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ti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notesSlides/notesSlide99.xml" ContentType="application/vnd.openxmlformats-officedocument.presentationml.notesSlide+xml"/>
  <Override PartName="/ppt/notesSlides/notesSlide100.xml" ContentType="application/vnd.openxmlformats-officedocument.presentationml.notesSlide+xml"/>
  <Override PartName="/ppt/notesSlides/notesSlide101.xml" ContentType="application/vnd.openxmlformats-officedocument.presentationml.notesSlide+xml"/>
  <Override PartName="/ppt/notesSlides/notesSlide102.xml" ContentType="application/vnd.openxmlformats-officedocument.presentationml.notesSlide+xml"/>
  <Override PartName="/ppt/notesSlides/notesSlide103.xml" ContentType="application/vnd.openxmlformats-officedocument.presentationml.notesSlide+xml"/>
  <Override PartName="/ppt/notesSlides/notesSlide104.xml" ContentType="application/vnd.openxmlformats-officedocument.presentationml.notesSlide+xml"/>
  <Override PartName="/ppt/notesSlides/notesSlide105.xml" ContentType="application/vnd.openxmlformats-officedocument.presentationml.notesSlide+xml"/>
  <Override PartName="/ppt/notesSlides/notesSlide106.xml" ContentType="application/vnd.openxmlformats-officedocument.presentationml.notesSlide+xml"/>
  <Override PartName="/ppt/notesSlides/notesSlide107.xml" ContentType="application/vnd.openxmlformats-officedocument.presentationml.notesSlide+xml"/>
  <Override PartName="/ppt/notesSlides/notesSlide108.xml" ContentType="application/vnd.openxmlformats-officedocument.presentationml.notesSlide+xml"/>
  <Override PartName="/ppt/notesSlides/notesSlide109.xml" ContentType="application/vnd.openxmlformats-officedocument.presentationml.notesSlide+xml"/>
  <Override PartName="/ppt/notesSlides/notesSlide110.xml" ContentType="application/vnd.openxmlformats-officedocument.presentationml.notesSlide+xml"/>
  <Override PartName="/ppt/notesSlides/notesSlide111.xml" ContentType="application/vnd.openxmlformats-officedocument.presentationml.notesSlide+xml"/>
  <Override PartName="/ppt/notesSlides/notesSlide112.xml" ContentType="application/vnd.openxmlformats-officedocument.presentationml.notesSlide+xml"/>
  <Override PartName="/ppt/notesSlides/notesSlide113.xml" ContentType="application/vnd.openxmlformats-officedocument.presentationml.notesSlide+xml"/>
  <Override PartName="/ppt/notesSlides/notesSlide114.xml" ContentType="application/vnd.openxmlformats-officedocument.presentationml.notesSlide+xml"/>
  <Override PartName="/ppt/notesSlides/notesSlide115.xml" ContentType="application/vnd.openxmlformats-officedocument.presentationml.notesSlide+xml"/>
  <Override PartName="/ppt/notesSlides/notesSlide116.xml" ContentType="application/vnd.openxmlformats-officedocument.presentationml.notesSlide+xml"/>
  <Override PartName="/ppt/notesSlides/notesSlide1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7"/>
  </p:notesMasterIdLst>
  <p:sldIdLst>
    <p:sldId id="569" r:id="rId2"/>
    <p:sldId id="262" r:id="rId3"/>
    <p:sldId id="634" r:id="rId4"/>
    <p:sldId id="313" r:id="rId5"/>
    <p:sldId id="459" r:id="rId6"/>
    <p:sldId id="611" r:id="rId7"/>
    <p:sldId id="464" r:id="rId8"/>
    <p:sldId id="465" r:id="rId9"/>
    <p:sldId id="280" r:id="rId10"/>
    <p:sldId id="520" r:id="rId11"/>
    <p:sldId id="637" r:id="rId12"/>
    <p:sldId id="282" r:id="rId13"/>
    <p:sldId id="612" r:id="rId14"/>
    <p:sldId id="635" r:id="rId15"/>
    <p:sldId id="636" r:id="rId16"/>
    <p:sldId id="528" r:id="rId17"/>
    <p:sldId id="529" r:id="rId18"/>
    <p:sldId id="530" r:id="rId19"/>
    <p:sldId id="531" r:id="rId20"/>
    <p:sldId id="532" r:id="rId21"/>
    <p:sldId id="533" r:id="rId22"/>
    <p:sldId id="534" r:id="rId23"/>
    <p:sldId id="535" r:id="rId24"/>
    <p:sldId id="621" r:id="rId25"/>
    <p:sldId id="620" r:id="rId26"/>
    <p:sldId id="541" r:id="rId27"/>
    <p:sldId id="460" r:id="rId28"/>
    <p:sldId id="301" r:id="rId29"/>
    <p:sldId id="291" r:id="rId30"/>
    <p:sldId id="292" r:id="rId31"/>
    <p:sldId id="293" r:id="rId32"/>
    <p:sldId id="297" r:id="rId33"/>
    <p:sldId id="544" r:id="rId34"/>
    <p:sldId id="296" r:id="rId35"/>
    <p:sldId id="615" r:id="rId36"/>
    <p:sldId id="558" r:id="rId37"/>
    <p:sldId id="284" r:id="rId38"/>
    <p:sldId id="467" r:id="rId39"/>
    <p:sldId id="468" r:id="rId40"/>
    <p:sldId id="490" r:id="rId41"/>
    <p:sldId id="491" r:id="rId42"/>
    <p:sldId id="492" r:id="rId43"/>
    <p:sldId id="497" r:id="rId44"/>
    <p:sldId id="493" r:id="rId45"/>
    <p:sldId id="494" r:id="rId46"/>
    <p:sldId id="617" r:id="rId47"/>
    <p:sldId id="616" r:id="rId48"/>
    <p:sldId id="496" r:id="rId49"/>
    <p:sldId id="501" r:id="rId50"/>
    <p:sldId id="337" r:id="rId51"/>
    <p:sldId id="341" r:id="rId52"/>
    <p:sldId id="342" r:id="rId53"/>
    <p:sldId id="343" r:id="rId54"/>
    <p:sldId id="344" r:id="rId55"/>
    <p:sldId id="345" r:id="rId56"/>
    <p:sldId id="346" r:id="rId57"/>
    <p:sldId id="357" r:id="rId58"/>
    <p:sldId id="622" r:id="rId59"/>
    <p:sldId id="623" r:id="rId60"/>
    <p:sldId id="356" r:id="rId61"/>
    <p:sldId id="549" r:id="rId62"/>
    <p:sldId id="359" r:id="rId63"/>
    <p:sldId id="364" r:id="rId64"/>
    <p:sldId id="363" r:id="rId65"/>
    <p:sldId id="641" r:id="rId66"/>
    <p:sldId id="642" r:id="rId67"/>
    <p:sldId id="643" r:id="rId68"/>
    <p:sldId id="644" r:id="rId69"/>
    <p:sldId id="645" r:id="rId70"/>
    <p:sldId id="646" r:id="rId71"/>
    <p:sldId id="365" r:id="rId72"/>
    <p:sldId id="366" r:id="rId73"/>
    <p:sldId id="367" r:id="rId74"/>
    <p:sldId id="368" r:id="rId75"/>
    <p:sldId id="369" r:id="rId76"/>
    <p:sldId id="370" r:id="rId77"/>
    <p:sldId id="503" r:id="rId78"/>
    <p:sldId id="504" r:id="rId79"/>
    <p:sldId id="640" r:id="rId80"/>
    <p:sldId id="624" r:id="rId81"/>
    <p:sldId id="625" r:id="rId82"/>
    <p:sldId id="377" r:id="rId83"/>
    <p:sldId id="378" r:id="rId84"/>
    <p:sldId id="379" r:id="rId85"/>
    <p:sldId id="380" r:id="rId86"/>
    <p:sldId id="384" r:id="rId87"/>
    <p:sldId id="385" r:id="rId88"/>
    <p:sldId id="386" r:id="rId89"/>
    <p:sldId id="387" r:id="rId90"/>
    <p:sldId id="511" r:id="rId91"/>
    <p:sldId id="512" r:id="rId92"/>
    <p:sldId id="513" r:id="rId93"/>
    <p:sldId id="514" r:id="rId94"/>
    <p:sldId id="515" r:id="rId95"/>
    <p:sldId id="626" r:id="rId96"/>
    <p:sldId id="627" r:id="rId97"/>
    <p:sldId id="399" r:id="rId98"/>
    <p:sldId id="509" r:id="rId99"/>
    <p:sldId id="440" r:id="rId100"/>
    <p:sldId id="441" r:id="rId101"/>
    <p:sldId id="566" r:id="rId102"/>
    <p:sldId id="700" r:id="rId103"/>
    <p:sldId id="701" r:id="rId104"/>
    <p:sldId id="703" r:id="rId105"/>
    <p:sldId id="704" r:id="rId106"/>
    <p:sldId id="672" r:id="rId107"/>
    <p:sldId id="424" r:id="rId108"/>
    <p:sldId id="425" r:id="rId109"/>
    <p:sldId id="564" r:id="rId110"/>
    <p:sldId id="432" r:id="rId111"/>
    <p:sldId id="433" r:id="rId112"/>
    <p:sldId id="608" r:id="rId113"/>
    <p:sldId id="400" r:id="rId114"/>
    <p:sldId id="401" r:id="rId115"/>
    <p:sldId id="408" r:id="rId116"/>
    <p:sldId id="409" r:id="rId117"/>
    <p:sldId id="605" r:id="rId118"/>
    <p:sldId id="416" r:id="rId119"/>
    <p:sldId id="417" r:id="rId120"/>
    <p:sldId id="607" r:id="rId121"/>
    <p:sldId id="448" r:id="rId122"/>
    <p:sldId id="449" r:id="rId123"/>
    <p:sldId id="582" r:id="rId124"/>
    <p:sldId id="583" r:id="rId125"/>
    <p:sldId id="567" r:id="rId126"/>
    <p:sldId id="547" r:id="rId127"/>
    <p:sldId id="548" r:id="rId128"/>
    <p:sldId id="568" r:id="rId129"/>
    <p:sldId id="647" r:id="rId130"/>
    <p:sldId id="648" r:id="rId131"/>
    <p:sldId id="649" r:id="rId132"/>
    <p:sldId id="650" r:id="rId133"/>
    <p:sldId id="651" r:id="rId134"/>
    <p:sldId id="591" r:id="rId135"/>
    <p:sldId id="599" r:id="rId136"/>
    <p:sldId id="600" r:id="rId137"/>
    <p:sldId id="630" r:id="rId138"/>
    <p:sldId id="633" r:id="rId139"/>
    <p:sldId id="592" r:id="rId140"/>
    <p:sldId id="594" r:id="rId141"/>
    <p:sldId id="628" r:id="rId142"/>
    <p:sldId id="596" r:id="rId143"/>
    <p:sldId id="597" r:id="rId144"/>
    <p:sldId id="629" r:id="rId145"/>
    <p:sldId id="263" r:id="rId146"/>
  </p:sldIdLst>
  <p:sldSz cx="12192000" cy="6858000"/>
  <p:notesSz cx="6858000" cy="9144000"/>
  <p:defaultTextStyle>
    <a:defPPr>
      <a:defRPr lang="en-SV"/>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37" userDrawn="1">
          <p15:clr>
            <a:srgbClr val="A4A3A4"/>
          </p15:clr>
        </p15:guide>
        <p15:guide id="2" pos="3863"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icrosoft Office User" initials="MOU" lastIdx="2" clrIdx="0">
    <p:extLst>
      <p:ext uri="{19B8F6BF-5375-455C-9EA6-DF929625EA0E}">
        <p15:presenceInfo xmlns:p15="http://schemas.microsoft.com/office/powerpoint/2012/main" userId="Microsoft Office User"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58025"/>
    <a:srgbClr val="F67F25"/>
    <a:srgbClr val="E1712C"/>
    <a:srgbClr val="F8A633"/>
    <a:srgbClr val="ED7D31"/>
    <a:srgbClr val="F5B084"/>
    <a:srgbClr val="F68025"/>
    <a:srgbClr val="F78025"/>
    <a:srgbClr val="FCBD44"/>
    <a:srgbClr val="F0692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668"/>
    <p:restoredTop sz="94740"/>
  </p:normalViewPr>
  <p:slideViewPr>
    <p:cSldViewPr snapToGrid="0">
      <p:cViewPr>
        <p:scale>
          <a:sx n="127" d="100"/>
          <a:sy n="127" d="100"/>
        </p:scale>
        <p:origin x="-7480" y="1520"/>
      </p:cViewPr>
      <p:guideLst>
        <p:guide orient="horz" pos="2137"/>
        <p:guide pos="3863"/>
      </p:guideLst>
    </p:cSldViewPr>
  </p:slideViewPr>
  <p:outlineViewPr>
    <p:cViewPr>
      <p:scale>
        <a:sx n="33" d="100"/>
        <a:sy n="33" d="100"/>
      </p:scale>
      <p:origin x="0" y="0"/>
    </p:cViewPr>
  </p:outlineViewPr>
  <p:notesTextViewPr>
    <p:cViewPr>
      <p:scale>
        <a:sx n="1" d="1"/>
        <a:sy n="1" d="1"/>
      </p:scale>
      <p:origin x="0" y="0"/>
    </p:cViewPr>
  </p:notesTextViewPr>
  <p:sorterViewPr>
    <p:cViewPr>
      <p:scale>
        <a:sx n="80" d="100"/>
        <a:sy n="80" d="100"/>
      </p:scale>
      <p:origin x="0" y="0"/>
    </p:cViewPr>
  </p:sorter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63" Type="http://schemas.openxmlformats.org/officeDocument/2006/relationships/slide" Target="slides/slide62.xml"/><Relationship Id="rId84" Type="http://schemas.openxmlformats.org/officeDocument/2006/relationships/slide" Target="slides/slide83.xml"/><Relationship Id="rId138" Type="http://schemas.openxmlformats.org/officeDocument/2006/relationships/slide" Target="slides/slide137.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53" Type="http://schemas.openxmlformats.org/officeDocument/2006/relationships/slide" Target="slides/slide52.xml"/><Relationship Id="rId74" Type="http://schemas.openxmlformats.org/officeDocument/2006/relationships/slide" Target="slides/slide73.xml"/><Relationship Id="rId128" Type="http://schemas.openxmlformats.org/officeDocument/2006/relationships/slide" Target="slides/slide127.xml"/><Relationship Id="rId149" Type="http://schemas.openxmlformats.org/officeDocument/2006/relationships/presProps" Target="presProps.xml"/><Relationship Id="rId5" Type="http://schemas.openxmlformats.org/officeDocument/2006/relationships/slide" Target="slides/slide4.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134" Type="http://schemas.openxmlformats.org/officeDocument/2006/relationships/slide" Target="slides/slide133.xml"/><Relationship Id="rId139" Type="http://schemas.openxmlformats.org/officeDocument/2006/relationships/slide" Target="slides/slide138.xml"/><Relationship Id="rId80" Type="http://schemas.openxmlformats.org/officeDocument/2006/relationships/slide" Target="slides/slide79.xml"/><Relationship Id="rId85" Type="http://schemas.openxmlformats.org/officeDocument/2006/relationships/slide" Target="slides/slide84.xml"/><Relationship Id="rId150" Type="http://schemas.openxmlformats.org/officeDocument/2006/relationships/viewProps" Target="viewProps.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slide" Target="slides/slide123.xml"/><Relationship Id="rId129" Type="http://schemas.openxmlformats.org/officeDocument/2006/relationships/slide" Target="slides/slide128.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40" Type="http://schemas.openxmlformats.org/officeDocument/2006/relationships/slide" Target="slides/slide139.xml"/><Relationship Id="rId145" Type="http://schemas.openxmlformats.org/officeDocument/2006/relationships/slide" Target="slides/slide144.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130" Type="http://schemas.openxmlformats.org/officeDocument/2006/relationships/slide" Target="slides/slide129.xml"/><Relationship Id="rId135" Type="http://schemas.openxmlformats.org/officeDocument/2006/relationships/slide" Target="slides/slide134.xml"/><Relationship Id="rId151" Type="http://schemas.openxmlformats.org/officeDocument/2006/relationships/theme" Target="theme/theme1.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slide" Target="slides/slide140.xml"/><Relationship Id="rId146" Type="http://schemas.openxmlformats.org/officeDocument/2006/relationships/slide" Target="slides/slide145.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61" Type="http://schemas.openxmlformats.org/officeDocument/2006/relationships/slide" Target="slides/slide60.xml"/><Relationship Id="rId82" Type="http://schemas.openxmlformats.org/officeDocument/2006/relationships/slide" Target="slides/slide81.xml"/><Relationship Id="rId152"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43" Type="http://schemas.openxmlformats.org/officeDocument/2006/relationships/slide" Target="slides/slide142.xml"/><Relationship Id="rId148"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26" Type="http://schemas.openxmlformats.org/officeDocument/2006/relationships/slide" Target="slides/slide25.xml"/><Relationship Id="rId47" Type="http://schemas.openxmlformats.org/officeDocument/2006/relationships/slide" Target="slides/slide46.xml"/><Relationship Id="rId68" Type="http://schemas.openxmlformats.org/officeDocument/2006/relationships/slide" Target="slides/slide67.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6" Type="http://schemas.openxmlformats.org/officeDocument/2006/relationships/slide" Target="slides/slide15.xml"/><Relationship Id="rId37" Type="http://schemas.openxmlformats.org/officeDocument/2006/relationships/slide" Target="slides/slide36.xml"/><Relationship Id="rId58" Type="http://schemas.openxmlformats.org/officeDocument/2006/relationships/slide" Target="slides/slide57.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44" Type="http://schemas.openxmlformats.org/officeDocument/2006/relationships/slide" Target="slides/slide143.xml"/><Relationship Id="rId90" Type="http://schemas.openxmlformats.org/officeDocument/2006/relationships/slide" Target="slides/slide8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MX"/>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521507-6300-6A47-A563-2E54072FFB54}" type="datetimeFigureOut">
              <a:rPr lang="en-MX" smtClean="0"/>
              <a:t>10/02/26</a:t>
            </a:fld>
            <a:endParaRPr lang="en-MX"/>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MX"/>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MX"/>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MX"/>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BD19AA-D607-D94F-AA31-C33C9186FBD6}" type="slidenum">
              <a:rPr lang="en-MX" smtClean="0"/>
              <a:t>‹#›</a:t>
            </a:fld>
            <a:endParaRPr lang="en-MX"/>
          </a:p>
        </p:txBody>
      </p:sp>
    </p:spTree>
    <p:extLst>
      <p:ext uri="{BB962C8B-B14F-4D97-AF65-F5344CB8AC3E}">
        <p14:creationId xmlns:p14="http://schemas.microsoft.com/office/powerpoint/2010/main" val="28203732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127.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107.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108.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109.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110.xml.rels><?xml version="1.0" encoding="UTF-8" standalone="yes"?>
<Relationships xmlns="http://schemas.openxmlformats.org/package/2006/relationships"><Relationship Id="rId2" Type="http://schemas.openxmlformats.org/officeDocument/2006/relationships/slide" Target="../slides/slide133.xml"/><Relationship Id="rId1" Type="http://schemas.openxmlformats.org/officeDocument/2006/relationships/notesMaster" Target="../notesMasters/notesMaster1.xml"/></Relationships>
</file>

<file path=ppt/notesSlides/_rels/notesSlide111.xml.rels><?xml version="1.0" encoding="UTF-8" standalone="yes"?>
<Relationships xmlns="http://schemas.openxmlformats.org/package/2006/relationships"><Relationship Id="rId2" Type="http://schemas.openxmlformats.org/officeDocument/2006/relationships/slide" Target="../slides/slide136.xml"/><Relationship Id="rId1" Type="http://schemas.openxmlformats.org/officeDocument/2006/relationships/notesMaster" Target="../notesMasters/notesMaster1.xml"/></Relationships>
</file>

<file path=ppt/notesSlides/_rels/notesSlide112.xml.rels><?xml version="1.0" encoding="UTF-8" standalone="yes"?>
<Relationships xmlns="http://schemas.openxmlformats.org/package/2006/relationships"><Relationship Id="rId2" Type="http://schemas.openxmlformats.org/officeDocument/2006/relationships/slide" Target="../slides/slide137.xml"/><Relationship Id="rId1" Type="http://schemas.openxmlformats.org/officeDocument/2006/relationships/notesMaster" Target="../notesMasters/notesMaster1.xml"/></Relationships>
</file>

<file path=ppt/notesSlides/_rels/notesSlide113.xml.rels><?xml version="1.0" encoding="UTF-8" standalone="yes"?>
<Relationships xmlns="http://schemas.openxmlformats.org/package/2006/relationships"><Relationship Id="rId2" Type="http://schemas.openxmlformats.org/officeDocument/2006/relationships/slide" Target="../slides/slide138.xml"/><Relationship Id="rId1" Type="http://schemas.openxmlformats.org/officeDocument/2006/relationships/notesMaster" Target="../notesMasters/notesMaster1.xml"/></Relationships>
</file>

<file path=ppt/notesSlides/_rels/notesSlide114.xml.rels><?xml version="1.0" encoding="UTF-8" standalone="yes"?>
<Relationships xmlns="http://schemas.openxmlformats.org/package/2006/relationships"><Relationship Id="rId2" Type="http://schemas.openxmlformats.org/officeDocument/2006/relationships/slide" Target="../slides/slide140.xml"/><Relationship Id="rId1" Type="http://schemas.openxmlformats.org/officeDocument/2006/relationships/notesMaster" Target="../notesMasters/notesMaster1.xml"/></Relationships>
</file>

<file path=ppt/notesSlides/_rels/notesSlide115.xml.rels><?xml version="1.0" encoding="UTF-8" standalone="yes"?>
<Relationships xmlns="http://schemas.openxmlformats.org/package/2006/relationships"><Relationship Id="rId2" Type="http://schemas.openxmlformats.org/officeDocument/2006/relationships/slide" Target="../slides/slide141.xml"/><Relationship Id="rId1" Type="http://schemas.openxmlformats.org/officeDocument/2006/relationships/notesMaster" Target="../notesMasters/notesMaster1.xml"/></Relationships>
</file>

<file path=ppt/notesSlides/_rels/notesSlide116.xml.rels><?xml version="1.0" encoding="UTF-8" standalone="yes"?>
<Relationships xmlns="http://schemas.openxmlformats.org/package/2006/relationships"><Relationship Id="rId2" Type="http://schemas.openxmlformats.org/officeDocument/2006/relationships/slide" Target="../slides/slide143.xml"/><Relationship Id="rId1" Type="http://schemas.openxmlformats.org/officeDocument/2006/relationships/notesMaster" Target="../notesMasters/notesMaster1.xml"/></Relationships>
</file>

<file path=ppt/notesSlides/_rels/notesSlide117.xml.rels><?xml version="1.0" encoding="UTF-8" standalone="yes"?>
<Relationships xmlns="http://schemas.openxmlformats.org/package/2006/relationships"><Relationship Id="rId2" Type="http://schemas.openxmlformats.org/officeDocument/2006/relationships/slide" Target="../slides/slide1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1</a:t>
            </a:fld>
            <a:endParaRPr lang="en-MX"/>
          </a:p>
        </p:txBody>
      </p:sp>
    </p:spTree>
    <p:extLst>
      <p:ext uri="{BB962C8B-B14F-4D97-AF65-F5344CB8AC3E}">
        <p14:creationId xmlns:p14="http://schemas.microsoft.com/office/powerpoint/2010/main" val="22755988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4175" y="695325"/>
            <a:ext cx="6178550" cy="3476625"/>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marL="0" marR="0" lvl="0" indent="0" algn="r" defTabSz="927100" rtl="0" eaLnBrk="1" fontAlgn="base" latinLnBrk="0" hangingPunct="1">
              <a:lnSpc>
                <a:spcPct val="100000"/>
              </a:lnSpc>
              <a:spcBef>
                <a:spcPct val="0"/>
              </a:spcBef>
              <a:spcAft>
                <a:spcPct val="0"/>
              </a:spcAft>
              <a:buClrTx/>
              <a:buSzTx/>
              <a:buFontTx/>
              <a:buNone/>
              <a:tabLst/>
              <a:defRPr/>
            </a:pPr>
            <a:fld id="{91B761DB-6194-433F-B1A4-0908A17FF720}" type="slidenum">
              <a:rPr kumimoji="0" lang="en-US" sz="1200" b="0" i="0" u="none" strike="noStrike" kern="1200" cap="none" spc="0" normalizeH="0" baseline="0" noProof="0" smtClean="0">
                <a:ln>
                  <a:noFill/>
                </a:ln>
                <a:solidFill>
                  <a:prstClr val="black"/>
                </a:solidFill>
                <a:effectLst/>
                <a:uLnTx/>
                <a:uFillTx/>
                <a:latin typeface="Calibri" pitchFamily="34" charset="0"/>
                <a:ea typeface="+mn-ea"/>
                <a:cs typeface="Arial" pitchFamily="34" charset="0"/>
              </a:rPr>
              <a:pPr marL="0" marR="0" lvl="0" indent="0" algn="r" defTabSz="927100" rtl="0" eaLnBrk="1" fontAlgn="base" latinLnBrk="0" hangingPunct="1">
                <a:lnSpc>
                  <a:spcPct val="100000"/>
                </a:lnSpc>
                <a:spcBef>
                  <a:spcPct val="0"/>
                </a:spcBef>
                <a:spcAft>
                  <a:spcPct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itchFamily="34" charset="0"/>
              <a:ea typeface="+mn-ea"/>
              <a:cs typeface="Arial" pitchFamily="34" charset="0"/>
            </a:endParaRPr>
          </a:p>
        </p:txBody>
      </p:sp>
    </p:spTree>
    <p:extLst>
      <p:ext uri="{BB962C8B-B14F-4D97-AF65-F5344CB8AC3E}">
        <p14:creationId xmlns:p14="http://schemas.microsoft.com/office/powerpoint/2010/main" val="20926711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Rot="1" noChangeAspect="1" noTextEdit="1"/>
          </p:cNvSpPr>
          <p:nvPr>
            <p:ph type="sldImg"/>
          </p:nvPr>
        </p:nvSpPr>
        <p:spPr bwMode="auto">
          <a:xfrm>
            <a:off x="384175" y="695325"/>
            <a:ext cx="6178550" cy="3476625"/>
          </a:xfrm>
          <a:noFill/>
          <a:ln>
            <a:solidFill>
              <a:srgbClr val="000000"/>
            </a:solidFill>
            <a:miter lim="800000"/>
            <a:headEnd/>
            <a:tailEnd/>
          </a:ln>
        </p:spPr>
      </p:sp>
      <p:sp>
        <p:nvSpPr>
          <p:cNvPr id="37891" name="Rectangle 3"/>
          <p:cNvSpPr>
            <a:spLocks noGrp="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1457486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7</a:t>
            </a:fld>
            <a:endParaRPr lang="en-MX"/>
          </a:p>
        </p:txBody>
      </p:sp>
    </p:spTree>
    <p:extLst>
      <p:ext uri="{BB962C8B-B14F-4D97-AF65-F5344CB8AC3E}">
        <p14:creationId xmlns:p14="http://schemas.microsoft.com/office/powerpoint/2010/main" val="10734338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8</a:t>
            </a:fld>
            <a:endParaRPr lang="en-MX"/>
          </a:p>
        </p:txBody>
      </p:sp>
    </p:spTree>
    <p:extLst>
      <p:ext uri="{BB962C8B-B14F-4D97-AF65-F5344CB8AC3E}">
        <p14:creationId xmlns:p14="http://schemas.microsoft.com/office/powerpoint/2010/main" val="7326817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13</a:t>
            </a:fld>
            <a:endParaRPr lang="en-MX"/>
          </a:p>
        </p:txBody>
      </p:sp>
    </p:spTree>
    <p:extLst>
      <p:ext uri="{BB962C8B-B14F-4D97-AF65-F5344CB8AC3E}">
        <p14:creationId xmlns:p14="http://schemas.microsoft.com/office/powerpoint/2010/main" val="38954866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14</a:t>
            </a:fld>
            <a:endParaRPr lang="en-MX"/>
          </a:p>
        </p:txBody>
      </p:sp>
    </p:spTree>
    <p:extLst>
      <p:ext uri="{BB962C8B-B14F-4D97-AF65-F5344CB8AC3E}">
        <p14:creationId xmlns:p14="http://schemas.microsoft.com/office/powerpoint/2010/main" val="29359102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15</a:t>
            </a:fld>
            <a:endParaRPr lang="en-MX"/>
          </a:p>
        </p:txBody>
      </p:sp>
    </p:spTree>
    <p:extLst>
      <p:ext uri="{BB962C8B-B14F-4D97-AF65-F5344CB8AC3E}">
        <p14:creationId xmlns:p14="http://schemas.microsoft.com/office/powerpoint/2010/main" val="37036699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16</a:t>
            </a:fld>
            <a:endParaRPr lang="en-MX"/>
          </a:p>
        </p:txBody>
      </p:sp>
    </p:spTree>
    <p:extLst>
      <p:ext uri="{BB962C8B-B14F-4D97-AF65-F5344CB8AC3E}">
        <p14:creationId xmlns:p14="http://schemas.microsoft.com/office/powerpoint/2010/main" val="26003709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17</a:t>
            </a:fld>
            <a:endParaRPr lang="en-MX"/>
          </a:p>
        </p:txBody>
      </p:sp>
    </p:spTree>
    <p:extLst>
      <p:ext uri="{BB962C8B-B14F-4D97-AF65-F5344CB8AC3E}">
        <p14:creationId xmlns:p14="http://schemas.microsoft.com/office/powerpoint/2010/main" val="27035073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18</a:t>
            </a:fld>
            <a:endParaRPr lang="en-MX"/>
          </a:p>
        </p:txBody>
      </p:sp>
    </p:spTree>
    <p:extLst>
      <p:ext uri="{BB962C8B-B14F-4D97-AF65-F5344CB8AC3E}">
        <p14:creationId xmlns:p14="http://schemas.microsoft.com/office/powerpoint/2010/main" val="2369790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19</a:t>
            </a:fld>
            <a:endParaRPr lang="en-MX"/>
          </a:p>
        </p:txBody>
      </p:sp>
    </p:spTree>
    <p:extLst>
      <p:ext uri="{BB962C8B-B14F-4D97-AF65-F5344CB8AC3E}">
        <p14:creationId xmlns:p14="http://schemas.microsoft.com/office/powerpoint/2010/main" val="8641812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20</a:t>
            </a:fld>
            <a:endParaRPr lang="en-MX"/>
          </a:p>
        </p:txBody>
      </p:sp>
    </p:spTree>
    <p:extLst>
      <p:ext uri="{BB962C8B-B14F-4D97-AF65-F5344CB8AC3E}">
        <p14:creationId xmlns:p14="http://schemas.microsoft.com/office/powerpoint/2010/main" val="9509279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21</a:t>
            </a:fld>
            <a:endParaRPr lang="en-MX"/>
          </a:p>
        </p:txBody>
      </p:sp>
    </p:spTree>
    <p:extLst>
      <p:ext uri="{BB962C8B-B14F-4D97-AF65-F5344CB8AC3E}">
        <p14:creationId xmlns:p14="http://schemas.microsoft.com/office/powerpoint/2010/main" val="29650177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22</a:t>
            </a:fld>
            <a:endParaRPr lang="en-MX"/>
          </a:p>
        </p:txBody>
      </p:sp>
    </p:spTree>
    <p:extLst>
      <p:ext uri="{BB962C8B-B14F-4D97-AF65-F5344CB8AC3E}">
        <p14:creationId xmlns:p14="http://schemas.microsoft.com/office/powerpoint/2010/main" val="138406830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23</a:t>
            </a:fld>
            <a:endParaRPr lang="en-MX"/>
          </a:p>
        </p:txBody>
      </p:sp>
    </p:spTree>
    <p:extLst>
      <p:ext uri="{BB962C8B-B14F-4D97-AF65-F5344CB8AC3E}">
        <p14:creationId xmlns:p14="http://schemas.microsoft.com/office/powerpoint/2010/main" val="109760834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24</a:t>
            </a:fld>
            <a:endParaRPr lang="en-MX"/>
          </a:p>
        </p:txBody>
      </p:sp>
    </p:spTree>
    <p:extLst>
      <p:ext uri="{BB962C8B-B14F-4D97-AF65-F5344CB8AC3E}">
        <p14:creationId xmlns:p14="http://schemas.microsoft.com/office/powerpoint/2010/main" val="239071204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25</a:t>
            </a:fld>
            <a:endParaRPr lang="en-MX"/>
          </a:p>
        </p:txBody>
      </p:sp>
    </p:spTree>
    <p:extLst>
      <p:ext uri="{BB962C8B-B14F-4D97-AF65-F5344CB8AC3E}">
        <p14:creationId xmlns:p14="http://schemas.microsoft.com/office/powerpoint/2010/main" val="284668908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26</a:t>
            </a:fld>
            <a:endParaRPr lang="en-MX"/>
          </a:p>
        </p:txBody>
      </p:sp>
    </p:spTree>
    <p:extLst>
      <p:ext uri="{BB962C8B-B14F-4D97-AF65-F5344CB8AC3E}">
        <p14:creationId xmlns:p14="http://schemas.microsoft.com/office/powerpoint/2010/main" val="115856447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28</a:t>
            </a:fld>
            <a:endParaRPr lang="en-MX"/>
          </a:p>
        </p:txBody>
      </p:sp>
    </p:spTree>
    <p:extLst>
      <p:ext uri="{BB962C8B-B14F-4D97-AF65-F5344CB8AC3E}">
        <p14:creationId xmlns:p14="http://schemas.microsoft.com/office/powerpoint/2010/main" val="419073175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dirty="0"/>
          </a:p>
        </p:txBody>
      </p:sp>
      <p:sp>
        <p:nvSpPr>
          <p:cNvPr id="4" name="Slide Number Placeholder 3"/>
          <p:cNvSpPr>
            <a:spLocks noGrp="1"/>
          </p:cNvSpPr>
          <p:nvPr>
            <p:ph type="sldNum" sz="quarter" idx="5"/>
          </p:nvPr>
        </p:nvSpPr>
        <p:spPr/>
        <p:txBody>
          <a:bodyPr/>
          <a:lstStyle/>
          <a:p>
            <a:fld id="{13BD19AA-D607-D94F-AA31-C33C9186FBD6}" type="slidenum">
              <a:rPr lang="en-MX" smtClean="0"/>
              <a:t>29</a:t>
            </a:fld>
            <a:endParaRPr lang="en-MX"/>
          </a:p>
        </p:txBody>
      </p:sp>
    </p:spTree>
    <p:extLst>
      <p:ext uri="{BB962C8B-B14F-4D97-AF65-F5344CB8AC3E}">
        <p14:creationId xmlns:p14="http://schemas.microsoft.com/office/powerpoint/2010/main" val="44450958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30</a:t>
            </a:fld>
            <a:endParaRPr lang="en-MX"/>
          </a:p>
        </p:txBody>
      </p:sp>
    </p:spTree>
    <p:extLst>
      <p:ext uri="{BB962C8B-B14F-4D97-AF65-F5344CB8AC3E}">
        <p14:creationId xmlns:p14="http://schemas.microsoft.com/office/powerpoint/2010/main" val="240020584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31</a:t>
            </a:fld>
            <a:endParaRPr lang="en-MX"/>
          </a:p>
        </p:txBody>
      </p:sp>
    </p:spTree>
    <p:extLst>
      <p:ext uri="{BB962C8B-B14F-4D97-AF65-F5344CB8AC3E}">
        <p14:creationId xmlns:p14="http://schemas.microsoft.com/office/powerpoint/2010/main" val="63656017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32</a:t>
            </a:fld>
            <a:endParaRPr lang="en-MX"/>
          </a:p>
        </p:txBody>
      </p:sp>
    </p:spTree>
    <p:extLst>
      <p:ext uri="{BB962C8B-B14F-4D97-AF65-F5344CB8AC3E}">
        <p14:creationId xmlns:p14="http://schemas.microsoft.com/office/powerpoint/2010/main" val="426522490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33</a:t>
            </a:fld>
            <a:endParaRPr lang="en-MX"/>
          </a:p>
        </p:txBody>
      </p:sp>
    </p:spTree>
    <p:extLst>
      <p:ext uri="{BB962C8B-B14F-4D97-AF65-F5344CB8AC3E}">
        <p14:creationId xmlns:p14="http://schemas.microsoft.com/office/powerpoint/2010/main" val="162357571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34</a:t>
            </a:fld>
            <a:endParaRPr lang="en-MX"/>
          </a:p>
        </p:txBody>
      </p:sp>
    </p:spTree>
    <p:extLst>
      <p:ext uri="{BB962C8B-B14F-4D97-AF65-F5344CB8AC3E}">
        <p14:creationId xmlns:p14="http://schemas.microsoft.com/office/powerpoint/2010/main" val="165519454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35</a:t>
            </a:fld>
            <a:endParaRPr lang="en-MX"/>
          </a:p>
        </p:txBody>
      </p:sp>
    </p:spTree>
    <p:extLst>
      <p:ext uri="{BB962C8B-B14F-4D97-AF65-F5344CB8AC3E}">
        <p14:creationId xmlns:p14="http://schemas.microsoft.com/office/powerpoint/2010/main" val="7954066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36</a:t>
            </a:fld>
            <a:endParaRPr lang="en-MX"/>
          </a:p>
        </p:txBody>
      </p:sp>
    </p:spTree>
    <p:extLst>
      <p:ext uri="{BB962C8B-B14F-4D97-AF65-F5344CB8AC3E}">
        <p14:creationId xmlns:p14="http://schemas.microsoft.com/office/powerpoint/2010/main" val="6668361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37</a:t>
            </a:fld>
            <a:endParaRPr lang="en-MX"/>
          </a:p>
        </p:txBody>
      </p:sp>
    </p:spTree>
    <p:extLst>
      <p:ext uri="{BB962C8B-B14F-4D97-AF65-F5344CB8AC3E}">
        <p14:creationId xmlns:p14="http://schemas.microsoft.com/office/powerpoint/2010/main" val="254265481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dirty="0"/>
          </a:p>
        </p:txBody>
      </p:sp>
      <p:sp>
        <p:nvSpPr>
          <p:cNvPr id="4" name="Slide Number Placeholder 3"/>
          <p:cNvSpPr>
            <a:spLocks noGrp="1"/>
          </p:cNvSpPr>
          <p:nvPr>
            <p:ph type="sldNum" sz="quarter" idx="5"/>
          </p:nvPr>
        </p:nvSpPr>
        <p:spPr/>
        <p:txBody>
          <a:bodyPr/>
          <a:lstStyle/>
          <a:p>
            <a:fld id="{13BD19AA-D607-D94F-AA31-C33C9186FBD6}" type="slidenum">
              <a:rPr lang="en-MX" smtClean="0"/>
              <a:t>39</a:t>
            </a:fld>
            <a:endParaRPr lang="en-MX"/>
          </a:p>
        </p:txBody>
      </p:sp>
    </p:spTree>
    <p:extLst>
      <p:ext uri="{BB962C8B-B14F-4D97-AF65-F5344CB8AC3E}">
        <p14:creationId xmlns:p14="http://schemas.microsoft.com/office/powerpoint/2010/main" val="212224399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40</a:t>
            </a:fld>
            <a:endParaRPr lang="en-MX"/>
          </a:p>
        </p:txBody>
      </p:sp>
    </p:spTree>
    <p:extLst>
      <p:ext uri="{BB962C8B-B14F-4D97-AF65-F5344CB8AC3E}">
        <p14:creationId xmlns:p14="http://schemas.microsoft.com/office/powerpoint/2010/main" val="220931425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41</a:t>
            </a:fld>
            <a:endParaRPr lang="en-MX"/>
          </a:p>
        </p:txBody>
      </p:sp>
    </p:spTree>
    <p:extLst>
      <p:ext uri="{BB962C8B-B14F-4D97-AF65-F5344CB8AC3E}">
        <p14:creationId xmlns:p14="http://schemas.microsoft.com/office/powerpoint/2010/main" val="255274969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42</a:t>
            </a:fld>
            <a:endParaRPr lang="en-MX"/>
          </a:p>
        </p:txBody>
      </p:sp>
    </p:spTree>
    <p:extLst>
      <p:ext uri="{BB962C8B-B14F-4D97-AF65-F5344CB8AC3E}">
        <p14:creationId xmlns:p14="http://schemas.microsoft.com/office/powerpoint/2010/main" val="21477353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43</a:t>
            </a:fld>
            <a:endParaRPr lang="en-MX"/>
          </a:p>
        </p:txBody>
      </p:sp>
    </p:spTree>
    <p:extLst>
      <p:ext uri="{BB962C8B-B14F-4D97-AF65-F5344CB8AC3E}">
        <p14:creationId xmlns:p14="http://schemas.microsoft.com/office/powerpoint/2010/main" val="250091116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44</a:t>
            </a:fld>
            <a:endParaRPr lang="en-MX"/>
          </a:p>
        </p:txBody>
      </p:sp>
    </p:spTree>
    <p:extLst>
      <p:ext uri="{BB962C8B-B14F-4D97-AF65-F5344CB8AC3E}">
        <p14:creationId xmlns:p14="http://schemas.microsoft.com/office/powerpoint/2010/main" val="119427882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45</a:t>
            </a:fld>
            <a:endParaRPr lang="en-MX"/>
          </a:p>
        </p:txBody>
      </p:sp>
    </p:spTree>
    <p:extLst>
      <p:ext uri="{BB962C8B-B14F-4D97-AF65-F5344CB8AC3E}">
        <p14:creationId xmlns:p14="http://schemas.microsoft.com/office/powerpoint/2010/main" val="231025050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46</a:t>
            </a:fld>
            <a:endParaRPr lang="en-MX"/>
          </a:p>
        </p:txBody>
      </p:sp>
    </p:spTree>
    <p:extLst>
      <p:ext uri="{BB962C8B-B14F-4D97-AF65-F5344CB8AC3E}">
        <p14:creationId xmlns:p14="http://schemas.microsoft.com/office/powerpoint/2010/main" val="190060110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47</a:t>
            </a:fld>
            <a:endParaRPr lang="en-MX"/>
          </a:p>
        </p:txBody>
      </p:sp>
    </p:spTree>
    <p:extLst>
      <p:ext uri="{BB962C8B-B14F-4D97-AF65-F5344CB8AC3E}">
        <p14:creationId xmlns:p14="http://schemas.microsoft.com/office/powerpoint/2010/main" val="32454033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48</a:t>
            </a:fld>
            <a:endParaRPr lang="en-MX"/>
          </a:p>
        </p:txBody>
      </p:sp>
    </p:spTree>
    <p:extLst>
      <p:ext uri="{BB962C8B-B14F-4D97-AF65-F5344CB8AC3E}">
        <p14:creationId xmlns:p14="http://schemas.microsoft.com/office/powerpoint/2010/main" val="339452880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50</a:t>
            </a:fld>
            <a:endParaRPr lang="en-MX"/>
          </a:p>
        </p:txBody>
      </p:sp>
    </p:spTree>
    <p:extLst>
      <p:ext uri="{BB962C8B-B14F-4D97-AF65-F5344CB8AC3E}">
        <p14:creationId xmlns:p14="http://schemas.microsoft.com/office/powerpoint/2010/main" val="86849933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51</a:t>
            </a:fld>
            <a:endParaRPr lang="en-MX"/>
          </a:p>
        </p:txBody>
      </p:sp>
    </p:spTree>
    <p:extLst>
      <p:ext uri="{BB962C8B-B14F-4D97-AF65-F5344CB8AC3E}">
        <p14:creationId xmlns:p14="http://schemas.microsoft.com/office/powerpoint/2010/main" val="422809439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52</a:t>
            </a:fld>
            <a:endParaRPr lang="en-MX"/>
          </a:p>
        </p:txBody>
      </p:sp>
    </p:spTree>
    <p:extLst>
      <p:ext uri="{BB962C8B-B14F-4D97-AF65-F5344CB8AC3E}">
        <p14:creationId xmlns:p14="http://schemas.microsoft.com/office/powerpoint/2010/main" val="140094821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53</a:t>
            </a:fld>
            <a:endParaRPr lang="en-MX"/>
          </a:p>
        </p:txBody>
      </p:sp>
    </p:spTree>
    <p:extLst>
      <p:ext uri="{BB962C8B-B14F-4D97-AF65-F5344CB8AC3E}">
        <p14:creationId xmlns:p14="http://schemas.microsoft.com/office/powerpoint/2010/main" val="308591953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54</a:t>
            </a:fld>
            <a:endParaRPr lang="en-MX"/>
          </a:p>
        </p:txBody>
      </p:sp>
    </p:spTree>
    <p:extLst>
      <p:ext uri="{BB962C8B-B14F-4D97-AF65-F5344CB8AC3E}">
        <p14:creationId xmlns:p14="http://schemas.microsoft.com/office/powerpoint/2010/main" val="5003140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55</a:t>
            </a:fld>
            <a:endParaRPr lang="en-MX"/>
          </a:p>
        </p:txBody>
      </p:sp>
    </p:spTree>
    <p:extLst>
      <p:ext uri="{BB962C8B-B14F-4D97-AF65-F5344CB8AC3E}">
        <p14:creationId xmlns:p14="http://schemas.microsoft.com/office/powerpoint/2010/main" val="2329373243"/>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56</a:t>
            </a:fld>
            <a:endParaRPr lang="en-MX"/>
          </a:p>
        </p:txBody>
      </p:sp>
    </p:spTree>
    <p:extLst>
      <p:ext uri="{BB962C8B-B14F-4D97-AF65-F5344CB8AC3E}">
        <p14:creationId xmlns:p14="http://schemas.microsoft.com/office/powerpoint/2010/main" val="29532851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57</a:t>
            </a:fld>
            <a:endParaRPr lang="en-MX"/>
          </a:p>
        </p:txBody>
      </p:sp>
    </p:spTree>
    <p:extLst>
      <p:ext uri="{BB962C8B-B14F-4D97-AF65-F5344CB8AC3E}">
        <p14:creationId xmlns:p14="http://schemas.microsoft.com/office/powerpoint/2010/main" val="1478817246"/>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58</a:t>
            </a:fld>
            <a:endParaRPr lang="en-MX"/>
          </a:p>
        </p:txBody>
      </p:sp>
    </p:spTree>
    <p:extLst>
      <p:ext uri="{BB962C8B-B14F-4D97-AF65-F5344CB8AC3E}">
        <p14:creationId xmlns:p14="http://schemas.microsoft.com/office/powerpoint/2010/main" val="1963678703"/>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59</a:t>
            </a:fld>
            <a:endParaRPr lang="en-MX"/>
          </a:p>
        </p:txBody>
      </p:sp>
    </p:spTree>
    <p:extLst>
      <p:ext uri="{BB962C8B-B14F-4D97-AF65-F5344CB8AC3E}">
        <p14:creationId xmlns:p14="http://schemas.microsoft.com/office/powerpoint/2010/main" val="1473707496"/>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60</a:t>
            </a:fld>
            <a:endParaRPr lang="en-MX"/>
          </a:p>
        </p:txBody>
      </p:sp>
    </p:spTree>
    <p:extLst>
      <p:ext uri="{BB962C8B-B14F-4D97-AF65-F5344CB8AC3E}">
        <p14:creationId xmlns:p14="http://schemas.microsoft.com/office/powerpoint/2010/main" val="1366935"/>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62</a:t>
            </a:fld>
            <a:endParaRPr lang="en-MX"/>
          </a:p>
        </p:txBody>
      </p:sp>
    </p:spTree>
    <p:extLst>
      <p:ext uri="{BB962C8B-B14F-4D97-AF65-F5344CB8AC3E}">
        <p14:creationId xmlns:p14="http://schemas.microsoft.com/office/powerpoint/2010/main" val="2117841578"/>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63</a:t>
            </a:fld>
            <a:endParaRPr lang="en-MX"/>
          </a:p>
        </p:txBody>
      </p:sp>
    </p:spTree>
    <p:extLst>
      <p:ext uri="{BB962C8B-B14F-4D97-AF65-F5344CB8AC3E}">
        <p14:creationId xmlns:p14="http://schemas.microsoft.com/office/powerpoint/2010/main" val="1627339759"/>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64</a:t>
            </a:fld>
            <a:endParaRPr lang="en-MX"/>
          </a:p>
        </p:txBody>
      </p:sp>
    </p:spTree>
    <p:extLst>
      <p:ext uri="{BB962C8B-B14F-4D97-AF65-F5344CB8AC3E}">
        <p14:creationId xmlns:p14="http://schemas.microsoft.com/office/powerpoint/2010/main" val="3799263052"/>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452ED7-75F4-FEA3-798D-05F32CA6F6A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02B89BC-EBA2-D7C8-14B3-BE5C3D33ED0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EF40E5F-94B1-62FC-DD79-40A905B5ED70}"/>
              </a:ext>
            </a:extLst>
          </p:cNvPr>
          <p:cNvSpPr>
            <a:spLocks noGrp="1"/>
          </p:cNvSpPr>
          <p:nvPr>
            <p:ph type="body" idx="1"/>
          </p:nvPr>
        </p:nvSpPr>
        <p:spPr/>
        <p:txBody>
          <a:bodyPr/>
          <a:lstStyle/>
          <a:p>
            <a:endParaRPr lang="en-MX"/>
          </a:p>
        </p:txBody>
      </p:sp>
      <p:sp>
        <p:nvSpPr>
          <p:cNvPr id="4" name="Slide Number Placeholder 3">
            <a:extLst>
              <a:ext uri="{FF2B5EF4-FFF2-40B4-BE49-F238E27FC236}">
                <a16:creationId xmlns:a16="http://schemas.microsoft.com/office/drawing/2014/main" id="{03A14CFF-BA9E-E18B-856A-76702A1D838C}"/>
              </a:ext>
            </a:extLst>
          </p:cNvPr>
          <p:cNvSpPr>
            <a:spLocks noGrp="1"/>
          </p:cNvSpPr>
          <p:nvPr>
            <p:ph type="sldNum" sz="quarter" idx="5"/>
          </p:nvPr>
        </p:nvSpPr>
        <p:spPr/>
        <p:txBody>
          <a:bodyPr/>
          <a:lstStyle/>
          <a:p>
            <a:fld id="{13BD19AA-D607-D94F-AA31-C33C9186FBD6}" type="slidenum">
              <a:rPr lang="en-MX" smtClean="0"/>
              <a:t>65</a:t>
            </a:fld>
            <a:endParaRPr lang="en-MX"/>
          </a:p>
        </p:txBody>
      </p:sp>
    </p:spTree>
    <p:extLst>
      <p:ext uri="{BB962C8B-B14F-4D97-AF65-F5344CB8AC3E}">
        <p14:creationId xmlns:p14="http://schemas.microsoft.com/office/powerpoint/2010/main" val="1848241981"/>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002673-65CF-3662-1BD6-F48B327B0D7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D6EE50A-F62B-49C5-22C3-05B23A66D0A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07CC392-6275-1D5B-6FB9-A09341B918D2}"/>
              </a:ext>
            </a:extLst>
          </p:cNvPr>
          <p:cNvSpPr>
            <a:spLocks noGrp="1"/>
          </p:cNvSpPr>
          <p:nvPr>
            <p:ph type="body" idx="1"/>
          </p:nvPr>
        </p:nvSpPr>
        <p:spPr/>
        <p:txBody>
          <a:bodyPr/>
          <a:lstStyle/>
          <a:p>
            <a:endParaRPr lang="en-MX"/>
          </a:p>
        </p:txBody>
      </p:sp>
      <p:sp>
        <p:nvSpPr>
          <p:cNvPr id="4" name="Slide Number Placeholder 3">
            <a:extLst>
              <a:ext uri="{FF2B5EF4-FFF2-40B4-BE49-F238E27FC236}">
                <a16:creationId xmlns:a16="http://schemas.microsoft.com/office/drawing/2014/main" id="{A17AC2A2-A5E7-391C-DAFE-03A346846529}"/>
              </a:ext>
            </a:extLst>
          </p:cNvPr>
          <p:cNvSpPr>
            <a:spLocks noGrp="1"/>
          </p:cNvSpPr>
          <p:nvPr>
            <p:ph type="sldNum" sz="quarter" idx="5"/>
          </p:nvPr>
        </p:nvSpPr>
        <p:spPr/>
        <p:txBody>
          <a:bodyPr/>
          <a:lstStyle/>
          <a:p>
            <a:fld id="{13BD19AA-D607-D94F-AA31-C33C9186FBD6}" type="slidenum">
              <a:rPr lang="en-MX" smtClean="0"/>
              <a:t>66</a:t>
            </a:fld>
            <a:endParaRPr lang="en-MX"/>
          </a:p>
        </p:txBody>
      </p:sp>
    </p:spTree>
    <p:extLst>
      <p:ext uri="{BB962C8B-B14F-4D97-AF65-F5344CB8AC3E}">
        <p14:creationId xmlns:p14="http://schemas.microsoft.com/office/powerpoint/2010/main" val="273465797"/>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002673-65CF-3662-1BD6-F48B327B0D7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D6EE50A-F62B-49C5-22C3-05B23A66D0A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07CC392-6275-1D5B-6FB9-A09341B918D2}"/>
              </a:ext>
            </a:extLst>
          </p:cNvPr>
          <p:cNvSpPr>
            <a:spLocks noGrp="1"/>
          </p:cNvSpPr>
          <p:nvPr>
            <p:ph type="body" idx="1"/>
          </p:nvPr>
        </p:nvSpPr>
        <p:spPr/>
        <p:txBody>
          <a:bodyPr/>
          <a:lstStyle/>
          <a:p>
            <a:endParaRPr lang="en-MX"/>
          </a:p>
        </p:txBody>
      </p:sp>
      <p:sp>
        <p:nvSpPr>
          <p:cNvPr id="4" name="Slide Number Placeholder 3">
            <a:extLst>
              <a:ext uri="{FF2B5EF4-FFF2-40B4-BE49-F238E27FC236}">
                <a16:creationId xmlns:a16="http://schemas.microsoft.com/office/drawing/2014/main" id="{A17AC2A2-A5E7-391C-DAFE-03A346846529}"/>
              </a:ext>
            </a:extLst>
          </p:cNvPr>
          <p:cNvSpPr>
            <a:spLocks noGrp="1"/>
          </p:cNvSpPr>
          <p:nvPr>
            <p:ph type="sldNum" sz="quarter" idx="5"/>
          </p:nvPr>
        </p:nvSpPr>
        <p:spPr/>
        <p:txBody>
          <a:bodyPr/>
          <a:lstStyle/>
          <a:p>
            <a:fld id="{13BD19AA-D607-D94F-AA31-C33C9186FBD6}" type="slidenum">
              <a:rPr lang="en-MX" smtClean="0"/>
              <a:t>67</a:t>
            </a:fld>
            <a:endParaRPr lang="en-MX"/>
          </a:p>
        </p:txBody>
      </p:sp>
    </p:spTree>
    <p:extLst>
      <p:ext uri="{BB962C8B-B14F-4D97-AF65-F5344CB8AC3E}">
        <p14:creationId xmlns:p14="http://schemas.microsoft.com/office/powerpoint/2010/main" val="1940368051"/>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71A5D1-A939-8F17-C28B-FC295E99F4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19B8941-8EBE-EDF1-B540-91D1BA927FF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A5DB50C-53E7-7A3B-8810-800FE3A8C3CC}"/>
              </a:ext>
            </a:extLst>
          </p:cNvPr>
          <p:cNvSpPr>
            <a:spLocks noGrp="1"/>
          </p:cNvSpPr>
          <p:nvPr>
            <p:ph type="body" idx="1"/>
          </p:nvPr>
        </p:nvSpPr>
        <p:spPr/>
        <p:txBody>
          <a:bodyPr/>
          <a:lstStyle/>
          <a:p>
            <a:endParaRPr lang="en-MX"/>
          </a:p>
        </p:txBody>
      </p:sp>
      <p:sp>
        <p:nvSpPr>
          <p:cNvPr id="4" name="Slide Number Placeholder 3">
            <a:extLst>
              <a:ext uri="{FF2B5EF4-FFF2-40B4-BE49-F238E27FC236}">
                <a16:creationId xmlns:a16="http://schemas.microsoft.com/office/drawing/2014/main" id="{BDC20687-E297-3C17-4C49-B4AC9823CDF4}"/>
              </a:ext>
            </a:extLst>
          </p:cNvPr>
          <p:cNvSpPr>
            <a:spLocks noGrp="1"/>
          </p:cNvSpPr>
          <p:nvPr>
            <p:ph type="sldNum" sz="quarter" idx="5"/>
          </p:nvPr>
        </p:nvSpPr>
        <p:spPr/>
        <p:txBody>
          <a:bodyPr/>
          <a:lstStyle/>
          <a:p>
            <a:fld id="{13BD19AA-D607-D94F-AA31-C33C9186FBD6}" type="slidenum">
              <a:rPr lang="en-MX" smtClean="0"/>
              <a:t>68</a:t>
            </a:fld>
            <a:endParaRPr lang="en-MX"/>
          </a:p>
        </p:txBody>
      </p:sp>
    </p:spTree>
    <p:extLst>
      <p:ext uri="{BB962C8B-B14F-4D97-AF65-F5344CB8AC3E}">
        <p14:creationId xmlns:p14="http://schemas.microsoft.com/office/powerpoint/2010/main" val="905603305"/>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394545-467A-73C3-D2B3-2A176E45B7C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35312F4-25DB-F866-BA63-94DAF17A091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FCF358B-4A72-A46E-E374-100F3B2266EC}"/>
              </a:ext>
            </a:extLst>
          </p:cNvPr>
          <p:cNvSpPr>
            <a:spLocks noGrp="1"/>
          </p:cNvSpPr>
          <p:nvPr>
            <p:ph type="body" idx="1"/>
          </p:nvPr>
        </p:nvSpPr>
        <p:spPr/>
        <p:txBody>
          <a:bodyPr/>
          <a:lstStyle/>
          <a:p>
            <a:endParaRPr lang="en-MX"/>
          </a:p>
        </p:txBody>
      </p:sp>
      <p:sp>
        <p:nvSpPr>
          <p:cNvPr id="4" name="Slide Number Placeholder 3">
            <a:extLst>
              <a:ext uri="{FF2B5EF4-FFF2-40B4-BE49-F238E27FC236}">
                <a16:creationId xmlns:a16="http://schemas.microsoft.com/office/drawing/2014/main" id="{8B473FCE-5D99-C72D-8849-AB129ACA2944}"/>
              </a:ext>
            </a:extLst>
          </p:cNvPr>
          <p:cNvSpPr>
            <a:spLocks noGrp="1"/>
          </p:cNvSpPr>
          <p:nvPr>
            <p:ph type="sldNum" sz="quarter" idx="5"/>
          </p:nvPr>
        </p:nvSpPr>
        <p:spPr/>
        <p:txBody>
          <a:bodyPr/>
          <a:lstStyle/>
          <a:p>
            <a:fld id="{13BD19AA-D607-D94F-AA31-C33C9186FBD6}" type="slidenum">
              <a:rPr lang="en-MX" smtClean="0"/>
              <a:t>69</a:t>
            </a:fld>
            <a:endParaRPr lang="en-MX"/>
          </a:p>
        </p:txBody>
      </p:sp>
    </p:spTree>
    <p:extLst>
      <p:ext uri="{BB962C8B-B14F-4D97-AF65-F5344CB8AC3E}">
        <p14:creationId xmlns:p14="http://schemas.microsoft.com/office/powerpoint/2010/main" val="4084726092"/>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F20D83-0842-8B89-DE3E-52C72EB39BF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9697103-8AC5-71E4-14F2-CF6AEDF72A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E7FE993-616B-D5B6-4151-2EDF8EDF2518}"/>
              </a:ext>
            </a:extLst>
          </p:cNvPr>
          <p:cNvSpPr>
            <a:spLocks noGrp="1"/>
          </p:cNvSpPr>
          <p:nvPr>
            <p:ph type="body" idx="1"/>
          </p:nvPr>
        </p:nvSpPr>
        <p:spPr/>
        <p:txBody>
          <a:bodyPr/>
          <a:lstStyle/>
          <a:p>
            <a:endParaRPr lang="en-MX"/>
          </a:p>
        </p:txBody>
      </p:sp>
      <p:sp>
        <p:nvSpPr>
          <p:cNvPr id="4" name="Slide Number Placeholder 3">
            <a:extLst>
              <a:ext uri="{FF2B5EF4-FFF2-40B4-BE49-F238E27FC236}">
                <a16:creationId xmlns:a16="http://schemas.microsoft.com/office/drawing/2014/main" id="{AE1FE1E7-50E9-177E-8FEF-1629CE473F74}"/>
              </a:ext>
            </a:extLst>
          </p:cNvPr>
          <p:cNvSpPr>
            <a:spLocks noGrp="1"/>
          </p:cNvSpPr>
          <p:nvPr>
            <p:ph type="sldNum" sz="quarter" idx="5"/>
          </p:nvPr>
        </p:nvSpPr>
        <p:spPr/>
        <p:txBody>
          <a:bodyPr/>
          <a:lstStyle/>
          <a:p>
            <a:fld id="{13BD19AA-D607-D94F-AA31-C33C9186FBD6}" type="slidenum">
              <a:rPr lang="en-MX" smtClean="0"/>
              <a:t>70</a:t>
            </a:fld>
            <a:endParaRPr lang="en-MX"/>
          </a:p>
        </p:txBody>
      </p:sp>
    </p:spTree>
    <p:extLst>
      <p:ext uri="{BB962C8B-B14F-4D97-AF65-F5344CB8AC3E}">
        <p14:creationId xmlns:p14="http://schemas.microsoft.com/office/powerpoint/2010/main" val="1378916636"/>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71</a:t>
            </a:fld>
            <a:endParaRPr lang="en-MX"/>
          </a:p>
        </p:txBody>
      </p:sp>
    </p:spTree>
    <p:extLst>
      <p:ext uri="{BB962C8B-B14F-4D97-AF65-F5344CB8AC3E}">
        <p14:creationId xmlns:p14="http://schemas.microsoft.com/office/powerpoint/2010/main" val="2899305716"/>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72</a:t>
            </a:fld>
            <a:endParaRPr lang="en-MX"/>
          </a:p>
        </p:txBody>
      </p:sp>
    </p:spTree>
    <p:extLst>
      <p:ext uri="{BB962C8B-B14F-4D97-AF65-F5344CB8AC3E}">
        <p14:creationId xmlns:p14="http://schemas.microsoft.com/office/powerpoint/2010/main" val="3532807108"/>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73</a:t>
            </a:fld>
            <a:endParaRPr lang="en-MX"/>
          </a:p>
        </p:txBody>
      </p:sp>
    </p:spTree>
    <p:extLst>
      <p:ext uri="{BB962C8B-B14F-4D97-AF65-F5344CB8AC3E}">
        <p14:creationId xmlns:p14="http://schemas.microsoft.com/office/powerpoint/2010/main" val="3928661792"/>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74</a:t>
            </a:fld>
            <a:endParaRPr lang="en-MX"/>
          </a:p>
        </p:txBody>
      </p:sp>
    </p:spTree>
    <p:extLst>
      <p:ext uri="{BB962C8B-B14F-4D97-AF65-F5344CB8AC3E}">
        <p14:creationId xmlns:p14="http://schemas.microsoft.com/office/powerpoint/2010/main" val="2982458099"/>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75</a:t>
            </a:fld>
            <a:endParaRPr lang="en-MX"/>
          </a:p>
        </p:txBody>
      </p:sp>
    </p:spTree>
    <p:extLst>
      <p:ext uri="{BB962C8B-B14F-4D97-AF65-F5344CB8AC3E}">
        <p14:creationId xmlns:p14="http://schemas.microsoft.com/office/powerpoint/2010/main" val="1071769117"/>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76</a:t>
            </a:fld>
            <a:endParaRPr lang="en-MX"/>
          </a:p>
        </p:txBody>
      </p:sp>
    </p:spTree>
    <p:extLst>
      <p:ext uri="{BB962C8B-B14F-4D97-AF65-F5344CB8AC3E}">
        <p14:creationId xmlns:p14="http://schemas.microsoft.com/office/powerpoint/2010/main" val="1780396125"/>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77</a:t>
            </a:fld>
            <a:endParaRPr lang="en-MX"/>
          </a:p>
        </p:txBody>
      </p:sp>
    </p:spTree>
    <p:extLst>
      <p:ext uri="{BB962C8B-B14F-4D97-AF65-F5344CB8AC3E}">
        <p14:creationId xmlns:p14="http://schemas.microsoft.com/office/powerpoint/2010/main" val="3709504807"/>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78</a:t>
            </a:fld>
            <a:endParaRPr lang="en-MX"/>
          </a:p>
        </p:txBody>
      </p:sp>
    </p:spTree>
    <p:extLst>
      <p:ext uri="{BB962C8B-B14F-4D97-AF65-F5344CB8AC3E}">
        <p14:creationId xmlns:p14="http://schemas.microsoft.com/office/powerpoint/2010/main" val="1502055046"/>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3BD19AA-D607-D94F-AA31-C33C9186FBD6}" type="slidenum">
              <a:rPr kumimoji="0" lang="en-MX"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79</a:t>
            </a:fld>
            <a:endParaRPr kumimoji="0" lang="en-MX"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2743526"/>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80</a:t>
            </a:fld>
            <a:endParaRPr lang="en-MX"/>
          </a:p>
        </p:txBody>
      </p:sp>
    </p:spTree>
    <p:extLst>
      <p:ext uri="{BB962C8B-B14F-4D97-AF65-F5344CB8AC3E}">
        <p14:creationId xmlns:p14="http://schemas.microsoft.com/office/powerpoint/2010/main" val="3571909916"/>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81</a:t>
            </a:fld>
            <a:endParaRPr lang="en-MX"/>
          </a:p>
        </p:txBody>
      </p:sp>
    </p:spTree>
    <p:extLst>
      <p:ext uri="{BB962C8B-B14F-4D97-AF65-F5344CB8AC3E}">
        <p14:creationId xmlns:p14="http://schemas.microsoft.com/office/powerpoint/2010/main" val="3529005733"/>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82</a:t>
            </a:fld>
            <a:endParaRPr lang="en-MX"/>
          </a:p>
        </p:txBody>
      </p:sp>
    </p:spTree>
    <p:extLst>
      <p:ext uri="{BB962C8B-B14F-4D97-AF65-F5344CB8AC3E}">
        <p14:creationId xmlns:p14="http://schemas.microsoft.com/office/powerpoint/2010/main" val="256960898"/>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83</a:t>
            </a:fld>
            <a:endParaRPr lang="en-MX"/>
          </a:p>
        </p:txBody>
      </p:sp>
    </p:spTree>
    <p:extLst>
      <p:ext uri="{BB962C8B-B14F-4D97-AF65-F5344CB8AC3E}">
        <p14:creationId xmlns:p14="http://schemas.microsoft.com/office/powerpoint/2010/main" val="2143988572"/>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85</a:t>
            </a:fld>
            <a:endParaRPr lang="en-MX"/>
          </a:p>
        </p:txBody>
      </p:sp>
    </p:spTree>
    <p:extLst>
      <p:ext uri="{BB962C8B-B14F-4D97-AF65-F5344CB8AC3E}">
        <p14:creationId xmlns:p14="http://schemas.microsoft.com/office/powerpoint/2010/main" val="3012980522"/>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86</a:t>
            </a:fld>
            <a:endParaRPr lang="en-MX"/>
          </a:p>
        </p:txBody>
      </p:sp>
    </p:spTree>
    <p:extLst>
      <p:ext uri="{BB962C8B-B14F-4D97-AF65-F5344CB8AC3E}">
        <p14:creationId xmlns:p14="http://schemas.microsoft.com/office/powerpoint/2010/main" val="1254969737"/>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87</a:t>
            </a:fld>
            <a:endParaRPr lang="en-MX"/>
          </a:p>
        </p:txBody>
      </p:sp>
    </p:spTree>
    <p:extLst>
      <p:ext uri="{BB962C8B-B14F-4D97-AF65-F5344CB8AC3E}">
        <p14:creationId xmlns:p14="http://schemas.microsoft.com/office/powerpoint/2010/main" val="235237167"/>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88</a:t>
            </a:fld>
            <a:endParaRPr lang="en-MX"/>
          </a:p>
        </p:txBody>
      </p:sp>
    </p:spTree>
    <p:extLst>
      <p:ext uri="{BB962C8B-B14F-4D97-AF65-F5344CB8AC3E}">
        <p14:creationId xmlns:p14="http://schemas.microsoft.com/office/powerpoint/2010/main" val="1602362127"/>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89</a:t>
            </a:fld>
            <a:endParaRPr lang="en-MX"/>
          </a:p>
        </p:txBody>
      </p:sp>
    </p:spTree>
    <p:extLst>
      <p:ext uri="{BB962C8B-B14F-4D97-AF65-F5344CB8AC3E}">
        <p14:creationId xmlns:p14="http://schemas.microsoft.com/office/powerpoint/2010/main" val="948053272"/>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90</a:t>
            </a:fld>
            <a:endParaRPr lang="en-MX"/>
          </a:p>
        </p:txBody>
      </p:sp>
    </p:spTree>
    <p:extLst>
      <p:ext uri="{BB962C8B-B14F-4D97-AF65-F5344CB8AC3E}">
        <p14:creationId xmlns:p14="http://schemas.microsoft.com/office/powerpoint/2010/main" val="2874287068"/>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91</a:t>
            </a:fld>
            <a:endParaRPr lang="en-MX"/>
          </a:p>
        </p:txBody>
      </p:sp>
    </p:spTree>
    <p:extLst>
      <p:ext uri="{BB962C8B-B14F-4D97-AF65-F5344CB8AC3E}">
        <p14:creationId xmlns:p14="http://schemas.microsoft.com/office/powerpoint/2010/main" val="3173299401"/>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92</a:t>
            </a:fld>
            <a:endParaRPr lang="en-MX"/>
          </a:p>
        </p:txBody>
      </p:sp>
    </p:spTree>
    <p:extLst>
      <p:ext uri="{BB962C8B-B14F-4D97-AF65-F5344CB8AC3E}">
        <p14:creationId xmlns:p14="http://schemas.microsoft.com/office/powerpoint/2010/main" val="2320631238"/>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93</a:t>
            </a:fld>
            <a:endParaRPr lang="en-MX"/>
          </a:p>
        </p:txBody>
      </p:sp>
    </p:spTree>
    <p:extLst>
      <p:ext uri="{BB962C8B-B14F-4D97-AF65-F5344CB8AC3E}">
        <p14:creationId xmlns:p14="http://schemas.microsoft.com/office/powerpoint/2010/main" val="4189270689"/>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94</a:t>
            </a:fld>
            <a:endParaRPr lang="en-MX"/>
          </a:p>
        </p:txBody>
      </p:sp>
    </p:spTree>
    <p:extLst>
      <p:ext uri="{BB962C8B-B14F-4D97-AF65-F5344CB8AC3E}">
        <p14:creationId xmlns:p14="http://schemas.microsoft.com/office/powerpoint/2010/main" val="843964073"/>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95</a:t>
            </a:fld>
            <a:endParaRPr lang="en-MX"/>
          </a:p>
        </p:txBody>
      </p:sp>
    </p:spTree>
    <p:extLst>
      <p:ext uri="{BB962C8B-B14F-4D97-AF65-F5344CB8AC3E}">
        <p14:creationId xmlns:p14="http://schemas.microsoft.com/office/powerpoint/2010/main" val="3613680436"/>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96</a:t>
            </a:fld>
            <a:endParaRPr lang="en-MX"/>
          </a:p>
        </p:txBody>
      </p:sp>
    </p:spTree>
    <p:extLst>
      <p:ext uri="{BB962C8B-B14F-4D97-AF65-F5344CB8AC3E}">
        <p14:creationId xmlns:p14="http://schemas.microsoft.com/office/powerpoint/2010/main" val="3250192890"/>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97</a:t>
            </a:fld>
            <a:endParaRPr lang="en-MX"/>
          </a:p>
        </p:txBody>
      </p:sp>
    </p:spTree>
    <p:extLst>
      <p:ext uri="{BB962C8B-B14F-4D97-AF65-F5344CB8AC3E}">
        <p14:creationId xmlns:p14="http://schemas.microsoft.com/office/powerpoint/2010/main" val="2541919342"/>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100</a:t>
            </a:fld>
            <a:endParaRPr lang="en-MX"/>
          </a:p>
        </p:txBody>
      </p:sp>
    </p:spTree>
    <p:extLst>
      <p:ext uri="{BB962C8B-B14F-4D97-AF65-F5344CB8AC3E}">
        <p14:creationId xmlns:p14="http://schemas.microsoft.com/office/powerpoint/2010/main" val="444669112"/>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101</a:t>
            </a:fld>
            <a:endParaRPr lang="en-MX"/>
          </a:p>
        </p:txBody>
      </p:sp>
    </p:spTree>
    <p:extLst>
      <p:ext uri="{BB962C8B-B14F-4D97-AF65-F5344CB8AC3E}">
        <p14:creationId xmlns:p14="http://schemas.microsoft.com/office/powerpoint/2010/main" val="3839700725"/>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dirty="0"/>
          </a:p>
        </p:txBody>
      </p:sp>
    </p:spTree>
    <p:extLst>
      <p:ext uri="{BB962C8B-B14F-4D97-AF65-F5344CB8AC3E}">
        <p14:creationId xmlns:p14="http://schemas.microsoft.com/office/powerpoint/2010/main" val="4022874331"/>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dirty="0"/>
          </a:p>
        </p:txBody>
      </p:sp>
    </p:spTree>
    <p:extLst>
      <p:ext uri="{BB962C8B-B14F-4D97-AF65-F5344CB8AC3E}">
        <p14:creationId xmlns:p14="http://schemas.microsoft.com/office/powerpoint/2010/main" val="2684065457"/>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80ABEB-3484-D1D6-94BA-630BF8032C5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65E37FA-F72D-5D04-35CE-BE4F6B886B8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D92A188-5949-56DC-183E-B7AA0A3DCE7A}"/>
              </a:ext>
            </a:extLst>
          </p:cNvPr>
          <p:cNvSpPr>
            <a:spLocks noGrp="1"/>
          </p:cNvSpPr>
          <p:nvPr>
            <p:ph type="body" idx="1"/>
          </p:nvPr>
        </p:nvSpPr>
        <p:spPr/>
        <p:txBody>
          <a:bodyPr/>
          <a:lstStyle/>
          <a:p>
            <a:endParaRPr lang="en-MX" dirty="0"/>
          </a:p>
        </p:txBody>
      </p:sp>
    </p:spTree>
    <p:extLst>
      <p:ext uri="{BB962C8B-B14F-4D97-AF65-F5344CB8AC3E}">
        <p14:creationId xmlns:p14="http://schemas.microsoft.com/office/powerpoint/2010/main" val="3180787268"/>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108</a:t>
            </a:fld>
            <a:endParaRPr lang="en-MX"/>
          </a:p>
        </p:txBody>
      </p:sp>
    </p:spTree>
    <p:extLst>
      <p:ext uri="{BB962C8B-B14F-4D97-AF65-F5344CB8AC3E}">
        <p14:creationId xmlns:p14="http://schemas.microsoft.com/office/powerpoint/2010/main" val="3281083837"/>
      </p:ext>
    </p:extLst>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109</a:t>
            </a:fld>
            <a:endParaRPr lang="en-MX"/>
          </a:p>
        </p:txBody>
      </p:sp>
    </p:spTree>
    <p:extLst>
      <p:ext uri="{BB962C8B-B14F-4D97-AF65-F5344CB8AC3E}">
        <p14:creationId xmlns:p14="http://schemas.microsoft.com/office/powerpoint/2010/main" val="3620940941"/>
      </p:ext>
    </p:extLst>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111</a:t>
            </a:fld>
            <a:endParaRPr lang="en-MX"/>
          </a:p>
        </p:txBody>
      </p:sp>
    </p:spTree>
    <p:extLst>
      <p:ext uri="{BB962C8B-B14F-4D97-AF65-F5344CB8AC3E}">
        <p14:creationId xmlns:p14="http://schemas.microsoft.com/office/powerpoint/2010/main" val="2470626304"/>
      </p:ext>
    </p:extLst>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112</a:t>
            </a:fld>
            <a:endParaRPr lang="en-MX"/>
          </a:p>
        </p:txBody>
      </p:sp>
    </p:spTree>
    <p:extLst>
      <p:ext uri="{BB962C8B-B14F-4D97-AF65-F5344CB8AC3E}">
        <p14:creationId xmlns:p14="http://schemas.microsoft.com/office/powerpoint/2010/main" val="686541319"/>
      </p:ext>
    </p:extLst>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114</a:t>
            </a:fld>
            <a:endParaRPr lang="en-MX"/>
          </a:p>
        </p:txBody>
      </p:sp>
    </p:spTree>
    <p:extLst>
      <p:ext uri="{BB962C8B-B14F-4D97-AF65-F5344CB8AC3E}">
        <p14:creationId xmlns:p14="http://schemas.microsoft.com/office/powerpoint/2010/main" val="3738894201"/>
      </p:ext>
    </p:extLst>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116</a:t>
            </a:fld>
            <a:endParaRPr lang="en-MX"/>
          </a:p>
        </p:txBody>
      </p:sp>
    </p:spTree>
    <p:extLst>
      <p:ext uri="{BB962C8B-B14F-4D97-AF65-F5344CB8AC3E}">
        <p14:creationId xmlns:p14="http://schemas.microsoft.com/office/powerpoint/2010/main" val="2408215508"/>
      </p:ext>
    </p:extLst>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117</a:t>
            </a:fld>
            <a:endParaRPr lang="en-MX"/>
          </a:p>
        </p:txBody>
      </p:sp>
    </p:spTree>
    <p:extLst>
      <p:ext uri="{BB962C8B-B14F-4D97-AF65-F5344CB8AC3E}">
        <p14:creationId xmlns:p14="http://schemas.microsoft.com/office/powerpoint/2010/main" val="192751018"/>
      </p:ext>
    </p:extLst>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119</a:t>
            </a:fld>
            <a:endParaRPr lang="en-MX"/>
          </a:p>
        </p:txBody>
      </p:sp>
    </p:spTree>
    <p:extLst>
      <p:ext uri="{BB962C8B-B14F-4D97-AF65-F5344CB8AC3E}">
        <p14:creationId xmlns:p14="http://schemas.microsoft.com/office/powerpoint/2010/main" val="209202786"/>
      </p:ext>
    </p:extLst>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120</a:t>
            </a:fld>
            <a:endParaRPr lang="en-MX"/>
          </a:p>
        </p:txBody>
      </p:sp>
    </p:spTree>
    <p:extLst>
      <p:ext uri="{BB962C8B-B14F-4D97-AF65-F5344CB8AC3E}">
        <p14:creationId xmlns:p14="http://schemas.microsoft.com/office/powerpoint/2010/main" val="2643134212"/>
      </p:ext>
    </p:extLst>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122</a:t>
            </a:fld>
            <a:endParaRPr lang="en-MX"/>
          </a:p>
        </p:txBody>
      </p:sp>
    </p:spTree>
    <p:extLst>
      <p:ext uri="{BB962C8B-B14F-4D97-AF65-F5344CB8AC3E}">
        <p14:creationId xmlns:p14="http://schemas.microsoft.com/office/powerpoint/2010/main" val="515896176"/>
      </p:ext>
    </p:extLst>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123</a:t>
            </a:fld>
            <a:endParaRPr lang="en-MX"/>
          </a:p>
        </p:txBody>
      </p:sp>
    </p:spTree>
    <p:extLst>
      <p:ext uri="{BB962C8B-B14F-4D97-AF65-F5344CB8AC3E}">
        <p14:creationId xmlns:p14="http://schemas.microsoft.com/office/powerpoint/2010/main" val="1908063042"/>
      </p:ext>
    </p:extLst>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124</a:t>
            </a:fld>
            <a:endParaRPr lang="en-MX"/>
          </a:p>
        </p:txBody>
      </p:sp>
    </p:spTree>
    <p:extLst>
      <p:ext uri="{BB962C8B-B14F-4D97-AF65-F5344CB8AC3E}">
        <p14:creationId xmlns:p14="http://schemas.microsoft.com/office/powerpoint/2010/main" val="40842961"/>
      </p:ext>
    </p:extLst>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125</a:t>
            </a:fld>
            <a:endParaRPr lang="en-MX"/>
          </a:p>
        </p:txBody>
      </p:sp>
    </p:spTree>
    <p:extLst>
      <p:ext uri="{BB962C8B-B14F-4D97-AF65-F5344CB8AC3E}">
        <p14:creationId xmlns:p14="http://schemas.microsoft.com/office/powerpoint/2010/main" val="1654503068"/>
      </p:ext>
    </p:extLst>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127</a:t>
            </a:fld>
            <a:endParaRPr lang="en-MX"/>
          </a:p>
        </p:txBody>
      </p:sp>
    </p:spTree>
    <p:extLst>
      <p:ext uri="{BB962C8B-B14F-4D97-AF65-F5344CB8AC3E}">
        <p14:creationId xmlns:p14="http://schemas.microsoft.com/office/powerpoint/2010/main" val="2287651622"/>
      </p:ext>
    </p:extLst>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128</a:t>
            </a:fld>
            <a:endParaRPr lang="en-MX"/>
          </a:p>
        </p:txBody>
      </p:sp>
    </p:spTree>
    <p:extLst>
      <p:ext uri="{BB962C8B-B14F-4D97-AF65-F5344CB8AC3E}">
        <p14:creationId xmlns:p14="http://schemas.microsoft.com/office/powerpoint/2010/main" val="3710113158"/>
      </p:ext>
    </p:extLst>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0EC301-6CDD-0DEB-9D20-645123EBB9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758D283-9834-15CC-2709-FC3492F3E4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BC915D7-AD0C-5E86-646B-0E1C81629C63}"/>
              </a:ext>
            </a:extLst>
          </p:cNvPr>
          <p:cNvSpPr>
            <a:spLocks noGrp="1"/>
          </p:cNvSpPr>
          <p:nvPr>
            <p:ph type="body" idx="1"/>
          </p:nvPr>
        </p:nvSpPr>
        <p:spPr/>
        <p:txBody>
          <a:bodyPr/>
          <a:lstStyle/>
          <a:p>
            <a:endParaRPr lang="en-MX"/>
          </a:p>
        </p:txBody>
      </p:sp>
      <p:sp>
        <p:nvSpPr>
          <p:cNvPr id="4" name="Slide Number Placeholder 3">
            <a:extLst>
              <a:ext uri="{FF2B5EF4-FFF2-40B4-BE49-F238E27FC236}">
                <a16:creationId xmlns:a16="http://schemas.microsoft.com/office/drawing/2014/main" id="{BD5224B5-1C03-9295-A2C6-AE12B6C7B7BC}"/>
              </a:ext>
            </a:extLst>
          </p:cNvPr>
          <p:cNvSpPr>
            <a:spLocks noGrp="1"/>
          </p:cNvSpPr>
          <p:nvPr>
            <p:ph type="sldNum" sz="quarter" idx="5"/>
          </p:nvPr>
        </p:nvSpPr>
        <p:spPr/>
        <p:txBody>
          <a:bodyPr/>
          <a:lstStyle/>
          <a:p>
            <a:fld id="{13BD19AA-D607-D94F-AA31-C33C9186FBD6}" type="slidenum">
              <a:rPr lang="en-MX" smtClean="0"/>
              <a:t>129</a:t>
            </a:fld>
            <a:endParaRPr lang="en-MX"/>
          </a:p>
        </p:txBody>
      </p:sp>
    </p:spTree>
    <p:extLst>
      <p:ext uri="{BB962C8B-B14F-4D97-AF65-F5344CB8AC3E}">
        <p14:creationId xmlns:p14="http://schemas.microsoft.com/office/powerpoint/2010/main" val="3562218679"/>
      </p:ext>
    </p:extLst>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C0C636-70E7-B751-DF7F-8B3643234C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F2A48FC-0C66-ACB5-C1F6-96FEB64CDAD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2B5B1F4-B19F-715E-F8D1-57AEA20CC1B3}"/>
              </a:ext>
            </a:extLst>
          </p:cNvPr>
          <p:cNvSpPr>
            <a:spLocks noGrp="1"/>
          </p:cNvSpPr>
          <p:nvPr>
            <p:ph type="body" idx="1"/>
          </p:nvPr>
        </p:nvSpPr>
        <p:spPr/>
        <p:txBody>
          <a:bodyPr/>
          <a:lstStyle/>
          <a:p>
            <a:endParaRPr lang="en-MX"/>
          </a:p>
        </p:txBody>
      </p:sp>
      <p:sp>
        <p:nvSpPr>
          <p:cNvPr id="4" name="Slide Number Placeholder 3">
            <a:extLst>
              <a:ext uri="{FF2B5EF4-FFF2-40B4-BE49-F238E27FC236}">
                <a16:creationId xmlns:a16="http://schemas.microsoft.com/office/drawing/2014/main" id="{8F7AE3F9-6D2F-B20F-65E6-D30257255EB8}"/>
              </a:ext>
            </a:extLst>
          </p:cNvPr>
          <p:cNvSpPr>
            <a:spLocks noGrp="1"/>
          </p:cNvSpPr>
          <p:nvPr>
            <p:ph type="sldNum" sz="quarter" idx="5"/>
          </p:nvPr>
        </p:nvSpPr>
        <p:spPr/>
        <p:txBody>
          <a:bodyPr/>
          <a:lstStyle/>
          <a:p>
            <a:fld id="{13BD19AA-D607-D94F-AA31-C33C9186FBD6}" type="slidenum">
              <a:rPr lang="en-MX" smtClean="0"/>
              <a:t>130</a:t>
            </a:fld>
            <a:endParaRPr lang="en-MX"/>
          </a:p>
        </p:txBody>
      </p:sp>
    </p:spTree>
    <p:extLst>
      <p:ext uri="{BB962C8B-B14F-4D97-AF65-F5344CB8AC3E}">
        <p14:creationId xmlns:p14="http://schemas.microsoft.com/office/powerpoint/2010/main" val="2927721224"/>
      </p:ext>
    </p:extLst>
  </p:cSld>
  <p:clrMapOvr>
    <a:masterClrMapping/>
  </p:clrMapOvr>
</p:notes>
</file>

<file path=ppt/notesSlides/notesSlide10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1A1BE8-1680-6151-5527-AE4917C40C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F82012A-3EAD-B3FA-9AFB-51CE6023BA1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0410820-DD98-1AF1-13BF-DEDD85E50619}"/>
              </a:ext>
            </a:extLst>
          </p:cNvPr>
          <p:cNvSpPr>
            <a:spLocks noGrp="1"/>
          </p:cNvSpPr>
          <p:nvPr>
            <p:ph type="body" idx="1"/>
          </p:nvPr>
        </p:nvSpPr>
        <p:spPr/>
        <p:txBody>
          <a:bodyPr/>
          <a:lstStyle/>
          <a:p>
            <a:endParaRPr lang="en-MX"/>
          </a:p>
        </p:txBody>
      </p:sp>
      <p:sp>
        <p:nvSpPr>
          <p:cNvPr id="4" name="Slide Number Placeholder 3">
            <a:extLst>
              <a:ext uri="{FF2B5EF4-FFF2-40B4-BE49-F238E27FC236}">
                <a16:creationId xmlns:a16="http://schemas.microsoft.com/office/drawing/2014/main" id="{5410F7C5-6381-136D-B2B2-BFC557089D50}"/>
              </a:ext>
            </a:extLst>
          </p:cNvPr>
          <p:cNvSpPr>
            <a:spLocks noGrp="1"/>
          </p:cNvSpPr>
          <p:nvPr>
            <p:ph type="sldNum" sz="quarter" idx="5"/>
          </p:nvPr>
        </p:nvSpPr>
        <p:spPr/>
        <p:txBody>
          <a:bodyPr/>
          <a:lstStyle/>
          <a:p>
            <a:fld id="{13BD19AA-D607-D94F-AA31-C33C9186FBD6}" type="slidenum">
              <a:rPr lang="en-MX" smtClean="0"/>
              <a:t>131</a:t>
            </a:fld>
            <a:endParaRPr lang="en-MX"/>
          </a:p>
        </p:txBody>
      </p:sp>
    </p:spTree>
    <p:extLst>
      <p:ext uri="{BB962C8B-B14F-4D97-AF65-F5344CB8AC3E}">
        <p14:creationId xmlns:p14="http://schemas.microsoft.com/office/powerpoint/2010/main" val="2308169254"/>
      </p:ext>
    </p:extLst>
  </p:cSld>
  <p:clrMapOvr>
    <a:masterClrMapping/>
  </p:clrMapOvr>
</p:notes>
</file>

<file path=ppt/notesSlides/notesSlide10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F00284-3059-98BA-505F-AFDAE50052E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13980D8-6715-CFE3-8C57-0D442811761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1F22DC2-CB9F-E853-6826-4E9268ED3795}"/>
              </a:ext>
            </a:extLst>
          </p:cNvPr>
          <p:cNvSpPr>
            <a:spLocks noGrp="1"/>
          </p:cNvSpPr>
          <p:nvPr>
            <p:ph type="body" idx="1"/>
          </p:nvPr>
        </p:nvSpPr>
        <p:spPr/>
        <p:txBody>
          <a:bodyPr/>
          <a:lstStyle/>
          <a:p>
            <a:endParaRPr lang="en-MX"/>
          </a:p>
        </p:txBody>
      </p:sp>
      <p:sp>
        <p:nvSpPr>
          <p:cNvPr id="4" name="Slide Number Placeholder 3">
            <a:extLst>
              <a:ext uri="{FF2B5EF4-FFF2-40B4-BE49-F238E27FC236}">
                <a16:creationId xmlns:a16="http://schemas.microsoft.com/office/drawing/2014/main" id="{195F64AD-E5BF-D293-435C-F0EF73551042}"/>
              </a:ext>
            </a:extLst>
          </p:cNvPr>
          <p:cNvSpPr>
            <a:spLocks noGrp="1"/>
          </p:cNvSpPr>
          <p:nvPr>
            <p:ph type="sldNum" sz="quarter" idx="5"/>
          </p:nvPr>
        </p:nvSpPr>
        <p:spPr/>
        <p:txBody>
          <a:bodyPr/>
          <a:lstStyle/>
          <a:p>
            <a:fld id="{13BD19AA-D607-D94F-AA31-C33C9186FBD6}" type="slidenum">
              <a:rPr lang="en-MX" smtClean="0"/>
              <a:t>132</a:t>
            </a:fld>
            <a:endParaRPr lang="en-MX"/>
          </a:p>
        </p:txBody>
      </p:sp>
    </p:spTree>
    <p:extLst>
      <p:ext uri="{BB962C8B-B14F-4D97-AF65-F5344CB8AC3E}">
        <p14:creationId xmlns:p14="http://schemas.microsoft.com/office/powerpoint/2010/main" val="16120745"/>
      </p:ext>
    </p:extLst>
  </p:cSld>
  <p:clrMapOvr>
    <a:masterClrMapping/>
  </p:clrMapOvr>
</p:notes>
</file>

<file path=ppt/notesSlides/notesSlide1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AE6150-DAED-AADE-4E6E-BBB3E61E8BE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8AC1308-8DC6-9220-D39F-73027684D59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1F2BD13-A2D5-4224-5FC9-B7622DC8D80D}"/>
              </a:ext>
            </a:extLst>
          </p:cNvPr>
          <p:cNvSpPr>
            <a:spLocks noGrp="1"/>
          </p:cNvSpPr>
          <p:nvPr>
            <p:ph type="body" idx="1"/>
          </p:nvPr>
        </p:nvSpPr>
        <p:spPr/>
        <p:txBody>
          <a:bodyPr/>
          <a:lstStyle/>
          <a:p>
            <a:endParaRPr lang="en-MX"/>
          </a:p>
        </p:txBody>
      </p:sp>
      <p:sp>
        <p:nvSpPr>
          <p:cNvPr id="4" name="Slide Number Placeholder 3">
            <a:extLst>
              <a:ext uri="{FF2B5EF4-FFF2-40B4-BE49-F238E27FC236}">
                <a16:creationId xmlns:a16="http://schemas.microsoft.com/office/drawing/2014/main" id="{726B6474-C797-8725-B33C-9A5B8EC39C25}"/>
              </a:ext>
            </a:extLst>
          </p:cNvPr>
          <p:cNvSpPr>
            <a:spLocks noGrp="1"/>
          </p:cNvSpPr>
          <p:nvPr>
            <p:ph type="sldNum" sz="quarter" idx="5"/>
          </p:nvPr>
        </p:nvSpPr>
        <p:spPr/>
        <p:txBody>
          <a:bodyPr/>
          <a:lstStyle/>
          <a:p>
            <a:fld id="{13BD19AA-D607-D94F-AA31-C33C9186FBD6}" type="slidenum">
              <a:rPr lang="en-MX" smtClean="0"/>
              <a:t>133</a:t>
            </a:fld>
            <a:endParaRPr lang="en-MX"/>
          </a:p>
        </p:txBody>
      </p:sp>
    </p:spTree>
    <p:extLst>
      <p:ext uri="{BB962C8B-B14F-4D97-AF65-F5344CB8AC3E}">
        <p14:creationId xmlns:p14="http://schemas.microsoft.com/office/powerpoint/2010/main" val="690693842"/>
      </p:ext>
    </p:extLst>
  </p:cSld>
  <p:clrMapOvr>
    <a:masterClrMapping/>
  </p:clrMapOvr>
</p:notes>
</file>

<file path=ppt/notesSlides/notesSlide1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136</a:t>
            </a:fld>
            <a:endParaRPr lang="en-MX"/>
          </a:p>
        </p:txBody>
      </p:sp>
    </p:spTree>
    <p:extLst>
      <p:ext uri="{BB962C8B-B14F-4D97-AF65-F5344CB8AC3E}">
        <p14:creationId xmlns:p14="http://schemas.microsoft.com/office/powerpoint/2010/main" val="3974175874"/>
      </p:ext>
    </p:extLst>
  </p:cSld>
  <p:clrMapOvr>
    <a:masterClrMapping/>
  </p:clrMapOvr>
</p:notes>
</file>

<file path=ppt/notesSlides/notesSlide1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137</a:t>
            </a:fld>
            <a:endParaRPr lang="en-MX"/>
          </a:p>
        </p:txBody>
      </p:sp>
    </p:spTree>
    <p:extLst>
      <p:ext uri="{BB962C8B-B14F-4D97-AF65-F5344CB8AC3E}">
        <p14:creationId xmlns:p14="http://schemas.microsoft.com/office/powerpoint/2010/main" val="3086449895"/>
      </p:ext>
    </p:extLst>
  </p:cSld>
  <p:clrMapOvr>
    <a:masterClrMapping/>
  </p:clrMapOvr>
</p:notes>
</file>

<file path=ppt/notesSlides/notesSlide1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138</a:t>
            </a:fld>
            <a:endParaRPr lang="en-MX"/>
          </a:p>
        </p:txBody>
      </p:sp>
    </p:spTree>
    <p:extLst>
      <p:ext uri="{BB962C8B-B14F-4D97-AF65-F5344CB8AC3E}">
        <p14:creationId xmlns:p14="http://schemas.microsoft.com/office/powerpoint/2010/main" val="1792861407"/>
      </p:ext>
    </p:extLst>
  </p:cSld>
  <p:clrMapOvr>
    <a:masterClrMapping/>
  </p:clrMapOvr>
</p:notes>
</file>

<file path=ppt/notesSlides/notesSlide1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140</a:t>
            </a:fld>
            <a:endParaRPr lang="en-MX"/>
          </a:p>
        </p:txBody>
      </p:sp>
    </p:spTree>
    <p:extLst>
      <p:ext uri="{BB962C8B-B14F-4D97-AF65-F5344CB8AC3E}">
        <p14:creationId xmlns:p14="http://schemas.microsoft.com/office/powerpoint/2010/main" val="2602760209"/>
      </p:ext>
    </p:extLst>
  </p:cSld>
  <p:clrMapOvr>
    <a:masterClrMapping/>
  </p:clrMapOvr>
</p:notes>
</file>

<file path=ppt/notesSlides/notesSlide1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141</a:t>
            </a:fld>
            <a:endParaRPr lang="en-MX"/>
          </a:p>
        </p:txBody>
      </p:sp>
    </p:spTree>
    <p:extLst>
      <p:ext uri="{BB962C8B-B14F-4D97-AF65-F5344CB8AC3E}">
        <p14:creationId xmlns:p14="http://schemas.microsoft.com/office/powerpoint/2010/main" val="750339652"/>
      </p:ext>
    </p:extLst>
  </p:cSld>
  <p:clrMapOvr>
    <a:masterClrMapping/>
  </p:clrMapOvr>
</p:notes>
</file>

<file path=ppt/notesSlides/notesSlide1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143</a:t>
            </a:fld>
            <a:endParaRPr lang="en-MX"/>
          </a:p>
        </p:txBody>
      </p:sp>
    </p:spTree>
    <p:extLst>
      <p:ext uri="{BB962C8B-B14F-4D97-AF65-F5344CB8AC3E}">
        <p14:creationId xmlns:p14="http://schemas.microsoft.com/office/powerpoint/2010/main" val="3264635504"/>
      </p:ext>
    </p:extLst>
  </p:cSld>
  <p:clrMapOvr>
    <a:masterClrMapping/>
  </p:clrMapOvr>
</p:notes>
</file>

<file path=ppt/notesSlides/notesSlide1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X"/>
          </a:p>
        </p:txBody>
      </p:sp>
      <p:sp>
        <p:nvSpPr>
          <p:cNvPr id="4" name="Slide Number Placeholder 3"/>
          <p:cNvSpPr>
            <a:spLocks noGrp="1"/>
          </p:cNvSpPr>
          <p:nvPr>
            <p:ph type="sldNum" sz="quarter" idx="5"/>
          </p:nvPr>
        </p:nvSpPr>
        <p:spPr/>
        <p:txBody>
          <a:bodyPr/>
          <a:lstStyle/>
          <a:p>
            <a:fld id="{13BD19AA-D607-D94F-AA31-C33C9186FBD6}" type="slidenum">
              <a:rPr lang="en-MX" smtClean="0"/>
              <a:t>144</a:t>
            </a:fld>
            <a:endParaRPr lang="en-MX"/>
          </a:p>
        </p:txBody>
      </p:sp>
    </p:spTree>
    <p:extLst>
      <p:ext uri="{BB962C8B-B14F-4D97-AF65-F5344CB8AC3E}">
        <p14:creationId xmlns:p14="http://schemas.microsoft.com/office/powerpoint/2010/main" val="24713992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13DF8-21FF-90E0-9006-79943C8EAE7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1F76930-10F5-353C-A9B2-F2D5BFD0310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B260204-1D74-5171-5606-334973D5F11A}"/>
              </a:ext>
            </a:extLst>
          </p:cNvPr>
          <p:cNvSpPr>
            <a:spLocks noGrp="1"/>
          </p:cNvSpPr>
          <p:nvPr>
            <p:ph type="dt" sz="half" idx="10"/>
          </p:nvPr>
        </p:nvSpPr>
        <p:spPr/>
        <p:txBody>
          <a:bodyPr/>
          <a:lstStyle/>
          <a:p>
            <a:fld id="{6273D758-F788-EE4C-B9D5-D1AAA43868AF}" type="datetime1">
              <a:rPr lang="en-US" smtClean="0"/>
              <a:t>2/10/26</a:t>
            </a:fld>
            <a:endParaRPr lang="en-US"/>
          </a:p>
        </p:txBody>
      </p:sp>
      <p:sp>
        <p:nvSpPr>
          <p:cNvPr id="5" name="Footer Placeholder 4">
            <a:extLst>
              <a:ext uri="{FF2B5EF4-FFF2-40B4-BE49-F238E27FC236}">
                <a16:creationId xmlns:a16="http://schemas.microsoft.com/office/drawing/2014/main" id="{5EB9B41E-04E0-6F43-2940-580AFC107D49}"/>
              </a:ext>
            </a:extLst>
          </p:cNvPr>
          <p:cNvSpPr>
            <a:spLocks noGrp="1"/>
          </p:cNvSpPr>
          <p:nvPr>
            <p:ph type="ftr" sz="quarter" idx="11"/>
          </p:nvPr>
        </p:nvSpPr>
        <p:spPr/>
        <p:txBody>
          <a:bodyPr/>
          <a:lstStyle/>
          <a:p>
            <a:r>
              <a:rPr lang="en-US"/>
              <a:t>©2024 Carestream Health, Inc. – Unrestricted Internal Use</a:t>
            </a:r>
          </a:p>
        </p:txBody>
      </p:sp>
      <p:sp>
        <p:nvSpPr>
          <p:cNvPr id="6" name="Slide Number Placeholder 5">
            <a:extLst>
              <a:ext uri="{FF2B5EF4-FFF2-40B4-BE49-F238E27FC236}">
                <a16:creationId xmlns:a16="http://schemas.microsoft.com/office/drawing/2014/main" id="{E5A267E0-1377-8F32-8544-BC365D8B96AA}"/>
              </a:ext>
            </a:extLst>
          </p:cNvPr>
          <p:cNvSpPr>
            <a:spLocks noGrp="1"/>
          </p:cNvSpPr>
          <p:nvPr>
            <p:ph type="sldNum" sz="quarter" idx="12"/>
          </p:nvPr>
        </p:nvSpPr>
        <p:spPr/>
        <p:txBody>
          <a:bodyPr/>
          <a:lstStyle/>
          <a:p>
            <a:fld id="{C328022B-9102-5044-BDEC-2EC2EBCB0220}" type="slidenum">
              <a:rPr lang="en-US" smtClean="0"/>
              <a:t>‹#›</a:t>
            </a:fld>
            <a:endParaRPr lang="en-US"/>
          </a:p>
        </p:txBody>
      </p:sp>
    </p:spTree>
    <p:extLst>
      <p:ext uri="{BB962C8B-B14F-4D97-AF65-F5344CB8AC3E}">
        <p14:creationId xmlns:p14="http://schemas.microsoft.com/office/powerpoint/2010/main" val="250031836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B4AA6-C94A-DDC3-7868-FCBA354D5B9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714EF2-B07A-9EFB-D768-87180666FE5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324380-113E-30E0-D6F6-8AE7F7544057}"/>
              </a:ext>
            </a:extLst>
          </p:cNvPr>
          <p:cNvSpPr>
            <a:spLocks noGrp="1"/>
          </p:cNvSpPr>
          <p:nvPr>
            <p:ph type="dt" sz="half" idx="10"/>
          </p:nvPr>
        </p:nvSpPr>
        <p:spPr/>
        <p:txBody>
          <a:bodyPr/>
          <a:lstStyle/>
          <a:p>
            <a:fld id="{9F0FE85C-A5F9-D14E-8F86-0CDCC1676201}" type="datetime1">
              <a:rPr lang="en-US" smtClean="0"/>
              <a:t>2/10/26</a:t>
            </a:fld>
            <a:endParaRPr lang="en-US"/>
          </a:p>
        </p:txBody>
      </p:sp>
      <p:sp>
        <p:nvSpPr>
          <p:cNvPr id="5" name="Footer Placeholder 4">
            <a:extLst>
              <a:ext uri="{FF2B5EF4-FFF2-40B4-BE49-F238E27FC236}">
                <a16:creationId xmlns:a16="http://schemas.microsoft.com/office/drawing/2014/main" id="{EC2B4A13-B773-FFBF-4978-D79BE1700AB3}"/>
              </a:ext>
            </a:extLst>
          </p:cNvPr>
          <p:cNvSpPr>
            <a:spLocks noGrp="1"/>
          </p:cNvSpPr>
          <p:nvPr>
            <p:ph type="ftr" sz="quarter" idx="11"/>
          </p:nvPr>
        </p:nvSpPr>
        <p:spPr/>
        <p:txBody>
          <a:bodyPr/>
          <a:lstStyle/>
          <a:p>
            <a:r>
              <a:rPr lang="en-US"/>
              <a:t>©2024 Carestream Health, Inc. – Unrestricted Internal Use</a:t>
            </a:r>
          </a:p>
        </p:txBody>
      </p:sp>
      <p:sp>
        <p:nvSpPr>
          <p:cNvPr id="6" name="Slide Number Placeholder 5">
            <a:extLst>
              <a:ext uri="{FF2B5EF4-FFF2-40B4-BE49-F238E27FC236}">
                <a16:creationId xmlns:a16="http://schemas.microsoft.com/office/drawing/2014/main" id="{183513AB-0646-6768-A2C3-5D4FCD473B7B}"/>
              </a:ext>
            </a:extLst>
          </p:cNvPr>
          <p:cNvSpPr>
            <a:spLocks noGrp="1"/>
          </p:cNvSpPr>
          <p:nvPr>
            <p:ph type="sldNum" sz="quarter" idx="12"/>
          </p:nvPr>
        </p:nvSpPr>
        <p:spPr/>
        <p:txBody>
          <a:bodyPr/>
          <a:lstStyle/>
          <a:p>
            <a:fld id="{C328022B-9102-5044-BDEC-2EC2EBCB0220}" type="slidenum">
              <a:rPr lang="en-US" smtClean="0"/>
              <a:t>‹#›</a:t>
            </a:fld>
            <a:endParaRPr lang="en-US"/>
          </a:p>
        </p:txBody>
      </p:sp>
    </p:spTree>
    <p:extLst>
      <p:ext uri="{BB962C8B-B14F-4D97-AF65-F5344CB8AC3E}">
        <p14:creationId xmlns:p14="http://schemas.microsoft.com/office/powerpoint/2010/main" val="2096285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F8219-8AB9-9FA5-C394-EBA7089034F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3650C2F-587F-71A5-F534-861B0885012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504E286-DE39-E770-EA5D-A4E4D94C4827}"/>
              </a:ext>
            </a:extLst>
          </p:cNvPr>
          <p:cNvSpPr>
            <a:spLocks noGrp="1"/>
          </p:cNvSpPr>
          <p:nvPr>
            <p:ph type="dt" sz="half" idx="10"/>
          </p:nvPr>
        </p:nvSpPr>
        <p:spPr/>
        <p:txBody>
          <a:bodyPr/>
          <a:lstStyle/>
          <a:p>
            <a:fld id="{DFF621C6-68C1-174D-A6AF-6A7EC0216470}" type="datetime1">
              <a:rPr lang="en-US" smtClean="0"/>
              <a:t>2/10/26</a:t>
            </a:fld>
            <a:endParaRPr lang="en-US"/>
          </a:p>
        </p:txBody>
      </p:sp>
      <p:sp>
        <p:nvSpPr>
          <p:cNvPr id="5" name="Footer Placeholder 4">
            <a:extLst>
              <a:ext uri="{FF2B5EF4-FFF2-40B4-BE49-F238E27FC236}">
                <a16:creationId xmlns:a16="http://schemas.microsoft.com/office/drawing/2014/main" id="{A56E8BD9-8494-E7D8-E61D-D0482D9BD3CE}"/>
              </a:ext>
            </a:extLst>
          </p:cNvPr>
          <p:cNvSpPr>
            <a:spLocks noGrp="1"/>
          </p:cNvSpPr>
          <p:nvPr>
            <p:ph type="ftr" sz="quarter" idx="11"/>
          </p:nvPr>
        </p:nvSpPr>
        <p:spPr/>
        <p:txBody>
          <a:bodyPr/>
          <a:lstStyle/>
          <a:p>
            <a:r>
              <a:rPr lang="en-US"/>
              <a:t>©2024 Carestream Health, Inc. – Unrestricted Internal Use</a:t>
            </a:r>
          </a:p>
        </p:txBody>
      </p:sp>
      <p:sp>
        <p:nvSpPr>
          <p:cNvPr id="6" name="Slide Number Placeholder 5">
            <a:extLst>
              <a:ext uri="{FF2B5EF4-FFF2-40B4-BE49-F238E27FC236}">
                <a16:creationId xmlns:a16="http://schemas.microsoft.com/office/drawing/2014/main" id="{1564959C-0D09-8F36-F022-8F64A9342D51}"/>
              </a:ext>
            </a:extLst>
          </p:cNvPr>
          <p:cNvSpPr>
            <a:spLocks noGrp="1"/>
          </p:cNvSpPr>
          <p:nvPr>
            <p:ph type="sldNum" sz="quarter" idx="12"/>
          </p:nvPr>
        </p:nvSpPr>
        <p:spPr/>
        <p:txBody>
          <a:bodyPr/>
          <a:lstStyle/>
          <a:p>
            <a:fld id="{C328022B-9102-5044-BDEC-2EC2EBCB0220}" type="slidenum">
              <a:rPr lang="en-US" smtClean="0"/>
              <a:t>‹#›</a:t>
            </a:fld>
            <a:endParaRPr lang="en-US"/>
          </a:p>
        </p:txBody>
      </p:sp>
    </p:spTree>
    <p:extLst>
      <p:ext uri="{BB962C8B-B14F-4D97-AF65-F5344CB8AC3E}">
        <p14:creationId xmlns:p14="http://schemas.microsoft.com/office/powerpoint/2010/main" val="260638097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2DFCA-B8E8-791D-BAEF-852E16C169D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D3BA404-4386-CF54-37FA-197511B704B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CB862BA-D5CF-20FF-8186-E181617BC5A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0D2939B-04B1-499A-0F8D-1C4E2B7C73F0}"/>
              </a:ext>
            </a:extLst>
          </p:cNvPr>
          <p:cNvSpPr>
            <a:spLocks noGrp="1"/>
          </p:cNvSpPr>
          <p:nvPr>
            <p:ph type="dt" sz="half" idx="10"/>
          </p:nvPr>
        </p:nvSpPr>
        <p:spPr/>
        <p:txBody>
          <a:bodyPr/>
          <a:lstStyle/>
          <a:p>
            <a:fld id="{2B5B714B-0A32-8A49-AA5A-147551946755}" type="datetime1">
              <a:rPr lang="en-US" smtClean="0"/>
              <a:t>2/10/26</a:t>
            </a:fld>
            <a:endParaRPr lang="en-US"/>
          </a:p>
        </p:txBody>
      </p:sp>
      <p:sp>
        <p:nvSpPr>
          <p:cNvPr id="6" name="Footer Placeholder 5">
            <a:extLst>
              <a:ext uri="{FF2B5EF4-FFF2-40B4-BE49-F238E27FC236}">
                <a16:creationId xmlns:a16="http://schemas.microsoft.com/office/drawing/2014/main" id="{1042A656-2F2E-EF26-1CD3-D1C5CE0185B4}"/>
              </a:ext>
            </a:extLst>
          </p:cNvPr>
          <p:cNvSpPr>
            <a:spLocks noGrp="1"/>
          </p:cNvSpPr>
          <p:nvPr>
            <p:ph type="ftr" sz="quarter" idx="11"/>
          </p:nvPr>
        </p:nvSpPr>
        <p:spPr/>
        <p:txBody>
          <a:bodyPr/>
          <a:lstStyle/>
          <a:p>
            <a:r>
              <a:rPr lang="en-US"/>
              <a:t>©2024 Carestream Health, Inc. – Unrestricted Internal Use</a:t>
            </a:r>
          </a:p>
        </p:txBody>
      </p:sp>
      <p:sp>
        <p:nvSpPr>
          <p:cNvPr id="7" name="Slide Number Placeholder 6">
            <a:extLst>
              <a:ext uri="{FF2B5EF4-FFF2-40B4-BE49-F238E27FC236}">
                <a16:creationId xmlns:a16="http://schemas.microsoft.com/office/drawing/2014/main" id="{162E4481-FD38-8677-3307-2428283B161B}"/>
              </a:ext>
            </a:extLst>
          </p:cNvPr>
          <p:cNvSpPr>
            <a:spLocks noGrp="1"/>
          </p:cNvSpPr>
          <p:nvPr>
            <p:ph type="sldNum" sz="quarter" idx="12"/>
          </p:nvPr>
        </p:nvSpPr>
        <p:spPr/>
        <p:txBody>
          <a:bodyPr/>
          <a:lstStyle/>
          <a:p>
            <a:fld id="{C328022B-9102-5044-BDEC-2EC2EBCB0220}" type="slidenum">
              <a:rPr lang="en-US" smtClean="0"/>
              <a:t>‹#›</a:t>
            </a:fld>
            <a:endParaRPr lang="en-US"/>
          </a:p>
        </p:txBody>
      </p:sp>
    </p:spTree>
    <p:extLst>
      <p:ext uri="{BB962C8B-B14F-4D97-AF65-F5344CB8AC3E}">
        <p14:creationId xmlns:p14="http://schemas.microsoft.com/office/powerpoint/2010/main" val="7227952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9310E-43DF-FBEA-06D6-3E89EC43660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9DAF6DA-388C-5811-CE62-D3593BC538A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6700575-126D-6447-111F-3446DA037BF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6B69DE0-BFB7-E95B-B318-25C751B8FAE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62BDCE7-65BB-101C-2D72-C39B0ACB7BD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CE9C5B4-65D8-4815-8902-CDA5377E630C}"/>
              </a:ext>
            </a:extLst>
          </p:cNvPr>
          <p:cNvSpPr>
            <a:spLocks noGrp="1"/>
          </p:cNvSpPr>
          <p:nvPr>
            <p:ph type="dt" sz="half" idx="10"/>
          </p:nvPr>
        </p:nvSpPr>
        <p:spPr/>
        <p:txBody>
          <a:bodyPr/>
          <a:lstStyle/>
          <a:p>
            <a:fld id="{ED8A4DA3-A322-7A4C-88A0-1DFA6BFCB4FE}" type="datetime1">
              <a:rPr lang="en-US" smtClean="0"/>
              <a:t>2/10/26</a:t>
            </a:fld>
            <a:endParaRPr lang="en-US"/>
          </a:p>
        </p:txBody>
      </p:sp>
      <p:sp>
        <p:nvSpPr>
          <p:cNvPr id="8" name="Footer Placeholder 7">
            <a:extLst>
              <a:ext uri="{FF2B5EF4-FFF2-40B4-BE49-F238E27FC236}">
                <a16:creationId xmlns:a16="http://schemas.microsoft.com/office/drawing/2014/main" id="{3FA131A9-BA15-AF4E-B791-638AF4635CB7}"/>
              </a:ext>
            </a:extLst>
          </p:cNvPr>
          <p:cNvSpPr>
            <a:spLocks noGrp="1"/>
          </p:cNvSpPr>
          <p:nvPr>
            <p:ph type="ftr" sz="quarter" idx="11"/>
          </p:nvPr>
        </p:nvSpPr>
        <p:spPr/>
        <p:txBody>
          <a:bodyPr/>
          <a:lstStyle/>
          <a:p>
            <a:r>
              <a:rPr lang="en-US"/>
              <a:t>©2024 Carestream Health, Inc. – Unrestricted Internal Use</a:t>
            </a:r>
          </a:p>
        </p:txBody>
      </p:sp>
      <p:sp>
        <p:nvSpPr>
          <p:cNvPr id="9" name="Slide Number Placeholder 8">
            <a:extLst>
              <a:ext uri="{FF2B5EF4-FFF2-40B4-BE49-F238E27FC236}">
                <a16:creationId xmlns:a16="http://schemas.microsoft.com/office/drawing/2014/main" id="{35629BE7-FC49-1CAF-2ADB-97D7772BBE8A}"/>
              </a:ext>
            </a:extLst>
          </p:cNvPr>
          <p:cNvSpPr>
            <a:spLocks noGrp="1"/>
          </p:cNvSpPr>
          <p:nvPr>
            <p:ph type="sldNum" sz="quarter" idx="12"/>
          </p:nvPr>
        </p:nvSpPr>
        <p:spPr/>
        <p:txBody>
          <a:bodyPr/>
          <a:lstStyle/>
          <a:p>
            <a:fld id="{C328022B-9102-5044-BDEC-2EC2EBCB0220}" type="slidenum">
              <a:rPr lang="en-US" smtClean="0"/>
              <a:t>‹#›</a:t>
            </a:fld>
            <a:endParaRPr lang="en-US"/>
          </a:p>
        </p:txBody>
      </p:sp>
    </p:spTree>
    <p:extLst>
      <p:ext uri="{BB962C8B-B14F-4D97-AF65-F5344CB8AC3E}">
        <p14:creationId xmlns:p14="http://schemas.microsoft.com/office/powerpoint/2010/main" val="90123346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60CFC-1FB4-914F-F2A4-F370D54FCD4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FD7CAB0-D9BF-071A-F0E2-317B0C37589D}"/>
              </a:ext>
            </a:extLst>
          </p:cNvPr>
          <p:cNvSpPr>
            <a:spLocks noGrp="1"/>
          </p:cNvSpPr>
          <p:nvPr>
            <p:ph type="dt" sz="half" idx="10"/>
          </p:nvPr>
        </p:nvSpPr>
        <p:spPr/>
        <p:txBody>
          <a:bodyPr/>
          <a:lstStyle/>
          <a:p>
            <a:fld id="{7FF41F90-5AB3-0941-94B0-2BAEDB43B037}" type="datetime1">
              <a:rPr lang="en-US" smtClean="0"/>
              <a:t>2/10/26</a:t>
            </a:fld>
            <a:endParaRPr lang="en-US"/>
          </a:p>
        </p:txBody>
      </p:sp>
      <p:sp>
        <p:nvSpPr>
          <p:cNvPr id="4" name="Footer Placeholder 3">
            <a:extLst>
              <a:ext uri="{FF2B5EF4-FFF2-40B4-BE49-F238E27FC236}">
                <a16:creationId xmlns:a16="http://schemas.microsoft.com/office/drawing/2014/main" id="{AA2E6620-21BC-33F8-6FA8-B2D47399C8B9}"/>
              </a:ext>
            </a:extLst>
          </p:cNvPr>
          <p:cNvSpPr>
            <a:spLocks noGrp="1"/>
          </p:cNvSpPr>
          <p:nvPr>
            <p:ph type="ftr" sz="quarter" idx="11"/>
          </p:nvPr>
        </p:nvSpPr>
        <p:spPr/>
        <p:txBody>
          <a:bodyPr/>
          <a:lstStyle/>
          <a:p>
            <a:r>
              <a:rPr lang="en-US"/>
              <a:t>©2024 Carestream Health, Inc. – Unrestricted Internal Use</a:t>
            </a:r>
          </a:p>
        </p:txBody>
      </p:sp>
      <p:sp>
        <p:nvSpPr>
          <p:cNvPr id="5" name="Slide Number Placeholder 4">
            <a:extLst>
              <a:ext uri="{FF2B5EF4-FFF2-40B4-BE49-F238E27FC236}">
                <a16:creationId xmlns:a16="http://schemas.microsoft.com/office/drawing/2014/main" id="{FDD3A13C-ABD5-B1BA-E20C-B4E8A9C8BC53}"/>
              </a:ext>
            </a:extLst>
          </p:cNvPr>
          <p:cNvSpPr>
            <a:spLocks noGrp="1"/>
          </p:cNvSpPr>
          <p:nvPr>
            <p:ph type="sldNum" sz="quarter" idx="12"/>
          </p:nvPr>
        </p:nvSpPr>
        <p:spPr/>
        <p:txBody>
          <a:bodyPr/>
          <a:lstStyle/>
          <a:p>
            <a:fld id="{C328022B-9102-5044-BDEC-2EC2EBCB0220}" type="slidenum">
              <a:rPr lang="en-US" smtClean="0"/>
              <a:t>‹#›</a:t>
            </a:fld>
            <a:endParaRPr lang="en-US"/>
          </a:p>
        </p:txBody>
      </p:sp>
    </p:spTree>
    <p:extLst>
      <p:ext uri="{BB962C8B-B14F-4D97-AF65-F5344CB8AC3E}">
        <p14:creationId xmlns:p14="http://schemas.microsoft.com/office/powerpoint/2010/main" val="9421373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3D109B4-4E38-3A9C-1858-09A4D786514B}"/>
              </a:ext>
            </a:extLst>
          </p:cNvPr>
          <p:cNvSpPr>
            <a:spLocks noGrp="1"/>
          </p:cNvSpPr>
          <p:nvPr>
            <p:ph type="dt" sz="half" idx="10"/>
          </p:nvPr>
        </p:nvSpPr>
        <p:spPr/>
        <p:txBody>
          <a:bodyPr/>
          <a:lstStyle/>
          <a:p>
            <a:fld id="{A7B3A735-39B9-FC40-87B7-B301ED5E7D91}" type="datetime1">
              <a:rPr lang="en-US" smtClean="0"/>
              <a:t>2/10/26</a:t>
            </a:fld>
            <a:endParaRPr lang="en-US"/>
          </a:p>
        </p:txBody>
      </p:sp>
      <p:sp>
        <p:nvSpPr>
          <p:cNvPr id="3" name="Footer Placeholder 2">
            <a:extLst>
              <a:ext uri="{FF2B5EF4-FFF2-40B4-BE49-F238E27FC236}">
                <a16:creationId xmlns:a16="http://schemas.microsoft.com/office/drawing/2014/main" id="{EC41DF11-5D26-50A4-31A7-7685BB94B82F}"/>
              </a:ext>
            </a:extLst>
          </p:cNvPr>
          <p:cNvSpPr>
            <a:spLocks noGrp="1"/>
          </p:cNvSpPr>
          <p:nvPr>
            <p:ph type="ftr" sz="quarter" idx="11"/>
          </p:nvPr>
        </p:nvSpPr>
        <p:spPr/>
        <p:txBody>
          <a:bodyPr/>
          <a:lstStyle/>
          <a:p>
            <a:r>
              <a:rPr lang="en-US"/>
              <a:t>©2024 Carestream Health, Inc. – Unrestricted Internal Use</a:t>
            </a:r>
          </a:p>
        </p:txBody>
      </p:sp>
      <p:sp>
        <p:nvSpPr>
          <p:cNvPr id="4" name="Slide Number Placeholder 3">
            <a:extLst>
              <a:ext uri="{FF2B5EF4-FFF2-40B4-BE49-F238E27FC236}">
                <a16:creationId xmlns:a16="http://schemas.microsoft.com/office/drawing/2014/main" id="{B13B91C2-168E-D649-4DD5-4A3F7634CCED}"/>
              </a:ext>
            </a:extLst>
          </p:cNvPr>
          <p:cNvSpPr>
            <a:spLocks noGrp="1"/>
          </p:cNvSpPr>
          <p:nvPr>
            <p:ph type="sldNum" sz="quarter" idx="12"/>
          </p:nvPr>
        </p:nvSpPr>
        <p:spPr/>
        <p:txBody>
          <a:bodyPr/>
          <a:lstStyle/>
          <a:p>
            <a:fld id="{C328022B-9102-5044-BDEC-2EC2EBCB0220}" type="slidenum">
              <a:rPr lang="en-US" smtClean="0"/>
              <a:t>‹#›</a:t>
            </a:fld>
            <a:endParaRPr lang="en-US"/>
          </a:p>
        </p:txBody>
      </p:sp>
    </p:spTree>
    <p:extLst>
      <p:ext uri="{BB962C8B-B14F-4D97-AF65-F5344CB8AC3E}">
        <p14:creationId xmlns:p14="http://schemas.microsoft.com/office/powerpoint/2010/main" val="200272814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21279-0077-524C-9002-F4B6F4ED5AD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3ED225C-62E9-6658-FA6E-BB31E224DBA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D73B22F-A85E-69DF-B97F-E962545F22D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1B02F87-732B-AB44-4A9A-4FD0101492BC}"/>
              </a:ext>
            </a:extLst>
          </p:cNvPr>
          <p:cNvSpPr>
            <a:spLocks noGrp="1"/>
          </p:cNvSpPr>
          <p:nvPr>
            <p:ph type="dt" sz="half" idx="10"/>
          </p:nvPr>
        </p:nvSpPr>
        <p:spPr/>
        <p:txBody>
          <a:bodyPr/>
          <a:lstStyle/>
          <a:p>
            <a:fld id="{786E46EB-073D-BF45-8E8F-0164D9A371A7}" type="datetime1">
              <a:rPr lang="en-US" smtClean="0"/>
              <a:t>2/10/26</a:t>
            </a:fld>
            <a:endParaRPr lang="en-US"/>
          </a:p>
        </p:txBody>
      </p:sp>
      <p:sp>
        <p:nvSpPr>
          <p:cNvPr id="6" name="Footer Placeholder 5">
            <a:extLst>
              <a:ext uri="{FF2B5EF4-FFF2-40B4-BE49-F238E27FC236}">
                <a16:creationId xmlns:a16="http://schemas.microsoft.com/office/drawing/2014/main" id="{6DE0B92E-F1FE-8D54-D7FB-8EA154201C43}"/>
              </a:ext>
            </a:extLst>
          </p:cNvPr>
          <p:cNvSpPr>
            <a:spLocks noGrp="1"/>
          </p:cNvSpPr>
          <p:nvPr>
            <p:ph type="ftr" sz="quarter" idx="11"/>
          </p:nvPr>
        </p:nvSpPr>
        <p:spPr/>
        <p:txBody>
          <a:bodyPr/>
          <a:lstStyle/>
          <a:p>
            <a:r>
              <a:rPr lang="en-US"/>
              <a:t>©2024 Carestream Health, Inc. – Unrestricted Internal Use</a:t>
            </a:r>
          </a:p>
        </p:txBody>
      </p:sp>
      <p:sp>
        <p:nvSpPr>
          <p:cNvPr id="7" name="Slide Number Placeholder 6">
            <a:extLst>
              <a:ext uri="{FF2B5EF4-FFF2-40B4-BE49-F238E27FC236}">
                <a16:creationId xmlns:a16="http://schemas.microsoft.com/office/drawing/2014/main" id="{5CE59A4B-9366-D55A-0C2E-9AF3E9D48732}"/>
              </a:ext>
            </a:extLst>
          </p:cNvPr>
          <p:cNvSpPr>
            <a:spLocks noGrp="1"/>
          </p:cNvSpPr>
          <p:nvPr>
            <p:ph type="sldNum" sz="quarter" idx="12"/>
          </p:nvPr>
        </p:nvSpPr>
        <p:spPr/>
        <p:txBody>
          <a:bodyPr/>
          <a:lstStyle/>
          <a:p>
            <a:fld id="{C328022B-9102-5044-BDEC-2EC2EBCB0220}" type="slidenum">
              <a:rPr lang="en-US" smtClean="0"/>
              <a:t>‹#›</a:t>
            </a:fld>
            <a:endParaRPr lang="en-US"/>
          </a:p>
        </p:txBody>
      </p:sp>
    </p:spTree>
    <p:extLst>
      <p:ext uri="{BB962C8B-B14F-4D97-AF65-F5344CB8AC3E}">
        <p14:creationId xmlns:p14="http://schemas.microsoft.com/office/powerpoint/2010/main" val="115282191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26F43-90DF-4CE8-9D2A-65AC5D1975F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423FF94-7548-8C6B-2C2A-7156021D92F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212F305-7243-911E-5637-3F97F2C9CF3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EC4468-3DD2-AF86-F268-86D854CF9531}"/>
              </a:ext>
            </a:extLst>
          </p:cNvPr>
          <p:cNvSpPr>
            <a:spLocks noGrp="1"/>
          </p:cNvSpPr>
          <p:nvPr>
            <p:ph type="dt" sz="half" idx="10"/>
          </p:nvPr>
        </p:nvSpPr>
        <p:spPr/>
        <p:txBody>
          <a:bodyPr/>
          <a:lstStyle/>
          <a:p>
            <a:fld id="{498FF8C7-3C11-5548-B35E-231D01FDD3E7}" type="datetime1">
              <a:rPr lang="en-US" smtClean="0"/>
              <a:t>2/10/26</a:t>
            </a:fld>
            <a:endParaRPr lang="en-US"/>
          </a:p>
        </p:txBody>
      </p:sp>
      <p:sp>
        <p:nvSpPr>
          <p:cNvPr id="6" name="Footer Placeholder 5">
            <a:extLst>
              <a:ext uri="{FF2B5EF4-FFF2-40B4-BE49-F238E27FC236}">
                <a16:creationId xmlns:a16="http://schemas.microsoft.com/office/drawing/2014/main" id="{B2DDB98C-6466-5BC2-4E46-C9FD2AB6B408}"/>
              </a:ext>
            </a:extLst>
          </p:cNvPr>
          <p:cNvSpPr>
            <a:spLocks noGrp="1"/>
          </p:cNvSpPr>
          <p:nvPr>
            <p:ph type="ftr" sz="quarter" idx="11"/>
          </p:nvPr>
        </p:nvSpPr>
        <p:spPr/>
        <p:txBody>
          <a:bodyPr/>
          <a:lstStyle/>
          <a:p>
            <a:r>
              <a:rPr lang="en-US"/>
              <a:t>©2024 Carestream Health, Inc. – Unrestricted Internal Use</a:t>
            </a:r>
          </a:p>
        </p:txBody>
      </p:sp>
      <p:sp>
        <p:nvSpPr>
          <p:cNvPr id="7" name="Slide Number Placeholder 6">
            <a:extLst>
              <a:ext uri="{FF2B5EF4-FFF2-40B4-BE49-F238E27FC236}">
                <a16:creationId xmlns:a16="http://schemas.microsoft.com/office/drawing/2014/main" id="{5E6CA62F-B7B4-29FE-B1F3-523C309E003D}"/>
              </a:ext>
            </a:extLst>
          </p:cNvPr>
          <p:cNvSpPr>
            <a:spLocks noGrp="1"/>
          </p:cNvSpPr>
          <p:nvPr>
            <p:ph type="sldNum" sz="quarter" idx="12"/>
          </p:nvPr>
        </p:nvSpPr>
        <p:spPr/>
        <p:txBody>
          <a:bodyPr/>
          <a:lstStyle/>
          <a:p>
            <a:fld id="{C328022B-9102-5044-BDEC-2EC2EBCB0220}" type="slidenum">
              <a:rPr lang="en-US" smtClean="0"/>
              <a:t>‹#›</a:t>
            </a:fld>
            <a:endParaRPr lang="en-US"/>
          </a:p>
        </p:txBody>
      </p:sp>
    </p:spTree>
    <p:extLst>
      <p:ext uri="{BB962C8B-B14F-4D97-AF65-F5344CB8AC3E}">
        <p14:creationId xmlns:p14="http://schemas.microsoft.com/office/powerpoint/2010/main" val="286420558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73AED-A663-E005-839B-D005AC4CAC5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60E3854-E0E7-6001-9084-F423428ACF4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6BAF1CD-E042-AEDC-F894-8F2D76A05E97}"/>
              </a:ext>
            </a:extLst>
          </p:cNvPr>
          <p:cNvSpPr>
            <a:spLocks noGrp="1"/>
          </p:cNvSpPr>
          <p:nvPr>
            <p:ph type="dt" sz="half" idx="10"/>
          </p:nvPr>
        </p:nvSpPr>
        <p:spPr/>
        <p:txBody>
          <a:bodyPr/>
          <a:lstStyle/>
          <a:p>
            <a:fld id="{006BB992-4B68-F349-ADF8-471538769A06}" type="datetime1">
              <a:rPr lang="en-US" smtClean="0"/>
              <a:t>2/10/26</a:t>
            </a:fld>
            <a:endParaRPr lang="en-US"/>
          </a:p>
        </p:txBody>
      </p:sp>
      <p:sp>
        <p:nvSpPr>
          <p:cNvPr id="5" name="Footer Placeholder 4">
            <a:extLst>
              <a:ext uri="{FF2B5EF4-FFF2-40B4-BE49-F238E27FC236}">
                <a16:creationId xmlns:a16="http://schemas.microsoft.com/office/drawing/2014/main" id="{065E0640-1042-BC9F-5750-EBEFFB9D18F3}"/>
              </a:ext>
            </a:extLst>
          </p:cNvPr>
          <p:cNvSpPr>
            <a:spLocks noGrp="1"/>
          </p:cNvSpPr>
          <p:nvPr>
            <p:ph type="ftr" sz="quarter" idx="11"/>
          </p:nvPr>
        </p:nvSpPr>
        <p:spPr/>
        <p:txBody>
          <a:bodyPr/>
          <a:lstStyle/>
          <a:p>
            <a:r>
              <a:rPr lang="en-US"/>
              <a:t>©2024 Carestream Health, Inc. – Unrestricted Internal Use</a:t>
            </a:r>
          </a:p>
        </p:txBody>
      </p:sp>
      <p:sp>
        <p:nvSpPr>
          <p:cNvPr id="6" name="Slide Number Placeholder 5">
            <a:extLst>
              <a:ext uri="{FF2B5EF4-FFF2-40B4-BE49-F238E27FC236}">
                <a16:creationId xmlns:a16="http://schemas.microsoft.com/office/drawing/2014/main" id="{B2D37F91-B1C7-A55C-6BF3-D27ADCD71197}"/>
              </a:ext>
            </a:extLst>
          </p:cNvPr>
          <p:cNvSpPr>
            <a:spLocks noGrp="1"/>
          </p:cNvSpPr>
          <p:nvPr>
            <p:ph type="sldNum" sz="quarter" idx="12"/>
          </p:nvPr>
        </p:nvSpPr>
        <p:spPr/>
        <p:txBody>
          <a:bodyPr/>
          <a:lstStyle/>
          <a:p>
            <a:fld id="{C328022B-9102-5044-BDEC-2EC2EBCB0220}" type="slidenum">
              <a:rPr lang="en-US" smtClean="0"/>
              <a:t>‹#›</a:t>
            </a:fld>
            <a:endParaRPr lang="en-US"/>
          </a:p>
        </p:txBody>
      </p:sp>
    </p:spTree>
    <p:extLst>
      <p:ext uri="{BB962C8B-B14F-4D97-AF65-F5344CB8AC3E}">
        <p14:creationId xmlns:p14="http://schemas.microsoft.com/office/powerpoint/2010/main" val="137626223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CA81AD-8340-2F84-9C59-0CF876976B8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0294AD1-A295-D714-0957-2344BEF24C4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EE210C9-9276-A5CE-73AD-14A984B1475F}"/>
              </a:ext>
            </a:extLst>
          </p:cNvPr>
          <p:cNvSpPr>
            <a:spLocks noGrp="1"/>
          </p:cNvSpPr>
          <p:nvPr>
            <p:ph type="dt" sz="half" idx="10"/>
          </p:nvPr>
        </p:nvSpPr>
        <p:spPr/>
        <p:txBody>
          <a:bodyPr/>
          <a:lstStyle/>
          <a:p>
            <a:fld id="{45BF8060-F464-2D46-B193-9D3277401F56}" type="datetime1">
              <a:rPr lang="en-US" smtClean="0"/>
              <a:t>2/10/26</a:t>
            </a:fld>
            <a:endParaRPr lang="en-US"/>
          </a:p>
        </p:txBody>
      </p:sp>
      <p:sp>
        <p:nvSpPr>
          <p:cNvPr id="5" name="Footer Placeholder 4">
            <a:extLst>
              <a:ext uri="{FF2B5EF4-FFF2-40B4-BE49-F238E27FC236}">
                <a16:creationId xmlns:a16="http://schemas.microsoft.com/office/drawing/2014/main" id="{6B6BA1AA-B48C-481C-E332-2B9119010F02}"/>
              </a:ext>
            </a:extLst>
          </p:cNvPr>
          <p:cNvSpPr>
            <a:spLocks noGrp="1"/>
          </p:cNvSpPr>
          <p:nvPr>
            <p:ph type="ftr" sz="quarter" idx="11"/>
          </p:nvPr>
        </p:nvSpPr>
        <p:spPr/>
        <p:txBody>
          <a:bodyPr/>
          <a:lstStyle/>
          <a:p>
            <a:r>
              <a:rPr lang="en-US"/>
              <a:t>©2024 Carestream Health, Inc. – Unrestricted Internal Use</a:t>
            </a:r>
          </a:p>
        </p:txBody>
      </p:sp>
      <p:sp>
        <p:nvSpPr>
          <p:cNvPr id="6" name="Slide Number Placeholder 5">
            <a:extLst>
              <a:ext uri="{FF2B5EF4-FFF2-40B4-BE49-F238E27FC236}">
                <a16:creationId xmlns:a16="http://schemas.microsoft.com/office/drawing/2014/main" id="{EE65935A-E9EC-EECD-1076-E0B83448504F}"/>
              </a:ext>
            </a:extLst>
          </p:cNvPr>
          <p:cNvSpPr>
            <a:spLocks noGrp="1"/>
          </p:cNvSpPr>
          <p:nvPr>
            <p:ph type="sldNum" sz="quarter" idx="12"/>
          </p:nvPr>
        </p:nvSpPr>
        <p:spPr/>
        <p:txBody>
          <a:bodyPr/>
          <a:lstStyle/>
          <a:p>
            <a:fld id="{C328022B-9102-5044-BDEC-2EC2EBCB0220}" type="slidenum">
              <a:rPr lang="en-US" smtClean="0"/>
              <a:t>‹#›</a:t>
            </a:fld>
            <a:endParaRPr lang="en-US"/>
          </a:p>
        </p:txBody>
      </p:sp>
    </p:spTree>
    <p:extLst>
      <p:ext uri="{BB962C8B-B14F-4D97-AF65-F5344CB8AC3E}">
        <p14:creationId xmlns:p14="http://schemas.microsoft.com/office/powerpoint/2010/main" val="324828477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cxnSp>
        <p:nvCxnSpPr>
          <p:cNvPr id="5" name="Straight Connector 4"/>
          <p:cNvCxnSpPr/>
          <p:nvPr/>
        </p:nvCxnSpPr>
        <p:spPr>
          <a:xfrm>
            <a:off x="9245600" y="1143000"/>
            <a:ext cx="0" cy="5181600"/>
          </a:xfrm>
          <a:prstGeom prst="line">
            <a:avLst/>
          </a:prstGeom>
          <a:ln>
            <a:solidFill>
              <a:srgbClr val="B2B2B2"/>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hasCustomPrompt="1"/>
          </p:nvPr>
        </p:nvSpPr>
        <p:spPr>
          <a:xfrm>
            <a:off x="304800" y="304801"/>
            <a:ext cx="11582400" cy="622300"/>
          </a:xfrm>
        </p:spPr>
        <p:txBody>
          <a:bodyPr/>
          <a:lstStyle/>
          <a:p>
            <a:r>
              <a:rPr lang="en-US"/>
              <a:t>Click to Edit Master Title Style</a:t>
            </a:r>
          </a:p>
        </p:txBody>
      </p:sp>
      <p:sp>
        <p:nvSpPr>
          <p:cNvPr id="7" name="Content Placeholder 2"/>
          <p:cNvSpPr>
            <a:spLocks noGrp="1"/>
          </p:cNvSpPr>
          <p:nvPr>
            <p:ph idx="1"/>
          </p:nvPr>
        </p:nvSpPr>
        <p:spPr>
          <a:xfrm>
            <a:off x="304800" y="1143000"/>
            <a:ext cx="8839200" cy="5181599"/>
          </a:xfrm>
        </p:spPr>
        <p:txBody>
          <a:bodyPr/>
          <a:lstStyle>
            <a:lvl1pPr marL="0" indent="0">
              <a:defRPr/>
            </a:lvl1pPr>
          </a:lstStyle>
          <a:p>
            <a:pPr lvl="0"/>
            <a:r>
              <a:rPr lang="en-US"/>
              <a:t>Click to edit Master text styles</a:t>
            </a:r>
          </a:p>
          <a:p>
            <a:pPr lvl="1"/>
            <a:r>
              <a:rPr lang="en-US"/>
              <a:t>Second level</a:t>
            </a:r>
          </a:p>
          <a:p>
            <a:pPr lvl="2"/>
            <a:r>
              <a:rPr lang="en-US"/>
              <a:t>Third level</a:t>
            </a:r>
          </a:p>
        </p:txBody>
      </p:sp>
      <p:sp>
        <p:nvSpPr>
          <p:cNvPr id="12" name="Content Placeholder 2"/>
          <p:cNvSpPr>
            <a:spLocks noGrp="1"/>
          </p:cNvSpPr>
          <p:nvPr>
            <p:ph idx="12"/>
          </p:nvPr>
        </p:nvSpPr>
        <p:spPr>
          <a:xfrm>
            <a:off x="9347200" y="1142999"/>
            <a:ext cx="2540000" cy="5181597"/>
          </a:xfrm>
        </p:spPr>
        <p:txBody>
          <a:bodyPr anchor="t"/>
          <a:lstStyle>
            <a:lvl1pPr marL="0" indent="0">
              <a:defRPr sz="2400">
                <a:solidFill>
                  <a:srgbClr val="5F5F5F"/>
                </a:solidFill>
              </a:defRPr>
            </a:lvl1pPr>
            <a:lvl2pPr>
              <a:defRPr sz="2400">
                <a:solidFill>
                  <a:srgbClr val="5F5F5F"/>
                </a:solidFill>
              </a:defRPr>
            </a:lvl2pPr>
            <a:lvl5pPr>
              <a:defRPr/>
            </a:lvl5pPr>
          </a:lstStyle>
          <a:p>
            <a:pPr lvl="0"/>
            <a:r>
              <a:rPr lang="en-US"/>
              <a:t>Click to edit Master text styles</a:t>
            </a:r>
          </a:p>
          <a:p>
            <a:pPr lvl="1"/>
            <a:r>
              <a:rPr lang="en-US"/>
              <a:t>Second level</a:t>
            </a:r>
          </a:p>
        </p:txBody>
      </p:sp>
      <p:sp>
        <p:nvSpPr>
          <p:cNvPr id="6" name="Rectangle 16"/>
          <p:cNvSpPr>
            <a:spLocks noGrp="1" noChangeArrowheads="1"/>
          </p:cNvSpPr>
          <p:nvPr>
            <p:ph type="sldNum" sz="quarter" idx="13"/>
          </p:nvPr>
        </p:nvSpPr>
        <p:spPr/>
        <p:txBody>
          <a:bodyPr/>
          <a:lstStyle>
            <a:lvl1pPr>
              <a:defRPr/>
            </a:lvl1pPr>
          </a:lstStyle>
          <a:p>
            <a:pPr>
              <a:defRPr/>
            </a:pPr>
            <a:r>
              <a:rPr lang="en-US"/>
              <a:t>p.</a:t>
            </a:r>
            <a:fld id="{F3872574-15F5-4907-A556-DD85A862974D}" type="slidenum">
              <a:rPr lang="en-US"/>
              <a:pPr>
                <a:defRPr/>
              </a:pPr>
              <a:t>‹#›</a:t>
            </a:fld>
            <a:endParaRPr lang="en-US"/>
          </a:p>
        </p:txBody>
      </p:sp>
    </p:spTree>
    <p:extLst>
      <p:ext uri="{BB962C8B-B14F-4D97-AF65-F5344CB8AC3E}">
        <p14:creationId xmlns:p14="http://schemas.microsoft.com/office/powerpoint/2010/main" val="371685609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264D693-0721-1E0D-F348-5FC2A985599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E98BBF2-E64A-8C7D-B3B6-1B64E4C1A21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2451121-BEA6-810D-FE82-50E2AE4AD70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E2CE617-61C9-8346-82A2-4F648D4B4C3B}" type="datetime1">
              <a:rPr lang="en-US" smtClean="0"/>
              <a:t>2/10/26</a:t>
            </a:fld>
            <a:endParaRPr lang="en-US"/>
          </a:p>
        </p:txBody>
      </p:sp>
      <p:sp>
        <p:nvSpPr>
          <p:cNvPr id="5" name="Footer Placeholder 4">
            <a:extLst>
              <a:ext uri="{FF2B5EF4-FFF2-40B4-BE49-F238E27FC236}">
                <a16:creationId xmlns:a16="http://schemas.microsoft.com/office/drawing/2014/main" id="{1BBDE962-C2A4-FDCF-CA14-9211706780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©2024 Carestream Health, Inc. – Unrestricted Internal Use</a:t>
            </a:r>
          </a:p>
        </p:txBody>
      </p:sp>
      <p:sp>
        <p:nvSpPr>
          <p:cNvPr id="6" name="Slide Number Placeholder 5">
            <a:extLst>
              <a:ext uri="{FF2B5EF4-FFF2-40B4-BE49-F238E27FC236}">
                <a16:creationId xmlns:a16="http://schemas.microsoft.com/office/drawing/2014/main" id="{844A0D04-0C9D-382A-9041-8E3EF6C8117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328022B-9102-5044-BDEC-2EC2EBCB0220}" type="slidenum">
              <a:rPr lang="en-US" smtClean="0"/>
              <a:t>‹#›</a:t>
            </a:fld>
            <a:endParaRPr lang="en-US"/>
          </a:p>
        </p:txBody>
      </p:sp>
    </p:spTree>
    <p:extLst>
      <p:ext uri="{BB962C8B-B14F-4D97-AF65-F5344CB8AC3E}">
        <p14:creationId xmlns:p14="http://schemas.microsoft.com/office/powerpoint/2010/main" val="102748571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SV"/>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6" Type="http://schemas.openxmlformats.org/officeDocument/2006/relationships/image" Target="../media/image24.png"/><Relationship Id="rId21" Type="http://schemas.openxmlformats.org/officeDocument/2006/relationships/image" Target="../media/image19.png"/><Relationship Id="rId42" Type="http://schemas.openxmlformats.org/officeDocument/2006/relationships/image" Target="../media/image36.png"/><Relationship Id="rId47" Type="http://schemas.openxmlformats.org/officeDocument/2006/relationships/slide" Target="slide27.xml"/><Relationship Id="rId63" Type="http://schemas.openxmlformats.org/officeDocument/2006/relationships/slide" Target="slide118.xml"/><Relationship Id="rId68" Type="http://schemas.openxmlformats.org/officeDocument/2006/relationships/slide" Target="slide99.xml"/><Relationship Id="rId7" Type="http://schemas.openxmlformats.org/officeDocument/2006/relationships/image" Target="../media/image5.png"/><Relationship Id="rId2" Type="http://schemas.openxmlformats.org/officeDocument/2006/relationships/notesSlide" Target="../notesSlides/notesSlide1.xml"/><Relationship Id="rId16" Type="http://schemas.openxmlformats.org/officeDocument/2006/relationships/image" Target="../media/image14.png"/><Relationship Id="rId29" Type="http://schemas.openxmlformats.org/officeDocument/2006/relationships/image" Target="../media/image27.png"/><Relationship Id="rId11" Type="http://schemas.openxmlformats.org/officeDocument/2006/relationships/image" Target="../media/image9.png"/><Relationship Id="rId24" Type="http://schemas.openxmlformats.org/officeDocument/2006/relationships/image" Target="../media/image22.jpeg"/><Relationship Id="rId32" Type="http://schemas.openxmlformats.org/officeDocument/2006/relationships/image" Target="../media/image30.png"/><Relationship Id="rId37" Type="http://schemas.openxmlformats.org/officeDocument/2006/relationships/slide" Target="slide98.xml"/><Relationship Id="rId40" Type="http://schemas.openxmlformats.org/officeDocument/2006/relationships/image" Target="../media/image35.png"/><Relationship Id="rId45" Type="http://schemas.openxmlformats.org/officeDocument/2006/relationships/slide" Target="slide38.xml"/><Relationship Id="rId53" Type="http://schemas.openxmlformats.org/officeDocument/2006/relationships/slide" Target="slide13.xml"/><Relationship Id="rId58" Type="http://schemas.openxmlformats.org/officeDocument/2006/relationships/slide" Target="slide2.xml"/><Relationship Id="rId66" Type="http://schemas.openxmlformats.org/officeDocument/2006/relationships/slide" Target="slide107.xml"/><Relationship Id="rId5" Type="http://schemas.openxmlformats.org/officeDocument/2006/relationships/image" Target="../media/image3.png"/><Relationship Id="rId61" Type="http://schemas.openxmlformats.org/officeDocument/2006/relationships/slide" Target="slide113.xml"/><Relationship Id="rId19" Type="http://schemas.openxmlformats.org/officeDocument/2006/relationships/image" Target="../media/image17.png"/><Relationship Id="rId14" Type="http://schemas.openxmlformats.org/officeDocument/2006/relationships/image" Target="../media/image12.png"/><Relationship Id="rId22" Type="http://schemas.openxmlformats.org/officeDocument/2006/relationships/image" Target="../media/image20.png"/><Relationship Id="rId27" Type="http://schemas.openxmlformats.org/officeDocument/2006/relationships/image" Target="../media/image25.png"/><Relationship Id="rId30" Type="http://schemas.openxmlformats.org/officeDocument/2006/relationships/image" Target="../media/image28.jpeg"/><Relationship Id="rId35" Type="http://schemas.openxmlformats.org/officeDocument/2006/relationships/image" Target="../media/image32.png"/><Relationship Id="rId43" Type="http://schemas.openxmlformats.org/officeDocument/2006/relationships/slide" Target="slide49.xml"/><Relationship Id="rId48" Type="http://schemas.openxmlformats.org/officeDocument/2006/relationships/image" Target="../media/image39.png"/><Relationship Id="rId56" Type="http://schemas.openxmlformats.org/officeDocument/2006/relationships/slide" Target="slide6.xml"/><Relationship Id="rId64" Type="http://schemas.openxmlformats.org/officeDocument/2006/relationships/slide" Target="slide126.xml"/><Relationship Id="rId69" Type="http://schemas.openxmlformats.org/officeDocument/2006/relationships/slide" Target="slide102.xml"/><Relationship Id="rId8" Type="http://schemas.openxmlformats.org/officeDocument/2006/relationships/image" Target="../media/image6.png"/><Relationship Id="rId51" Type="http://schemas.openxmlformats.org/officeDocument/2006/relationships/image" Target="../media/image41.png"/><Relationship Id="rId3" Type="http://schemas.openxmlformats.org/officeDocument/2006/relationships/image" Target="../media/image1.png"/><Relationship Id="rId12" Type="http://schemas.openxmlformats.org/officeDocument/2006/relationships/image" Target="../media/image10.png"/><Relationship Id="rId17" Type="http://schemas.openxmlformats.org/officeDocument/2006/relationships/image" Target="../media/image15.jpeg"/><Relationship Id="rId25" Type="http://schemas.openxmlformats.org/officeDocument/2006/relationships/image" Target="../media/image23.png"/><Relationship Id="rId33" Type="http://schemas.openxmlformats.org/officeDocument/2006/relationships/image" Target="../media/image31.png"/><Relationship Id="rId38" Type="http://schemas.openxmlformats.org/officeDocument/2006/relationships/image" Target="../media/image34.png"/><Relationship Id="rId46" Type="http://schemas.openxmlformats.org/officeDocument/2006/relationships/image" Target="../media/image38.png"/><Relationship Id="rId59" Type="http://schemas.openxmlformats.org/officeDocument/2006/relationships/image" Target="../media/image43.png"/><Relationship Id="rId67" Type="http://schemas.openxmlformats.org/officeDocument/2006/relationships/slide" Target="slide110.xml"/><Relationship Id="rId20" Type="http://schemas.openxmlformats.org/officeDocument/2006/relationships/image" Target="../media/image18.png"/><Relationship Id="rId41" Type="http://schemas.openxmlformats.org/officeDocument/2006/relationships/slide" Target="slide61.xml"/><Relationship Id="rId54" Type="http://schemas.openxmlformats.org/officeDocument/2006/relationships/slide" Target="slide10.xml"/><Relationship Id="rId62" Type="http://schemas.openxmlformats.org/officeDocument/2006/relationships/slide" Target="slide115.xml"/><Relationship Id="rId70" Type="http://schemas.openxmlformats.org/officeDocument/2006/relationships/slide" Target="slide104.xml"/><Relationship Id="rId1" Type="http://schemas.openxmlformats.org/officeDocument/2006/relationships/slideLayout" Target="../slideLayouts/slideLayout1.xml"/><Relationship Id="rId6" Type="http://schemas.openxmlformats.org/officeDocument/2006/relationships/image" Target="../media/image4.png"/><Relationship Id="rId15" Type="http://schemas.openxmlformats.org/officeDocument/2006/relationships/image" Target="../media/image13.png"/><Relationship Id="rId23" Type="http://schemas.openxmlformats.org/officeDocument/2006/relationships/image" Target="../media/image21.png"/><Relationship Id="rId28" Type="http://schemas.openxmlformats.org/officeDocument/2006/relationships/image" Target="../media/image26.png"/><Relationship Id="rId36" Type="http://schemas.openxmlformats.org/officeDocument/2006/relationships/image" Target="../media/image33.png"/><Relationship Id="rId49" Type="http://schemas.openxmlformats.org/officeDocument/2006/relationships/slide" Target="slide14.xml"/><Relationship Id="rId57" Type="http://schemas.openxmlformats.org/officeDocument/2006/relationships/slide" Target="slide5.xml"/><Relationship Id="rId10" Type="http://schemas.openxmlformats.org/officeDocument/2006/relationships/image" Target="../media/image8.jpeg"/><Relationship Id="rId31" Type="http://schemas.openxmlformats.org/officeDocument/2006/relationships/image" Target="../media/image29.jpeg"/><Relationship Id="rId44" Type="http://schemas.openxmlformats.org/officeDocument/2006/relationships/image" Target="../media/image37.png"/><Relationship Id="rId52" Type="http://schemas.openxmlformats.org/officeDocument/2006/relationships/image" Target="../media/image42.png"/><Relationship Id="rId60" Type="http://schemas.openxmlformats.org/officeDocument/2006/relationships/slide" Target="slide121.xml"/><Relationship Id="rId65" Type="http://schemas.openxmlformats.org/officeDocument/2006/relationships/slide" Target="slide129.xml"/><Relationship Id="rId4" Type="http://schemas.openxmlformats.org/officeDocument/2006/relationships/image" Target="../media/image2.png"/><Relationship Id="rId9" Type="http://schemas.openxmlformats.org/officeDocument/2006/relationships/image" Target="../media/image7.png"/><Relationship Id="rId13" Type="http://schemas.openxmlformats.org/officeDocument/2006/relationships/image" Target="../media/image11.png"/><Relationship Id="rId18" Type="http://schemas.openxmlformats.org/officeDocument/2006/relationships/image" Target="../media/image16.png"/><Relationship Id="rId39" Type="http://schemas.openxmlformats.org/officeDocument/2006/relationships/slide" Target="slide84.xml"/><Relationship Id="rId34" Type="http://schemas.openxmlformats.org/officeDocument/2006/relationships/slide" Target="slide134.xml"/><Relationship Id="rId50" Type="http://schemas.openxmlformats.org/officeDocument/2006/relationships/image" Target="../media/image40.png"/><Relationship Id="rId55" Type="http://schemas.openxmlformats.org/officeDocument/2006/relationships/slide" Target="slide9.xml"/></Relationships>
</file>

<file path=ppt/slides/_rels/slide2.xml.rels><?xml version="1.0" encoding="UTF-8" standalone="yes"?>
<Relationships xmlns="http://schemas.openxmlformats.org/package/2006/relationships"><Relationship Id="rId13" Type="http://schemas.openxmlformats.org/officeDocument/2006/relationships/image" Target="../media/image12.png"/><Relationship Id="rId18" Type="http://schemas.openxmlformats.org/officeDocument/2006/relationships/image" Target="../media/image17.png"/><Relationship Id="rId26" Type="http://schemas.openxmlformats.org/officeDocument/2006/relationships/image" Target="../media/image25.png"/><Relationship Id="rId39" Type="http://schemas.openxmlformats.org/officeDocument/2006/relationships/image" Target="../media/image36.png"/><Relationship Id="rId21" Type="http://schemas.openxmlformats.org/officeDocument/2006/relationships/image" Target="../media/image20.png"/><Relationship Id="rId34" Type="http://schemas.openxmlformats.org/officeDocument/2006/relationships/image" Target="../media/image32.png"/><Relationship Id="rId42" Type="http://schemas.openxmlformats.org/officeDocument/2006/relationships/slide" Target="slide38.xml"/><Relationship Id="rId47" Type="http://schemas.openxmlformats.org/officeDocument/2006/relationships/image" Target="../media/image40.png"/><Relationship Id="rId50" Type="http://schemas.openxmlformats.org/officeDocument/2006/relationships/slide" Target="slide13.xml"/><Relationship Id="rId55" Type="http://schemas.openxmlformats.org/officeDocument/2006/relationships/slide" Target="slide2.xml"/><Relationship Id="rId7" Type="http://schemas.openxmlformats.org/officeDocument/2006/relationships/image" Target="../media/image6.png"/><Relationship Id="rId2" Type="http://schemas.openxmlformats.org/officeDocument/2006/relationships/image" Target="../media/image41.png"/><Relationship Id="rId16" Type="http://schemas.openxmlformats.org/officeDocument/2006/relationships/image" Target="../media/image15.jpeg"/><Relationship Id="rId29" Type="http://schemas.openxmlformats.org/officeDocument/2006/relationships/image" Target="../media/image28.jpeg"/><Relationship Id="rId11" Type="http://schemas.openxmlformats.org/officeDocument/2006/relationships/image" Target="../media/image10.png"/><Relationship Id="rId24" Type="http://schemas.openxmlformats.org/officeDocument/2006/relationships/image" Target="../media/image23.png"/><Relationship Id="rId32" Type="http://schemas.openxmlformats.org/officeDocument/2006/relationships/image" Target="../media/image31.png"/><Relationship Id="rId37" Type="http://schemas.openxmlformats.org/officeDocument/2006/relationships/image" Target="../media/image35.png"/><Relationship Id="rId40" Type="http://schemas.openxmlformats.org/officeDocument/2006/relationships/slide" Target="slide49.xml"/><Relationship Id="rId45" Type="http://schemas.openxmlformats.org/officeDocument/2006/relationships/image" Target="../media/image39.png"/><Relationship Id="rId53" Type="http://schemas.openxmlformats.org/officeDocument/2006/relationships/slide" Target="slide6.xml"/><Relationship Id="rId58" Type="http://schemas.openxmlformats.org/officeDocument/2006/relationships/image" Target="../media/image34.png"/><Relationship Id="rId5" Type="http://schemas.openxmlformats.org/officeDocument/2006/relationships/image" Target="../media/image4.png"/><Relationship Id="rId19" Type="http://schemas.openxmlformats.org/officeDocument/2006/relationships/image" Target="../media/image18.png"/><Relationship Id="rId4" Type="http://schemas.openxmlformats.org/officeDocument/2006/relationships/image" Target="../media/image3.png"/><Relationship Id="rId9" Type="http://schemas.openxmlformats.org/officeDocument/2006/relationships/image" Target="../media/image8.jpeg"/><Relationship Id="rId14" Type="http://schemas.openxmlformats.org/officeDocument/2006/relationships/image" Target="../media/image13.png"/><Relationship Id="rId22" Type="http://schemas.openxmlformats.org/officeDocument/2006/relationships/image" Target="../media/image21.png"/><Relationship Id="rId27" Type="http://schemas.openxmlformats.org/officeDocument/2006/relationships/image" Target="../media/image26.png"/><Relationship Id="rId30" Type="http://schemas.openxmlformats.org/officeDocument/2006/relationships/image" Target="../media/image29.jpeg"/><Relationship Id="rId35" Type="http://schemas.openxmlformats.org/officeDocument/2006/relationships/image" Target="../media/image33.png"/><Relationship Id="rId43" Type="http://schemas.openxmlformats.org/officeDocument/2006/relationships/image" Target="../media/image38.png"/><Relationship Id="rId48" Type="http://schemas.openxmlformats.org/officeDocument/2006/relationships/image" Target="../media/image44.png"/><Relationship Id="rId56" Type="http://schemas.openxmlformats.org/officeDocument/2006/relationships/image" Target="../media/image43.png"/><Relationship Id="rId8" Type="http://schemas.openxmlformats.org/officeDocument/2006/relationships/image" Target="../media/image7.png"/><Relationship Id="rId51" Type="http://schemas.openxmlformats.org/officeDocument/2006/relationships/slide" Target="slide10.xml"/><Relationship Id="rId3" Type="http://schemas.openxmlformats.org/officeDocument/2006/relationships/image" Target="../media/image2.png"/><Relationship Id="rId12" Type="http://schemas.openxmlformats.org/officeDocument/2006/relationships/image" Target="../media/image11.png"/><Relationship Id="rId17" Type="http://schemas.openxmlformats.org/officeDocument/2006/relationships/image" Target="../media/image16.png"/><Relationship Id="rId25" Type="http://schemas.openxmlformats.org/officeDocument/2006/relationships/image" Target="../media/image24.png"/><Relationship Id="rId33" Type="http://schemas.openxmlformats.org/officeDocument/2006/relationships/slide" Target="slide134.xml"/><Relationship Id="rId38" Type="http://schemas.openxmlformats.org/officeDocument/2006/relationships/slide" Target="slide61.xml"/><Relationship Id="rId46" Type="http://schemas.openxmlformats.org/officeDocument/2006/relationships/slide" Target="slide14.xml"/><Relationship Id="rId20" Type="http://schemas.openxmlformats.org/officeDocument/2006/relationships/image" Target="../media/image19.png"/><Relationship Id="rId41" Type="http://schemas.openxmlformats.org/officeDocument/2006/relationships/image" Target="../media/image37.png"/><Relationship Id="rId54" Type="http://schemas.openxmlformats.org/officeDocument/2006/relationships/slide" Target="slide5.xml"/><Relationship Id="rId1" Type="http://schemas.openxmlformats.org/officeDocument/2006/relationships/slideLayout" Target="../slideLayouts/slideLayout1.xml"/><Relationship Id="rId6" Type="http://schemas.openxmlformats.org/officeDocument/2006/relationships/image" Target="../media/image5.png"/><Relationship Id="rId15" Type="http://schemas.openxmlformats.org/officeDocument/2006/relationships/image" Target="../media/image14.png"/><Relationship Id="rId23" Type="http://schemas.openxmlformats.org/officeDocument/2006/relationships/image" Target="../media/image22.jpeg"/><Relationship Id="rId28" Type="http://schemas.openxmlformats.org/officeDocument/2006/relationships/image" Target="../media/image27.png"/><Relationship Id="rId36" Type="http://schemas.openxmlformats.org/officeDocument/2006/relationships/slide" Target="slide84.xml"/><Relationship Id="rId49" Type="http://schemas.openxmlformats.org/officeDocument/2006/relationships/image" Target="../media/image1.png"/><Relationship Id="rId57" Type="http://schemas.openxmlformats.org/officeDocument/2006/relationships/slide" Target="slide98.xml"/><Relationship Id="rId10" Type="http://schemas.openxmlformats.org/officeDocument/2006/relationships/image" Target="../media/image9.png"/><Relationship Id="rId31" Type="http://schemas.openxmlformats.org/officeDocument/2006/relationships/image" Target="../media/image30.png"/><Relationship Id="rId44" Type="http://schemas.openxmlformats.org/officeDocument/2006/relationships/slide" Target="slide27.xml"/><Relationship Id="rId52" Type="http://schemas.openxmlformats.org/officeDocument/2006/relationships/slide" Target="slide9.xml"/></Relationships>
</file>

<file path=ppt/slides/_rels/slide3.xml.rels><?xml version="1.0" encoding="UTF-8" standalone="yes"?>
<Relationships xmlns="http://schemas.openxmlformats.org/package/2006/relationships"><Relationship Id="rId13" Type="http://schemas.openxmlformats.org/officeDocument/2006/relationships/image" Target="../media/image10.png"/><Relationship Id="rId18" Type="http://schemas.openxmlformats.org/officeDocument/2006/relationships/image" Target="../media/image15.jpeg"/><Relationship Id="rId26" Type="http://schemas.openxmlformats.org/officeDocument/2006/relationships/image" Target="../media/image23.png"/><Relationship Id="rId39" Type="http://schemas.openxmlformats.org/officeDocument/2006/relationships/slide" Target="slide98.xml"/><Relationship Id="rId21" Type="http://schemas.openxmlformats.org/officeDocument/2006/relationships/image" Target="../media/image18.png"/><Relationship Id="rId34" Type="http://schemas.openxmlformats.org/officeDocument/2006/relationships/image" Target="../media/image31.png"/><Relationship Id="rId42" Type="http://schemas.openxmlformats.org/officeDocument/2006/relationships/image" Target="../media/image35.png"/><Relationship Id="rId47" Type="http://schemas.openxmlformats.org/officeDocument/2006/relationships/slide" Target="slide38.xml"/><Relationship Id="rId50" Type="http://schemas.openxmlformats.org/officeDocument/2006/relationships/image" Target="../media/image39.png"/><Relationship Id="rId55" Type="http://schemas.openxmlformats.org/officeDocument/2006/relationships/slide" Target="slide10.xml"/><Relationship Id="rId7" Type="http://schemas.openxmlformats.org/officeDocument/2006/relationships/image" Target="../media/image4.png"/><Relationship Id="rId2" Type="http://schemas.openxmlformats.org/officeDocument/2006/relationships/notesSlide" Target="../notesSlides/notesSlide2.xml"/><Relationship Id="rId16" Type="http://schemas.openxmlformats.org/officeDocument/2006/relationships/image" Target="../media/image13.png"/><Relationship Id="rId29" Type="http://schemas.openxmlformats.org/officeDocument/2006/relationships/image" Target="../media/image26.png"/><Relationship Id="rId11" Type="http://schemas.openxmlformats.org/officeDocument/2006/relationships/image" Target="../media/image8.jpeg"/><Relationship Id="rId24" Type="http://schemas.openxmlformats.org/officeDocument/2006/relationships/image" Target="../media/image21.png"/><Relationship Id="rId32" Type="http://schemas.openxmlformats.org/officeDocument/2006/relationships/image" Target="../media/image29.jpeg"/><Relationship Id="rId37" Type="http://schemas.openxmlformats.org/officeDocument/2006/relationships/image" Target="../media/image32.png"/><Relationship Id="rId40" Type="http://schemas.openxmlformats.org/officeDocument/2006/relationships/image" Target="../media/image34.png"/><Relationship Id="rId45" Type="http://schemas.openxmlformats.org/officeDocument/2006/relationships/slide" Target="slide49.xml"/><Relationship Id="rId53" Type="http://schemas.openxmlformats.org/officeDocument/2006/relationships/image" Target="../media/image1.png"/><Relationship Id="rId58" Type="http://schemas.openxmlformats.org/officeDocument/2006/relationships/slide" Target="slide5.xml"/><Relationship Id="rId5" Type="http://schemas.openxmlformats.org/officeDocument/2006/relationships/image" Target="../media/image2.png"/><Relationship Id="rId19" Type="http://schemas.openxmlformats.org/officeDocument/2006/relationships/image" Target="../media/image16.png"/><Relationship Id="rId4" Type="http://schemas.openxmlformats.org/officeDocument/2006/relationships/image" Target="../media/image46.png"/><Relationship Id="rId9" Type="http://schemas.openxmlformats.org/officeDocument/2006/relationships/image" Target="../media/image6.png"/><Relationship Id="rId14" Type="http://schemas.openxmlformats.org/officeDocument/2006/relationships/image" Target="../media/image11.png"/><Relationship Id="rId22" Type="http://schemas.openxmlformats.org/officeDocument/2006/relationships/image" Target="../media/image19.png"/><Relationship Id="rId27" Type="http://schemas.openxmlformats.org/officeDocument/2006/relationships/image" Target="../media/image24.png"/><Relationship Id="rId30" Type="http://schemas.openxmlformats.org/officeDocument/2006/relationships/image" Target="../media/image27.png"/><Relationship Id="rId35" Type="http://schemas.openxmlformats.org/officeDocument/2006/relationships/image" Target="../media/image41.png"/><Relationship Id="rId43" Type="http://schemas.openxmlformats.org/officeDocument/2006/relationships/slide" Target="slide61.xml"/><Relationship Id="rId48" Type="http://schemas.openxmlformats.org/officeDocument/2006/relationships/image" Target="../media/image38.png"/><Relationship Id="rId56" Type="http://schemas.openxmlformats.org/officeDocument/2006/relationships/slide" Target="slide9.xml"/><Relationship Id="rId8" Type="http://schemas.openxmlformats.org/officeDocument/2006/relationships/image" Target="../media/image5.png"/><Relationship Id="rId51" Type="http://schemas.openxmlformats.org/officeDocument/2006/relationships/slide" Target="slide14.xml"/><Relationship Id="rId3" Type="http://schemas.openxmlformats.org/officeDocument/2006/relationships/image" Target="../media/image45.png"/><Relationship Id="rId12" Type="http://schemas.openxmlformats.org/officeDocument/2006/relationships/image" Target="../media/image9.png"/><Relationship Id="rId17" Type="http://schemas.openxmlformats.org/officeDocument/2006/relationships/image" Target="../media/image14.png"/><Relationship Id="rId25" Type="http://schemas.openxmlformats.org/officeDocument/2006/relationships/image" Target="../media/image22.jpeg"/><Relationship Id="rId33" Type="http://schemas.openxmlformats.org/officeDocument/2006/relationships/image" Target="../media/image30.png"/><Relationship Id="rId38" Type="http://schemas.openxmlformats.org/officeDocument/2006/relationships/image" Target="../media/image33.png"/><Relationship Id="rId46" Type="http://schemas.openxmlformats.org/officeDocument/2006/relationships/image" Target="../media/image37.png"/><Relationship Id="rId59" Type="http://schemas.openxmlformats.org/officeDocument/2006/relationships/slide" Target="slide2.xml"/><Relationship Id="rId20" Type="http://schemas.openxmlformats.org/officeDocument/2006/relationships/image" Target="../media/image17.png"/><Relationship Id="rId41" Type="http://schemas.openxmlformats.org/officeDocument/2006/relationships/slide" Target="slide84.xml"/><Relationship Id="rId54" Type="http://schemas.openxmlformats.org/officeDocument/2006/relationships/slide" Target="slide13.xml"/><Relationship Id="rId1" Type="http://schemas.openxmlformats.org/officeDocument/2006/relationships/slideLayout" Target="../slideLayouts/slideLayout2.xml"/><Relationship Id="rId6" Type="http://schemas.openxmlformats.org/officeDocument/2006/relationships/image" Target="../media/image3.png"/><Relationship Id="rId15" Type="http://schemas.openxmlformats.org/officeDocument/2006/relationships/image" Target="../media/image12.png"/><Relationship Id="rId23" Type="http://schemas.openxmlformats.org/officeDocument/2006/relationships/image" Target="../media/image20.png"/><Relationship Id="rId28" Type="http://schemas.openxmlformats.org/officeDocument/2006/relationships/image" Target="../media/image25.png"/><Relationship Id="rId36" Type="http://schemas.openxmlformats.org/officeDocument/2006/relationships/slide" Target="slide134.xml"/><Relationship Id="rId49" Type="http://schemas.openxmlformats.org/officeDocument/2006/relationships/slide" Target="slide27.xml"/><Relationship Id="rId57" Type="http://schemas.openxmlformats.org/officeDocument/2006/relationships/slide" Target="slide6.xml"/><Relationship Id="rId10" Type="http://schemas.openxmlformats.org/officeDocument/2006/relationships/image" Target="../media/image7.png"/><Relationship Id="rId31" Type="http://schemas.openxmlformats.org/officeDocument/2006/relationships/image" Target="../media/image28.jpeg"/><Relationship Id="rId44" Type="http://schemas.openxmlformats.org/officeDocument/2006/relationships/image" Target="../media/image36.png"/><Relationship Id="rId52" Type="http://schemas.openxmlformats.org/officeDocument/2006/relationships/image" Target="../media/image40.png"/><Relationship Id="rId60" Type="http://schemas.openxmlformats.org/officeDocument/2006/relationships/image" Target="../media/image43.png"/></Relationships>
</file>

<file path=ppt/slides/_rels/slide4.xml.rels><?xml version="1.0" encoding="UTF-8" standalone="yes"?>
<Relationships xmlns="http://schemas.openxmlformats.org/package/2006/relationships"><Relationship Id="rId13" Type="http://schemas.openxmlformats.org/officeDocument/2006/relationships/image" Target="../media/image9.png"/><Relationship Id="rId18" Type="http://schemas.openxmlformats.org/officeDocument/2006/relationships/image" Target="../media/image14.png"/><Relationship Id="rId26" Type="http://schemas.openxmlformats.org/officeDocument/2006/relationships/image" Target="../media/image22.jpeg"/><Relationship Id="rId39" Type="http://schemas.openxmlformats.org/officeDocument/2006/relationships/image" Target="../media/image33.png"/><Relationship Id="rId21" Type="http://schemas.openxmlformats.org/officeDocument/2006/relationships/image" Target="../media/image17.png"/><Relationship Id="rId34" Type="http://schemas.openxmlformats.org/officeDocument/2006/relationships/image" Target="../media/image30.png"/><Relationship Id="rId42" Type="http://schemas.openxmlformats.org/officeDocument/2006/relationships/slide" Target="slide61.xml"/><Relationship Id="rId47" Type="http://schemas.openxmlformats.org/officeDocument/2006/relationships/image" Target="../media/image38.png"/><Relationship Id="rId50" Type="http://schemas.openxmlformats.org/officeDocument/2006/relationships/slide" Target="slide14.xml"/><Relationship Id="rId55" Type="http://schemas.openxmlformats.org/officeDocument/2006/relationships/slide" Target="slide9.xml"/><Relationship Id="rId7" Type="http://schemas.openxmlformats.org/officeDocument/2006/relationships/image" Target="../media/image3.png"/><Relationship Id="rId2" Type="http://schemas.openxmlformats.org/officeDocument/2006/relationships/slideLayout" Target="../slideLayouts/slideLayout12.xml"/><Relationship Id="rId16" Type="http://schemas.openxmlformats.org/officeDocument/2006/relationships/image" Target="../media/image12.png"/><Relationship Id="rId29" Type="http://schemas.openxmlformats.org/officeDocument/2006/relationships/image" Target="../media/image25.png"/><Relationship Id="rId11" Type="http://schemas.openxmlformats.org/officeDocument/2006/relationships/image" Target="../media/image7.png"/><Relationship Id="rId24" Type="http://schemas.openxmlformats.org/officeDocument/2006/relationships/image" Target="../media/image20.png"/><Relationship Id="rId32" Type="http://schemas.openxmlformats.org/officeDocument/2006/relationships/image" Target="../media/image28.jpeg"/><Relationship Id="rId37" Type="http://schemas.openxmlformats.org/officeDocument/2006/relationships/slide" Target="slide134.xml"/><Relationship Id="rId40" Type="http://schemas.openxmlformats.org/officeDocument/2006/relationships/slide" Target="slide84.xml"/><Relationship Id="rId45" Type="http://schemas.openxmlformats.org/officeDocument/2006/relationships/image" Target="../media/image37.png"/><Relationship Id="rId53" Type="http://schemas.openxmlformats.org/officeDocument/2006/relationships/slide" Target="slide13.xml"/><Relationship Id="rId58" Type="http://schemas.openxmlformats.org/officeDocument/2006/relationships/slide" Target="slide2.xml"/><Relationship Id="rId5" Type="http://schemas.openxmlformats.org/officeDocument/2006/relationships/image" Target="../media/image45.png"/><Relationship Id="rId61" Type="http://schemas.openxmlformats.org/officeDocument/2006/relationships/image" Target="../media/image34.png"/><Relationship Id="rId19" Type="http://schemas.openxmlformats.org/officeDocument/2006/relationships/image" Target="../media/image15.jpeg"/><Relationship Id="rId14" Type="http://schemas.openxmlformats.org/officeDocument/2006/relationships/image" Target="../media/image10.png"/><Relationship Id="rId22" Type="http://schemas.openxmlformats.org/officeDocument/2006/relationships/image" Target="../media/image18.png"/><Relationship Id="rId27" Type="http://schemas.openxmlformats.org/officeDocument/2006/relationships/image" Target="../media/image23.png"/><Relationship Id="rId30" Type="http://schemas.openxmlformats.org/officeDocument/2006/relationships/image" Target="../media/image26.png"/><Relationship Id="rId35" Type="http://schemas.openxmlformats.org/officeDocument/2006/relationships/image" Target="../media/image31.png"/><Relationship Id="rId43" Type="http://schemas.openxmlformats.org/officeDocument/2006/relationships/image" Target="../media/image36.png"/><Relationship Id="rId48" Type="http://schemas.openxmlformats.org/officeDocument/2006/relationships/slide" Target="slide27.xml"/><Relationship Id="rId56" Type="http://schemas.openxmlformats.org/officeDocument/2006/relationships/slide" Target="slide6.xml"/><Relationship Id="rId8" Type="http://schemas.openxmlformats.org/officeDocument/2006/relationships/image" Target="../media/image4.png"/><Relationship Id="rId51" Type="http://schemas.openxmlformats.org/officeDocument/2006/relationships/image" Target="../media/image40.png"/><Relationship Id="rId3" Type="http://schemas.openxmlformats.org/officeDocument/2006/relationships/notesSlide" Target="../notesSlides/notesSlide3.xml"/><Relationship Id="rId12" Type="http://schemas.openxmlformats.org/officeDocument/2006/relationships/image" Target="../media/image8.jpeg"/><Relationship Id="rId17" Type="http://schemas.openxmlformats.org/officeDocument/2006/relationships/image" Target="../media/image13.png"/><Relationship Id="rId25" Type="http://schemas.openxmlformats.org/officeDocument/2006/relationships/image" Target="../media/image21.png"/><Relationship Id="rId33" Type="http://schemas.openxmlformats.org/officeDocument/2006/relationships/image" Target="../media/image29.jpeg"/><Relationship Id="rId38" Type="http://schemas.openxmlformats.org/officeDocument/2006/relationships/image" Target="../media/image32.png"/><Relationship Id="rId46" Type="http://schemas.openxmlformats.org/officeDocument/2006/relationships/slide" Target="slide38.xml"/><Relationship Id="rId59" Type="http://schemas.openxmlformats.org/officeDocument/2006/relationships/image" Target="../media/image43.png"/><Relationship Id="rId20" Type="http://schemas.openxmlformats.org/officeDocument/2006/relationships/image" Target="../media/image16.png"/><Relationship Id="rId41" Type="http://schemas.openxmlformats.org/officeDocument/2006/relationships/image" Target="../media/image35.png"/><Relationship Id="rId54" Type="http://schemas.openxmlformats.org/officeDocument/2006/relationships/slide" Target="slide10.xml"/><Relationship Id="rId1" Type="http://schemas.openxmlformats.org/officeDocument/2006/relationships/tags" Target="../tags/tag1.xml"/><Relationship Id="rId6" Type="http://schemas.openxmlformats.org/officeDocument/2006/relationships/image" Target="../media/image2.png"/><Relationship Id="rId15" Type="http://schemas.openxmlformats.org/officeDocument/2006/relationships/image" Target="../media/image11.png"/><Relationship Id="rId23" Type="http://schemas.openxmlformats.org/officeDocument/2006/relationships/image" Target="../media/image19.png"/><Relationship Id="rId28" Type="http://schemas.openxmlformats.org/officeDocument/2006/relationships/image" Target="../media/image24.png"/><Relationship Id="rId36" Type="http://schemas.openxmlformats.org/officeDocument/2006/relationships/image" Target="../media/image41.png"/><Relationship Id="rId49" Type="http://schemas.openxmlformats.org/officeDocument/2006/relationships/image" Target="../media/image39.png"/><Relationship Id="rId57" Type="http://schemas.openxmlformats.org/officeDocument/2006/relationships/slide" Target="slide5.xml"/><Relationship Id="rId10" Type="http://schemas.openxmlformats.org/officeDocument/2006/relationships/image" Target="../media/image6.png"/><Relationship Id="rId31" Type="http://schemas.openxmlformats.org/officeDocument/2006/relationships/image" Target="../media/image27.png"/><Relationship Id="rId44" Type="http://schemas.openxmlformats.org/officeDocument/2006/relationships/slide" Target="slide49.xml"/><Relationship Id="rId52" Type="http://schemas.openxmlformats.org/officeDocument/2006/relationships/image" Target="../media/image1.png"/><Relationship Id="rId60" Type="http://schemas.openxmlformats.org/officeDocument/2006/relationships/slide" Target="slide98.xml"/><Relationship Id="rId4" Type="http://schemas.openxmlformats.org/officeDocument/2006/relationships/image" Target="../media/image47.png"/><Relationship Id="rId9" Type="http://schemas.openxmlformats.org/officeDocument/2006/relationships/image" Target="../media/image5.png"/></Relationships>
</file>

<file path=ppt/slides/_rels/slide5.xml.rels><?xml version="1.0" encoding="UTF-8" standalone="yes"?>
<Relationships xmlns="http://schemas.openxmlformats.org/package/2006/relationships"><Relationship Id="rId13" Type="http://schemas.openxmlformats.org/officeDocument/2006/relationships/image" Target="../media/image10.png"/><Relationship Id="rId18" Type="http://schemas.openxmlformats.org/officeDocument/2006/relationships/image" Target="../media/image15.jpeg"/><Relationship Id="rId26" Type="http://schemas.openxmlformats.org/officeDocument/2006/relationships/image" Target="../media/image23.png"/><Relationship Id="rId39" Type="http://schemas.openxmlformats.org/officeDocument/2006/relationships/slide" Target="slide84.xml"/><Relationship Id="rId21" Type="http://schemas.openxmlformats.org/officeDocument/2006/relationships/image" Target="../media/image18.png"/><Relationship Id="rId34" Type="http://schemas.openxmlformats.org/officeDocument/2006/relationships/image" Target="../media/image31.png"/><Relationship Id="rId42" Type="http://schemas.openxmlformats.org/officeDocument/2006/relationships/image" Target="../media/image36.png"/><Relationship Id="rId47" Type="http://schemas.openxmlformats.org/officeDocument/2006/relationships/slide" Target="slide27.xml"/><Relationship Id="rId50" Type="http://schemas.openxmlformats.org/officeDocument/2006/relationships/image" Target="../media/image40.png"/><Relationship Id="rId55" Type="http://schemas.openxmlformats.org/officeDocument/2006/relationships/slide" Target="slide6.xml"/><Relationship Id="rId7" Type="http://schemas.openxmlformats.org/officeDocument/2006/relationships/image" Target="../media/image4.png"/><Relationship Id="rId2" Type="http://schemas.openxmlformats.org/officeDocument/2006/relationships/image" Target="../media/image48.png"/><Relationship Id="rId16" Type="http://schemas.openxmlformats.org/officeDocument/2006/relationships/image" Target="../media/image13.png"/><Relationship Id="rId29" Type="http://schemas.openxmlformats.org/officeDocument/2006/relationships/image" Target="../media/image26.png"/><Relationship Id="rId11" Type="http://schemas.openxmlformats.org/officeDocument/2006/relationships/image" Target="../media/image8.jpeg"/><Relationship Id="rId24" Type="http://schemas.openxmlformats.org/officeDocument/2006/relationships/image" Target="../media/image21.png"/><Relationship Id="rId32" Type="http://schemas.openxmlformats.org/officeDocument/2006/relationships/image" Target="../media/image29.jpeg"/><Relationship Id="rId37" Type="http://schemas.openxmlformats.org/officeDocument/2006/relationships/image" Target="../media/image32.png"/><Relationship Id="rId40" Type="http://schemas.openxmlformats.org/officeDocument/2006/relationships/image" Target="../media/image35.png"/><Relationship Id="rId45" Type="http://schemas.openxmlformats.org/officeDocument/2006/relationships/slide" Target="slide38.xml"/><Relationship Id="rId53" Type="http://schemas.openxmlformats.org/officeDocument/2006/relationships/slide" Target="slide10.xml"/><Relationship Id="rId58" Type="http://schemas.openxmlformats.org/officeDocument/2006/relationships/image" Target="../media/image43.png"/><Relationship Id="rId5" Type="http://schemas.openxmlformats.org/officeDocument/2006/relationships/image" Target="../media/image2.png"/><Relationship Id="rId19" Type="http://schemas.openxmlformats.org/officeDocument/2006/relationships/image" Target="../media/image16.png"/><Relationship Id="rId4" Type="http://schemas.openxmlformats.org/officeDocument/2006/relationships/image" Target="../media/image50.jpeg"/><Relationship Id="rId9" Type="http://schemas.openxmlformats.org/officeDocument/2006/relationships/image" Target="../media/image6.png"/><Relationship Id="rId14" Type="http://schemas.openxmlformats.org/officeDocument/2006/relationships/image" Target="../media/image11.png"/><Relationship Id="rId22" Type="http://schemas.openxmlformats.org/officeDocument/2006/relationships/image" Target="../media/image19.png"/><Relationship Id="rId27" Type="http://schemas.openxmlformats.org/officeDocument/2006/relationships/image" Target="../media/image24.png"/><Relationship Id="rId30" Type="http://schemas.openxmlformats.org/officeDocument/2006/relationships/image" Target="../media/image27.png"/><Relationship Id="rId35" Type="http://schemas.openxmlformats.org/officeDocument/2006/relationships/image" Target="../media/image41.png"/><Relationship Id="rId43" Type="http://schemas.openxmlformats.org/officeDocument/2006/relationships/slide" Target="slide49.xml"/><Relationship Id="rId48" Type="http://schemas.openxmlformats.org/officeDocument/2006/relationships/image" Target="../media/image39.png"/><Relationship Id="rId56" Type="http://schemas.openxmlformats.org/officeDocument/2006/relationships/slide" Target="slide5.xml"/><Relationship Id="rId8" Type="http://schemas.openxmlformats.org/officeDocument/2006/relationships/image" Target="../media/image5.png"/><Relationship Id="rId51" Type="http://schemas.openxmlformats.org/officeDocument/2006/relationships/image" Target="../media/image1.png"/><Relationship Id="rId3" Type="http://schemas.openxmlformats.org/officeDocument/2006/relationships/image" Target="../media/image49.jpeg"/><Relationship Id="rId12" Type="http://schemas.openxmlformats.org/officeDocument/2006/relationships/image" Target="../media/image9.png"/><Relationship Id="rId17" Type="http://schemas.openxmlformats.org/officeDocument/2006/relationships/image" Target="../media/image14.png"/><Relationship Id="rId25" Type="http://schemas.openxmlformats.org/officeDocument/2006/relationships/image" Target="../media/image22.jpeg"/><Relationship Id="rId33" Type="http://schemas.openxmlformats.org/officeDocument/2006/relationships/image" Target="../media/image30.png"/><Relationship Id="rId38" Type="http://schemas.openxmlformats.org/officeDocument/2006/relationships/image" Target="../media/image33.png"/><Relationship Id="rId46" Type="http://schemas.openxmlformats.org/officeDocument/2006/relationships/image" Target="../media/image38.png"/><Relationship Id="rId59" Type="http://schemas.openxmlformats.org/officeDocument/2006/relationships/slide" Target="slide98.xml"/><Relationship Id="rId20" Type="http://schemas.openxmlformats.org/officeDocument/2006/relationships/image" Target="../media/image17.png"/><Relationship Id="rId41" Type="http://schemas.openxmlformats.org/officeDocument/2006/relationships/slide" Target="slide61.xml"/><Relationship Id="rId54" Type="http://schemas.openxmlformats.org/officeDocument/2006/relationships/slide" Target="slide9.xml"/><Relationship Id="rId1" Type="http://schemas.openxmlformats.org/officeDocument/2006/relationships/slideLayout" Target="../slideLayouts/slideLayout1.xml"/><Relationship Id="rId6" Type="http://schemas.openxmlformats.org/officeDocument/2006/relationships/image" Target="../media/image3.png"/><Relationship Id="rId15" Type="http://schemas.openxmlformats.org/officeDocument/2006/relationships/image" Target="../media/image12.png"/><Relationship Id="rId23" Type="http://schemas.openxmlformats.org/officeDocument/2006/relationships/image" Target="../media/image20.png"/><Relationship Id="rId28" Type="http://schemas.openxmlformats.org/officeDocument/2006/relationships/image" Target="../media/image25.png"/><Relationship Id="rId36" Type="http://schemas.openxmlformats.org/officeDocument/2006/relationships/slide" Target="slide134.xml"/><Relationship Id="rId49" Type="http://schemas.openxmlformats.org/officeDocument/2006/relationships/slide" Target="slide14.xml"/><Relationship Id="rId57" Type="http://schemas.openxmlformats.org/officeDocument/2006/relationships/slide" Target="slide2.xml"/><Relationship Id="rId10" Type="http://schemas.openxmlformats.org/officeDocument/2006/relationships/image" Target="../media/image7.png"/><Relationship Id="rId31" Type="http://schemas.openxmlformats.org/officeDocument/2006/relationships/image" Target="../media/image28.jpeg"/><Relationship Id="rId44" Type="http://schemas.openxmlformats.org/officeDocument/2006/relationships/image" Target="../media/image37.png"/><Relationship Id="rId52" Type="http://schemas.openxmlformats.org/officeDocument/2006/relationships/slide" Target="slide13.xml"/><Relationship Id="rId60" Type="http://schemas.openxmlformats.org/officeDocument/2006/relationships/image" Target="../media/image34.png"/></Relationships>
</file>

<file path=ppt/slides/_rels/slide6.xml.rels><?xml version="1.0" encoding="UTF-8" standalone="yes"?>
<Relationships xmlns="http://schemas.openxmlformats.org/package/2006/relationships"><Relationship Id="rId26" Type="http://schemas.openxmlformats.org/officeDocument/2006/relationships/image" Target="../media/image13.png"/><Relationship Id="rId21" Type="http://schemas.openxmlformats.org/officeDocument/2006/relationships/image" Target="../media/image8.jpeg"/><Relationship Id="rId42" Type="http://schemas.openxmlformats.org/officeDocument/2006/relationships/image" Target="../media/image29.jpeg"/><Relationship Id="rId47" Type="http://schemas.openxmlformats.org/officeDocument/2006/relationships/image" Target="../media/image33.png"/><Relationship Id="rId63" Type="http://schemas.openxmlformats.org/officeDocument/2006/relationships/slide" Target="slide9.xml"/><Relationship Id="rId68" Type="http://schemas.openxmlformats.org/officeDocument/2006/relationships/slide" Target="slide98.xml"/><Relationship Id="rId7" Type="http://schemas.openxmlformats.org/officeDocument/2006/relationships/image" Target="../media/image56.png"/><Relationship Id="rId2" Type="http://schemas.openxmlformats.org/officeDocument/2006/relationships/image" Target="../media/image51.png"/><Relationship Id="rId16" Type="http://schemas.openxmlformats.org/officeDocument/2006/relationships/image" Target="../media/image3.png"/><Relationship Id="rId29" Type="http://schemas.openxmlformats.org/officeDocument/2006/relationships/image" Target="../media/image16.png"/><Relationship Id="rId11" Type="http://schemas.openxmlformats.org/officeDocument/2006/relationships/image" Target="../media/image60.png"/><Relationship Id="rId24" Type="http://schemas.openxmlformats.org/officeDocument/2006/relationships/image" Target="../media/image11.png"/><Relationship Id="rId32" Type="http://schemas.openxmlformats.org/officeDocument/2006/relationships/image" Target="../media/image19.png"/><Relationship Id="rId37" Type="http://schemas.openxmlformats.org/officeDocument/2006/relationships/image" Target="../media/image24.png"/><Relationship Id="rId40" Type="http://schemas.openxmlformats.org/officeDocument/2006/relationships/image" Target="../media/image27.png"/><Relationship Id="rId45" Type="http://schemas.openxmlformats.org/officeDocument/2006/relationships/slide" Target="slide134.xml"/><Relationship Id="rId53" Type="http://schemas.openxmlformats.org/officeDocument/2006/relationships/image" Target="../media/image37.png"/><Relationship Id="rId58" Type="http://schemas.openxmlformats.org/officeDocument/2006/relationships/slide" Target="slide14.xml"/><Relationship Id="rId66" Type="http://schemas.openxmlformats.org/officeDocument/2006/relationships/slide" Target="slide2.xml"/><Relationship Id="rId5" Type="http://schemas.openxmlformats.org/officeDocument/2006/relationships/image" Target="../media/image54.png"/><Relationship Id="rId61" Type="http://schemas.openxmlformats.org/officeDocument/2006/relationships/slide" Target="slide13.xml"/><Relationship Id="rId19" Type="http://schemas.openxmlformats.org/officeDocument/2006/relationships/image" Target="../media/image6.png"/><Relationship Id="rId14" Type="http://schemas.openxmlformats.org/officeDocument/2006/relationships/image" Target="../media/image31.png"/><Relationship Id="rId22" Type="http://schemas.openxmlformats.org/officeDocument/2006/relationships/image" Target="../media/image9.png"/><Relationship Id="rId27" Type="http://schemas.openxmlformats.org/officeDocument/2006/relationships/image" Target="../media/image14.png"/><Relationship Id="rId30" Type="http://schemas.openxmlformats.org/officeDocument/2006/relationships/image" Target="../media/image17.png"/><Relationship Id="rId35" Type="http://schemas.openxmlformats.org/officeDocument/2006/relationships/image" Target="../media/image22.jpeg"/><Relationship Id="rId43" Type="http://schemas.openxmlformats.org/officeDocument/2006/relationships/image" Target="../media/image30.png"/><Relationship Id="rId48" Type="http://schemas.openxmlformats.org/officeDocument/2006/relationships/slide" Target="slide84.xml"/><Relationship Id="rId56" Type="http://schemas.openxmlformats.org/officeDocument/2006/relationships/slide" Target="slide27.xml"/><Relationship Id="rId64" Type="http://schemas.openxmlformats.org/officeDocument/2006/relationships/slide" Target="slide6.xml"/><Relationship Id="rId69" Type="http://schemas.openxmlformats.org/officeDocument/2006/relationships/image" Target="../media/image34.png"/><Relationship Id="rId8" Type="http://schemas.openxmlformats.org/officeDocument/2006/relationships/image" Target="../media/image57.jpeg"/><Relationship Id="rId51" Type="http://schemas.openxmlformats.org/officeDocument/2006/relationships/image" Target="../media/image36.png"/><Relationship Id="rId3" Type="http://schemas.openxmlformats.org/officeDocument/2006/relationships/image" Target="../media/image52.png"/><Relationship Id="rId12" Type="http://schemas.openxmlformats.org/officeDocument/2006/relationships/image" Target="../media/image61.png"/><Relationship Id="rId17" Type="http://schemas.openxmlformats.org/officeDocument/2006/relationships/image" Target="../media/image4.png"/><Relationship Id="rId25" Type="http://schemas.openxmlformats.org/officeDocument/2006/relationships/image" Target="../media/image12.png"/><Relationship Id="rId33" Type="http://schemas.openxmlformats.org/officeDocument/2006/relationships/image" Target="../media/image20.png"/><Relationship Id="rId38" Type="http://schemas.openxmlformats.org/officeDocument/2006/relationships/image" Target="../media/image25.png"/><Relationship Id="rId46" Type="http://schemas.openxmlformats.org/officeDocument/2006/relationships/image" Target="../media/image32.png"/><Relationship Id="rId59" Type="http://schemas.openxmlformats.org/officeDocument/2006/relationships/image" Target="../media/image40.png"/><Relationship Id="rId67" Type="http://schemas.openxmlformats.org/officeDocument/2006/relationships/image" Target="../media/image43.png"/><Relationship Id="rId20" Type="http://schemas.openxmlformats.org/officeDocument/2006/relationships/image" Target="../media/image7.png"/><Relationship Id="rId41" Type="http://schemas.openxmlformats.org/officeDocument/2006/relationships/image" Target="../media/image28.jpeg"/><Relationship Id="rId54" Type="http://schemas.openxmlformats.org/officeDocument/2006/relationships/slide" Target="slide38.xml"/><Relationship Id="rId62" Type="http://schemas.openxmlformats.org/officeDocument/2006/relationships/slide" Target="slide10.xml"/><Relationship Id="rId1" Type="http://schemas.openxmlformats.org/officeDocument/2006/relationships/slideLayout" Target="../slideLayouts/slideLayout1.xml"/><Relationship Id="rId6" Type="http://schemas.openxmlformats.org/officeDocument/2006/relationships/image" Target="../media/image55.png"/><Relationship Id="rId15" Type="http://schemas.openxmlformats.org/officeDocument/2006/relationships/image" Target="../media/image2.png"/><Relationship Id="rId23" Type="http://schemas.openxmlformats.org/officeDocument/2006/relationships/image" Target="../media/image10.png"/><Relationship Id="rId28" Type="http://schemas.openxmlformats.org/officeDocument/2006/relationships/image" Target="../media/image15.jpeg"/><Relationship Id="rId36" Type="http://schemas.openxmlformats.org/officeDocument/2006/relationships/image" Target="../media/image23.png"/><Relationship Id="rId49" Type="http://schemas.openxmlformats.org/officeDocument/2006/relationships/image" Target="../media/image35.png"/><Relationship Id="rId57" Type="http://schemas.openxmlformats.org/officeDocument/2006/relationships/image" Target="../media/image39.png"/><Relationship Id="rId10" Type="http://schemas.openxmlformats.org/officeDocument/2006/relationships/image" Target="../media/image59.png"/><Relationship Id="rId31" Type="http://schemas.openxmlformats.org/officeDocument/2006/relationships/image" Target="../media/image18.png"/><Relationship Id="rId44" Type="http://schemas.openxmlformats.org/officeDocument/2006/relationships/image" Target="../media/image41.png"/><Relationship Id="rId52" Type="http://schemas.openxmlformats.org/officeDocument/2006/relationships/slide" Target="slide49.xml"/><Relationship Id="rId60" Type="http://schemas.openxmlformats.org/officeDocument/2006/relationships/image" Target="../media/image1.png"/><Relationship Id="rId65" Type="http://schemas.openxmlformats.org/officeDocument/2006/relationships/slide" Target="slide5.xml"/><Relationship Id="rId4" Type="http://schemas.openxmlformats.org/officeDocument/2006/relationships/image" Target="../media/image53.png"/><Relationship Id="rId9" Type="http://schemas.openxmlformats.org/officeDocument/2006/relationships/image" Target="../media/image58.png"/><Relationship Id="rId13" Type="http://schemas.openxmlformats.org/officeDocument/2006/relationships/image" Target="../media/image62.svg"/><Relationship Id="rId18" Type="http://schemas.openxmlformats.org/officeDocument/2006/relationships/image" Target="../media/image5.png"/><Relationship Id="rId39" Type="http://schemas.openxmlformats.org/officeDocument/2006/relationships/image" Target="../media/image26.png"/><Relationship Id="rId34" Type="http://schemas.openxmlformats.org/officeDocument/2006/relationships/image" Target="../media/image21.png"/><Relationship Id="rId50" Type="http://schemas.openxmlformats.org/officeDocument/2006/relationships/slide" Target="slide61.xml"/><Relationship Id="rId55" Type="http://schemas.openxmlformats.org/officeDocument/2006/relationships/image" Target="../media/image38.png"/></Relationships>
</file>

<file path=ppt/slides/_rels/slide7.xml.rels><?xml version="1.0" encoding="UTF-8" standalone="yes"?>
<Relationships xmlns="http://schemas.openxmlformats.org/package/2006/relationships"><Relationship Id="rId26" Type="http://schemas.openxmlformats.org/officeDocument/2006/relationships/image" Target="../media/image8.jpeg"/><Relationship Id="rId21" Type="http://schemas.openxmlformats.org/officeDocument/2006/relationships/image" Target="../media/image3.png"/><Relationship Id="rId42" Type="http://schemas.openxmlformats.org/officeDocument/2006/relationships/image" Target="../media/image24.png"/><Relationship Id="rId47" Type="http://schemas.openxmlformats.org/officeDocument/2006/relationships/image" Target="../media/image29.jpeg"/><Relationship Id="rId63" Type="http://schemas.openxmlformats.org/officeDocument/2006/relationships/image" Target="../media/image39.png"/><Relationship Id="rId68" Type="http://schemas.openxmlformats.org/officeDocument/2006/relationships/slide" Target="slide10.xml"/><Relationship Id="rId2" Type="http://schemas.openxmlformats.org/officeDocument/2006/relationships/notesSlide" Target="../notesSlides/notesSlide4.xml"/><Relationship Id="rId16" Type="http://schemas.openxmlformats.org/officeDocument/2006/relationships/image" Target="../media/image57.jpeg"/><Relationship Id="rId29" Type="http://schemas.openxmlformats.org/officeDocument/2006/relationships/image" Target="../media/image11.png"/><Relationship Id="rId11" Type="http://schemas.openxmlformats.org/officeDocument/2006/relationships/image" Target="../media/image67.jpeg"/><Relationship Id="rId24" Type="http://schemas.openxmlformats.org/officeDocument/2006/relationships/image" Target="../media/image6.png"/><Relationship Id="rId32" Type="http://schemas.openxmlformats.org/officeDocument/2006/relationships/image" Target="../media/image14.png"/><Relationship Id="rId37" Type="http://schemas.openxmlformats.org/officeDocument/2006/relationships/image" Target="../media/image19.png"/><Relationship Id="rId40" Type="http://schemas.openxmlformats.org/officeDocument/2006/relationships/image" Target="../media/image22.jpeg"/><Relationship Id="rId45" Type="http://schemas.openxmlformats.org/officeDocument/2006/relationships/image" Target="../media/image27.png"/><Relationship Id="rId53" Type="http://schemas.openxmlformats.org/officeDocument/2006/relationships/image" Target="../media/image33.png"/><Relationship Id="rId58" Type="http://schemas.openxmlformats.org/officeDocument/2006/relationships/slide" Target="slide49.xml"/><Relationship Id="rId66" Type="http://schemas.openxmlformats.org/officeDocument/2006/relationships/image" Target="../media/image1.png"/><Relationship Id="rId74" Type="http://schemas.openxmlformats.org/officeDocument/2006/relationships/slide" Target="slide98.xml"/><Relationship Id="rId5" Type="http://schemas.openxmlformats.org/officeDocument/2006/relationships/image" Target="../media/image64.svg"/><Relationship Id="rId61" Type="http://schemas.openxmlformats.org/officeDocument/2006/relationships/image" Target="../media/image38.png"/><Relationship Id="rId19" Type="http://schemas.openxmlformats.org/officeDocument/2006/relationships/image" Target="../media/image69.png"/><Relationship Id="rId14" Type="http://schemas.openxmlformats.org/officeDocument/2006/relationships/image" Target="../media/image54.png"/><Relationship Id="rId22" Type="http://schemas.openxmlformats.org/officeDocument/2006/relationships/image" Target="../media/image4.png"/><Relationship Id="rId27" Type="http://schemas.openxmlformats.org/officeDocument/2006/relationships/image" Target="../media/image9.png"/><Relationship Id="rId30" Type="http://schemas.openxmlformats.org/officeDocument/2006/relationships/image" Target="../media/image12.png"/><Relationship Id="rId35" Type="http://schemas.openxmlformats.org/officeDocument/2006/relationships/image" Target="../media/image17.png"/><Relationship Id="rId43" Type="http://schemas.openxmlformats.org/officeDocument/2006/relationships/image" Target="../media/image25.png"/><Relationship Id="rId48" Type="http://schemas.openxmlformats.org/officeDocument/2006/relationships/image" Target="../media/image30.png"/><Relationship Id="rId56" Type="http://schemas.openxmlformats.org/officeDocument/2006/relationships/slide" Target="slide61.xml"/><Relationship Id="rId64" Type="http://schemas.openxmlformats.org/officeDocument/2006/relationships/slide" Target="slide14.xml"/><Relationship Id="rId69" Type="http://schemas.openxmlformats.org/officeDocument/2006/relationships/slide" Target="slide9.xml"/><Relationship Id="rId8" Type="http://schemas.openxmlformats.org/officeDocument/2006/relationships/image" Target="../media/image55.png"/><Relationship Id="rId51" Type="http://schemas.openxmlformats.org/officeDocument/2006/relationships/slide" Target="slide134.xml"/><Relationship Id="rId72" Type="http://schemas.openxmlformats.org/officeDocument/2006/relationships/slide" Target="slide2.xml"/><Relationship Id="rId3" Type="http://schemas.openxmlformats.org/officeDocument/2006/relationships/image" Target="../media/image60.png"/><Relationship Id="rId12" Type="http://schemas.openxmlformats.org/officeDocument/2006/relationships/image" Target="../media/image68.png"/><Relationship Id="rId17" Type="http://schemas.openxmlformats.org/officeDocument/2006/relationships/image" Target="../media/image58.png"/><Relationship Id="rId25" Type="http://schemas.openxmlformats.org/officeDocument/2006/relationships/image" Target="../media/image7.png"/><Relationship Id="rId33" Type="http://schemas.openxmlformats.org/officeDocument/2006/relationships/image" Target="../media/image15.jpeg"/><Relationship Id="rId38" Type="http://schemas.openxmlformats.org/officeDocument/2006/relationships/image" Target="../media/image20.png"/><Relationship Id="rId46" Type="http://schemas.openxmlformats.org/officeDocument/2006/relationships/image" Target="../media/image28.jpeg"/><Relationship Id="rId59" Type="http://schemas.openxmlformats.org/officeDocument/2006/relationships/image" Target="../media/image37.png"/><Relationship Id="rId67" Type="http://schemas.openxmlformats.org/officeDocument/2006/relationships/slide" Target="slide13.xml"/><Relationship Id="rId20" Type="http://schemas.openxmlformats.org/officeDocument/2006/relationships/image" Target="../media/image2.png"/><Relationship Id="rId41" Type="http://schemas.openxmlformats.org/officeDocument/2006/relationships/image" Target="../media/image23.png"/><Relationship Id="rId54" Type="http://schemas.openxmlformats.org/officeDocument/2006/relationships/slide" Target="slide84.xml"/><Relationship Id="rId62" Type="http://schemas.openxmlformats.org/officeDocument/2006/relationships/slide" Target="slide27.xml"/><Relationship Id="rId70" Type="http://schemas.openxmlformats.org/officeDocument/2006/relationships/slide" Target="slide6.xml"/><Relationship Id="rId75" Type="http://schemas.openxmlformats.org/officeDocument/2006/relationships/image" Target="../media/image34.png"/><Relationship Id="rId1" Type="http://schemas.openxmlformats.org/officeDocument/2006/relationships/slideLayout" Target="../slideLayouts/slideLayout2.xml"/><Relationship Id="rId6" Type="http://schemas.openxmlformats.org/officeDocument/2006/relationships/image" Target="../media/image51.png"/><Relationship Id="rId15" Type="http://schemas.openxmlformats.org/officeDocument/2006/relationships/image" Target="../media/image56.png"/><Relationship Id="rId23" Type="http://schemas.openxmlformats.org/officeDocument/2006/relationships/image" Target="../media/image5.png"/><Relationship Id="rId28" Type="http://schemas.openxmlformats.org/officeDocument/2006/relationships/image" Target="../media/image10.png"/><Relationship Id="rId36" Type="http://schemas.openxmlformats.org/officeDocument/2006/relationships/image" Target="../media/image18.png"/><Relationship Id="rId49" Type="http://schemas.openxmlformats.org/officeDocument/2006/relationships/image" Target="../media/image31.png"/><Relationship Id="rId57" Type="http://schemas.openxmlformats.org/officeDocument/2006/relationships/image" Target="../media/image36.png"/><Relationship Id="rId10" Type="http://schemas.openxmlformats.org/officeDocument/2006/relationships/image" Target="../media/image66.png"/><Relationship Id="rId31" Type="http://schemas.openxmlformats.org/officeDocument/2006/relationships/image" Target="../media/image13.png"/><Relationship Id="rId44" Type="http://schemas.openxmlformats.org/officeDocument/2006/relationships/image" Target="../media/image26.png"/><Relationship Id="rId52" Type="http://schemas.openxmlformats.org/officeDocument/2006/relationships/image" Target="../media/image32.png"/><Relationship Id="rId60" Type="http://schemas.openxmlformats.org/officeDocument/2006/relationships/slide" Target="slide38.xml"/><Relationship Id="rId65" Type="http://schemas.openxmlformats.org/officeDocument/2006/relationships/image" Target="../media/image40.png"/><Relationship Id="rId73" Type="http://schemas.openxmlformats.org/officeDocument/2006/relationships/image" Target="../media/image43.png"/><Relationship Id="rId4" Type="http://schemas.openxmlformats.org/officeDocument/2006/relationships/image" Target="../media/image63.png"/><Relationship Id="rId9" Type="http://schemas.openxmlformats.org/officeDocument/2006/relationships/image" Target="../media/image65.png"/><Relationship Id="rId13" Type="http://schemas.openxmlformats.org/officeDocument/2006/relationships/image" Target="../media/image53.png"/><Relationship Id="rId18" Type="http://schemas.openxmlformats.org/officeDocument/2006/relationships/image" Target="../media/image59.png"/><Relationship Id="rId39" Type="http://schemas.openxmlformats.org/officeDocument/2006/relationships/image" Target="../media/image21.png"/><Relationship Id="rId34" Type="http://schemas.openxmlformats.org/officeDocument/2006/relationships/image" Target="../media/image16.png"/><Relationship Id="rId50" Type="http://schemas.openxmlformats.org/officeDocument/2006/relationships/image" Target="../media/image41.png"/><Relationship Id="rId55" Type="http://schemas.openxmlformats.org/officeDocument/2006/relationships/image" Target="../media/image35.png"/><Relationship Id="rId7" Type="http://schemas.openxmlformats.org/officeDocument/2006/relationships/image" Target="../media/image52.png"/><Relationship Id="rId71" Type="http://schemas.openxmlformats.org/officeDocument/2006/relationships/slide" Target="slide5.xml"/></Relationships>
</file>

<file path=ppt/slides/_rels/slide8.xml.rels><?xml version="1.0" encoding="UTF-8" standalone="yes"?>
<Relationships xmlns="http://schemas.openxmlformats.org/package/2006/relationships"><Relationship Id="rId26" Type="http://schemas.openxmlformats.org/officeDocument/2006/relationships/image" Target="../media/image13.png"/><Relationship Id="rId21" Type="http://schemas.openxmlformats.org/officeDocument/2006/relationships/image" Target="../media/image8.jpeg"/><Relationship Id="rId42" Type="http://schemas.openxmlformats.org/officeDocument/2006/relationships/image" Target="../media/image29.jpeg"/><Relationship Id="rId47" Type="http://schemas.openxmlformats.org/officeDocument/2006/relationships/image" Target="../media/image32.png"/><Relationship Id="rId63" Type="http://schemas.openxmlformats.org/officeDocument/2006/relationships/slide" Target="slide10.xml"/><Relationship Id="rId68" Type="http://schemas.openxmlformats.org/officeDocument/2006/relationships/image" Target="../media/image43.png"/><Relationship Id="rId7" Type="http://schemas.openxmlformats.org/officeDocument/2006/relationships/image" Target="../media/image74.png"/><Relationship Id="rId2" Type="http://schemas.openxmlformats.org/officeDocument/2006/relationships/notesSlide" Target="../notesSlides/notesSlide5.xml"/><Relationship Id="rId16" Type="http://schemas.openxmlformats.org/officeDocument/2006/relationships/image" Target="../media/image3.png"/><Relationship Id="rId29" Type="http://schemas.openxmlformats.org/officeDocument/2006/relationships/image" Target="../media/image16.png"/><Relationship Id="rId11" Type="http://schemas.openxmlformats.org/officeDocument/2006/relationships/image" Target="../media/image78.png"/><Relationship Id="rId24" Type="http://schemas.openxmlformats.org/officeDocument/2006/relationships/image" Target="../media/image11.png"/><Relationship Id="rId32" Type="http://schemas.openxmlformats.org/officeDocument/2006/relationships/image" Target="../media/image19.png"/><Relationship Id="rId37" Type="http://schemas.openxmlformats.org/officeDocument/2006/relationships/image" Target="../media/image24.png"/><Relationship Id="rId40" Type="http://schemas.openxmlformats.org/officeDocument/2006/relationships/image" Target="../media/image27.png"/><Relationship Id="rId45" Type="http://schemas.openxmlformats.org/officeDocument/2006/relationships/image" Target="../media/image41.png"/><Relationship Id="rId53" Type="http://schemas.openxmlformats.org/officeDocument/2006/relationships/slide" Target="slide49.xml"/><Relationship Id="rId58" Type="http://schemas.openxmlformats.org/officeDocument/2006/relationships/image" Target="../media/image39.png"/><Relationship Id="rId66" Type="http://schemas.openxmlformats.org/officeDocument/2006/relationships/slide" Target="slide5.xml"/><Relationship Id="rId5" Type="http://schemas.openxmlformats.org/officeDocument/2006/relationships/image" Target="../media/image72.jpeg"/><Relationship Id="rId61" Type="http://schemas.openxmlformats.org/officeDocument/2006/relationships/image" Target="../media/image1.png"/><Relationship Id="rId19" Type="http://schemas.openxmlformats.org/officeDocument/2006/relationships/image" Target="../media/image6.png"/><Relationship Id="rId14" Type="http://schemas.openxmlformats.org/officeDocument/2006/relationships/image" Target="../media/image81.jpeg"/><Relationship Id="rId22" Type="http://schemas.openxmlformats.org/officeDocument/2006/relationships/image" Target="../media/image9.png"/><Relationship Id="rId27" Type="http://schemas.openxmlformats.org/officeDocument/2006/relationships/image" Target="../media/image14.png"/><Relationship Id="rId30" Type="http://schemas.openxmlformats.org/officeDocument/2006/relationships/image" Target="../media/image17.png"/><Relationship Id="rId35" Type="http://schemas.openxmlformats.org/officeDocument/2006/relationships/image" Target="../media/image22.jpeg"/><Relationship Id="rId43" Type="http://schemas.openxmlformats.org/officeDocument/2006/relationships/image" Target="../media/image30.png"/><Relationship Id="rId48" Type="http://schemas.openxmlformats.org/officeDocument/2006/relationships/image" Target="../media/image33.png"/><Relationship Id="rId56" Type="http://schemas.openxmlformats.org/officeDocument/2006/relationships/image" Target="../media/image38.png"/><Relationship Id="rId64" Type="http://schemas.openxmlformats.org/officeDocument/2006/relationships/slide" Target="slide9.xml"/><Relationship Id="rId69" Type="http://schemas.openxmlformats.org/officeDocument/2006/relationships/slide" Target="slide98.xml"/><Relationship Id="rId8" Type="http://schemas.openxmlformats.org/officeDocument/2006/relationships/image" Target="../media/image75.png"/><Relationship Id="rId51" Type="http://schemas.openxmlformats.org/officeDocument/2006/relationships/slide" Target="slide61.xml"/><Relationship Id="rId3" Type="http://schemas.openxmlformats.org/officeDocument/2006/relationships/image" Target="../media/image70.png"/><Relationship Id="rId12" Type="http://schemas.openxmlformats.org/officeDocument/2006/relationships/image" Target="../media/image79.jpeg"/><Relationship Id="rId17" Type="http://schemas.openxmlformats.org/officeDocument/2006/relationships/image" Target="../media/image4.png"/><Relationship Id="rId25" Type="http://schemas.openxmlformats.org/officeDocument/2006/relationships/image" Target="../media/image12.png"/><Relationship Id="rId33" Type="http://schemas.openxmlformats.org/officeDocument/2006/relationships/image" Target="../media/image20.png"/><Relationship Id="rId38" Type="http://schemas.openxmlformats.org/officeDocument/2006/relationships/image" Target="../media/image25.png"/><Relationship Id="rId46" Type="http://schemas.openxmlformats.org/officeDocument/2006/relationships/slide" Target="slide134.xml"/><Relationship Id="rId59" Type="http://schemas.openxmlformats.org/officeDocument/2006/relationships/slide" Target="slide14.xml"/><Relationship Id="rId67" Type="http://schemas.openxmlformats.org/officeDocument/2006/relationships/slide" Target="slide2.xml"/><Relationship Id="rId20" Type="http://schemas.openxmlformats.org/officeDocument/2006/relationships/image" Target="../media/image7.png"/><Relationship Id="rId41" Type="http://schemas.openxmlformats.org/officeDocument/2006/relationships/image" Target="../media/image28.jpeg"/><Relationship Id="rId54" Type="http://schemas.openxmlformats.org/officeDocument/2006/relationships/image" Target="../media/image37.png"/><Relationship Id="rId62" Type="http://schemas.openxmlformats.org/officeDocument/2006/relationships/slide" Target="slide13.xml"/><Relationship Id="rId70" Type="http://schemas.openxmlformats.org/officeDocument/2006/relationships/image" Target="../media/image34.png"/><Relationship Id="rId1" Type="http://schemas.openxmlformats.org/officeDocument/2006/relationships/slideLayout" Target="../slideLayouts/slideLayout2.xml"/><Relationship Id="rId6" Type="http://schemas.openxmlformats.org/officeDocument/2006/relationships/image" Target="../media/image73.png"/><Relationship Id="rId15" Type="http://schemas.openxmlformats.org/officeDocument/2006/relationships/image" Target="../media/image2.png"/><Relationship Id="rId23" Type="http://schemas.openxmlformats.org/officeDocument/2006/relationships/image" Target="../media/image10.png"/><Relationship Id="rId28" Type="http://schemas.openxmlformats.org/officeDocument/2006/relationships/image" Target="../media/image15.jpeg"/><Relationship Id="rId36" Type="http://schemas.openxmlformats.org/officeDocument/2006/relationships/image" Target="../media/image23.png"/><Relationship Id="rId49" Type="http://schemas.openxmlformats.org/officeDocument/2006/relationships/slide" Target="slide84.xml"/><Relationship Id="rId57" Type="http://schemas.openxmlformats.org/officeDocument/2006/relationships/slide" Target="slide27.xml"/><Relationship Id="rId10" Type="http://schemas.openxmlformats.org/officeDocument/2006/relationships/image" Target="../media/image77.jpeg"/><Relationship Id="rId31" Type="http://schemas.openxmlformats.org/officeDocument/2006/relationships/image" Target="../media/image18.png"/><Relationship Id="rId44" Type="http://schemas.openxmlformats.org/officeDocument/2006/relationships/image" Target="../media/image31.png"/><Relationship Id="rId52" Type="http://schemas.openxmlformats.org/officeDocument/2006/relationships/image" Target="../media/image36.png"/><Relationship Id="rId60" Type="http://schemas.openxmlformats.org/officeDocument/2006/relationships/image" Target="../media/image40.png"/><Relationship Id="rId65" Type="http://schemas.openxmlformats.org/officeDocument/2006/relationships/slide" Target="slide6.xml"/><Relationship Id="rId4" Type="http://schemas.openxmlformats.org/officeDocument/2006/relationships/image" Target="../media/image71.png"/><Relationship Id="rId9" Type="http://schemas.openxmlformats.org/officeDocument/2006/relationships/image" Target="../media/image76.png"/><Relationship Id="rId13" Type="http://schemas.openxmlformats.org/officeDocument/2006/relationships/image" Target="../media/image80.png"/><Relationship Id="rId18" Type="http://schemas.openxmlformats.org/officeDocument/2006/relationships/image" Target="../media/image5.png"/><Relationship Id="rId39" Type="http://schemas.openxmlformats.org/officeDocument/2006/relationships/image" Target="../media/image26.png"/><Relationship Id="rId34" Type="http://schemas.openxmlformats.org/officeDocument/2006/relationships/image" Target="../media/image21.png"/><Relationship Id="rId50" Type="http://schemas.openxmlformats.org/officeDocument/2006/relationships/image" Target="../media/image35.png"/><Relationship Id="rId55" Type="http://schemas.openxmlformats.org/officeDocument/2006/relationships/slide" Target="slide38.xml"/></Relationships>
</file>

<file path=ppt/slides/_rels/slide9.xml.rels><?xml version="1.0" encoding="UTF-8" standalone="yes"?>
<Relationships xmlns="http://schemas.openxmlformats.org/package/2006/relationships"><Relationship Id="rId13" Type="http://schemas.openxmlformats.org/officeDocument/2006/relationships/image" Target="../media/image13.png"/><Relationship Id="rId18" Type="http://schemas.openxmlformats.org/officeDocument/2006/relationships/image" Target="../media/image18.png"/><Relationship Id="rId26" Type="http://schemas.openxmlformats.org/officeDocument/2006/relationships/image" Target="../media/image26.png"/><Relationship Id="rId39" Type="http://schemas.openxmlformats.org/officeDocument/2006/relationships/slide" Target="slide61.xml"/><Relationship Id="rId21" Type="http://schemas.openxmlformats.org/officeDocument/2006/relationships/image" Target="../media/image21.png"/><Relationship Id="rId34" Type="http://schemas.openxmlformats.org/officeDocument/2006/relationships/slide" Target="slide134.xml"/><Relationship Id="rId42" Type="http://schemas.openxmlformats.org/officeDocument/2006/relationships/image" Target="../media/image37.png"/><Relationship Id="rId47" Type="http://schemas.openxmlformats.org/officeDocument/2006/relationships/slide" Target="slide14.xml"/><Relationship Id="rId50" Type="http://schemas.openxmlformats.org/officeDocument/2006/relationships/slide" Target="slide13.xml"/><Relationship Id="rId55" Type="http://schemas.openxmlformats.org/officeDocument/2006/relationships/slide" Target="slide2.xml"/><Relationship Id="rId7" Type="http://schemas.openxmlformats.org/officeDocument/2006/relationships/image" Target="../media/image7.png"/><Relationship Id="rId2" Type="http://schemas.openxmlformats.org/officeDocument/2006/relationships/image" Target="../media/image82.png"/><Relationship Id="rId16" Type="http://schemas.openxmlformats.org/officeDocument/2006/relationships/image" Target="../media/image16.png"/><Relationship Id="rId29" Type="http://schemas.openxmlformats.org/officeDocument/2006/relationships/image" Target="../media/image29.jpeg"/><Relationship Id="rId11" Type="http://schemas.openxmlformats.org/officeDocument/2006/relationships/image" Target="../media/image11.png"/><Relationship Id="rId24" Type="http://schemas.openxmlformats.org/officeDocument/2006/relationships/image" Target="../media/image24.png"/><Relationship Id="rId32" Type="http://schemas.openxmlformats.org/officeDocument/2006/relationships/image" Target="../media/image31.png"/><Relationship Id="rId37" Type="http://schemas.openxmlformats.org/officeDocument/2006/relationships/slide" Target="slide84.xml"/><Relationship Id="rId40" Type="http://schemas.openxmlformats.org/officeDocument/2006/relationships/image" Target="../media/image36.png"/><Relationship Id="rId45" Type="http://schemas.openxmlformats.org/officeDocument/2006/relationships/slide" Target="slide27.xml"/><Relationship Id="rId53" Type="http://schemas.openxmlformats.org/officeDocument/2006/relationships/slide" Target="slide6.xml"/><Relationship Id="rId58" Type="http://schemas.openxmlformats.org/officeDocument/2006/relationships/image" Target="../media/image34.png"/><Relationship Id="rId5" Type="http://schemas.openxmlformats.org/officeDocument/2006/relationships/image" Target="../media/image5.png"/><Relationship Id="rId19" Type="http://schemas.openxmlformats.org/officeDocument/2006/relationships/image" Target="../media/image19.png"/><Relationship Id="rId4" Type="http://schemas.openxmlformats.org/officeDocument/2006/relationships/image" Target="../media/image4.png"/><Relationship Id="rId9" Type="http://schemas.openxmlformats.org/officeDocument/2006/relationships/image" Target="../media/image9.png"/><Relationship Id="rId14" Type="http://schemas.openxmlformats.org/officeDocument/2006/relationships/image" Target="../media/image14.png"/><Relationship Id="rId22" Type="http://schemas.openxmlformats.org/officeDocument/2006/relationships/image" Target="../media/image22.jpeg"/><Relationship Id="rId27" Type="http://schemas.openxmlformats.org/officeDocument/2006/relationships/image" Target="../media/image27.png"/><Relationship Id="rId30" Type="http://schemas.openxmlformats.org/officeDocument/2006/relationships/image" Target="../media/image30.png"/><Relationship Id="rId35" Type="http://schemas.openxmlformats.org/officeDocument/2006/relationships/image" Target="../media/image32.png"/><Relationship Id="rId43" Type="http://schemas.openxmlformats.org/officeDocument/2006/relationships/slide" Target="slide38.xml"/><Relationship Id="rId48" Type="http://schemas.openxmlformats.org/officeDocument/2006/relationships/image" Target="../media/image40.png"/><Relationship Id="rId56" Type="http://schemas.openxmlformats.org/officeDocument/2006/relationships/image" Target="../media/image43.png"/><Relationship Id="rId8" Type="http://schemas.openxmlformats.org/officeDocument/2006/relationships/image" Target="../media/image8.jpeg"/><Relationship Id="rId51" Type="http://schemas.openxmlformats.org/officeDocument/2006/relationships/slide" Target="slide10.xml"/><Relationship Id="rId3" Type="http://schemas.openxmlformats.org/officeDocument/2006/relationships/image" Target="../media/image3.png"/><Relationship Id="rId12" Type="http://schemas.openxmlformats.org/officeDocument/2006/relationships/image" Target="../media/image12.png"/><Relationship Id="rId17" Type="http://schemas.openxmlformats.org/officeDocument/2006/relationships/image" Target="../media/image17.png"/><Relationship Id="rId25" Type="http://schemas.openxmlformats.org/officeDocument/2006/relationships/image" Target="../media/image25.png"/><Relationship Id="rId33" Type="http://schemas.openxmlformats.org/officeDocument/2006/relationships/image" Target="../media/image41.png"/><Relationship Id="rId38" Type="http://schemas.openxmlformats.org/officeDocument/2006/relationships/image" Target="../media/image35.png"/><Relationship Id="rId46" Type="http://schemas.openxmlformats.org/officeDocument/2006/relationships/image" Target="../media/image39.png"/><Relationship Id="rId20" Type="http://schemas.openxmlformats.org/officeDocument/2006/relationships/image" Target="../media/image20.png"/><Relationship Id="rId41" Type="http://schemas.openxmlformats.org/officeDocument/2006/relationships/slide" Target="slide49.xml"/><Relationship Id="rId54" Type="http://schemas.openxmlformats.org/officeDocument/2006/relationships/slide" Target="slide5.xml"/><Relationship Id="rId1" Type="http://schemas.openxmlformats.org/officeDocument/2006/relationships/slideLayout" Target="../slideLayouts/slideLayout1.xml"/><Relationship Id="rId6" Type="http://schemas.openxmlformats.org/officeDocument/2006/relationships/image" Target="../media/image6.png"/><Relationship Id="rId15" Type="http://schemas.openxmlformats.org/officeDocument/2006/relationships/image" Target="../media/image15.jpeg"/><Relationship Id="rId23" Type="http://schemas.openxmlformats.org/officeDocument/2006/relationships/image" Target="../media/image23.png"/><Relationship Id="rId28" Type="http://schemas.openxmlformats.org/officeDocument/2006/relationships/image" Target="../media/image28.jpeg"/><Relationship Id="rId36" Type="http://schemas.openxmlformats.org/officeDocument/2006/relationships/image" Target="../media/image33.png"/><Relationship Id="rId49" Type="http://schemas.openxmlformats.org/officeDocument/2006/relationships/image" Target="../media/image1.png"/><Relationship Id="rId57" Type="http://schemas.openxmlformats.org/officeDocument/2006/relationships/slide" Target="slide98.xml"/><Relationship Id="rId10" Type="http://schemas.openxmlformats.org/officeDocument/2006/relationships/image" Target="../media/image10.png"/><Relationship Id="rId31" Type="http://schemas.openxmlformats.org/officeDocument/2006/relationships/image" Target="../media/image2.png"/><Relationship Id="rId44" Type="http://schemas.openxmlformats.org/officeDocument/2006/relationships/image" Target="../media/image38.png"/><Relationship Id="rId52" Type="http://schemas.openxmlformats.org/officeDocument/2006/relationships/slide" Target="slide9.xml"/></Relationships>
</file>

<file path=ppt/slides/_rels/slide10.xml.rels><?xml version="1.0" encoding="UTF-8" standalone="yes"?>
<Relationships xmlns="http://schemas.openxmlformats.org/package/2006/relationships"><Relationship Id="rId13" Type="http://schemas.openxmlformats.org/officeDocument/2006/relationships/image" Target="../media/image10.png"/><Relationship Id="rId18" Type="http://schemas.openxmlformats.org/officeDocument/2006/relationships/image" Target="../media/image15.jpeg"/><Relationship Id="rId26" Type="http://schemas.openxmlformats.org/officeDocument/2006/relationships/image" Target="../media/image23.png"/><Relationship Id="rId39" Type="http://schemas.openxmlformats.org/officeDocument/2006/relationships/slide" Target="slide84.xml"/><Relationship Id="rId21" Type="http://schemas.openxmlformats.org/officeDocument/2006/relationships/image" Target="../media/image18.png"/><Relationship Id="rId34" Type="http://schemas.openxmlformats.org/officeDocument/2006/relationships/image" Target="../media/image31.png"/><Relationship Id="rId42" Type="http://schemas.openxmlformats.org/officeDocument/2006/relationships/image" Target="../media/image36.png"/><Relationship Id="rId47" Type="http://schemas.openxmlformats.org/officeDocument/2006/relationships/slide" Target="slide27.xml"/><Relationship Id="rId50" Type="http://schemas.openxmlformats.org/officeDocument/2006/relationships/image" Target="../media/image40.png"/><Relationship Id="rId55" Type="http://schemas.openxmlformats.org/officeDocument/2006/relationships/slide" Target="slide9.xml"/><Relationship Id="rId7" Type="http://schemas.openxmlformats.org/officeDocument/2006/relationships/image" Target="../media/image4.png"/><Relationship Id="rId2" Type="http://schemas.openxmlformats.org/officeDocument/2006/relationships/image" Target="../media/image83.png"/><Relationship Id="rId16" Type="http://schemas.openxmlformats.org/officeDocument/2006/relationships/image" Target="../media/image13.png"/><Relationship Id="rId29" Type="http://schemas.openxmlformats.org/officeDocument/2006/relationships/image" Target="../media/image26.png"/><Relationship Id="rId11" Type="http://schemas.openxmlformats.org/officeDocument/2006/relationships/image" Target="../media/image8.jpeg"/><Relationship Id="rId24" Type="http://schemas.openxmlformats.org/officeDocument/2006/relationships/image" Target="../media/image21.png"/><Relationship Id="rId32" Type="http://schemas.openxmlformats.org/officeDocument/2006/relationships/image" Target="../media/image29.jpeg"/><Relationship Id="rId37" Type="http://schemas.openxmlformats.org/officeDocument/2006/relationships/image" Target="../media/image32.png"/><Relationship Id="rId40" Type="http://schemas.openxmlformats.org/officeDocument/2006/relationships/image" Target="../media/image35.png"/><Relationship Id="rId45" Type="http://schemas.openxmlformats.org/officeDocument/2006/relationships/slide" Target="slide38.xml"/><Relationship Id="rId53" Type="http://schemas.openxmlformats.org/officeDocument/2006/relationships/slide" Target="slide13.xml"/><Relationship Id="rId58" Type="http://schemas.openxmlformats.org/officeDocument/2006/relationships/slide" Target="slide2.xml"/><Relationship Id="rId5" Type="http://schemas.openxmlformats.org/officeDocument/2006/relationships/image" Target="../media/image82.png"/><Relationship Id="rId61" Type="http://schemas.openxmlformats.org/officeDocument/2006/relationships/image" Target="../media/image34.png"/><Relationship Id="rId19" Type="http://schemas.openxmlformats.org/officeDocument/2006/relationships/image" Target="../media/image16.png"/><Relationship Id="rId14" Type="http://schemas.openxmlformats.org/officeDocument/2006/relationships/image" Target="../media/image11.png"/><Relationship Id="rId22" Type="http://schemas.openxmlformats.org/officeDocument/2006/relationships/image" Target="../media/image19.png"/><Relationship Id="rId27" Type="http://schemas.openxmlformats.org/officeDocument/2006/relationships/image" Target="../media/image24.png"/><Relationship Id="rId30" Type="http://schemas.openxmlformats.org/officeDocument/2006/relationships/image" Target="../media/image27.png"/><Relationship Id="rId35" Type="http://schemas.openxmlformats.org/officeDocument/2006/relationships/image" Target="../media/image41.png"/><Relationship Id="rId43" Type="http://schemas.openxmlformats.org/officeDocument/2006/relationships/slide" Target="slide49.xml"/><Relationship Id="rId48" Type="http://schemas.openxmlformats.org/officeDocument/2006/relationships/image" Target="../media/image39.png"/><Relationship Id="rId56" Type="http://schemas.openxmlformats.org/officeDocument/2006/relationships/slide" Target="slide6.xml"/><Relationship Id="rId8" Type="http://schemas.openxmlformats.org/officeDocument/2006/relationships/image" Target="../media/image5.png"/><Relationship Id="rId51" Type="http://schemas.openxmlformats.org/officeDocument/2006/relationships/image" Target="../media/image1.png"/><Relationship Id="rId3" Type="http://schemas.openxmlformats.org/officeDocument/2006/relationships/image" Target="../media/image2.png"/><Relationship Id="rId12" Type="http://schemas.openxmlformats.org/officeDocument/2006/relationships/image" Target="../media/image9.png"/><Relationship Id="rId17" Type="http://schemas.openxmlformats.org/officeDocument/2006/relationships/image" Target="../media/image14.png"/><Relationship Id="rId25" Type="http://schemas.openxmlformats.org/officeDocument/2006/relationships/image" Target="../media/image22.jpeg"/><Relationship Id="rId33" Type="http://schemas.openxmlformats.org/officeDocument/2006/relationships/image" Target="../media/image30.png"/><Relationship Id="rId38" Type="http://schemas.openxmlformats.org/officeDocument/2006/relationships/image" Target="../media/image33.png"/><Relationship Id="rId46" Type="http://schemas.openxmlformats.org/officeDocument/2006/relationships/image" Target="../media/image38.png"/><Relationship Id="rId59" Type="http://schemas.openxmlformats.org/officeDocument/2006/relationships/image" Target="../media/image43.png"/><Relationship Id="rId20" Type="http://schemas.openxmlformats.org/officeDocument/2006/relationships/image" Target="../media/image17.png"/><Relationship Id="rId41" Type="http://schemas.openxmlformats.org/officeDocument/2006/relationships/slide" Target="slide61.xml"/><Relationship Id="rId54" Type="http://schemas.openxmlformats.org/officeDocument/2006/relationships/slide" Target="slide10.xml"/><Relationship Id="rId1" Type="http://schemas.openxmlformats.org/officeDocument/2006/relationships/slideLayout" Target="../slideLayouts/slideLayout1.xml"/><Relationship Id="rId6" Type="http://schemas.openxmlformats.org/officeDocument/2006/relationships/image" Target="../media/image3.png"/><Relationship Id="rId15" Type="http://schemas.openxmlformats.org/officeDocument/2006/relationships/image" Target="../media/image12.png"/><Relationship Id="rId23" Type="http://schemas.openxmlformats.org/officeDocument/2006/relationships/image" Target="../media/image20.png"/><Relationship Id="rId28" Type="http://schemas.openxmlformats.org/officeDocument/2006/relationships/image" Target="../media/image25.png"/><Relationship Id="rId36" Type="http://schemas.openxmlformats.org/officeDocument/2006/relationships/slide" Target="slide134.xml"/><Relationship Id="rId49" Type="http://schemas.openxmlformats.org/officeDocument/2006/relationships/slide" Target="slide14.xml"/><Relationship Id="rId57" Type="http://schemas.openxmlformats.org/officeDocument/2006/relationships/slide" Target="slide5.xml"/><Relationship Id="rId10" Type="http://schemas.openxmlformats.org/officeDocument/2006/relationships/image" Target="../media/image7.png"/><Relationship Id="rId31" Type="http://schemas.openxmlformats.org/officeDocument/2006/relationships/image" Target="../media/image28.jpeg"/><Relationship Id="rId44" Type="http://schemas.openxmlformats.org/officeDocument/2006/relationships/image" Target="../media/image37.png"/><Relationship Id="rId52" Type="http://schemas.openxmlformats.org/officeDocument/2006/relationships/image" Target="../media/image85.png"/><Relationship Id="rId60" Type="http://schemas.openxmlformats.org/officeDocument/2006/relationships/slide" Target="slide98.xml"/><Relationship Id="rId4" Type="http://schemas.openxmlformats.org/officeDocument/2006/relationships/image" Target="../media/image84.png"/><Relationship Id="rId9" Type="http://schemas.openxmlformats.org/officeDocument/2006/relationships/image" Target="../media/image6.png"/></Relationships>
</file>

<file path=ppt/slides/_rels/slide11.xml.rels><?xml version="1.0" encoding="UTF-8" standalone="yes"?>
<Relationships xmlns="http://schemas.openxmlformats.org/package/2006/relationships"><Relationship Id="rId13" Type="http://schemas.openxmlformats.org/officeDocument/2006/relationships/image" Target="../media/image9.png"/><Relationship Id="rId18" Type="http://schemas.openxmlformats.org/officeDocument/2006/relationships/image" Target="../media/image14.png"/><Relationship Id="rId26" Type="http://schemas.openxmlformats.org/officeDocument/2006/relationships/image" Target="../media/image22.jpeg"/><Relationship Id="rId39" Type="http://schemas.openxmlformats.org/officeDocument/2006/relationships/image" Target="../media/image33.png"/><Relationship Id="rId21" Type="http://schemas.openxmlformats.org/officeDocument/2006/relationships/image" Target="../media/image17.png"/><Relationship Id="rId34" Type="http://schemas.openxmlformats.org/officeDocument/2006/relationships/image" Target="../media/image30.png"/><Relationship Id="rId42" Type="http://schemas.openxmlformats.org/officeDocument/2006/relationships/slide" Target="slide61.xml"/><Relationship Id="rId47" Type="http://schemas.openxmlformats.org/officeDocument/2006/relationships/image" Target="../media/image38.png"/><Relationship Id="rId50" Type="http://schemas.openxmlformats.org/officeDocument/2006/relationships/slide" Target="slide14.xml"/><Relationship Id="rId55" Type="http://schemas.openxmlformats.org/officeDocument/2006/relationships/slide" Target="slide9.xml"/><Relationship Id="rId7" Type="http://schemas.openxmlformats.org/officeDocument/2006/relationships/image" Target="../media/image3.png"/><Relationship Id="rId2" Type="http://schemas.openxmlformats.org/officeDocument/2006/relationships/image" Target="../media/image2.png"/><Relationship Id="rId16" Type="http://schemas.openxmlformats.org/officeDocument/2006/relationships/image" Target="../media/image12.png"/><Relationship Id="rId29" Type="http://schemas.openxmlformats.org/officeDocument/2006/relationships/image" Target="../media/image25.png"/><Relationship Id="rId11" Type="http://schemas.openxmlformats.org/officeDocument/2006/relationships/image" Target="../media/image7.png"/><Relationship Id="rId24" Type="http://schemas.openxmlformats.org/officeDocument/2006/relationships/image" Target="../media/image20.png"/><Relationship Id="rId32" Type="http://schemas.openxmlformats.org/officeDocument/2006/relationships/image" Target="../media/image28.jpeg"/><Relationship Id="rId37" Type="http://schemas.openxmlformats.org/officeDocument/2006/relationships/slide" Target="slide134.xml"/><Relationship Id="rId40" Type="http://schemas.openxmlformats.org/officeDocument/2006/relationships/slide" Target="slide84.xml"/><Relationship Id="rId45" Type="http://schemas.openxmlformats.org/officeDocument/2006/relationships/image" Target="../media/image37.png"/><Relationship Id="rId53" Type="http://schemas.openxmlformats.org/officeDocument/2006/relationships/slide" Target="slide13.xml"/><Relationship Id="rId58" Type="http://schemas.openxmlformats.org/officeDocument/2006/relationships/slide" Target="slide2.xml"/><Relationship Id="rId5" Type="http://schemas.openxmlformats.org/officeDocument/2006/relationships/image" Target="../media/image82.png"/><Relationship Id="rId61" Type="http://schemas.openxmlformats.org/officeDocument/2006/relationships/image" Target="../media/image34.png"/><Relationship Id="rId19" Type="http://schemas.openxmlformats.org/officeDocument/2006/relationships/image" Target="../media/image15.jpeg"/><Relationship Id="rId14" Type="http://schemas.openxmlformats.org/officeDocument/2006/relationships/image" Target="../media/image10.png"/><Relationship Id="rId22" Type="http://schemas.openxmlformats.org/officeDocument/2006/relationships/image" Target="../media/image18.png"/><Relationship Id="rId27" Type="http://schemas.openxmlformats.org/officeDocument/2006/relationships/image" Target="../media/image23.png"/><Relationship Id="rId30" Type="http://schemas.openxmlformats.org/officeDocument/2006/relationships/image" Target="../media/image26.png"/><Relationship Id="rId35" Type="http://schemas.openxmlformats.org/officeDocument/2006/relationships/image" Target="../media/image31.png"/><Relationship Id="rId43" Type="http://schemas.openxmlformats.org/officeDocument/2006/relationships/image" Target="../media/image36.png"/><Relationship Id="rId48" Type="http://schemas.openxmlformats.org/officeDocument/2006/relationships/slide" Target="slide27.xml"/><Relationship Id="rId56" Type="http://schemas.openxmlformats.org/officeDocument/2006/relationships/slide" Target="slide6.xml"/><Relationship Id="rId8" Type="http://schemas.openxmlformats.org/officeDocument/2006/relationships/image" Target="../media/image4.png"/><Relationship Id="rId51" Type="http://schemas.openxmlformats.org/officeDocument/2006/relationships/image" Target="../media/image40.png"/><Relationship Id="rId3" Type="http://schemas.openxmlformats.org/officeDocument/2006/relationships/image" Target="../media/image83.png"/><Relationship Id="rId12" Type="http://schemas.openxmlformats.org/officeDocument/2006/relationships/image" Target="../media/image8.jpeg"/><Relationship Id="rId17" Type="http://schemas.openxmlformats.org/officeDocument/2006/relationships/image" Target="../media/image13.png"/><Relationship Id="rId25" Type="http://schemas.openxmlformats.org/officeDocument/2006/relationships/image" Target="../media/image21.png"/><Relationship Id="rId33" Type="http://schemas.openxmlformats.org/officeDocument/2006/relationships/image" Target="../media/image29.jpeg"/><Relationship Id="rId38" Type="http://schemas.openxmlformats.org/officeDocument/2006/relationships/image" Target="../media/image32.png"/><Relationship Id="rId46" Type="http://schemas.openxmlformats.org/officeDocument/2006/relationships/slide" Target="slide38.xml"/><Relationship Id="rId59" Type="http://schemas.openxmlformats.org/officeDocument/2006/relationships/image" Target="../media/image43.png"/><Relationship Id="rId20" Type="http://schemas.openxmlformats.org/officeDocument/2006/relationships/image" Target="../media/image16.png"/><Relationship Id="rId41" Type="http://schemas.openxmlformats.org/officeDocument/2006/relationships/image" Target="../media/image35.png"/><Relationship Id="rId54" Type="http://schemas.openxmlformats.org/officeDocument/2006/relationships/slide" Target="slide10.xml"/><Relationship Id="rId1" Type="http://schemas.openxmlformats.org/officeDocument/2006/relationships/slideLayout" Target="../slideLayouts/slideLayout1.xml"/><Relationship Id="rId6" Type="http://schemas.openxmlformats.org/officeDocument/2006/relationships/image" Target="../media/image86.png"/><Relationship Id="rId15" Type="http://schemas.openxmlformats.org/officeDocument/2006/relationships/image" Target="../media/image11.png"/><Relationship Id="rId23" Type="http://schemas.openxmlformats.org/officeDocument/2006/relationships/image" Target="../media/image19.png"/><Relationship Id="rId28" Type="http://schemas.openxmlformats.org/officeDocument/2006/relationships/image" Target="../media/image24.png"/><Relationship Id="rId36" Type="http://schemas.openxmlformats.org/officeDocument/2006/relationships/image" Target="../media/image41.png"/><Relationship Id="rId49" Type="http://schemas.openxmlformats.org/officeDocument/2006/relationships/image" Target="../media/image39.png"/><Relationship Id="rId57" Type="http://schemas.openxmlformats.org/officeDocument/2006/relationships/slide" Target="slide5.xml"/><Relationship Id="rId10" Type="http://schemas.openxmlformats.org/officeDocument/2006/relationships/image" Target="../media/image6.png"/><Relationship Id="rId31" Type="http://schemas.openxmlformats.org/officeDocument/2006/relationships/image" Target="../media/image27.png"/><Relationship Id="rId44" Type="http://schemas.openxmlformats.org/officeDocument/2006/relationships/slide" Target="slide49.xml"/><Relationship Id="rId52" Type="http://schemas.openxmlformats.org/officeDocument/2006/relationships/image" Target="../media/image1.png"/><Relationship Id="rId60" Type="http://schemas.openxmlformats.org/officeDocument/2006/relationships/slide" Target="slide98.xml"/><Relationship Id="rId4" Type="http://schemas.openxmlformats.org/officeDocument/2006/relationships/image" Target="../media/image84.png"/><Relationship Id="rId9" Type="http://schemas.openxmlformats.org/officeDocument/2006/relationships/image" Target="../media/image5.png"/></Relationships>
</file>

<file path=ppt/slides/_rels/slide12.xml.rels><?xml version="1.0" encoding="UTF-8" standalone="yes"?>
<Relationships xmlns="http://schemas.openxmlformats.org/package/2006/relationships"><Relationship Id="rId13" Type="http://schemas.openxmlformats.org/officeDocument/2006/relationships/image" Target="../media/image11.png"/><Relationship Id="rId18" Type="http://schemas.openxmlformats.org/officeDocument/2006/relationships/image" Target="../media/image16.png"/><Relationship Id="rId26" Type="http://schemas.openxmlformats.org/officeDocument/2006/relationships/image" Target="../media/image24.png"/><Relationship Id="rId39" Type="http://schemas.openxmlformats.org/officeDocument/2006/relationships/image" Target="../media/image35.png"/><Relationship Id="rId21" Type="http://schemas.openxmlformats.org/officeDocument/2006/relationships/image" Target="../media/image19.png"/><Relationship Id="rId34" Type="http://schemas.openxmlformats.org/officeDocument/2006/relationships/image" Target="../media/image41.png"/><Relationship Id="rId42" Type="http://schemas.openxmlformats.org/officeDocument/2006/relationships/slide" Target="slide49.xml"/><Relationship Id="rId47" Type="http://schemas.openxmlformats.org/officeDocument/2006/relationships/image" Target="../media/image39.png"/><Relationship Id="rId50" Type="http://schemas.openxmlformats.org/officeDocument/2006/relationships/image" Target="../media/image1.png"/><Relationship Id="rId55" Type="http://schemas.openxmlformats.org/officeDocument/2006/relationships/slide" Target="slide5.xml"/><Relationship Id="rId7" Type="http://schemas.openxmlformats.org/officeDocument/2006/relationships/image" Target="../media/image5.png"/><Relationship Id="rId2" Type="http://schemas.openxmlformats.org/officeDocument/2006/relationships/image" Target="../media/image83.png"/><Relationship Id="rId16" Type="http://schemas.openxmlformats.org/officeDocument/2006/relationships/image" Target="../media/image14.png"/><Relationship Id="rId29" Type="http://schemas.openxmlformats.org/officeDocument/2006/relationships/image" Target="../media/image27.png"/><Relationship Id="rId11" Type="http://schemas.openxmlformats.org/officeDocument/2006/relationships/image" Target="../media/image9.png"/><Relationship Id="rId24" Type="http://schemas.openxmlformats.org/officeDocument/2006/relationships/image" Target="../media/image22.jpeg"/><Relationship Id="rId32" Type="http://schemas.openxmlformats.org/officeDocument/2006/relationships/image" Target="../media/image30.png"/><Relationship Id="rId37" Type="http://schemas.openxmlformats.org/officeDocument/2006/relationships/image" Target="../media/image33.png"/><Relationship Id="rId40" Type="http://schemas.openxmlformats.org/officeDocument/2006/relationships/slide" Target="slide61.xml"/><Relationship Id="rId45" Type="http://schemas.openxmlformats.org/officeDocument/2006/relationships/image" Target="../media/image38.png"/><Relationship Id="rId53" Type="http://schemas.openxmlformats.org/officeDocument/2006/relationships/slide" Target="slide9.xml"/><Relationship Id="rId58" Type="http://schemas.openxmlformats.org/officeDocument/2006/relationships/slide" Target="slide98.xml"/><Relationship Id="rId5" Type="http://schemas.openxmlformats.org/officeDocument/2006/relationships/image" Target="../media/image3.png"/><Relationship Id="rId19" Type="http://schemas.openxmlformats.org/officeDocument/2006/relationships/image" Target="../media/image17.png"/><Relationship Id="rId4" Type="http://schemas.openxmlformats.org/officeDocument/2006/relationships/image" Target="../media/image2.png"/><Relationship Id="rId9" Type="http://schemas.openxmlformats.org/officeDocument/2006/relationships/image" Target="../media/image7.png"/><Relationship Id="rId14" Type="http://schemas.openxmlformats.org/officeDocument/2006/relationships/image" Target="../media/image12.png"/><Relationship Id="rId22" Type="http://schemas.openxmlformats.org/officeDocument/2006/relationships/image" Target="../media/image20.png"/><Relationship Id="rId27" Type="http://schemas.openxmlformats.org/officeDocument/2006/relationships/image" Target="../media/image25.png"/><Relationship Id="rId30" Type="http://schemas.openxmlformats.org/officeDocument/2006/relationships/image" Target="../media/image28.jpeg"/><Relationship Id="rId35" Type="http://schemas.openxmlformats.org/officeDocument/2006/relationships/slide" Target="slide134.xml"/><Relationship Id="rId43" Type="http://schemas.openxmlformats.org/officeDocument/2006/relationships/image" Target="../media/image37.png"/><Relationship Id="rId48" Type="http://schemas.openxmlformats.org/officeDocument/2006/relationships/slide" Target="slide14.xml"/><Relationship Id="rId56" Type="http://schemas.openxmlformats.org/officeDocument/2006/relationships/slide" Target="slide2.xml"/><Relationship Id="rId8" Type="http://schemas.openxmlformats.org/officeDocument/2006/relationships/image" Target="../media/image6.png"/><Relationship Id="rId51" Type="http://schemas.openxmlformats.org/officeDocument/2006/relationships/slide" Target="slide13.xml"/><Relationship Id="rId3" Type="http://schemas.openxmlformats.org/officeDocument/2006/relationships/image" Target="../media/image82.png"/><Relationship Id="rId12" Type="http://schemas.openxmlformats.org/officeDocument/2006/relationships/image" Target="../media/image10.png"/><Relationship Id="rId17" Type="http://schemas.openxmlformats.org/officeDocument/2006/relationships/image" Target="../media/image15.jpeg"/><Relationship Id="rId25" Type="http://schemas.openxmlformats.org/officeDocument/2006/relationships/image" Target="../media/image23.png"/><Relationship Id="rId33" Type="http://schemas.openxmlformats.org/officeDocument/2006/relationships/image" Target="../media/image31.png"/><Relationship Id="rId38" Type="http://schemas.openxmlformats.org/officeDocument/2006/relationships/slide" Target="slide84.xml"/><Relationship Id="rId46" Type="http://schemas.openxmlformats.org/officeDocument/2006/relationships/slide" Target="slide27.xml"/><Relationship Id="rId59" Type="http://schemas.openxmlformats.org/officeDocument/2006/relationships/image" Target="../media/image34.png"/><Relationship Id="rId20" Type="http://schemas.openxmlformats.org/officeDocument/2006/relationships/image" Target="../media/image18.png"/><Relationship Id="rId41" Type="http://schemas.openxmlformats.org/officeDocument/2006/relationships/image" Target="../media/image36.png"/><Relationship Id="rId54" Type="http://schemas.openxmlformats.org/officeDocument/2006/relationships/slide" Target="slide6.xml"/><Relationship Id="rId1" Type="http://schemas.openxmlformats.org/officeDocument/2006/relationships/slideLayout" Target="../slideLayouts/slideLayout1.xml"/><Relationship Id="rId6" Type="http://schemas.openxmlformats.org/officeDocument/2006/relationships/image" Target="../media/image4.png"/><Relationship Id="rId15" Type="http://schemas.openxmlformats.org/officeDocument/2006/relationships/image" Target="../media/image13.png"/><Relationship Id="rId23" Type="http://schemas.openxmlformats.org/officeDocument/2006/relationships/image" Target="../media/image21.png"/><Relationship Id="rId28" Type="http://schemas.openxmlformats.org/officeDocument/2006/relationships/image" Target="../media/image26.png"/><Relationship Id="rId36" Type="http://schemas.openxmlformats.org/officeDocument/2006/relationships/image" Target="../media/image32.png"/><Relationship Id="rId49" Type="http://schemas.openxmlformats.org/officeDocument/2006/relationships/image" Target="../media/image40.png"/><Relationship Id="rId57" Type="http://schemas.openxmlformats.org/officeDocument/2006/relationships/image" Target="../media/image43.png"/><Relationship Id="rId10" Type="http://schemas.openxmlformats.org/officeDocument/2006/relationships/image" Target="../media/image8.jpeg"/><Relationship Id="rId31" Type="http://schemas.openxmlformats.org/officeDocument/2006/relationships/image" Target="../media/image29.jpeg"/><Relationship Id="rId44" Type="http://schemas.openxmlformats.org/officeDocument/2006/relationships/slide" Target="slide38.xml"/><Relationship Id="rId52" Type="http://schemas.openxmlformats.org/officeDocument/2006/relationships/slide" Target="slide10.xml"/></Relationships>
</file>

<file path=ppt/slides/_rels/slide13.xml.rels><?xml version="1.0" encoding="UTF-8" standalone="yes"?>
<Relationships xmlns="http://schemas.openxmlformats.org/package/2006/relationships"><Relationship Id="rId26" Type="http://schemas.openxmlformats.org/officeDocument/2006/relationships/image" Target="../media/image38.png"/><Relationship Id="rId21" Type="http://schemas.openxmlformats.org/officeDocument/2006/relationships/image" Target="../media/image35.png"/><Relationship Id="rId42" Type="http://schemas.openxmlformats.org/officeDocument/2006/relationships/image" Target="../media/image13.png"/><Relationship Id="rId47" Type="http://schemas.openxmlformats.org/officeDocument/2006/relationships/image" Target="../media/image18.png"/><Relationship Id="rId63" Type="http://schemas.openxmlformats.org/officeDocument/2006/relationships/slide" Target="slide13.xml"/><Relationship Id="rId68" Type="http://schemas.openxmlformats.org/officeDocument/2006/relationships/slide" Target="slide2.xml"/><Relationship Id="rId16" Type="http://schemas.openxmlformats.org/officeDocument/2006/relationships/image" Target="../media/image32.png"/><Relationship Id="rId11" Type="http://schemas.openxmlformats.org/officeDocument/2006/relationships/image" Target="../media/image93.png"/><Relationship Id="rId24" Type="http://schemas.openxmlformats.org/officeDocument/2006/relationships/image" Target="../media/image37.png"/><Relationship Id="rId32" Type="http://schemas.openxmlformats.org/officeDocument/2006/relationships/image" Target="../media/image3.png"/><Relationship Id="rId37" Type="http://schemas.openxmlformats.org/officeDocument/2006/relationships/image" Target="../media/image8.jpeg"/><Relationship Id="rId40" Type="http://schemas.openxmlformats.org/officeDocument/2006/relationships/image" Target="../media/image11.png"/><Relationship Id="rId45" Type="http://schemas.openxmlformats.org/officeDocument/2006/relationships/image" Target="../media/image16.png"/><Relationship Id="rId53" Type="http://schemas.openxmlformats.org/officeDocument/2006/relationships/image" Target="../media/image24.png"/><Relationship Id="rId58" Type="http://schemas.openxmlformats.org/officeDocument/2006/relationships/image" Target="../media/image29.jpeg"/><Relationship Id="rId66" Type="http://schemas.openxmlformats.org/officeDocument/2006/relationships/slide" Target="slide6.xml"/><Relationship Id="rId74" Type="http://schemas.openxmlformats.org/officeDocument/2006/relationships/slide" Target="slide126.xml"/><Relationship Id="rId79" Type="http://schemas.openxmlformats.org/officeDocument/2006/relationships/slide" Target="slide102.xml"/><Relationship Id="rId5" Type="http://schemas.openxmlformats.org/officeDocument/2006/relationships/image" Target="../media/image88.png"/><Relationship Id="rId61" Type="http://schemas.openxmlformats.org/officeDocument/2006/relationships/image" Target="../media/image41.png"/><Relationship Id="rId19" Type="http://schemas.openxmlformats.org/officeDocument/2006/relationships/image" Target="../media/image34.png"/><Relationship Id="rId14" Type="http://schemas.openxmlformats.org/officeDocument/2006/relationships/image" Target="../media/image2.png"/><Relationship Id="rId22" Type="http://schemas.openxmlformats.org/officeDocument/2006/relationships/slide" Target="slide61.xml"/><Relationship Id="rId27" Type="http://schemas.openxmlformats.org/officeDocument/2006/relationships/slide" Target="slide27.xml"/><Relationship Id="rId30" Type="http://schemas.openxmlformats.org/officeDocument/2006/relationships/image" Target="../media/image40.png"/><Relationship Id="rId35" Type="http://schemas.openxmlformats.org/officeDocument/2006/relationships/image" Target="../media/image6.png"/><Relationship Id="rId43" Type="http://schemas.openxmlformats.org/officeDocument/2006/relationships/image" Target="../media/image14.png"/><Relationship Id="rId48" Type="http://schemas.openxmlformats.org/officeDocument/2006/relationships/image" Target="../media/image19.png"/><Relationship Id="rId56" Type="http://schemas.openxmlformats.org/officeDocument/2006/relationships/image" Target="../media/image27.png"/><Relationship Id="rId64" Type="http://schemas.openxmlformats.org/officeDocument/2006/relationships/slide" Target="slide10.xml"/><Relationship Id="rId69" Type="http://schemas.openxmlformats.org/officeDocument/2006/relationships/image" Target="../media/image43.png"/><Relationship Id="rId77" Type="http://schemas.openxmlformats.org/officeDocument/2006/relationships/slide" Target="slide110.xml"/><Relationship Id="rId8" Type="http://schemas.openxmlformats.org/officeDocument/2006/relationships/image" Target="../media/image91.png"/><Relationship Id="rId51" Type="http://schemas.openxmlformats.org/officeDocument/2006/relationships/image" Target="../media/image22.jpeg"/><Relationship Id="rId72" Type="http://schemas.openxmlformats.org/officeDocument/2006/relationships/slide" Target="slide115.xml"/><Relationship Id="rId80" Type="http://schemas.openxmlformats.org/officeDocument/2006/relationships/slide" Target="slide104.xml"/><Relationship Id="rId3" Type="http://schemas.openxmlformats.org/officeDocument/2006/relationships/image" Target="../media/image87.jpg"/><Relationship Id="rId12" Type="http://schemas.openxmlformats.org/officeDocument/2006/relationships/image" Target="../media/image94.png"/><Relationship Id="rId17" Type="http://schemas.openxmlformats.org/officeDocument/2006/relationships/image" Target="../media/image33.png"/><Relationship Id="rId25" Type="http://schemas.openxmlformats.org/officeDocument/2006/relationships/slide" Target="slide38.xml"/><Relationship Id="rId33" Type="http://schemas.openxmlformats.org/officeDocument/2006/relationships/image" Target="../media/image4.png"/><Relationship Id="rId38" Type="http://schemas.openxmlformats.org/officeDocument/2006/relationships/image" Target="../media/image9.png"/><Relationship Id="rId46" Type="http://schemas.openxmlformats.org/officeDocument/2006/relationships/image" Target="../media/image17.png"/><Relationship Id="rId59" Type="http://schemas.openxmlformats.org/officeDocument/2006/relationships/image" Target="../media/image30.png"/><Relationship Id="rId67" Type="http://schemas.openxmlformats.org/officeDocument/2006/relationships/slide" Target="slide5.xml"/><Relationship Id="rId20" Type="http://schemas.openxmlformats.org/officeDocument/2006/relationships/slide" Target="slide84.xml"/><Relationship Id="rId41" Type="http://schemas.openxmlformats.org/officeDocument/2006/relationships/image" Target="../media/image12.png"/><Relationship Id="rId54" Type="http://schemas.openxmlformats.org/officeDocument/2006/relationships/image" Target="../media/image25.png"/><Relationship Id="rId62" Type="http://schemas.openxmlformats.org/officeDocument/2006/relationships/image" Target="../media/image1.png"/><Relationship Id="rId70" Type="http://schemas.openxmlformats.org/officeDocument/2006/relationships/slide" Target="slide121.xml"/><Relationship Id="rId75" Type="http://schemas.openxmlformats.org/officeDocument/2006/relationships/slide" Target="slide129.xml"/><Relationship Id="rId1" Type="http://schemas.openxmlformats.org/officeDocument/2006/relationships/slideLayout" Target="../slideLayouts/slideLayout1.xml"/><Relationship Id="rId6" Type="http://schemas.openxmlformats.org/officeDocument/2006/relationships/image" Target="../media/image89.png"/><Relationship Id="rId15" Type="http://schemas.openxmlformats.org/officeDocument/2006/relationships/slide" Target="slide134.xml"/><Relationship Id="rId23" Type="http://schemas.openxmlformats.org/officeDocument/2006/relationships/image" Target="../media/image36.png"/><Relationship Id="rId28" Type="http://schemas.openxmlformats.org/officeDocument/2006/relationships/image" Target="../media/image39.png"/><Relationship Id="rId36" Type="http://schemas.openxmlformats.org/officeDocument/2006/relationships/image" Target="../media/image7.png"/><Relationship Id="rId49" Type="http://schemas.openxmlformats.org/officeDocument/2006/relationships/image" Target="../media/image20.png"/><Relationship Id="rId57" Type="http://schemas.openxmlformats.org/officeDocument/2006/relationships/image" Target="../media/image28.jpeg"/><Relationship Id="rId10" Type="http://schemas.openxmlformats.org/officeDocument/2006/relationships/image" Target="../media/image92.png"/><Relationship Id="rId31" Type="http://schemas.openxmlformats.org/officeDocument/2006/relationships/image" Target="../media/image82.png"/><Relationship Id="rId44" Type="http://schemas.openxmlformats.org/officeDocument/2006/relationships/image" Target="../media/image15.jpeg"/><Relationship Id="rId52" Type="http://schemas.openxmlformats.org/officeDocument/2006/relationships/image" Target="../media/image23.png"/><Relationship Id="rId60" Type="http://schemas.openxmlformats.org/officeDocument/2006/relationships/image" Target="../media/image31.png"/><Relationship Id="rId65" Type="http://schemas.openxmlformats.org/officeDocument/2006/relationships/slide" Target="slide9.xml"/><Relationship Id="rId73" Type="http://schemas.openxmlformats.org/officeDocument/2006/relationships/slide" Target="slide118.xml"/><Relationship Id="rId78" Type="http://schemas.openxmlformats.org/officeDocument/2006/relationships/slide" Target="slide99.xml"/><Relationship Id="rId4" Type="http://schemas.openxmlformats.org/officeDocument/2006/relationships/slide" Target="slide12.xml"/><Relationship Id="rId9" Type="http://schemas.openxmlformats.org/officeDocument/2006/relationships/slide" Target="slide49.xml"/><Relationship Id="rId13" Type="http://schemas.openxmlformats.org/officeDocument/2006/relationships/image" Target="../media/image83.png"/><Relationship Id="rId18" Type="http://schemas.openxmlformats.org/officeDocument/2006/relationships/slide" Target="slide98.xml"/><Relationship Id="rId39" Type="http://schemas.openxmlformats.org/officeDocument/2006/relationships/image" Target="../media/image10.png"/><Relationship Id="rId34" Type="http://schemas.openxmlformats.org/officeDocument/2006/relationships/image" Target="../media/image5.png"/><Relationship Id="rId50" Type="http://schemas.openxmlformats.org/officeDocument/2006/relationships/image" Target="../media/image21.png"/><Relationship Id="rId55" Type="http://schemas.openxmlformats.org/officeDocument/2006/relationships/image" Target="../media/image26.png"/><Relationship Id="rId76" Type="http://schemas.openxmlformats.org/officeDocument/2006/relationships/slide" Target="slide107.xml"/><Relationship Id="rId7" Type="http://schemas.openxmlformats.org/officeDocument/2006/relationships/image" Target="../media/image90.png"/><Relationship Id="rId71" Type="http://schemas.openxmlformats.org/officeDocument/2006/relationships/slide" Target="slide113.xml"/><Relationship Id="rId2" Type="http://schemas.openxmlformats.org/officeDocument/2006/relationships/notesSlide" Target="../notesSlides/notesSlide6.xml"/><Relationship Id="rId29" Type="http://schemas.openxmlformats.org/officeDocument/2006/relationships/slide" Target="slide14.xml"/></Relationships>
</file>

<file path=ppt/slides/_rels/slide14.xml.rels><?xml version="1.0" encoding="UTF-8" standalone="yes"?>
<Relationships xmlns="http://schemas.openxmlformats.org/package/2006/relationships"><Relationship Id="rId13" Type="http://schemas.openxmlformats.org/officeDocument/2006/relationships/image" Target="../media/image36.png"/><Relationship Id="rId18" Type="http://schemas.openxmlformats.org/officeDocument/2006/relationships/slide" Target="slide27.xml"/><Relationship Id="rId26" Type="http://schemas.openxmlformats.org/officeDocument/2006/relationships/slide" Target="slide21.xml"/><Relationship Id="rId21" Type="http://schemas.openxmlformats.org/officeDocument/2006/relationships/image" Target="../media/image1.png"/><Relationship Id="rId34" Type="http://schemas.openxmlformats.org/officeDocument/2006/relationships/slide" Target="slide15.xml"/><Relationship Id="rId7" Type="http://schemas.openxmlformats.org/officeDocument/2006/relationships/slide" Target="slide134.xml"/><Relationship Id="rId12" Type="http://schemas.openxmlformats.org/officeDocument/2006/relationships/slide" Target="slide61.xml"/><Relationship Id="rId17" Type="http://schemas.openxmlformats.org/officeDocument/2006/relationships/image" Target="../media/image38.png"/><Relationship Id="rId25" Type="http://schemas.openxmlformats.org/officeDocument/2006/relationships/slide" Target="slide20.xml"/><Relationship Id="rId33" Type="http://schemas.openxmlformats.org/officeDocument/2006/relationships/slide" Target="slide16.xml"/><Relationship Id="rId2" Type="http://schemas.openxmlformats.org/officeDocument/2006/relationships/notesSlide" Target="../notesSlides/notesSlide7.xml"/><Relationship Id="rId16" Type="http://schemas.openxmlformats.org/officeDocument/2006/relationships/slide" Target="slide38.xml"/><Relationship Id="rId20" Type="http://schemas.openxmlformats.org/officeDocument/2006/relationships/image" Target="../media/image40.png"/><Relationship Id="rId29" Type="http://schemas.openxmlformats.org/officeDocument/2006/relationships/slide" Target="slide13.xml"/><Relationship Id="rId1" Type="http://schemas.openxmlformats.org/officeDocument/2006/relationships/slideLayout" Target="../slideLayouts/slideLayout1.xml"/><Relationship Id="rId6" Type="http://schemas.openxmlformats.org/officeDocument/2006/relationships/image" Target="../media/image41.png"/><Relationship Id="rId11" Type="http://schemas.openxmlformats.org/officeDocument/2006/relationships/image" Target="../media/image35.png"/><Relationship Id="rId24" Type="http://schemas.openxmlformats.org/officeDocument/2006/relationships/slide" Target="slide19.xml"/><Relationship Id="rId32" Type="http://schemas.openxmlformats.org/officeDocument/2006/relationships/slide" Target="slide24.xml"/><Relationship Id="rId37" Type="http://schemas.openxmlformats.org/officeDocument/2006/relationships/image" Target="../media/image34.png"/><Relationship Id="rId5" Type="http://schemas.openxmlformats.org/officeDocument/2006/relationships/image" Target="../media/image96.png"/><Relationship Id="rId15" Type="http://schemas.openxmlformats.org/officeDocument/2006/relationships/image" Target="../media/image37.png"/><Relationship Id="rId23" Type="http://schemas.openxmlformats.org/officeDocument/2006/relationships/slide" Target="slide18.xml"/><Relationship Id="rId28" Type="http://schemas.openxmlformats.org/officeDocument/2006/relationships/slide" Target="slide23.xml"/><Relationship Id="rId36" Type="http://schemas.openxmlformats.org/officeDocument/2006/relationships/slide" Target="slide98.xml"/><Relationship Id="rId10" Type="http://schemas.openxmlformats.org/officeDocument/2006/relationships/slide" Target="slide84.xml"/><Relationship Id="rId19" Type="http://schemas.openxmlformats.org/officeDocument/2006/relationships/image" Target="../media/image39.png"/><Relationship Id="rId31" Type="http://schemas.openxmlformats.org/officeDocument/2006/relationships/slide" Target="slide25.xml"/><Relationship Id="rId4" Type="http://schemas.openxmlformats.org/officeDocument/2006/relationships/slide" Target="slide14.xml"/><Relationship Id="rId9" Type="http://schemas.openxmlformats.org/officeDocument/2006/relationships/image" Target="../media/image33.png"/><Relationship Id="rId14" Type="http://schemas.openxmlformats.org/officeDocument/2006/relationships/slide" Target="slide49.xml"/><Relationship Id="rId22" Type="http://schemas.openxmlformats.org/officeDocument/2006/relationships/slide" Target="slide17.xml"/><Relationship Id="rId27" Type="http://schemas.openxmlformats.org/officeDocument/2006/relationships/slide" Target="slide22.xml"/><Relationship Id="rId30" Type="http://schemas.openxmlformats.org/officeDocument/2006/relationships/slide" Target="slide26.xml"/><Relationship Id="rId35" Type="http://schemas.openxmlformats.org/officeDocument/2006/relationships/image" Target="../media/image43.png"/><Relationship Id="rId8" Type="http://schemas.openxmlformats.org/officeDocument/2006/relationships/image" Target="../media/image32.png"/><Relationship Id="rId3" Type="http://schemas.openxmlformats.org/officeDocument/2006/relationships/image" Target="../media/image95.png"/></Relationships>
</file>

<file path=ppt/slides/_rels/slide15.xml.rels><?xml version="1.0" encoding="UTF-8" standalone="yes"?>
<Relationships xmlns="http://schemas.openxmlformats.org/package/2006/relationships"><Relationship Id="rId13" Type="http://schemas.openxmlformats.org/officeDocument/2006/relationships/image" Target="../media/image37.png"/><Relationship Id="rId18" Type="http://schemas.openxmlformats.org/officeDocument/2006/relationships/slide" Target="slide14.xml"/><Relationship Id="rId26" Type="http://schemas.openxmlformats.org/officeDocument/2006/relationships/slide" Target="slide22.xml"/><Relationship Id="rId3" Type="http://schemas.openxmlformats.org/officeDocument/2006/relationships/image" Target="../media/image95.png"/><Relationship Id="rId21" Type="http://schemas.openxmlformats.org/officeDocument/2006/relationships/slide" Target="slide17.xml"/><Relationship Id="rId34" Type="http://schemas.openxmlformats.org/officeDocument/2006/relationships/image" Target="../media/image43.png"/><Relationship Id="rId7" Type="http://schemas.openxmlformats.org/officeDocument/2006/relationships/image" Target="../media/image33.png"/><Relationship Id="rId12" Type="http://schemas.openxmlformats.org/officeDocument/2006/relationships/slide" Target="slide49.xml"/><Relationship Id="rId17" Type="http://schemas.openxmlformats.org/officeDocument/2006/relationships/image" Target="../media/image39.png"/><Relationship Id="rId25" Type="http://schemas.openxmlformats.org/officeDocument/2006/relationships/slide" Target="slide21.xml"/><Relationship Id="rId33" Type="http://schemas.openxmlformats.org/officeDocument/2006/relationships/slide" Target="slide15.xml"/><Relationship Id="rId2" Type="http://schemas.openxmlformats.org/officeDocument/2006/relationships/notesSlide" Target="../notesSlides/notesSlide8.xml"/><Relationship Id="rId16" Type="http://schemas.openxmlformats.org/officeDocument/2006/relationships/slide" Target="slide27.xml"/><Relationship Id="rId20" Type="http://schemas.openxmlformats.org/officeDocument/2006/relationships/image" Target="../media/image1.png"/><Relationship Id="rId29" Type="http://schemas.openxmlformats.org/officeDocument/2006/relationships/slide" Target="slide26.xml"/><Relationship Id="rId1" Type="http://schemas.openxmlformats.org/officeDocument/2006/relationships/slideLayout" Target="../slideLayouts/slideLayout1.xml"/><Relationship Id="rId6" Type="http://schemas.openxmlformats.org/officeDocument/2006/relationships/image" Target="../media/image32.png"/><Relationship Id="rId11" Type="http://schemas.openxmlformats.org/officeDocument/2006/relationships/image" Target="../media/image36.png"/><Relationship Id="rId24" Type="http://schemas.openxmlformats.org/officeDocument/2006/relationships/slide" Target="slide20.xml"/><Relationship Id="rId32" Type="http://schemas.openxmlformats.org/officeDocument/2006/relationships/slide" Target="slide16.xml"/><Relationship Id="rId5" Type="http://schemas.openxmlformats.org/officeDocument/2006/relationships/slide" Target="slide134.xml"/><Relationship Id="rId15" Type="http://schemas.openxmlformats.org/officeDocument/2006/relationships/image" Target="../media/image38.png"/><Relationship Id="rId23" Type="http://schemas.openxmlformats.org/officeDocument/2006/relationships/slide" Target="slide19.xml"/><Relationship Id="rId28" Type="http://schemas.openxmlformats.org/officeDocument/2006/relationships/slide" Target="slide13.xml"/><Relationship Id="rId36" Type="http://schemas.openxmlformats.org/officeDocument/2006/relationships/image" Target="../media/image34.png"/><Relationship Id="rId10" Type="http://schemas.openxmlformats.org/officeDocument/2006/relationships/slide" Target="slide61.xml"/><Relationship Id="rId19" Type="http://schemas.openxmlformats.org/officeDocument/2006/relationships/image" Target="../media/image40.png"/><Relationship Id="rId31" Type="http://schemas.openxmlformats.org/officeDocument/2006/relationships/slide" Target="slide24.xml"/><Relationship Id="rId4" Type="http://schemas.openxmlformats.org/officeDocument/2006/relationships/image" Target="../media/image41.png"/><Relationship Id="rId9" Type="http://schemas.openxmlformats.org/officeDocument/2006/relationships/image" Target="../media/image35.png"/><Relationship Id="rId14" Type="http://schemas.openxmlformats.org/officeDocument/2006/relationships/slide" Target="slide38.xml"/><Relationship Id="rId22" Type="http://schemas.openxmlformats.org/officeDocument/2006/relationships/slide" Target="slide18.xml"/><Relationship Id="rId27" Type="http://schemas.openxmlformats.org/officeDocument/2006/relationships/slide" Target="slide23.xml"/><Relationship Id="rId30" Type="http://schemas.openxmlformats.org/officeDocument/2006/relationships/slide" Target="slide25.xml"/><Relationship Id="rId35" Type="http://schemas.openxmlformats.org/officeDocument/2006/relationships/slide" Target="slide98.xml"/><Relationship Id="rId8" Type="http://schemas.openxmlformats.org/officeDocument/2006/relationships/slide" Target="slide84.xml"/></Relationships>
</file>

<file path=ppt/slides/_rels/slide16.xml.rels><?xml version="1.0" encoding="UTF-8" standalone="yes"?>
<Relationships xmlns="http://schemas.openxmlformats.org/package/2006/relationships"><Relationship Id="rId13" Type="http://schemas.openxmlformats.org/officeDocument/2006/relationships/slide" Target="slide134.xml"/><Relationship Id="rId18" Type="http://schemas.openxmlformats.org/officeDocument/2006/relationships/slide" Target="slide61.xml"/><Relationship Id="rId26" Type="http://schemas.openxmlformats.org/officeDocument/2006/relationships/image" Target="../media/image40.png"/><Relationship Id="rId3" Type="http://schemas.openxmlformats.org/officeDocument/2006/relationships/image" Target="../media/image95.png"/><Relationship Id="rId21" Type="http://schemas.openxmlformats.org/officeDocument/2006/relationships/image" Target="../media/image37.png"/><Relationship Id="rId34" Type="http://schemas.openxmlformats.org/officeDocument/2006/relationships/image" Target="../media/image43.png"/><Relationship Id="rId7" Type="http://schemas.openxmlformats.org/officeDocument/2006/relationships/slide" Target="slide19.xml"/><Relationship Id="rId12" Type="http://schemas.openxmlformats.org/officeDocument/2006/relationships/image" Target="../media/image41.png"/><Relationship Id="rId17" Type="http://schemas.openxmlformats.org/officeDocument/2006/relationships/image" Target="../media/image35.png"/><Relationship Id="rId25" Type="http://schemas.openxmlformats.org/officeDocument/2006/relationships/image" Target="../media/image39.png"/><Relationship Id="rId33" Type="http://schemas.openxmlformats.org/officeDocument/2006/relationships/slide" Target="slide15.xml"/><Relationship Id="rId2" Type="http://schemas.openxmlformats.org/officeDocument/2006/relationships/notesSlide" Target="../notesSlides/notesSlide9.xml"/><Relationship Id="rId16" Type="http://schemas.openxmlformats.org/officeDocument/2006/relationships/slide" Target="slide84.xml"/><Relationship Id="rId20" Type="http://schemas.openxmlformats.org/officeDocument/2006/relationships/slide" Target="slide49.xml"/><Relationship Id="rId29" Type="http://schemas.openxmlformats.org/officeDocument/2006/relationships/slide" Target="slide26.xml"/><Relationship Id="rId1" Type="http://schemas.openxmlformats.org/officeDocument/2006/relationships/slideLayout" Target="../slideLayouts/slideLayout1.xml"/><Relationship Id="rId6" Type="http://schemas.openxmlformats.org/officeDocument/2006/relationships/slide" Target="slide18.xml"/><Relationship Id="rId11" Type="http://schemas.openxmlformats.org/officeDocument/2006/relationships/slide" Target="slide23.xml"/><Relationship Id="rId24" Type="http://schemas.openxmlformats.org/officeDocument/2006/relationships/slide" Target="slide27.xml"/><Relationship Id="rId32" Type="http://schemas.openxmlformats.org/officeDocument/2006/relationships/slide" Target="slide16.xml"/><Relationship Id="rId5" Type="http://schemas.openxmlformats.org/officeDocument/2006/relationships/slide" Target="slide17.xml"/><Relationship Id="rId15" Type="http://schemas.openxmlformats.org/officeDocument/2006/relationships/image" Target="../media/image33.png"/><Relationship Id="rId23" Type="http://schemas.openxmlformats.org/officeDocument/2006/relationships/image" Target="../media/image38.png"/><Relationship Id="rId28" Type="http://schemas.openxmlformats.org/officeDocument/2006/relationships/slide" Target="slide13.xml"/><Relationship Id="rId36" Type="http://schemas.openxmlformats.org/officeDocument/2006/relationships/image" Target="../media/image34.png"/><Relationship Id="rId10" Type="http://schemas.openxmlformats.org/officeDocument/2006/relationships/slide" Target="slide22.xml"/><Relationship Id="rId19" Type="http://schemas.openxmlformats.org/officeDocument/2006/relationships/image" Target="../media/image36.png"/><Relationship Id="rId31" Type="http://schemas.openxmlformats.org/officeDocument/2006/relationships/slide" Target="slide24.xml"/><Relationship Id="rId4" Type="http://schemas.openxmlformats.org/officeDocument/2006/relationships/slide" Target="slide14.xml"/><Relationship Id="rId9" Type="http://schemas.openxmlformats.org/officeDocument/2006/relationships/slide" Target="slide21.xml"/><Relationship Id="rId14" Type="http://schemas.openxmlformats.org/officeDocument/2006/relationships/image" Target="../media/image32.png"/><Relationship Id="rId22" Type="http://schemas.openxmlformats.org/officeDocument/2006/relationships/slide" Target="slide38.xml"/><Relationship Id="rId27" Type="http://schemas.openxmlformats.org/officeDocument/2006/relationships/image" Target="../media/image1.png"/><Relationship Id="rId30" Type="http://schemas.openxmlformats.org/officeDocument/2006/relationships/slide" Target="slide25.xml"/><Relationship Id="rId35" Type="http://schemas.openxmlformats.org/officeDocument/2006/relationships/slide" Target="slide98.xml"/><Relationship Id="rId8" Type="http://schemas.openxmlformats.org/officeDocument/2006/relationships/slide" Target="slide20.xml"/></Relationships>
</file>

<file path=ppt/slides/_rels/slide17.xml.rels><?xml version="1.0" encoding="UTF-8" standalone="yes"?>
<Relationships xmlns="http://schemas.openxmlformats.org/package/2006/relationships"><Relationship Id="rId13" Type="http://schemas.openxmlformats.org/officeDocument/2006/relationships/slide" Target="slide23.xml"/><Relationship Id="rId18" Type="http://schemas.openxmlformats.org/officeDocument/2006/relationships/slide" Target="slide84.xml"/><Relationship Id="rId26" Type="http://schemas.openxmlformats.org/officeDocument/2006/relationships/slide" Target="slide27.xml"/><Relationship Id="rId21" Type="http://schemas.openxmlformats.org/officeDocument/2006/relationships/image" Target="../media/image36.png"/><Relationship Id="rId34" Type="http://schemas.openxmlformats.org/officeDocument/2006/relationships/slide" Target="slide16.xml"/><Relationship Id="rId7" Type="http://schemas.openxmlformats.org/officeDocument/2006/relationships/slide" Target="slide17.xml"/><Relationship Id="rId12" Type="http://schemas.openxmlformats.org/officeDocument/2006/relationships/slide" Target="slide22.xml"/><Relationship Id="rId17" Type="http://schemas.openxmlformats.org/officeDocument/2006/relationships/image" Target="../media/image33.png"/><Relationship Id="rId25" Type="http://schemas.openxmlformats.org/officeDocument/2006/relationships/image" Target="../media/image38.png"/><Relationship Id="rId33" Type="http://schemas.openxmlformats.org/officeDocument/2006/relationships/slide" Target="slide24.xml"/><Relationship Id="rId38" Type="http://schemas.openxmlformats.org/officeDocument/2006/relationships/image" Target="../media/image34.png"/><Relationship Id="rId2" Type="http://schemas.openxmlformats.org/officeDocument/2006/relationships/video" Target="../media/media1.mp4"/><Relationship Id="rId16" Type="http://schemas.openxmlformats.org/officeDocument/2006/relationships/image" Target="../media/image32.png"/><Relationship Id="rId20" Type="http://schemas.openxmlformats.org/officeDocument/2006/relationships/slide" Target="slide61.xml"/><Relationship Id="rId29" Type="http://schemas.openxmlformats.org/officeDocument/2006/relationships/image" Target="../media/image1.png"/><Relationship Id="rId1" Type="http://schemas.microsoft.com/office/2007/relationships/media" Target="../media/media1.mp4"/><Relationship Id="rId6" Type="http://schemas.openxmlformats.org/officeDocument/2006/relationships/slide" Target="slide14.xml"/><Relationship Id="rId11" Type="http://schemas.openxmlformats.org/officeDocument/2006/relationships/slide" Target="slide21.xml"/><Relationship Id="rId24" Type="http://schemas.openxmlformats.org/officeDocument/2006/relationships/slide" Target="slide38.xml"/><Relationship Id="rId32" Type="http://schemas.openxmlformats.org/officeDocument/2006/relationships/slide" Target="slide25.xml"/><Relationship Id="rId37" Type="http://schemas.openxmlformats.org/officeDocument/2006/relationships/slide" Target="slide98.xml"/><Relationship Id="rId5" Type="http://schemas.openxmlformats.org/officeDocument/2006/relationships/image" Target="../media/image97.png"/><Relationship Id="rId15" Type="http://schemas.openxmlformats.org/officeDocument/2006/relationships/slide" Target="slide134.xml"/><Relationship Id="rId23" Type="http://schemas.openxmlformats.org/officeDocument/2006/relationships/image" Target="../media/image37.png"/><Relationship Id="rId28" Type="http://schemas.openxmlformats.org/officeDocument/2006/relationships/image" Target="../media/image40.png"/><Relationship Id="rId36" Type="http://schemas.openxmlformats.org/officeDocument/2006/relationships/image" Target="../media/image43.png"/><Relationship Id="rId10" Type="http://schemas.openxmlformats.org/officeDocument/2006/relationships/slide" Target="slide20.xml"/><Relationship Id="rId19" Type="http://schemas.openxmlformats.org/officeDocument/2006/relationships/image" Target="../media/image35.png"/><Relationship Id="rId31" Type="http://schemas.openxmlformats.org/officeDocument/2006/relationships/slide" Target="slide26.xml"/><Relationship Id="rId4" Type="http://schemas.openxmlformats.org/officeDocument/2006/relationships/notesSlide" Target="../notesSlides/notesSlide10.xml"/><Relationship Id="rId9" Type="http://schemas.openxmlformats.org/officeDocument/2006/relationships/slide" Target="slide19.xml"/><Relationship Id="rId14" Type="http://schemas.openxmlformats.org/officeDocument/2006/relationships/image" Target="../media/image41.png"/><Relationship Id="rId22" Type="http://schemas.openxmlformats.org/officeDocument/2006/relationships/slide" Target="slide49.xml"/><Relationship Id="rId27" Type="http://schemas.openxmlformats.org/officeDocument/2006/relationships/image" Target="../media/image39.png"/><Relationship Id="rId30" Type="http://schemas.openxmlformats.org/officeDocument/2006/relationships/slide" Target="slide13.xml"/><Relationship Id="rId35" Type="http://schemas.openxmlformats.org/officeDocument/2006/relationships/slide" Target="slide15.xml"/><Relationship Id="rId8" Type="http://schemas.openxmlformats.org/officeDocument/2006/relationships/slide" Target="slide18.xml"/><Relationship Id="rId3"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3" Type="http://schemas.openxmlformats.org/officeDocument/2006/relationships/slide" Target="slide23.xml"/><Relationship Id="rId18" Type="http://schemas.openxmlformats.org/officeDocument/2006/relationships/slide" Target="slide84.xml"/><Relationship Id="rId26" Type="http://schemas.openxmlformats.org/officeDocument/2006/relationships/slide" Target="slide27.xml"/><Relationship Id="rId21" Type="http://schemas.openxmlformats.org/officeDocument/2006/relationships/image" Target="../media/image36.png"/><Relationship Id="rId34" Type="http://schemas.openxmlformats.org/officeDocument/2006/relationships/slide" Target="slide16.xml"/><Relationship Id="rId7" Type="http://schemas.openxmlformats.org/officeDocument/2006/relationships/slide" Target="slide17.xml"/><Relationship Id="rId12" Type="http://schemas.openxmlformats.org/officeDocument/2006/relationships/slide" Target="slide22.xml"/><Relationship Id="rId17" Type="http://schemas.openxmlformats.org/officeDocument/2006/relationships/image" Target="../media/image33.png"/><Relationship Id="rId25" Type="http://schemas.openxmlformats.org/officeDocument/2006/relationships/image" Target="../media/image38.png"/><Relationship Id="rId33" Type="http://schemas.openxmlformats.org/officeDocument/2006/relationships/slide" Target="slide24.xml"/><Relationship Id="rId38" Type="http://schemas.openxmlformats.org/officeDocument/2006/relationships/image" Target="../media/image34.png"/><Relationship Id="rId2" Type="http://schemas.openxmlformats.org/officeDocument/2006/relationships/video" Target="../media/media2.mp4"/><Relationship Id="rId16" Type="http://schemas.openxmlformats.org/officeDocument/2006/relationships/image" Target="../media/image32.png"/><Relationship Id="rId20" Type="http://schemas.openxmlformats.org/officeDocument/2006/relationships/slide" Target="slide61.xml"/><Relationship Id="rId29" Type="http://schemas.openxmlformats.org/officeDocument/2006/relationships/image" Target="../media/image1.png"/><Relationship Id="rId1" Type="http://schemas.microsoft.com/office/2007/relationships/media" Target="../media/media2.mp4"/><Relationship Id="rId6" Type="http://schemas.openxmlformats.org/officeDocument/2006/relationships/slide" Target="slide14.xml"/><Relationship Id="rId11" Type="http://schemas.openxmlformats.org/officeDocument/2006/relationships/slide" Target="slide21.xml"/><Relationship Id="rId24" Type="http://schemas.openxmlformats.org/officeDocument/2006/relationships/slide" Target="slide38.xml"/><Relationship Id="rId32" Type="http://schemas.openxmlformats.org/officeDocument/2006/relationships/slide" Target="slide25.xml"/><Relationship Id="rId37" Type="http://schemas.openxmlformats.org/officeDocument/2006/relationships/slide" Target="slide98.xml"/><Relationship Id="rId5" Type="http://schemas.openxmlformats.org/officeDocument/2006/relationships/image" Target="../media/image97.png"/><Relationship Id="rId15" Type="http://schemas.openxmlformats.org/officeDocument/2006/relationships/slide" Target="slide134.xml"/><Relationship Id="rId23" Type="http://schemas.openxmlformats.org/officeDocument/2006/relationships/image" Target="../media/image37.png"/><Relationship Id="rId28" Type="http://schemas.openxmlformats.org/officeDocument/2006/relationships/image" Target="../media/image40.png"/><Relationship Id="rId36" Type="http://schemas.openxmlformats.org/officeDocument/2006/relationships/image" Target="../media/image43.png"/><Relationship Id="rId10" Type="http://schemas.openxmlformats.org/officeDocument/2006/relationships/slide" Target="slide20.xml"/><Relationship Id="rId19" Type="http://schemas.openxmlformats.org/officeDocument/2006/relationships/image" Target="../media/image35.png"/><Relationship Id="rId31" Type="http://schemas.openxmlformats.org/officeDocument/2006/relationships/slide" Target="slide26.xml"/><Relationship Id="rId4" Type="http://schemas.openxmlformats.org/officeDocument/2006/relationships/notesSlide" Target="../notesSlides/notesSlide11.xml"/><Relationship Id="rId9" Type="http://schemas.openxmlformats.org/officeDocument/2006/relationships/slide" Target="slide19.xml"/><Relationship Id="rId14" Type="http://schemas.openxmlformats.org/officeDocument/2006/relationships/image" Target="../media/image41.png"/><Relationship Id="rId22" Type="http://schemas.openxmlformats.org/officeDocument/2006/relationships/slide" Target="slide49.xml"/><Relationship Id="rId27" Type="http://schemas.openxmlformats.org/officeDocument/2006/relationships/image" Target="../media/image39.png"/><Relationship Id="rId30" Type="http://schemas.openxmlformats.org/officeDocument/2006/relationships/slide" Target="slide13.xml"/><Relationship Id="rId35" Type="http://schemas.openxmlformats.org/officeDocument/2006/relationships/slide" Target="slide15.xml"/><Relationship Id="rId8" Type="http://schemas.openxmlformats.org/officeDocument/2006/relationships/slide" Target="slide18.xml"/><Relationship Id="rId3"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3" Type="http://schemas.openxmlformats.org/officeDocument/2006/relationships/slide" Target="slide23.xml"/><Relationship Id="rId18" Type="http://schemas.openxmlformats.org/officeDocument/2006/relationships/slide" Target="slide84.xml"/><Relationship Id="rId26" Type="http://schemas.openxmlformats.org/officeDocument/2006/relationships/slide" Target="slide27.xml"/><Relationship Id="rId21" Type="http://schemas.openxmlformats.org/officeDocument/2006/relationships/image" Target="../media/image36.png"/><Relationship Id="rId34" Type="http://schemas.openxmlformats.org/officeDocument/2006/relationships/slide" Target="slide16.xml"/><Relationship Id="rId7" Type="http://schemas.openxmlformats.org/officeDocument/2006/relationships/slide" Target="slide17.xml"/><Relationship Id="rId12" Type="http://schemas.openxmlformats.org/officeDocument/2006/relationships/slide" Target="slide22.xml"/><Relationship Id="rId17" Type="http://schemas.openxmlformats.org/officeDocument/2006/relationships/image" Target="../media/image33.png"/><Relationship Id="rId25" Type="http://schemas.openxmlformats.org/officeDocument/2006/relationships/image" Target="../media/image38.png"/><Relationship Id="rId33" Type="http://schemas.openxmlformats.org/officeDocument/2006/relationships/slide" Target="slide24.xml"/><Relationship Id="rId38" Type="http://schemas.openxmlformats.org/officeDocument/2006/relationships/image" Target="../media/image34.png"/><Relationship Id="rId2" Type="http://schemas.openxmlformats.org/officeDocument/2006/relationships/video" Target="../media/media3.mp4"/><Relationship Id="rId16" Type="http://schemas.openxmlformats.org/officeDocument/2006/relationships/image" Target="../media/image32.png"/><Relationship Id="rId20" Type="http://schemas.openxmlformats.org/officeDocument/2006/relationships/slide" Target="slide61.xml"/><Relationship Id="rId29" Type="http://schemas.openxmlformats.org/officeDocument/2006/relationships/image" Target="../media/image1.png"/><Relationship Id="rId1" Type="http://schemas.microsoft.com/office/2007/relationships/media" Target="../media/media3.mp4"/><Relationship Id="rId6" Type="http://schemas.openxmlformats.org/officeDocument/2006/relationships/slide" Target="slide14.xml"/><Relationship Id="rId11" Type="http://schemas.openxmlformats.org/officeDocument/2006/relationships/slide" Target="slide21.xml"/><Relationship Id="rId24" Type="http://schemas.openxmlformats.org/officeDocument/2006/relationships/slide" Target="slide38.xml"/><Relationship Id="rId32" Type="http://schemas.openxmlformats.org/officeDocument/2006/relationships/slide" Target="slide25.xml"/><Relationship Id="rId37" Type="http://schemas.openxmlformats.org/officeDocument/2006/relationships/slide" Target="slide98.xml"/><Relationship Id="rId5" Type="http://schemas.openxmlformats.org/officeDocument/2006/relationships/image" Target="../media/image97.png"/><Relationship Id="rId15" Type="http://schemas.openxmlformats.org/officeDocument/2006/relationships/slide" Target="slide134.xml"/><Relationship Id="rId23" Type="http://schemas.openxmlformats.org/officeDocument/2006/relationships/image" Target="../media/image37.png"/><Relationship Id="rId28" Type="http://schemas.openxmlformats.org/officeDocument/2006/relationships/image" Target="../media/image40.png"/><Relationship Id="rId36" Type="http://schemas.openxmlformats.org/officeDocument/2006/relationships/image" Target="../media/image43.png"/><Relationship Id="rId10" Type="http://schemas.openxmlformats.org/officeDocument/2006/relationships/slide" Target="slide20.xml"/><Relationship Id="rId19" Type="http://schemas.openxmlformats.org/officeDocument/2006/relationships/image" Target="../media/image35.png"/><Relationship Id="rId31" Type="http://schemas.openxmlformats.org/officeDocument/2006/relationships/slide" Target="slide26.xml"/><Relationship Id="rId4" Type="http://schemas.openxmlformats.org/officeDocument/2006/relationships/notesSlide" Target="../notesSlides/notesSlide12.xml"/><Relationship Id="rId9" Type="http://schemas.openxmlformats.org/officeDocument/2006/relationships/slide" Target="slide19.xml"/><Relationship Id="rId14" Type="http://schemas.openxmlformats.org/officeDocument/2006/relationships/image" Target="../media/image41.png"/><Relationship Id="rId22" Type="http://schemas.openxmlformats.org/officeDocument/2006/relationships/slide" Target="slide49.xml"/><Relationship Id="rId27" Type="http://schemas.openxmlformats.org/officeDocument/2006/relationships/image" Target="../media/image39.png"/><Relationship Id="rId30" Type="http://schemas.openxmlformats.org/officeDocument/2006/relationships/slide" Target="slide13.xml"/><Relationship Id="rId35" Type="http://schemas.openxmlformats.org/officeDocument/2006/relationships/slide" Target="slide15.xml"/><Relationship Id="rId8" Type="http://schemas.openxmlformats.org/officeDocument/2006/relationships/slide" Target="slide18.xml"/><Relationship Id="rId3"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3" Type="http://schemas.openxmlformats.org/officeDocument/2006/relationships/slide" Target="slide23.xml"/><Relationship Id="rId18" Type="http://schemas.openxmlformats.org/officeDocument/2006/relationships/slide" Target="slide84.xml"/><Relationship Id="rId26" Type="http://schemas.openxmlformats.org/officeDocument/2006/relationships/slide" Target="slide27.xml"/><Relationship Id="rId21" Type="http://schemas.openxmlformats.org/officeDocument/2006/relationships/image" Target="../media/image36.png"/><Relationship Id="rId34" Type="http://schemas.openxmlformats.org/officeDocument/2006/relationships/slide" Target="slide16.xml"/><Relationship Id="rId7" Type="http://schemas.openxmlformats.org/officeDocument/2006/relationships/slide" Target="slide17.xml"/><Relationship Id="rId12" Type="http://schemas.openxmlformats.org/officeDocument/2006/relationships/slide" Target="slide22.xml"/><Relationship Id="rId17" Type="http://schemas.openxmlformats.org/officeDocument/2006/relationships/image" Target="../media/image33.png"/><Relationship Id="rId25" Type="http://schemas.openxmlformats.org/officeDocument/2006/relationships/image" Target="../media/image38.png"/><Relationship Id="rId33" Type="http://schemas.openxmlformats.org/officeDocument/2006/relationships/slide" Target="slide24.xml"/><Relationship Id="rId38" Type="http://schemas.openxmlformats.org/officeDocument/2006/relationships/image" Target="../media/image34.png"/><Relationship Id="rId2" Type="http://schemas.openxmlformats.org/officeDocument/2006/relationships/video" Target="../media/media4.mp4"/><Relationship Id="rId16" Type="http://schemas.openxmlformats.org/officeDocument/2006/relationships/image" Target="../media/image32.png"/><Relationship Id="rId20" Type="http://schemas.openxmlformats.org/officeDocument/2006/relationships/slide" Target="slide61.xml"/><Relationship Id="rId29" Type="http://schemas.openxmlformats.org/officeDocument/2006/relationships/image" Target="../media/image1.png"/><Relationship Id="rId1" Type="http://schemas.microsoft.com/office/2007/relationships/media" Target="../media/media4.mp4"/><Relationship Id="rId6" Type="http://schemas.openxmlformats.org/officeDocument/2006/relationships/slide" Target="slide14.xml"/><Relationship Id="rId11" Type="http://schemas.openxmlformats.org/officeDocument/2006/relationships/slide" Target="slide21.xml"/><Relationship Id="rId24" Type="http://schemas.openxmlformats.org/officeDocument/2006/relationships/slide" Target="slide38.xml"/><Relationship Id="rId32" Type="http://schemas.openxmlformats.org/officeDocument/2006/relationships/slide" Target="slide25.xml"/><Relationship Id="rId37" Type="http://schemas.openxmlformats.org/officeDocument/2006/relationships/slide" Target="slide98.xml"/><Relationship Id="rId5" Type="http://schemas.openxmlformats.org/officeDocument/2006/relationships/image" Target="../media/image97.png"/><Relationship Id="rId15" Type="http://schemas.openxmlformats.org/officeDocument/2006/relationships/slide" Target="slide134.xml"/><Relationship Id="rId23" Type="http://schemas.openxmlformats.org/officeDocument/2006/relationships/image" Target="../media/image37.png"/><Relationship Id="rId28" Type="http://schemas.openxmlformats.org/officeDocument/2006/relationships/image" Target="../media/image40.png"/><Relationship Id="rId36" Type="http://schemas.openxmlformats.org/officeDocument/2006/relationships/image" Target="../media/image43.png"/><Relationship Id="rId10" Type="http://schemas.openxmlformats.org/officeDocument/2006/relationships/slide" Target="slide20.xml"/><Relationship Id="rId19" Type="http://schemas.openxmlformats.org/officeDocument/2006/relationships/image" Target="../media/image35.png"/><Relationship Id="rId31" Type="http://schemas.openxmlformats.org/officeDocument/2006/relationships/slide" Target="slide26.xml"/><Relationship Id="rId4" Type="http://schemas.openxmlformats.org/officeDocument/2006/relationships/notesSlide" Target="../notesSlides/notesSlide13.xml"/><Relationship Id="rId9" Type="http://schemas.openxmlformats.org/officeDocument/2006/relationships/slide" Target="slide19.xml"/><Relationship Id="rId14" Type="http://schemas.openxmlformats.org/officeDocument/2006/relationships/image" Target="../media/image41.png"/><Relationship Id="rId22" Type="http://schemas.openxmlformats.org/officeDocument/2006/relationships/slide" Target="slide49.xml"/><Relationship Id="rId27" Type="http://schemas.openxmlformats.org/officeDocument/2006/relationships/image" Target="../media/image39.png"/><Relationship Id="rId30" Type="http://schemas.openxmlformats.org/officeDocument/2006/relationships/slide" Target="slide13.xml"/><Relationship Id="rId35" Type="http://schemas.openxmlformats.org/officeDocument/2006/relationships/slide" Target="slide15.xml"/><Relationship Id="rId8" Type="http://schemas.openxmlformats.org/officeDocument/2006/relationships/slide" Target="slide18.xml"/><Relationship Id="rId3"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3" Type="http://schemas.openxmlformats.org/officeDocument/2006/relationships/slide" Target="slide23.xml"/><Relationship Id="rId18" Type="http://schemas.openxmlformats.org/officeDocument/2006/relationships/slide" Target="slide84.xml"/><Relationship Id="rId26" Type="http://schemas.openxmlformats.org/officeDocument/2006/relationships/slide" Target="slide27.xml"/><Relationship Id="rId21" Type="http://schemas.openxmlformats.org/officeDocument/2006/relationships/image" Target="../media/image36.png"/><Relationship Id="rId34" Type="http://schemas.openxmlformats.org/officeDocument/2006/relationships/slide" Target="slide16.xml"/><Relationship Id="rId7" Type="http://schemas.openxmlformats.org/officeDocument/2006/relationships/slide" Target="slide17.xml"/><Relationship Id="rId12" Type="http://schemas.openxmlformats.org/officeDocument/2006/relationships/slide" Target="slide22.xml"/><Relationship Id="rId17" Type="http://schemas.openxmlformats.org/officeDocument/2006/relationships/image" Target="../media/image33.png"/><Relationship Id="rId25" Type="http://schemas.openxmlformats.org/officeDocument/2006/relationships/image" Target="../media/image38.png"/><Relationship Id="rId33" Type="http://schemas.openxmlformats.org/officeDocument/2006/relationships/slide" Target="slide24.xml"/><Relationship Id="rId38" Type="http://schemas.openxmlformats.org/officeDocument/2006/relationships/image" Target="../media/image34.png"/><Relationship Id="rId2" Type="http://schemas.openxmlformats.org/officeDocument/2006/relationships/video" Target="../media/media5.mp4"/><Relationship Id="rId16" Type="http://schemas.openxmlformats.org/officeDocument/2006/relationships/image" Target="../media/image32.png"/><Relationship Id="rId20" Type="http://schemas.openxmlformats.org/officeDocument/2006/relationships/slide" Target="slide61.xml"/><Relationship Id="rId29" Type="http://schemas.openxmlformats.org/officeDocument/2006/relationships/image" Target="../media/image1.png"/><Relationship Id="rId1" Type="http://schemas.microsoft.com/office/2007/relationships/media" Target="../media/media5.mp4"/><Relationship Id="rId6" Type="http://schemas.openxmlformats.org/officeDocument/2006/relationships/slide" Target="slide14.xml"/><Relationship Id="rId11" Type="http://schemas.openxmlformats.org/officeDocument/2006/relationships/slide" Target="slide21.xml"/><Relationship Id="rId24" Type="http://schemas.openxmlformats.org/officeDocument/2006/relationships/slide" Target="slide38.xml"/><Relationship Id="rId32" Type="http://schemas.openxmlformats.org/officeDocument/2006/relationships/slide" Target="slide25.xml"/><Relationship Id="rId37" Type="http://schemas.openxmlformats.org/officeDocument/2006/relationships/slide" Target="slide98.xml"/><Relationship Id="rId5" Type="http://schemas.openxmlformats.org/officeDocument/2006/relationships/image" Target="../media/image97.png"/><Relationship Id="rId15" Type="http://schemas.openxmlformats.org/officeDocument/2006/relationships/slide" Target="slide134.xml"/><Relationship Id="rId23" Type="http://schemas.openxmlformats.org/officeDocument/2006/relationships/image" Target="../media/image37.png"/><Relationship Id="rId28" Type="http://schemas.openxmlformats.org/officeDocument/2006/relationships/image" Target="../media/image40.png"/><Relationship Id="rId36" Type="http://schemas.openxmlformats.org/officeDocument/2006/relationships/image" Target="../media/image43.png"/><Relationship Id="rId10" Type="http://schemas.openxmlformats.org/officeDocument/2006/relationships/slide" Target="slide20.xml"/><Relationship Id="rId19" Type="http://schemas.openxmlformats.org/officeDocument/2006/relationships/image" Target="../media/image35.png"/><Relationship Id="rId31" Type="http://schemas.openxmlformats.org/officeDocument/2006/relationships/slide" Target="slide26.xml"/><Relationship Id="rId4" Type="http://schemas.openxmlformats.org/officeDocument/2006/relationships/notesSlide" Target="../notesSlides/notesSlide14.xml"/><Relationship Id="rId9" Type="http://schemas.openxmlformats.org/officeDocument/2006/relationships/slide" Target="slide19.xml"/><Relationship Id="rId14" Type="http://schemas.openxmlformats.org/officeDocument/2006/relationships/image" Target="../media/image41.png"/><Relationship Id="rId22" Type="http://schemas.openxmlformats.org/officeDocument/2006/relationships/slide" Target="slide49.xml"/><Relationship Id="rId27" Type="http://schemas.openxmlformats.org/officeDocument/2006/relationships/image" Target="../media/image39.png"/><Relationship Id="rId30" Type="http://schemas.openxmlformats.org/officeDocument/2006/relationships/slide" Target="slide13.xml"/><Relationship Id="rId35" Type="http://schemas.openxmlformats.org/officeDocument/2006/relationships/slide" Target="slide15.xml"/><Relationship Id="rId8" Type="http://schemas.openxmlformats.org/officeDocument/2006/relationships/slide" Target="slide18.xml"/><Relationship Id="rId3"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3" Type="http://schemas.openxmlformats.org/officeDocument/2006/relationships/slide" Target="slide23.xml"/><Relationship Id="rId18" Type="http://schemas.openxmlformats.org/officeDocument/2006/relationships/slide" Target="slide84.xml"/><Relationship Id="rId26" Type="http://schemas.openxmlformats.org/officeDocument/2006/relationships/slide" Target="slide27.xml"/><Relationship Id="rId21" Type="http://schemas.openxmlformats.org/officeDocument/2006/relationships/image" Target="../media/image36.png"/><Relationship Id="rId34" Type="http://schemas.openxmlformats.org/officeDocument/2006/relationships/slide" Target="slide16.xml"/><Relationship Id="rId7" Type="http://schemas.openxmlformats.org/officeDocument/2006/relationships/slide" Target="slide17.xml"/><Relationship Id="rId12" Type="http://schemas.openxmlformats.org/officeDocument/2006/relationships/slide" Target="slide22.xml"/><Relationship Id="rId17" Type="http://schemas.openxmlformats.org/officeDocument/2006/relationships/image" Target="../media/image33.png"/><Relationship Id="rId25" Type="http://schemas.openxmlformats.org/officeDocument/2006/relationships/image" Target="../media/image38.png"/><Relationship Id="rId33" Type="http://schemas.openxmlformats.org/officeDocument/2006/relationships/slide" Target="slide24.xml"/><Relationship Id="rId38" Type="http://schemas.openxmlformats.org/officeDocument/2006/relationships/image" Target="../media/image34.png"/><Relationship Id="rId2" Type="http://schemas.openxmlformats.org/officeDocument/2006/relationships/video" Target="../media/media6.mp4"/><Relationship Id="rId16" Type="http://schemas.openxmlformats.org/officeDocument/2006/relationships/image" Target="../media/image32.png"/><Relationship Id="rId20" Type="http://schemas.openxmlformats.org/officeDocument/2006/relationships/slide" Target="slide61.xml"/><Relationship Id="rId29" Type="http://schemas.openxmlformats.org/officeDocument/2006/relationships/image" Target="../media/image1.png"/><Relationship Id="rId1" Type="http://schemas.microsoft.com/office/2007/relationships/media" Target="../media/media6.mp4"/><Relationship Id="rId6" Type="http://schemas.openxmlformats.org/officeDocument/2006/relationships/slide" Target="slide14.xml"/><Relationship Id="rId11" Type="http://schemas.openxmlformats.org/officeDocument/2006/relationships/slide" Target="slide21.xml"/><Relationship Id="rId24" Type="http://schemas.openxmlformats.org/officeDocument/2006/relationships/slide" Target="slide38.xml"/><Relationship Id="rId32" Type="http://schemas.openxmlformats.org/officeDocument/2006/relationships/slide" Target="slide25.xml"/><Relationship Id="rId37" Type="http://schemas.openxmlformats.org/officeDocument/2006/relationships/slide" Target="slide98.xml"/><Relationship Id="rId5" Type="http://schemas.openxmlformats.org/officeDocument/2006/relationships/image" Target="../media/image97.png"/><Relationship Id="rId15" Type="http://schemas.openxmlformats.org/officeDocument/2006/relationships/slide" Target="slide134.xml"/><Relationship Id="rId23" Type="http://schemas.openxmlformats.org/officeDocument/2006/relationships/image" Target="../media/image37.png"/><Relationship Id="rId28" Type="http://schemas.openxmlformats.org/officeDocument/2006/relationships/image" Target="../media/image40.png"/><Relationship Id="rId36" Type="http://schemas.openxmlformats.org/officeDocument/2006/relationships/image" Target="../media/image43.png"/><Relationship Id="rId10" Type="http://schemas.openxmlformats.org/officeDocument/2006/relationships/slide" Target="slide20.xml"/><Relationship Id="rId19" Type="http://schemas.openxmlformats.org/officeDocument/2006/relationships/image" Target="../media/image35.png"/><Relationship Id="rId31" Type="http://schemas.openxmlformats.org/officeDocument/2006/relationships/slide" Target="slide26.xml"/><Relationship Id="rId4" Type="http://schemas.openxmlformats.org/officeDocument/2006/relationships/notesSlide" Target="../notesSlides/notesSlide15.xml"/><Relationship Id="rId9" Type="http://schemas.openxmlformats.org/officeDocument/2006/relationships/slide" Target="slide19.xml"/><Relationship Id="rId14" Type="http://schemas.openxmlformats.org/officeDocument/2006/relationships/image" Target="../media/image41.png"/><Relationship Id="rId22" Type="http://schemas.openxmlformats.org/officeDocument/2006/relationships/slide" Target="slide49.xml"/><Relationship Id="rId27" Type="http://schemas.openxmlformats.org/officeDocument/2006/relationships/image" Target="../media/image39.png"/><Relationship Id="rId30" Type="http://schemas.openxmlformats.org/officeDocument/2006/relationships/slide" Target="slide13.xml"/><Relationship Id="rId35" Type="http://schemas.openxmlformats.org/officeDocument/2006/relationships/slide" Target="slide15.xml"/><Relationship Id="rId8" Type="http://schemas.openxmlformats.org/officeDocument/2006/relationships/slide" Target="slide18.xml"/><Relationship Id="rId3"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3" Type="http://schemas.openxmlformats.org/officeDocument/2006/relationships/slide" Target="slide23.xml"/><Relationship Id="rId18" Type="http://schemas.openxmlformats.org/officeDocument/2006/relationships/slide" Target="slide84.xml"/><Relationship Id="rId26" Type="http://schemas.openxmlformats.org/officeDocument/2006/relationships/slide" Target="slide27.xml"/><Relationship Id="rId21" Type="http://schemas.openxmlformats.org/officeDocument/2006/relationships/image" Target="../media/image36.png"/><Relationship Id="rId34" Type="http://schemas.openxmlformats.org/officeDocument/2006/relationships/slide" Target="slide16.xml"/><Relationship Id="rId7" Type="http://schemas.openxmlformats.org/officeDocument/2006/relationships/slide" Target="slide17.xml"/><Relationship Id="rId12" Type="http://schemas.openxmlformats.org/officeDocument/2006/relationships/slide" Target="slide22.xml"/><Relationship Id="rId17" Type="http://schemas.openxmlformats.org/officeDocument/2006/relationships/image" Target="../media/image33.png"/><Relationship Id="rId25" Type="http://schemas.openxmlformats.org/officeDocument/2006/relationships/image" Target="../media/image38.png"/><Relationship Id="rId33" Type="http://schemas.openxmlformats.org/officeDocument/2006/relationships/slide" Target="slide24.xml"/><Relationship Id="rId38" Type="http://schemas.openxmlformats.org/officeDocument/2006/relationships/image" Target="../media/image34.png"/><Relationship Id="rId2" Type="http://schemas.openxmlformats.org/officeDocument/2006/relationships/video" Target="../media/media7.mp4"/><Relationship Id="rId16" Type="http://schemas.openxmlformats.org/officeDocument/2006/relationships/image" Target="../media/image32.png"/><Relationship Id="rId20" Type="http://schemas.openxmlformats.org/officeDocument/2006/relationships/slide" Target="slide61.xml"/><Relationship Id="rId29" Type="http://schemas.openxmlformats.org/officeDocument/2006/relationships/image" Target="../media/image1.png"/><Relationship Id="rId1" Type="http://schemas.microsoft.com/office/2007/relationships/media" Target="../media/media7.mp4"/><Relationship Id="rId6" Type="http://schemas.openxmlformats.org/officeDocument/2006/relationships/slide" Target="slide14.xml"/><Relationship Id="rId11" Type="http://schemas.openxmlformats.org/officeDocument/2006/relationships/slide" Target="slide21.xml"/><Relationship Id="rId24" Type="http://schemas.openxmlformats.org/officeDocument/2006/relationships/slide" Target="slide38.xml"/><Relationship Id="rId32" Type="http://schemas.openxmlformats.org/officeDocument/2006/relationships/slide" Target="slide25.xml"/><Relationship Id="rId37" Type="http://schemas.openxmlformats.org/officeDocument/2006/relationships/slide" Target="slide98.xml"/><Relationship Id="rId5" Type="http://schemas.openxmlformats.org/officeDocument/2006/relationships/image" Target="../media/image98.png"/><Relationship Id="rId15" Type="http://schemas.openxmlformats.org/officeDocument/2006/relationships/slide" Target="slide134.xml"/><Relationship Id="rId23" Type="http://schemas.openxmlformats.org/officeDocument/2006/relationships/image" Target="../media/image37.png"/><Relationship Id="rId28" Type="http://schemas.openxmlformats.org/officeDocument/2006/relationships/image" Target="../media/image40.png"/><Relationship Id="rId36" Type="http://schemas.openxmlformats.org/officeDocument/2006/relationships/image" Target="../media/image43.png"/><Relationship Id="rId10" Type="http://schemas.openxmlformats.org/officeDocument/2006/relationships/slide" Target="slide20.xml"/><Relationship Id="rId19" Type="http://schemas.openxmlformats.org/officeDocument/2006/relationships/image" Target="../media/image35.png"/><Relationship Id="rId31" Type="http://schemas.openxmlformats.org/officeDocument/2006/relationships/slide" Target="slide26.xml"/><Relationship Id="rId4" Type="http://schemas.openxmlformats.org/officeDocument/2006/relationships/notesSlide" Target="../notesSlides/notesSlide16.xml"/><Relationship Id="rId9" Type="http://schemas.openxmlformats.org/officeDocument/2006/relationships/slide" Target="slide19.xml"/><Relationship Id="rId14" Type="http://schemas.openxmlformats.org/officeDocument/2006/relationships/image" Target="../media/image41.png"/><Relationship Id="rId22" Type="http://schemas.openxmlformats.org/officeDocument/2006/relationships/slide" Target="slide49.xml"/><Relationship Id="rId27" Type="http://schemas.openxmlformats.org/officeDocument/2006/relationships/image" Target="../media/image39.png"/><Relationship Id="rId30" Type="http://schemas.openxmlformats.org/officeDocument/2006/relationships/slide" Target="slide13.xml"/><Relationship Id="rId35" Type="http://schemas.openxmlformats.org/officeDocument/2006/relationships/slide" Target="slide15.xml"/><Relationship Id="rId8" Type="http://schemas.openxmlformats.org/officeDocument/2006/relationships/slide" Target="slide18.xml"/><Relationship Id="rId3"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3" Type="http://schemas.openxmlformats.org/officeDocument/2006/relationships/slide" Target="slide84.xml"/><Relationship Id="rId18" Type="http://schemas.openxmlformats.org/officeDocument/2006/relationships/image" Target="../media/image37.png"/><Relationship Id="rId26" Type="http://schemas.openxmlformats.org/officeDocument/2006/relationships/slide" Target="slide17.xml"/><Relationship Id="rId39" Type="http://schemas.openxmlformats.org/officeDocument/2006/relationships/image" Target="../media/image43.png"/><Relationship Id="rId21" Type="http://schemas.openxmlformats.org/officeDocument/2006/relationships/slide" Target="slide27.xml"/><Relationship Id="rId34" Type="http://schemas.openxmlformats.org/officeDocument/2006/relationships/slide" Target="slide26.xml"/><Relationship Id="rId7" Type="http://schemas.openxmlformats.org/officeDocument/2006/relationships/image" Target="../media/image103.jpeg"/><Relationship Id="rId2" Type="http://schemas.openxmlformats.org/officeDocument/2006/relationships/notesSlide" Target="../notesSlides/notesSlide17.xml"/><Relationship Id="rId16" Type="http://schemas.openxmlformats.org/officeDocument/2006/relationships/image" Target="../media/image36.png"/><Relationship Id="rId20" Type="http://schemas.openxmlformats.org/officeDocument/2006/relationships/image" Target="../media/image38.png"/><Relationship Id="rId29" Type="http://schemas.openxmlformats.org/officeDocument/2006/relationships/slide" Target="slide20.xml"/><Relationship Id="rId41" Type="http://schemas.openxmlformats.org/officeDocument/2006/relationships/image" Target="../media/image34.png"/><Relationship Id="rId1" Type="http://schemas.openxmlformats.org/officeDocument/2006/relationships/slideLayout" Target="../slideLayouts/slideLayout1.xml"/><Relationship Id="rId6" Type="http://schemas.openxmlformats.org/officeDocument/2006/relationships/image" Target="../media/image102.jpeg"/><Relationship Id="rId11" Type="http://schemas.openxmlformats.org/officeDocument/2006/relationships/image" Target="../media/image32.png"/><Relationship Id="rId24" Type="http://schemas.openxmlformats.org/officeDocument/2006/relationships/image" Target="../media/image40.png"/><Relationship Id="rId32" Type="http://schemas.openxmlformats.org/officeDocument/2006/relationships/slide" Target="slide23.xml"/><Relationship Id="rId37" Type="http://schemas.openxmlformats.org/officeDocument/2006/relationships/slide" Target="slide16.xml"/><Relationship Id="rId40" Type="http://schemas.openxmlformats.org/officeDocument/2006/relationships/slide" Target="slide98.xml"/><Relationship Id="rId5" Type="http://schemas.openxmlformats.org/officeDocument/2006/relationships/image" Target="../media/image101.jpeg"/><Relationship Id="rId15" Type="http://schemas.openxmlformats.org/officeDocument/2006/relationships/slide" Target="slide61.xml"/><Relationship Id="rId23" Type="http://schemas.openxmlformats.org/officeDocument/2006/relationships/slide" Target="slide14.xml"/><Relationship Id="rId28" Type="http://schemas.openxmlformats.org/officeDocument/2006/relationships/slide" Target="slide19.xml"/><Relationship Id="rId36" Type="http://schemas.openxmlformats.org/officeDocument/2006/relationships/slide" Target="slide24.xml"/><Relationship Id="rId10" Type="http://schemas.openxmlformats.org/officeDocument/2006/relationships/slide" Target="slide134.xml"/><Relationship Id="rId19" Type="http://schemas.openxmlformats.org/officeDocument/2006/relationships/slide" Target="slide38.xml"/><Relationship Id="rId31" Type="http://schemas.openxmlformats.org/officeDocument/2006/relationships/slide" Target="slide22.xml"/><Relationship Id="rId4" Type="http://schemas.openxmlformats.org/officeDocument/2006/relationships/image" Target="../media/image100.jpeg"/><Relationship Id="rId9" Type="http://schemas.openxmlformats.org/officeDocument/2006/relationships/image" Target="../media/image41.png"/><Relationship Id="rId14" Type="http://schemas.openxmlformats.org/officeDocument/2006/relationships/image" Target="../media/image35.png"/><Relationship Id="rId22" Type="http://schemas.openxmlformats.org/officeDocument/2006/relationships/image" Target="../media/image39.png"/><Relationship Id="rId27" Type="http://schemas.openxmlformats.org/officeDocument/2006/relationships/slide" Target="slide18.xml"/><Relationship Id="rId30" Type="http://schemas.openxmlformats.org/officeDocument/2006/relationships/slide" Target="slide21.xml"/><Relationship Id="rId35" Type="http://schemas.openxmlformats.org/officeDocument/2006/relationships/slide" Target="slide25.xml"/><Relationship Id="rId8" Type="http://schemas.openxmlformats.org/officeDocument/2006/relationships/image" Target="../media/image104.jpeg"/><Relationship Id="rId3" Type="http://schemas.openxmlformats.org/officeDocument/2006/relationships/image" Target="../media/image99.jpeg"/><Relationship Id="rId12" Type="http://schemas.openxmlformats.org/officeDocument/2006/relationships/image" Target="../media/image33.png"/><Relationship Id="rId17" Type="http://schemas.openxmlformats.org/officeDocument/2006/relationships/slide" Target="slide49.xml"/><Relationship Id="rId25" Type="http://schemas.openxmlformats.org/officeDocument/2006/relationships/image" Target="../media/image1.png"/><Relationship Id="rId33" Type="http://schemas.openxmlformats.org/officeDocument/2006/relationships/slide" Target="slide13.xml"/><Relationship Id="rId38" Type="http://schemas.openxmlformats.org/officeDocument/2006/relationships/slide" Target="slide15.xml"/></Relationships>
</file>

<file path=ppt/slides/_rels/slide25.xml.rels><?xml version="1.0" encoding="UTF-8" standalone="yes"?>
<Relationships xmlns="http://schemas.openxmlformats.org/package/2006/relationships"><Relationship Id="rId13" Type="http://schemas.openxmlformats.org/officeDocument/2006/relationships/slide" Target="slide49.xml"/><Relationship Id="rId18" Type="http://schemas.openxmlformats.org/officeDocument/2006/relationships/image" Target="../media/image39.png"/><Relationship Id="rId26" Type="http://schemas.openxmlformats.org/officeDocument/2006/relationships/slide" Target="slide21.xml"/><Relationship Id="rId21" Type="http://schemas.openxmlformats.org/officeDocument/2006/relationships/image" Target="../media/image1.png"/><Relationship Id="rId34" Type="http://schemas.openxmlformats.org/officeDocument/2006/relationships/slide" Target="slide15.xml"/><Relationship Id="rId7" Type="http://schemas.openxmlformats.org/officeDocument/2006/relationships/image" Target="../media/image32.png"/><Relationship Id="rId12" Type="http://schemas.openxmlformats.org/officeDocument/2006/relationships/image" Target="../media/image36.png"/><Relationship Id="rId17" Type="http://schemas.openxmlformats.org/officeDocument/2006/relationships/slide" Target="slide27.xml"/><Relationship Id="rId25" Type="http://schemas.openxmlformats.org/officeDocument/2006/relationships/slide" Target="slide20.xml"/><Relationship Id="rId33" Type="http://schemas.openxmlformats.org/officeDocument/2006/relationships/slide" Target="slide16.xml"/><Relationship Id="rId2" Type="http://schemas.openxmlformats.org/officeDocument/2006/relationships/notesSlide" Target="../notesSlides/notesSlide18.xml"/><Relationship Id="rId16" Type="http://schemas.openxmlformats.org/officeDocument/2006/relationships/image" Target="../media/image38.png"/><Relationship Id="rId20" Type="http://schemas.openxmlformats.org/officeDocument/2006/relationships/image" Target="../media/image40.png"/><Relationship Id="rId29" Type="http://schemas.openxmlformats.org/officeDocument/2006/relationships/slide" Target="slide13.xml"/><Relationship Id="rId1" Type="http://schemas.openxmlformats.org/officeDocument/2006/relationships/slideLayout" Target="../slideLayouts/slideLayout1.xml"/><Relationship Id="rId6" Type="http://schemas.openxmlformats.org/officeDocument/2006/relationships/slide" Target="slide134.xml"/><Relationship Id="rId11" Type="http://schemas.openxmlformats.org/officeDocument/2006/relationships/slide" Target="slide61.xml"/><Relationship Id="rId24" Type="http://schemas.openxmlformats.org/officeDocument/2006/relationships/slide" Target="slide19.xml"/><Relationship Id="rId32" Type="http://schemas.openxmlformats.org/officeDocument/2006/relationships/slide" Target="slide24.xml"/><Relationship Id="rId37" Type="http://schemas.openxmlformats.org/officeDocument/2006/relationships/image" Target="../media/image34.png"/><Relationship Id="rId5" Type="http://schemas.openxmlformats.org/officeDocument/2006/relationships/image" Target="../media/image41.png"/><Relationship Id="rId15" Type="http://schemas.openxmlformats.org/officeDocument/2006/relationships/slide" Target="slide38.xml"/><Relationship Id="rId23" Type="http://schemas.openxmlformats.org/officeDocument/2006/relationships/slide" Target="slide18.xml"/><Relationship Id="rId28" Type="http://schemas.openxmlformats.org/officeDocument/2006/relationships/slide" Target="slide23.xml"/><Relationship Id="rId36" Type="http://schemas.openxmlformats.org/officeDocument/2006/relationships/slide" Target="slide98.xml"/><Relationship Id="rId10" Type="http://schemas.openxmlformats.org/officeDocument/2006/relationships/image" Target="../media/image35.png"/><Relationship Id="rId19" Type="http://schemas.openxmlformats.org/officeDocument/2006/relationships/slide" Target="slide14.xml"/><Relationship Id="rId31" Type="http://schemas.openxmlformats.org/officeDocument/2006/relationships/slide" Target="slide25.xml"/><Relationship Id="rId4" Type="http://schemas.openxmlformats.org/officeDocument/2006/relationships/image" Target="../media/image106.jpeg"/><Relationship Id="rId9" Type="http://schemas.openxmlformats.org/officeDocument/2006/relationships/slide" Target="slide84.xml"/><Relationship Id="rId14" Type="http://schemas.openxmlformats.org/officeDocument/2006/relationships/image" Target="../media/image37.png"/><Relationship Id="rId22" Type="http://schemas.openxmlformats.org/officeDocument/2006/relationships/slide" Target="slide17.xml"/><Relationship Id="rId27" Type="http://schemas.openxmlformats.org/officeDocument/2006/relationships/slide" Target="slide22.xml"/><Relationship Id="rId30" Type="http://schemas.openxmlformats.org/officeDocument/2006/relationships/slide" Target="slide26.xml"/><Relationship Id="rId35" Type="http://schemas.openxmlformats.org/officeDocument/2006/relationships/image" Target="../media/image43.png"/><Relationship Id="rId8" Type="http://schemas.openxmlformats.org/officeDocument/2006/relationships/image" Target="../media/image33.png"/><Relationship Id="rId3" Type="http://schemas.openxmlformats.org/officeDocument/2006/relationships/image" Target="../media/image105.png"/></Relationships>
</file>

<file path=ppt/slides/_rels/slide26.xml.rels><?xml version="1.0" encoding="UTF-8" standalone="yes"?>
<Relationships xmlns="http://schemas.openxmlformats.org/package/2006/relationships"><Relationship Id="rId13" Type="http://schemas.openxmlformats.org/officeDocument/2006/relationships/image" Target="../media/image35.png"/><Relationship Id="rId18" Type="http://schemas.openxmlformats.org/officeDocument/2006/relationships/slide" Target="slide38.xml"/><Relationship Id="rId26" Type="http://schemas.openxmlformats.org/officeDocument/2006/relationships/slide" Target="slide18.xml"/><Relationship Id="rId39" Type="http://schemas.openxmlformats.org/officeDocument/2006/relationships/image" Target="../media/image43.png"/><Relationship Id="rId21" Type="http://schemas.openxmlformats.org/officeDocument/2006/relationships/image" Target="../media/image39.png"/><Relationship Id="rId34" Type="http://schemas.openxmlformats.org/officeDocument/2006/relationships/slide" Target="slide26.xml"/><Relationship Id="rId7" Type="http://schemas.openxmlformats.org/officeDocument/2006/relationships/image" Target="../media/image108.png"/><Relationship Id="rId2" Type="http://schemas.openxmlformats.org/officeDocument/2006/relationships/notesSlide" Target="../notesSlides/notesSlide19.xml"/><Relationship Id="rId16" Type="http://schemas.openxmlformats.org/officeDocument/2006/relationships/slide" Target="slide49.xml"/><Relationship Id="rId20" Type="http://schemas.openxmlformats.org/officeDocument/2006/relationships/slide" Target="slide27.xml"/><Relationship Id="rId29" Type="http://schemas.openxmlformats.org/officeDocument/2006/relationships/slide" Target="slide21.xml"/><Relationship Id="rId41" Type="http://schemas.openxmlformats.org/officeDocument/2006/relationships/image" Target="../media/image34.png"/><Relationship Id="rId1" Type="http://schemas.openxmlformats.org/officeDocument/2006/relationships/slideLayout" Target="../slideLayouts/slideLayout1.xml"/><Relationship Id="rId6" Type="http://schemas.openxmlformats.org/officeDocument/2006/relationships/slide" Target="slide110.xml"/><Relationship Id="rId11" Type="http://schemas.openxmlformats.org/officeDocument/2006/relationships/image" Target="../media/image33.png"/><Relationship Id="rId24" Type="http://schemas.openxmlformats.org/officeDocument/2006/relationships/image" Target="../media/image1.png"/><Relationship Id="rId32" Type="http://schemas.openxmlformats.org/officeDocument/2006/relationships/image" Target="../media/image89.png"/><Relationship Id="rId37" Type="http://schemas.openxmlformats.org/officeDocument/2006/relationships/slide" Target="slide16.xml"/><Relationship Id="rId40" Type="http://schemas.openxmlformats.org/officeDocument/2006/relationships/slide" Target="slide98.xml"/><Relationship Id="rId5" Type="http://schemas.openxmlformats.org/officeDocument/2006/relationships/image" Target="../media/image107.png"/><Relationship Id="rId15" Type="http://schemas.openxmlformats.org/officeDocument/2006/relationships/image" Target="../media/image36.png"/><Relationship Id="rId23" Type="http://schemas.openxmlformats.org/officeDocument/2006/relationships/image" Target="../media/image40.png"/><Relationship Id="rId28" Type="http://schemas.openxmlformats.org/officeDocument/2006/relationships/slide" Target="slide20.xml"/><Relationship Id="rId36" Type="http://schemas.openxmlformats.org/officeDocument/2006/relationships/slide" Target="slide24.xml"/><Relationship Id="rId10" Type="http://schemas.openxmlformats.org/officeDocument/2006/relationships/image" Target="../media/image32.png"/><Relationship Id="rId19" Type="http://schemas.openxmlformats.org/officeDocument/2006/relationships/image" Target="../media/image38.png"/><Relationship Id="rId31" Type="http://schemas.openxmlformats.org/officeDocument/2006/relationships/slide" Target="slide23.xml"/><Relationship Id="rId4" Type="http://schemas.openxmlformats.org/officeDocument/2006/relationships/slide" Target="slide107.xml"/><Relationship Id="rId9" Type="http://schemas.openxmlformats.org/officeDocument/2006/relationships/slide" Target="slide134.xml"/><Relationship Id="rId14" Type="http://schemas.openxmlformats.org/officeDocument/2006/relationships/slide" Target="slide61.xml"/><Relationship Id="rId22" Type="http://schemas.openxmlformats.org/officeDocument/2006/relationships/slide" Target="slide14.xml"/><Relationship Id="rId27" Type="http://schemas.openxmlformats.org/officeDocument/2006/relationships/slide" Target="slide19.xml"/><Relationship Id="rId30" Type="http://schemas.openxmlformats.org/officeDocument/2006/relationships/slide" Target="slide22.xml"/><Relationship Id="rId35" Type="http://schemas.openxmlformats.org/officeDocument/2006/relationships/slide" Target="slide25.xml"/><Relationship Id="rId8" Type="http://schemas.openxmlformats.org/officeDocument/2006/relationships/image" Target="../media/image41.png"/><Relationship Id="rId3" Type="http://schemas.openxmlformats.org/officeDocument/2006/relationships/slide" Target="slide12.xml"/><Relationship Id="rId12" Type="http://schemas.openxmlformats.org/officeDocument/2006/relationships/slide" Target="slide84.xml"/><Relationship Id="rId17" Type="http://schemas.openxmlformats.org/officeDocument/2006/relationships/image" Target="../media/image37.png"/><Relationship Id="rId25" Type="http://schemas.openxmlformats.org/officeDocument/2006/relationships/slide" Target="slide17.xml"/><Relationship Id="rId33" Type="http://schemas.openxmlformats.org/officeDocument/2006/relationships/slide" Target="slide13.xml"/><Relationship Id="rId38" Type="http://schemas.openxmlformats.org/officeDocument/2006/relationships/slide" Target="slide15.xml"/></Relationships>
</file>

<file path=ppt/slides/_rels/slide27.xml.rels><?xml version="1.0" encoding="UTF-8" standalone="yes"?>
<Relationships xmlns="http://schemas.openxmlformats.org/package/2006/relationships"><Relationship Id="rId13" Type="http://schemas.openxmlformats.org/officeDocument/2006/relationships/image" Target="../media/image1.png"/><Relationship Id="rId18" Type="http://schemas.openxmlformats.org/officeDocument/2006/relationships/slide" Target="slide27.xml"/><Relationship Id="rId26" Type="http://schemas.openxmlformats.org/officeDocument/2006/relationships/slide" Target="slide30.xml"/><Relationship Id="rId3" Type="http://schemas.openxmlformats.org/officeDocument/2006/relationships/slide" Target="slide2.xml"/><Relationship Id="rId21" Type="http://schemas.openxmlformats.org/officeDocument/2006/relationships/image" Target="../media/image40.png"/><Relationship Id="rId34" Type="http://schemas.openxmlformats.org/officeDocument/2006/relationships/slide" Target="slide98.xml"/><Relationship Id="rId7" Type="http://schemas.openxmlformats.org/officeDocument/2006/relationships/image" Target="../media/image32.png"/><Relationship Id="rId12" Type="http://schemas.openxmlformats.org/officeDocument/2006/relationships/image" Target="../media/image36.png"/><Relationship Id="rId17" Type="http://schemas.openxmlformats.org/officeDocument/2006/relationships/image" Target="../media/image38.png"/><Relationship Id="rId25" Type="http://schemas.openxmlformats.org/officeDocument/2006/relationships/slide" Target="slide31.xml"/><Relationship Id="rId33" Type="http://schemas.openxmlformats.org/officeDocument/2006/relationships/image" Target="../media/image43.png"/><Relationship Id="rId2" Type="http://schemas.openxmlformats.org/officeDocument/2006/relationships/image" Target="../media/image109.png"/><Relationship Id="rId16" Type="http://schemas.openxmlformats.org/officeDocument/2006/relationships/slide" Target="slide38.xml"/><Relationship Id="rId20" Type="http://schemas.openxmlformats.org/officeDocument/2006/relationships/slide" Target="slide14.xml"/><Relationship Id="rId29" Type="http://schemas.openxmlformats.org/officeDocument/2006/relationships/slide" Target="slide36.xml"/><Relationship Id="rId1" Type="http://schemas.openxmlformats.org/officeDocument/2006/relationships/slideLayout" Target="../slideLayouts/slideLayout2.xml"/><Relationship Id="rId6" Type="http://schemas.openxmlformats.org/officeDocument/2006/relationships/slide" Target="slide134.xml"/><Relationship Id="rId11" Type="http://schemas.openxmlformats.org/officeDocument/2006/relationships/slide" Target="slide61.xml"/><Relationship Id="rId24" Type="http://schemas.openxmlformats.org/officeDocument/2006/relationships/slide" Target="slide32.xml"/><Relationship Id="rId32" Type="http://schemas.openxmlformats.org/officeDocument/2006/relationships/slide" Target="slide28.xml"/><Relationship Id="rId5" Type="http://schemas.openxmlformats.org/officeDocument/2006/relationships/image" Target="../media/image41.png"/><Relationship Id="rId15" Type="http://schemas.openxmlformats.org/officeDocument/2006/relationships/image" Target="../media/image37.png"/><Relationship Id="rId23" Type="http://schemas.openxmlformats.org/officeDocument/2006/relationships/slide" Target="slide33.xml"/><Relationship Id="rId28" Type="http://schemas.openxmlformats.org/officeDocument/2006/relationships/slide" Target="slide37.xml"/><Relationship Id="rId10" Type="http://schemas.openxmlformats.org/officeDocument/2006/relationships/image" Target="../media/image35.png"/><Relationship Id="rId19" Type="http://schemas.openxmlformats.org/officeDocument/2006/relationships/image" Target="../media/image39.png"/><Relationship Id="rId31" Type="http://schemas.openxmlformats.org/officeDocument/2006/relationships/slide" Target="slide29.xml"/><Relationship Id="rId4" Type="http://schemas.openxmlformats.org/officeDocument/2006/relationships/image" Target="../media/image110.png"/><Relationship Id="rId9" Type="http://schemas.openxmlformats.org/officeDocument/2006/relationships/slide" Target="slide84.xml"/><Relationship Id="rId14" Type="http://schemas.openxmlformats.org/officeDocument/2006/relationships/slide" Target="slide49.xml"/><Relationship Id="rId22" Type="http://schemas.openxmlformats.org/officeDocument/2006/relationships/slide" Target="slide34.xml"/><Relationship Id="rId27" Type="http://schemas.openxmlformats.org/officeDocument/2006/relationships/slide" Target="slide13.xml"/><Relationship Id="rId30" Type="http://schemas.openxmlformats.org/officeDocument/2006/relationships/slide" Target="slide35.xml"/><Relationship Id="rId35" Type="http://schemas.openxmlformats.org/officeDocument/2006/relationships/image" Target="../media/image34.png"/><Relationship Id="rId8" Type="http://schemas.openxmlformats.org/officeDocument/2006/relationships/image" Target="../media/image33.png"/></Relationships>
</file>

<file path=ppt/slides/_rels/slide28.xml.rels><?xml version="1.0" encoding="UTF-8" standalone="yes"?>
<Relationships xmlns="http://schemas.openxmlformats.org/package/2006/relationships"><Relationship Id="rId13" Type="http://schemas.openxmlformats.org/officeDocument/2006/relationships/slide" Target="slide49.xml"/><Relationship Id="rId18" Type="http://schemas.openxmlformats.org/officeDocument/2006/relationships/image" Target="../media/image39.png"/><Relationship Id="rId26" Type="http://schemas.openxmlformats.org/officeDocument/2006/relationships/slide" Target="slide13.xml"/><Relationship Id="rId3" Type="http://schemas.openxmlformats.org/officeDocument/2006/relationships/image" Target="../media/image109.png"/><Relationship Id="rId21" Type="http://schemas.openxmlformats.org/officeDocument/2006/relationships/slide" Target="slide34.xml"/><Relationship Id="rId34" Type="http://schemas.openxmlformats.org/officeDocument/2006/relationships/image" Target="../media/image34.png"/><Relationship Id="rId7" Type="http://schemas.openxmlformats.org/officeDocument/2006/relationships/image" Target="../media/image33.png"/><Relationship Id="rId12" Type="http://schemas.openxmlformats.org/officeDocument/2006/relationships/image" Target="../media/image1.png"/><Relationship Id="rId17" Type="http://schemas.openxmlformats.org/officeDocument/2006/relationships/slide" Target="slide27.xml"/><Relationship Id="rId25" Type="http://schemas.openxmlformats.org/officeDocument/2006/relationships/slide" Target="slide30.xml"/><Relationship Id="rId33" Type="http://schemas.openxmlformats.org/officeDocument/2006/relationships/slide" Target="slide98.xml"/><Relationship Id="rId2" Type="http://schemas.openxmlformats.org/officeDocument/2006/relationships/notesSlide" Target="../notesSlides/notesSlide20.xml"/><Relationship Id="rId16" Type="http://schemas.openxmlformats.org/officeDocument/2006/relationships/image" Target="../media/image38.png"/><Relationship Id="rId20" Type="http://schemas.openxmlformats.org/officeDocument/2006/relationships/image" Target="../media/image40.png"/><Relationship Id="rId29" Type="http://schemas.openxmlformats.org/officeDocument/2006/relationships/slide" Target="slide35.xml"/><Relationship Id="rId1" Type="http://schemas.openxmlformats.org/officeDocument/2006/relationships/slideLayout" Target="../slideLayouts/slideLayout1.xml"/><Relationship Id="rId6" Type="http://schemas.openxmlformats.org/officeDocument/2006/relationships/image" Target="../media/image32.png"/><Relationship Id="rId11" Type="http://schemas.openxmlformats.org/officeDocument/2006/relationships/image" Target="../media/image36.png"/><Relationship Id="rId24" Type="http://schemas.openxmlformats.org/officeDocument/2006/relationships/slide" Target="slide31.xml"/><Relationship Id="rId32" Type="http://schemas.openxmlformats.org/officeDocument/2006/relationships/image" Target="../media/image43.png"/><Relationship Id="rId5" Type="http://schemas.openxmlformats.org/officeDocument/2006/relationships/slide" Target="slide134.xml"/><Relationship Id="rId15" Type="http://schemas.openxmlformats.org/officeDocument/2006/relationships/slide" Target="slide38.xml"/><Relationship Id="rId23" Type="http://schemas.openxmlformats.org/officeDocument/2006/relationships/slide" Target="slide32.xml"/><Relationship Id="rId28" Type="http://schemas.openxmlformats.org/officeDocument/2006/relationships/slide" Target="slide36.xml"/><Relationship Id="rId10" Type="http://schemas.openxmlformats.org/officeDocument/2006/relationships/slide" Target="slide61.xml"/><Relationship Id="rId19" Type="http://schemas.openxmlformats.org/officeDocument/2006/relationships/slide" Target="slide14.xml"/><Relationship Id="rId31" Type="http://schemas.openxmlformats.org/officeDocument/2006/relationships/slide" Target="slide28.xml"/><Relationship Id="rId4" Type="http://schemas.openxmlformats.org/officeDocument/2006/relationships/image" Target="../media/image41.png"/><Relationship Id="rId9" Type="http://schemas.openxmlformats.org/officeDocument/2006/relationships/image" Target="../media/image35.png"/><Relationship Id="rId14" Type="http://schemas.openxmlformats.org/officeDocument/2006/relationships/image" Target="../media/image37.png"/><Relationship Id="rId22" Type="http://schemas.openxmlformats.org/officeDocument/2006/relationships/slide" Target="slide33.xml"/><Relationship Id="rId27" Type="http://schemas.openxmlformats.org/officeDocument/2006/relationships/slide" Target="slide37.xml"/><Relationship Id="rId30" Type="http://schemas.openxmlformats.org/officeDocument/2006/relationships/slide" Target="slide29.xml"/><Relationship Id="rId8" Type="http://schemas.openxmlformats.org/officeDocument/2006/relationships/slide" Target="slide84.xml"/></Relationships>
</file>

<file path=ppt/slides/_rels/slide29.xml.rels><?xml version="1.0" encoding="UTF-8" standalone="yes"?>
<Relationships xmlns="http://schemas.openxmlformats.org/package/2006/relationships"><Relationship Id="rId13" Type="http://schemas.openxmlformats.org/officeDocument/2006/relationships/slide" Target="slide84.xml"/><Relationship Id="rId18" Type="http://schemas.openxmlformats.org/officeDocument/2006/relationships/slide" Target="slide49.xml"/><Relationship Id="rId26" Type="http://schemas.openxmlformats.org/officeDocument/2006/relationships/slide" Target="slide13.xml"/><Relationship Id="rId3" Type="http://schemas.openxmlformats.org/officeDocument/2006/relationships/image" Target="../media/image109.png"/><Relationship Id="rId21" Type="http://schemas.openxmlformats.org/officeDocument/2006/relationships/image" Target="../media/image38.png"/><Relationship Id="rId34" Type="http://schemas.openxmlformats.org/officeDocument/2006/relationships/image" Target="../media/image34.png"/><Relationship Id="rId7" Type="http://schemas.openxmlformats.org/officeDocument/2006/relationships/slide" Target="slide31.xml"/><Relationship Id="rId12" Type="http://schemas.openxmlformats.org/officeDocument/2006/relationships/image" Target="../media/image33.png"/><Relationship Id="rId17" Type="http://schemas.openxmlformats.org/officeDocument/2006/relationships/image" Target="../media/image1.png"/><Relationship Id="rId25" Type="http://schemas.openxmlformats.org/officeDocument/2006/relationships/image" Target="../media/image40.png"/><Relationship Id="rId33" Type="http://schemas.openxmlformats.org/officeDocument/2006/relationships/slide" Target="slide98.xml"/><Relationship Id="rId2" Type="http://schemas.openxmlformats.org/officeDocument/2006/relationships/notesSlide" Target="../notesSlides/notesSlide21.xml"/><Relationship Id="rId16" Type="http://schemas.openxmlformats.org/officeDocument/2006/relationships/image" Target="../media/image36.png"/><Relationship Id="rId20" Type="http://schemas.openxmlformats.org/officeDocument/2006/relationships/slide" Target="slide38.xml"/><Relationship Id="rId29" Type="http://schemas.openxmlformats.org/officeDocument/2006/relationships/slide" Target="slide35.xml"/><Relationship Id="rId1" Type="http://schemas.openxmlformats.org/officeDocument/2006/relationships/slideLayout" Target="../slideLayouts/slideLayout1.xml"/><Relationship Id="rId6" Type="http://schemas.openxmlformats.org/officeDocument/2006/relationships/slide" Target="slide32.xml"/><Relationship Id="rId11" Type="http://schemas.openxmlformats.org/officeDocument/2006/relationships/image" Target="../media/image32.png"/><Relationship Id="rId24" Type="http://schemas.openxmlformats.org/officeDocument/2006/relationships/slide" Target="slide14.xml"/><Relationship Id="rId32" Type="http://schemas.openxmlformats.org/officeDocument/2006/relationships/image" Target="../media/image43.png"/><Relationship Id="rId5" Type="http://schemas.openxmlformats.org/officeDocument/2006/relationships/slide" Target="slide33.xml"/><Relationship Id="rId15" Type="http://schemas.openxmlformats.org/officeDocument/2006/relationships/slide" Target="slide61.xml"/><Relationship Id="rId23" Type="http://schemas.openxmlformats.org/officeDocument/2006/relationships/image" Target="../media/image39.png"/><Relationship Id="rId28" Type="http://schemas.openxmlformats.org/officeDocument/2006/relationships/slide" Target="slide36.xml"/><Relationship Id="rId10" Type="http://schemas.openxmlformats.org/officeDocument/2006/relationships/slide" Target="slide134.xml"/><Relationship Id="rId19" Type="http://schemas.openxmlformats.org/officeDocument/2006/relationships/image" Target="../media/image37.png"/><Relationship Id="rId31" Type="http://schemas.openxmlformats.org/officeDocument/2006/relationships/slide" Target="slide28.xml"/><Relationship Id="rId4" Type="http://schemas.openxmlformats.org/officeDocument/2006/relationships/slide" Target="slide34.xml"/><Relationship Id="rId9" Type="http://schemas.openxmlformats.org/officeDocument/2006/relationships/image" Target="../media/image41.png"/><Relationship Id="rId14" Type="http://schemas.openxmlformats.org/officeDocument/2006/relationships/image" Target="../media/image35.png"/><Relationship Id="rId22" Type="http://schemas.openxmlformats.org/officeDocument/2006/relationships/slide" Target="slide27.xml"/><Relationship Id="rId27" Type="http://schemas.openxmlformats.org/officeDocument/2006/relationships/slide" Target="slide37.xml"/><Relationship Id="rId30" Type="http://schemas.openxmlformats.org/officeDocument/2006/relationships/slide" Target="slide29.xml"/><Relationship Id="rId8" Type="http://schemas.openxmlformats.org/officeDocument/2006/relationships/slide" Target="slide30.xml"/></Relationships>
</file>

<file path=ppt/slides/_rels/slide30.xml.rels><?xml version="1.0" encoding="UTF-8" standalone="yes"?>
<Relationships xmlns="http://schemas.openxmlformats.org/package/2006/relationships"><Relationship Id="rId13" Type="http://schemas.openxmlformats.org/officeDocument/2006/relationships/slide" Target="slide134.xml"/><Relationship Id="rId18" Type="http://schemas.openxmlformats.org/officeDocument/2006/relationships/slide" Target="slide61.xml"/><Relationship Id="rId26" Type="http://schemas.openxmlformats.org/officeDocument/2006/relationships/image" Target="../media/image39.png"/><Relationship Id="rId21" Type="http://schemas.openxmlformats.org/officeDocument/2006/relationships/slide" Target="slide49.xml"/><Relationship Id="rId34" Type="http://schemas.openxmlformats.org/officeDocument/2006/relationships/slide" Target="slide28.xml"/><Relationship Id="rId7" Type="http://schemas.openxmlformats.org/officeDocument/2006/relationships/slide" Target="slide30.xml"/><Relationship Id="rId12" Type="http://schemas.openxmlformats.org/officeDocument/2006/relationships/image" Target="../media/image41.png"/><Relationship Id="rId17" Type="http://schemas.openxmlformats.org/officeDocument/2006/relationships/image" Target="../media/image35.png"/><Relationship Id="rId25" Type="http://schemas.openxmlformats.org/officeDocument/2006/relationships/slide" Target="slide27.xml"/><Relationship Id="rId33" Type="http://schemas.openxmlformats.org/officeDocument/2006/relationships/slide" Target="slide29.xml"/><Relationship Id="rId2" Type="http://schemas.openxmlformats.org/officeDocument/2006/relationships/video" Target="../media/media8.mp4"/><Relationship Id="rId16" Type="http://schemas.openxmlformats.org/officeDocument/2006/relationships/slide" Target="slide84.xml"/><Relationship Id="rId20" Type="http://schemas.openxmlformats.org/officeDocument/2006/relationships/image" Target="../media/image1.png"/><Relationship Id="rId29" Type="http://schemas.openxmlformats.org/officeDocument/2006/relationships/slide" Target="slide13.xml"/><Relationship Id="rId1" Type="http://schemas.microsoft.com/office/2007/relationships/media" Target="../media/media8.mp4"/><Relationship Id="rId6" Type="http://schemas.openxmlformats.org/officeDocument/2006/relationships/image" Target="../media/image112.png"/><Relationship Id="rId11" Type="http://schemas.openxmlformats.org/officeDocument/2006/relationships/slide" Target="slide33.xml"/><Relationship Id="rId24" Type="http://schemas.openxmlformats.org/officeDocument/2006/relationships/image" Target="../media/image38.png"/><Relationship Id="rId32" Type="http://schemas.openxmlformats.org/officeDocument/2006/relationships/slide" Target="slide35.xml"/><Relationship Id="rId37" Type="http://schemas.openxmlformats.org/officeDocument/2006/relationships/image" Target="../media/image34.png"/><Relationship Id="rId5" Type="http://schemas.openxmlformats.org/officeDocument/2006/relationships/image" Target="../media/image111.png"/><Relationship Id="rId15" Type="http://schemas.openxmlformats.org/officeDocument/2006/relationships/image" Target="../media/image33.png"/><Relationship Id="rId23" Type="http://schemas.openxmlformats.org/officeDocument/2006/relationships/slide" Target="slide38.xml"/><Relationship Id="rId28" Type="http://schemas.openxmlformats.org/officeDocument/2006/relationships/image" Target="../media/image40.png"/><Relationship Id="rId36" Type="http://schemas.openxmlformats.org/officeDocument/2006/relationships/slide" Target="slide98.xml"/><Relationship Id="rId10" Type="http://schemas.openxmlformats.org/officeDocument/2006/relationships/slide" Target="slide32.xml"/><Relationship Id="rId19" Type="http://schemas.openxmlformats.org/officeDocument/2006/relationships/image" Target="../media/image36.png"/><Relationship Id="rId31" Type="http://schemas.openxmlformats.org/officeDocument/2006/relationships/slide" Target="slide36.xml"/><Relationship Id="rId4" Type="http://schemas.openxmlformats.org/officeDocument/2006/relationships/notesSlide" Target="../notesSlides/notesSlide22.xml"/><Relationship Id="rId9" Type="http://schemas.openxmlformats.org/officeDocument/2006/relationships/slide" Target="slide34.xml"/><Relationship Id="rId14" Type="http://schemas.openxmlformats.org/officeDocument/2006/relationships/image" Target="../media/image32.png"/><Relationship Id="rId22" Type="http://schemas.openxmlformats.org/officeDocument/2006/relationships/image" Target="../media/image37.png"/><Relationship Id="rId27" Type="http://schemas.openxmlformats.org/officeDocument/2006/relationships/slide" Target="slide14.xml"/><Relationship Id="rId30" Type="http://schemas.openxmlformats.org/officeDocument/2006/relationships/slide" Target="slide37.xml"/><Relationship Id="rId35" Type="http://schemas.openxmlformats.org/officeDocument/2006/relationships/image" Target="../media/image43.png"/><Relationship Id="rId8" Type="http://schemas.openxmlformats.org/officeDocument/2006/relationships/slide" Target="slide31.xml"/><Relationship Id="rId3"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13" Type="http://schemas.openxmlformats.org/officeDocument/2006/relationships/slide" Target="slide134.xml"/><Relationship Id="rId18" Type="http://schemas.openxmlformats.org/officeDocument/2006/relationships/slide" Target="slide61.xml"/><Relationship Id="rId26" Type="http://schemas.openxmlformats.org/officeDocument/2006/relationships/image" Target="../media/image39.png"/><Relationship Id="rId21" Type="http://schemas.openxmlformats.org/officeDocument/2006/relationships/slide" Target="slide49.xml"/><Relationship Id="rId34" Type="http://schemas.openxmlformats.org/officeDocument/2006/relationships/slide" Target="slide28.xml"/><Relationship Id="rId7" Type="http://schemas.openxmlformats.org/officeDocument/2006/relationships/slide" Target="slide31.xml"/><Relationship Id="rId12" Type="http://schemas.openxmlformats.org/officeDocument/2006/relationships/image" Target="../media/image41.png"/><Relationship Id="rId17" Type="http://schemas.openxmlformats.org/officeDocument/2006/relationships/image" Target="../media/image35.png"/><Relationship Id="rId25" Type="http://schemas.openxmlformats.org/officeDocument/2006/relationships/slide" Target="slide27.xml"/><Relationship Id="rId33" Type="http://schemas.openxmlformats.org/officeDocument/2006/relationships/slide" Target="slide29.xml"/><Relationship Id="rId2" Type="http://schemas.openxmlformats.org/officeDocument/2006/relationships/video" Target="../media/media9.mp4"/><Relationship Id="rId16" Type="http://schemas.openxmlformats.org/officeDocument/2006/relationships/slide" Target="slide84.xml"/><Relationship Id="rId20" Type="http://schemas.openxmlformats.org/officeDocument/2006/relationships/image" Target="../media/image1.png"/><Relationship Id="rId29" Type="http://schemas.openxmlformats.org/officeDocument/2006/relationships/slide" Target="slide13.xml"/><Relationship Id="rId1" Type="http://schemas.microsoft.com/office/2007/relationships/media" Target="../media/media9.mp4"/><Relationship Id="rId6" Type="http://schemas.openxmlformats.org/officeDocument/2006/relationships/slide" Target="slide30.xml"/><Relationship Id="rId11" Type="http://schemas.openxmlformats.org/officeDocument/2006/relationships/image" Target="../media/image112.png"/><Relationship Id="rId24" Type="http://schemas.openxmlformats.org/officeDocument/2006/relationships/image" Target="../media/image38.png"/><Relationship Id="rId32" Type="http://schemas.openxmlformats.org/officeDocument/2006/relationships/slide" Target="slide35.xml"/><Relationship Id="rId37" Type="http://schemas.openxmlformats.org/officeDocument/2006/relationships/image" Target="../media/image34.png"/><Relationship Id="rId5" Type="http://schemas.openxmlformats.org/officeDocument/2006/relationships/image" Target="../media/image113.png"/><Relationship Id="rId15" Type="http://schemas.openxmlformats.org/officeDocument/2006/relationships/image" Target="../media/image33.png"/><Relationship Id="rId23" Type="http://schemas.openxmlformats.org/officeDocument/2006/relationships/slide" Target="slide38.xml"/><Relationship Id="rId28" Type="http://schemas.openxmlformats.org/officeDocument/2006/relationships/image" Target="../media/image40.png"/><Relationship Id="rId36" Type="http://schemas.openxmlformats.org/officeDocument/2006/relationships/slide" Target="slide98.xml"/><Relationship Id="rId10" Type="http://schemas.openxmlformats.org/officeDocument/2006/relationships/slide" Target="slide33.xml"/><Relationship Id="rId19" Type="http://schemas.openxmlformats.org/officeDocument/2006/relationships/image" Target="../media/image36.png"/><Relationship Id="rId31" Type="http://schemas.openxmlformats.org/officeDocument/2006/relationships/slide" Target="slide36.xml"/><Relationship Id="rId4" Type="http://schemas.openxmlformats.org/officeDocument/2006/relationships/notesSlide" Target="../notesSlides/notesSlide23.xml"/><Relationship Id="rId9" Type="http://schemas.openxmlformats.org/officeDocument/2006/relationships/slide" Target="slide32.xml"/><Relationship Id="rId14" Type="http://schemas.openxmlformats.org/officeDocument/2006/relationships/image" Target="../media/image32.png"/><Relationship Id="rId22" Type="http://schemas.openxmlformats.org/officeDocument/2006/relationships/image" Target="../media/image37.png"/><Relationship Id="rId27" Type="http://schemas.openxmlformats.org/officeDocument/2006/relationships/slide" Target="slide14.xml"/><Relationship Id="rId30" Type="http://schemas.openxmlformats.org/officeDocument/2006/relationships/slide" Target="slide37.xml"/><Relationship Id="rId35" Type="http://schemas.openxmlformats.org/officeDocument/2006/relationships/image" Target="../media/image43.png"/><Relationship Id="rId8" Type="http://schemas.openxmlformats.org/officeDocument/2006/relationships/slide" Target="slide34.xml"/><Relationship Id="rId3"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13" Type="http://schemas.openxmlformats.org/officeDocument/2006/relationships/image" Target="../media/image36.png"/><Relationship Id="rId18" Type="http://schemas.openxmlformats.org/officeDocument/2006/relationships/image" Target="../media/image32.png"/><Relationship Id="rId26" Type="http://schemas.openxmlformats.org/officeDocument/2006/relationships/image" Target="../media/image39.png"/><Relationship Id="rId21" Type="http://schemas.openxmlformats.org/officeDocument/2006/relationships/image" Target="../media/image35.png"/><Relationship Id="rId34" Type="http://schemas.openxmlformats.org/officeDocument/2006/relationships/slide" Target="slide28.xml"/><Relationship Id="rId7" Type="http://schemas.openxmlformats.org/officeDocument/2006/relationships/slide" Target="slide31.xml"/><Relationship Id="rId12" Type="http://schemas.openxmlformats.org/officeDocument/2006/relationships/slide" Target="slide61.xml"/><Relationship Id="rId17" Type="http://schemas.openxmlformats.org/officeDocument/2006/relationships/slide" Target="slide134.xml"/><Relationship Id="rId25" Type="http://schemas.openxmlformats.org/officeDocument/2006/relationships/slide" Target="slide27.xml"/><Relationship Id="rId33" Type="http://schemas.openxmlformats.org/officeDocument/2006/relationships/slide" Target="slide29.xml"/><Relationship Id="rId2" Type="http://schemas.openxmlformats.org/officeDocument/2006/relationships/video" Target="../media/media10.mp4"/><Relationship Id="rId16" Type="http://schemas.openxmlformats.org/officeDocument/2006/relationships/image" Target="../media/image41.png"/><Relationship Id="rId20" Type="http://schemas.openxmlformats.org/officeDocument/2006/relationships/slide" Target="slide84.xml"/><Relationship Id="rId29" Type="http://schemas.openxmlformats.org/officeDocument/2006/relationships/slide" Target="slide13.xml"/><Relationship Id="rId1" Type="http://schemas.microsoft.com/office/2007/relationships/media" Target="../media/media10.mp4"/><Relationship Id="rId6" Type="http://schemas.openxmlformats.org/officeDocument/2006/relationships/slide" Target="slide30.xml"/><Relationship Id="rId11" Type="http://schemas.openxmlformats.org/officeDocument/2006/relationships/image" Target="../media/image112.png"/><Relationship Id="rId24" Type="http://schemas.openxmlformats.org/officeDocument/2006/relationships/image" Target="../media/image38.png"/><Relationship Id="rId32" Type="http://schemas.openxmlformats.org/officeDocument/2006/relationships/slide" Target="slide35.xml"/><Relationship Id="rId37" Type="http://schemas.openxmlformats.org/officeDocument/2006/relationships/image" Target="../media/image34.png"/><Relationship Id="rId5" Type="http://schemas.openxmlformats.org/officeDocument/2006/relationships/image" Target="../media/image114.png"/><Relationship Id="rId15" Type="http://schemas.openxmlformats.org/officeDocument/2006/relationships/image" Target="../media/image37.png"/><Relationship Id="rId23" Type="http://schemas.openxmlformats.org/officeDocument/2006/relationships/slide" Target="slide38.xml"/><Relationship Id="rId28" Type="http://schemas.openxmlformats.org/officeDocument/2006/relationships/image" Target="../media/image40.png"/><Relationship Id="rId36" Type="http://schemas.openxmlformats.org/officeDocument/2006/relationships/slide" Target="slide98.xml"/><Relationship Id="rId10" Type="http://schemas.openxmlformats.org/officeDocument/2006/relationships/slide" Target="slide33.xml"/><Relationship Id="rId19" Type="http://schemas.openxmlformats.org/officeDocument/2006/relationships/image" Target="../media/image33.png"/><Relationship Id="rId31" Type="http://schemas.openxmlformats.org/officeDocument/2006/relationships/slide" Target="slide36.xml"/><Relationship Id="rId4" Type="http://schemas.openxmlformats.org/officeDocument/2006/relationships/notesSlide" Target="../notesSlides/notesSlide24.xml"/><Relationship Id="rId9" Type="http://schemas.openxmlformats.org/officeDocument/2006/relationships/slide" Target="slide32.xml"/><Relationship Id="rId14" Type="http://schemas.openxmlformats.org/officeDocument/2006/relationships/slide" Target="slide49.xml"/><Relationship Id="rId22" Type="http://schemas.openxmlformats.org/officeDocument/2006/relationships/image" Target="../media/image1.png"/><Relationship Id="rId27" Type="http://schemas.openxmlformats.org/officeDocument/2006/relationships/slide" Target="slide14.xml"/><Relationship Id="rId30" Type="http://schemas.openxmlformats.org/officeDocument/2006/relationships/slide" Target="slide37.xml"/><Relationship Id="rId35" Type="http://schemas.openxmlformats.org/officeDocument/2006/relationships/image" Target="../media/image43.png"/><Relationship Id="rId8" Type="http://schemas.openxmlformats.org/officeDocument/2006/relationships/slide" Target="slide34.xml"/><Relationship Id="rId3"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13" Type="http://schemas.openxmlformats.org/officeDocument/2006/relationships/image" Target="../media/image33.png"/><Relationship Id="rId18" Type="http://schemas.openxmlformats.org/officeDocument/2006/relationships/image" Target="../media/image1.png"/><Relationship Id="rId26" Type="http://schemas.openxmlformats.org/officeDocument/2006/relationships/image" Target="../media/image40.png"/><Relationship Id="rId3" Type="http://schemas.openxmlformats.org/officeDocument/2006/relationships/image" Target="../media/image115.jpeg"/><Relationship Id="rId21" Type="http://schemas.openxmlformats.org/officeDocument/2006/relationships/slide" Target="slide38.xml"/><Relationship Id="rId34" Type="http://schemas.openxmlformats.org/officeDocument/2006/relationships/slide" Target="slide98.xml"/><Relationship Id="rId7" Type="http://schemas.openxmlformats.org/officeDocument/2006/relationships/slide" Target="slide32.xml"/><Relationship Id="rId12" Type="http://schemas.openxmlformats.org/officeDocument/2006/relationships/image" Target="../media/image32.png"/><Relationship Id="rId17" Type="http://schemas.openxmlformats.org/officeDocument/2006/relationships/image" Target="../media/image36.png"/><Relationship Id="rId25" Type="http://schemas.openxmlformats.org/officeDocument/2006/relationships/slide" Target="slide14.xml"/><Relationship Id="rId33" Type="http://schemas.openxmlformats.org/officeDocument/2006/relationships/image" Target="../media/image43.png"/><Relationship Id="rId2" Type="http://schemas.openxmlformats.org/officeDocument/2006/relationships/notesSlide" Target="../notesSlides/notesSlide25.xml"/><Relationship Id="rId16" Type="http://schemas.openxmlformats.org/officeDocument/2006/relationships/slide" Target="slide61.xml"/><Relationship Id="rId20" Type="http://schemas.openxmlformats.org/officeDocument/2006/relationships/image" Target="../media/image37.png"/><Relationship Id="rId29" Type="http://schemas.openxmlformats.org/officeDocument/2006/relationships/slide" Target="slide36.xml"/><Relationship Id="rId1" Type="http://schemas.openxmlformats.org/officeDocument/2006/relationships/slideLayout" Target="../slideLayouts/slideLayout1.xml"/><Relationship Id="rId6" Type="http://schemas.openxmlformats.org/officeDocument/2006/relationships/slide" Target="slide34.xml"/><Relationship Id="rId11" Type="http://schemas.openxmlformats.org/officeDocument/2006/relationships/slide" Target="slide134.xml"/><Relationship Id="rId24" Type="http://schemas.openxmlformats.org/officeDocument/2006/relationships/image" Target="../media/image39.png"/><Relationship Id="rId32" Type="http://schemas.openxmlformats.org/officeDocument/2006/relationships/slide" Target="slide28.xml"/><Relationship Id="rId5" Type="http://schemas.openxmlformats.org/officeDocument/2006/relationships/slide" Target="slide31.xml"/><Relationship Id="rId15" Type="http://schemas.openxmlformats.org/officeDocument/2006/relationships/image" Target="../media/image35.png"/><Relationship Id="rId23" Type="http://schemas.openxmlformats.org/officeDocument/2006/relationships/slide" Target="slide27.xml"/><Relationship Id="rId28" Type="http://schemas.openxmlformats.org/officeDocument/2006/relationships/slide" Target="slide37.xml"/><Relationship Id="rId10" Type="http://schemas.openxmlformats.org/officeDocument/2006/relationships/image" Target="../media/image41.png"/><Relationship Id="rId19" Type="http://schemas.openxmlformats.org/officeDocument/2006/relationships/slide" Target="slide49.xml"/><Relationship Id="rId31" Type="http://schemas.openxmlformats.org/officeDocument/2006/relationships/slide" Target="slide29.xml"/><Relationship Id="rId4" Type="http://schemas.openxmlformats.org/officeDocument/2006/relationships/slide" Target="slide30.xml"/><Relationship Id="rId9" Type="http://schemas.openxmlformats.org/officeDocument/2006/relationships/image" Target="../media/image112.png"/><Relationship Id="rId14" Type="http://schemas.openxmlformats.org/officeDocument/2006/relationships/slide" Target="slide84.xml"/><Relationship Id="rId22" Type="http://schemas.openxmlformats.org/officeDocument/2006/relationships/image" Target="../media/image38.png"/><Relationship Id="rId27" Type="http://schemas.openxmlformats.org/officeDocument/2006/relationships/slide" Target="slide13.xml"/><Relationship Id="rId30" Type="http://schemas.openxmlformats.org/officeDocument/2006/relationships/slide" Target="slide35.xml"/><Relationship Id="rId35" Type="http://schemas.openxmlformats.org/officeDocument/2006/relationships/image" Target="../media/image34.png"/><Relationship Id="rId8" Type="http://schemas.openxmlformats.org/officeDocument/2006/relationships/slide" Target="slide33.xml"/></Relationships>
</file>

<file path=ppt/slides/_rels/slide34.xml.rels><?xml version="1.0" encoding="UTF-8" standalone="yes"?>
<Relationships xmlns="http://schemas.openxmlformats.org/package/2006/relationships"><Relationship Id="rId13" Type="http://schemas.openxmlformats.org/officeDocument/2006/relationships/slide" Target="slide134.xml"/><Relationship Id="rId18" Type="http://schemas.openxmlformats.org/officeDocument/2006/relationships/slide" Target="slide61.xml"/><Relationship Id="rId26" Type="http://schemas.openxmlformats.org/officeDocument/2006/relationships/image" Target="../media/image39.png"/><Relationship Id="rId21" Type="http://schemas.openxmlformats.org/officeDocument/2006/relationships/slide" Target="slide49.xml"/><Relationship Id="rId34" Type="http://schemas.openxmlformats.org/officeDocument/2006/relationships/slide" Target="slide28.xml"/><Relationship Id="rId7" Type="http://schemas.openxmlformats.org/officeDocument/2006/relationships/slide" Target="slide31.xml"/><Relationship Id="rId12" Type="http://schemas.openxmlformats.org/officeDocument/2006/relationships/image" Target="../media/image41.png"/><Relationship Id="rId17" Type="http://schemas.openxmlformats.org/officeDocument/2006/relationships/image" Target="../media/image35.png"/><Relationship Id="rId25" Type="http://schemas.openxmlformats.org/officeDocument/2006/relationships/slide" Target="slide27.xml"/><Relationship Id="rId33" Type="http://schemas.openxmlformats.org/officeDocument/2006/relationships/slide" Target="slide29.xml"/><Relationship Id="rId2" Type="http://schemas.openxmlformats.org/officeDocument/2006/relationships/video" Target="../media/media11.mp4"/><Relationship Id="rId16" Type="http://schemas.openxmlformats.org/officeDocument/2006/relationships/slide" Target="slide84.xml"/><Relationship Id="rId20" Type="http://schemas.openxmlformats.org/officeDocument/2006/relationships/image" Target="../media/image1.png"/><Relationship Id="rId29" Type="http://schemas.openxmlformats.org/officeDocument/2006/relationships/slide" Target="slide13.xml"/><Relationship Id="rId1" Type="http://schemas.microsoft.com/office/2007/relationships/media" Target="../media/media11.mp4"/><Relationship Id="rId6" Type="http://schemas.openxmlformats.org/officeDocument/2006/relationships/slide" Target="slide30.xml"/><Relationship Id="rId11" Type="http://schemas.openxmlformats.org/officeDocument/2006/relationships/image" Target="../media/image112.png"/><Relationship Id="rId24" Type="http://schemas.openxmlformats.org/officeDocument/2006/relationships/image" Target="../media/image38.png"/><Relationship Id="rId32" Type="http://schemas.openxmlformats.org/officeDocument/2006/relationships/slide" Target="slide35.xml"/><Relationship Id="rId37" Type="http://schemas.openxmlformats.org/officeDocument/2006/relationships/image" Target="../media/image34.png"/><Relationship Id="rId5" Type="http://schemas.openxmlformats.org/officeDocument/2006/relationships/image" Target="../media/image97.png"/><Relationship Id="rId15" Type="http://schemas.openxmlformats.org/officeDocument/2006/relationships/image" Target="../media/image33.png"/><Relationship Id="rId23" Type="http://schemas.openxmlformats.org/officeDocument/2006/relationships/slide" Target="slide38.xml"/><Relationship Id="rId28" Type="http://schemas.openxmlformats.org/officeDocument/2006/relationships/image" Target="../media/image40.png"/><Relationship Id="rId36" Type="http://schemas.openxmlformats.org/officeDocument/2006/relationships/slide" Target="slide98.xml"/><Relationship Id="rId10" Type="http://schemas.openxmlformats.org/officeDocument/2006/relationships/slide" Target="slide33.xml"/><Relationship Id="rId19" Type="http://schemas.openxmlformats.org/officeDocument/2006/relationships/image" Target="../media/image36.png"/><Relationship Id="rId31" Type="http://schemas.openxmlformats.org/officeDocument/2006/relationships/slide" Target="slide36.xml"/><Relationship Id="rId4" Type="http://schemas.openxmlformats.org/officeDocument/2006/relationships/notesSlide" Target="../notesSlides/notesSlide26.xml"/><Relationship Id="rId9" Type="http://schemas.openxmlformats.org/officeDocument/2006/relationships/slide" Target="slide32.xml"/><Relationship Id="rId14" Type="http://schemas.openxmlformats.org/officeDocument/2006/relationships/image" Target="../media/image32.png"/><Relationship Id="rId22" Type="http://schemas.openxmlformats.org/officeDocument/2006/relationships/image" Target="../media/image37.png"/><Relationship Id="rId27" Type="http://schemas.openxmlformats.org/officeDocument/2006/relationships/slide" Target="slide14.xml"/><Relationship Id="rId30" Type="http://schemas.openxmlformats.org/officeDocument/2006/relationships/slide" Target="slide37.xml"/><Relationship Id="rId35" Type="http://schemas.openxmlformats.org/officeDocument/2006/relationships/image" Target="../media/image43.png"/><Relationship Id="rId8" Type="http://schemas.openxmlformats.org/officeDocument/2006/relationships/slide" Target="slide34.xml"/><Relationship Id="rId3"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13" Type="http://schemas.openxmlformats.org/officeDocument/2006/relationships/slide" Target="slide84.xml"/><Relationship Id="rId18" Type="http://schemas.openxmlformats.org/officeDocument/2006/relationships/slide" Target="slide49.xml"/><Relationship Id="rId26" Type="http://schemas.openxmlformats.org/officeDocument/2006/relationships/slide" Target="slide34.xml"/><Relationship Id="rId39" Type="http://schemas.openxmlformats.org/officeDocument/2006/relationships/image" Target="../media/image34.png"/><Relationship Id="rId21" Type="http://schemas.openxmlformats.org/officeDocument/2006/relationships/image" Target="../media/image38.png"/><Relationship Id="rId34" Type="http://schemas.openxmlformats.org/officeDocument/2006/relationships/slide" Target="slide35.xml"/><Relationship Id="rId7" Type="http://schemas.openxmlformats.org/officeDocument/2006/relationships/image" Target="../media/image103.jpeg"/><Relationship Id="rId12" Type="http://schemas.openxmlformats.org/officeDocument/2006/relationships/image" Target="../media/image33.png"/><Relationship Id="rId17" Type="http://schemas.openxmlformats.org/officeDocument/2006/relationships/image" Target="../media/image1.png"/><Relationship Id="rId25" Type="http://schemas.openxmlformats.org/officeDocument/2006/relationships/image" Target="../media/image40.png"/><Relationship Id="rId33" Type="http://schemas.openxmlformats.org/officeDocument/2006/relationships/slide" Target="slide36.xml"/><Relationship Id="rId38" Type="http://schemas.openxmlformats.org/officeDocument/2006/relationships/slide" Target="slide98.xml"/><Relationship Id="rId2" Type="http://schemas.openxmlformats.org/officeDocument/2006/relationships/notesSlide" Target="../notesSlides/notesSlide27.xml"/><Relationship Id="rId16" Type="http://schemas.openxmlformats.org/officeDocument/2006/relationships/image" Target="../media/image36.png"/><Relationship Id="rId20" Type="http://schemas.openxmlformats.org/officeDocument/2006/relationships/slide" Target="slide38.xml"/><Relationship Id="rId29" Type="http://schemas.openxmlformats.org/officeDocument/2006/relationships/slide" Target="slide31.xml"/><Relationship Id="rId1" Type="http://schemas.openxmlformats.org/officeDocument/2006/relationships/slideLayout" Target="../slideLayouts/slideLayout1.xml"/><Relationship Id="rId6" Type="http://schemas.openxmlformats.org/officeDocument/2006/relationships/image" Target="../media/image102.jpeg"/><Relationship Id="rId11" Type="http://schemas.openxmlformats.org/officeDocument/2006/relationships/image" Target="../media/image32.png"/><Relationship Id="rId24" Type="http://schemas.openxmlformats.org/officeDocument/2006/relationships/slide" Target="slide14.xml"/><Relationship Id="rId32" Type="http://schemas.openxmlformats.org/officeDocument/2006/relationships/slide" Target="slide37.xml"/><Relationship Id="rId37" Type="http://schemas.openxmlformats.org/officeDocument/2006/relationships/image" Target="../media/image43.png"/><Relationship Id="rId5" Type="http://schemas.openxmlformats.org/officeDocument/2006/relationships/image" Target="../media/image101.jpeg"/><Relationship Id="rId15" Type="http://schemas.openxmlformats.org/officeDocument/2006/relationships/slide" Target="slide61.xml"/><Relationship Id="rId23" Type="http://schemas.openxmlformats.org/officeDocument/2006/relationships/image" Target="../media/image39.png"/><Relationship Id="rId28" Type="http://schemas.openxmlformats.org/officeDocument/2006/relationships/slide" Target="slide32.xml"/><Relationship Id="rId36" Type="http://schemas.openxmlformats.org/officeDocument/2006/relationships/slide" Target="slide28.xml"/><Relationship Id="rId10" Type="http://schemas.openxmlformats.org/officeDocument/2006/relationships/slide" Target="slide134.xml"/><Relationship Id="rId19" Type="http://schemas.openxmlformats.org/officeDocument/2006/relationships/image" Target="../media/image37.png"/><Relationship Id="rId31" Type="http://schemas.openxmlformats.org/officeDocument/2006/relationships/slide" Target="slide13.xml"/><Relationship Id="rId4" Type="http://schemas.openxmlformats.org/officeDocument/2006/relationships/image" Target="../media/image100.jpeg"/><Relationship Id="rId9" Type="http://schemas.openxmlformats.org/officeDocument/2006/relationships/image" Target="../media/image41.png"/><Relationship Id="rId14" Type="http://schemas.openxmlformats.org/officeDocument/2006/relationships/image" Target="../media/image35.png"/><Relationship Id="rId22" Type="http://schemas.openxmlformats.org/officeDocument/2006/relationships/slide" Target="slide27.xml"/><Relationship Id="rId27" Type="http://schemas.openxmlformats.org/officeDocument/2006/relationships/slide" Target="slide33.xml"/><Relationship Id="rId30" Type="http://schemas.openxmlformats.org/officeDocument/2006/relationships/slide" Target="slide30.xml"/><Relationship Id="rId35" Type="http://schemas.openxmlformats.org/officeDocument/2006/relationships/slide" Target="slide29.xml"/><Relationship Id="rId8" Type="http://schemas.openxmlformats.org/officeDocument/2006/relationships/image" Target="../media/image116.jpeg"/><Relationship Id="rId3" Type="http://schemas.openxmlformats.org/officeDocument/2006/relationships/image" Target="../media/image99.jpeg"/></Relationships>
</file>

<file path=ppt/slides/_rels/slide36.xml.rels><?xml version="1.0" encoding="UTF-8" standalone="yes"?>
<Relationships xmlns="http://schemas.openxmlformats.org/package/2006/relationships"><Relationship Id="rId13" Type="http://schemas.openxmlformats.org/officeDocument/2006/relationships/image" Target="../media/image41.png"/><Relationship Id="rId18" Type="http://schemas.openxmlformats.org/officeDocument/2006/relationships/image" Target="../media/image35.png"/><Relationship Id="rId26" Type="http://schemas.openxmlformats.org/officeDocument/2006/relationships/slide" Target="slide27.xml"/><Relationship Id="rId39" Type="http://schemas.openxmlformats.org/officeDocument/2006/relationships/slide" Target="slide29.xml"/><Relationship Id="rId21" Type="http://schemas.openxmlformats.org/officeDocument/2006/relationships/image" Target="../media/image1.png"/><Relationship Id="rId34" Type="http://schemas.openxmlformats.org/officeDocument/2006/relationships/slide" Target="slide30.xml"/><Relationship Id="rId42" Type="http://schemas.openxmlformats.org/officeDocument/2006/relationships/slide" Target="slide98.xml"/><Relationship Id="rId7" Type="http://schemas.openxmlformats.org/officeDocument/2006/relationships/image" Target="../media/image121.jpeg"/><Relationship Id="rId2" Type="http://schemas.openxmlformats.org/officeDocument/2006/relationships/notesSlide" Target="../notesSlides/notesSlide28.xml"/><Relationship Id="rId16" Type="http://schemas.openxmlformats.org/officeDocument/2006/relationships/image" Target="../media/image33.png"/><Relationship Id="rId20" Type="http://schemas.openxmlformats.org/officeDocument/2006/relationships/image" Target="../media/image36.png"/><Relationship Id="rId29" Type="http://schemas.openxmlformats.org/officeDocument/2006/relationships/image" Target="../media/image40.png"/><Relationship Id="rId41" Type="http://schemas.openxmlformats.org/officeDocument/2006/relationships/image" Target="../media/image43.png"/><Relationship Id="rId1" Type="http://schemas.openxmlformats.org/officeDocument/2006/relationships/slideLayout" Target="../slideLayouts/slideLayout1.xml"/><Relationship Id="rId6" Type="http://schemas.openxmlformats.org/officeDocument/2006/relationships/image" Target="../media/image120.jpeg"/><Relationship Id="rId11" Type="http://schemas.openxmlformats.org/officeDocument/2006/relationships/hyperlink" Target="https://carestream.stylelabs.cloud/collections/360bf6a38e1e4ba18bb75eb9cc7b0b" TargetMode="External"/><Relationship Id="rId24" Type="http://schemas.openxmlformats.org/officeDocument/2006/relationships/slide" Target="slide38.xml"/><Relationship Id="rId32" Type="http://schemas.openxmlformats.org/officeDocument/2006/relationships/slide" Target="slide32.xml"/><Relationship Id="rId37" Type="http://schemas.openxmlformats.org/officeDocument/2006/relationships/slide" Target="slide36.xml"/><Relationship Id="rId40" Type="http://schemas.openxmlformats.org/officeDocument/2006/relationships/slide" Target="slide28.xml"/><Relationship Id="rId5" Type="http://schemas.openxmlformats.org/officeDocument/2006/relationships/image" Target="../media/image119.jpeg"/><Relationship Id="rId15" Type="http://schemas.openxmlformats.org/officeDocument/2006/relationships/image" Target="../media/image32.png"/><Relationship Id="rId23" Type="http://schemas.openxmlformats.org/officeDocument/2006/relationships/image" Target="../media/image37.png"/><Relationship Id="rId28" Type="http://schemas.openxmlformats.org/officeDocument/2006/relationships/slide" Target="slide14.xml"/><Relationship Id="rId36" Type="http://schemas.openxmlformats.org/officeDocument/2006/relationships/slide" Target="slide37.xml"/><Relationship Id="rId10" Type="http://schemas.openxmlformats.org/officeDocument/2006/relationships/image" Target="../media/image124.jpeg"/><Relationship Id="rId19" Type="http://schemas.openxmlformats.org/officeDocument/2006/relationships/slide" Target="slide61.xml"/><Relationship Id="rId31" Type="http://schemas.openxmlformats.org/officeDocument/2006/relationships/slide" Target="slide33.xml"/><Relationship Id="rId4" Type="http://schemas.openxmlformats.org/officeDocument/2006/relationships/image" Target="../media/image118.jpeg"/><Relationship Id="rId9" Type="http://schemas.openxmlformats.org/officeDocument/2006/relationships/image" Target="../media/image123.jpeg"/><Relationship Id="rId14" Type="http://schemas.openxmlformats.org/officeDocument/2006/relationships/slide" Target="slide134.xml"/><Relationship Id="rId22" Type="http://schemas.openxmlformats.org/officeDocument/2006/relationships/slide" Target="slide49.xml"/><Relationship Id="rId27" Type="http://schemas.openxmlformats.org/officeDocument/2006/relationships/image" Target="../media/image39.png"/><Relationship Id="rId30" Type="http://schemas.openxmlformats.org/officeDocument/2006/relationships/slide" Target="slide34.xml"/><Relationship Id="rId35" Type="http://schemas.openxmlformats.org/officeDocument/2006/relationships/slide" Target="slide13.xml"/><Relationship Id="rId43" Type="http://schemas.openxmlformats.org/officeDocument/2006/relationships/image" Target="../media/image34.png"/><Relationship Id="rId8" Type="http://schemas.openxmlformats.org/officeDocument/2006/relationships/image" Target="../media/image122.jpeg"/><Relationship Id="rId3" Type="http://schemas.openxmlformats.org/officeDocument/2006/relationships/image" Target="../media/image117.jpeg"/><Relationship Id="rId12" Type="http://schemas.openxmlformats.org/officeDocument/2006/relationships/image" Target="../media/image125.png"/><Relationship Id="rId17" Type="http://schemas.openxmlformats.org/officeDocument/2006/relationships/slide" Target="slide84.xml"/><Relationship Id="rId25" Type="http://schemas.openxmlformats.org/officeDocument/2006/relationships/image" Target="../media/image38.png"/><Relationship Id="rId33" Type="http://schemas.openxmlformats.org/officeDocument/2006/relationships/slide" Target="slide31.xml"/><Relationship Id="rId38" Type="http://schemas.openxmlformats.org/officeDocument/2006/relationships/slide" Target="slide35.xml"/></Relationships>
</file>

<file path=ppt/slides/_rels/slide37.xml.rels><?xml version="1.0" encoding="UTF-8" standalone="yes"?>
<Relationships xmlns="http://schemas.openxmlformats.org/package/2006/relationships"><Relationship Id="rId13" Type="http://schemas.openxmlformats.org/officeDocument/2006/relationships/slide" Target="slide118.xml"/><Relationship Id="rId18" Type="http://schemas.openxmlformats.org/officeDocument/2006/relationships/image" Target="../media/image108.png"/><Relationship Id="rId26" Type="http://schemas.openxmlformats.org/officeDocument/2006/relationships/image" Target="../media/image36.png"/><Relationship Id="rId39" Type="http://schemas.openxmlformats.org/officeDocument/2006/relationships/slide" Target="slide31.xml"/><Relationship Id="rId21" Type="http://schemas.openxmlformats.org/officeDocument/2006/relationships/image" Target="../media/image32.png"/><Relationship Id="rId34" Type="http://schemas.openxmlformats.org/officeDocument/2006/relationships/slide" Target="slide14.xml"/><Relationship Id="rId42" Type="http://schemas.openxmlformats.org/officeDocument/2006/relationships/slide" Target="slide37.xml"/><Relationship Id="rId47" Type="http://schemas.openxmlformats.org/officeDocument/2006/relationships/image" Target="../media/image43.png"/><Relationship Id="rId7" Type="http://schemas.openxmlformats.org/officeDocument/2006/relationships/slide" Target="slide121.xml"/><Relationship Id="rId2" Type="http://schemas.openxmlformats.org/officeDocument/2006/relationships/notesSlide" Target="../notesSlides/notesSlide29.xml"/><Relationship Id="rId16" Type="http://schemas.openxmlformats.org/officeDocument/2006/relationships/image" Target="../media/image107.png"/><Relationship Id="rId29" Type="http://schemas.openxmlformats.org/officeDocument/2006/relationships/image" Target="../media/image37.png"/><Relationship Id="rId11" Type="http://schemas.openxmlformats.org/officeDocument/2006/relationships/slide" Target="slide115.xml"/><Relationship Id="rId24" Type="http://schemas.openxmlformats.org/officeDocument/2006/relationships/image" Target="../media/image35.png"/><Relationship Id="rId32" Type="http://schemas.openxmlformats.org/officeDocument/2006/relationships/slide" Target="slide27.xml"/><Relationship Id="rId37" Type="http://schemas.openxmlformats.org/officeDocument/2006/relationships/slide" Target="slide33.xml"/><Relationship Id="rId40" Type="http://schemas.openxmlformats.org/officeDocument/2006/relationships/slide" Target="slide30.xml"/><Relationship Id="rId45" Type="http://schemas.openxmlformats.org/officeDocument/2006/relationships/slide" Target="slide29.xml"/><Relationship Id="rId5" Type="http://schemas.openxmlformats.org/officeDocument/2006/relationships/slide" Target="slide99.xml"/><Relationship Id="rId15" Type="http://schemas.openxmlformats.org/officeDocument/2006/relationships/slide" Target="slide107.xml"/><Relationship Id="rId23" Type="http://schemas.openxmlformats.org/officeDocument/2006/relationships/slide" Target="slide84.xml"/><Relationship Id="rId28" Type="http://schemas.openxmlformats.org/officeDocument/2006/relationships/slide" Target="slide49.xml"/><Relationship Id="rId36" Type="http://schemas.openxmlformats.org/officeDocument/2006/relationships/slide" Target="slide34.xml"/><Relationship Id="rId49" Type="http://schemas.openxmlformats.org/officeDocument/2006/relationships/image" Target="../media/image34.png"/><Relationship Id="rId10" Type="http://schemas.openxmlformats.org/officeDocument/2006/relationships/image" Target="../media/image128.png"/><Relationship Id="rId19" Type="http://schemas.openxmlformats.org/officeDocument/2006/relationships/image" Target="../media/image41.png"/><Relationship Id="rId31" Type="http://schemas.openxmlformats.org/officeDocument/2006/relationships/image" Target="../media/image38.png"/><Relationship Id="rId44" Type="http://schemas.openxmlformats.org/officeDocument/2006/relationships/slide" Target="slide35.xml"/><Relationship Id="rId4" Type="http://schemas.openxmlformats.org/officeDocument/2006/relationships/image" Target="../media/image90.png"/><Relationship Id="rId9" Type="http://schemas.openxmlformats.org/officeDocument/2006/relationships/slide" Target="slide113.xml"/><Relationship Id="rId14" Type="http://schemas.openxmlformats.org/officeDocument/2006/relationships/image" Target="../media/image130.png"/><Relationship Id="rId22" Type="http://schemas.openxmlformats.org/officeDocument/2006/relationships/image" Target="../media/image33.png"/><Relationship Id="rId27" Type="http://schemas.openxmlformats.org/officeDocument/2006/relationships/image" Target="../media/image1.png"/><Relationship Id="rId30" Type="http://schemas.openxmlformats.org/officeDocument/2006/relationships/slide" Target="slide38.xml"/><Relationship Id="rId35" Type="http://schemas.openxmlformats.org/officeDocument/2006/relationships/image" Target="../media/image40.png"/><Relationship Id="rId43" Type="http://schemas.openxmlformats.org/officeDocument/2006/relationships/slide" Target="slide36.xml"/><Relationship Id="rId48" Type="http://schemas.openxmlformats.org/officeDocument/2006/relationships/slide" Target="slide98.xml"/><Relationship Id="rId8" Type="http://schemas.openxmlformats.org/officeDocument/2006/relationships/image" Target="../media/image127.png"/><Relationship Id="rId3" Type="http://schemas.openxmlformats.org/officeDocument/2006/relationships/slide" Target="slide12.xml"/><Relationship Id="rId12" Type="http://schemas.openxmlformats.org/officeDocument/2006/relationships/image" Target="../media/image129.jpeg"/><Relationship Id="rId17" Type="http://schemas.openxmlformats.org/officeDocument/2006/relationships/slide" Target="slide110.xml"/><Relationship Id="rId25" Type="http://schemas.openxmlformats.org/officeDocument/2006/relationships/slide" Target="slide61.xml"/><Relationship Id="rId33" Type="http://schemas.openxmlformats.org/officeDocument/2006/relationships/image" Target="../media/image39.png"/><Relationship Id="rId38" Type="http://schemas.openxmlformats.org/officeDocument/2006/relationships/slide" Target="slide32.xml"/><Relationship Id="rId46" Type="http://schemas.openxmlformats.org/officeDocument/2006/relationships/slide" Target="slide28.xml"/><Relationship Id="rId20" Type="http://schemas.openxmlformats.org/officeDocument/2006/relationships/slide" Target="slide134.xml"/><Relationship Id="rId41" Type="http://schemas.openxmlformats.org/officeDocument/2006/relationships/slide" Target="slide13.xml"/><Relationship Id="rId1" Type="http://schemas.openxmlformats.org/officeDocument/2006/relationships/slideLayout" Target="../slideLayouts/slideLayout1.xml"/><Relationship Id="rId6" Type="http://schemas.openxmlformats.org/officeDocument/2006/relationships/image" Target="../media/image126.png"/></Relationships>
</file>

<file path=ppt/slides/_rels/slide38.xml.rels><?xml version="1.0" encoding="UTF-8" standalone="yes"?>
<Relationships xmlns="http://schemas.openxmlformats.org/package/2006/relationships"><Relationship Id="rId13" Type="http://schemas.openxmlformats.org/officeDocument/2006/relationships/slide" Target="slide49.xml"/><Relationship Id="rId18" Type="http://schemas.openxmlformats.org/officeDocument/2006/relationships/image" Target="../media/image39.png"/><Relationship Id="rId26" Type="http://schemas.openxmlformats.org/officeDocument/2006/relationships/slide" Target="slide45.xml"/><Relationship Id="rId3" Type="http://schemas.openxmlformats.org/officeDocument/2006/relationships/slide" Target="slide2.xml"/><Relationship Id="rId21" Type="http://schemas.openxmlformats.org/officeDocument/2006/relationships/image" Target="../media/image1.png"/><Relationship Id="rId34" Type="http://schemas.openxmlformats.org/officeDocument/2006/relationships/slide" Target="slide98.xml"/><Relationship Id="rId7" Type="http://schemas.openxmlformats.org/officeDocument/2006/relationships/image" Target="../media/image32.png"/><Relationship Id="rId12" Type="http://schemas.openxmlformats.org/officeDocument/2006/relationships/image" Target="../media/image36.png"/><Relationship Id="rId17" Type="http://schemas.openxmlformats.org/officeDocument/2006/relationships/slide" Target="slide27.xml"/><Relationship Id="rId25" Type="http://schemas.openxmlformats.org/officeDocument/2006/relationships/slide" Target="slide44.xml"/><Relationship Id="rId33" Type="http://schemas.openxmlformats.org/officeDocument/2006/relationships/image" Target="../media/image43.png"/><Relationship Id="rId2" Type="http://schemas.openxmlformats.org/officeDocument/2006/relationships/image" Target="../media/image131.png"/><Relationship Id="rId16" Type="http://schemas.openxmlformats.org/officeDocument/2006/relationships/image" Target="../media/image38.png"/><Relationship Id="rId20" Type="http://schemas.openxmlformats.org/officeDocument/2006/relationships/image" Target="../media/image40.png"/><Relationship Id="rId29" Type="http://schemas.openxmlformats.org/officeDocument/2006/relationships/slide" Target="slide47.xml"/><Relationship Id="rId1" Type="http://schemas.openxmlformats.org/officeDocument/2006/relationships/slideLayout" Target="../slideLayouts/slideLayout2.xml"/><Relationship Id="rId6" Type="http://schemas.openxmlformats.org/officeDocument/2006/relationships/slide" Target="slide134.xml"/><Relationship Id="rId11" Type="http://schemas.openxmlformats.org/officeDocument/2006/relationships/slide" Target="slide61.xml"/><Relationship Id="rId24" Type="http://schemas.openxmlformats.org/officeDocument/2006/relationships/slide" Target="slide43.xml"/><Relationship Id="rId32" Type="http://schemas.openxmlformats.org/officeDocument/2006/relationships/slide" Target="slide39.xml"/><Relationship Id="rId5" Type="http://schemas.openxmlformats.org/officeDocument/2006/relationships/image" Target="../media/image41.png"/><Relationship Id="rId15" Type="http://schemas.openxmlformats.org/officeDocument/2006/relationships/slide" Target="slide38.xml"/><Relationship Id="rId23" Type="http://schemas.openxmlformats.org/officeDocument/2006/relationships/slide" Target="slide42.xml"/><Relationship Id="rId28" Type="http://schemas.openxmlformats.org/officeDocument/2006/relationships/slide" Target="slide48.xml"/><Relationship Id="rId10" Type="http://schemas.openxmlformats.org/officeDocument/2006/relationships/image" Target="../media/image35.png"/><Relationship Id="rId19" Type="http://schemas.openxmlformats.org/officeDocument/2006/relationships/slide" Target="slide14.xml"/><Relationship Id="rId31" Type="http://schemas.openxmlformats.org/officeDocument/2006/relationships/slide" Target="slide40.xml"/><Relationship Id="rId4" Type="http://schemas.openxmlformats.org/officeDocument/2006/relationships/image" Target="../media/image110.png"/><Relationship Id="rId9" Type="http://schemas.openxmlformats.org/officeDocument/2006/relationships/slide" Target="slide84.xml"/><Relationship Id="rId14" Type="http://schemas.openxmlformats.org/officeDocument/2006/relationships/image" Target="../media/image37.png"/><Relationship Id="rId22" Type="http://schemas.openxmlformats.org/officeDocument/2006/relationships/slide" Target="slide41.xml"/><Relationship Id="rId27" Type="http://schemas.openxmlformats.org/officeDocument/2006/relationships/slide" Target="slide13.xml"/><Relationship Id="rId30" Type="http://schemas.openxmlformats.org/officeDocument/2006/relationships/slide" Target="slide46.xml"/><Relationship Id="rId35" Type="http://schemas.openxmlformats.org/officeDocument/2006/relationships/image" Target="../media/image34.png"/><Relationship Id="rId8" Type="http://schemas.openxmlformats.org/officeDocument/2006/relationships/image" Target="../media/image33.png"/></Relationships>
</file>

<file path=ppt/slides/_rels/slide39.xml.rels><?xml version="1.0" encoding="UTF-8" standalone="yes"?>
<Relationships xmlns="http://schemas.openxmlformats.org/package/2006/relationships"><Relationship Id="rId13" Type="http://schemas.openxmlformats.org/officeDocument/2006/relationships/image" Target="../media/image37.png"/><Relationship Id="rId18" Type="http://schemas.openxmlformats.org/officeDocument/2006/relationships/slide" Target="slide14.xml"/><Relationship Id="rId26" Type="http://schemas.openxmlformats.org/officeDocument/2006/relationships/slide" Target="slide13.xml"/><Relationship Id="rId3" Type="http://schemas.openxmlformats.org/officeDocument/2006/relationships/image" Target="../media/image131.png"/><Relationship Id="rId21" Type="http://schemas.openxmlformats.org/officeDocument/2006/relationships/slide" Target="slide41.xml"/><Relationship Id="rId34" Type="http://schemas.openxmlformats.org/officeDocument/2006/relationships/image" Target="../media/image34.png"/><Relationship Id="rId7" Type="http://schemas.openxmlformats.org/officeDocument/2006/relationships/image" Target="../media/image33.png"/><Relationship Id="rId12" Type="http://schemas.openxmlformats.org/officeDocument/2006/relationships/slide" Target="slide49.xml"/><Relationship Id="rId17" Type="http://schemas.openxmlformats.org/officeDocument/2006/relationships/image" Target="../media/image39.png"/><Relationship Id="rId25" Type="http://schemas.openxmlformats.org/officeDocument/2006/relationships/slide" Target="slide45.xml"/><Relationship Id="rId33" Type="http://schemas.openxmlformats.org/officeDocument/2006/relationships/slide" Target="slide98.xml"/><Relationship Id="rId2" Type="http://schemas.openxmlformats.org/officeDocument/2006/relationships/notesSlide" Target="../notesSlides/notesSlide30.xml"/><Relationship Id="rId16" Type="http://schemas.openxmlformats.org/officeDocument/2006/relationships/slide" Target="slide27.xml"/><Relationship Id="rId20" Type="http://schemas.openxmlformats.org/officeDocument/2006/relationships/image" Target="../media/image1.png"/><Relationship Id="rId29" Type="http://schemas.openxmlformats.org/officeDocument/2006/relationships/slide" Target="slide46.xml"/><Relationship Id="rId1" Type="http://schemas.openxmlformats.org/officeDocument/2006/relationships/slideLayout" Target="../slideLayouts/slideLayout1.xml"/><Relationship Id="rId6" Type="http://schemas.openxmlformats.org/officeDocument/2006/relationships/image" Target="../media/image32.png"/><Relationship Id="rId11" Type="http://schemas.openxmlformats.org/officeDocument/2006/relationships/image" Target="../media/image36.png"/><Relationship Id="rId24" Type="http://schemas.openxmlformats.org/officeDocument/2006/relationships/slide" Target="slide44.xml"/><Relationship Id="rId32" Type="http://schemas.openxmlformats.org/officeDocument/2006/relationships/image" Target="../media/image43.png"/><Relationship Id="rId5" Type="http://schemas.openxmlformats.org/officeDocument/2006/relationships/slide" Target="slide134.xml"/><Relationship Id="rId15" Type="http://schemas.openxmlformats.org/officeDocument/2006/relationships/image" Target="../media/image38.png"/><Relationship Id="rId23" Type="http://schemas.openxmlformats.org/officeDocument/2006/relationships/slide" Target="slide43.xml"/><Relationship Id="rId28" Type="http://schemas.openxmlformats.org/officeDocument/2006/relationships/slide" Target="slide47.xml"/><Relationship Id="rId10" Type="http://schemas.openxmlformats.org/officeDocument/2006/relationships/slide" Target="slide61.xml"/><Relationship Id="rId19" Type="http://schemas.openxmlformats.org/officeDocument/2006/relationships/image" Target="../media/image40.png"/><Relationship Id="rId31" Type="http://schemas.openxmlformats.org/officeDocument/2006/relationships/slide" Target="slide39.xml"/><Relationship Id="rId4" Type="http://schemas.openxmlformats.org/officeDocument/2006/relationships/image" Target="../media/image41.png"/><Relationship Id="rId9" Type="http://schemas.openxmlformats.org/officeDocument/2006/relationships/image" Target="../media/image35.png"/><Relationship Id="rId14" Type="http://schemas.openxmlformats.org/officeDocument/2006/relationships/slide" Target="slide38.xml"/><Relationship Id="rId22" Type="http://schemas.openxmlformats.org/officeDocument/2006/relationships/slide" Target="slide42.xml"/><Relationship Id="rId27" Type="http://schemas.openxmlformats.org/officeDocument/2006/relationships/slide" Target="slide48.xml"/><Relationship Id="rId30" Type="http://schemas.openxmlformats.org/officeDocument/2006/relationships/slide" Target="slide40.xml"/><Relationship Id="rId8" Type="http://schemas.openxmlformats.org/officeDocument/2006/relationships/slide" Target="slide84.xml"/></Relationships>
</file>

<file path=ppt/slides/_rels/slide40.xml.rels><?xml version="1.0" encoding="UTF-8" standalone="yes"?>
<Relationships xmlns="http://schemas.openxmlformats.org/package/2006/relationships"><Relationship Id="rId13" Type="http://schemas.openxmlformats.org/officeDocument/2006/relationships/slide" Target="slide84.xml"/><Relationship Id="rId18" Type="http://schemas.openxmlformats.org/officeDocument/2006/relationships/image" Target="../media/image37.png"/><Relationship Id="rId26" Type="http://schemas.openxmlformats.org/officeDocument/2006/relationships/slide" Target="slide13.xml"/><Relationship Id="rId3" Type="http://schemas.openxmlformats.org/officeDocument/2006/relationships/image" Target="../media/image131.png"/><Relationship Id="rId21" Type="http://schemas.openxmlformats.org/officeDocument/2006/relationships/slide" Target="slide27.xml"/><Relationship Id="rId34" Type="http://schemas.openxmlformats.org/officeDocument/2006/relationships/image" Target="../media/image34.png"/><Relationship Id="rId7" Type="http://schemas.openxmlformats.org/officeDocument/2006/relationships/slide" Target="slide44.xml"/><Relationship Id="rId12" Type="http://schemas.openxmlformats.org/officeDocument/2006/relationships/image" Target="../media/image33.png"/><Relationship Id="rId17" Type="http://schemas.openxmlformats.org/officeDocument/2006/relationships/slide" Target="slide49.xml"/><Relationship Id="rId25" Type="http://schemas.openxmlformats.org/officeDocument/2006/relationships/image" Target="../media/image1.png"/><Relationship Id="rId33" Type="http://schemas.openxmlformats.org/officeDocument/2006/relationships/slide" Target="slide98.xml"/><Relationship Id="rId2" Type="http://schemas.openxmlformats.org/officeDocument/2006/relationships/notesSlide" Target="../notesSlides/notesSlide31.xml"/><Relationship Id="rId16" Type="http://schemas.openxmlformats.org/officeDocument/2006/relationships/image" Target="../media/image36.png"/><Relationship Id="rId20" Type="http://schemas.openxmlformats.org/officeDocument/2006/relationships/image" Target="../media/image38.png"/><Relationship Id="rId29" Type="http://schemas.openxmlformats.org/officeDocument/2006/relationships/slide" Target="slide46.xml"/><Relationship Id="rId1" Type="http://schemas.openxmlformats.org/officeDocument/2006/relationships/slideLayout" Target="../slideLayouts/slideLayout1.xml"/><Relationship Id="rId6" Type="http://schemas.openxmlformats.org/officeDocument/2006/relationships/slide" Target="slide43.xml"/><Relationship Id="rId11" Type="http://schemas.openxmlformats.org/officeDocument/2006/relationships/image" Target="../media/image32.png"/><Relationship Id="rId24" Type="http://schemas.openxmlformats.org/officeDocument/2006/relationships/image" Target="../media/image40.png"/><Relationship Id="rId32" Type="http://schemas.openxmlformats.org/officeDocument/2006/relationships/image" Target="../media/image43.png"/><Relationship Id="rId5" Type="http://schemas.openxmlformats.org/officeDocument/2006/relationships/slide" Target="slide42.xml"/><Relationship Id="rId15" Type="http://schemas.openxmlformats.org/officeDocument/2006/relationships/slide" Target="slide61.xml"/><Relationship Id="rId23" Type="http://schemas.openxmlformats.org/officeDocument/2006/relationships/slide" Target="slide14.xml"/><Relationship Id="rId28" Type="http://schemas.openxmlformats.org/officeDocument/2006/relationships/slide" Target="slide47.xml"/><Relationship Id="rId10" Type="http://schemas.openxmlformats.org/officeDocument/2006/relationships/slide" Target="slide134.xml"/><Relationship Id="rId19" Type="http://schemas.openxmlformats.org/officeDocument/2006/relationships/slide" Target="slide38.xml"/><Relationship Id="rId31" Type="http://schemas.openxmlformats.org/officeDocument/2006/relationships/slide" Target="slide39.xml"/><Relationship Id="rId4" Type="http://schemas.openxmlformats.org/officeDocument/2006/relationships/slide" Target="slide41.xml"/><Relationship Id="rId9" Type="http://schemas.openxmlformats.org/officeDocument/2006/relationships/image" Target="../media/image41.png"/><Relationship Id="rId14" Type="http://schemas.openxmlformats.org/officeDocument/2006/relationships/image" Target="../media/image35.png"/><Relationship Id="rId22" Type="http://schemas.openxmlformats.org/officeDocument/2006/relationships/image" Target="../media/image39.png"/><Relationship Id="rId27" Type="http://schemas.openxmlformats.org/officeDocument/2006/relationships/slide" Target="slide48.xml"/><Relationship Id="rId30" Type="http://schemas.openxmlformats.org/officeDocument/2006/relationships/slide" Target="slide40.xml"/><Relationship Id="rId8" Type="http://schemas.openxmlformats.org/officeDocument/2006/relationships/slide" Target="slide45.xml"/></Relationships>
</file>

<file path=ppt/slides/_rels/slide41.xml.rels><?xml version="1.0" encoding="UTF-8" standalone="yes"?>
<Relationships xmlns="http://schemas.openxmlformats.org/package/2006/relationships"><Relationship Id="rId13" Type="http://schemas.openxmlformats.org/officeDocument/2006/relationships/slide" Target="slide134.xml"/><Relationship Id="rId18" Type="http://schemas.openxmlformats.org/officeDocument/2006/relationships/slide" Target="slide61.xml"/><Relationship Id="rId26" Type="http://schemas.openxmlformats.org/officeDocument/2006/relationships/slide" Target="slide14.xml"/><Relationship Id="rId21" Type="http://schemas.openxmlformats.org/officeDocument/2006/relationships/image" Target="../media/image37.png"/><Relationship Id="rId34" Type="http://schemas.openxmlformats.org/officeDocument/2006/relationships/slide" Target="slide39.xml"/><Relationship Id="rId7" Type="http://schemas.openxmlformats.org/officeDocument/2006/relationships/slide" Target="slide42.xml"/><Relationship Id="rId12" Type="http://schemas.openxmlformats.org/officeDocument/2006/relationships/image" Target="../media/image41.png"/><Relationship Id="rId17" Type="http://schemas.openxmlformats.org/officeDocument/2006/relationships/image" Target="../media/image35.png"/><Relationship Id="rId25" Type="http://schemas.openxmlformats.org/officeDocument/2006/relationships/image" Target="../media/image39.png"/><Relationship Id="rId33" Type="http://schemas.openxmlformats.org/officeDocument/2006/relationships/slide" Target="slide40.xml"/><Relationship Id="rId2" Type="http://schemas.microsoft.com/office/2007/relationships/media" Target="../media/media12.mp4"/><Relationship Id="rId16" Type="http://schemas.openxmlformats.org/officeDocument/2006/relationships/slide" Target="slide84.xml"/><Relationship Id="rId20" Type="http://schemas.openxmlformats.org/officeDocument/2006/relationships/slide" Target="slide49.xml"/><Relationship Id="rId29" Type="http://schemas.openxmlformats.org/officeDocument/2006/relationships/slide" Target="slide13.xml"/><Relationship Id="rId1" Type="http://schemas.openxmlformats.org/officeDocument/2006/relationships/video" Target="NULL" TargetMode="External"/><Relationship Id="rId6" Type="http://schemas.openxmlformats.org/officeDocument/2006/relationships/slide" Target="slide41.xml"/><Relationship Id="rId11" Type="http://schemas.openxmlformats.org/officeDocument/2006/relationships/image" Target="../media/image112.png"/><Relationship Id="rId24" Type="http://schemas.openxmlformats.org/officeDocument/2006/relationships/slide" Target="slide27.xml"/><Relationship Id="rId32" Type="http://schemas.openxmlformats.org/officeDocument/2006/relationships/slide" Target="slide46.xml"/><Relationship Id="rId37" Type="http://schemas.openxmlformats.org/officeDocument/2006/relationships/image" Target="../media/image34.png"/><Relationship Id="rId5" Type="http://schemas.openxmlformats.org/officeDocument/2006/relationships/image" Target="../media/image132.png"/><Relationship Id="rId15" Type="http://schemas.openxmlformats.org/officeDocument/2006/relationships/image" Target="../media/image33.png"/><Relationship Id="rId23" Type="http://schemas.openxmlformats.org/officeDocument/2006/relationships/image" Target="../media/image38.png"/><Relationship Id="rId28" Type="http://schemas.openxmlformats.org/officeDocument/2006/relationships/image" Target="../media/image1.png"/><Relationship Id="rId36" Type="http://schemas.openxmlformats.org/officeDocument/2006/relationships/slide" Target="slide98.xml"/><Relationship Id="rId10" Type="http://schemas.openxmlformats.org/officeDocument/2006/relationships/slide" Target="slide43.xml"/><Relationship Id="rId19" Type="http://schemas.openxmlformats.org/officeDocument/2006/relationships/image" Target="../media/image36.png"/><Relationship Id="rId31" Type="http://schemas.openxmlformats.org/officeDocument/2006/relationships/slide" Target="slide47.xml"/><Relationship Id="rId4" Type="http://schemas.openxmlformats.org/officeDocument/2006/relationships/notesSlide" Target="../notesSlides/notesSlide32.xml"/><Relationship Id="rId9" Type="http://schemas.openxmlformats.org/officeDocument/2006/relationships/slide" Target="slide44.xml"/><Relationship Id="rId14" Type="http://schemas.openxmlformats.org/officeDocument/2006/relationships/image" Target="../media/image32.png"/><Relationship Id="rId22" Type="http://schemas.openxmlformats.org/officeDocument/2006/relationships/slide" Target="slide38.xml"/><Relationship Id="rId27" Type="http://schemas.openxmlformats.org/officeDocument/2006/relationships/image" Target="../media/image40.png"/><Relationship Id="rId30" Type="http://schemas.openxmlformats.org/officeDocument/2006/relationships/slide" Target="slide48.xml"/><Relationship Id="rId35" Type="http://schemas.openxmlformats.org/officeDocument/2006/relationships/image" Target="../media/image43.png"/><Relationship Id="rId8" Type="http://schemas.openxmlformats.org/officeDocument/2006/relationships/slide" Target="slide45.xml"/><Relationship Id="rId3"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13" Type="http://schemas.openxmlformats.org/officeDocument/2006/relationships/slide" Target="slide134.xml"/><Relationship Id="rId18" Type="http://schemas.openxmlformats.org/officeDocument/2006/relationships/slide" Target="slide61.xml"/><Relationship Id="rId26" Type="http://schemas.openxmlformats.org/officeDocument/2006/relationships/slide" Target="slide14.xml"/><Relationship Id="rId21" Type="http://schemas.openxmlformats.org/officeDocument/2006/relationships/image" Target="../media/image37.png"/><Relationship Id="rId34" Type="http://schemas.openxmlformats.org/officeDocument/2006/relationships/slide" Target="slide39.xml"/><Relationship Id="rId7" Type="http://schemas.openxmlformats.org/officeDocument/2006/relationships/slide" Target="slide42.xml"/><Relationship Id="rId12" Type="http://schemas.openxmlformats.org/officeDocument/2006/relationships/image" Target="../media/image41.png"/><Relationship Id="rId17" Type="http://schemas.openxmlformats.org/officeDocument/2006/relationships/image" Target="../media/image35.png"/><Relationship Id="rId25" Type="http://schemas.openxmlformats.org/officeDocument/2006/relationships/image" Target="../media/image39.png"/><Relationship Id="rId33" Type="http://schemas.openxmlformats.org/officeDocument/2006/relationships/slide" Target="slide40.xml"/><Relationship Id="rId2" Type="http://schemas.openxmlformats.org/officeDocument/2006/relationships/video" Target="../media/media13.mp4"/><Relationship Id="rId16" Type="http://schemas.openxmlformats.org/officeDocument/2006/relationships/slide" Target="slide84.xml"/><Relationship Id="rId20" Type="http://schemas.openxmlformats.org/officeDocument/2006/relationships/slide" Target="slide49.xml"/><Relationship Id="rId29" Type="http://schemas.openxmlformats.org/officeDocument/2006/relationships/slide" Target="slide13.xml"/><Relationship Id="rId1" Type="http://schemas.microsoft.com/office/2007/relationships/media" Target="../media/media13.mp4"/><Relationship Id="rId6" Type="http://schemas.openxmlformats.org/officeDocument/2006/relationships/slide" Target="slide41.xml"/><Relationship Id="rId11" Type="http://schemas.openxmlformats.org/officeDocument/2006/relationships/image" Target="../media/image112.png"/><Relationship Id="rId24" Type="http://schemas.openxmlformats.org/officeDocument/2006/relationships/slide" Target="slide27.xml"/><Relationship Id="rId32" Type="http://schemas.openxmlformats.org/officeDocument/2006/relationships/slide" Target="slide46.xml"/><Relationship Id="rId37" Type="http://schemas.openxmlformats.org/officeDocument/2006/relationships/image" Target="../media/image34.png"/><Relationship Id="rId5" Type="http://schemas.openxmlformats.org/officeDocument/2006/relationships/image" Target="../media/image97.png"/><Relationship Id="rId15" Type="http://schemas.openxmlformats.org/officeDocument/2006/relationships/image" Target="../media/image33.png"/><Relationship Id="rId23" Type="http://schemas.openxmlformats.org/officeDocument/2006/relationships/image" Target="../media/image38.png"/><Relationship Id="rId28" Type="http://schemas.openxmlformats.org/officeDocument/2006/relationships/image" Target="../media/image1.png"/><Relationship Id="rId36" Type="http://schemas.openxmlformats.org/officeDocument/2006/relationships/slide" Target="slide98.xml"/><Relationship Id="rId10" Type="http://schemas.openxmlformats.org/officeDocument/2006/relationships/slide" Target="slide43.xml"/><Relationship Id="rId19" Type="http://schemas.openxmlformats.org/officeDocument/2006/relationships/image" Target="../media/image36.png"/><Relationship Id="rId31" Type="http://schemas.openxmlformats.org/officeDocument/2006/relationships/slide" Target="slide47.xml"/><Relationship Id="rId4" Type="http://schemas.openxmlformats.org/officeDocument/2006/relationships/notesSlide" Target="../notesSlides/notesSlide33.xml"/><Relationship Id="rId9" Type="http://schemas.openxmlformats.org/officeDocument/2006/relationships/slide" Target="slide44.xml"/><Relationship Id="rId14" Type="http://schemas.openxmlformats.org/officeDocument/2006/relationships/image" Target="../media/image32.png"/><Relationship Id="rId22" Type="http://schemas.openxmlformats.org/officeDocument/2006/relationships/slide" Target="slide38.xml"/><Relationship Id="rId27" Type="http://schemas.openxmlformats.org/officeDocument/2006/relationships/image" Target="../media/image40.png"/><Relationship Id="rId30" Type="http://schemas.openxmlformats.org/officeDocument/2006/relationships/slide" Target="slide48.xml"/><Relationship Id="rId35" Type="http://schemas.openxmlformats.org/officeDocument/2006/relationships/image" Target="../media/image43.png"/><Relationship Id="rId8" Type="http://schemas.openxmlformats.org/officeDocument/2006/relationships/slide" Target="slide45.xml"/><Relationship Id="rId3"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13" Type="http://schemas.openxmlformats.org/officeDocument/2006/relationships/slide" Target="slide134.xml"/><Relationship Id="rId18" Type="http://schemas.openxmlformats.org/officeDocument/2006/relationships/slide" Target="slide61.xml"/><Relationship Id="rId26" Type="http://schemas.openxmlformats.org/officeDocument/2006/relationships/slide" Target="slide14.xml"/><Relationship Id="rId21" Type="http://schemas.openxmlformats.org/officeDocument/2006/relationships/image" Target="../media/image37.png"/><Relationship Id="rId34" Type="http://schemas.openxmlformats.org/officeDocument/2006/relationships/slide" Target="slide39.xml"/><Relationship Id="rId7" Type="http://schemas.openxmlformats.org/officeDocument/2006/relationships/slide" Target="slide42.xml"/><Relationship Id="rId12" Type="http://schemas.openxmlformats.org/officeDocument/2006/relationships/image" Target="../media/image41.png"/><Relationship Id="rId17" Type="http://schemas.openxmlformats.org/officeDocument/2006/relationships/image" Target="../media/image35.png"/><Relationship Id="rId25" Type="http://schemas.openxmlformats.org/officeDocument/2006/relationships/image" Target="../media/image39.png"/><Relationship Id="rId33" Type="http://schemas.openxmlformats.org/officeDocument/2006/relationships/slide" Target="slide40.xml"/><Relationship Id="rId2" Type="http://schemas.openxmlformats.org/officeDocument/2006/relationships/video" Target="../media/media14.mp4"/><Relationship Id="rId16" Type="http://schemas.openxmlformats.org/officeDocument/2006/relationships/slide" Target="slide84.xml"/><Relationship Id="rId20" Type="http://schemas.openxmlformats.org/officeDocument/2006/relationships/slide" Target="slide49.xml"/><Relationship Id="rId29" Type="http://schemas.openxmlformats.org/officeDocument/2006/relationships/slide" Target="slide13.xml"/><Relationship Id="rId1" Type="http://schemas.microsoft.com/office/2007/relationships/media" Target="../media/media14.mp4"/><Relationship Id="rId6" Type="http://schemas.openxmlformats.org/officeDocument/2006/relationships/slide" Target="slide41.xml"/><Relationship Id="rId11" Type="http://schemas.openxmlformats.org/officeDocument/2006/relationships/image" Target="../media/image112.png"/><Relationship Id="rId24" Type="http://schemas.openxmlformats.org/officeDocument/2006/relationships/slide" Target="slide27.xml"/><Relationship Id="rId32" Type="http://schemas.openxmlformats.org/officeDocument/2006/relationships/slide" Target="slide46.xml"/><Relationship Id="rId37" Type="http://schemas.openxmlformats.org/officeDocument/2006/relationships/image" Target="../media/image34.png"/><Relationship Id="rId5" Type="http://schemas.openxmlformats.org/officeDocument/2006/relationships/image" Target="../media/image133.png"/><Relationship Id="rId15" Type="http://schemas.openxmlformats.org/officeDocument/2006/relationships/image" Target="../media/image33.png"/><Relationship Id="rId23" Type="http://schemas.openxmlformats.org/officeDocument/2006/relationships/image" Target="../media/image38.png"/><Relationship Id="rId28" Type="http://schemas.openxmlformats.org/officeDocument/2006/relationships/image" Target="../media/image1.png"/><Relationship Id="rId36" Type="http://schemas.openxmlformats.org/officeDocument/2006/relationships/slide" Target="slide98.xml"/><Relationship Id="rId10" Type="http://schemas.openxmlformats.org/officeDocument/2006/relationships/slide" Target="slide43.xml"/><Relationship Id="rId19" Type="http://schemas.openxmlformats.org/officeDocument/2006/relationships/image" Target="../media/image36.png"/><Relationship Id="rId31" Type="http://schemas.openxmlformats.org/officeDocument/2006/relationships/slide" Target="slide47.xml"/><Relationship Id="rId4" Type="http://schemas.openxmlformats.org/officeDocument/2006/relationships/notesSlide" Target="../notesSlides/notesSlide34.xml"/><Relationship Id="rId9" Type="http://schemas.openxmlformats.org/officeDocument/2006/relationships/slide" Target="slide44.xml"/><Relationship Id="rId14" Type="http://schemas.openxmlformats.org/officeDocument/2006/relationships/image" Target="../media/image32.png"/><Relationship Id="rId22" Type="http://schemas.openxmlformats.org/officeDocument/2006/relationships/slide" Target="slide38.xml"/><Relationship Id="rId27" Type="http://schemas.openxmlformats.org/officeDocument/2006/relationships/image" Target="../media/image40.png"/><Relationship Id="rId30" Type="http://schemas.openxmlformats.org/officeDocument/2006/relationships/slide" Target="slide48.xml"/><Relationship Id="rId35" Type="http://schemas.openxmlformats.org/officeDocument/2006/relationships/image" Target="../media/image43.png"/><Relationship Id="rId8" Type="http://schemas.openxmlformats.org/officeDocument/2006/relationships/slide" Target="slide45.xml"/><Relationship Id="rId3"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13" Type="http://schemas.openxmlformats.org/officeDocument/2006/relationships/slide" Target="slide134.xml"/><Relationship Id="rId18" Type="http://schemas.openxmlformats.org/officeDocument/2006/relationships/slide" Target="slide61.xml"/><Relationship Id="rId26" Type="http://schemas.openxmlformats.org/officeDocument/2006/relationships/slide" Target="slide14.xml"/><Relationship Id="rId21" Type="http://schemas.openxmlformats.org/officeDocument/2006/relationships/image" Target="../media/image37.png"/><Relationship Id="rId34" Type="http://schemas.openxmlformats.org/officeDocument/2006/relationships/slide" Target="slide39.xml"/><Relationship Id="rId7" Type="http://schemas.openxmlformats.org/officeDocument/2006/relationships/slide" Target="slide42.xml"/><Relationship Id="rId12" Type="http://schemas.openxmlformats.org/officeDocument/2006/relationships/image" Target="../media/image41.png"/><Relationship Id="rId17" Type="http://schemas.openxmlformats.org/officeDocument/2006/relationships/image" Target="../media/image35.png"/><Relationship Id="rId25" Type="http://schemas.openxmlformats.org/officeDocument/2006/relationships/image" Target="../media/image39.png"/><Relationship Id="rId33" Type="http://schemas.openxmlformats.org/officeDocument/2006/relationships/slide" Target="slide40.xml"/><Relationship Id="rId2" Type="http://schemas.openxmlformats.org/officeDocument/2006/relationships/video" Target="../media/media15.mp4"/><Relationship Id="rId16" Type="http://schemas.openxmlformats.org/officeDocument/2006/relationships/slide" Target="slide84.xml"/><Relationship Id="rId20" Type="http://schemas.openxmlformats.org/officeDocument/2006/relationships/slide" Target="slide49.xml"/><Relationship Id="rId29" Type="http://schemas.openxmlformats.org/officeDocument/2006/relationships/slide" Target="slide13.xml"/><Relationship Id="rId1" Type="http://schemas.microsoft.com/office/2007/relationships/media" Target="../media/media15.mp4"/><Relationship Id="rId6" Type="http://schemas.openxmlformats.org/officeDocument/2006/relationships/slide" Target="slide41.xml"/><Relationship Id="rId11" Type="http://schemas.openxmlformats.org/officeDocument/2006/relationships/image" Target="../media/image112.png"/><Relationship Id="rId24" Type="http://schemas.openxmlformats.org/officeDocument/2006/relationships/slide" Target="slide27.xml"/><Relationship Id="rId32" Type="http://schemas.openxmlformats.org/officeDocument/2006/relationships/slide" Target="slide46.xml"/><Relationship Id="rId37" Type="http://schemas.openxmlformats.org/officeDocument/2006/relationships/image" Target="../media/image34.png"/><Relationship Id="rId5" Type="http://schemas.openxmlformats.org/officeDocument/2006/relationships/image" Target="../media/image134.png"/><Relationship Id="rId15" Type="http://schemas.openxmlformats.org/officeDocument/2006/relationships/image" Target="../media/image33.png"/><Relationship Id="rId23" Type="http://schemas.openxmlformats.org/officeDocument/2006/relationships/image" Target="../media/image38.png"/><Relationship Id="rId28" Type="http://schemas.openxmlformats.org/officeDocument/2006/relationships/image" Target="../media/image1.png"/><Relationship Id="rId36" Type="http://schemas.openxmlformats.org/officeDocument/2006/relationships/slide" Target="slide98.xml"/><Relationship Id="rId10" Type="http://schemas.openxmlformats.org/officeDocument/2006/relationships/slide" Target="slide43.xml"/><Relationship Id="rId19" Type="http://schemas.openxmlformats.org/officeDocument/2006/relationships/image" Target="../media/image36.png"/><Relationship Id="rId31" Type="http://schemas.openxmlformats.org/officeDocument/2006/relationships/slide" Target="slide47.xml"/><Relationship Id="rId4" Type="http://schemas.openxmlformats.org/officeDocument/2006/relationships/notesSlide" Target="../notesSlides/notesSlide35.xml"/><Relationship Id="rId9" Type="http://schemas.openxmlformats.org/officeDocument/2006/relationships/slide" Target="slide44.xml"/><Relationship Id="rId14" Type="http://schemas.openxmlformats.org/officeDocument/2006/relationships/image" Target="../media/image32.png"/><Relationship Id="rId22" Type="http://schemas.openxmlformats.org/officeDocument/2006/relationships/slide" Target="slide38.xml"/><Relationship Id="rId27" Type="http://schemas.openxmlformats.org/officeDocument/2006/relationships/image" Target="../media/image40.png"/><Relationship Id="rId30" Type="http://schemas.openxmlformats.org/officeDocument/2006/relationships/slide" Target="slide48.xml"/><Relationship Id="rId35" Type="http://schemas.openxmlformats.org/officeDocument/2006/relationships/image" Target="../media/image43.png"/><Relationship Id="rId8" Type="http://schemas.openxmlformats.org/officeDocument/2006/relationships/slide" Target="slide45.xml"/><Relationship Id="rId3"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13" Type="http://schemas.openxmlformats.org/officeDocument/2006/relationships/slide" Target="slide134.xml"/><Relationship Id="rId18" Type="http://schemas.openxmlformats.org/officeDocument/2006/relationships/slide" Target="slide61.xml"/><Relationship Id="rId26" Type="http://schemas.openxmlformats.org/officeDocument/2006/relationships/slide" Target="slide14.xml"/><Relationship Id="rId21" Type="http://schemas.openxmlformats.org/officeDocument/2006/relationships/image" Target="../media/image37.png"/><Relationship Id="rId34" Type="http://schemas.openxmlformats.org/officeDocument/2006/relationships/slide" Target="slide39.xml"/><Relationship Id="rId7" Type="http://schemas.openxmlformats.org/officeDocument/2006/relationships/slide" Target="slide45.xml"/><Relationship Id="rId12" Type="http://schemas.openxmlformats.org/officeDocument/2006/relationships/image" Target="../media/image41.png"/><Relationship Id="rId17" Type="http://schemas.openxmlformats.org/officeDocument/2006/relationships/image" Target="../media/image35.png"/><Relationship Id="rId25" Type="http://schemas.openxmlformats.org/officeDocument/2006/relationships/image" Target="../media/image39.png"/><Relationship Id="rId33" Type="http://schemas.openxmlformats.org/officeDocument/2006/relationships/slide" Target="slide40.xml"/><Relationship Id="rId2" Type="http://schemas.openxmlformats.org/officeDocument/2006/relationships/video" Target="../media/media11.mp4"/><Relationship Id="rId16" Type="http://schemas.openxmlformats.org/officeDocument/2006/relationships/slide" Target="slide84.xml"/><Relationship Id="rId20" Type="http://schemas.openxmlformats.org/officeDocument/2006/relationships/slide" Target="slide49.xml"/><Relationship Id="rId29" Type="http://schemas.openxmlformats.org/officeDocument/2006/relationships/slide" Target="slide13.xml"/><Relationship Id="rId1" Type="http://schemas.microsoft.com/office/2007/relationships/media" Target="../media/media11.mp4"/><Relationship Id="rId6" Type="http://schemas.openxmlformats.org/officeDocument/2006/relationships/slide" Target="slide42.xml"/><Relationship Id="rId11" Type="http://schemas.openxmlformats.org/officeDocument/2006/relationships/image" Target="../media/image112.png"/><Relationship Id="rId24" Type="http://schemas.openxmlformats.org/officeDocument/2006/relationships/slide" Target="slide27.xml"/><Relationship Id="rId32" Type="http://schemas.openxmlformats.org/officeDocument/2006/relationships/slide" Target="slide46.xml"/><Relationship Id="rId37" Type="http://schemas.openxmlformats.org/officeDocument/2006/relationships/image" Target="../media/image34.png"/><Relationship Id="rId5" Type="http://schemas.openxmlformats.org/officeDocument/2006/relationships/slide" Target="slide41.xml"/><Relationship Id="rId15" Type="http://schemas.openxmlformats.org/officeDocument/2006/relationships/image" Target="../media/image33.png"/><Relationship Id="rId23" Type="http://schemas.openxmlformats.org/officeDocument/2006/relationships/image" Target="../media/image38.png"/><Relationship Id="rId28" Type="http://schemas.openxmlformats.org/officeDocument/2006/relationships/image" Target="../media/image1.png"/><Relationship Id="rId36" Type="http://schemas.openxmlformats.org/officeDocument/2006/relationships/slide" Target="slide98.xml"/><Relationship Id="rId10" Type="http://schemas.openxmlformats.org/officeDocument/2006/relationships/image" Target="../media/image97.png"/><Relationship Id="rId19" Type="http://schemas.openxmlformats.org/officeDocument/2006/relationships/image" Target="../media/image36.png"/><Relationship Id="rId31" Type="http://schemas.openxmlformats.org/officeDocument/2006/relationships/slide" Target="slide47.xml"/><Relationship Id="rId4" Type="http://schemas.openxmlformats.org/officeDocument/2006/relationships/notesSlide" Target="../notesSlides/notesSlide36.xml"/><Relationship Id="rId9" Type="http://schemas.openxmlformats.org/officeDocument/2006/relationships/slide" Target="slide43.xml"/><Relationship Id="rId14" Type="http://schemas.openxmlformats.org/officeDocument/2006/relationships/image" Target="../media/image32.png"/><Relationship Id="rId22" Type="http://schemas.openxmlformats.org/officeDocument/2006/relationships/slide" Target="slide38.xml"/><Relationship Id="rId27" Type="http://schemas.openxmlformats.org/officeDocument/2006/relationships/image" Target="../media/image40.png"/><Relationship Id="rId30" Type="http://schemas.openxmlformats.org/officeDocument/2006/relationships/slide" Target="slide48.xml"/><Relationship Id="rId35" Type="http://schemas.openxmlformats.org/officeDocument/2006/relationships/image" Target="../media/image43.png"/><Relationship Id="rId8" Type="http://schemas.openxmlformats.org/officeDocument/2006/relationships/slide" Target="slide44.xml"/><Relationship Id="rId3"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13" Type="http://schemas.openxmlformats.org/officeDocument/2006/relationships/slide" Target="slide98.xml"/><Relationship Id="rId18" Type="http://schemas.openxmlformats.org/officeDocument/2006/relationships/image" Target="../media/image36.png"/><Relationship Id="rId26" Type="http://schemas.openxmlformats.org/officeDocument/2006/relationships/image" Target="../media/image40.png"/><Relationship Id="rId39" Type="http://schemas.openxmlformats.org/officeDocument/2006/relationships/image" Target="../media/image43.png"/><Relationship Id="rId21" Type="http://schemas.openxmlformats.org/officeDocument/2006/relationships/slide" Target="slide38.xml"/><Relationship Id="rId34" Type="http://schemas.openxmlformats.org/officeDocument/2006/relationships/slide" Target="slide48.xml"/><Relationship Id="rId7" Type="http://schemas.openxmlformats.org/officeDocument/2006/relationships/image" Target="../media/image136.jpeg"/><Relationship Id="rId12" Type="http://schemas.openxmlformats.org/officeDocument/2006/relationships/image" Target="../media/image33.png"/><Relationship Id="rId17" Type="http://schemas.openxmlformats.org/officeDocument/2006/relationships/slide" Target="slide61.xml"/><Relationship Id="rId25" Type="http://schemas.openxmlformats.org/officeDocument/2006/relationships/slide" Target="slide14.xml"/><Relationship Id="rId33" Type="http://schemas.openxmlformats.org/officeDocument/2006/relationships/slide" Target="slide13.xml"/><Relationship Id="rId38" Type="http://schemas.openxmlformats.org/officeDocument/2006/relationships/slide" Target="slide39.xml"/><Relationship Id="rId2" Type="http://schemas.openxmlformats.org/officeDocument/2006/relationships/notesSlide" Target="../notesSlides/notesSlide37.xml"/><Relationship Id="rId16" Type="http://schemas.openxmlformats.org/officeDocument/2006/relationships/image" Target="../media/image35.png"/><Relationship Id="rId20" Type="http://schemas.openxmlformats.org/officeDocument/2006/relationships/image" Target="../media/image37.png"/><Relationship Id="rId29" Type="http://schemas.openxmlformats.org/officeDocument/2006/relationships/slide" Target="slide42.xml"/><Relationship Id="rId1" Type="http://schemas.openxmlformats.org/officeDocument/2006/relationships/slideLayout" Target="../slideLayouts/slideLayout1.xml"/><Relationship Id="rId6" Type="http://schemas.openxmlformats.org/officeDocument/2006/relationships/image" Target="../media/image135.jpeg"/><Relationship Id="rId11" Type="http://schemas.openxmlformats.org/officeDocument/2006/relationships/image" Target="../media/image32.png"/><Relationship Id="rId24" Type="http://schemas.openxmlformats.org/officeDocument/2006/relationships/image" Target="../media/image39.png"/><Relationship Id="rId32" Type="http://schemas.openxmlformats.org/officeDocument/2006/relationships/slide" Target="slide45.xml"/><Relationship Id="rId37" Type="http://schemas.openxmlformats.org/officeDocument/2006/relationships/slide" Target="slide40.xml"/><Relationship Id="rId5" Type="http://schemas.openxmlformats.org/officeDocument/2006/relationships/image" Target="../media/image101.jpeg"/><Relationship Id="rId15" Type="http://schemas.openxmlformats.org/officeDocument/2006/relationships/slide" Target="slide84.xml"/><Relationship Id="rId23" Type="http://schemas.openxmlformats.org/officeDocument/2006/relationships/slide" Target="slide27.xml"/><Relationship Id="rId28" Type="http://schemas.openxmlformats.org/officeDocument/2006/relationships/slide" Target="slide41.xml"/><Relationship Id="rId36" Type="http://schemas.openxmlformats.org/officeDocument/2006/relationships/slide" Target="slide46.xml"/><Relationship Id="rId10" Type="http://schemas.openxmlformats.org/officeDocument/2006/relationships/slide" Target="slide134.xml"/><Relationship Id="rId19" Type="http://schemas.openxmlformats.org/officeDocument/2006/relationships/slide" Target="slide49.xml"/><Relationship Id="rId31" Type="http://schemas.openxmlformats.org/officeDocument/2006/relationships/slide" Target="slide44.xml"/><Relationship Id="rId4" Type="http://schemas.openxmlformats.org/officeDocument/2006/relationships/image" Target="../media/image100.jpeg"/><Relationship Id="rId9" Type="http://schemas.openxmlformats.org/officeDocument/2006/relationships/image" Target="../media/image41.png"/><Relationship Id="rId14" Type="http://schemas.openxmlformats.org/officeDocument/2006/relationships/image" Target="../media/image34.png"/><Relationship Id="rId22" Type="http://schemas.openxmlformats.org/officeDocument/2006/relationships/image" Target="../media/image38.png"/><Relationship Id="rId27" Type="http://schemas.openxmlformats.org/officeDocument/2006/relationships/image" Target="../media/image1.png"/><Relationship Id="rId30" Type="http://schemas.openxmlformats.org/officeDocument/2006/relationships/slide" Target="slide43.xml"/><Relationship Id="rId35" Type="http://schemas.openxmlformats.org/officeDocument/2006/relationships/slide" Target="slide47.xml"/><Relationship Id="rId8" Type="http://schemas.openxmlformats.org/officeDocument/2006/relationships/image" Target="../media/image137.jpeg"/><Relationship Id="rId3" Type="http://schemas.openxmlformats.org/officeDocument/2006/relationships/image" Target="../media/image99.jpeg"/></Relationships>
</file>

<file path=ppt/slides/_rels/slide47.xml.rels><?xml version="1.0" encoding="UTF-8" standalone="yes"?>
<Relationships xmlns="http://schemas.openxmlformats.org/package/2006/relationships"><Relationship Id="rId13" Type="http://schemas.openxmlformats.org/officeDocument/2006/relationships/image" Target="../media/image41.png"/><Relationship Id="rId18" Type="http://schemas.openxmlformats.org/officeDocument/2006/relationships/image" Target="../media/image35.png"/><Relationship Id="rId26" Type="http://schemas.openxmlformats.org/officeDocument/2006/relationships/image" Target="../media/image39.png"/><Relationship Id="rId39" Type="http://schemas.openxmlformats.org/officeDocument/2006/relationships/slide" Target="slide40.xml"/><Relationship Id="rId21" Type="http://schemas.openxmlformats.org/officeDocument/2006/relationships/slide" Target="slide49.xml"/><Relationship Id="rId34" Type="http://schemas.openxmlformats.org/officeDocument/2006/relationships/slide" Target="slide45.xml"/><Relationship Id="rId42" Type="http://schemas.openxmlformats.org/officeDocument/2006/relationships/slide" Target="slide98.xml"/><Relationship Id="rId7" Type="http://schemas.openxmlformats.org/officeDocument/2006/relationships/image" Target="../media/image121.jpeg"/><Relationship Id="rId2" Type="http://schemas.openxmlformats.org/officeDocument/2006/relationships/notesSlide" Target="../notesSlides/notesSlide38.xml"/><Relationship Id="rId16" Type="http://schemas.openxmlformats.org/officeDocument/2006/relationships/image" Target="../media/image33.png"/><Relationship Id="rId20" Type="http://schemas.openxmlformats.org/officeDocument/2006/relationships/image" Target="../media/image36.png"/><Relationship Id="rId29" Type="http://schemas.openxmlformats.org/officeDocument/2006/relationships/image" Target="../media/image1.png"/><Relationship Id="rId41" Type="http://schemas.openxmlformats.org/officeDocument/2006/relationships/image" Target="../media/image43.png"/><Relationship Id="rId1" Type="http://schemas.openxmlformats.org/officeDocument/2006/relationships/slideLayout" Target="../slideLayouts/slideLayout1.xml"/><Relationship Id="rId6" Type="http://schemas.openxmlformats.org/officeDocument/2006/relationships/image" Target="../media/image120.jpeg"/><Relationship Id="rId11" Type="http://schemas.openxmlformats.org/officeDocument/2006/relationships/hyperlink" Target="https://carestream.stylelabs.cloud/collections/360bf6a38e1e4ba18bb75eb9cc7b0b" TargetMode="External"/><Relationship Id="rId24" Type="http://schemas.openxmlformats.org/officeDocument/2006/relationships/image" Target="../media/image38.png"/><Relationship Id="rId32" Type="http://schemas.openxmlformats.org/officeDocument/2006/relationships/slide" Target="slide43.xml"/><Relationship Id="rId37" Type="http://schemas.openxmlformats.org/officeDocument/2006/relationships/slide" Target="slide47.xml"/><Relationship Id="rId40" Type="http://schemas.openxmlformats.org/officeDocument/2006/relationships/slide" Target="slide39.xml"/><Relationship Id="rId5" Type="http://schemas.openxmlformats.org/officeDocument/2006/relationships/image" Target="../media/image119.jpeg"/><Relationship Id="rId15" Type="http://schemas.openxmlformats.org/officeDocument/2006/relationships/image" Target="../media/image32.png"/><Relationship Id="rId23" Type="http://schemas.openxmlformats.org/officeDocument/2006/relationships/slide" Target="slide38.xml"/><Relationship Id="rId28" Type="http://schemas.openxmlformats.org/officeDocument/2006/relationships/image" Target="../media/image40.png"/><Relationship Id="rId36" Type="http://schemas.openxmlformats.org/officeDocument/2006/relationships/slide" Target="slide48.xml"/><Relationship Id="rId10" Type="http://schemas.openxmlformats.org/officeDocument/2006/relationships/image" Target="../media/image124.jpeg"/><Relationship Id="rId19" Type="http://schemas.openxmlformats.org/officeDocument/2006/relationships/slide" Target="slide61.xml"/><Relationship Id="rId31" Type="http://schemas.openxmlformats.org/officeDocument/2006/relationships/slide" Target="slide42.xml"/><Relationship Id="rId4" Type="http://schemas.openxmlformats.org/officeDocument/2006/relationships/image" Target="../media/image118.jpeg"/><Relationship Id="rId9" Type="http://schemas.openxmlformats.org/officeDocument/2006/relationships/image" Target="../media/image123.jpeg"/><Relationship Id="rId14" Type="http://schemas.openxmlformats.org/officeDocument/2006/relationships/slide" Target="slide134.xml"/><Relationship Id="rId22" Type="http://schemas.openxmlformats.org/officeDocument/2006/relationships/image" Target="../media/image37.png"/><Relationship Id="rId27" Type="http://schemas.openxmlformats.org/officeDocument/2006/relationships/slide" Target="slide14.xml"/><Relationship Id="rId30" Type="http://schemas.openxmlformats.org/officeDocument/2006/relationships/slide" Target="slide41.xml"/><Relationship Id="rId35" Type="http://schemas.openxmlformats.org/officeDocument/2006/relationships/slide" Target="slide13.xml"/><Relationship Id="rId43" Type="http://schemas.openxmlformats.org/officeDocument/2006/relationships/image" Target="../media/image34.png"/><Relationship Id="rId8" Type="http://schemas.openxmlformats.org/officeDocument/2006/relationships/image" Target="../media/image122.jpeg"/><Relationship Id="rId3" Type="http://schemas.openxmlformats.org/officeDocument/2006/relationships/image" Target="../media/image117.jpeg"/><Relationship Id="rId12" Type="http://schemas.openxmlformats.org/officeDocument/2006/relationships/image" Target="../media/image125.png"/><Relationship Id="rId17" Type="http://schemas.openxmlformats.org/officeDocument/2006/relationships/slide" Target="slide84.xml"/><Relationship Id="rId25" Type="http://schemas.openxmlformats.org/officeDocument/2006/relationships/slide" Target="slide27.xml"/><Relationship Id="rId33" Type="http://schemas.openxmlformats.org/officeDocument/2006/relationships/slide" Target="slide44.xml"/><Relationship Id="rId38" Type="http://schemas.openxmlformats.org/officeDocument/2006/relationships/slide" Target="slide46.xml"/></Relationships>
</file>

<file path=ppt/slides/_rels/slide48.xml.rels><?xml version="1.0" encoding="UTF-8" standalone="yes"?>
<Relationships xmlns="http://schemas.openxmlformats.org/package/2006/relationships"><Relationship Id="rId13" Type="http://schemas.openxmlformats.org/officeDocument/2006/relationships/image" Target="../media/image130.png"/><Relationship Id="rId18" Type="http://schemas.openxmlformats.org/officeDocument/2006/relationships/image" Target="../media/image41.png"/><Relationship Id="rId26" Type="http://schemas.openxmlformats.org/officeDocument/2006/relationships/slide" Target="slide49.xml"/><Relationship Id="rId39" Type="http://schemas.openxmlformats.org/officeDocument/2006/relationships/slide" Target="slide45.xml"/><Relationship Id="rId21" Type="http://schemas.openxmlformats.org/officeDocument/2006/relationships/image" Target="../media/image33.png"/><Relationship Id="rId34" Type="http://schemas.openxmlformats.org/officeDocument/2006/relationships/image" Target="../media/image1.png"/><Relationship Id="rId42" Type="http://schemas.openxmlformats.org/officeDocument/2006/relationships/slide" Target="slide47.xml"/><Relationship Id="rId47" Type="http://schemas.openxmlformats.org/officeDocument/2006/relationships/slide" Target="slide98.xml"/><Relationship Id="rId7" Type="http://schemas.openxmlformats.org/officeDocument/2006/relationships/image" Target="../media/image127.png"/><Relationship Id="rId2" Type="http://schemas.openxmlformats.org/officeDocument/2006/relationships/notesSlide" Target="../notesSlides/notesSlide39.xml"/><Relationship Id="rId16" Type="http://schemas.openxmlformats.org/officeDocument/2006/relationships/slide" Target="slide110.xml"/><Relationship Id="rId29" Type="http://schemas.openxmlformats.org/officeDocument/2006/relationships/image" Target="../media/image38.png"/><Relationship Id="rId1" Type="http://schemas.openxmlformats.org/officeDocument/2006/relationships/slideLayout" Target="../slideLayouts/slideLayout1.xml"/><Relationship Id="rId6" Type="http://schemas.openxmlformats.org/officeDocument/2006/relationships/slide" Target="slide121.xml"/><Relationship Id="rId11" Type="http://schemas.openxmlformats.org/officeDocument/2006/relationships/image" Target="../media/image129.jpeg"/><Relationship Id="rId24" Type="http://schemas.openxmlformats.org/officeDocument/2006/relationships/slide" Target="slide61.xml"/><Relationship Id="rId32" Type="http://schemas.openxmlformats.org/officeDocument/2006/relationships/slide" Target="slide14.xml"/><Relationship Id="rId37" Type="http://schemas.openxmlformats.org/officeDocument/2006/relationships/slide" Target="slide43.xml"/><Relationship Id="rId40" Type="http://schemas.openxmlformats.org/officeDocument/2006/relationships/slide" Target="slide13.xml"/><Relationship Id="rId45" Type="http://schemas.openxmlformats.org/officeDocument/2006/relationships/slide" Target="slide39.xml"/><Relationship Id="rId5" Type="http://schemas.openxmlformats.org/officeDocument/2006/relationships/image" Target="../media/image126.png"/><Relationship Id="rId15" Type="http://schemas.openxmlformats.org/officeDocument/2006/relationships/image" Target="../media/image107.png"/><Relationship Id="rId23" Type="http://schemas.openxmlformats.org/officeDocument/2006/relationships/image" Target="../media/image35.png"/><Relationship Id="rId28" Type="http://schemas.openxmlformats.org/officeDocument/2006/relationships/slide" Target="slide38.xml"/><Relationship Id="rId36" Type="http://schemas.openxmlformats.org/officeDocument/2006/relationships/slide" Target="slide42.xml"/><Relationship Id="rId10" Type="http://schemas.openxmlformats.org/officeDocument/2006/relationships/slide" Target="slide115.xml"/><Relationship Id="rId19" Type="http://schemas.openxmlformats.org/officeDocument/2006/relationships/slide" Target="slide134.xml"/><Relationship Id="rId31" Type="http://schemas.openxmlformats.org/officeDocument/2006/relationships/image" Target="../media/image39.png"/><Relationship Id="rId44" Type="http://schemas.openxmlformats.org/officeDocument/2006/relationships/slide" Target="slide40.xml"/><Relationship Id="rId4" Type="http://schemas.openxmlformats.org/officeDocument/2006/relationships/slide" Target="slide99.xml"/><Relationship Id="rId9" Type="http://schemas.openxmlformats.org/officeDocument/2006/relationships/image" Target="../media/image128.png"/><Relationship Id="rId14" Type="http://schemas.openxmlformats.org/officeDocument/2006/relationships/slide" Target="slide107.xml"/><Relationship Id="rId22" Type="http://schemas.openxmlformats.org/officeDocument/2006/relationships/slide" Target="slide84.xml"/><Relationship Id="rId27" Type="http://schemas.openxmlformats.org/officeDocument/2006/relationships/image" Target="../media/image37.png"/><Relationship Id="rId30" Type="http://schemas.openxmlformats.org/officeDocument/2006/relationships/slide" Target="slide27.xml"/><Relationship Id="rId35" Type="http://schemas.openxmlformats.org/officeDocument/2006/relationships/slide" Target="slide41.xml"/><Relationship Id="rId43" Type="http://schemas.openxmlformats.org/officeDocument/2006/relationships/slide" Target="slide46.xml"/><Relationship Id="rId48" Type="http://schemas.openxmlformats.org/officeDocument/2006/relationships/image" Target="../media/image34.png"/><Relationship Id="rId8" Type="http://schemas.openxmlformats.org/officeDocument/2006/relationships/slide" Target="slide113.xml"/><Relationship Id="rId3" Type="http://schemas.openxmlformats.org/officeDocument/2006/relationships/slide" Target="slide12.xml"/><Relationship Id="rId12" Type="http://schemas.openxmlformats.org/officeDocument/2006/relationships/slide" Target="slide118.xml"/><Relationship Id="rId17" Type="http://schemas.openxmlformats.org/officeDocument/2006/relationships/image" Target="../media/image108.png"/><Relationship Id="rId25" Type="http://schemas.openxmlformats.org/officeDocument/2006/relationships/image" Target="../media/image36.png"/><Relationship Id="rId33" Type="http://schemas.openxmlformats.org/officeDocument/2006/relationships/image" Target="../media/image40.png"/><Relationship Id="rId38" Type="http://schemas.openxmlformats.org/officeDocument/2006/relationships/slide" Target="slide44.xml"/><Relationship Id="rId46" Type="http://schemas.openxmlformats.org/officeDocument/2006/relationships/image" Target="../media/image43.png"/><Relationship Id="rId20" Type="http://schemas.openxmlformats.org/officeDocument/2006/relationships/image" Target="../media/image32.png"/><Relationship Id="rId41" Type="http://schemas.openxmlformats.org/officeDocument/2006/relationships/slide" Target="slide48.xml"/></Relationships>
</file>

<file path=ppt/slides/_rels/slide49.xml.rels><?xml version="1.0" encoding="UTF-8" standalone="yes"?>
<Relationships xmlns="http://schemas.openxmlformats.org/package/2006/relationships"><Relationship Id="rId13" Type="http://schemas.openxmlformats.org/officeDocument/2006/relationships/slide" Target="slide61.xml"/><Relationship Id="rId18" Type="http://schemas.openxmlformats.org/officeDocument/2006/relationships/slide" Target="slide27.xml"/><Relationship Id="rId26" Type="http://schemas.openxmlformats.org/officeDocument/2006/relationships/slide" Target="slide56.xml"/><Relationship Id="rId3" Type="http://schemas.openxmlformats.org/officeDocument/2006/relationships/image" Target="../media/image138.png"/><Relationship Id="rId21" Type="http://schemas.openxmlformats.org/officeDocument/2006/relationships/image" Target="../media/image40.png"/><Relationship Id="rId34" Type="http://schemas.openxmlformats.org/officeDocument/2006/relationships/image" Target="../media/image43.png"/><Relationship Id="rId7" Type="http://schemas.openxmlformats.org/officeDocument/2006/relationships/image" Target="../media/image1.png"/><Relationship Id="rId12" Type="http://schemas.openxmlformats.org/officeDocument/2006/relationships/image" Target="../media/image35.png"/><Relationship Id="rId17" Type="http://schemas.openxmlformats.org/officeDocument/2006/relationships/image" Target="../media/image38.png"/><Relationship Id="rId25" Type="http://schemas.openxmlformats.org/officeDocument/2006/relationships/slide" Target="slide55.xml"/><Relationship Id="rId33" Type="http://schemas.openxmlformats.org/officeDocument/2006/relationships/slide" Target="slide50.xml"/><Relationship Id="rId2" Type="http://schemas.openxmlformats.org/officeDocument/2006/relationships/slide" Target="slide49.xml"/><Relationship Id="rId16" Type="http://schemas.openxmlformats.org/officeDocument/2006/relationships/slide" Target="slide38.xml"/><Relationship Id="rId20" Type="http://schemas.openxmlformats.org/officeDocument/2006/relationships/slide" Target="slide14.xml"/><Relationship Id="rId29" Type="http://schemas.openxmlformats.org/officeDocument/2006/relationships/slide" Target="slide60.xml"/><Relationship Id="rId1" Type="http://schemas.openxmlformats.org/officeDocument/2006/relationships/slideLayout" Target="../slideLayouts/slideLayout2.xml"/><Relationship Id="rId6" Type="http://schemas.openxmlformats.org/officeDocument/2006/relationships/image" Target="../media/image41.png"/><Relationship Id="rId11" Type="http://schemas.openxmlformats.org/officeDocument/2006/relationships/slide" Target="slide84.xml"/><Relationship Id="rId24" Type="http://schemas.openxmlformats.org/officeDocument/2006/relationships/slide" Target="slide54.xml"/><Relationship Id="rId32" Type="http://schemas.openxmlformats.org/officeDocument/2006/relationships/slide" Target="slide51.xml"/><Relationship Id="rId5" Type="http://schemas.openxmlformats.org/officeDocument/2006/relationships/image" Target="../media/image139.png"/><Relationship Id="rId15" Type="http://schemas.openxmlformats.org/officeDocument/2006/relationships/image" Target="../media/image37.png"/><Relationship Id="rId23" Type="http://schemas.openxmlformats.org/officeDocument/2006/relationships/slide" Target="slide53.xml"/><Relationship Id="rId28" Type="http://schemas.openxmlformats.org/officeDocument/2006/relationships/slide" Target="slide13.xml"/><Relationship Id="rId36" Type="http://schemas.openxmlformats.org/officeDocument/2006/relationships/image" Target="../media/image34.png"/><Relationship Id="rId10" Type="http://schemas.openxmlformats.org/officeDocument/2006/relationships/image" Target="../media/image33.png"/><Relationship Id="rId19" Type="http://schemas.openxmlformats.org/officeDocument/2006/relationships/image" Target="../media/image39.png"/><Relationship Id="rId31" Type="http://schemas.openxmlformats.org/officeDocument/2006/relationships/slide" Target="slide58.xml"/><Relationship Id="rId4" Type="http://schemas.openxmlformats.org/officeDocument/2006/relationships/slide" Target="slide2.xml"/><Relationship Id="rId9" Type="http://schemas.openxmlformats.org/officeDocument/2006/relationships/image" Target="../media/image32.png"/><Relationship Id="rId14" Type="http://schemas.openxmlformats.org/officeDocument/2006/relationships/image" Target="../media/image36.png"/><Relationship Id="rId22" Type="http://schemas.openxmlformats.org/officeDocument/2006/relationships/slide" Target="slide52.xml"/><Relationship Id="rId27" Type="http://schemas.openxmlformats.org/officeDocument/2006/relationships/slide" Target="slide57.xml"/><Relationship Id="rId30" Type="http://schemas.openxmlformats.org/officeDocument/2006/relationships/slide" Target="slide59.xml"/><Relationship Id="rId35" Type="http://schemas.openxmlformats.org/officeDocument/2006/relationships/slide" Target="slide98.xml"/><Relationship Id="rId8" Type="http://schemas.openxmlformats.org/officeDocument/2006/relationships/slide" Target="slide134.xml"/></Relationships>
</file>

<file path=ppt/slides/_rels/slide50.xml.rels><?xml version="1.0" encoding="UTF-8" standalone="yes"?>
<Relationships xmlns="http://schemas.openxmlformats.org/package/2006/relationships"><Relationship Id="rId13" Type="http://schemas.openxmlformats.org/officeDocument/2006/relationships/image" Target="../media/image36.png"/><Relationship Id="rId18" Type="http://schemas.openxmlformats.org/officeDocument/2006/relationships/image" Target="../media/image39.png"/><Relationship Id="rId26" Type="http://schemas.openxmlformats.org/officeDocument/2006/relationships/slide" Target="slide57.xml"/><Relationship Id="rId3" Type="http://schemas.openxmlformats.org/officeDocument/2006/relationships/slide" Target="slide49.xml"/><Relationship Id="rId21" Type="http://schemas.openxmlformats.org/officeDocument/2006/relationships/slide" Target="slide52.xml"/><Relationship Id="rId34" Type="http://schemas.openxmlformats.org/officeDocument/2006/relationships/slide" Target="slide98.xml"/><Relationship Id="rId7" Type="http://schemas.openxmlformats.org/officeDocument/2006/relationships/slide" Target="slide134.xml"/><Relationship Id="rId12" Type="http://schemas.openxmlformats.org/officeDocument/2006/relationships/slide" Target="slide61.xml"/><Relationship Id="rId17" Type="http://schemas.openxmlformats.org/officeDocument/2006/relationships/slide" Target="slide27.xml"/><Relationship Id="rId25" Type="http://schemas.openxmlformats.org/officeDocument/2006/relationships/slide" Target="slide56.xml"/><Relationship Id="rId33" Type="http://schemas.openxmlformats.org/officeDocument/2006/relationships/image" Target="../media/image43.png"/><Relationship Id="rId2" Type="http://schemas.openxmlformats.org/officeDocument/2006/relationships/notesSlide" Target="../notesSlides/notesSlide40.xml"/><Relationship Id="rId16" Type="http://schemas.openxmlformats.org/officeDocument/2006/relationships/image" Target="../media/image38.png"/><Relationship Id="rId20" Type="http://schemas.openxmlformats.org/officeDocument/2006/relationships/image" Target="../media/image40.png"/><Relationship Id="rId29" Type="http://schemas.openxmlformats.org/officeDocument/2006/relationships/slide" Target="slide59.xml"/><Relationship Id="rId1" Type="http://schemas.openxmlformats.org/officeDocument/2006/relationships/slideLayout" Target="../slideLayouts/slideLayout1.xml"/><Relationship Id="rId6" Type="http://schemas.openxmlformats.org/officeDocument/2006/relationships/image" Target="../media/image1.png"/><Relationship Id="rId11" Type="http://schemas.openxmlformats.org/officeDocument/2006/relationships/image" Target="../media/image35.png"/><Relationship Id="rId24" Type="http://schemas.openxmlformats.org/officeDocument/2006/relationships/slide" Target="slide55.xml"/><Relationship Id="rId32" Type="http://schemas.openxmlformats.org/officeDocument/2006/relationships/slide" Target="slide50.xml"/><Relationship Id="rId5" Type="http://schemas.openxmlformats.org/officeDocument/2006/relationships/image" Target="../media/image41.png"/><Relationship Id="rId15" Type="http://schemas.openxmlformats.org/officeDocument/2006/relationships/slide" Target="slide38.xml"/><Relationship Id="rId23" Type="http://schemas.openxmlformats.org/officeDocument/2006/relationships/slide" Target="slide54.xml"/><Relationship Id="rId28" Type="http://schemas.openxmlformats.org/officeDocument/2006/relationships/slide" Target="slide60.xml"/><Relationship Id="rId10" Type="http://schemas.openxmlformats.org/officeDocument/2006/relationships/slide" Target="slide84.xml"/><Relationship Id="rId19" Type="http://schemas.openxmlformats.org/officeDocument/2006/relationships/slide" Target="slide14.xml"/><Relationship Id="rId31" Type="http://schemas.openxmlformats.org/officeDocument/2006/relationships/slide" Target="slide51.xml"/><Relationship Id="rId4" Type="http://schemas.openxmlformats.org/officeDocument/2006/relationships/image" Target="../media/image138.png"/><Relationship Id="rId9" Type="http://schemas.openxmlformats.org/officeDocument/2006/relationships/image" Target="../media/image33.png"/><Relationship Id="rId14" Type="http://schemas.openxmlformats.org/officeDocument/2006/relationships/image" Target="../media/image37.png"/><Relationship Id="rId22" Type="http://schemas.openxmlformats.org/officeDocument/2006/relationships/slide" Target="slide53.xml"/><Relationship Id="rId27" Type="http://schemas.openxmlformats.org/officeDocument/2006/relationships/slide" Target="slide13.xml"/><Relationship Id="rId30" Type="http://schemas.openxmlformats.org/officeDocument/2006/relationships/slide" Target="slide58.xml"/><Relationship Id="rId35" Type="http://schemas.openxmlformats.org/officeDocument/2006/relationships/image" Target="../media/image34.png"/><Relationship Id="rId8" Type="http://schemas.openxmlformats.org/officeDocument/2006/relationships/image" Target="../media/image32.png"/></Relationships>
</file>

<file path=ppt/slides/_rels/slide51.xml.rels><?xml version="1.0" encoding="UTF-8" standalone="yes"?>
<Relationships xmlns="http://schemas.openxmlformats.org/package/2006/relationships"><Relationship Id="rId13" Type="http://schemas.openxmlformats.org/officeDocument/2006/relationships/slide" Target="slide134.xml"/><Relationship Id="rId18" Type="http://schemas.openxmlformats.org/officeDocument/2006/relationships/slide" Target="slide61.xml"/><Relationship Id="rId26" Type="http://schemas.openxmlformats.org/officeDocument/2006/relationships/image" Target="../media/image40.png"/><Relationship Id="rId3" Type="http://schemas.openxmlformats.org/officeDocument/2006/relationships/slide" Target="slide49.xml"/><Relationship Id="rId21" Type="http://schemas.openxmlformats.org/officeDocument/2006/relationships/slide" Target="slide38.xml"/><Relationship Id="rId34" Type="http://schemas.openxmlformats.org/officeDocument/2006/relationships/slide" Target="slide98.xml"/><Relationship Id="rId7" Type="http://schemas.openxmlformats.org/officeDocument/2006/relationships/slide" Target="slide54.xml"/><Relationship Id="rId12" Type="http://schemas.openxmlformats.org/officeDocument/2006/relationships/image" Target="../media/image1.png"/><Relationship Id="rId17" Type="http://schemas.openxmlformats.org/officeDocument/2006/relationships/image" Target="../media/image35.png"/><Relationship Id="rId25" Type="http://schemas.openxmlformats.org/officeDocument/2006/relationships/slide" Target="slide14.xml"/><Relationship Id="rId33" Type="http://schemas.openxmlformats.org/officeDocument/2006/relationships/image" Target="../media/image43.png"/><Relationship Id="rId2" Type="http://schemas.openxmlformats.org/officeDocument/2006/relationships/notesSlide" Target="../notesSlides/notesSlide41.xml"/><Relationship Id="rId16" Type="http://schemas.openxmlformats.org/officeDocument/2006/relationships/slide" Target="slide84.xml"/><Relationship Id="rId20" Type="http://schemas.openxmlformats.org/officeDocument/2006/relationships/image" Target="../media/image37.png"/><Relationship Id="rId29" Type="http://schemas.openxmlformats.org/officeDocument/2006/relationships/slide" Target="slide59.xml"/><Relationship Id="rId1" Type="http://schemas.openxmlformats.org/officeDocument/2006/relationships/slideLayout" Target="../slideLayouts/slideLayout1.xml"/><Relationship Id="rId6" Type="http://schemas.openxmlformats.org/officeDocument/2006/relationships/slide" Target="slide53.xml"/><Relationship Id="rId11" Type="http://schemas.openxmlformats.org/officeDocument/2006/relationships/image" Target="../media/image41.png"/><Relationship Id="rId24" Type="http://schemas.openxmlformats.org/officeDocument/2006/relationships/image" Target="../media/image39.png"/><Relationship Id="rId32" Type="http://schemas.openxmlformats.org/officeDocument/2006/relationships/slide" Target="slide50.xml"/><Relationship Id="rId5" Type="http://schemas.openxmlformats.org/officeDocument/2006/relationships/slide" Target="slide52.xml"/><Relationship Id="rId15" Type="http://schemas.openxmlformats.org/officeDocument/2006/relationships/image" Target="../media/image33.png"/><Relationship Id="rId23" Type="http://schemas.openxmlformats.org/officeDocument/2006/relationships/slide" Target="slide27.xml"/><Relationship Id="rId28" Type="http://schemas.openxmlformats.org/officeDocument/2006/relationships/slide" Target="slide60.xml"/><Relationship Id="rId10" Type="http://schemas.openxmlformats.org/officeDocument/2006/relationships/slide" Target="slide57.xml"/><Relationship Id="rId19" Type="http://schemas.openxmlformats.org/officeDocument/2006/relationships/image" Target="../media/image36.png"/><Relationship Id="rId31" Type="http://schemas.openxmlformats.org/officeDocument/2006/relationships/slide" Target="slide51.xml"/><Relationship Id="rId4" Type="http://schemas.openxmlformats.org/officeDocument/2006/relationships/image" Target="../media/image138.png"/><Relationship Id="rId9" Type="http://schemas.openxmlformats.org/officeDocument/2006/relationships/slide" Target="slide56.xml"/><Relationship Id="rId14" Type="http://schemas.openxmlformats.org/officeDocument/2006/relationships/image" Target="../media/image32.png"/><Relationship Id="rId22" Type="http://schemas.openxmlformats.org/officeDocument/2006/relationships/image" Target="../media/image38.png"/><Relationship Id="rId27" Type="http://schemas.openxmlformats.org/officeDocument/2006/relationships/slide" Target="slide13.xml"/><Relationship Id="rId30" Type="http://schemas.openxmlformats.org/officeDocument/2006/relationships/slide" Target="slide58.xml"/><Relationship Id="rId35" Type="http://schemas.openxmlformats.org/officeDocument/2006/relationships/image" Target="../media/image34.png"/><Relationship Id="rId8" Type="http://schemas.openxmlformats.org/officeDocument/2006/relationships/slide" Target="slide55.xml"/></Relationships>
</file>

<file path=ppt/slides/_rels/slide52.xml.rels><?xml version="1.0" encoding="UTF-8" standalone="yes"?>
<Relationships xmlns="http://schemas.openxmlformats.org/package/2006/relationships"><Relationship Id="rId13" Type="http://schemas.openxmlformats.org/officeDocument/2006/relationships/image" Target="../media/image1.png"/><Relationship Id="rId18" Type="http://schemas.openxmlformats.org/officeDocument/2006/relationships/image" Target="../media/image35.png"/><Relationship Id="rId26" Type="http://schemas.openxmlformats.org/officeDocument/2006/relationships/image" Target="../media/image39.png"/><Relationship Id="rId21" Type="http://schemas.openxmlformats.org/officeDocument/2006/relationships/slide" Target="slide49.xml"/><Relationship Id="rId34" Type="http://schemas.openxmlformats.org/officeDocument/2006/relationships/slide" Target="slide50.xml"/><Relationship Id="rId7" Type="http://schemas.openxmlformats.org/officeDocument/2006/relationships/slide" Target="slide53.xml"/><Relationship Id="rId12" Type="http://schemas.openxmlformats.org/officeDocument/2006/relationships/image" Target="../media/image41.png"/><Relationship Id="rId17" Type="http://schemas.openxmlformats.org/officeDocument/2006/relationships/slide" Target="slide84.xml"/><Relationship Id="rId25" Type="http://schemas.openxmlformats.org/officeDocument/2006/relationships/slide" Target="slide27.xml"/><Relationship Id="rId33" Type="http://schemas.openxmlformats.org/officeDocument/2006/relationships/slide" Target="slide51.xml"/><Relationship Id="rId38" Type="http://schemas.openxmlformats.org/officeDocument/2006/relationships/image" Target="../media/image34.png"/><Relationship Id="rId2" Type="http://schemas.openxmlformats.org/officeDocument/2006/relationships/video" Target="../media/media16.mp4"/><Relationship Id="rId16" Type="http://schemas.openxmlformats.org/officeDocument/2006/relationships/image" Target="../media/image33.png"/><Relationship Id="rId20" Type="http://schemas.openxmlformats.org/officeDocument/2006/relationships/image" Target="../media/image36.png"/><Relationship Id="rId29" Type="http://schemas.openxmlformats.org/officeDocument/2006/relationships/slide" Target="slide13.xml"/><Relationship Id="rId1" Type="http://schemas.microsoft.com/office/2007/relationships/media" Target="../media/media16.mp4"/><Relationship Id="rId6" Type="http://schemas.openxmlformats.org/officeDocument/2006/relationships/slide" Target="slide52.xml"/><Relationship Id="rId11" Type="http://schemas.openxmlformats.org/officeDocument/2006/relationships/slide" Target="slide57.xml"/><Relationship Id="rId24" Type="http://schemas.openxmlformats.org/officeDocument/2006/relationships/image" Target="../media/image38.png"/><Relationship Id="rId32" Type="http://schemas.openxmlformats.org/officeDocument/2006/relationships/slide" Target="slide58.xml"/><Relationship Id="rId37" Type="http://schemas.openxmlformats.org/officeDocument/2006/relationships/slide" Target="slide98.xml"/><Relationship Id="rId5" Type="http://schemas.openxmlformats.org/officeDocument/2006/relationships/image" Target="../media/image140.png"/><Relationship Id="rId15" Type="http://schemas.openxmlformats.org/officeDocument/2006/relationships/image" Target="../media/image32.png"/><Relationship Id="rId23" Type="http://schemas.openxmlformats.org/officeDocument/2006/relationships/slide" Target="slide38.xml"/><Relationship Id="rId28" Type="http://schemas.openxmlformats.org/officeDocument/2006/relationships/image" Target="../media/image40.png"/><Relationship Id="rId36" Type="http://schemas.openxmlformats.org/officeDocument/2006/relationships/image" Target="../media/image112.png"/><Relationship Id="rId10" Type="http://schemas.openxmlformats.org/officeDocument/2006/relationships/slide" Target="slide56.xml"/><Relationship Id="rId19" Type="http://schemas.openxmlformats.org/officeDocument/2006/relationships/slide" Target="slide61.xml"/><Relationship Id="rId31" Type="http://schemas.openxmlformats.org/officeDocument/2006/relationships/slide" Target="slide59.xml"/><Relationship Id="rId4" Type="http://schemas.openxmlformats.org/officeDocument/2006/relationships/notesSlide" Target="../notesSlides/notesSlide42.xml"/><Relationship Id="rId9" Type="http://schemas.openxmlformats.org/officeDocument/2006/relationships/slide" Target="slide55.xml"/><Relationship Id="rId14" Type="http://schemas.openxmlformats.org/officeDocument/2006/relationships/slide" Target="slide134.xml"/><Relationship Id="rId22" Type="http://schemas.openxmlformats.org/officeDocument/2006/relationships/image" Target="../media/image37.png"/><Relationship Id="rId27" Type="http://schemas.openxmlformats.org/officeDocument/2006/relationships/slide" Target="slide14.xml"/><Relationship Id="rId30" Type="http://schemas.openxmlformats.org/officeDocument/2006/relationships/slide" Target="slide60.xml"/><Relationship Id="rId35" Type="http://schemas.openxmlformats.org/officeDocument/2006/relationships/image" Target="../media/image43.png"/><Relationship Id="rId8" Type="http://schemas.openxmlformats.org/officeDocument/2006/relationships/slide" Target="slide54.xml"/><Relationship Id="rId3"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13" Type="http://schemas.openxmlformats.org/officeDocument/2006/relationships/image" Target="../media/image35.png"/><Relationship Id="rId18" Type="http://schemas.openxmlformats.org/officeDocument/2006/relationships/slide" Target="slide38.xml"/><Relationship Id="rId26" Type="http://schemas.openxmlformats.org/officeDocument/2006/relationships/slide" Target="slide59.xml"/><Relationship Id="rId21" Type="http://schemas.openxmlformats.org/officeDocument/2006/relationships/image" Target="../media/image39.png"/><Relationship Id="rId34" Type="http://schemas.openxmlformats.org/officeDocument/2006/relationships/slide" Target="slide55.xml"/><Relationship Id="rId7" Type="http://schemas.openxmlformats.org/officeDocument/2006/relationships/image" Target="../media/image41.png"/><Relationship Id="rId12" Type="http://schemas.openxmlformats.org/officeDocument/2006/relationships/slide" Target="slide84.xml"/><Relationship Id="rId17" Type="http://schemas.openxmlformats.org/officeDocument/2006/relationships/image" Target="../media/image37.png"/><Relationship Id="rId25" Type="http://schemas.openxmlformats.org/officeDocument/2006/relationships/slide" Target="slide60.xml"/><Relationship Id="rId33" Type="http://schemas.openxmlformats.org/officeDocument/2006/relationships/slide" Target="slide54.xml"/><Relationship Id="rId38" Type="http://schemas.openxmlformats.org/officeDocument/2006/relationships/image" Target="../media/image34.png"/><Relationship Id="rId2" Type="http://schemas.openxmlformats.org/officeDocument/2006/relationships/video" Target="../media/media17.mp4"/><Relationship Id="rId16" Type="http://schemas.openxmlformats.org/officeDocument/2006/relationships/slide" Target="slide49.xml"/><Relationship Id="rId20" Type="http://schemas.openxmlformats.org/officeDocument/2006/relationships/slide" Target="slide27.xml"/><Relationship Id="rId29" Type="http://schemas.openxmlformats.org/officeDocument/2006/relationships/slide" Target="slide50.xml"/><Relationship Id="rId1" Type="http://schemas.microsoft.com/office/2007/relationships/media" Target="../media/media17.mp4"/><Relationship Id="rId6" Type="http://schemas.openxmlformats.org/officeDocument/2006/relationships/image" Target="../media/image112.png"/><Relationship Id="rId11" Type="http://schemas.openxmlformats.org/officeDocument/2006/relationships/image" Target="../media/image33.png"/><Relationship Id="rId24" Type="http://schemas.openxmlformats.org/officeDocument/2006/relationships/slide" Target="slide13.xml"/><Relationship Id="rId32" Type="http://schemas.openxmlformats.org/officeDocument/2006/relationships/slide" Target="slide53.xml"/><Relationship Id="rId37" Type="http://schemas.openxmlformats.org/officeDocument/2006/relationships/slide" Target="slide98.xml"/><Relationship Id="rId5" Type="http://schemas.openxmlformats.org/officeDocument/2006/relationships/image" Target="../media/image141.png"/><Relationship Id="rId15" Type="http://schemas.openxmlformats.org/officeDocument/2006/relationships/image" Target="../media/image36.png"/><Relationship Id="rId23" Type="http://schemas.openxmlformats.org/officeDocument/2006/relationships/image" Target="../media/image40.png"/><Relationship Id="rId28" Type="http://schemas.openxmlformats.org/officeDocument/2006/relationships/slide" Target="slide51.xml"/><Relationship Id="rId36" Type="http://schemas.openxmlformats.org/officeDocument/2006/relationships/slide" Target="slide57.xml"/><Relationship Id="rId10" Type="http://schemas.openxmlformats.org/officeDocument/2006/relationships/image" Target="../media/image32.png"/><Relationship Id="rId19" Type="http://schemas.openxmlformats.org/officeDocument/2006/relationships/image" Target="../media/image38.png"/><Relationship Id="rId31" Type="http://schemas.openxmlformats.org/officeDocument/2006/relationships/slide" Target="slide52.xml"/><Relationship Id="rId4" Type="http://schemas.openxmlformats.org/officeDocument/2006/relationships/notesSlide" Target="../notesSlides/notesSlide43.xml"/><Relationship Id="rId9" Type="http://schemas.openxmlformats.org/officeDocument/2006/relationships/slide" Target="slide134.xml"/><Relationship Id="rId14" Type="http://schemas.openxmlformats.org/officeDocument/2006/relationships/slide" Target="slide61.xml"/><Relationship Id="rId22" Type="http://schemas.openxmlformats.org/officeDocument/2006/relationships/slide" Target="slide14.xml"/><Relationship Id="rId27" Type="http://schemas.openxmlformats.org/officeDocument/2006/relationships/slide" Target="slide58.xml"/><Relationship Id="rId30" Type="http://schemas.openxmlformats.org/officeDocument/2006/relationships/image" Target="../media/image43.png"/><Relationship Id="rId35" Type="http://schemas.openxmlformats.org/officeDocument/2006/relationships/slide" Target="slide56.xml"/><Relationship Id="rId8" Type="http://schemas.openxmlformats.org/officeDocument/2006/relationships/image" Target="../media/image1.png"/><Relationship Id="rId3" Type="http://schemas.openxmlformats.org/officeDocument/2006/relationships/slideLayout" Target="../slideLayouts/slideLayout1.xml"/></Relationships>
</file>

<file path=ppt/slides/_rels/slide54.xml.rels><?xml version="1.0" encoding="UTF-8" standalone="yes"?>
<Relationships xmlns="http://schemas.openxmlformats.org/package/2006/relationships"><Relationship Id="rId13" Type="http://schemas.openxmlformats.org/officeDocument/2006/relationships/image" Target="../media/image35.png"/><Relationship Id="rId18" Type="http://schemas.openxmlformats.org/officeDocument/2006/relationships/slide" Target="slide38.xml"/><Relationship Id="rId26" Type="http://schemas.openxmlformats.org/officeDocument/2006/relationships/slide" Target="slide59.xml"/><Relationship Id="rId21" Type="http://schemas.openxmlformats.org/officeDocument/2006/relationships/image" Target="../media/image39.png"/><Relationship Id="rId34" Type="http://schemas.openxmlformats.org/officeDocument/2006/relationships/slide" Target="slide55.xml"/><Relationship Id="rId7" Type="http://schemas.openxmlformats.org/officeDocument/2006/relationships/image" Target="../media/image41.png"/><Relationship Id="rId12" Type="http://schemas.openxmlformats.org/officeDocument/2006/relationships/slide" Target="slide84.xml"/><Relationship Id="rId17" Type="http://schemas.openxmlformats.org/officeDocument/2006/relationships/image" Target="../media/image37.png"/><Relationship Id="rId25" Type="http://schemas.openxmlformats.org/officeDocument/2006/relationships/slide" Target="slide60.xml"/><Relationship Id="rId33" Type="http://schemas.openxmlformats.org/officeDocument/2006/relationships/slide" Target="slide54.xml"/><Relationship Id="rId38" Type="http://schemas.openxmlformats.org/officeDocument/2006/relationships/image" Target="../media/image34.png"/><Relationship Id="rId2" Type="http://schemas.openxmlformats.org/officeDocument/2006/relationships/video" Target="../media/media18.mp4"/><Relationship Id="rId16" Type="http://schemas.openxmlformats.org/officeDocument/2006/relationships/slide" Target="slide49.xml"/><Relationship Id="rId20" Type="http://schemas.openxmlformats.org/officeDocument/2006/relationships/slide" Target="slide27.xml"/><Relationship Id="rId29" Type="http://schemas.openxmlformats.org/officeDocument/2006/relationships/slide" Target="slide50.xml"/><Relationship Id="rId1" Type="http://schemas.microsoft.com/office/2007/relationships/media" Target="../media/media18.mp4"/><Relationship Id="rId6" Type="http://schemas.openxmlformats.org/officeDocument/2006/relationships/image" Target="../media/image112.png"/><Relationship Id="rId11" Type="http://schemas.openxmlformats.org/officeDocument/2006/relationships/image" Target="../media/image33.png"/><Relationship Id="rId24" Type="http://schemas.openxmlformats.org/officeDocument/2006/relationships/slide" Target="slide13.xml"/><Relationship Id="rId32" Type="http://schemas.openxmlformats.org/officeDocument/2006/relationships/slide" Target="slide53.xml"/><Relationship Id="rId37" Type="http://schemas.openxmlformats.org/officeDocument/2006/relationships/slide" Target="slide98.xml"/><Relationship Id="rId5" Type="http://schemas.openxmlformats.org/officeDocument/2006/relationships/image" Target="../media/image142.png"/><Relationship Id="rId15" Type="http://schemas.openxmlformats.org/officeDocument/2006/relationships/image" Target="../media/image36.png"/><Relationship Id="rId23" Type="http://schemas.openxmlformats.org/officeDocument/2006/relationships/image" Target="../media/image40.png"/><Relationship Id="rId28" Type="http://schemas.openxmlformats.org/officeDocument/2006/relationships/slide" Target="slide51.xml"/><Relationship Id="rId36" Type="http://schemas.openxmlformats.org/officeDocument/2006/relationships/slide" Target="slide57.xml"/><Relationship Id="rId10" Type="http://schemas.openxmlformats.org/officeDocument/2006/relationships/image" Target="../media/image32.png"/><Relationship Id="rId19" Type="http://schemas.openxmlformats.org/officeDocument/2006/relationships/image" Target="../media/image38.png"/><Relationship Id="rId31" Type="http://schemas.openxmlformats.org/officeDocument/2006/relationships/slide" Target="slide52.xml"/><Relationship Id="rId4" Type="http://schemas.openxmlformats.org/officeDocument/2006/relationships/notesSlide" Target="../notesSlides/notesSlide44.xml"/><Relationship Id="rId9" Type="http://schemas.openxmlformats.org/officeDocument/2006/relationships/slide" Target="slide134.xml"/><Relationship Id="rId14" Type="http://schemas.openxmlformats.org/officeDocument/2006/relationships/slide" Target="slide61.xml"/><Relationship Id="rId22" Type="http://schemas.openxmlformats.org/officeDocument/2006/relationships/slide" Target="slide14.xml"/><Relationship Id="rId27" Type="http://schemas.openxmlformats.org/officeDocument/2006/relationships/slide" Target="slide58.xml"/><Relationship Id="rId30" Type="http://schemas.openxmlformats.org/officeDocument/2006/relationships/image" Target="../media/image43.png"/><Relationship Id="rId35" Type="http://schemas.openxmlformats.org/officeDocument/2006/relationships/slide" Target="slide56.xml"/><Relationship Id="rId8" Type="http://schemas.openxmlformats.org/officeDocument/2006/relationships/image" Target="../media/image1.png"/><Relationship Id="rId3" Type="http://schemas.openxmlformats.org/officeDocument/2006/relationships/slideLayout" Target="../slideLayouts/slideLayout1.xml"/></Relationships>
</file>

<file path=ppt/slides/_rels/slide55.xml.rels><?xml version="1.0" encoding="UTF-8" standalone="yes"?>
<Relationships xmlns="http://schemas.openxmlformats.org/package/2006/relationships"><Relationship Id="rId13" Type="http://schemas.openxmlformats.org/officeDocument/2006/relationships/image" Target="../media/image35.png"/><Relationship Id="rId18" Type="http://schemas.openxmlformats.org/officeDocument/2006/relationships/slide" Target="slide38.xml"/><Relationship Id="rId26" Type="http://schemas.openxmlformats.org/officeDocument/2006/relationships/slide" Target="slide59.xml"/><Relationship Id="rId21" Type="http://schemas.openxmlformats.org/officeDocument/2006/relationships/image" Target="../media/image39.png"/><Relationship Id="rId34" Type="http://schemas.openxmlformats.org/officeDocument/2006/relationships/slide" Target="slide55.xml"/><Relationship Id="rId7" Type="http://schemas.openxmlformats.org/officeDocument/2006/relationships/image" Target="../media/image41.png"/><Relationship Id="rId12" Type="http://schemas.openxmlformats.org/officeDocument/2006/relationships/slide" Target="slide84.xml"/><Relationship Id="rId17" Type="http://schemas.openxmlformats.org/officeDocument/2006/relationships/image" Target="../media/image37.png"/><Relationship Id="rId25" Type="http://schemas.openxmlformats.org/officeDocument/2006/relationships/slide" Target="slide60.xml"/><Relationship Id="rId33" Type="http://schemas.openxmlformats.org/officeDocument/2006/relationships/slide" Target="slide54.xml"/><Relationship Id="rId38" Type="http://schemas.openxmlformats.org/officeDocument/2006/relationships/image" Target="../media/image34.png"/><Relationship Id="rId2" Type="http://schemas.openxmlformats.org/officeDocument/2006/relationships/video" Target="../media/media19.mp4"/><Relationship Id="rId16" Type="http://schemas.openxmlformats.org/officeDocument/2006/relationships/slide" Target="slide49.xml"/><Relationship Id="rId20" Type="http://schemas.openxmlformats.org/officeDocument/2006/relationships/slide" Target="slide27.xml"/><Relationship Id="rId29" Type="http://schemas.openxmlformats.org/officeDocument/2006/relationships/slide" Target="slide50.xml"/><Relationship Id="rId1" Type="http://schemas.microsoft.com/office/2007/relationships/media" Target="../media/media19.mp4"/><Relationship Id="rId6" Type="http://schemas.openxmlformats.org/officeDocument/2006/relationships/image" Target="../media/image112.png"/><Relationship Id="rId11" Type="http://schemas.openxmlformats.org/officeDocument/2006/relationships/image" Target="../media/image33.png"/><Relationship Id="rId24" Type="http://schemas.openxmlformats.org/officeDocument/2006/relationships/slide" Target="slide13.xml"/><Relationship Id="rId32" Type="http://schemas.openxmlformats.org/officeDocument/2006/relationships/slide" Target="slide53.xml"/><Relationship Id="rId37" Type="http://schemas.openxmlformats.org/officeDocument/2006/relationships/slide" Target="slide98.xml"/><Relationship Id="rId5" Type="http://schemas.openxmlformats.org/officeDocument/2006/relationships/image" Target="../media/image143.png"/><Relationship Id="rId15" Type="http://schemas.openxmlformats.org/officeDocument/2006/relationships/image" Target="../media/image36.png"/><Relationship Id="rId23" Type="http://schemas.openxmlformats.org/officeDocument/2006/relationships/image" Target="../media/image40.png"/><Relationship Id="rId28" Type="http://schemas.openxmlformats.org/officeDocument/2006/relationships/slide" Target="slide51.xml"/><Relationship Id="rId36" Type="http://schemas.openxmlformats.org/officeDocument/2006/relationships/slide" Target="slide57.xml"/><Relationship Id="rId10" Type="http://schemas.openxmlformats.org/officeDocument/2006/relationships/image" Target="../media/image32.png"/><Relationship Id="rId19" Type="http://schemas.openxmlformats.org/officeDocument/2006/relationships/image" Target="../media/image38.png"/><Relationship Id="rId31" Type="http://schemas.openxmlformats.org/officeDocument/2006/relationships/slide" Target="slide52.xml"/><Relationship Id="rId4" Type="http://schemas.openxmlformats.org/officeDocument/2006/relationships/notesSlide" Target="../notesSlides/notesSlide45.xml"/><Relationship Id="rId9" Type="http://schemas.openxmlformats.org/officeDocument/2006/relationships/slide" Target="slide134.xml"/><Relationship Id="rId14" Type="http://schemas.openxmlformats.org/officeDocument/2006/relationships/slide" Target="slide61.xml"/><Relationship Id="rId22" Type="http://schemas.openxmlformats.org/officeDocument/2006/relationships/slide" Target="slide14.xml"/><Relationship Id="rId27" Type="http://schemas.openxmlformats.org/officeDocument/2006/relationships/slide" Target="slide58.xml"/><Relationship Id="rId30" Type="http://schemas.openxmlformats.org/officeDocument/2006/relationships/image" Target="../media/image43.png"/><Relationship Id="rId35" Type="http://schemas.openxmlformats.org/officeDocument/2006/relationships/slide" Target="slide56.xml"/><Relationship Id="rId8" Type="http://schemas.openxmlformats.org/officeDocument/2006/relationships/image" Target="../media/image1.png"/><Relationship Id="rId3" Type="http://schemas.openxmlformats.org/officeDocument/2006/relationships/slideLayout" Target="../slideLayouts/slideLayout1.xml"/></Relationships>
</file>

<file path=ppt/slides/_rels/slide56.xml.rels><?xml version="1.0" encoding="UTF-8" standalone="yes"?>
<Relationships xmlns="http://schemas.openxmlformats.org/package/2006/relationships"><Relationship Id="rId13" Type="http://schemas.openxmlformats.org/officeDocument/2006/relationships/image" Target="../media/image35.png"/><Relationship Id="rId18" Type="http://schemas.openxmlformats.org/officeDocument/2006/relationships/slide" Target="slide38.xml"/><Relationship Id="rId26" Type="http://schemas.openxmlformats.org/officeDocument/2006/relationships/slide" Target="slide59.xml"/><Relationship Id="rId21" Type="http://schemas.openxmlformats.org/officeDocument/2006/relationships/image" Target="../media/image39.png"/><Relationship Id="rId34" Type="http://schemas.openxmlformats.org/officeDocument/2006/relationships/slide" Target="slide55.xml"/><Relationship Id="rId7" Type="http://schemas.openxmlformats.org/officeDocument/2006/relationships/image" Target="../media/image41.png"/><Relationship Id="rId12" Type="http://schemas.openxmlformats.org/officeDocument/2006/relationships/slide" Target="slide84.xml"/><Relationship Id="rId17" Type="http://schemas.openxmlformats.org/officeDocument/2006/relationships/image" Target="../media/image37.png"/><Relationship Id="rId25" Type="http://schemas.openxmlformats.org/officeDocument/2006/relationships/slide" Target="slide60.xml"/><Relationship Id="rId33" Type="http://schemas.openxmlformats.org/officeDocument/2006/relationships/slide" Target="slide54.xml"/><Relationship Id="rId38" Type="http://schemas.openxmlformats.org/officeDocument/2006/relationships/image" Target="../media/image34.png"/><Relationship Id="rId2" Type="http://schemas.openxmlformats.org/officeDocument/2006/relationships/video" Target="../media/media20.mp4"/><Relationship Id="rId16" Type="http://schemas.openxmlformats.org/officeDocument/2006/relationships/slide" Target="slide49.xml"/><Relationship Id="rId20" Type="http://schemas.openxmlformats.org/officeDocument/2006/relationships/slide" Target="slide27.xml"/><Relationship Id="rId29" Type="http://schemas.openxmlformats.org/officeDocument/2006/relationships/slide" Target="slide50.xml"/><Relationship Id="rId1" Type="http://schemas.microsoft.com/office/2007/relationships/media" Target="../media/media20.mp4"/><Relationship Id="rId6" Type="http://schemas.openxmlformats.org/officeDocument/2006/relationships/image" Target="../media/image112.png"/><Relationship Id="rId11" Type="http://schemas.openxmlformats.org/officeDocument/2006/relationships/image" Target="../media/image33.png"/><Relationship Id="rId24" Type="http://schemas.openxmlformats.org/officeDocument/2006/relationships/slide" Target="slide13.xml"/><Relationship Id="rId32" Type="http://schemas.openxmlformats.org/officeDocument/2006/relationships/slide" Target="slide53.xml"/><Relationship Id="rId37" Type="http://schemas.openxmlformats.org/officeDocument/2006/relationships/slide" Target="slide98.xml"/><Relationship Id="rId5" Type="http://schemas.openxmlformats.org/officeDocument/2006/relationships/image" Target="../media/image144.png"/><Relationship Id="rId15" Type="http://schemas.openxmlformats.org/officeDocument/2006/relationships/image" Target="../media/image36.png"/><Relationship Id="rId23" Type="http://schemas.openxmlformats.org/officeDocument/2006/relationships/image" Target="../media/image40.png"/><Relationship Id="rId28" Type="http://schemas.openxmlformats.org/officeDocument/2006/relationships/slide" Target="slide51.xml"/><Relationship Id="rId36" Type="http://schemas.openxmlformats.org/officeDocument/2006/relationships/slide" Target="slide57.xml"/><Relationship Id="rId10" Type="http://schemas.openxmlformats.org/officeDocument/2006/relationships/image" Target="../media/image32.png"/><Relationship Id="rId19" Type="http://schemas.openxmlformats.org/officeDocument/2006/relationships/image" Target="../media/image38.png"/><Relationship Id="rId31" Type="http://schemas.openxmlformats.org/officeDocument/2006/relationships/slide" Target="slide52.xml"/><Relationship Id="rId4" Type="http://schemas.openxmlformats.org/officeDocument/2006/relationships/notesSlide" Target="../notesSlides/notesSlide46.xml"/><Relationship Id="rId9" Type="http://schemas.openxmlformats.org/officeDocument/2006/relationships/slide" Target="slide134.xml"/><Relationship Id="rId14" Type="http://schemas.openxmlformats.org/officeDocument/2006/relationships/slide" Target="slide61.xml"/><Relationship Id="rId22" Type="http://schemas.openxmlformats.org/officeDocument/2006/relationships/slide" Target="slide14.xml"/><Relationship Id="rId27" Type="http://schemas.openxmlformats.org/officeDocument/2006/relationships/slide" Target="slide58.xml"/><Relationship Id="rId30" Type="http://schemas.openxmlformats.org/officeDocument/2006/relationships/image" Target="../media/image43.png"/><Relationship Id="rId35" Type="http://schemas.openxmlformats.org/officeDocument/2006/relationships/slide" Target="slide56.xml"/><Relationship Id="rId8" Type="http://schemas.openxmlformats.org/officeDocument/2006/relationships/image" Target="../media/image1.png"/><Relationship Id="rId3" Type="http://schemas.openxmlformats.org/officeDocument/2006/relationships/slideLayout" Target="../slideLayouts/slideLayout1.xml"/></Relationships>
</file>

<file path=ppt/slides/_rels/slide57.xml.rels><?xml version="1.0" encoding="UTF-8" standalone="yes"?>
<Relationships xmlns="http://schemas.openxmlformats.org/package/2006/relationships"><Relationship Id="rId13" Type="http://schemas.openxmlformats.org/officeDocument/2006/relationships/image" Target="../media/image35.png"/><Relationship Id="rId18" Type="http://schemas.openxmlformats.org/officeDocument/2006/relationships/slide" Target="slide38.xml"/><Relationship Id="rId26" Type="http://schemas.openxmlformats.org/officeDocument/2006/relationships/slide" Target="slide59.xml"/><Relationship Id="rId21" Type="http://schemas.openxmlformats.org/officeDocument/2006/relationships/image" Target="../media/image39.png"/><Relationship Id="rId34" Type="http://schemas.openxmlformats.org/officeDocument/2006/relationships/slide" Target="slide55.xml"/><Relationship Id="rId7" Type="http://schemas.openxmlformats.org/officeDocument/2006/relationships/image" Target="../media/image41.png"/><Relationship Id="rId12" Type="http://schemas.openxmlformats.org/officeDocument/2006/relationships/slide" Target="slide84.xml"/><Relationship Id="rId17" Type="http://schemas.openxmlformats.org/officeDocument/2006/relationships/image" Target="../media/image37.png"/><Relationship Id="rId25" Type="http://schemas.openxmlformats.org/officeDocument/2006/relationships/slide" Target="slide60.xml"/><Relationship Id="rId33" Type="http://schemas.openxmlformats.org/officeDocument/2006/relationships/slide" Target="slide54.xml"/><Relationship Id="rId38" Type="http://schemas.openxmlformats.org/officeDocument/2006/relationships/image" Target="../media/image34.png"/><Relationship Id="rId2" Type="http://schemas.openxmlformats.org/officeDocument/2006/relationships/video" Target="../media/media21.mp4"/><Relationship Id="rId16" Type="http://schemas.openxmlformats.org/officeDocument/2006/relationships/slide" Target="slide49.xml"/><Relationship Id="rId20" Type="http://schemas.openxmlformats.org/officeDocument/2006/relationships/slide" Target="slide27.xml"/><Relationship Id="rId29" Type="http://schemas.openxmlformats.org/officeDocument/2006/relationships/slide" Target="slide50.xml"/><Relationship Id="rId1" Type="http://schemas.microsoft.com/office/2007/relationships/media" Target="../media/media21.mp4"/><Relationship Id="rId6" Type="http://schemas.openxmlformats.org/officeDocument/2006/relationships/image" Target="../media/image112.png"/><Relationship Id="rId11" Type="http://schemas.openxmlformats.org/officeDocument/2006/relationships/image" Target="../media/image33.png"/><Relationship Id="rId24" Type="http://schemas.openxmlformats.org/officeDocument/2006/relationships/slide" Target="slide13.xml"/><Relationship Id="rId32" Type="http://schemas.openxmlformats.org/officeDocument/2006/relationships/slide" Target="slide53.xml"/><Relationship Id="rId37" Type="http://schemas.openxmlformats.org/officeDocument/2006/relationships/slide" Target="slide98.xml"/><Relationship Id="rId5" Type="http://schemas.openxmlformats.org/officeDocument/2006/relationships/image" Target="../media/image97.png"/><Relationship Id="rId15" Type="http://schemas.openxmlformats.org/officeDocument/2006/relationships/image" Target="../media/image36.png"/><Relationship Id="rId23" Type="http://schemas.openxmlformats.org/officeDocument/2006/relationships/image" Target="../media/image40.png"/><Relationship Id="rId28" Type="http://schemas.openxmlformats.org/officeDocument/2006/relationships/slide" Target="slide51.xml"/><Relationship Id="rId36" Type="http://schemas.openxmlformats.org/officeDocument/2006/relationships/slide" Target="slide57.xml"/><Relationship Id="rId10" Type="http://schemas.openxmlformats.org/officeDocument/2006/relationships/image" Target="../media/image32.png"/><Relationship Id="rId19" Type="http://schemas.openxmlformats.org/officeDocument/2006/relationships/image" Target="../media/image38.png"/><Relationship Id="rId31" Type="http://schemas.openxmlformats.org/officeDocument/2006/relationships/slide" Target="slide52.xml"/><Relationship Id="rId4" Type="http://schemas.openxmlformats.org/officeDocument/2006/relationships/notesSlide" Target="../notesSlides/notesSlide47.xml"/><Relationship Id="rId9" Type="http://schemas.openxmlformats.org/officeDocument/2006/relationships/slide" Target="slide134.xml"/><Relationship Id="rId14" Type="http://schemas.openxmlformats.org/officeDocument/2006/relationships/slide" Target="slide61.xml"/><Relationship Id="rId22" Type="http://schemas.openxmlformats.org/officeDocument/2006/relationships/slide" Target="slide14.xml"/><Relationship Id="rId27" Type="http://schemas.openxmlformats.org/officeDocument/2006/relationships/slide" Target="slide58.xml"/><Relationship Id="rId30" Type="http://schemas.openxmlformats.org/officeDocument/2006/relationships/image" Target="../media/image43.png"/><Relationship Id="rId35" Type="http://schemas.openxmlformats.org/officeDocument/2006/relationships/slide" Target="slide56.xml"/><Relationship Id="rId8" Type="http://schemas.openxmlformats.org/officeDocument/2006/relationships/image" Target="../media/image1.png"/><Relationship Id="rId3" Type="http://schemas.openxmlformats.org/officeDocument/2006/relationships/slideLayout" Target="../slideLayouts/slideLayout1.xml"/></Relationships>
</file>

<file path=ppt/slides/_rels/slide58.xml.rels><?xml version="1.0" encoding="UTF-8" standalone="yes"?>
<Relationships xmlns="http://schemas.openxmlformats.org/package/2006/relationships"><Relationship Id="rId13" Type="http://schemas.openxmlformats.org/officeDocument/2006/relationships/image" Target="../media/image33.png"/><Relationship Id="rId18" Type="http://schemas.openxmlformats.org/officeDocument/2006/relationships/slide" Target="slide49.xml"/><Relationship Id="rId26" Type="http://schemas.openxmlformats.org/officeDocument/2006/relationships/slide" Target="slide52.xml"/><Relationship Id="rId39" Type="http://schemas.openxmlformats.org/officeDocument/2006/relationships/slide" Target="slide98.xml"/><Relationship Id="rId21" Type="http://schemas.openxmlformats.org/officeDocument/2006/relationships/image" Target="../media/image38.png"/><Relationship Id="rId34" Type="http://schemas.openxmlformats.org/officeDocument/2006/relationships/slide" Target="slide59.xml"/><Relationship Id="rId7" Type="http://schemas.openxmlformats.org/officeDocument/2006/relationships/image" Target="../media/image146.jpeg"/><Relationship Id="rId12" Type="http://schemas.openxmlformats.org/officeDocument/2006/relationships/image" Target="../media/image32.png"/><Relationship Id="rId17" Type="http://schemas.openxmlformats.org/officeDocument/2006/relationships/image" Target="../media/image36.png"/><Relationship Id="rId25" Type="http://schemas.openxmlformats.org/officeDocument/2006/relationships/image" Target="../media/image40.png"/><Relationship Id="rId33" Type="http://schemas.openxmlformats.org/officeDocument/2006/relationships/slide" Target="slide60.xml"/><Relationship Id="rId38" Type="http://schemas.openxmlformats.org/officeDocument/2006/relationships/image" Target="../media/image43.png"/><Relationship Id="rId2" Type="http://schemas.openxmlformats.org/officeDocument/2006/relationships/notesSlide" Target="../notesSlides/notesSlide48.xml"/><Relationship Id="rId16" Type="http://schemas.openxmlformats.org/officeDocument/2006/relationships/slide" Target="slide61.xml"/><Relationship Id="rId20" Type="http://schemas.openxmlformats.org/officeDocument/2006/relationships/slide" Target="slide38.xml"/><Relationship Id="rId29" Type="http://schemas.openxmlformats.org/officeDocument/2006/relationships/slide" Target="slide55.xml"/><Relationship Id="rId1" Type="http://schemas.openxmlformats.org/officeDocument/2006/relationships/slideLayout" Target="../slideLayouts/slideLayout1.xml"/><Relationship Id="rId6" Type="http://schemas.openxmlformats.org/officeDocument/2006/relationships/image" Target="../media/image145.jpeg"/><Relationship Id="rId11" Type="http://schemas.openxmlformats.org/officeDocument/2006/relationships/slide" Target="slide134.xml"/><Relationship Id="rId24" Type="http://schemas.openxmlformats.org/officeDocument/2006/relationships/slide" Target="slide14.xml"/><Relationship Id="rId32" Type="http://schemas.openxmlformats.org/officeDocument/2006/relationships/slide" Target="slide13.xml"/><Relationship Id="rId37" Type="http://schemas.openxmlformats.org/officeDocument/2006/relationships/slide" Target="slide50.xml"/><Relationship Id="rId40" Type="http://schemas.openxmlformats.org/officeDocument/2006/relationships/image" Target="../media/image34.png"/><Relationship Id="rId5" Type="http://schemas.openxmlformats.org/officeDocument/2006/relationships/image" Target="../media/image101.jpeg"/><Relationship Id="rId15" Type="http://schemas.openxmlformats.org/officeDocument/2006/relationships/image" Target="../media/image35.png"/><Relationship Id="rId23" Type="http://schemas.openxmlformats.org/officeDocument/2006/relationships/image" Target="../media/image39.png"/><Relationship Id="rId28" Type="http://schemas.openxmlformats.org/officeDocument/2006/relationships/slide" Target="slide54.xml"/><Relationship Id="rId36" Type="http://schemas.openxmlformats.org/officeDocument/2006/relationships/slide" Target="slide51.xml"/><Relationship Id="rId10" Type="http://schemas.openxmlformats.org/officeDocument/2006/relationships/image" Target="../media/image1.png"/><Relationship Id="rId19" Type="http://schemas.openxmlformats.org/officeDocument/2006/relationships/image" Target="../media/image37.png"/><Relationship Id="rId31" Type="http://schemas.openxmlformats.org/officeDocument/2006/relationships/slide" Target="slide57.xml"/><Relationship Id="rId4" Type="http://schemas.openxmlformats.org/officeDocument/2006/relationships/image" Target="../media/image100.jpeg"/><Relationship Id="rId9" Type="http://schemas.openxmlformats.org/officeDocument/2006/relationships/image" Target="../media/image41.png"/><Relationship Id="rId14" Type="http://schemas.openxmlformats.org/officeDocument/2006/relationships/slide" Target="slide84.xml"/><Relationship Id="rId22" Type="http://schemas.openxmlformats.org/officeDocument/2006/relationships/slide" Target="slide27.xml"/><Relationship Id="rId27" Type="http://schemas.openxmlformats.org/officeDocument/2006/relationships/slide" Target="slide53.xml"/><Relationship Id="rId30" Type="http://schemas.openxmlformats.org/officeDocument/2006/relationships/slide" Target="slide56.xml"/><Relationship Id="rId35" Type="http://schemas.openxmlformats.org/officeDocument/2006/relationships/slide" Target="slide58.xml"/><Relationship Id="rId8" Type="http://schemas.openxmlformats.org/officeDocument/2006/relationships/image" Target="../media/image104.jpeg"/><Relationship Id="rId3" Type="http://schemas.openxmlformats.org/officeDocument/2006/relationships/image" Target="../media/image99.jpeg"/></Relationships>
</file>

<file path=ppt/slides/_rels/slide59.xml.rels><?xml version="1.0" encoding="UTF-8" standalone="yes"?>
<Relationships xmlns="http://schemas.openxmlformats.org/package/2006/relationships"><Relationship Id="rId13" Type="http://schemas.openxmlformats.org/officeDocument/2006/relationships/image" Target="../media/image125.png"/><Relationship Id="rId18" Type="http://schemas.openxmlformats.org/officeDocument/2006/relationships/image" Target="../media/image33.png"/><Relationship Id="rId26" Type="http://schemas.openxmlformats.org/officeDocument/2006/relationships/image" Target="../media/image38.png"/><Relationship Id="rId39" Type="http://schemas.openxmlformats.org/officeDocument/2006/relationships/slide" Target="slide59.xml"/><Relationship Id="rId21" Type="http://schemas.openxmlformats.org/officeDocument/2006/relationships/slide" Target="slide61.xml"/><Relationship Id="rId34" Type="http://schemas.openxmlformats.org/officeDocument/2006/relationships/slide" Target="slide55.xml"/><Relationship Id="rId42" Type="http://schemas.openxmlformats.org/officeDocument/2006/relationships/slide" Target="slide50.xml"/><Relationship Id="rId7" Type="http://schemas.openxmlformats.org/officeDocument/2006/relationships/image" Target="../media/image150.jpeg"/><Relationship Id="rId2" Type="http://schemas.openxmlformats.org/officeDocument/2006/relationships/notesSlide" Target="../notesSlides/notesSlide49.xml"/><Relationship Id="rId16" Type="http://schemas.openxmlformats.org/officeDocument/2006/relationships/slide" Target="slide134.xml"/><Relationship Id="rId29" Type="http://schemas.openxmlformats.org/officeDocument/2006/relationships/slide" Target="slide14.xml"/><Relationship Id="rId1" Type="http://schemas.openxmlformats.org/officeDocument/2006/relationships/slideLayout" Target="../slideLayouts/slideLayout1.xml"/><Relationship Id="rId6" Type="http://schemas.openxmlformats.org/officeDocument/2006/relationships/image" Target="../media/image149.jpeg"/><Relationship Id="rId11" Type="http://schemas.openxmlformats.org/officeDocument/2006/relationships/image" Target="../media/image154.jpeg"/><Relationship Id="rId24" Type="http://schemas.openxmlformats.org/officeDocument/2006/relationships/image" Target="../media/image37.png"/><Relationship Id="rId32" Type="http://schemas.openxmlformats.org/officeDocument/2006/relationships/slide" Target="slide53.xml"/><Relationship Id="rId37" Type="http://schemas.openxmlformats.org/officeDocument/2006/relationships/slide" Target="slide13.xml"/><Relationship Id="rId40" Type="http://schemas.openxmlformats.org/officeDocument/2006/relationships/slide" Target="slide58.xml"/><Relationship Id="rId45" Type="http://schemas.openxmlformats.org/officeDocument/2006/relationships/image" Target="../media/image34.png"/><Relationship Id="rId5" Type="http://schemas.openxmlformats.org/officeDocument/2006/relationships/image" Target="../media/image148.jpeg"/><Relationship Id="rId15" Type="http://schemas.openxmlformats.org/officeDocument/2006/relationships/image" Target="../media/image1.png"/><Relationship Id="rId23" Type="http://schemas.openxmlformats.org/officeDocument/2006/relationships/slide" Target="slide49.xml"/><Relationship Id="rId28" Type="http://schemas.openxmlformats.org/officeDocument/2006/relationships/image" Target="../media/image39.png"/><Relationship Id="rId36" Type="http://schemas.openxmlformats.org/officeDocument/2006/relationships/slide" Target="slide57.xml"/><Relationship Id="rId10" Type="http://schemas.openxmlformats.org/officeDocument/2006/relationships/image" Target="../media/image153.jpeg"/><Relationship Id="rId19" Type="http://schemas.openxmlformats.org/officeDocument/2006/relationships/slide" Target="slide84.xml"/><Relationship Id="rId31" Type="http://schemas.openxmlformats.org/officeDocument/2006/relationships/slide" Target="slide52.xml"/><Relationship Id="rId44" Type="http://schemas.openxmlformats.org/officeDocument/2006/relationships/slide" Target="slide98.xml"/><Relationship Id="rId4" Type="http://schemas.openxmlformats.org/officeDocument/2006/relationships/image" Target="../media/image147.jpeg"/><Relationship Id="rId9" Type="http://schemas.openxmlformats.org/officeDocument/2006/relationships/image" Target="../media/image152.jpeg"/><Relationship Id="rId14" Type="http://schemas.openxmlformats.org/officeDocument/2006/relationships/image" Target="../media/image41.png"/><Relationship Id="rId22" Type="http://schemas.openxmlformats.org/officeDocument/2006/relationships/image" Target="../media/image36.png"/><Relationship Id="rId27" Type="http://schemas.openxmlformats.org/officeDocument/2006/relationships/slide" Target="slide27.xml"/><Relationship Id="rId30" Type="http://schemas.openxmlformats.org/officeDocument/2006/relationships/image" Target="../media/image40.png"/><Relationship Id="rId35" Type="http://schemas.openxmlformats.org/officeDocument/2006/relationships/slide" Target="slide56.xml"/><Relationship Id="rId43" Type="http://schemas.openxmlformats.org/officeDocument/2006/relationships/image" Target="../media/image43.png"/><Relationship Id="rId8" Type="http://schemas.openxmlformats.org/officeDocument/2006/relationships/image" Target="../media/image151.jpeg"/><Relationship Id="rId3" Type="http://schemas.openxmlformats.org/officeDocument/2006/relationships/image" Target="../media/image121.jpeg"/><Relationship Id="rId12" Type="http://schemas.openxmlformats.org/officeDocument/2006/relationships/hyperlink" Target="https://carestream.stylelabs.cloud/collections/ed990bb0f72b40678bf5013a7324cc" TargetMode="External"/><Relationship Id="rId17" Type="http://schemas.openxmlformats.org/officeDocument/2006/relationships/image" Target="../media/image32.png"/><Relationship Id="rId25" Type="http://schemas.openxmlformats.org/officeDocument/2006/relationships/slide" Target="slide38.xml"/><Relationship Id="rId33" Type="http://schemas.openxmlformats.org/officeDocument/2006/relationships/slide" Target="slide54.xml"/><Relationship Id="rId38" Type="http://schemas.openxmlformats.org/officeDocument/2006/relationships/slide" Target="slide60.xml"/><Relationship Id="rId20" Type="http://schemas.openxmlformats.org/officeDocument/2006/relationships/image" Target="../media/image35.png"/><Relationship Id="rId41" Type="http://schemas.openxmlformats.org/officeDocument/2006/relationships/slide" Target="slide51.xml"/></Relationships>
</file>

<file path=ppt/slides/_rels/slide60.xml.rels><?xml version="1.0" encoding="UTF-8" standalone="yes"?>
<Relationships xmlns="http://schemas.openxmlformats.org/package/2006/relationships"><Relationship Id="rId13" Type="http://schemas.openxmlformats.org/officeDocument/2006/relationships/image" Target="../media/image41.png"/><Relationship Id="rId18" Type="http://schemas.openxmlformats.org/officeDocument/2006/relationships/slide" Target="slide84.xml"/><Relationship Id="rId26" Type="http://schemas.openxmlformats.org/officeDocument/2006/relationships/slide" Target="slide27.xml"/><Relationship Id="rId39" Type="http://schemas.openxmlformats.org/officeDocument/2006/relationships/slide" Target="slide58.xml"/><Relationship Id="rId21" Type="http://schemas.openxmlformats.org/officeDocument/2006/relationships/image" Target="../media/image36.png"/><Relationship Id="rId34" Type="http://schemas.openxmlformats.org/officeDocument/2006/relationships/slide" Target="slide56.xml"/><Relationship Id="rId42" Type="http://schemas.openxmlformats.org/officeDocument/2006/relationships/image" Target="../media/image43.png"/><Relationship Id="rId7" Type="http://schemas.openxmlformats.org/officeDocument/2006/relationships/slide" Target="slide115.xml"/><Relationship Id="rId2" Type="http://schemas.openxmlformats.org/officeDocument/2006/relationships/notesSlide" Target="../notesSlides/notesSlide50.xml"/><Relationship Id="rId16" Type="http://schemas.openxmlformats.org/officeDocument/2006/relationships/image" Target="../media/image32.png"/><Relationship Id="rId20" Type="http://schemas.openxmlformats.org/officeDocument/2006/relationships/slide" Target="slide61.xml"/><Relationship Id="rId29" Type="http://schemas.openxmlformats.org/officeDocument/2006/relationships/image" Target="../media/image40.png"/><Relationship Id="rId41" Type="http://schemas.openxmlformats.org/officeDocument/2006/relationships/slide" Target="slide50.xml"/><Relationship Id="rId1" Type="http://schemas.openxmlformats.org/officeDocument/2006/relationships/slideLayout" Target="../slideLayouts/slideLayout1.xml"/><Relationship Id="rId6" Type="http://schemas.openxmlformats.org/officeDocument/2006/relationships/image" Target="../media/image156.png"/><Relationship Id="rId11" Type="http://schemas.openxmlformats.org/officeDocument/2006/relationships/image" Target="../media/image159.png"/><Relationship Id="rId24" Type="http://schemas.openxmlformats.org/officeDocument/2006/relationships/slide" Target="slide38.xml"/><Relationship Id="rId32" Type="http://schemas.openxmlformats.org/officeDocument/2006/relationships/slide" Target="slide54.xml"/><Relationship Id="rId37" Type="http://schemas.openxmlformats.org/officeDocument/2006/relationships/slide" Target="slide60.xml"/><Relationship Id="rId40" Type="http://schemas.openxmlformats.org/officeDocument/2006/relationships/slide" Target="slide51.xml"/><Relationship Id="rId5" Type="http://schemas.openxmlformats.org/officeDocument/2006/relationships/slide" Target="slide113.xml"/><Relationship Id="rId15" Type="http://schemas.openxmlformats.org/officeDocument/2006/relationships/slide" Target="slide134.xml"/><Relationship Id="rId23" Type="http://schemas.openxmlformats.org/officeDocument/2006/relationships/image" Target="../media/image37.png"/><Relationship Id="rId28" Type="http://schemas.openxmlformats.org/officeDocument/2006/relationships/slide" Target="slide14.xml"/><Relationship Id="rId36" Type="http://schemas.openxmlformats.org/officeDocument/2006/relationships/slide" Target="slide13.xml"/><Relationship Id="rId10" Type="http://schemas.openxmlformats.org/officeDocument/2006/relationships/image" Target="../media/image158.png"/><Relationship Id="rId19" Type="http://schemas.openxmlformats.org/officeDocument/2006/relationships/image" Target="../media/image35.png"/><Relationship Id="rId31" Type="http://schemas.openxmlformats.org/officeDocument/2006/relationships/slide" Target="slide53.xml"/><Relationship Id="rId44" Type="http://schemas.openxmlformats.org/officeDocument/2006/relationships/image" Target="../media/image34.png"/><Relationship Id="rId4" Type="http://schemas.openxmlformats.org/officeDocument/2006/relationships/image" Target="../media/image155.png"/><Relationship Id="rId9" Type="http://schemas.openxmlformats.org/officeDocument/2006/relationships/slide" Target="slide118.xml"/><Relationship Id="rId14" Type="http://schemas.openxmlformats.org/officeDocument/2006/relationships/image" Target="../media/image1.png"/><Relationship Id="rId22" Type="http://schemas.openxmlformats.org/officeDocument/2006/relationships/slide" Target="slide49.xml"/><Relationship Id="rId27" Type="http://schemas.openxmlformats.org/officeDocument/2006/relationships/image" Target="../media/image39.png"/><Relationship Id="rId30" Type="http://schemas.openxmlformats.org/officeDocument/2006/relationships/slide" Target="slide52.xml"/><Relationship Id="rId35" Type="http://schemas.openxmlformats.org/officeDocument/2006/relationships/slide" Target="slide57.xml"/><Relationship Id="rId43" Type="http://schemas.openxmlformats.org/officeDocument/2006/relationships/slide" Target="slide98.xml"/><Relationship Id="rId8" Type="http://schemas.openxmlformats.org/officeDocument/2006/relationships/image" Target="../media/image157.jpeg"/><Relationship Id="rId3" Type="http://schemas.openxmlformats.org/officeDocument/2006/relationships/slide" Target="slide99.xml"/><Relationship Id="rId12" Type="http://schemas.openxmlformats.org/officeDocument/2006/relationships/slide" Target="slide12.xml"/><Relationship Id="rId17" Type="http://schemas.openxmlformats.org/officeDocument/2006/relationships/image" Target="../media/image33.png"/><Relationship Id="rId25" Type="http://schemas.openxmlformats.org/officeDocument/2006/relationships/image" Target="../media/image38.png"/><Relationship Id="rId33" Type="http://schemas.openxmlformats.org/officeDocument/2006/relationships/slide" Target="slide55.xml"/><Relationship Id="rId38" Type="http://schemas.openxmlformats.org/officeDocument/2006/relationships/slide" Target="slide59.xml"/></Relationships>
</file>

<file path=ppt/slides/_rels/slide61.xml.rels><?xml version="1.0" encoding="UTF-8" standalone="yes"?>
<Relationships xmlns="http://schemas.openxmlformats.org/package/2006/relationships"><Relationship Id="rId13" Type="http://schemas.openxmlformats.org/officeDocument/2006/relationships/image" Target="../media/image35.png"/><Relationship Id="rId18" Type="http://schemas.openxmlformats.org/officeDocument/2006/relationships/slide" Target="slide38.xml"/><Relationship Id="rId26" Type="http://schemas.openxmlformats.org/officeDocument/2006/relationships/slide" Target="slide71.xml"/><Relationship Id="rId39" Type="http://schemas.openxmlformats.org/officeDocument/2006/relationships/slide" Target="slide80.xml"/><Relationship Id="rId21" Type="http://schemas.openxmlformats.org/officeDocument/2006/relationships/image" Target="../media/image39.png"/><Relationship Id="rId34" Type="http://schemas.openxmlformats.org/officeDocument/2006/relationships/slide" Target="slide65.xml"/><Relationship Id="rId42" Type="http://schemas.openxmlformats.org/officeDocument/2006/relationships/slide" Target="slide98.xml"/><Relationship Id="rId7" Type="http://schemas.openxmlformats.org/officeDocument/2006/relationships/image" Target="../media/image41.png"/><Relationship Id="rId2" Type="http://schemas.openxmlformats.org/officeDocument/2006/relationships/image" Target="../media/image160.png"/><Relationship Id="rId16" Type="http://schemas.openxmlformats.org/officeDocument/2006/relationships/slide" Target="slide49.xml"/><Relationship Id="rId20" Type="http://schemas.openxmlformats.org/officeDocument/2006/relationships/slide" Target="slide27.xml"/><Relationship Id="rId29" Type="http://schemas.openxmlformats.org/officeDocument/2006/relationships/slide" Target="slide74.xml"/><Relationship Id="rId41" Type="http://schemas.openxmlformats.org/officeDocument/2006/relationships/image" Target="../media/image43.png"/><Relationship Id="rId1" Type="http://schemas.openxmlformats.org/officeDocument/2006/relationships/slideLayout" Target="../slideLayouts/slideLayout2.xml"/><Relationship Id="rId6" Type="http://schemas.openxmlformats.org/officeDocument/2006/relationships/image" Target="../media/image163.png"/><Relationship Id="rId11" Type="http://schemas.openxmlformats.org/officeDocument/2006/relationships/image" Target="../media/image33.png"/><Relationship Id="rId24" Type="http://schemas.openxmlformats.org/officeDocument/2006/relationships/slide" Target="slide62.xml"/><Relationship Id="rId32" Type="http://schemas.openxmlformats.org/officeDocument/2006/relationships/slide" Target="slide77.xml"/><Relationship Id="rId37" Type="http://schemas.openxmlformats.org/officeDocument/2006/relationships/slide" Target="slide82.xml"/><Relationship Id="rId40" Type="http://schemas.openxmlformats.org/officeDocument/2006/relationships/slide" Target="slide64.xml"/><Relationship Id="rId5" Type="http://schemas.openxmlformats.org/officeDocument/2006/relationships/image" Target="../media/image162.png"/><Relationship Id="rId15" Type="http://schemas.openxmlformats.org/officeDocument/2006/relationships/image" Target="../media/image36.png"/><Relationship Id="rId23" Type="http://schemas.openxmlformats.org/officeDocument/2006/relationships/image" Target="../media/image40.png"/><Relationship Id="rId28" Type="http://schemas.openxmlformats.org/officeDocument/2006/relationships/slide" Target="slide73.xml"/><Relationship Id="rId36" Type="http://schemas.openxmlformats.org/officeDocument/2006/relationships/slide" Target="slide83.xml"/><Relationship Id="rId10" Type="http://schemas.openxmlformats.org/officeDocument/2006/relationships/image" Target="../media/image32.png"/><Relationship Id="rId19" Type="http://schemas.openxmlformats.org/officeDocument/2006/relationships/image" Target="../media/image38.png"/><Relationship Id="rId31" Type="http://schemas.openxmlformats.org/officeDocument/2006/relationships/slide" Target="slide78.xml"/><Relationship Id="rId4" Type="http://schemas.openxmlformats.org/officeDocument/2006/relationships/slide" Target="slide2.xml"/><Relationship Id="rId9" Type="http://schemas.openxmlformats.org/officeDocument/2006/relationships/slide" Target="slide134.xml"/><Relationship Id="rId14" Type="http://schemas.openxmlformats.org/officeDocument/2006/relationships/slide" Target="slide61.xml"/><Relationship Id="rId22" Type="http://schemas.openxmlformats.org/officeDocument/2006/relationships/slide" Target="slide14.xml"/><Relationship Id="rId27" Type="http://schemas.openxmlformats.org/officeDocument/2006/relationships/slide" Target="slide72.xml"/><Relationship Id="rId30" Type="http://schemas.openxmlformats.org/officeDocument/2006/relationships/slide" Target="slide75.xml"/><Relationship Id="rId35" Type="http://schemas.openxmlformats.org/officeDocument/2006/relationships/slide" Target="slide13.xml"/><Relationship Id="rId43" Type="http://schemas.openxmlformats.org/officeDocument/2006/relationships/image" Target="../media/image34.png"/><Relationship Id="rId8" Type="http://schemas.openxmlformats.org/officeDocument/2006/relationships/image" Target="../media/image1.png"/><Relationship Id="rId3" Type="http://schemas.openxmlformats.org/officeDocument/2006/relationships/image" Target="../media/image161.png"/><Relationship Id="rId12" Type="http://schemas.openxmlformats.org/officeDocument/2006/relationships/slide" Target="slide84.xml"/><Relationship Id="rId17" Type="http://schemas.openxmlformats.org/officeDocument/2006/relationships/image" Target="../media/image37.png"/><Relationship Id="rId25" Type="http://schemas.openxmlformats.org/officeDocument/2006/relationships/slide" Target="slide63.xml"/><Relationship Id="rId33" Type="http://schemas.openxmlformats.org/officeDocument/2006/relationships/slide" Target="slide79.xml"/><Relationship Id="rId38" Type="http://schemas.openxmlformats.org/officeDocument/2006/relationships/slide" Target="slide81.xml"/></Relationships>
</file>

<file path=ppt/slides/_rels/slide62.xml.rels><?xml version="1.0" encoding="UTF-8" standalone="yes"?>
<Relationships xmlns="http://schemas.openxmlformats.org/package/2006/relationships"><Relationship Id="rId13" Type="http://schemas.openxmlformats.org/officeDocument/2006/relationships/image" Target="../media/image33.png"/><Relationship Id="rId18" Type="http://schemas.openxmlformats.org/officeDocument/2006/relationships/slide" Target="slide49.xml"/><Relationship Id="rId26" Type="http://schemas.openxmlformats.org/officeDocument/2006/relationships/slide" Target="slide71.xml"/><Relationship Id="rId39" Type="http://schemas.openxmlformats.org/officeDocument/2006/relationships/slide" Target="slide80.xml"/><Relationship Id="rId21" Type="http://schemas.openxmlformats.org/officeDocument/2006/relationships/image" Target="../media/image38.png"/><Relationship Id="rId34" Type="http://schemas.openxmlformats.org/officeDocument/2006/relationships/slide" Target="slide65.xml"/><Relationship Id="rId42" Type="http://schemas.openxmlformats.org/officeDocument/2006/relationships/slide" Target="slide98.xml"/><Relationship Id="rId7" Type="http://schemas.openxmlformats.org/officeDocument/2006/relationships/slide" Target="slide63.xml"/><Relationship Id="rId2" Type="http://schemas.openxmlformats.org/officeDocument/2006/relationships/video" Target="../media/media22.mp4"/><Relationship Id="rId16" Type="http://schemas.openxmlformats.org/officeDocument/2006/relationships/slide" Target="slide61.xml"/><Relationship Id="rId20" Type="http://schemas.openxmlformats.org/officeDocument/2006/relationships/slide" Target="slide38.xml"/><Relationship Id="rId29" Type="http://schemas.openxmlformats.org/officeDocument/2006/relationships/slide" Target="slide74.xml"/><Relationship Id="rId41" Type="http://schemas.openxmlformats.org/officeDocument/2006/relationships/image" Target="../media/image43.png"/><Relationship Id="rId1" Type="http://schemas.microsoft.com/office/2007/relationships/media" Target="../media/media22.mp4"/><Relationship Id="rId6" Type="http://schemas.openxmlformats.org/officeDocument/2006/relationships/slide" Target="slide62.xml"/><Relationship Id="rId11" Type="http://schemas.openxmlformats.org/officeDocument/2006/relationships/slide" Target="slide134.xml"/><Relationship Id="rId24" Type="http://schemas.openxmlformats.org/officeDocument/2006/relationships/slide" Target="slide14.xml"/><Relationship Id="rId32" Type="http://schemas.openxmlformats.org/officeDocument/2006/relationships/slide" Target="slide77.xml"/><Relationship Id="rId37" Type="http://schemas.openxmlformats.org/officeDocument/2006/relationships/slide" Target="slide82.xml"/><Relationship Id="rId40" Type="http://schemas.openxmlformats.org/officeDocument/2006/relationships/slide" Target="slide64.xml"/><Relationship Id="rId5" Type="http://schemas.openxmlformats.org/officeDocument/2006/relationships/image" Target="../media/image164.png"/><Relationship Id="rId15" Type="http://schemas.openxmlformats.org/officeDocument/2006/relationships/image" Target="../media/image35.png"/><Relationship Id="rId23" Type="http://schemas.openxmlformats.org/officeDocument/2006/relationships/image" Target="../media/image39.png"/><Relationship Id="rId28" Type="http://schemas.openxmlformats.org/officeDocument/2006/relationships/slide" Target="slide73.xml"/><Relationship Id="rId36" Type="http://schemas.openxmlformats.org/officeDocument/2006/relationships/slide" Target="slide83.xml"/><Relationship Id="rId10" Type="http://schemas.openxmlformats.org/officeDocument/2006/relationships/image" Target="../media/image1.png"/><Relationship Id="rId19" Type="http://schemas.openxmlformats.org/officeDocument/2006/relationships/image" Target="../media/image37.png"/><Relationship Id="rId31" Type="http://schemas.openxmlformats.org/officeDocument/2006/relationships/slide" Target="slide78.xml"/><Relationship Id="rId4" Type="http://schemas.openxmlformats.org/officeDocument/2006/relationships/notesSlide" Target="../notesSlides/notesSlide51.xml"/><Relationship Id="rId9" Type="http://schemas.openxmlformats.org/officeDocument/2006/relationships/image" Target="../media/image41.png"/><Relationship Id="rId14" Type="http://schemas.openxmlformats.org/officeDocument/2006/relationships/slide" Target="slide84.xml"/><Relationship Id="rId22" Type="http://schemas.openxmlformats.org/officeDocument/2006/relationships/slide" Target="slide27.xml"/><Relationship Id="rId27" Type="http://schemas.openxmlformats.org/officeDocument/2006/relationships/slide" Target="slide72.xml"/><Relationship Id="rId30" Type="http://schemas.openxmlformats.org/officeDocument/2006/relationships/slide" Target="slide75.xml"/><Relationship Id="rId35" Type="http://schemas.openxmlformats.org/officeDocument/2006/relationships/slide" Target="slide13.xml"/><Relationship Id="rId43" Type="http://schemas.openxmlformats.org/officeDocument/2006/relationships/image" Target="../media/image34.png"/><Relationship Id="rId8" Type="http://schemas.openxmlformats.org/officeDocument/2006/relationships/image" Target="../media/image161.png"/><Relationship Id="rId3" Type="http://schemas.openxmlformats.org/officeDocument/2006/relationships/slideLayout" Target="../slideLayouts/slideLayout1.xml"/><Relationship Id="rId12" Type="http://schemas.openxmlformats.org/officeDocument/2006/relationships/image" Target="../media/image32.png"/><Relationship Id="rId17" Type="http://schemas.openxmlformats.org/officeDocument/2006/relationships/image" Target="../media/image36.png"/><Relationship Id="rId25" Type="http://schemas.openxmlformats.org/officeDocument/2006/relationships/image" Target="../media/image40.png"/><Relationship Id="rId33" Type="http://schemas.openxmlformats.org/officeDocument/2006/relationships/slide" Target="slide79.xml"/><Relationship Id="rId38" Type="http://schemas.openxmlformats.org/officeDocument/2006/relationships/slide" Target="slide81.xml"/></Relationships>
</file>

<file path=ppt/slides/_rels/slide63.xml.rels><?xml version="1.0" encoding="UTF-8" standalone="yes"?>
<Relationships xmlns="http://schemas.openxmlformats.org/package/2006/relationships"><Relationship Id="rId13" Type="http://schemas.openxmlformats.org/officeDocument/2006/relationships/image" Target="../media/image33.png"/><Relationship Id="rId18" Type="http://schemas.openxmlformats.org/officeDocument/2006/relationships/slide" Target="slide49.xml"/><Relationship Id="rId26" Type="http://schemas.openxmlformats.org/officeDocument/2006/relationships/slide" Target="slide71.xml"/><Relationship Id="rId39" Type="http://schemas.openxmlformats.org/officeDocument/2006/relationships/slide" Target="slide80.xml"/><Relationship Id="rId21" Type="http://schemas.openxmlformats.org/officeDocument/2006/relationships/image" Target="../media/image38.png"/><Relationship Id="rId34" Type="http://schemas.openxmlformats.org/officeDocument/2006/relationships/slide" Target="slide65.xml"/><Relationship Id="rId42" Type="http://schemas.openxmlformats.org/officeDocument/2006/relationships/slide" Target="slide98.xml"/><Relationship Id="rId7" Type="http://schemas.openxmlformats.org/officeDocument/2006/relationships/slide" Target="slide62.xml"/><Relationship Id="rId2" Type="http://schemas.openxmlformats.org/officeDocument/2006/relationships/video" Target="../media/media23.mp4"/><Relationship Id="rId16" Type="http://schemas.openxmlformats.org/officeDocument/2006/relationships/slide" Target="slide61.xml"/><Relationship Id="rId20" Type="http://schemas.openxmlformats.org/officeDocument/2006/relationships/slide" Target="slide38.xml"/><Relationship Id="rId29" Type="http://schemas.openxmlformats.org/officeDocument/2006/relationships/slide" Target="slide74.xml"/><Relationship Id="rId41" Type="http://schemas.openxmlformats.org/officeDocument/2006/relationships/image" Target="../media/image43.png"/><Relationship Id="rId1" Type="http://schemas.microsoft.com/office/2007/relationships/media" Target="../media/media23.mp4"/><Relationship Id="rId6" Type="http://schemas.openxmlformats.org/officeDocument/2006/relationships/image" Target="../media/image161.png"/><Relationship Id="rId11" Type="http://schemas.openxmlformats.org/officeDocument/2006/relationships/slide" Target="slide134.xml"/><Relationship Id="rId24" Type="http://schemas.openxmlformats.org/officeDocument/2006/relationships/slide" Target="slide14.xml"/><Relationship Id="rId32" Type="http://schemas.openxmlformats.org/officeDocument/2006/relationships/slide" Target="slide77.xml"/><Relationship Id="rId37" Type="http://schemas.openxmlformats.org/officeDocument/2006/relationships/slide" Target="slide82.xml"/><Relationship Id="rId40" Type="http://schemas.openxmlformats.org/officeDocument/2006/relationships/slide" Target="slide64.xml"/><Relationship Id="rId5" Type="http://schemas.openxmlformats.org/officeDocument/2006/relationships/image" Target="../media/image165.png"/><Relationship Id="rId15" Type="http://schemas.openxmlformats.org/officeDocument/2006/relationships/image" Target="../media/image35.png"/><Relationship Id="rId23" Type="http://schemas.openxmlformats.org/officeDocument/2006/relationships/image" Target="../media/image39.png"/><Relationship Id="rId28" Type="http://schemas.openxmlformats.org/officeDocument/2006/relationships/slide" Target="slide73.xml"/><Relationship Id="rId36" Type="http://schemas.openxmlformats.org/officeDocument/2006/relationships/slide" Target="slide83.xml"/><Relationship Id="rId10" Type="http://schemas.openxmlformats.org/officeDocument/2006/relationships/image" Target="../media/image1.png"/><Relationship Id="rId19" Type="http://schemas.openxmlformats.org/officeDocument/2006/relationships/image" Target="../media/image37.png"/><Relationship Id="rId31" Type="http://schemas.openxmlformats.org/officeDocument/2006/relationships/slide" Target="slide78.xml"/><Relationship Id="rId4" Type="http://schemas.openxmlformats.org/officeDocument/2006/relationships/notesSlide" Target="../notesSlides/notesSlide52.xml"/><Relationship Id="rId9" Type="http://schemas.openxmlformats.org/officeDocument/2006/relationships/image" Target="../media/image41.png"/><Relationship Id="rId14" Type="http://schemas.openxmlformats.org/officeDocument/2006/relationships/slide" Target="slide84.xml"/><Relationship Id="rId22" Type="http://schemas.openxmlformats.org/officeDocument/2006/relationships/slide" Target="slide27.xml"/><Relationship Id="rId27" Type="http://schemas.openxmlformats.org/officeDocument/2006/relationships/slide" Target="slide72.xml"/><Relationship Id="rId30" Type="http://schemas.openxmlformats.org/officeDocument/2006/relationships/slide" Target="slide75.xml"/><Relationship Id="rId35" Type="http://schemas.openxmlformats.org/officeDocument/2006/relationships/slide" Target="slide13.xml"/><Relationship Id="rId43" Type="http://schemas.openxmlformats.org/officeDocument/2006/relationships/image" Target="../media/image34.png"/><Relationship Id="rId8" Type="http://schemas.openxmlformats.org/officeDocument/2006/relationships/slide" Target="slide63.xml"/><Relationship Id="rId3" Type="http://schemas.openxmlformats.org/officeDocument/2006/relationships/slideLayout" Target="../slideLayouts/slideLayout1.xml"/><Relationship Id="rId12" Type="http://schemas.openxmlformats.org/officeDocument/2006/relationships/image" Target="../media/image32.png"/><Relationship Id="rId17" Type="http://schemas.openxmlformats.org/officeDocument/2006/relationships/image" Target="../media/image36.png"/><Relationship Id="rId25" Type="http://schemas.openxmlformats.org/officeDocument/2006/relationships/image" Target="../media/image40.png"/><Relationship Id="rId33" Type="http://schemas.openxmlformats.org/officeDocument/2006/relationships/slide" Target="slide79.xml"/><Relationship Id="rId38" Type="http://schemas.openxmlformats.org/officeDocument/2006/relationships/slide" Target="slide81.xml"/></Relationships>
</file>

<file path=ppt/slides/_rels/slide64.xml.rels><?xml version="1.0" encoding="UTF-8" standalone="yes"?>
<Relationships xmlns="http://schemas.openxmlformats.org/package/2006/relationships"><Relationship Id="rId13" Type="http://schemas.openxmlformats.org/officeDocument/2006/relationships/slide" Target="slide65.xml"/><Relationship Id="rId18" Type="http://schemas.openxmlformats.org/officeDocument/2006/relationships/image" Target="../media/image33.png"/><Relationship Id="rId26" Type="http://schemas.openxmlformats.org/officeDocument/2006/relationships/image" Target="../media/image38.png"/><Relationship Id="rId39" Type="http://schemas.openxmlformats.org/officeDocument/2006/relationships/slide" Target="slide83.xml"/><Relationship Id="rId21" Type="http://schemas.openxmlformats.org/officeDocument/2006/relationships/slide" Target="slide61.xml"/><Relationship Id="rId34" Type="http://schemas.openxmlformats.org/officeDocument/2006/relationships/slide" Target="slide67.xml"/><Relationship Id="rId42" Type="http://schemas.openxmlformats.org/officeDocument/2006/relationships/slide" Target="slide80.xml"/><Relationship Id="rId7" Type="http://schemas.openxmlformats.org/officeDocument/2006/relationships/slide" Target="slide74.xml"/><Relationship Id="rId2" Type="http://schemas.openxmlformats.org/officeDocument/2006/relationships/notesSlide" Target="../notesSlides/notesSlide53.xml"/><Relationship Id="rId16" Type="http://schemas.openxmlformats.org/officeDocument/2006/relationships/slide" Target="slide134.xml"/><Relationship Id="rId29" Type="http://schemas.openxmlformats.org/officeDocument/2006/relationships/slide" Target="slide14.xml"/><Relationship Id="rId1" Type="http://schemas.openxmlformats.org/officeDocument/2006/relationships/slideLayout" Target="../slideLayouts/slideLayout1.xml"/><Relationship Id="rId6" Type="http://schemas.openxmlformats.org/officeDocument/2006/relationships/slide" Target="slide73.xml"/><Relationship Id="rId11" Type="http://schemas.openxmlformats.org/officeDocument/2006/relationships/image" Target="../media/image161.png"/><Relationship Id="rId24" Type="http://schemas.openxmlformats.org/officeDocument/2006/relationships/image" Target="../media/image37.png"/><Relationship Id="rId32" Type="http://schemas.openxmlformats.org/officeDocument/2006/relationships/slide" Target="slide63.xml"/><Relationship Id="rId37" Type="http://schemas.openxmlformats.org/officeDocument/2006/relationships/slide" Target="slide70.xml"/><Relationship Id="rId40" Type="http://schemas.openxmlformats.org/officeDocument/2006/relationships/slide" Target="slide82.xml"/><Relationship Id="rId45" Type="http://schemas.openxmlformats.org/officeDocument/2006/relationships/slide" Target="slide98.xml"/><Relationship Id="rId5" Type="http://schemas.openxmlformats.org/officeDocument/2006/relationships/slide" Target="slide72.xml"/><Relationship Id="rId15" Type="http://schemas.openxmlformats.org/officeDocument/2006/relationships/image" Target="../media/image1.png"/><Relationship Id="rId23" Type="http://schemas.openxmlformats.org/officeDocument/2006/relationships/slide" Target="slide49.xml"/><Relationship Id="rId28" Type="http://schemas.openxmlformats.org/officeDocument/2006/relationships/image" Target="../media/image39.png"/><Relationship Id="rId36" Type="http://schemas.openxmlformats.org/officeDocument/2006/relationships/slide" Target="slide69.xml"/><Relationship Id="rId10" Type="http://schemas.openxmlformats.org/officeDocument/2006/relationships/slide" Target="slide77.xml"/><Relationship Id="rId19" Type="http://schemas.openxmlformats.org/officeDocument/2006/relationships/slide" Target="slide84.xml"/><Relationship Id="rId31" Type="http://schemas.openxmlformats.org/officeDocument/2006/relationships/slide" Target="slide62.xml"/><Relationship Id="rId44" Type="http://schemas.openxmlformats.org/officeDocument/2006/relationships/image" Target="../media/image43.png"/><Relationship Id="rId4" Type="http://schemas.openxmlformats.org/officeDocument/2006/relationships/slide" Target="slide71.xml"/><Relationship Id="rId9" Type="http://schemas.openxmlformats.org/officeDocument/2006/relationships/slide" Target="slide78.xml"/><Relationship Id="rId14" Type="http://schemas.openxmlformats.org/officeDocument/2006/relationships/image" Target="../media/image41.png"/><Relationship Id="rId22" Type="http://schemas.openxmlformats.org/officeDocument/2006/relationships/image" Target="../media/image36.png"/><Relationship Id="rId27" Type="http://schemas.openxmlformats.org/officeDocument/2006/relationships/slide" Target="slide27.xml"/><Relationship Id="rId30" Type="http://schemas.openxmlformats.org/officeDocument/2006/relationships/image" Target="../media/image40.png"/><Relationship Id="rId35" Type="http://schemas.openxmlformats.org/officeDocument/2006/relationships/slide" Target="slide68.xml"/><Relationship Id="rId43" Type="http://schemas.openxmlformats.org/officeDocument/2006/relationships/slide" Target="slide64.xml"/><Relationship Id="rId8" Type="http://schemas.openxmlformats.org/officeDocument/2006/relationships/slide" Target="slide75.xml"/><Relationship Id="rId3" Type="http://schemas.openxmlformats.org/officeDocument/2006/relationships/image" Target="../media/image160.png"/><Relationship Id="rId12" Type="http://schemas.openxmlformats.org/officeDocument/2006/relationships/slide" Target="slide79.xml"/><Relationship Id="rId17" Type="http://schemas.openxmlformats.org/officeDocument/2006/relationships/image" Target="../media/image32.png"/><Relationship Id="rId25" Type="http://schemas.openxmlformats.org/officeDocument/2006/relationships/slide" Target="slide38.xml"/><Relationship Id="rId33" Type="http://schemas.openxmlformats.org/officeDocument/2006/relationships/slide" Target="slide66.xml"/><Relationship Id="rId38" Type="http://schemas.openxmlformats.org/officeDocument/2006/relationships/slide" Target="slide13.xml"/><Relationship Id="rId46" Type="http://schemas.openxmlformats.org/officeDocument/2006/relationships/image" Target="../media/image34.png"/><Relationship Id="rId20" Type="http://schemas.openxmlformats.org/officeDocument/2006/relationships/image" Target="../media/image35.png"/><Relationship Id="rId41" Type="http://schemas.openxmlformats.org/officeDocument/2006/relationships/slide" Target="slide81.xml"/></Relationships>
</file>

<file path=ppt/slides/_rels/slide65.xml.rels><?xml version="1.0" encoding="UTF-8" standalone="yes"?>
<Relationships xmlns="http://schemas.openxmlformats.org/package/2006/relationships"><Relationship Id="rId13" Type="http://schemas.openxmlformats.org/officeDocument/2006/relationships/image" Target="../media/image32.png"/><Relationship Id="rId18" Type="http://schemas.openxmlformats.org/officeDocument/2006/relationships/image" Target="../media/image36.png"/><Relationship Id="rId26" Type="http://schemas.openxmlformats.org/officeDocument/2006/relationships/image" Target="../media/image40.png"/><Relationship Id="rId39" Type="http://schemas.openxmlformats.org/officeDocument/2006/relationships/slide" Target="slide83.xml"/><Relationship Id="rId21" Type="http://schemas.openxmlformats.org/officeDocument/2006/relationships/slide" Target="slide38.xml"/><Relationship Id="rId34" Type="http://schemas.openxmlformats.org/officeDocument/2006/relationships/slide" Target="slide78.xml"/><Relationship Id="rId42" Type="http://schemas.openxmlformats.org/officeDocument/2006/relationships/slide" Target="slide80.xml"/><Relationship Id="rId7" Type="http://schemas.openxmlformats.org/officeDocument/2006/relationships/slide" Target="slide68.xml"/><Relationship Id="rId2" Type="http://schemas.openxmlformats.org/officeDocument/2006/relationships/notesSlide" Target="../notesSlides/notesSlide54.xml"/><Relationship Id="rId16" Type="http://schemas.openxmlformats.org/officeDocument/2006/relationships/image" Target="../media/image35.png"/><Relationship Id="rId29" Type="http://schemas.openxmlformats.org/officeDocument/2006/relationships/slide" Target="slide71.xml"/><Relationship Id="rId1" Type="http://schemas.openxmlformats.org/officeDocument/2006/relationships/slideLayout" Target="../slideLayouts/slideLayout1.xml"/><Relationship Id="rId6" Type="http://schemas.openxmlformats.org/officeDocument/2006/relationships/slide" Target="slide67.xml"/><Relationship Id="rId11" Type="http://schemas.openxmlformats.org/officeDocument/2006/relationships/image" Target="../media/image1.png"/><Relationship Id="rId24" Type="http://schemas.openxmlformats.org/officeDocument/2006/relationships/image" Target="../media/image39.png"/><Relationship Id="rId32" Type="http://schemas.openxmlformats.org/officeDocument/2006/relationships/slide" Target="slide74.xml"/><Relationship Id="rId37" Type="http://schemas.openxmlformats.org/officeDocument/2006/relationships/slide" Target="slide65.xml"/><Relationship Id="rId40" Type="http://schemas.openxmlformats.org/officeDocument/2006/relationships/slide" Target="slide82.xml"/><Relationship Id="rId45" Type="http://schemas.openxmlformats.org/officeDocument/2006/relationships/slide" Target="slide98.xml"/><Relationship Id="rId5" Type="http://schemas.openxmlformats.org/officeDocument/2006/relationships/slide" Target="slide66.xml"/><Relationship Id="rId15" Type="http://schemas.openxmlformats.org/officeDocument/2006/relationships/slide" Target="slide84.xml"/><Relationship Id="rId23" Type="http://schemas.openxmlformats.org/officeDocument/2006/relationships/slide" Target="slide27.xml"/><Relationship Id="rId28" Type="http://schemas.openxmlformats.org/officeDocument/2006/relationships/slide" Target="slide63.xml"/><Relationship Id="rId36" Type="http://schemas.openxmlformats.org/officeDocument/2006/relationships/slide" Target="slide79.xml"/><Relationship Id="rId10" Type="http://schemas.openxmlformats.org/officeDocument/2006/relationships/image" Target="../media/image41.png"/><Relationship Id="rId19" Type="http://schemas.openxmlformats.org/officeDocument/2006/relationships/slide" Target="slide49.xml"/><Relationship Id="rId31" Type="http://schemas.openxmlformats.org/officeDocument/2006/relationships/slide" Target="slide73.xml"/><Relationship Id="rId44" Type="http://schemas.openxmlformats.org/officeDocument/2006/relationships/image" Target="../media/image43.png"/><Relationship Id="rId4" Type="http://schemas.openxmlformats.org/officeDocument/2006/relationships/image" Target="../media/image161.png"/><Relationship Id="rId9" Type="http://schemas.openxmlformats.org/officeDocument/2006/relationships/slide" Target="slide70.xml"/><Relationship Id="rId14" Type="http://schemas.openxmlformats.org/officeDocument/2006/relationships/image" Target="../media/image33.png"/><Relationship Id="rId22" Type="http://schemas.openxmlformats.org/officeDocument/2006/relationships/image" Target="../media/image38.png"/><Relationship Id="rId27" Type="http://schemas.openxmlformats.org/officeDocument/2006/relationships/slide" Target="slide62.xml"/><Relationship Id="rId30" Type="http://schemas.openxmlformats.org/officeDocument/2006/relationships/slide" Target="slide72.xml"/><Relationship Id="rId35" Type="http://schemas.openxmlformats.org/officeDocument/2006/relationships/slide" Target="slide77.xml"/><Relationship Id="rId43" Type="http://schemas.openxmlformats.org/officeDocument/2006/relationships/slide" Target="slide64.xml"/><Relationship Id="rId8" Type="http://schemas.openxmlformats.org/officeDocument/2006/relationships/slide" Target="slide69.xml"/><Relationship Id="rId3" Type="http://schemas.openxmlformats.org/officeDocument/2006/relationships/image" Target="../media/image160.png"/><Relationship Id="rId12" Type="http://schemas.openxmlformats.org/officeDocument/2006/relationships/slide" Target="slide134.xml"/><Relationship Id="rId17" Type="http://schemas.openxmlformats.org/officeDocument/2006/relationships/slide" Target="slide61.xml"/><Relationship Id="rId25" Type="http://schemas.openxmlformats.org/officeDocument/2006/relationships/slide" Target="slide14.xml"/><Relationship Id="rId33" Type="http://schemas.openxmlformats.org/officeDocument/2006/relationships/slide" Target="slide75.xml"/><Relationship Id="rId38" Type="http://schemas.openxmlformats.org/officeDocument/2006/relationships/slide" Target="slide13.xml"/><Relationship Id="rId46" Type="http://schemas.openxmlformats.org/officeDocument/2006/relationships/image" Target="../media/image34.png"/><Relationship Id="rId20" Type="http://schemas.openxmlformats.org/officeDocument/2006/relationships/image" Target="../media/image37.png"/><Relationship Id="rId41" Type="http://schemas.openxmlformats.org/officeDocument/2006/relationships/slide" Target="slide81.xml"/></Relationships>
</file>

<file path=ppt/slides/_rels/slide66.xml.rels><?xml version="1.0" encoding="UTF-8" standalone="yes"?>
<Relationships xmlns="http://schemas.openxmlformats.org/package/2006/relationships"><Relationship Id="rId13" Type="http://schemas.openxmlformats.org/officeDocument/2006/relationships/image" Target="../media/image35.png"/><Relationship Id="rId18" Type="http://schemas.openxmlformats.org/officeDocument/2006/relationships/slide" Target="slide38.xml"/><Relationship Id="rId26" Type="http://schemas.openxmlformats.org/officeDocument/2006/relationships/slide" Target="slide71.xml"/><Relationship Id="rId39" Type="http://schemas.openxmlformats.org/officeDocument/2006/relationships/slide" Target="slide70.xml"/><Relationship Id="rId21" Type="http://schemas.openxmlformats.org/officeDocument/2006/relationships/image" Target="../media/image39.png"/><Relationship Id="rId34" Type="http://schemas.openxmlformats.org/officeDocument/2006/relationships/slide" Target="slide65.xml"/><Relationship Id="rId42" Type="http://schemas.openxmlformats.org/officeDocument/2006/relationships/slide" Target="slide82.xml"/><Relationship Id="rId47" Type="http://schemas.openxmlformats.org/officeDocument/2006/relationships/slide" Target="slide98.xml"/><Relationship Id="rId7" Type="http://schemas.openxmlformats.org/officeDocument/2006/relationships/image" Target="../media/image41.png"/><Relationship Id="rId2" Type="http://schemas.openxmlformats.org/officeDocument/2006/relationships/video" Target="../media/media24.mp4"/><Relationship Id="rId16" Type="http://schemas.openxmlformats.org/officeDocument/2006/relationships/slide" Target="slide49.xml"/><Relationship Id="rId29" Type="http://schemas.openxmlformats.org/officeDocument/2006/relationships/slide" Target="slide74.xml"/><Relationship Id="rId1" Type="http://schemas.microsoft.com/office/2007/relationships/media" Target="../media/media24.mp4"/><Relationship Id="rId6" Type="http://schemas.openxmlformats.org/officeDocument/2006/relationships/image" Target="../media/image161.png"/><Relationship Id="rId11" Type="http://schemas.openxmlformats.org/officeDocument/2006/relationships/image" Target="../media/image33.png"/><Relationship Id="rId24" Type="http://schemas.openxmlformats.org/officeDocument/2006/relationships/slide" Target="slide62.xml"/><Relationship Id="rId32" Type="http://schemas.openxmlformats.org/officeDocument/2006/relationships/slide" Target="slide77.xml"/><Relationship Id="rId37" Type="http://schemas.openxmlformats.org/officeDocument/2006/relationships/slide" Target="slide68.xml"/><Relationship Id="rId40" Type="http://schemas.openxmlformats.org/officeDocument/2006/relationships/slide" Target="slide13.xml"/><Relationship Id="rId45" Type="http://schemas.openxmlformats.org/officeDocument/2006/relationships/slide" Target="slide64.xml"/><Relationship Id="rId5" Type="http://schemas.openxmlformats.org/officeDocument/2006/relationships/image" Target="../media/image166.png"/><Relationship Id="rId15" Type="http://schemas.openxmlformats.org/officeDocument/2006/relationships/image" Target="../media/image36.png"/><Relationship Id="rId23" Type="http://schemas.openxmlformats.org/officeDocument/2006/relationships/image" Target="../media/image40.png"/><Relationship Id="rId28" Type="http://schemas.openxmlformats.org/officeDocument/2006/relationships/slide" Target="slide73.xml"/><Relationship Id="rId36" Type="http://schemas.openxmlformats.org/officeDocument/2006/relationships/slide" Target="slide67.xml"/><Relationship Id="rId10" Type="http://schemas.openxmlformats.org/officeDocument/2006/relationships/image" Target="../media/image32.png"/><Relationship Id="rId19" Type="http://schemas.openxmlformats.org/officeDocument/2006/relationships/image" Target="../media/image38.png"/><Relationship Id="rId31" Type="http://schemas.openxmlformats.org/officeDocument/2006/relationships/slide" Target="slide78.xml"/><Relationship Id="rId44" Type="http://schemas.openxmlformats.org/officeDocument/2006/relationships/slide" Target="slide80.xml"/><Relationship Id="rId4" Type="http://schemas.openxmlformats.org/officeDocument/2006/relationships/notesSlide" Target="../notesSlides/notesSlide55.xml"/><Relationship Id="rId9" Type="http://schemas.openxmlformats.org/officeDocument/2006/relationships/slide" Target="slide134.xml"/><Relationship Id="rId14" Type="http://schemas.openxmlformats.org/officeDocument/2006/relationships/slide" Target="slide61.xml"/><Relationship Id="rId22" Type="http://schemas.openxmlformats.org/officeDocument/2006/relationships/slide" Target="slide14.xml"/><Relationship Id="rId27" Type="http://schemas.openxmlformats.org/officeDocument/2006/relationships/slide" Target="slide72.xml"/><Relationship Id="rId30" Type="http://schemas.openxmlformats.org/officeDocument/2006/relationships/slide" Target="slide75.xml"/><Relationship Id="rId35" Type="http://schemas.openxmlformats.org/officeDocument/2006/relationships/slide" Target="slide66.xml"/><Relationship Id="rId43" Type="http://schemas.openxmlformats.org/officeDocument/2006/relationships/slide" Target="slide81.xml"/><Relationship Id="rId48" Type="http://schemas.openxmlformats.org/officeDocument/2006/relationships/image" Target="../media/image34.png"/><Relationship Id="rId8" Type="http://schemas.openxmlformats.org/officeDocument/2006/relationships/image" Target="../media/image1.png"/><Relationship Id="rId3" Type="http://schemas.openxmlformats.org/officeDocument/2006/relationships/slideLayout" Target="../slideLayouts/slideLayout1.xml"/><Relationship Id="rId12" Type="http://schemas.openxmlformats.org/officeDocument/2006/relationships/slide" Target="slide84.xml"/><Relationship Id="rId17" Type="http://schemas.openxmlformats.org/officeDocument/2006/relationships/image" Target="../media/image37.png"/><Relationship Id="rId25" Type="http://schemas.openxmlformats.org/officeDocument/2006/relationships/slide" Target="slide63.xml"/><Relationship Id="rId33" Type="http://schemas.openxmlformats.org/officeDocument/2006/relationships/slide" Target="slide79.xml"/><Relationship Id="rId38" Type="http://schemas.openxmlformats.org/officeDocument/2006/relationships/slide" Target="slide69.xml"/><Relationship Id="rId46" Type="http://schemas.openxmlformats.org/officeDocument/2006/relationships/image" Target="../media/image43.png"/><Relationship Id="rId20" Type="http://schemas.openxmlformats.org/officeDocument/2006/relationships/slide" Target="slide27.xml"/><Relationship Id="rId41" Type="http://schemas.openxmlformats.org/officeDocument/2006/relationships/slide" Target="slide83.xml"/></Relationships>
</file>

<file path=ppt/slides/_rels/slide67.xml.rels><?xml version="1.0" encoding="UTF-8" standalone="yes"?>
<Relationships xmlns="http://schemas.openxmlformats.org/package/2006/relationships"><Relationship Id="rId13" Type="http://schemas.openxmlformats.org/officeDocument/2006/relationships/image" Target="../media/image33.png"/><Relationship Id="rId18" Type="http://schemas.openxmlformats.org/officeDocument/2006/relationships/slide" Target="slide49.xml"/><Relationship Id="rId26" Type="http://schemas.openxmlformats.org/officeDocument/2006/relationships/slide" Target="slide71.xml"/><Relationship Id="rId39" Type="http://schemas.openxmlformats.org/officeDocument/2006/relationships/slide" Target="slide70.xml"/><Relationship Id="rId21" Type="http://schemas.openxmlformats.org/officeDocument/2006/relationships/image" Target="../media/image38.png"/><Relationship Id="rId34" Type="http://schemas.openxmlformats.org/officeDocument/2006/relationships/slide" Target="slide65.xml"/><Relationship Id="rId42" Type="http://schemas.openxmlformats.org/officeDocument/2006/relationships/slide" Target="slide82.xml"/><Relationship Id="rId47" Type="http://schemas.openxmlformats.org/officeDocument/2006/relationships/slide" Target="slide98.xml"/><Relationship Id="rId7" Type="http://schemas.openxmlformats.org/officeDocument/2006/relationships/slide" Target="slide14.xml"/><Relationship Id="rId2" Type="http://schemas.openxmlformats.org/officeDocument/2006/relationships/video" Target="../media/media25.mp4"/><Relationship Id="rId16" Type="http://schemas.openxmlformats.org/officeDocument/2006/relationships/slide" Target="slide61.xml"/><Relationship Id="rId29" Type="http://schemas.openxmlformats.org/officeDocument/2006/relationships/slide" Target="slide74.xml"/><Relationship Id="rId1" Type="http://schemas.microsoft.com/office/2007/relationships/media" Target="../media/media25.mp4"/><Relationship Id="rId6" Type="http://schemas.openxmlformats.org/officeDocument/2006/relationships/image" Target="../media/image161.png"/><Relationship Id="rId11" Type="http://schemas.openxmlformats.org/officeDocument/2006/relationships/slide" Target="slide134.xml"/><Relationship Id="rId24" Type="http://schemas.openxmlformats.org/officeDocument/2006/relationships/slide" Target="slide62.xml"/><Relationship Id="rId32" Type="http://schemas.openxmlformats.org/officeDocument/2006/relationships/slide" Target="slide77.xml"/><Relationship Id="rId37" Type="http://schemas.openxmlformats.org/officeDocument/2006/relationships/slide" Target="slide68.xml"/><Relationship Id="rId40" Type="http://schemas.openxmlformats.org/officeDocument/2006/relationships/slide" Target="slide13.xml"/><Relationship Id="rId45" Type="http://schemas.openxmlformats.org/officeDocument/2006/relationships/slide" Target="slide64.xml"/><Relationship Id="rId5" Type="http://schemas.openxmlformats.org/officeDocument/2006/relationships/image" Target="../media/image167.png"/><Relationship Id="rId15" Type="http://schemas.openxmlformats.org/officeDocument/2006/relationships/image" Target="../media/image35.png"/><Relationship Id="rId23" Type="http://schemas.openxmlformats.org/officeDocument/2006/relationships/image" Target="../media/image39.png"/><Relationship Id="rId28" Type="http://schemas.openxmlformats.org/officeDocument/2006/relationships/slide" Target="slide73.xml"/><Relationship Id="rId36" Type="http://schemas.openxmlformats.org/officeDocument/2006/relationships/slide" Target="slide67.xml"/><Relationship Id="rId10" Type="http://schemas.openxmlformats.org/officeDocument/2006/relationships/image" Target="../media/image1.png"/><Relationship Id="rId19" Type="http://schemas.openxmlformats.org/officeDocument/2006/relationships/image" Target="../media/image37.png"/><Relationship Id="rId31" Type="http://schemas.openxmlformats.org/officeDocument/2006/relationships/slide" Target="slide78.xml"/><Relationship Id="rId44" Type="http://schemas.openxmlformats.org/officeDocument/2006/relationships/slide" Target="slide80.xml"/><Relationship Id="rId4" Type="http://schemas.openxmlformats.org/officeDocument/2006/relationships/notesSlide" Target="../notesSlides/notesSlide56.xml"/><Relationship Id="rId9" Type="http://schemas.openxmlformats.org/officeDocument/2006/relationships/image" Target="../media/image41.png"/><Relationship Id="rId14" Type="http://schemas.openxmlformats.org/officeDocument/2006/relationships/slide" Target="slide84.xml"/><Relationship Id="rId22" Type="http://schemas.openxmlformats.org/officeDocument/2006/relationships/slide" Target="slide27.xml"/><Relationship Id="rId27" Type="http://schemas.openxmlformats.org/officeDocument/2006/relationships/slide" Target="slide72.xml"/><Relationship Id="rId30" Type="http://schemas.openxmlformats.org/officeDocument/2006/relationships/slide" Target="slide75.xml"/><Relationship Id="rId35" Type="http://schemas.openxmlformats.org/officeDocument/2006/relationships/slide" Target="slide66.xml"/><Relationship Id="rId43" Type="http://schemas.openxmlformats.org/officeDocument/2006/relationships/slide" Target="slide81.xml"/><Relationship Id="rId48" Type="http://schemas.openxmlformats.org/officeDocument/2006/relationships/image" Target="../media/image34.png"/><Relationship Id="rId8" Type="http://schemas.openxmlformats.org/officeDocument/2006/relationships/image" Target="../media/image40.png"/><Relationship Id="rId3" Type="http://schemas.openxmlformats.org/officeDocument/2006/relationships/slideLayout" Target="../slideLayouts/slideLayout1.xml"/><Relationship Id="rId12" Type="http://schemas.openxmlformats.org/officeDocument/2006/relationships/image" Target="../media/image32.png"/><Relationship Id="rId17" Type="http://schemas.openxmlformats.org/officeDocument/2006/relationships/image" Target="../media/image36.png"/><Relationship Id="rId25" Type="http://schemas.openxmlformats.org/officeDocument/2006/relationships/slide" Target="slide63.xml"/><Relationship Id="rId33" Type="http://schemas.openxmlformats.org/officeDocument/2006/relationships/slide" Target="slide79.xml"/><Relationship Id="rId38" Type="http://schemas.openxmlformats.org/officeDocument/2006/relationships/slide" Target="slide69.xml"/><Relationship Id="rId46" Type="http://schemas.openxmlformats.org/officeDocument/2006/relationships/image" Target="../media/image43.png"/><Relationship Id="rId20" Type="http://schemas.openxmlformats.org/officeDocument/2006/relationships/slide" Target="slide38.xml"/><Relationship Id="rId41" Type="http://schemas.openxmlformats.org/officeDocument/2006/relationships/slide" Target="slide83.xml"/></Relationships>
</file>

<file path=ppt/slides/_rels/slide68.xml.rels><?xml version="1.0" encoding="UTF-8" standalone="yes"?>
<Relationships xmlns="http://schemas.openxmlformats.org/package/2006/relationships"><Relationship Id="rId13" Type="http://schemas.openxmlformats.org/officeDocument/2006/relationships/image" Target="../media/image35.png"/><Relationship Id="rId18" Type="http://schemas.openxmlformats.org/officeDocument/2006/relationships/slide" Target="slide38.xml"/><Relationship Id="rId26" Type="http://schemas.openxmlformats.org/officeDocument/2006/relationships/slide" Target="slide71.xml"/><Relationship Id="rId39" Type="http://schemas.openxmlformats.org/officeDocument/2006/relationships/slide" Target="slide70.xml"/><Relationship Id="rId21" Type="http://schemas.openxmlformats.org/officeDocument/2006/relationships/image" Target="../media/image39.png"/><Relationship Id="rId34" Type="http://schemas.openxmlformats.org/officeDocument/2006/relationships/slide" Target="slide65.xml"/><Relationship Id="rId42" Type="http://schemas.openxmlformats.org/officeDocument/2006/relationships/slide" Target="slide82.xml"/><Relationship Id="rId47" Type="http://schemas.openxmlformats.org/officeDocument/2006/relationships/slide" Target="slide98.xml"/><Relationship Id="rId7" Type="http://schemas.openxmlformats.org/officeDocument/2006/relationships/image" Target="../media/image41.png"/><Relationship Id="rId2" Type="http://schemas.openxmlformats.org/officeDocument/2006/relationships/video" Target="../media/media26.mp4"/><Relationship Id="rId16" Type="http://schemas.openxmlformats.org/officeDocument/2006/relationships/slide" Target="slide49.xml"/><Relationship Id="rId29" Type="http://schemas.openxmlformats.org/officeDocument/2006/relationships/slide" Target="slide74.xml"/><Relationship Id="rId1" Type="http://schemas.microsoft.com/office/2007/relationships/media" Target="../media/media26.mp4"/><Relationship Id="rId6" Type="http://schemas.openxmlformats.org/officeDocument/2006/relationships/image" Target="../media/image161.png"/><Relationship Id="rId11" Type="http://schemas.openxmlformats.org/officeDocument/2006/relationships/image" Target="../media/image33.png"/><Relationship Id="rId24" Type="http://schemas.openxmlformats.org/officeDocument/2006/relationships/slide" Target="slide62.xml"/><Relationship Id="rId32" Type="http://schemas.openxmlformats.org/officeDocument/2006/relationships/slide" Target="slide77.xml"/><Relationship Id="rId37" Type="http://schemas.openxmlformats.org/officeDocument/2006/relationships/slide" Target="slide68.xml"/><Relationship Id="rId40" Type="http://schemas.openxmlformats.org/officeDocument/2006/relationships/slide" Target="slide13.xml"/><Relationship Id="rId45" Type="http://schemas.openxmlformats.org/officeDocument/2006/relationships/slide" Target="slide64.xml"/><Relationship Id="rId5" Type="http://schemas.openxmlformats.org/officeDocument/2006/relationships/image" Target="../media/image168.png"/><Relationship Id="rId15" Type="http://schemas.openxmlformats.org/officeDocument/2006/relationships/image" Target="../media/image36.png"/><Relationship Id="rId23" Type="http://schemas.openxmlformats.org/officeDocument/2006/relationships/image" Target="../media/image40.png"/><Relationship Id="rId28" Type="http://schemas.openxmlformats.org/officeDocument/2006/relationships/slide" Target="slide73.xml"/><Relationship Id="rId36" Type="http://schemas.openxmlformats.org/officeDocument/2006/relationships/slide" Target="slide67.xml"/><Relationship Id="rId10" Type="http://schemas.openxmlformats.org/officeDocument/2006/relationships/image" Target="../media/image32.png"/><Relationship Id="rId19" Type="http://schemas.openxmlformats.org/officeDocument/2006/relationships/image" Target="../media/image38.png"/><Relationship Id="rId31" Type="http://schemas.openxmlformats.org/officeDocument/2006/relationships/slide" Target="slide78.xml"/><Relationship Id="rId44" Type="http://schemas.openxmlformats.org/officeDocument/2006/relationships/slide" Target="slide80.xml"/><Relationship Id="rId4" Type="http://schemas.openxmlformats.org/officeDocument/2006/relationships/notesSlide" Target="../notesSlides/notesSlide57.xml"/><Relationship Id="rId9" Type="http://schemas.openxmlformats.org/officeDocument/2006/relationships/slide" Target="slide134.xml"/><Relationship Id="rId14" Type="http://schemas.openxmlformats.org/officeDocument/2006/relationships/slide" Target="slide61.xml"/><Relationship Id="rId22" Type="http://schemas.openxmlformats.org/officeDocument/2006/relationships/slide" Target="slide14.xml"/><Relationship Id="rId27" Type="http://schemas.openxmlformats.org/officeDocument/2006/relationships/slide" Target="slide72.xml"/><Relationship Id="rId30" Type="http://schemas.openxmlformats.org/officeDocument/2006/relationships/slide" Target="slide75.xml"/><Relationship Id="rId35" Type="http://schemas.openxmlformats.org/officeDocument/2006/relationships/slide" Target="slide66.xml"/><Relationship Id="rId43" Type="http://schemas.openxmlformats.org/officeDocument/2006/relationships/slide" Target="slide81.xml"/><Relationship Id="rId48" Type="http://schemas.openxmlformats.org/officeDocument/2006/relationships/image" Target="../media/image34.png"/><Relationship Id="rId8" Type="http://schemas.openxmlformats.org/officeDocument/2006/relationships/image" Target="../media/image1.png"/><Relationship Id="rId3" Type="http://schemas.openxmlformats.org/officeDocument/2006/relationships/slideLayout" Target="../slideLayouts/slideLayout1.xml"/><Relationship Id="rId12" Type="http://schemas.openxmlformats.org/officeDocument/2006/relationships/slide" Target="slide84.xml"/><Relationship Id="rId17" Type="http://schemas.openxmlformats.org/officeDocument/2006/relationships/image" Target="../media/image37.png"/><Relationship Id="rId25" Type="http://schemas.openxmlformats.org/officeDocument/2006/relationships/slide" Target="slide63.xml"/><Relationship Id="rId33" Type="http://schemas.openxmlformats.org/officeDocument/2006/relationships/slide" Target="slide79.xml"/><Relationship Id="rId38" Type="http://schemas.openxmlformats.org/officeDocument/2006/relationships/slide" Target="slide69.xml"/><Relationship Id="rId46" Type="http://schemas.openxmlformats.org/officeDocument/2006/relationships/image" Target="../media/image43.png"/><Relationship Id="rId20" Type="http://schemas.openxmlformats.org/officeDocument/2006/relationships/slide" Target="slide27.xml"/><Relationship Id="rId41" Type="http://schemas.openxmlformats.org/officeDocument/2006/relationships/slide" Target="slide83.xml"/></Relationships>
</file>

<file path=ppt/slides/_rels/slide69.xml.rels><?xml version="1.0" encoding="UTF-8" standalone="yes"?>
<Relationships xmlns="http://schemas.openxmlformats.org/package/2006/relationships"><Relationship Id="rId13" Type="http://schemas.openxmlformats.org/officeDocument/2006/relationships/image" Target="../media/image35.png"/><Relationship Id="rId18" Type="http://schemas.openxmlformats.org/officeDocument/2006/relationships/slide" Target="slide38.xml"/><Relationship Id="rId26" Type="http://schemas.openxmlformats.org/officeDocument/2006/relationships/slide" Target="slide71.xml"/><Relationship Id="rId39" Type="http://schemas.openxmlformats.org/officeDocument/2006/relationships/slide" Target="slide70.xml"/><Relationship Id="rId21" Type="http://schemas.openxmlformats.org/officeDocument/2006/relationships/image" Target="../media/image39.png"/><Relationship Id="rId34" Type="http://schemas.openxmlformats.org/officeDocument/2006/relationships/slide" Target="slide65.xml"/><Relationship Id="rId42" Type="http://schemas.openxmlformats.org/officeDocument/2006/relationships/slide" Target="slide82.xml"/><Relationship Id="rId47" Type="http://schemas.openxmlformats.org/officeDocument/2006/relationships/slide" Target="slide98.xml"/><Relationship Id="rId7" Type="http://schemas.openxmlformats.org/officeDocument/2006/relationships/image" Target="../media/image41.png"/><Relationship Id="rId2" Type="http://schemas.openxmlformats.org/officeDocument/2006/relationships/video" Target="../media/media27.mp4"/><Relationship Id="rId16" Type="http://schemas.openxmlformats.org/officeDocument/2006/relationships/slide" Target="slide49.xml"/><Relationship Id="rId29" Type="http://schemas.openxmlformats.org/officeDocument/2006/relationships/slide" Target="slide74.xml"/><Relationship Id="rId1" Type="http://schemas.microsoft.com/office/2007/relationships/media" Target="../media/media27.mp4"/><Relationship Id="rId6" Type="http://schemas.openxmlformats.org/officeDocument/2006/relationships/image" Target="../media/image161.png"/><Relationship Id="rId11" Type="http://schemas.openxmlformats.org/officeDocument/2006/relationships/image" Target="../media/image33.png"/><Relationship Id="rId24" Type="http://schemas.openxmlformats.org/officeDocument/2006/relationships/slide" Target="slide62.xml"/><Relationship Id="rId32" Type="http://schemas.openxmlformats.org/officeDocument/2006/relationships/slide" Target="slide77.xml"/><Relationship Id="rId37" Type="http://schemas.openxmlformats.org/officeDocument/2006/relationships/slide" Target="slide68.xml"/><Relationship Id="rId40" Type="http://schemas.openxmlformats.org/officeDocument/2006/relationships/slide" Target="slide13.xml"/><Relationship Id="rId45" Type="http://schemas.openxmlformats.org/officeDocument/2006/relationships/slide" Target="slide64.xml"/><Relationship Id="rId5" Type="http://schemas.openxmlformats.org/officeDocument/2006/relationships/image" Target="../media/image169.png"/><Relationship Id="rId15" Type="http://schemas.openxmlformats.org/officeDocument/2006/relationships/image" Target="../media/image36.png"/><Relationship Id="rId23" Type="http://schemas.openxmlformats.org/officeDocument/2006/relationships/image" Target="../media/image40.png"/><Relationship Id="rId28" Type="http://schemas.openxmlformats.org/officeDocument/2006/relationships/slide" Target="slide73.xml"/><Relationship Id="rId36" Type="http://schemas.openxmlformats.org/officeDocument/2006/relationships/slide" Target="slide67.xml"/><Relationship Id="rId10" Type="http://schemas.openxmlformats.org/officeDocument/2006/relationships/image" Target="../media/image32.png"/><Relationship Id="rId19" Type="http://schemas.openxmlformats.org/officeDocument/2006/relationships/image" Target="../media/image38.png"/><Relationship Id="rId31" Type="http://schemas.openxmlformats.org/officeDocument/2006/relationships/slide" Target="slide78.xml"/><Relationship Id="rId44" Type="http://schemas.openxmlformats.org/officeDocument/2006/relationships/slide" Target="slide80.xml"/><Relationship Id="rId4" Type="http://schemas.openxmlformats.org/officeDocument/2006/relationships/notesSlide" Target="../notesSlides/notesSlide58.xml"/><Relationship Id="rId9" Type="http://schemas.openxmlformats.org/officeDocument/2006/relationships/slide" Target="slide134.xml"/><Relationship Id="rId14" Type="http://schemas.openxmlformats.org/officeDocument/2006/relationships/slide" Target="slide61.xml"/><Relationship Id="rId22" Type="http://schemas.openxmlformats.org/officeDocument/2006/relationships/slide" Target="slide14.xml"/><Relationship Id="rId27" Type="http://schemas.openxmlformats.org/officeDocument/2006/relationships/slide" Target="slide72.xml"/><Relationship Id="rId30" Type="http://schemas.openxmlformats.org/officeDocument/2006/relationships/slide" Target="slide75.xml"/><Relationship Id="rId35" Type="http://schemas.openxmlformats.org/officeDocument/2006/relationships/slide" Target="slide66.xml"/><Relationship Id="rId43" Type="http://schemas.openxmlformats.org/officeDocument/2006/relationships/slide" Target="slide81.xml"/><Relationship Id="rId48" Type="http://schemas.openxmlformats.org/officeDocument/2006/relationships/image" Target="../media/image34.png"/><Relationship Id="rId8" Type="http://schemas.openxmlformats.org/officeDocument/2006/relationships/image" Target="../media/image1.png"/><Relationship Id="rId3" Type="http://schemas.openxmlformats.org/officeDocument/2006/relationships/slideLayout" Target="../slideLayouts/slideLayout1.xml"/><Relationship Id="rId12" Type="http://schemas.openxmlformats.org/officeDocument/2006/relationships/slide" Target="slide84.xml"/><Relationship Id="rId17" Type="http://schemas.openxmlformats.org/officeDocument/2006/relationships/image" Target="../media/image37.png"/><Relationship Id="rId25" Type="http://schemas.openxmlformats.org/officeDocument/2006/relationships/slide" Target="slide63.xml"/><Relationship Id="rId33" Type="http://schemas.openxmlformats.org/officeDocument/2006/relationships/slide" Target="slide79.xml"/><Relationship Id="rId38" Type="http://schemas.openxmlformats.org/officeDocument/2006/relationships/slide" Target="slide69.xml"/><Relationship Id="rId46" Type="http://schemas.openxmlformats.org/officeDocument/2006/relationships/image" Target="../media/image43.png"/><Relationship Id="rId20" Type="http://schemas.openxmlformats.org/officeDocument/2006/relationships/slide" Target="slide27.xml"/><Relationship Id="rId41" Type="http://schemas.openxmlformats.org/officeDocument/2006/relationships/slide" Target="slide83.xml"/></Relationships>
</file>

<file path=ppt/slides/_rels/slide70.xml.rels><?xml version="1.0" encoding="UTF-8" standalone="yes"?>
<Relationships xmlns="http://schemas.openxmlformats.org/package/2006/relationships"><Relationship Id="rId13" Type="http://schemas.openxmlformats.org/officeDocument/2006/relationships/image" Target="../media/image35.png"/><Relationship Id="rId18" Type="http://schemas.openxmlformats.org/officeDocument/2006/relationships/slide" Target="slide38.xml"/><Relationship Id="rId26" Type="http://schemas.openxmlformats.org/officeDocument/2006/relationships/slide" Target="slide71.xml"/><Relationship Id="rId39" Type="http://schemas.openxmlformats.org/officeDocument/2006/relationships/slide" Target="slide70.xml"/><Relationship Id="rId21" Type="http://schemas.openxmlformats.org/officeDocument/2006/relationships/image" Target="../media/image39.png"/><Relationship Id="rId34" Type="http://schemas.openxmlformats.org/officeDocument/2006/relationships/slide" Target="slide65.xml"/><Relationship Id="rId42" Type="http://schemas.openxmlformats.org/officeDocument/2006/relationships/slide" Target="slide82.xml"/><Relationship Id="rId47" Type="http://schemas.openxmlformats.org/officeDocument/2006/relationships/slide" Target="slide98.xml"/><Relationship Id="rId7" Type="http://schemas.openxmlformats.org/officeDocument/2006/relationships/image" Target="../media/image41.png"/><Relationship Id="rId2" Type="http://schemas.openxmlformats.org/officeDocument/2006/relationships/video" Target="../media/media28.mp4"/><Relationship Id="rId16" Type="http://schemas.openxmlformats.org/officeDocument/2006/relationships/slide" Target="slide49.xml"/><Relationship Id="rId29" Type="http://schemas.openxmlformats.org/officeDocument/2006/relationships/slide" Target="slide74.xml"/><Relationship Id="rId1" Type="http://schemas.microsoft.com/office/2007/relationships/media" Target="../media/media28.mp4"/><Relationship Id="rId6" Type="http://schemas.openxmlformats.org/officeDocument/2006/relationships/image" Target="../media/image161.png"/><Relationship Id="rId11" Type="http://schemas.openxmlformats.org/officeDocument/2006/relationships/image" Target="../media/image33.png"/><Relationship Id="rId24" Type="http://schemas.openxmlformats.org/officeDocument/2006/relationships/slide" Target="slide62.xml"/><Relationship Id="rId32" Type="http://schemas.openxmlformats.org/officeDocument/2006/relationships/slide" Target="slide77.xml"/><Relationship Id="rId37" Type="http://schemas.openxmlformats.org/officeDocument/2006/relationships/slide" Target="slide68.xml"/><Relationship Id="rId40" Type="http://schemas.openxmlformats.org/officeDocument/2006/relationships/slide" Target="slide13.xml"/><Relationship Id="rId45" Type="http://schemas.openxmlformats.org/officeDocument/2006/relationships/slide" Target="slide64.xml"/><Relationship Id="rId5" Type="http://schemas.openxmlformats.org/officeDocument/2006/relationships/image" Target="../media/image170.png"/><Relationship Id="rId15" Type="http://schemas.openxmlformats.org/officeDocument/2006/relationships/image" Target="../media/image36.png"/><Relationship Id="rId23" Type="http://schemas.openxmlformats.org/officeDocument/2006/relationships/image" Target="../media/image40.png"/><Relationship Id="rId28" Type="http://schemas.openxmlformats.org/officeDocument/2006/relationships/slide" Target="slide73.xml"/><Relationship Id="rId36" Type="http://schemas.openxmlformats.org/officeDocument/2006/relationships/slide" Target="slide67.xml"/><Relationship Id="rId10" Type="http://schemas.openxmlformats.org/officeDocument/2006/relationships/image" Target="../media/image32.png"/><Relationship Id="rId19" Type="http://schemas.openxmlformats.org/officeDocument/2006/relationships/image" Target="../media/image38.png"/><Relationship Id="rId31" Type="http://schemas.openxmlformats.org/officeDocument/2006/relationships/slide" Target="slide78.xml"/><Relationship Id="rId44" Type="http://schemas.openxmlformats.org/officeDocument/2006/relationships/slide" Target="slide80.xml"/><Relationship Id="rId4" Type="http://schemas.openxmlformats.org/officeDocument/2006/relationships/notesSlide" Target="../notesSlides/notesSlide59.xml"/><Relationship Id="rId9" Type="http://schemas.openxmlformats.org/officeDocument/2006/relationships/slide" Target="slide134.xml"/><Relationship Id="rId14" Type="http://schemas.openxmlformats.org/officeDocument/2006/relationships/slide" Target="slide61.xml"/><Relationship Id="rId22" Type="http://schemas.openxmlformats.org/officeDocument/2006/relationships/slide" Target="slide14.xml"/><Relationship Id="rId27" Type="http://schemas.openxmlformats.org/officeDocument/2006/relationships/slide" Target="slide72.xml"/><Relationship Id="rId30" Type="http://schemas.openxmlformats.org/officeDocument/2006/relationships/slide" Target="slide75.xml"/><Relationship Id="rId35" Type="http://schemas.openxmlformats.org/officeDocument/2006/relationships/slide" Target="slide66.xml"/><Relationship Id="rId43" Type="http://schemas.openxmlformats.org/officeDocument/2006/relationships/slide" Target="slide81.xml"/><Relationship Id="rId48" Type="http://schemas.openxmlformats.org/officeDocument/2006/relationships/image" Target="../media/image34.png"/><Relationship Id="rId8" Type="http://schemas.openxmlformats.org/officeDocument/2006/relationships/image" Target="../media/image1.png"/><Relationship Id="rId3" Type="http://schemas.openxmlformats.org/officeDocument/2006/relationships/slideLayout" Target="../slideLayouts/slideLayout1.xml"/><Relationship Id="rId12" Type="http://schemas.openxmlformats.org/officeDocument/2006/relationships/slide" Target="slide84.xml"/><Relationship Id="rId17" Type="http://schemas.openxmlformats.org/officeDocument/2006/relationships/image" Target="../media/image37.png"/><Relationship Id="rId25" Type="http://schemas.openxmlformats.org/officeDocument/2006/relationships/slide" Target="slide63.xml"/><Relationship Id="rId33" Type="http://schemas.openxmlformats.org/officeDocument/2006/relationships/slide" Target="slide79.xml"/><Relationship Id="rId38" Type="http://schemas.openxmlformats.org/officeDocument/2006/relationships/slide" Target="slide69.xml"/><Relationship Id="rId46" Type="http://schemas.openxmlformats.org/officeDocument/2006/relationships/image" Target="../media/image43.png"/><Relationship Id="rId20" Type="http://schemas.openxmlformats.org/officeDocument/2006/relationships/slide" Target="slide27.xml"/><Relationship Id="rId41" Type="http://schemas.openxmlformats.org/officeDocument/2006/relationships/slide" Target="slide83.xml"/></Relationships>
</file>

<file path=ppt/slides/_rels/slide71.xml.rels><?xml version="1.0" encoding="UTF-8" standalone="yes"?>
<Relationships xmlns="http://schemas.openxmlformats.org/package/2006/relationships"><Relationship Id="rId13" Type="http://schemas.openxmlformats.org/officeDocument/2006/relationships/image" Target="../media/image35.png"/><Relationship Id="rId18" Type="http://schemas.openxmlformats.org/officeDocument/2006/relationships/slide" Target="slide38.xml"/><Relationship Id="rId26" Type="http://schemas.openxmlformats.org/officeDocument/2006/relationships/slide" Target="slide71.xml"/><Relationship Id="rId39" Type="http://schemas.openxmlformats.org/officeDocument/2006/relationships/slide" Target="slide69.xml"/><Relationship Id="rId21" Type="http://schemas.openxmlformats.org/officeDocument/2006/relationships/image" Target="../media/image39.png"/><Relationship Id="rId34" Type="http://schemas.openxmlformats.org/officeDocument/2006/relationships/slide" Target="slide79.xml"/><Relationship Id="rId42" Type="http://schemas.openxmlformats.org/officeDocument/2006/relationships/slide" Target="slide83.xml"/><Relationship Id="rId47" Type="http://schemas.openxmlformats.org/officeDocument/2006/relationships/image" Target="../media/image43.png"/><Relationship Id="rId7" Type="http://schemas.openxmlformats.org/officeDocument/2006/relationships/image" Target="../media/image41.png"/><Relationship Id="rId2" Type="http://schemas.openxmlformats.org/officeDocument/2006/relationships/video" Target="../media/media29.mp4"/><Relationship Id="rId16" Type="http://schemas.openxmlformats.org/officeDocument/2006/relationships/slide" Target="slide49.xml"/><Relationship Id="rId29" Type="http://schemas.openxmlformats.org/officeDocument/2006/relationships/slide" Target="slide74.xml"/><Relationship Id="rId11" Type="http://schemas.openxmlformats.org/officeDocument/2006/relationships/image" Target="../media/image33.png"/><Relationship Id="rId24" Type="http://schemas.openxmlformats.org/officeDocument/2006/relationships/slide" Target="slide62.xml"/><Relationship Id="rId32" Type="http://schemas.openxmlformats.org/officeDocument/2006/relationships/slide" Target="slide77.xml"/><Relationship Id="rId37" Type="http://schemas.openxmlformats.org/officeDocument/2006/relationships/slide" Target="slide67.xml"/><Relationship Id="rId40" Type="http://schemas.openxmlformats.org/officeDocument/2006/relationships/slide" Target="slide70.xml"/><Relationship Id="rId45" Type="http://schemas.openxmlformats.org/officeDocument/2006/relationships/slide" Target="slide80.xml"/><Relationship Id="rId5" Type="http://schemas.openxmlformats.org/officeDocument/2006/relationships/image" Target="../media/image171.png"/><Relationship Id="rId15" Type="http://schemas.openxmlformats.org/officeDocument/2006/relationships/image" Target="../media/image36.png"/><Relationship Id="rId23" Type="http://schemas.openxmlformats.org/officeDocument/2006/relationships/image" Target="../media/image40.png"/><Relationship Id="rId28" Type="http://schemas.openxmlformats.org/officeDocument/2006/relationships/slide" Target="slide73.xml"/><Relationship Id="rId36" Type="http://schemas.openxmlformats.org/officeDocument/2006/relationships/slide" Target="slide66.xml"/><Relationship Id="rId49" Type="http://schemas.openxmlformats.org/officeDocument/2006/relationships/image" Target="../media/image34.png"/><Relationship Id="rId10" Type="http://schemas.openxmlformats.org/officeDocument/2006/relationships/image" Target="../media/image32.png"/><Relationship Id="rId19" Type="http://schemas.openxmlformats.org/officeDocument/2006/relationships/image" Target="../media/image38.png"/><Relationship Id="rId31" Type="http://schemas.openxmlformats.org/officeDocument/2006/relationships/slide" Target="slide76.xml"/><Relationship Id="rId44" Type="http://schemas.openxmlformats.org/officeDocument/2006/relationships/slide" Target="slide81.xml"/><Relationship Id="rId4" Type="http://schemas.openxmlformats.org/officeDocument/2006/relationships/notesSlide" Target="../notesSlides/notesSlide60.xml"/><Relationship Id="rId9" Type="http://schemas.openxmlformats.org/officeDocument/2006/relationships/slide" Target="slide134.xml"/><Relationship Id="rId14" Type="http://schemas.openxmlformats.org/officeDocument/2006/relationships/slide" Target="slide61.xml"/><Relationship Id="rId22" Type="http://schemas.openxmlformats.org/officeDocument/2006/relationships/slide" Target="slide14.xml"/><Relationship Id="rId27" Type="http://schemas.openxmlformats.org/officeDocument/2006/relationships/slide" Target="slide72.xml"/><Relationship Id="rId30" Type="http://schemas.openxmlformats.org/officeDocument/2006/relationships/slide" Target="slide75.xml"/><Relationship Id="rId35" Type="http://schemas.openxmlformats.org/officeDocument/2006/relationships/slide" Target="slide65.xml"/><Relationship Id="rId43" Type="http://schemas.openxmlformats.org/officeDocument/2006/relationships/slide" Target="slide82.xml"/><Relationship Id="rId48" Type="http://schemas.openxmlformats.org/officeDocument/2006/relationships/slide" Target="slide98.xml"/><Relationship Id="rId8" Type="http://schemas.openxmlformats.org/officeDocument/2006/relationships/image" Target="../media/image1.png"/><Relationship Id="rId3" Type="http://schemas.openxmlformats.org/officeDocument/2006/relationships/slideLayout" Target="../slideLayouts/slideLayout1.xml"/><Relationship Id="rId12" Type="http://schemas.openxmlformats.org/officeDocument/2006/relationships/slide" Target="slide84.xml"/><Relationship Id="rId17" Type="http://schemas.openxmlformats.org/officeDocument/2006/relationships/image" Target="../media/image37.png"/><Relationship Id="rId25" Type="http://schemas.openxmlformats.org/officeDocument/2006/relationships/slide" Target="slide63.xml"/><Relationship Id="rId33" Type="http://schemas.openxmlformats.org/officeDocument/2006/relationships/slide" Target="slide78.xml"/><Relationship Id="rId38" Type="http://schemas.openxmlformats.org/officeDocument/2006/relationships/slide" Target="slide68.xml"/><Relationship Id="rId46" Type="http://schemas.openxmlformats.org/officeDocument/2006/relationships/slide" Target="slide64.xml"/><Relationship Id="rId20" Type="http://schemas.openxmlformats.org/officeDocument/2006/relationships/slide" Target="slide27.xml"/><Relationship Id="rId41" Type="http://schemas.openxmlformats.org/officeDocument/2006/relationships/slide" Target="slide13.xml"/><Relationship Id="rId1" Type="http://schemas.microsoft.com/office/2007/relationships/media" Target="../media/media29.mp4"/><Relationship Id="rId6" Type="http://schemas.openxmlformats.org/officeDocument/2006/relationships/image" Target="../media/image161.png"/></Relationships>
</file>

<file path=ppt/slides/_rels/slide72.xml.rels><?xml version="1.0" encoding="UTF-8" standalone="yes"?>
<Relationships xmlns="http://schemas.openxmlformats.org/package/2006/relationships"><Relationship Id="rId13" Type="http://schemas.openxmlformats.org/officeDocument/2006/relationships/slide" Target="slide77.xml"/><Relationship Id="rId18" Type="http://schemas.openxmlformats.org/officeDocument/2006/relationships/image" Target="../media/image1.png"/><Relationship Id="rId26" Type="http://schemas.openxmlformats.org/officeDocument/2006/relationships/slide" Target="slide49.xml"/><Relationship Id="rId39" Type="http://schemas.openxmlformats.org/officeDocument/2006/relationships/slide" Target="slide69.xml"/><Relationship Id="rId21" Type="http://schemas.openxmlformats.org/officeDocument/2006/relationships/image" Target="../media/image33.png"/><Relationship Id="rId34" Type="http://schemas.openxmlformats.org/officeDocument/2006/relationships/slide" Target="slide62.xml"/><Relationship Id="rId42" Type="http://schemas.openxmlformats.org/officeDocument/2006/relationships/slide" Target="slide83.xml"/><Relationship Id="rId47" Type="http://schemas.openxmlformats.org/officeDocument/2006/relationships/image" Target="../media/image43.png"/><Relationship Id="rId7" Type="http://schemas.openxmlformats.org/officeDocument/2006/relationships/slide" Target="slide71.xml"/><Relationship Id="rId2" Type="http://schemas.openxmlformats.org/officeDocument/2006/relationships/video" Target="../media/media30.mp4"/><Relationship Id="rId16" Type="http://schemas.openxmlformats.org/officeDocument/2006/relationships/slide" Target="slide65.xml"/><Relationship Id="rId29" Type="http://schemas.openxmlformats.org/officeDocument/2006/relationships/image" Target="../media/image38.png"/><Relationship Id="rId11" Type="http://schemas.openxmlformats.org/officeDocument/2006/relationships/slide" Target="slide75.xml"/><Relationship Id="rId24" Type="http://schemas.openxmlformats.org/officeDocument/2006/relationships/slide" Target="slide61.xml"/><Relationship Id="rId32" Type="http://schemas.openxmlformats.org/officeDocument/2006/relationships/slide" Target="slide14.xml"/><Relationship Id="rId37" Type="http://schemas.openxmlformats.org/officeDocument/2006/relationships/slide" Target="slide67.xml"/><Relationship Id="rId40" Type="http://schemas.openxmlformats.org/officeDocument/2006/relationships/slide" Target="slide70.xml"/><Relationship Id="rId45" Type="http://schemas.openxmlformats.org/officeDocument/2006/relationships/slide" Target="slide80.xml"/><Relationship Id="rId5" Type="http://schemas.openxmlformats.org/officeDocument/2006/relationships/image" Target="../media/image172.png"/><Relationship Id="rId15" Type="http://schemas.openxmlformats.org/officeDocument/2006/relationships/slide" Target="slide79.xml"/><Relationship Id="rId23" Type="http://schemas.openxmlformats.org/officeDocument/2006/relationships/image" Target="../media/image35.png"/><Relationship Id="rId28" Type="http://schemas.openxmlformats.org/officeDocument/2006/relationships/slide" Target="slide38.xml"/><Relationship Id="rId36" Type="http://schemas.openxmlformats.org/officeDocument/2006/relationships/slide" Target="slide66.xml"/><Relationship Id="rId49" Type="http://schemas.openxmlformats.org/officeDocument/2006/relationships/image" Target="../media/image34.png"/><Relationship Id="rId10" Type="http://schemas.openxmlformats.org/officeDocument/2006/relationships/slide" Target="slide74.xml"/><Relationship Id="rId19" Type="http://schemas.openxmlformats.org/officeDocument/2006/relationships/slide" Target="slide134.xml"/><Relationship Id="rId31" Type="http://schemas.openxmlformats.org/officeDocument/2006/relationships/image" Target="../media/image39.png"/><Relationship Id="rId44" Type="http://schemas.openxmlformats.org/officeDocument/2006/relationships/slide" Target="slide81.xml"/><Relationship Id="rId4" Type="http://schemas.openxmlformats.org/officeDocument/2006/relationships/notesSlide" Target="../notesSlides/notesSlide61.xml"/><Relationship Id="rId9" Type="http://schemas.openxmlformats.org/officeDocument/2006/relationships/slide" Target="slide73.xml"/><Relationship Id="rId14" Type="http://schemas.openxmlformats.org/officeDocument/2006/relationships/slide" Target="slide78.xml"/><Relationship Id="rId22" Type="http://schemas.openxmlformats.org/officeDocument/2006/relationships/slide" Target="slide84.xml"/><Relationship Id="rId27" Type="http://schemas.openxmlformats.org/officeDocument/2006/relationships/image" Target="../media/image37.png"/><Relationship Id="rId30" Type="http://schemas.openxmlformats.org/officeDocument/2006/relationships/slide" Target="slide27.xml"/><Relationship Id="rId35" Type="http://schemas.openxmlformats.org/officeDocument/2006/relationships/slide" Target="slide63.xml"/><Relationship Id="rId43" Type="http://schemas.openxmlformats.org/officeDocument/2006/relationships/slide" Target="slide82.xml"/><Relationship Id="rId48" Type="http://schemas.openxmlformats.org/officeDocument/2006/relationships/slide" Target="slide98.xml"/><Relationship Id="rId8" Type="http://schemas.openxmlformats.org/officeDocument/2006/relationships/slide" Target="slide72.xml"/><Relationship Id="rId3" Type="http://schemas.openxmlformats.org/officeDocument/2006/relationships/slideLayout" Target="../slideLayouts/slideLayout1.xml"/><Relationship Id="rId12" Type="http://schemas.openxmlformats.org/officeDocument/2006/relationships/slide" Target="slide76.xml"/><Relationship Id="rId17" Type="http://schemas.openxmlformats.org/officeDocument/2006/relationships/image" Target="../media/image41.png"/><Relationship Id="rId25" Type="http://schemas.openxmlformats.org/officeDocument/2006/relationships/image" Target="../media/image36.png"/><Relationship Id="rId33" Type="http://schemas.openxmlformats.org/officeDocument/2006/relationships/image" Target="../media/image40.png"/><Relationship Id="rId38" Type="http://schemas.openxmlformats.org/officeDocument/2006/relationships/slide" Target="slide68.xml"/><Relationship Id="rId46" Type="http://schemas.openxmlformats.org/officeDocument/2006/relationships/slide" Target="slide64.xml"/><Relationship Id="rId20" Type="http://schemas.openxmlformats.org/officeDocument/2006/relationships/image" Target="../media/image32.png"/><Relationship Id="rId41" Type="http://schemas.openxmlformats.org/officeDocument/2006/relationships/slide" Target="slide13.xml"/><Relationship Id="rId1" Type="http://schemas.microsoft.com/office/2007/relationships/media" Target="../media/media30.mp4"/><Relationship Id="rId6" Type="http://schemas.openxmlformats.org/officeDocument/2006/relationships/image" Target="../media/image161.png"/></Relationships>
</file>

<file path=ppt/slides/_rels/slide73.xml.rels><?xml version="1.0" encoding="UTF-8" standalone="yes"?>
<Relationships xmlns="http://schemas.openxmlformats.org/package/2006/relationships"><Relationship Id="rId13" Type="http://schemas.openxmlformats.org/officeDocument/2006/relationships/slide" Target="slide77.xml"/><Relationship Id="rId18" Type="http://schemas.openxmlformats.org/officeDocument/2006/relationships/image" Target="../media/image1.png"/><Relationship Id="rId26" Type="http://schemas.openxmlformats.org/officeDocument/2006/relationships/slide" Target="slide49.xml"/><Relationship Id="rId39" Type="http://schemas.openxmlformats.org/officeDocument/2006/relationships/slide" Target="slide69.xml"/><Relationship Id="rId21" Type="http://schemas.openxmlformats.org/officeDocument/2006/relationships/image" Target="../media/image33.png"/><Relationship Id="rId34" Type="http://schemas.openxmlformats.org/officeDocument/2006/relationships/slide" Target="slide62.xml"/><Relationship Id="rId42" Type="http://schemas.openxmlformats.org/officeDocument/2006/relationships/slide" Target="slide83.xml"/><Relationship Id="rId47" Type="http://schemas.openxmlformats.org/officeDocument/2006/relationships/image" Target="../media/image43.png"/><Relationship Id="rId7" Type="http://schemas.openxmlformats.org/officeDocument/2006/relationships/slide" Target="slide71.xml"/><Relationship Id="rId2" Type="http://schemas.openxmlformats.org/officeDocument/2006/relationships/video" Target="../media/media31.mp4"/><Relationship Id="rId16" Type="http://schemas.openxmlformats.org/officeDocument/2006/relationships/slide" Target="slide65.xml"/><Relationship Id="rId29" Type="http://schemas.openxmlformats.org/officeDocument/2006/relationships/image" Target="../media/image38.png"/><Relationship Id="rId11" Type="http://schemas.openxmlformats.org/officeDocument/2006/relationships/slide" Target="slide75.xml"/><Relationship Id="rId24" Type="http://schemas.openxmlformats.org/officeDocument/2006/relationships/slide" Target="slide61.xml"/><Relationship Id="rId32" Type="http://schemas.openxmlformats.org/officeDocument/2006/relationships/slide" Target="slide14.xml"/><Relationship Id="rId37" Type="http://schemas.openxmlformats.org/officeDocument/2006/relationships/slide" Target="slide67.xml"/><Relationship Id="rId40" Type="http://schemas.openxmlformats.org/officeDocument/2006/relationships/slide" Target="slide70.xml"/><Relationship Id="rId45" Type="http://schemas.openxmlformats.org/officeDocument/2006/relationships/slide" Target="slide80.xml"/><Relationship Id="rId5" Type="http://schemas.openxmlformats.org/officeDocument/2006/relationships/image" Target="../media/image97.png"/><Relationship Id="rId15" Type="http://schemas.openxmlformats.org/officeDocument/2006/relationships/slide" Target="slide79.xml"/><Relationship Id="rId23" Type="http://schemas.openxmlformats.org/officeDocument/2006/relationships/image" Target="../media/image35.png"/><Relationship Id="rId28" Type="http://schemas.openxmlformats.org/officeDocument/2006/relationships/slide" Target="slide38.xml"/><Relationship Id="rId36" Type="http://schemas.openxmlformats.org/officeDocument/2006/relationships/slide" Target="slide66.xml"/><Relationship Id="rId49" Type="http://schemas.openxmlformats.org/officeDocument/2006/relationships/image" Target="../media/image34.png"/><Relationship Id="rId10" Type="http://schemas.openxmlformats.org/officeDocument/2006/relationships/slide" Target="slide74.xml"/><Relationship Id="rId19" Type="http://schemas.openxmlformats.org/officeDocument/2006/relationships/slide" Target="slide134.xml"/><Relationship Id="rId31" Type="http://schemas.openxmlformats.org/officeDocument/2006/relationships/image" Target="../media/image39.png"/><Relationship Id="rId44" Type="http://schemas.openxmlformats.org/officeDocument/2006/relationships/slide" Target="slide81.xml"/><Relationship Id="rId4" Type="http://schemas.openxmlformats.org/officeDocument/2006/relationships/notesSlide" Target="../notesSlides/notesSlide62.xml"/><Relationship Id="rId9" Type="http://schemas.openxmlformats.org/officeDocument/2006/relationships/slide" Target="slide73.xml"/><Relationship Id="rId14" Type="http://schemas.openxmlformats.org/officeDocument/2006/relationships/slide" Target="slide78.xml"/><Relationship Id="rId22" Type="http://schemas.openxmlformats.org/officeDocument/2006/relationships/slide" Target="slide84.xml"/><Relationship Id="rId27" Type="http://schemas.openxmlformats.org/officeDocument/2006/relationships/image" Target="../media/image37.png"/><Relationship Id="rId30" Type="http://schemas.openxmlformats.org/officeDocument/2006/relationships/slide" Target="slide27.xml"/><Relationship Id="rId35" Type="http://schemas.openxmlformats.org/officeDocument/2006/relationships/slide" Target="slide63.xml"/><Relationship Id="rId43" Type="http://schemas.openxmlformats.org/officeDocument/2006/relationships/slide" Target="slide82.xml"/><Relationship Id="rId48" Type="http://schemas.openxmlformats.org/officeDocument/2006/relationships/slide" Target="slide98.xml"/><Relationship Id="rId8" Type="http://schemas.openxmlformats.org/officeDocument/2006/relationships/slide" Target="slide72.xml"/><Relationship Id="rId3" Type="http://schemas.openxmlformats.org/officeDocument/2006/relationships/slideLayout" Target="../slideLayouts/slideLayout1.xml"/><Relationship Id="rId12" Type="http://schemas.openxmlformats.org/officeDocument/2006/relationships/slide" Target="slide76.xml"/><Relationship Id="rId17" Type="http://schemas.openxmlformats.org/officeDocument/2006/relationships/image" Target="../media/image41.png"/><Relationship Id="rId25" Type="http://schemas.openxmlformats.org/officeDocument/2006/relationships/image" Target="../media/image36.png"/><Relationship Id="rId33" Type="http://schemas.openxmlformats.org/officeDocument/2006/relationships/image" Target="../media/image40.png"/><Relationship Id="rId38" Type="http://schemas.openxmlformats.org/officeDocument/2006/relationships/slide" Target="slide68.xml"/><Relationship Id="rId46" Type="http://schemas.openxmlformats.org/officeDocument/2006/relationships/slide" Target="slide64.xml"/><Relationship Id="rId20" Type="http://schemas.openxmlformats.org/officeDocument/2006/relationships/image" Target="../media/image32.png"/><Relationship Id="rId41" Type="http://schemas.openxmlformats.org/officeDocument/2006/relationships/slide" Target="slide13.xml"/><Relationship Id="rId1" Type="http://schemas.microsoft.com/office/2007/relationships/media" Target="../media/media31.mp4"/><Relationship Id="rId6" Type="http://schemas.openxmlformats.org/officeDocument/2006/relationships/image" Target="../media/image161.png"/></Relationships>
</file>

<file path=ppt/slides/_rels/slide74.xml.rels><?xml version="1.0" encoding="UTF-8" standalone="yes"?>
<Relationships xmlns="http://schemas.openxmlformats.org/package/2006/relationships"><Relationship Id="rId13" Type="http://schemas.openxmlformats.org/officeDocument/2006/relationships/slide" Target="slide77.xml"/><Relationship Id="rId18" Type="http://schemas.openxmlformats.org/officeDocument/2006/relationships/image" Target="../media/image1.png"/><Relationship Id="rId26" Type="http://schemas.openxmlformats.org/officeDocument/2006/relationships/slide" Target="slide49.xml"/><Relationship Id="rId39" Type="http://schemas.openxmlformats.org/officeDocument/2006/relationships/slide" Target="slide69.xml"/><Relationship Id="rId21" Type="http://schemas.openxmlformats.org/officeDocument/2006/relationships/image" Target="../media/image33.png"/><Relationship Id="rId34" Type="http://schemas.openxmlformats.org/officeDocument/2006/relationships/slide" Target="slide62.xml"/><Relationship Id="rId42" Type="http://schemas.openxmlformats.org/officeDocument/2006/relationships/slide" Target="slide83.xml"/><Relationship Id="rId47" Type="http://schemas.openxmlformats.org/officeDocument/2006/relationships/image" Target="../media/image43.png"/><Relationship Id="rId7" Type="http://schemas.openxmlformats.org/officeDocument/2006/relationships/slide" Target="slide71.xml"/><Relationship Id="rId2" Type="http://schemas.openxmlformats.org/officeDocument/2006/relationships/video" Target="../media/media32.mp4"/><Relationship Id="rId16" Type="http://schemas.openxmlformats.org/officeDocument/2006/relationships/slide" Target="slide65.xml"/><Relationship Id="rId29" Type="http://schemas.openxmlformats.org/officeDocument/2006/relationships/image" Target="../media/image38.png"/><Relationship Id="rId11" Type="http://schemas.openxmlformats.org/officeDocument/2006/relationships/slide" Target="slide75.xml"/><Relationship Id="rId24" Type="http://schemas.openxmlformats.org/officeDocument/2006/relationships/slide" Target="slide61.xml"/><Relationship Id="rId32" Type="http://schemas.openxmlformats.org/officeDocument/2006/relationships/slide" Target="slide14.xml"/><Relationship Id="rId37" Type="http://schemas.openxmlformats.org/officeDocument/2006/relationships/slide" Target="slide67.xml"/><Relationship Id="rId40" Type="http://schemas.openxmlformats.org/officeDocument/2006/relationships/slide" Target="slide70.xml"/><Relationship Id="rId45" Type="http://schemas.openxmlformats.org/officeDocument/2006/relationships/slide" Target="slide80.xml"/><Relationship Id="rId5" Type="http://schemas.openxmlformats.org/officeDocument/2006/relationships/image" Target="../media/image97.png"/><Relationship Id="rId15" Type="http://schemas.openxmlformats.org/officeDocument/2006/relationships/slide" Target="slide79.xml"/><Relationship Id="rId23" Type="http://schemas.openxmlformats.org/officeDocument/2006/relationships/image" Target="../media/image35.png"/><Relationship Id="rId28" Type="http://schemas.openxmlformats.org/officeDocument/2006/relationships/slide" Target="slide38.xml"/><Relationship Id="rId36" Type="http://schemas.openxmlformats.org/officeDocument/2006/relationships/slide" Target="slide66.xml"/><Relationship Id="rId49" Type="http://schemas.openxmlformats.org/officeDocument/2006/relationships/image" Target="../media/image34.png"/><Relationship Id="rId10" Type="http://schemas.openxmlformats.org/officeDocument/2006/relationships/slide" Target="slide74.xml"/><Relationship Id="rId19" Type="http://schemas.openxmlformats.org/officeDocument/2006/relationships/slide" Target="slide134.xml"/><Relationship Id="rId31" Type="http://schemas.openxmlformats.org/officeDocument/2006/relationships/image" Target="../media/image39.png"/><Relationship Id="rId44" Type="http://schemas.openxmlformats.org/officeDocument/2006/relationships/slide" Target="slide81.xml"/><Relationship Id="rId4" Type="http://schemas.openxmlformats.org/officeDocument/2006/relationships/notesSlide" Target="../notesSlides/notesSlide63.xml"/><Relationship Id="rId9" Type="http://schemas.openxmlformats.org/officeDocument/2006/relationships/slide" Target="slide73.xml"/><Relationship Id="rId14" Type="http://schemas.openxmlformats.org/officeDocument/2006/relationships/slide" Target="slide78.xml"/><Relationship Id="rId22" Type="http://schemas.openxmlformats.org/officeDocument/2006/relationships/slide" Target="slide84.xml"/><Relationship Id="rId27" Type="http://schemas.openxmlformats.org/officeDocument/2006/relationships/image" Target="../media/image37.png"/><Relationship Id="rId30" Type="http://schemas.openxmlformats.org/officeDocument/2006/relationships/slide" Target="slide27.xml"/><Relationship Id="rId35" Type="http://schemas.openxmlformats.org/officeDocument/2006/relationships/slide" Target="slide63.xml"/><Relationship Id="rId43" Type="http://schemas.openxmlformats.org/officeDocument/2006/relationships/slide" Target="slide82.xml"/><Relationship Id="rId48" Type="http://schemas.openxmlformats.org/officeDocument/2006/relationships/slide" Target="slide98.xml"/><Relationship Id="rId8" Type="http://schemas.openxmlformats.org/officeDocument/2006/relationships/slide" Target="slide72.xml"/><Relationship Id="rId3" Type="http://schemas.openxmlformats.org/officeDocument/2006/relationships/slideLayout" Target="../slideLayouts/slideLayout1.xml"/><Relationship Id="rId12" Type="http://schemas.openxmlformats.org/officeDocument/2006/relationships/slide" Target="slide76.xml"/><Relationship Id="rId17" Type="http://schemas.openxmlformats.org/officeDocument/2006/relationships/image" Target="../media/image41.png"/><Relationship Id="rId25" Type="http://schemas.openxmlformats.org/officeDocument/2006/relationships/image" Target="../media/image36.png"/><Relationship Id="rId33" Type="http://schemas.openxmlformats.org/officeDocument/2006/relationships/image" Target="../media/image40.png"/><Relationship Id="rId38" Type="http://schemas.openxmlformats.org/officeDocument/2006/relationships/slide" Target="slide68.xml"/><Relationship Id="rId46" Type="http://schemas.openxmlformats.org/officeDocument/2006/relationships/slide" Target="slide64.xml"/><Relationship Id="rId20" Type="http://schemas.openxmlformats.org/officeDocument/2006/relationships/image" Target="../media/image32.png"/><Relationship Id="rId41" Type="http://schemas.openxmlformats.org/officeDocument/2006/relationships/slide" Target="slide13.xml"/><Relationship Id="rId1" Type="http://schemas.microsoft.com/office/2007/relationships/media" Target="../media/media32.mp4"/><Relationship Id="rId6" Type="http://schemas.openxmlformats.org/officeDocument/2006/relationships/image" Target="../media/image161.png"/></Relationships>
</file>

<file path=ppt/slides/_rels/slide75.xml.rels><?xml version="1.0" encoding="UTF-8" standalone="yes"?>
<Relationships xmlns="http://schemas.openxmlformats.org/package/2006/relationships"><Relationship Id="rId13" Type="http://schemas.openxmlformats.org/officeDocument/2006/relationships/slide" Target="slide77.xml"/><Relationship Id="rId18" Type="http://schemas.openxmlformats.org/officeDocument/2006/relationships/image" Target="../media/image1.png"/><Relationship Id="rId26" Type="http://schemas.openxmlformats.org/officeDocument/2006/relationships/slide" Target="slide49.xml"/><Relationship Id="rId39" Type="http://schemas.openxmlformats.org/officeDocument/2006/relationships/slide" Target="slide69.xml"/><Relationship Id="rId21" Type="http://schemas.openxmlformats.org/officeDocument/2006/relationships/image" Target="../media/image33.png"/><Relationship Id="rId34" Type="http://schemas.openxmlformats.org/officeDocument/2006/relationships/slide" Target="slide62.xml"/><Relationship Id="rId42" Type="http://schemas.openxmlformats.org/officeDocument/2006/relationships/slide" Target="slide83.xml"/><Relationship Id="rId47" Type="http://schemas.openxmlformats.org/officeDocument/2006/relationships/image" Target="../media/image43.png"/><Relationship Id="rId7" Type="http://schemas.openxmlformats.org/officeDocument/2006/relationships/slide" Target="slide71.xml"/><Relationship Id="rId2" Type="http://schemas.openxmlformats.org/officeDocument/2006/relationships/video" Target="../media/media33.mp4"/><Relationship Id="rId16" Type="http://schemas.openxmlformats.org/officeDocument/2006/relationships/slide" Target="slide65.xml"/><Relationship Id="rId29" Type="http://schemas.openxmlformats.org/officeDocument/2006/relationships/image" Target="../media/image38.png"/><Relationship Id="rId11" Type="http://schemas.openxmlformats.org/officeDocument/2006/relationships/slide" Target="slide75.xml"/><Relationship Id="rId24" Type="http://schemas.openxmlformats.org/officeDocument/2006/relationships/slide" Target="slide61.xml"/><Relationship Id="rId32" Type="http://schemas.openxmlformats.org/officeDocument/2006/relationships/slide" Target="slide14.xml"/><Relationship Id="rId37" Type="http://schemas.openxmlformats.org/officeDocument/2006/relationships/slide" Target="slide67.xml"/><Relationship Id="rId40" Type="http://schemas.openxmlformats.org/officeDocument/2006/relationships/slide" Target="slide70.xml"/><Relationship Id="rId45" Type="http://schemas.openxmlformats.org/officeDocument/2006/relationships/slide" Target="slide80.xml"/><Relationship Id="rId5" Type="http://schemas.openxmlformats.org/officeDocument/2006/relationships/image" Target="../media/image97.png"/><Relationship Id="rId15" Type="http://schemas.openxmlformats.org/officeDocument/2006/relationships/slide" Target="slide79.xml"/><Relationship Id="rId23" Type="http://schemas.openxmlformats.org/officeDocument/2006/relationships/image" Target="../media/image35.png"/><Relationship Id="rId28" Type="http://schemas.openxmlformats.org/officeDocument/2006/relationships/slide" Target="slide38.xml"/><Relationship Id="rId36" Type="http://schemas.openxmlformats.org/officeDocument/2006/relationships/slide" Target="slide66.xml"/><Relationship Id="rId49" Type="http://schemas.openxmlformats.org/officeDocument/2006/relationships/image" Target="../media/image34.png"/><Relationship Id="rId10" Type="http://schemas.openxmlformats.org/officeDocument/2006/relationships/slide" Target="slide74.xml"/><Relationship Id="rId19" Type="http://schemas.openxmlformats.org/officeDocument/2006/relationships/slide" Target="slide134.xml"/><Relationship Id="rId31" Type="http://schemas.openxmlformats.org/officeDocument/2006/relationships/image" Target="../media/image39.png"/><Relationship Id="rId44" Type="http://schemas.openxmlformats.org/officeDocument/2006/relationships/slide" Target="slide81.xml"/><Relationship Id="rId4" Type="http://schemas.openxmlformats.org/officeDocument/2006/relationships/notesSlide" Target="../notesSlides/notesSlide64.xml"/><Relationship Id="rId9" Type="http://schemas.openxmlformats.org/officeDocument/2006/relationships/slide" Target="slide73.xml"/><Relationship Id="rId14" Type="http://schemas.openxmlformats.org/officeDocument/2006/relationships/slide" Target="slide78.xml"/><Relationship Id="rId22" Type="http://schemas.openxmlformats.org/officeDocument/2006/relationships/slide" Target="slide84.xml"/><Relationship Id="rId27" Type="http://schemas.openxmlformats.org/officeDocument/2006/relationships/image" Target="../media/image37.png"/><Relationship Id="rId30" Type="http://schemas.openxmlformats.org/officeDocument/2006/relationships/slide" Target="slide27.xml"/><Relationship Id="rId35" Type="http://schemas.openxmlformats.org/officeDocument/2006/relationships/slide" Target="slide63.xml"/><Relationship Id="rId43" Type="http://schemas.openxmlformats.org/officeDocument/2006/relationships/slide" Target="slide82.xml"/><Relationship Id="rId48" Type="http://schemas.openxmlformats.org/officeDocument/2006/relationships/slide" Target="slide98.xml"/><Relationship Id="rId8" Type="http://schemas.openxmlformats.org/officeDocument/2006/relationships/slide" Target="slide72.xml"/><Relationship Id="rId3" Type="http://schemas.openxmlformats.org/officeDocument/2006/relationships/slideLayout" Target="../slideLayouts/slideLayout1.xml"/><Relationship Id="rId12" Type="http://schemas.openxmlformats.org/officeDocument/2006/relationships/slide" Target="slide76.xml"/><Relationship Id="rId17" Type="http://schemas.openxmlformats.org/officeDocument/2006/relationships/image" Target="../media/image41.png"/><Relationship Id="rId25" Type="http://schemas.openxmlformats.org/officeDocument/2006/relationships/image" Target="../media/image36.png"/><Relationship Id="rId33" Type="http://schemas.openxmlformats.org/officeDocument/2006/relationships/image" Target="../media/image40.png"/><Relationship Id="rId38" Type="http://schemas.openxmlformats.org/officeDocument/2006/relationships/slide" Target="slide68.xml"/><Relationship Id="rId46" Type="http://schemas.openxmlformats.org/officeDocument/2006/relationships/slide" Target="slide64.xml"/><Relationship Id="rId20" Type="http://schemas.openxmlformats.org/officeDocument/2006/relationships/image" Target="../media/image32.png"/><Relationship Id="rId41" Type="http://schemas.openxmlformats.org/officeDocument/2006/relationships/slide" Target="slide13.xml"/><Relationship Id="rId1" Type="http://schemas.microsoft.com/office/2007/relationships/media" Target="../media/media33.mp4"/><Relationship Id="rId6" Type="http://schemas.openxmlformats.org/officeDocument/2006/relationships/image" Target="../media/image161.png"/></Relationships>
</file>

<file path=ppt/slides/_rels/slide76.xml.rels><?xml version="1.0" encoding="UTF-8" standalone="yes"?>
<Relationships xmlns="http://schemas.openxmlformats.org/package/2006/relationships"><Relationship Id="rId13" Type="http://schemas.openxmlformats.org/officeDocument/2006/relationships/slide" Target="slide77.xml"/><Relationship Id="rId18" Type="http://schemas.openxmlformats.org/officeDocument/2006/relationships/image" Target="../media/image1.png"/><Relationship Id="rId26" Type="http://schemas.openxmlformats.org/officeDocument/2006/relationships/slide" Target="slide49.xml"/><Relationship Id="rId39" Type="http://schemas.openxmlformats.org/officeDocument/2006/relationships/slide" Target="slide69.xml"/><Relationship Id="rId21" Type="http://schemas.openxmlformats.org/officeDocument/2006/relationships/image" Target="../media/image33.png"/><Relationship Id="rId34" Type="http://schemas.openxmlformats.org/officeDocument/2006/relationships/slide" Target="slide62.xml"/><Relationship Id="rId42" Type="http://schemas.openxmlformats.org/officeDocument/2006/relationships/slide" Target="slide83.xml"/><Relationship Id="rId47" Type="http://schemas.openxmlformats.org/officeDocument/2006/relationships/image" Target="../media/image43.png"/><Relationship Id="rId7" Type="http://schemas.openxmlformats.org/officeDocument/2006/relationships/slide" Target="slide71.xml"/><Relationship Id="rId2" Type="http://schemas.openxmlformats.org/officeDocument/2006/relationships/video" Target="../media/media34.mp4"/><Relationship Id="rId16" Type="http://schemas.openxmlformats.org/officeDocument/2006/relationships/slide" Target="slide65.xml"/><Relationship Id="rId29" Type="http://schemas.openxmlformats.org/officeDocument/2006/relationships/image" Target="../media/image38.png"/><Relationship Id="rId11" Type="http://schemas.openxmlformats.org/officeDocument/2006/relationships/slide" Target="slide75.xml"/><Relationship Id="rId24" Type="http://schemas.openxmlformats.org/officeDocument/2006/relationships/slide" Target="slide61.xml"/><Relationship Id="rId32" Type="http://schemas.openxmlformats.org/officeDocument/2006/relationships/slide" Target="slide14.xml"/><Relationship Id="rId37" Type="http://schemas.openxmlformats.org/officeDocument/2006/relationships/slide" Target="slide67.xml"/><Relationship Id="rId40" Type="http://schemas.openxmlformats.org/officeDocument/2006/relationships/slide" Target="slide70.xml"/><Relationship Id="rId45" Type="http://schemas.openxmlformats.org/officeDocument/2006/relationships/slide" Target="slide80.xml"/><Relationship Id="rId5" Type="http://schemas.openxmlformats.org/officeDocument/2006/relationships/image" Target="../media/image97.png"/><Relationship Id="rId15" Type="http://schemas.openxmlformats.org/officeDocument/2006/relationships/slide" Target="slide79.xml"/><Relationship Id="rId23" Type="http://schemas.openxmlformats.org/officeDocument/2006/relationships/image" Target="../media/image35.png"/><Relationship Id="rId28" Type="http://schemas.openxmlformats.org/officeDocument/2006/relationships/slide" Target="slide38.xml"/><Relationship Id="rId36" Type="http://schemas.openxmlformats.org/officeDocument/2006/relationships/slide" Target="slide66.xml"/><Relationship Id="rId49" Type="http://schemas.openxmlformats.org/officeDocument/2006/relationships/image" Target="../media/image34.png"/><Relationship Id="rId10" Type="http://schemas.openxmlformats.org/officeDocument/2006/relationships/slide" Target="slide74.xml"/><Relationship Id="rId19" Type="http://schemas.openxmlformats.org/officeDocument/2006/relationships/slide" Target="slide134.xml"/><Relationship Id="rId31" Type="http://schemas.openxmlformats.org/officeDocument/2006/relationships/image" Target="../media/image39.png"/><Relationship Id="rId44" Type="http://schemas.openxmlformats.org/officeDocument/2006/relationships/slide" Target="slide81.xml"/><Relationship Id="rId4" Type="http://schemas.openxmlformats.org/officeDocument/2006/relationships/notesSlide" Target="../notesSlides/notesSlide65.xml"/><Relationship Id="rId9" Type="http://schemas.openxmlformats.org/officeDocument/2006/relationships/slide" Target="slide73.xml"/><Relationship Id="rId14" Type="http://schemas.openxmlformats.org/officeDocument/2006/relationships/slide" Target="slide78.xml"/><Relationship Id="rId22" Type="http://schemas.openxmlformats.org/officeDocument/2006/relationships/slide" Target="slide84.xml"/><Relationship Id="rId27" Type="http://schemas.openxmlformats.org/officeDocument/2006/relationships/image" Target="../media/image37.png"/><Relationship Id="rId30" Type="http://schemas.openxmlformats.org/officeDocument/2006/relationships/slide" Target="slide27.xml"/><Relationship Id="rId35" Type="http://schemas.openxmlformats.org/officeDocument/2006/relationships/slide" Target="slide63.xml"/><Relationship Id="rId43" Type="http://schemas.openxmlformats.org/officeDocument/2006/relationships/slide" Target="slide82.xml"/><Relationship Id="rId48" Type="http://schemas.openxmlformats.org/officeDocument/2006/relationships/slide" Target="slide98.xml"/><Relationship Id="rId8" Type="http://schemas.openxmlformats.org/officeDocument/2006/relationships/slide" Target="slide72.xml"/><Relationship Id="rId3" Type="http://schemas.openxmlformats.org/officeDocument/2006/relationships/slideLayout" Target="../slideLayouts/slideLayout1.xml"/><Relationship Id="rId12" Type="http://schemas.openxmlformats.org/officeDocument/2006/relationships/slide" Target="slide76.xml"/><Relationship Id="rId17" Type="http://schemas.openxmlformats.org/officeDocument/2006/relationships/image" Target="../media/image41.png"/><Relationship Id="rId25" Type="http://schemas.openxmlformats.org/officeDocument/2006/relationships/image" Target="../media/image36.png"/><Relationship Id="rId33" Type="http://schemas.openxmlformats.org/officeDocument/2006/relationships/image" Target="../media/image40.png"/><Relationship Id="rId38" Type="http://schemas.openxmlformats.org/officeDocument/2006/relationships/slide" Target="slide68.xml"/><Relationship Id="rId46" Type="http://schemas.openxmlformats.org/officeDocument/2006/relationships/slide" Target="slide64.xml"/><Relationship Id="rId20" Type="http://schemas.openxmlformats.org/officeDocument/2006/relationships/image" Target="../media/image32.png"/><Relationship Id="rId41" Type="http://schemas.openxmlformats.org/officeDocument/2006/relationships/slide" Target="slide13.xml"/><Relationship Id="rId1" Type="http://schemas.microsoft.com/office/2007/relationships/media" Target="../media/media34.mp4"/><Relationship Id="rId6" Type="http://schemas.openxmlformats.org/officeDocument/2006/relationships/image" Target="../media/image161.png"/></Relationships>
</file>

<file path=ppt/slides/_rels/slide77.xml.rels><?xml version="1.0" encoding="UTF-8" standalone="yes"?>
<Relationships xmlns="http://schemas.openxmlformats.org/package/2006/relationships"><Relationship Id="rId13" Type="http://schemas.openxmlformats.org/officeDocument/2006/relationships/slide" Target="slide77.xml"/><Relationship Id="rId18" Type="http://schemas.openxmlformats.org/officeDocument/2006/relationships/image" Target="../media/image1.png"/><Relationship Id="rId26" Type="http://schemas.openxmlformats.org/officeDocument/2006/relationships/slide" Target="slide49.xml"/><Relationship Id="rId39" Type="http://schemas.openxmlformats.org/officeDocument/2006/relationships/slide" Target="slide69.xml"/><Relationship Id="rId21" Type="http://schemas.openxmlformats.org/officeDocument/2006/relationships/image" Target="../media/image33.png"/><Relationship Id="rId34" Type="http://schemas.openxmlformats.org/officeDocument/2006/relationships/slide" Target="slide62.xml"/><Relationship Id="rId42" Type="http://schemas.openxmlformats.org/officeDocument/2006/relationships/slide" Target="slide83.xml"/><Relationship Id="rId47" Type="http://schemas.openxmlformats.org/officeDocument/2006/relationships/image" Target="../media/image43.png"/><Relationship Id="rId7" Type="http://schemas.openxmlformats.org/officeDocument/2006/relationships/slide" Target="slide71.xml"/><Relationship Id="rId2" Type="http://schemas.openxmlformats.org/officeDocument/2006/relationships/video" Target="../media/media35.mp4"/><Relationship Id="rId16" Type="http://schemas.openxmlformats.org/officeDocument/2006/relationships/slide" Target="slide65.xml"/><Relationship Id="rId29" Type="http://schemas.openxmlformats.org/officeDocument/2006/relationships/image" Target="../media/image38.png"/><Relationship Id="rId11" Type="http://schemas.openxmlformats.org/officeDocument/2006/relationships/slide" Target="slide75.xml"/><Relationship Id="rId24" Type="http://schemas.openxmlformats.org/officeDocument/2006/relationships/slide" Target="slide61.xml"/><Relationship Id="rId32" Type="http://schemas.openxmlformats.org/officeDocument/2006/relationships/slide" Target="slide14.xml"/><Relationship Id="rId37" Type="http://schemas.openxmlformats.org/officeDocument/2006/relationships/slide" Target="slide67.xml"/><Relationship Id="rId40" Type="http://schemas.openxmlformats.org/officeDocument/2006/relationships/slide" Target="slide70.xml"/><Relationship Id="rId45" Type="http://schemas.openxmlformats.org/officeDocument/2006/relationships/slide" Target="slide80.xml"/><Relationship Id="rId5" Type="http://schemas.openxmlformats.org/officeDocument/2006/relationships/image" Target="../media/image97.png"/><Relationship Id="rId15" Type="http://schemas.openxmlformats.org/officeDocument/2006/relationships/slide" Target="slide79.xml"/><Relationship Id="rId23" Type="http://schemas.openxmlformats.org/officeDocument/2006/relationships/image" Target="../media/image35.png"/><Relationship Id="rId28" Type="http://schemas.openxmlformats.org/officeDocument/2006/relationships/slide" Target="slide38.xml"/><Relationship Id="rId36" Type="http://schemas.openxmlformats.org/officeDocument/2006/relationships/slide" Target="slide66.xml"/><Relationship Id="rId49" Type="http://schemas.openxmlformats.org/officeDocument/2006/relationships/image" Target="../media/image34.png"/><Relationship Id="rId10" Type="http://schemas.openxmlformats.org/officeDocument/2006/relationships/slide" Target="slide74.xml"/><Relationship Id="rId19" Type="http://schemas.openxmlformats.org/officeDocument/2006/relationships/slide" Target="slide134.xml"/><Relationship Id="rId31" Type="http://schemas.openxmlformats.org/officeDocument/2006/relationships/image" Target="../media/image39.png"/><Relationship Id="rId44" Type="http://schemas.openxmlformats.org/officeDocument/2006/relationships/slide" Target="slide81.xml"/><Relationship Id="rId4" Type="http://schemas.openxmlformats.org/officeDocument/2006/relationships/notesSlide" Target="../notesSlides/notesSlide66.xml"/><Relationship Id="rId9" Type="http://schemas.openxmlformats.org/officeDocument/2006/relationships/slide" Target="slide73.xml"/><Relationship Id="rId14" Type="http://schemas.openxmlformats.org/officeDocument/2006/relationships/slide" Target="slide78.xml"/><Relationship Id="rId22" Type="http://schemas.openxmlformats.org/officeDocument/2006/relationships/slide" Target="slide84.xml"/><Relationship Id="rId27" Type="http://schemas.openxmlformats.org/officeDocument/2006/relationships/image" Target="../media/image37.png"/><Relationship Id="rId30" Type="http://schemas.openxmlformats.org/officeDocument/2006/relationships/slide" Target="slide27.xml"/><Relationship Id="rId35" Type="http://schemas.openxmlformats.org/officeDocument/2006/relationships/slide" Target="slide63.xml"/><Relationship Id="rId43" Type="http://schemas.openxmlformats.org/officeDocument/2006/relationships/slide" Target="slide82.xml"/><Relationship Id="rId48" Type="http://schemas.openxmlformats.org/officeDocument/2006/relationships/slide" Target="slide98.xml"/><Relationship Id="rId8" Type="http://schemas.openxmlformats.org/officeDocument/2006/relationships/slide" Target="slide72.xml"/><Relationship Id="rId3" Type="http://schemas.openxmlformats.org/officeDocument/2006/relationships/slideLayout" Target="../slideLayouts/slideLayout1.xml"/><Relationship Id="rId12" Type="http://schemas.openxmlformats.org/officeDocument/2006/relationships/slide" Target="slide76.xml"/><Relationship Id="rId17" Type="http://schemas.openxmlformats.org/officeDocument/2006/relationships/image" Target="../media/image41.png"/><Relationship Id="rId25" Type="http://schemas.openxmlformats.org/officeDocument/2006/relationships/image" Target="../media/image36.png"/><Relationship Id="rId33" Type="http://schemas.openxmlformats.org/officeDocument/2006/relationships/image" Target="../media/image40.png"/><Relationship Id="rId38" Type="http://schemas.openxmlformats.org/officeDocument/2006/relationships/slide" Target="slide68.xml"/><Relationship Id="rId46" Type="http://schemas.openxmlformats.org/officeDocument/2006/relationships/slide" Target="slide64.xml"/><Relationship Id="rId20" Type="http://schemas.openxmlformats.org/officeDocument/2006/relationships/image" Target="../media/image32.png"/><Relationship Id="rId41" Type="http://schemas.openxmlformats.org/officeDocument/2006/relationships/slide" Target="slide13.xml"/><Relationship Id="rId1" Type="http://schemas.microsoft.com/office/2007/relationships/media" Target="../media/media35.mp4"/><Relationship Id="rId6" Type="http://schemas.openxmlformats.org/officeDocument/2006/relationships/image" Target="../media/image161.png"/></Relationships>
</file>

<file path=ppt/slides/_rels/slide78.xml.rels><?xml version="1.0" encoding="UTF-8" standalone="yes"?>
<Relationships xmlns="http://schemas.openxmlformats.org/package/2006/relationships"><Relationship Id="rId13" Type="http://schemas.openxmlformats.org/officeDocument/2006/relationships/slide" Target="slide77.xml"/><Relationship Id="rId18" Type="http://schemas.openxmlformats.org/officeDocument/2006/relationships/image" Target="../media/image1.png"/><Relationship Id="rId26" Type="http://schemas.openxmlformats.org/officeDocument/2006/relationships/slide" Target="slide49.xml"/><Relationship Id="rId39" Type="http://schemas.openxmlformats.org/officeDocument/2006/relationships/slide" Target="slide69.xml"/><Relationship Id="rId21" Type="http://schemas.openxmlformats.org/officeDocument/2006/relationships/image" Target="../media/image33.png"/><Relationship Id="rId34" Type="http://schemas.openxmlformats.org/officeDocument/2006/relationships/slide" Target="slide62.xml"/><Relationship Id="rId42" Type="http://schemas.openxmlformats.org/officeDocument/2006/relationships/slide" Target="slide83.xml"/><Relationship Id="rId47" Type="http://schemas.openxmlformats.org/officeDocument/2006/relationships/image" Target="../media/image43.png"/><Relationship Id="rId7" Type="http://schemas.openxmlformats.org/officeDocument/2006/relationships/slide" Target="slide71.xml"/><Relationship Id="rId2" Type="http://schemas.openxmlformats.org/officeDocument/2006/relationships/video" Target="../media/media36.mp4"/><Relationship Id="rId16" Type="http://schemas.openxmlformats.org/officeDocument/2006/relationships/slide" Target="slide65.xml"/><Relationship Id="rId29" Type="http://schemas.openxmlformats.org/officeDocument/2006/relationships/image" Target="../media/image38.png"/><Relationship Id="rId11" Type="http://schemas.openxmlformats.org/officeDocument/2006/relationships/slide" Target="slide75.xml"/><Relationship Id="rId24" Type="http://schemas.openxmlformats.org/officeDocument/2006/relationships/slide" Target="slide61.xml"/><Relationship Id="rId32" Type="http://schemas.openxmlformats.org/officeDocument/2006/relationships/slide" Target="slide14.xml"/><Relationship Id="rId37" Type="http://schemas.openxmlformats.org/officeDocument/2006/relationships/slide" Target="slide67.xml"/><Relationship Id="rId40" Type="http://schemas.openxmlformats.org/officeDocument/2006/relationships/slide" Target="slide70.xml"/><Relationship Id="rId45" Type="http://schemas.openxmlformats.org/officeDocument/2006/relationships/slide" Target="slide80.xml"/><Relationship Id="rId5" Type="http://schemas.openxmlformats.org/officeDocument/2006/relationships/image" Target="../media/image97.png"/><Relationship Id="rId15" Type="http://schemas.openxmlformats.org/officeDocument/2006/relationships/slide" Target="slide79.xml"/><Relationship Id="rId23" Type="http://schemas.openxmlformats.org/officeDocument/2006/relationships/image" Target="../media/image35.png"/><Relationship Id="rId28" Type="http://schemas.openxmlformats.org/officeDocument/2006/relationships/slide" Target="slide38.xml"/><Relationship Id="rId36" Type="http://schemas.openxmlformats.org/officeDocument/2006/relationships/slide" Target="slide66.xml"/><Relationship Id="rId49" Type="http://schemas.openxmlformats.org/officeDocument/2006/relationships/image" Target="../media/image34.png"/><Relationship Id="rId10" Type="http://schemas.openxmlformats.org/officeDocument/2006/relationships/slide" Target="slide74.xml"/><Relationship Id="rId19" Type="http://schemas.openxmlformats.org/officeDocument/2006/relationships/slide" Target="slide134.xml"/><Relationship Id="rId31" Type="http://schemas.openxmlformats.org/officeDocument/2006/relationships/image" Target="../media/image39.png"/><Relationship Id="rId44" Type="http://schemas.openxmlformats.org/officeDocument/2006/relationships/slide" Target="slide81.xml"/><Relationship Id="rId4" Type="http://schemas.openxmlformats.org/officeDocument/2006/relationships/notesSlide" Target="../notesSlides/notesSlide67.xml"/><Relationship Id="rId9" Type="http://schemas.openxmlformats.org/officeDocument/2006/relationships/slide" Target="slide73.xml"/><Relationship Id="rId14" Type="http://schemas.openxmlformats.org/officeDocument/2006/relationships/slide" Target="slide78.xml"/><Relationship Id="rId22" Type="http://schemas.openxmlformats.org/officeDocument/2006/relationships/slide" Target="slide84.xml"/><Relationship Id="rId27" Type="http://schemas.openxmlformats.org/officeDocument/2006/relationships/image" Target="../media/image37.png"/><Relationship Id="rId30" Type="http://schemas.openxmlformats.org/officeDocument/2006/relationships/slide" Target="slide27.xml"/><Relationship Id="rId35" Type="http://schemas.openxmlformats.org/officeDocument/2006/relationships/slide" Target="slide63.xml"/><Relationship Id="rId43" Type="http://schemas.openxmlformats.org/officeDocument/2006/relationships/slide" Target="slide82.xml"/><Relationship Id="rId48" Type="http://schemas.openxmlformats.org/officeDocument/2006/relationships/slide" Target="slide98.xml"/><Relationship Id="rId8" Type="http://schemas.openxmlformats.org/officeDocument/2006/relationships/slide" Target="slide72.xml"/><Relationship Id="rId3" Type="http://schemas.openxmlformats.org/officeDocument/2006/relationships/slideLayout" Target="../slideLayouts/slideLayout1.xml"/><Relationship Id="rId12" Type="http://schemas.openxmlformats.org/officeDocument/2006/relationships/slide" Target="slide76.xml"/><Relationship Id="rId17" Type="http://schemas.openxmlformats.org/officeDocument/2006/relationships/image" Target="../media/image41.png"/><Relationship Id="rId25" Type="http://schemas.openxmlformats.org/officeDocument/2006/relationships/image" Target="../media/image36.png"/><Relationship Id="rId33" Type="http://schemas.openxmlformats.org/officeDocument/2006/relationships/image" Target="../media/image40.png"/><Relationship Id="rId38" Type="http://schemas.openxmlformats.org/officeDocument/2006/relationships/slide" Target="slide68.xml"/><Relationship Id="rId46" Type="http://schemas.openxmlformats.org/officeDocument/2006/relationships/slide" Target="slide64.xml"/><Relationship Id="rId20" Type="http://schemas.openxmlformats.org/officeDocument/2006/relationships/image" Target="../media/image32.png"/><Relationship Id="rId41" Type="http://schemas.openxmlformats.org/officeDocument/2006/relationships/slide" Target="slide13.xml"/><Relationship Id="rId1" Type="http://schemas.microsoft.com/office/2007/relationships/media" Target="../media/media36.mp4"/><Relationship Id="rId6" Type="http://schemas.openxmlformats.org/officeDocument/2006/relationships/image" Target="../media/image161.png"/></Relationships>
</file>

<file path=ppt/slides/_rels/slide79.xml.rels><?xml version="1.0" encoding="UTF-8" standalone="yes"?>
<Relationships xmlns="http://schemas.openxmlformats.org/package/2006/relationships"><Relationship Id="rId13" Type="http://schemas.openxmlformats.org/officeDocument/2006/relationships/slide" Target="slide77.xml"/><Relationship Id="rId18" Type="http://schemas.openxmlformats.org/officeDocument/2006/relationships/image" Target="../media/image1.png"/><Relationship Id="rId26" Type="http://schemas.openxmlformats.org/officeDocument/2006/relationships/slide" Target="slide49.xml"/><Relationship Id="rId39" Type="http://schemas.openxmlformats.org/officeDocument/2006/relationships/slide" Target="slide69.xml"/><Relationship Id="rId21" Type="http://schemas.openxmlformats.org/officeDocument/2006/relationships/image" Target="../media/image33.png"/><Relationship Id="rId34" Type="http://schemas.openxmlformats.org/officeDocument/2006/relationships/slide" Target="slide62.xml"/><Relationship Id="rId42" Type="http://schemas.openxmlformats.org/officeDocument/2006/relationships/slide" Target="slide83.xml"/><Relationship Id="rId47" Type="http://schemas.openxmlformats.org/officeDocument/2006/relationships/image" Target="../media/image43.png"/><Relationship Id="rId7" Type="http://schemas.openxmlformats.org/officeDocument/2006/relationships/slide" Target="slide71.xml"/><Relationship Id="rId2" Type="http://schemas.openxmlformats.org/officeDocument/2006/relationships/video" Target="../media/media37.mp4"/><Relationship Id="rId16" Type="http://schemas.openxmlformats.org/officeDocument/2006/relationships/slide" Target="slide65.xml"/><Relationship Id="rId29" Type="http://schemas.openxmlformats.org/officeDocument/2006/relationships/image" Target="../media/image38.png"/><Relationship Id="rId11" Type="http://schemas.openxmlformats.org/officeDocument/2006/relationships/slide" Target="slide75.xml"/><Relationship Id="rId24" Type="http://schemas.openxmlformats.org/officeDocument/2006/relationships/slide" Target="slide61.xml"/><Relationship Id="rId32" Type="http://schemas.openxmlformats.org/officeDocument/2006/relationships/slide" Target="slide14.xml"/><Relationship Id="rId37" Type="http://schemas.openxmlformats.org/officeDocument/2006/relationships/slide" Target="slide67.xml"/><Relationship Id="rId40" Type="http://schemas.openxmlformats.org/officeDocument/2006/relationships/slide" Target="slide70.xml"/><Relationship Id="rId45" Type="http://schemas.openxmlformats.org/officeDocument/2006/relationships/slide" Target="slide80.xml"/><Relationship Id="rId5" Type="http://schemas.openxmlformats.org/officeDocument/2006/relationships/image" Target="../media/image173.png"/><Relationship Id="rId15" Type="http://schemas.openxmlformats.org/officeDocument/2006/relationships/slide" Target="slide79.xml"/><Relationship Id="rId23" Type="http://schemas.openxmlformats.org/officeDocument/2006/relationships/image" Target="../media/image35.png"/><Relationship Id="rId28" Type="http://schemas.openxmlformats.org/officeDocument/2006/relationships/slide" Target="slide38.xml"/><Relationship Id="rId36" Type="http://schemas.openxmlformats.org/officeDocument/2006/relationships/slide" Target="slide66.xml"/><Relationship Id="rId49" Type="http://schemas.openxmlformats.org/officeDocument/2006/relationships/image" Target="../media/image34.png"/><Relationship Id="rId10" Type="http://schemas.openxmlformats.org/officeDocument/2006/relationships/slide" Target="slide74.xml"/><Relationship Id="rId19" Type="http://schemas.openxmlformats.org/officeDocument/2006/relationships/slide" Target="slide134.xml"/><Relationship Id="rId31" Type="http://schemas.openxmlformats.org/officeDocument/2006/relationships/image" Target="../media/image39.png"/><Relationship Id="rId44" Type="http://schemas.openxmlformats.org/officeDocument/2006/relationships/slide" Target="slide81.xml"/><Relationship Id="rId4" Type="http://schemas.openxmlformats.org/officeDocument/2006/relationships/notesSlide" Target="../notesSlides/notesSlide68.xml"/><Relationship Id="rId9" Type="http://schemas.openxmlformats.org/officeDocument/2006/relationships/slide" Target="slide73.xml"/><Relationship Id="rId14" Type="http://schemas.openxmlformats.org/officeDocument/2006/relationships/slide" Target="slide78.xml"/><Relationship Id="rId22" Type="http://schemas.openxmlformats.org/officeDocument/2006/relationships/slide" Target="slide84.xml"/><Relationship Id="rId27" Type="http://schemas.openxmlformats.org/officeDocument/2006/relationships/image" Target="../media/image37.png"/><Relationship Id="rId30" Type="http://schemas.openxmlformats.org/officeDocument/2006/relationships/slide" Target="slide27.xml"/><Relationship Id="rId35" Type="http://schemas.openxmlformats.org/officeDocument/2006/relationships/slide" Target="slide63.xml"/><Relationship Id="rId43" Type="http://schemas.openxmlformats.org/officeDocument/2006/relationships/slide" Target="slide82.xml"/><Relationship Id="rId48" Type="http://schemas.openxmlformats.org/officeDocument/2006/relationships/slide" Target="slide98.xml"/><Relationship Id="rId8" Type="http://schemas.openxmlformats.org/officeDocument/2006/relationships/slide" Target="slide72.xml"/><Relationship Id="rId3" Type="http://schemas.openxmlformats.org/officeDocument/2006/relationships/slideLayout" Target="../slideLayouts/slideLayout1.xml"/><Relationship Id="rId12" Type="http://schemas.openxmlformats.org/officeDocument/2006/relationships/slide" Target="slide76.xml"/><Relationship Id="rId17" Type="http://schemas.openxmlformats.org/officeDocument/2006/relationships/image" Target="../media/image41.png"/><Relationship Id="rId25" Type="http://schemas.openxmlformats.org/officeDocument/2006/relationships/image" Target="../media/image36.png"/><Relationship Id="rId33" Type="http://schemas.openxmlformats.org/officeDocument/2006/relationships/image" Target="../media/image40.png"/><Relationship Id="rId38" Type="http://schemas.openxmlformats.org/officeDocument/2006/relationships/slide" Target="slide68.xml"/><Relationship Id="rId46" Type="http://schemas.openxmlformats.org/officeDocument/2006/relationships/slide" Target="slide64.xml"/><Relationship Id="rId20" Type="http://schemas.openxmlformats.org/officeDocument/2006/relationships/image" Target="../media/image32.png"/><Relationship Id="rId41" Type="http://schemas.openxmlformats.org/officeDocument/2006/relationships/slide" Target="slide13.xml"/><Relationship Id="rId1" Type="http://schemas.microsoft.com/office/2007/relationships/media" Target="../media/media37.mp4"/><Relationship Id="rId6" Type="http://schemas.openxmlformats.org/officeDocument/2006/relationships/image" Target="../media/image161.png"/></Relationships>
</file>

<file path=ppt/slides/_rels/slide80.xml.rels><?xml version="1.0" encoding="UTF-8" standalone="yes"?>
<Relationships xmlns="http://schemas.openxmlformats.org/package/2006/relationships"><Relationship Id="rId13" Type="http://schemas.openxmlformats.org/officeDocument/2006/relationships/image" Target="../media/image32.png"/><Relationship Id="rId18" Type="http://schemas.openxmlformats.org/officeDocument/2006/relationships/image" Target="../media/image36.png"/><Relationship Id="rId26" Type="http://schemas.openxmlformats.org/officeDocument/2006/relationships/image" Target="../media/image40.png"/><Relationship Id="rId39" Type="http://schemas.openxmlformats.org/officeDocument/2006/relationships/slide" Target="slide83.xml"/><Relationship Id="rId21" Type="http://schemas.openxmlformats.org/officeDocument/2006/relationships/slide" Target="slide38.xml"/><Relationship Id="rId34" Type="http://schemas.openxmlformats.org/officeDocument/2006/relationships/slide" Target="slide78.xml"/><Relationship Id="rId42" Type="http://schemas.openxmlformats.org/officeDocument/2006/relationships/slide" Target="slide80.xml"/><Relationship Id="rId7" Type="http://schemas.openxmlformats.org/officeDocument/2006/relationships/image" Target="../media/image178.jpeg"/><Relationship Id="rId2" Type="http://schemas.openxmlformats.org/officeDocument/2006/relationships/notesSlide" Target="../notesSlides/notesSlide69.xml"/><Relationship Id="rId16" Type="http://schemas.openxmlformats.org/officeDocument/2006/relationships/image" Target="../media/image35.png"/><Relationship Id="rId29" Type="http://schemas.openxmlformats.org/officeDocument/2006/relationships/slide" Target="slide71.xml"/><Relationship Id="rId1" Type="http://schemas.openxmlformats.org/officeDocument/2006/relationships/slideLayout" Target="../slideLayouts/slideLayout1.xml"/><Relationship Id="rId6" Type="http://schemas.openxmlformats.org/officeDocument/2006/relationships/image" Target="../media/image177.jpeg"/><Relationship Id="rId11" Type="http://schemas.openxmlformats.org/officeDocument/2006/relationships/image" Target="../media/image1.png"/><Relationship Id="rId24" Type="http://schemas.openxmlformats.org/officeDocument/2006/relationships/image" Target="../media/image39.png"/><Relationship Id="rId32" Type="http://schemas.openxmlformats.org/officeDocument/2006/relationships/slide" Target="slide74.xml"/><Relationship Id="rId37" Type="http://schemas.openxmlformats.org/officeDocument/2006/relationships/slide" Target="slide65.xml"/><Relationship Id="rId40" Type="http://schemas.openxmlformats.org/officeDocument/2006/relationships/slide" Target="slide82.xml"/><Relationship Id="rId45" Type="http://schemas.openxmlformats.org/officeDocument/2006/relationships/slide" Target="slide98.xml"/><Relationship Id="rId5" Type="http://schemas.openxmlformats.org/officeDocument/2006/relationships/image" Target="../media/image176.jpeg"/><Relationship Id="rId15" Type="http://schemas.openxmlformats.org/officeDocument/2006/relationships/slide" Target="slide84.xml"/><Relationship Id="rId23" Type="http://schemas.openxmlformats.org/officeDocument/2006/relationships/slide" Target="slide27.xml"/><Relationship Id="rId28" Type="http://schemas.openxmlformats.org/officeDocument/2006/relationships/slide" Target="slide63.xml"/><Relationship Id="rId36" Type="http://schemas.openxmlformats.org/officeDocument/2006/relationships/slide" Target="slide79.xml"/><Relationship Id="rId10" Type="http://schemas.openxmlformats.org/officeDocument/2006/relationships/image" Target="../media/image41.png"/><Relationship Id="rId19" Type="http://schemas.openxmlformats.org/officeDocument/2006/relationships/slide" Target="slide49.xml"/><Relationship Id="rId31" Type="http://schemas.openxmlformats.org/officeDocument/2006/relationships/slide" Target="slide73.xml"/><Relationship Id="rId44" Type="http://schemas.openxmlformats.org/officeDocument/2006/relationships/image" Target="../media/image43.png"/><Relationship Id="rId4" Type="http://schemas.openxmlformats.org/officeDocument/2006/relationships/image" Target="../media/image175.jpeg"/><Relationship Id="rId9" Type="http://schemas.openxmlformats.org/officeDocument/2006/relationships/image" Target="../media/image161.png"/><Relationship Id="rId14" Type="http://schemas.openxmlformats.org/officeDocument/2006/relationships/image" Target="../media/image33.png"/><Relationship Id="rId22" Type="http://schemas.openxmlformats.org/officeDocument/2006/relationships/image" Target="../media/image38.png"/><Relationship Id="rId27" Type="http://schemas.openxmlformats.org/officeDocument/2006/relationships/slide" Target="slide62.xml"/><Relationship Id="rId30" Type="http://schemas.openxmlformats.org/officeDocument/2006/relationships/slide" Target="slide72.xml"/><Relationship Id="rId35" Type="http://schemas.openxmlformats.org/officeDocument/2006/relationships/slide" Target="slide77.xml"/><Relationship Id="rId43" Type="http://schemas.openxmlformats.org/officeDocument/2006/relationships/slide" Target="slide64.xml"/><Relationship Id="rId8" Type="http://schemas.openxmlformats.org/officeDocument/2006/relationships/image" Target="../media/image179.jpeg"/><Relationship Id="rId3" Type="http://schemas.openxmlformats.org/officeDocument/2006/relationships/image" Target="../media/image174.jpeg"/><Relationship Id="rId12" Type="http://schemas.openxmlformats.org/officeDocument/2006/relationships/slide" Target="slide134.xml"/><Relationship Id="rId17" Type="http://schemas.openxmlformats.org/officeDocument/2006/relationships/slide" Target="slide61.xml"/><Relationship Id="rId25" Type="http://schemas.openxmlformats.org/officeDocument/2006/relationships/slide" Target="slide14.xml"/><Relationship Id="rId33" Type="http://schemas.openxmlformats.org/officeDocument/2006/relationships/slide" Target="slide75.xml"/><Relationship Id="rId38" Type="http://schemas.openxmlformats.org/officeDocument/2006/relationships/slide" Target="slide13.xml"/><Relationship Id="rId46" Type="http://schemas.openxmlformats.org/officeDocument/2006/relationships/image" Target="../media/image34.png"/><Relationship Id="rId20" Type="http://schemas.openxmlformats.org/officeDocument/2006/relationships/image" Target="../media/image37.png"/><Relationship Id="rId41" Type="http://schemas.openxmlformats.org/officeDocument/2006/relationships/slide" Target="slide81.xml"/></Relationships>
</file>

<file path=ppt/slides/_rels/slide81.xml.rels><?xml version="1.0" encoding="UTF-8" standalone="yes"?>
<Relationships xmlns="http://schemas.openxmlformats.org/package/2006/relationships"><Relationship Id="rId13" Type="http://schemas.openxmlformats.org/officeDocument/2006/relationships/hyperlink" Target="https://carestream.stylelabs.cloud/collections/774ce834aa5541f5924d871b12d14f" TargetMode="External"/><Relationship Id="rId18" Type="http://schemas.openxmlformats.org/officeDocument/2006/relationships/image" Target="../media/image32.png"/><Relationship Id="rId26" Type="http://schemas.openxmlformats.org/officeDocument/2006/relationships/slide" Target="slide38.xml"/><Relationship Id="rId39" Type="http://schemas.openxmlformats.org/officeDocument/2006/relationships/slide" Target="slide78.xml"/><Relationship Id="rId21" Type="http://schemas.openxmlformats.org/officeDocument/2006/relationships/image" Target="../media/image35.png"/><Relationship Id="rId34" Type="http://schemas.openxmlformats.org/officeDocument/2006/relationships/slide" Target="slide71.xml"/><Relationship Id="rId42" Type="http://schemas.openxmlformats.org/officeDocument/2006/relationships/slide" Target="slide65.xml"/><Relationship Id="rId47" Type="http://schemas.openxmlformats.org/officeDocument/2006/relationships/slide" Target="slide80.xml"/><Relationship Id="rId50" Type="http://schemas.openxmlformats.org/officeDocument/2006/relationships/slide" Target="slide98.xml"/><Relationship Id="rId7" Type="http://schemas.openxmlformats.org/officeDocument/2006/relationships/image" Target="../media/image184.jpeg"/><Relationship Id="rId2" Type="http://schemas.openxmlformats.org/officeDocument/2006/relationships/notesSlide" Target="../notesSlides/notesSlide70.xml"/><Relationship Id="rId16" Type="http://schemas.openxmlformats.org/officeDocument/2006/relationships/image" Target="../media/image1.png"/><Relationship Id="rId29" Type="http://schemas.openxmlformats.org/officeDocument/2006/relationships/image" Target="../media/image39.png"/><Relationship Id="rId11" Type="http://schemas.openxmlformats.org/officeDocument/2006/relationships/image" Target="../media/image188.jpeg"/><Relationship Id="rId24" Type="http://schemas.openxmlformats.org/officeDocument/2006/relationships/slide" Target="slide49.xml"/><Relationship Id="rId32" Type="http://schemas.openxmlformats.org/officeDocument/2006/relationships/slide" Target="slide62.xml"/><Relationship Id="rId37" Type="http://schemas.openxmlformats.org/officeDocument/2006/relationships/slide" Target="slide74.xml"/><Relationship Id="rId40" Type="http://schemas.openxmlformats.org/officeDocument/2006/relationships/slide" Target="slide77.xml"/><Relationship Id="rId45" Type="http://schemas.openxmlformats.org/officeDocument/2006/relationships/slide" Target="slide82.xml"/><Relationship Id="rId5" Type="http://schemas.openxmlformats.org/officeDocument/2006/relationships/image" Target="../media/image182.jpeg"/><Relationship Id="rId15" Type="http://schemas.openxmlformats.org/officeDocument/2006/relationships/image" Target="../media/image41.png"/><Relationship Id="rId23" Type="http://schemas.openxmlformats.org/officeDocument/2006/relationships/image" Target="../media/image36.png"/><Relationship Id="rId28" Type="http://schemas.openxmlformats.org/officeDocument/2006/relationships/slide" Target="slide27.xml"/><Relationship Id="rId36" Type="http://schemas.openxmlformats.org/officeDocument/2006/relationships/slide" Target="slide73.xml"/><Relationship Id="rId49" Type="http://schemas.openxmlformats.org/officeDocument/2006/relationships/image" Target="../media/image43.png"/><Relationship Id="rId10" Type="http://schemas.openxmlformats.org/officeDocument/2006/relationships/image" Target="../media/image187.jpeg"/><Relationship Id="rId19" Type="http://schemas.openxmlformats.org/officeDocument/2006/relationships/image" Target="../media/image33.png"/><Relationship Id="rId31" Type="http://schemas.openxmlformats.org/officeDocument/2006/relationships/image" Target="../media/image40.png"/><Relationship Id="rId44" Type="http://schemas.openxmlformats.org/officeDocument/2006/relationships/slide" Target="slide83.xml"/><Relationship Id="rId4" Type="http://schemas.openxmlformats.org/officeDocument/2006/relationships/image" Target="../media/image181.jpeg"/><Relationship Id="rId9" Type="http://schemas.openxmlformats.org/officeDocument/2006/relationships/image" Target="../media/image186.jpeg"/><Relationship Id="rId14" Type="http://schemas.openxmlformats.org/officeDocument/2006/relationships/image" Target="../media/image125.png"/><Relationship Id="rId22" Type="http://schemas.openxmlformats.org/officeDocument/2006/relationships/slide" Target="slide61.xml"/><Relationship Id="rId27" Type="http://schemas.openxmlformats.org/officeDocument/2006/relationships/image" Target="../media/image38.png"/><Relationship Id="rId30" Type="http://schemas.openxmlformats.org/officeDocument/2006/relationships/slide" Target="slide14.xml"/><Relationship Id="rId35" Type="http://schemas.openxmlformats.org/officeDocument/2006/relationships/slide" Target="slide72.xml"/><Relationship Id="rId43" Type="http://schemas.openxmlformats.org/officeDocument/2006/relationships/slide" Target="slide13.xml"/><Relationship Id="rId48" Type="http://schemas.openxmlformats.org/officeDocument/2006/relationships/slide" Target="slide64.xml"/><Relationship Id="rId8" Type="http://schemas.openxmlformats.org/officeDocument/2006/relationships/image" Target="../media/image185.jpeg"/><Relationship Id="rId51" Type="http://schemas.openxmlformats.org/officeDocument/2006/relationships/image" Target="../media/image34.png"/><Relationship Id="rId3" Type="http://schemas.openxmlformats.org/officeDocument/2006/relationships/image" Target="../media/image180.jpeg"/><Relationship Id="rId12" Type="http://schemas.openxmlformats.org/officeDocument/2006/relationships/image" Target="../media/image161.png"/><Relationship Id="rId17" Type="http://schemas.openxmlformats.org/officeDocument/2006/relationships/slide" Target="slide134.xml"/><Relationship Id="rId25" Type="http://schemas.openxmlformats.org/officeDocument/2006/relationships/image" Target="../media/image37.png"/><Relationship Id="rId33" Type="http://schemas.openxmlformats.org/officeDocument/2006/relationships/slide" Target="slide63.xml"/><Relationship Id="rId38" Type="http://schemas.openxmlformats.org/officeDocument/2006/relationships/slide" Target="slide75.xml"/><Relationship Id="rId46" Type="http://schemas.openxmlformats.org/officeDocument/2006/relationships/slide" Target="slide81.xml"/><Relationship Id="rId20" Type="http://schemas.openxmlformats.org/officeDocument/2006/relationships/slide" Target="slide84.xml"/><Relationship Id="rId41" Type="http://schemas.openxmlformats.org/officeDocument/2006/relationships/slide" Target="slide79.xml"/><Relationship Id="rId1" Type="http://schemas.openxmlformats.org/officeDocument/2006/relationships/slideLayout" Target="../slideLayouts/slideLayout1.xml"/><Relationship Id="rId6" Type="http://schemas.openxmlformats.org/officeDocument/2006/relationships/image" Target="../media/image183.png"/></Relationships>
</file>

<file path=ppt/slides/_rels/slide82.xml.rels><?xml version="1.0" encoding="UTF-8" standalone="yes"?>
<Relationships xmlns="http://schemas.openxmlformats.org/package/2006/relationships"><Relationship Id="rId13" Type="http://schemas.openxmlformats.org/officeDocument/2006/relationships/slide" Target="slide61.xml"/><Relationship Id="rId18" Type="http://schemas.openxmlformats.org/officeDocument/2006/relationships/image" Target="../media/image38.png"/><Relationship Id="rId26" Type="http://schemas.openxmlformats.org/officeDocument/2006/relationships/slide" Target="slide72.xml"/><Relationship Id="rId39" Type="http://schemas.openxmlformats.org/officeDocument/2006/relationships/slide" Target="slide64.xml"/><Relationship Id="rId21" Type="http://schemas.openxmlformats.org/officeDocument/2006/relationships/slide" Target="slide14.xml"/><Relationship Id="rId34" Type="http://schemas.openxmlformats.org/officeDocument/2006/relationships/slide" Target="slide13.xml"/><Relationship Id="rId42" Type="http://schemas.openxmlformats.org/officeDocument/2006/relationships/image" Target="../media/image34.png"/><Relationship Id="rId7" Type="http://schemas.openxmlformats.org/officeDocument/2006/relationships/image" Target="../media/image1.png"/><Relationship Id="rId2" Type="http://schemas.openxmlformats.org/officeDocument/2006/relationships/notesSlide" Target="../notesSlides/notesSlide71.xml"/><Relationship Id="rId16" Type="http://schemas.openxmlformats.org/officeDocument/2006/relationships/image" Target="../media/image37.png"/><Relationship Id="rId20" Type="http://schemas.openxmlformats.org/officeDocument/2006/relationships/image" Target="../media/image39.png"/><Relationship Id="rId29" Type="http://schemas.openxmlformats.org/officeDocument/2006/relationships/slide" Target="slide75.xml"/><Relationship Id="rId41" Type="http://schemas.openxmlformats.org/officeDocument/2006/relationships/slide" Target="slide98.xml"/><Relationship Id="rId1" Type="http://schemas.openxmlformats.org/officeDocument/2006/relationships/slideLayout" Target="../slideLayouts/slideLayout1.xml"/><Relationship Id="rId6" Type="http://schemas.openxmlformats.org/officeDocument/2006/relationships/image" Target="../media/image41.png"/><Relationship Id="rId11" Type="http://schemas.openxmlformats.org/officeDocument/2006/relationships/slide" Target="slide84.xml"/><Relationship Id="rId24" Type="http://schemas.openxmlformats.org/officeDocument/2006/relationships/slide" Target="slide63.xml"/><Relationship Id="rId32" Type="http://schemas.openxmlformats.org/officeDocument/2006/relationships/slide" Target="slide79.xml"/><Relationship Id="rId37" Type="http://schemas.openxmlformats.org/officeDocument/2006/relationships/slide" Target="slide81.xml"/><Relationship Id="rId40" Type="http://schemas.openxmlformats.org/officeDocument/2006/relationships/image" Target="../media/image43.png"/><Relationship Id="rId5" Type="http://schemas.openxmlformats.org/officeDocument/2006/relationships/image" Target="../media/image161.png"/><Relationship Id="rId15" Type="http://schemas.openxmlformats.org/officeDocument/2006/relationships/slide" Target="slide49.xml"/><Relationship Id="rId23" Type="http://schemas.openxmlformats.org/officeDocument/2006/relationships/slide" Target="slide62.xml"/><Relationship Id="rId28" Type="http://schemas.openxmlformats.org/officeDocument/2006/relationships/slide" Target="slide74.xml"/><Relationship Id="rId36" Type="http://schemas.openxmlformats.org/officeDocument/2006/relationships/slide" Target="slide82.xml"/><Relationship Id="rId10" Type="http://schemas.openxmlformats.org/officeDocument/2006/relationships/image" Target="../media/image33.png"/><Relationship Id="rId19" Type="http://schemas.openxmlformats.org/officeDocument/2006/relationships/slide" Target="slide27.xml"/><Relationship Id="rId31" Type="http://schemas.openxmlformats.org/officeDocument/2006/relationships/slide" Target="slide77.xml"/><Relationship Id="rId4" Type="http://schemas.openxmlformats.org/officeDocument/2006/relationships/image" Target="../media/image190.png"/><Relationship Id="rId9" Type="http://schemas.openxmlformats.org/officeDocument/2006/relationships/image" Target="../media/image32.png"/><Relationship Id="rId14" Type="http://schemas.openxmlformats.org/officeDocument/2006/relationships/image" Target="../media/image36.png"/><Relationship Id="rId22" Type="http://schemas.openxmlformats.org/officeDocument/2006/relationships/image" Target="../media/image40.png"/><Relationship Id="rId27" Type="http://schemas.openxmlformats.org/officeDocument/2006/relationships/slide" Target="slide73.xml"/><Relationship Id="rId30" Type="http://schemas.openxmlformats.org/officeDocument/2006/relationships/slide" Target="slide78.xml"/><Relationship Id="rId35" Type="http://schemas.openxmlformats.org/officeDocument/2006/relationships/slide" Target="slide83.xml"/><Relationship Id="rId8" Type="http://schemas.openxmlformats.org/officeDocument/2006/relationships/slide" Target="slide134.xml"/><Relationship Id="rId3" Type="http://schemas.openxmlformats.org/officeDocument/2006/relationships/image" Target="../media/image189.jpeg"/><Relationship Id="rId12" Type="http://schemas.openxmlformats.org/officeDocument/2006/relationships/image" Target="../media/image35.png"/><Relationship Id="rId17" Type="http://schemas.openxmlformats.org/officeDocument/2006/relationships/slide" Target="slide38.xml"/><Relationship Id="rId25" Type="http://schemas.openxmlformats.org/officeDocument/2006/relationships/slide" Target="slide71.xml"/><Relationship Id="rId33" Type="http://schemas.openxmlformats.org/officeDocument/2006/relationships/slide" Target="slide65.xml"/><Relationship Id="rId38" Type="http://schemas.openxmlformats.org/officeDocument/2006/relationships/slide" Target="slide80.xml"/></Relationships>
</file>

<file path=ppt/slides/_rels/slide83.xml.rels><?xml version="1.0" encoding="UTF-8" standalone="yes"?>
<Relationships xmlns="http://schemas.openxmlformats.org/package/2006/relationships"><Relationship Id="rId13" Type="http://schemas.openxmlformats.org/officeDocument/2006/relationships/image" Target="../media/image130.png"/><Relationship Id="rId18" Type="http://schemas.openxmlformats.org/officeDocument/2006/relationships/image" Target="../media/image32.png"/><Relationship Id="rId26" Type="http://schemas.openxmlformats.org/officeDocument/2006/relationships/slide" Target="slide38.xml"/><Relationship Id="rId39" Type="http://schemas.openxmlformats.org/officeDocument/2006/relationships/slide" Target="slide78.xml"/><Relationship Id="rId21" Type="http://schemas.openxmlformats.org/officeDocument/2006/relationships/image" Target="../media/image35.png"/><Relationship Id="rId34" Type="http://schemas.openxmlformats.org/officeDocument/2006/relationships/slide" Target="slide71.xml"/><Relationship Id="rId42" Type="http://schemas.openxmlformats.org/officeDocument/2006/relationships/slide" Target="slide65.xml"/><Relationship Id="rId47" Type="http://schemas.openxmlformats.org/officeDocument/2006/relationships/slide" Target="slide80.xml"/><Relationship Id="rId50" Type="http://schemas.openxmlformats.org/officeDocument/2006/relationships/slide" Target="slide98.xml"/><Relationship Id="rId7" Type="http://schemas.openxmlformats.org/officeDocument/2006/relationships/image" Target="../media/image126.png"/><Relationship Id="rId2" Type="http://schemas.openxmlformats.org/officeDocument/2006/relationships/notesSlide" Target="../notesSlides/notesSlide72.xml"/><Relationship Id="rId16" Type="http://schemas.openxmlformats.org/officeDocument/2006/relationships/image" Target="../media/image1.png"/><Relationship Id="rId29" Type="http://schemas.openxmlformats.org/officeDocument/2006/relationships/image" Target="../media/image39.png"/><Relationship Id="rId11" Type="http://schemas.openxmlformats.org/officeDocument/2006/relationships/image" Target="../media/image129.jpeg"/><Relationship Id="rId24" Type="http://schemas.openxmlformats.org/officeDocument/2006/relationships/slide" Target="slide49.xml"/><Relationship Id="rId32" Type="http://schemas.openxmlformats.org/officeDocument/2006/relationships/slide" Target="slide62.xml"/><Relationship Id="rId37" Type="http://schemas.openxmlformats.org/officeDocument/2006/relationships/slide" Target="slide74.xml"/><Relationship Id="rId40" Type="http://schemas.openxmlformats.org/officeDocument/2006/relationships/slide" Target="slide77.xml"/><Relationship Id="rId45" Type="http://schemas.openxmlformats.org/officeDocument/2006/relationships/slide" Target="slide82.xml"/><Relationship Id="rId5" Type="http://schemas.openxmlformats.org/officeDocument/2006/relationships/image" Target="../media/image127.png"/><Relationship Id="rId15" Type="http://schemas.openxmlformats.org/officeDocument/2006/relationships/image" Target="../media/image41.png"/><Relationship Id="rId23" Type="http://schemas.openxmlformats.org/officeDocument/2006/relationships/image" Target="../media/image36.png"/><Relationship Id="rId28" Type="http://schemas.openxmlformats.org/officeDocument/2006/relationships/slide" Target="slide27.xml"/><Relationship Id="rId36" Type="http://schemas.openxmlformats.org/officeDocument/2006/relationships/slide" Target="slide73.xml"/><Relationship Id="rId49" Type="http://schemas.openxmlformats.org/officeDocument/2006/relationships/image" Target="../media/image43.png"/><Relationship Id="rId10" Type="http://schemas.openxmlformats.org/officeDocument/2006/relationships/slide" Target="slide115.xml"/><Relationship Id="rId19" Type="http://schemas.openxmlformats.org/officeDocument/2006/relationships/image" Target="../media/image33.png"/><Relationship Id="rId31" Type="http://schemas.openxmlformats.org/officeDocument/2006/relationships/image" Target="../media/image40.png"/><Relationship Id="rId44" Type="http://schemas.openxmlformats.org/officeDocument/2006/relationships/slide" Target="slide83.xml"/><Relationship Id="rId4" Type="http://schemas.openxmlformats.org/officeDocument/2006/relationships/slide" Target="slide121.xml"/><Relationship Id="rId9" Type="http://schemas.openxmlformats.org/officeDocument/2006/relationships/image" Target="../media/image128.png"/><Relationship Id="rId14" Type="http://schemas.openxmlformats.org/officeDocument/2006/relationships/slide" Target="slide12.xml"/><Relationship Id="rId22" Type="http://schemas.openxmlformats.org/officeDocument/2006/relationships/slide" Target="slide61.xml"/><Relationship Id="rId27" Type="http://schemas.openxmlformats.org/officeDocument/2006/relationships/image" Target="../media/image38.png"/><Relationship Id="rId30" Type="http://schemas.openxmlformats.org/officeDocument/2006/relationships/slide" Target="slide14.xml"/><Relationship Id="rId35" Type="http://schemas.openxmlformats.org/officeDocument/2006/relationships/slide" Target="slide72.xml"/><Relationship Id="rId43" Type="http://schemas.openxmlformats.org/officeDocument/2006/relationships/slide" Target="slide13.xml"/><Relationship Id="rId48" Type="http://schemas.openxmlformats.org/officeDocument/2006/relationships/slide" Target="slide64.xml"/><Relationship Id="rId8" Type="http://schemas.openxmlformats.org/officeDocument/2006/relationships/slide" Target="slide113.xml"/><Relationship Id="rId51" Type="http://schemas.openxmlformats.org/officeDocument/2006/relationships/image" Target="../media/image34.png"/><Relationship Id="rId3" Type="http://schemas.openxmlformats.org/officeDocument/2006/relationships/image" Target="../media/image161.png"/><Relationship Id="rId12" Type="http://schemas.openxmlformats.org/officeDocument/2006/relationships/slide" Target="slide118.xml"/><Relationship Id="rId17" Type="http://schemas.openxmlformats.org/officeDocument/2006/relationships/slide" Target="slide134.xml"/><Relationship Id="rId25" Type="http://schemas.openxmlformats.org/officeDocument/2006/relationships/image" Target="../media/image37.png"/><Relationship Id="rId33" Type="http://schemas.openxmlformats.org/officeDocument/2006/relationships/slide" Target="slide63.xml"/><Relationship Id="rId38" Type="http://schemas.openxmlformats.org/officeDocument/2006/relationships/slide" Target="slide75.xml"/><Relationship Id="rId46" Type="http://schemas.openxmlformats.org/officeDocument/2006/relationships/slide" Target="slide81.xml"/><Relationship Id="rId20" Type="http://schemas.openxmlformats.org/officeDocument/2006/relationships/slide" Target="slide84.xml"/><Relationship Id="rId41" Type="http://schemas.openxmlformats.org/officeDocument/2006/relationships/slide" Target="slide79.xml"/><Relationship Id="rId1" Type="http://schemas.openxmlformats.org/officeDocument/2006/relationships/slideLayout" Target="../slideLayouts/slideLayout1.xml"/><Relationship Id="rId6" Type="http://schemas.openxmlformats.org/officeDocument/2006/relationships/slide" Target="slide99.xml"/></Relationships>
</file>

<file path=ppt/slides/_rels/slide84.xml.rels><?xml version="1.0" encoding="UTF-8" standalone="yes"?>
<Relationships xmlns="http://schemas.openxmlformats.org/package/2006/relationships"><Relationship Id="rId13" Type="http://schemas.openxmlformats.org/officeDocument/2006/relationships/image" Target="../media/image36.png"/><Relationship Id="rId18" Type="http://schemas.openxmlformats.org/officeDocument/2006/relationships/slide" Target="slide27.xml"/><Relationship Id="rId26" Type="http://schemas.openxmlformats.org/officeDocument/2006/relationships/slide" Target="slide91.xml"/><Relationship Id="rId21" Type="http://schemas.openxmlformats.org/officeDocument/2006/relationships/image" Target="../media/image40.png"/><Relationship Id="rId34" Type="http://schemas.openxmlformats.org/officeDocument/2006/relationships/slide" Target="slide86.xml"/><Relationship Id="rId7" Type="http://schemas.openxmlformats.org/officeDocument/2006/relationships/slide" Target="slide134.xml"/><Relationship Id="rId12" Type="http://schemas.openxmlformats.org/officeDocument/2006/relationships/slide" Target="slide61.xml"/><Relationship Id="rId17" Type="http://schemas.openxmlformats.org/officeDocument/2006/relationships/image" Target="../media/image38.png"/><Relationship Id="rId25" Type="http://schemas.openxmlformats.org/officeDocument/2006/relationships/slide" Target="slide90.xml"/><Relationship Id="rId33" Type="http://schemas.openxmlformats.org/officeDocument/2006/relationships/slide" Target="slide95.xml"/><Relationship Id="rId38" Type="http://schemas.openxmlformats.org/officeDocument/2006/relationships/image" Target="../media/image34.png"/><Relationship Id="rId2" Type="http://schemas.openxmlformats.org/officeDocument/2006/relationships/image" Target="../media/image191.png"/><Relationship Id="rId16" Type="http://schemas.openxmlformats.org/officeDocument/2006/relationships/slide" Target="slide38.xml"/><Relationship Id="rId20" Type="http://schemas.openxmlformats.org/officeDocument/2006/relationships/slide" Target="slide14.xml"/><Relationship Id="rId29" Type="http://schemas.openxmlformats.org/officeDocument/2006/relationships/slide" Target="slide94.xml"/><Relationship Id="rId1" Type="http://schemas.openxmlformats.org/officeDocument/2006/relationships/slideLayout" Target="../slideLayouts/slideLayout2.xml"/><Relationship Id="rId6" Type="http://schemas.openxmlformats.org/officeDocument/2006/relationships/image" Target="../media/image1.png"/><Relationship Id="rId11" Type="http://schemas.openxmlformats.org/officeDocument/2006/relationships/image" Target="../media/image35.png"/><Relationship Id="rId24" Type="http://schemas.openxmlformats.org/officeDocument/2006/relationships/slide" Target="slide89.xml"/><Relationship Id="rId32" Type="http://schemas.openxmlformats.org/officeDocument/2006/relationships/slide" Target="slide96.xml"/><Relationship Id="rId37" Type="http://schemas.openxmlformats.org/officeDocument/2006/relationships/slide" Target="slide98.xml"/><Relationship Id="rId5" Type="http://schemas.openxmlformats.org/officeDocument/2006/relationships/image" Target="../media/image41.png"/><Relationship Id="rId15" Type="http://schemas.openxmlformats.org/officeDocument/2006/relationships/image" Target="../media/image37.png"/><Relationship Id="rId23" Type="http://schemas.openxmlformats.org/officeDocument/2006/relationships/slide" Target="slide88.xml"/><Relationship Id="rId28" Type="http://schemas.openxmlformats.org/officeDocument/2006/relationships/slide" Target="slide93.xml"/><Relationship Id="rId36" Type="http://schemas.openxmlformats.org/officeDocument/2006/relationships/image" Target="../media/image43.png"/><Relationship Id="rId10" Type="http://schemas.openxmlformats.org/officeDocument/2006/relationships/slide" Target="slide84.xml"/><Relationship Id="rId19" Type="http://schemas.openxmlformats.org/officeDocument/2006/relationships/image" Target="../media/image39.png"/><Relationship Id="rId31" Type="http://schemas.openxmlformats.org/officeDocument/2006/relationships/slide" Target="slide97.xml"/><Relationship Id="rId4" Type="http://schemas.openxmlformats.org/officeDocument/2006/relationships/image" Target="../media/image192.png"/><Relationship Id="rId9" Type="http://schemas.openxmlformats.org/officeDocument/2006/relationships/image" Target="../media/image33.png"/><Relationship Id="rId14" Type="http://schemas.openxmlformats.org/officeDocument/2006/relationships/slide" Target="slide49.xml"/><Relationship Id="rId22" Type="http://schemas.openxmlformats.org/officeDocument/2006/relationships/slide" Target="slide87.xml"/><Relationship Id="rId27" Type="http://schemas.openxmlformats.org/officeDocument/2006/relationships/slide" Target="slide92.xml"/><Relationship Id="rId30" Type="http://schemas.openxmlformats.org/officeDocument/2006/relationships/slide" Target="slide13.xml"/><Relationship Id="rId35" Type="http://schemas.openxmlformats.org/officeDocument/2006/relationships/slide" Target="slide85.xml"/><Relationship Id="rId8" Type="http://schemas.openxmlformats.org/officeDocument/2006/relationships/image" Target="../media/image32.png"/><Relationship Id="rId3" Type="http://schemas.openxmlformats.org/officeDocument/2006/relationships/slide" Target="slide2.xml"/></Relationships>
</file>

<file path=ppt/slides/_rels/slide85.xml.rels><?xml version="1.0" encoding="UTF-8" standalone="yes"?>
<Relationships xmlns="http://schemas.openxmlformats.org/package/2006/relationships"><Relationship Id="rId13" Type="http://schemas.openxmlformats.org/officeDocument/2006/relationships/slide" Target="slide61.xml"/><Relationship Id="rId18" Type="http://schemas.openxmlformats.org/officeDocument/2006/relationships/image" Target="../media/image38.png"/><Relationship Id="rId26" Type="http://schemas.openxmlformats.org/officeDocument/2006/relationships/slide" Target="slide90.xml"/><Relationship Id="rId39" Type="http://schemas.openxmlformats.org/officeDocument/2006/relationships/image" Target="../media/image34.png"/><Relationship Id="rId21" Type="http://schemas.openxmlformats.org/officeDocument/2006/relationships/slide" Target="slide14.xml"/><Relationship Id="rId34" Type="http://schemas.openxmlformats.org/officeDocument/2006/relationships/slide" Target="slide95.xml"/><Relationship Id="rId7" Type="http://schemas.openxmlformats.org/officeDocument/2006/relationships/image" Target="../media/image1.png"/><Relationship Id="rId12" Type="http://schemas.openxmlformats.org/officeDocument/2006/relationships/image" Target="../media/image35.png"/><Relationship Id="rId17" Type="http://schemas.openxmlformats.org/officeDocument/2006/relationships/slide" Target="slide38.xml"/><Relationship Id="rId25" Type="http://schemas.openxmlformats.org/officeDocument/2006/relationships/slide" Target="slide89.xml"/><Relationship Id="rId33" Type="http://schemas.openxmlformats.org/officeDocument/2006/relationships/slide" Target="slide96.xml"/><Relationship Id="rId38" Type="http://schemas.openxmlformats.org/officeDocument/2006/relationships/slide" Target="slide98.xml"/><Relationship Id="rId2" Type="http://schemas.openxmlformats.org/officeDocument/2006/relationships/video" Target="../media/media38.mp4"/><Relationship Id="rId16" Type="http://schemas.openxmlformats.org/officeDocument/2006/relationships/image" Target="../media/image37.png"/><Relationship Id="rId20" Type="http://schemas.openxmlformats.org/officeDocument/2006/relationships/image" Target="../media/image39.png"/><Relationship Id="rId29" Type="http://schemas.openxmlformats.org/officeDocument/2006/relationships/slide" Target="slide93.xml"/><Relationship Id="rId1" Type="http://schemas.microsoft.com/office/2007/relationships/media" Target="../media/media38.mp4"/><Relationship Id="rId6" Type="http://schemas.openxmlformats.org/officeDocument/2006/relationships/image" Target="../media/image41.png"/><Relationship Id="rId11" Type="http://schemas.openxmlformats.org/officeDocument/2006/relationships/slide" Target="slide84.xml"/><Relationship Id="rId24" Type="http://schemas.openxmlformats.org/officeDocument/2006/relationships/slide" Target="slide88.xml"/><Relationship Id="rId32" Type="http://schemas.openxmlformats.org/officeDocument/2006/relationships/slide" Target="slide97.xml"/><Relationship Id="rId37" Type="http://schemas.openxmlformats.org/officeDocument/2006/relationships/image" Target="../media/image43.png"/><Relationship Id="rId5" Type="http://schemas.openxmlformats.org/officeDocument/2006/relationships/image" Target="../media/image193.png"/><Relationship Id="rId15" Type="http://schemas.openxmlformats.org/officeDocument/2006/relationships/slide" Target="slide49.xml"/><Relationship Id="rId23" Type="http://schemas.openxmlformats.org/officeDocument/2006/relationships/slide" Target="slide87.xml"/><Relationship Id="rId28" Type="http://schemas.openxmlformats.org/officeDocument/2006/relationships/slide" Target="slide92.xml"/><Relationship Id="rId36" Type="http://schemas.openxmlformats.org/officeDocument/2006/relationships/slide" Target="slide85.xml"/><Relationship Id="rId10" Type="http://schemas.openxmlformats.org/officeDocument/2006/relationships/image" Target="../media/image33.png"/><Relationship Id="rId19" Type="http://schemas.openxmlformats.org/officeDocument/2006/relationships/slide" Target="slide27.xml"/><Relationship Id="rId31" Type="http://schemas.openxmlformats.org/officeDocument/2006/relationships/slide" Target="slide13.xml"/><Relationship Id="rId4" Type="http://schemas.openxmlformats.org/officeDocument/2006/relationships/notesSlide" Target="../notesSlides/notesSlide73.xml"/><Relationship Id="rId9" Type="http://schemas.openxmlformats.org/officeDocument/2006/relationships/image" Target="../media/image32.png"/><Relationship Id="rId14" Type="http://schemas.openxmlformats.org/officeDocument/2006/relationships/image" Target="../media/image36.png"/><Relationship Id="rId22" Type="http://schemas.openxmlformats.org/officeDocument/2006/relationships/image" Target="../media/image40.png"/><Relationship Id="rId27" Type="http://schemas.openxmlformats.org/officeDocument/2006/relationships/slide" Target="slide91.xml"/><Relationship Id="rId30" Type="http://schemas.openxmlformats.org/officeDocument/2006/relationships/slide" Target="slide94.xml"/><Relationship Id="rId35" Type="http://schemas.openxmlformats.org/officeDocument/2006/relationships/slide" Target="slide86.xml"/><Relationship Id="rId8" Type="http://schemas.openxmlformats.org/officeDocument/2006/relationships/slide" Target="slide134.xml"/><Relationship Id="rId3" Type="http://schemas.openxmlformats.org/officeDocument/2006/relationships/slideLayout" Target="../slideLayouts/slideLayout1.xml"/></Relationships>
</file>

<file path=ppt/slides/_rels/slide86.xml.rels><?xml version="1.0" encoding="UTF-8" standalone="yes"?>
<Relationships xmlns="http://schemas.openxmlformats.org/package/2006/relationships"><Relationship Id="rId13" Type="http://schemas.openxmlformats.org/officeDocument/2006/relationships/image" Target="../media/image1.png"/><Relationship Id="rId18" Type="http://schemas.openxmlformats.org/officeDocument/2006/relationships/image" Target="../media/image35.png"/><Relationship Id="rId26" Type="http://schemas.openxmlformats.org/officeDocument/2006/relationships/image" Target="../media/image39.png"/><Relationship Id="rId21" Type="http://schemas.openxmlformats.org/officeDocument/2006/relationships/slide" Target="slide49.xml"/><Relationship Id="rId34" Type="http://schemas.openxmlformats.org/officeDocument/2006/relationships/slide" Target="slide85.xml"/><Relationship Id="rId7" Type="http://schemas.openxmlformats.org/officeDocument/2006/relationships/slide" Target="slide90.xml"/><Relationship Id="rId12" Type="http://schemas.openxmlformats.org/officeDocument/2006/relationships/image" Target="../media/image41.png"/><Relationship Id="rId17" Type="http://schemas.openxmlformats.org/officeDocument/2006/relationships/slide" Target="slide84.xml"/><Relationship Id="rId25" Type="http://schemas.openxmlformats.org/officeDocument/2006/relationships/slide" Target="slide27.xml"/><Relationship Id="rId33" Type="http://schemas.openxmlformats.org/officeDocument/2006/relationships/slide" Target="slide86.xml"/><Relationship Id="rId2" Type="http://schemas.openxmlformats.org/officeDocument/2006/relationships/notesSlide" Target="../notesSlides/notesSlide74.xml"/><Relationship Id="rId16" Type="http://schemas.openxmlformats.org/officeDocument/2006/relationships/image" Target="../media/image33.png"/><Relationship Id="rId20" Type="http://schemas.openxmlformats.org/officeDocument/2006/relationships/image" Target="../media/image36.png"/><Relationship Id="rId29" Type="http://schemas.openxmlformats.org/officeDocument/2006/relationships/slide" Target="slide13.xml"/><Relationship Id="rId1" Type="http://schemas.openxmlformats.org/officeDocument/2006/relationships/slideLayout" Target="../slideLayouts/slideLayout1.xml"/><Relationship Id="rId6" Type="http://schemas.openxmlformats.org/officeDocument/2006/relationships/slide" Target="slide89.xml"/><Relationship Id="rId11" Type="http://schemas.openxmlformats.org/officeDocument/2006/relationships/slide" Target="slide94.xml"/><Relationship Id="rId24" Type="http://schemas.openxmlformats.org/officeDocument/2006/relationships/image" Target="../media/image38.png"/><Relationship Id="rId32" Type="http://schemas.openxmlformats.org/officeDocument/2006/relationships/slide" Target="slide95.xml"/><Relationship Id="rId37" Type="http://schemas.openxmlformats.org/officeDocument/2006/relationships/image" Target="../media/image34.png"/><Relationship Id="rId5" Type="http://schemas.openxmlformats.org/officeDocument/2006/relationships/slide" Target="slide88.xml"/><Relationship Id="rId15" Type="http://schemas.openxmlformats.org/officeDocument/2006/relationships/image" Target="../media/image32.png"/><Relationship Id="rId23" Type="http://schemas.openxmlformats.org/officeDocument/2006/relationships/slide" Target="slide38.xml"/><Relationship Id="rId28" Type="http://schemas.openxmlformats.org/officeDocument/2006/relationships/image" Target="../media/image40.png"/><Relationship Id="rId36" Type="http://schemas.openxmlformats.org/officeDocument/2006/relationships/slide" Target="slide98.xml"/><Relationship Id="rId10" Type="http://schemas.openxmlformats.org/officeDocument/2006/relationships/slide" Target="slide93.xml"/><Relationship Id="rId19" Type="http://schemas.openxmlformats.org/officeDocument/2006/relationships/slide" Target="slide61.xml"/><Relationship Id="rId31" Type="http://schemas.openxmlformats.org/officeDocument/2006/relationships/slide" Target="slide96.xml"/><Relationship Id="rId4" Type="http://schemas.openxmlformats.org/officeDocument/2006/relationships/slide" Target="slide87.xml"/><Relationship Id="rId9" Type="http://schemas.openxmlformats.org/officeDocument/2006/relationships/slide" Target="slide92.xml"/><Relationship Id="rId14" Type="http://schemas.openxmlformats.org/officeDocument/2006/relationships/slide" Target="slide134.xml"/><Relationship Id="rId22" Type="http://schemas.openxmlformats.org/officeDocument/2006/relationships/image" Target="../media/image37.png"/><Relationship Id="rId27" Type="http://schemas.openxmlformats.org/officeDocument/2006/relationships/slide" Target="slide14.xml"/><Relationship Id="rId30" Type="http://schemas.openxmlformats.org/officeDocument/2006/relationships/slide" Target="slide97.xml"/><Relationship Id="rId35" Type="http://schemas.openxmlformats.org/officeDocument/2006/relationships/image" Target="../media/image43.png"/><Relationship Id="rId8" Type="http://schemas.openxmlformats.org/officeDocument/2006/relationships/slide" Target="slide91.xml"/><Relationship Id="rId3" Type="http://schemas.openxmlformats.org/officeDocument/2006/relationships/image" Target="../media/image194.png"/></Relationships>
</file>

<file path=ppt/slides/_rels/slide87.xml.rels><?xml version="1.0" encoding="UTF-8" standalone="yes"?>
<Relationships xmlns="http://schemas.openxmlformats.org/package/2006/relationships"><Relationship Id="rId13" Type="http://schemas.openxmlformats.org/officeDocument/2006/relationships/slide" Target="slide93.xml"/><Relationship Id="rId18" Type="http://schemas.openxmlformats.org/officeDocument/2006/relationships/image" Target="../media/image32.png"/><Relationship Id="rId26" Type="http://schemas.openxmlformats.org/officeDocument/2006/relationships/slide" Target="slide38.xml"/><Relationship Id="rId39" Type="http://schemas.openxmlformats.org/officeDocument/2006/relationships/slide" Target="slide98.xml"/><Relationship Id="rId21" Type="http://schemas.openxmlformats.org/officeDocument/2006/relationships/image" Target="../media/image35.png"/><Relationship Id="rId34" Type="http://schemas.openxmlformats.org/officeDocument/2006/relationships/slide" Target="slide96.xml"/><Relationship Id="rId7" Type="http://schemas.openxmlformats.org/officeDocument/2006/relationships/slide" Target="slide87.xml"/><Relationship Id="rId12" Type="http://schemas.openxmlformats.org/officeDocument/2006/relationships/slide" Target="slide92.xml"/><Relationship Id="rId17" Type="http://schemas.openxmlformats.org/officeDocument/2006/relationships/slide" Target="slide134.xml"/><Relationship Id="rId25" Type="http://schemas.openxmlformats.org/officeDocument/2006/relationships/image" Target="../media/image37.png"/><Relationship Id="rId33" Type="http://schemas.openxmlformats.org/officeDocument/2006/relationships/slide" Target="slide97.xml"/><Relationship Id="rId38" Type="http://schemas.openxmlformats.org/officeDocument/2006/relationships/image" Target="../media/image43.png"/><Relationship Id="rId2" Type="http://schemas.openxmlformats.org/officeDocument/2006/relationships/video" Target="../media/media39.mp4"/><Relationship Id="rId16" Type="http://schemas.openxmlformats.org/officeDocument/2006/relationships/image" Target="../media/image1.png"/><Relationship Id="rId20" Type="http://schemas.openxmlformats.org/officeDocument/2006/relationships/slide" Target="slide84.xml"/><Relationship Id="rId29" Type="http://schemas.openxmlformats.org/officeDocument/2006/relationships/image" Target="../media/image39.png"/><Relationship Id="rId1" Type="http://schemas.microsoft.com/office/2007/relationships/media" Target="../media/media39.mp4"/><Relationship Id="rId6" Type="http://schemas.openxmlformats.org/officeDocument/2006/relationships/image" Target="../media/image112.png"/><Relationship Id="rId11" Type="http://schemas.openxmlformats.org/officeDocument/2006/relationships/slide" Target="slide91.xml"/><Relationship Id="rId24" Type="http://schemas.openxmlformats.org/officeDocument/2006/relationships/slide" Target="slide49.xml"/><Relationship Id="rId32" Type="http://schemas.openxmlformats.org/officeDocument/2006/relationships/slide" Target="slide13.xml"/><Relationship Id="rId37" Type="http://schemas.openxmlformats.org/officeDocument/2006/relationships/slide" Target="slide85.xml"/><Relationship Id="rId40" Type="http://schemas.openxmlformats.org/officeDocument/2006/relationships/image" Target="../media/image34.png"/><Relationship Id="rId5" Type="http://schemas.openxmlformats.org/officeDocument/2006/relationships/image" Target="../media/image195.png"/><Relationship Id="rId15" Type="http://schemas.openxmlformats.org/officeDocument/2006/relationships/image" Target="../media/image41.png"/><Relationship Id="rId23" Type="http://schemas.openxmlformats.org/officeDocument/2006/relationships/image" Target="../media/image36.png"/><Relationship Id="rId28" Type="http://schemas.openxmlformats.org/officeDocument/2006/relationships/slide" Target="slide27.xml"/><Relationship Id="rId36" Type="http://schemas.openxmlformats.org/officeDocument/2006/relationships/slide" Target="slide86.xml"/><Relationship Id="rId10" Type="http://schemas.openxmlformats.org/officeDocument/2006/relationships/slide" Target="slide90.xml"/><Relationship Id="rId19" Type="http://schemas.openxmlformats.org/officeDocument/2006/relationships/image" Target="../media/image33.png"/><Relationship Id="rId31" Type="http://schemas.openxmlformats.org/officeDocument/2006/relationships/image" Target="../media/image40.png"/><Relationship Id="rId4" Type="http://schemas.openxmlformats.org/officeDocument/2006/relationships/notesSlide" Target="../notesSlides/notesSlide75.xml"/><Relationship Id="rId9" Type="http://schemas.openxmlformats.org/officeDocument/2006/relationships/slide" Target="slide89.xml"/><Relationship Id="rId14" Type="http://schemas.openxmlformats.org/officeDocument/2006/relationships/slide" Target="slide94.xml"/><Relationship Id="rId22" Type="http://schemas.openxmlformats.org/officeDocument/2006/relationships/slide" Target="slide61.xml"/><Relationship Id="rId27" Type="http://schemas.openxmlformats.org/officeDocument/2006/relationships/image" Target="../media/image38.png"/><Relationship Id="rId30" Type="http://schemas.openxmlformats.org/officeDocument/2006/relationships/slide" Target="slide14.xml"/><Relationship Id="rId35" Type="http://schemas.openxmlformats.org/officeDocument/2006/relationships/slide" Target="slide95.xml"/><Relationship Id="rId8" Type="http://schemas.openxmlformats.org/officeDocument/2006/relationships/slide" Target="slide88.xml"/><Relationship Id="rId3" Type="http://schemas.openxmlformats.org/officeDocument/2006/relationships/slideLayout" Target="../slideLayouts/slideLayout1.xml"/></Relationships>
</file>

<file path=ppt/slides/_rels/slide88.xml.rels><?xml version="1.0" encoding="UTF-8" standalone="yes"?>
<Relationships xmlns="http://schemas.openxmlformats.org/package/2006/relationships"><Relationship Id="rId13" Type="http://schemas.openxmlformats.org/officeDocument/2006/relationships/slide" Target="slide93.xml"/><Relationship Id="rId18" Type="http://schemas.openxmlformats.org/officeDocument/2006/relationships/image" Target="../media/image32.png"/><Relationship Id="rId26" Type="http://schemas.openxmlformats.org/officeDocument/2006/relationships/slide" Target="slide38.xml"/><Relationship Id="rId39" Type="http://schemas.openxmlformats.org/officeDocument/2006/relationships/slide" Target="slide98.xml"/><Relationship Id="rId21" Type="http://schemas.openxmlformats.org/officeDocument/2006/relationships/image" Target="../media/image35.png"/><Relationship Id="rId34" Type="http://schemas.openxmlformats.org/officeDocument/2006/relationships/slide" Target="slide96.xml"/><Relationship Id="rId7" Type="http://schemas.openxmlformats.org/officeDocument/2006/relationships/slide" Target="slide87.xml"/><Relationship Id="rId12" Type="http://schemas.openxmlformats.org/officeDocument/2006/relationships/slide" Target="slide92.xml"/><Relationship Id="rId17" Type="http://schemas.openxmlformats.org/officeDocument/2006/relationships/slide" Target="slide134.xml"/><Relationship Id="rId25" Type="http://schemas.openxmlformats.org/officeDocument/2006/relationships/image" Target="../media/image37.png"/><Relationship Id="rId33" Type="http://schemas.openxmlformats.org/officeDocument/2006/relationships/slide" Target="slide97.xml"/><Relationship Id="rId38" Type="http://schemas.openxmlformats.org/officeDocument/2006/relationships/image" Target="../media/image43.png"/><Relationship Id="rId2" Type="http://schemas.openxmlformats.org/officeDocument/2006/relationships/video" Target="../media/media40.mp4"/><Relationship Id="rId16" Type="http://schemas.openxmlformats.org/officeDocument/2006/relationships/image" Target="../media/image1.png"/><Relationship Id="rId20" Type="http://schemas.openxmlformats.org/officeDocument/2006/relationships/slide" Target="slide84.xml"/><Relationship Id="rId29" Type="http://schemas.openxmlformats.org/officeDocument/2006/relationships/image" Target="../media/image39.png"/><Relationship Id="rId1" Type="http://schemas.microsoft.com/office/2007/relationships/media" Target="../media/media40.mp4"/><Relationship Id="rId6" Type="http://schemas.openxmlformats.org/officeDocument/2006/relationships/image" Target="../media/image112.png"/><Relationship Id="rId11" Type="http://schemas.openxmlformats.org/officeDocument/2006/relationships/slide" Target="slide91.xml"/><Relationship Id="rId24" Type="http://schemas.openxmlformats.org/officeDocument/2006/relationships/slide" Target="slide49.xml"/><Relationship Id="rId32" Type="http://schemas.openxmlformats.org/officeDocument/2006/relationships/slide" Target="slide13.xml"/><Relationship Id="rId37" Type="http://schemas.openxmlformats.org/officeDocument/2006/relationships/slide" Target="slide85.xml"/><Relationship Id="rId40" Type="http://schemas.openxmlformats.org/officeDocument/2006/relationships/image" Target="../media/image34.png"/><Relationship Id="rId5" Type="http://schemas.openxmlformats.org/officeDocument/2006/relationships/image" Target="../media/image196.png"/><Relationship Id="rId15" Type="http://schemas.openxmlformats.org/officeDocument/2006/relationships/image" Target="../media/image41.png"/><Relationship Id="rId23" Type="http://schemas.openxmlformats.org/officeDocument/2006/relationships/image" Target="../media/image36.png"/><Relationship Id="rId28" Type="http://schemas.openxmlformats.org/officeDocument/2006/relationships/slide" Target="slide27.xml"/><Relationship Id="rId36" Type="http://schemas.openxmlformats.org/officeDocument/2006/relationships/slide" Target="slide86.xml"/><Relationship Id="rId10" Type="http://schemas.openxmlformats.org/officeDocument/2006/relationships/slide" Target="slide90.xml"/><Relationship Id="rId19" Type="http://schemas.openxmlformats.org/officeDocument/2006/relationships/image" Target="../media/image33.png"/><Relationship Id="rId31" Type="http://schemas.openxmlformats.org/officeDocument/2006/relationships/image" Target="../media/image40.png"/><Relationship Id="rId4" Type="http://schemas.openxmlformats.org/officeDocument/2006/relationships/notesSlide" Target="../notesSlides/notesSlide76.xml"/><Relationship Id="rId9" Type="http://schemas.openxmlformats.org/officeDocument/2006/relationships/slide" Target="slide89.xml"/><Relationship Id="rId14" Type="http://schemas.openxmlformats.org/officeDocument/2006/relationships/slide" Target="slide94.xml"/><Relationship Id="rId22" Type="http://schemas.openxmlformats.org/officeDocument/2006/relationships/slide" Target="slide61.xml"/><Relationship Id="rId27" Type="http://schemas.openxmlformats.org/officeDocument/2006/relationships/image" Target="../media/image38.png"/><Relationship Id="rId30" Type="http://schemas.openxmlformats.org/officeDocument/2006/relationships/slide" Target="slide14.xml"/><Relationship Id="rId35" Type="http://schemas.openxmlformats.org/officeDocument/2006/relationships/slide" Target="slide95.xml"/><Relationship Id="rId8" Type="http://schemas.openxmlformats.org/officeDocument/2006/relationships/slide" Target="slide88.xml"/><Relationship Id="rId3" Type="http://schemas.openxmlformats.org/officeDocument/2006/relationships/slideLayout" Target="../slideLayouts/slideLayout1.xml"/></Relationships>
</file>

<file path=ppt/slides/_rels/slide89.xml.rels><?xml version="1.0" encoding="UTF-8" standalone="yes"?>
<Relationships xmlns="http://schemas.openxmlformats.org/package/2006/relationships"><Relationship Id="rId13" Type="http://schemas.openxmlformats.org/officeDocument/2006/relationships/slide" Target="slide93.xml"/><Relationship Id="rId18" Type="http://schemas.openxmlformats.org/officeDocument/2006/relationships/image" Target="../media/image32.png"/><Relationship Id="rId26" Type="http://schemas.openxmlformats.org/officeDocument/2006/relationships/slide" Target="slide38.xml"/><Relationship Id="rId39" Type="http://schemas.openxmlformats.org/officeDocument/2006/relationships/slide" Target="slide98.xml"/><Relationship Id="rId21" Type="http://schemas.openxmlformats.org/officeDocument/2006/relationships/image" Target="../media/image35.png"/><Relationship Id="rId34" Type="http://schemas.openxmlformats.org/officeDocument/2006/relationships/slide" Target="slide96.xml"/><Relationship Id="rId7" Type="http://schemas.openxmlformats.org/officeDocument/2006/relationships/slide" Target="slide87.xml"/><Relationship Id="rId12" Type="http://schemas.openxmlformats.org/officeDocument/2006/relationships/slide" Target="slide92.xml"/><Relationship Id="rId17" Type="http://schemas.openxmlformats.org/officeDocument/2006/relationships/slide" Target="slide134.xml"/><Relationship Id="rId25" Type="http://schemas.openxmlformats.org/officeDocument/2006/relationships/image" Target="../media/image37.png"/><Relationship Id="rId33" Type="http://schemas.openxmlformats.org/officeDocument/2006/relationships/slide" Target="slide97.xml"/><Relationship Id="rId38" Type="http://schemas.openxmlformats.org/officeDocument/2006/relationships/image" Target="../media/image43.png"/><Relationship Id="rId2" Type="http://schemas.openxmlformats.org/officeDocument/2006/relationships/video" Target="../media/media41.mp4"/><Relationship Id="rId16" Type="http://schemas.openxmlformats.org/officeDocument/2006/relationships/image" Target="../media/image1.png"/><Relationship Id="rId20" Type="http://schemas.openxmlformats.org/officeDocument/2006/relationships/slide" Target="slide84.xml"/><Relationship Id="rId29" Type="http://schemas.openxmlformats.org/officeDocument/2006/relationships/image" Target="../media/image39.png"/><Relationship Id="rId1" Type="http://schemas.microsoft.com/office/2007/relationships/media" Target="../media/media41.mp4"/><Relationship Id="rId6" Type="http://schemas.openxmlformats.org/officeDocument/2006/relationships/image" Target="../media/image112.png"/><Relationship Id="rId11" Type="http://schemas.openxmlformats.org/officeDocument/2006/relationships/slide" Target="slide91.xml"/><Relationship Id="rId24" Type="http://schemas.openxmlformats.org/officeDocument/2006/relationships/slide" Target="slide49.xml"/><Relationship Id="rId32" Type="http://schemas.openxmlformats.org/officeDocument/2006/relationships/slide" Target="slide13.xml"/><Relationship Id="rId37" Type="http://schemas.openxmlformats.org/officeDocument/2006/relationships/slide" Target="slide85.xml"/><Relationship Id="rId40" Type="http://schemas.openxmlformats.org/officeDocument/2006/relationships/image" Target="../media/image34.png"/><Relationship Id="rId5" Type="http://schemas.openxmlformats.org/officeDocument/2006/relationships/image" Target="../media/image197.png"/><Relationship Id="rId15" Type="http://schemas.openxmlformats.org/officeDocument/2006/relationships/image" Target="../media/image41.png"/><Relationship Id="rId23" Type="http://schemas.openxmlformats.org/officeDocument/2006/relationships/image" Target="../media/image36.png"/><Relationship Id="rId28" Type="http://schemas.openxmlformats.org/officeDocument/2006/relationships/slide" Target="slide27.xml"/><Relationship Id="rId36" Type="http://schemas.openxmlformats.org/officeDocument/2006/relationships/slide" Target="slide86.xml"/><Relationship Id="rId10" Type="http://schemas.openxmlformats.org/officeDocument/2006/relationships/slide" Target="slide90.xml"/><Relationship Id="rId19" Type="http://schemas.openxmlformats.org/officeDocument/2006/relationships/image" Target="../media/image33.png"/><Relationship Id="rId31" Type="http://schemas.openxmlformats.org/officeDocument/2006/relationships/image" Target="../media/image40.png"/><Relationship Id="rId4" Type="http://schemas.openxmlformats.org/officeDocument/2006/relationships/notesSlide" Target="../notesSlides/notesSlide77.xml"/><Relationship Id="rId9" Type="http://schemas.openxmlformats.org/officeDocument/2006/relationships/slide" Target="slide89.xml"/><Relationship Id="rId14" Type="http://schemas.openxmlformats.org/officeDocument/2006/relationships/slide" Target="slide94.xml"/><Relationship Id="rId22" Type="http://schemas.openxmlformats.org/officeDocument/2006/relationships/slide" Target="slide61.xml"/><Relationship Id="rId27" Type="http://schemas.openxmlformats.org/officeDocument/2006/relationships/image" Target="../media/image38.png"/><Relationship Id="rId30" Type="http://schemas.openxmlformats.org/officeDocument/2006/relationships/slide" Target="slide14.xml"/><Relationship Id="rId35" Type="http://schemas.openxmlformats.org/officeDocument/2006/relationships/slide" Target="slide95.xml"/><Relationship Id="rId8" Type="http://schemas.openxmlformats.org/officeDocument/2006/relationships/slide" Target="slide88.xml"/><Relationship Id="rId3" Type="http://schemas.openxmlformats.org/officeDocument/2006/relationships/slideLayout" Target="../slideLayouts/slideLayout1.xml"/></Relationships>
</file>

<file path=ppt/slides/_rels/slide90.xml.rels><?xml version="1.0" encoding="UTF-8" standalone="yes"?>
<Relationships xmlns="http://schemas.openxmlformats.org/package/2006/relationships"><Relationship Id="rId13" Type="http://schemas.openxmlformats.org/officeDocument/2006/relationships/slide" Target="slide93.xml"/><Relationship Id="rId18" Type="http://schemas.openxmlformats.org/officeDocument/2006/relationships/image" Target="../media/image32.png"/><Relationship Id="rId26" Type="http://schemas.openxmlformats.org/officeDocument/2006/relationships/slide" Target="slide38.xml"/><Relationship Id="rId39" Type="http://schemas.openxmlformats.org/officeDocument/2006/relationships/slide" Target="slide98.xml"/><Relationship Id="rId21" Type="http://schemas.openxmlformats.org/officeDocument/2006/relationships/image" Target="../media/image35.png"/><Relationship Id="rId34" Type="http://schemas.openxmlformats.org/officeDocument/2006/relationships/slide" Target="slide96.xml"/><Relationship Id="rId7" Type="http://schemas.openxmlformats.org/officeDocument/2006/relationships/slide" Target="slide87.xml"/><Relationship Id="rId12" Type="http://schemas.openxmlformats.org/officeDocument/2006/relationships/slide" Target="slide92.xml"/><Relationship Id="rId17" Type="http://schemas.openxmlformats.org/officeDocument/2006/relationships/slide" Target="slide134.xml"/><Relationship Id="rId25" Type="http://schemas.openxmlformats.org/officeDocument/2006/relationships/image" Target="../media/image37.png"/><Relationship Id="rId33" Type="http://schemas.openxmlformats.org/officeDocument/2006/relationships/slide" Target="slide97.xml"/><Relationship Id="rId38" Type="http://schemas.openxmlformats.org/officeDocument/2006/relationships/image" Target="../media/image43.png"/><Relationship Id="rId2" Type="http://schemas.openxmlformats.org/officeDocument/2006/relationships/video" Target="../media/media32.mp4"/><Relationship Id="rId16" Type="http://schemas.openxmlformats.org/officeDocument/2006/relationships/image" Target="../media/image1.png"/><Relationship Id="rId20" Type="http://schemas.openxmlformats.org/officeDocument/2006/relationships/slide" Target="slide84.xml"/><Relationship Id="rId29" Type="http://schemas.openxmlformats.org/officeDocument/2006/relationships/image" Target="../media/image39.png"/><Relationship Id="rId1" Type="http://schemas.microsoft.com/office/2007/relationships/media" Target="../media/media32.mp4"/><Relationship Id="rId6" Type="http://schemas.openxmlformats.org/officeDocument/2006/relationships/image" Target="../media/image112.png"/><Relationship Id="rId11" Type="http://schemas.openxmlformats.org/officeDocument/2006/relationships/slide" Target="slide91.xml"/><Relationship Id="rId24" Type="http://schemas.openxmlformats.org/officeDocument/2006/relationships/slide" Target="slide49.xml"/><Relationship Id="rId32" Type="http://schemas.openxmlformats.org/officeDocument/2006/relationships/slide" Target="slide13.xml"/><Relationship Id="rId37" Type="http://schemas.openxmlformats.org/officeDocument/2006/relationships/slide" Target="slide85.xml"/><Relationship Id="rId40" Type="http://schemas.openxmlformats.org/officeDocument/2006/relationships/image" Target="../media/image34.png"/><Relationship Id="rId5" Type="http://schemas.openxmlformats.org/officeDocument/2006/relationships/image" Target="../media/image97.png"/><Relationship Id="rId15" Type="http://schemas.openxmlformats.org/officeDocument/2006/relationships/image" Target="../media/image41.png"/><Relationship Id="rId23" Type="http://schemas.openxmlformats.org/officeDocument/2006/relationships/image" Target="../media/image36.png"/><Relationship Id="rId28" Type="http://schemas.openxmlformats.org/officeDocument/2006/relationships/slide" Target="slide27.xml"/><Relationship Id="rId36" Type="http://schemas.openxmlformats.org/officeDocument/2006/relationships/slide" Target="slide86.xml"/><Relationship Id="rId10" Type="http://schemas.openxmlformats.org/officeDocument/2006/relationships/slide" Target="slide90.xml"/><Relationship Id="rId19" Type="http://schemas.openxmlformats.org/officeDocument/2006/relationships/image" Target="../media/image33.png"/><Relationship Id="rId31" Type="http://schemas.openxmlformats.org/officeDocument/2006/relationships/image" Target="../media/image40.png"/><Relationship Id="rId4" Type="http://schemas.openxmlformats.org/officeDocument/2006/relationships/notesSlide" Target="../notesSlides/notesSlide78.xml"/><Relationship Id="rId9" Type="http://schemas.openxmlformats.org/officeDocument/2006/relationships/slide" Target="slide89.xml"/><Relationship Id="rId14" Type="http://schemas.openxmlformats.org/officeDocument/2006/relationships/slide" Target="slide94.xml"/><Relationship Id="rId22" Type="http://schemas.openxmlformats.org/officeDocument/2006/relationships/slide" Target="slide61.xml"/><Relationship Id="rId27" Type="http://schemas.openxmlformats.org/officeDocument/2006/relationships/image" Target="../media/image38.png"/><Relationship Id="rId30" Type="http://schemas.openxmlformats.org/officeDocument/2006/relationships/slide" Target="slide14.xml"/><Relationship Id="rId35" Type="http://schemas.openxmlformats.org/officeDocument/2006/relationships/slide" Target="slide95.xml"/><Relationship Id="rId8" Type="http://schemas.openxmlformats.org/officeDocument/2006/relationships/slide" Target="slide88.xml"/><Relationship Id="rId3" Type="http://schemas.openxmlformats.org/officeDocument/2006/relationships/slideLayout" Target="../slideLayouts/slideLayout1.xml"/></Relationships>
</file>

<file path=ppt/slides/_rels/slide91.xml.rels><?xml version="1.0" encoding="UTF-8" standalone="yes"?>
<Relationships xmlns="http://schemas.openxmlformats.org/package/2006/relationships"><Relationship Id="rId13" Type="http://schemas.openxmlformats.org/officeDocument/2006/relationships/slide" Target="slide93.xml"/><Relationship Id="rId18" Type="http://schemas.openxmlformats.org/officeDocument/2006/relationships/image" Target="../media/image32.png"/><Relationship Id="rId26" Type="http://schemas.openxmlformats.org/officeDocument/2006/relationships/slide" Target="slide38.xml"/><Relationship Id="rId39" Type="http://schemas.openxmlformats.org/officeDocument/2006/relationships/slide" Target="slide98.xml"/><Relationship Id="rId21" Type="http://schemas.openxmlformats.org/officeDocument/2006/relationships/image" Target="../media/image35.png"/><Relationship Id="rId34" Type="http://schemas.openxmlformats.org/officeDocument/2006/relationships/slide" Target="slide96.xml"/><Relationship Id="rId7" Type="http://schemas.openxmlformats.org/officeDocument/2006/relationships/slide" Target="slide87.xml"/><Relationship Id="rId12" Type="http://schemas.openxmlformats.org/officeDocument/2006/relationships/slide" Target="slide92.xml"/><Relationship Id="rId17" Type="http://schemas.openxmlformats.org/officeDocument/2006/relationships/slide" Target="slide134.xml"/><Relationship Id="rId25" Type="http://schemas.openxmlformats.org/officeDocument/2006/relationships/image" Target="../media/image37.png"/><Relationship Id="rId33" Type="http://schemas.openxmlformats.org/officeDocument/2006/relationships/slide" Target="slide97.xml"/><Relationship Id="rId38" Type="http://schemas.openxmlformats.org/officeDocument/2006/relationships/image" Target="../media/image43.png"/><Relationship Id="rId2" Type="http://schemas.openxmlformats.org/officeDocument/2006/relationships/video" Target="../media/media33.mp4"/><Relationship Id="rId16" Type="http://schemas.openxmlformats.org/officeDocument/2006/relationships/image" Target="../media/image1.png"/><Relationship Id="rId20" Type="http://schemas.openxmlformats.org/officeDocument/2006/relationships/slide" Target="slide84.xml"/><Relationship Id="rId29" Type="http://schemas.openxmlformats.org/officeDocument/2006/relationships/image" Target="../media/image39.png"/><Relationship Id="rId1" Type="http://schemas.microsoft.com/office/2007/relationships/media" Target="../media/media33.mp4"/><Relationship Id="rId6" Type="http://schemas.openxmlformats.org/officeDocument/2006/relationships/image" Target="../media/image112.png"/><Relationship Id="rId11" Type="http://schemas.openxmlformats.org/officeDocument/2006/relationships/slide" Target="slide91.xml"/><Relationship Id="rId24" Type="http://schemas.openxmlformats.org/officeDocument/2006/relationships/slide" Target="slide49.xml"/><Relationship Id="rId32" Type="http://schemas.openxmlformats.org/officeDocument/2006/relationships/slide" Target="slide13.xml"/><Relationship Id="rId37" Type="http://schemas.openxmlformats.org/officeDocument/2006/relationships/slide" Target="slide85.xml"/><Relationship Id="rId40" Type="http://schemas.openxmlformats.org/officeDocument/2006/relationships/image" Target="../media/image34.png"/><Relationship Id="rId5" Type="http://schemas.openxmlformats.org/officeDocument/2006/relationships/image" Target="../media/image97.png"/><Relationship Id="rId15" Type="http://schemas.openxmlformats.org/officeDocument/2006/relationships/image" Target="../media/image41.png"/><Relationship Id="rId23" Type="http://schemas.openxmlformats.org/officeDocument/2006/relationships/image" Target="../media/image36.png"/><Relationship Id="rId28" Type="http://schemas.openxmlformats.org/officeDocument/2006/relationships/slide" Target="slide27.xml"/><Relationship Id="rId36" Type="http://schemas.openxmlformats.org/officeDocument/2006/relationships/slide" Target="slide86.xml"/><Relationship Id="rId10" Type="http://schemas.openxmlformats.org/officeDocument/2006/relationships/slide" Target="slide90.xml"/><Relationship Id="rId19" Type="http://schemas.openxmlformats.org/officeDocument/2006/relationships/image" Target="../media/image33.png"/><Relationship Id="rId31" Type="http://schemas.openxmlformats.org/officeDocument/2006/relationships/image" Target="../media/image40.png"/><Relationship Id="rId4" Type="http://schemas.openxmlformats.org/officeDocument/2006/relationships/notesSlide" Target="../notesSlides/notesSlide79.xml"/><Relationship Id="rId9" Type="http://schemas.openxmlformats.org/officeDocument/2006/relationships/slide" Target="slide89.xml"/><Relationship Id="rId14" Type="http://schemas.openxmlformats.org/officeDocument/2006/relationships/slide" Target="slide94.xml"/><Relationship Id="rId22" Type="http://schemas.openxmlformats.org/officeDocument/2006/relationships/slide" Target="slide61.xml"/><Relationship Id="rId27" Type="http://schemas.openxmlformats.org/officeDocument/2006/relationships/image" Target="../media/image38.png"/><Relationship Id="rId30" Type="http://schemas.openxmlformats.org/officeDocument/2006/relationships/slide" Target="slide14.xml"/><Relationship Id="rId35" Type="http://schemas.openxmlformats.org/officeDocument/2006/relationships/slide" Target="slide95.xml"/><Relationship Id="rId8" Type="http://schemas.openxmlformats.org/officeDocument/2006/relationships/slide" Target="slide88.xml"/><Relationship Id="rId3" Type="http://schemas.openxmlformats.org/officeDocument/2006/relationships/slideLayout" Target="../slideLayouts/slideLayout1.xml"/></Relationships>
</file>

<file path=ppt/slides/_rels/slide92.xml.rels><?xml version="1.0" encoding="UTF-8" standalone="yes"?>
<Relationships xmlns="http://schemas.openxmlformats.org/package/2006/relationships"><Relationship Id="rId13" Type="http://schemas.openxmlformats.org/officeDocument/2006/relationships/slide" Target="slide93.xml"/><Relationship Id="rId18" Type="http://schemas.openxmlformats.org/officeDocument/2006/relationships/image" Target="../media/image32.png"/><Relationship Id="rId26" Type="http://schemas.openxmlformats.org/officeDocument/2006/relationships/slide" Target="slide38.xml"/><Relationship Id="rId39" Type="http://schemas.openxmlformats.org/officeDocument/2006/relationships/slide" Target="slide98.xml"/><Relationship Id="rId21" Type="http://schemas.openxmlformats.org/officeDocument/2006/relationships/image" Target="../media/image35.png"/><Relationship Id="rId34" Type="http://schemas.openxmlformats.org/officeDocument/2006/relationships/slide" Target="slide96.xml"/><Relationship Id="rId7" Type="http://schemas.openxmlformats.org/officeDocument/2006/relationships/slide" Target="slide87.xml"/><Relationship Id="rId12" Type="http://schemas.openxmlformats.org/officeDocument/2006/relationships/slide" Target="slide92.xml"/><Relationship Id="rId17" Type="http://schemas.openxmlformats.org/officeDocument/2006/relationships/slide" Target="slide134.xml"/><Relationship Id="rId25" Type="http://schemas.openxmlformats.org/officeDocument/2006/relationships/image" Target="../media/image37.png"/><Relationship Id="rId33" Type="http://schemas.openxmlformats.org/officeDocument/2006/relationships/slide" Target="slide97.xml"/><Relationship Id="rId38" Type="http://schemas.openxmlformats.org/officeDocument/2006/relationships/image" Target="../media/image43.png"/><Relationship Id="rId2" Type="http://schemas.openxmlformats.org/officeDocument/2006/relationships/video" Target="../media/media34.mp4"/><Relationship Id="rId16" Type="http://schemas.openxmlformats.org/officeDocument/2006/relationships/image" Target="../media/image1.png"/><Relationship Id="rId20" Type="http://schemas.openxmlformats.org/officeDocument/2006/relationships/slide" Target="slide84.xml"/><Relationship Id="rId29" Type="http://schemas.openxmlformats.org/officeDocument/2006/relationships/image" Target="../media/image39.png"/><Relationship Id="rId1" Type="http://schemas.microsoft.com/office/2007/relationships/media" Target="../media/media34.mp4"/><Relationship Id="rId6" Type="http://schemas.openxmlformats.org/officeDocument/2006/relationships/image" Target="../media/image112.png"/><Relationship Id="rId11" Type="http://schemas.openxmlformats.org/officeDocument/2006/relationships/slide" Target="slide91.xml"/><Relationship Id="rId24" Type="http://schemas.openxmlformats.org/officeDocument/2006/relationships/slide" Target="slide49.xml"/><Relationship Id="rId32" Type="http://schemas.openxmlformats.org/officeDocument/2006/relationships/slide" Target="slide13.xml"/><Relationship Id="rId37" Type="http://schemas.openxmlformats.org/officeDocument/2006/relationships/slide" Target="slide85.xml"/><Relationship Id="rId40" Type="http://schemas.openxmlformats.org/officeDocument/2006/relationships/image" Target="../media/image34.png"/><Relationship Id="rId5" Type="http://schemas.openxmlformats.org/officeDocument/2006/relationships/image" Target="../media/image97.png"/><Relationship Id="rId15" Type="http://schemas.openxmlformats.org/officeDocument/2006/relationships/image" Target="../media/image41.png"/><Relationship Id="rId23" Type="http://schemas.openxmlformats.org/officeDocument/2006/relationships/image" Target="../media/image36.png"/><Relationship Id="rId28" Type="http://schemas.openxmlformats.org/officeDocument/2006/relationships/slide" Target="slide27.xml"/><Relationship Id="rId36" Type="http://schemas.openxmlformats.org/officeDocument/2006/relationships/slide" Target="slide86.xml"/><Relationship Id="rId10" Type="http://schemas.openxmlformats.org/officeDocument/2006/relationships/slide" Target="slide90.xml"/><Relationship Id="rId19" Type="http://schemas.openxmlformats.org/officeDocument/2006/relationships/image" Target="../media/image33.png"/><Relationship Id="rId31" Type="http://schemas.openxmlformats.org/officeDocument/2006/relationships/image" Target="../media/image40.png"/><Relationship Id="rId4" Type="http://schemas.openxmlformats.org/officeDocument/2006/relationships/notesSlide" Target="../notesSlides/notesSlide80.xml"/><Relationship Id="rId9" Type="http://schemas.openxmlformats.org/officeDocument/2006/relationships/slide" Target="slide89.xml"/><Relationship Id="rId14" Type="http://schemas.openxmlformats.org/officeDocument/2006/relationships/slide" Target="slide94.xml"/><Relationship Id="rId22" Type="http://schemas.openxmlformats.org/officeDocument/2006/relationships/slide" Target="slide61.xml"/><Relationship Id="rId27" Type="http://schemas.openxmlformats.org/officeDocument/2006/relationships/image" Target="../media/image38.png"/><Relationship Id="rId30" Type="http://schemas.openxmlformats.org/officeDocument/2006/relationships/slide" Target="slide14.xml"/><Relationship Id="rId35" Type="http://schemas.openxmlformats.org/officeDocument/2006/relationships/slide" Target="slide95.xml"/><Relationship Id="rId8" Type="http://schemas.openxmlformats.org/officeDocument/2006/relationships/slide" Target="slide88.xml"/><Relationship Id="rId3" Type="http://schemas.openxmlformats.org/officeDocument/2006/relationships/slideLayout" Target="../slideLayouts/slideLayout1.xml"/></Relationships>
</file>

<file path=ppt/slides/_rels/slide93.xml.rels><?xml version="1.0" encoding="UTF-8" standalone="yes"?>
<Relationships xmlns="http://schemas.openxmlformats.org/package/2006/relationships"><Relationship Id="rId13" Type="http://schemas.openxmlformats.org/officeDocument/2006/relationships/slide" Target="slide91.xml"/><Relationship Id="rId18" Type="http://schemas.openxmlformats.org/officeDocument/2006/relationships/image" Target="../media/image1.png"/><Relationship Id="rId26" Type="http://schemas.openxmlformats.org/officeDocument/2006/relationships/slide" Target="slide49.xml"/><Relationship Id="rId39" Type="http://schemas.openxmlformats.org/officeDocument/2006/relationships/slide" Target="slide85.xml"/><Relationship Id="rId21" Type="http://schemas.openxmlformats.org/officeDocument/2006/relationships/image" Target="../media/image33.png"/><Relationship Id="rId34" Type="http://schemas.openxmlformats.org/officeDocument/2006/relationships/slide" Target="slide13.xml"/><Relationship Id="rId42" Type="http://schemas.openxmlformats.org/officeDocument/2006/relationships/image" Target="../media/image34.png"/><Relationship Id="rId7" Type="http://schemas.openxmlformats.org/officeDocument/2006/relationships/slide" Target="slide12.xml"/><Relationship Id="rId2" Type="http://schemas.openxmlformats.org/officeDocument/2006/relationships/video" Target="../media/media35.mp4"/><Relationship Id="rId16" Type="http://schemas.openxmlformats.org/officeDocument/2006/relationships/slide" Target="slide94.xml"/><Relationship Id="rId20" Type="http://schemas.openxmlformats.org/officeDocument/2006/relationships/image" Target="../media/image32.png"/><Relationship Id="rId29" Type="http://schemas.openxmlformats.org/officeDocument/2006/relationships/image" Target="../media/image38.png"/><Relationship Id="rId41" Type="http://schemas.openxmlformats.org/officeDocument/2006/relationships/slide" Target="slide98.xml"/><Relationship Id="rId1" Type="http://schemas.microsoft.com/office/2007/relationships/media" Target="../media/media35.mp4"/><Relationship Id="rId6" Type="http://schemas.openxmlformats.org/officeDocument/2006/relationships/image" Target="../media/image112.png"/><Relationship Id="rId11" Type="http://schemas.openxmlformats.org/officeDocument/2006/relationships/slide" Target="slide89.xml"/><Relationship Id="rId24" Type="http://schemas.openxmlformats.org/officeDocument/2006/relationships/slide" Target="slide61.xml"/><Relationship Id="rId32" Type="http://schemas.openxmlformats.org/officeDocument/2006/relationships/slide" Target="slide14.xml"/><Relationship Id="rId37" Type="http://schemas.openxmlformats.org/officeDocument/2006/relationships/slide" Target="slide95.xml"/><Relationship Id="rId40" Type="http://schemas.openxmlformats.org/officeDocument/2006/relationships/image" Target="../media/image43.png"/><Relationship Id="rId5" Type="http://schemas.openxmlformats.org/officeDocument/2006/relationships/image" Target="../media/image97.png"/><Relationship Id="rId15" Type="http://schemas.openxmlformats.org/officeDocument/2006/relationships/slide" Target="slide93.xml"/><Relationship Id="rId23" Type="http://schemas.openxmlformats.org/officeDocument/2006/relationships/image" Target="../media/image35.png"/><Relationship Id="rId28" Type="http://schemas.openxmlformats.org/officeDocument/2006/relationships/slide" Target="slide38.xml"/><Relationship Id="rId36" Type="http://schemas.openxmlformats.org/officeDocument/2006/relationships/slide" Target="slide96.xml"/><Relationship Id="rId10" Type="http://schemas.openxmlformats.org/officeDocument/2006/relationships/slide" Target="slide88.xml"/><Relationship Id="rId19" Type="http://schemas.openxmlformats.org/officeDocument/2006/relationships/slide" Target="slide134.xml"/><Relationship Id="rId31" Type="http://schemas.openxmlformats.org/officeDocument/2006/relationships/image" Target="../media/image39.png"/><Relationship Id="rId4" Type="http://schemas.openxmlformats.org/officeDocument/2006/relationships/notesSlide" Target="../notesSlides/notesSlide81.xml"/><Relationship Id="rId9" Type="http://schemas.openxmlformats.org/officeDocument/2006/relationships/slide" Target="slide87.xml"/><Relationship Id="rId14" Type="http://schemas.openxmlformats.org/officeDocument/2006/relationships/slide" Target="slide92.xml"/><Relationship Id="rId22" Type="http://schemas.openxmlformats.org/officeDocument/2006/relationships/slide" Target="slide84.xml"/><Relationship Id="rId27" Type="http://schemas.openxmlformats.org/officeDocument/2006/relationships/image" Target="../media/image37.png"/><Relationship Id="rId30" Type="http://schemas.openxmlformats.org/officeDocument/2006/relationships/slide" Target="slide27.xml"/><Relationship Id="rId35" Type="http://schemas.openxmlformats.org/officeDocument/2006/relationships/slide" Target="slide97.xml"/><Relationship Id="rId8" Type="http://schemas.openxmlformats.org/officeDocument/2006/relationships/slide" Target="slide2.xml"/><Relationship Id="rId3" Type="http://schemas.openxmlformats.org/officeDocument/2006/relationships/slideLayout" Target="../slideLayouts/slideLayout1.xml"/><Relationship Id="rId12" Type="http://schemas.openxmlformats.org/officeDocument/2006/relationships/slide" Target="slide90.xml"/><Relationship Id="rId17" Type="http://schemas.openxmlformats.org/officeDocument/2006/relationships/image" Target="../media/image41.png"/><Relationship Id="rId25" Type="http://schemas.openxmlformats.org/officeDocument/2006/relationships/image" Target="../media/image36.png"/><Relationship Id="rId33" Type="http://schemas.openxmlformats.org/officeDocument/2006/relationships/image" Target="../media/image40.png"/><Relationship Id="rId38" Type="http://schemas.openxmlformats.org/officeDocument/2006/relationships/slide" Target="slide86.xml"/></Relationships>
</file>

<file path=ppt/slides/_rels/slide94.xml.rels><?xml version="1.0" encoding="UTF-8" standalone="yes"?>
<Relationships xmlns="http://schemas.openxmlformats.org/package/2006/relationships"><Relationship Id="rId13" Type="http://schemas.openxmlformats.org/officeDocument/2006/relationships/slide" Target="slide93.xml"/><Relationship Id="rId18" Type="http://schemas.openxmlformats.org/officeDocument/2006/relationships/image" Target="../media/image32.png"/><Relationship Id="rId26" Type="http://schemas.openxmlformats.org/officeDocument/2006/relationships/slide" Target="slide38.xml"/><Relationship Id="rId39" Type="http://schemas.openxmlformats.org/officeDocument/2006/relationships/slide" Target="slide98.xml"/><Relationship Id="rId21" Type="http://schemas.openxmlformats.org/officeDocument/2006/relationships/image" Target="../media/image35.png"/><Relationship Id="rId34" Type="http://schemas.openxmlformats.org/officeDocument/2006/relationships/slide" Target="slide96.xml"/><Relationship Id="rId7" Type="http://schemas.openxmlformats.org/officeDocument/2006/relationships/slide" Target="slide87.xml"/><Relationship Id="rId12" Type="http://schemas.openxmlformats.org/officeDocument/2006/relationships/slide" Target="slide92.xml"/><Relationship Id="rId17" Type="http://schemas.openxmlformats.org/officeDocument/2006/relationships/slide" Target="slide134.xml"/><Relationship Id="rId25" Type="http://schemas.openxmlformats.org/officeDocument/2006/relationships/image" Target="../media/image37.png"/><Relationship Id="rId33" Type="http://schemas.openxmlformats.org/officeDocument/2006/relationships/slide" Target="slide97.xml"/><Relationship Id="rId38" Type="http://schemas.openxmlformats.org/officeDocument/2006/relationships/image" Target="../media/image43.png"/><Relationship Id="rId2" Type="http://schemas.openxmlformats.org/officeDocument/2006/relationships/video" Target="../media/media36.mp4"/><Relationship Id="rId16" Type="http://schemas.openxmlformats.org/officeDocument/2006/relationships/image" Target="../media/image1.png"/><Relationship Id="rId20" Type="http://schemas.openxmlformats.org/officeDocument/2006/relationships/slide" Target="slide84.xml"/><Relationship Id="rId29" Type="http://schemas.openxmlformats.org/officeDocument/2006/relationships/image" Target="../media/image39.png"/><Relationship Id="rId1" Type="http://schemas.microsoft.com/office/2007/relationships/media" Target="../media/media36.mp4"/><Relationship Id="rId6" Type="http://schemas.openxmlformats.org/officeDocument/2006/relationships/image" Target="../media/image112.png"/><Relationship Id="rId11" Type="http://schemas.openxmlformats.org/officeDocument/2006/relationships/slide" Target="slide91.xml"/><Relationship Id="rId24" Type="http://schemas.openxmlformats.org/officeDocument/2006/relationships/slide" Target="slide49.xml"/><Relationship Id="rId32" Type="http://schemas.openxmlformats.org/officeDocument/2006/relationships/slide" Target="slide13.xml"/><Relationship Id="rId37" Type="http://schemas.openxmlformats.org/officeDocument/2006/relationships/slide" Target="slide85.xml"/><Relationship Id="rId40" Type="http://schemas.openxmlformats.org/officeDocument/2006/relationships/image" Target="../media/image34.png"/><Relationship Id="rId5" Type="http://schemas.openxmlformats.org/officeDocument/2006/relationships/image" Target="../media/image97.png"/><Relationship Id="rId15" Type="http://schemas.openxmlformats.org/officeDocument/2006/relationships/image" Target="../media/image41.png"/><Relationship Id="rId23" Type="http://schemas.openxmlformats.org/officeDocument/2006/relationships/image" Target="../media/image36.png"/><Relationship Id="rId28" Type="http://schemas.openxmlformats.org/officeDocument/2006/relationships/slide" Target="slide27.xml"/><Relationship Id="rId36" Type="http://schemas.openxmlformats.org/officeDocument/2006/relationships/slide" Target="slide86.xml"/><Relationship Id="rId10" Type="http://schemas.openxmlformats.org/officeDocument/2006/relationships/slide" Target="slide90.xml"/><Relationship Id="rId19" Type="http://schemas.openxmlformats.org/officeDocument/2006/relationships/image" Target="../media/image33.png"/><Relationship Id="rId31" Type="http://schemas.openxmlformats.org/officeDocument/2006/relationships/image" Target="../media/image40.png"/><Relationship Id="rId4" Type="http://schemas.openxmlformats.org/officeDocument/2006/relationships/notesSlide" Target="../notesSlides/notesSlide82.xml"/><Relationship Id="rId9" Type="http://schemas.openxmlformats.org/officeDocument/2006/relationships/slide" Target="slide89.xml"/><Relationship Id="rId14" Type="http://schemas.openxmlformats.org/officeDocument/2006/relationships/slide" Target="slide94.xml"/><Relationship Id="rId22" Type="http://schemas.openxmlformats.org/officeDocument/2006/relationships/slide" Target="slide61.xml"/><Relationship Id="rId27" Type="http://schemas.openxmlformats.org/officeDocument/2006/relationships/image" Target="../media/image38.png"/><Relationship Id="rId30" Type="http://schemas.openxmlformats.org/officeDocument/2006/relationships/slide" Target="slide14.xml"/><Relationship Id="rId35" Type="http://schemas.openxmlformats.org/officeDocument/2006/relationships/slide" Target="slide95.xml"/><Relationship Id="rId8" Type="http://schemas.openxmlformats.org/officeDocument/2006/relationships/slide" Target="slide88.xml"/><Relationship Id="rId3" Type="http://schemas.openxmlformats.org/officeDocument/2006/relationships/slideLayout" Target="../slideLayouts/slideLayout1.xml"/></Relationships>
</file>

<file path=ppt/slides/_rels/slide95.xml.rels><?xml version="1.0" encoding="UTF-8" standalone="yes"?>
<Relationships xmlns="http://schemas.openxmlformats.org/package/2006/relationships"><Relationship Id="rId13" Type="http://schemas.openxmlformats.org/officeDocument/2006/relationships/image" Target="../media/image33.png"/><Relationship Id="rId18" Type="http://schemas.openxmlformats.org/officeDocument/2006/relationships/slide" Target="slide49.xml"/><Relationship Id="rId26" Type="http://schemas.openxmlformats.org/officeDocument/2006/relationships/slide" Target="slide87.xml"/><Relationship Id="rId39" Type="http://schemas.openxmlformats.org/officeDocument/2006/relationships/slide" Target="slide85.xml"/><Relationship Id="rId21" Type="http://schemas.openxmlformats.org/officeDocument/2006/relationships/image" Target="../media/image38.png"/><Relationship Id="rId34" Type="http://schemas.openxmlformats.org/officeDocument/2006/relationships/slide" Target="slide13.xml"/><Relationship Id="rId42" Type="http://schemas.openxmlformats.org/officeDocument/2006/relationships/image" Target="../media/image34.png"/><Relationship Id="rId7" Type="http://schemas.openxmlformats.org/officeDocument/2006/relationships/image" Target="../media/image200.jpeg"/><Relationship Id="rId2" Type="http://schemas.openxmlformats.org/officeDocument/2006/relationships/notesSlide" Target="../notesSlides/notesSlide83.xml"/><Relationship Id="rId16" Type="http://schemas.openxmlformats.org/officeDocument/2006/relationships/slide" Target="slide61.xml"/><Relationship Id="rId20" Type="http://schemas.openxmlformats.org/officeDocument/2006/relationships/slide" Target="slide38.xml"/><Relationship Id="rId29" Type="http://schemas.openxmlformats.org/officeDocument/2006/relationships/slide" Target="slide90.xml"/><Relationship Id="rId41" Type="http://schemas.openxmlformats.org/officeDocument/2006/relationships/slide" Target="slide98.xml"/><Relationship Id="rId1" Type="http://schemas.openxmlformats.org/officeDocument/2006/relationships/slideLayout" Target="../slideLayouts/slideLayout1.xml"/><Relationship Id="rId6" Type="http://schemas.openxmlformats.org/officeDocument/2006/relationships/image" Target="../media/image199.jpeg"/><Relationship Id="rId11" Type="http://schemas.openxmlformats.org/officeDocument/2006/relationships/slide" Target="slide134.xml"/><Relationship Id="rId24" Type="http://schemas.openxmlformats.org/officeDocument/2006/relationships/slide" Target="slide14.xml"/><Relationship Id="rId32" Type="http://schemas.openxmlformats.org/officeDocument/2006/relationships/slide" Target="slide93.xml"/><Relationship Id="rId37" Type="http://schemas.openxmlformats.org/officeDocument/2006/relationships/slide" Target="slide95.xml"/><Relationship Id="rId40" Type="http://schemas.openxmlformats.org/officeDocument/2006/relationships/image" Target="../media/image43.png"/><Relationship Id="rId5" Type="http://schemas.openxmlformats.org/officeDocument/2006/relationships/image" Target="../media/image198.jpeg"/><Relationship Id="rId15" Type="http://schemas.openxmlformats.org/officeDocument/2006/relationships/image" Target="../media/image35.png"/><Relationship Id="rId23" Type="http://schemas.openxmlformats.org/officeDocument/2006/relationships/image" Target="../media/image39.png"/><Relationship Id="rId28" Type="http://schemas.openxmlformats.org/officeDocument/2006/relationships/slide" Target="slide89.xml"/><Relationship Id="rId36" Type="http://schemas.openxmlformats.org/officeDocument/2006/relationships/slide" Target="slide96.xml"/><Relationship Id="rId10" Type="http://schemas.openxmlformats.org/officeDocument/2006/relationships/image" Target="../media/image1.png"/><Relationship Id="rId19" Type="http://schemas.openxmlformats.org/officeDocument/2006/relationships/image" Target="../media/image37.png"/><Relationship Id="rId31" Type="http://schemas.openxmlformats.org/officeDocument/2006/relationships/slide" Target="slide92.xml"/><Relationship Id="rId4" Type="http://schemas.openxmlformats.org/officeDocument/2006/relationships/image" Target="../media/image100.jpeg"/><Relationship Id="rId9" Type="http://schemas.openxmlformats.org/officeDocument/2006/relationships/image" Target="../media/image41.png"/><Relationship Id="rId14" Type="http://schemas.openxmlformats.org/officeDocument/2006/relationships/slide" Target="slide84.xml"/><Relationship Id="rId22" Type="http://schemas.openxmlformats.org/officeDocument/2006/relationships/slide" Target="slide27.xml"/><Relationship Id="rId27" Type="http://schemas.openxmlformats.org/officeDocument/2006/relationships/slide" Target="slide88.xml"/><Relationship Id="rId30" Type="http://schemas.openxmlformats.org/officeDocument/2006/relationships/slide" Target="slide91.xml"/><Relationship Id="rId35" Type="http://schemas.openxmlformats.org/officeDocument/2006/relationships/slide" Target="slide97.xml"/><Relationship Id="rId8" Type="http://schemas.openxmlformats.org/officeDocument/2006/relationships/image" Target="../media/image201.jpeg"/><Relationship Id="rId3" Type="http://schemas.openxmlformats.org/officeDocument/2006/relationships/image" Target="../media/image99.jpeg"/><Relationship Id="rId12" Type="http://schemas.openxmlformats.org/officeDocument/2006/relationships/image" Target="../media/image32.png"/><Relationship Id="rId17" Type="http://schemas.openxmlformats.org/officeDocument/2006/relationships/image" Target="../media/image36.png"/><Relationship Id="rId25" Type="http://schemas.openxmlformats.org/officeDocument/2006/relationships/image" Target="../media/image40.png"/><Relationship Id="rId33" Type="http://schemas.openxmlformats.org/officeDocument/2006/relationships/slide" Target="slide94.xml"/><Relationship Id="rId38" Type="http://schemas.openxmlformats.org/officeDocument/2006/relationships/slide" Target="slide86.xml"/></Relationships>
</file>

<file path=ppt/slides/_rels/slide96.xml.rels><?xml version="1.0" encoding="UTF-8" standalone="yes"?>
<Relationships xmlns="http://schemas.openxmlformats.org/package/2006/relationships"><Relationship Id="rId13" Type="http://schemas.openxmlformats.org/officeDocument/2006/relationships/image" Target="../media/image41.png"/><Relationship Id="rId18" Type="http://schemas.openxmlformats.org/officeDocument/2006/relationships/slide" Target="slide84.xml"/><Relationship Id="rId26" Type="http://schemas.openxmlformats.org/officeDocument/2006/relationships/slide" Target="slide27.xml"/><Relationship Id="rId39" Type="http://schemas.openxmlformats.org/officeDocument/2006/relationships/slide" Target="slide97.xml"/><Relationship Id="rId21" Type="http://schemas.openxmlformats.org/officeDocument/2006/relationships/image" Target="../media/image36.png"/><Relationship Id="rId34" Type="http://schemas.openxmlformats.org/officeDocument/2006/relationships/slide" Target="slide91.xml"/><Relationship Id="rId42" Type="http://schemas.openxmlformats.org/officeDocument/2006/relationships/slide" Target="slide86.xml"/><Relationship Id="rId7" Type="http://schemas.openxmlformats.org/officeDocument/2006/relationships/image" Target="../media/image206.jpeg"/><Relationship Id="rId2" Type="http://schemas.openxmlformats.org/officeDocument/2006/relationships/notesSlide" Target="../notesSlides/notesSlide84.xml"/><Relationship Id="rId16" Type="http://schemas.openxmlformats.org/officeDocument/2006/relationships/image" Target="../media/image32.png"/><Relationship Id="rId29" Type="http://schemas.openxmlformats.org/officeDocument/2006/relationships/image" Target="../media/image40.png"/><Relationship Id="rId1" Type="http://schemas.openxmlformats.org/officeDocument/2006/relationships/slideLayout" Target="../slideLayouts/slideLayout1.xml"/><Relationship Id="rId6" Type="http://schemas.openxmlformats.org/officeDocument/2006/relationships/image" Target="../media/image205.jpeg"/><Relationship Id="rId11" Type="http://schemas.openxmlformats.org/officeDocument/2006/relationships/image" Target="../media/image125.png"/><Relationship Id="rId24" Type="http://schemas.openxmlformats.org/officeDocument/2006/relationships/slide" Target="slide38.xml"/><Relationship Id="rId32" Type="http://schemas.openxmlformats.org/officeDocument/2006/relationships/slide" Target="slide89.xml"/><Relationship Id="rId37" Type="http://schemas.openxmlformats.org/officeDocument/2006/relationships/slide" Target="slide94.xml"/><Relationship Id="rId40" Type="http://schemas.openxmlformats.org/officeDocument/2006/relationships/slide" Target="slide96.xml"/><Relationship Id="rId45" Type="http://schemas.openxmlformats.org/officeDocument/2006/relationships/slide" Target="slide98.xml"/><Relationship Id="rId5" Type="http://schemas.openxmlformats.org/officeDocument/2006/relationships/image" Target="../media/image204.jpeg"/><Relationship Id="rId15" Type="http://schemas.openxmlformats.org/officeDocument/2006/relationships/slide" Target="slide134.xml"/><Relationship Id="rId23" Type="http://schemas.openxmlformats.org/officeDocument/2006/relationships/image" Target="../media/image37.png"/><Relationship Id="rId28" Type="http://schemas.openxmlformats.org/officeDocument/2006/relationships/slide" Target="slide14.xml"/><Relationship Id="rId36" Type="http://schemas.openxmlformats.org/officeDocument/2006/relationships/slide" Target="slide93.xml"/><Relationship Id="rId10" Type="http://schemas.openxmlformats.org/officeDocument/2006/relationships/image" Target="../media/image209.jpeg"/><Relationship Id="rId19" Type="http://schemas.openxmlformats.org/officeDocument/2006/relationships/image" Target="../media/image35.png"/><Relationship Id="rId31" Type="http://schemas.openxmlformats.org/officeDocument/2006/relationships/slide" Target="slide88.xml"/><Relationship Id="rId44" Type="http://schemas.openxmlformats.org/officeDocument/2006/relationships/image" Target="../media/image43.png"/><Relationship Id="rId4" Type="http://schemas.openxmlformats.org/officeDocument/2006/relationships/image" Target="../media/image203.jpeg"/><Relationship Id="rId9" Type="http://schemas.openxmlformats.org/officeDocument/2006/relationships/image" Target="../media/image208.jpeg"/><Relationship Id="rId14" Type="http://schemas.openxmlformats.org/officeDocument/2006/relationships/image" Target="../media/image1.png"/><Relationship Id="rId22" Type="http://schemas.openxmlformats.org/officeDocument/2006/relationships/slide" Target="slide49.xml"/><Relationship Id="rId27" Type="http://schemas.openxmlformats.org/officeDocument/2006/relationships/image" Target="../media/image39.png"/><Relationship Id="rId30" Type="http://schemas.openxmlformats.org/officeDocument/2006/relationships/slide" Target="slide87.xml"/><Relationship Id="rId35" Type="http://schemas.openxmlformats.org/officeDocument/2006/relationships/slide" Target="slide92.xml"/><Relationship Id="rId43" Type="http://schemas.openxmlformats.org/officeDocument/2006/relationships/slide" Target="slide85.xml"/><Relationship Id="rId8" Type="http://schemas.openxmlformats.org/officeDocument/2006/relationships/image" Target="../media/image207.jpeg"/><Relationship Id="rId3" Type="http://schemas.openxmlformats.org/officeDocument/2006/relationships/image" Target="../media/image202.jpeg"/><Relationship Id="rId12" Type="http://schemas.openxmlformats.org/officeDocument/2006/relationships/slide" Target="slide2.xml"/><Relationship Id="rId17" Type="http://schemas.openxmlformats.org/officeDocument/2006/relationships/image" Target="../media/image33.png"/><Relationship Id="rId25" Type="http://schemas.openxmlformats.org/officeDocument/2006/relationships/image" Target="../media/image38.png"/><Relationship Id="rId33" Type="http://schemas.openxmlformats.org/officeDocument/2006/relationships/slide" Target="slide90.xml"/><Relationship Id="rId38" Type="http://schemas.openxmlformats.org/officeDocument/2006/relationships/slide" Target="slide13.xml"/><Relationship Id="rId46" Type="http://schemas.openxmlformats.org/officeDocument/2006/relationships/image" Target="../media/image34.png"/><Relationship Id="rId20" Type="http://schemas.openxmlformats.org/officeDocument/2006/relationships/slide" Target="slide61.xml"/><Relationship Id="rId41" Type="http://schemas.openxmlformats.org/officeDocument/2006/relationships/slide" Target="slide95.xml"/></Relationships>
</file>

<file path=ppt/slides/_rels/slide97.xml.rels><?xml version="1.0" encoding="UTF-8" standalone="yes"?>
<Relationships xmlns="http://schemas.openxmlformats.org/package/2006/relationships"><Relationship Id="rId13" Type="http://schemas.openxmlformats.org/officeDocument/2006/relationships/image" Target="../media/image130.png"/><Relationship Id="rId18" Type="http://schemas.openxmlformats.org/officeDocument/2006/relationships/image" Target="../media/image33.png"/><Relationship Id="rId26" Type="http://schemas.openxmlformats.org/officeDocument/2006/relationships/image" Target="../media/image38.png"/><Relationship Id="rId39" Type="http://schemas.openxmlformats.org/officeDocument/2006/relationships/slide" Target="slide13.xml"/><Relationship Id="rId21" Type="http://schemas.openxmlformats.org/officeDocument/2006/relationships/slide" Target="slide61.xml"/><Relationship Id="rId34" Type="http://schemas.openxmlformats.org/officeDocument/2006/relationships/slide" Target="slide90.xml"/><Relationship Id="rId42" Type="http://schemas.openxmlformats.org/officeDocument/2006/relationships/slide" Target="slide95.xml"/><Relationship Id="rId47" Type="http://schemas.openxmlformats.org/officeDocument/2006/relationships/image" Target="../media/image34.png"/><Relationship Id="rId50" Type="http://schemas.openxmlformats.org/officeDocument/2006/relationships/slide" Target="slide129.xml"/><Relationship Id="rId7" Type="http://schemas.openxmlformats.org/officeDocument/2006/relationships/image" Target="../media/image108.png"/><Relationship Id="rId2" Type="http://schemas.openxmlformats.org/officeDocument/2006/relationships/notesSlide" Target="../notesSlides/notesSlide85.xml"/><Relationship Id="rId16" Type="http://schemas.openxmlformats.org/officeDocument/2006/relationships/slide" Target="slide134.xml"/><Relationship Id="rId29" Type="http://schemas.openxmlformats.org/officeDocument/2006/relationships/slide" Target="slide14.xml"/><Relationship Id="rId11" Type="http://schemas.openxmlformats.org/officeDocument/2006/relationships/image" Target="../media/image129.jpeg"/><Relationship Id="rId24" Type="http://schemas.openxmlformats.org/officeDocument/2006/relationships/image" Target="../media/image37.png"/><Relationship Id="rId32" Type="http://schemas.openxmlformats.org/officeDocument/2006/relationships/slide" Target="slide88.xml"/><Relationship Id="rId37" Type="http://schemas.openxmlformats.org/officeDocument/2006/relationships/slide" Target="slide93.xml"/><Relationship Id="rId40" Type="http://schemas.openxmlformats.org/officeDocument/2006/relationships/slide" Target="slide97.xml"/><Relationship Id="rId45" Type="http://schemas.openxmlformats.org/officeDocument/2006/relationships/image" Target="../media/image43.png"/><Relationship Id="rId53" Type="http://schemas.openxmlformats.org/officeDocument/2006/relationships/slide" Target="slide104.xml"/><Relationship Id="rId5" Type="http://schemas.openxmlformats.org/officeDocument/2006/relationships/image" Target="../media/image107.png"/><Relationship Id="rId10" Type="http://schemas.openxmlformats.org/officeDocument/2006/relationships/slide" Target="slide115.xml"/><Relationship Id="rId19" Type="http://schemas.openxmlformats.org/officeDocument/2006/relationships/slide" Target="slide84.xml"/><Relationship Id="rId31" Type="http://schemas.openxmlformats.org/officeDocument/2006/relationships/slide" Target="slide87.xml"/><Relationship Id="rId44" Type="http://schemas.openxmlformats.org/officeDocument/2006/relationships/slide" Target="slide85.xml"/><Relationship Id="rId52" Type="http://schemas.openxmlformats.org/officeDocument/2006/relationships/slide" Target="slide102.xml"/><Relationship Id="rId4" Type="http://schemas.openxmlformats.org/officeDocument/2006/relationships/slide" Target="slide107.xml"/><Relationship Id="rId9" Type="http://schemas.openxmlformats.org/officeDocument/2006/relationships/image" Target="../media/image128.png"/><Relationship Id="rId14" Type="http://schemas.openxmlformats.org/officeDocument/2006/relationships/image" Target="../media/image41.png"/><Relationship Id="rId22" Type="http://schemas.openxmlformats.org/officeDocument/2006/relationships/image" Target="../media/image36.png"/><Relationship Id="rId27" Type="http://schemas.openxmlformats.org/officeDocument/2006/relationships/slide" Target="slide27.xml"/><Relationship Id="rId30" Type="http://schemas.openxmlformats.org/officeDocument/2006/relationships/image" Target="../media/image40.png"/><Relationship Id="rId35" Type="http://schemas.openxmlformats.org/officeDocument/2006/relationships/slide" Target="slide91.xml"/><Relationship Id="rId43" Type="http://schemas.openxmlformats.org/officeDocument/2006/relationships/slide" Target="slide86.xml"/><Relationship Id="rId48" Type="http://schemas.openxmlformats.org/officeDocument/2006/relationships/slide" Target="slide121.xml"/><Relationship Id="rId8" Type="http://schemas.openxmlformats.org/officeDocument/2006/relationships/slide" Target="slide113.xml"/><Relationship Id="rId51" Type="http://schemas.openxmlformats.org/officeDocument/2006/relationships/slide" Target="slide99.xml"/><Relationship Id="rId3" Type="http://schemas.openxmlformats.org/officeDocument/2006/relationships/image" Target="../media/image210.png"/><Relationship Id="rId12" Type="http://schemas.openxmlformats.org/officeDocument/2006/relationships/slide" Target="slide118.xml"/><Relationship Id="rId17" Type="http://schemas.openxmlformats.org/officeDocument/2006/relationships/image" Target="../media/image32.png"/><Relationship Id="rId25" Type="http://schemas.openxmlformats.org/officeDocument/2006/relationships/slide" Target="slide38.xml"/><Relationship Id="rId33" Type="http://schemas.openxmlformats.org/officeDocument/2006/relationships/slide" Target="slide89.xml"/><Relationship Id="rId38" Type="http://schemas.openxmlformats.org/officeDocument/2006/relationships/slide" Target="slide94.xml"/><Relationship Id="rId46" Type="http://schemas.openxmlformats.org/officeDocument/2006/relationships/slide" Target="slide98.xml"/><Relationship Id="rId20" Type="http://schemas.openxmlformats.org/officeDocument/2006/relationships/image" Target="../media/image35.png"/><Relationship Id="rId41" Type="http://schemas.openxmlformats.org/officeDocument/2006/relationships/slide" Target="slide96.xml"/><Relationship Id="rId1" Type="http://schemas.openxmlformats.org/officeDocument/2006/relationships/slideLayout" Target="../slideLayouts/slideLayout1.xml"/><Relationship Id="rId6" Type="http://schemas.openxmlformats.org/officeDocument/2006/relationships/slide" Target="slide110.xml"/><Relationship Id="rId15" Type="http://schemas.openxmlformats.org/officeDocument/2006/relationships/image" Target="../media/image1.png"/><Relationship Id="rId23" Type="http://schemas.openxmlformats.org/officeDocument/2006/relationships/slide" Target="slide49.xml"/><Relationship Id="rId28" Type="http://schemas.openxmlformats.org/officeDocument/2006/relationships/image" Target="../media/image39.png"/><Relationship Id="rId36" Type="http://schemas.openxmlformats.org/officeDocument/2006/relationships/slide" Target="slide92.xml"/><Relationship Id="rId49" Type="http://schemas.openxmlformats.org/officeDocument/2006/relationships/slide" Target="slide126.xml"/></Relationships>
</file>

<file path=ppt/slides/_rels/slide98.xml.rels><?xml version="1.0" encoding="UTF-8" standalone="yes"?>
<Relationships xmlns="http://schemas.openxmlformats.org/package/2006/relationships"><Relationship Id="rId26" Type="http://schemas.openxmlformats.org/officeDocument/2006/relationships/image" Target="../media/image24.png"/><Relationship Id="rId21" Type="http://schemas.openxmlformats.org/officeDocument/2006/relationships/image" Target="../media/image19.png"/><Relationship Id="rId42" Type="http://schemas.openxmlformats.org/officeDocument/2006/relationships/slide" Target="slide49.xml"/><Relationship Id="rId47" Type="http://schemas.openxmlformats.org/officeDocument/2006/relationships/image" Target="../media/image39.png"/><Relationship Id="rId63" Type="http://schemas.openxmlformats.org/officeDocument/2006/relationships/slide" Target="slide5.xml"/><Relationship Id="rId68" Type="http://schemas.openxmlformats.org/officeDocument/2006/relationships/slide" Target="slide113.xml"/><Relationship Id="rId16" Type="http://schemas.openxmlformats.org/officeDocument/2006/relationships/image" Target="../media/image14.png"/><Relationship Id="rId11" Type="http://schemas.openxmlformats.org/officeDocument/2006/relationships/image" Target="../media/image9.png"/><Relationship Id="rId24" Type="http://schemas.openxmlformats.org/officeDocument/2006/relationships/image" Target="../media/image22.jpeg"/><Relationship Id="rId32" Type="http://schemas.openxmlformats.org/officeDocument/2006/relationships/image" Target="../media/image30.png"/><Relationship Id="rId37" Type="http://schemas.openxmlformats.org/officeDocument/2006/relationships/image" Target="../media/image33.png"/><Relationship Id="rId40" Type="http://schemas.openxmlformats.org/officeDocument/2006/relationships/slide" Target="slide61.xml"/><Relationship Id="rId45" Type="http://schemas.openxmlformats.org/officeDocument/2006/relationships/image" Target="../media/image38.png"/><Relationship Id="rId53" Type="http://schemas.openxmlformats.org/officeDocument/2006/relationships/image" Target="../media/image214.jpeg"/><Relationship Id="rId58" Type="http://schemas.openxmlformats.org/officeDocument/2006/relationships/image" Target="../media/image218.png"/><Relationship Id="rId66" Type="http://schemas.openxmlformats.org/officeDocument/2006/relationships/slide" Target="slide98.xml"/><Relationship Id="rId74" Type="http://schemas.openxmlformats.org/officeDocument/2006/relationships/slide" Target="slide110.xml"/><Relationship Id="rId5" Type="http://schemas.openxmlformats.org/officeDocument/2006/relationships/image" Target="../media/image3.png"/><Relationship Id="rId61" Type="http://schemas.openxmlformats.org/officeDocument/2006/relationships/slide" Target="slide9.xml"/><Relationship Id="rId19" Type="http://schemas.openxmlformats.org/officeDocument/2006/relationships/image" Target="../media/image17.png"/><Relationship Id="rId14" Type="http://schemas.openxmlformats.org/officeDocument/2006/relationships/image" Target="../media/image12.png"/><Relationship Id="rId22" Type="http://schemas.openxmlformats.org/officeDocument/2006/relationships/image" Target="../media/image20.png"/><Relationship Id="rId27" Type="http://schemas.openxmlformats.org/officeDocument/2006/relationships/image" Target="../media/image25.png"/><Relationship Id="rId30" Type="http://schemas.openxmlformats.org/officeDocument/2006/relationships/image" Target="../media/image28.jpeg"/><Relationship Id="rId35" Type="http://schemas.openxmlformats.org/officeDocument/2006/relationships/slide" Target="slide134.xml"/><Relationship Id="rId43" Type="http://schemas.openxmlformats.org/officeDocument/2006/relationships/image" Target="../media/image37.png"/><Relationship Id="rId48" Type="http://schemas.openxmlformats.org/officeDocument/2006/relationships/slide" Target="slide14.xml"/><Relationship Id="rId56" Type="http://schemas.openxmlformats.org/officeDocument/2006/relationships/image" Target="../media/image216.png"/><Relationship Id="rId64" Type="http://schemas.openxmlformats.org/officeDocument/2006/relationships/slide" Target="slide2.xml"/><Relationship Id="rId69" Type="http://schemas.openxmlformats.org/officeDocument/2006/relationships/slide" Target="slide115.xml"/><Relationship Id="rId77" Type="http://schemas.openxmlformats.org/officeDocument/2006/relationships/slide" Target="slide104.xml"/><Relationship Id="rId8" Type="http://schemas.openxmlformats.org/officeDocument/2006/relationships/image" Target="../media/image6.png"/><Relationship Id="rId51" Type="http://schemas.openxmlformats.org/officeDocument/2006/relationships/image" Target="../media/image212.png"/><Relationship Id="rId72" Type="http://schemas.openxmlformats.org/officeDocument/2006/relationships/slide" Target="slide129.xml"/><Relationship Id="rId3" Type="http://schemas.openxmlformats.org/officeDocument/2006/relationships/image" Target="../media/image210.png"/><Relationship Id="rId12" Type="http://schemas.openxmlformats.org/officeDocument/2006/relationships/image" Target="../media/image10.png"/><Relationship Id="rId17" Type="http://schemas.openxmlformats.org/officeDocument/2006/relationships/image" Target="../media/image15.jpeg"/><Relationship Id="rId25" Type="http://schemas.openxmlformats.org/officeDocument/2006/relationships/image" Target="../media/image23.png"/><Relationship Id="rId33" Type="http://schemas.openxmlformats.org/officeDocument/2006/relationships/image" Target="../media/image31.png"/><Relationship Id="rId38" Type="http://schemas.openxmlformats.org/officeDocument/2006/relationships/slide" Target="slide84.xml"/><Relationship Id="rId46" Type="http://schemas.openxmlformats.org/officeDocument/2006/relationships/slide" Target="slide27.xml"/><Relationship Id="rId59" Type="http://schemas.openxmlformats.org/officeDocument/2006/relationships/slide" Target="slide13.xml"/><Relationship Id="rId67" Type="http://schemas.openxmlformats.org/officeDocument/2006/relationships/image" Target="../media/image34.png"/><Relationship Id="rId20" Type="http://schemas.openxmlformats.org/officeDocument/2006/relationships/image" Target="../media/image18.png"/><Relationship Id="rId41" Type="http://schemas.openxmlformats.org/officeDocument/2006/relationships/image" Target="../media/image36.png"/><Relationship Id="rId54" Type="http://schemas.openxmlformats.org/officeDocument/2006/relationships/image" Target="../media/image215.jpeg"/><Relationship Id="rId62" Type="http://schemas.openxmlformats.org/officeDocument/2006/relationships/slide" Target="slide6.xml"/><Relationship Id="rId70" Type="http://schemas.openxmlformats.org/officeDocument/2006/relationships/slide" Target="slide118.xml"/><Relationship Id="rId75" Type="http://schemas.openxmlformats.org/officeDocument/2006/relationships/slide" Target="slide99.xml"/><Relationship Id="rId1" Type="http://schemas.openxmlformats.org/officeDocument/2006/relationships/slideLayout" Target="../slideLayouts/slideLayout1.xml"/><Relationship Id="rId6" Type="http://schemas.openxmlformats.org/officeDocument/2006/relationships/image" Target="../media/image4.png"/><Relationship Id="rId15" Type="http://schemas.openxmlformats.org/officeDocument/2006/relationships/image" Target="../media/image13.png"/><Relationship Id="rId23" Type="http://schemas.openxmlformats.org/officeDocument/2006/relationships/image" Target="../media/image21.png"/><Relationship Id="rId28" Type="http://schemas.openxmlformats.org/officeDocument/2006/relationships/image" Target="../media/image26.png"/><Relationship Id="rId36" Type="http://schemas.openxmlformats.org/officeDocument/2006/relationships/image" Target="../media/image32.png"/><Relationship Id="rId49" Type="http://schemas.openxmlformats.org/officeDocument/2006/relationships/image" Target="../media/image40.png"/><Relationship Id="rId57" Type="http://schemas.openxmlformats.org/officeDocument/2006/relationships/image" Target="../media/image217.png"/><Relationship Id="rId10" Type="http://schemas.openxmlformats.org/officeDocument/2006/relationships/image" Target="../media/image8.jpeg"/><Relationship Id="rId31" Type="http://schemas.openxmlformats.org/officeDocument/2006/relationships/image" Target="../media/image29.jpeg"/><Relationship Id="rId44" Type="http://schemas.openxmlformats.org/officeDocument/2006/relationships/slide" Target="slide38.xml"/><Relationship Id="rId52" Type="http://schemas.openxmlformats.org/officeDocument/2006/relationships/image" Target="../media/image213.jpeg"/><Relationship Id="rId60" Type="http://schemas.openxmlformats.org/officeDocument/2006/relationships/slide" Target="slide10.xml"/><Relationship Id="rId65" Type="http://schemas.openxmlformats.org/officeDocument/2006/relationships/image" Target="../media/image43.png"/><Relationship Id="rId73" Type="http://schemas.openxmlformats.org/officeDocument/2006/relationships/slide" Target="slide107.xml"/><Relationship Id="rId4" Type="http://schemas.openxmlformats.org/officeDocument/2006/relationships/image" Target="../media/image2.png"/><Relationship Id="rId9" Type="http://schemas.openxmlformats.org/officeDocument/2006/relationships/image" Target="../media/image7.png"/><Relationship Id="rId13" Type="http://schemas.openxmlformats.org/officeDocument/2006/relationships/image" Target="../media/image11.png"/><Relationship Id="rId18" Type="http://schemas.openxmlformats.org/officeDocument/2006/relationships/image" Target="../media/image16.png"/><Relationship Id="rId39" Type="http://schemas.openxmlformats.org/officeDocument/2006/relationships/image" Target="../media/image35.png"/><Relationship Id="rId34" Type="http://schemas.openxmlformats.org/officeDocument/2006/relationships/image" Target="../media/image41.png"/><Relationship Id="rId50" Type="http://schemas.openxmlformats.org/officeDocument/2006/relationships/image" Target="../media/image1.png"/><Relationship Id="rId55" Type="http://schemas.openxmlformats.org/officeDocument/2006/relationships/slide" Target="slide121.xml"/><Relationship Id="rId76" Type="http://schemas.openxmlformats.org/officeDocument/2006/relationships/slide" Target="slide102.xml"/><Relationship Id="rId7" Type="http://schemas.openxmlformats.org/officeDocument/2006/relationships/image" Target="../media/image5.png"/><Relationship Id="rId71" Type="http://schemas.openxmlformats.org/officeDocument/2006/relationships/slide" Target="slide126.xml"/><Relationship Id="rId2" Type="http://schemas.openxmlformats.org/officeDocument/2006/relationships/image" Target="../media/image211.jpg"/><Relationship Id="rId29" Type="http://schemas.openxmlformats.org/officeDocument/2006/relationships/image" Target="../media/image27.png"/></Relationships>
</file>

<file path=ppt/slides/_rels/slide99.xml.rels><?xml version="1.0" encoding="UTF-8" standalone="yes"?>
<Relationships xmlns="http://schemas.openxmlformats.org/package/2006/relationships"><Relationship Id="rId13" Type="http://schemas.openxmlformats.org/officeDocument/2006/relationships/image" Target="../media/image36.png"/><Relationship Id="rId18" Type="http://schemas.openxmlformats.org/officeDocument/2006/relationships/slide" Target="slide27.xml"/><Relationship Id="rId26" Type="http://schemas.openxmlformats.org/officeDocument/2006/relationships/slide" Target="slide100.xml"/><Relationship Id="rId39" Type="http://schemas.openxmlformats.org/officeDocument/2006/relationships/slide" Target="slide104.xml"/><Relationship Id="rId21" Type="http://schemas.openxmlformats.org/officeDocument/2006/relationships/image" Target="../media/image40.png"/><Relationship Id="rId34" Type="http://schemas.openxmlformats.org/officeDocument/2006/relationships/slide" Target="slide129.xml"/><Relationship Id="rId7" Type="http://schemas.openxmlformats.org/officeDocument/2006/relationships/slide" Target="slide134.xml"/><Relationship Id="rId12" Type="http://schemas.openxmlformats.org/officeDocument/2006/relationships/slide" Target="slide61.xml"/><Relationship Id="rId17" Type="http://schemas.openxmlformats.org/officeDocument/2006/relationships/image" Target="../media/image38.png"/><Relationship Id="rId25" Type="http://schemas.openxmlformats.org/officeDocument/2006/relationships/slide" Target="slide98.xml"/><Relationship Id="rId33" Type="http://schemas.openxmlformats.org/officeDocument/2006/relationships/slide" Target="slide126.xml"/><Relationship Id="rId38" Type="http://schemas.openxmlformats.org/officeDocument/2006/relationships/slide" Target="slide102.xml"/><Relationship Id="rId2" Type="http://schemas.openxmlformats.org/officeDocument/2006/relationships/image" Target="../media/image219.png"/><Relationship Id="rId16" Type="http://schemas.openxmlformats.org/officeDocument/2006/relationships/slide" Target="slide38.xml"/><Relationship Id="rId20" Type="http://schemas.openxmlformats.org/officeDocument/2006/relationships/slide" Target="slide14.xml"/><Relationship Id="rId29" Type="http://schemas.openxmlformats.org/officeDocument/2006/relationships/slide" Target="slide121.xml"/><Relationship Id="rId1" Type="http://schemas.openxmlformats.org/officeDocument/2006/relationships/slideLayout" Target="../slideLayouts/slideLayout2.xml"/><Relationship Id="rId6" Type="http://schemas.openxmlformats.org/officeDocument/2006/relationships/image" Target="../media/image1.png"/><Relationship Id="rId11" Type="http://schemas.openxmlformats.org/officeDocument/2006/relationships/image" Target="../media/image35.png"/><Relationship Id="rId24" Type="http://schemas.openxmlformats.org/officeDocument/2006/relationships/slide" Target="slide13.xml"/><Relationship Id="rId32" Type="http://schemas.openxmlformats.org/officeDocument/2006/relationships/slide" Target="slide118.xml"/><Relationship Id="rId37" Type="http://schemas.openxmlformats.org/officeDocument/2006/relationships/slide" Target="slide99.xml"/><Relationship Id="rId5" Type="http://schemas.openxmlformats.org/officeDocument/2006/relationships/image" Target="../media/image41.png"/><Relationship Id="rId15" Type="http://schemas.openxmlformats.org/officeDocument/2006/relationships/image" Target="../media/image37.png"/><Relationship Id="rId23" Type="http://schemas.openxmlformats.org/officeDocument/2006/relationships/slide" Target="slide101.xml"/><Relationship Id="rId28" Type="http://schemas.openxmlformats.org/officeDocument/2006/relationships/image" Target="../media/image34.png"/><Relationship Id="rId36" Type="http://schemas.openxmlformats.org/officeDocument/2006/relationships/slide" Target="slide110.xml"/><Relationship Id="rId10" Type="http://schemas.openxmlformats.org/officeDocument/2006/relationships/slide" Target="slide84.xml"/><Relationship Id="rId19" Type="http://schemas.openxmlformats.org/officeDocument/2006/relationships/image" Target="../media/image39.png"/><Relationship Id="rId31" Type="http://schemas.openxmlformats.org/officeDocument/2006/relationships/slide" Target="slide115.xml"/><Relationship Id="rId4" Type="http://schemas.openxmlformats.org/officeDocument/2006/relationships/image" Target="../media/image220.png"/><Relationship Id="rId9" Type="http://schemas.openxmlformats.org/officeDocument/2006/relationships/image" Target="../media/image33.png"/><Relationship Id="rId14" Type="http://schemas.openxmlformats.org/officeDocument/2006/relationships/slide" Target="slide49.xml"/><Relationship Id="rId22" Type="http://schemas.openxmlformats.org/officeDocument/2006/relationships/slide" Target="slide92.xml"/><Relationship Id="rId27" Type="http://schemas.openxmlformats.org/officeDocument/2006/relationships/image" Target="../media/image43.png"/><Relationship Id="rId30" Type="http://schemas.openxmlformats.org/officeDocument/2006/relationships/slide" Target="slide113.xml"/><Relationship Id="rId35" Type="http://schemas.openxmlformats.org/officeDocument/2006/relationships/slide" Target="slide107.xml"/><Relationship Id="rId8" Type="http://schemas.openxmlformats.org/officeDocument/2006/relationships/image" Target="../media/image32.png"/><Relationship Id="rId3" Type="http://schemas.openxmlformats.org/officeDocument/2006/relationships/image" Target="../media/image210.png"/></Relationships>
</file>

<file path=ppt/slides/_rels/slide100.xml.rels><?xml version="1.0" encoding="UTF-8" standalone="yes"?>
<Relationships xmlns="http://schemas.openxmlformats.org/package/2006/relationships"><Relationship Id="rId13" Type="http://schemas.openxmlformats.org/officeDocument/2006/relationships/slide" Target="slide61.xml"/><Relationship Id="rId18" Type="http://schemas.openxmlformats.org/officeDocument/2006/relationships/image" Target="../media/image38.png"/><Relationship Id="rId26" Type="http://schemas.openxmlformats.org/officeDocument/2006/relationships/slide" Target="slide100.xml"/><Relationship Id="rId39" Type="http://schemas.openxmlformats.org/officeDocument/2006/relationships/slide" Target="slide104.xml"/><Relationship Id="rId21" Type="http://schemas.openxmlformats.org/officeDocument/2006/relationships/slide" Target="slide14.xml"/><Relationship Id="rId34" Type="http://schemas.openxmlformats.org/officeDocument/2006/relationships/slide" Target="slide129.xml"/><Relationship Id="rId7" Type="http://schemas.openxmlformats.org/officeDocument/2006/relationships/image" Target="../media/image1.png"/><Relationship Id="rId12" Type="http://schemas.openxmlformats.org/officeDocument/2006/relationships/image" Target="../media/image35.png"/><Relationship Id="rId17" Type="http://schemas.openxmlformats.org/officeDocument/2006/relationships/slide" Target="slide38.xml"/><Relationship Id="rId25" Type="http://schemas.openxmlformats.org/officeDocument/2006/relationships/slide" Target="slide98.xml"/><Relationship Id="rId33" Type="http://schemas.openxmlformats.org/officeDocument/2006/relationships/slide" Target="slide126.xml"/><Relationship Id="rId38" Type="http://schemas.openxmlformats.org/officeDocument/2006/relationships/slide" Target="slide102.xml"/><Relationship Id="rId2" Type="http://schemas.openxmlformats.org/officeDocument/2006/relationships/notesSlide" Target="../notesSlides/notesSlide86.xml"/><Relationship Id="rId16" Type="http://schemas.openxmlformats.org/officeDocument/2006/relationships/image" Target="../media/image37.png"/><Relationship Id="rId20" Type="http://schemas.openxmlformats.org/officeDocument/2006/relationships/image" Target="../media/image39.png"/><Relationship Id="rId29" Type="http://schemas.openxmlformats.org/officeDocument/2006/relationships/slide" Target="slide121.xml"/><Relationship Id="rId1" Type="http://schemas.openxmlformats.org/officeDocument/2006/relationships/slideLayout" Target="../slideLayouts/slideLayout1.xml"/><Relationship Id="rId6" Type="http://schemas.openxmlformats.org/officeDocument/2006/relationships/image" Target="../media/image41.png"/><Relationship Id="rId11" Type="http://schemas.openxmlformats.org/officeDocument/2006/relationships/slide" Target="slide84.xml"/><Relationship Id="rId24" Type="http://schemas.openxmlformats.org/officeDocument/2006/relationships/slide" Target="slide13.xml"/><Relationship Id="rId32" Type="http://schemas.openxmlformats.org/officeDocument/2006/relationships/slide" Target="slide118.xml"/><Relationship Id="rId37" Type="http://schemas.openxmlformats.org/officeDocument/2006/relationships/slide" Target="slide99.xml"/><Relationship Id="rId5" Type="http://schemas.openxmlformats.org/officeDocument/2006/relationships/slide" Target="slide92.xml"/><Relationship Id="rId15" Type="http://schemas.openxmlformats.org/officeDocument/2006/relationships/slide" Target="slide49.xml"/><Relationship Id="rId23" Type="http://schemas.openxmlformats.org/officeDocument/2006/relationships/slide" Target="slide101.xml"/><Relationship Id="rId28" Type="http://schemas.openxmlformats.org/officeDocument/2006/relationships/image" Target="../media/image34.png"/><Relationship Id="rId36" Type="http://schemas.openxmlformats.org/officeDocument/2006/relationships/slide" Target="slide110.xml"/><Relationship Id="rId10" Type="http://schemas.openxmlformats.org/officeDocument/2006/relationships/image" Target="../media/image33.png"/><Relationship Id="rId19" Type="http://schemas.openxmlformats.org/officeDocument/2006/relationships/slide" Target="slide27.xml"/><Relationship Id="rId31" Type="http://schemas.openxmlformats.org/officeDocument/2006/relationships/slide" Target="slide115.xml"/><Relationship Id="rId4" Type="http://schemas.openxmlformats.org/officeDocument/2006/relationships/image" Target="../media/image221.png"/><Relationship Id="rId9" Type="http://schemas.openxmlformats.org/officeDocument/2006/relationships/image" Target="../media/image32.png"/><Relationship Id="rId14" Type="http://schemas.openxmlformats.org/officeDocument/2006/relationships/image" Target="../media/image36.png"/><Relationship Id="rId22" Type="http://schemas.openxmlformats.org/officeDocument/2006/relationships/image" Target="../media/image40.png"/><Relationship Id="rId27" Type="http://schemas.openxmlformats.org/officeDocument/2006/relationships/image" Target="../media/image43.png"/><Relationship Id="rId30" Type="http://schemas.openxmlformats.org/officeDocument/2006/relationships/slide" Target="slide113.xml"/><Relationship Id="rId35" Type="http://schemas.openxmlformats.org/officeDocument/2006/relationships/slide" Target="slide107.xml"/><Relationship Id="rId8" Type="http://schemas.openxmlformats.org/officeDocument/2006/relationships/slide" Target="slide134.xml"/><Relationship Id="rId3" Type="http://schemas.openxmlformats.org/officeDocument/2006/relationships/image" Target="../media/image210.png"/></Relationships>
</file>

<file path=ppt/slides/_rels/slide101.xml.rels><?xml version="1.0" encoding="UTF-8" standalone="yes"?>
<Relationships xmlns="http://schemas.openxmlformats.org/package/2006/relationships"><Relationship Id="rId13" Type="http://schemas.openxmlformats.org/officeDocument/2006/relationships/image" Target="../media/image125.png"/><Relationship Id="rId18" Type="http://schemas.openxmlformats.org/officeDocument/2006/relationships/image" Target="../media/image33.png"/><Relationship Id="rId26" Type="http://schemas.openxmlformats.org/officeDocument/2006/relationships/image" Target="../media/image38.png"/><Relationship Id="rId39" Type="http://schemas.openxmlformats.org/officeDocument/2006/relationships/slide" Target="slide113.xml"/><Relationship Id="rId21" Type="http://schemas.openxmlformats.org/officeDocument/2006/relationships/slide" Target="slide61.xml"/><Relationship Id="rId34" Type="http://schemas.openxmlformats.org/officeDocument/2006/relationships/slide" Target="slide98.xml"/><Relationship Id="rId42" Type="http://schemas.openxmlformats.org/officeDocument/2006/relationships/slide" Target="slide126.xml"/><Relationship Id="rId47" Type="http://schemas.openxmlformats.org/officeDocument/2006/relationships/slide" Target="slide102.xml"/><Relationship Id="rId7" Type="http://schemas.openxmlformats.org/officeDocument/2006/relationships/image" Target="../media/image225.jpeg"/><Relationship Id="rId2" Type="http://schemas.openxmlformats.org/officeDocument/2006/relationships/notesSlide" Target="../notesSlides/notesSlide87.xml"/><Relationship Id="rId16" Type="http://schemas.openxmlformats.org/officeDocument/2006/relationships/slide" Target="slide134.xml"/><Relationship Id="rId29" Type="http://schemas.openxmlformats.org/officeDocument/2006/relationships/slide" Target="slide14.xml"/><Relationship Id="rId1" Type="http://schemas.openxmlformats.org/officeDocument/2006/relationships/slideLayout" Target="../slideLayouts/slideLayout1.xml"/><Relationship Id="rId6" Type="http://schemas.openxmlformats.org/officeDocument/2006/relationships/image" Target="../media/image224.jpeg"/><Relationship Id="rId11" Type="http://schemas.openxmlformats.org/officeDocument/2006/relationships/image" Target="../media/image229.jpeg"/><Relationship Id="rId24" Type="http://schemas.openxmlformats.org/officeDocument/2006/relationships/image" Target="../media/image37.png"/><Relationship Id="rId32" Type="http://schemas.openxmlformats.org/officeDocument/2006/relationships/slide" Target="slide101.xml"/><Relationship Id="rId37" Type="http://schemas.openxmlformats.org/officeDocument/2006/relationships/image" Target="../media/image34.png"/><Relationship Id="rId40" Type="http://schemas.openxmlformats.org/officeDocument/2006/relationships/slide" Target="slide115.xml"/><Relationship Id="rId45" Type="http://schemas.openxmlformats.org/officeDocument/2006/relationships/slide" Target="slide110.xml"/><Relationship Id="rId5" Type="http://schemas.openxmlformats.org/officeDocument/2006/relationships/image" Target="../media/image223.jpeg"/><Relationship Id="rId15" Type="http://schemas.openxmlformats.org/officeDocument/2006/relationships/image" Target="../media/image1.png"/><Relationship Id="rId23" Type="http://schemas.openxmlformats.org/officeDocument/2006/relationships/slide" Target="slide49.xml"/><Relationship Id="rId28" Type="http://schemas.openxmlformats.org/officeDocument/2006/relationships/image" Target="../media/image39.png"/><Relationship Id="rId36" Type="http://schemas.openxmlformats.org/officeDocument/2006/relationships/image" Target="../media/image43.png"/><Relationship Id="rId10" Type="http://schemas.openxmlformats.org/officeDocument/2006/relationships/image" Target="../media/image228.jpeg"/><Relationship Id="rId19" Type="http://schemas.openxmlformats.org/officeDocument/2006/relationships/slide" Target="slide84.xml"/><Relationship Id="rId31" Type="http://schemas.openxmlformats.org/officeDocument/2006/relationships/slide" Target="slide92.xml"/><Relationship Id="rId44" Type="http://schemas.openxmlformats.org/officeDocument/2006/relationships/slide" Target="slide107.xml"/><Relationship Id="rId4" Type="http://schemas.openxmlformats.org/officeDocument/2006/relationships/image" Target="../media/image222.jpeg"/><Relationship Id="rId9" Type="http://schemas.openxmlformats.org/officeDocument/2006/relationships/image" Target="../media/image227.jpeg"/><Relationship Id="rId14" Type="http://schemas.openxmlformats.org/officeDocument/2006/relationships/image" Target="../media/image41.png"/><Relationship Id="rId22" Type="http://schemas.openxmlformats.org/officeDocument/2006/relationships/image" Target="../media/image36.png"/><Relationship Id="rId27" Type="http://schemas.openxmlformats.org/officeDocument/2006/relationships/slide" Target="slide27.xml"/><Relationship Id="rId30" Type="http://schemas.openxmlformats.org/officeDocument/2006/relationships/image" Target="../media/image40.png"/><Relationship Id="rId35" Type="http://schemas.openxmlformats.org/officeDocument/2006/relationships/slide" Target="slide100.xml"/><Relationship Id="rId43" Type="http://schemas.openxmlformats.org/officeDocument/2006/relationships/slide" Target="slide129.xml"/><Relationship Id="rId48" Type="http://schemas.openxmlformats.org/officeDocument/2006/relationships/slide" Target="slide104.xml"/><Relationship Id="rId8" Type="http://schemas.openxmlformats.org/officeDocument/2006/relationships/image" Target="../media/image226.jpeg"/><Relationship Id="rId3" Type="http://schemas.openxmlformats.org/officeDocument/2006/relationships/image" Target="../media/image210.png"/><Relationship Id="rId12" Type="http://schemas.openxmlformats.org/officeDocument/2006/relationships/hyperlink" Target="https://carestream.stylelabs.cloud/collections/852514ea39ed4d4fa80941b8598783" TargetMode="External"/><Relationship Id="rId17" Type="http://schemas.openxmlformats.org/officeDocument/2006/relationships/image" Target="../media/image32.png"/><Relationship Id="rId25" Type="http://schemas.openxmlformats.org/officeDocument/2006/relationships/slide" Target="slide38.xml"/><Relationship Id="rId33" Type="http://schemas.openxmlformats.org/officeDocument/2006/relationships/slide" Target="slide13.xml"/><Relationship Id="rId38" Type="http://schemas.openxmlformats.org/officeDocument/2006/relationships/slide" Target="slide121.xml"/><Relationship Id="rId46" Type="http://schemas.openxmlformats.org/officeDocument/2006/relationships/slide" Target="slide99.xml"/><Relationship Id="rId20" Type="http://schemas.openxmlformats.org/officeDocument/2006/relationships/image" Target="../media/image35.png"/><Relationship Id="rId41" Type="http://schemas.openxmlformats.org/officeDocument/2006/relationships/slide" Target="slide118.xml"/></Relationships>
</file>

<file path=ppt/slides/_rels/slide102.xml.rels><?xml version="1.0" encoding="UTF-8" standalone="yes"?>
<Relationships xmlns="http://schemas.openxmlformats.org/package/2006/relationships"><Relationship Id="rId13" Type="http://schemas.openxmlformats.org/officeDocument/2006/relationships/image" Target="../media/image41.png"/><Relationship Id="rId18" Type="http://schemas.openxmlformats.org/officeDocument/2006/relationships/slide" Target="slide84.xml"/><Relationship Id="rId26" Type="http://schemas.openxmlformats.org/officeDocument/2006/relationships/slide" Target="slide27.xml"/><Relationship Id="rId39" Type="http://schemas.openxmlformats.org/officeDocument/2006/relationships/slide" Target="slide99.xml"/><Relationship Id="rId21" Type="http://schemas.openxmlformats.org/officeDocument/2006/relationships/image" Target="../media/image36.png"/><Relationship Id="rId34" Type="http://schemas.openxmlformats.org/officeDocument/2006/relationships/slide" Target="slide118.xml"/><Relationship Id="rId42" Type="http://schemas.openxmlformats.org/officeDocument/2006/relationships/slide" Target="slide108.xml"/><Relationship Id="rId7" Type="http://schemas.openxmlformats.org/officeDocument/2006/relationships/slide" Target="slide106.xml"/><Relationship Id="rId2" Type="http://schemas.openxmlformats.org/officeDocument/2006/relationships/slide" Target="slide104.xml"/><Relationship Id="rId16" Type="http://schemas.openxmlformats.org/officeDocument/2006/relationships/image" Target="../media/image32.png"/><Relationship Id="rId20" Type="http://schemas.openxmlformats.org/officeDocument/2006/relationships/slide" Target="slide61.xml"/><Relationship Id="rId29" Type="http://schemas.openxmlformats.org/officeDocument/2006/relationships/image" Target="../media/image40.png"/><Relationship Id="rId41" Type="http://schemas.openxmlformats.org/officeDocument/2006/relationships/slide" Target="slide1.xml"/><Relationship Id="rId1" Type="http://schemas.openxmlformats.org/officeDocument/2006/relationships/slideLayout" Target="../slideLayouts/slideLayout2.xml"/><Relationship Id="rId6" Type="http://schemas.openxmlformats.org/officeDocument/2006/relationships/image" Target="../media/image231.png"/><Relationship Id="rId11" Type="http://schemas.openxmlformats.org/officeDocument/2006/relationships/image" Target="../media/image43.png"/><Relationship Id="rId24" Type="http://schemas.openxmlformats.org/officeDocument/2006/relationships/slide" Target="slide38.xml"/><Relationship Id="rId32" Type="http://schemas.openxmlformats.org/officeDocument/2006/relationships/slide" Target="slide113.xml"/><Relationship Id="rId37" Type="http://schemas.openxmlformats.org/officeDocument/2006/relationships/slide" Target="slide107.xml"/><Relationship Id="rId40" Type="http://schemas.openxmlformats.org/officeDocument/2006/relationships/slide" Target="slide102.xml"/><Relationship Id="rId5" Type="http://schemas.openxmlformats.org/officeDocument/2006/relationships/slide" Target="slide2.xml"/><Relationship Id="rId15" Type="http://schemas.openxmlformats.org/officeDocument/2006/relationships/slide" Target="slide134.xml"/><Relationship Id="rId23" Type="http://schemas.openxmlformats.org/officeDocument/2006/relationships/image" Target="../media/image37.png"/><Relationship Id="rId28" Type="http://schemas.openxmlformats.org/officeDocument/2006/relationships/slide" Target="slide14.xml"/><Relationship Id="rId36" Type="http://schemas.openxmlformats.org/officeDocument/2006/relationships/slide" Target="slide129.xml"/><Relationship Id="rId10" Type="http://schemas.openxmlformats.org/officeDocument/2006/relationships/slide" Target="slide103.xml"/><Relationship Id="rId19" Type="http://schemas.openxmlformats.org/officeDocument/2006/relationships/image" Target="../media/image35.png"/><Relationship Id="rId31" Type="http://schemas.openxmlformats.org/officeDocument/2006/relationships/slide" Target="slide121.xml"/><Relationship Id="rId4" Type="http://schemas.openxmlformats.org/officeDocument/2006/relationships/slide" Target="slide12.xml"/><Relationship Id="rId9" Type="http://schemas.openxmlformats.org/officeDocument/2006/relationships/slide" Target="slide98.xml"/><Relationship Id="rId14" Type="http://schemas.openxmlformats.org/officeDocument/2006/relationships/image" Target="../media/image1.png"/><Relationship Id="rId22" Type="http://schemas.openxmlformats.org/officeDocument/2006/relationships/slide" Target="slide49.xml"/><Relationship Id="rId27" Type="http://schemas.openxmlformats.org/officeDocument/2006/relationships/image" Target="../media/image39.png"/><Relationship Id="rId30" Type="http://schemas.openxmlformats.org/officeDocument/2006/relationships/image" Target="../media/image34.png"/><Relationship Id="rId35" Type="http://schemas.openxmlformats.org/officeDocument/2006/relationships/slide" Target="slide126.xml"/><Relationship Id="rId8" Type="http://schemas.openxmlformats.org/officeDocument/2006/relationships/slide" Target="slide13.xml"/><Relationship Id="rId3" Type="http://schemas.openxmlformats.org/officeDocument/2006/relationships/image" Target="../media/image230.jpg"/><Relationship Id="rId12" Type="http://schemas.openxmlformats.org/officeDocument/2006/relationships/image" Target="../media/image210.png"/><Relationship Id="rId17" Type="http://schemas.openxmlformats.org/officeDocument/2006/relationships/image" Target="../media/image33.png"/><Relationship Id="rId25" Type="http://schemas.openxmlformats.org/officeDocument/2006/relationships/image" Target="../media/image38.png"/><Relationship Id="rId33" Type="http://schemas.openxmlformats.org/officeDocument/2006/relationships/slide" Target="slide115.xml"/><Relationship Id="rId38" Type="http://schemas.openxmlformats.org/officeDocument/2006/relationships/slide" Target="slide110.xml"/></Relationships>
</file>

<file path=ppt/slides/_rels/slide103.xml.rels><?xml version="1.0" encoding="UTF-8" standalone="yes"?>
<Relationships xmlns="http://schemas.openxmlformats.org/package/2006/relationships"><Relationship Id="rId13" Type="http://schemas.openxmlformats.org/officeDocument/2006/relationships/image" Target="../media/image43.png"/><Relationship Id="rId18" Type="http://schemas.openxmlformats.org/officeDocument/2006/relationships/image" Target="../media/image32.png"/><Relationship Id="rId26" Type="http://schemas.openxmlformats.org/officeDocument/2006/relationships/slide" Target="slide38.xml"/><Relationship Id="rId39" Type="http://schemas.openxmlformats.org/officeDocument/2006/relationships/slide" Target="slide110.xml"/><Relationship Id="rId21" Type="http://schemas.openxmlformats.org/officeDocument/2006/relationships/image" Target="../media/image35.png"/><Relationship Id="rId34" Type="http://schemas.openxmlformats.org/officeDocument/2006/relationships/slide" Target="slide113.xml"/><Relationship Id="rId7" Type="http://schemas.openxmlformats.org/officeDocument/2006/relationships/slide" Target="slide108.xml"/><Relationship Id="rId2" Type="http://schemas.openxmlformats.org/officeDocument/2006/relationships/notesSlide" Target="../notesSlides/notesSlide88.xml"/><Relationship Id="rId16" Type="http://schemas.openxmlformats.org/officeDocument/2006/relationships/image" Target="../media/image1.png"/><Relationship Id="rId20" Type="http://schemas.openxmlformats.org/officeDocument/2006/relationships/slide" Target="slide84.xml"/><Relationship Id="rId29" Type="http://schemas.openxmlformats.org/officeDocument/2006/relationships/image" Target="../media/image39.png"/><Relationship Id="rId41" Type="http://schemas.openxmlformats.org/officeDocument/2006/relationships/slide" Target="slide104.xml"/><Relationship Id="rId1" Type="http://schemas.openxmlformats.org/officeDocument/2006/relationships/slideLayout" Target="../slideLayouts/slideLayout1.xml"/><Relationship Id="rId6" Type="http://schemas.openxmlformats.org/officeDocument/2006/relationships/slide" Target="slide107.xml"/><Relationship Id="rId11" Type="http://schemas.openxmlformats.org/officeDocument/2006/relationships/slide" Target="slide98.xml"/><Relationship Id="rId24" Type="http://schemas.openxmlformats.org/officeDocument/2006/relationships/slide" Target="slide49.xml"/><Relationship Id="rId32" Type="http://schemas.openxmlformats.org/officeDocument/2006/relationships/image" Target="../media/image34.png"/><Relationship Id="rId37" Type="http://schemas.openxmlformats.org/officeDocument/2006/relationships/slide" Target="slide126.xml"/><Relationship Id="rId40" Type="http://schemas.openxmlformats.org/officeDocument/2006/relationships/slide" Target="slide102.xml"/><Relationship Id="rId5" Type="http://schemas.openxmlformats.org/officeDocument/2006/relationships/slide" Target="slide1.xml"/><Relationship Id="rId15" Type="http://schemas.openxmlformats.org/officeDocument/2006/relationships/image" Target="../media/image41.png"/><Relationship Id="rId23" Type="http://schemas.openxmlformats.org/officeDocument/2006/relationships/image" Target="../media/image36.png"/><Relationship Id="rId28" Type="http://schemas.openxmlformats.org/officeDocument/2006/relationships/slide" Target="slide27.xml"/><Relationship Id="rId36" Type="http://schemas.openxmlformats.org/officeDocument/2006/relationships/slide" Target="slide118.xml"/><Relationship Id="rId10" Type="http://schemas.openxmlformats.org/officeDocument/2006/relationships/slide" Target="slide13.xml"/><Relationship Id="rId19" Type="http://schemas.openxmlformats.org/officeDocument/2006/relationships/image" Target="../media/image33.png"/><Relationship Id="rId31" Type="http://schemas.openxmlformats.org/officeDocument/2006/relationships/image" Target="../media/image40.png"/><Relationship Id="rId4" Type="http://schemas.openxmlformats.org/officeDocument/2006/relationships/slide" Target="slide99.xml"/><Relationship Id="rId9" Type="http://schemas.openxmlformats.org/officeDocument/2006/relationships/slide" Target="slide106.xml"/><Relationship Id="rId14" Type="http://schemas.openxmlformats.org/officeDocument/2006/relationships/image" Target="../media/image210.png"/><Relationship Id="rId22" Type="http://schemas.openxmlformats.org/officeDocument/2006/relationships/slide" Target="slide61.xml"/><Relationship Id="rId27" Type="http://schemas.openxmlformats.org/officeDocument/2006/relationships/image" Target="../media/image38.png"/><Relationship Id="rId30" Type="http://schemas.openxmlformats.org/officeDocument/2006/relationships/slide" Target="slide14.xml"/><Relationship Id="rId35" Type="http://schemas.openxmlformats.org/officeDocument/2006/relationships/slide" Target="slide115.xml"/><Relationship Id="rId8" Type="http://schemas.openxmlformats.org/officeDocument/2006/relationships/image" Target="../media/image232.png"/><Relationship Id="rId3" Type="http://schemas.openxmlformats.org/officeDocument/2006/relationships/slide" Target="slide112.xml"/><Relationship Id="rId12" Type="http://schemas.openxmlformats.org/officeDocument/2006/relationships/slide" Target="slide103.xml"/><Relationship Id="rId17" Type="http://schemas.openxmlformats.org/officeDocument/2006/relationships/slide" Target="slide134.xml"/><Relationship Id="rId25" Type="http://schemas.openxmlformats.org/officeDocument/2006/relationships/image" Target="../media/image37.png"/><Relationship Id="rId33" Type="http://schemas.openxmlformats.org/officeDocument/2006/relationships/slide" Target="slide121.xml"/><Relationship Id="rId38" Type="http://schemas.openxmlformats.org/officeDocument/2006/relationships/slide" Target="slide129.xml"/></Relationships>
</file>

<file path=ppt/slides/_rels/slide104.xml.rels><?xml version="1.0" encoding="UTF-8" standalone="yes"?>
<Relationships xmlns="http://schemas.openxmlformats.org/package/2006/relationships"><Relationship Id="rId13" Type="http://schemas.openxmlformats.org/officeDocument/2006/relationships/slide" Target="slide108.xml"/><Relationship Id="rId18" Type="http://schemas.openxmlformats.org/officeDocument/2006/relationships/image" Target="../media/image32.png"/><Relationship Id="rId26" Type="http://schemas.openxmlformats.org/officeDocument/2006/relationships/slide" Target="slide38.xml"/><Relationship Id="rId39" Type="http://schemas.openxmlformats.org/officeDocument/2006/relationships/slide" Target="slide110.xml"/><Relationship Id="rId21" Type="http://schemas.openxmlformats.org/officeDocument/2006/relationships/image" Target="../media/image35.png"/><Relationship Id="rId34" Type="http://schemas.openxmlformats.org/officeDocument/2006/relationships/slide" Target="slide113.xml"/><Relationship Id="rId42" Type="http://schemas.openxmlformats.org/officeDocument/2006/relationships/slide" Target="slide104.xml"/><Relationship Id="rId7" Type="http://schemas.openxmlformats.org/officeDocument/2006/relationships/slide" Target="slide106.xml"/><Relationship Id="rId2" Type="http://schemas.openxmlformats.org/officeDocument/2006/relationships/slide" Target="slide105.xml"/><Relationship Id="rId16" Type="http://schemas.openxmlformats.org/officeDocument/2006/relationships/image" Target="../media/image1.png"/><Relationship Id="rId20" Type="http://schemas.openxmlformats.org/officeDocument/2006/relationships/slide" Target="slide84.xml"/><Relationship Id="rId29" Type="http://schemas.openxmlformats.org/officeDocument/2006/relationships/image" Target="../media/image39.png"/><Relationship Id="rId41" Type="http://schemas.openxmlformats.org/officeDocument/2006/relationships/slide" Target="slide102.xml"/><Relationship Id="rId1" Type="http://schemas.openxmlformats.org/officeDocument/2006/relationships/slideLayout" Target="../slideLayouts/slideLayout2.xml"/><Relationship Id="rId6" Type="http://schemas.openxmlformats.org/officeDocument/2006/relationships/image" Target="../media/image231.png"/><Relationship Id="rId11" Type="http://schemas.openxmlformats.org/officeDocument/2006/relationships/slide" Target="slide1.xml"/><Relationship Id="rId24" Type="http://schemas.openxmlformats.org/officeDocument/2006/relationships/slide" Target="slide49.xml"/><Relationship Id="rId32" Type="http://schemas.openxmlformats.org/officeDocument/2006/relationships/image" Target="../media/image34.png"/><Relationship Id="rId37" Type="http://schemas.openxmlformats.org/officeDocument/2006/relationships/slide" Target="slide126.xml"/><Relationship Id="rId40" Type="http://schemas.openxmlformats.org/officeDocument/2006/relationships/slide" Target="slide99.xml"/><Relationship Id="rId5" Type="http://schemas.openxmlformats.org/officeDocument/2006/relationships/slide" Target="slide2.xml"/><Relationship Id="rId15" Type="http://schemas.openxmlformats.org/officeDocument/2006/relationships/image" Target="../media/image41.png"/><Relationship Id="rId23" Type="http://schemas.openxmlformats.org/officeDocument/2006/relationships/image" Target="../media/image36.png"/><Relationship Id="rId28" Type="http://schemas.openxmlformats.org/officeDocument/2006/relationships/slide" Target="slide27.xml"/><Relationship Id="rId36" Type="http://schemas.openxmlformats.org/officeDocument/2006/relationships/slide" Target="slide118.xml"/><Relationship Id="rId10" Type="http://schemas.openxmlformats.org/officeDocument/2006/relationships/image" Target="../media/image43.png"/><Relationship Id="rId19" Type="http://schemas.openxmlformats.org/officeDocument/2006/relationships/image" Target="../media/image33.png"/><Relationship Id="rId31" Type="http://schemas.openxmlformats.org/officeDocument/2006/relationships/image" Target="../media/image40.png"/><Relationship Id="rId4" Type="http://schemas.openxmlformats.org/officeDocument/2006/relationships/slide" Target="slide12.xml"/><Relationship Id="rId9" Type="http://schemas.openxmlformats.org/officeDocument/2006/relationships/slide" Target="slide98.xml"/><Relationship Id="rId14" Type="http://schemas.openxmlformats.org/officeDocument/2006/relationships/image" Target="../media/image210.png"/><Relationship Id="rId22" Type="http://schemas.openxmlformats.org/officeDocument/2006/relationships/slide" Target="slide61.xml"/><Relationship Id="rId27" Type="http://schemas.openxmlformats.org/officeDocument/2006/relationships/image" Target="../media/image38.png"/><Relationship Id="rId30" Type="http://schemas.openxmlformats.org/officeDocument/2006/relationships/slide" Target="slide14.xml"/><Relationship Id="rId35" Type="http://schemas.openxmlformats.org/officeDocument/2006/relationships/slide" Target="slide115.xml"/><Relationship Id="rId8" Type="http://schemas.openxmlformats.org/officeDocument/2006/relationships/slide" Target="slide13.xml"/><Relationship Id="rId3" Type="http://schemas.openxmlformats.org/officeDocument/2006/relationships/image" Target="../media/image233.jpeg"/><Relationship Id="rId12" Type="http://schemas.openxmlformats.org/officeDocument/2006/relationships/slide" Target="slide107.xml"/><Relationship Id="rId17" Type="http://schemas.openxmlformats.org/officeDocument/2006/relationships/slide" Target="slide134.xml"/><Relationship Id="rId25" Type="http://schemas.openxmlformats.org/officeDocument/2006/relationships/image" Target="../media/image37.png"/><Relationship Id="rId33" Type="http://schemas.openxmlformats.org/officeDocument/2006/relationships/slide" Target="slide121.xml"/><Relationship Id="rId38" Type="http://schemas.openxmlformats.org/officeDocument/2006/relationships/slide" Target="slide129.xml"/></Relationships>
</file>

<file path=ppt/slides/_rels/slide105.xml.rels><?xml version="1.0" encoding="UTF-8" standalone="yes"?>
<Relationships xmlns="http://schemas.openxmlformats.org/package/2006/relationships"><Relationship Id="rId13" Type="http://schemas.openxmlformats.org/officeDocument/2006/relationships/slide" Target="slide107.xml"/><Relationship Id="rId18" Type="http://schemas.openxmlformats.org/officeDocument/2006/relationships/slide" Target="slide134.xml"/><Relationship Id="rId26" Type="http://schemas.openxmlformats.org/officeDocument/2006/relationships/image" Target="../media/image37.png"/><Relationship Id="rId39" Type="http://schemas.openxmlformats.org/officeDocument/2006/relationships/slide" Target="slide129.xml"/><Relationship Id="rId21" Type="http://schemas.openxmlformats.org/officeDocument/2006/relationships/slide" Target="slide84.xml"/><Relationship Id="rId34" Type="http://schemas.openxmlformats.org/officeDocument/2006/relationships/slide" Target="slide121.xml"/><Relationship Id="rId42" Type="http://schemas.openxmlformats.org/officeDocument/2006/relationships/slide" Target="slide104.xml"/><Relationship Id="rId7" Type="http://schemas.openxmlformats.org/officeDocument/2006/relationships/slide" Target="slide13.xml"/><Relationship Id="rId2" Type="http://schemas.openxmlformats.org/officeDocument/2006/relationships/notesSlide" Target="../notesSlides/notesSlide89.xml"/><Relationship Id="rId16" Type="http://schemas.openxmlformats.org/officeDocument/2006/relationships/image" Target="../media/image41.png"/><Relationship Id="rId20" Type="http://schemas.openxmlformats.org/officeDocument/2006/relationships/image" Target="../media/image33.png"/><Relationship Id="rId29" Type="http://schemas.openxmlformats.org/officeDocument/2006/relationships/slide" Target="slide27.xml"/><Relationship Id="rId41" Type="http://schemas.openxmlformats.org/officeDocument/2006/relationships/slide" Target="slide102.xml"/><Relationship Id="rId1" Type="http://schemas.openxmlformats.org/officeDocument/2006/relationships/slideLayout" Target="../slideLayouts/slideLayout1.xml"/><Relationship Id="rId6" Type="http://schemas.openxmlformats.org/officeDocument/2006/relationships/slide" Target="slide106.xml"/><Relationship Id="rId11" Type="http://schemas.openxmlformats.org/officeDocument/2006/relationships/slide" Target="slide99.xml"/><Relationship Id="rId24" Type="http://schemas.openxmlformats.org/officeDocument/2006/relationships/image" Target="../media/image36.png"/><Relationship Id="rId32" Type="http://schemas.openxmlformats.org/officeDocument/2006/relationships/image" Target="../media/image40.png"/><Relationship Id="rId37" Type="http://schemas.openxmlformats.org/officeDocument/2006/relationships/slide" Target="slide118.xml"/><Relationship Id="rId40" Type="http://schemas.openxmlformats.org/officeDocument/2006/relationships/slide" Target="slide110.xml"/><Relationship Id="rId5" Type="http://schemas.openxmlformats.org/officeDocument/2006/relationships/image" Target="../media/image234.png"/><Relationship Id="rId15" Type="http://schemas.openxmlformats.org/officeDocument/2006/relationships/image" Target="../media/image210.png"/><Relationship Id="rId23" Type="http://schemas.openxmlformats.org/officeDocument/2006/relationships/slide" Target="slide61.xml"/><Relationship Id="rId28" Type="http://schemas.openxmlformats.org/officeDocument/2006/relationships/image" Target="../media/image38.png"/><Relationship Id="rId36" Type="http://schemas.openxmlformats.org/officeDocument/2006/relationships/slide" Target="slide115.xml"/><Relationship Id="rId10" Type="http://schemas.openxmlformats.org/officeDocument/2006/relationships/image" Target="../media/image43.png"/><Relationship Id="rId19" Type="http://schemas.openxmlformats.org/officeDocument/2006/relationships/image" Target="../media/image32.png"/><Relationship Id="rId31" Type="http://schemas.openxmlformats.org/officeDocument/2006/relationships/slide" Target="slide14.xml"/><Relationship Id="rId4" Type="http://schemas.openxmlformats.org/officeDocument/2006/relationships/slide" Target="slide112.xml"/><Relationship Id="rId9" Type="http://schemas.openxmlformats.org/officeDocument/2006/relationships/slide" Target="slide105.xml"/><Relationship Id="rId14" Type="http://schemas.openxmlformats.org/officeDocument/2006/relationships/slide" Target="slide108.xml"/><Relationship Id="rId22" Type="http://schemas.openxmlformats.org/officeDocument/2006/relationships/image" Target="../media/image35.png"/><Relationship Id="rId27" Type="http://schemas.openxmlformats.org/officeDocument/2006/relationships/slide" Target="slide38.xml"/><Relationship Id="rId30" Type="http://schemas.openxmlformats.org/officeDocument/2006/relationships/image" Target="../media/image39.png"/><Relationship Id="rId35" Type="http://schemas.openxmlformats.org/officeDocument/2006/relationships/slide" Target="slide113.xml"/><Relationship Id="rId8" Type="http://schemas.openxmlformats.org/officeDocument/2006/relationships/slide" Target="slide98.xml"/><Relationship Id="rId3" Type="http://schemas.openxmlformats.org/officeDocument/2006/relationships/image" Target="../media/image221.png"/><Relationship Id="rId12" Type="http://schemas.openxmlformats.org/officeDocument/2006/relationships/slide" Target="slide1.xml"/><Relationship Id="rId17" Type="http://schemas.openxmlformats.org/officeDocument/2006/relationships/image" Target="../media/image1.png"/><Relationship Id="rId25" Type="http://schemas.openxmlformats.org/officeDocument/2006/relationships/slide" Target="slide49.xml"/><Relationship Id="rId33" Type="http://schemas.openxmlformats.org/officeDocument/2006/relationships/image" Target="../media/image34.png"/><Relationship Id="rId38" Type="http://schemas.openxmlformats.org/officeDocument/2006/relationships/slide" Target="slide126.xml"/></Relationships>
</file>

<file path=ppt/slides/_rels/slide106.xml.rels><?xml version="1.0" encoding="UTF-8" standalone="yes"?>
<Relationships xmlns="http://schemas.openxmlformats.org/package/2006/relationships"><Relationship Id="rId13" Type="http://schemas.openxmlformats.org/officeDocument/2006/relationships/slide" Target="slide106.xml"/><Relationship Id="rId18" Type="http://schemas.openxmlformats.org/officeDocument/2006/relationships/image" Target="../media/image210.png"/><Relationship Id="rId26" Type="http://schemas.openxmlformats.org/officeDocument/2006/relationships/slide" Target="slide61.xml"/><Relationship Id="rId39" Type="http://schemas.openxmlformats.org/officeDocument/2006/relationships/slide" Target="slide115.xml"/><Relationship Id="rId21" Type="http://schemas.openxmlformats.org/officeDocument/2006/relationships/slide" Target="slide134.xml"/><Relationship Id="rId34" Type="http://schemas.openxmlformats.org/officeDocument/2006/relationships/slide" Target="slide14.xml"/><Relationship Id="rId42" Type="http://schemas.openxmlformats.org/officeDocument/2006/relationships/slide" Target="slide129.xml"/><Relationship Id="rId7" Type="http://schemas.openxmlformats.org/officeDocument/2006/relationships/image" Target="../media/image237.png"/><Relationship Id="rId2" Type="http://schemas.openxmlformats.org/officeDocument/2006/relationships/notesSlide" Target="../notesSlides/notesSlide90.xml"/><Relationship Id="rId16" Type="http://schemas.openxmlformats.org/officeDocument/2006/relationships/slide" Target="slide103.xml"/><Relationship Id="rId29" Type="http://schemas.openxmlformats.org/officeDocument/2006/relationships/image" Target="../media/image37.png"/><Relationship Id="rId1" Type="http://schemas.openxmlformats.org/officeDocument/2006/relationships/slideLayout" Target="../slideLayouts/slideLayout1.xml"/><Relationship Id="rId6" Type="http://schemas.openxmlformats.org/officeDocument/2006/relationships/image" Target="../media/image236.png"/><Relationship Id="rId11" Type="http://schemas.openxmlformats.org/officeDocument/2006/relationships/image" Target="../media/image241.png"/><Relationship Id="rId24" Type="http://schemas.openxmlformats.org/officeDocument/2006/relationships/slide" Target="slide84.xml"/><Relationship Id="rId32" Type="http://schemas.openxmlformats.org/officeDocument/2006/relationships/slide" Target="slide27.xml"/><Relationship Id="rId37" Type="http://schemas.openxmlformats.org/officeDocument/2006/relationships/slide" Target="slide121.xml"/><Relationship Id="rId40" Type="http://schemas.openxmlformats.org/officeDocument/2006/relationships/slide" Target="slide118.xml"/><Relationship Id="rId45" Type="http://schemas.openxmlformats.org/officeDocument/2006/relationships/slide" Target="slide102.xml"/><Relationship Id="rId5" Type="http://schemas.openxmlformats.org/officeDocument/2006/relationships/image" Target="../media/image235.png"/><Relationship Id="rId15" Type="http://schemas.openxmlformats.org/officeDocument/2006/relationships/slide" Target="slide98.xml"/><Relationship Id="rId23" Type="http://schemas.openxmlformats.org/officeDocument/2006/relationships/image" Target="../media/image33.png"/><Relationship Id="rId28" Type="http://schemas.openxmlformats.org/officeDocument/2006/relationships/slide" Target="slide49.xml"/><Relationship Id="rId36" Type="http://schemas.openxmlformats.org/officeDocument/2006/relationships/image" Target="../media/image34.png"/><Relationship Id="rId10" Type="http://schemas.openxmlformats.org/officeDocument/2006/relationships/image" Target="../media/image240.png"/><Relationship Id="rId19" Type="http://schemas.openxmlformats.org/officeDocument/2006/relationships/image" Target="../media/image41.png"/><Relationship Id="rId31" Type="http://schemas.openxmlformats.org/officeDocument/2006/relationships/image" Target="../media/image38.png"/><Relationship Id="rId44" Type="http://schemas.openxmlformats.org/officeDocument/2006/relationships/slide" Target="slide110.xml"/><Relationship Id="rId4" Type="http://schemas.openxmlformats.org/officeDocument/2006/relationships/slide" Target="slide112.xml"/><Relationship Id="rId9" Type="http://schemas.openxmlformats.org/officeDocument/2006/relationships/image" Target="../media/image239.png"/><Relationship Id="rId14" Type="http://schemas.openxmlformats.org/officeDocument/2006/relationships/slide" Target="slide13.xml"/><Relationship Id="rId22" Type="http://schemas.openxmlformats.org/officeDocument/2006/relationships/image" Target="../media/image32.png"/><Relationship Id="rId27" Type="http://schemas.openxmlformats.org/officeDocument/2006/relationships/image" Target="../media/image36.png"/><Relationship Id="rId30" Type="http://schemas.openxmlformats.org/officeDocument/2006/relationships/slide" Target="slide38.xml"/><Relationship Id="rId35" Type="http://schemas.openxmlformats.org/officeDocument/2006/relationships/image" Target="../media/image40.png"/><Relationship Id="rId43" Type="http://schemas.openxmlformats.org/officeDocument/2006/relationships/slide" Target="slide107.xml"/><Relationship Id="rId8" Type="http://schemas.openxmlformats.org/officeDocument/2006/relationships/image" Target="../media/image238.png"/><Relationship Id="rId3" Type="http://schemas.openxmlformats.org/officeDocument/2006/relationships/slide" Target="slide99.xml"/><Relationship Id="rId12" Type="http://schemas.openxmlformats.org/officeDocument/2006/relationships/image" Target="../media/image242.tif"/><Relationship Id="rId17" Type="http://schemas.openxmlformats.org/officeDocument/2006/relationships/image" Target="../media/image43.png"/><Relationship Id="rId25" Type="http://schemas.openxmlformats.org/officeDocument/2006/relationships/image" Target="../media/image35.png"/><Relationship Id="rId33" Type="http://schemas.openxmlformats.org/officeDocument/2006/relationships/image" Target="../media/image39.png"/><Relationship Id="rId38" Type="http://schemas.openxmlformats.org/officeDocument/2006/relationships/slide" Target="slide113.xml"/><Relationship Id="rId46" Type="http://schemas.openxmlformats.org/officeDocument/2006/relationships/slide" Target="slide104.xml"/><Relationship Id="rId20" Type="http://schemas.openxmlformats.org/officeDocument/2006/relationships/image" Target="../media/image1.png"/><Relationship Id="rId41" Type="http://schemas.openxmlformats.org/officeDocument/2006/relationships/slide" Target="slide126.xml"/></Relationships>
</file>

<file path=ppt/slides/_rels/slide107.xml.rels><?xml version="1.0" encoding="UTF-8" standalone="yes"?>
<Relationships xmlns="http://schemas.openxmlformats.org/package/2006/relationships"><Relationship Id="rId13" Type="http://schemas.openxmlformats.org/officeDocument/2006/relationships/image" Target="../media/image35.png"/><Relationship Id="rId18" Type="http://schemas.openxmlformats.org/officeDocument/2006/relationships/slide" Target="slide38.xml"/><Relationship Id="rId26" Type="http://schemas.openxmlformats.org/officeDocument/2006/relationships/slide" Target="slide13.xml"/><Relationship Id="rId39" Type="http://schemas.openxmlformats.org/officeDocument/2006/relationships/slide" Target="slide99.xml"/><Relationship Id="rId21" Type="http://schemas.openxmlformats.org/officeDocument/2006/relationships/image" Target="../media/image39.png"/><Relationship Id="rId34" Type="http://schemas.openxmlformats.org/officeDocument/2006/relationships/slide" Target="slide118.xml"/><Relationship Id="rId7" Type="http://schemas.openxmlformats.org/officeDocument/2006/relationships/image" Target="../media/image41.png"/><Relationship Id="rId2" Type="http://schemas.openxmlformats.org/officeDocument/2006/relationships/image" Target="../media/image210.png"/><Relationship Id="rId16" Type="http://schemas.openxmlformats.org/officeDocument/2006/relationships/slide" Target="slide49.xml"/><Relationship Id="rId20" Type="http://schemas.openxmlformats.org/officeDocument/2006/relationships/slide" Target="slide27.xml"/><Relationship Id="rId29" Type="http://schemas.openxmlformats.org/officeDocument/2006/relationships/image" Target="../media/image43.png"/><Relationship Id="rId41" Type="http://schemas.openxmlformats.org/officeDocument/2006/relationships/slide" Target="slide104.xml"/><Relationship Id="rId1" Type="http://schemas.openxmlformats.org/officeDocument/2006/relationships/slideLayout" Target="../slideLayouts/slideLayout2.xml"/><Relationship Id="rId6" Type="http://schemas.openxmlformats.org/officeDocument/2006/relationships/image" Target="../media/image246.png"/><Relationship Id="rId11" Type="http://schemas.openxmlformats.org/officeDocument/2006/relationships/image" Target="../media/image33.png"/><Relationship Id="rId24" Type="http://schemas.openxmlformats.org/officeDocument/2006/relationships/slide" Target="slide2.xml"/><Relationship Id="rId32" Type="http://schemas.openxmlformats.org/officeDocument/2006/relationships/slide" Target="slide113.xml"/><Relationship Id="rId37" Type="http://schemas.openxmlformats.org/officeDocument/2006/relationships/slide" Target="slide107.xml"/><Relationship Id="rId40" Type="http://schemas.openxmlformats.org/officeDocument/2006/relationships/slide" Target="slide102.xml"/><Relationship Id="rId5" Type="http://schemas.openxmlformats.org/officeDocument/2006/relationships/image" Target="../media/image245.png"/><Relationship Id="rId15" Type="http://schemas.openxmlformats.org/officeDocument/2006/relationships/image" Target="../media/image36.png"/><Relationship Id="rId23" Type="http://schemas.openxmlformats.org/officeDocument/2006/relationships/image" Target="../media/image40.png"/><Relationship Id="rId28" Type="http://schemas.openxmlformats.org/officeDocument/2006/relationships/slide" Target="slide108.xml"/><Relationship Id="rId36" Type="http://schemas.openxmlformats.org/officeDocument/2006/relationships/slide" Target="slide129.xml"/><Relationship Id="rId10" Type="http://schemas.openxmlformats.org/officeDocument/2006/relationships/image" Target="../media/image32.png"/><Relationship Id="rId19" Type="http://schemas.openxmlformats.org/officeDocument/2006/relationships/image" Target="../media/image38.png"/><Relationship Id="rId31" Type="http://schemas.openxmlformats.org/officeDocument/2006/relationships/slide" Target="slide121.xml"/><Relationship Id="rId4" Type="http://schemas.openxmlformats.org/officeDocument/2006/relationships/image" Target="../media/image244.png"/><Relationship Id="rId9" Type="http://schemas.openxmlformats.org/officeDocument/2006/relationships/slide" Target="slide134.xml"/><Relationship Id="rId14" Type="http://schemas.openxmlformats.org/officeDocument/2006/relationships/slide" Target="slide61.xml"/><Relationship Id="rId22" Type="http://schemas.openxmlformats.org/officeDocument/2006/relationships/slide" Target="slide14.xml"/><Relationship Id="rId27" Type="http://schemas.openxmlformats.org/officeDocument/2006/relationships/slide" Target="slide98.xml"/><Relationship Id="rId30" Type="http://schemas.openxmlformats.org/officeDocument/2006/relationships/image" Target="../media/image34.png"/><Relationship Id="rId35" Type="http://schemas.openxmlformats.org/officeDocument/2006/relationships/slide" Target="slide126.xml"/><Relationship Id="rId8" Type="http://schemas.openxmlformats.org/officeDocument/2006/relationships/image" Target="../media/image1.png"/><Relationship Id="rId3" Type="http://schemas.openxmlformats.org/officeDocument/2006/relationships/image" Target="../media/image243.png"/><Relationship Id="rId12" Type="http://schemas.openxmlformats.org/officeDocument/2006/relationships/slide" Target="slide84.xml"/><Relationship Id="rId17" Type="http://schemas.openxmlformats.org/officeDocument/2006/relationships/image" Target="../media/image37.png"/><Relationship Id="rId25" Type="http://schemas.openxmlformats.org/officeDocument/2006/relationships/slide" Target="slide109.xml"/><Relationship Id="rId33" Type="http://schemas.openxmlformats.org/officeDocument/2006/relationships/slide" Target="slide115.xml"/><Relationship Id="rId38" Type="http://schemas.openxmlformats.org/officeDocument/2006/relationships/slide" Target="slide110.xml"/></Relationships>
</file>

<file path=ppt/slides/_rels/slide108.xml.rels><?xml version="1.0" encoding="UTF-8" standalone="yes"?>
<Relationships xmlns="http://schemas.openxmlformats.org/package/2006/relationships"><Relationship Id="rId13" Type="http://schemas.openxmlformats.org/officeDocument/2006/relationships/image" Target="../media/image36.png"/><Relationship Id="rId18" Type="http://schemas.openxmlformats.org/officeDocument/2006/relationships/slide" Target="slide27.xml"/><Relationship Id="rId26" Type="http://schemas.openxmlformats.org/officeDocument/2006/relationships/slide" Target="slide108.xml"/><Relationship Id="rId39" Type="http://schemas.openxmlformats.org/officeDocument/2006/relationships/slide" Target="slide104.xml"/><Relationship Id="rId21" Type="http://schemas.openxmlformats.org/officeDocument/2006/relationships/image" Target="../media/image40.png"/><Relationship Id="rId34" Type="http://schemas.openxmlformats.org/officeDocument/2006/relationships/slide" Target="slide129.xml"/><Relationship Id="rId7" Type="http://schemas.openxmlformats.org/officeDocument/2006/relationships/slide" Target="slide134.xml"/><Relationship Id="rId12" Type="http://schemas.openxmlformats.org/officeDocument/2006/relationships/slide" Target="slide61.xml"/><Relationship Id="rId17" Type="http://schemas.openxmlformats.org/officeDocument/2006/relationships/image" Target="../media/image38.png"/><Relationship Id="rId25" Type="http://schemas.openxmlformats.org/officeDocument/2006/relationships/slide" Target="slide98.xml"/><Relationship Id="rId33" Type="http://schemas.openxmlformats.org/officeDocument/2006/relationships/slide" Target="slide126.xml"/><Relationship Id="rId38" Type="http://schemas.openxmlformats.org/officeDocument/2006/relationships/slide" Target="slide102.xml"/><Relationship Id="rId2" Type="http://schemas.openxmlformats.org/officeDocument/2006/relationships/notesSlide" Target="../notesSlides/notesSlide91.xml"/><Relationship Id="rId16" Type="http://schemas.openxmlformats.org/officeDocument/2006/relationships/slide" Target="slide38.xml"/><Relationship Id="rId20" Type="http://schemas.openxmlformats.org/officeDocument/2006/relationships/slide" Target="slide14.xml"/><Relationship Id="rId29" Type="http://schemas.openxmlformats.org/officeDocument/2006/relationships/slide" Target="slide121.xml"/><Relationship Id="rId1" Type="http://schemas.openxmlformats.org/officeDocument/2006/relationships/slideLayout" Target="../slideLayouts/slideLayout1.xml"/><Relationship Id="rId6" Type="http://schemas.openxmlformats.org/officeDocument/2006/relationships/image" Target="../media/image1.png"/><Relationship Id="rId11" Type="http://schemas.openxmlformats.org/officeDocument/2006/relationships/image" Target="../media/image35.png"/><Relationship Id="rId24" Type="http://schemas.openxmlformats.org/officeDocument/2006/relationships/slide" Target="slide13.xml"/><Relationship Id="rId32" Type="http://schemas.openxmlformats.org/officeDocument/2006/relationships/slide" Target="slide118.xml"/><Relationship Id="rId37" Type="http://schemas.openxmlformats.org/officeDocument/2006/relationships/slide" Target="slide99.xml"/><Relationship Id="rId5" Type="http://schemas.openxmlformats.org/officeDocument/2006/relationships/image" Target="../media/image41.png"/><Relationship Id="rId15" Type="http://schemas.openxmlformats.org/officeDocument/2006/relationships/image" Target="../media/image37.png"/><Relationship Id="rId23" Type="http://schemas.openxmlformats.org/officeDocument/2006/relationships/slide" Target="slide109.xml"/><Relationship Id="rId28" Type="http://schemas.openxmlformats.org/officeDocument/2006/relationships/image" Target="../media/image34.png"/><Relationship Id="rId36" Type="http://schemas.openxmlformats.org/officeDocument/2006/relationships/slide" Target="slide110.xml"/><Relationship Id="rId10" Type="http://schemas.openxmlformats.org/officeDocument/2006/relationships/slide" Target="slide84.xml"/><Relationship Id="rId19" Type="http://schemas.openxmlformats.org/officeDocument/2006/relationships/image" Target="../media/image39.png"/><Relationship Id="rId31" Type="http://schemas.openxmlformats.org/officeDocument/2006/relationships/slide" Target="slide115.xml"/><Relationship Id="rId4" Type="http://schemas.openxmlformats.org/officeDocument/2006/relationships/image" Target="../media/image244.png"/><Relationship Id="rId9" Type="http://schemas.openxmlformats.org/officeDocument/2006/relationships/image" Target="../media/image33.png"/><Relationship Id="rId14" Type="http://schemas.openxmlformats.org/officeDocument/2006/relationships/slide" Target="slide49.xml"/><Relationship Id="rId22" Type="http://schemas.openxmlformats.org/officeDocument/2006/relationships/slide" Target="slide2.xml"/><Relationship Id="rId27" Type="http://schemas.openxmlformats.org/officeDocument/2006/relationships/image" Target="../media/image43.png"/><Relationship Id="rId30" Type="http://schemas.openxmlformats.org/officeDocument/2006/relationships/slide" Target="slide113.xml"/><Relationship Id="rId35" Type="http://schemas.openxmlformats.org/officeDocument/2006/relationships/slide" Target="slide107.xml"/><Relationship Id="rId8" Type="http://schemas.openxmlformats.org/officeDocument/2006/relationships/image" Target="../media/image32.png"/><Relationship Id="rId3" Type="http://schemas.openxmlformats.org/officeDocument/2006/relationships/image" Target="../media/image210.png"/></Relationships>
</file>

<file path=ppt/slides/_rels/slide109.xml.rels><?xml version="1.0" encoding="UTF-8" standalone="yes"?>
<Relationships xmlns="http://schemas.openxmlformats.org/package/2006/relationships"><Relationship Id="rId13" Type="http://schemas.openxmlformats.org/officeDocument/2006/relationships/image" Target="../media/image254.jpeg"/><Relationship Id="rId18" Type="http://schemas.openxmlformats.org/officeDocument/2006/relationships/slide" Target="slide134.xml"/><Relationship Id="rId26" Type="http://schemas.openxmlformats.org/officeDocument/2006/relationships/image" Target="../media/image37.png"/><Relationship Id="rId39" Type="http://schemas.openxmlformats.org/officeDocument/2006/relationships/slide" Target="slide121.xml"/><Relationship Id="rId21" Type="http://schemas.openxmlformats.org/officeDocument/2006/relationships/slide" Target="slide84.xml"/><Relationship Id="rId34" Type="http://schemas.openxmlformats.org/officeDocument/2006/relationships/slide" Target="slide13.xml"/><Relationship Id="rId42" Type="http://schemas.openxmlformats.org/officeDocument/2006/relationships/slide" Target="slide118.xml"/><Relationship Id="rId47" Type="http://schemas.openxmlformats.org/officeDocument/2006/relationships/slide" Target="slide99.xml"/><Relationship Id="rId7" Type="http://schemas.openxmlformats.org/officeDocument/2006/relationships/image" Target="../media/image248.jpeg"/><Relationship Id="rId2" Type="http://schemas.openxmlformats.org/officeDocument/2006/relationships/notesSlide" Target="../notesSlides/notesSlide92.xml"/><Relationship Id="rId16" Type="http://schemas.openxmlformats.org/officeDocument/2006/relationships/image" Target="../media/image41.png"/><Relationship Id="rId29" Type="http://schemas.openxmlformats.org/officeDocument/2006/relationships/slide" Target="slide27.xml"/><Relationship Id="rId11" Type="http://schemas.openxmlformats.org/officeDocument/2006/relationships/image" Target="../media/image252.jpeg"/><Relationship Id="rId24" Type="http://schemas.openxmlformats.org/officeDocument/2006/relationships/image" Target="../media/image36.png"/><Relationship Id="rId32" Type="http://schemas.openxmlformats.org/officeDocument/2006/relationships/image" Target="../media/image40.png"/><Relationship Id="rId37" Type="http://schemas.openxmlformats.org/officeDocument/2006/relationships/image" Target="../media/image43.png"/><Relationship Id="rId40" Type="http://schemas.openxmlformats.org/officeDocument/2006/relationships/slide" Target="slide113.xml"/><Relationship Id="rId45" Type="http://schemas.openxmlformats.org/officeDocument/2006/relationships/slide" Target="slide107.xml"/><Relationship Id="rId5" Type="http://schemas.openxmlformats.org/officeDocument/2006/relationships/slide" Target="slide12.xml"/><Relationship Id="rId15" Type="http://schemas.openxmlformats.org/officeDocument/2006/relationships/image" Target="../media/image125.png"/><Relationship Id="rId23" Type="http://schemas.openxmlformats.org/officeDocument/2006/relationships/slide" Target="slide61.xml"/><Relationship Id="rId28" Type="http://schemas.openxmlformats.org/officeDocument/2006/relationships/image" Target="../media/image38.png"/><Relationship Id="rId36" Type="http://schemas.openxmlformats.org/officeDocument/2006/relationships/slide" Target="slide108.xml"/><Relationship Id="rId49" Type="http://schemas.openxmlformats.org/officeDocument/2006/relationships/slide" Target="slide104.xml"/><Relationship Id="rId10" Type="http://schemas.openxmlformats.org/officeDocument/2006/relationships/image" Target="../media/image251.jpeg"/><Relationship Id="rId19" Type="http://schemas.openxmlformats.org/officeDocument/2006/relationships/image" Target="../media/image32.png"/><Relationship Id="rId31" Type="http://schemas.openxmlformats.org/officeDocument/2006/relationships/slide" Target="slide14.xml"/><Relationship Id="rId44" Type="http://schemas.openxmlformats.org/officeDocument/2006/relationships/slide" Target="slide129.xml"/><Relationship Id="rId4" Type="http://schemas.openxmlformats.org/officeDocument/2006/relationships/slide" Target="slide2.xml"/><Relationship Id="rId9" Type="http://schemas.openxmlformats.org/officeDocument/2006/relationships/image" Target="../media/image250.jpeg"/><Relationship Id="rId14" Type="http://schemas.openxmlformats.org/officeDocument/2006/relationships/hyperlink" Target="https://carestream.stylelabs.cloud/collections/852514ea39ed4d4fa80941b8598783" TargetMode="External"/><Relationship Id="rId22" Type="http://schemas.openxmlformats.org/officeDocument/2006/relationships/image" Target="../media/image35.png"/><Relationship Id="rId27" Type="http://schemas.openxmlformats.org/officeDocument/2006/relationships/slide" Target="slide38.xml"/><Relationship Id="rId30" Type="http://schemas.openxmlformats.org/officeDocument/2006/relationships/image" Target="../media/image39.png"/><Relationship Id="rId35" Type="http://schemas.openxmlformats.org/officeDocument/2006/relationships/slide" Target="slide98.xml"/><Relationship Id="rId43" Type="http://schemas.openxmlformats.org/officeDocument/2006/relationships/slide" Target="slide126.xml"/><Relationship Id="rId48" Type="http://schemas.openxmlformats.org/officeDocument/2006/relationships/slide" Target="slide102.xml"/><Relationship Id="rId8" Type="http://schemas.openxmlformats.org/officeDocument/2006/relationships/image" Target="../media/image249.jpeg"/><Relationship Id="rId3" Type="http://schemas.openxmlformats.org/officeDocument/2006/relationships/image" Target="../media/image210.png"/><Relationship Id="rId12" Type="http://schemas.openxmlformats.org/officeDocument/2006/relationships/image" Target="../media/image253.jpeg"/><Relationship Id="rId17" Type="http://schemas.openxmlformats.org/officeDocument/2006/relationships/image" Target="../media/image1.png"/><Relationship Id="rId25" Type="http://schemas.openxmlformats.org/officeDocument/2006/relationships/slide" Target="slide49.xml"/><Relationship Id="rId33" Type="http://schemas.openxmlformats.org/officeDocument/2006/relationships/slide" Target="slide109.xml"/><Relationship Id="rId38" Type="http://schemas.openxmlformats.org/officeDocument/2006/relationships/image" Target="../media/image34.png"/><Relationship Id="rId46" Type="http://schemas.openxmlformats.org/officeDocument/2006/relationships/slide" Target="slide110.xml"/><Relationship Id="rId20" Type="http://schemas.openxmlformats.org/officeDocument/2006/relationships/image" Target="../media/image33.png"/><Relationship Id="rId41" Type="http://schemas.openxmlformats.org/officeDocument/2006/relationships/slide" Target="slide115.xml"/><Relationship Id="rId1" Type="http://schemas.openxmlformats.org/officeDocument/2006/relationships/slideLayout" Target="../slideLayouts/slideLayout1.xml"/><Relationship Id="rId6" Type="http://schemas.openxmlformats.org/officeDocument/2006/relationships/image" Target="../media/image247.jpeg"/></Relationships>
</file>

<file path=ppt/slides/_rels/slide110.xml.rels><?xml version="1.0" encoding="UTF-8" standalone="yes"?>
<Relationships xmlns="http://schemas.openxmlformats.org/package/2006/relationships"><Relationship Id="rId13" Type="http://schemas.openxmlformats.org/officeDocument/2006/relationships/image" Target="../media/image33.png"/><Relationship Id="rId18" Type="http://schemas.openxmlformats.org/officeDocument/2006/relationships/slide" Target="slide49.xml"/><Relationship Id="rId26" Type="http://schemas.openxmlformats.org/officeDocument/2006/relationships/slide" Target="slide88.xml"/><Relationship Id="rId39" Type="http://schemas.openxmlformats.org/officeDocument/2006/relationships/slide" Target="slide113.xml"/><Relationship Id="rId21" Type="http://schemas.openxmlformats.org/officeDocument/2006/relationships/image" Target="../media/image38.png"/><Relationship Id="rId34" Type="http://schemas.openxmlformats.org/officeDocument/2006/relationships/slide" Target="slide98.xml"/><Relationship Id="rId42" Type="http://schemas.openxmlformats.org/officeDocument/2006/relationships/slide" Target="slide126.xml"/><Relationship Id="rId47" Type="http://schemas.openxmlformats.org/officeDocument/2006/relationships/slide" Target="slide102.xml"/><Relationship Id="rId7" Type="http://schemas.openxmlformats.org/officeDocument/2006/relationships/image" Target="../media/image245.png"/><Relationship Id="rId2" Type="http://schemas.openxmlformats.org/officeDocument/2006/relationships/image" Target="../media/image210.png"/><Relationship Id="rId16" Type="http://schemas.openxmlformats.org/officeDocument/2006/relationships/slide" Target="slide61.xml"/><Relationship Id="rId29" Type="http://schemas.openxmlformats.org/officeDocument/2006/relationships/slide" Target="slide91.xml"/><Relationship Id="rId1" Type="http://schemas.openxmlformats.org/officeDocument/2006/relationships/slideLayout" Target="../slideLayouts/slideLayout2.xml"/><Relationship Id="rId6" Type="http://schemas.openxmlformats.org/officeDocument/2006/relationships/image" Target="../media/image255.png"/><Relationship Id="rId11" Type="http://schemas.openxmlformats.org/officeDocument/2006/relationships/slide" Target="slide134.xml"/><Relationship Id="rId24" Type="http://schemas.openxmlformats.org/officeDocument/2006/relationships/slide" Target="slide14.xml"/><Relationship Id="rId32" Type="http://schemas.openxmlformats.org/officeDocument/2006/relationships/slide" Target="slide112.xml"/><Relationship Id="rId37" Type="http://schemas.openxmlformats.org/officeDocument/2006/relationships/image" Target="../media/image34.png"/><Relationship Id="rId40" Type="http://schemas.openxmlformats.org/officeDocument/2006/relationships/slide" Target="slide115.xml"/><Relationship Id="rId45" Type="http://schemas.openxmlformats.org/officeDocument/2006/relationships/slide" Target="slide110.xml"/><Relationship Id="rId5" Type="http://schemas.openxmlformats.org/officeDocument/2006/relationships/slide" Target="slide2.xml"/><Relationship Id="rId15" Type="http://schemas.openxmlformats.org/officeDocument/2006/relationships/image" Target="../media/image35.png"/><Relationship Id="rId23" Type="http://schemas.openxmlformats.org/officeDocument/2006/relationships/image" Target="../media/image39.png"/><Relationship Id="rId28" Type="http://schemas.openxmlformats.org/officeDocument/2006/relationships/slide" Target="slide90.xml"/><Relationship Id="rId36" Type="http://schemas.openxmlformats.org/officeDocument/2006/relationships/image" Target="../media/image43.png"/><Relationship Id="rId10" Type="http://schemas.openxmlformats.org/officeDocument/2006/relationships/image" Target="../media/image1.png"/><Relationship Id="rId19" Type="http://schemas.openxmlformats.org/officeDocument/2006/relationships/image" Target="../media/image37.png"/><Relationship Id="rId31" Type="http://schemas.openxmlformats.org/officeDocument/2006/relationships/slide" Target="slide93.xml"/><Relationship Id="rId44" Type="http://schemas.openxmlformats.org/officeDocument/2006/relationships/slide" Target="slide107.xml"/><Relationship Id="rId4" Type="http://schemas.openxmlformats.org/officeDocument/2006/relationships/image" Target="../media/image243.png"/><Relationship Id="rId9" Type="http://schemas.openxmlformats.org/officeDocument/2006/relationships/image" Target="../media/image41.png"/><Relationship Id="rId14" Type="http://schemas.openxmlformats.org/officeDocument/2006/relationships/slide" Target="slide84.xml"/><Relationship Id="rId22" Type="http://schemas.openxmlformats.org/officeDocument/2006/relationships/slide" Target="slide27.xml"/><Relationship Id="rId27" Type="http://schemas.openxmlformats.org/officeDocument/2006/relationships/slide" Target="slide89.xml"/><Relationship Id="rId30" Type="http://schemas.openxmlformats.org/officeDocument/2006/relationships/slide" Target="slide92.xml"/><Relationship Id="rId35" Type="http://schemas.openxmlformats.org/officeDocument/2006/relationships/slide" Target="slide111.xml"/><Relationship Id="rId43" Type="http://schemas.openxmlformats.org/officeDocument/2006/relationships/slide" Target="slide129.xml"/><Relationship Id="rId48" Type="http://schemas.openxmlformats.org/officeDocument/2006/relationships/slide" Target="slide104.xml"/><Relationship Id="rId8" Type="http://schemas.openxmlformats.org/officeDocument/2006/relationships/image" Target="../media/image246.png"/><Relationship Id="rId3" Type="http://schemas.openxmlformats.org/officeDocument/2006/relationships/slide" Target="slide12.xml"/><Relationship Id="rId12" Type="http://schemas.openxmlformats.org/officeDocument/2006/relationships/image" Target="../media/image32.png"/><Relationship Id="rId17" Type="http://schemas.openxmlformats.org/officeDocument/2006/relationships/image" Target="../media/image36.png"/><Relationship Id="rId25" Type="http://schemas.openxmlformats.org/officeDocument/2006/relationships/image" Target="../media/image40.png"/><Relationship Id="rId33" Type="http://schemas.openxmlformats.org/officeDocument/2006/relationships/slide" Target="slide13.xml"/><Relationship Id="rId38" Type="http://schemas.openxmlformats.org/officeDocument/2006/relationships/slide" Target="slide121.xml"/><Relationship Id="rId46" Type="http://schemas.openxmlformats.org/officeDocument/2006/relationships/slide" Target="slide99.xml"/><Relationship Id="rId20" Type="http://schemas.openxmlformats.org/officeDocument/2006/relationships/slide" Target="slide38.xml"/><Relationship Id="rId41" Type="http://schemas.openxmlformats.org/officeDocument/2006/relationships/slide" Target="slide118.xml"/></Relationships>
</file>

<file path=ppt/slides/_rels/slide111.xml.rels><?xml version="1.0" encoding="UTF-8" standalone="yes"?>
<Relationships xmlns="http://schemas.openxmlformats.org/package/2006/relationships"><Relationship Id="rId13" Type="http://schemas.openxmlformats.org/officeDocument/2006/relationships/image" Target="../media/image41.png"/><Relationship Id="rId18" Type="http://schemas.openxmlformats.org/officeDocument/2006/relationships/slide" Target="slide84.xml"/><Relationship Id="rId26" Type="http://schemas.openxmlformats.org/officeDocument/2006/relationships/slide" Target="slide27.xml"/><Relationship Id="rId39" Type="http://schemas.openxmlformats.org/officeDocument/2006/relationships/slide" Target="slide118.xml"/><Relationship Id="rId21" Type="http://schemas.openxmlformats.org/officeDocument/2006/relationships/image" Target="../media/image36.png"/><Relationship Id="rId34" Type="http://schemas.openxmlformats.org/officeDocument/2006/relationships/image" Target="../media/image43.png"/><Relationship Id="rId42" Type="http://schemas.openxmlformats.org/officeDocument/2006/relationships/slide" Target="slide107.xml"/><Relationship Id="rId7" Type="http://schemas.openxmlformats.org/officeDocument/2006/relationships/slide" Target="slide88.xml"/><Relationship Id="rId2" Type="http://schemas.openxmlformats.org/officeDocument/2006/relationships/notesSlide" Target="../notesSlides/notesSlide93.xml"/><Relationship Id="rId16" Type="http://schemas.openxmlformats.org/officeDocument/2006/relationships/image" Target="../media/image32.png"/><Relationship Id="rId29" Type="http://schemas.openxmlformats.org/officeDocument/2006/relationships/image" Target="../media/image40.png"/><Relationship Id="rId1" Type="http://schemas.openxmlformats.org/officeDocument/2006/relationships/slideLayout" Target="../slideLayouts/slideLayout1.xml"/><Relationship Id="rId6" Type="http://schemas.openxmlformats.org/officeDocument/2006/relationships/image" Target="../media/image255.png"/><Relationship Id="rId11" Type="http://schemas.openxmlformats.org/officeDocument/2006/relationships/slide" Target="slide92.xml"/><Relationship Id="rId24" Type="http://schemas.openxmlformats.org/officeDocument/2006/relationships/slide" Target="slide38.xml"/><Relationship Id="rId32" Type="http://schemas.openxmlformats.org/officeDocument/2006/relationships/slide" Target="slide98.xml"/><Relationship Id="rId37" Type="http://schemas.openxmlformats.org/officeDocument/2006/relationships/slide" Target="slide113.xml"/><Relationship Id="rId40" Type="http://schemas.openxmlformats.org/officeDocument/2006/relationships/slide" Target="slide126.xml"/><Relationship Id="rId45" Type="http://schemas.openxmlformats.org/officeDocument/2006/relationships/slide" Target="slide102.xml"/><Relationship Id="rId5" Type="http://schemas.openxmlformats.org/officeDocument/2006/relationships/slide" Target="slide2.xml"/><Relationship Id="rId15" Type="http://schemas.openxmlformats.org/officeDocument/2006/relationships/slide" Target="slide134.xml"/><Relationship Id="rId23" Type="http://schemas.openxmlformats.org/officeDocument/2006/relationships/image" Target="../media/image37.png"/><Relationship Id="rId28" Type="http://schemas.openxmlformats.org/officeDocument/2006/relationships/slide" Target="slide14.xml"/><Relationship Id="rId36" Type="http://schemas.openxmlformats.org/officeDocument/2006/relationships/slide" Target="slide121.xml"/><Relationship Id="rId10" Type="http://schemas.openxmlformats.org/officeDocument/2006/relationships/slide" Target="slide91.xml"/><Relationship Id="rId19" Type="http://schemas.openxmlformats.org/officeDocument/2006/relationships/image" Target="../media/image35.png"/><Relationship Id="rId31" Type="http://schemas.openxmlformats.org/officeDocument/2006/relationships/slide" Target="slide13.xml"/><Relationship Id="rId44" Type="http://schemas.openxmlformats.org/officeDocument/2006/relationships/slide" Target="slide99.xml"/><Relationship Id="rId4" Type="http://schemas.openxmlformats.org/officeDocument/2006/relationships/slide" Target="slide12.xml"/><Relationship Id="rId9" Type="http://schemas.openxmlformats.org/officeDocument/2006/relationships/slide" Target="slide90.xml"/><Relationship Id="rId14" Type="http://schemas.openxmlformats.org/officeDocument/2006/relationships/image" Target="../media/image1.png"/><Relationship Id="rId22" Type="http://schemas.openxmlformats.org/officeDocument/2006/relationships/slide" Target="slide49.xml"/><Relationship Id="rId27" Type="http://schemas.openxmlformats.org/officeDocument/2006/relationships/image" Target="../media/image39.png"/><Relationship Id="rId30" Type="http://schemas.openxmlformats.org/officeDocument/2006/relationships/slide" Target="slide112.xml"/><Relationship Id="rId35" Type="http://schemas.openxmlformats.org/officeDocument/2006/relationships/image" Target="../media/image34.png"/><Relationship Id="rId43" Type="http://schemas.openxmlformats.org/officeDocument/2006/relationships/slide" Target="slide110.xml"/><Relationship Id="rId8" Type="http://schemas.openxmlformats.org/officeDocument/2006/relationships/slide" Target="slide89.xml"/><Relationship Id="rId3" Type="http://schemas.openxmlformats.org/officeDocument/2006/relationships/image" Target="../media/image210.png"/><Relationship Id="rId12" Type="http://schemas.openxmlformats.org/officeDocument/2006/relationships/slide" Target="slide93.xml"/><Relationship Id="rId17" Type="http://schemas.openxmlformats.org/officeDocument/2006/relationships/image" Target="../media/image33.png"/><Relationship Id="rId25" Type="http://schemas.openxmlformats.org/officeDocument/2006/relationships/image" Target="../media/image38.png"/><Relationship Id="rId33" Type="http://schemas.openxmlformats.org/officeDocument/2006/relationships/slide" Target="slide111.xml"/><Relationship Id="rId38" Type="http://schemas.openxmlformats.org/officeDocument/2006/relationships/slide" Target="slide115.xml"/><Relationship Id="rId46" Type="http://schemas.openxmlformats.org/officeDocument/2006/relationships/slide" Target="slide104.xml"/><Relationship Id="rId20" Type="http://schemas.openxmlformats.org/officeDocument/2006/relationships/slide" Target="slide61.xml"/><Relationship Id="rId41" Type="http://schemas.openxmlformats.org/officeDocument/2006/relationships/slide" Target="slide129.xml"/></Relationships>
</file>

<file path=ppt/slides/_rels/slide112.xml.rels><?xml version="1.0" encoding="UTF-8" standalone="yes"?>
<Relationships xmlns="http://schemas.openxmlformats.org/package/2006/relationships"><Relationship Id="rId13" Type="http://schemas.openxmlformats.org/officeDocument/2006/relationships/slide" Target="slide84.xml"/><Relationship Id="rId18" Type="http://schemas.openxmlformats.org/officeDocument/2006/relationships/image" Target="../media/image37.png"/><Relationship Id="rId26" Type="http://schemas.openxmlformats.org/officeDocument/2006/relationships/slide" Target="slide88.xml"/><Relationship Id="rId39" Type="http://schemas.openxmlformats.org/officeDocument/2006/relationships/slide" Target="slide113.xml"/><Relationship Id="rId21" Type="http://schemas.openxmlformats.org/officeDocument/2006/relationships/slide" Target="slide27.xml"/><Relationship Id="rId34" Type="http://schemas.openxmlformats.org/officeDocument/2006/relationships/slide" Target="slide98.xml"/><Relationship Id="rId42" Type="http://schemas.openxmlformats.org/officeDocument/2006/relationships/slide" Target="slide126.xml"/><Relationship Id="rId47" Type="http://schemas.openxmlformats.org/officeDocument/2006/relationships/slide" Target="slide102.xml"/><Relationship Id="rId7" Type="http://schemas.openxmlformats.org/officeDocument/2006/relationships/image" Target="../media/image125.png"/><Relationship Id="rId2" Type="http://schemas.openxmlformats.org/officeDocument/2006/relationships/notesSlide" Target="../notesSlides/notesSlide94.xml"/><Relationship Id="rId16" Type="http://schemas.openxmlformats.org/officeDocument/2006/relationships/image" Target="../media/image36.png"/><Relationship Id="rId29" Type="http://schemas.openxmlformats.org/officeDocument/2006/relationships/slide" Target="slide91.xml"/><Relationship Id="rId1" Type="http://schemas.openxmlformats.org/officeDocument/2006/relationships/slideLayout" Target="../slideLayouts/slideLayout1.xml"/><Relationship Id="rId6" Type="http://schemas.openxmlformats.org/officeDocument/2006/relationships/hyperlink" Target="https://carestream.stylelabs.cloud/collections/852514ea39ed4d4fa80941b8598783" TargetMode="External"/><Relationship Id="rId11" Type="http://schemas.openxmlformats.org/officeDocument/2006/relationships/image" Target="../media/image32.png"/><Relationship Id="rId24" Type="http://schemas.openxmlformats.org/officeDocument/2006/relationships/image" Target="../media/image40.png"/><Relationship Id="rId32" Type="http://schemas.openxmlformats.org/officeDocument/2006/relationships/slide" Target="slide112.xml"/><Relationship Id="rId37" Type="http://schemas.openxmlformats.org/officeDocument/2006/relationships/image" Target="../media/image34.png"/><Relationship Id="rId40" Type="http://schemas.openxmlformats.org/officeDocument/2006/relationships/slide" Target="slide115.xml"/><Relationship Id="rId45" Type="http://schemas.openxmlformats.org/officeDocument/2006/relationships/slide" Target="slide110.xml"/><Relationship Id="rId5" Type="http://schemas.openxmlformats.org/officeDocument/2006/relationships/image" Target="../media/image257.jpeg"/><Relationship Id="rId15" Type="http://schemas.openxmlformats.org/officeDocument/2006/relationships/slide" Target="slide61.xml"/><Relationship Id="rId23" Type="http://schemas.openxmlformats.org/officeDocument/2006/relationships/slide" Target="slide14.xml"/><Relationship Id="rId28" Type="http://schemas.openxmlformats.org/officeDocument/2006/relationships/slide" Target="slide90.xml"/><Relationship Id="rId36" Type="http://schemas.openxmlformats.org/officeDocument/2006/relationships/image" Target="../media/image43.png"/><Relationship Id="rId10" Type="http://schemas.openxmlformats.org/officeDocument/2006/relationships/slide" Target="slide134.xml"/><Relationship Id="rId19" Type="http://schemas.openxmlformats.org/officeDocument/2006/relationships/slide" Target="slide38.xml"/><Relationship Id="rId31" Type="http://schemas.openxmlformats.org/officeDocument/2006/relationships/slide" Target="slide93.xml"/><Relationship Id="rId44" Type="http://schemas.openxmlformats.org/officeDocument/2006/relationships/slide" Target="slide107.xml"/><Relationship Id="rId4" Type="http://schemas.openxmlformats.org/officeDocument/2006/relationships/image" Target="../media/image256.jpeg"/><Relationship Id="rId9" Type="http://schemas.openxmlformats.org/officeDocument/2006/relationships/image" Target="../media/image1.png"/><Relationship Id="rId14" Type="http://schemas.openxmlformats.org/officeDocument/2006/relationships/image" Target="../media/image35.png"/><Relationship Id="rId22" Type="http://schemas.openxmlformats.org/officeDocument/2006/relationships/image" Target="../media/image39.png"/><Relationship Id="rId27" Type="http://schemas.openxmlformats.org/officeDocument/2006/relationships/slide" Target="slide89.xml"/><Relationship Id="rId30" Type="http://schemas.openxmlformats.org/officeDocument/2006/relationships/slide" Target="slide92.xml"/><Relationship Id="rId35" Type="http://schemas.openxmlformats.org/officeDocument/2006/relationships/slide" Target="slide111.xml"/><Relationship Id="rId43" Type="http://schemas.openxmlformats.org/officeDocument/2006/relationships/slide" Target="slide129.xml"/><Relationship Id="rId48" Type="http://schemas.openxmlformats.org/officeDocument/2006/relationships/slide" Target="slide104.xml"/><Relationship Id="rId8" Type="http://schemas.openxmlformats.org/officeDocument/2006/relationships/image" Target="../media/image41.png"/><Relationship Id="rId3" Type="http://schemas.openxmlformats.org/officeDocument/2006/relationships/image" Target="../media/image210.png"/><Relationship Id="rId12" Type="http://schemas.openxmlformats.org/officeDocument/2006/relationships/image" Target="../media/image33.png"/><Relationship Id="rId17" Type="http://schemas.openxmlformats.org/officeDocument/2006/relationships/slide" Target="slide49.xml"/><Relationship Id="rId25" Type="http://schemas.openxmlformats.org/officeDocument/2006/relationships/slide" Target="slide2.xml"/><Relationship Id="rId33" Type="http://schemas.openxmlformats.org/officeDocument/2006/relationships/slide" Target="slide13.xml"/><Relationship Id="rId38" Type="http://schemas.openxmlformats.org/officeDocument/2006/relationships/slide" Target="slide121.xml"/><Relationship Id="rId46" Type="http://schemas.openxmlformats.org/officeDocument/2006/relationships/slide" Target="slide99.xml"/><Relationship Id="rId20" Type="http://schemas.openxmlformats.org/officeDocument/2006/relationships/image" Target="../media/image38.png"/><Relationship Id="rId41" Type="http://schemas.openxmlformats.org/officeDocument/2006/relationships/slide" Target="slide118.xml"/></Relationships>
</file>

<file path=ppt/slides/_rels/slide113.xml.rels><?xml version="1.0" encoding="UTF-8" standalone="yes"?>
<Relationships xmlns="http://schemas.openxmlformats.org/package/2006/relationships"><Relationship Id="rId13" Type="http://schemas.openxmlformats.org/officeDocument/2006/relationships/slide" Target="slide61.xml"/><Relationship Id="rId18" Type="http://schemas.openxmlformats.org/officeDocument/2006/relationships/image" Target="../media/image38.png"/><Relationship Id="rId26" Type="http://schemas.openxmlformats.org/officeDocument/2006/relationships/slide" Target="slide90.xml"/><Relationship Id="rId39" Type="http://schemas.openxmlformats.org/officeDocument/2006/relationships/slide" Target="slide107.xml"/><Relationship Id="rId21" Type="http://schemas.openxmlformats.org/officeDocument/2006/relationships/slide" Target="slide14.xml"/><Relationship Id="rId34" Type="http://schemas.openxmlformats.org/officeDocument/2006/relationships/slide" Target="slide113.xml"/><Relationship Id="rId42" Type="http://schemas.openxmlformats.org/officeDocument/2006/relationships/slide" Target="slide102.xml"/><Relationship Id="rId7" Type="http://schemas.openxmlformats.org/officeDocument/2006/relationships/image" Target="../media/image1.png"/><Relationship Id="rId2" Type="http://schemas.openxmlformats.org/officeDocument/2006/relationships/image" Target="../media/image210.png"/><Relationship Id="rId16" Type="http://schemas.openxmlformats.org/officeDocument/2006/relationships/image" Target="../media/image37.png"/><Relationship Id="rId20" Type="http://schemas.openxmlformats.org/officeDocument/2006/relationships/image" Target="../media/image39.png"/><Relationship Id="rId29" Type="http://schemas.openxmlformats.org/officeDocument/2006/relationships/slide" Target="slide98.xml"/><Relationship Id="rId41" Type="http://schemas.openxmlformats.org/officeDocument/2006/relationships/slide" Target="slide99.xml"/><Relationship Id="rId1" Type="http://schemas.openxmlformats.org/officeDocument/2006/relationships/slideLayout" Target="../slideLayouts/slideLayout2.xml"/><Relationship Id="rId6" Type="http://schemas.openxmlformats.org/officeDocument/2006/relationships/image" Target="../media/image41.png"/><Relationship Id="rId11" Type="http://schemas.openxmlformats.org/officeDocument/2006/relationships/slide" Target="slide84.xml"/><Relationship Id="rId24" Type="http://schemas.openxmlformats.org/officeDocument/2006/relationships/slide" Target="slide88.xml"/><Relationship Id="rId32" Type="http://schemas.openxmlformats.org/officeDocument/2006/relationships/image" Target="../media/image34.png"/><Relationship Id="rId37" Type="http://schemas.openxmlformats.org/officeDocument/2006/relationships/slide" Target="slide126.xml"/><Relationship Id="rId40" Type="http://schemas.openxmlformats.org/officeDocument/2006/relationships/slide" Target="slide110.xml"/><Relationship Id="rId5" Type="http://schemas.openxmlformats.org/officeDocument/2006/relationships/slide" Target="slide96.xml"/><Relationship Id="rId15" Type="http://schemas.openxmlformats.org/officeDocument/2006/relationships/slide" Target="slide49.xml"/><Relationship Id="rId23" Type="http://schemas.openxmlformats.org/officeDocument/2006/relationships/slide" Target="slide93.xml"/><Relationship Id="rId28" Type="http://schemas.openxmlformats.org/officeDocument/2006/relationships/slide" Target="slide13.xml"/><Relationship Id="rId36" Type="http://schemas.openxmlformats.org/officeDocument/2006/relationships/slide" Target="slide118.xml"/><Relationship Id="rId10" Type="http://schemas.openxmlformats.org/officeDocument/2006/relationships/image" Target="../media/image33.png"/><Relationship Id="rId19" Type="http://schemas.openxmlformats.org/officeDocument/2006/relationships/slide" Target="slide27.xml"/><Relationship Id="rId31" Type="http://schemas.openxmlformats.org/officeDocument/2006/relationships/image" Target="../media/image43.png"/><Relationship Id="rId4" Type="http://schemas.openxmlformats.org/officeDocument/2006/relationships/image" Target="../media/image259.png"/><Relationship Id="rId9" Type="http://schemas.openxmlformats.org/officeDocument/2006/relationships/image" Target="../media/image32.png"/><Relationship Id="rId14" Type="http://schemas.openxmlformats.org/officeDocument/2006/relationships/image" Target="../media/image36.png"/><Relationship Id="rId22" Type="http://schemas.openxmlformats.org/officeDocument/2006/relationships/image" Target="../media/image40.png"/><Relationship Id="rId27" Type="http://schemas.openxmlformats.org/officeDocument/2006/relationships/slide" Target="slide117.xml"/><Relationship Id="rId30" Type="http://schemas.openxmlformats.org/officeDocument/2006/relationships/slide" Target="slide114.xml"/><Relationship Id="rId35" Type="http://schemas.openxmlformats.org/officeDocument/2006/relationships/slide" Target="slide115.xml"/><Relationship Id="rId43" Type="http://schemas.openxmlformats.org/officeDocument/2006/relationships/slide" Target="slide104.xml"/><Relationship Id="rId8" Type="http://schemas.openxmlformats.org/officeDocument/2006/relationships/slide" Target="slide134.xml"/><Relationship Id="rId3" Type="http://schemas.openxmlformats.org/officeDocument/2006/relationships/image" Target="../media/image258.jpeg"/><Relationship Id="rId12" Type="http://schemas.openxmlformats.org/officeDocument/2006/relationships/image" Target="../media/image35.png"/><Relationship Id="rId17" Type="http://schemas.openxmlformats.org/officeDocument/2006/relationships/slide" Target="slide38.xml"/><Relationship Id="rId25" Type="http://schemas.openxmlformats.org/officeDocument/2006/relationships/slide" Target="slide89.xml"/><Relationship Id="rId33" Type="http://schemas.openxmlformats.org/officeDocument/2006/relationships/slide" Target="slide121.xml"/><Relationship Id="rId38" Type="http://schemas.openxmlformats.org/officeDocument/2006/relationships/slide" Target="slide129.xml"/></Relationships>
</file>

<file path=ppt/slides/_rels/slide114.xml.rels><?xml version="1.0" encoding="UTF-8" standalone="yes"?>
<Relationships xmlns="http://schemas.openxmlformats.org/package/2006/relationships"><Relationship Id="rId13" Type="http://schemas.openxmlformats.org/officeDocument/2006/relationships/image" Target="../media/image33.png"/><Relationship Id="rId18" Type="http://schemas.openxmlformats.org/officeDocument/2006/relationships/slide" Target="slide49.xml"/><Relationship Id="rId26" Type="http://schemas.openxmlformats.org/officeDocument/2006/relationships/slide" Target="slide117.xml"/><Relationship Id="rId39" Type="http://schemas.openxmlformats.org/officeDocument/2006/relationships/slide" Target="slide110.xml"/><Relationship Id="rId21" Type="http://schemas.openxmlformats.org/officeDocument/2006/relationships/image" Target="../media/image38.png"/><Relationship Id="rId34" Type="http://schemas.openxmlformats.org/officeDocument/2006/relationships/slide" Target="slide115.xml"/><Relationship Id="rId42" Type="http://schemas.openxmlformats.org/officeDocument/2006/relationships/slide" Target="slide104.xml"/><Relationship Id="rId7" Type="http://schemas.openxmlformats.org/officeDocument/2006/relationships/slide" Target="slide89.xml"/><Relationship Id="rId2" Type="http://schemas.openxmlformats.org/officeDocument/2006/relationships/notesSlide" Target="../notesSlides/notesSlide95.xml"/><Relationship Id="rId16" Type="http://schemas.openxmlformats.org/officeDocument/2006/relationships/slide" Target="slide61.xml"/><Relationship Id="rId20" Type="http://schemas.openxmlformats.org/officeDocument/2006/relationships/slide" Target="slide38.xml"/><Relationship Id="rId29" Type="http://schemas.openxmlformats.org/officeDocument/2006/relationships/slide" Target="slide114.xml"/><Relationship Id="rId41" Type="http://schemas.openxmlformats.org/officeDocument/2006/relationships/slide" Target="slide102.xml"/><Relationship Id="rId1" Type="http://schemas.openxmlformats.org/officeDocument/2006/relationships/slideLayout" Target="../slideLayouts/slideLayout1.xml"/><Relationship Id="rId6" Type="http://schemas.openxmlformats.org/officeDocument/2006/relationships/slide" Target="slide88.xml"/><Relationship Id="rId11" Type="http://schemas.openxmlformats.org/officeDocument/2006/relationships/slide" Target="slide134.xml"/><Relationship Id="rId24" Type="http://schemas.openxmlformats.org/officeDocument/2006/relationships/slide" Target="slide14.xml"/><Relationship Id="rId32" Type="http://schemas.openxmlformats.org/officeDocument/2006/relationships/slide" Target="slide121.xml"/><Relationship Id="rId37" Type="http://schemas.openxmlformats.org/officeDocument/2006/relationships/slide" Target="slide129.xml"/><Relationship Id="rId40" Type="http://schemas.openxmlformats.org/officeDocument/2006/relationships/slide" Target="slide99.xml"/><Relationship Id="rId5" Type="http://schemas.openxmlformats.org/officeDocument/2006/relationships/slide" Target="slide93.xml"/><Relationship Id="rId15" Type="http://schemas.openxmlformats.org/officeDocument/2006/relationships/image" Target="../media/image35.png"/><Relationship Id="rId23" Type="http://schemas.openxmlformats.org/officeDocument/2006/relationships/image" Target="../media/image39.png"/><Relationship Id="rId28" Type="http://schemas.openxmlformats.org/officeDocument/2006/relationships/slide" Target="slide98.xml"/><Relationship Id="rId36" Type="http://schemas.openxmlformats.org/officeDocument/2006/relationships/slide" Target="slide126.xml"/><Relationship Id="rId10" Type="http://schemas.openxmlformats.org/officeDocument/2006/relationships/image" Target="../media/image1.png"/><Relationship Id="rId19" Type="http://schemas.openxmlformats.org/officeDocument/2006/relationships/image" Target="../media/image37.png"/><Relationship Id="rId31" Type="http://schemas.openxmlformats.org/officeDocument/2006/relationships/image" Target="../media/image34.png"/><Relationship Id="rId4" Type="http://schemas.openxmlformats.org/officeDocument/2006/relationships/image" Target="../media/image260.jpeg"/><Relationship Id="rId9" Type="http://schemas.openxmlformats.org/officeDocument/2006/relationships/image" Target="../media/image41.png"/><Relationship Id="rId14" Type="http://schemas.openxmlformats.org/officeDocument/2006/relationships/slide" Target="slide84.xml"/><Relationship Id="rId22" Type="http://schemas.openxmlformats.org/officeDocument/2006/relationships/slide" Target="slide27.xml"/><Relationship Id="rId27" Type="http://schemas.openxmlformats.org/officeDocument/2006/relationships/slide" Target="slide13.xml"/><Relationship Id="rId30" Type="http://schemas.openxmlformats.org/officeDocument/2006/relationships/image" Target="../media/image43.png"/><Relationship Id="rId35" Type="http://schemas.openxmlformats.org/officeDocument/2006/relationships/slide" Target="slide118.xml"/><Relationship Id="rId8" Type="http://schemas.openxmlformats.org/officeDocument/2006/relationships/slide" Target="slide90.xml"/><Relationship Id="rId3" Type="http://schemas.openxmlformats.org/officeDocument/2006/relationships/image" Target="../media/image210.png"/><Relationship Id="rId12" Type="http://schemas.openxmlformats.org/officeDocument/2006/relationships/image" Target="../media/image32.png"/><Relationship Id="rId17" Type="http://schemas.openxmlformats.org/officeDocument/2006/relationships/image" Target="../media/image36.png"/><Relationship Id="rId25" Type="http://schemas.openxmlformats.org/officeDocument/2006/relationships/image" Target="../media/image40.png"/><Relationship Id="rId33" Type="http://schemas.openxmlformats.org/officeDocument/2006/relationships/slide" Target="slide113.xml"/><Relationship Id="rId38" Type="http://schemas.openxmlformats.org/officeDocument/2006/relationships/slide" Target="slide107.xml"/></Relationships>
</file>

<file path=ppt/slides/_rels/slide115.xml.rels><?xml version="1.0" encoding="UTF-8" standalone="yes"?>
<Relationships xmlns="http://schemas.openxmlformats.org/package/2006/relationships"><Relationship Id="rId13" Type="http://schemas.openxmlformats.org/officeDocument/2006/relationships/image" Target="../media/image36.png"/><Relationship Id="rId18" Type="http://schemas.openxmlformats.org/officeDocument/2006/relationships/slide" Target="slide27.xml"/><Relationship Id="rId26" Type="http://schemas.openxmlformats.org/officeDocument/2006/relationships/image" Target="../media/image43.png"/><Relationship Id="rId21" Type="http://schemas.openxmlformats.org/officeDocument/2006/relationships/image" Target="../media/image40.png"/><Relationship Id="rId34" Type="http://schemas.openxmlformats.org/officeDocument/2006/relationships/slide" Target="slide107.xml"/><Relationship Id="rId7" Type="http://schemas.openxmlformats.org/officeDocument/2006/relationships/slide" Target="slide134.xml"/><Relationship Id="rId12" Type="http://schemas.openxmlformats.org/officeDocument/2006/relationships/slide" Target="slide61.xml"/><Relationship Id="rId17" Type="http://schemas.openxmlformats.org/officeDocument/2006/relationships/image" Target="../media/image38.png"/><Relationship Id="rId25" Type="http://schemas.openxmlformats.org/officeDocument/2006/relationships/slide" Target="slide116.xml"/><Relationship Id="rId33" Type="http://schemas.openxmlformats.org/officeDocument/2006/relationships/slide" Target="slide129.xml"/><Relationship Id="rId38" Type="http://schemas.openxmlformats.org/officeDocument/2006/relationships/slide" Target="slide104.xml"/><Relationship Id="rId2" Type="http://schemas.openxmlformats.org/officeDocument/2006/relationships/image" Target="../media/image210.png"/><Relationship Id="rId16" Type="http://schemas.openxmlformats.org/officeDocument/2006/relationships/slide" Target="slide38.xml"/><Relationship Id="rId20" Type="http://schemas.openxmlformats.org/officeDocument/2006/relationships/slide" Target="slide14.xml"/><Relationship Id="rId29" Type="http://schemas.openxmlformats.org/officeDocument/2006/relationships/slide" Target="slide113.xml"/><Relationship Id="rId1" Type="http://schemas.openxmlformats.org/officeDocument/2006/relationships/slideLayout" Target="../slideLayouts/slideLayout2.xml"/><Relationship Id="rId6" Type="http://schemas.openxmlformats.org/officeDocument/2006/relationships/image" Target="../media/image1.png"/><Relationship Id="rId11" Type="http://schemas.openxmlformats.org/officeDocument/2006/relationships/image" Target="../media/image35.png"/><Relationship Id="rId24" Type="http://schemas.openxmlformats.org/officeDocument/2006/relationships/slide" Target="slide98.xml"/><Relationship Id="rId32" Type="http://schemas.openxmlformats.org/officeDocument/2006/relationships/slide" Target="slide126.xml"/><Relationship Id="rId37" Type="http://schemas.openxmlformats.org/officeDocument/2006/relationships/slide" Target="slide102.xml"/><Relationship Id="rId5" Type="http://schemas.openxmlformats.org/officeDocument/2006/relationships/image" Target="../media/image41.png"/><Relationship Id="rId15" Type="http://schemas.openxmlformats.org/officeDocument/2006/relationships/image" Target="../media/image37.png"/><Relationship Id="rId23" Type="http://schemas.openxmlformats.org/officeDocument/2006/relationships/slide" Target="slide13.xml"/><Relationship Id="rId28" Type="http://schemas.openxmlformats.org/officeDocument/2006/relationships/slide" Target="slide121.xml"/><Relationship Id="rId36" Type="http://schemas.openxmlformats.org/officeDocument/2006/relationships/slide" Target="slide99.xml"/><Relationship Id="rId10" Type="http://schemas.openxmlformats.org/officeDocument/2006/relationships/slide" Target="slide84.xml"/><Relationship Id="rId19" Type="http://schemas.openxmlformats.org/officeDocument/2006/relationships/image" Target="../media/image39.png"/><Relationship Id="rId31" Type="http://schemas.openxmlformats.org/officeDocument/2006/relationships/slide" Target="slide118.xml"/><Relationship Id="rId4" Type="http://schemas.openxmlformats.org/officeDocument/2006/relationships/image" Target="../media/image259.png"/><Relationship Id="rId9" Type="http://schemas.openxmlformats.org/officeDocument/2006/relationships/image" Target="../media/image33.png"/><Relationship Id="rId14" Type="http://schemas.openxmlformats.org/officeDocument/2006/relationships/slide" Target="slide49.xml"/><Relationship Id="rId22" Type="http://schemas.openxmlformats.org/officeDocument/2006/relationships/slide" Target="slide117.xml"/><Relationship Id="rId27" Type="http://schemas.openxmlformats.org/officeDocument/2006/relationships/image" Target="../media/image34.png"/><Relationship Id="rId30" Type="http://schemas.openxmlformats.org/officeDocument/2006/relationships/slide" Target="slide115.xml"/><Relationship Id="rId35" Type="http://schemas.openxmlformats.org/officeDocument/2006/relationships/slide" Target="slide110.xml"/><Relationship Id="rId8" Type="http://schemas.openxmlformats.org/officeDocument/2006/relationships/image" Target="../media/image32.png"/><Relationship Id="rId3" Type="http://schemas.openxmlformats.org/officeDocument/2006/relationships/image" Target="../media/image261.jpeg"/></Relationships>
</file>

<file path=ppt/slides/_rels/slide116.xml.rels><?xml version="1.0" encoding="UTF-8" standalone="yes"?>
<Relationships xmlns="http://schemas.openxmlformats.org/package/2006/relationships"><Relationship Id="rId13" Type="http://schemas.openxmlformats.org/officeDocument/2006/relationships/image" Target="../media/image36.png"/><Relationship Id="rId18" Type="http://schemas.openxmlformats.org/officeDocument/2006/relationships/slide" Target="slide27.xml"/><Relationship Id="rId26" Type="http://schemas.openxmlformats.org/officeDocument/2006/relationships/image" Target="../media/image43.png"/><Relationship Id="rId21" Type="http://schemas.openxmlformats.org/officeDocument/2006/relationships/image" Target="../media/image40.png"/><Relationship Id="rId34" Type="http://schemas.openxmlformats.org/officeDocument/2006/relationships/slide" Target="slide107.xml"/><Relationship Id="rId7" Type="http://schemas.openxmlformats.org/officeDocument/2006/relationships/slide" Target="slide134.xml"/><Relationship Id="rId12" Type="http://schemas.openxmlformats.org/officeDocument/2006/relationships/slide" Target="slide61.xml"/><Relationship Id="rId17" Type="http://schemas.openxmlformats.org/officeDocument/2006/relationships/image" Target="../media/image38.png"/><Relationship Id="rId25" Type="http://schemas.openxmlformats.org/officeDocument/2006/relationships/slide" Target="slide116.xml"/><Relationship Id="rId33" Type="http://schemas.openxmlformats.org/officeDocument/2006/relationships/slide" Target="slide129.xml"/><Relationship Id="rId38" Type="http://schemas.openxmlformats.org/officeDocument/2006/relationships/slide" Target="slide104.xml"/><Relationship Id="rId2" Type="http://schemas.openxmlformats.org/officeDocument/2006/relationships/notesSlide" Target="../notesSlides/notesSlide96.xml"/><Relationship Id="rId16" Type="http://schemas.openxmlformats.org/officeDocument/2006/relationships/slide" Target="slide38.xml"/><Relationship Id="rId20" Type="http://schemas.openxmlformats.org/officeDocument/2006/relationships/slide" Target="slide14.xml"/><Relationship Id="rId29" Type="http://schemas.openxmlformats.org/officeDocument/2006/relationships/slide" Target="slide113.xml"/><Relationship Id="rId1" Type="http://schemas.openxmlformats.org/officeDocument/2006/relationships/slideLayout" Target="../slideLayouts/slideLayout1.xml"/><Relationship Id="rId6" Type="http://schemas.openxmlformats.org/officeDocument/2006/relationships/image" Target="../media/image1.png"/><Relationship Id="rId11" Type="http://schemas.openxmlformats.org/officeDocument/2006/relationships/image" Target="../media/image35.png"/><Relationship Id="rId24" Type="http://schemas.openxmlformats.org/officeDocument/2006/relationships/slide" Target="slide98.xml"/><Relationship Id="rId32" Type="http://schemas.openxmlformats.org/officeDocument/2006/relationships/slide" Target="slide126.xml"/><Relationship Id="rId37" Type="http://schemas.openxmlformats.org/officeDocument/2006/relationships/slide" Target="slide102.xml"/><Relationship Id="rId5" Type="http://schemas.openxmlformats.org/officeDocument/2006/relationships/image" Target="../media/image41.png"/><Relationship Id="rId15" Type="http://schemas.openxmlformats.org/officeDocument/2006/relationships/image" Target="../media/image37.png"/><Relationship Id="rId23" Type="http://schemas.openxmlformats.org/officeDocument/2006/relationships/slide" Target="slide13.xml"/><Relationship Id="rId28" Type="http://schemas.openxmlformats.org/officeDocument/2006/relationships/slide" Target="slide121.xml"/><Relationship Id="rId36" Type="http://schemas.openxmlformats.org/officeDocument/2006/relationships/slide" Target="slide99.xml"/><Relationship Id="rId10" Type="http://schemas.openxmlformats.org/officeDocument/2006/relationships/slide" Target="slide84.xml"/><Relationship Id="rId19" Type="http://schemas.openxmlformats.org/officeDocument/2006/relationships/image" Target="../media/image39.png"/><Relationship Id="rId31" Type="http://schemas.openxmlformats.org/officeDocument/2006/relationships/slide" Target="slide118.xml"/><Relationship Id="rId4" Type="http://schemas.openxmlformats.org/officeDocument/2006/relationships/image" Target="../media/image262.jpeg"/><Relationship Id="rId9" Type="http://schemas.openxmlformats.org/officeDocument/2006/relationships/image" Target="../media/image33.png"/><Relationship Id="rId14" Type="http://schemas.openxmlformats.org/officeDocument/2006/relationships/slide" Target="slide49.xml"/><Relationship Id="rId22" Type="http://schemas.openxmlformats.org/officeDocument/2006/relationships/slide" Target="slide117.xml"/><Relationship Id="rId27" Type="http://schemas.openxmlformats.org/officeDocument/2006/relationships/image" Target="../media/image34.png"/><Relationship Id="rId30" Type="http://schemas.openxmlformats.org/officeDocument/2006/relationships/slide" Target="slide115.xml"/><Relationship Id="rId35" Type="http://schemas.openxmlformats.org/officeDocument/2006/relationships/slide" Target="slide110.xml"/><Relationship Id="rId8" Type="http://schemas.openxmlformats.org/officeDocument/2006/relationships/image" Target="../media/image32.png"/><Relationship Id="rId3" Type="http://schemas.openxmlformats.org/officeDocument/2006/relationships/image" Target="../media/image210.png"/></Relationships>
</file>

<file path=ppt/slides/_rels/slide117.xml.rels><?xml version="1.0" encoding="UTF-8" standalone="yes"?>
<Relationships xmlns="http://schemas.openxmlformats.org/package/2006/relationships"><Relationship Id="rId13" Type="http://schemas.openxmlformats.org/officeDocument/2006/relationships/image" Target="../media/image1.png"/><Relationship Id="rId18" Type="http://schemas.openxmlformats.org/officeDocument/2006/relationships/image" Target="../media/image35.png"/><Relationship Id="rId26" Type="http://schemas.openxmlformats.org/officeDocument/2006/relationships/image" Target="../media/image39.png"/><Relationship Id="rId39" Type="http://schemas.openxmlformats.org/officeDocument/2006/relationships/slide" Target="slide121.xml"/><Relationship Id="rId21" Type="http://schemas.openxmlformats.org/officeDocument/2006/relationships/slide" Target="slide49.xml"/><Relationship Id="rId34" Type="http://schemas.openxmlformats.org/officeDocument/2006/relationships/slide" Target="slide13.xml"/><Relationship Id="rId42" Type="http://schemas.openxmlformats.org/officeDocument/2006/relationships/slide" Target="slide118.xml"/><Relationship Id="rId47" Type="http://schemas.openxmlformats.org/officeDocument/2006/relationships/slide" Target="slide99.xml"/><Relationship Id="rId7" Type="http://schemas.openxmlformats.org/officeDocument/2006/relationships/image" Target="../media/image266.jpeg"/><Relationship Id="rId2" Type="http://schemas.openxmlformats.org/officeDocument/2006/relationships/notesSlide" Target="../notesSlides/notesSlide97.xml"/><Relationship Id="rId16" Type="http://schemas.openxmlformats.org/officeDocument/2006/relationships/image" Target="../media/image33.png"/><Relationship Id="rId29" Type="http://schemas.openxmlformats.org/officeDocument/2006/relationships/slide" Target="slide93.xml"/><Relationship Id="rId11" Type="http://schemas.openxmlformats.org/officeDocument/2006/relationships/image" Target="../media/image125.png"/><Relationship Id="rId24" Type="http://schemas.openxmlformats.org/officeDocument/2006/relationships/image" Target="../media/image38.png"/><Relationship Id="rId32" Type="http://schemas.openxmlformats.org/officeDocument/2006/relationships/slide" Target="slide90.xml"/><Relationship Id="rId37" Type="http://schemas.openxmlformats.org/officeDocument/2006/relationships/image" Target="../media/image43.png"/><Relationship Id="rId40" Type="http://schemas.openxmlformats.org/officeDocument/2006/relationships/slide" Target="slide113.xml"/><Relationship Id="rId45" Type="http://schemas.openxmlformats.org/officeDocument/2006/relationships/slide" Target="slide107.xml"/><Relationship Id="rId5" Type="http://schemas.openxmlformats.org/officeDocument/2006/relationships/image" Target="../media/image264.jpeg"/><Relationship Id="rId15" Type="http://schemas.openxmlformats.org/officeDocument/2006/relationships/image" Target="../media/image32.png"/><Relationship Id="rId23" Type="http://schemas.openxmlformats.org/officeDocument/2006/relationships/slide" Target="slide38.xml"/><Relationship Id="rId28" Type="http://schemas.openxmlformats.org/officeDocument/2006/relationships/image" Target="../media/image40.png"/><Relationship Id="rId36" Type="http://schemas.openxmlformats.org/officeDocument/2006/relationships/slide" Target="slide116.xml"/><Relationship Id="rId49" Type="http://schemas.openxmlformats.org/officeDocument/2006/relationships/slide" Target="slide104.xml"/><Relationship Id="rId10" Type="http://schemas.openxmlformats.org/officeDocument/2006/relationships/hyperlink" Target="https://carestream.stylelabs.cloud/collections/852514ea39ed4d4fa80941b8598783" TargetMode="External"/><Relationship Id="rId19" Type="http://schemas.openxmlformats.org/officeDocument/2006/relationships/slide" Target="slide61.xml"/><Relationship Id="rId31" Type="http://schemas.openxmlformats.org/officeDocument/2006/relationships/slide" Target="slide89.xml"/><Relationship Id="rId44" Type="http://schemas.openxmlformats.org/officeDocument/2006/relationships/slide" Target="slide129.xml"/><Relationship Id="rId4" Type="http://schemas.openxmlformats.org/officeDocument/2006/relationships/image" Target="../media/image263.png"/><Relationship Id="rId9" Type="http://schemas.openxmlformats.org/officeDocument/2006/relationships/image" Target="../media/image268.jpeg"/><Relationship Id="rId14" Type="http://schemas.openxmlformats.org/officeDocument/2006/relationships/slide" Target="slide134.xml"/><Relationship Id="rId22" Type="http://schemas.openxmlformats.org/officeDocument/2006/relationships/image" Target="../media/image37.png"/><Relationship Id="rId27" Type="http://schemas.openxmlformats.org/officeDocument/2006/relationships/slide" Target="slide14.xml"/><Relationship Id="rId30" Type="http://schemas.openxmlformats.org/officeDocument/2006/relationships/slide" Target="slide88.xml"/><Relationship Id="rId35" Type="http://schemas.openxmlformats.org/officeDocument/2006/relationships/slide" Target="slide98.xml"/><Relationship Id="rId43" Type="http://schemas.openxmlformats.org/officeDocument/2006/relationships/slide" Target="slide126.xml"/><Relationship Id="rId48" Type="http://schemas.openxmlformats.org/officeDocument/2006/relationships/slide" Target="slide102.xml"/><Relationship Id="rId8" Type="http://schemas.openxmlformats.org/officeDocument/2006/relationships/image" Target="../media/image267.jpeg"/><Relationship Id="rId3" Type="http://schemas.openxmlformats.org/officeDocument/2006/relationships/image" Target="../media/image210.png"/><Relationship Id="rId12" Type="http://schemas.openxmlformats.org/officeDocument/2006/relationships/image" Target="../media/image41.png"/><Relationship Id="rId17" Type="http://schemas.openxmlformats.org/officeDocument/2006/relationships/slide" Target="slide84.xml"/><Relationship Id="rId25" Type="http://schemas.openxmlformats.org/officeDocument/2006/relationships/slide" Target="slide27.xml"/><Relationship Id="rId33" Type="http://schemas.openxmlformats.org/officeDocument/2006/relationships/slide" Target="slide117.xml"/><Relationship Id="rId38" Type="http://schemas.openxmlformats.org/officeDocument/2006/relationships/image" Target="../media/image34.png"/><Relationship Id="rId46" Type="http://schemas.openxmlformats.org/officeDocument/2006/relationships/slide" Target="slide110.xml"/><Relationship Id="rId20" Type="http://schemas.openxmlformats.org/officeDocument/2006/relationships/image" Target="../media/image36.png"/><Relationship Id="rId41" Type="http://schemas.openxmlformats.org/officeDocument/2006/relationships/slide" Target="slide115.xml"/><Relationship Id="rId1" Type="http://schemas.openxmlformats.org/officeDocument/2006/relationships/slideLayout" Target="../slideLayouts/slideLayout1.xml"/><Relationship Id="rId6" Type="http://schemas.openxmlformats.org/officeDocument/2006/relationships/image" Target="../media/image265.jpeg"/></Relationships>
</file>

<file path=ppt/slides/_rels/slide118.xml.rels><?xml version="1.0" encoding="UTF-8" standalone="yes"?>
<Relationships xmlns="http://schemas.openxmlformats.org/package/2006/relationships"><Relationship Id="rId13" Type="http://schemas.openxmlformats.org/officeDocument/2006/relationships/image" Target="../media/image36.png"/><Relationship Id="rId18" Type="http://schemas.openxmlformats.org/officeDocument/2006/relationships/slide" Target="slide27.xml"/><Relationship Id="rId26" Type="http://schemas.openxmlformats.org/officeDocument/2006/relationships/slide" Target="slide119.xml"/><Relationship Id="rId39" Type="http://schemas.openxmlformats.org/officeDocument/2006/relationships/slide" Target="slide104.xml"/><Relationship Id="rId21" Type="http://schemas.openxmlformats.org/officeDocument/2006/relationships/image" Target="../media/image40.png"/><Relationship Id="rId34" Type="http://schemas.openxmlformats.org/officeDocument/2006/relationships/slide" Target="slide129.xml"/><Relationship Id="rId7" Type="http://schemas.openxmlformats.org/officeDocument/2006/relationships/slide" Target="slide134.xml"/><Relationship Id="rId12" Type="http://schemas.openxmlformats.org/officeDocument/2006/relationships/slide" Target="slide61.xml"/><Relationship Id="rId17" Type="http://schemas.openxmlformats.org/officeDocument/2006/relationships/image" Target="../media/image38.png"/><Relationship Id="rId25" Type="http://schemas.openxmlformats.org/officeDocument/2006/relationships/slide" Target="slide98.xml"/><Relationship Id="rId33" Type="http://schemas.openxmlformats.org/officeDocument/2006/relationships/slide" Target="slide126.xml"/><Relationship Id="rId38" Type="http://schemas.openxmlformats.org/officeDocument/2006/relationships/slide" Target="slide102.xml"/><Relationship Id="rId2" Type="http://schemas.openxmlformats.org/officeDocument/2006/relationships/image" Target="../media/image210.png"/><Relationship Id="rId16" Type="http://schemas.openxmlformats.org/officeDocument/2006/relationships/slide" Target="slide38.xml"/><Relationship Id="rId20" Type="http://schemas.openxmlformats.org/officeDocument/2006/relationships/slide" Target="slide14.xml"/><Relationship Id="rId29" Type="http://schemas.openxmlformats.org/officeDocument/2006/relationships/slide" Target="slide121.xml"/><Relationship Id="rId1" Type="http://schemas.openxmlformats.org/officeDocument/2006/relationships/slideLayout" Target="../slideLayouts/slideLayout2.xml"/><Relationship Id="rId6" Type="http://schemas.openxmlformats.org/officeDocument/2006/relationships/image" Target="../media/image1.png"/><Relationship Id="rId11" Type="http://schemas.openxmlformats.org/officeDocument/2006/relationships/image" Target="../media/image35.png"/><Relationship Id="rId24" Type="http://schemas.openxmlformats.org/officeDocument/2006/relationships/slide" Target="slide13.xml"/><Relationship Id="rId32" Type="http://schemas.openxmlformats.org/officeDocument/2006/relationships/slide" Target="slide118.xml"/><Relationship Id="rId37" Type="http://schemas.openxmlformats.org/officeDocument/2006/relationships/slide" Target="slide99.xml"/><Relationship Id="rId5" Type="http://schemas.openxmlformats.org/officeDocument/2006/relationships/image" Target="../media/image41.png"/><Relationship Id="rId15" Type="http://schemas.openxmlformats.org/officeDocument/2006/relationships/image" Target="../media/image37.png"/><Relationship Id="rId23" Type="http://schemas.openxmlformats.org/officeDocument/2006/relationships/slide" Target="slide120.xml"/><Relationship Id="rId28" Type="http://schemas.openxmlformats.org/officeDocument/2006/relationships/image" Target="../media/image34.png"/><Relationship Id="rId36" Type="http://schemas.openxmlformats.org/officeDocument/2006/relationships/slide" Target="slide110.xml"/><Relationship Id="rId10" Type="http://schemas.openxmlformats.org/officeDocument/2006/relationships/slide" Target="slide84.xml"/><Relationship Id="rId19" Type="http://schemas.openxmlformats.org/officeDocument/2006/relationships/image" Target="../media/image39.png"/><Relationship Id="rId31" Type="http://schemas.openxmlformats.org/officeDocument/2006/relationships/slide" Target="slide115.xml"/><Relationship Id="rId4" Type="http://schemas.openxmlformats.org/officeDocument/2006/relationships/image" Target="../media/image270.png"/><Relationship Id="rId9" Type="http://schemas.openxmlformats.org/officeDocument/2006/relationships/image" Target="../media/image33.png"/><Relationship Id="rId14" Type="http://schemas.openxmlformats.org/officeDocument/2006/relationships/slide" Target="slide49.xml"/><Relationship Id="rId22" Type="http://schemas.openxmlformats.org/officeDocument/2006/relationships/slide" Target="slide91.xml"/><Relationship Id="rId27" Type="http://schemas.openxmlformats.org/officeDocument/2006/relationships/image" Target="../media/image43.png"/><Relationship Id="rId30" Type="http://schemas.openxmlformats.org/officeDocument/2006/relationships/slide" Target="slide113.xml"/><Relationship Id="rId35" Type="http://schemas.openxmlformats.org/officeDocument/2006/relationships/slide" Target="slide107.xml"/><Relationship Id="rId8" Type="http://schemas.openxmlformats.org/officeDocument/2006/relationships/image" Target="../media/image32.png"/><Relationship Id="rId3" Type="http://schemas.openxmlformats.org/officeDocument/2006/relationships/image" Target="../media/image269.jpeg"/></Relationships>
</file>

<file path=ppt/slides/_rels/slide119.xml.rels><?xml version="1.0" encoding="UTF-8" standalone="yes"?>
<Relationships xmlns="http://schemas.openxmlformats.org/package/2006/relationships"><Relationship Id="rId13" Type="http://schemas.openxmlformats.org/officeDocument/2006/relationships/slide" Target="slide61.xml"/><Relationship Id="rId18" Type="http://schemas.openxmlformats.org/officeDocument/2006/relationships/image" Target="../media/image38.png"/><Relationship Id="rId26" Type="http://schemas.openxmlformats.org/officeDocument/2006/relationships/slide" Target="slide119.xml"/><Relationship Id="rId39" Type="http://schemas.openxmlformats.org/officeDocument/2006/relationships/slide" Target="slide104.xml"/><Relationship Id="rId21" Type="http://schemas.openxmlformats.org/officeDocument/2006/relationships/slide" Target="slide14.xml"/><Relationship Id="rId34" Type="http://schemas.openxmlformats.org/officeDocument/2006/relationships/slide" Target="slide129.xml"/><Relationship Id="rId7" Type="http://schemas.openxmlformats.org/officeDocument/2006/relationships/image" Target="../media/image1.png"/><Relationship Id="rId12" Type="http://schemas.openxmlformats.org/officeDocument/2006/relationships/image" Target="../media/image35.png"/><Relationship Id="rId17" Type="http://schemas.openxmlformats.org/officeDocument/2006/relationships/slide" Target="slide38.xml"/><Relationship Id="rId25" Type="http://schemas.openxmlformats.org/officeDocument/2006/relationships/slide" Target="slide98.xml"/><Relationship Id="rId33" Type="http://schemas.openxmlformats.org/officeDocument/2006/relationships/slide" Target="slide126.xml"/><Relationship Id="rId38" Type="http://schemas.openxmlformats.org/officeDocument/2006/relationships/slide" Target="slide102.xml"/><Relationship Id="rId2" Type="http://schemas.openxmlformats.org/officeDocument/2006/relationships/notesSlide" Target="../notesSlides/notesSlide98.xml"/><Relationship Id="rId16" Type="http://schemas.openxmlformats.org/officeDocument/2006/relationships/image" Target="../media/image37.png"/><Relationship Id="rId20" Type="http://schemas.openxmlformats.org/officeDocument/2006/relationships/image" Target="../media/image39.png"/><Relationship Id="rId29" Type="http://schemas.openxmlformats.org/officeDocument/2006/relationships/slide" Target="slide121.xml"/><Relationship Id="rId1" Type="http://schemas.openxmlformats.org/officeDocument/2006/relationships/slideLayout" Target="../slideLayouts/slideLayout1.xml"/><Relationship Id="rId6" Type="http://schemas.openxmlformats.org/officeDocument/2006/relationships/image" Target="../media/image41.png"/><Relationship Id="rId11" Type="http://schemas.openxmlformats.org/officeDocument/2006/relationships/slide" Target="slide84.xml"/><Relationship Id="rId24" Type="http://schemas.openxmlformats.org/officeDocument/2006/relationships/slide" Target="slide13.xml"/><Relationship Id="rId32" Type="http://schemas.openxmlformats.org/officeDocument/2006/relationships/slide" Target="slide118.xml"/><Relationship Id="rId37" Type="http://schemas.openxmlformats.org/officeDocument/2006/relationships/slide" Target="slide99.xml"/><Relationship Id="rId5" Type="http://schemas.openxmlformats.org/officeDocument/2006/relationships/slide" Target="slide91.xml"/><Relationship Id="rId15" Type="http://schemas.openxmlformats.org/officeDocument/2006/relationships/slide" Target="slide49.xml"/><Relationship Id="rId23" Type="http://schemas.openxmlformats.org/officeDocument/2006/relationships/slide" Target="slide120.xml"/><Relationship Id="rId28" Type="http://schemas.openxmlformats.org/officeDocument/2006/relationships/image" Target="../media/image34.png"/><Relationship Id="rId36" Type="http://schemas.openxmlformats.org/officeDocument/2006/relationships/slide" Target="slide110.xml"/><Relationship Id="rId10" Type="http://schemas.openxmlformats.org/officeDocument/2006/relationships/image" Target="../media/image33.png"/><Relationship Id="rId19" Type="http://schemas.openxmlformats.org/officeDocument/2006/relationships/slide" Target="slide27.xml"/><Relationship Id="rId31" Type="http://schemas.openxmlformats.org/officeDocument/2006/relationships/slide" Target="slide115.xml"/><Relationship Id="rId4" Type="http://schemas.openxmlformats.org/officeDocument/2006/relationships/image" Target="../media/image271.png"/><Relationship Id="rId9" Type="http://schemas.openxmlformats.org/officeDocument/2006/relationships/image" Target="../media/image32.png"/><Relationship Id="rId14" Type="http://schemas.openxmlformats.org/officeDocument/2006/relationships/image" Target="../media/image36.png"/><Relationship Id="rId22" Type="http://schemas.openxmlformats.org/officeDocument/2006/relationships/image" Target="../media/image40.png"/><Relationship Id="rId27" Type="http://schemas.openxmlformats.org/officeDocument/2006/relationships/image" Target="../media/image43.png"/><Relationship Id="rId30" Type="http://schemas.openxmlformats.org/officeDocument/2006/relationships/slide" Target="slide113.xml"/><Relationship Id="rId35" Type="http://schemas.openxmlformats.org/officeDocument/2006/relationships/slide" Target="slide107.xml"/><Relationship Id="rId8" Type="http://schemas.openxmlformats.org/officeDocument/2006/relationships/slide" Target="slide134.xml"/><Relationship Id="rId3" Type="http://schemas.openxmlformats.org/officeDocument/2006/relationships/image" Target="../media/image210.png"/></Relationships>
</file>

<file path=ppt/slides/_rels/slide120.xml.rels><?xml version="1.0" encoding="UTF-8" standalone="yes"?>
<Relationships xmlns="http://schemas.openxmlformats.org/package/2006/relationships"><Relationship Id="rId13" Type="http://schemas.openxmlformats.org/officeDocument/2006/relationships/image" Target="../media/image125.png"/><Relationship Id="rId18" Type="http://schemas.openxmlformats.org/officeDocument/2006/relationships/image" Target="../media/image33.png"/><Relationship Id="rId26" Type="http://schemas.openxmlformats.org/officeDocument/2006/relationships/image" Target="../media/image38.png"/><Relationship Id="rId39" Type="http://schemas.openxmlformats.org/officeDocument/2006/relationships/slide" Target="slide113.xml"/><Relationship Id="rId21" Type="http://schemas.openxmlformats.org/officeDocument/2006/relationships/slide" Target="slide61.xml"/><Relationship Id="rId34" Type="http://schemas.openxmlformats.org/officeDocument/2006/relationships/slide" Target="slide98.xml"/><Relationship Id="rId42" Type="http://schemas.openxmlformats.org/officeDocument/2006/relationships/slide" Target="slide126.xml"/><Relationship Id="rId47" Type="http://schemas.openxmlformats.org/officeDocument/2006/relationships/slide" Target="slide102.xml"/><Relationship Id="rId7" Type="http://schemas.openxmlformats.org/officeDocument/2006/relationships/image" Target="../media/image275.jpeg"/><Relationship Id="rId2" Type="http://schemas.openxmlformats.org/officeDocument/2006/relationships/notesSlide" Target="../notesSlides/notesSlide99.xml"/><Relationship Id="rId16" Type="http://schemas.openxmlformats.org/officeDocument/2006/relationships/slide" Target="slide134.xml"/><Relationship Id="rId29" Type="http://schemas.openxmlformats.org/officeDocument/2006/relationships/slide" Target="slide14.xml"/><Relationship Id="rId1" Type="http://schemas.openxmlformats.org/officeDocument/2006/relationships/slideLayout" Target="../slideLayouts/slideLayout1.xml"/><Relationship Id="rId6" Type="http://schemas.openxmlformats.org/officeDocument/2006/relationships/image" Target="../media/image274.jpeg"/><Relationship Id="rId11" Type="http://schemas.openxmlformats.org/officeDocument/2006/relationships/image" Target="../media/image279.jpeg"/><Relationship Id="rId24" Type="http://schemas.openxmlformats.org/officeDocument/2006/relationships/image" Target="../media/image37.png"/><Relationship Id="rId32" Type="http://schemas.openxmlformats.org/officeDocument/2006/relationships/slide" Target="slide120.xml"/><Relationship Id="rId37" Type="http://schemas.openxmlformats.org/officeDocument/2006/relationships/image" Target="../media/image34.png"/><Relationship Id="rId40" Type="http://schemas.openxmlformats.org/officeDocument/2006/relationships/slide" Target="slide115.xml"/><Relationship Id="rId45" Type="http://schemas.openxmlformats.org/officeDocument/2006/relationships/slide" Target="slide110.xml"/><Relationship Id="rId5" Type="http://schemas.openxmlformats.org/officeDocument/2006/relationships/image" Target="../media/image273.jpeg"/><Relationship Id="rId15" Type="http://schemas.openxmlformats.org/officeDocument/2006/relationships/image" Target="../media/image1.png"/><Relationship Id="rId23" Type="http://schemas.openxmlformats.org/officeDocument/2006/relationships/slide" Target="slide49.xml"/><Relationship Id="rId28" Type="http://schemas.openxmlformats.org/officeDocument/2006/relationships/image" Target="../media/image39.png"/><Relationship Id="rId36" Type="http://schemas.openxmlformats.org/officeDocument/2006/relationships/image" Target="../media/image43.png"/><Relationship Id="rId10" Type="http://schemas.openxmlformats.org/officeDocument/2006/relationships/image" Target="../media/image278.jpeg"/><Relationship Id="rId19" Type="http://schemas.openxmlformats.org/officeDocument/2006/relationships/slide" Target="slide84.xml"/><Relationship Id="rId31" Type="http://schemas.openxmlformats.org/officeDocument/2006/relationships/slide" Target="slide91.xml"/><Relationship Id="rId44" Type="http://schemas.openxmlformats.org/officeDocument/2006/relationships/slide" Target="slide107.xml"/><Relationship Id="rId4" Type="http://schemas.openxmlformats.org/officeDocument/2006/relationships/image" Target="../media/image272.jpeg"/><Relationship Id="rId9" Type="http://schemas.openxmlformats.org/officeDocument/2006/relationships/image" Target="../media/image277.jpeg"/><Relationship Id="rId14" Type="http://schemas.openxmlformats.org/officeDocument/2006/relationships/image" Target="../media/image41.png"/><Relationship Id="rId22" Type="http://schemas.openxmlformats.org/officeDocument/2006/relationships/image" Target="../media/image36.png"/><Relationship Id="rId27" Type="http://schemas.openxmlformats.org/officeDocument/2006/relationships/slide" Target="slide27.xml"/><Relationship Id="rId30" Type="http://schemas.openxmlformats.org/officeDocument/2006/relationships/image" Target="../media/image40.png"/><Relationship Id="rId35" Type="http://schemas.openxmlformats.org/officeDocument/2006/relationships/slide" Target="slide119.xml"/><Relationship Id="rId43" Type="http://schemas.openxmlformats.org/officeDocument/2006/relationships/slide" Target="slide129.xml"/><Relationship Id="rId48" Type="http://schemas.openxmlformats.org/officeDocument/2006/relationships/slide" Target="slide104.xml"/><Relationship Id="rId8" Type="http://schemas.openxmlformats.org/officeDocument/2006/relationships/image" Target="../media/image276.jpeg"/><Relationship Id="rId3" Type="http://schemas.openxmlformats.org/officeDocument/2006/relationships/image" Target="../media/image210.png"/><Relationship Id="rId12" Type="http://schemas.openxmlformats.org/officeDocument/2006/relationships/hyperlink" Target="https://carestream.stylelabs.cloud/collections/852514ea39ed4d4fa80941b8598783" TargetMode="External"/><Relationship Id="rId17" Type="http://schemas.openxmlformats.org/officeDocument/2006/relationships/image" Target="../media/image32.png"/><Relationship Id="rId25" Type="http://schemas.openxmlformats.org/officeDocument/2006/relationships/slide" Target="slide38.xml"/><Relationship Id="rId33" Type="http://schemas.openxmlformats.org/officeDocument/2006/relationships/slide" Target="slide13.xml"/><Relationship Id="rId38" Type="http://schemas.openxmlformats.org/officeDocument/2006/relationships/slide" Target="slide121.xml"/><Relationship Id="rId46" Type="http://schemas.openxmlformats.org/officeDocument/2006/relationships/slide" Target="slide99.xml"/><Relationship Id="rId20" Type="http://schemas.openxmlformats.org/officeDocument/2006/relationships/image" Target="../media/image35.png"/><Relationship Id="rId41" Type="http://schemas.openxmlformats.org/officeDocument/2006/relationships/slide" Target="slide118.xml"/></Relationships>
</file>

<file path=ppt/slides/_rels/slide121.xml.rels><?xml version="1.0" encoding="UTF-8" standalone="yes"?>
<Relationships xmlns="http://schemas.openxmlformats.org/package/2006/relationships"><Relationship Id="rId13" Type="http://schemas.openxmlformats.org/officeDocument/2006/relationships/slide" Target="slide61.xml"/><Relationship Id="rId18" Type="http://schemas.openxmlformats.org/officeDocument/2006/relationships/image" Target="../media/image38.png"/><Relationship Id="rId26" Type="http://schemas.openxmlformats.org/officeDocument/2006/relationships/slide" Target="slide13.xml"/><Relationship Id="rId39" Type="http://schemas.openxmlformats.org/officeDocument/2006/relationships/slide" Target="slide99.xml"/><Relationship Id="rId21" Type="http://schemas.openxmlformats.org/officeDocument/2006/relationships/slide" Target="slide14.xml"/><Relationship Id="rId34" Type="http://schemas.openxmlformats.org/officeDocument/2006/relationships/slide" Target="slide118.xml"/><Relationship Id="rId7" Type="http://schemas.openxmlformats.org/officeDocument/2006/relationships/image" Target="../media/image1.png"/><Relationship Id="rId2" Type="http://schemas.openxmlformats.org/officeDocument/2006/relationships/image" Target="../media/image210.png"/><Relationship Id="rId16" Type="http://schemas.openxmlformats.org/officeDocument/2006/relationships/image" Target="../media/image37.png"/><Relationship Id="rId20" Type="http://schemas.openxmlformats.org/officeDocument/2006/relationships/image" Target="../media/image39.png"/><Relationship Id="rId29" Type="http://schemas.openxmlformats.org/officeDocument/2006/relationships/slide" Target="slide122.xml"/><Relationship Id="rId41" Type="http://schemas.openxmlformats.org/officeDocument/2006/relationships/slide" Target="slide104.xml"/><Relationship Id="rId1" Type="http://schemas.openxmlformats.org/officeDocument/2006/relationships/slideLayout" Target="../slideLayouts/slideLayout2.xml"/><Relationship Id="rId6" Type="http://schemas.openxmlformats.org/officeDocument/2006/relationships/image" Target="../media/image41.png"/><Relationship Id="rId11" Type="http://schemas.openxmlformats.org/officeDocument/2006/relationships/slide" Target="slide84.xml"/><Relationship Id="rId24" Type="http://schemas.openxmlformats.org/officeDocument/2006/relationships/slide" Target="slide124.xml"/><Relationship Id="rId32" Type="http://schemas.openxmlformats.org/officeDocument/2006/relationships/slide" Target="slide113.xml"/><Relationship Id="rId37" Type="http://schemas.openxmlformats.org/officeDocument/2006/relationships/slide" Target="slide107.xml"/><Relationship Id="rId40" Type="http://schemas.openxmlformats.org/officeDocument/2006/relationships/slide" Target="slide102.xml"/><Relationship Id="rId5" Type="http://schemas.openxmlformats.org/officeDocument/2006/relationships/image" Target="../media/image280.png"/><Relationship Id="rId15" Type="http://schemas.openxmlformats.org/officeDocument/2006/relationships/slide" Target="slide49.xml"/><Relationship Id="rId23" Type="http://schemas.openxmlformats.org/officeDocument/2006/relationships/slide" Target="slide123.xml"/><Relationship Id="rId28" Type="http://schemas.openxmlformats.org/officeDocument/2006/relationships/slide" Target="slide125.xml"/><Relationship Id="rId36" Type="http://schemas.openxmlformats.org/officeDocument/2006/relationships/slide" Target="slide129.xml"/><Relationship Id="rId10" Type="http://schemas.openxmlformats.org/officeDocument/2006/relationships/image" Target="../media/image33.png"/><Relationship Id="rId19" Type="http://schemas.openxmlformats.org/officeDocument/2006/relationships/slide" Target="slide27.xml"/><Relationship Id="rId31" Type="http://schemas.openxmlformats.org/officeDocument/2006/relationships/image" Target="../media/image34.png"/><Relationship Id="rId4" Type="http://schemas.openxmlformats.org/officeDocument/2006/relationships/image" Target="../media/image127.png"/><Relationship Id="rId9" Type="http://schemas.openxmlformats.org/officeDocument/2006/relationships/image" Target="../media/image32.png"/><Relationship Id="rId14" Type="http://schemas.openxmlformats.org/officeDocument/2006/relationships/image" Target="../media/image36.png"/><Relationship Id="rId22" Type="http://schemas.openxmlformats.org/officeDocument/2006/relationships/image" Target="../media/image40.png"/><Relationship Id="rId27" Type="http://schemas.openxmlformats.org/officeDocument/2006/relationships/slide" Target="slide98.xml"/><Relationship Id="rId30" Type="http://schemas.openxmlformats.org/officeDocument/2006/relationships/image" Target="../media/image43.png"/><Relationship Id="rId35" Type="http://schemas.openxmlformats.org/officeDocument/2006/relationships/slide" Target="slide126.xml"/><Relationship Id="rId8" Type="http://schemas.openxmlformats.org/officeDocument/2006/relationships/slide" Target="slide134.xml"/><Relationship Id="rId3" Type="http://schemas.openxmlformats.org/officeDocument/2006/relationships/slide" Target="slide121.xml"/><Relationship Id="rId12" Type="http://schemas.openxmlformats.org/officeDocument/2006/relationships/image" Target="../media/image35.png"/><Relationship Id="rId17" Type="http://schemas.openxmlformats.org/officeDocument/2006/relationships/slide" Target="slide38.xml"/><Relationship Id="rId25" Type="http://schemas.openxmlformats.org/officeDocument/2006/relationships/slide" Target="slide2.xml"/><Relationship Id="rId33" Type="http://schemas.openxmlformats.org/officeDocument/2006/relationships/slide" Target="slide115.xml"/><Relationship Id="rId38" Type="http://schemas.openxmlformats.org/officeDocument/2006/relationships/slide" Target="slide110.xml"/></Relationships>
</file>

<file path=ppt/slides/_rels/slide122.xml.rels><?xml version="1.0" encoding="UTF-8" standalone="yes"?>
<Relationships xmlns="http://schemas.openxmlformats.org/package/2006/relationships"><Relationship Id="rId13" Type="http://schemas.openxmlformats.org/officeDocument/2006/relationships/image" Target="../media/image33.png"/><Relationship Id="rId18" Type="http://schemas.openxmlformats.org/officeDocument/2006/relationships/slide" Target="slide49.xml"/><Relationship Id="rId26" Type="http://schemas.openxmlformats.org/officeDocument/2006/relationships/slide" Target="slide13.xml"/><Relationship Id="rId39" Type="http://schemas.openxmlformats.org/officeDocument/2006/relationships/slide" Target="slide99.xml"/><Relationship Id="rId21" Type="http://schemas.openxmlformats.org/officeDocument/2006/relationships/image" Target="../media/image38.png"/><Relationship Id="rId34" Type="http://schemas.openxmlformats.org/officeDocument/2006/relationships/slide" Target="slide118.xml"/><Relationship Id="rId7" Type="http://schemas.openxmlformats.org/officeDocument/2006/relationships/slide" Target="slide124.xml"/><Relationship Id="rId2" Type="http://schemas.openxmlformats.org/officeDocument/2006/relationships/notesSlide" Target="../notesSlides/notesSlide100.xml"/><Relationship Id="rId16" Type="http://schemas.openxmlformats.org/officeDocument/2006/relationships/slide" Target="slide61.xml"/><Relationship Id="rId20" Type="http://schemas.openxmlformats.org/officeDocument/2006/relationships/slide" Target="slide38.xml"/><Relationship Id="rId29" Type="http://schemas.openxmlformats.org/officeDocument/2006/relationships/slide" Target="slide122.xml"/><Relationship Id="rId41" Type="http://schemas.openxmlformats.org/officeDocument/2006/relationships/slide" Target="slide104.xml"/><Relationship Id="rId1" Type="http://schemas.openxmlformats.org/officeDocument/2006/relationships/slideLayout" Target="../slideLayouts/slideLayout1.xml"/><Relationship Id="rId6" Type="http://schemas.openxmlformats.org/officeDocument/2006/relationships/slide" Target="slide123.xml"/><Relationship Id="rId11" Type="http://schemas.openxmlformats.org/officeDocument/2006/relationships/slide" Target="slide134.xml"/><Relationship Id="rId24" Type="http://schemas.openxmlformats.org/officeDocument/2006/relationships/slide" Target="slide14.xml"/><Relationship Id="rId32" Type="http://schemas.openxmlformats.org/officeDocument/2006/relationships/slide" Target="slide113.xml"/><Relationship Id="rId37" Type="http://schemas.openxmlformats.org/officeDocument/2006/relationships/slide" Target="slide107.xml"/><Relationship Id="rId40" Type="http://schemas.openxmlformats.org/officeDocument/2006/relationships/slide" Target="slide102.xml"/><Relationship Id="rId5" Type="http://schemas.openxmlformats.org/officeDocument/2006/relationships/image" Target="../media/image127.png"/><Relationship Id="rId15" Type="http://schemas.openxmlformats.org/officeDocument/2006/relationships/image" Target="../media/image35.png"/><Relationship Id="rId23" Type="http://schemas.openxmlformats.org/officeDocument/2006/relationships/image" Target="../media/image39.png"/><Relationship Id="rId28" Type="http://schemas.openxmlformats.org/officeDocument/2006/relationships/slide" Target="slide125.xml"/><Relationship Id="rId36" Type="http://schemas.openxmlformats.org/officeDocument/2006/relationships/slide" Target="slide129.xml"/><Relationship Id="rId10" Type="http://schemas.openxmlformats.org/officeDocument/2006/relationships/image" Target="../media/image1.png"/><Relationship Id="rId19" Type="http://schemas.openxmlformats.org/officeDocument/2006/relationships/image" Target="../media/image37.png"/><Relationship Id="rId31" Type="http://schemas.openxmlformats.org/officeDocument/2006/relationships/image" Target="../media/image34.png"/><Relationship Id="rId4" Type="http://schemas.openxmlformats.org/officeDocument/2006/relationships/slide" Target="slide121.xml"/><Relationship Id="rId9" Type="http://schemas.openxmlformats.org/officeDocument/2006/relationships/image" Target="../media/image41.png"/><Relationship Id="rId14" Type="http://schemas.openxmlformats.org/officeDocument/2006/relationships/slide" Target="slide84.xml"/><Relationship Id="rId22" Type="http://schemas.openxmlformats.org/officeDocument/2006/relationships/slide" Target="slide27.xml"/><Relationship Id="rId27" Type="http://schemas.openxmlformats.org/officeDocument/2006/relationships/slide" Target="slide98.xml"/><Relationship Id="rId30" Type="http://schemas.openxmlformats.org/officeDocument/2006/relationships/image" Target="../media/image43.png"/><Relationship Id="rId35" Type="http://schemas.openxmlformats.org/officeDocument/2006/relationships/slide" Target="slide126.xml"/><Relationship Id="rId8" Type="http://schemas.openxmlformats.org/officeDocument/2006/relationships/slide" Target="slide2.xml"/><Relationship Id="rId3" Type="http://schemas.openxmlformats.org/officeDocument/2006/relationships/image" Target="../media/image210.png"/><Relationship Id="rId12" Type="http://schemas.openxmlformats.org/officeDocument/2006/relationships/image" Target="../media/image32.png"/><Relationship Id="rId17" Type="http://schemas.openxmlformats.org/officeDocument/2006/relationships/image" Target="../media/image36.png"/><Relationship Id="rId25" Type="http://schemas.openxmlformats.org/officeDocument/2006/relationships/image" Target="../media/image40.png"/><Relationship Id="rId33" Type="http://schemas.openxmlformats.org/officeDocument/2006/relationships/slide" Target="slide115.xml"/><Relationship Id="rId38" Type="http://schemas.openxmlformats.org/officeDocument/2006/relationships/slide" Target="slide110.xml"/></Relationships>
</file>

<file path=ppt/slides/_rels/slide123.xml.rels><?xml version="1.0" encoding="UTF-8" standalone="yes"?>
<Relationships xmlns="http://schemas.openxmlformats.org/package/2006/relationships"><Relationship Id="rId13" Type="http://schemas.openxmlformats.org/officeDocument/2006/relationships/image" Target="../media/image32.png"/><Relationship Id="rId18" Type="http://schemas.openxmlformats.org/officeDocument/2006/relationships/image" Target="../media/image36.png"/><Relationship Id="rId26" Type="http://schemas.openxmlformats.org/officeDocument/2006/relationships/image" Target="../media/image40.png"/><Relationship Id="rId39" Type="http://schemas.openxmlformats.org/officeDocument/2006/relationships/slide" Target="slide129.xml"/><Relationship Id="rId21" Type="http://schemas.openxmlformats.org/officeDocument/2006/relationships/slide" Target="slide38.xml"/><Relationship Id="rId34" Type="http://schemas.openxmlformats.org/officeDocument/2006/relationships/slide" Target="slide121.xml"/><Relationship Id="rId42" Type="http://schemas.openxmlformats.org/officeDocument/2006/relationships/slide" Target="slide99.xml"/><Relationship Id="rId7" Type="http://schemas.openxmlformats.org/officeDocument/2006/relationships/image" Target="../media/image112.png"/><Relationship Id="rId2" Type="http://schemas.openxmlformats.org/officeDocument/2006/relationships/video" Target="../media/media42.mp4"/><Relationship Id="rId16" Type="http://schemas.openxmlformats.org/officeDocument/2006/relationships/image" Target="../media/image35.png"/><Relationship Id="rId20" Type="http://schemas.openxmlformats.org/officeDocument/2006/relationships/image" Target="../media/image37.png"/><Relationship Id="rId29" Type="http://schemas.openxmlformats.org/officeDocument/2006/relationships/slide" Target="slide98.xml"/><Relationship Id="rId41" Type="http://schemas.openxmlformats.org/officeDocument/2006/relationships/slide" Target="slide110.xml"/><Relationship Id="rId1" Type="http://schemas.microsoft.com/office/2007/relationships/media" Target="../media/media42.mp4"/><Relationship Id="rId6" Type="http://schemas.openxmlformats.org/officeDocument/2006/relationships/image" Target="../media/image97.png"/><Relationship Id="rId11" Type="http://schemas.openxmlformats.org/officeDocument/2006/relationships/image" Target="../media/image1.png"/><Relationship Id="rId24" Type="http://schemas.openxmlformats.org/officeDocument/2006/relationships/image" Target="../media/image39.png"/><Relationship Id="rId32" Type="http://schemas.openxmlformats.org/officeDocument/2006/relationships/image" Target="../media/image43.png"/><Relationship Id="rId37" Type="http://schemas.openxmlformats.org/officeDocument/2006/relationships/slide" Target="slide118.xml"/><Relationship Id="rId40" Type="http://schemas.openxmlformats.org/officeDocument/2006/relationships/slide" Target="slide107.xml"/><Relationship Id="rId5" Type="http://schemas.openxmlformats.org/officeDocument/2006/relationships/image" Target="../media/image210.png"/><Relationship Id="rId15" Type="http://schemas.openxmlformats.org/officeDocument/2006/relationships/slide" Target="slide84.xml"/><Relationship Id="rId23" Type="http://schemas.openxmlformats.org/officeDocument/2006/relationships/slide" Target="slide27.xml"/><Relationship Id="rId28" Type="http://schemas.openxmlformats.org/officeDocument/2006/relationships/slide" Target="slide13.xml"/><Relationship Id="rId36" Type="http://schemas.openxmlformats.org/officeDocument/2006/relationships/slide" Target="slide115.xml"/><Relationship Id="rId10" Type="http://schemas.openxmlformats.org/officeDocument/2006/relationships/image" Target="../media/image41.png"/><Relationship Id="rId19" Type="http://schemas.openxmlformats.org/officeDocument/2006/relationships/slide" Target="slide49.xml"/><Relationship Id="rId31" Type="http://schemas.openxmlformats.org/officeDocument/2006/relationships/slide" Target="slide122.xml"/><Relationship Id="rId44" Type="http://schemas.openxmlformats.org/officeDocument/2006/relationships/slide" Target="slide104.xml"/><Relationship Id="rId4" Type="http://schemas.openxmlformats.org/officeDocument/2006/relationships/notesSlide" Target="../notesSlides/notesSlide101.xml"/><Relationship Id="rId9" Type="http://schemas.openxmlformats.org/officeDocument/2006/relationships/slide" Target="slide123.xml"/><Relationship Id="rId14" Type="http://schemas.openxmlformats.org/officeDocument/2006/relationships/image" Target="../media/image33.png"/><Relationship Id="rId22" Type="http://schemas.openxmlformats.org/officeDocument/2006/relationships/image" Target="../media/image38.png"/><Relationship Id="rId27" Type="http://schemas.openxmlformats.org/officeDocument/2006/relationships/slide" Target="slide2.xml"/><Relationship Id="rId30" Type="http://schemas.openxmlformats.org/officeDocument/2006/relationships/slide" Target="slide125.xml"/><Relationship Id="rId35" Type="http://schemas.openxmlformats.org/officeDocument/2006/relationships/slide" Target="slide113.xml"/><Relationship Id="rId43" Type="http://schemas.openxmlformats.org/officeDocument/2006/relationships/slide" Target="slide102.xml"/><Relationship Id="rId8" Type="http://schemas.openxmlformats.org/officeDocument/2006/relationships/slide" Target="slide124.xml"/><Relationship Id="rId3" Type="http://schemas.openxmlformats.org/officeDocument/2006/relationships/slideLayout" Target="../slideLayouts/slideLayout1.xml"/><Relationship Id="rId12" Type="http://schemas.openxmlformats.org/officeDocument/2006/relationships/slide" Target="slide134.xml"/><Relationship Id="rId17" Type="http://schemas.openxmlformats.org/officeDocument/2006/relationships/slide" Target="slide61.xml"/><Relationship Id="rId25" Type="http://schemas.openxmlformats.org/officeDocument/2006/relationships/slide" Target="slide14.xml"/><Relationship Id="rId33" Type="http://schemas.openxmlformats.org/officeDocument/2006/relationships/image" Target="../media/image34.png"/><Relationship Id="rId38" Type="http://schemas.openxmlformats.org/officeDocument/2006/relationships/slide" Target="slide126.xml"/></Relationships>
</file>

<file path=ppt/slides/_rels/slide124.xml.rels><?xml version="1.0" encoding="UTF-8" standalone="yes"?>
<Relationships xmlns="http://schemas.openxmlformats.org/package/2006/relationships"><Relationship Id="rId13" Type="http://schemas.openxmlformats.org/officeDocument/2006/relationships/slide" Target="slide84.xml"/><Relationship Id="rId18" Type="http://schemas.openxmlformats.org/officeDocument/2006/relationships/image" Target="../media/image37.png"/><Relationship Id="rId26" Type="http://schemas.openxmlformats.org/officeDocument/2006/relationships/slide" Target="slide98.xml"/><Relationship Id="rId39" Type="http://schemas.openxmlformats.org/officeDocument/2006/relationships/slide" Target="slide99.xml"/><Relationship Id="rId21" Type="http://schemas.openxmlformats.org/officeDocument/2006/relationships/slide" Target="slide27.xml"/><Relationship Id="rId34" Type="http://schemas.openxmlformats.org/officeDocument/2006/relationships/slide" Target="slide118.xml"/><Relationship Id="rId7" Type="http://schemas.openxmlformats.org/officeDocument/2006/relationships/slide" Target="slide123.xml"/><Relationship Id="rId2" Type="http://schemas.openxmlformats.org/officeDocument/2006/relationships/notesSlide" Target="../notesSlides/notesSlide102.xml"/><Relationship Id="rId16" Type="http://schemas.openxmlformats.org/officeDocument/2006/relationships/image" Target="../media/image36.png"/><Relationship Id="rId20" Type="http://schemas.openxmlformats.org/officeDocument/2006/relationships/image" Target="../media/image38.png"/><Relationship Id="rId29" Type="http://schemas.openxmlformats.org/officeDocument/2006/relationships/image" Target="../media/image43.png"/><Relationship Id="rId41" Type="http://schemas.openxmlformats.org/officeDocument/2006/relationships/slide" Target="slide104.xml"/><Relationship Id="rId1" Type="http://schemas.openxmlformats.org/officeDocument/2006/relationships/slideLayout" Target="../slideLayouts/slideLayout1.xml"/><Relationship Id="rId6" Type="http://schemas.openxmlformats.org/officeDocument/2006/relationships/slide" Target="slide124.xml"/><Relationship Id="rId11" Type="http://schemas.openxmlformats.org/officeDocument/2006/relationships/image" Target="../media/image32.png"/><Relationship Id="rId24" Type="http://schemas.openxmlformats.org/officeDocument/2006/relationships/image" Target="../media/image40.png"/><Relationship Id="rId32" Type="http://schemas.openxmlformats.org/officeDocument/2006/relationships/slide" Target="slide113.xml"/><Relationship Id="rId37" Type="http://schemas.openxmlformats.org/officeDocument/2006/relationships/slide" Target="slide107.xml"/><Relationship Id="rId40" Type="http://schemas.openxmlformats.org/officeDocument/2006/relationships/slide" Target="slide102.xml"/><Relationship Id="rId5" Type="http://schemas.openxmlformats.org/officeDocument/2006/relationships/image" Target="../media/image112.png"/><Relationship Id="rId15" Type="http://schemas.openxmlformats.org/officeDocument/2006/relationships/slide" Target="slide61.xml"/><Relationship Id="rId23" Type="http://schemas.openxmlformats.org/officeDocument/2006/relationships/slide" Target="slide14.xml"/><Relationship Id="rId28" Type="http://schemas.openxmlformats.org/officeDocument/2006/relationships/slide" Target="slide122.xml"/><Relationship Id="rId36" Type="http://schemas.openxmlformats.org/officeDocument/2006/relationships/slide" Target="slide129.xml"/><Relationship Id="rId10" Type="http://schemas.openxmlformats.org/officeDocument/2006/relationships/slide" Target="slide134.xml"/><Relationship Id="rId19" Type="http://schemas.openxmlformats.org/officeDocument/2006/relationships/slide" Target="slide38.xml"/><Relationship Id="rId31" Type="http://schemas.openxmlformats.org/officeDocument/2006/relationships/slide" Target="slide121.xml"/><Relationship Id="rId4" Type="http://schemas.openxmlformats.org/officeDocument/2006/relationships/image" Target="../media/image210.png"/><Relationship Id="rId9" Type="http://schemas.openxmlformats.org/officeDocument/2006/relationships/image" Target="../media/image1.png"/><Relationship Id="rId14" Type="http://schemas.openxmlformats.org/officeDocument/2006/relationships/image" Target="../media/image35.png"/><Relationship Id="rId22" Type="http://schemas.openxmlformats.org/officeDocument/2006/relationships/image" Target="../media/image39.png"/><Relationship Id="rId27" Type="http://schemas.openxmlformats.org/officeDocument/2006/relationships/slide" Target="slide125.xml"/><Relationship Id="rId30" Type="http://schemas.openxmlformats.org/officeDocument/2006/relationships/image" Target="../media/image34.png"/><Relationship Id="rId35" Type="http://schemas.openxmlformats.org/officeDocument/2006/relationships/slide" Target="slide126.xml"/><Relationship Id="rId8" Type="http://schemas.openxmlformats.org/officeDocument/2006/relationships/image" Target="../media/image41.png"/><Relationship Id="rId3" Type="http://schemas.openxmlformats.org/officeDocument/2006/relationships/image" Target="../media/image281.jpeg"/><Relationship Id="rId12" Type="http://schemas.openxmlformats.org/officeDocument/2006/relationships/image" Target="../media/image33.png"/><Relationship Id="rId17" Type="http://schemas.openxmlformats.org/officeDocument/2006/relationships/slide" Target="slide49.xml"/><Relationship Id="rId25" Type="http://schemas.openxmlformats.org/officeDocument/2006/relationships/slide" Target="slide13.xml"/><Relationship Id="rId33" Type="http://schemas.openxmlformats.org/officeDocument/2006/relationships/slide" Target="slide115.xml"/><Relationship Id="rId38" Type="http://schemas.openxmlformats.org/officeDocument/2006/relationships/slide" Target="slide110.xml"/></Relationships>
</file>

<file path=ppt/slides/_rels/slide125.xml.rels><?xml version="1.0" encoding="UTF-8" standalone="yes"?>
<Relationships xmlns="http://schemas.openxmlformats.org/package/2006/relationships"><Relationship Id="rId13" Type="http://schemas.openxmlformats.org/officeDocument/2006/relationships/image" Target="../media/image1.png"/><Relationship Id="rId18" Type="http://schemas.openxmlformats.org/officeDocument/2006/relationships/image" Target="../media/image35.png"/><Relationship Id="rId26" Type="http://schemas.openxmlformats.org/officeDocument/2006/relationships/image" Target="../media/image39.png"/><Relationship Id="rId39" Type="http://schemas.openxmlformats.org/officeDocument/2006/relationships/slide" Target="slide113.xml"/><Relationship Id="rId21" Type="http://schemas.openxmlformats.org/officeDocument/2006/relationships/slide" Target="slide49.xml"/><Relationship Id="rId34" Type="http://schemas.openxmlformats.org/officeDocument/2006/relationships/slide" Target="slide125.xml"/><Relationship Id="rId42" Type="http://schemas.openxmlformats.org/officeDocument/2006/relationships/slide" Target="slide126.xml"/><Relationship Id="rId47" Type="http://schemas.openxmlformats.org/officeDocument/2006/relationships/slide" Target="slide102.xml"/><Relationship Id="rId7" Type="http://schemas.openxmlformats.org/officeDocument/2006/relationships/image" Target="../media/image285.png"/><Relationship Id="rId2" Type="http://schemas.openxmlformats.org/officeDocument/2006/relationships/notesSlide" Target="../notesSlides/notesSlide103.xml"/><Relationship Id="rId16" Type="http://schemas.openxmlformats.org/officeDocument/2006/relationships/image" Target="../media/image33.png"/><Relationship Id="rId29" Type="http://schemas.openxmlformats.org/officeDocument/2006/relationships/slide" Target="slide123.xml"/><Relationship Id="rId1" Type="http://schemas.openxmlformats.org/officeDocument/2006/relationships/slideLayout" Target="../slideLayouts/slideLayout1.xml"/><Relationship Id="rId6" Type="http://schemas.openxmlformats.org/officeDocument/2006/relationships/image" Target="../media/image284.png"/><Relationship Id="rId11" Type="http://schemas.openxmlformats.org/officeDocument/2006/relationships/image" Target="../media/image287.png"/><Relationship Id="rId24" Type="http://schemas.openxmlformats.org/officeDocument/2006/relationships/image" Target="../media/image38.png"/><Relationship Id="rId32" Type="http://schemas.openxmlformats.org/officeDocument/2006/relationships/slide" Target="slide13.xml"/><Relationship Id="rId37" Type="http://schemas.openxmlformats.org/officeDocument/2006/relationships/image" Target="../media/image34.png"/><Relationship Id="rId40" Type="http://schemas.openxmlformats.org/officeDocument/2006/relationships/slide" Target="slide115.xml"/><Relationship Id="rId45" Type="http://schemas.openxmlformats.org/officeDocument/2006/relationships/slide" Target="slide110.xml"/><Relationship Id="rId5" Type="http://schemas.openxmlformats.org/officeDocument/2006/relationships/image" Target="../media/image283.png"/><Relationship Id="rId15" Type="http://schemas.openxmlformats.org/officeDocument/2006/relationships/image" Target="../media/image32.png"/><Relationship Id="rId23" Type="http://schemas.openxmlformats.org/officeDocument/2006/relationships/slide" Target="slide38.xml"/><Relationship Id="rId28" Type="http://schemas.openxmlformats.org/officeDocument/2006/relationships/image" Target="../media/image40.png"/><Relationship Id="rId36" Type="http://schemas.openxmlformats.org/officeDocument/2006/relationships/image" Target="../media/image43.png"/><Relationship Id="rId10" Type="http://schemas.openxmlformats.org/officeDocument/2006/relationships/image" Target="../media/image125.png"/><Relationship Id="rId19" Type="http://schemas.openxmlformats.org/officeDocument/2006/relationships/slide" Target="slide61.xml"/><Relationship Id="rId31" Type="http://schemas.openxmlformats.org/officeDocument/2006/relationships/slide" Target="slide2.xml"/><Relationship Id="rId44" Type="http://schemas.openxmlformats.org/officeDocument/2006/relationships/slide" Target="slide107.xml"/><Relationship Id="rId4" Type="http://schemas.openxmlformats.org/officeDocument/2006/relationships/image" Target="../media/image282.png"/><Relationship Id="rId9" Type="http://schemas.openxmlformats.org/officeDocument/2006/relationships/hyperlink" Target="https://carestream.stylelabs.cloud/collections/852514ea39ed4d4fa80941b8598783" TargetMode="External"/><Relationship Id="rId14" Type="http://schemas.openxmlformats.org/officeDocument/2006/relationships/slide" Target="slide134.xml"/><Relationship Id="rId22" Type="http://schemas.openxmlformats.org/officeDocument/2006/relationships/image" Target="../media/image37.png"/><Relationship Id="rId27" Type="http://schemas.openxmlformats.org/officeDocument/2006/relationships/slide" Target="slide14.xml"/><Relationship Id="rId30" Type="http://schemas.openxmlformats.org/officeDocument/2006/relationships/slide" Target="slide124.xml"/><Relationship Id="rId35" Type="http://schemas.openxmlformats.org/officeDocument/2006/relationships/slide" Target="slide122.xml"/><Relationship Id="rId43" Type="http://schemas.openxmlformats.org/officeDocument/2006/relationships/slide" Target="slide129.xml"/><Relationship Id="rId48" Type="http://schemas.openxmlformats.org/officeDocument/2006/relationships/slide" Target="slide104.xml"/><Relationship Id="rId8" Type="http://schemas.openxmlformats.org/officeDocument/2006/relationships/image" Target="../media/image286.png"/><Relationship Id="rId3" Type="http://schemas.openxmlformats.org/officeDocument/2006/relationships/image" Target="../media/image210.png"/><Relationship Id="rId12" Type="http://schemas.openxmlformats.org/officeDocument/2006/relationships/image" Target="../media/image41.png"/><Relationship Id="rId17" Type="http://schemas.openxmlformats.org/officeDocument/2006/relationships/slide" Target="slide84.xml"/><Relationship Id="rId25" Type="http://schemas.openxmlformats.org/officeDocument/2006/relationships/slide" Target="slide27.xml"/><Relationship Id="rId33" Type="http://schemas.openxmlformats.org/officeDocument/2006/relationships/slide" Target="slide98.xml"/><Relationship Id="rId38" Type="http://schemas.openxmlformats.org/officeDocument/2006/relationships/slide" Target="slide121.xml"/><Relationship Id="rId46" Type="http://schemas.openxmlformats.org/officeDocument/2006/relationships/slide" Target="slide99.xml"/><Relationship Id="rId20" Type="http://schemas.openxmlformats.org/officeDocument/2006/relationships/image" Target="../media/image36.png"/><Relationship Id="rId41" Type="http://schemas.openxmlformats.org/officeDocument/2006/relationships/slide" Target="slide118.xml"/></Relationships>
</file>

<file path=ppt/slides/_rels/slide126.xml.rels><?xml version="1.0" encoding="UTF-8" standalone="yes"?>
<Relationships xmlns="http://schemas.openxmlformats.org/package/2006/relationships"><Relationship Id="rId13" Type="http://schemas.openxmlformats.org/officeDocument/2006/relationships/slide" Target="slide61.xml"/><Relationship Id="rId18" Type="http://schemas.openxmlformats.org/officeDocument/2006/relationships/image" Target="../media/image38.png"/><Relationship Id="rId26" Type="http://schemas.openxmlformats.org/officeDocument/2006/relationships/slide" Target="slide127.xml"/><Relationship Id="rId39" Type="http://schemas.openxmlformats.org/officeDocument/2006/relationships/slide" Target="slide104.xml"/><Relationship Id="rId21" Type="http://schemas.openxmlformats.org/officeDocument/2006/relationships/slide" Target="slide14.xml"/><Relationship Id="rId34" Type="http://schemas.openxmlformats.org/officeDocument/2006/relationships/slide" Target="slide129.xml"/><Relationship Id="rId7" Type="http://schemas.openxmlformats.org/officeDocument/2006/relationships/image" Target="../media/image1.png"/><Relationship Id="rId12" Type="http://schemas.openxmlformats.org/officeDocument/2006/relationships/image" Target="../media/image35.png"/><Relationship Id="rId17" Type="http://schemas.openxmlformats.org/officeDocument/2006/relationships/slide" Target="slide38.xml"/><Relationship Id="rId25" Type="http://schemas.openxmlformats.org/officeDocument/2006/relationships/slide" Target="slide98.xml"/><Relationship Id="rId33" Type="http://schemas.openxmlformats.org/officeDocument/2006/relationships/slide" Target="slide126.xml"/><Relationship Id="rId38" Type="http://schemas.openxmlformats.org/officeDocument/2006/relationships/slide" Target="slide102.xml"/><Relationship Id="rId2" Type="http://schemas.openxmlformats.org/officeDocument/2006/relationships/image" Target="../media/image210.png"/><Relationship Id="rId16" Type="http://schemas.openxmlformats.org/officeDocument/2006/relationships/image" Target="../media/image37.png"/><Relationship Id="rId20" Type="http://schemas.openxmlformats.org/officeDocument/2006/relationships/image" Target="../media/image39.png"/><Relationship Id="rId29" Type="http://schemas.openxmlformats.org/officeDocument/2006/relationships/slide" Target="slide121.xml"/><Relationship Id="rId1" Type="http://schemas.openxmlformats.org/officeDocument/2006/relationships/slideLayout" Target="../slideLayouts/slideLayout2.xml"/><Relationship Id="rId6" Type="http://schemas.openxmlformats.org/officeDocument/2006/relationships/image" Target="../media/image41.png"/><Relationship Id="rId11" Type="http://schemas.openxmlformats.org/officeDocument/2006/relationships/slide" Target="slide84.xml"/><Relationship Id="rId24" Type="http://schemas.openxmlformats.org/officeDocument/2006/relationships/slide" Target="slide13.xml"/><Relationship Id="rId32" Type="http://schemas.openxmlformats.org/officeDocument/2006/relationships/slide" Target="slide118.xml"/><Relationship Id="rId37" Type="http://schemas.openxmlformats.org/officeDocument/2006/relationships/slide" Target="slide99.xml"/><Relationship Id="rId5" Type="http://schemas.openxmlformats.org/officeDocument/2006/relationships/image" Target="../media/image289.png"/><Relationship Id="rId15" Type="http://schemas.openxmlformats.org/officeDocument/2006/relationships/slide" Target="slide49.xml"/><Relationship Id="rId23" Type="http://schemas.openxmlformats.org/officeDocument/2006/relationships/slide" Target="slide128.xml"/><Relationship Id="rId28" Type="http://schemas.openxmlformats.org/officeDocument/2006/relationships/image" Target="../media/image34.png"/><Relationship Id="rId36" Type="http://schemas.openxmlformats.org/officeDocument/2006/relationships/slide" Target="slide110.xml"/><Relationship Id="rId10" Type="http://schemas.openxmlformats.org/officeDocument/2006/relationships/image" Target="../media/image33.png"/><Relationship Id="rId19" Type="http://schemas.openxmlformats.org/officeDocument/2006/relationships/slide" Target="slide27.xml"/><Relationship Id="rId31" Type="http://schemas.openxmlformats.org/officeDocument/2006/relationships/slide" Target="slide115.xml"/><Relationship Id="rId4" Type="http://schemas.openxmlformats.org/officeDocument/2006/relationships/slide" Target="slide12.xml"/><Relationship Id="rId9" Type="http://schemas.openxmlformats.org/officeDocument/2006/relationships/image" Target="../media/image32.png"/><Relationship Id="rId14" Type="http://schemas.openxmlformats.org/officeDocument/2006/relationships/image" Target="../media/image36.png"/><Relationship Id="rId22" Type="http://schemas.openxmlformats.org/officeDocument/2006/relationships/image" Target="../media/image40.png"/><Relationship Id="rId27" Type="http://schemas.openxmlformats.org/officeDocument/2006/relationships/image" Target="../media/image43.png"/><Relationship Id="rId30" Type="http://schemas.openxmlformats.org/officeDocument/2006/relationships/slide" Target="slide113.xml"/><Relationship Id="rId35" Type="http://schemas.openxmlformats.org/officeDocument/2006/relationships/slide" Target="slide107.xml"/><Relationship Id="rId8" Type="http://schemas.openxmlformats.org/officeDocument/2006/relationships/slide" Target="slide134.xml"/><Relationship Id="rId3" Type="http://schemas.openxmlformats.org/officeDocument/2006/relationships/image" Target="../media/image288.png"/></Relationships>
</file>

<file path=ppt/slides/_rels/slide127.xml.rels><?xml version="1.0" encoding="UTF-8" standalone="yes"?>
<Relationships xmlns="http://schemas.openxmlformats.org/package/2006/relationships"><Relationship Id="rId13" Type="http://schemas.openxmlformats.org/officeDocument/2006/relationships/image" Target="../media/image36.png"/><Relationship Id="rId18" Type="http://schemas.openxmlformats.org/officeDocument/2006/relationships/slide" Target="slide27.xml"/><Relationship Id="rId26" Type="http://schemas.openxmlformats.org/officeDocument/2006/relationships/image" Target="../media/image43.png"/><Relationship Id="rId21" Type="http://schemas.openxmlformats.org/officeDocument/2006/relationships/image" Target="../media/image40.png"/><Relationship Id="rId34" Type="http://schemas.openxmlformats.org/officeDocument/2006/relationships/slide" Target="slide107.xml"/><Relationship Id="rId7" Type="http://schemas.openxmlformats.org/officeDocument/2006/relationships/slide" Target="slide134.xml"/><Relationship Id="rId12" Type="http://schemas.openxmlformats.org/officeDocument/2006/relationships/slide" Target="slide61.xml"/><Relationship Id="rId17" Type="http://schemas.openxmlformats.org/officeDocument/2006/relationships/image" Target="../media/image38.png"/><Relationship Id="rId25" Type="http://schemas.openxmlformats.org/officeDocument/2006/relationships/slide" Target="slide127.xml"/><Relationship Id="rId33" Type="http://schemas.openxmlformats.org/officeDocument/2006/relationships/slide" Target="slide129.xml"/><Relationship Id="rId38" Type="http://schemas.openxmlformats.org/officeDocument/2006/relationships/slide" Target="slide104.xml"/><Relationship Id="rId2" Type="http://schemas.openxmlformats.org/officeDocument/2006/relationships/notesSlide" Target="../notesSlides/notesSlide104.xml"/><Relationship Id="rId16" Type="http://schemas.openxmlformats.org/officeDocument/2006/relationships/slide" Target="slide38.xml"/><Relationship Id="rId20" Type="http://schemas.openxmlformats.org/officeDocument/2006/relationships/slide" Target="slide14.xml"/><Relationship Id="rId29" Type="http://schemas.openxmlformats.org/officeDocument/2006/relationships/slide" Target="slide113.xml"/><Relationship Id="rId1" Type="http://schemas.openxmlformats.org/officeDocument/2006/relationships/slideLayout" Target="../slideLayouts/slideLayout1.xml"/><Relationship Id="rId6" Type="http://schemas.openxmlformats.org/officeDocument/2006/relationships/image" Target="../media/image1.png"/><Relationship Id="rId11" Type="http://schemas.openxmlformats.org/officeDocument/2006/relationships/image" Target="../media/image35.png"/><Relationship Id="rId24" Type="http://schemas.openxmlformats.org/officeDocument/2006/relationships/slide" Target="slide98.xml"/><Relationship Id="rId32" Type="http://schemas.openxmlformats.org/officeDocument/2006/relationships/slide" Target="slide126.xml"/><Relationship Id="rId37" Type="http://schemas.openxmlformats.org/officeDocument/2006/relationships/slide" Target="slide102.xml"/><Relationship Id="rId5" Type="http://schemas.openxmlformats.org/officeDocument/2006/relationships/image" Target="../media/image41.png"/><Relationship Id="rId15" Type="http://schemas.openxmlformats.org/officeDocument/2006/relationships/image" Target="../media/image37.png"/><Relationship Id="rId23" Type="http://schemas.openxmlformats.org/officeDocument/2006/relationships/slide" Target="slide13.xml"/><Relationship Id="rId28" Type="http://schemas.openxmlformats.org/officeDocument/2006/relationships/slide" Target="slide121.xml"/><Relationship Id="rId36" Type="http://schemas.openxmlformats.org/officeDocument/2006/relationships/slide" Target="slide99.xml"/><Relationship Id="rId10" Type="http://schemas.openxmlformats.org/officeDocument/2006/relationships/slide" Target="slide84.xml"/><Relationship Id="rId19" Type="http://schemas.openxmlformats.org/officeDocument/2006/relationships/image" Target="../media/image39.png"/><Relationship Id="rId31" Type="http://schemas.openxmlformats.org/officeDocument/2006/relationships/slide" Target="slide118.xml"/><Relationship Id="rId4" Type="http://schemas.openxmlformats.org/officeDocument/2006/relationships/image" Target="../media/image288.png"/><Relationship Id="rId9" Type="http://schemas.openxmlformats.org/officeDocument/2006/relationships/image" Target="../media/image33.png"/><Relationship Id="rId14" Type="http://schemas.openxmlformats.org/officeDocument/2006/relationships/slide" Target="slide49.xml"/><Relationship Id="rId22" Type="http://schemas.openxmlformats.org/officeDocument/2006/relationships/slide" Target="slide128.xml"/><Relationship Id="rId27" Type="http://schemas.openxmlformats.org/officeDocument/2006/relationships/image" Target="../media/image34.png"/><Relationship Id="rId30" Type="http://schemas.openxmlformats.org/officeDocument/2006/relationships/slide" Target="slide115.xml"/><Relationship Id="rId35" Type="http://schemas.openxmlformats.org/officeDocument/2006/relationships/slide" Target="slide110.xml"/><Relationship Id="rId8" Type="http://schemas.openxmlformats.org/officeDocument/2006/relationships/image" Target="../media/image32.png"/><Relationship Id="rId3" Type="http://schemas.openxmlformats.org/officeDocument/2006/relationships/image" Target="../media/image210.png"/></Relationships>
</file>

<file path=ppt/slides/_rels/slide128.xml.rels><?xml version="1.0" encoding="UTF-8" standalone="yes"?>
<Relationships xmlns="http://schemas.openxmlformats.org/package/2006/relationships"><Relationship Id="rId13" Type="http://schemas.openxmlformats.org/officeDocument/2006/relationships/image" Target="../media/image125.png"/><Relationship Id="rId18" Type="http://schemas.openxmlformats.org/officeDocument/2006/relationships/image" Target="../media/image33.png"/><Relationship Id="rId26" Type="http://schemas.openxmlformats.org/officeDocument/2006/relationships/image" Target="../media/image38.png"/><Relationship Id="rId39" Type="http://schemas.openxmlformats.org/officeDocument/2006/relationships/slide" Target="slide115.xml"/><Relationship Id="rId21" Type="http://schemas.openxmlformats.org/officeDocument/2006/relationships/slide" Target="slide61.xml"/><Relationship Id="rId34" Type="http://schemas.openxmlformats.org/officeDocument/2006/relationships/slide" Target="slide127.xml"/><Relationship Id="rId42" Type="http://schemas.openxmlformats.org/officeDocument/2006/relationships/slide" Target="slide129.xml"/><Relationship Id="rId47" Type="http://schemas.openxmlformats.org/officeDocument/2006/relationships/slide" Target="slide104.xml"/><Relationship Id="rId7" Type="http://schemas.openxmlformats.org/officeDocument/2006/relationships/image" Target="../media/image293.jpeg"/><Relationship Id="rId2" Type="http://schemas.openxmlformats.org/officeDocument/2006/relationships/notesSlide" Target="../notesSlides/notesSlide105.xml"/><Relationship Id="rId16" Type="http://schemas.openxmlformats.org/officeDocument/2006/relationships/slide" Target="slide134.xml"/><Relationship Id="rId29" Type="http://schemas.openxmlformats.org/officeDocument/2006/relationships/slide" Target="slide14.xml"/><Relationship Id="rId1" Type="http://schemas.openxmlformats.org/officeDocument/2006/relationships/slideLayout" Target="../slideLayouts/slideLayout1.xml"/><Relationship Id="rId6" Type="http://schemas.openxmlformats.org/officeDocument/2006/relationships/image" Target="../media/image292.jpeg"/><Relationship Id="rId11" Type="http://schemas.openxmlformats.org/officeDocument/2006/relationships/image" Target="../media/image297.jpeg"/><Relationship Id="rId24" Type="http://schemas.openxmlformats.org/officeDocument/2006/relationships/image" Target="../media/image37.png"/><Relationship Id="rId32" Type="http://schemas.openxmlformats.org/officeDocument/2006/relationships/slide" Target="slide13.xml"/><Relationship Id="rId37" Type="http://schemas.openxmlformats.org/officeDocument/2006/relationships/slide" Target="slide121.xml"/><Relationship Id="rId40" Type="http://schemas.openxmlformats.org/officeDocument/2006/relationships/slide" Target="slide118.xml"/><Relationship Id="rId45" Type="http://schemas.openxmlformats.org/officeDocument/2006/relationships/slide" Target="slide99.xml"/><Relationship Id="rId5" Type="http://schemas.openxmlformats.org/officeDocument/2006/relationships/image" Target="../media/image291.jpeg"/><Relationship Id="rId15" Type="http://schemas.openxmlformats.org/officeDocument/2006/relationships/image" Target="../media/image1.png"/><Relationship Id="rId23" Type="http://schemas.openxmlformats.org/officeDocument/2006/relationships/slide" Target="slide49.xml"/><Relationship Id="rId28" Type="http://schemas.openxmlformats.org/officeDocument/2006/relationships/image" Target="../media/image39.png"/><Relationship Id="rId36" Type="http://schemas.openxmlformats.org/officeDocument/2006/relationships/image" Target="../media/image34.png"/><Relationship Id="rId10" Type="http://schemas.openxmlformats.org/officeDocument/2006/relationships/image" Target="../media/image296.jpeg"/><Relationship Id="rId19" Type="http://schemas.openxmlformats.org/officeDocument/2006/relationships/slide" Target="slide84.xml"/><Relationship Id="rId31" Type="http://schemas.openxmlformats.org/officeDocument/2006/relationships/slide" Target="slide128.xml"/><Relationship Id="rId44" Type="http://schemas.openxmlformats.org/officeDocument/2006/relationships/slide" Target="slide110.xml"/><Relationship Id="rId4" Type="http://schemas.openxmlformats.org/officeDocument/2006/relationships/image" Target="../media/image290.png"/><Relationship Id="rId9" Type="http://schemas.openxmlformats.org/officeDocument/2006/relationships/image" Target="../media/image295.jpeg"/><Relationship Id="rId14" Type="http://schemas.openxmlformats.org/officeDocument/2006/relationships/image" Target="../media/image41.png"/><Relationship Id="rId22" Type="http://schemas.openxmlformats.org/officeDocument/2006/relationships/image" Target="../media/image36.png"/><Relationship Id="rId27" Type="http://schemas.openxmlformats.org/officeDocument/2006/relationships/slide" Target="slide27.xml"/><Relationship Id="rId30" Type="http://schemas.openxmlformats.org/officeDocument/2006/relationships/image" Target="../media/image40.png"/><Relationship Id="rId35" Type="http://schemas.openxmlformats.org/officeDocument/2006/relationships/image" Target="../media/image43.png"/><Relationship Id="rId43" Type="http://schemas.openxmlformats.org/officeDocument/2006/relationships/slide" Target="slide107.xml"/><Relationship Id="rId8" Type="http://schemas.openxmlformats.org/officeDocument/2006/relationships/image" Target="../media/image294.jpeg"/><Relationship Id="rId3" Type="http://schemas.openxmlformats.org/officeDocument/2006/relationships/image" Target="../media/image210.png"/><Relationship Id="rId12" Type="http://schemas.openxmlformats.org/officeDocument/2006/relationships/hyperlink" Target="https://carestream.stylelabs.cloud/collections/852514ea39ed4d4fa80941b8598783" TargetMode="External"/><Relationship Id="rId17" Type="http://schemas.openxmlformats.org/officeDocument/2006/relationships/image" Target="../media/image32.png"/><Relationship Id="rId25" Type="http://schemas.openxmlformats.org/officeDocument/2006/relationships/slide" Target="slide38.xml"/><Relationship Id="rId33" Type="http://schemas.openxmlformats.org/officeDocument/2006/relationships/slide" Target="slide98.xml"/><Relationship Id="rId38" Type="http://schemas.openxmlformats.org/officeDocument/2006/relationships/slide" Target="slide113.xml"/><Relationship Id="rId46" Type="http://schemas.openxmlformats.org/officeDocument/2006/relationships/slide" Target="slide102.xml"/><Relationship Id="rId20" Type="http://schemas.openxmlformats.org/officeDocument/2006/relationships/image" Target="../media/image35.png"/><Relationship Id="rId41" Type="http://schemas.openxmlformats.org/officeDocument/2006/relationships/slide" Target="slide126.xml"/></Relationships>
</file>

<file path=ppt/slides/_rels/slide129.xml.rels><?xml version="1.0" encoding="UTF-8" standalone="yes"?>
<Relationships xmlns="http://schemas.openxmlformats.org/package/2006/relationships"><Relationship Id="rId13" Type="http://schemas.openxmlformats.org/officeDocument/2006/relationships/image" Target="../media/image35.png"/><Relationship Id="rId18" Type="http://schemas.openxmlformats.org/officeDocument/2006/relationships/slide" Target="slide38.xml"/><Relationship Id="rId26" Type="http://schemas.openxmlformats.org/officeDocument/2006/relationships/slide" Target="slide98.xml"/><Relationship Id="rId39" Type="http://schemas.openxmlformats.org/officeDocument/2006/relationships/slide" Target="slide107.xml"/><Relationship Id="rId21" Type="http://schemas.openxmlformats.org/officeDocument/2006/relationships/image" Target="../media/image39.png"/><Relationship Id="rId34" Type="http://schemas.openxmlformats.org/officeDocument/2006/relationships/slide" Target="slide113.xml"/><Relationship Id="rId42" Type="http://schemas.openxmlformats.org/officeDocument/2006/relationships/slide" Target="slide102.xml"/><Relationship Id="rId7" Type="http://schemas.openxmlformats.org/officeDocument/2006/relationships/image" Target="../media/image41.png"/><Relationship Id="rId2" Type="http://schemas.openxmlformats.org/officeDocument/2006/relationships/notesSlide" Target="../notesSlides/notesSlide106.xml"/><Relationship Id="rId16" Type="http://schemas.openxmlformats.org/officeDocument/2006/relationships/slide" Target="slide49.xml"/><Relationship Id="rId20" Type="http://schemas.openxmlformats.org/officeDocument/2006/relationships/slide" Target="slide27.xml"/><Relationship Id="rId29" Type="http://schemas.openxmlformats.org/officeDocument/2006/relationships/slide" Target="slide131.xml"/><Relationship Id="rId41" Type="http://schemas.openxmlformats.org/officeDocument/2006/relationships/slide" Target="slide99.xml"/><Relationship Id="rId1" Type="http://schemas.openxmlformats.org/officeDocument/2006/relationships/slideLayout" Target="../slideLayouts/slideLayout1.xml"/><Relationship Id="rId6" Type="http://schemas.openxmlformats.org/officeDocument/2006/relationships/image" Target="../media/image299.png"/><Relationship Id="rId11" Type="http://schemas.openxmlformats.org/officeDocument/2006/relationships/image" Target="../media/image33.png"/><Relationship Id="rId24" Type="http://schemas.openxmlformats.org/officeDocument/2006/relationships/slide" Target="slide12.xml"/><Relationship Id="rId32" Type="http://schemas.openxmlformats.org/officeDocument/2006/relationships/image" Target="../media/image34.png"/><Relationship Id="rId37" Type="http://schemas.openxmlformats.org/officeDocument/2006/relationships/slide" Target="slide126.xml"/><Relationship Id="rId40" Type="http://schemas.openxmlformats.org/officeDocument/2006/relationships/slide" Target="slide110.xml"/><Relationship Id="rId5" Type="http://schemas.openxmlformats.org/officeDocument/2006/relationships/image" Target="../media/image298.png"/><Relationship Id="rId15" Type="http://schemas.openxmlformats.org/officeDocument/2006/relationships/image" Target="../media/image36.png"/><Relationship Id="rId23" Type="http://schemas.openxmlformats.org/officeDocument/2006/relationships/image" Target="../media/image40.png"/><Relationship Id="rId28" Type="http://schemas.openxmlformats.org/officeDocument/2006/relationships/slide" Target="slide132.xml"/><Relationship Id="rId36" Type="http://schemas.openxmlformats.org/officeDocument/2006/relationships/slide" Target="slide118.xml"/><Relationship Id="rId10" Type="http://schemas.openxmlformats.org/officeDocument/2006/relationships/image" Target="../media/image32.png"/><Relationship Id="rId19" Type="http://schemas.openxmlformats.org/officeDocument/2006/relationships/image" Target="../media/image38.png"/><Relationship Id="rId31" Type="http://schemas.openxmlformats.org/officeDocument/2006/relationships/image" Target="../media/image43.png"/><Relationship Id="rId4" Type="http://schemas.openxmlformats.org/officeDocument/2006/relationships/slide" Target="slide2.xml"/><Relationship Id="rId9" Type="http://schemas.openxmlformats.org/officeDocument/2006/relationships/slide" Target="slide134.xml"/><Relationship Id="rId14" Type="http://schemas.openxmlformats.org/officeDocument/2006/relationships/slide" Target="slide61.xml"/><Relationship Id="rId22" Type="http://schemas.openxmlformats.org/officeDocument/2006/relationships/slide" Target="slide14.xml"/><Relationship Id="rId27" Type="http://schemas.openxmlformats.org/officeDocument/2006/relationships/slide" Target="slide133.xml"/><Relationship Id="rId30" Type="http://schemas.openxmlformats.org/officeDocument/2006/relationships/slide" Target="slide130.xml"/><Relationship Id="rId35" Type="http://schemas.openxmlformats.org/officeDocument/2006/relationships/slide" Target="slide115.xml"/><Relationship Id="rId43" Type="http://schemas.openxmlformats.org/officeDocument/2006/relationships/slide" Target="slide104.xml"/><Relationship Id="rId8" Type="http://schemas.openxmlformats.org/officeDocument/2006/relationships/image" Target="../media/image1.png"/><Relationship Id="rId3" Type="http://schemas.openxmlformats.org/officeDocument/2006/relationships/image" Target="../media/image210.png"/><Relationship Id="rId12" Type="http://schemas.openxmlformats.org/officeDocument/2006/relationships/slide" Target="slide84.xml"/><Relationship Id="rId17" Type="http://schemas.openxmlformats.org/officeDocument/2006/relationships/image" Target="../media/image37.png"/><Relationship Id="rId25" Type="http://schemas.openxmlformats.org/officeDocument/2006/relationships/slide" Target="slide13.xml"/><Relationship Id="rId33" Type="http://schemas.openxmlformats.org/officeDocument/2006/relationships/slide" Target="slide121.xml"/><Relationship Id="rId38" Type="http://schemas.openxmlformats.org/officeDocument/2006/relationships/slide" Target="slide129.xml"/></Relationships>
</file>

<file path=ppt/slides/_rels/slide130.xml.rels><?xml version="1.0" encoding="UTF-8" standalone="yes"?>
<Relationships xmlns="http://schemas.openxmlformats.org/package/2006/relationships"><Relationship Id="rId13" Type="http://schemas.openxmlformats.org/officeDocument/2006/relationships/image" Target="../media/image36.png"/><Relationship Id="rId18" Type="http://schemas.openxmlformats.org/officeDocument/2006/relationships/slide" Target="slide27.xml"/><Relationship Id="rId26" Type="http://schemas.openxmlformats.org/officeDocument/2006/relationships/slide" Target="slide133.xml"/><Relationship Id="rId39" Type="http://schemas.openxmlformats.org/officeDocument/2006/relationships/slide" Target="slide110.xml"/><Relationship Id="rId21" Type="http://schemas.openxmlformats.org/officeDocument/2006/relationships/image" Target="../media/image40.png"/><Relationship Id="rId34" Type="http://schemas.openxmlformats.org/officeDocument/2006/relationships/slide" Target="slide115.xml"/><Relationship Id="rId42" Type="http://schemas.openxmlformats.org/officeDocument/2006/relationships/slide" Target="slide104.xml"/><Relationship Id="rId7" Type="http://schemas.openxmlformats.org/officeDocument/2006/relationships/slide" Target="slide134.xml"/><Relationship Id="rId2" Type="http://schemas.openxmlformats.org/officeDocument/2006/relationships/notesSlide" Target="../notesSlides/notesSlide107.xml"/><Relationship Id="rId16" Type="http://schemas.openxmlformats.org/officeDocument/2006/relationships/slide" Target="slide38.xml"/><Relationship Id="rId20" Type="http://schemas.openxmlformats.org/officeDocument/2006/relationships/slide" Target="slide14.xml"/><Relationship Id="rId29" Type="http://schemas.openxmlformats.org/officeDocument/2006/relationships/slide" Target="slide130.xml"/><Relationship Id="rId41" Type="http://schemas.openxmlformats.org/officeDocument/2006/relationships/slide" Target="slide102.xml"/><Relationship Id="rId1" Type="http://schemas.openxmlformats.org/officeDocument/2006/relationships/slideLayout" Target="../slideLayouts/slideLayout1.xml"/><Relationship Id="rId6" Type="http://schemas.openxmlformats.org/officeDocument/2006/relationships/image" Target="../media/image1.png"/><Relationship Id="rId11" Type="http://schemas.openxmlformats.org/officeDocument/2006/relationships/image" Target="../media/image35.png"/><Relationship Id="rId24" Type="http://schemas.openxmlformats.org/officeDocument/2006/relationships/slide" Target="slide13.xml"/><Relationship Id="rId32" Type="http://schemas.openxmlformats.org/officeDocument/2006/relationships/slide" Target="slide121.xml"/><Relationship Id="rId37" Type="http://schemas.openxmlformats.org/officeDocument/2006/relationships/slide" Target="slide129.xml"/><Relationship Id="rId40" Type="http://schemas.openxmlformats.org/officeDocument/2006/relationships/slide" Target="slide99.xml"/><Relationship Id="rId5" Type="http://schemas.openxmlformats.org/officeDocument/2006/relationships/image" Target="../media/image41.png"/><Relationship Id="rId15" Type="http://schemas.openxmlformats.org/officeDocument/2006/relationships/image" Target="../media/image37.png"/><Relationship Id="rId23" Type="http://schemas.openxmlformats.org/officeDocument/2006/relationships/slide" Target="slide2.xml"/><Relationship Id="rId28" Type="http://schemas.openxmlformats.org/officeDocument/2006/relationships/slide" Target="slide131.xml"/><Relationship Id="rId36" Type="http://schemas.openxmlformats.org/officeDocument/2006/relationships/slide" Target="slide126.xml"/><Relationship Id="rId10" Type="http://schemas.openxmlformats.org/officeDocument/2006/relationships/slide" Target="slide84.xml"/><Relationship Id="rId19" Type="http://schemas.openxmlformats.org/officeDocument/2006/relationships/image" Target="../media/image39.png"/><Relationship Id="rId31" Type="http://schemas.openxmlformats.org/officeDocument/2006/relationships/image" Target="../media/image34.png"/><Relationship Id="rId4" Type="http://schemas.openxmlformats.org/officeDocument/2006/relationships/image" Target="../media/image300.png"/><Relationship Id="rId9" Type="http://schemas.openxmlformats.org/officeDocument/2006/relationships/image" Target="../media/image33.png"/><Relationship Id="rId14" Type="http://schemas.openxmlformats.org/officeDocument/2006/relationships/slide" Target="slide49.xml"/><Relationship Id="rId22" Type="http://schemas.openxmlformats.org/officeDocument/2006/relationships/slide" Target="slide12.xml"/><Relationship Id="rId27" Type="http://schemas.openxmlformats.org/officeDocument/2006/relationships/slide" Target="slide132.xml"/><Relationship Id="rId30" Type="http://schemas.openxmlformats.org/officeDocument/2006/relationships/image" Target="../media/image43.png"/><Relationship Id="rId35" Type="http://schemas.openxmlformats.org/officeDocument/2006/relationships/slide" Target="slide118.xml"/><Relationship Id="rId8" Type="http://schemas.openxmlformats.org/officeDocument/2006/relationships/image" Target="../media/image32.png"/><Relationship Id="rId3" Type="http://schemas.openxmlformats.org/officeDocument/2006/relationships/image" Target="../media/image210.png"/><Relationship Id="rId12" Type="http://schemas.openxmlformats.org/officeDocument/2006/relationships/slide" Target="slide61.xml"/><Relationship Id="rId17" Type="http://schemas.openxmlformats.org/officeDocument/2006/relationships/image" Target="../media/image38.png"/><Relationship Id="rId25" Type="http://schemas.openxmlformats.org/officeDocument/2006/relationships/slide" Target="slide98.xml"/><Relationship Id="rId33" Type="http://schemas.openxmlformats.org/officeDocument/2006/relationships/slide" Target="slide113.xml"/><Relationship Id="rId38" Type="http://schemas.openxmlformats.org/officeDocument/2006/relationships/slide" Target="slide107.xml"/></Relationships>
</file>

<file path=ppt/slides/_rels/slide131.xml.rels><?xml version="1.0" encoding="UTF-8" standalone="yes"?>
<Relationships xmlns="http://schemas.openxmlformats.org/package/2006/relationships"><Relationship Id="rId13" Type="http://schemas.openxmlformats.org/officeDocument/2006/relationships/image" Target="../media/image36.png"/><Relationship Id="rId18" Type="http://schemas.openxmlformats.org/officeDocument/2006/relationships/slide" Target="slide27.xml"/><Relationship Id="rId26" Type="http://schemas.openxmlformats.org/officeDocument/2006/relationships/slide" Target="slide133.xml"/><Relationship Id="rId39" Type="http://schemas.openxmlformats.org/officeDocument/2006/relationships/slide" Target="slide110.xml"/><Relationship Id="rId21" Type="http://schemas.openxmlformats.org/officeDocument/2006/relationships/image" Target="../media/image40.png"/><Relationship Id="rId34" Type="http://schemas.openxmlformats.org/officeDocument/2006/relationships/slide" Target="slide115.xml"/><Relationship Id="rId42" Type="http://schemas.openxmlformats.org/officeDocument/2006/relationships/slide" Target="slide104.xml"/><Relationship Id="rId7" Type="http://schemas.openxmlformats.org/officeDocument/2006/relationships/slide" Target="slide134.xml"/><Relationship Id="rId2" Type="http://schemas.openxmlformats.org/officeDocument/2006/relationships/notesSlide" Target="../notesSlides/notesSlide108.xml"/><Relationship Id="rId16" Type="http://schemas.openxmlformats.org/officeDocument/2006/relationships/slide" Target="slide38.xml"/><Relationship Id="rId20" Type="http://schemas.openxmlformats.org/officeDocument/2006/relationships/slide" Target="slide14.xml"/><Relationship Id="rId29" Type="http://schemas.openxmlformats.org/officeDocument/2006/relationships/slide" Target="slide130.xml"/><Relationship Id="rId41" Type="http://schemas.openxmlformats.org/officeDocument/2006/relationships/slide" Target="slide102.xml"/><Relationship Id="rId1" Type="http://schemas.openxmlformats.org/officeDocument/2006/relationships/slideLayout" Target="../slideLayouts/slideLayout1.xml"/><Relationship Id="rId6" Type="http://schemas.openxmlformats.org/officeDocument/2006/relationships/image" Target="../media/image1.png"/><Relationship Id="rId11" Type="http://schemas.openxmlformats.org/officeDocument/2006/relationships/image" Target="../media/image35.png"/><Relationship Id="rId24" Type="http://schemas.openxmlformats.org/officeDocument/2006/relationships/slide" Target="slide13.xml"/><Relationship Id="rId32" Type="http://schemas.openxmlformats.org/officeDocument/2006/relationships/slide" Target="slide121.xml"/><Relationship Id="rId37" Type="http://schemas.openxmlformats.org/officeDocument/2006/relationships/slide" Target="slide129.xml"/><Relationship Id="rId40" Type="http://schemas.openxmlformats.org/officeDocument/2006/relationships/slide" Target="slide99.xml"/><Relationship Id="rId5" Type="http://schemas.openxmlformats.org/officeDocument/2006/relationships/image" Target="../media/image41.png"/><Relationship Id="rId15" Type="http://schemas.openxmlformats.org/officeDocument/2006/relationships/image" Target="../media/image37.png"/><Relationship Id="rId23" Type="http://schemas.openxmlformats.org/officeDocument/2006/relationships/slide" Target="slide2.xml"/><Relationship Id="rId28" Type="http://schemas.openxmlformats.org/officeDocument/2006/relationships/slide" Target="slide131.xml"/><Relationship Id="rId36" Type="http://schemas.openxmlformats.org/officeDocument/2006/relationships/slide" Target="slide126.xml"/><Relationship Id="rId10" Type="http://schemas.openxmlformats.org/officeDocument/2006/relationships/slide" Target="slide84.xml"/><Relationship Id="rId19" Type="http://schemas.openxmlformats.org/officeDocument/2006/relationships/image" Target="../media/image39.png"/><Relationship Id="rId31" Type="http://schemas.openxmlformats.org/officeDocument/2006/relationships/image" Target="../media/image34.png"/><Relationship Id="rId4" Type="http://schemas.openxmlformats.org/officeDocument/2006/relationships/image" Target="../media/image210.png"/><Relationship Id="rId9" Type="http://schemas.openxmlformats.org/officeDocument/2006/relationships/image" Target="../media/image33.png"/><Relationship Id="rId14" Type="http://schemas.openxmlformats.org/officeDocument/2006/relationships/slide" Target="slide49.xml"/><Relationship Id="rId22" Type="http://schemas.openxmlformats.org/officeDocument/2006/relationships/slide" Target="slide12.xml"/><Relationship Id="rId27" Type="http://schemas.openxmlformats.org/officeDocument/2006/relationships/slide" Target="slide132.xml"/><Relationship Id="rId30" Type="http://schemas.openxmlformats.org/officeDocument/2006/relationships/image" Target="../media/image43.png"/><Relationship Id="rId35" Type="http://schemas.openxmlformats.org/officeDocument/2006/relationships/slide" Target="slide118.xml"/><Relationship Id="rId8" Type="http://schemas.openxmlformats.org/officeDocument/2006/relationships/image" Target="../media/image32.png"/><Relationship Id="rId3" Type="http://schemas.openxmlformats.org/officeDocument/2006/relationships/image" Target="../media/image301.png"/><Relationship Id="rId12" Type="http://schemas.openxmlformats.org/officeDocument/2006/relationships/slide" Target="slide61.xml"/><Relationship Id="rId17" Type="http://schemas.openxmlformats.org/officeDocument/2006/relationships/image" Target="../media/image38.png"/><Relationship Id="rId25" Type="http://schemas.openxmlformats.org/officeDocument/2006/relationships/slide" Target="slide98.xml"/><Relationship Id="rId33" Type="http://schemas.openxmlformats.org/officeDocument/2006/relationships/slide" Target="slide113.xml"/><Relationship Id="rId38" Type="http://schemas.openxmlformats.org/officeDocument/2006/relationships/slide" Target="slide107.xml"/></Relationships>
</file>

<file path=ppt/slides/_rels/slide132.xml.rels><?xml version="1.0" encoding="UTF-8" standalone="yes"?>
<Relationships xmlns="http://schemas.openxmlformats.org/package/2006/relationships"><Relationship Id="rId13" Type="http://schemas.openxmlformats.org/officeDocument/2006/relationships/slide" Target="slide134.xml"/><Relationship Id="rId18" Type="http://schemas.openxmlformats.org/officeDocument/2006/relationships/slide" Target="slide61.xml"/><Relationship Id="rId26" Type="http://schemas.openxmlformats.org/officeDocument/2006/relationships/slide" Target="slide14.xml"/><Relationship Id="rId39" Type="http://schemas.openxmlformats.org/officeDocument/2006/relationships/slide" Target="slide115.xml"/><Relationship Id="rId21" Type="http://schemas.openxmlformats.org/officeDocument/2006/relationships/image" Target="../media/image37.png"/><Relationship Id="rId34" Type="http://schemas.openxmlformats.org/officeDocument/2006/relationships/slide" Target="slide130.xml"/><Relationship Id="rId42" Type="http://schemas.openxmlformats.org/officeDocument/2006/relationships/slide" Target="slide129.xml"/><Relationship Id="rId47" Type="http://schemas.openxmlformats.org/officeDocument/2006/relationships/slide" Target="slide104.xml"/><Relationship Id="rId7" Type="http://schemas.openxmlformats.org/officeDocument/2006/relationships/image" Target="../media/image304.png"/><Relationship Id="rId2" Type="http://schemas.openxmlformats.org/officeDocument/2006/relationships/notesSlide" Target="../notesSlides/notesSlide109.xml"/><Relationship Id="rId16" Type="http://schemas.openxmlformats.org/officeDocument/2006/relationships/slide" Target="slide84.xml"/><Relationship Id="rId29" Type="http://schemas.openxmlformats.org/officeDocument/2006/relationships/slide" Target="slide13.xml"/><Relationship Id="rId1" Type="http://schemas.openxmlformats.org/officeDocument/2006/relationships/slideLayout" Target="../slideLayouts/slideLayout1.xml"/><Relationship Id="rId6" Type="http://schemas.openxmlformats.org/officeDocument/2006/relationships/image" Target="../media/image303.png"/><Relationship Id="rId11" Type="http://schemas.openxmlformats.org/officeDocument/2006/relationships/image" Target="../media/image41.png"/><Relationship Id="rId24" Type="http://schemas.openxmlformats.org/officeDocument/2006/relationships/slide" Target="slide27.xml"/><Relationship Id="rId32" Type="http://schemas.openxmlformats.org/officeDocument/2006/relationships/slide" Target="slide132.xml"/><Relationship Id="rId37" Type="http://schemas.openxmlformats.org/officeDocument/2006/relationships/slide" Target="slide121.xml"/><Relationship Id="rId40" Type="http://schemas.openxmlformats.org/officeDocument/2006/relationships/slide" Target="slide118.xml"/><Relationship Id="rId45" Type="http://schemas.openxmlformats.org/officeDocument/2006/relationships/slide" Target="slide99.xml"/><Relationship Id="rId5" Type="http://schemas.openxmlformats.org/officeDocument/2006/relationships/slide" Target="slide2.xml"/><Relationship Id="rId15" Type="http://schemas.openxmlformats.org/officeDocument/2006/relationships/image" Target="../media/image33.png"/><Relationship Id="rId23" Type="http://schemas.openxmlformats.org/officeDocument/2006/relationships/image" Target="../media/image38.png"/><Relationship Id="rId28" Type="http://schemas.openxmlformats.org/officeDocument/2006/relationships/slide" Target="slide12.xml"/><Relationship Id="rId36" Type="http://schemas.openxmlformats.org/officeDocument/2006/relationships/image" Target="../media/image34.png"/><Relationship Id="rId10" Type="http://schemas.openxmlformats.org/officeDocument/2006/relationships/image" Target="../media/image307.png"/><Relationship Id="rId19" Type="http://schemas.openxmlformats.org/officeDocument/2006/relationships/image" Target="../media/image36.png"/><Relationship Id="rId31" Type="http://schemas.openxmlformats.org/officeDocument/2006/relationships/slide" Target="slide133.xml"/><Relationship Id="rId44" Type="http://schemas.openxmlformats.org/officeDocument/2006/relationships/slide" Target="slide110.xml"/><Relationship Id="rId4" Type="http://schemas.openxmlformats.org/officeDocument/2006/relationships/image" Target="../media/image302.png"/><Relationship Id="rId9" Type="http://schemas.openxmlformats.org/officeDocument/2006/relationships/image" Target="../media/image306.png"/><Relationship Id="rId14" Type="http://schemas.openxmlformats.org/officeDocument/2006/relationships/image" Target="../media/image32.png"/><Relationship Id="rId22" Type="http://schemas.openxmlformats.org/officeDocument/2006/relationships/slide" Target="slide38.xml"/><Relationship Id="rId27" Type="http://schemas.openxmlformats.org/officeDocument/2006/relationships/image" Target="../media/image40.png"/><Relationship Id="rId30" Type="http://schemas.openxmlformats.org/officeDocument/2006/relationships/slide" Target="slide98.xml"/><Relationship Id="rId35" Type="http://schemas.openxmlformats.org/officeDocument/2006/relationships/image" Target="../media/image43.png"/><Relationship Id="rId43" Type="http://schemas.openxmlformats.org/officeDocument/2006/relationships/slide" Target="slide107.xml"/><Relationship Id="rId8" Type="http://schemas.openxmlformats.org/officeDocument/2006/relationships/image" Target="../media/image305.png"/><Relationship Id="rId3" Type="http://schemas.openxmlformats.org/officeDocument/2006/relationships/image" Target="../media/image210.png"/><Relationship Id="rId12" Type="http://schemas.openxmlformats.org/officeDocument/2006/relationships/image" Target="../media/image1.png"/><Relationship Id="rId17" Type="http://schemas.openxmlformats.org/officeDocument/2006/relationships/image" Target="../media/image35.png"/><Relationship Id="rId25" Type="http://schemas.openxmlformats.org/officeDocument/2006/relationships/image" Target="../media/image39.png"/><Relationship Id="rId33" Type="http://schemas.openxmlformats.org/officeDocument/2006/relationships/slide" Target="slide131.xml"/><Relationship Id="rId38" Type="http://schemas.openxmlformats.org/officeDocument/2006/relationships/slide" Target="slide113.xml"/><Relationship Id="rId46" Type="http://schemas.openxmlformats.org/officeDocument/2006/relationships/slide" Target="slide102.xml"/><Relationship Id="rId20" Type="http://schemas.openxmlformats.org/officeDocument/2006/relationships/slide" Target="slide49.xml"/><Relationship Id="rId41" Type="http://schemas.openxmlformats.org/officeDocument/2006/relationships/slide" Target="slide126.xml"/></Relationships>
</file>

<file path=ppt/slides/_rels/slide133.xml.rels><?xml version="1.0" encoding="UTF-8" standalone="yes"?>
<Relationships xmlns="http://schemas.openxmlformats.org/package/2006/relationships"><Relationship Id="rId13" Type="http://schemas.openxmlformats.org/officeDocument/2006/relationships/image" Target="../media/image35.png"/><Relationship Id="rId18" Type="http://schemas.openxmlformats.org/officeDocument/2006/relationships/slide" Target="slide38.xml"/><Relationship Id="rId26" Type="http://schemas.openxmlformats.org/officeDocument/2006/relationships/slide" Target="slide13.xml"/><Relationship Id="rId39" Type="http://schemas.openxmlformats.org/officeDocument/2006/relationships/slide" Target="slide129.xml"/><Relationship Id="rId21" Type="http://schemas.openxmlformats.org/officeDocument/2006/relationships/image" Target="../media/image39.png"/><Relationship Id="rId34" Type="http://schemas.openxmlformats.org/officeDocument/2006/relationships/slide" Target="slide121.xml"/><Relationship Id="rId42" Type="http://schemas.openxmlformats.org/officeDocument/2006/relationships/slide" Target="slide99.xml"/><Relationship Id="rId7" Type="http://schemas.openxmlformats.org/officeDocument/2006/relationships/image" Target="../media/image41.png"/><Relationship Id="rId2" Type="http://schemas.openxmlformats.org/officeDocument/2006/relationships/notesSlide" Target="../notesSlides/notesSlide110.xml"/><Relationship Id="rId16" Type="http://schemas.openxmlformats.org/officeDocument/2006/relationships/slide" Target="slide49.xml"/><Relationship Id="rId20" Type="http://schemas.openxmlformats.org/officeDocument/2006/relationships/slide" Target="slide27.xml"/><Relationship Id="rId29" Type="http://schemas.openxmlformats.org/officeDocument/2006/relationships/slide" Target="slide132.xml"/><Relationship Id="rId41" Type="http://schemas.openxmlformats.org/officeDocument/2006/relationships/slide" Target="slide110.xml"/><Relationship Id="rId1" Type="http://schemas.openxmlformats.org/officeDocument/2006/relationships/slideLayout" Target="../slideLayouts/slideLayout1.xml"/><Relationship Id="rId6" Type="http://schemas.openxmlformats.org/officeDocument/2006/relationships/image" Target="../media/image310.png"/><Relationship Id="rId11" Type="http://schemas.openxmlformats.org/officeDocument/2006/relationships/image" Target="../media/image33.png"/><Relationship Id="rId24" Type="http://schemas.openxmlformats.org/officeDocument/2006/relationships/slide" Target="slide12.xml"/><Relationship Id="rId32" Type="http://schemas.openxmlformats.org/officeDocument/2006/relationships/image" Target="../media/image43.png"/><Relationship Id="rId37" Type="http://schemas.openxmlformats.org/officeDocument/2006/relationships/slide" Target="slide118.xml"/><Relationship Id="rId40" Type="http://schemas.openxmlformats.org/officeDocument/2006/relationships/slide" Target="slide107.xml"/><Relationship Id="rId5" Type="http://schemas.openxmlformats.org/officeDocument/2006/relationships/image" Target="../media/image309.png"/><Relationship Id="rId15" Type="http://schemas.openxmlformats.org/officeDocument/2006/relationships/image" Target="../media/image36.png"/><Relationship Id="rId23" Type="http://schemas.openxmlformats.org/officeDocument/2006/relationships/image" Target="../media/image40.png"/><Relationship Id="rId28" Type="http://schemas.openxmlformats.org/officeDocument/2006/relationships/slide" Target="slide133.xml"/><Relationship Id="rId36" Type="http://schemas.openxmlformats.org/officeDocument/2006/relationships/slide" Target="slide115.xml"/><Relationship Id="rId10" Type="http://schemas.openxmlformats.org/officeDocument/2006/relationships/image" Target="../media/image32.png"/><Relationship Id="rId19" Type="http://schemas.openxmlformats.org/officeDocument/2006/relationships/image" Target="../media/image38.png"/><Relationship Id="rId31" Type="http://schemas.openxmlformats.org/officeDocument/2006/relationships/slide" Target="slide130.xml"/><Relationship Id="rId44" Type="http://schemas.openxmlformats.org/officeDocument/2006/relationships/slide" Target="slide104.xml"/><Relationship Id="rId4" Type="http://schemas.openxmlformats.org/officeDocument/2006/relationships/image" Target="../media/image308.png"/><Relationship Id="rId9" Type="http://schemas.openxmlformats.org/officeDocument/2006/relationships/slide" Target="slide134.xml"/><Relationship Id="rId14" Type="http://schemas.openxmlformats.org/officeDocument/2006/relationships/slide" Target="slide61.xml"/><Relationship Id="rId22" Type="http://schemas.openxmlformats.org/officeDocument/2006/relationships/slide" Target="slide14.xml"/><Relationship Id="rId27" Type="http://schemas.openxmlformats.org/officeDocument/2006/relationships/slide" Target="slide98.xml"/><Relationship Id="rId30" Type="http://schemas.openxmlformats.org/officeDocument/2006/relationships/slide" Target="slide131.xml"/><Relationship Id="rId35" Type="http://schemas.openxmlformats.org/officeDocument/2006/relationships/slide" Target="slide113.xml"/><Relationship Id="rId43" Type="http://schemas.openxmlformats.org/officeDocument/2006/relationships/slide" Target="slide102.xml"/><Relationship Id="rId8" Type="http://schemas.openxmlformats.org/officeDocument/2006/relationships/image" Target="../media/image1.png"/><Relationship Id="rId3" Type="http://schemas.openxmlformats.org/officeDocument/2006/relationships/image" Target="../media/image210.png"/><Relationship Id="rId12" Type="http://schemas.openxmlformats.org/officeDocument/2006/relationships/slide" Target="slide84.xml"/><Relationship Id="rId17" Type="http://schemas.openxmlformats.org/officeDocument/2006/relationships/image" Target="../media/image37.png"/><Relationship Id="rId25" Type="http://schemas.openxmlformats.org/officeDocument/2006/relationships/slide" Target="slide2.xml"/><Relationship Id="rId33" Type="http://schemas.openxmlformats.org/officeDocument/2006/relationships/image" Target="../media/image34.png"/><Relationship Id="rId38" Type="http://schemas.openxmlformats.org/officeDocument/2006/relationships/slide" Target="slide126.xml"/></Relationships>
</file>

<file path=ppt/slides/_rels/slide134.xml.rels><?xml version="1.0" encoding="UTF-8" standalone="yes"?>
<Relationships xmlns="http://schemas.openxmlformats.org/package/2006/relationships"><Relationship Id="rId13" Type="http://schemas.openxmlformats.org/officeDocument/2006/relationships/image" Target="../media/image5.png"/><Relationship Id="rId18" Type="http://schemas.openxmlformats.org/officeDocument/2006/relationships/image" Target="../media/image10.png"/><Relationship Id="rId26" Type="http://schemas.openxmlformats.org/officeDocument/2006/relationships/image" Target="../media/image18.png"/><Relationship Id="rId39" Type="http://schemas.openxmlformats.org/officeDocument/2006/relationships/image" Target="../media/image31.png"/><Relationship Id="rId21" Type="http://schemas.openxmlformats.org/officeDocument/2006/relationships/image" Target="../media/image13.png"/><Relationship Id="rId34" Type="http://schemas.openxmlformats.org/officeDocument/2006/relationships/image" Target="../media/image26.png"/><Relationship Id="rId42" Type="http://schemas.openxmlformats.org/officeDocument/2006/relationships/image" Target="../media/image32.png"/><Relationship Id="rId47" Type="http://schemas.openxmlformats.org/officeDocument/2006/relationships/image" Target="../media/image36.png"/><Relationship Id="rId50" Type="http://schemas.openxmlformats.org/officeDocument/2006/relationships/slide" Target="slide27.xml"/><Relationship Id="rId55" Type="http://schemas.openxmlformats.org/officeDocument/2006/relationships/slide" Target="slide13.xml"/><Relationship Id="rId63" Type="http://schemas.openxmlformats.org/officeDocument/2006/relationships/image" Target="../media/image34.png"/><Relationship Id="rId7" Type="http://schemas.openxmlformats.org/officeDocument/2006/relationships/image" Target="../media/image311.jpeg"/><Relationship Id="rId2" Type="http://schemas.openxmlformats.org/officeDocument/2006/relationships/image" Target="../media/image87.jpg"/><Relationship Id="rId16" Type="http://schemas.openxmlformats.org/officeDocument/2006/relationships/image" Target="../media/image8.jpeg"/><Relationship Id="rId29" Type="http://schemas.openxmlformats.org/officeDocument/2006/relationships/image" Target="../media/image21.png"/><Relationship Id="rId11" Type="http://schemas.openxmlformats.org/officeDocument/2006/relationships/image" Target="../media/image3.png"/><Relationship Id="rId24" Type="http://schemas.openxmlformats.org/officeDocument/2006/relationships/image" Target="../media/image16.png"/><Relationship Id="rId32" Type="http://schemas.openxmlformats.org/officeDocument/2006/relationships/image" Target="../media/image24.png"/><Relationship Id="rId37" Type="http://schemas.openxmlformats.org/officeDocument/2006/relationships/image" Target="../media/image29.jpeg"/><Relationship Id="rId40" Type="http://schemas.openxmlformats.org/officeDocument/2006/relationships/image" Target="../media/image41.png"/><Relationship Id="rId45" Type="http://schemas.openxmlformats.org/officeDocument/2006/relationships/image" Target="../media/image35.png"/><Relationship Id="rId53" Type="http://schemas.openxmlformats.org/officeDocument/2006/relationships/image" Target="../media/image40.png"/><Relationship Id="rId58" Type="http://schemas.openxmlformats.org/officeDocument/2006/relationships/slide" Target="slide6.xml"/><Relationship Id="rId5" Type="http://schemas.openxmlformats.org/officeDocument/2006/relationships/slide" Target="slide142.xml"/><Relationship Id="rId61" Type="http://schemas.openxmlformats.org/officeDocument/2006/relationships/image" Target="../media/image43.png"/><Relationship Id="rId19" Type="http://schemas.openxmlformats.org/officeDocument/2006/relationships/image" Target="../media/image11.png"/><Relationship Id="rId14" Type="http://schemas.openxmlformats.org/officeDocument/2006/relationships/image" Target="../media/image6.png"/><Relationship Id="rId22" Type="http://schemas.openxmlformats.org/officeDocument/2006/relationships/image" Target="../media/image14.png"/><Relationship Id="rId27" Type="http://schemas.openxmlformats.org/officeDocument/2006/relationships/image" Target="../media/image19.png"/><Relationship Id="rId30" Type="http://schemas.openxmlformats.org/officeDocument/2006/relationships/image" Target="../media/image22.jpeg"/><Relationship Id="rId35" Type="http://schemas.openxmlformats.org/officeDocument/2006/relationships/image" Target="../media/image27.png"/><Relationship Id="rId43" Type="http://schemas.openxmlformats.org/officeDocument/2006/relationships/image" Target="../media/image33.png"/><Relationship Id="rId48" Type="http://schemas.openxmlformats.org/officeDocument/2006/relationships/slide" Target="slide38.xml"/><Relationship Id="rId56" Type="http://schemas.openxmlformats.org/officeDocument/2006/relationships/slide" Target="slide10.xml"/><Relationship Id="rId8" Type="http://schemas.openxmlformats.org/officeDocument/2006/relationships/slide" Target="slide49.xml"/><Relationship Id="rId51" Type="http://schemas.openxmlformats.org/officeDocument/2006/relationships/image" Target="../media/image39.png"/><Relationship Id="rId3" Type="http://schemas.openxmlformats.org/officeDocument/2006/relationships/image" Target="../media/image210.png"/><Relationship Id="rId12" Type="http://schemas.openxmlformats.org/officeDocument/2006/relationships/image" Target="../media/image4.png"/><Relationship Id="rId17" Type="http://schemas.openxmlformats.org/officeDocument/2006/relationships/image" Target="../media/image9.png"/><Relationship Id="rId25" Type="http://schemas.openxmlformats.org/officeDocument/2006/relationships/image" Target="../media/image17.png"/><Relationship Id="rId33" Type="http://schemas.openxmlformats.org/officeDocument/2006/relationships/image" Target="../media/image25.png"/><Relationship Id="rId38" Type="http://schemas.openxmlformats.org/officeDocument/2006/relationships/image" Target="../media/image30.png"/><Relationship Id="rId46" Type="http://schemas.openxmlformats.org/officeDocument/2006/relationships/slide" Target="slide61.xml"/><Relationship Id="rId59" Type="http://schemas.openxmlformats.org/officeDocument/2006/relationships/slide" Target="slide5.xml"/><Relationship Id="rId20" Type="http://schemas.openxmlformats.org/officeDocument/2006/relationships/image" Target="../media/image12.png"/><Relationship Id="rId41" Type="http://schemas.openxmlformats.org/officeDocument/2006/relationships/slide" Target="slide134.xml"/><Relationship Id="rId54" Type="http://schemas.openxmlformats.org/officeDocument/2006/relationships/image" Target="../media/image1.png"/><Relationship Id="rId62" Type="http://schemas.openxmlformats.org/officeDocument/2006/relationships/slide" Target="slide98.xml"/><Relationship Id="rId1" Type="http://schemas.openxmlformats.org/officeDocument/2006/relationships/slideLayout" Target="../slideLayouts/slideLayout1.xml"/><Relationship Id="rId6" Type="http://schemas.openxmlformats.org/officeDocument/2006/relationships/slide" Target="slide135.xml"/><Relationship Id="rId15" Type="http://schemas.openxmlformats.org/officeDocument/2006/relationships/image" Target="../media/image7.png"/><Relationship Id="rId23" Type="http://schemas.openxmlformats.org/officeDocument/2006/relationships/image" Target="../media/image15.jpeg"/><Relationship Id="rId28" Type="http://schemas.openxmlformats.org/officeDocument/2006/relationships/image" Target="../media/image20.png"/><Relationship Id="rId36" Type="http://schemas.openxmlformats.org/officeDocument/2006/relationships/image" Target="../media/image28.jpeg"/><Relationship Id="rId49" Type="http://schemas.openxmlformats.org/officeDocument/2006/relationships/image" Target="../media/image38.png"/><Relationship Id="rId57" Type="http://schemas.openxmlformats.org/officeDocument/2006/relationships/slide" Target="slide9.xml"/><Relationship Id="rId10" Type="http://schemas.openxmlformats.org/officeDocument/2006/relationships/image" Target="../media/image2.png"/><Relationship Id="rId31" Type="http://schemas.openxmlformats.org/officeDocument/2006/relationships/image" Target="../media/image23.png"/><Relationship Id="rId44" Type="http://schemas.openxmlformats.org/officeDocument/2006/relationships/slide" Target="slide84.xml"/><Relationship Id="rId52" Type="http://schemas.openxmlformats.org/officeDocument/2006/relationships/slide" Target="slide14.xml"/><Relationship Id="rId60" Type="http://schemas.openxmlformats.org/officeDocument/2006/relationships/slide" Target="slide2.xml"/><Relationship Id="rId4" Type="http://schemas.openxmlformats.org/officeDocument/2006/relationships/slide" Target="slide139.xml"/><Relationship Id="rId9" Type="http://schemas.openxmlformats.org/officeDocument/2006/relationships/image" Target="../media/image37.png"/></Relationships>
</file>

<file path=ppt/slides/_rels/slide135.xml.rels><?xml version="1.0" encoding="UTF-8" standalone="yes"?>
<Relationships xmlns="http://schemas.openxmlformats.org/package/2006/relationships"><Relationship Id="rId8" Type="http://schemas.openxmlformats.org/officeDocument/2006/relationships/image" Target="../media/image32.png"/><Relationship Id="rId13" Type="http://schemas.openxmlformats.org/officeDocument/2006/relationships/image" Target="../media/image36.png"/><Relationship Id="rId18" Type="http://schemas.openxmlformats.org/officeDocument/2006/relationships/slide" Target="slide27.xml"/><Relationship Id="rId26" Type="http://schemas.openxmlformats.org/officeDocument/2006/relationships/slide" Target="slide137.xml"/><Relationship Id="rId3" Type="http://schemas.openxmlformats.org/officeDocument/2006/relationships/image" Target="../media/image87.jpg"/><Relationship Id="rId21" Type="http://schemas.openxmlformats.org/officeDocument/2006/relationships/image" Target="../media/image40.png"/><Relationship Id="rId7" Type="http://schemas.openxmlformats.org/officeDocument/2006/relationships/slide" Target="slide134.xml"/><Relationship Id="rId12" Type="http://schemas.openxmlformats.org/officeDocument/2006/relationships/slide" Target="slide61.xml"/><Relationship Id="rId17" Type="http://schemas.openxmlformats.org/officeDocument/2006/relationships/image" Target="../media/image38.png"/><Relationship Id="rId25" Type="http://schemas.openxmlformats.org/officeDocument/2006/relationships/slide" Target="slide138.xml"/><Relationship Id="rId2" Type="http://schemas.openxmlformats.org/officeDocument/2006/relationships/image" Target="../media/image312.jpeg"/><Relationship Id="rId16" Type="http://schemas.openxmlformats.org/officeDocument/2006/relationships/slide" Target="slide38.xml"/><Relationship Id="rId20" Type="http://schemas.openxmlformats.org/officeDocument/2006/relationships/slide" Target="slide14.xml"/><Relationship Id="rId29" Type="http://schemas.openxmlformats.org/officeDocument/2006/relationships/image" Target="../media/image43.png"/><Relationship Id="rId1" Type="http://schemas.openxmlformats.org/officeDocument/2006/relationships/slideLayout" Target="../slideLayouts/slideLayout2.xml"/><Relationship Id="rId6" Type="http://schemas.openxmlformats.org/officeDocument/2006/relationships/image" Target="../media/image1.png"/><Relationship Id="rId11" Type="http://schemas.openxmlformats.org/officeDocument/2006/relationships/image" Target="../media/image35.png"/><Relationship Id="rId24" Type="http://schemas.openxmlformats.org/officeDocument/2006/relationships/slide" Target="slide135.xml"/><Relationship Id="rId5" Type="http://schemas.openxmlformats.org/officeDocument/2006/relationships/image" Target="../media/image41.png"/><Relationship Id="rId15" Type="http://schemas.openxmlformats.org/officeDocument/2006/relationships/image" Target="../media/image37.png"/><Relationship Id="rId23" Type="http://schemas.openxmlformats.org/officeDocument/2006/relationships/slide" Target="slide142.xml"/><Relationship Id="rId28" Type="http://schemas.openxmlformats.org/officeDocument/2006/relationships/slide" Target="slide13.xml"/><Relationship Id="rId10" Type="http://schemas.openxmlformats.org/officeDocument/2006/relationships/slide" Target="slide84.xml"/><Relationship Id="rId19" Type="http://schemas.openxmlformats.org/officeDocument/2006/relationships/image" Target="../media/image39.png"/><Relationship Id="rId31" Type="http://schemas.openxmlformats.org/officeDocument/2006/relationships/image" Target="../media/image34.png"/><Relationship Id="rId4" Type="http://schemas.openxmlformats.org/officeDocument/2006/relationships/image" Target="../media/image210.png"/><Relationship Id="rId9" Type="http://schemas.openxmlformats.org/officeDocument/2006/relationships/image" Target="../media/image33.png"/><Relationship Id="rId14" Type="http://schemas.openxmlformats.org/officeDocument/2006/relationships/slide" Target="slide49.xml"/><Relationship Id="rId22" Type="http://schemas.openxmlformats.org/officeDocument/2006/relationships/slide" Target="slide139.xml"/><Relationship Id="rId27" Type="http://schemas.openxmlformats.org/officeDocument/2006/relationships/slide" Target="slide136.xml"/><Relationship Id="rId30" Type="http://schemas.openxmlformats.org/officeDocument/2006/relationships/slide" Target="slide98.xml"/></Relationships>
</file>

<file path=ppt/slides/_rels/slide136.xml.rels><?xml version="1.0" encoding="UTF-8" standalone="yes"?>
<Relationships xmlns="http://schemas.openxmlformats.org/package/2006/relationships"><Relationship Id="rId8" Type="http://schemas.openxmlformats.org/officeDocument/2006/relationships/slide" Target="slide134.xml"/><Relationship Id="rId13" Type="http://schemas.openxmlformats.org/officeDocument/2006/relationships/slide" Target="slide61.xml"/><Relationship Id="rId18" Type="http://schemas.openxmlformats.org/officeDocument/2006/relationships/image" Target="../media/image38.png"/><Relationship Id="rId26" Type="http://schemas.openxmlformats.org/officeDocument/2006/relationships/slide" Target="slide138.xml"/><Relationship Id="rId3" Type="http://schemas.openxmlformats.org/officeDocument/2006/relationships/image" Target="../media/image313.jpeg"/><Relationship Id="rId21" Type="http://schemas.openxmlformats.org/officeDocument/2006/relationships/slide" Target="slide14.xml"/><Relationship Id="rId7" Type="http://schemas.openxmlformats.org/officeDocument/2006/relationships/image" Target="../media/image1.png"/><Relationship Id="rId12" Type="http://schemas.openxmlformats.org/officeDocument/2006/relationships/image" Target="../media/image35.png"/><Relationship Id="rId17" Type="http://schemas.openxmlformats.org/officeDocument/2006/relationships/slide" Target="slide38.xml"/><Relationship Id="rId25" Type="http://schemas.openxmlformats.org/officeDocument/2006/relationships/slide" Target="slide135.xml"/><Relationship Id="rId2" Type="http://schemas.openxmlformats.org/officeDocument/2006/relationships/notesSlide" Target="../notesSlides/notesSlide111.xml"/><Relationship Id="rId16" Type="http://schemas.openxmlformats.org/officeDocument/2006/relationships/image" Target="../media/image37.png"/><Relationship Id="rId20" Type="http://schemas.openxmlformats.org/officeDocument/2006/relationships/image" Target="../media/image39.png"/><Relationship Id="rId29" Type="http://schemas.openxmlformats.org/officeDocument/2006/relationships/slide" Target="slide13.xml"/><Relationship Id="rId1" Type="http://schemas.openxmlformats.org/officeDocument/2006/relationships/slideLayout" Target="../slideLayouts/slideLayout1.xml"/><Relationship Id="rId6" Type="http://schemas.openxmlformats.org/officeDocument/2006/relationships/image" Target="../media/image41.png"/><Relationship Id="rId11" Type="http://schemas.openxmlformats.org/officeDocument/2006/relationships/slide" Target="slide84.xml"/><Relationship Id="rId24" Type="http://schemas.openxmlformats.org/officeDocument/2006/relationships/slide" Target="slide142.xml"/><Relationship Id="rId32" Type="http://schemas.openxmlformats.org/officeDocument/2006/relationships/image" Target="../media/image34.png"/><Relationship Id="rId5" Type="http://schemas.openxmlformats.org/officeDocument/2006/relationships/image" Target="../media/image210.png"/><Relationship Id="rId15" Type="http://schemas.openxmlformats.org/officeDocument/2006/relationships/slide" Target="slide49.xml"/><Relationship Id="rId23" Type="http://schemas.openxmlformats.org/officeDocument/2006/relationships/slide" Target="slide139.xml"/><Relationship Id="rId28" Type="http://schemas.openxmlformats.org/officeDocument/2006/relationships/slide" Target="slide136.xml"/><Relationship Id="rId10" Type="http://schemas.openxmlformats.org/officeDocument/2006/relationships/image" Target="../media/image33.png"/><Relationship Id="rId19" Type="http://schemas.openxmlformats.org/officeDocument/2006/relationships/slide" Target="slide27.xml"/><Relationship Id="rId31" Type="http://schemas.openxmlformats.org/officeDocument/2006/relationships/slide" Target="slide98.xml"/><Relationship Id="rId4" Type="http://schemas.openxmlformats.org/officeDocument/2006/relationships/image" Target="../media/image87.jpg"/><Relationship Id="rId9" Type="http://schemas.openxmlformats.org/officeDocument/2006/relationships/image" Target="../media/image32.png"/><Relationship Id="rId14" Type="http://schemas.openxmlformats.org/officeDocument/2006/relationships/image" Target="../media/image36.png"/><Relationship Id="rId22" Type="http://schemas.openxmlformats.org/officeDocument/2006/relationships/image" Target="../media/image40.png"/><Relationship Id="rId27" Type="http://schemas.openxmlformats.org/officeDocument/2006/relationships/slide" Target="slide137.xml"/><Relationship Id="rId30" Type="http://schemas.openxmlformats.org/officeDocument/2006/relationships/image" Target="../media/image43.png"/></Relationships>
</file>

<file path=ppt/slides/_rels/slide137.xml.rels><?xml version="1.0" encoding="UTF-8" standalone="yes"?>
<Relationships xmlns="http://schemas.openxmlformats.org/package/2006/relationships"><Relationship Id="rId13" Type="http://schemas.openxmlformats.org/officeDocument/2006/relationships/slide" Target="slide134.xml"/><Relationship Id="rId18" Type="http://schemas.openxmlformats.org/officeDocument/2006/relationships/slide" Target="slide61.xml"/><Relationship Id="rId26" Type="http://schemas.openxmlformats.org/officeDocument/2006/relationships/slide" Target="slide14.xml"/><Relationship Id="rId21" Type="http://schemas.openxmlformats.org/officeDocument/2006/relationships/image" Target="../media/image37.png"/><Relationship Id="rId34" Type="http://schemas.openxmlformats.org/officeDocument/2006/relationships/slide" Target="slide13.xml"/><Relationship Id="rId7" Type="http://schemas.openxmlformats.org/officeDocument/2006/relationships/image" Target="../media/image315.jpeg"/><Relationship Id="rId12" Type="http://schemas.openxmlformats.org/officeDocument/2006/relationships/image" Target="../media/image1.png"/><Relationship Id="rId17" Type="http://schemas.openxmlformats.org/officeDocument/2006/relationships/image" Target="../media/image35.png"/><Relationship Id="rId25" Type="http://schemas.openxmlformats.org/officeDocument/2006/relationships/image" Target="../media/image39.png"/><Relationship Id="rId33" Type="http://schemas.openxmlformats.org/officeDocument/2006/relationships/slide" Target="slide136.xml"/><Relationship Id="rId2" Type="http://schemas.openxmlformats.org/officeDocument/2006/relationships/notesSlide" Target="../notesSlides/notesSlide112.xml"/><Relationship Id="rId16" Type="http://schemas.openxmlformats.org/officeDocument/2006/relationships/slide" Target="slide84.xml"/><Relationship Id="rId20" Type="http://schemas.openxmlformats.org/officeDocument/2006/relationships/slide" Target="slide49.xml"/><Relationship Id="rId29" Type="http://schemas.openxmlformats.org/officeDocument/2006/relationships/slide" Target="slide142.xml"/><Relationship Id="rId1" Type="http://schemas.openxmlformats.org/officeDocument/2006/relationships/slideLayout" Target="../slideLayouts/slideLayout1.xml"/><Relationship Id="rId6" Type="http://schemas.openxmlformats.org/officeDocument/2006/relationships/image" Target="../media/image314.jpeg"/><Relationship Id="rId11" Type="http://schemas.openxmlformats.org/officeDocument/2006/relationships/image" Target="../media/image41.png"/><Relationship Id="rId24" Type="http://schemas.openxmlformats.org/officeDocument/2006/relationships/slide" Target="slide27.xml"/><Relationship Id="rId32" Type="http://schemas.openxmlformats.org/officeDocument/2006/relationships/slide" Target="slide137.xml"/><Relationship Id="rId37" Type="http://schemas.openxmlformats.org/officeDocument/2006/relationships/image" Target="../media/image34.png"/><Relationship Id="rId5" Type="http://schemas.openxmlformats.org/officeDocument/2006/relationships/image" Target="../media/image101.jpeg"/><Relationship Id="rId15" Type="http://schemas.openxmlformats.org/officeDocument/2006/relationships/image" Target="../media/image33.png"/><Relationship Id="rId23" Type="http://schemas.openxmlformats.org/officeDocument/2006/relationships/image" Target="../media/image38.png"/><Relationship Id="rId28" Type="http://schemas.openxmlformats.org/officeDocument/2006/relationships/slide" Target="slide139.xml"/><Relationship Id="rId36" Type="http://schemas.openxmlformats.org/officeDocument/2006/relationships/slide" Target="slide98.xml"/><Relationship Id="rId10" Type="http://schemas.openxmlformats.org/officeDocument/2006/relationships/image" Target="../media/image210.png"/><Relationship Id="rId19" Type="http://schemas.openxmlformats.org/officeDocument/2006/relationships/image" Target="../media/image36.png"/><Relationship Id="rId31" Type="http://schemas.openxmlformats.org/officeDocument/2006/relationships/slide" Target="slide138.xml"/><Relationship Id="rId4" Type="http://schemas.openxmlformats.org/officeDocument/2006/relationships/image" Target="../media/image100.jpeg"/><Relationship Id="rId9" Type="http://schemas.openxmlformats.org/officeDocument/2006/relationships/image" Target="../media/image87.jpg"/><Relationship Id="rId14" Type="http://schemas.openxmlformats.org/officeDocument/2006/relationships/image" Target="../media/image32.png"/><Relationship Id="rId22" Type="http://schemas.openxmlformats.org/officeDocument/2006/relationships/slide" Target="slide38.xml"/><Relationship Id="rId27" Type="http://schemas.openxmlformats.org/officeDocument/2006/relationships/image" Target="../media/image40.png"/><Relationship Id="rId30" Type="http://schemas.openxmlformats.org/officeDocument/2006/relationships/slide" Target="slide135.xml"/><Relationship Id="rId35" Type="http://schemas.openxmlformats.org/officeDocument/2006/relationships/image" Target="../media/image43.png"/><Relationship Id="rId8" Type="http://schemas.openxmlformats.org/officeDocument/2006/relationships/image" Target="../media/image316.jpeg"/><Relationship Id="rId3" Type="http://schemas.openxmlformats.org/officeDocument/2006/relationships/image" Target="../media/image99.jpeg"/></Relationships>
</file>

<file path=ppt/slides/_rels/slide138.xml.rels><?xml version="1.0" encoding="UTF-8" standalone="yes"?>
<Relationships xmlns="http://schemas.openxmlformats.org/package/2006/relationships"><Relationship Id="rId13" Type="http://schemas.openxmlformats.org/officeDocument/2006/relationships/image" Target="../media/image41.png"/><Relationship Id="rId18" Type="http://schemas.openxmlformats.org/officeDocument/2006/relationships/slide" Target="slide84.xml"/><Relationship Id="rId26" Type="http://schemas.openxmlformats.org/officeDocument/2006/relationships/slide" Target="slide27.xml"/><Relationship Id="rId39" Type="http://schemas.openxmlformats.org/officeDocument/2006/relationships/image" Target="../media/image34.png"/><Relationship Id="rId21" Type="http://schemas.openxmlformats.org/officeDocument/2006/relationships/image" Target="../media/image36.png"/><Relationship Id="rId34" Type="http://schemas.openxmlformats.org/officeDocument/2006/relationships/slide" Target="slide137.xml"/><Relationship Id="rId7" Type="http://schemas.openxmlformats.org/officeDocument/2006/relationships/image" Target="../media/image321.jpeg"/><Relationship Id="rId12" Type="http://schemas.openxmlformats.org/officeDocument/2006/relationships/image" Target="../media/image210.png"/><Relationship Id="rId17" Type="http://schemas.openxmlformats.org/officeDocument/2006/relationships/image" Target="../media/image33.png"/><Relationship Id="rId25" Type="http://schemas.openxmlformats.org/officeDocument/2006/relationships/image" Target="../media/image38.png"/><Relationship Id="rId33" Type="http://schemas.openxmlformats.org/officeDocument/2006/relationships/slide" Target="slide138.xml"/><Relationship Id="rId38" Type="http://schemas.openxmlformats.org/officeDocument/2006/relationships/slide" Target="slide98.xml"/><Relationship Id="rId2" Type="http://schemas.openxmlformats.org/officeDocument/2006/relationships/notesSlide" Target="../notesSlides/notesSlide113.xml"/><Relationship Id="rId16" Type="http://schemas.openxmlformats.org/officeDocument/2006/relationships/image" Target="../media/image32.png"/><Relationship Id="rId20" Type="http://schemas.openxmlformats.org/officeDocument/2006/relationships/slide" Target="slide61.xml"/><Relationship Id="rId29" Type="http://schemas.openxmlformats.org/officeDocument/2006/relationships/image" Target="../media/image40.png"/><Relationship Id="rId1" Type="http://schemas.openxmlformats.org/officeDocument/2006/relationships/slideLayout" Target="../slideLayouts/slideLayout1.xml"/><Relationship Id="rId6" Type="http://schemas.openxmlformats.org/officeDocument/2006/relationships/image" Target="../media/image320.jpeg"/><Relationship Id="rId11" Type="http://schemas.openxmlformats.org/officeDocument/2006/relationships/image" Target="../media/image87.jpg"/><Relationship Id="rId24" Type="http://schemas.openxmlformats.org/officeDocument/2006/relationships/slide" Target="slide38.xml"/><Relationship Id="rId32" Type="http://schemas.openxmlformats.org/officeDocument/2006/relationships/slide" Target="slide135.xml"/><Relationship Id="rId37" Type="http://schemas.openxmlformats.org/officeDocument/2006/relationships/image" Target="../media/image43.png"/><Relationship Id="rId5" Type="http://schemas.openxmlformats.org/officeDocument/2006/relationships/image" Target="../media/image319.jpeg"/><Relationship Id="rId15" Type="http://schemas.openxmlformats.org/officeDocument/2006/relationships/slide" Target="slide134.xml"/><Relationship Id="rId23" Type="http://schemas.openxmlformats.org/officeDocument/2006/relationships/image" Target="../media/image37.png"/><Relationship Id="rId28" Type="http://schemas.openxmlformats.org/officeDocument/2006/relationships/slide" Target="slide14.xml"/><Relationship Id="rId36" Type="http://schemas.openxmlformats.org/officeDocument/2006/relationships/slide" Target="slide13.xml"/><Relationship Id="rId10" Type="http://schemas.openxmlformats.org/officeDocument/2006/relationships/image" Target="../media/image324.jpeg"/><Relationship Id="rId19" Type="http://schemas.openxmlformats.org/officeDocument/2006/relationships/image" Target="../media/image35.png"/><Relationship Id="rId31" Type="http://schemas.openxmlformats.org/officeDocument/2006/relationships/slide" Target="slide142.xml"/><Relationship Id="rId4" Type="http://schemas.openxmlformats.org/officeDocument/2006/relationships/image" Target="../media/image318.jpeg"/><Relationship Id="rId9" Type="http://schemas.openxmlformats.org/officeDocument/2006/relationships/image" Target="../media/image323.jpeg"/><Relationship Id="rId14" Type="http://schemas.openxmlformats.org/officeDocument/2006/relationships/image" Target="../media/image1.png"/><Relationship Id="rId22" Type="http://schemas.openxmlformats.org/officeDocument/2006/relationships/slide" Target="slide49.xml"/><Relationship Id="rId27" Type="http://schemas.openxmlformats.org/officeDocument/2006/relationships/image" Target="../media/image39.png"/><Relationship Id="rId30" Type="http://schemas.openxmlformats.org/officeDocument/2006/relationships/slide" Target="slide139.xml"/><Relationship Id="rId35" Type="http://schemas.openxmlformats.org/officeDocument/2006/relationships/slide" Target="slide136.xml"/><Relationship Id="rId8" Type="http://schemas.openxmlformats.org/officeDocument/2006/relationships/image" Target="../media/image322.jpeg"/><Relationship Id="rId3" Type="http://schemas.openxmlformats.org/officeDocument/2006/relationships/image" Target="../media/image317.jpeg"/></Relationships>
</file>

<file path=ppt/slides/_rels/slide139.xml.rels><?xml version="1.0" encoding="UTF-8" standalone="yes"?>
<Relationships xmlns="http://schemas.openxmlformats.org/package/2006/relationships"><Relationship Id="rId13" Type="http://schemas.openxmlformats.org/officeDocument/2006/relationships/image" Target="../media/image35.png"/><Relationship Id="rId18" Type="http://schemas.openxmlformats.org/officeDocument/2006/relationships/slide" Target="slide38.xml"/><Relationship Id="rId26" Type="http://schemas.openxmlformats.org/officeDocument/2006/relationships/slide" Target="slide135.xml"/><Relationship Id="rId3" Type="http://schemas.openxmlformats.org/officeDocument/2006/relationships/image" Target="../media/image326.png"/><Relationship Id="rId21" Type="http://schemas.openxmlformats.org/officeDocument/2006/relationships/image" Target="../media/image39.png"/><Relationship Id="rId7" Type="http://schemas.openxmlformats.org/officeDocument/2006/relationships/image" Target="../media/image41.png"/><Relationship Id="rId12" Type="http://schemas.openxmlformats.org/officeDocument/2006/relationships/slide" Target="slide84.xml"/><Relationship Id="rId17" Type="http://schemas.openxmlformats.org/officeDocument/2006/relationships/image" Target="../media/image37.png"/><Relationship Id="rId25" Type="http://schemas.openxmlformats.org/officeDocument/2006/relationships/slide" Target="slide142.xml"/><Relationship Id="rId33" Type="http://schemas.openxmlformats.org/officeDocument/2006/relationships/image" Target="../media/image34.png"/><Relationship Id="rId2" Type="http://schemas.openxmlformats.org/officeDocument/2006/relationships/image" Target="../media/image325.png"/><Relationship Id="rId16" Type="http://schemas.openxmlformats.org/officeDocument/2006/relationships/slide" Target="slide49.xml"/><Relationship Id="rId20" Type="http://schemas.openxmlformats.org/officeDocument/2006/relationships/slide" Target="slide27.xml"/><Relationship Id="rId29" Type="http://schemas.openxmlformats.org/officeDocument/2006/relationships/slide" Target="slide140.xml"/><Relationship Id="rId1" Type="http://schemas.openxmlformats.org/officeDocument/2006/relationships/slideLayout" Target="../slideLayouts/slideLayout2.xml"/><Relationship Id="rId6" Type="http://schemas.openxmlformats.org/officeDocument/2006/relationships/image" Target="../media/image210.png"/><Relationship Id="rId11" Type="http://schemas.openxmlformats.org/officeDocument/2006/relationships/image" Target="../media/image33.png"/><Relationship Id="rId24" Type="http://schemas.openxmlformats.org/officeDocument/2006/relationships/slide" Target="slide139.xml"/><Relationship Id="rId32" Type="http://schemas.openxmlformats.org/officeDocument/2006/relationships/slide" Target="slide98.xml"/><Relationship Id="rId5" Type="http://schemas.openxmlformats.org/officeDocument/2006/relationships/image" Target="../media/image87.jpg"/><Relationship Id="rId15" Type="http://schemas.openxmlformats.org/officeDocument/2006/relationships/image" Target="../media/image36.png"/><Relationship Id="rId23" Type="http://schemas.openxmlformats.org/officeDocument/2006/relationships/image" Target="../media/image40.png"/><Relationship Id="rId28" Type="http://schemas.openxmlformats.org/officeDocument/2006/relationships/slide" Target="slide141.xml"/><Relationship Id="rId10" Type="http://schemas.openxmlformats.org/officeDocument/2006/relationships/image" Target="../media/image32.png"/><Relationship Id="rId19" Type="http://schemas.openxmlformats.org/officeDocument/2006/relationships/image" Target="../media/image38.png"/><Relationship Id="rId31" Type="http://schemas.openxmlformats.org/officeDocument/2006/relationships/image" Target="../media/image43.png"/><Relationship Id="rId4" Type="http://schemas.openxmlformats.org/officeDocument/2006/relationships/image" Target="../media/image327.png"/><Relationship Id="rId9" Type="http://schemas.openxmlformats.org/officeDocument/2006/relationships/slide" Target="slide134.xml"/><Relationship Id="rId14" Type="http://schemas.openxmlformats.org/officeDocument/2006/relationships/slide" Target="slide61.xml"/><Relationship Id="rId22" Type="http://schemas.openxmlformats.org/officeDocument/2006/relationships/slide" Target="slide14.xml"/><Relationship Id="rId27" Type="http://schemas.openxmlformats.org/officeDocument/2006/relationships/slide" Target="slide2.xml"/><Relationship Id="rId30" Type="http://schemas.openxmlformats.org/officeDocument/2006/relationships/slide" Target="slide13.xml"/><Relationship Id="rId8" Type="http://schemas.openxmlformats.org/officeDocument/2006/relationships/image" Target="../media/image1.png"/></Relationships>
</file>

<file path=ppt/slides/_rels/slide140.xml.rels><?xml version="1.0" encoding="UTF-8" standalone="yes"?>
<Relationships xmlns="http://schemas.openxmlformats.org/package/2006/relationships"><Relationship Id="rId13" Type="http://schemas.openxmlformats.org/officeDocument/2006/relationships/image" Target="../media/image87.jpg"/><Relationship Id="rId18" Type="http://schemas.openxmlformats.org/officeDocument/2006/relationships/image" Target="../media/image32.png"/><Relationship Id="rId26" Type="http://schemas.openxmlformats.org/officeDocument/2006/relationships/slide" Target="slide38.xml"/><Relationship Id="rId39" Type="http://schemas.openxmlformats.org/officeDocument/2006/relationships/slide" Target="slide98.xml"/><Relationship Id="rId21" Type="http://schemas.openxmlformats.org/officeDocument/2006/relationships/image" Target="../media/image35.png"/><Relationship Id="rId34" Type="http://schemas.openxmlformats.org/officeDocument/2006/relationships/slide" Target="slide135.xml"/><Relationship Id="rId7" Type="http://schemas.openxmlformats.org/officeDocument/2006/relationships/slide" Target="slide30.xml"/><Relationship Id="rId12" Type="http://schemas.openxmlformats.org/officeDocument/2006/relationships/image" Target="../media/image327.png"/><Relationship Id="rId17" Type="http://schemas.openxmlformats.org/officeDocument/2006/relationships/slide" Target="slide134.xml"/><Relationship Id="rId25" Type="http://schemas.openxmlformats.org/officeDocument/2006/relationships/image" Target="../media/image37.png"/><Relationship Id="rId33" Type="http://schemas.openxmlformats.org/officeDocument/2006/relationships/slide" Target="slide142.xml"/><Relationship Id="rId38" Type="http://schemas.openxmlformats.org/officeDocument/2006/relationships/image" Target="../media/image43.png"/><Relationship Id="rId2" Type="http://schemas.openxmlformats.org/officeDocument/2006/relationships/notesSlide" Target="../notesSlides/notesSlide114.xml"/><Relationship Id="rId16" Type="http://schemas.openxmlformats.org/officeDocument/2006/relationships/image" Target="../media/image1.png"/><Relationship Id="rId20" Type="http://schemas.openxmlformats.org/officeDocument/2006/relationships/slide" Target="slide84.xml"/><Relationship Id="rId29" Type="http://schemas.openxmlformats.org/officeDocument/2006/relationships/image" Target="../media/image39.png"/><Relationship Id="rId1" Type="http://schemas.openxmlformats.org/officeDocument/2006/relationships/slideLayout" Target="../slideLayouts/slideLayout1.xml"/><Relationship Id="rId6" Type="http://schemas.openxmlformats.org/officeDocument/2006/relationships/slide" Target="slide31.xml"/><Relationship Id="rId11" Type="http://schemas.openxmlformats.org/officeDocument/2006/relationships/image" Target="../media/image326.png"/><Relationship Id="rId24" Type="http://schemas.openxmlformats.org/officeDocument/2006/relationships/slide" Target="slide49.xml"/><Relationship Id="rId32" Type="http://schemas.openxmlformats.org/officeDocument/2006/relationships/slide" Target="slide139.xml"/><Relationship Id="rId37" Type="http://schemas.openxmlformats.org/officeDocument/2006/relationships/slide" Target="slide13.xml"/><Relationship Id="rId40" Type="http://schemas.openxmlformats.org/officeDocument/2006/relationships/image" Target="../media/image34.png"/><Relationship Id="rId5" Type="http://schemas.openxmlformats.org/officeDocument/2006/relationships/slide" Target="slide32.xml"/><Relationship Id="rId15" Type="http://schemas.openxmlformats.org/officeDocument/2006/relationships/image" Target="../media/image41.png"/><Relationship Id="rId23" Type="http://schemas.openxmlformats.org/officeDocument/2006/relationships/image" Target="../media/image36.png"/><Relationship Id="rId28" Type="http://schemas.openxmlformats.org/officeDocument/2006/relationships/slide" Target="slide27.xml"/><Relationship Id="rId36" Type="http://schemas.openxmlformats.org/officeDocument/2006/relationships/slide" Target="slide140.xml"/><Relationship Id="rId10" Type="http://schemas.openxmlformats.org/officeDocument/2006/relationships/image" Target="../media/image325.png"/><Relationship Id="rId19" Type="http://schemas.openxmlformats.org/officeDocument/2006/relationships/image" Target="../media/image33.png"/><Relationship Id="rId31" Type="http://schemas.openxmlformats.org/officeDocument/2006/relationships/image" Target="../media/image40.png"/><Relationship Id="rId4" Type="http://schemas.openxmlformats.org/officeDocument/2006/relationships/slide" Target="slide33.xml"/><Relationship Id="rId9" Type="http://schemas.openxmlformats.org/officeDocument/2006/relationships/slide" Target="slide12.xml"/><Relationship Id="rId14" Type="http://schemas.openxmlformats.org/officeDocument/2006/relationships/image" Target="../media/image210.png"/><Relationship Id="rId22" Type="http://schemas.openxmlformats.org/officeDocument/2006/relationships/slide" Target="slide61.xml"/><Relationship Id="rId27" Type="http://schemas.openxmlformats.org/officeDocument/2006/relationships/image" Target="../media/image38.png"/><Relationship Id="rId30" Type="http://schemas.openxmlformats.org/officeDocument/2006/relationships/slide" Target="slide14.xml"/><Relationship Id="rId35" Type="http://schemas.openxmlformats.org/officeDocument/2006/relationships/slide" Target="slide141.xml"/><Relationship Id="rId8" Type="http://schemas.openxmlformats.org/officeDocument/2006/relationships/slide" Target="slide2.xml"/><Relationship Id="rId3" Type="http://schemas.openxmlformats.org/officeDocument/2006/relationships/slide" Target="slide34.xml"/></Relationships>
</file>

<file path=ppt/slides/_rels/slide141.xml.rels><?xml version="1.0" encoding="UTF-8" standalone="yes"?>
<Relationships xmlns="http://schemas.openxmlformats.org/package/2006/relationships"><Relationship Id="rId13" Type="http://schemas.openxmlformats.org/officeDocument/2006/relationships/slide" Target="slide134.xml"/><Relationship Id="rId18" Type="http://schemas.openxmlformats.org/officeDocument/2006/relationships/slide" Target="slide61.xml"/><Relationship Id="rId26" Type="http://schemas.openxmlformats.org/officeDocument/2006/relationships/slide" Target="slide14.xml"/><Relationship Id="rId21" Type="http://schemas.openxmlformats.org/officeDocument/2006/relationships/image" Target="../media/image37.png"/><Relationship Id="rId34" Type="http://schemas.openxmlformats.org/officeDocument/2006/relationships/slide" Target="slide13.xml"/><Relationship Id="rId7" Type="http://schemas.openxmlformats.org/officeDocument/2006/relationships/image" Target="../media/image315.jpeg"/><Relationship Id="rId12" Type="http://schemas.openxmlformats.org/officeDocument/2006/relationships/image" Target="../media/image1.png"/><Relationship Id="rId17" Type="http://schemas.openxmlformats.org/officeDocument/2006/relationships/image" Target="../media/image35.png"/><Relationship Id="rId25" Type="http://schemas.openxmlformats.org/officeDocument/2006/relationships/image" Target="../media/image39.png"/><Relationship Id="rId33" Type="http://schemas.openxmlformats.org/officeDocument/2006/relationships/slide" Target="slide140.xml"/><Relationship Id="rId2" Type="http://schemas.openxmlformats.org/officeDocument/2006/relationships/notesSlide" Target="../notesSlides/notesSlide115.xml"/><Relationship Id="rId16" Type="http://schemas.openxmlformats.org/officeDocument/2006/relationships/slide" Target="slide84.xml"/><Relationship Id="rId20" Type="http://schemas.openxmlformats.org/officeDocument/2006/relationships/slide" Target="slide49.xml"/><Relationship Id="rId29" Type="http://schemas.openxmlformats.org/officeDocument/2006/relationships/slide" Target="slide142.xml"/><Relationship Id="rId1" Type="http://schemas.openxmlformats.org/officeDocument/2006/relationships/slideLayout" Target="../slideLayouts/slideLayout1.xml"/><Relationship Id="rId6" Type="http://schemas.openxmlformats.org/officeDocument/2006/relationships/image" Target="../media/image314.jpeg"/><Relationship Id="rId11" Type="http://schemas.openxmlformats.org/officeDocument/2006/relationships/image" Target="../media/image41.png"/><Relationship Id="rId24" Type="http://schemas.openxmlformats.org/officeDocument/2006/relationships/slide" Target="slide27.xml"/><Relationship Id="rId32" Type="http://schemas.openxmlformats.org/officeDocument/2006/relationships/slide" Target="slide141.xml"/><Relationship Id="rId37" Type="http://schemas.openxmlformats.org/officeDocument/2006/relationships/image" Target="../media/image34.png"/><Relationship Id="rId5" Type="http://schemas.openxmlformats.org/officeDocument/2006/relationships/image" Target="../media/image101.jpeg"/><Relationship Id="rId15" Type="http://schemas.openxmlformats.org/officeDocument/2006/relationships/image" Target="../media/image33.png"/><Relationship Id="rId23" Type="http://schemas.openxmlformats.org/officeDocument/2006/relationships/image" Target="../media/image38.png"/><Relationship Id="rId28" Type="http://schemas.openxmlformats.org/officeDocument/2006/relationships/slide" Target="slide139.xml"/><Relationship Id="rId36" Type="http://schemas.openxmlformats.org/officeDocument/2006/relationships/slide" Target="slide98.xml"/><Relationship Id="rId10" Type="http://schemas.openxmlformats.org/officeDocument/2006/relationships/image" Target="../media/image210.png"/><Relationship Id="rId19" Type="http://schemas.openxmlformats.org/officeDocument/2006/relationships/image" Target="../media/image36.png"/><Relationship Id="rId31" Type="http://schemas.openxmlformats.org/officeDocument/2006/relationships/slide" Target="slide2.xml"/><Relationship Id="rId4" Type="http://schemas.openxmlformats.org/officeDocument/2006/relationships/image" Target="../media/image100.jpeg"/><Relationship Id="rId9" Type="http://schemas.openxmlformats.org/officeDocument/2006/relationships/image" Target="../media/image87.jpg"/><Relationship Id="rId14" Type="http://schemas.openxmlformats.org/officeDocument/2006/relationships/image" Target="../media/image32.png"/><Relationship Id="rId22" Type="http://schemas.openxmlformats.org/officeDocument/2006/relationships/slide" Target="slide38.xml"/><Relationship Id="rId27" Type="http://schemas.openxmlformats.org/officeDocument/2006/relationships/image" Target="../media/image40.png"/><Relationship Id="rId30" Type="http://schemas.openxmlformats.org/officeDocument/2006/relationships/slide" Target="slide135.xml"/><Relationship Id="rId35" Type="http://schemas.openxmlformats.org/officeDocument/2006/relationships/image" Target="../media/image43.png"/><Relationship Id="rId8" Type="http://schemas.openxmlformats.org/officeDocument/2006/relationships/image" Target="../media/image328.jpeg"/><Relationship Id="rId3" Type="http://schemas.openxmlformats.org/officeDocument/2006/relationships/image" Target="../media/image99.jpeg"/></Relationships>
</file>

<file path=ppt/slides/_rels/slide142.xml.rels><?xml version="1.0" encoding="UTF-8" standalone="yes"?>
<Relationships xmlns="http://schemas.openxmlformats.org/package/2006/relationships"><Relationship Id="rId8" Type="http://schemas.openxmlformats.org/officeDocument/2006/relationships/image" Target="../media/image32.png"/><Relationship Id="rId13" Type="http://schemas.openxmlformats.org/officeDocument/2006/relationships/image" Target="../media/image36.png"/><Relationship Id="rId18" Type="http://schemas.openxmlformats.org/officeDocument/2006/relationships/slide" Target="slide27.xml"/><Relationship Id="rId26" Type="http://schemas.openxmlformats.org/officeDocument/2006/relationships/slide" Target="slide143.xml"/><Relationship Id="rId3" Type="http://schemas.openxmlformats.org/officeDocument/2006/relationships/image" Target="../media/image87.jpg"/><Relationship Id="rId21" Type="http://schemas.openxmlformats.org/officeDocument/2006/relationships/image" Target="../media/image40.png"/><Relationship Id="rId7" Type="http://schemas.openxmlformats.org/officeDocument/2006/relationships/slide" Target="slide134.xml"/><Relationship Id="rId12" Type="http://schemas.openxmlformats.org/officeDocument/2006/relationships/slide" Target="slide61.xml"/><Relationship Id="rId17" Type="http://schemas.openxmlformats.org/officeDocument/2006/relationships/image" Target="../media/image38.png"/><Relationship Id="rId25" Type="http://schemas.openxmlformats.org/officeDocument/2006/relationships/slide" Target="slide144.xml"/><Relationship Id="rId2" Type="http://schemas.openxmlformats.org/officeDocument/2006/relationships/image" Target="../media/image329.png"/><Relationship Id="rId16" Type="http://schemas.openxmlformats.org/officeDocument/2006/relationships/slide" Target="slide38.xml"/><Relationship Id="rId20" Type="http://schemas.openxmlformats.org/officeDocument/2006/relationships/slide" Target="slide14.xml"/><Relationship Id="rId29" Type="http://schemas.openxmlformats.org/officeDocument/2006/relationships/slide" Target="slide98.xml"/><Relationship Id="rId1" Type="http://schemas.openxmlformats.org/officeDocument/2006/relationships/slideLayout" Target="../slideLayouts/slideLayout2.xml"/><Relationship Id="rId6" Type="http://schemas.openxmlformats.org/officeDocument/2006/relationships/image" Target="../media/image1.png"/><Relationship Id="rId11" Type="http://schemas.openxmlformats.org/officeDocument/2006/relationships/image" Target="../media/image35.png"/><Relationship Id="rId24" Type="http://schemas.openxmlformats.org/officeDocument/2006/relationships/slide" Target="slide135.xml"/><Relationship Id="rId5" Type="http://schemas.openxmlformats.org/officeDocument/2006/relationships/image" Target="../media/image41.png"/><Relationship Id="rId15" Type="http://schemas.openxmlformats.org/officeDocument/2006/relationships/image" Target="../media/image37.png"/><Relationship Id="rId23" Type="http://schemas.openxmlformats.org/officeDocument/2006/relationships/slide" Target="slide142.xml"/><Relationship Id="rId28" Type="http://schemas.openxmlformats.org/officeDocument/2006/relationships/image" Target="../media/image43.png"/><Relationship Id="rId10" Type="http://schemas.openxmlformats.org/officeDocument/2006/relationships/slide" Target="slide84.xml"/><Relationship Id="rId19" Type="http://schemas.openxmlformats.org/officeDocument/2006/relationships/image" Target="../media/image39.png"/><Relationship Id="rId4" Type="http://schemas.openxmlformats.org/officeDocument/2006/relationships/image" Target="../media/image210.png"/><Relationship Id="rId9" Type="http://schemas.openxmlformats.org/officeDocument/2006/relationships/image" Target="../media/image33.png"/><Relationship Id="rId14" Type="http://schemas.openxmlformats.org/officeDocument/2006/relationships/slide" Target="slide49.xml"/><Relationship Id="rId22" Type="http://schemas.openxmlformats.org/officeDocument/2006/relationships/slide" Target="slide139.xml"/><Relationship Id="rId27" Type="http://schemas.openxmlformats.org/officeDocument/2006/relationships/slide" Target="slide13.xml"/><Relationship Id="rId30" Type="http://schemas.openxmlformats.org/officeDocument/2006/relationships/image" Target="../media/image34.png"/></Relationships>
</file>

<file path=ppt/slides/_rels/slide143.xml.rels><?xml version="1.0" encoding="UTF-8" standalone="yes"?>
<Relationships xmlns="http://schemas.openxmlformats.org/package/2006/relationships"><Relationship Id="rId8" Type="http://schemas.openxmlformats.org/officeDocument/2006/relationships/slide" Target="slide134.xml"/><Relationship Id="rId13" Type="http://schemas.openxmlformats.org/officeDocument/2006/relationships/slide" Target="slide61.xml"/><Relationship Id="rId18" Type="http://schemas.openxmlformats.org/officeDocument/2006/relationships/image" Target="../media/image38.png"/><Relationship Id="rId26" Type="http://schemas.openxmlformats.org/officeDocument/2006/relationships/slide" Target="slide144.xml"/><Relationship Id="rId3" Type="http://schemas.openxmlformats.org/officeDocument/2006/relationships/image" Target="../media/image330.jpeg"/><Relationship Id="rId21" Type="http://schemas.openxmlformats.org/officeDocument/2006/relationships/slide" Target="slide14.xml"/><Relationship Id="rId7" Type="http://schemas.openxmlformats.org/officeDocument/2006/relationships/image" Target="../media/image1.png"/><Relationship Id="rId12" Type="http://schemas.openxmlformats.org/officeDocument/2006/relationships/image" Target="../media/image35.png"/><Relationship Id="rId17" Type="http://schemas.openxmlformats.org/officeDocument/2006/relationships/slide" Target="slide38.xml"/><Relationship Id="rId25" Type="http://schemas.openxmlformats.org/officeDocument/2006/relationships/slide" Target="slide135.xml"/><Relationship Id="rId2" Type="http://schemas.openxmlformats.org/officeDocument/2006/relationships/notesSlide" Target="../notesSlides/notesSlide116.xml"/><Relationship Id="rId16" Type="http://schemas.openxmlformats.org/officeDocument/2006/relationships/image" Target="../media/image37.png"/><Relationship Id="rId20" Type="http://schemas.openxmlformats.org/officeDocument/2006/relationships/image" Target="../media/image39.png"/><Relationship Id="rId29" Type="http://schemas.openxmlformats.org/officeDocument/2006/relationships/image" Target="../media/image43.png"/><Relationship Id="rId1" Type="http://schemas.openxmlformats.org/officeDocument/2006/relationships/slideLayout" Target="../slideLayouts/slideLayout1.xml"/><Relationship Id="rId6" Type="http://schemas.openxmlformats.org/officeDocument/2006/relationships/image" Target="../media/image41.png"/><Relationship Id="rId11" Type="http://schemas.openxmlformats.org/officeDocument/2006/relationships/slide" Target="slide84.xml"/><Relationship Id="rId24" Type="http://schemas.openxmlformats.org/officeDocument/2006/relationships/slide" Target="slide142.xml"/><Relationship Id="rId5" Type="http://schemas.openxmlformats.org/officeDocument/2006/relationships/image" Target="../media/image210.png"/><Relationship Id="rId15" Type="http://schemas.openxmlformats.org/officeDocument/2006/relationships/slide" Target="slide49.xml"/><Relationship Id="rId23" Type="http://schemas.openxmlformats.org/officeDocument/2006/relationships/slide" Target="slide139.xml"/><Relationship Id="rId28" Type="http://schemas.openxmlformats.org/officeDocument/2006/relationships/slide" Target="slide13.xml"/><Relationship Id="rId10" Type="http://schemas.openxmlformats.org/officeDocument/2006/relationships/image" Target="../media/image33.png"/><Relationship Id="rId19" Type="http://schemas.openxmlformats.org/officeDocument/2006/relationships/slide" Target="slide27.xml"/><Relationship Id="rId31" Type="http://schemas.openxmlformats.org/officeDocument/2006/relationships/image" Target="../media/image34.png"/><Relationship Id="rId4" Type="http://schemas.openxmlformats.org/officeDocument/2006/relationships/image" Target="../media/image87.jpg"/><Relationship Id="rId9" Type="http://schemas.openxmlformats.org/officeDocument/2006/relationships/image" Target="../media/image32.png"/><Relationship Id="rId14" Type="http://schemas.openxmlformats.org/officeDocument/2006/relationships/image" Target="../media/image36.png"/><Relationship Id="rId22" Type="http://schemas.openxmlformats.org/officeDocument/2006/relationships/image" Target="../media/image40.png"/><Relationship Id="rId27" Type="http://schemas.openxmlformats.org/officeDocument/2006/relationships/slide" Target="slide143.xml"/><Relationship Id="rId30" Type="http://schemas.openxmlformats.org/officeDocument/2006/relationships/slide" Target="slide98.xml"/></Relationships>
</file>

<file path=ppt/slides/_rels/slide144.xml.rels><?xml version="1.0" encoding="UTF-8" standalone="yes"?>
<Relationships xmlns="http://schemas.openxmlformats.org/package/2006/relationships"><Relationship Id="rId13" Type="http://schemas.openxmlformats.org/officeDocument/2006/relationships/slide" Target="slide134.xml"/><Relationship Id="rId18" Type="http://schemas.openxmlformats.org/officeDocument/2006/relationships/slide" Target="slide61.xml"/><Relationship Id="rId26" Type="http://schemas.openxmlformats.org/officeDocument/2006/relationships/slide" Target="slide14.xml"/><Relationship Id="rId3" Type="http://schemas.openxmlformats.org/officeDocument/2006/relationships/image" Target="../media/image99.jpeg"/><Relationship Id="rId21" Type="http://schemas.openxmlformats.org/officeDocument/2006/relationships/image" Target="../media/image37.png"/><Relationship Id="rId34" Type="http://schemas.openxmlformats.org/officeDocument/2006/relationships/image" Target="../media/image43.png"/><Relationship Id="rId7" Type="http://schemas.openxmlformats.org/officeDocument/2006/relationships/image" Target="../media/image103.jpeg"/><Relationship Id="rId12" Type="http://schemas.openxmlformats.org/officeDocument/2006/relationships/image" Target="../media/image1.png"/><Relationship Id="rId17" Type="http://schemas.openxmlformats.org/officeDocument/2006/relationships/image" Target="../media/image35.png"/><Relationship Id="rId25" Type="http://schemas.openxmlformats.org/officeDocument/2006/relationships/image" Target="../media/image39.png"/><Relationship Id="rId33" Type="http://schemas.openxmlformats.org/officeDocument/2006/relationships/slide" Target="slide13.xml"/><Relationship Id="rId2" Type="http://schemas.openxmlformats.org/officeDocument/2006/relationships/notesSlide" Target="../notesSlides/notesSlide117.xml"/><Relationship Id="rId16" Type="http://schemas.openxmlformats.org/officeDocument/2006/relationships/slide" Target="slide84.xml"/><Relationship Id="rId20" Type="http://schemas.openxmlformats.org/officeDocument/2006/relationships/slide" Target="slide49.xml"/><Relationship Id="rId29" Type="http://schemas.openxmlformats.org/officeDocument/2006/relationships/slide" Target="slide142.xml"/><Relationship Id="rId1" Type="http://schemas.openxmlformats.org/officeDocument/2006/relationships/slideLayout" Target="../slideLayouts/slideLayout1.xml"/><Relationship Id="rId6" Type="http://schemas.openxmlformats.org/officeDocument/2006/relationships/image" Target="../media/image331.jpeg"/><Relationship Id="rId11" Type="http://schemas.openxmlformats.org/officeDocument/2006/relationships/image" Target="../media/image41.png"/><Relationship Id="rId24" Type="http://schemas.openxmlformats.org/officeDocument/2006/relationships/slide" Target="slide27.xml"/><Relationship Id="rId32" Type="http://schemas.openxmlformats.org/officeDocument/2006/relationships/slide" Target="slide143.xml"/><Relationship Id="rId5" Type="http://schemas.openxmlformats.org/officeDocument/2006/relationships/image" Target="../media/image101.jpeg"/><Relationship Id="rId15" Type="http://schemas.openxmlformats.org/officeDocument/2006/relationships/image" Target="../media/image33.png"/><Relationship Id="rId23" Type="http://schemas.openxmlformats.org/officeDocument/2006/relationships/image" Target="../media/image38.png"/><Relationship Id="rId28" Type="http://schemas.openxmlformats.org/officeDocument/2006/relationships/slide" Target="slide139.xml"/><Relationship Id="rId36" Type="http://schemas.openxmlformats.org/officeDocument/2006/relationships/image" Target="../media/image34.png"/><Relationship Id="rId10" Type="http://schemas.openxmlformats.org/officeDocument/2006/relationships/image" Target="../media/image210.png"/><Relationship Id="rId19" Type="http://schemas.openxmlformats.org/officeDocument/2006/relationships/image" Target="../media/image36.png"/><Relationship Id="rId31" Type="http://schemas.openxmlformats.org/officeDocument/2006/relationships/slide" Target="slide144.xml"/><Relationship Id="rId4" Type="http://schemas.openxmlformats.org/officeDocument/2006/relationships/image" Target="../media/image100.jpeg"/><Relationship Id="rId9" Type="http://schemas.openxmlformats.org/officeDocument/2006/relationships/image" Target="../media/image87.jpg"/><Relationship Id="rId14" Type="http://schemas.openxmlformats.org/officeDocument/2006/relationships/image" Target="../media/image32.png"/><Relationship Id="rId22" Type="http://schemas.openxmlformats.org/officeDocument/2006/relationships/slide" Target="slide38.xml"/><Relationship Id="rId27" Type="http://schemas.openxmlformats.org/officeDocument/2006/relationships/image" Target="../media/image40.png"/><Relationship Id="rId30" Type="http://schemas.openxmlformats.org/officeDocument/2006/relationships/slide" Target="slide135.xml"/><Relationship Id="rId35" Type="http://schemas.openxmlformats.org/officeDocument/2006/relationships/slide" Target="slide98.xml"/><Relationship Id="rId8" Type="http://schemas.openxmlformats.org/officeDocument/2006/relationships/image" Target="../media/image104.jpeg"/></Relationships>
</file>

<file path=ppt/slides/_rels/slide145.xml.rels><?xml version="1.0" encoding="UTF-8" standalone="yes"?>
<Relationships xmlns="http://schemas.openxmlformats.org/package/2006/relationships"><Relationship Id="rId26" Type="http://schemas.openxmlformats.org/officeDocument/2006/relationships/image" Target="../media/image17.png"/><Relationship Id="rId21" Type="http://schemas.openxmlformats.org/officeDocument/2006/relationships/image" Target="../media/image12.png"/><Relationship Id="rId42" Type="http://schemas.openxmlformats.org/officeDocument/2006/relationships/slide" Target="slide134.xml"/><Relationship Id="rId47" Type="http://schemas.openxmlformats.org/officeDocument/2006/relationships/slide" Target="slide84.xml"/><Relationship Id="rId63" Type="http://schemas.openxmlformats.org/officeDocument/2006/relationships/slide" Target="slide126.xml"/><Relationship Id="rId68" Type="http://schemas.openxmlformats.org/officeDocument/2006/relationships/slide" Target="slide102.xml"/><Relationship Id="rId7" Type="http://schemas.openxmlformats.org/officeDocument/2006/relationships/slide" Target="slide6.xml"/><Relationship Id="rId2" Type="http://schemas.openxmlformats.org/officeDocument/2006/relationships/image" Target="../media/image1.png"/><Relationship Id="rId16" Type="http://schemas.openxmlformats.org/officeDocument/2006/relationships/image" Target="../media/image7.png"/><Relationship Id="rId29" Type="http://schemas.openxmlformats.org/officeDocument/2006/relationships/image" Target="../media/image20.png"/><Relationship Id="rId11" Type="http://schemas.openxmlformats.org/officeDocument/2006/relationships/image" Target="../media/image2.png"/><Relationship Id="rId24" Type="http://schemas.openxmlformats.org/officeDocument/2006/relationships/image" Target="../media/image15.jpeg"/><Relationship Id="rId32" Type="http://schemas.openxmlformats.org/officeDocument/2006/relationships/image" Target="../media/image23.png"/><Relationship Id="rId37" Type="http://schemas.openxmlformats.org/officeDocument/2006/relationships/image" Target="../media/image28.jpeg"/><Relationship Id="rId40" Type="http://schemas.openxmlformats.org/officeDocument/2006/relationships/image" Target="../media/image31.png"/><Relationship Id="rId45" Type="http://schemas.openxmlformats.org/officeDocument/2006/relationships/slide" Target="slide98.xml"/><Relationship Id="rId53" Type="http://schemas.openxmlformats.org/officeDocument/2006/relationships/slide" Target="slide38.xml"/><Relationship Id="rId58" Type="http://schemas.openxmlformats.org/officeDocument/2006/relationships/image" Target="../media/image40.png"/><Relationship Id="rId66" Type="http://schemas.openxmlformats.org/officeDocument/2006/relationships/slide" Target="slide110.xml"/><Relationship Id="rId5" Type="http://schemas.openxmlformats.org/officeDocument/2006/relationships/slide" Target="slide10.xml"/><Relationship Id="rId61" Type="http://schemas.openxmlformats.org/officeDocument/2006/relationships/slide" Target="slide115.xml"/><Relationship Id="rId19" Type="http://schemas.openxmlformats.org/officeDocument/2006/relationships/image" Target="../media/image10.png"/><Relationship Id="rId14" Type="http://schemas.openxmlformats.org/officeDocument/2006/relationships/image" Target="../media/image5.png"/><Relationship Id="rId22" Type="http://schemas.openxmlformats.org/officeDocument/2006/relationships/image" Target="../media/image13.png"/><Relationship Id="rId27" Type="http://schemas.openxmlformats.org/officeDocument/2006/relationships/image" Target="../media/image18.png"/><Relationship Id="rId30" Type="http://schemas.openxmlformats.org/officeDocument/2006/relationships/image" Target="../media/image21.png"/><Relationship Id="rId35" Type="http://schemas.openxmlformats.org/officeDocument/2006/relationships/image" Target="../media/image26.png"/><Relationship Id="rId43" Type="http://schemas.openxmlformats.org/officeDocument/2006/relationships/image" Target="../media/image32.png"/><Relationship Id="rId48" Type="http://schemas.openxmlformats.org/officeDocument/2006/relationships/image" Target="../media/image35.png"/><Relationship Id="rId56" Type="http://schemas.openxmlformats.org/officeDocument/2006/relationships/image" Target="../media/image39.png"/><Relationship Id="rId64" Type="http://schemas.openxmlformats.org/officeDocument/2006/relationships/slide" Target="slide129.xml"/><Relationship Id="rId69" Type="http://schemas.openxmlformats.org/officeDocument/2006/relationships/slide" Target="slide104.xml"/><Relationship Id="rId8" Type="http://schemas.openxmlformats.org/officeDocument/2006/relationships/slide" Target="slide5.xml"/><Relationship Id="rId51" Type="http://schemas.openxmlformats.org/officeDocument/2006/relationships/slide" Target="slide49.xml"/><Relationship Id="rId3" Type="http://schemas.openxmlformats.org/officeDocument/2006/relationships/image" Target="../media/image210.png"/><Relationship Id="rId12" Type="http://schemas.openxmlformats.org/officeDocument/2006/relationships/image" Target="../media/image3.png"/><Relationship Id="rId17" Type="http://schemas.openxmlformats.org/officeDocument/2006/relationships/image" Target="../media/image8.jpeg"/><Relationship Id="rId25" Type="http://schemas.openxmlformats.org/officeDocument/2006/relationships/image" Target="../media/image16.png"/><Relationship Id="rId33" Type="http://schemas.openxmlformats.org/officeDocument/2006/relationships/image" Target="../media/image24.png"/><Relationship Id="rId38" Type="http://schemas.openxmlformats.org/officeDocument/2006/relationships/image" Target="../media/image29.jpeg"/><Relationship Id="rId46" Type="http://schemas.openxmlformats.org/officeDocument/2006/relationships/image" Target="../media/image34.png"/><Relationship Id="rId59" Type="http://schemas.openxmlformats.org/officeDocument/2006/relationships/slide" Target="slide121.xml"/><Relationship Id="rId67" Type="http://schemas.openxmlformats.org/officeDocument/2006/relationships/slide" Target="slide99.xml"/><Relationship Id="rId20" Type="http://schemas.openxmlformats.org/officeDocument/2006/relationships/image" Target="../media/image11.png"/><Relationship Id="rId41" Type="http://schemas.openxmlformats.org/officeDocument/2006/relationships/image" Target="../media/image41.png"/><Relationship Id="rId54" Type="http://schemas.openxmlformats.org/officeDocument/2006/relationships/image" Target="../media/image38.png"/><Relationship Id="rId62" Type="http://schemas.openxmlformats.org/officeDocument/2006/relationships/slide" Target="slide118.xml"/><Relationship Id="rId1" Type="http://schemas.openxmlformats.org/officeDocument/2006/relationships/slideLayout" Target="../slideLayouts/slideLayout1.xml"/><Relationship Id="rId6" Type="http://schemas.openxmlformats.org/officeDocument/2006/relationships/slide" Target="slide9.xml"/><Relationship Id="rId15" Type="http://schemas.openxmlformats.org/officeDocument/2006/relationships/image" Target="../media/image6.png"/><Relationship Id="rId23" Type="http://schemas.openxmlformats.org/officeDocument/2006/relationships/image" Target="../media/image14.png"/><Relationship Id="rId28" Type="http://schemas.openxmlformats.org/officeDocument/2006/relationships/image" Target="../media/image19.png"/><Relationship Id="rId36" Type="http://schemas.openxmlformats.org/officeDocument/2006/relationships/image" Target="../media/image27.png"/><Relationship Id="rId49" Type="http://schemas.openxmlformats.org/officeDocument/2006/relationships/slide" Target="slide61.xml"/><Relationship Id="rId57" Type="http://schemas.openxmlformats.org/officeDocument/2006/relationships/slide" Target="slide14.xml"/><Relationship Id="rId10" Type="http://schemas.openxmlformats.org/officeDocument/2006/relationships/image" Target="../media/image43.png"/><Relationship Id="rId31" Type="http://schemas.openxmlformats.org/officeDocument/2006/relationships/image" Target="../media/image22.jpeg"/><Relationship Id="rId44" Type="http://schemas.openxmlformats.org/officeDocument/2006/relationships/image" Target="../media/image33.png"/><Relationship Id="rId52" Type="http://schemas.openxmlformats.org/officeDocument/2006/relationships/image" Target="../media/image37.png"/><Relationship Id="rId60" Type="http://schemas.openxmlformats.org/officeDocument/2006/relationships/slide" Target="slide113.xml"/><Relationship Id="rId65" Type="http://schemas.openxmlformats.org/officeDocument/2006/relationships/slide" Target="slide107.xml"/><Relationship Id="rId4" Type="http://schemas.openxmlformats.org/officeDocument/2006/relationships/slide" Target="slide13.xml"/><Relationship Id="rId9" Type="http://schemas.openxmlformats.org/officeDocument/2006/relationships/slide" Target="slide2.xml"/><Relationship Id="rId13" Type="http://schemas.openxmlformats.org/officeDocument/2006/relationships/image" Target="../media/image4.png"/><Relationship Id="rId18" Type="http://schemas.openxmlformats.org/officeDocument/2006/relationships/image" Target="../media/image9.png"/><Relationship Id="rId39" Type="http://schemas.openxmlformats.org/officeDocument/2006/relationships/image" Target="../media/image30.png"/><Relationship Id="rId34" Type="http://schemas.openxmlformats.org/officeDocument/2006/relationships/image" Target="../media/image25.png"/><Relationship Id="rId50" Type="http://schemas.openxmlformats.org/officeDocument/2006/relationships/image" Target="../media/image36.png"/><Relationship Id="rId55" Type="http://schemas.openxmlformats.org/officeDocument/2006/relationships/slide" Target="slide2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1" name="Thank you image">
            <a:extLst>
              <a:ext uri="{FF2B5EF4-FFF2-40B4-BE49-F238E27FC236}">
                <a16:creationId xmlns:a16="http://schemas.microsoft.com/office/drawing/2014/main" id="{48B7057F-E6E5-0297-C22B-769FC2B74FE5}"/>
              </a:ext>
            </a:extLst>
          </p:cNvPr>
          <p:cNvPicPr>
            <a:picLocks noChangeAspect="1"/>
          </p:cNvPicPr>
          <p:nvPr/>
        </p:nvPicPr>
        <p:blipFill>
          <a:blip r:embed="rId3"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sp>
        <p:nvSpPr>
          <p:cNvPr id="185" name="Thank you Title">
            <a:extLst>
              <a:ext uri="{FF2B5EF4-FFF2-40B4-BE49-F238E27FC236}">
                <a16:creationId xmlns:a16="http://schemas.microsoft.com/office/drawing/2014/main" id="{CB101297-C495-4561-1395-2E36EE756D9E}"/>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99" name="BCS award logo">
            <a:extLst>
              <a:ext uri="{FF2B5EF4-FFF2-40B4-BE49-F238E27FC236}">
                <a16:creationId xmlns:a16="http://schemas.microsoft.com/office/drawing/2014/main" id="{2E8B75F8-B54E-6F21-46C3-794641FEE59E}"/>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3216183" y="-3078589"/>
            <a:ext cx="2656805" cy="2391640"/>
          </a:xfrm>
          <a:prstGeom prst="rect">
            <a:avLst/>
          </a:prstGeom>
        </p:spPr>
      </p:pic>
      <p:sp>
        <p:nvSpPr>
          <p:cNvPr id="187" name="Awards Title">
            <a:extLst>
              <a:ext uri="{FF2B5EF4-FFF2-40B4-BE49-F238E27FC236}">
                <a16:creationId xmlns:a16="http://schemas.microsoft.com/office/drawing/2014/main" id="{2341C126-4C4C-63FF-654C-385528F92C19}"/>
              </a:ext>
            </a:extLst>
          </p:cNvPr>
          <p:cNvSpPr txBox="1"/>
          <p:nvPr/>
        </p:nvSpPr>
        <p:spPr>
          <a:xfrm>
            <a:off x="8768044" y="8356395"/>
            <a:ext cx="4763182" cy="646331"/>
          </a:xfrm>
          <a:prstGeom prst="rect">
            <a:avLst/>
          </a:prstGeom>
          <a:noFill/>
        </p:spPr>
        <p:txBody>
          <a:bodyPr wrap="square" rtlCol="0">
            <a:spAutoFit/>
          </a:bodyPr>
          <a:lstStyle/>
          <a:p>
            <a:r>
              <a:rPr lang="en-US" sz="3600" b="1" kern="0" dirty="0">
                <a:latin typeface="FRUTIGER LT 77 BLACK CONDENSED" panose="02000503000000000000" pitchFamily="2" charset="0"/>
              </a:rPr>
              <a:t>RECONOCIMIENTOS</a:t>
            </a:r>
          </a:p>
        </p:txBody>
      </p:sp>
      <p:grpSp>
        <p:nvGrpSpPr>
          <p:cNvPr id="277" name="CUSTOMERS LEFT">
            <a:extLst>
              <a:ext uri="{FF2B5EF4-FFF2-40B4-BE49-F238E27FC236}">
                <a16:creationId xmlns:a16="http://schemas.microsoft.com/office/drawing/2014/main" id="{55B13AFD-9673-825E-9B3B-658E4C04E0EF}"/>
              </a:ext>
            </a:extLst>
          </p:cNvPr>
          <p:cNvGrpSpPr/>
          <p:nvPr/>
        </p:nvGrpSpPr>
        <p:grpSpPr>
          <a:xfrm>
            <a:off x="-6604034" y="1341340"/>
            <a:ext cx="5746233" cy="4184479"/>
            <a:chOff x="1254397" y="1341340"/>
            <a:chExt cx="5746233" cy="4184479"/>
          </a:xfrm>
        </p:grpSpPr>
        <p:pic>
          <p:nvPicPr>
            <p:cNvPr id="278" name="Picture 277">
              <a:extLst>
                <a:ext uri="{FF2B5EF4-FFF2-40B4-BE49-F238E27FC236}">
                  <a16:creationId xmlns:a16="http://schemas.microsoft.com/office/drawing/2014/main" id="{31DFBB13-60BB-F449-FBDE-DA4305E84FF0}"/>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3195242" y="1436207"/>
              <a:ext cx="2298510" cy="789458"/>
            </a:xfrm>
            <a:prstGeom prst="rect">
              <a:avLst/>
            </a:prstGeom>
            <a:noFill/>
            <a:extLst>
              <a:ext uri="{909E8E84-426E-40DD-AFC4-6F175D3DCCD1}">
                <a14:hiddenFill xmlns:a14="http://schemas.microsoft.com/office/drawing/2010/main">
                  <a:solidFill>
                    <a:srgbClr val="FFFFFF"/>
                  </a:solidFill>
                </a14:hiddenFill>
              </a:ext>
            </a:extLst>
          </p:spPr>
        </p:pic>
        <p:pic>
          <p:nvPicPr>
            <p:cNvPr id="279" name="Mount Sinai Hosptal" descr="Mount Sinai Hospital (Manhattan) - Wikipedia">
              <a:extLst>
                <a:ext uri="{FF2B5EF4-FFF2-40B4-BE49-F238E27FC236}">
                  <a16:creationId xmlns:a16="http://schemas.microsoft.com/office/drawing/2014/main" id="{BF35AC90-0B9B-A0A2-60CB-786262CEB374}"/>
                </a:ext>
              </a:extLst>
            </p:cNvPr>
            <p:cNvPicPr>
              <a:picLocks noChangeAspect="1" noChangeArrowheads="1"/>
            </p:cNvPicPr>
            <p:nvPr/>
          </p:nvPicPr>
          <p:blipFill>
            <a:blip r:embed="rId6"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402875" y="1358886"/>
              <a:ext cx="649187" cy="961423"/>
            </a:xfrm>
            <a:prstGeom prst="rect">
              <a:avLst/>
            </a:prstGeom>
            <a:noFill/>
            <a:extLst>
              <a:ext uri="{909E8E84-426E-40DD-AFC4-6F175D3DCCD1}">
                <a14:hiddenFill xmlns:a14="http://schemas.microsoft.com/office/drawing/2010/main">
                  <a:solidFill>
                    <a:srgbClr val="FFFFFF"/>
                  </a:solidFill>
                </a14:hiddenFill>
              </a:ext>
            </a:extLst>
          </p:spPr>
        </p:pic>
        <p:pic>
          <p:nvPicPr>
            <p:cNvPr id="280" name="Yale Heaven Hospital" descr="Yale-New Haven Hospital Logo PNG vector in SVG, PDF, AI, CDR ...">
              <a:extLst>
                <a:ext uri="{FF2B5EF4-FFF2-40B4-BE49-F238E27FC236}">
                  <a16:creationId xmlns:a16="http://schemas.microsoft.com/office/drawing/2014/main" id="{9EA656AF-8249-37D6-B50A-3025A80F45CD}"/>
                </a:ext>
              </a:extLst>
            </p:cNvPr>
            <p:cNvPicPr>
              <a:picLocks noChangeAspect="1" noChangeArrowheads="1"/>
            </p:cNvPicPr>
            <p:nvPr/>
          </p:nvPicPr>
          <p:blipFill>
            <a:blip r:embed="rId7"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2175729" y="1341340"/>
              <a:ext cx="1298978" cy="974909"/>
            </a:xfrm>
            <a:prstGeom prst="rect">
              <a:avLst/>
            </a:prstGeom>
            <a:noFill/>
            <a:extLst>
              <a:ext uri="{909E8E84-426E-40DD-AFC4-6F175D3DCCD1}">
                <a14:hiddenFill xmlns:a14="http://schemas.microsoft.com/office/drawing/2010/main">
                  <a:solidFill>
                    <a:srgbClr val="FFFFFF"/>
                  </a:solidFill>
                </a14:hiddenFill>
              </a:ext>
            </a:extLst>
          </p:spPr>
        </p:pic>
        <p:pic>
          <p:nvPicPr>
            <p:cNvPr id="281" name="newYork Presbyterian">
              <a:extLst>
                <a:ext uri="{FF2B5EF4-FFF2-40B4-BE49-F238E27FC236}">
                  <a16:creationId xmlns:a16="http://schemas.microsoft.com/office/drawing/2014/main" id="{C4F27522-87B8-5EC8-697C-2FF2C5DE4FC6}"/>
                </a:ext>
              </a:extLst>
            </p:cNvPr>
            <p:cNvPicPr>
              <a:picLocks noChangeAspect="1" noChangeArrowheads="1"/>
            </p:cNvPicPr>
            <p:nvPr/>
          </p:nvPicPr>
          <p:blipFill>
            <a:blip r:embed="rId8"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254397" y="2419384"/>
              <a:ext cx="2874344" cy="523221"/>
            </a:xfrm>
            <a:prstGeom prst="rect">
              <a:avLst/>
            </a:prstGeom>
            <a:noFill/>
            <a:extLst>
              <a:ext uri="{909E8E84-426E-40DD-AFC4-6F175D3DCCD1}">
                <a14:hiddenFill xmlns:a14="http://schemas.microsoft.com/office/drawing/2010/main">
                  <a:solidFill>
                    <a:srgbClr val="FFFFFF"/>
                  </a:solidFill>
                </a14:hiddenFill>
              </a:ext>
            </a:extLst>
          </p:spPr>
        </p:pic>
        <p:pic>
          <p:nvPicPr>
            <p:cNvPr id="282" name="UMass memorial" descr="UMass Memorial Health Unifies Clinical Communication and ...">
              <a:extLst>
                <a:ext uri="{FF2B5EF4-FFF2-40B4-BE49-F238E27FC236}">
                  <a16:creationId xmlns:a16="http://schemas.microsoft.com/office/drawing/2014/main" id="{9BC6C10A-21F5-9C8D-BD8D-5124F66524EC}"/>
                </a:ext>
              </a:extLst>
            </p:cNvPr>
            <p:cNvPicPr>
              <a:picLocks noChangeAspect="1" noChangeArrowheads="1"/>
            </p:cNvPicPr>
            <p:nvPr/>
          </p:nvPicPr>
          <p:blipFill>
            <a:blip r:embed="rId9"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4995568" y="1448261"/>
              <a:ext cx="1399945" cy="729232"/>
            </a:xfrm>
            <a:prstGeom prst="rect">
              <a:avLst/>
            </a:prstGeom>
            <a:noFill/>
            <a:extLst>
              <a:ext uri="{909E8E84-426E-40DD-AFC4-6F175D3DCCD1}">
                <a14:hiddenFill xmlns:a14="http://schemas.microsoft.com/office/drawing/2010/main">
                  <a:solidFill>
                    <a:srgbClr val="FFFFFF"/>
                  </a:solidFill>
                </a14:hiddenFill>
              </a:ext>
            </a:extLst>
          </p:spPr>
        </p:pic>
        <p:pic>
          <p:nvPicPr>
            <p:cNvPr id="283" name="Northwell Helath" descr="Northwell Health logo – WVI Dolphin Foundation">
              <a:extLst>
                <a:ext uri="{FF2B5EF4-FFF2-40B4-BE49-F238E27FC236}">
                  <a16:creationId xmlns:a16="http://schemas.microsoft.com/office/drawing/2014/main" id="{81619725-0887-FD76-7188-527D0279E4FA}"/>
                </a:ext>
              </a:extLst>
            </p:cNvPr>
            <p:cNvPicPr>
              <a:picLocks noChangeAspect="1" noChangeArrowheads="1"/>
            </p:cNvPicPr>
            <p:nvPr/>
          </p:nvPicPr>
          <p:blipFill rotWithShape="1">
            <a:blip r:embed="rId10" cstate="screen">
              <a:clrChange>
                <a:clrFrom>
                  <a:srgbClr val="FCFCFC"/>
                </a:clrFrom>
                <a:clrTo>
                  <a:srgbClr val="FCFCFC">
                    <a:alpha val="0"/>
                  </a:srgbClr>
                </a:clrTo>
              </a:clrChange>
              <a:extLst>
                <a:ext uri="{28A0092B-C50C-407E-A947-70E740481C1C}">
                  <a14:useLocalDpi xmlns:a14="http://schemas.microsoft.com/office/drawing/2010/main"/>
                </a:ext>
              </a:extLst>
            </a:blip>
            <a:srcRect/>
            <a:stretch/>
          </p:blipFill>
          <p:spPr bwMode="auto">
            <a:xfrm>
              <a:off x="6120211" y="2327432"/>
              <a:ext cx="803726" cy="833937"/>
            </a:xfrm>
            <a:prstGeom prst="rect">
              <a:avLst/>
            </a:prstGeom>
            <a:noFill/>
            <a:extLst>
              <a:ext uri="{909E8E84-426E-40DD-AFC4-6F175D3DCCD1}">
                <a14:hiddenFill xmlns:a14="http://schemas.microsoft.com/office/drawing/2010/main">
                  <a:solidFill>
                    <a:srgbClr val="FFFFFF"/>
                  </a:solidFill>
                </a14:hiddenFill>
              </a:ext>
            </a:extLst>
          </p:spPr>
        </p:pic>
        <p:pic>
          <p:nvPicPr>
            <p:cNvPr id="284" name="NuHealth" descr="PATIENT INFORMATION GUIDE">
              <a:extLst>
                <a:ext uri="{FF2B5EF4-FFF2-40B4-BE49-F238E27FC236}">
                  <a16:creationId xmlns:a16="http://schemas.microsoft.com/office/drawing/2014/main" id="{830C6AFB-F9E1-EEE6-FB22-D7982086916B}"/>
                </a:ext>
              </a:extLst>
            </p:cNvPr>
            <p:cNvPicPr>
              <a:picLocks noChangeAspect="1" noChangeArrowheads="1"/>
            </p:cNvPicPr>
            <p:nvPr/>
          </p:nvPicPr>
          <p:blipFill>
            <a:blip r:embed="rId11" cstate="screen">
              <a:clrChange>
                <a:clrFrom>
                  <a:srgbClr val="FCFCFC"/>
                </a:clrFrom>
                <a:clrTo>
                  <a:srgbClr val="FCFCFC">
                    <a:alpha val="0"/>
                  </a:srgbClr>
                </a:clrTo>
              </a:clrChange>
              <a:extLst>
                <a:ext uri="{28A0092B-C50C-407E-A947-70E740481C1C}">
                  <a14:useLocalDpi xmlns:a14="http://schemas.microsoft.com/office/drawing/2010/main"/>
                </a:ext>
              </a:extLst>
            </a:blip>
            <a:srcRect/>
            <a:stretch>
              <a:fillRect/>
            </a:stretch>
          </p:blipFill>
          <p:spPr bwMode="auto">
            <a:xfrm>
              <a:off x="4082473" y="2394377"/>
              <a:ext cx="1952953" cy="523193"/>
            </a:xfrm>
            <a:prstGeom prst="rect">
              <a:avLst/>
            </a:prstGeom>
            <a:noFill/>
            <a:extLst>
              <a:ext uri="{909E8E84-426E-40DD-AFC4-6F175D3DCCD1}">
                <a14:hiddenFill xmlns:a14="http://schemas.microsoft.com/office/drawing/2010/main">
                  <a:solidFill>
                    <a:srgbClr val="FFFFFF"/>
                  </a:solidFill>
                </a14:hiddenFill>
              </a:ext>
            </a:extLst>
          </p:spPr>
        </p:pic>
        <p:pic>
          <p:nvPicPr>
            <p:cNvPr id="285" name="DMC" descr="Detroit Medical Center - Wikipedia">
              <a:extLst>
                <a:ext uri="{FF2B5EF4-FFF2-40B4-BE49-F238E27FC236}">
                  <a16:creationId xmlns:a16="http://schemas.microsoft.com/office/drawing/2014/main" id="{219F0A24-38B8-4D54-682E-AF444DFE506E}"/>
                </a:ext>
              </a:extLst>
            </p:cNvPr>
            <p:cNvPicPr>
              <a:picLocks noChangeAspect="1" noChangeArrowheads="1"/>
            </p:cNvPicPr>
            <p:nvPr/>
          </p:nvPicPr>
          <p:blipFill>
            <a:blip r:embed="rId1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404872" y="3217312"/>
              <a:ext cx="1177167" cy="576782"/>
            </a:xfrm>
            <a:prstGeom prst="rect">
              <a:avLst/>
            </a:prstGeom>
            <a:noFill/>
            <a:extLst>
              <a:ext uri="{909E8E84-426E-40DD-AFC4-6F175D3DCCD1}">
                <a14:hiddenFill xmlns:a14="http://schemas.microsoft.com/office/drawing/2010/main">
                  <a:solidFill>
                    <a:srgbClr val="FFFFFF"/>
                  </a:solidFill>
                </a14:hiddenFill>
              </a:ext>
            </a:extLst>
          </p:spPr>
        </p:pic>
        <p:pic>
          <p:nvPicPr>
            <p:cNvPr id="286" name="NYC Health">
              <a:extLst>
                <a:ext uri="{FF2B5EF4-FFF2-40B4-BE49-F238E27FC236}">
                  <a16:creationId xmlns:a16="http://schemas.microsoft.com/office/drawing/2014/main" id="{BFDBB9D8-3032-1321-3BD7-2B0760B3F31A}"/>
                </a:ext>
              </a:extLst>
            </p:cNvPr>
            <p:cNvPicPr>
              <a:picLocks noChangeAspect="1" noChangeArrowheads="1"/>
            </p:cNvPicPr>
            <p:nvPr/>
          </p:nvPicPr>
          <p:blipFill>
            <a:blip r:embed="rId13" cstate="screen">
              <a:extLst>
                <a:ext uri="{28A0092B-C50C-407E-A947-70E740481C1C}">
                  <a14:useLocalDpi xmlns:a14="http://schemas.microsoft.com/office/drawing/2010/main"/>
                </a:ext>
              </a:extLst>
            </a:blip>
            <a:srcRect/>
            <a:stretch>
              <a:fillRect/>
            </a:stretch>
          </p:blipFill>
          <p:spPr bwMode="auto">
            <a:xfrm>
              <a:off x="4971629" y="4805038"/>
              <a:ext cx="1036111" cy="509961"/>
            </a:xfrm>
            <a:prstGeom prst="rect">
              <a:avLst/>
            </a:prstGeom>
            <a:noFill/>
            <a:extLst>
              <a:ext uri="{909E8E84-426E-40DD-AFC4-6F175D3DCCD1}">
                <a14:hiddenFill xmlns:a14="http://schemas.microsoft.com/office/drawing/2010/main">
                  <a:solidFill>
                    <a:srgbClr val="FFFFFF"/>
                  </a:solidFill>
                </a14:hiddenFill>
              </a:ext>
            </a:extLst>
          </p:spPr>
        </p:pic>
        <p:pic>
          <p:nvPicPr>
            <p:cNvPr id="287" name="Trinity Health" descr="Trinity Health Muskegon – Grand Rapids, MI - RQI Partners, LLC">
              <a:extLst>
                <a:ext uri="{FF2B5EF4-FFF2-40B4-BE49-F238E27FC236}">
                  <a16:creationId xmlns:a16="http://schemas.microsoft.com/office/drawing/2014/main" id="{FD898626-E22D-B1D5-BAE4-1E02C729D5CC}"/>
                </a:ext>
              </a:extLst>
            </p:cNvPr>
            <p:cNvPicPr>
              <a:picLocks noChangeAspect="1" noChangeArrowheads="1"/>
            </p:cNvPicPr>
            <p:nvPr/>
          </p:nvPicPr>
          <p:blipFill rotWithShape="1">
            <a:blip r:embed="rId14" cstate="screen">
              <a:extLst>
                <a:ext uri="{28A0092B-C50C-407E-A947-70E740481C1C}">
                  <a14:useLocalDpi xmlns:a14="http://schemas.microsoft.com/office/drawing/2010/main"/>
                </a:ext>
              </a:extLst>
            </a:blip>
            <a:srcRect l="6011" t="28076" b="27769"/>
            <a:stretch/>
          </p:blipFill>
          <p:spPr bwMode="auto">
            <a:xfrm>
              <a:off x="1254397" y="4874034"/>
              <a:ext cx="1898048" cy="651785"/>
            </a:xfrm>
            <a:prstGeom prst="rect">
              <a:avLst/>
            </a:prstGeom>
            <a:noFill/>
            <a:extLst>
              <a:ext uri="{909E8E84-426E-40DD-AFC4-6F175D3DCCD1}">
                <a14:hiddenFill xmlns:a14="http://schemas.microsoft.com/office/drawing/2010/main">
                  <a:solidFill>
                    <a:srgbClr val="FFFFFF"/>
                  </a:solidFill>
                </a14:hiddenFill>
              </a:ext>
            </a:extLst>
          </p:spPr>
        </p:pic>
        <p:pic>
          <p:nvPicPr>
            <p:cNvPr id="288" name="Beth Israel Health" descr="Syntellis Healthcare Summit | Syntellis Performance Solutions">
              <a:extLst>
                <a:ext uri="{FF2B5EF4-FFF2-40B4-BE49-F238E27FC236}">
                  <a16:creationId xmlns:a16="http://schemas.microsoft.com/office/drawing/2014/main" id="{D867EACC-93F7-460E-E422-C72B0A1E7980}"/>
                </a:ext>
              </a:extLst>
            </p:cNvPr>
            <p:cNvPicPr>
              <a:picLocks noChangeAspect="1" noChangeArrowheads="1"/>
            </p:cNvPicPr>
            <p:nvPr/>
          </p:nvPicPr>
          <p:blipFill>
            <a:blip r:embed="rId15" cstate="screen">
              <a:extLst>
                <a:ext uri="{28A0092B-C50C-407E-A947-70E740481C1C}">
                  <a14:useLocalDpi xmlns:a14="http://schemas.microsoft.com/office/drawing/2010/main"/>
                </a:ext>
              </a:extLst>
            </a:blip>
            <a:srcRect/>
            <a:stretch>
              <a:fillRect/>
            </a:stretch>
          </p:blipFill>
          <p:spPr bwMode="auto">
            <a:xfrm>
              <a:off x="5234128" y="3256210"/>
              <a:ext cx="1177167" cy="420417"/>
            </a:xfrm>
            <a:prstGeom prst="rect">
              <a:avLst/>
            </a:prstGeom>
            <a:noFill/>
            <a:extLst>
              <a:ext uri="{909E8E84-426E-40DD-AFC4-6F175D3DCCD1}">
                <a14:hiddenFill xmlns:a14="http://schemas.microsoft.com/office/drawing/2010/main">
                  <a:solidFill>
                    <a:srgbClr val="FFFFFF"/>
                  </a:solidFill>
                </a14:hiddenFill>
              </a:ext>
            </a:extLst>
          </p:spPr>
        </p:pic>
        <p:pic>
          <p:nvPicPr>
            <p:cNvPr id="289" name="Kaiser Permanente" descr="Kaiser Permanente Logo PNG Transparent &amp; SVG Vector - Freebie Supply">
              <a:extLst>
                <a:ext uri="{FF2B5EF4-FFF2-40B4-BE49-F238E27FC236}">
                  <a16:creationId xmlns:a16="http://schemas.microsoft.com/office/drawing/2014/main" id="{8F52C25B-9B61-B19A-198F-CB5B1C71479C}"/>
                </a:ext>
              </a:extLst>
            </p:cNvPr>
            <p:cNvPicPr>
              <a:picLocks noChangeAspect="1" noChangeArrowheads="1"/>
            </p:cNvPicPr>
            <p:nvPr/>
          </p:nvPicPr>
          <p:blipFill rotWithShape="1">
            <a:blip r:embed="rId16"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1402875" y="4003103"/>
              <a:ext cx="1578794" cy="560683"/>
            </a:xfrm>
            <a:prstGeom prst="rect">
              <a:avLst/>
            </a:prstGeom>
            <a:noFill/>
            <a:extLst>
              <a:ext uri="{909E8E84-426E-40DD-AFC4-6F175D3DCCD1}">
                <a14:hiddenFill xmlns:a14="http://schemas.microsoft.com/office/drawing/2010/main">
                  <a:solidFill>
                    <a:srgbClr val="FFFFFF"/>
                  </a:solidFill>
                </a14:hiddenFill>
              </a:ext>
            </a:extLst>
          </p:spPr>
        </p:pic>
        <p:pic>
          <p:nvPicPr>
            <p:cNvPr id="290" name="University Helath System">
              <a:extLst>
                <a:ext uri="{FF2B5EF4-FFF2-40B4-BE49-F238E27FC236}">
                  <a16:creationId xmlns:a16="http://schemas.microsoft.com/office/drawing/2014/main" id="{BFA9CED6-5FCF-B39D-7577-D2D8827992B7}"/>
                </a:ext>
              </a:extLst>
            </p:cNvPr>
            <p:cNvPicPr>
              <a:picLocks noChangeAspect="1" noChangeArrowheads="1"/>
            </p:cNvPicPr>
            <p:nvPr/>
          </p:nvPicPr>
          <p:blipFill rotWithShape="1">
            <a:blip r:embed="rId17"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3276683" y="4003103"/>
              <a:ext cx="1802122" cy="583595"/>
            </a:xfrm>
            <a:prstGeom prst="rect">
              <a:avLst/>
            </a:prstGeom>
            <a:noFill/>
            <a:extLst>
              <a:ext uri="{909E8E84-426E-40DD-AFC4-6F175D3DCCD1}">
                <a14:hiddenFill xmlns:a14="http://schemas.microsoft.com/office/drawing/2010/main">
                  <a:solidFill>
                    <a:srgbClr val="FFFFFF"/>
                  </a:solidFill>
                </a14:hiddenFill>
              </a:ext>
            </a:extLst>
          </p:spPr>
        </p:pic>
        <p:pic>
          <p:nvPicPr>
            <p:cNvPr id="291" name="Mayo Clinic" descr="Mayo Clinic Health System named 'Best Regional Hospital'">
              <a:extLst>
                <a:ext uri="{FF2B5EF4-FFF2-40B4-BE49-F238E27FC236}">
                  <a16:creationId xmlns:a16="http://schemas.microsoft.com/office/drawing/2014/main" id="{070D122E-D34F-FFC3-938C-A8282B747237}"/>
                </a:ext>
              </a:extLst>
            </p:cNvPr>
            <p:cNvPicPr>
              <a:picLocks noChangeAspect="1" noChangeArrowheads="1"/>
            </p:cNvPicPr>
            <p:nvPr/>
          </p:nvPicPr>
          <p:blipFill>
            <a:blip r:embed="rId18"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5293679" y="3786422"/>
              <a:ext cx="1706951" cy="960160"/>
            </a:xfrm>
            <a:prstGeom prst="rect">
              <a:avLst/>
            </a:prstGeom>
            <a:noFill/>
            <a:extLst>
              <a:ext uri="{909E8E84-426E-40DD-AFC4-6F175D3DCCD1}">
                <a14:hiddenFill xmlns:a14="http://schemas.microsoft.com/office/drawing/2010/main">
                  <a:solidFill>
                    <a:srgbClr val="FFFFFF"/>
                  </a:solidFill>
                </a14:hiddenFill>
              </a:ext>
            </a:extLst>
          </p:spPr>
        </p:pic>
        <p:pic>
          <p:nvPicPr>
            <p:cNvPr id="292" name="Saint Peteres" descr="U.S. News &amp; World Report Names Saint Peter's University Hospital a High  Performing Hospital for Five Adult Specialties | New Brunswick, NJ News  TAPinto">
              <a:extLst>
                <a:ext uri="{FF2B5EF4-FFF2-40B4-BE49-F238E27FC236}">
                  <a16:creationId xmlns:a16="http://schemas.microsoft.com/office/drawing/2014/main" id="{424CB2D5-5892-AA3B-CAEE-FF11A255009C}"/>
                </a:ext>
              </a:extLst>
            </p:cNvPr>
            <p:cNvPicPr>
              <a:picLocks noChangeAspect="1" noChangeArrowheads="1"/>
            </p:cNvPicPr>
            <p:nvPr/>
          </p:nvPicPr>
          <p:blipFill rotWithShape="1">
            <a:blip r:embed="rId19"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2833178" y="3182894"/>
              <a:ext cx="2149811" cy="509961"/>
            </a:xfrm>
            <a:prstGeom prst="rect">
              <a:avLst/>
            </a:prstGeom>
            <a:noFill/>
            <a:extLst>
              <a:ext uri="{909E8E84-426E-40DD-AFC4-6F175D3DCCD1}">
                <a14:hiddenFill xmlns:a14="http://schemas.microsoft.com/office/drawing/2010/main">
                  <a:solidFill>
                    <a:srgbClr val="FFFFFF"/>
                  </a:solidFill>
                </a14:hiddenFill>
              </a:ext>
            </a:extLst>
          </p:spPr>
        </p:pic>
        <p:pic>
          <p:nvPicPr>
            <p:cNvPr id="293" name="Ascension" descr="ascension-logo - Bama Companies">
              <a:extLst>
                <a:ext uri="{FF2B5EF4-FFF2-40B4-BE49-F238E27FC236}">
                  <a16:creationId xmlns:a16="http://schemas.microsoft.com/office/drawing/2014/main" id="{14E01405-ADC5-5E2C-669E-431A9765F7D3}"/>
                </a:ext>
              </a:extLst>
            </p:cNvPr>
            <p:cNvPicPr>
              <a:picLocks noChangeAspect="1" noChangeArrowheads="1"/>
            </p:cNvPicPr>
            <p:nvPr/>
          </p:nvPicPr>
          <p:blipFill>
            <a:blip r:embed="rId20" cstate="screen">
              <a:extLst>
                <a:ext uri="{28A0092B-C50C-407E-A947-70E740481C1C}">
                  <a14:useLocalDpi xmlns:a14="http://schemas.microsoft.com/office/drawing/2010/main"/>
                </a:ext>
              </a:extLst>
            </a:blip>
            <a:srcRect/>
            <a:stretch>
              <a:fillRect/>
            </a:stretch>
          </p:blipFill>
          <p:spPr bwMode="auto">
            <a:xfrm>
              <a:off x="3254172" y="4940076"/>
              <a:ext cx="1402193" cy="351096"/>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94" name="CUSTOMERS RIGHT">
            <a:extLst>
              <a:ext uri="{FF2B5EF4-FFF2-40B4-BE49-F238E27FC236}">
                <a16:creationId xmlns:a16="http://schemas.microsoft.com/office/drawing/2014/main" id="{611F5066-47EC-9FE1-D9F5-0DAE6E6B6E7B}"/>
              </a:ext>
            </a:extLst>
          </p:cNvPr>
          <p:cNvGrpSpPr/>
          <p:nvPr/>
        </p:nvGrpSpPr>
        <p:grpSpPr>
          <a:xfrm>
            <a:off x="13722762" y="1326225"/>
            <a:ext cx="4617375" cy="4205550"/>
            <a:chOff x="6320228" y="1326225"/>
            <a:chExt cx="4617375" cy="4205550"/>
          </a:xfrm>
        </p:grpSpPr>
        <p:pic>
          <p:nvPicPr>
            <p:cNvPr id="295" name="caholic Helath service" descr="Catholic Health Services of Long Island Profile">
              <a:extLst>
                <a:ext uri="{FF2B5EF4-FFF2-40B4-BE49-F238E27FC236}">
                  <a16:creationId xmlns:a16="http://schemas.microsoft.com/office/drawing/2014/main" id="{0D014204-F149-3A6D-C681-8FB2A88D395E}"/>
                </a:ext>
              </a:extLst>
            </p:cNvPr>
            <p:cNvPicPr>
              <a:picLocks noChangeAspect="1" noChangeArrowheads="1"/>
            </p:cNvPicPr>
            <p:nvPr/>
          </p:nvPicPr>
          <p:blipFill>
            <a:blip r:embed="rId21" cstate="screen">
              <a:extLst>
                <a:ext uri="{28A0092B-C50C-407E-A947-70E740481C1C}">
                  <a14:useLocalDpi xmlns:a14="http://schemas.microsoft.com/office/drawing/2010/main"/>
                </a:ext>
              </a:extLst>
            </a:blip>
            <a:srcRect/>
            <a:stretch>
              <a:fillRect/>
            </a:stretch>
          </p:blipFill>
          <p:spPr bwMode="auto">
            <a:xfrm>
              <a:off x="6424271" y="1571239"/>
              <a:ext cx="1695298" cy="609248"/>
            </a:xfrm>
            <a:prstGeom prst="rect">
              <a:avLst/>
            </a:prstGeom>
            <a:noFill/>
            <a:extLst>
              <a:ext uri="{909E8E84-426E-40DD-AFC4-6F175D3DCCD1}">
                <a14:hiddenFill xmlns:a14="http://schemas.microsoft.com/office/drawing/2010/main">
                  <a:solidFill>
                    <a:srgbClr val="FFFFFF"/>
                  </a:solidFill>
                </a14:hiddenFill>
              </a:ext>
            </a:extLst>
          </p:spPr>
        </p:pic>
        <p:pic>
          <p:nvPicPr>
            <p:cNvPr id="296" name="Penn Medicine" descr="Penn Medicine - Arcweb Technologies">
              <a:extLst>
                <a:ext uri="{FF2B5EF4-FFF2-40B4-BE49-F238E27FC236}">
                  <a16:creationId xmlns:a16="http://schemas.microsoft.com/office/drawing/2014/main" id="{2997EEB1-4166-77D2-E9CF-08C5BF0C3E01}"/>
                </a:ext>
              </a:extLst>
            </p:cNvPr>
            <p:cNvPicPr>
              <a:picLocks noChangeAspect="1" noChangeArrowheads="1"/>
            </p:cNvPicPr>
            <p:nvPr/>
          </p:nvPicPr>
          <p:blipFill>
            <a:blip r:embed="rId22" cstate="screen">
              <a:clrChange>
                <a:clrFrom>
                  <a:srgbClr val="FCFCFC"/>
                </a:clrFrom>
                <a:clrTo>
                  <a:srgbClr val="FCFCFC">
                    <a:alpha val="0"/>
                  </a:srgbClr>
                </a:clrTo>
              </a:clrChange>
              <a:extLst>
                <a:ext uri="{28A0092B-C50C-407E-A947-70E740481C1C}">
                  <a14:useLocalDpi xmlns:a14="http://schemas.microsoft.com/office/drawing/2010/main"/>
                </a:ext>
              </a:extLst>
            </a:blip>
            <a:srcRect/>
            <a:stretch>
              <a:fillRect/>
            </a:stretch>
          </p:blipFill>
          <p:spPr bwMode="auto">
            <a:xfrm>
              <a:off x="8200654" y="1662690"/>
              <a:ext cx="1275394" cy="416629"/>
            </a:xfrm>
            <a:prstGeom prst="rect">
              <a:avLst/>
            </a:prstGeom>
            <a:noFill/>
            <a:extLst>
              <a:ext uri="{909E8E84-426E-40DD-AFC4-6F175D3DCCD1}">
                <a14:hiddenFill xmlns:a14="http://schemas.microsoft.com/office/drawing/2010/main">
                  <a:solidFill>
                    <a:srgbClr val="FFFFFF"/>
                  </a:solidFill>
                </a14:hiddenFill>
              </a:ext>
            </a:extLst>
          </p:spPr>
        </p:pic>
        <p:pic>
          <p:nvPicPr>
            <p:cNvPr id="297" name="University of Maryland">
              <a:extLst>
                <a:ext uri="{FF2B5EF4-FFF2-40B4-BE49-F238E27FC236}">
                  <a16:creationId xmlns:a16="http://schemas.microsoft.com/office/drawing/2014/main" id="{3A05B3A2-B865-4528-7F63-430D2DD05AD5}"/>
                </a:ext>
              </a:extLst>
            </p:cNvPr>
            <p:cNvPicPr>
              <a:picLocks noChangeAspect="1" noChangeArrowheads="1"/>
            </p:cNvPicPr>
            <p:nvPr/>
          </p:nvPicPr>
          <p:blipFill>
            <a:blip r:embed="rId2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7131678" y="2413648"/>
              <a:ext cx="1766331" cy="464824"/>
            </a:xfrm>
            <a:prstGeom prst="rect">
              <a:avLst/>
            </a:prstGeom>
            <a:noFill/>
            <a:extLst>
              <a:ext uri="{909E8E84-426E-40DD-AFC4-6F175D3DCCD1}">
                <a14:hiddenFill xmlns:a14="http://schemas.microsoft.com/office/drawing/2010/main">
                  <a:solidFill>
                    <a:srgbClr val="FFFFFF"/>
                  </a:solidFill>
                </a14:hiddenFill>
              </a:ext>
            </a:extLst>
          </p:spPr>
        </p:pic>
        <p:pic>
          <p:nvPicPr>
            <p:cNvPr id="298" name="Stony Brook" descr="Stony Brook Medicine (@StonyBrookMed) / X">
              <a:extLst>
                <a:ext uri="{FF2B5EF4-FFF2-40B4-BE49-F238E27FC236}">
                  <a16:creationId xmlns:a16="http://schemas.microsoft.com/office/drawing/2014/main" id="{3952ADFF-E440-5C04-01D7-97CD5F0CEFD5}"/>
                </a:ext>
              </a:extLst>
            </p:cNvPr>
            <p:cNvPicPr>
              <a:picLocks noChangeAspect="1" noChangeArrowheads="1"/>
            </p:cNvPicPr>
            <p:nvPr/>
          </p:nvPicPr>
          <p:blipFill rotWithShape="1">
            <a:blip r:embed="rId24"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9476495" y="1326225"/>
              <a:ext cx="1269149" cy="931261"/>
            </a:xfrm>
            <a:prstGeom prst="rect">
              <a:avLst/>
            </a:prstGeom>
            <a:noFill/>
            <a:extLst>
              <a:ext uri="{909E8E84-426E-40DD-AFC4-6F175D3DCCD1}">
                <a14:hiddenFill xmlns:a14="http://schemas.microsoft.com/office/drawing/2010/main">
                  <a:solidFill>
                    <a:srgbClr val="FFFFFF"/>
                  </a:solidFill>
                </a14:hiddenFill>
              </a:ext>
            </a:extLst>
          </p:spPr>
        </p:pic>
        <p:pic>
          <p:nvPicPr>
            <p:cNvPr id="299" name="Johns Hopkins" descr="Home : Johns Hopkins Center for Innovative Medicine">
              <a:extLst>
                <a:ext uri="{FF2B5EF4-FFF2-40B4-BE49-F238E27FC236}">
                  <a16:creationId xmlns:a16="http://schemas.microsoft.com/office/drawing/2014/main" id="{C4630247-996B-E6DC-8BE6-28B1358E80AE}"/>
                </a:ext>
              </a:extLst>
            </p:cNvPr>
            <p:cNvPicPr>
              <a:picLocks noChangeAspect="1" noChangeArrowheads="1"/>
            </p:cNvPicPr>
            <p:nvPr/>
          </p:nvPicPr>
          <p:blipFill>
            <a:blip r:embed="rId25"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6737324" y="3135522"/>
              <a:ext cx="2003743" cy="515964"/>
            </a:xfrm>
            <a:prstGeom prst="rect">
              <a:avLst/>
            </a:prstGeom>
            <a:noFill/>
            <a:extLst>
              <a:ext uri="{909E8E84-426E-40DD-AFC4-6F175D3DCCD1}">
                <a14:hiddenFill xmlns:a14="http://schemas.microsoft.com/office/drawing/2010/main">
                  <a:solidFill>
                    <a:srgbClr val="FFFFFF"/>
                  </a:solidFill>
                </a14:hiddenFill>
              </a:ext>
            </a:extLst>
          </p:spPr>
        </p:pic>
        <p:pic>
          <p:nvPicPr>
            <p:cNvPr id="300" name="University of Rochester">
              <a:extLst>
                <a:ext uri="{FF2B5EF4-FFF2-40B4-BE49-F238E27FC236}">
                  <a16:creationId xmlns:a16="http://schemas.microsoft.com/office/drawing/2014/main" id="{9911E26B-A716-6390-3CB8-0F9119C36807}"/>
                </a:ext>
              </a:extLst>
            </p:cNvPr>
            <p:cNvPicPr>
              <a:picLocks noChangeAspect="1" noChangeArrowheads="1"/>
            </p:cNvPicPr>
            <p:nvPr/>
          </p:nvPicPr>
          <p:blipFill>
            <a:blip r:embed="rId26"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9031042" y="2964016"/>
              <a:ext cx="1637959" cy="909977"/>
            </a:xfrm>
            <a:prstGeom prst="rect">
              <a:avLst/>
            </a:prstGeom>
            <a:noFill/>
            <a:extLst>
              <a:ext uri="{909E8E84-426E-40DD-AFC4-6F175D3DCCD1}">
                <a14:hiddenFill xmlns:a14="http://schemas.microsoft.com/office/drawing/2010/main">
                  <a:solidFill>
                    <a:srgbClr val="FFFFFF"/>
                  </a:solidFill>
                </a14:hiddenFill>
              </a:ext>
            </a:extLst>
          </p:spPr>
        </p:pic>
        <p:pic>
          <p:nvPicPr>
            <p:cNvPr id="301" name="Children´s Hospital" descr="CHOP Logo - A Kid Again">
              <a:extLst>
                <a:ext uri="{FF2B5EF4-FFF2-40B4-BE49-F238E27FC236}">
                  <a16:creationId xmlns:a16="http://schemas.microsoft.com/office/drawing/2014/main" id="{6C995D38-6E9A-46B3-AA4C-356EEDF29B34}"/>
                </a:ext>
              </a:extLst>
            </p:cNvPr>
            <p:cNvPicPr>
              <a:picLocks noChangeAspect="1" noChangeArrowheads="1"/>
            </p:cNvPicPr>
            <p:nvPr/>
          </p:nvPicPr>
          <p:blipFill>
            <a:blip r:embed="rId27"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8991453" y="2460456"/>
              <a:ext cx="1946150" cy="506617"/>
            </a:xfrm>
            <a:prstGeom prst="rect">
              <a:avLst/>
            </a:prstGeom>
            <a:noFill/>
            <a:extLst>
              <a:ext uri="{909E8E84-426E-40DD-AFC4-6F175D3DCCD1}">
                <a14:hiddenFill xmlns:a14="http://schemas.microsoft.com/office/drawing/2010/main">
                  <a:solidFill>
                    <a:srgbClr val="FFFFFF"/>
                  </a:solidFill>
                </a14:hiddenFill>
              </a:ext>
            </a:extLst>
          </p:spPr>
        </p:pic>
        <p:pic>
          <p:nvPicPr>
            <p:cNvPr id="302" name="Cinnicatti Childrens" descr="Cincinnati Children's Hospital | Brands of the World™ | Download vector  logos and logotypes">
              <a:extLst>
                <a:ext uri="{FF2B5EF4-FFF2-40B4-BE49-F238E27FC236}">
                  <a16:creationId xmlns:a16="http://schemas.microsoft.com/office/drawing/2014/main" id="{03947270-5219-27F0-4297-4B0D170A71F5}"/>
                </a:ext>
              </a:extLst>
            </p:cNvPr>
            <p:cNvPicPr>
              <a:picLocks noChangeAspect="1" noChangeArrowheads="1"/>
            </p:cNvPicPr>
            <p:nvPr/>
          </p:nvPicPr>
          <p:blipFill rotWithShape="1">
            <a:blip r:embed="rId28"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7318491" y="3977585"/>
              <a:ext cx="1600795" cy="570527"/>
            </a:xfrm>
            <a:prstGeom prst="rect">
              <a:avLst/>
            </a:prstGeom>
            <a:noFill/>
            <a:extLst>
              <a:ext uri="{909E8E84-426E-40DD-AFC4-6F175D3DCCD1}">
                <a14:hiddenFill xmlns:a14="http://schemas.microsoft.com/office/drawing/2010/main">
                  <a:solidFill>
                    <a:srgbClr val="FFFFFF"/>
                  </a:solidFill>
                </a14:hiddenFill>
              </a:ext>
            </a:extLst>
          </p:spPr>
        </p:pic>
        <p:pic>
          <p:nvPicPr>
            <p:cNvPr id="303" name="Jefferson Health" descr="Jefferson Health New Jersey Profile">
              <a:extLst>
                <a:ext uri="{FF2B5EF4-FFF2-40B4-BE49-F238E27FC236}">
                  <a16:creationId xmlns:a16="http://schemas.microsoft.com/office/drawing/2014/main" id="{0D92721C-BB3A-AFEC-0D5D-1DE92031DA5B}"/>
                </a:ext>
              </a:extLst>
            </p:cNvPr>
            <p:cNvPicPr>
              <a:picLocks noChangeAspect="1" noChangeArrowheads="1"/>
            </p:cNvPicPr>
            <p:nvPr/>
          </p:nvPicPr>
          <p:blipFill>
            <a:blip r:embed="rId29"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9297424" y="4037235"/>
              <a:ext cx="1277562" cy="419578"/>
            </a:xfrm>
            <a:prstGeom prst="rect">
              <a:avLst/>
            </a:prstGeom>
            <a:noFill/>
            <a:extLst>
              <a:ext uri="{909E8E84-426E-40DD-AFC4-6F175D3DCCD1}">
                <a14:hiddenFill xmlns:a14="http://schemas.microsoft.com/office/drawing/2010/main">
                  <a:solidFill>
                    <a:srgbClr val="FFFFFF"/>
                  </a:solidFill>
                </a14:hiddenFill>
              </a:ext>
            </a:extLst>
          </p:spPr>
        </p:pic>
        <p:pic>
          <p:nvPicPr>
            <p:cNvPr id="304" name="Penn State Health" descr="Logo: Penn State Health Milton S. Hershey Medical Center | Flickr">
              <a:extLst>
                <a:ext uri="{FF2B5EF4-FFF2-40B4-BE49-F238E27FC236}">
                  <a16:creationId xmlns:a16="http://schemas.microsoft.com/office/drawing/2014/main" id="{CFC20F04-804C-882E-3BDC-1B1EFF9D0C82}"/>
                </a:ext>
              </a:extLst>
            </p:cNvPr>
            <p:cNvPicPr>
              <a:picLocks noChangeAspect="1" noChangeArrowheads="1"/>
            </p:cNvPicPr>
            <p:nvPr/>
          </p:nvPicPr>
          <p:blipFill>
            <a:blip r:embed="rId30"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6320228" y="4827174"/>
              <a:ext cx="1715432" cy="613803"/>
            </a:xfrm>
            <a:prstGeom prst="rect">
              <a:avLst/>
            </a:prstGeom>
            <a:noFill/>
            <a:extLst>
              <a:ext uri="{909E8E84-426E-40DD-AFC4-6F175D3DCCD1}">
                <a14:hiddenFill xmlns:a14="http://schemas.microsoft.com/office/drawing/2010/main">
                  <a:solidFill>
                    <a:srgbClr val="FFFFFF"/>
                  </a:solidFill>
                </a14:hiddenFill>
              </a:ext>
            </a:extLst>
          </p:spPr>
        </p:pic>
        <p:pic>
          <p:nvPicPr>
            <p:cNvPr id="305" name="TUFTS">
              <a:extLst>
                <a:ext uri="{FF2B5EF4-FFF2-40B4-BE49-F238E27FC236}">
                  <a16:creationId xmlns:a16="http://schemas.microsoft.com/office/drawing/2014/main" id="{BA52B7F0-3457-3F3D-CF5F-9E0C78270987}"/>
                </a:ext>
              </a:extLst>
            </p:cNvPr>
            <p:cNvPicPr>
              <a:picLocks noChangeAspect="1" noChangeArrowheads="1"/>
            </p:cNvPicPr>
            <p:nvPr/>
          </p:nvPicPr>
          <p:blipFill>
            <a:blip r:embed="rId31"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8196224" y="5012935"/>
              <a:ext cx="1035958" cy="192947"/>
            </a:xfrm>
            <a:prstGeom prst="rect">
              <a:avLst/>
            </a:prstGeom>
            <a:noFill/>
            <a:extLst>
              <a:ext uri="{909E8E84-426E-40DD-AFC4-6F175D3DCCD1}">
                <a14:hiddenFill xmlns:a14="http://schemas.microsoft.com/office/drawing/2010/main">
                  <a:solidFill>
                    <a:srgbClr val="FFFFFF"/>
                  </a:solidFill>
                </a14:hiddenFill>
              </a:ext>
            </a:extLst>
          </p:spPr>
        </p:pic>
        <p:pic>
          <p:nvPicPr>
            <p:cNvPr id="306" name="New York State">
              <a:extLst>
                <a:ext uri="{FF2B5EF4-FFF2-40B4-BE49-F238E27FC236}">
                  <a16:creationId xmlns:a16="http://schemas.microsoft.com/office/drawing/2014/main" id="{493D8899-7E87-D02E-7384-FF29C47B5F20}"/>
                </a:ext>
              </a:extLst>
            </p:cNvPr>
            <p:cNvPicPr>
              <a:picLocks noChangeAspect="1" noChangeArrowheads="1"/>
            </p:cNvPicPr>
            <p:nvPr/>
          </p:nvPicPr>
          <p:blipFill>
            <a:blip r:embed="rId3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9468821" y="4818166"/>
              <a:ext cx="1284497" cy="713609"/>
            </a:xfrm>
            <a:prstGeom prst="rect">
              <a:avLst/>
            </a:prstGeom>
            <a:noFill/>
            <a:extLst>
              <a:ext uri="{909E8E84-426E-40DD-AFC4-6F175D3DCCD1}">
                <a14:hiddenFill xmlns:a14="http://schemas.microsoft.com/office/drawing/2010/main">
                  <a:solidFill>
                    <a:srgbClr val="FFFFFF"/>
                  </a:solidFill>
                </a14:hiddenFill>
              </a:ext>
            </a:extLst>
          </p:spPr>
        </p:pic>
      </p:grpSp>
      <p:sp>
        <p:nvSpPr>
          <p:cNvPr id="189" name="Our Costumers Title">
            <a:extLst>
              <a:ext uri="{FF2B5EF4-FFF2-40B4-BE49-F238E27FC236}">
                <a16:creationId xmlns:a16="http://schemas.microsoft.com/office/drawing/2014/main" id="{044891F8-A949-CB80-6B4F-F7C49B191666}"/>
              </a:ext>
            </a:extLst>
          </p:cNvPr>
          <p:cNvSpPr txBox="1"/>
          <p:nvPr/>
        </p:nvSpPr>
        <p:spPr>
          <a:xfrm rot="18299960">
            <a:off x="2609955" y="7451848"/>
            <a:ext cx="1653774" cy="1098762"/>
          </a:xfrm>
          <a:prstGeom prst="rect">
            <a:avLst/>
          </a:prstGeom>
          <a:noFill/>
        </p:spPr>
        <p:txBody>
          <a:bodyPr wrap="square" rtlCol="0">
            <a:spAutoFit/>
          </a:bodyPr>
          <a:lstStyle/>
          <a:p>
            <a:pPr algn="ctr">
              <a:lnSpc>
                <a:spcPct val="300000"/>
              </a:lnSpc>
            </a:pPr>
            <a:r>
              <a:rPr lang="es-MX" sz="1200" b="1" dirty="0">
                <a:latin typeface="FRUTIGER LT 65" panose="02000503000000000000" pitchFamily="2" charset="0"/>
              </a:rPr>
              <a:t>Algunos de nuestros clientes</a:t>
            </a:r>
          </a:p>
        </p:txBody>
      </p:sp>
      <p:pic>
        <p:nvPicPr>
          <p:cNvPr id="186" name="History picture">
            <a:extLst>
              <a:ext uri="{FF2B5EF4-FFF2-40B4-BE49-F238E27FC236}">
                <a16:creationId xmlns:a16="http://schemas.microsoft.com/office/drawing/2014/main" id="{03E3CFB9-D162-B89D-EE7A-723F9DFB3B5D}"/>
              </a:ext>
            </a:extLst>
          </p:cNvPr>
          <p:cNvPicPr>
            <a:picLocks noChangeAspect="1"/>
          </p:cNvPicPr>
          <p:nvPr/>
        </p:nvPicPr>
        <p:blipFill>
          <a:blip r:embed="rId33" cstate="screen">
            <a:extLst>
              <a:ext uri="{28A0092B-C50C-407E-A947-70E740481C1C}">
                <a14:useLocalDpi xmlns:a14="http://schemas.microsoft.com/office/drawing/2010/main"/>
              </a:ext>
            </a:extLst>
          </a:blip>
          <a:stretch>
            <a:fillRect/>
          </a:stretch>
        </p:blipFill>
        <p:spPr>
          <a:xfrm>
            <a:off x="16457324" y="2273445"/>
            <a:ext cx="4461973" cy="4215949"/>
          </a:xfrm>
          <a:prstGeom prst="rect">
            <a:avLst/>
          </a:prstGeom>
        </p:spPr>
      </p:pic>
      <p:sp>
        <p:nvSpPr>
          <p:cNvPr id="184" name="Our History TItle">
            <a:extLst>
              <a:ext uri="{FF2B5EF4-FFF2-40B4-BE49-F238E27FC236}">
                <a16:creationId xmlns:a16="http://schemas.microsoft.com/office/drawing/2014/main" id="{7DA602C7-3CD8-712B-915D-287A064752F1}"/>
              </a:ext>
            </a:extLst>
          </p:cNvPr>
          <p:cNvSpPr txBox="1"/>
          <p:nvPr/>
        </p:nvSpPr>
        <p:spPr>
          <a:xfrm>
            <a:off x="778793" y="-12141878"/>
            <a:ext cx="25762220" cy="9325630"/>
          </a:xfrm>
          <a:prstGeom prst="rect">
            <a:avLst/>
          </a:prstGeom>
          <a:noFill/>
        </p:spPr>
        <p:txBody>
          <a:bodyPr wrap="square" rtlCol="0">
            <a:spAutoFit/>
          </a:bodyPr>
          <a:lstStyle/>
          <a:p>
            <a:pPr algn="just"/>
            <a:r>
              <a:rPr lang="en-US" sz="30000" b="1" dirty="0">
                <a:latin typeface="FRUTIGER LT 75 BLACK" panose="02000503000000000000" pitchFamily="2" charset="0"/>
              </a:rPr>
              <a:t>Nuestra Historia</a:t>
            </a:r>
          </a:p>
        </p:txBody>
      </p:sp>
      <p:sp>
        <p:nvSpPr>
          <p:cNvPr id="183" name="Our Team Title">
            <a:extLst>
              <a:ext uri="{FF2B5EF4-FFF2-40B4-BE49-F238E27FC236}">
                <a16:creationId xmlns:a16="http://schemas.microsoft.com/office/drawing/2014/main" id="{35C5889F-B20F-F2EB-CA9F-D4FEFA36BAFD}"/>
              </a:ext>
            </a:extLst>
          </p:cNvPr>
          <p:cNvSpPr txBox="1"/>
          <p:nvPr/>
        </p:nvSpPr>
        <p:spPr>
          <a:xfrm>
            <a:off x="623376" y="-6127565"/>
            <a:ext cx="5161416" cy="5558445"/>
          </a:xfrm>
          <a:prstGeom prst="rect">
            <a:avLst/>
          </a:prstGeom>
          <a:noFill/>
        </p:spPr>
        <p:txBody>
          <a:bodyPr wrap="square" rtlCol="0">
            <a:spAutoFit/>
          </a:bodyPr>
          <a:lstStyle/>
          <a:p>
            <a:pPr algn="ctr">
              <a:lnSpc>
                <a:spcPct val="200000"/>
              </a:lnSpc>
            </a:pPr>
            <a:r>
              <a:rPr lang="en-US" sz="9600" b="1" dirty="0" err="1">
                <a:latin typeface="FRUTIGER LT 77 BLACK CONDENSED" panose="02000503000000000000" pitchFamily="2" charset="0"/>
              </a:rPr>
              <a:t>Nuestro</a:t>
            </a:r>
            <a:r>
              <a:rPr lang="en-US" sz="9600" b="1" dirty="0">
                <a:latin typeface="FRUTIGER LT 77 BLACK CONDENSED" panose="02000503000000000000" pitchFamily="2" charset="0"/>
              </a:rPr>
              <a:t> </a:t>
            </a:r>
            <a:r>
              <a:rPr lang="en-US" sz="9600" b="1" dirty="0" err="1">
                <a:latin typeface="FRUTIGER LT 77 BLACK CONDENSED" panose="02000503000000000000" pitchFamily="2" charset="0"/>
              </a:rPr>
              <a:t>Equipo</a:t>
            </a:r>
            <a:endParaRPr lang="en-US" sz="9600" b="1" dirty="0">
              <a:latin typeface="FRUTIGER LT 77 BLACK CONDENSED" panose="02000503000000000000" pitchFamily="2" charset="0"/>
            </a:endParaRPr>
          </a:p>
        </p:txBody>
      </p:sp>
      <p:sp>
        <p:nvSpPr>
          <p:cNvPr id="10" name="Medical Imaging Title">
            <a:extLst>
              <a:ext uri="{FF2B5EF4-FFF2-40B4-BE49-F238E27FC236}">
                <a16:creationId xmlns:a16="http://schemas.microsoft.com/office/drawing/2014/main" id="{9AA622B8-38C5-21AD-755F-D18F6108BA9F}"/>
              </a:ext>
            </a:extLst>
          </p:cNvPr>
          <p:cNvSpPr txBox="1">
            <a:spLocks/>
          </p:cNvSpPr>
          <p:nvPr/>
        </p:nvSpPr>
        <p:spPr>
          <a:xfrm>
            <a:off x="7701415"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7" name="Why CS Title">
            <a:extLst>
              <a:ext uri="{FF2B5EF4-FFF2-40B4-BE49-F238E27FC236}">
                <a16:creationId xmlns:a16="http://schemas.microsoft.com/office/drawing/2014/main" id="{82181AC3-9A6A-6784-CB86-AA4EF18C5D98}"/>
              </a:ext>
            </a:extLst>
          </p:cNvPr>
          <p:cNvSpPr txBox="1"/>
          <p:nvPr/>
        </p:nvSpPr>
        <p:spPr>
          <a:xfrm>
            <a:off x="3869757" y="7477668"/>
            <a:ext cx="3515209" cy="6247864"/>
          </a:xfrm>
          <a:prstGeom prst="rect">
            <a:avLst/>
          </a:prstGeom>
          <a:noFill/>
          <a:ln>
            <a:noFill/>
          </a:ln>
          <a:effectLst/>
        </p:spPr>
        <p:txBody>
          <a:bodyPr wrap="square" rtlCol="0">
            <a:spAutoFit/>
          </a:bodyPr>
          <a:lstStyle/>
          <a:p>
            <a:pPr algn="ctr"/>
            <a:r>
              <a:rPr lang="en-US" sz="20000" b="1" dirty="0">
                <a:latin typeface="Frutiger LT Std 45 Light" panose="020B0402020204020204" pitchFamily="34" charset="77"/>
              </a:rPr>
              <a:t>Why</a:t>
            </a:r>
            <a:endParaRPr lang="en-US" sz="20000" b="1" dirty="0">
              <a:solidFill>
                <a:srgbClr val="F58025"/>
              </a:solidFill>
              <a:latin typeface="Frutiger LT Std 45 Light" panose="020B0402020204020204" pitchFamily="34" charset="77"/>
            </a:endParaRPr>
          </a:p>
        </p:txBody>
      </p:sp>
      <p:grpSp>
        <p:nvGrpSpPr>
          <p:cNvPr id="100" name="PRINTING">
            <a:extLst>
              <a:ext uri="{FF2B5EF4-FFF2-40B4-BE49-F238E27FC236}">
                <a16:creationId xmlns:a16="http://schemas.microsoft.com/office/drawing/2014/main" id="{72EC80BB-1992-7DEC-654B-5EBD9CB0333A}"/>
              </a:ext>
            </a:extLst>
          </p:cNvPr>
          <p:cNvGrpSpPr/>
          <p:nvPr/>
        </p:nvGrpSpPr>
        <p:grpSpPr>
          <a:xfrm>
            <a:off x="-4150933" y="4208655"/>
            <a:ext cx="2263350" cy="1982042"/>
            <a:chOff x="9691837" y="4522498"/>
            <a:chExt cx="2263350" cy="1982042"/>
          </a:xfrm>
        </p:grpSpPr>
        <p:sp>
          <p:nvSpPr>
            <p:cNvPr id="101" name="Rectangulo Printing">
              <a:hlinkClick r:id="rId34" action="ppaction://hlinksldjump"/>
              <a:extLst>
                <a:ext uri="{FF2B5EF4-FFF2-40B4-BE49-F238E27FC236}">
                  <a16:creationId xmlns:a16="http://schemas.microsoft.com/office/drawing/2014/main" id="{076FC95C-19FD-CB98-1D5B-D9D6D0D084D5}"/>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02" name="TextBox Printing">
              <a:hlinkClick r:id="rId34" action="ppaction://hlinksldjump"/>
              <a:extLst>
                <a:ext uri="{FF2B5EF4-FFF2-40B4-BE49-F238E27FC236}">
                  <a16:creationId xmlns:a16="http://schemas.microsoft.com/office/drawing/2014/main" id="{D5DF622C-0EC5-ECD7-FEA8-8015CCB20158}"/>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03" name="Prodcut image 5950">
              <a:hlinkClick r:id="rId34" action="ppaction://hlinksldjump"/>
              <a:extLst>
                <a:ext uri="{FF2B5EF4-FFF2-40B4-BE49-F238E27FC236}">
                  <a16:creationId xmlns:a16="http://schemas.microsoft.com/office/drawing/2014/main" id="{E6562B6E-978F-3465-17E1-B993C6CADC31}"/>
                </a:ext>
              </a:extLst>
            </p:cNvPr>
            <p:cNvPicPr>
              <a:picLocks noChangeAspect="1" noChangeArrowheads="1"/>
            </p:cNvPicPr>
            <p:nvPr/>
          </p:nvPicPr>
          <p:blipFill>
            <a:blip r:embed="rId35"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04" name="Vita Flex">
              <a:hlinkClick r:id="rId34" action="ppaction://hlinksldjump"/>
              <a:extLst>
                <a:ext uri="{FF2B5EF4-FFF2-40B4-BE49-F238E27FC236}">
                  <a16:creationId xmlns:a16="http://schemas.microsoft.com/office/drawing/2014/main" id="{37183647-353A-EF6E-3D33-F83131E9AA43}"/>
                </a:ext>
              </a:extLst>
            </p:cNvPr>
            <p:cNvPicPr>
              <a:picLocks noChangeAspect="1"/>
            </p:cNvPicPr>
            <p:nvPr/>
          </p:nvPicPr>
          <p:blipFill>
            <a:blip r:embed="rId36"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25" name="DETECTORS">
            <a:extLst>
              <a:ext uri="{FF2B5EF4-FFF2-40B4-BE49-F238E27FC236}">
                <a16:creationId xmlns:a16="http://schemas.microsoft.com/office/drawing/2014/main" id="{5E806D85-B21F-2582-604E-3D680B8E495A}"/>
              </a:ext>
            </a:extLst>
          </p:cNvPr>
          <p:cNvGrpSpPr/>
          <p:nvPr/>
        </p:nvGrpSpPr>
        <p:grpSpPr>
          <a:xfrm>
            <a:off x="-7890919" y="4139232"/>
            <a:ext cx="2042338" cy="2120888"/>
            <a:chOff x="5247304" y="4372963"/>
            <a:chExt cx="2042338" cy="2120888"/>
          </a:xfrm>
        </p:grpSpPr>
        <p:sp>
          <p:nvSpPr>
            <p:cNvPr id="126" name="Rectangulo Detectors">
              <a:hlinkClick r:id="rId37" action="ppaction://hlinksldjump"/>
              <a:extLst>
                <a:ext uri="{FF2B5EF4-FFF2-40B4-BE49-F238E27FC236}">
                  <a16:creationId xmlns:a16="http://schemas.microsoft.com/office/drawing/2014/main" id="{13D4FE61-1BBB-5D8A-C21D-B659194E1000}"/>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27" name="TextBox Detectors">
              <a:hlinkClick r:id="rId37" action="ppaction://hlinksldjump"/>
              <a:extLst>
                <a:ext uri="{FF2B5EF4-FFF2-40B4-BE49-F238E27FC236}">
                  <a16:creationId xmlns:a16="http://schemas.microsoft.com/office/drawing/2014/main" id="{270FDBE5-B53C-2792-359B-F498E32FCB27}"/>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128" name="Product image Detectors">
              <a:hlinkClick r:id="rId37" action="ppaction://hlinksldjump"/>
              <a:extLst>
                <a:ext uri="{FF2B5EF4-FFF2-40B4-BE49-F238E27FC236}">
                  <a16:creationId xmlns:a16="http://schemas.microsoft.com/office/drawing/2014/main" id="{B656E9AB-1C28-087A-1A15-B5853C0D068F}"/>
                </a:ext>
              </a:extLst>
            </p:cNvPr>
            <p:cNvPicPr>
              <a:picLocks noChangeAspect="1"/>
            </p:cNvPicPr>
            <p:nvPr/>
          </p:nvPicPr>
          <p:blipFill>
            <a:blip r:embed="rId38"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grpSp>
        <p:nvGrpSpPr>
          <p:cNvPr id="152" name="RISE">
            <a:extLst>
              <a:ext uri="{FF2B5EF4-FFF2-40B4-BE49-F238E27FC236}">
                <a16:creationId xmlns:a16="http://schemas.microsoft.com/office/drawing/2014/main" id="{4A33B557-12BB-8C19-AF46-AE6C224EECAF}"/>
              </a:ext>
            </a:extLst>
          </p:cNvPr>
          <p:cNvGrpSpPr/>
          <p:nvPr/>
        </p:nvGrpSpPr>
        <p:grpSpPr>
          <a:xfrm>
            <a:off x="-11285110" y="4208655"/>
            <a:ext cx="2042338" cy="1982042"/>
            <a:chOff x="3870208" y="4306822"/>
            <a:chExt cx="2042338" cy="1982042"/>
          </a:xfrm>
        </p:grpSpPr>
        <p:grpSp>
          <p:nvGrpSpPr>
            <p:cNvPr id="158" name="RISE">
              <a:extLst>
                <a:ext uri="{FF2B5EF4-FFF2-40B4-BE49-F238E27FC236}">
                  <a16:creationId xmlns:a16="http://schemas.microsoft.com/office/drawing/2014/main" id="{E88E0C0A-A88C-CD11-6BDC-11D45133FD4D}"/>
                </a:ext>
              </a:extLst>
            </p:cNvPr>
            <p:cNvGrpSpPr/>
            <p:nvPr/>
          </p:nvGrpSpPr>
          <p:grpSpPr>
            <a:xfrm>
              <a:off x="3870208" y="4306822"/>
              <a:ext cx="2042338" cy="1982042"/>
              <a:chOff x="2933238" y="4372963"/>
              <a:chExt cx="2042338" cy="1982042"/>
            </a:xfrm>
          </p:grpSpPr>
          <p:sp>
            <p:nvSpPr>
              <p:cNvPr id="160" name="Rectangulo Rise">
                <a:hlinkClick r:id="rId39" action="ppaction://hlinksldjump"/>
                <a:extLst>
                  <a:ext uri="{FF2B5EF4-FFF2-40B4-BE49-F238E27FC236}">
                    <a16:creationId xmlns:a16="http://schemas.microsoft.com/office/drawing/2014/main" id="{DB05C76D-4D6F-F823-9234-D447C5A96071}"/>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1" name="TextBox Rise">
                <a:hlinkClick r:id="rId39" action="ppaction://hlinksldjump"/>
                <a:extLst>
                  <a:ext uri="{FF2B5EF4-FFF2-40B4-BE49-F238E27FC236}">
                    <a16:creationId xmlns:a16="http://schemas.microsoft.com/office/drawing/2014/main" id="{F4B7D0F8-C518-5900-0B60-21AD071F1E2A}"/>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59" name="Picture 158">
              <a:hlinkClick r:id="rId39" action="ppaction://hlinksldjump"/>
              <a:extLst>
                <a:ext uri="{FF2B5EF4-FFF2-40B4-BE49-F238E27FC236}">
                  <a16:creationId xmlns:a16="http://schemas.microsoft.com/office/drawing/2014/main" id="{78A34CD6-6AC7-9606-3906-9F4BDDB37087}"/>
                </a:ext>
              </a:extLst>
            </p:cNvPr>
            <p:cNvPicPr>
              <a:picLocks noChangeAspect="1"/>
            </p:cNvPicPr>
            <p:nvPr/>
          </p:nvPicPr>
          <p:blipFill>
            <a:blip r:embed="rId40"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62" name="REVOLUTION">
            <a:extLst>
              <a:ext uri="{FF2B5EF4-FFF2-40B4-BE49-F238E27FC236}">
                <a16:creationId xmlns:a16="http://schemas.microsoft.com/office/drawing/2014/main" id="{D55017A4-ED45-B3D2-45BC-7EB12AA1DD43}"/>
              </a:ext>
            </a:extLst>
          </p:cNvPr>
          <p:cNvGrpSpPr/>
          <p:nvPr/>
        </p:nvGrpSpPr>
        <p:grpSpPr>
          <a:xfrm>
            <a:off x="-14975241" y="4203612"/>
            <a:ext cx="2062983" cy="1992129"/>
            <a:chOff x="612262" y="4383050"/>
            <a:chExt cx="2062983" cy="1992129"/>
          </a:xfrm>
        </p:grpSpPr>
        <p:sp>
          <p:nvSpPr>
            <p:cNvPr id="163" name="Rectangulo Revolution">
              <a:hlinkClick r:id="rId41" action="ppaction://hlinksldjump"/>
              <a:extLst>
                <a:ext uri="{FF2B5EF4-FFF2-40B4-BE49-F238E27FC236}">
                  <a16:creationId xmlns:a16="http://schemas.microsoft.com/office/drawing/2014/main" id="{C2FC4DC8-C637-855F-B8F8-EA299FD32D76}"/>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64" name="Prodcut image Revolution">
              <a:hlinkClick r:id="rId41" action="ppaction://hlinksldjump"/>
              <a:extLst>
                <a:ext uri="{FF2B5EF4-FFF2-40B4-BE49-F238E27FC236}">
                  <a16:creationId xmlns:a16="http://schemas.microsoft.com/office/drawing/2014/main" id="{A81D9729-4544-CC75-8422-134BF5387D3C}"/>
                </a:ext>
              </a:extLst>
            </p:cNvPr>
            <p:cNvPicPr>
              <a:picLocks noChangeAspect="1"/>
            </p:cNvPicPr>
            <p:nvPr/>
          </p:nvPicPr>
          <p:blipFill>
            <a:blip r:embed="rId42"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65" name="TextBox Revolution">
              <a:hlinkClick r:id="rId41" action="ppaction://hlinksldjump"/>
              <a:extLst>
                <a:ext uri="{FF2B5EF4-FFF2-40B4-BE49-F238E27FC236}">
                  <a16:creationId xmlns:a16="http://schemas.microsoft.com/office/drawing/2014/main" id="{4A50AF52-2755-1330-6526-092701C0F70A}"/>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66" name="EXCEL">
            <a:extLst>
              <a:ext uri="{FF2B5EF4-FFF2-40B4-BE49-F238E27FC236}">
                <a16:creationId xmlns:a16="http://schemas.microsoft.com/office/drawing/2014/main" id="{998ACDF0-B8AE-6F9C-B8FE-2FC67A12570E}"/>
              </a:ext>
            </a:extLst>
          </p:cNvPr>
          <p:cNvGrpSpPr/>
          <p:nvPr/>
        </p:nvGrpSpPr>
        <p:grpSpPr>
          <a:xfrm>
            <a:off x="26541013" y="1885505"/>
            <a:ext cx="2057103" cy="1982042"/>
            <a:chOff x="9706418" y="2036246"/>
            <a:chExt cx="2057103" cy="1982042"/>
          </a:xfrm>
        </p:grpSpPr>
        <p:sp>
          <p:nvSpPr>
            <p:cNvPr id="167" name="Rectangulo Excel">
              <a:hlinkClick r:id="rId43" action="ppaction://hlinksldjump"/>
              <a:extLst>
                <a:ext uri="{FF2B5EF4-FFF2-40B4-BE49-F238E27FC236}">
                  <a16:creationId xmlns:a16="http://schemas.microsoft.com/office/drawing/2014/main" id="{42792556-A207-9D9E-FF92-34FE67700691}"/>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8" name="TextBox Excel">
              <a:hlinkClick r:id="rId43" action="ppaction://hlinksldjump"/>
              <a:extLst>
                <a:ext uri="{FF2B5EF4-FFF2-40B4-BE49-F238E27FC236}">
                  <a16:creationId xmlns:a16="http://schemas.microsoft.com/office/drawing/2014/main" id="{13B51A56-5DEA-DDB2-0357-6DFAB36E76F3}"/>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69" name="Product image Excel">
              <a:hlinkClick r:id="rId43" action="ppaction://hlinksldjump"/>
              <a:extLst>
                <a:ext uri="{FF2B5EF4-FFF2-40B4-BE49-F238E27FC236}">
                  <a16:creationId xmlns:a16="http://schemas.microsoft.com/office/drawing/2014/main" id="{71820A94-3433-A638-7215-EACFA2DED7AA}"/>
                </a:ext>
              </a:extLst>
            </p:cNvPr>
            <p:cNvPicPr>
              <a:picLocks noChangeAspect="1"/>
            </p:cNvPicPr>
            <p:nvPr/>
          </p:nvPicPr>
          <p:blipFill>
            <a:blip r:embed="rId44"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70" name="COMPAS OTC">
            <a:extLst>
              <a:ext uri="{FF2B5EF4-FFF2-40B4-BE49-F238E27FC236}">
                <a16:creationId xmlns:a16="http://schemas.microsoft.com/office/drawing/2014/main" id="{BD01F5C3-BFFC-FFBA-69BF-2CF08A76FA96}"/>
              </a:ext>
            </a:extLst>
          </p:cNvPr>
          <p:cNvGrpSpPr/>
          <p:nvPr/>
        </p:nvGrpSpPr>
        <p:grpSpPr>
          <a:xfrm>
            <a:off x="22389051" y="1885505"/>
            <a:ext cx="2042338" cy="1982042"/>
            <a:chOff x="5078285" y="2036246"/>
            <a:chExt cx="2042338" cy="1982042"/>
          </a:xfrm>
        </p:grpSpPr>
        <p:sp>
          <p:nvSpPr>
            <p:cNvPr id="171" name="Rectangulo Compas OTC">
              <a:hlinkClick r:id="rId45" action="ppaction://hlinksldjump"/>
              <a:extLst>
                <a:ext uri="{FF2B5EF4-FFF2-40B4-BE49-F238E27FC236}">
                  <a16:creationId xmlns:a16="http://schemas.microsoft.com/office/drawing/2014/main" id="{A03FC635-9893-A5D6-3C78-A892B183DAEB}"/>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2" name="TextBox Compass OTC">
              <a:hlinkClick r:id="rId45" action="ppaction://hlinksldjump"/>
              <a:extLst>
                <a:ext uri="{FF2B5EF4-FFF2-40B4-BE49-F238E27FC236}">
                  <a16:creationId xmlns:a16="http://schemas.microsoft.com/office/drawing/2014/main" id="{9F3CC8CE-EBA2-D551-2BC0-0D3231ABE107}"/>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73" name="Product image Compass OTC">
              <a:hlinkClick r:id="rId45" action="ppaction://hlinksldjump"/>
              <a:extLst>
                <a:ext uri="{FF2B5EF4-FFF2-40B4-BE49-F238E27FC236}">
                  <a16:creationId xmlns:a16="http://schemas.microsoft.com/office/drawing/2014/main" id="{2505CAE3-9225-0041-77FB-B124D8EEBFF1}"/>
                </a:ext>
              </a:extLst>
            </p:cNvPr>
            <p:cNvPicPr>
              <a:picLocks noChangeAspect="1"/>
            </p:cNvPicPr>
            <p:nvPr/>
          </p:nvPicPr>
          <p:blipFill rotWithShape="1">
            <a:blip r:embed="rId46"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74" name="COMPASS FMT">
            <a:extLst>
              <a:ext uri="{FF2B5EF4-FFF2-40B4-BE49-F238E27FC236}">
                <a16:creationId xmlns:a16="http://schemas.microsoft.com/office/drawing/2014/main" id="{DE8135EC-F6C6-80FC-E02F-8FB905DC41D1}"/>
              </a:ext>
            </a:extLst>
          </p:cNvPr>
          <p:cNvGrpSpPr/>
          <p:nvPr/>
        </p:nvGrpSpPr>
        <p:grpSpPr>
          <a:xfrm>
            <a:off x="18200403" y="1885505"/>
            <a:ext cx="2042338" cy="1982042"/>
            <a:chOff x="2774521" y="2046333"/>
            <a:chExt cx="2042338" cy="1982042"/>
          </a:xfrm>
        </p:grpSpPr>
        <p:grpSp>
          <p:nvGrpSpPr>
            <p:cNvPr id="175" name="Group 174">
              <a:extLst>
                <a:ext uri="{FF2B5EF4-FFF2-40B4-BE49-F238E27FC236}">
                  <a16:creationId xmlns:a16="http://schemas.microsoft.com/office/drawing/2014/main" id="{CA015A3C-EF7D-0E09-1878-BE5C37995EE2}"/>
                </a:ext>
              </a:extLst>
            </p:cNvPr>
            <p:cNvGrpSpPr/>
            <p:nvPr/>
          </p:nvGrpSpPr>
          <p:grpSpPr>
            <a:xfrm>
              <a:off x="2774521" y="2046333"/>
              <a:ext cx="2042338" cy="1982042"/>
              <a:chOff x="2774521" y="2046333"/>
              <a:chExt cx="2042338" cy="1982042"/>
            </a:xfrm>
          </p:grpSpPr>
          <p:sp>
            <p:nvSpPr>
              <p:cNvPr id="177" name="Rectangulo Horizon">
                <a:hlinkClick r:id="rId47" action="ppaction://hlinksldjump"/>
                <a:extLst>
                  <a:ext uri="{FF2B5EF4-FFF2-40B4-BE49-F238E27FC236}">
                    <a16:creationId xmlns:a16="http://schemas.microsoft.com/office/drawing/2014/main" id="{F58F1C98-70CB-6060-8FF4-CCDFA1B9C986}"/>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8" name="TextBox Compass FMT">
                <a:hlinkClick r:id="rId47" action="ppaction://hlinksldjump"/>
                <a:extLst>
                  <a:ext uri="{FF2B5EF4-FFF2-40B4-BE49-F238E27FC236}">
                    <a16:creationId xmlns:a16="http://schemas.microsoft.com/office/drawing/2014/main" id="{37B91422-10C2-2EE6-70FF-CBE421CF3D60}"/>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76" name="Picture 175">
              <a:hlinkClick r:id="rId47" action="ppaction://hlinksldjump"/>
              <a:extLst>
                <a:ext uri="{FF2B5EF4-FFF2-40B4-BE49-F238E27FC236}">
                  <a16:creationId xmlns:a16="http://schemas.microsoft.com/office/drawing/2014/main" id="{4907545D-875B-0CBE-714C-ADCF3A205422}"/>
                </a:ext>
              </a:extLst>
            </p:cNvPr>
            <p:cNvPicPr>
              <a:picLocks noChangeAspect="1"/>
            </p:cNvPicPr>
            <p:nvPr/>
          </p:nvPicPr>
          <p:blipFill rotWithShape="1">
            <a:blip r:embed="rId48"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79" name="HORIZON">
            <a:extLst>
              <a:ext uri="{FF2B5EF4-FFF2-40B4-BE49-F238E27FC236}">
                <a16:creationId xmlns:a16="http://schemas.microsoft.com/office/drawing/2014/main" id="{96A255EC-1DC2-3399-3220-23482EF8D643}"/>
              </a:ext>
            </a:extLst>
          </p:cNvPr>
          <p:cNvGrpSpPr/>
          <p:nvPr/>
        </p:nvGrpSpPr>
        <p:grpSpPr>
          <a:xfrm>
            <a:off x="14110573" y="1885505"/>
            <a:ext cx="2062983" cy="1982042"/>
            <a:chOff x="443243" y="2046333"/>
            <a:chExt cx="2062983" cy="1982042"/>
          </a:xfrm>
        </p:grpSpPr>
        <p:sp>
          <p:nvSpPr>
            <p:cNvPr id="180" name="Rectangulo Horizon">
              <a:hlinkClick r:id="rId49" action="ppaction://hlinksldjump"/>
              <a:extLst>
                <a:ext uri="{FF2B5EF4-FFF2-40B4-BE49-F238E27FC236}">
                  <a16:creationId xmlns:a16="http://schemas.microsoft.com/office/drawing/2014/main" id="{133BE7B8-249B-8C50-6C7C-9B82B390F54E}"/>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1" name="TextBox Horizon">
              <a:hlinkClick r:id="rId49" action="ppaction://hlinksldjump"/>
              <a:extLst>
                <a:ext uri="{FF2B5EF4-FFF2-40B4-BE49-F238E27FC236}">
                  <a16:creationId xmlns:a16="http://schemas.microsoft.com/office/drawing/2014/main" id="{77B47271-7CE8-FA24-78A7-0F0195C0C70A}"/>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82" name="Product image Horizon">
              <a:hlinkClick r:id="rId49" action="ppaction://hlinksldjump"/>
              <a:extLst>
                <a:ext uri="{FF2B5EF4-FFF2-40B4-BE49-F238E27FC236}">
                  <a16:creationId xmlns:a16="http://schemas.microsoft.com/office/drawing/2014/main" id="{5F9A0B8F-B3FD-7A77-2E52-4F00AE4C5630}"/>
                </a:ext>
              </a:extLst>
            </p:cNvPr>
            <p:cNvPicPr>
              <a:picLocks noChangeAspect="1"/>
            </p:cNvPicPr>
            <p:nvPr/>
          </p:nvPicPr>
          <p:blipFill rotWithShape="1">
            <a:blip r:embed="rId50"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88" name="Footer Placeholder 4">
            <a:extLst>
              <a:ext uri="{FF2B5EF4-FFF2-40B4-BE49-F238E27FC236}">
                <a16:creationId xmlns:a16="http://schemas.microsoft.com/office/drawing/2014/main" id="{93B580BD-385D-1AB7-CB25-38D5F2A8BE82}"/>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pic>
        <p:nvPicPr>
          <p:cNvPr id="138" name="Why Us picture">
            <a:extLst>
              <a:ext uri="{FF2B5EF4-FFF2-40B4-BE49-F238E27FC236}">
                <a16:creationId xmlns:a16="http://schemas.microsoft.com/office/drawing/2014/main" id="{7369FA2F-D94E-9B22-E0DD-B1AA4CE5B523}"/>
              </a:ext>
            </a:extLst>
          </p:cNvPr>
          <p:cNvPicPr>
            <a:picLocks noChangeAspect="1"/>
          </p:cNvPicPr>
          <p:nvPr/>
        </p:nvPicPr>
        <p:blipFill>
          <a:blip r:embed="rId51" cstate="screen">
            <a:extLst>
              <a:ext uri="{28A0092B-C50C-407E-A947-70E740481C1C}">
                <a14:useLocalDpi xmlns:a14="http://schemas.microsoft.com/office/drawing/2010/main"/>
              </a:ext>
            </a:extLst>
          </a:blip>
          <a:stretch>
            <a:fillRect/>
          </a:stretch>
        </p:blipFill>
        <p:spPr>
          <a:xfrm>
            <a:off x="-752091" y="1018424"/>
            <a:ext cx="7314820" cy="5486116"/>
          </a:xfrm>
          <a:prstGeom prst="rect">
            <a:avLst/>
          </a:prstGeom>
        </p:spPr>
      </p:pic>
      <p:sp>
        <p:nvSpPr>
          <p:cNvPr id="2" name="We Care Text">
            <a:extLst>
              <a:ext uri="{FF2B5EF4-FFF2-40B4-BE49-F238E27FC236}">
                <a16:creationId xmlns:a16="http://schemas.microsoft.com/office/drawing/2014/main" id="{5B6AFA04-1CD8-CB7C-4243-EA42273A0A28}"/>
              </a:ext>
            </a:extLst>
          </p:cNvPr>
          <p:cNvSpPr txBox="1"/>
          <p:nvPr/>
        </p:nvSpPr>
        <p:spPr>
          <a:xfrm>
            <a:off x="6231814"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218" name="CARESTREAM LOGO">
            <a:extLst>
              <a:ext uri="{FF2B5EF4-FFF2-40B4-BE49-F238E27FC236}">
                <a16:creationId xmlns:a16="http://schemas.microsoft.com/office/drawing/2014/main" id="{B1526ACC-9561-FD2A-8F3B-680D13C6FB36}"/>
              </a:ext>
            </a:extLst>
          </p:cNvPr>
          <p:cNvPicPr>
            <a:picLocks noChangeAspect="1"/>
          </p:cNvPicPr>
          <p:nvPr/>
        </p:nvPicPr>
        <p:blipFill>
          <a:blip r:embed="rId52" cstate="screen">
            <a:extLst>
              <a:ext uri="{28A0092B-C50C-407E-A947-70E740481C1C}">
                <a14:useLocalDpi xmlns:a14="http://schemas.microsoft.com/office/drawing/2010/main"/>
              </a:ext>
            </a:extLst>
          </a:blip>
          <a:stretch>
            <a:fillRect/>
          </a:stretch>
        </p:blipFill>
        <p:spPr>
          <a:xfrm>
            <a:off x="5722098" y="3186427"/>
            <a:ext cx="5272899" cy="857728"/>
          </a:xfrm>
          <a:prstGeom prst="rect">
            <a:avLst/>
          </a:prstGeom>
        </p:spPr>
      </p:pic>
      <p:sp>
        <p:nvSpPr>
          <p:cNvPr id="190" name="Our Portafolio text box">
            <a:extLst>
              <a:ext uri="{FF2B5EF4-FFF2-40B4-BE49-F238E27FC236}">
                <a16:creationId xmlns:a16="http://schemas.microsoft.com/office/drawing/2014/main" id="{0A6AC0AC-3464-4881-CF7F-815E8B14233C}"/>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29" name="Menu Background">
            <a:extLst>
              <a:ext uri="{FF2B5EF4-FFF2-40B4-BE49-F238E27FC236}">
                <a16:creationId xmlns:a16="http://schemas.microsoft.com/office/drawing/2014/main" id="{5B285C09-01C8-39B3-8A4B-6D5DBDEBBDFD}"/>
              </a:ext>
            </a:extLst>
          </p:cNvPr>
          <p:cNvSpPr/>
          <p:nvPr/>
        </p:nvSpPr>
        <p:spPr>
          <a:xfrm>
            <a:off x="-185120"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_tradnl" dirty="0"/>
          </a:p>
        </p:txBody>
      </p:sp>
      <p:sp>
        <p:nvSpPr>
          <p:cNvPr id="130" name="Menu Portafolio">
            <a:hlinkClick r:id="rId53" action="ppaction://hlinksldjump"/>
            <a:extLst>
              <a:ext uri="{FF2B5EF4-FFF2-40B4-BE49-F238E27FC236}">
                <a16:creationId xmlns:a16="http://schemas.microsoft.com/office/drawing/2014/main" id="{53BEF972-CE6D-47FA-097D-8036D8CAA8D0}"/>
              </a:ext>
            </a:extLst>
          </p:cNvPr>
          <p:cNvSpPr txBox="1"/>
          <p:nvPr/>
        </p:nvSpPr>
        <p:spPr>
          <a:xfrm>
            <a:off x="8905808" y="155231"/>
            <a:ext cx="1440000" cy="276999"/>
          </a:xfrm>
          <a:prstGeom prst="rect">
            <a:avLst/>
          </a:prstGeom>
          <a:noFill/>
        </p:spPr>
        <p:txBody>
          <a:bodyPr wrap="square" rtlCol="0">
            <a:spAutoFit/>
          </a:bodyPr>
          <a:lstStyle/>
          <a:p>
            <a:pPr algn="ctr"/>
            <a:r>
              <a:rPr lang="en-US" sz="1200" dirty="0" err="1">
                <a:solidFill>
                  <a:schemeClr val="bg1"/>
                </a:solidFill>
                <a:latin typeface="FRUTIGER LT 55 ROMAN" panose="02000503000000000000" pitchFamily="2" charset="0"/>
              </a:rPr>
              <a:t>Portafolio</a:t>
            </a:r>
            <a:endParaRPr lang="en-US" sz="1200">
              <a:solidFill>
                <a:schemeClr val="bg1"/>
              </a:solidFill>
              <a:latin typeface="FRUTIGER LT 55 ROMAN" panose="02000503000000000000" pitchFamily="2" charset="0"/>
            </a:endParaRPr>
          </a:p>
        </p:txBody>
      </p:sp>
      <p:sp>
        <p:nvSpPr>
          <p:cNvPr id="131" name="Menu Awards">
            <a:hlinkClick r:id="rId54" action="ppaction://hlinksldjump"/>
            <a:extLst>
              <a:ext uri="{FF2B5EF4-FFF2-40B4-BE49-F238E27FC236}">
                <a16:creationId xmlns:a16="http://schemas.microsoft.com/office/drawing/2014/main" id="{0A3B0B42-1BED-2550-230F-E9D629896E8C}"/>
              </a:ext>
            </a:extLst>
          </p:cNvPr>
          <p:cNvSpPr txBox="1"/>
          <p:nvPr/>
        </p:nvSpPr>
        <p:spPr>
          <a:xfrm>
            <a:off x="7480377" y="155231"/>
            <a:ext cx="1440000" cy="276999"/>
          </a:xfrm>
          <a:prstGeom prst="rect">
            <a:avLst/>
          </a:prstGeom>
          <a:noFill/>
        </p:spPr>
        <p:txBody>
          <a:bodyPr wrap="square" rtlCol="0">
            <a:spAutoFit/>
          </a:bodyPr>
          <a:lstStyle/>
          <a:p>
            <a:pPr algn="ctr"/>
            <a:r>
              <a:rPr lang="en-US" sz="1200" err="1">
                <a:solidFill>
                  <a:schemeClr val="bg1"/>
                </a:solidFill>
                <a:latin typeface="FRUTIGER LT 55 ROMAN" panose="02000503000000000000" pitchFamily="2" charset="0"/>
              </a:rPr>
              <a:t>Reconocimientos</a:t>
            </a:r>
            <a:endParaRPr lang="en-US" sz="1200">
              <a:solidFill>
                <a:schemeClr val="bg1"/>
              </a:solidFill>
              <a:latin typeface="FRUTIGER LT 55 ROMAN" panose="02000503000000000000" pitchFamily="2" charset="0"/>
            </a:endParaRPr>
          </a:p>
        </p:txBody>
      </p:sp>
      <p:sp>
        <p:nvSpPr>
          <p:cNvPr id="132" name="Menu Our Customers">
            <a:hlinkClick r:id="rId55" action="ppaction://hlinksldjump"/>
            <a:extLst>
              <a:ext uri="{FF2B5EF4-FFF2-40B4-BE49-F238E27FC236}">
                <a16:creationId xmlns:a16="http://schemas.microsoft.com/office/drawing/2014/main" id="{56174969-6095-442E-AB91-DDBD8E6718BE}"/>
              </a:ext>
            </a:extLst>
          </p:cNvPr>
          <p:cNvSpPr txBox="1"/>
          <p:nvPr/>
        </p:nvSpPr>
        <p:spPr>
          <a:xfrm>
            <a:off x="6054946" y="62898"/>
            <a:ext cx="1440000" cy="461665"/>
          </a:xfrm>
          <a:prstGeom prst="rect">
            <a:avLst/>
          </a:prstGeom>
          <a:noFill/>
        </p:spPr>
        <p:txBody>
          <a:bodyPr wrap="square" rtlCol="0">
            <a:spAutoFit/>
          </a:bodyPr>
          <a:lstStyle/>
          <a:p>
            <a:pPr algn="ctr"/>
            <a:r>
              <a:rPr lang="en-US" sz="1200" err="1">
                <a:solidFill>
                  <a:schemeClr val="bg1"/>
                </a:solidFill>
                <a:latin typeface="FRUTIGER LT 55 ROMAN" panose="02000503000000000000" pitchFamily="2" charset="0"/>
              </a:rPr>
              <a:t>Nuestros</a:t>
            </a:r>
            <a:endParaRPr lang="en-US" sz="1200">
              <a:solidFill>
                <a:schemeClr val="bg1"/>
              </a:solidFill>
              <a:latin typeface="FRUTIGER LT 55 ROMAN" panose="02000503000000000000" pitchFamily="2" charset="0"/>
            </a:endParaRPr>
          </a:p>
          <a:p>
            <a:pPr algn="ctr"/>
            <a:r>
              <a:rPr lang="en-US" sz="1200" err="1">
                <a:solidFill>
                  <a:schemeClr val="bg1"/>
                </a:solidFill>
                <a:latin typeface="FRUTIGER LT 55 ROMAN" panose="02000503000000000000" pitchFamily="2" charset="0"/>
              </a:rPr>
              <a:t>Clientes</a:t>
            </a:r>
            <a:endParaRPr lang="en-US" sz="1200">
              <a:solidFill>
                <a:schemeClr val="bg1"/>
              </a:solidFill>
              <a:latin typeface="FRUTIGER LT 55 ROMAN" panose="02000503000000000000" pitchFamily="2" charset="0"/>
            </a:endParaRPr>
          </a:p>
        </p:txBody>
      </p:sp>
      <p:sp>
        <p:nvSpPr>
          <p:cNvPr id="133" name="Menu End Presentation">
            <a:hlinkClick r:id="" action="ppaction://hlinkshowjump?jump=lastslide"/>
            <a:extLst>
              <a:ext uri="{FF2B5EF4-FFF2-40B4-BE49-F238E27FC236}">
                <a16:creationId xmlns:a16="http://schemas.microsoft.com/office/drawing/2014/main" id="{91657F44-7F75-60B2-0128-4D9E06E60936}"/>
              </a:ext>
            </a:extLst>
          </p:cNvPr>
          <p:cNvSpPr txBox="1"/>
          <p:nvPr/>
        </p:nvSpPr>
        <p:spPr>
          <a:xfrm>
            <a:off x="10331241" y="62898"/>
            <a:ext cx="1440000" cy="461665"/>
          </a:xfrm>
          <a:prstGeom prst="rect">
            <a:avLst/>
          </a:prstGeom>
          <a:noFill/>
        </p:spPr>
        <p:txBody>
          <a:bodyPr wrap="square" rtlCol="0">
            <a:spAutoFit/>
          </a:bodyPr>
          <a:lstStyle/>
          <a:p>
            <a:pPr algn="ctr"/>
            <a:r>
              <a:rPr lang="en-US" sz="1200" dirty="0">
                <a:solidFill>
                  <a:schemeClr val="bg1"/>
                </a:solidFill>
                <a:latin typeface="FRUTIGER LT 55 ROMAN" panose="02000503000000000000" pitchFamily="2" charset="0"/>
              </a:rPr>
              <a:t>Fin de la </a:t>
            </a:r>
            <a:r>
              <a:rPr lang="en-US" sz="1200" dirty="0" err="1">
                <a:solidFill>
                  <a:schemeClr val="bg1"/>
                </a:solidFill>
                <a:latin typeface="FRUTIGER LT 55 ROMAN" panose="02000503000000000000" pitchFamily="2" charset="0"/>
              </a:rPr>
              <a:t>Presentación</a:t>
            </a:r>
            <a:endParaRPr lang="en-US" sz="1200" dirty="0">
              <a:solidFill>
                <a:schemeClr val="bg1"/>
              </a:solidFill>
              <a:latin typeface="FRUTIGER LT 55 ROMAN" panose="02000503000000000000" pitchFamily="2" charset="0"/>
            </a:endParaRPr>
          </a:p>
        </p:txBody>
      </p:sp>
      <p:sp>
        <p:nvSpPr>
          <p:cNvPr id="134" name="Menu Our History">
            <a:hlinkClick r:id="rId56" action="ppaction://hlinksldjump"/>
            <a:extLst>
              <a:ext uri="{FF2B5EF4-FFF2-40B4-BE49-F238E27FC236}">
                <a16:creationId xmlns:a16="http://schemas.microsoft.com/office/drawing/2014/main" id="{DDEB55A4-A125-9131-B750-CEE1A546A48B}"/>
              </a:ext>
            </a:extLst>
          </p:cNvPr>
          <p:cNvSpPr txBox="1"/>
          <p:nvPr/>
        </p:nvSpPr>
        <p:spPr>
          <a:xfrm>
            <a:off x="4629515" y="62898"/>
            <a:ext cx="1440000" cy="461665"/>
          </a:xfrm>
          <a:prstGeom prst="rect">
            <a:avLst/>
          </a:prstGeom>
          <a:noFill/>
        </p:spPr>
        <p:txBody>
          <a:bodyPr wrap="square" rtlCol="0">
            <a:spAutoFit/>
          </a:bodyPr>
          <a:lstStyle/>
          <a:p>
            <a:pPr algn="ctr"/>
            <a:r>
              <a:rPr lang="en-US" sz="1200">
                <a:solidFill>
                  <a:schemeClr val="bg1"/>
                </a:solidFill>
                <a:latin typeface="FRUTIGER LT 55 ROMAN" panose="02000503000000000000" pitchFamily="2" charset="0"/>
              </a:rPr>
              <a:t>Nuestra</a:t>
            </a:r>
          </a:p>
          <a:p>
            <a:pPr algn="ctr"/>
            <a:r>
              <a:rPr lang="en-US" sz="1200">
                <a:solidFill>
                  <a:schemeClr val="bg1"/>
                </a:solidFill>
                <a:latin typeface="FRUTIGER LT 55 ROMAN" panose="02000503000000000000" pitchFamily="2" charset="0"/>
              </a:rPr>
              <a:t>Historia</a:t>
            </a:r>
          </a:p>
        </p:txBody>
      </p:sp>
      <p:sp>
        <p:nvSpPr>
          <p:cNvPr id="135" name="Menu Organizational Stucture">
            <a:hlinkClick r:id="rId57" action="ppaction://hlinksldjump"/>
            <a:extLst>
              <a:ext uri="{FF2B5EF4-FFF2-40B4-BE49-F238E27FC236}">
                <a16:creationId xmlns:a16="http://schemas.microsoft.com/office/drawing/2014/main" id="{EC0AD29D-BE55-A8E4-45F4-EF4413F30DF8}"/>
              </a:ext>
            </a:extLst>
          </p:cNvPr>
          <p:cNvSpPr txBox="1"/>
          <p:nvPr/>
        </p:nvSpPr>
        <p:spPr>
          <a:xfrm>
            <a:off x="3204084" y="62898"/>
            <a:ext cx="1440000" cy="461665"/>
          </a:xfrm>
          <a:prstGeom prst="rect">
            <a:avLst/>
          </a:prstGeom>
          <a:noFill/>
        </p:spPr>
        <p:txBody>
          <a:bodyPr wrap="square" rtlCol="0">
            <a:spAutoFit/>
          </a:bodyPr>
          <a:lstStyle/>
          <a:p>
            <a:pPr algn="ctr"/>
            <a:r>
              <a:rPr lang="en-US" sz="1200" err="1">
                <a:solidFill>
                  <a:schemeClr val="bg1"/>
                </a:solidFill>
                <a:latin typeface="FRUTIGER LT 55 ROMAN" panose="02000503000000000000" pitchFamily="2" charset="0"/>
              </a:rPr>
              <a:t>Estructura</a:t>
            </a:r>
            <a:r>
              <a:rPr lang="en-US" sz="1200">
                <a:solidFill>
                  <a:schemeClr val="bg1"/>
                </a:solidFill>
                <a:latin typeface="FRUTIGER LT 55 ROMAN" panose="02000503000000000000" pitchFamily="2" charset="0"/>
              </a:rPr>
              <a:t> </a:t>
            </a:r>
            <a:r>
              <a:rPr lang="en-US" sz="1200" err="1">
                <a:solidFill>
                  <a:schemeClr val="bg1"/>
                </a:solidFill>
                <a:latin typeface="FRUTIGER LT 55 ROMAN" panose="02000503000000000000" pitchFamily="2" charset="0"/>
              </a:rPr>
              <a:t>Organizacional</a:t>
            </a:r>
            <a:endParaRPr lang="en-US" sz="1200">
              <a:solidFill>
                <a:schemeClr val="bg1"/>
              </a:solidFill>
              <a:latin typeface="FRUTIGER LT 55 ROMAN" panose="02000503000000000000" pitchFamily="2" charset="0"/>
            </a:endParaRPr>
          </a:p>
        </p:txBody>
      </p:sp>
      <p:sp>
        <p:nvSpPr>
          <p:cNvPr id="136" name="Menu Why Us">
            <a:hlinkClick r:id="rId58" action="ppaction://hlinksldjump"/>
            <a:extLst>
              <a:ext uri="{FF2B5EF4-FFF2-40B4-BE49-F238E27FC236}">
                <a16:creationId xmlns:a16="http://schemas.microsoft.com/office/drawing/2014/main" id="{ED409DCF-9509-33EB-BC36-1994F5C1CA02}"/>
              </a:ext>
            </a:extLst>
          </p:cNvPr>
          <p:cNvSpPr txBox="1"/>
          <p:nvPr/>
        </p:nvSpPr>
        <p:spPr>
          <a:xfrm>
            <a:off x="1778653" y="62898"/>
            <a:ext cx="1440000" cy="461665"/>
          </a:xfrm>
          <a:prstGeom prst="rect">
            <a:avLst/>
          </a:prstGeom>
          <a:noFill/>
        </p:spPr>
        <p:txBody>
          <a:bodyPr wrap="square" rtlCol="0">
            <a:spAutoFit/>
          </a:bodyPr>
          <a:lstStyle/>
          <a:p>
            <a:pPr algn="ctr"/>
            <a:r>
              <a:rPr lang="en-US" sz="1200">
                <a:solidFill>
                  <a:schemeClr val="bg1"/>
                </a:solidFill>
                <a:latin typeface="FRUTIGER LT 55 ROMAN" panose="02000503000000000000" pitchFamily="2" charset="0"/>
              </a:rPr>
              <a:t>Why</a:t>
            </a:r>
          </a:p>
          <a:p>
            <a:pPr algn="ctr"/>
            <a:r>
              <a:rPr lang="en-US" sz="1200">
                <a:solidFill>
                  <a:schemeClr val="bg1"/>
                </a:solidFill>
                <a:latin typeface="FRUTIGER LT 55 ROMAN" panose="02000503000000000000" pitchFamily="2" charset="0"/>
              </a:rPr>
              <a:t>Carestream</a:t>
            </a:r>
          </a:p>
        </p:txBody>
      </p:sp>
      <p:pic>
        <p:nvPicPr>
          <p:cNvPr id="137" name="Carestream Logo Menu">
            <a:hlinkClick r:id="" action="ppaction://hlinkshowjump?jump=firstslide"/>
            <a:extLst>
              <a:ext uri="{FF2B5EF4-FFF2-40B4-BE49-F238E27FC236}">
                <a16:creationId xmlns:a16="http://schemas.microsoft.com/office/drawing/2014/main" id="{2C65F093-C484-B848-B4C3-23B8B73ACB5E}"/>
              </a:ext>
            </a:extLst>
          </p:cNvPr>
          <p:cNvPicPr>
            <a:picLocks noChangeAspect="1"/>
          </p:cNvPicPr>
          <p:nvPr/>
        </p:nvPicPr>
        <p:blipFill>
          <a:blip r:embed="rId59" cstate="screen">
            <a:extLst>
              <a:ext uri="{28A0092B-C50C-407E-A947-70E740481C1C}">
                <a14:useLocalDpi xmlns:a14="http://schemas.microsoft.com/office/drawing/2010/main"/>
              </a:ext>
            </a:extLst>
          </a:blip>
          <a:stretch>
            <a:fillRect/>
          </a:stretch>
        </p:blipFill>
        <p:spPr>
          <a:xfrm>
            <a:off x="420759" y="189620"/>
            <a:ext cx="1209137" cy="208220"/>
          </a:xfrm>
          <a:prstGeom prst="rect">
            <a:avLst/>
          </a:prstGeom>
        </p:spPr>
      </p:pic>
      <p:grpSp>
        <p:nvGrpSpPr>
          <p:cNvPr id="91" name="Group LLD">
            <a:extLst>
              <a:ext uri="{FF2B5EF4-FFF2-40B4-BE49-F238E27FC236}">
                <a16:creationId xmlns:a16="http://schemas.microsoft.com/office/drawing/2014/main" id="{73C708E5-B784-BB94-5F73-2395660C58AD}"/>
              </a:ext>
            </a:extLst>
          </p:cNvPr>
          <p:cNvGrpSpPr/>
          <p:nvPr/>
        </p:nvGrpSpPr>
        <p:grpSpPr>
          <a:xfrm>
            <a:off x="14098015" y="1358886"/>
            <a:ext cx="3079230" cy="1158552"/>
            <a:chOff x="8165259" y="1358886"/>
            <a:chExt cx="3079230" cy="1158552"/>
          </a:xfrm>
        </p:grpSpPr>
        <p:sp>
          <p:nvSpPr>
            <p:cNvPr id="92" name="Rectangulo LLD">
              <a:extLst>
                <a:ext uri="{FF2B5EF4-FFF2-40B4-BE49-F238E27FC236}">
                  <a16:creationId xmlns:a16="http://schemas.microsoft.com/office/drawing/2014/main" id="{7F161D8F-8609-95CB-582A-77813BE85C37}"/>
                </a:ext>
              </a:extLst>
            </p:cNvPr>
            <p:cNvSpPr/>
            <p:nvPr/>
          </p:nvSpPr>
          <p:spPr>
            <a:xfrm>
              <a:off x="8364489" y="1358886"/>
              <a:ext cx="2880000" cy="115855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93" name="TextBox LLD">
              <a:extLst>
                <a:ext uri="{FF2B5EF4-FFF2-40B4-BE49-F238E27FC236}">
                  <a16:creationId xmlns:a16="http://schemas.microsoft.com/office/drawing/2014/main" id="{EDC9023F-499C-FD3C-5F53-D94C1A3EE72F}"/>
                </a:ext>
              </a:extLst>
            </p:cNvPr>
            <p:cNvSpPr txBox="1"/>
            <p:nvPr/>
          </p:nvSpPr>
          <p:spPr>
            <a:xfrm>
              <a:off x="8165259" y="1445610"/>
              <a:ext cx="17316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DETECTOR LLI</a:t>
              </a:r>
            </a:p>
          </p:txBody>
        </p:sp>
      </p:grpSp>
      <p:sp>
        <p:nvSpPr>
          <p:cNvPr id="94" name="TextBox DRX-LC">
            <a:hlinkClick r:id="rId60" action="ppaction://hlinksldjump"/>
            <a:extLst>
              <a:ext uri="{FF2B5EF4-FFF2-40B4-BE49-F238E27FC236}">
                <a16:creationId xmlns:a16="http://schemas.microsoft.com/office/drawing/2014/main" id="{03C49F1C-6B24-8321-BCC8-F23C7150AD59}"/>
              </a:ext>
            </a:extLst>
          </p:cNvPr>
          <p:cNvSpPr txBox="1"/>
          <p:nvPr/>
        </p:nvSpPr>
        <p:spPr>
          <a:xfrm>
            <a:off x="14360687" y="201385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DRX-LC</a:t>
            </a:r>
          </a:p>
        </p:txBody>
      </p:sp>
      <p:grpSp>
        <p:nvGrpSpPr>
          <p:cNvPr id="95" name="Group DRX-PLUS FAMILY">
            <a:extLst>
              <a:ext uri="{FF2B5EF4-FFF2-40B4-BE49-F238E27FC236}">
                <a16:creationId xmlns:a16="http://schemas.microsoft.com/office/drawing/2014/main" id="{ED9F6192-1FCE-C53C-6C8B-A40EBE970BD3}"/>
              </a:ext>
            </a:extLst>
          </p:cNvPr>
          <p:cNvGrpSpPr/>
          <p:nvPr/>
        </p:nvGrpSpPr>
        <p:grpSpPr>
          <a:xfrm>
            <a:off x="4213831" y="-3208842"/>
            <a:ext cx="3079227" cy="2160000"/>
            <a:chOff x="4213831" y="1360418"/>
            <a:chExt cx="3079227" cy="2160000"/>
          </a:xfrm>
        </p:grpSpPr>
        <p:sp>
          <p:nvSpPr>
            <p:cNvPr id="96" name="Rectangulo DRX-PLUS FAMILY">
              <a:extLst>
                <a:ext uri="{FF2B5EF4-FFF2-40B4-BE49-F238E27FC236}">
                  <a16:creationId xmlns:a16="http://schemas.microsoft.com/office/drawing/2014/main" id="{8292C0E1-292A-1E0C-9D48-F63686405BD7}"/>
                </a:ext>
              </a:extLst>
            </p:cNvPr>
            <p:cNvSpPr/>
            <p:nvPr/>
          </p:nvSpPr>
          <p:spPr>
            <a:xfrm>
              <a:off x="4413058"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97" name="TextBox DRX-PLUS FAMILY">
              <a:extLst>
                <a:ext uri="{FF2B5EF4-FFF2-40B4-BE49-F238E27FC236}">
                  <a16:creationId xmlns:a16="http://schemas.microsoft.com/office/drawing/2014/main" id="{0952F1E9-D1DB-BC34-148C-49D1EBC43DA4}"/>
                </a:ext>
              </a:extLst>
            </p:cNvPr>
            <p:cNvSpPr txBox="1"/>
            <p:nvPr/>
          </p:nvSpPr>
          <p:spPr>
            <a:xfrm>
              <a:off x="4213831"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DRX-PLUS</a:t>
              </a:r>
            </a:p>
          </p:txBody>
        </p:sp>
      </p:grpSp>
      <p:sp>
        <p:nvSpPr>
          <p:cNvPr id="98" name="TextBox DRX-Plus 3543">
            <a:hlinkClick r:id="rId61" action="ppaction://hlinksldjump"/>
            <a:extLst>
              <a:ext uri="{FF2B5EF4-FFF2-40B4-BE49-F238E27FC236}">
                <a16:creationId xmlns:a16="http://schemas.microsoft.com/office/drawing/2014/main" id="{A39C2C7C-022A-69C1-4581-B0F506165961}"/>
              </a:ext>
            </a:extLst>
          </p:cNvPr>
          <p:cNvSpPr txBox="1"/>
          <p:nvPr/>
        </p:nvSpPr>
        <p:spPr>
          <a:xfrm>
            <a:off x="4495868" y="-2546428"/>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DRX-Plus 3543C</a:t>
            </a:r>
          </a:p>
        </p:txBody>
      </p:sp>
      <p:sp>
        <p:nvSpPr>
          <p:cNvPr id="105" name="TextBoxDRX-Plus 4343">
            <a:hlinkClick r:id="rId62" action="ppaction://hlinksldjump"/>
            <a:extLst>
              <a:ext uri="{FF2B5EF4-FFF2-40B4-BE49-F238E27FC236}">
                <a16:creationId xmlns:a16="http://schemas.microsoft.com/office/drawing/2014/main" id="{F76AFE1F-8197-39A3-86B4-C307B19E80DF}"/>
              </a:ext>
            </a:extLst>
          </p:cNvPr>
          <p:cNvSpPr txBox="1"/>
          <p:nvPr/>
        </p:nvSpPr>
        <p:spPr>
          <a:xfrm>
            <a:off x="4496969" y="-2045934"/>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4343C</a:t>
            </a:r>
          </a:p>
        </p:txBody>
      </p:sp>
      <p:sp>
        <p:nvSpPr>
          <p:cNvPr id="106" name="TextBox DRX-Plus 2530">
            <a:hlinkClick r:id="rId63" action="ppaction://hlinksldjump"/>
            <a:extLst>
              <a:ext uri="{FF2B5EF4-FFF2-40B4-BE49-F238E27FC236}">
                <a16:creationId xmlns:a16="http://schemas.microsoft.com/office/drawing/2014/main" id="{1B653B4C-5983-EA4F-829D-46E4D0E000F4}"/>
              </a:ext>
            </a:extLst>
          </p:cNvPr>
          <p:cNvSpPr txBox="1"/>
          <p:nvPr/>
        </p:nvSpPr>
        <p:spPr>
          <a:xfrm>
            <a:off x="4496969" y="-155879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2530C</a:t>
            </a:r>
          </a:p>
        </p:txBody>
      </p:sp>
      <p:grpSp>
        <p:nvGrpSpPr>
          <p:cNvPr id="107" name="Group DR RETROFIT">
            <a:extLst>
              <a:ext uri="{FF2B5EF4-FFF2-40B4-BE49-F238E27FC236}">
                <a16:creationId xmlns:a16="http://schemas.microsoft.com/office/drawing/2014/main" id="{811E10E8-B34D-370C-0EA1-149545C01F59}"/>
              </a:ext>
            </a:extLst>
          </p:cNvPr>
          <p:cNvGrpSpPr/>
          <p:nvPr/>
        </p:nvGrpSpPr>
        <p:grpSpPr>
          <a:xfrm>
            <a:off x="4213831" y="8095941"/>
            <a:ext cx="3099870" cy="1620000"/>
            <a:chOff x="4213831" y="4037235"/>
            <a:chExt cx="3099870" cy="1620000"/>
          </a:xfrm>
        </p:grpSpPr>
        <p:sp>
          <p:nvSpPr>
            <p:cNvPr id="108" name="Rectangulo DR RETROFIT">
              <a:extLst>
                <a:ext uri="{FF2B5EF4-FFF2-40B4-BE49-F238E27FC236}">
                  <a16:creationId xmlns:a16="http://schemas.microsoft.com/office/drawing/2014/main" id="{5442B868-0DD6-987E-227F-DFA2D43EC075}"/>
                </a:ext>
              </a:extLst>
            </p:cNvPr>
            <p:cNvSpPr/>
            <p:nvPr/>
          </p:nvSpPr>
          <p:spPr>
            <a:xfrm>
              <a:off x="4433701" y="4037235"/>
              <a:ext cx="2880000" cy="1620000"/>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09" name="TextBox DR RETROFIT">
              <a:extLst>
                <a:ext uri="{FF2B5EF4-FFF2-40B4-BE49-F238E27FC236}">
                  <a16:creationId xmlns:a16="http://schemas.microsoft.com/office/drawing/2014/main" id="{CA33CE7E-EF49-34B2-2074-A986DE702DDC}"/>
                </a:ext>
              </a:extLst>
            </p:cNvPr>
            <p:cNvSpPr txBox="1"/>
            <p:nvPr/>
          </p:nvSpPr>
          <p:spPr>
            <a:xfrm>
              <a:off x="4213831" y="4106489"/>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DR RETROFITS</a:t>
              </a:r>
            </a:p>
          </p:txBody>
        </p:sp>
      </p:grpSp>
      <p:sp>
        <p:nvSpPr>
          <p:cNvPr id="110" name="TextBox Transportable Lite">
            <a:hlinkClick r:id="rId64" action="ppaction://hlinksldjump"/>
            <a:extLst>
              <a:ext uri="{FF2B5EF4-FFF2-40B4-BE49-F238E27FC236}">
                <a16:creationId xmlns:a16="http://schemas.microsoft.com/office/drawing/2014/main" id="{9CF9A4D0-5F6C-D552-7894-31DD09923D6F}"/>
              </a:ext>
            </a:extLst>
          </p:cNvPr>
          <p:cNvSpPr txBox="1"/>
          <p:nvPr/>
        </p:nvSpPr>
        <p:spPr>
          <a:xfrm>
            <a:off x="4518885" y="8703463"/>
            <a:ext cx="259826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Lite</a:t>
            </a:r>
            <a:endParaRPr lang="en-US" sz="1200" b="1" dirty="0">
              <a:solidFill>
                <a:schemeClr val="tx1"/>
              </a:solidFill>
              <a:latin typeface="Arial" panose="020B0604020202020204" pitchFamily="34" charset="0"/>
              <a:cs typeface="Arial" panose="020B0604020202020204" pitchFamily="34" charset="0"/>
            </a:endParaRPr>
          </a:p>
        </p:txBody>
      </p:sp>
      <p:sp>
        <p:nvSpPr>
          <p:cNvPr id="111" name="TextBox Transportable Flex">
            <a:hlinkClick r:id="rId65" action="ppaction://hlinksldjump"/>
            <a:extLst>
              <a:ext uri="{FF2B5EF4-FFF2-40B4-BE49-F238E27FC236}">
                <a16:creationId xmlns:a16="http://schemas.microsoft.com/office/drawing/2014/main" id="{9F64910C-07F8-1F23-CCD1-A529103FC63A}"/>
              </a:ext>
            </a:extLst>
          </p:cNvPr>
          <p:cNvSpPr txBox="1"/>
          <p:nvPr/>
        </p:nvSpPr>
        <p:spPr>
          <a:xfrm>
            <a:off x="4518886" y="9235574"/>
            <a:ext cx="2598268"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Flex</a:t>
            </a:r>
            <a:endParaRPr lang="en-US" sz="1200" b="1" dirty="0">
              <a:solidFill>
                <a:schemeClr val="tx1"/>
              </a:solidFill>
              <a:latin typeface="Arial" panose="020B0604020202020204" pitchFamily="34" charset="0"/>
              <a:cs typeface="Arial" panose="020B0604020202020204" pitchFamily="34" charset="0"/>
            </a:endParaRPr>
          </a:p>
        </p:txBody>
      </p:sp>
      <p:grpSp>
        <p:nvGrpSpPr>
          <p:cNvPr id="112" name="Group FOCUS FAMILY">
            <a:extLst>
              <a:ext uri="{FF2B5EF4-FFF2-40B4-BE49-F238E27FC236}">
                <a16:creationId xmlns:a16="http://schemas.microsoft.com/office/drawing/2014/main" id="{9410DDED-5C02-F7CA-9CEA-75A1D890B455}"/>
              </a:ext>
            </a:extLst>
          </p:cNvPr>
          <p:cNvGrpSpPr/>
          <p:nvPr/>
        </p:nvGrpSpPr>
        <p:grpSpPr>
          <a:xfrm>
            <a:off x="-5111921" y="4022899"/>
            <a:ext cx="3079226" cy="1620000"/>
            <a:chOff x="253159" y="4022899"/>
            <a:chExt cx="3079226" cy="1620000"/>
          </a:xfrm>
        </p:grpSpPr>
        <p:sp>
          <p:nvSpPr>
            <p:cNvPr id="113" name="Rectangulo FOCUS FAMILY">
              <a:extLst>
                <a:ext uri="{FF2B5EF4-FFF2-40B4-BE49-F238E27FC236}">
                  <a16:creationId xmlns:a16="http://schemas.microsoft.com/office/drawing/2014/main" id="{4FAC6FF9-7DB6-A013-0389-B30971282C24}"/>
                </a:ext>
              </a:extLst>
            </p:cNvPr>
            <p:cNvSpPr/>
            <p:nvPr/>
          </p:nvSpPr>
          <p:spPr>
            <a:xfrm>
              <a:off x="452385" y="4022899"/>
              <a:ext cx="2880000" cy="162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14" name="TextBox FOCUS FAMILY">
              <a:extLst>
                <a:ext uri="{FF2B5EF4-FFF2-40B4-BE49-F238E27FC236}">
                  <a16:creationId xmlns:a16="http://schemas.microsoft.com/office/drawing/2014/main" id="{25C6B126-6672-E9EE-2AC6-EC54E8BB16C7}"/>
                </a:ext>
              </a:extLst>
            </p:cNvPr>
            <p:cNvSpPr txBox="1"/>
            <p:nvPr/>
          </p:nvSpPr>
          <p:spPr>
            <a:xfrm>
              <a:off x="253159" y="4109622"/>
              <a:ext cx="2702545"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DETECTORES FOCUS</a:t>
              </a:r>
            </a:p>
          </p:txBody>
        </p:sp>
      </p:grpSp>
      <p:sp>
        <p:nvSpPr>
          <p:cNvPr id="115" name="TextBox Focus 35C">
            <a:hlinkClick r:id="rId66" action="ppaction://hlinksldjump"/>
            <a:extLst>
              <a:ext uri="{FF2B5EF4-FFF2-40B4-BE49-F238E27FC236}">
                <a16:creationId xmlns:a16="http://schemas.microsoft.com/office/drawing/2014/main" id="{3C93A183-45FC-3A5F-B0D1-2C0BA6D5FDAD}"/>
              </a:ext>
            </a:extLst>
          </p:cNvPr>
          <p:cNvSpPr txBox="1"/>
          <p:nvPr/>
        </p:nvSpPr>
        <p:spPr>
          <a:xfrm>
            <a:off x="-4826045" y="4688193"/>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Focus 35C</a:t>
            </a:r>
          </a:p>
        </p:txBody>
      </p:sp>
      <p:sp>
        <p:nvSpPr>
          <p:cNvPr id="116" name="TextBox Focus 43C">
            <a:hlinkClick r:id="rId67" action="ppaction://hlinksldjump"/>
            <a:extLst>
              <a:ext uri="{FF2B5EF4-FFF2-40B4-BE49-F238E27FC236}">
                <a16:creationId xmlns:a16="http://schemas.microsoft.com/office/drawing/2014/main" id="{A5BA98D9-76A9-E239-1C34-4FEBA91F26DD}"/>
              </a:ext>
            </a:extLst>
          </p:cNvPr>
          <p:cNvSpPr txBox="1"/>
          <p:nvPr/>
        </p:nvSpPr>
        <p:spPr>
          <a:xfrm>
            <a:off x="-4826045" y="518397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Focus 43C</a:t>
            </a:r>
          </a:p>
        </p:txBody>
      </p:sp>
      <p:grpSp>
        <p:nvGrpSpPr>
          <p:cNvPr id="117" name="Group Lux Family">
            <a:extLst>
              <a:ext uri="{FF2B5EF4-FFF2-40B4-BE49-F238E27FC236}">
                <a16:creationId xmlns:a16="http://schemas.microsoft.com/office/drawing/2014/main" id="{AF3BD5D1-FD6B-4948-8A32-92A99EE5805D}"/>
              </a:ext>
            </a:extLst>
          </p:cNvPr>
          <p:cNvGrpSpPr/>
          <p:nvPr/>
        </p:nvGrpSpPr>
        <p:grpSpPr>
          <a:xfrm>
            <a:off x="-5135780" y="1360418"/>
            <a:ext cx="3079227" cy="2160000"/>
            <a:chOff x="229300" y="1360418"/>
            <a:chExt cx="3079227" cy="2160000"/>
          </a:xfrm>
        </p:grpSpPr>
        <p:sp>
          <p:nvSpPr>
            <p:cNvPr id="118" name="Rectangulo LUX FAMILY">
              <a:extLst>
                <a:ext uri="{FF2B5EF4-FFF2-40B4-BE49-F238E27FC236}">
                  <a16:creationId xmlns:a16="http://schemas.microsoft.com/office/drawing/2014/main" id="{03025405-D8E0-2C4F-8479-B7A08E36AE63}"/>
                </a:ext>
              </a:extLst>
            </p:cNvPr>
            <p:cNvSpPr/>
            <p:nvPr/>
          </p:nvSpPr>
          <p:spPr>
            <a:xfrm>
              <a:off x="428527"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19" name="TextBox LUX FAMILY">
              <a:extLst>
                <a:ext uri="{FF2B5EF4-FFF2-40B4-BE49-F238E27FC236}">
                  <a16:creationId xmlns:a16="http://schemas.microsoft.com/office/drawing/2014/main" id="{9ED04B86-3C29-4EE6-16D1-C7834954D2EE}"/>
                </a:ext>
              </a:extLst>
            </p:cNvPr>
            <p:cNvSpPr txBox="1"/>
            <p:nvPr/>
          </p:nvSpPr>
          <p:spPr>
            <a:xfrm>
              <a:off x="229300"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LUX</a:t>
              </a:r>
            </a:p>
          </p:txBody>
        </p:sp>
      </p:grpSp>
      <p:sp>
        <p:nvSpPr>
          <p:cNvPr id="120" name="TextBox Lux 35">
            <a:hlinkClick r:id="rId68" action="ppaction://hlinksldjump"/>
            <a:extLst>
              <a:ext uri="{FF2B5EF4-FFF2-40B4-BE49-F238E27FC236}">
                <a16:creationId xmlns:a16="http://schemas.microsoft.com/office/drawing/2014/main" id="{55134473-737F-0C01-518E-57CE780CA4D5}"/>
              </a:ext>
            </a:extLst>
          </p:cNvPr>
          <p:cNvSpPr txBox="1"/>
          <p:nvPr/>
        </p:nvSpPr>
        <p:spPr>
          <a:xfrm>
            <a:off x="-4853743" y="2022832"/>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Lux 35</a:t>
            </a:r>
          </a:p>
        </p:txBody>
      </p:sp>
      <p:sp>
        <p:nvSpPr>
          <p:cNvPr id="121" name="TextBox Lux HD 35">
            <a:hlinkClick r:id="rId69" action="ppaction://hlinksldjump"/>
            <a:extLst>
              <a:ext uri="{FF2B5EF4-FFF2-40B4-BE49-F238E27FC236}">
                <a16:creationId xmlns:a16="http://schemas.microsoft.com/office/drawing/2014/main" id="{A7E2FE27-6DEC-999D-5C72-058B98A311F3}"/>
              </a:ext>
            </a:extLst>
          </p:cNvPr>
          <p:cNvSpPr txBox="1"/>
          <p:nvPr/>
        </p:nvSpPr>
        <p:spPr>
          <a:xfrm>
            <a:off x="-4852642" y="2523326"/>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35</a:t>
            </a:r>
          </a:p>
        </p:txBody>
      </p:sp>
      <p:sp>
        <p:nvSpPr>
          <p:cNvPr id="122" name="TextBox Lux HD 43">
            <a:hlinkClick r:id="rId70" action="ppaction://hlinksldjump"/>
            <a:extLst>
              <a:ext uri="{FF2B5EF4-FFF2-40B4-BE49-F238E27FC236}">
                <a16:creationId xmlns:a16="http://schemas.microsoft.com/office/drawing/2014/main" id="{128DD856-CD79-3231-C4E3-981AF122CEA1}"/>
              </a:ext>
            </a:extLst>
          </p:cNvPr>
          <p:cNvSpPr txBox="1"/>
          <p:nvPr/>
        </p:nvSpPr>
        <p:spPr>
          <a:xfrm>
            <a:off x="-4852642" y="301046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43</a:t>
            </a:r>
          </a:p>
        </p:txBody>
      </p:sp>
    </p:spTree>
    <p:extLst>
      <p:ext uri="{BB962C8B-B14F-4D97-AF65-F5344CB8AC3E}">
        <p14:creationId xmlns:p14="http://schemas.microsoft.com/office/powerpoint/2010/main" val="3931135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Why Us text">
            <a:extLst>
              <a:ext uri="{FF2B5EF4-FFF2-40B4-BE49-F238E27FC236}">
                <a16:creationId xmlns:a16="http://schemas.microsoft.com/office/drawing/2014/main" id="{827D25DE-393E-4CAB-B03B-921BCE363D30}"/>
              </a:ext>
            </a:extLst>
          </p:cNvPr>
          <p:cNvSpPr txBox="1"/>
          <p:nvPr/>
        </p:nvSpPr>
        <p:spPr>
          <a:xfrm>
            <a:off x="2082700" y="2821050"/>
            <a:ext cx="3515209" cy="1446550"/>
          </a:xfrm>
          <a:prstGeom prst="rect">
            <a:avLst/>
          </a:prstGeom>
          <a:noFill/>
          <a:ln>
            <a:noFill/>
          </a:ln>
          <a:effectLst/>
        </p:spPr>
        <p:txBody>
          <a:bodyPr wrap="square" rtlCol="0">
            <a:spAutoFit/>
          </a:bodyPr>
          <a:lstStyle/>
          <a:p>
            <a:pPr algn="ctr"/>
            <a:r>
              <a:rPr lang="en-US" sz="8800" b="1">
                <a:latin typeface="Frutiger LT Std 45 Light" panose="020B0402020204020204" pitchFamily="34" charset="77"/>
              </a:rPr>
              <a:t>Why</a:t>
            </a:r>
            <a:endParaRPr lang="en-US" sz="8800" b="1">
              <a:solidFill>
                <a:srgbClr val="F58025"/>
              </a:solidFill>
              <a:latin typeface="Frutiger LT Std 45 Light" panose="020B0402020204020204" pitchFamily="34" charset="77"/>
            </a:endParaRPr>
          </a:p>
        </p:txBody>
      </p:sp>
      <p:pic>
        <p:nvPicPr>
          <p:cNvPr id="29" name="Why Us picture">
            <a:extLst>
              <a:ext uri="{FF2B5EF4-FFF2-40B4-BE49-F238E27FC236}">
                <a16:creationId xmlns:a16="http://schemas.microsoft.com/office/drawing/2014/main" id="{117987EA-B54A-AA47-D5E1-583330F245AE}"/>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398668" y="1139815"/>
            <a:ext cx="7314820" cy="5486116"/>
          </a:xfrm>
          <a:prstGeom prst="rect">
            <a:avLst/>
          </a:prstGeom>
        </p:spPr>
      </p:pic>
      <p:sp>
        <p:nvSpPr>
          <p:cNvPr id="31" name="Holder 4">
            <a:extLst>
              <a:ext uri="{FF2B5EF4-FFF2-40B4-BE49-F238E27FC236}">
                <a16:creationId xmlns:a16="http://schemas.microsoft.com/office/drawing/2014/main" id="{652A1CBB-C283-7D4D-7C3C-ABEE839F58C1}"/>
              </a:ext>
            </a:extLst>
          </p:cNvPr>
          <p:cNvSpPr txBox="1">
            <a:spLocks/>
          </p:cNvSpPr>
          <p:nvPr/>
        </p:nvSpPr>
        <p:spPr>
          <a:xfrm>
            <a:off x="9142138" y="1286142"/>
            <a:ext cx="2494893"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nSpc>
                <a:spcPts val="1425"/>
              </a:lnSpc>
            </a:pPr>
            <a:r>
              <a:rPr lang="en-US" sz="1300" b="1" spc="370" baseline="0"/>
              <a:t>MEDICAL IMAGING</a:t>
            </a:r>
          </a:p>
        </p:txBody>
      </p:sp>
      <p:sp>
        <p:nvSpPr>
          <p:cNvPr id="3" name="TextBox 2">
            <a:extLst>
              <a:ext uri="{FF2B5EF4-FFF2-40B4-BE49-F238E27FC236}">
                <a16:creationId xmlns:a16="http://schemas.microsoft.com/office/drawing/2014/main" id="{9E7E675F-BDED-3548-7C3E-DF81EB3E44C3}"/>
              </a:ext>
            </a:extLst>
          </p:cNvPr>
          <p:cNvSpPr txBox="1"/>
          <p:nvPr/>
        </p:nvSpPr>
        <p:spPr>
          <a:xfrm>
            <a:off x="6533799" y="1975922"/>
            <a:ext cx="5103232" cy="3600986"/>
          </a:xfrm>
          <a:prstGeom prst="rect">
            <a:avLst/>
          </a:prstGeom>
          <a:noFill/>
        </p:spPr>
        <p:txBody>
          <a:bodyPr wrap="square">
            <a:spAutoFit/>
          </a:bodyPr>
          <a:lstStyle/>
          <a:p>
            <a:pPr algn="l" fontAlgn="base"/>
            <a:r>
              <a:rPr lang="es-MX" sz="2400" b="1">
                <a:solidFill>
                  <a:schemeClr val="accent2"/>
                </a:solidFill>
                <a:latin typeface="Aptos" panose="020B0004020202020204" pitchFamily="34" charset="0"/>
              </a:rPr>
              <a:t>Nos preocupamos por:</a:t>
            </a:r>
            <a:endParaRPr lang="es-MX" sz="2400" b="1" i="0">
              <a:solidFill>
                <a:schemeClr val="accent2"/>
              </a:solidFill>
              <a:effectLst/>
              <a:latin typeface="Aptos" panose="020B0004020202020204" pitchFamily="34" charset="0"/>
            </a:endParaRPr>
          </a:p>
          <a:p>
            <a:pPr algn="just" fontAlgn="base"/>
            <a:endParaRPr lang="es-MX" sz="1200" b="0" i="0">
              <a:solidFill>
                <a:srgbClr val="000000"/>
              </a:solidFill>
              <a:effectLst/>
              <a:latin typeface="Aptos" panose="020B0004020202020204" pitchFamily="34" charset="0"/>
            </a:endParaRPr>
          </a:p>
          <a:p>
            <a:pPr algn="just" fontAlgn="base"/>
            <a:endParaRPr lang="es-MX" sz="1200" b="1">
              <a:solidFill>
                <a:schemeClr val="accent2"/>
              </a:solidFill>
              <a:latin typeface="Aptos" panose="020B0004020202020204" pitchFamily="34" charset="0"/>
            </a:endParaRPr>
          </a:p>
          <a:p>
            <a:pPr algn="just" fontAlgn="base"/>
            <a:r>
              <a:rPr lang="es-MX" sz="1200" b="1">
                <a:solidFill>
                  <a:schemeClr val="accent2"/>
                </a:solidFill>
                <a:latin typeface="Aptos" panose="020B0004020202020204" pitchFamily="34" charset="0"/>
              </a:rPr>
              <a:t>Mejorar la experiencia humana en imágenes médicas:</a:t>
            </a:r>
          </a:p>
          <a:p>
            <a:pPr algn="just" fontAlgn="base"/>
            <a:r>
              <a:rPr lang="es-MX" sz="1200" b="0" i="0">
                <a:solidFill>
                  <a:srgbClr val="000000"/>
                </a:solidFill>
                <a:effectLst/>
                <a:latin typeface="Aptos" panose="020B0004020202020204" pitchFamily="34" charset="0"/>
              </a:rPr>
              <a:t>Al centrarse en las necesidades de los pacientes, técnicos, radiólogos y administradores, Carestream tiene como objetivo hacer que el proceso de obtención de imágenes sea más eficiente y menos</a:t>
            </a:r>
            <a:r>
              <a:rPr lang="es-MX" sz="1200">
                <a:solidFill>
                  <a:srgbClr val="000000"/>
                </a:solidFill>
                <a:latin typeface="Aptos" panose="020B0004020202020204" pitchFamily="34" charset="0"/>
              </a:rPr>
              <a:t> </a:t>
            </a:r>
            <a:r>
              <a:rPr lang="es-MX" sz="1200" b="0" i="0">
                <a:solidFill>
                  <a:srgbClr val="000000"/>
                </a:solidFill>
                <a:effectLst/>
                <a:latin typeface="Aptos" panose="020B0004020202020204" pitchFamily="34" charset="0"/>
              </a:rPr>
              <a:t>estresante.</a:t>
            </a:r>
            <a:br>
              <a:rPr lang="es-MX" sz="1200" b="0" i="0">
                <a:solidFill>
                  <a:srgbClr val="000000"/>
                </a:solidFill>
                <a:effectLst/>
                <a:latin typeface="Aptos" panose="020B0004020202020204" pitchFamily="34" charset="0"/>
              </a:rPr>
            </a:br>
            <a:endParaRPr lang="es-MX" sz="1200" b="0" i="0">
              <a:solidFill>
                <a:srgbClr val="000000"/>
              </a:solidFill>
              <a:effectLst/>
              <a:latin typeface="Aptos" panose="020B0004020202020204" pitchFamily="34" charset="0"/>
            </a:endParaRPr>
          </a:p>
          <a:p>
            <a:pPr algn="just" fontAlgn="base"/>
            <a:r>
              <a:rPr lang="es-MX" sz="1200" b="1">
                <a:solidFill>
                  <a:schemeClr val="accent2"/>
                </a:solidFill>
                <a:latin typeface="Aptos" panose="020B0004020202020204" pitchFamily="34" charset="0"/>
              </a:rPr>
              <a:t>Ofrecer soluciones innovadoras:</a:t>
            </a:r>
          </a:p>
          <a:p>
            <a:pPr algn="just" fontAlgn="base"/>
            <a:r>
              <a:rPr lang="es-MX" sz="1200">
                <a:solidFill>
                  <a:srgbClr val="000000"/>
                </a:solidFill>
                <a:latin typeface="Aptos" panose="020B0004020202020204" pitchFamily="34" charset="0"/>
              </a:rPr>
              <a:t>A través de tecnologías avanzadas como IA y algoritmos patentados, Carestream garantiza imágenes de alta calidad y flujos de trabajo automatizados para mejorar la atención al paciente y reducir la carga de trabajo.</a:t>
            </a:r>
            <a:endParaRPr lang="es-MX" sz="1200" b="0" i="0">
              <a:solidFill>
                <a:srgbClr val="000000"/>
              </a:solidFill>
              <a:effectLst/>
              <a:latin typeface="Aptos" panose="020B0004020202020204" pitchFamily="34" charset="0"/>
            </a:endParaRPr>
          </a:p>
          <a:p>
            <a:pPr algn="just" fontAlgn="base"/>
            <a:endParaRPr lang="es-MX" sz="1200" b="0" i="0">
              <a:solidFill>
                <a:srgbClr val="000000"/>
              </a:solidFill>
              <a:effectLst/>
              <a:latin typeface="Aptos" panose="020B0004020202020204" pitchFamily="34" charset="0"/>
            </a:endParaRPr>
          </a:p>
          <a:p>
            <a:pPr algn="just" fontAlgn="base"/>
            <a:r>
              <a:rPr lang="es-MX" sz="1200" b="1" i="0">
                <a:solidFill>
                  <a:schemeClr val="accent2"/>
                </a:solidFill>
                <a:effectLst/>
                <a:latin typeface="Aptos" panose="020B0004020202020204" pitchFamily="34" charset="0"/>
              </a:rPr>
              <a:t>Sostenibilidad y responsabilidad social:</a:t>
            </a:r>
          </a:p>
          <a:p>
            <a:pPr algn="just" fontAlgn="base"/>
            <a:r>
              <a:rPr lang="es-MX" sz="1200" b="0" i="0">
                <a:solidFill>
                  <a:srgbClr val="000000"/>
                </a:solidFill>
                <a:effectLst/>
                <a:latin typeface="Aptos" panose="020B0004020202020204" pitchFamily="34" charset="0"/>
              </a:rPr>
              <a:t>Carestream se dedica a minimizar su impacto Ambiental y apoyar iniciativas como la reforestación. Se esfuerza por ofrecer soluciones innovadoras y al mismo tiempo opera de forma responsable.</a:t>
            </a:r>
            <a:endParaRPr lang="es-MX" sz="1200" b="1">
              <a:solidFill>
                <a:srgbClr val="ED7D31"/>
              </a:solidFill>
              <a:latin typeface="FRUTIGER LT 45 LIGHT" panose="02000503000000000000" pitchFamily="2" charset="0"/>
            </a:endParaRPr>
          </a:p>
        </p:txBody>
      </p:sp>
      <p:pic>
        <p:nvPicPr>
          <p:cNvPr id="219" name="BCS award logo">
            <a:extLst>
              <a:ext uri="{FF2B5EF4-FFF2-40B4-BE49-F238E27FC236}">
                <a16:creationId xmlns:a16="http://schemas.microsoft.com/office/drawing/2014/main" id="{8C25D480-7C4B-841D-9B8F-AE524B904657}"/>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216183" y="-3078589"/>
            <a:ext cx="2656805" cy="2391640"/>
          </a:xfrm>
          <a:prstGeom prst="rect">
            <a:avLst/>
          </a:prstGeom>
        </p:spPr>
      </p:pic>
      <p:sp>
        <p:nvSpPr>
          <p:cNvPr id="220" name="Awards Title">
            <a:extLst>
              <a:ext uri="{FF2B5EF4-FFF2-40B4-BE49-F238E27FC236}">
                <a16:creationId xmlns:a16="http://schemas.microsoft.com/office/drawing/2014/main" id="{1DAFD887-25B9-AF22-54DA-12F179619F7E}"/>
              </a:ext>
            </a:extLst>
          </p:cNvPr>
          <p:cNvSpPr txBox="1"/>
          <p:nvPr/>
        </p:nvSpPr>
        <p:spPr>
          <a:xfrm>
            <a:off x="8768044" y="8356395"/>
            <a:ext cx="4763182" cy="646331"/>
          </a:xfrm>
          <a:prstGeom prst="rect">
            <a:avLst/>
          </a:prstGeom>
          <a:noFill/>
        </p:spPr>
        <p:txBody>
          <a:bodyPr wrap="square" rtlCol="0">
            <a:spAutoFit/>
          </a:bodyPr>
          <a:lstStyle/>
          <a:p>
            <a:r>
              <a:rPr lang="en-US" sz="3600" b="1" kern="0" dirty="0">
                <a:latin typeface="FRUTIGER LT 77 BLACK CONDENSED" panose="02000503000000000000" pitchFamily="2" charset="0"/>
              </a:rPr>
              <a:t>RECONOCIMIENTOS</a:t>
            </a:r>
          </a:p>
        </p:txBody>
      </p:sp>
      <p:grpSp>
        <p:nvGrpSpPr>
          <p:cNvPr id="221" name="CUSTOMERS LEFT">
            <a:extLst>
              <a:ext uri="{FF2B5EF4-FFF2-40B4-BE49-F238E27FC236}">
                <a16:creationId xmlns:a16="http://schemas.microsoft.com/office/drawing/2014/main" id="{1F363BFE-DA42-E912-2680-3A6C7B37263C}"/>
              </a:ext>
            </a:extLst>
          </p:cNvPr>
          <p:cNvGrpSpPr/>
          <p:nvPr/>
        </p:nvGrpSpPr>
        <p:grpSpPr>
          <a:xfrm>
            <a:off x="-6604034" y="1341340"/>
            <a:ext cx="5746233" cy="4184479"/>
            <a:chOff x="1254397" y="1341340"/>
            <a:chExt cx="5746233" cy="4184479"/>
          </a:xfrm>
        </p:grpSpPr>
        <p:pic>
          <p:nvPicPr>
            <p:cNvPr id="222" name="Picture 221">
              <a:extLst>
                <a:ext uri="{FF2B5EF4-FFF2-40B4-BE49-F238E27FC236}">
                  <a16:creationId xmlns:a16="http://schemas.microsoft.com/office/drawing/2014/main" id="{62D82F75-8C3A-8F53-5CE1-3B37C70C3BA6}"/>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3195242" y="1436207"/>
              <a:ext cx="2298510" cy="789458"/>
            </a:xfrm>
            <a:prstGeom prst="rect">
              <a:avLst/>
            </a:prstGeom>
            <a:noFill/>
            <a:extLst>
              <a:ext uri="{909E8E84-426E-40DD-AFC4-6F175D3DCCD1}">
                <a14:hiddenFill xmlns:a14="http://schemas.microsoft.com/office/drawing/2010/main">
                  <a:solidFill>
                    <a:srgbClr val="FFFFFF"/>
                  </a:solidFill>
                </a14:hiddenFill>
              </a:ext>
            </a:extLst>
          </p:spPr>
        </p:pic>
        <p:pic>
          <p:nvPicPr>
            <p:cNvPr id="223" name="Mount Sinai Hosptal" descr="Mount Sinai Hospital (Manhattan) - Wikipedia">
              <a:extLst>
                <a:ext uri="{FF2B5EF4-FFF2-40B4-BE49-F238E27FC236}">
                  <a16:creationId xmlns:a16="http://schemas.microsoft.com/office/drawing/2014/main" id="{7225E479-F633-474B-F59D-1D5B67A2A387}"/>
                </a:ext>
              </a:extLst>
            </p:cNvPr>
            <p:cNvPicPr>
              <a:picLocks noChangeAspect="1" noChangeArrowheads="1"/>
            </p:cNvPicPr>
            <p:nvPr/>
          </p:nvPicPr>
          <p:blipFill>
            <a:blip r:embed="rId5"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402875" y="1358886"/>
              <a:ext cx="649187" cy="961423"/>
            </a:xfrm>
            <a:prstGeom prst="rect">
              <a:avLst/>
            </a:prstGeom>
            <a:noFill/>
            <a:extLst>
              <a:ext uri="{909E8E84-426E-40DD-AFC4-6F175D3DCCD1}">
                <a14:hiddenFill xmlns:a14="http://schemas.microsoft.com/office/drawing/2010/main">
                  <a:solidFill>
                    <a:srgbClr val="FFFFFF"/>
                  </a:solidFill>
                </a14:hiddenFill>
              </a:ext>
            </a:extLst>
          </p:spPr>
        </p:pic>
        <p:pic>
          <p:nvPicPr>
            <p:cNvPr id="224" name="Yale Heaven Hospital" descr="Yale-New Haven Hospital Logo PNG vector in SVG, PDF, AI, CDR ...">
              <a:extLst>
                <a:ext uri="{FF2B5EF4-FFF2-40B4-BE49-F238E27FC236}">
                  <a16:creationId xmlns:a16="http://schemas.microsoft.com/office/drawing/2014/main" id="{F3702C3F-3B84-74F2-C358-45B20F61ADC9}"/>
                </a:ext>
              </a:extLst>
            </p:cNvPr>
            <p:cNvPicPr>
              <a:picLocks noChangeAspect="1" noChangeArrowheads="1"/>
            </p:cNvPicPr>
            <p:nvPr/>
          </p:nvPicPr>
          <p:blipFill>
            <a:blip r:embed="rId6"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2175729" y="1341340"/>
              <a:ext cx="1298978" cy="974909"/>
            </a:xfrm>
            <a:prstGeom prst="rect">
              <a:avLst/>
            </a:prstGeom>
            <a:noFill/>
            <a:extLst>
              <a:ext uri="{909E8E84-426E-40DD-AFC4-6F175D3DCCD1}">
                <a14:hiddenFill xmlns:a14="http://schemas.microsoft.com/office/drawing/2010/main">
                  <a:solidFill>
                    <a:srgbClr val="FFFFFF"/>
                  </a:solidFill>
                </a14:hiddenFill>
              </a:ext>
            </a:extLst>
          </p:spPr>
        </p:pic>
        <p:pic>
          <p:nvPicPr>
            <p:cNvPr id="225" name="newYork Presbyterian">
              <a:extLst>
                <a:ext uri="{FF2B5EF4-FFF2-40B4-BE49-F238E27FC236}">
                  <a16:creationId xmlns:a16="http://schemas.microsoft.com/office/drawing/2014/main" id="{DB8A4738-4B1C-B164-25D8-5796E77BDC19}"/>
                </a:ext>
              </a:extLst>
            </p:cNvPr>
            <p:cNvPicPr>
              <a:picLocks noChangeAspect="1" noChangeArrowheads="1"/>
            </p:cNvPicPr>
            <p:nvPr/>
          </p:nvPicPr>
          <p:blipFill>
            <a:blip r:embed="rId7"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254397" y="2419384"/>
              <a:ext cx="2874344" cy="523221"/>
            </a:xfrm>
            <a:prstGeom prst="rect">
              <a:avLst/>
            </a:prstGeom>
            <a:noFill/>
            <a:extLst>
              <a:ext uri="{909E8E84-426E-40DD-AFC4-6F175D3DCCD1}">
                <a14:hiddenFill xmlns:a14="http://schemas.microsoft.com/office/drawing/2010/main">
                  <a:solidFill>
                    <a:srgbClr val="FFFFFF"/>
                  </a:solidFill>
                </a14:hiddenFill>
              </a:ext>
            </a:extLst>
          </p:spPr>
        </p:pic>
        <p:pic>
          <p:nvPicPr>
            <p:cNvPr id="226" name="UMass memorial" descr="UMass Memorial Health Unifies Clinical Communication and ...">
              <a:extLst>
                <a:ext uri="{FF2B5EF4-FFF2-40B4-BE49-F238E27FC236}">
                  <a16:creationId xmlns:a16="http://schemas.microsoft.com/office/drawing/2014/main" id="{50E94144-B0F5-17B1-E471-FFB69056ADBA}"/>
                </a:ext>
              </a:extLst>
            </p:cNvPr>
            <p:cNvPicPr>
              <a:picLocks noChangeAspect="1" noChangeArrowheads="1"/>
            </p:cNvPicPr>
            <p:nvPr/>
          </p:nvPicPr>
          <p:blipFill>
            <a:blip r:embed="rId8"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4995568" y="1448261"/>
              <a:ext cx="1399945" cy="729232"/>
            </a:xfrm>
            <a:prstGeom prst="rect">
              <a:avLst/>
            </a:prstGeom>
            <a:noFill/>
            <a:extLst>
              <a:ext uri="{909E8E84-426E-40DD-AFC4-6F175D3DCCD1}">
                <a14:hiddenFill xmlns:a14="http://schemas.microsoft.com/office/drawing/2010/main">
                  <a:solidFill>
                    <a:srgbClr val="FFFFFF"/>
                  </a:solidFill>
                </a14:hiddenFill>
              </a:ext>
            </a:extLst>
          </p:spPr>
        </p:pic>
        <p:pic>
          <p:nvPicPr>
            <p:cNvPr id="227" name="Northwell Helath" descr="Northwell Health logo – WVI Dolphin Foundation">
              <a:extLst>
                <a:ext uri="{FF2B5EF4-FFF2-40B4-BE49-F238E27FC236}">
                  <a16:creationId xmlns:a16="http://schemas.microsoft.com/office/drawing/2014/main" id="{91D62D4D-D4D0-F245-231C-EE23E3AD4C52}"/>
                </a:ext>
              </a:extLst>
            </p:cNvPr>
            <p:cNvPicPr>
              <a:picLocks noChangeAspect="1" noChangeArrowheads="1"/>
            </p:cNvPicPr>
            <p:nvPr/>
          </p:nvPicPr>
          <p:blipFill rotWithShape="1">
            <a:blip r:embed="rId9" cstate="screen">
              <a:clrChange>
                <a:clrFrom>
                  <a:srgbClr val="FCFCFC"/>
                </a:clrFrom>
                <a:clrTo>
                  <a:srgbClr val="FCFCFC">
                    <a:alpha val="0"/>
                  </a:srgbClr>
                </a:clrTo>
              </a:clrChange>
              <a:extLst>
                <a:ext uri="{28A0092B-C50C-407E-A947-70E740481C1C}">
                  <a14:useLocalDpi xmlns:a14="http://schemas.microsoft.com/office/drawing/2010/main"/>
                </a:ext>
              </a:extLst>
            </a:blip>
            <a:srcRect/>
            <a:stretch/>
          </p:blipFill>
          <p:spPr bwMode="auto">
            <a:xfrm>
              <a:off x="6120211" y="2327432"/>
              <a:ext cx="803726" cy="833937"/>
            </a:xfrm>
            <a:prstGeom prst="rect">
              <a:avLst/>
            </a:prstGeom>
            <a:noFill/>
            <a:extLst>
              <a:ext uri="{909E8E84-426E-40DD-AFC4-6F175D3DCCD1}">
                <a14:hiddenFill xmlns:a14="http://schemas.microsoft.com/office/drawing/2010/main">
                  <a:solidFill>
                    <a:srgbClr val="FFFFFF"/>
                  </a:solidFill>
                </a14:hiddenFill>
              </a:ext>
            </a:extLst>
          </p:spPr>
        </p:pic>
        <p:pic>
          <p:nvPicPr>
            <p:cNvPr id="228" name="NuHealth" descr="PATIENT INFORMATION GUIDE">
              <a:extLst>
                <a:ext uri="{FF2B5EF4-FFF2-40B4-BE49-F238E27FC236}">
                  <a16:creationId xmlns:a16="http://schemas.microsoft.com/office/drawing/2014/main" id="{B9C0857C-5D3B-C54C-B68E-FD7E08FC2894}"/>
                </a:ext>
              </a:extLst>
            </p:cNvPr>
            <p:cNvPicPr>
              <a:picLocks noChangeAspect="1" noChangeArrowheads="1"/>
            </p:cNvPicPr>
            <p:nvPr/>
          </p:nvPicPr>
          <p:blipFill>
            <a:blip r:embed="rId10" cstate="screen">
              <a:clrChange>
                <a:clrFrom>
                  <a:srgbClr val="FCFCFC"/>
                </a:clrFrom>
                <a:clrTo>
                  <a:srgbClr val="FCFCFC">
                    <a:alpha val="0"/>
                  </a:srgbClr>
                </a:clrTo>
              </a:clrChange>
              <a:extLst>
                <a:ext uri="{28A0092B-C50C-407E-A947-70E740481C1C}">
                  <a14:useLocalDpi xmlns:a14="http://schemas.microsoft.com/office/drawing/2010/main"/>
                </a:ext>
              </a:extLst>
            </a:blip>
            <a:srcRect/>
            <a:stretch>
              <a:fillRect/>
            </a:stretch>
          </p:blipFill>
          <p:spPr bwMode="auto">
            <a:xfrm>
              <a:off x="4082473" y="2394377"/>
              <a:ext cx="1952953" cy="523193"/>
            </a:xfrm>
            <a:prstGeom prst="rect">
              <a:avLst/>
            </a:prstGeom>
            <a:noFill/>
            <a:extLst>
              <a:ext uri="{909E8E84-426E-40DD-AFC4-6F175D3DCCD1}">
                <a14:hiddenFill xmlns:a14="http://schemas.microsoft.com/office/drawing/2010/main">
                  <a:solidFill>
                    <a:srgbClr val="FFFFFF"/>
                  </a:solidFill>
                </a14:hiddenFill>
              </a:ext>
            </a:extLst>
          </p:spPr>
        </p:pic>
        <p:pic>
          <p:nvPicPr>
            <p:cNvPr id="229" name="DMC" descr="Detroit Medical Center - Wikipedia">
              <a:extLst>
                <a:ext uri="{FF2B5EF4-FFF2-40B4-BE49-F238E27FC236}">
                  <a16:creationId xmlns:a16="http://schemas.microsoft.com/office/drawing/2014/main" id="{DB7C54D7-FE25-D5B6-BA7E-0C88DC445909}"/>
                </a:ext>
              </a:extLst>
            </p:cNvPr>
            <p:cNvPicPr>
              <a:picLocks noChangeAspect="1" noChangeArrowheads="1"/>
            </p:cNvPicPr>
            <p:nvPr/>
          </p:nvPicPr>
          <p:blipFill>
            <a:blip r:embed="rId11"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404872" y="3217312"/>
              <a:ext cx="1177167" cy="576782"/>
            </a:xfrm>
            <a:prstGeom prst="rect">
              <a:avLst/>
            </a:prstGeom>
            <a:noFill/>
            <a:extLst>
              <a:ext uri="{909E8E84-426E-40DD-AFC4-6F175D3DCCD1}">
                <a14:hiddenFill xmlns:a14="http://schemas.microsoft.com/office/drawing/2010/main">
                  <a:solidFill>
                    <a:srgbClr val="FFFFFF"/>
                  </a:solidFill>
                </a14:hiddenFill>
              </a:ext>
            </a:extLst>
          </p:spPr>
        </p:pic>
        <p:pic>
          <p:nvPicPr>
            <p:cNvPr id="230" name="NYC Health">
              <a:extLst>
                <a:ext uri="{FF2B5EF4-FFF2-40B4-BE49-F238E27FC236}">
                  <a16:creationId xmlns:a16="http://schemas.microsoft.com/office/drawing/2014/main" id="{9502712A-59C6-438D-AA80-71C2B5521DA6}"/>
                </a:ext>
              </a:extLst>
            </p:cNvPr>
            <p:cNvPicPr>
              <a:picLocks noChangeAspect="1" noChangeArrowheads="1"/>
            </p:cNvPicPr>
            <p:nvPr/>
          </p:nvPicPr>
          <p:blipFill>
            <a:blip r:embed="rId12" cstate="screen">
              <a:extLst>
                <a:ext uri="{28A0092B-C50C-407E-A947-70E740481C1C}">
                  <a14:useLocalDpi xmlns:a14="http://schemas.microsoft.com/office/drawing/2010/main"/>
                </a:ext>
              </a:extLst>
            </a:blip>
            <a:srcRect/>
            <a:stretch>
              <a:fillRect/>
            </a:stretch>
          </p:blipFill>
          <p:spPr bwMode="auto">
            <a:xfrm>
              <a:off x="4971629" y="4805038"/>
              <a:ext cx="1036111" cy="509961"/>
            </a:xfrm>
            <a:prstGeom prst="rect">
              <a:avLst/>
            </a:prstGeom>
            <a:noFill/>
            <a:extLst>
              <a:ext uri="{909E8E84-426E-40DD-AFC4-6F175D3DCCD1}">
                <a14:hiddenFill xmlns:a14="http://schemas.microsoft.com/office/drawing/2010/main">
                  <a:solidFill>
                    <a:srgbClr val="FFFFFF"/>
                  </a:solidFill>
                </a14:hiddenFill>
              </a:ext>
            </a:extLst>
          </p:spPr>
        </p:pic>
        <p:pic>
          <p:nvPicPr>
            <p:cNvPr id="231" name="Trinity Health" descr="Trinity Health Muskegon – Grand Rapids, MI - RQI Partners, LLC">
              <a:extLst>
                <a:ext uri="{FF2B5EF4-FFF2-40B4-BE49-F238E27FC236}">
                  <a16:creationId xmlns:a16="http://schemas.microsoft.com/office/drawing/2014/main" id="{CD86F733-D588-4FE8-0B69-DEDD6D902EF4}"/>
                </a:ext>
              </a:extLst>
            </p:cNvPr>
            <p:cNvPicPr>
              <a:picLocks noChangeAspect="1" noChangeArrowheads="1"/>
            </p:cNvPicPr>
            <p:nvPr/>
          </p:nvPicPr>
          <p:blipFill rotWithShape="1">
            <a:blip r:embed="rId13" cstate="screen">
              <a:extLst>
                <a:ext uri="{28A0092B-C50C-407E-A947-70E740481C1C}">
                  <a14:useLocalDpi xmlns:a14="http://schemas.microsoft.com/office/drawing/2010/main"/>
                </a:ext>
              </a:extLst>
            </a:blip>
            <a:srcRect l="6011" t="28076" b="27769"/>
            <a:stretch/>
          </p:blipFill>
          <p:spPr bwMode="auto">
            <a:xfrm>
              <a:off x="1254397" y="4874034"/>
              <a:ext cx="1898048" cy="651785"/>
            </a:xfrm>
            <a:prstGeom prst="rect">
              <a:avLst/>
            </a:prstGeom>
            <a:noFill/>
            <a:extLst>
              <a:ext uri="{909E8E84-426E-40DD-AFC4-6F175D3DCCD1}">
                <a14:hiddenFill xmlns:a14="http://schemas.microsoft.com/office/drawing/2010/main">
                  <a:solidFill>
                    <a:srgbClr val="FFFFFF"/>
                  </a:solidFill>
                </a14:hiddenFill>
              </a:ext>
            </a:extLst>
          </p:spPr>
        </p:pic>
        <p:pic>
          <p:nvPicPr>
            <p:cNvPr id="232" name="Beth Israel Health" descr="Syntellis Healthcare Summit | Syntellis Performance Solutions">
              <a:extLst>
                <a:ext uri="{FF2B5EF4-FFF2-40B4-BE49-F238E27FC236}">
                  <a16:creationId xmlns:a16="http://schemas.microsoft.com/office/drawing/2014/main" id="{59D749DA-C86E-A36F-61CA-4AD1DA10E3DC}"/>
                </a:ext>
              </a:extLst>
            </p:cNvPr>
            <p:cNvPicPr>
              <a:picLocks noChangeAspect="1" noChangeArrowheads="1"/>
            </p:cNvPicPr>
            <p:nvPr/>
          </p:nvPicPr>
          <p:blipFill>
            <a:blip r:embed="rId14" cstate="screen">
              <a:extLst>
                <a:ext uri="{28A0092B-C50C-407E-A947-70E740481C1C}">
                  <a14:useLocalDpi xmlns:a14="http://schemas.microsoft.com/office/drawing/2010/main"/>
                </a:ext>
              </a:extLst>
            </a:blip>
            <a:srcRect/>
            <a:stretch>
              <a:fillRect/>
            </a:stretch>
          </p:blipFill>
          <p:spPr bwMode="auto">
            <a:xfrm>
              <a:off x="5234128" y="3256210"/>
              <a:ext cx="1177167" cy="420417"/>
            </a:xfrm>
            <a:prstGeom prst="rect">
              <a:avLst/>
            </a:prstGeom>
            <a:noFill/>
            <a:extLst>
              <a:ext uri="{909E8E84-426E-40DD-AFC4-6F175D3DCCD1}">
                <a14:hiddenFill xmlns:a14="http://schemas.microsoft.com/office/drawing/2010/main">
                  <a:solidFill>
                    <a:srgbClr val="FFFFFF"/>
                  </a:solidFill>
                </a14:hiddenFill>
              </a:ext>
            </a:extLst>
          </p:spPr>
        </p:pic>
        <p:pic>
          <p:nvPicPr>
            <p:cNvPr id="233" name="Kaiser Permanente" descr="Kaiser Permanente Logo PNG Transparent &amp; SVG Vector - Freebie Supply">
              <a:extLst>
                <a:ext uri="{FF2B5EF4-FFF2-40B4-BE49-F238E27FC236}">
                  <a16:creationId xmlns:a16="http://schemas.microsoft.com/office/drawing/2014/main" id="{4432D88A-36CC-3100-9954-916FE7A7FAED}"/>
                </a:ext>
              </a:extLst>
            </p:cNvPr>
            <p:cNvPicPr>
              <a:picLocks noChangeAspect="1" noChangeArrowheads="1"/>
            </p:cNvPicPr>
            <p:nvPr/>
          </p:nvPicPr>
          <p:blipFill rotWithShape="1">
            <a:blip r:embed="rId15"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1402875" y="4003103"/>
              <a:ext cx="1578794" cy="560683"/>
            </a:xfrm>
            <a:prstGeom prst="rect">
              <a:avLst/>
            </a:prstGeom>
            <a:noFill/>
            <a:extLst>
              <a:ext uri="{909E8E84-426E-40DD-AFC4-6F175D3DCCD1}">
                <a14:hiddenFill xmlns:a14="http://schemas.microsoft.com/office/drawing/2010/main">
                  <a:solidFill>
                    <a:srgbClr val="FFFFFF"/>
                  </a:solidFill>
                </a14:hiddenFill>
              </a:ext>
            </a:extLst>
          </p:spPr>
        </p:pic>
        <p:pic>
          <p:nvPicPr>
            <p:cNvPr id="234" name="University Helath System">
              <a:extLst>
                <a:ext uri="{FF2B5EF4-FFF2-40B4-BE49-F238E27FC236}">
                  <a16:creationId xmlns:a16="http://schemas.microsoft.com/office/drawing/2014/main" id="{98D864ED-9924-74C3-2F6A-B4047B541708}"/>
                </a:ext>
              </a:extLst>
            </p:cNvPr>
            <p:cNvPicPr>
              <a:picLocks noChangeAspect="1" noChangeArrowheads="1"/>
            </p:cNvPicPr>
            <p:nvPr/>
          </p:nvPicPr>
          <p:blipFill rotWithShape="1">
            <a:blip r:embed="rId16"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3276683" y="4003103"/>
              <a:ext cx="1802122" cy="583595"/>
            </a:xfrm>
            <a:prstGeom prst="rect">
              <a:avLst/>
            </a:prstGeom>
            <a:noFill/>
            <a:extLst>
              <a:ext uri="{909E8E84-426E-40DD-AFC4-6F175D3DCCD1}">
                <a14:hiddenFill xmlns:a14="http://schemas.microsoft.com/office/drawing/2010/main">
                  <a:solidFill>
                    <a:srgbClr val="FFFFFF"/>
                  </a:solidFill>
                </a14:hiddenFill>
              </a:ext>
            </a:extLst>
          </p:spPr>
        </p:pic>
        <p:pic>
          <p:nvPicPr>
            <p:cNvPr id="235" name="Mayo Clinic" descr="Mayo Clinic Health System named 'Best Regional Hospital'">
              <a:extLst>
                <a:ext uri="{FF2B5EF4-FFF2-40B4-BE49-F238E27FC236}">
                  <a16:creationId xmlns:a16="http://schemas.microsoft.com/office/drawing/2014/main" id="{7B96D913-8015-BF29-6D4B-0C13B74BFA58}"/>
                </a:ext>
              </a:extLst>
            </p:cNvPr>
            <p:cNvPicPr>
              <a:picLocks noChangeAspect="1" noChangeArrowheads="1"/>
            </p:cNvPicPr>
            <p:nvPr/>
          </p:nvPicPr>
          <p:blipFill>
            <a:blip r:embed="rId17"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5293679" y="3786422"/>
              <a:ext cx="1706951" cy="960160"/>
            </a:xfrm>
            <a:prstGeom prst="rect">
              <a:avLst/>
            </a:prstGeom>
            <a:noFill/>
            <a:extLst>
              <a:ext uri="{909E8E84-426E-40DD-AFC4-6F175D3DCCD1}">
                <a14:hiddenFill xmlns:a14="http://schemas.microsoft.com/office/drawing/2010/main">
                  <a:solidFill>
                    <a:srgbClr val="FFFFFF"/>
                  </a:solidFill>
                </a14:hiddenFill>
              </a:ext>
            </a:extLst>
          </p:spPr>
        </p:pic>
        <p:pic>
          <p:nvPicPr>
            <p:cNvPr id="236" name="Saint Peteres" descr="U.S. News &amp; World Report Names Saint Peter's University Hospital a High  Performing Hospital for Five Adult Specialties | New Brunswick, NJ News  TAPinto">
              <a:extLst>
                <a:ext uri="{FF2B5EF4-FFF2-40B4-BE49-F238E27FC236}">
                  <a16:creationId xmlns:a16="http://schemas.microsoft.com/office/drawing/2014/main" id="{747D8739-D702-B5D9-AEB5-6921F00B91DE}"/>
                </a:ext>
              </a:extLst>
            </p:cNvPr>
            <p:cNvPicPr>
              <a:picLocks noChangeAspect="1" noChangeArrowheads="1"/>
            </p:cNvPicPr>
            <p:nvPr/>
          </p:nvPicPr>
          <p:blipFill rotWithShape="1">
            <a:blip r:embed="rId18"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2833178" y="3182894"/>
              <a:ext cx="2149811" cy="509961"/>
            </a:xfrm>
            <a:prstGeom prst="rect">
              <a:avLst/>
            </a:prstGeom>
            <a:noFill/>
            <a:extLst>
              <a:ext uri="{909E8E84-426E-40DD-AFC4-6F175D3DCCD1}">
                <a14:hiddenFill xmlns:a14="http://schemas.microsoft.com/office/drawing/2010/main">
                  <a:solidFill>
                    <a:srgbClr val="FFFFFF"/>
                  </a:solidFill>
                </a14:hiddenFill>
              </a:ext>
            </a:extLst>
          </p:spPr>
        </p:pic>
        <p:pic>
          <p:nvPicPr>
            <p:cNvPr id="237" name="Ascension" descr="ascension-logo - Bama Companies">
              <a:extLst>
                <a:ext uri="{FF2B5EF4-FFF2-40B4-BE49-F238E27FC236}">
                  <a16:creationId xmlns:a16="http://schemas.microsoft.com/office/drawing/2014/main" id="{05214E92-8D87-915E-4C08-AA9F66BB4C3C}"/>
                </a:ext>
              </a:extLst>
            </p:cNvPr>
            <p:cNvPicPr>
              <a:picLocks noChangeAspect="1" noChangeArrowheads="1"/>
            </p:cNvPicPr>
            <p:nvPr/>
          </p:nvPicPr>
          <p:blipFill>
            <a:blip r:embed="rId19" cstate="screen">
              <a:extLst>
                <a:ext uri="{28A0092B-C50C-407E-A947-70E740481C1C}">
                  <a14:useLocalDpi xmlns:a14="http://schemas.microsoft.com/office/drawing/2010/main"/>
                </a:ext>
              </a:extLst>
            </a:blip>
            <a:srcRect/>
            <a:stretch>
              <a:fillRect/>
            </a:stretch>
          </p:blipFill>
          <p:spPr bwMode="auto">
            <a:xfrm>
              <a:off x="3254172" y="4940076"/>
              <a:ext cx="1402193" cy="351096"/>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38" name="CUSTOMERS RIGHT">
            <a:extLst>
              <a:ext uri="{FF2B5EF4-FFF2-40B4-BE49-F238E27FC236}">
                <a16:creationId xmlns:a16="http://schemas.microsoft.com/office/drawing/2014/main" id="{6D3ABC36-8765-84BA-F563-0015C6EFC0F3}"/>
              </a:ext>
            </a:extLst>
          </p:cNvPr>
          <p:cNvGrpSpPr/>
          <p:nvPr/>
        </p:nvGrpSpPr>
        <p:grpSpPr>
          <a:xfrm>
            <a:off x="13722762" y="1326225"/>
            <a:ext cx="4617375" cy="4205550"/>
            <a:chOff x="6320228" y="1326225"/>
            <a:chExt cx="4617375" cy="4205550"/>
          </a:xfrm>
        </p:grpSpPr>
        <p:pic>
          <p:nvPicPr>
            <p:cNvPr id="239" name="caholic Helath service" descr="Catholic Health Services of Long Island Profile">
              <a:extLst>
                <a:ext uri="{FF2B5EF4-FFF2-40B4-BE49-F238E27FC236}">
                  <a16:creationId xmlns:a16="http://schemas.microsoft.com/office/drawing/2014/main" id="{474D5D61-2A56-552A-04E5-434BEC706650}"/>
                </a:ext>
              </a:extLst>
            </p:cNvPr>
            <p:cNvPicPr>
              <a:picLocks noChangeAspect="1" noChangeArrowheads="1"/>
            </p:cNvPicPr>
            <p:nvPr/>
          </p:nvPicPr>
          <p:blipFill>
            <a:blip r:embed="rId20" cstate="screen">
              <a:extLst>
                <a:ext uri="{28A0092B-C50C-407E-A947-70E740481C1C}">
                  <a14:useLocalDpi xmlns:a14="http://schemas.microsoft.com/office/drawing/2010/main"/>
                </a:ext>
              </a:extLst>
            </a:blip>
            <a:srcRect/>
            <a:stretch>
              <a:fillRect/>
            </a:stretch>
          </p:blipFill>
          <p:spPr bwMode="auto">
            <a:xfrm>
              <a:off x="6424271" y="1571239"/>
              <a:ext cx="1695298" cy="609248"/>
            </a:xfrm>
            <a:prstGeom prst="rect">
              <a:avLst/>
            </a:prstGeom>
            <a:noFill/>
            <a:extLst>
              <a:ext uri="{909E8E84-426E-40DD-AFC4-6F175D3DCCD1}">
                <a14:hiddenFill xmlns:a14="http://schemas.microsoft.com/office/drawing/2010/main">
                  <a:solidFill>
                    <a:srgbClr val="FFFFFF"/>
                  </a:solidFill>
                </a14:hiddenFill>
              </a:ext>
            </a:extLst>
          </p:spPr>
        </p:pic>
        <p:pic>
          <p:nvPicPr>
            <p:cNvPr id="240" name="Penn Medicine" descr="Penn Medicine - Arcweb Technologies">
              <a:extLst>
                <a:ext uri="{FF2B5EF4-FFF2-40B4-BE49-F238E27FC236}">
                  <a16:creationId xmlns:a16="http://schemas.microsoft.com/office/drawing/2014/main" id="{2D8C614B-4023-9292-188D-063C290FC742}"/>
                </a:ext>
              </a:extLst>
            </p:cNvPr>
            <p:cNvPicPr>
              <a:picLocks noChangeAspect="1" noChangeArrowheads="1"/>
            </p:cNvPicPr>
            <p:nvPr/>
          </p:nvPicPr>
          <p:blipFill>
            <a:blip r:embed="rId21" cstate="screen">
              <a:clrChange>
                <a:clrFrom>
                  <a:srgbClr val="FCFCFC"/>
                </a:clrFrom>
                <a:clrTo>
                  <a:srgbClr val="FCFCFC">
                    <a:alpha val="0"/>
                  </a:srgbClr>
                </a:clrTo>
              </a:clrChange>
              <a:extLst>
                <a:ext uri="{28A0092B-C50C-407E-A947-70E740481C1C}">
                  <a14:useLocalDpi xmlns:a14="http://schemas.microsoft.com/office/drawing/2010/main"/>
                </a:ext>
              </a:extLst>
            </a:blip>
            <a:srcRect/>
            <a:stretch>
              <a:fillRect/>
            </a:stretch>
          </p:blipFill>
          <p:spPr bwMode="auto">
            <a:xfrm>
              <a:off x="8200654" y="1662690"/>
              <a:ext cx="1275394" cy="416629"/>
            </a:xfrm>
            <a:prstGeom prst="rect">
              <a:avLst/>
            </a:prstGeom>
            <a:noFill/>
            <a:extLst>
              <a:ext uri="{909E8E84-426E-40DD-AFC4-6F175D3DCCD1}">
                <a14:hiddenFill xmlns:a14="http://schemas.microsoft.com/office/drawing/2010/main">
                  <a:solidFill>
                    <a:srgbClr val="FFFFFF"/>
                  </a:solidFill>
                </a14:hiddenFill>
              </a:ext>
            </a:extLst>
          </p:spPr>
        </p:pic>
        <p:pic>
          <p:nvPicPr>
            <p:cNvPr id="241" name="University of Maryland">
              <a:extLst>
                <a:ext uri="{FF2B5EF4-FFF2-40B4-BE49-F238E27FC236}">
                  <a16:creationId xmlns:a16="http://schemas.microsoft.com/office/drawing/2014/main" id="{B5CA8BC0-4740-8D1D-0785-303410FF8E0D}"/>
                </a:ext>
              </a:extLst>
            </p:cNvPr>
            <p:cNvPicPr>
              <a:picLocks noChangeAspect="1" noChangeArrowheads="1"/>
            </p:cNvPicPr>
            <p:nvPr/>
          </p:nvPicPr>
          <p:blipFill>
            <a:blip r:embed="rId2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7131678" y="2413648"/>
              <a:ext cx="1766331" cy="464824"/>
            </a:xfrm>
            <a:prstGeom prst="rect">
              <a:avLst/>
            </a:prstGeom>
            <a:noFill/>
            <a:extLst>
              <a:ext uri="{909E8E84-426E-40DD-AFC4-6F175D3DCCD1}">
                <a14:hiddenFill xmlns:a14="http://schemas.microsoft.com/office/drawing/2010/main">
                  <a:solidFill>
                    <a:srgbClr val="FFFFFF"/>
                  </a:solidFill>
                </a14:hiddenFill>
              </a:ext>
            </a:extLst>
          </p:spPr>
        </p:pic>
        <p:pic>
          <p:nvPicPr>
            <p:cNvPr id="242" name="Stony Brook" descr="Stony Brook Medicine (@StonyBrookMed) / X">
              <a:extLst>
                <a:ext uri="{FF2B5EF4-FFF2-40B4-BE49-F238E27FC236}">
                  <a16:creationId xmlns:a16="http://schemas.microsoft.com/office/drawing/2014/main" id="{3910C6EA-31EA-56B9-501F-F4856D906299}"/>
                </a:ext>
              </a:extLst>
            </p:cNvPr>
            <p:cNvPicPr>
              <a:picLocks noChangeAspect="1" noChangeArrowheads="1"/>
            </p:cNvPicPr>
            <p:nvPr/>
          </p:nvPicPr>
          <p:blipFill rotWithShape="1">
            <a:blip r:embed="rId2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9476495" y="1326225"/>
              <a:ext cx="1269149" cy="931261"/>
            </a:xfrm>
            <a:prstGeom prst="rect">
              <a:avLst/>
            </a:prstGeom>
            <a:noFill/>
            <a:extLst>
              <a:ext uri="{909E8E84-426E-40DD-AFC4-6F175D3DCCD1}">
                <a14:hiddenFill xmlns:a14="http://schemas.microsoft.com/office/drawing/2010/main">
                  <a:solidFill>
                    <a:srgbClr val="FFFFFF"/>
                  </a:solidFill>
                </a14:hiddenFill>
              </a:ext>
            </a:extLst>
          </p:spPr>
        </p:pic>
        <p:pic>
          <p:nvPicPr>
            <p:cNvPr id="243" name="Johns Hopkins" descr="Home : Johns Hopkins Center for Innovative Medicine">
              <a:extLst>
                <a:ext uri="{FF2B5EF4-FFF2-40B4-BE49-F238E27FC236}">
                  <a16:creationId xmlns:a16="http://schemas.microsoft.com/office/drawing/2014/main" id="{BA476314-1658-5D51-A869-1BCE0629A3CB}"/>
                </a:ext>
              </a:extLst>
            </p:cNvPr>
            <p:cNvPicPr>
              <a:picLocks noChangeAspect="1" noChangeArrowheads="1"/>
            </p:cNvPicPr>
            <p:nvPr/>
          </p:nvPicPr>
          <p:blipFill>
            <a:blip r:embed="rId24"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6737324" y="3135522"/>
              <a:ext cx="2003743" cy="515964"/>
            </a:xfrm>
            <a:prstGeom prst="rect">
              <a:avLst/>
            </a:prstGeom>
            <a:noFill/>
            <a:extLst>
              <a:ext uri="{909E8E84-426E-40DD-AFC4-6F175D3DCCD1}">
                <a14:hiddenFill xmlns:a14="http://schemas.microsoft.com/office/drawing/2010/main">
                  <a:solidFill>
                    <a:srgbClr val="FFFFFF"/>
                  </a:solidFill>
                </a14:hiddenFill>
              </a:ext>
            </a:extLst>
          </p:spPr>
        </p:pic>
        <p:pic>
          <p:nvPicPr>
            <p:cNvPr id="244" name="University of Rochester">
              <a:extLst>
                <a:ext uri="{FF2B5EF4-FFF2-40B4-BE49-F238E27FC236}">
                  <a16:creationId xmlns:a16="http://schemas.microsoft.com/office/drawing/2014/main" id="{A4600E46-6B61-0E30-C45B-A5452B435A2E}"/>
                </a:ext>
              </a:extLst>
            </p:cNvPr>
            <p:cNvPicPr>
              <a:picLocks noChangeAspect="1" noChangeArrowheads="1"/>
            </p:cNvPicPr>
            <p:nvPr/>
          </p:nvPicPr>
          <p:blipFill>
            <a:blip r:embed="rId25"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9031042" y="2964016"/>
              <a:ext cx="1637959" cy="909977"/>
            </a:xfrm>
            <a:prstGeom prst="rect">
              <a:avLst/>
            </a:prstGeom>
            <a:noFill/>
            <a:extLst>
              <a:ext uri="{909E8E84-426E-40DD-AFC4-6F175D3DCCD1}">
                <a14:hiddenFill xmlns:a14="http://schemas.microsoft.com/office/drawing/2010/main">
                  <a:solidFill>
                    <a:srgbClr val="FFFFFF"/>
                  </a:solidFill>
                </a14:hiddenFill>
              </a:ext>
            </a:extLst>
          </p:spPr>
        </p:pic>
        <p:pic>
          <p:nvPicPr>
            <p:cNvPr id="245" name="Children´s Hospital" descr="CHOP Logo - A Kid Again">
              <a:extLst>
                <a:ext uri="{FF2B5EF4-FFF2-40B4-BE49-F238E27FC236}">
                  <a16:creationId xmlns:a16="http://schemas.microsoft.com/office/drawing/2014/main" id="{EC07B944-C9F9-E3B2-3755-74805DD94559}"/>
                </a:ext>
              </a:extLst>
            </p:cNvPr>
            <p:cNvPicPr>
              <a:picLocks noChangeAspect="1" noChangeArrowheads="1"/>
            </p:cNvPicPr>
            <p:nvPr/>
          </p:nvPicPr>
          <p:blipFill>
            <a:blip r:embed="rId26"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8991453" y="2460456"/>
              <a:ext cx="1946150" cy="506617"/>
            </a:xfrm>
            <a:prstGeom prst="rect">
              <a:avLst/>
            </a:prstGeom>
            <a:noFill/>
            <a:extLst>
              <a:ext uri="{909E8E84-426E-40DD-AFC4-6F175D3DCCD1}">
                <a14:hiddenFill xmlns:a14="http://schemas.microsoft.com/office/drawing/2010/main">
                  <a:solidFill>
                    <a:srgbClr val="FFFFFF"/>
                  </a:solidFill>
                </a14:hiddenFill>
              </a:ext>
            </a:extLst>
          </p:spPr>
        </p:pic>
        <p:pic>
          <p:nvPicPr>
            <p:cNvPr id="246" name="Cinnicatti Childrens" descr="Cincinnati Children's Hospital | Brands of the World™ | Download vector  logos and logotypes">
              <a:extLst>
                <a:ext uri="{FF2B5EF4-FFF2-40B4-BE49-F238E27FC236}">
                  <a16:creationId xmlns:a16="http://schemas.microsoft.com/office/drawing/2014/main" id="{0593CAA1-3C49-48C2-4FEB-FB4636D29BC1}"/>
                </a:ext>
              </a:extLst>
            </p:cNvPr>
            <p:cNvPicPr>
              <a:picLocks noChangeAspect="1" noChangeArrowheads="1"/>
            </p:cNvPicPr>
            <p:nvPr/>
          </p:nvPicPr>
          <p:blipFill rotWithShape="1">
            <a:blip r:embed="rId27"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7318491" y="3977585"/>
              <a:ext cx="1600795" cy="570527"/>
            </a:xfrm>
            <a:prstGeom prst="rect">
              <a:avLst/>
            </a:prstGeom>
            <a:noFill/>
            <a:extLst>
              <a:ext uri="{909E8E84-426E-40DD-AFC4-6F175D3DCCD1}">
                <a14:hiddenFill xmlns:a14="http://schemas.microsoft.com/office/drawing/2010/main">
                  <a:solidFill>
                    <a:srgbClr val="FFFFFF"/>
                  </a:solidFill>
                </a14:hiddenFill>
              </a:ext>
            </a:extLst>
          </p:spPr>
        </p:pic>
        <p:pic>
          <p:nvPicPr>
            <p:cNvPr id="247" name="Jefferson Health" descr="Jefferson Health New Jersey Profile">
              <a:extLst>
                <a:ext uri="{FF2B5EF4-FFF2-40B4-BE49-F238E27FC236}">
                  <a16:creationId xmlns:a16="http://schemas.microsoft.com/office/drawing/2014/main" id="{97A884E3-59BD-618D-8421-B17AD7E015A1}"/>
                </a:ext>
              </a:extLst>
            </p:cNvPr>
            <p:cNvPicPr>
              <a:picLocks noChangeAspect="1" noChangeArrowheads="1"/>
            </p:cNvPicPr>
            <p:nvPr/>
          </p:nvPicPr>
          <p:blipFill>
            <a:blip r:embed="rId28"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9297424" y="4037235"/>
              <a:ext cx="1277562" cy="419578"/>
            </a:xfrm>
            <a:prstGeom prst="rect">
              <a:avLst/>
            </a:prstGeom>
            <a:noFill/>
            <a:extLst>
              <a:ext uri="{909E8E84-426E-40DD-AFC4-6F175D3DCCD1}">
                <a14:hiddenFill xmlns:a14="http://schemas.microsoft.com/office/drawing/2010/main">
                  <a:solidFill>
                    <a:srgbClr val="FFFFFF"/>
                  </a:solidFill>
                </a14:hiddenFill>
              </a:ext>
            </a:extLst>
          </p:spPr>
        </p:pic>
        <p:pic>
          <p:nvPicPr>
            <p:cNvPr id="248" name="Penn State Health" descr="Logo: Penn State Health Milton S. Hershey Medical Center | Flickr">
              <a:extLst>
                <a:ext uri="{FF2B5EF4-FFF2-40B4-BE49-F238E27FC236}">
                  <a16:creationId xmlns:a16="http://schemas.microsoft.com/office/drawing/2014/main" id="{7ED8D654-EB30-8550-D5E1-420BBCF35895}"/>
                </a:ext>
              </a:extLst>
            </p:cNvPr>
            <p:cNvPicPr>
              <a:picLocks noChangeAspect="1" noChangeArrowheads="1"/>
            </p:cNvPicPr>
            <p:nvPr/>
          </p:nvPicPr>
          <p:blipFill>
            <a:blip r:embed="rId29"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6320228" y="4827174"/>
              <a:ext cx="1715432" cy="613803"/>
            </a:xfrm>
            <a:prstGeom prst="rect">
              <a:avLst/>
            </a:prstGeom>
            <a:noFill/>
            <a:extLst>
              <a:ext uri="{909E8E84-426E-40DD-AFC4-6F175D3DCCD1}">
                <a14:hiddenFill xmlns:a14="http://schemas.microsoft.com/office/drawing/2010/main">
                  <a:solidFill>
                    <a:srgbClr val="FFFFFF"/>
                  </a:solidFill>
                </a14:hiddenFill>
              </a:ext>
            </a:extLst>
          </p:spPr>
        </p:pic>
        <p:pic>
          <p:nvPicPr>
            <p:cNvPr id="249" name="TUFTS">
              <a:extLst>
                <a:ext uri="{FF2B5EF4-FFF2-40B4-BE49-F238E27FC236}">
                  <a16:creationId xmlns:a16="http://schemas.microsoft.com/office/drawing/2014/main" id="{7DCAFB7A-6991-071A-6A07-E5F5DBDF8241}"/>
                </a:ext>
              </a:extLst>
            </p:cNvPr>
            <p:cNvPicPr>
              <a:picLocks noChangeAspect="1" noChangeArrowheads="1"/>
            </p:cNvPicPr>
            <p:nvPr/>
          </p:nvPicPr>
          <p:blipFill>
            <a:blip r:embed="rId30"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8196224" y="5012935"/>
              <a:ext cx="1035958" cy="192947"/>
            </a:xfrm>
            <a:prstGeom prst="rect">
              <a:avLst/>
            </a:prstGeom>
            <a:noFill/>
            <a:extLst>
              <a:ext uri="{909E8E84-426E-40DD-AFC4-6F175D3DCCD1}">
                <a14:hiddenFill xmlns:a14="http://schemas.microsoft.com/office/drawing/2010/main">
                  <a:solidFill>
                    <a:srgbClr val="FFFFFF"/>
                  </a:solidFill>
                </a14:hiddenFill>
              </a:ext>
            </a:extLst>
          </p:spPr>
        </p:pic>
        <p:pic>
          <p:nvPicPr>
            <p:cNvPr id="250" name="New York State">
              <a:extLst>
                <a:ext uri="{FF2B5EF4-FFF2-40B4-BE49-F238E27FC236}">
                  <a16:creationId xmlns:a16="http://schemas.microsoft.com/office/drawing/2014/main" id="{6EFBB7DB-D163-0EAA-8179-A21D6D2B78B8}"/>
                </a:ext>
              </a:extLst>
            </p:cNvPr>
            <p:cNvPicPr>
              <a:picLocks noChangeAspect="1" noChangeArrowheads="1"/>
            </p:cNvPicPr>
            <p:nvPr/>
          </p:nvPicPr>
          <p:blipFill>
            <a:blip r:embed="rId31"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9468821" y="4818166"/>
              <a:ext cx="1284497" cy="713609"/>
            </a:xfrm>
            <a:prstGeom prst="rect">
              <a:avLst/>
            </a:prstGeom>
            <a:noFill/>
            <a:extLst>
              <a:ext uri="{909E8E84-426E-40DD-AFC4-6F175D3DCCD1}">
                <a14:hiddenFill xmlns:a14="http://schemas.microsoft.com/office/drawing/2010/main">
                  <a:solidFill>
                    <a:srgbClr val="FFFFFF"/>
                  </a:solidFill>
                </a14:hiddenFill>
              </a:ext>
            </a:extLst>
          </p:spPr>
        </p:pic>
      </p:grpSp>
      <p:sp>
        <p:nvSpPr>
          <p:cNvPr id="251" name="Our Costumers Title">
            <a:extLst>
              <a:ext uri="{FF2B5EF4-FFF2-40B4-BE49-F238E27FC236}">
                <a16:creationId xmlns:a16="http://schemas.microsoft.com/office/drawing/2014/main" id="{515DB675-5160-FDDA-2D31-4858A3C5DB5C}"/>
              </a:ext>
            </a:extLst>
          </p:cNvPr>
          <p:cNvSpPr txBox="1"/>
          <p:nvPr/>
        </p:nvSpPr>
        <p:spPr>
          <a:xfrm rot="18299960">
            <a:off x="2609955" y="7451848"/>
            <a:ext cx="1653774" cy="1098762"/>
          </a:xfrm>
          <a:prstGeom prst="rect">
            <a:avLst/>
          </a:prstGeom>
          <a:noFill/>
        </p:spPr>
        <p:txBody>
          <a:bodyPr wrap="square" rtlCol="0">
            <a:spAutoFit/>
          </a:bodyPr>
          <a:lstStyle/>
          <a:p>
            <a:pPr algn="ctr">
              <a:lnSpc>
                <a:spcPct val="300000"/>
              </a:lnSpc>
            </a:pPr>
            <a:r>
              <a:rPr lang="es-MX" sz="1200" b="1" dirty="0">
                <a:latin typeface="FRUTIGER LT 65" panose="02000503000000000000" pitchFamily="2" charset="0"/>
              </a:rPr>
              <a:t>Algunos de nuestros clientes</a:t>
            </a:r>
          </a:p>
        </p:txBody>
      </p:sp>
      <p:sp>
        <p:nvSpPr>
          <p:cNvPr id="252" name="Thank you Title">
            <a:extLst>
              <a:ext uri="{FF2B5EF4-FFF2-40B4-BE49-F238E27FC236}">
                <a16:creationId xmlns:a16="http://schemas.microsoft.com/office/drawing/2014/main" id="{F5B14E13-B155-8493-5AE9-159ACAFBAD22}"/>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253" name="History picture">
            <a:extLst>
              <a:ext uri="{FF2B5EF4-FFF2-40B4-BE49-F238E27FC236}">
                <a16:creationId xmlns:a16="http://schemas.microsoft.com/office/drawing/2014/main" id="{39B4A1F1-659F-0301-2222-C8EA6049C04C}"/>
              </a:ext>
            </a:extLst>
          </p:cNvPr>
          <p:cNvPicPr>
            <a:picLocks noChangeAspect="1"/>
          </p:cNvPicPr>
          <p:nvPr/>
        </p:nvPicPr>
        <p:blipFill>
          <a:blip r:embed="rId32" cstate="screen">
            <a:extLst>
              <a:ext uri="{28A0092B-C50C-407E-A947-70E740481C1C}">
                <a14:useLocalDpi xmlns:a14="http://schemas.microsoft.com/office/drawing/2010/main"/>
              </a:ext>
            </a:extLst>
          </a:blip>
          <a:stretch>
            <a:fillRect/>
          </a:stretch>
        </p:blipFill>
        <p:spPr>
          <a:xfrm>
            <a:off x="16457324" y="2273445"/>
            <a:ext cx="4461973" cy="4215949"/>
          </a:xfrm>
          <a:prstGeom prst="rect">
            <a:avLst/>
          </a:prstGeom>
        </p:spPr>
      </p:pic>
      <p:sp>
        <p:nvSpPr>
          <p:cNvPr id="254" name="Our History TItle">
            <a:extLst>
              <a:ext uri="{FF2B5EF4-FFF2-40B4-BE49-F238E27FC236}">
                <a16:creationId xmlns:a16="http://schemas.microsoft.com/office/drawing/2014/main" id="{205310F9-820E-CE1C-9B9C-B0752236A202}"/>
              </a:ext>
            </a:extLst>
          </p:cNvPr>
          <p:cNvSpPr txBox="1"/>
          <p:nvPr/>
        </p:nvSpPr>
        <p:spPr>
          <a:xfrm>
            <a:off x="778793" y="-12141878"/>
            <a:ext cx="25762220" cy="9325630"/>
          </a:xfrm>
          <a:prstGeom prst="rect">
            <a:avLst/>
          </a:prstGeom>
          <a:noFill/>
        </p:spPr>
        <p:txBody>
          <a:bodyPr wrap="square" rtlCol="0">
            <a:spAutoFit/>
          </a:bodyPr>
          <a:lstStyle/>
          <a:p>
            <a:pPr algn="just"/>
            <a:r>
              <a:rPr lang="en-US" sz="30000" b="1" dirty="0">
                <a:latin typeface="FRUTIGER LT 75 BLACK" panose="02000503000000000000" pitchFamily="2" charset="0"/>
              </a:rPr>
              <a:t>Nuestra Historia</a:t>
            </a:r>
          </a:p>
        </p:txBody>
      </p:sp>
      <p:sp>
        <p:nvSpPr>
          <p:cNvPr id="255" name="Our Team Title">
            <a:extLst>
              <a:ext uri="{FF2B5EF4-FFF2-40B4-BE49-F238E27FC236}">
                <a16:creationId xmlns:a16="http://schemas.microsoft.com/office/drawing/2014/main" id="{BC752927-2933-18A6-209E-27A1CCC2B75A}"/>
              </a:ext>
            </a:extLst>
          </p:cNvPr>
          <p:cNvSpPr txBox="1"/>
          <p:nvPr/>
        </p:nvSpPr>
        <p:spPr>
          <a:xfrm>
            <a:off x="623376" y="-6127565"/>
            <a:ext cx="5161416" cy="5558445"/>
          </a:xfrm>
          <a:prstGeom prst="rect">
            <a:avLst/>
          </a:prstGeom>
          <a:noFill/>
        </p:spPr>
        <p:txBody>
          <a:bodyPr wrap="square" rtlCol="0">
            <a:spAutoFit/>
          </a:bodyPr>
          <a:lstStyle/>
          <a:p>
            <a:pPr algn="ctr">
              <a:lnSpc>
                <a:spcPct val="200000"/>
              </a:lnSpc>
            </a:pPr>
            <a:r>
              <a:rPr lang="en-US" sz="9600" b="1" dirty="0" err="1">
                <a:latin typeface="FRUTIGER LT 77 BLACK CONDENSED" panose="02000503000000000000" pitchFamily="2" charset="0"/>
              </a:rPr>
              <a:t>Nuestro</a:t>
            </a:r>
            <a:r>
              <a:rPr lang="en-US" sz="9600" b="1" dirty="0">
                <a:latin typeface="FRUTIGER LT 77 BLACK CONDENSED" panose="02000503000000000000" pitchFamily="2" charset="0"/>
              </a:rPr>
              <a:t> </a:t>
            </a:r>
            <a:r>
              <a:rPr lang="en-US" sz="9600" b="1" dirty="0" err="1">
                <a:latin typeface="FRUTIGER LT 77 BLACK CONDENSED" panose="02000503000000000000" pitchFamily="2" charset="0"/>
              </a:rPr>
              <a:t>Equipo</a:t>
            </a:r>
            <a:endParaRPr lang="en-US" sz="9600" b="1" dirty="0">
              <a:latin typeface="FRUTIGER LT 77 BLACK CONDENSED" panose="02000503000000000000" pitchFamily="2" charset="0"/>
            </a:endParaRPr>
          </a:p>
        </p:txBody>
      </p:sp>
      <p:grpSp>
        <p:nvGrpSpPr>
          <p:cNvPr id="257" name="PRINTING">
            <a:extLst>
              <a:ext uri="{FF2B5EF4-FFF2-40B4-BE49-F238E27FC236}">
                <a16:creationId xmlns:a16="http://schemas.microsoft.com/office/drawing/2014/main" id="{31B5C60A-4993-EA72-E691-ECD28C5F629E}"/>
              </a:ext>
            </a:extLst>
          </p:cNvPr>
          <p:cNvGrpSpPr/>
          <p:nvPr/>
        </p:nvGrpSpPr>
        <p:grpSpPr>
          <a:xfrm>
            <a:off x="-4150933" y="4208655"/>
            <a:ext cx="2263350" cy="1982042"/>
            <a:chOff x="9691837" y="4522498"/>
            <a:chExt cx="2263350" cy="1982042"/>
          </a:xfrm>
        </p:grpSpPr>
        <p:sp>
          <p:nvSpPr>
            <p:cNvPr id="258" name="Rectangulo Printing">
              <a:hlinkClick r:id="rId33" action="ppaction://hlinksldjump"/>
              <a:extLst>
                <a:ext uri="{FF2B5EF4-FFF2-40B4-BE49-F238E27FC236}">
                  <a16:creationId xmlns:a16="http://schemas.microsoft.com/office/drawing/2014/main" id="{722F85BB-C32D-B5CB-C846-8CB05FB85117}"/>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59" name="TextBox Printing">
              <a:hlinkClick r:id="rId33" action="ppaction://hlinksldjump"/>
              <a:extLst>
                <a:ext uri="{FF2B5EF4-FFF2-40B4-BE49-F238E27FC236}">
                  <a16:creationId xmlns:a16="http://schemas.microsoft.com/office/drawing/2014/main" id="{B45434FD-AF1D-7196-70BF-D64254913572}"/>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260" name="Prodcut image 5950">
              <a:hlinkClick r:id="rId33" action="ppaction://hlinksldjump"/>
              <a:extLst>
                <a:ext uri="{FF2B5EF4-FFF2-40B4-BE49-F238E27FC236}">
                  <a16:creationId xmlns:a16="http://schemas.microsoft.com/office/drawing/2014/main" id="{62A9EA7D-576F-D9C0-5ED4-B88DD312309A}"/>
                </a:ext>
              </a:extLst>
            </p:cNvPr>
            <p:cNvPicPr>
              <a:picLocks noChangeAspect="1" noChangeArrowheads="1"/>
            </p:cNvPicPr>
            <p:nvPr/>
          </p:nvPicPr>
          <p:blipFill>
            <a:blip r:embed="rId34"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261" name="Vita Flex">
              <a:hlinkClick r:id="rId33" action="ppaction://hlinksldjump"/>
              <a:extLst>
                <a:ext uri="{FF2B5EF4-FFF2-40B4-BE49-F238E27FC236}">
                  <a16:creationId xmlns:a16="http://schemas.microsoft.com/office/drawing/2014/main" id="{EF8ED471-5020-E672-C3C8-01B937ABCB0A}"/>
                </a:ext>
              </a:extLst>
            </p:cNvPr>
            <p:cNvPicPr>
              <a:picLocks noChangeAspect="1"/>
            </p:cNvPicPr>
            <p:nvPr/>
          </p:nvPicPr>
          <p:blipFill>
            <a:blip r:embed="rId35"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266" name="RISE">
            <a:extLst>
              <a:ext uri="{FF2B5EF4-FFF2-40B4-BE49-F238E27FC236}">
                <a16:creationId xmlns:a16="http://schemas.microsoft.com/office/drawing/2014/main" id="{302D1EF8-6615-ECC2-91B3-5472CEBCBA4A}"/>
              </a:ext>
            </a:extLst>
          </p:cNvPr>
          <p:cNvGrpSpPr/>
          <p:nvPr/>
        </p:nvGrpSpPr>
        <p:grpSpPr>
          <a:xfrm>
            <a:off x="-11285110" y="4208655"/>
            <a:ext cx="2042338" cy="1982042"/>
            <a:chOff x="3870208" y="4306822"/>
            <a:chExt cx="2042338" cy="1982042"/>
          </a:xfrm>
        </p:grpSpPr>
        <p:grpSp>
          <p:nvGrpSpPr>
            <p:cNvPr id="267" name="RISE">
              <a:extLst>
                <a:ext uri="{FF2B5EF4-FFF2-40B4-BE49-F238E27FC236}">
                  <a16:creationId xmlns:a16="http://schemas.microsoft.com/office/drawing/2014/main" id="{2CB46E01-D278-62C7-A0E8-559BE8093A23}"/>
                </a:ext>
              </a:extLst>
            </p:cNvPr>
            <p:cNvGrpSpPr/>
            <p:nvPr/>
          </p:nvGrpSpPr>
          <p:grpSpPr>
            <a:xfrm>
              <a:off x="3870208" y="4306822"/>
              <a:ext cx="2042338" cy="1982042"/>
              <a:chOff x="2933238" y="4372963"/>
              <a:chExt cx="2042338" cy="1982042"/>
            </a:xfrm>
          </p:grpSpPr>
          <p:sp>
            <p:nvSpPr>
              <p:cNvPr id="269" name="Rectangulo Rise">
                <a:hlinkClick r:id="rId36" action="ppaction://hlinksldjump"/>
                <a:extLst>
                  <a:ext uri="{FF2B5EF4-FFF2-40B4-BE49-F238E27FC236}">
                    <a16:creationId xmlns:a16="http://schemas.microsoft.com/office/drawing/2014/main" id="{539D3012-7C7E-905C-88D9-6B17C92383E5}"/>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70" name="TextBox Rise">
                <a:hlinkClick r:id="rId36" action="ppaction://hlinksldjump"/>
                <a:extLst>
                  <a:ext uri="{FF2B5EF4-FFF2-40B4-BE49-F238E27FC236}">
                    <a16:creationId xmlns:a16="http://schemas.microsoft.com/office/drawing/2014/main" id="{7BA60813-25DE-91F2-894F-3F659F1B2573}"/>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268" name="Picture 267">
              <a:hlinkClick r:id="rId36" action="ppaction://hlinksldjump"/>
              <a:extLst>
                <a:ext uri="{FF2B5EF4-FFF2-40B4-BE49-F238E27FC236}">
                  <a16:creationId xmlns:a16="http://schemas.microsoft.com/office/drawing/2014/main" id="{55949F0F-FCFF-8C18-5E02-8D049AF2FF3F}"/>
                </a:ext>
              </a:extLst>
            </p:cNvPr>
            <p:cNvPicPr>
              <a:picLocks noChangeAspect="1"/>
            </p:cNvPicPr>
            <p:nvPr/>
          </p:nvPicPr>
          <p:blipFill>
            <a:blip r:embed="rId37"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271" name="REVOLUTION">
            <a:extLst>
              <a:ext uri="{FF2B5EF4-FFF2-40B4-BE49-F238E27FC236}">
                <a16:creationId xmlns:a16="http://schemas.microsoft.com/office/drawing/2014/main" id="{D864468E-FF62-5B29-C9A6-2F6C5772C205}"/>
              </a:ext>
            </a:extLst>
          </p:cNvPr>
          <p:cNvGrpSpPr/>
          <p:nvPr/>
        </p:nvGrpSpPr>
        <p:grpSpPr>
          <a:xfrm>
            <a:off x="-14975241" y="4203612"/>
            <a:ext cx="2062983" cy="1992129"/>
            <a:chOff x="612262" y="4383050"/>
            <a:chExt cx="2062983" cy="1992129"/>
          </a:xfrm>
        </p:grpSpPr>
        <p:sp>
          <p:nvSpPr>
            <p:cNvPr id="272" name="Rectangulo Revolution">
              <a:hlinkClick r:id="rId38" action="ppaction://hlinksldjump"/>
              <a:extLst>
                <a:ext uri="{FF2B5EF4-FFF2-40B4-BE49-F238E27FC236}">
                  <a16:creationId xmlns:a16="http://schemas.microsoft.com/office/drawing/2014/main" id="{6BBFAD8B-1F1D-8F0F-2715-23902582E2EA}"/>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273" name="Prodcut image Revolution">
              <a:hlinkClick r:id="rId38" action="ppaction://hlinksldjump"/>
              <a:extLst>
                <a:ext uri="{FF2B5EF4-FFF2-40B4-BE49-F238E27FC236}">
                  <a16:creationId xmlns:a16="http://schemas.microsoft.com/office/drawing/2014/main" id="{8EF49422-8965-FC5F-6F74-2845A49305C2}"/>
                </a:ext>
              </a:extLst>
            </p:cNvPr>
            <p:cNvPicPr>
              <a:picLocks noChangeAspect="1"/>
            </p:cNvPicPr>
            <p:nvPr/>
          </p:nvPicPr>
          <p:blipFill>
            <a:blip r:embed="rId39"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274" name="TextBox Revolution">
              <a:hlinkClick r:id="rId38" action="ppaction://hlinksldjump"/>
              <a:extLst>
                <a:ext uri="{FF2B5EF4-FFF2-40B4-BE49-F238E27FC236}">
                  <a16:creationId xmlns:a16="http://schemas.microsoft.com/office/drawing/2014/main" id="{DBFD086F-0F82-0DF7-C6ED-3A12581F16D7}"/>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275" name="EXCEL">
            <a:extLst>
              <a:ext uri="{FF2B5EF4-FFF2-40B4-BE49-F238E27FC236}">
                <a16:creationId xmlns:a16="http://schemas.microsoft.com/office/drawing/2014/main" id="{DC671973-43BA-9F5D-15A5-DB0DD5088A1C}"/>
              </a:ext>
            </a:extLst>
          </p:cNvPr>
          <p:cNvGrpSpPr/>
          <p:nvPr/>
        </p:nvGrpSpPr>
        <p:grpSpPr>
          <a:xfrm>
            <a:off x="26541013" y="1885505"/>
            <a:ext cx="2057103" cy="1982042"/>
            <a:chOff x="9706418" y="2036246"/>
            <a:chExt cx="2057103" cy="1982042"/>
          </a:xfrm>
        </p:grpSpPr>
        <p:sp>
          <p:nvSpPr>
            <p:cNvPr id="276" name="Rectangulo Excel">
              <a:hlinkClick r:id="rId40" action="ppaction://hlinksldjump"/>
              <a:extLst>
                <a:ext uri="{FF2B5EF4-FFF2-40B4-BE49-F238E27FC236}">
                  <a16:creationId xmlns:a16="http://schemas.microsoft.com/office/drawing/2014/main" id="{3CC46CC7-53F2-BC70-5476-CDF42B5BDC1B}"/>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77" name="TextBox Excel">
              <a:hlinkClick r:id="rId40" action="ppaction://hlinksldjump"/>
              <a:extLst>
                <a:ext uri="{FF2B5EF4-FFF2-40B4-BE49-F238E27FC236}">
                  <a16:creationId xmlns:a16="http://schemas.microsoft.com/office/drawing/2014/main" id="{07DF407E-C7C7-0DF5-8497-C126BB038F79}"/>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278" name="Product image Excel">
              <a:hlinkClick r:id="rId40" action="ppaction://hlinksldjump"/>
              <a:extLst>
                <a:ext uri="{FF2B5EF4-FFF2-40B4-BE49-F238E27FC236}">
                  <a16:creationId xmlns:a16="http://schemas.microsoft.com/office/drawing/2014/main" id="{ED8E6BAE-D817-FFC2-2475-99A5B5D0BDA4}"/>
                </a:ext>
              </a:extLst>
            </p:cNvPr>
            <p:cNvPicPr>
              <a:picLocks noChangeAspect="1"/>
            </p:cNvPicPr>
            <p:nvPr/>
          </p:nvPicPr>
          <p:blipFill>
            <a:blip r:embed="rId41"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279" name="COMPAS OTC">
            <a:extLst>
              <a:ext uri="{FF2B5EF4-FFF2-40B4-BE49-F238E27FC236}">
                <a16:creationId xmlns:a16="http://schemas.microsoft.com/office/drawing/2014/main" id="{F44F4A23-6188-0C32-874B-D559254F4D26}"/>
              </a:ext>
            </a:extLst>
          </p:cNvPr>
          <p:cNvGrpSpPr/>
          <p:nvPr/>
        </p:nvGrpSpPr>
        <p:grpSpPr>
          <a:xfrm>
            <a:off x="22389051" y="1885505"/>
            <a:ext cx="2042338" cy="1982042"/>
            <a:chOff x="5078285" y="2036246"/>
            <a:chExt cx="2042338" cy="1982042"/>
          </a:xfrm>
        </p:grpSpPr>
        <p:sp>
          <p:nvSpPr>
            <p:cNvPr id="280" name="Rectangulo Compas OTC">
              <a:hlinkClick r:id="rId42" action="ppaction://hlinksldjump"/>
              <a:extLst>
                <a:ext uri="{FF2B5EF4-FFF2-40B4-BE49-F238E27FC236}">
                  <a16:creationId xmlns:a16="http://schemas.microsoft.com/office/drawing/2014/main" id="{83AEA6C6-CE0B-C39B-875B-2172FB10C772}"/>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81" name="TextBox Compass OTC">
              <a:hlinkClick r:id="rId42" action="ppaction://hlinksldjump"/>
              <a:extLst>
                <a:ext uri="{FF2B5EF4-FFF2-40B4-BE49-F238E27FC236}">
                  <a16:creationId xmlns:a16="http://schemas.microsoft.com/office/drawing/2014/main" id="{D0E75CCB-9042-8138-84B5-F827360F9469}"/>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282" name="Product image Compass OTC">
              <a:hlinkClick r:id="rId42" action="ppaction://hlinksldjump"/>
              <a:extLst>
                <a:ext uri="{FF2B5EF4-FFF2-40B4-BE49-F238E27FC236}">
                  <a16:creationId xmlns:a16="http://schemas.microsoft.com/office/drawing/2014/main" id="{31E63978-B93F-C6BF-9659-27ACE16F451D}"/>
                </a:ext>
              </a:extLst>
            </p:cNvPr>
            <p:cNvPicPr>
              <a:picLocks noChangeAspect="1"/>
            </p:cNvPicPr>
            <p:nvPr/>
          </p:nvPicPr>
          <p:blipFill rotWithShape="1">
            <a:blip r:embed="rId43"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283" name="COMPASS FMT">
            <a:extLst>
              <a:ext uri="{FF2B5EF4-FFF2-40B4-BE49-F238E27FC236}">
                <a16:creationId xmlns:a16="http://schemas.microsoft.com/office/drawing/2014/main" id="{36B081B0-7759-E8FD-8B0A-12AC23C6FAB3}"/>
              </a:ext>
            </a:extLst>
          </p:cNvPr>
          <p:cNvGrpSpPr/>
          <p:nvPr/>
        </p:nvGrpSpPr>
        <p:grpSpPr>
          <a:xfrm>
            <a:off x="18200403" y="1885505"/>
            <a:ext cx="2042338" cy="1982042"/>
            <a:chOff x="2774521" y="2046333"/>
            <a:chExt cx="2042338" cy="1982042"/>
          </a:xfrm>
        </p:grpSpPr>
        <p:grpSp>
          <p:nvGrpSpPr>
            <p:cNvPr id="284" name="Group 283">
              <a:extLst>
                <a:ext uri="{FF2B5EF4-FFF2-40B4-BE49-F238E27FC236}">
                  <a16:creationId xmlns:a16="http://schemas.microsoft.com/office/drawing/2014/main" id="{2FB367C1-6C04-6F13-8D16-443C874F9381}"/>
                </a:ext>
              </a:extLst>
            </p:cNvPr>
            <p:cNvGrpSpPr/>
            <p:nvPr/>
          </p:nvGrpSpPr>
          <p:grpSpPr>
            <a:xfrm>
              <a:off x="2774521" y="2046333"/>
              <a:ext cx="2042338" cy="1982042"/>
              <a:chOff x="2774521" y="2046333"/>
              <a:chExt cx="2042338" cy="1982042"/>
            </a:xfrm>
          </p:grpSpPr>
          <p:sp>
            <p:nvSpPr>
              <p:cNvPr id="286" name="Rectangulo Horizon">
                <a:hlinkClick r:id="rId44" action="ppaction://hlinksldjump"/>
                <a:extLst>
                  <a:ext uri="{FF2B5EF4-FFF2-40B4-BE49-F238E27FC236}">
                    <a16:creationId xmlns:a16="http://schemas.microsoft.com/office/drawing/2014/main" id="{CD5E8011-95F7-EA3D-CDA6-C45A80A8D470}"/>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87" name="TextBox Compass FMT">
                <a:hlinkClick r:id="rId44" action="ppaction://hlinksldjump"/>
                <a:extLst>
                  <a:ext uri="{FF2B5EF4-FFF2-40B4-BE49-F238E27FC236}">
                    <a16:creationId xmlns:a16="http://schemas.microsoft.com/office/drawing/2014/main" id="{539712B3-EF3C-9A28-FBD1-0476B9EB41DA}"/>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285" name="Picture 284">
              <a:hlinkClick r:id="rId44" action="ppaction://hlinksldjump"/>
              <a:extLst>
                <a:ext uri="{FF2B5EF4-FFF2-40B4-BE49-F238E27FC236}">
                  <a16:creationId xmlns:a16="http://schemas.microsoft.com/office/drawing/2014/main" id="{F6A9EF1F-3864-52B3-768D-E145988AA7F1}"/>
                </a:ext>
              </a:extLst>
            </p:cNvPr>
            <p:cNvPicPr>
              <a:picLocks noChangeAspect="1"/>
            </p:cNvPicPr>
            <p:nvPr/>
          </p:nvPicPr>
          <p:blipFill rotWithShape="1">
            <a:blip r:embed="rId45"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288" name="HORIZON">
            <a:extLst>
              <a:ext uri="{FF2B5EF4-FFF2-40B4-BE49-F238E27FC236}">
                <a16:creationId xmlns:a16="http://schemas.microsoft.com/office/drawing/2014/main" id="{4D1515AB-33FF-3409-1040-254F4C944275}"/>
              </a:ext>
            </a:extLst>
          </p:cNvPr>
          <p:cNvGrpSpPr/>
          <p:nvPr/>
        </p:nvGrpSpPr>
        <p:grpSpPr>
          <a:xfrm>
            <a:off x="14110573" y="1885505"/>
            <a:ext cx="2062983" cy="1982042"/>
            <a:chOff x="443243" y="2046333"/>
            <a:chExt cx="2062983" cy="1982042"/>
          </a:xfrm>
        </p:grpSpPr>
        <p:sp>
          <p:nvSpPr>
            <p:cNvPr id="289" name="Rectangulo Horizon">
              <a:hlinkClick r:id="rId46" action="ppaction://hlinksldjump"/>
              <a:extLst>
                <a:ext uri="{FF2B5EF4-FFF2-40B4-BE49-F238E27FC236}">
                  <a16:creationId xmlns:a16="http://schemas.microsoft.com/office/drawing/2014/main" id="{3550763A-E734-5093-6389-15AE555B7BAC}"/>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90" name="TextBox Horizon">
              <a:hlinkClick r:id="rId46" action="ppaction://hlinksldjump"/>
              <a:extLst>
                <a:ext uri="{FF2B5EF4-FFF2-40B4-BE49-F238E27FC236}">
                  <a16:creationId xmlns:a16="http://schemas.microsoft.com/office/drawing/2014/main" id="{E121461E-270A-57E5-3DB3-D9DB4831E3CE}"/>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291" name="Product image Horizon">
              <a:hlinkClick r:id="rId46" action="ppaction://hlinksldjump"/>
              <a:extLst>
                <a:ext uri="{FF2B5EF4-FFF2-40B4-BE49-F238E27FC236}">
                  <a16:creationId xmlns:a16="http://schemas.microsoft.com/office/drawing/2014/main" id="{A16089F5-B800-7F1E-3A10-303CA51C9015}"/>
                </a:ext>
              </a:extLst>
            </p:cNvPr>
            <p:cNvPicPr>
              <a:picLocks noChangeAspect="1"/>
            </p:cNvPicPr>
            <p:nvPr/>
          </p:nvPicPr>
          <p:blipFill rotWithShape="1">
            <a:blip r:embed="rId47"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292" name="Footer Placeholder 4">
            <a:extLst>
              <a:ext uri="{FF2B5EF4-FFF2-40B4-BE49-F238E27FC236}">
                <a16:creationId xmlns:a16="http://schemas.microsoft.com/office/drawing/2014/main" id="{252781C3-3332-8602-496A-84B2B4907E12}"/>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pic>
        <p:nvPicPr>
          <p:cNvPr id="294" name="CARESTREAM LOGO">
            <a:extLst>
              <a:ext uri="{FF2B5EF4-FFF2-40B4-BE49-F238E27FC236}">
                <a16:creationId xmlns:a16="http://schemas.microsoft.com/office/drawing/2014/main" id="{C7E1E91E-5E07-AA5F-6085-DE3722B225A5}"/>
              </a:ext>
            </a:extLst>
          </p:cNvPr>
          <p:cNvPicPr>
            <a:picLocks noChangeAspect="1"/>
          </p:cNvPicPr>
          <p:nvPr/>
        </p:nvPicPr>
        <p:blipFill>
          <a:blip r:embed="rId48" cstate="screen">
            <a:extLst>
              <a:ext uri="{28A0092B-C50C-407E-A947-70E740481C1C}">
                <a14:useLocalDpi xmlns:a14="http://schemas.microsoft.com/office/drawing/2010/main"/>
              </a:ext>
            </a:extLst>
          </a:blip>
          <a:stretch>
            <a:fillRect/>
          </a:stretch>
        </p:blipFill>
        <p:spPr>
          <a:xfrm>
            <a:off x="2796268" y="4169660"/>
            <a:ext cx="3044275" cy="495204"/>
          </a:xfrm>
          <a:prstGeom prst="rect">
            <a:avLst/>
          </a:prstGeom>
        </p:spPr>
      </p:pic>
      <p:sp>
        <p:nvSpPr>
          <p:cNvPr id="295" name="Our Portafolio text box">
            <a:extLst>
              <a:ext uri="{FF2B5EF4-FFF2-40B4-BE49-F238E27FC236}">
                <a16:creationId xmlns:a16="http://schemas.microsoft.com/office/drawing/2014/main" id="{30A74B60-000C-C783-4310-A3921825AFA3}"/>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299" name="We Care Text">
            <a:extLst>
              <a:ext uri="{FF2B5EF4-FFF2-40B4-BE49-F238E27FC236}">
                <a16:creationId xmlns:a16="http://schemas.microsoft.com/office/drawing/2014/main" id="{1DFB1088-ECA4-F686-5EAB-116C994D6B2A}"/>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300" name="Thank you image">
            <a:extLst>
              <a:ext uri="{FF2B5EF4-FFF2-40B4-BE49-F238E27FC236}">
                <a16:creationId xmlns:a16="http://schemas.microsoft.com/office/drawing/2014/main" id="{6A81637B-D4A3-AF1C-268E-5F65C650C22D}"/>
              </a:ext>
            </a:extLst>
          </p:cNvPr>
          <p:cNvPicPr>
            <a:picLocks noChangeAspect="1"/>
          </p:cNvPicPr>
          <p:nvPr/>
        </p:nvPicPr>
        <p:blipFill>
          <a:blip r:embed="rId49"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sp>
        <p:nvSpPr>
          <p:cNvPr id="102" name="Menu Background">
            <a:extLst>
              <a:ext uri="{FF2B5EF4-FFF2-40B4-BE49-F238E27FC236}">
                <a16:creationId xmlns:a16="http://schemas.microsoft.com/office/drawing/2014/main" id="{D94FF8ED-3649-51FA-DD97-D51BCD8D9022}"/>
              </a:ext>
            </a:extLst>
          </p:cNvPr>
          <p:cNvSpPr/>
          <p:nvPr/>
        </p:nvSpPr>
        <p:spPr>
          <a:xfrm>
            <a:off x="-185120"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_tradnl"/>
          </a:p>
        </p:txBody>
      </p:sp>
      <p:sp>
        <p:nvSpPr>
          <p:cNvPr id="103" name="Menu Portafolio">
            <a:hlinkClick r:id="rId50" action="ppaction://hlinksldjump"/>
            <a:extLst>
              <a:ext uri="{FF2B5EF4-FFF2-40B4-BE49-F238E27FC236}">
                <a16:creationId xmlns:a16="http://schemas.microsoft.com/office/drawing/2014/main" id="{52CE12BE-E025-0706-25FC-DA2994360636}"/>
              </a:ext>
            </a:extLst>
          </p:cNvPr>
          <p:cNvSpPr txBox="1"/>
          <p:nvPr/>
        </p:nvSpPr>
        <p:spPr>
          <a:xfrm>
            <a:off x="8905808" y="155231"/>
            <a:ext cx="1440000" cy="276999"/>
          </a:xfrm>
          <a:prstGeom prst="rect">
            <a:avLst/>
          </a:prstGeom>
          <a:noFill/>
        </p:spPr>
        <p:txBody>
          <a:bodyPr wrap="square" rtlCol="0">
            <a:spAutoFit/>
          </a:bodyPr>
          <a:lstStyle/>
          <a:p>
            <a:pPr algn="ctr"/>
            <a:r>
              <a:rPr lang="en-US" sz="1200" err="1">
                <a:solidFill>
                  <a:schemeClr val="bg1"/>
                </a:solidFill>
                <a:latin typeface="FRUTIGER LT 55 ROMAN" panose="02000503000000000000" pitchFamily="2" charset="0"/>
              </a:rPr>
              <a:t>Portafolio</a:t>
            </a:r>
            <a:endParaRPr lang="en-US" sz="1200">
              <a:solidFill>
                <a:schemeClr val="bg1"/>
              </a:solidFill>
              <a:latin typeface="FRUTIGER LT 55 ROMAN" panose="02000503000000000000" pitchFamily="2" charset="0"/>
            </a:endParaRPr>
          </a:p>
        </p:txBody>
      </p:sp>
      <p:sp>
        <p:nvSpPr>
          <p:cNvPr id="104" name="Menu Awards">
            <a:hlinkClick r:id="rId51" action="ppaction://hlinksldjump"/>
            <a:extLst>
              <a:ext uri="{FF2B5EF4-FFF2-40B4-BE49-F238E27FC236}">
                <a16:creationId xmlns:a16="http://schemas.microsoft.com/office/drawing/2014/main" id="{42E3E19A-A8A1-E499-EB57-F47D8ABD3C48}"/>
              </a:ext>
            </a:extLst>
          </p:cNvPr>
          <p:cNvSpPr txBox="1"/>
          <p:nvPr/>
        </p:nvSpPr>
        <p:spPr>
          <a:xfrm>
            <a:off x="7480377" y="155231"/>
            <a:ext cx="1440000" cy="276999"/>
          </a:xfrm>
          <a:prstGeom prst="rect">
            <a:avLst/>
          </a:prstGeom>
          <a:noFill/>
        </p:spPr>
        <p:txBody>
          <a:bodyPr wrap="square" rtlCol="0">
            <a:spAutoFit/>
          </a:bodyPr>
          <a:lstStyle/>
          <a:p>
            <a:pPr algn="ctr"/>
            <a:r>
              <a:rPr lang="en-US" sz="1200" err="1">
                <a:solidFill>
                  <a:schemeClr val="bg1"/>
                </a:solidFill>
                <a:latin typeface="FRUTIGER LT 55 ROMAN" panose="02000503000000000000" pitchFamily="2" charset="0"/>
              </a:rPr>
              <a:t>Reconocimientos</a:t>
            </a:r>
            <a:endParaRPr lang="en-US" sz="1200">
              <a:solidFill>
                <a:schemeClr val="bg1"/>
              </a:solidFill>
              <a:latin typeface="FRUTIGER LT 55 ROMAN" panose="02000503000000000000" pitchFamily="2" charset="0"/>
            </a:endParaRPr>
          </a:p>
        </p:txBody>
      </p:sp>
      <p:sp>
        <p:nvSpPr>
          <p:cNvPr id="105" name="Menu Our Customers">
            <a:hlinkClick r:id="rId52" action="ppaction://hlinksldjump"/>
            <a:extLst>
              <a:ext uri="{FF2B5EF4-FFF2-40B4-BE49-F238E27FC236}">
                <a16:creationId xmlns:a16="http://schemas.microsoft.com/office/drawing/2014/main" id="{9B7E8B96-0019-1DF5-4C7A-052ABC4CB882}"/>
              </a:ext>
            </a:extLst>
          </p:cNvPr>
          <p:cNvSpPr txBox="1"/>
          <p:nvPr/>
        </p:nvSpPr>
        <p:spPr>
          <a:xfrm>
            <a:off x="6054946" y="62898"/>
            <a:ext cx="1440000" cy="461665"/>
          </a:xfrm>
          <a:prstGeom prst="rect">
            <a:avLst/>
          </a:prstGeom>
          <a:noFill/>
        </p:spPr>
        <p:txBody>
          <a:bodyPr wrap="square" rtlCol="0">
            <a:spAutoFit/>
          </a:bodyPr>
          <a:lstStyle/>
          <a:p>
            <a:pPr algn="ctr"/>
            <a:r>
              <a:rPr lang="en-US" sz="1200" err="1">
                <a:solidFill>
                  <a:schemeClr val="bg1"/>
                </a:solidFill>
                <a:latin typeface="FRUTIGER LT 55 ROMAN" panose="02000503000000000000" pitchFamily="2" charset="0"/>
              </a:rPr>
              <a:t>Nuestros</a:t>
            </a:r>
            <a:endParaRPr lang="en-US" sz="1200">
              <a:solidFill>
                <a:schemeClr val="bg1"/>
              </a:solidFill>
              <a:latin typeface="FRUTIGER LT 55 ROMAN" panose="02000503000000000000" pitchFamily="2" charset="0"/>
            </a:endParaRPr>
          </a:p>
          <a:p>
            <a:pPr algn="ctr"/>
            <a:r>
              <a:rPr lang="en-US" sz="1200" err="1">
                <a:solidFill>
                  <a:schemeClr val="bg1"/>
                </a:solidFill>
                <a:latin typeface="FRUTIGER LT 55 ROMAN" panose="02000503000000000000" pitchFamily="2" charset="0"/>
              </a:rPr>
              <a:t>Clientes</a:t>
            </a:r>
            <a:endParaRPr lang="en-US" sz="1200">
              <a:solidFill>
                <a:schemeClr val="bg1"/>
              </a:solidFill>
              <a:latin typeface="FRUTIGER LT 55 ROMAN" panose="02000503000000000000" pitchFamily="2" charset="0"/>
            </a:endParaRPr>
          </a:p>
        </p:txBody>
      </p:sp>
      <p:sp>
        <p:nvSpPr>
          <p:cNvPr id="106" name="Menu End Presentation">
            <a:hlinkClick r:id="" action="ppaction://hlinkshowjump?jump=lastslide"/>
            <a:extLst>
              <a:ext uri="{FF2B5EF4-FFF2-40B4-BE49-F238E27FC236}">
                <a16:creationId xmlns:a16="http://schemas.microsoft.com/office/drawing/2014/main" id="{68B1D3C2-4EAF-7960-26B7-6B2AF7184996}"/>
              </a:ext>
            </a:extLst>
          </p:cNvPr>
          <p:cNvSpPr txBox="1"/>
          <p:nvPr/>
        </p:nvSpPr>
        <p:spPr>
          <a:xfrm>
            <a:off x="10331241" y="62898"/>
            <a:ext cx="1440000" cy="461665"/>
          </a:xfrm>
          <a:prstGeom prst="rect">
            <a:avLst/>
          </a:prstGeom>
          <a:noFill/>
        </p:spPr>
        <p:txBody>
          <a:bodyPr wrap="square" rtlCol="0">
            <a:spAutoFit/>
          </a:bodyPr>
          <a:lstStyle/>
          <a:p>
            <a:pPr algn="ctr"/>
            <a:r>
              <a:rPr lang="en-US" sz="1200" dirty="0">
                <a:solidFill>
                  <a:schemeClr val="bg1"/>
                </a:solidFill>
                <a:latin typeface="FRUTIGER LT 55 ROMAN" panose="02000503000000000000" pitchFamily="2" charset="0"/>
              </a:rPr>
              <a:t>Fin de la </a:t>
            </a:r>
            <a:r>
              <a:rPr lang="en-US" sz="1200" dirty="0" err="1">
                <a:solidFill>
                  <a:schemeClr val="bg1"/>
                </a:solidFill>
                <a:latin typeface="FRUTIGER LT 55 ROMAN" panose="02000503000000000000" pitchFamily="2" charset="0"/>
              </a:rPr>
              <a:t>Presentación</a:t>
            </a:r>
            <a:endParaRPr lang="en-US" sz="1200" dirty="0">
              <a:solidFill>
                <a:schemeClr val="bg1"/>
              </a:solidFill>
              <a:latin typeface="FRUTIGER LT 55 ROMAN" panose="02000503000000000000" pitchFamily="2" charset="0"/>
            </a:endParaRPr>
          </a:p>
        </p:txBody>
      </p:sp>
      <p:sp>
        <p:nvSpPr>
          <p:cNvPr id="107" name="Menu Our History">
            <a:hlinkClick r:id="rId53" action="ppaction://hlinksldjump"/>
            <a:extLst>
              <a:ext uri="{FF2B5EF4-FFF2-40B4-BE49-F238E27FC236}">
                <a16:creationId xmlns:a16="http://schemas.microsoft.com/office/drawing/2014/main" id="{1B2C38C7-553E-7B7E-60D2-D1B94771E17B}"/>
              </a:ext>
            </a:extLst>
          </p:cNvPr>
          <p:cNvSpPr txBox="1"/>
          <p:nvPr/>
        </p:nvSpPr>
        <p:spPr>
          <a:xfrm>
            <a:off x="4629515" y="62898"/>
            <a:ext cx="1440000" cy="461665"/>
          </a:xfrm>
          <a:prstGeom prst="rect">
            <a:avLst/>
          </a:prstGeom>
          <a:noFill/>
        </p:spPr>
        <p:txBody>
          <a:bodyPr wrap="square" rtlCol="0">
            <a:spAutoFit/>
          </a:bodyPr>
          <a:lstStyle/>
          <a:p>
            <a:pPr algn="ctr"/>
            <a:r>
              <a:rPr lang="en-US" sz="1200">
                <a:solidFill>
                  <a:schemeClr val="bg1"/>
                </a:solidFill>
                <a:latin typeface="FRUTIGER LT 55 ROMAN" panose="02000503000000000000" pitchFamily="2" charset="0"/>
              </a:rPr>
              <a:t>Nuestra</a:t>
            </a:r>
          </a:p>
          <a:p>
            <a:pPr algn="ctr"/>
            <a:r>
              <a:rPr lang="en-US" sz="1200">
                <a:solidFill>
                  <a:schemeClr val="bg1"/>
                </a:solidFill>
                <a:latin typeface="FRUTIGER LT 55 ROMAN" panose="02000503000000000000" pitchFamily="2" charset="0"/>
              </a:rPr>
              <a:t>Historia</a:t>
            </a:r>
          </a:p>
        </p:txBody>
      </p:sp>
      <p:sp>
        <p:nvSpPr>
          <p:cNvPr id="108" name="Menu Organizational Stucture">
            <a:hlinkClick r:id="rId54" action="ppaction://hlinksldjump"/>
            <a:extLst>
              <a:ext uri="{FF2B5EF4-FFF2-40B4-BE49-F238E27FC236}">
                <a16:creationId xmlns:a16="http://schemas.microsoft.com/office/drawing/2014/main" id="{C127A8D2-CA5E-C8A5-3B2C-BB90C39D77C6}"/>
              </a:ext>
            </a:extLst>
          </p:cNvPr>
          <p:cNvSpPr txBox="1"/>
          <p:nvPr/>
        </p:nvSpPr>
        <p:spPr>
          <a:xfrm>
            <a:off x="3204084" y="62898"/>
            <a:ext cx="1440000" cy="461665"/>
          </a:xfrm>
          <a:prstGeom prst="rect">
            <a:avLst/>
          </a:prstGeom>
          <a:noFill/>
        </p:spPr>
        <p:txBody>
          <a:bodyPr wrap="square" rtlCol="0">
            <a:spAutoFit/>
          </a:bodyPr>
          <a:lstStyle/>
          <a:p>
            <a:pPr algn="ctr"/>
            <a:r>
              <a:rPr lang="en-US" sz="1200" err="1">
                <a:solidFill>
                  <a:schemeClr val="bg1"/>
                </a:solidFill>
                <a:latin typeface="FRUTIGER LT 55 ROMAN" panose="02000503000000000000" pitchFamily="2" charset="0"/>
              </a:rPr>
              <a:t>Estructura</a:t>
            </a:r>
            <a:r>
              <a:rPr lang="en-US" sz="1200">
                <a:solidFill>
                  <a:schemeClr val="bg1"/>
                </a:solidFill>
                <a:latin typeface="FRUTIGER LT 55 ROMAN" panose="02000503000000000000" pitchFamily="2" charset="0"/>
              </a:rPr>
              <a:t> </a:t>
            </a:r>
            <a:r>
              <a:rPr lang="en-US" sz="1200" err="1">
                <a:solidFill>
                  <a:schemeClr val="bg1"/>
                </a:solidFill>
                <a:latin typeface="FRUTIGER LT 55 ROMAN" panose="02000503000000000000" pitchFamily="2" charset="0"/>
              </a:rPr>
              <a:t>Organizacional</a:t>
            </a:r>
            <a:endParaRPr lang="en-US" sz="1200">
              <a:solidFill>
                <a:schemeClr val="bg1"/>
              </a:solidFill>
              <a:latin typeface="FRUTIGER LT 55 ROMAN" panose="02000503000000000000" pitchFamily="2" charset="0"/>
            </a:endParaRPr>
          </a:p>
        </p:txBody>
      </p:sp>
      <p:sp>
        <p:nvSpPr>
          <p:cNvPr id="110" name="Menu Why Us">
            <a:hlinkClick r:id="rId55" action="ppaction://hlinksldjump"/>
            <a:extLst>
              <a:ext uri="{FF2B5EF4-FFF2-40B4-BE49-F238E27FC236}">
                <a16:creationId xmlns:a16="http://schemas.microsoft.com/office/drawing/2014/main" id="{46D3BAC0-77B1-D62A-04A0-88DAA7FE2963}"/>
              </a:ext>
            </a:extLst>
          </p:cNvPr>
          <p:cNvSpPr txBox="1"/>
          <p:nvPr/>
        </p:nvSpPr>
        <p:spPr>
          <a:xfrm>
            <a:off x="1778653" y="62898"/>
            <a:ext cx="1440000" cy="461665"/>
          </a:xfrm>
          <a:prstGeom prst="rect">
            <a:avLst/>
          </a:prstGeom>
          <a:noFill/>
        </p:spPr>
        <p:txBody>
          <a:bodyPr wrap="square" rtlCol="0">
            <a:spAutoFit/>
          </a:bodyPr>
          <a:lstStyle/>
          <a:p>
            <a:pPr algn="ctr"/>
            <a:r>
              <a:rPr lang="en-US" sz="1200">
                <a:latin typeface="FRUTIGER LT 55 ROMAN" panose="02000503000000000000" pitchFamily="2" charset="0"/>
              </a:rPr>
              <a:t>Why</a:t>
            </a:r>
          </a:p>
          <a:p>
            <a:pPr algn="ctr"/>
            <a:r>
              <a:rPr lang="en-US" sz="1200">
                <a:latin typeface="FRUTIGER LT 55 ROMAN" panose="02000503000000000000" pitchFamily="2" charset="0"/>
              </a:rPr>
              <a:t>Carestream</a:t>
            </a:r>
          </a:p>
        </p:txBody>
      </p:sp>
      <p:pic>
        <p:nvPicPr>
          <p:cNvPr id="111" name="Carestream Logo Menu">
            <a:hlinkClick r:id="" action="ppaction://hlinkshowjump?jump=firstslide"/>
            <a:extLst>
              <a:ext uri="{FF2B5EF4-FFF2-40B4-BE49-F238E27FC236}">
                <a16:creationId xmlns:a16="http://schemas.microsoft.com/office/drawing/2014/main" id="{B0C6DB64-24C8-2CF4-B127-3508AA32D3E4}"/>
              </a:ext>
            </a:extLst>
          </p:cNvPr>
          <p:cNvPicPr>
            <a:picLocks noChangeAspect="1"/>
          </p:cNvPicPr>
          <p:nvPr/>
        </p:nvPicPr>
        <p:blipFill>
          <a:blip r:embed="rId56" cstate="screen">
            <a:extLst>
              <a:ext uri="{28A0092B-C50C-407E-A947-70E740481C1C}">
                <a14:useLocalDpi xmlns:a14="http://schemas.microsoft.com/office/drawing/2010/main"/>
              </a:ext>
            </a:extLst>
          </a:blip>
          <a:stretch>
            <a:fillRect/>
          </a:stretch>
        </p:blipFill>
        <p:spPr>
          <a:xfrm>
            <a:off x="420759" y="189620"/>
            <a:ext cx="1209137" cy="208220"/>
          </a:xfrm>
          <a:prstGeom prst="rect">
            <a:avLst/>
          </a:prstGeom>
        </p:spPr>
      </p:pic>
      <p:grpSp>
        <p:nvGrpSpPr>
          <p:cNvPr id="301" name="DETECTORS">
            <a:extLst>
              <a:ext uri="{FF2B5EF4-FFF2-40B4-BE49-F238E27FC236}">
                <a16:creationId xmlns:a16="http://schemas.microsoft.com/office/drawing/2014/main" id="{C2876159-EAEF-73EF-68F9-33C3B5B7EFBE}"/>
              </a:ext>
            </a:extLst>
          </p:cNvPr>
          <p:cNvGrpSpPr/>
          <p:nvPr/>
        </p:nvGrpSpPr>
        <p:grpSpPr>
          <a:xfrm>
            <a:off x="-7890919" y="4139232"/>
            <a:ext cx="2042338" cy="2120888"/>
            <a:chOff x="5247304" y="4372963"/>
            <a:chExt cx="2042338" cy="2120888"/>
          </a:xfrm>
        </p:grpSpPr>
        <p:sp>
          <p:nvSpPr>
            <p:cNvPr id="302" name="Rectangulo Detectors">
              <a:hlinkClick r:id="rId57" action="ppaction://hlinksldjump"/>
              <a:extLst>
                <a:ext uri="{FF2B5EF4-FFF2-40B4-BE49-F238E27FC236}">
                  <a16:creationId xmlns:a16="http://schemas.microsoft.com/office/drawing/2014/main" id="{14A99342-96B0-D7F2-C7CF-34B94B7D8330}"/>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303" name="TextBox Detectors">
              <a:hlinkClick r:id="rId57" action="ppaction://hlinksldjump"/>
              <a:extLst>
                <a:ext uri="{FF2B5EF4-FFF2-40B4-BE49-F238E27FC236}">
                  <a16:creationId xmlns:a16="http://schemas.microsoft.com/office/drawing/2014/main" id="{A1C1782D-E6BE-ACDB-4A98-DD0F3BCA08AC}"/>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304" name="Product image Detectors">
              <a:hlinkClick r:id="rId57" action="ppaction://hlinksldjump"/>
              <a:extLst>
                <a:ext uri="{FF2B5EF4-FFF2-40B4-BE49-F238E27FC236}">
                  <a16:creationId xmlns:a16="http://schemas.microsoft.com/office/drawing/2014/main" id="{86F86BBF-96AC-2EEC-5E62-718B6FC70B69}"/>
                </a:ext>
              </a:extLst>
            </p:cNvPr>
            <p:cNvPicPr>
              <a:picLocks noChangeAspect="1"/>
            </p:cNvPicPr>
            <p:nvPr/>
          </p:nvPicPr>
          <p:blipFill>
            <a:blip r:embed="rId58"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246898660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p:cNvSpPr>
            <a:spLocks noGrp="1"/>
          </p:cNvSpPr>
          <p:nvPr>
            <p:ph type="title"/>
          </p:nvPr>
        </p:nvSpPr>
        <p:spPr>
          <a:xfrm>
            <a:off x="863310" y="1073247"/>
            <a:ext cx="7335830" cy="369332"/>
          </a:xfrm>
          <a:noFill/>
        </p:spPr>
        <p:txBody>
          <a:bodyPr wrap="square" rtlCol="0">
            <a:spAutoFit/>
          </a:bodyPr>
          <a:lstStyle/>
          <a:p>
            <a:r>
              <a:rPr lang="en-US" sz="2000" b="1" err="1">
                <a:solidFill>
                  <a:srgbClr val="F67F25"/>
                </a:solidFill>
                <a:latin typeface="FRUTIGER LT 55 ROMAN" panose="02000503000000000000" pitchFamily="2" charset="0"/>
                <a:ea typeface="+mn-ea"/>
                <a:cs typeface="+mn-cs"/>
              </a:rPr>
              <a:t>Plantas</a:t>
            </a:r>
            <a:r>
              <a:rPr lang="en-US" sz="2000" b="1">
                <a:solidFill>
                  <a:srgbClr val="F67F25"/>
                </a:solidFill>
                <a:latin typeface="FRUTIGER LT 55 ROMAN" panose="02000503000000000000" pitchFamily="2" charset="0"/>
                <a:ea typeface="+mn-ea"/>
                <a:cs typeface="+mn-cs"/>
              </a:rPr>
              <a:t> de </a:t>
            </a:r>
            <a:r>
              <a:rPr lang="en-US" sz="2000" b="1" err="1">
                <a:solidFill>
                  <a:srgbClr val="F67F25"/>
                </a:solidFill>
                <a:latin typeface="FRUTIGER LT 55 ROMAN" panose="02000503000000000000" pitchFamily="2" charset="0"/>
                <a:ea typeface="+mn-ea"/>
                <a:cs typeface="+mn-cs"/>
              </a:rPr>
              <a:t>Manufactura</a:t>
            </a:r>
            <a:r>
              <a:rPr lang="en-US" sz="2000" b="1">
                <a:solidFill>
                  <a:srgbClr val="F67F25"/>
                </a:solidFill>
                <a:latin typeface="FRUTIGER LT 55 ROMAN" panose="02000503000000000000" pitchFamily="2" charset="0"/>
                <a:ea typeface="+mn-ea"/>
                <a:cs typeface="+mn-cs"/>
              </a:rPr>
              <a:t> de Carestream en </a:t>
            </a:r>
            <a:r>
              <a:rPr lang="en-US" sz="2000" b="1" err="1">
                <a:solidFill>
                  <a:srgbClr val="F67F25"/>
                </a:solidFill>
                <a:latin typeface="FRUTIGER LT 55 ROMAN" panose="02000503000000000000" pitchFamily="2" charset="0"/>
                <a:ea typeface="+mn-ea"/>
                <a:cs typeface="+mn-cs"/>
              </a:rPr>
              <a:t>el</a:t>
            </a:r>
            <a:r>
              <a:rPr lang="en-US" sz="2000" b="1">
                <a:solidFill>
                  <a:srgbClr val="F67F25"/>
                </a:solidFill>
                <a:latin typeface="FRUTIGER LT 55 ROMAN" panose="02000503000000000000" pitchFamily="2" charset="0"/>
                <a:ea typeface="+mn-ea"/>
                <a:cs typeface="+mn-cs"/>
              </a:rPr>
              <a:t> </a:t>
            </a:r>
            <a:r>
              <a:rPr lang="en-US" sz="2000" b="1" err="1">
                <a:solidFill>
                  <a:srgbClr val="F67F25"/>
                </a:solidFill>
                <a:latin typeface="FRUTIGER LT 55 ROMAN" panose="02000503000000000000" pitchFamily="2" charset="0"/>
                <a:ea typeface="+mn-ea"/>
                <a:cs typeface="+mn-cs"/>
              </a:rPr>
              <a:t>mundo</a:t>
            </a:r>
            <a:endParaRPr lang="en-GB" sz="2000" b="1">
              <a:solidFill>
                <a:srgbClr val="F67F25"/>
              </a:solidFill>
              <a:latin typeface="FRUTIGER LT 55 ROMAN" panose="02000503000000000000" pitchFamily="2" charset="0"/>
              <a:ea typeface="+mn-ea"/>
              <a:cs typeface="+mn-cs"/>
            </a:endParaRPr>
          </a:p>
        </p:txBody>
      </p:sp>
      <p:pic>
        <p:nvPicPr>
          <p:cNvPr id="24" name="CARESTREAM LOGO">
            <a:extLst>
              <a:ext uri="{FF2B5EF4-FFF2-40B4-BE49-F238E27FC236}">
                <a16:creationId xmlns:a16="http://schemas.microsoft.com/office/drawing/2014/main" id="{607A2FAA-A868-B4BA-F0CA-81B51B9D2D9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56499" y="6173065"/>
            <a:ext cx="1543718" cy="251112"/>
          </a:xfrm>
          <a:prstGeom prst="rect">
            <a:avLst/>
          </a:prstGeom>
        </p:spPr>
      </p:pic>
      <p:grpSp>
        <p:nvGrpSpPr>
          <p:cNvPr id="4" name="Group 3">
            <a:extLst>
              <a:ext uri="{FF2B5EF4-FFF2-40B4-BE49-F238E27FC236}">
                <a16:creationId xmlns:a16="http://schemas.microsoft.com/office/drawing/2014/main" id="{A1C920E9-5F3E-8EF7-79FE-9C2C04E94F37}"/>
              </a:ext>
            </a:extLst>
          </p:cNvPr>
          <p:cNvGrpSpPr/>
          <p:nvPr/>
        </p:nvGrpSpPr>
        <p:grpSpPr>
          <a:xfrm>
            <a:off x="267581" y="1648296"/>
            <a:ext cx="11561259" cy="5223559"/>
            <a:chOff x="267581" y="1648296"/>
            <a:chExt cx="11561259" cy="5223559"/>
          </a:xfrm>
        </p:grpSpPr>
        <p:pic>
          <p:nvPicPr>
            <p:cNvPr id="3" name="Picture 2" descr="Map&#10;&#10;Description automatically generated">
              <a:extLst>
                <a:ext uri="{FF2B5EF4-FFF2-40B4-BE49-F238E27FC236}">
                  <a16:creationId xmlns:a16="http://schemas.microsoft.com/office/drawing/2014/main" id="{C773B4D2-24E4-D54E-9FDD-248BB9CF509C}"/>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1168746" y="1648296"/>
              <a:ext cx="9267141" cy="5223559"/>
            </a:xfrm>
            <a:prstGeom prst="rect">
              <a:avLst/>
            </a:prstGeom>
            <a:effectLst/>
            <a:scene3d>
              <a:camera prst="orthographicFront"/>
              <a:lightRig rig="threePt" dir="t"/>
            </a:scene3d>
            <a:sp3d prstMaterial="matte"/>
          </p:spPr>
        </p:pic>
        <p:sp>
          <p:nvSpPr>
            <p:cNvPr id="413" name="Line 431">
              <a:extLst>
                <a:ext uri="{FF2B5EF4-FFF2-40B4-BE49-F238E27FC236}">
                  <a16:creationId xmlns:a16="http://schemas.microsoft.com/office/drawing/2014/main" id="{57421DBD-95D4-4F5B-8B40-C3202659E1A4}"/>
                </a:ext>
              </a:extLst>
            </p:cNvPr>
            <p:cNvSpPr>
              <a:spLocks noChangeShapeType="1"/>
            </p:cNvSpPr>
            <p:nvPr/>
          </p:nvSpPr>
          <p:spPr bwMode="auto">
            <a:xfrm flipV="1">
              <a:off x="3352385" y="3740795"/>
              <a:ext cx="599668" cy="0"/>
            </a:xfrm>
            <a:prstGeom prst="line">
              <a:avLst/>
            </a:prstGeom>
            <a:noFill/>
            <a:ln w="9525">
              <a:solidFill>
                <a:srgbClr val="000000"/>
              </a:solidFill>
              <a:round/>
              <a:headEnd/>
              <a:tailEnd/>
            </a:ln>
          </p:spPr>
          <p:txBody>
            <a:bodyPr/>
            <a:lstStyle/>
            <a:p>
              <a:endParaRPr lang="en-US"/>
            </a:p>
          </p:txBody>
        </p:sp>
        <p:sp>
          <p:nvSpPr>
            <p:cNvPr id="412" name="Line 431">
              <a:extLst>
                <a:ext uri="{FF2B5EF4-FFF2-40B4-BE49-F238E27FC236}">
                  <a16:creationId xmlns:a16="http://schemas.microsoft.com/office/drawing/2014/main" id="{02045E5C-FF2B-4115-B031-54811EC2572A}"/>
                </a:ext>
              </a:extLst>
            </p:cNvPr>
            <p:cNvSpPr>
              <a:spLocks noChangeShapeType="1"/>
            </p:cNvSpPr>
            <p:nvPr/>
          </p:nvSpPr>
          <p:spPr bwMode="auto">
            <a:xfrm flipV="1">
              <a:off x="8850317" y="4081290"/>
              <a:ext cx="569719" cy="0"/>
            </a:xfrm>
            <a:prstGeom prst="line">
              <a:avLst/>
            </a:prstGeom>
            <a:noFill/>
            <a:ln w="9525">
              <a:solidFill>
                <a:srgbClr val="000000"/>
              </a:solidFill>
              <a:round/>
              <a:headEnd/>
              <a:tailEnd/>
            </a:ln>
          </p:spPr>
          <p:txBody>
            <a:bodyPr/>
            <a:lstStyle/>
            <a:p>
              <a:endParaRPr lang="en-US"/>
            </a:p>
          </p:txBody>
        </p:sp>
        <p:sp>
          <p:nvSpPr>
            <p:cNvPr id="409" name="Text Box 427">
              <a:extLst>
                <a:ext uri="{FF2B5EF4-FFF2-40B4-BE49-F238E27FC236}">
                  <a16:creationId xmlns:a16="http://schemas.microsoft.com/office/drawing/2014/main" id="{FBD52856-6679-4710-B076-96A357DD27B8}"/>
                </a:ext>
              </a:extLst>
            </p:cNvPr>
            <p:cNvSpPr txBox="1">
              <a:spLocks noChangeArrowheads="1"/>
            </p:cNvSpPr>
            <p:nvPr/>
          </p:nvSpPr>
          <p:spPr bwMode="auto">
            <a:xfrm>
              <a:off x="3727447" y="3354224"/>
              <a:ext cx="1543718" cy="902375"/>
            </a:xfrm>
            <a:prstGeom prst="roundRect">
              <a:avLst/>
            </a:prstGeom>
            <a:solidFill>
              <a:schemeClr val="bg1"/>
            </a:solidFill>
            <a:ln w="9525">
              <a:noFill/>
              <a:miter lim="800000"/>
              <a:headEnd/>
              <a:tailEnd/>
            </a:ln>
            <a:effectLst>
              <a:outerShdw blurRad="191224" dist="68979" dir="2700000" algn="tl" rotWithShape="0">
                <a:prstClr val="black">
                  <a:alpha val="22374"/>
                </a:prstClr>
              </a:outerShdw>
            </a:effectLst>
          </p:spPr>
          <p:txBody>
            <a:bodyPr wrap="square">
              <a:spAutoFit/>
            </a:bodyPr>
            <a:lstStyle/>
            <a:p>
              <a:pPr>
                <a:lnSpc>
                  <a:spcPct val="100000"/>
                </a:lnSpc>
                <a:spcBef>
                  <a:spcPct val="0"/>
                </a:spcBef>
                <a:spcAft>
                  <a:spcPts val="600"/>
                </a:spcAft>
                <a:buFontTx/>
                <a:buNone/>
              </a:pPr>
              <a:r>
                <a:rPr lang="en-US" sz="1200">
                  <a:solidFill>
                    <a:srgbClr val="0070C0"/>
                  </a:solidFill>
                  <a:latin typeface="FRUTIGER LT 45 LIGHT" panose="02000503000000000000" pitchFamily="2" charset="0"/>
                  <a:ea typeface="ヒラギノ角ゴ Pro W3"/>
                  <a:cs typeface="ヒラギノ角ゴ Pro W3"/>
                </a:rPr>
                <a:t>Rochester, NY</a:t>
              </a:r>
            </a:p>
            <a:p>
              <a:pPr marL="171450" indent="-171450">
                <a:lnSpc>
                  <a:spcPct val="100000"/>
                </a:lnSpc>
                <a:spcBef>
                  <a:spcPct val="0"/>
                </a:spcBef>
                <a:spcAft>
                  <a:spcPct val="0"/>
                </a:spcAft>
                <a:buClr>
                  <a:srgbClr val="F67F25"/>
                </a:buClr>
                <a:buFont typeface="Arial" panose="020B0604020202020204" pitchFamily="34" charset="0"/>
                <a:buChar char="•"/>
              </a:pPr>
              <a:r>
                <a:rPr lang="en-US" sz="1000">
                  <a:latin typeface="FRUTIGER LT 45 LIGHT" panose="02000503000000000000" pitchFamily="2" charset="0"/>
                  <a:ea typeface="ヒラギノ角ゴ Pro W3"/>
                  <a:cs typeface="ヒラギノ角ゴ Pro W3"/>
                </a:rPr>
                <a:t>Digital Radiography</a:t>
              </a:r>
            </a:p>
            <a:p>
              <a:pPr marL="171450" indent="-171450">
                <a:lnSpc>
                  <a:spcPct val="100000"/>
                </a:lnSpc>
                <a:spcBef>
                  <a:spcPct val="0"/>
                </a:spcBef>
                <a:spcAft>
                  <a:spcPct val="0"/>
                </a:spcAft>
                <a:buClr>
                  <a:srgbClr val="F67F25"/>
                </a:buClr>
                <a:buFont typeface="Arial" panose="020B0604020202020204" pitchFamily="34" charset="0"/>
                <a:buChar char="•"/>
              </a:pPr>
              <a:r>
                <a:rPr lang="en-US" sz="1000">
                  <a:latin typeface="FRUTIGER LT 45 LIGHT" panose="02000503000000000000" pitchFamily="2" charset="0"/>
                  <a:ea typeface="ヒラギノ角ゴ Pro W3"/>
                  <a:cs typeface="ヒラギノ角ゴ Pro W3"/>
                </a:rPr>
                <a:t>Manufacturing</a:t>
              </a:r>
            </a:p>
            <a:p>
              <a:pPr marL="171450" indent="-171450">
                <a:lnSpc>
                  <a:spcPct val="100000"/>
                </a:lnSpc>
                <a:spcBef>
                  <a:spcPct val="0"/>
                </a:spcBef>
                <a:spcAft>
                  <a:spcPct val="0"/>
                </a:spcAft>
                <a:buClr>
                  <a:srgbClr val="F67F25"/>
                </a:buClr>
                <a:buFont typeface="Arial" panose="020B0604020202020204" pitchFamily="34" charset="0"/>
                <a:buChar char="•"/>
              </a:pPr>
              <a:r>
                <a:rPr lang="en-US" sz="1000">
                  <a:latin typeface="FRUTIGER LT 45 LIGHT" panose="02000503000000000000" pitchFamily="2" charset="0"/>
                  <a:ea typeface="ヒラギノ角ゴ Pro W3"/>
                  <a:cs typeface="ヒラギノ角ゴ Pro W3"/>
                </a:rPr>
                <a:t>DR Development </a:t>
              </a:r>
            </a:p>
          </p:txBody>
        </p:sp>
        <p:sp>
          <p:nvSpPr>
            <p:cNvPr id="410" name="Text Box 429">
              <a:extLst>
                <a:ext uri="{FF2B5EF4-FFF2-40B4-BE49-F238E27FC236}">
                  <a16:creationId xmlns:a16="http://schemas.microsoft.com/office/drawing/2014/main" id="{722E991B-8FFD-4621-8B18-71F7724A4899}"/>
                </a:ext>
              </a:extLst>
            </p:cNvPr>
            <p:cNvSpPr txBox="1">
              <a:spLocks noChangeArrowheads="1"/>
            </p:cNvSpPr>
            <p:nvPr/>
          </p:nvSpPr>
          <p:spPr bwMode="auto">
            <a:xfrm>
              <a:off x="9398779" y="3311939"/>
              <a:ext cx="2430061" cy="902375"/>
            </a:xfrm>
            <a:prstGeom prst="roundRect">
              <a:avLst/>
            </a:prstGeom>
            <a:solidFill>
              <a:schemeClr val="bg1"/>
            </a:solidFill>
            <a:ln w="9525">
              <a:noFill/>
              <a:miter lim="800000"/>
              <a:headEnd/>
              <a:tailEnd/>
            </a:ln>
            <a:effectLst>
              <a:outerShdw blurRad="190500" dist="63500" dir="2700000" algn="tl" rotWithShape="0">
                <a:prstClr val="black">
                  <a:alpha val="22000"/>
                </a:prstClr>
              </a:outerShdw>
            </a:effectLst>
          </p:spPr>
          <p:txBody>
            <a:bodyPr wrap="none">
              <a:spAutoFit/>
            </a:bodyPr>
            <a:lstStyle/>
            <a:p>
              <a:pPr>
                <a:lnSpc>
                  <a:spcPct val="100000"/>
                </a:lnSpc>
                <a:spcBef>
                  <a:spcPct val="0"/>
                </a:spcBef>
                <a:spcAft>
                  <a:spcPts val="600"/>
                </a:spcAft>
                <a:buFontTx/>
                <a:buNone/>
              </a:pPr>
              <a:r>
                <a:rPr lang="en-US" sz="1200">
                  <a:solidFill>
                    <a:srgbClr val="0070C0"/>
                  </a:solidFill>
                  <a:latin typeface="FRUTIGER LT 45 LIGHT" panose="02000503000000000000" pitchFamily="2" charset="0"/>
                  <a:ea typeface="ヒラギノ角ゴ Pro W3"/>
                  <a:cs typeface="ヒラギノ角ゴ Pro W3"/>
                </a:rPr>
                <a:t>Shanghai, China</a:t>
              </a:r>
            </a:p>
            <a:p>
              <a:pPr marL="171450" indent="-171450">
                <a:lnSpc>
                  <a:spcPct val="100000"/>
                </a:lnSpc>
                <a:spcBef>
                  <a:spcPct val="0"/>
                </a:spcBef>
                <a:spcAft>
                  <a:spcPct val="0"/>
                </a:spcAft>
                <a:buClr>
                  <a:srgbClr val="F67F25"/>
                </a:buClr>
                <a:buFont typeface="Arial" panose="020B0604020202020204" pitchFamily="34" charset="0"/>
                <a:buChar char="•"/>
              </a:pPr>
              <a:r>
                <a:rPr lang="en-US" sz="1000">
                  <a:latin typeface="FRUTIGER LT 45 LIGHT" panose="02000503000000000000" pitchFamily="2" charset="0"/>
                </a:rPr>
                <a:t>Digital Radiography</a:t>
              </a:r>
            </a:p>
            <a:p>
              <a:pPr marL="171450" indent="-171450">
                <a:lnSpc>
                  <a:spcPct val="100000"/>
                </a:lnSpc>
                <a:spcBef>
                  <a:spcPct val="0"/>
                </a:spcBef>
                <a:spcAft>
                  <a:spcPct val="0"/>
                </a:spcAft>
                <a:buClr>
                  <a:srgbClr val="F67F25"/>
                </a:buClr>
                <a:buFont typeface="Arial" panose="020B0604020202020204" pitchFamily="34" charset="0"/>
                <a:buChar char="•"/>
              </a:pPr>
              <a:r>
                <a:rPr lang="en-US" sz="1000">
                  <a:latin typeface="FRUTIGER LT 45 LIGHT" panose="02000503000000000000" pitchFamily="2" charset="0"/>
                </a:rPr>
                <a:t>CR and Print Equipment </a:t>
              </a:r>
            </a:p>
            <a:p>
              <a:pPr marL="171450" indent="-171450">
                <a:lnSpc>
                  <a:spcPct val="100000"/>
                </a:lnSpc>
                <a:spcBef>
                  <a:spcPct val="0"/>
                </a:spcBef>
                <a:spcAft>
                  <a:spcPct val="0"/>
                </a:spcAft>
                <a:buClr>
                  <a:srgbClr val="F67F25"/>
                </a:buClr>
                <a:buFont typeface="Arial" panose="020B0604020202020204" pitchFamily="34" charset="0"/>
                <a:buChar char="•"/>
              </a:pPr>
              <a:r>
                <a:rPr lang="en-US" sz="1000">
                  <a:latin typeface="FRUTIGER LT 45 LIGHT" panose="02000503000000000000" pitchFamily="2" charset="0"/>
                </a:rPr>
                <a:t>Manufacturing and DR Development</a:t>
              </a:r>
            </a:p>
          </p:txBody>
        </p:sp>
        <p:sp>
          <p:nvSpPr>
            <p:cNvPr id="411" name="Freeform 421">
              <a:extLst>
                <a:ext uri="{FF2B5EF4-FFF2-40B4-BE49-F238E27FC236}">
                  <a16:creationId xmlns:a16="http://schemas.microsoft.com/office/drawing/2014/main" id="{A5CA39D3-9EA4-4B47-A276-3409F7755532}"/>
                </a:ext>
              </a:extLst>
            </p:cNvPr>
            <p:cNvSpPr>
              <a:spLocks/>
            </p:cNvSpPr>
            <p:nvPr/>
          </p:nvSpPr>
          <p:spPr bwMode="auto">
            <a:xfrm>
              <a:off x="8664579" y="3975873"/>
              <a:ext cx="185738" cy="198438"/>
            </a:xfrm>
            <a:custGeom>
              <a:avLst/>
              <a:gdLst>
                <a:gd name="T0" fmla="*/ 76837049 w 235"/>
                <a:gd name="T1" fmla="*/ 0 h 250"/>
                <a:gd name="T2" fmla="*/ 84333749 w 235"/>
                <a:gd name="T3" fmla="*/ 630239 h 250"/>
                <a:gd name="T4" fmla="*/ 94328822 w 235"/>
                <a:gd name="T5" fmla="*/ 3150402 h 250"/>
                <a:gd name="T6" fmla="*/ 106822293 w 235"/>
                <a:gd name="T7" fmla="*/ 9450412 h 250"/>
                <a:gd name="T8" fmla="*/ 118691343 w 235"/>
                <a:gd name="T9" fmla="*/ 17641140 h 250"/>
                <a:gd name="T10" fmla="*/ 129311602 w 235"/>
                <a:gd name="T11" fmla="*/ 28352033 h 250"/>
                <a:gd name="T12" fmla="*/ 137431907 w 235"/>
                <a:gd name="T13" fmla="*/ 39692365 h 250"/>
                <a:gd name="T14" fmla="*/ 143054629 w 235"/>
                <a:gd name="T15" fmla="*/ 52923426 h 250"/>
                <a:gd name="T16" fmla="*/ 146178189 w 235"/>
                <a:gd name="T17" fmla="*/ 63634313 h 250"/>
                <a:gd name="T18" fmla="*/ 146802584 w 235"/>
                <a:gd name="T19" fmla="*/ 70564560 h 250"/>
                <a:gd name="T20" fmla="*/ 146802584 w 235"/>
                <a:gd name="T21" fmla="*/ 78125046 h 250"/>
                <a:gd name="T22" fmla="*/ 146178189 w 235"/>
                <a:gd name="T23" fmla="*/ 86315771 h 250"/>
                <a:gd name="T24" fmla="*/ 143054629 w 235"/>
                <a:gd name="T25" fmla="*/ 98916581 h 250"/>
                <a:gd name="T26" fmla="*/ 137431907 w 235"/>
                <a:gd name="T27" fmla="*/ 113407339 h 250"/>
                <a:gd name="T28" fmla="*/ 129311602 w 235"/>
                <a:gd name="T29" fmla="*/ 126638388 h 250"/>
                <a:gd name="T30" fmla="*/ 118691343 w 235"/>
                <a:gd name="T31" fmla="*/ 137979514 h 250"/>
                <a:gd name="T32" fmla="*/ 106822293 w 235"/>
                <a:gd name="T33" fmla="*/ 147429923 h 250"/>
                <a:gd name="T34" fmla="*/ 94328822 w 235"/>
                <a:gd name="T35" fmla="*/ 153729931 h 250"/>
                <a:gd name="T36" fmla="*/ 86832122 w 235"/>
                <a:gd name="T37" fmla="*/ 154990409 h 250"/>
                <a:gd name="T38" fmla="*/ 79960608 w 235"/>
                <a:gd name="T39" fmla="*/ 156880332 h 250"/>
                <a:gd name="T40" fmla="*/ 73713490 w 235"/>
                <a:gd name="T41" fmla="*/ 157510571 h 250"/>
                <a:gd name="T42" fmla="*/ 65592394 w 235"/>
                <a:gd name="T43" fmla="*/ 156880332 h 250"/>
                <a:gd name="T44" fmla="*/ 56846903 w 235"/>
                <a:gd name="T45" fmla="*/ 154990409 h 250"/>
                <a:gd name="T46" fmla="*/ 49975377 w 235"/>
                <a:gd name="T47" fmla="*/ 153729931 h 250"/>
                <a:gd name="T48" fmla="*/ 36232349 w 235"/>
                <a:gd name="T49" fmla="*/ 147429923 h 250"/>
                <a:gd name="T50" fmla="*/ 24363293 w 235"/>
                <a:gd name="T51" fmla="*/ 137979514 h 250"/>
                <a:gd name="T52" fmla="*/ 14992616 w 235"/>
                <a:gd name="T53" fmla="*/ 126638388 h 250"/>
                <a:gd name="T54" fmla="*/ 8121099 w 235"/>
                <a:gd name="T55" fmla="*/ 113407339 h 250"/>
                <a:gd name="T56" fmla="*/ 3123560 w 235"/>
                <a:gd name="T57" fmla="*/ 98916581 h 250"/>
                <a:gd name="T58" fmla="*/ 0 w 235"/>
                <a:gd name="T59" fmla="*/ 81905686 h 250"/>
                <a:gd name="T60" fmla="*/ 0 w 235"/>
                <a:gd name="T61" fmla="*/ 66784714 h 250"/>
                <a:gd name="T62" fmla="*/ 3123560 w 235"/>
                <a:gd name="T63" fmla="*/ 52923426 h 250"/>
                <a:gd name="T64" fmla="*/ 8121099 w 235"/>
                <a:gd name="T65" fmla="*/ 39692365 h 250"/>
                <a:gd name="T66" fmla="*/ 14992616 w 235"/>
                <a:gd name="T67" fmla="*/ 28352033 h 250"/>
                <a:gd name="T68" fmla="*/ 24363293 w 235"/>
                <a:gd name="T69" fmla="*/ 17641140 h 250"/>
                <a:gd name="T70" fmla="*/ 36232349 w 235"/>
                <a:gd name="T71" fmla="*/ 9450412 h 250"/>
                <a:gd name="T72" fmla="*/ 49975377 w 235"/>
                <a:gd name="T73" fmla="*/ 3150402 h 250"/>
                <a:gd name="T74" fmla="*/ 60594858 w 235"/>
                <a:gd name="T75" fmla="*/ 630239 h 250"/>
                <a:gd name="T76" fmla="*/ 69341140 w 235"/>
                <a:gd name="T77" fmla="*/ 0 h 250"/>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235"/>
                <a:gd name="T118" fmla="*/ 0 h 250"/>
                <a:gd name="T119" fmla="*/ 235 w 235"/>
                <a:gd name="T120" fmla="*/ 250 h 250"/>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235" h="250">
                  <a:moveTo>
                    <a:pt x="118" y="0"/>
                  </a:moveTo>
                  <a:lnTo>
                    <a:pt x="123" y="0"/>
                  </a:lnTo>
                  <a:lnTo>
                    <a:pt x="128" y="0"/>
                  </a:lnTo>
                  <a:lnTo>
                    <a:pt x="135" y="1"/>
                  </a:lnTo>
                  <a:lnTo>
                    <a:pt x="139" y="2"/>
                  </a:lnTo>
                  <a:lnTo>
                    <a:pt x="151" y="5"/>
                  </a:lnTo>
                  <a:lnTo>
                    <a:pt x="161" y="10"/>
                  </a:lnTo>
                  <a:lnTo>
                    <a:pt x="171" y="15"/>
                  </a:lnTo>
                  <a:lnTo>
                    <a:pt x="180" y="21"/>
                  </a:lnTo>
                  <a:lnTo>
                    <a:pt x="190" y="28"/>
                  </a:lnTo>
                  <a:lnTo>
                    <a:pt x="198" y="36"/>
                  </a:lnTo>
                  <a:lnTo>
                    <a:pt x="207" y="45"/>
                  </a:lnTo>
                  <a:lnTo>
                    <a:pt x="214" y="53"/>
                  </a:lnTo>
                  <a:lnTo>
                    <a:pt x="220" y="63"/>
                  </a:lnTo>
                  <a:lnTo>
                    <a:pt x="225" y="73"/>
                  </a:lnTo>
                  <a:lnTo>
                    <a:pt x="229" y="84"/>
                  </a:lnTo>
                  <a:lnTo>
                    <a:pt x="233" y="94"/>
                  </a:lnTo>
                  <a:lnTo>
                    <a:pt x="234" y="101"/>
                  </a:lnTo>
                  <a:lnTo>
                    <a:pt x="234" y="106"/>
                  </a:lnTo>
                  <a:lnTo>
                    <a:pt x="235" y="112"/>
                  </a:lnTo>
                  <a:lnTo>
                    <a:pt x="235" y="117"/>
                  </a:lnTo>
                  <a:lnTo>
                    <a:pt x="235" y="124"/>
                  </a:lnTo>
                  <a:lnTo>
                    <a:pt x="234" y="130"/>
                  </a:lnTo>
                  <a:lnTo>
                    <a:pt x="234" y="137"/>
                  </a:lnTo>
                  <a:lnTo>
                    <a:pt x="233" y="144"/>
                  </a:lnTo>
                  <a:lnTo>
                    <a:pt x="229" y="157"/>
                  </a:lnTo>
                  <a:lnTo>
                    <a:pt x="225" y="169"/>
                  </a:lnTo>
                  <a:lnTo>
                    <a:pt x="220" y="180"/>
                  </a:lnTo>
                  <a:lnTo>
                    <a:pt x="214" y="191"/>
                  </a:lnTo>
                  <a:lnTo>
                    <a:pt x="207" y="201"/>
                  </a:lnTo>
                  <a:lnTo>
                    <a:pt x="198" y="210"/>
                  </a:lnTo>
                  <a:lnTo>
                    <a:pt x="190" y="219"/>
                  </a:lnTo>
                  <a:lnTo>
                    <a:pt x="180" y="226"/>
                  </a:lnTo>
                  <a:lnTo>
                    <a:pt x="171" y="234"/>
                  </a:lnTo>
                  <a:lnTo>
                    <a:pt x="161" y="239"/>
                  </a:lnTo>
                  <a:lnTo>
                    <a:pt x="151" y="244"/>
                  </a:lnTo>
                  <a:lnTo>
                    <a:pt x="144" y="245"/>
                  </a:lnTo>
                  <a:lnTo>
                    <a:pt x="139" y="246"/>
                  </a:lnTo>
                  <a:lnTo>
                    <a:pt x="135" y="247"/>
                  </a:lnTo>
                  <a:lnTo>
                    <a:pt x="128" y="249"/>
                  </a:lnTo>
                  <a:lnTo>
                    <a:pt x="123" y="249"/>
                  </a:lnTo>
                  <a:lnTo>
                    <a:pt x="118" y="250"/>
                  </a:lnTo>
                  <a:lnTo>
                    <a:pt x="111" y="249"/>
                  </a:lnTo>
                  <a:lnTo>
                    <a:pt x="105" y="249"/>
                  </a:lnTo>
                  <a:lnTo>
                    <a:pt x="97" y="247"/>
                  </a:lnTo>
                  <a:lnTo>
                    <a:pt x="91" y="246"/>
                  </a:lnTo>
                  <a:lnTo>
                    <a:pt x="86" y="245"/>
                  </a:lnTo>
                  <a:lnTo>
                    <a:pt x="80" y="244"/>
                  </a:lnTo>
                  <a:lnTo>
                    <a:pt x="69" y="239"/>
                  </a:lnTo>
                  <a:lnTo>
                    <a:pt x="58" y="234"/>
                  </a:lnTo>
                  <a:lnTo>
                    <a:pt x="49" y="226"/>
                  </a:lnTo>
                  <a:lnTo>
                    <a:pt x="39" y="219"/>
                  </a:lnTo>
                  <a:lnTo>
                    <a:pt x="31" y="210"/>
                  </a:lnTo>
                  <a:lnTo>
                    <a:pt x="24" y="201"/>
                  </a:lnTo>
                  <a:lnTo>
                    <a:pt x="18" y="191"/>
                  </a:lnTo>
                  <a:lnTo>
                    <a:pt x="13" y="180"/>
                  </a:lnTo>
                  <a:lnTo>
                    <a:pt x="8" y="169"/>
                  </a:lnTo>
                  <a:lnTo>
                    <a:pt x="5" y="157"/>
                  </a:lnTo>
                  <a:lnTo>
                    <a:pt x="3" y="144"/>
                  </a:lnTo>
                  <a:lnTo>
                    <a:pt x="0" y="130"/>
                  </a:lnTo>
                  <a:lnTo>
                    <a:pt x="0" y="117"/>
                  </a:lnTo>
                  <a:lnTo>
                    <a:pt x="0" y="106"/>
                  </a:lnTo>
                  <a:lnTo>
                    <a:pt x="3" y="94"/>
                  </a:lnTo>
                  <a:lnTo>
                    <a:pt x="5" y="84"/>
                  </a:lnTo>
                  <a:lnTo>
                    <a:pt x="8" y="73"/>
                  </a:lnTo>
                  <a:lnTo>
                    <a:pt x="13" y="63"/>
                  </a:lnTo>
                  <a:lnTo>
                    <a:pt x="18" y="53"/>
                  </a:lnTo>
                  <a:lnTo>
                    <a:pt x="24" y="45"/>
                  </a:lnTo>
                  <a:lnTo>
                    <a:pt x="31" y="36"/>
                  </a:lnTo>
                  <a:lnTo>
                    <a:pt x="39" y="28"/>
                  </a:lnTo>
                  <a:lnTo>
                    <a:pt x="49" y="21"/>
                  </a:lnTo>
                  <a:lnTo>
                    <a:pt x="58" y="15"/>
                  </a:lnTo>
                  <a:lnTo>
                    <a:pt x="69" y="10"/>
                  </a:lnTo>
                  <a:lnTo>
                    <a:pt x="80" y="5"/>
                  </a:lnTo>
                  <a:lnTo>
                    <a:pt x="91" y="2"/>
                  </a:lnTo>
                  <a:lnTo>
                    <a:pt x="97" y="1"/>
                  </a:lnTo>
                  <a:lnTo>
                    <a:pt x="105" y="0"/>
                  </a:lnTo>
                  <a:lnTo>
                    <a:pt x="111" y="0"/>
                  </a:lnTo>
                  <a:lnTo>
                    <a:pt x="118" y="0"/>
                  </a:lnTo>
                  <a:close/>
                </a:path>
              </a:pathLst>
            </a:custGeom>
            <a:solidFill>
              <a:srgbClr val="4115CF"/>
            </a:solidFill>
            <a:ln w="9525">
              <a:noFill/>
              <a:round/>
              <a:headEnd/>
              <a:tailEnd/>
            </a:ln>
          </p:spPr>
          <p:txBody>
            <a:bodyPr/>
            <a:lstStyle/>
            <a:p>
              <a:endParaRPr lang="en-US"/>
            </a:p>
          </p:txBody>
        </p:sp>
        <p:sp>
          <p:nvSpPr>
            <p:cNvPr id="414" name="Freeform 419">
              <a:extLst>
                <a:ext uri="{FF2B5EF4-FFF2-40B4-BE49-F238E27FC236}">
                  <a16:creationId xmlns:a16="http://schemas.microsoft.com/office/drawing/2014/main" id="{093176ED-7755-4466-9EE8-D350010376F6}"/>
                </a:ext>
              </a:extLst>
            </p:cNvPr>
            <p:cNvSpPr>
              <a:spLocks/>
            </p:cNvSpPr>
            <p:nvPr/>
          </p:nvSpPr>
          <p:spPr bwMode="auto">
            <a:xfrm>
              <a:off x="3256065" y="3649683"/>
              <a:ext cx="198437" cy="187325"/>
            </a:xfrm>
            <a:custGeom>
              <a:avLst/>
              <a:gdLst>
                <a:gd name="T0" fmla="*/ 630236 w 250"/>
                <a:gd name="T1" fmla="*/ 71165970 h 235"/>
                <a:gd name="T2" fmla="*/ 1889914 w 250"/>
                <a:gd name="T3" fmla="*/ 62906135 h 235"/>
                <a:gd name="T4" fmla="*/ 3779829 w 250"/>
                <a:gd name="T5" fmla="*/ 52103451 h 235"/>
                <a:gd name="T6" fmla="*/ 9450364 w 250"/>
                <a:gd name="T7" fmla="*/ 39395645 h 235"/>
                <a:gd name="T8" fmla="*/ 18271287 w 250"/>
                <a:gd name="T9" fmla="*/ 26687042 h 235"/>
                <a:gd name="T10" fmla="*/ 28981332 w 250"/>
                <a:gd name="T11" fmla="*/ 17155783 h 235"/>
                <a:gd name="T12" fmla="*/ 41582079 w 250"/>
                <a:gd name="T13" fmla="*/ 8895945 h 235"/>
                <a:gd name="T14" fmla="*/ 55443309 w 250"/>
                <a:gd name="T15" fmla="*/ 3177351 h 235"/>
                <a:gd name="T16" fmla="*/ 70564205 w 250"/>
                <a:gd name="T17" fmla="*/ 0 h 235"/>
                <a:gd name="T18" fmla="*/ 86944778 w 250"/>
                <a:gd name="T19" fmla="*/ 635311 h 235"/>
                <a:gd name="T20" fmla="*/ 102695910 w 250"/>
                <a:gd name="T21" fmla="*/ 3177351 h 235"/>
                <a:gd name="T22" fmla="*/ 116556359 w 250"/>
                <a:gd name="T23" fmla="*/ 8895945 h 235"/>
                <a:gd name="T24" fmla="*/ 129157105 w 250"/>
                <a:gd name="T25" fmla="*/ 17155783 h 235"/>
                <a:gd name="T26" fmla="*/ 139237702 w 250"/>
                <a:gd name="T27" fmla="*/ 26687042 h 235"/>
                <a:gd name="T28" fmla="*/ 148058622 w 250"/>
                <a:gd name="T29" fmla="*/ 39395645 h 235"/>
                <a:gd name="T30" fmla="*/ 154358598 w 250"/>
                <a:gd name="T31" fmla="*/ 52103451 h 235"/>
                <a:gd name="T32" fmla="*/ 156878747 w 250"/>
                <a:gd name="T33" fmla="*/ 62906135 h 235"/>
                <a:gd name="T34" fmla="*/ 157508983 w 250"/>
                <a:gd name="T35" fmla="*/ 71165970 h 235"/>
                <a:gd name="T36" fmla="*/ 157508983 w 250"/>
                <a:gd name="T37" fmla="*/ 74978630 h 235"/>
                <a:gd name="T38" fmla="*/ 157508983 w 250"/>
                <a:gd name="T39" fmla="*/ 81967844 h 235"/>
                <a:gd name="T40" fmla="*/ 155619070 w 250"/>
                <a:gd name="T41" fmla="*/ 90228476 h 235"/>
                <a:gd name="T42" fmla="*/ 151209007 w 250"/>
                <a:gd name="T43" fmla="*/ 103572389 h 235"/>
                <a:gd name="T44" fmla="*/ 144278001 w 250"/>
                <a:gd name="T45" fmla="*/ 116280220 h 235"/>
                <a:gd name="T46" fmla="*/ 134827639 w 250"/>
                <a:gd name="T47" fmla="*/ 127082891 h 235"/>
                <a:gd name="T48" fmla="*/ 122857129 w 250"/>
                <a:gd name="T49" fmla="*/ 136613347 h 235"/>
                <a:gd name="T50" fmla="*/ 109626147 w 250"/>
                <a:gd name="T51" fmla="*/ 143603358 h 235"/>
                <a:gd name="T52" fmla="*/ 94505226 w 250"/>
                <a:gd name="T53" fmla="*/ 147416018 h 235"/>
                <a:gd name="T54" fmla="*/ 79384330 w 250"/>
                <a:gd name="T55" fmla="*/ 149321950 h 235"/>
                <a:gd name="T56" fmla="*/ 63633993 w 250"/>
                <a:gd name="T57" fmla="*/ 147416018 h 235"/>
                <a:gd name="T58" fmla="*/ 48513085 w 250"/>
                <a:gd name="T59" fmla="*/ 143603358 h 235"/>
                <a:gd name="T60" fmla="*/ 35282102 w 250"/>
                <a:gd name="T61" fmla="*/ 136613347 h 235"/>
                <a:gd name="T62" fmla="*/ 23311586 w 250"/>
                <a:gd name="T63" fmla="*/ 127082891 h 235"/>
                <a:gd name="T64" fmla="*/ 14490666 w 250"/>
                <a:gd name="T65" fmla="*/ 116280220 h 235"/>
                <a:gd name="T66" fmla="*/ 6299978 w 250"/>
                <a:gd name="T67" fmla="*/ 103572389 h 235"/>
                <a:gd name="T68" fmla="*/ 1889914 w 250"/>
                <a:gd name="T69" fmla="*/ 90228476 h 235"/>
                <a:gd name="T70" fmla="*/ 630236 w 250"/>
                <a:gd name="T71" fmla="*/ 81967844 h 235"/>
                <a:gd name="T72" fmla="*/ 0 w 250"/>
                <a:gd name="T73" fmla="*/ 74978630 h 235"/>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250"/>
                <a:gd name="T112" fmla="*/ 0 h 235"/>
                <a:gd name="T113" fmla="*/ 250 w 250"/>
                <a:gd name="T114" fmla="*/ 235 h 235"/>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250" h="235">
                  <a:moveTo>
                    <a:pt x="0" y="118"/>
                  </a:moveTo>
                  <a:lnTo>
                    <a:pt x="1" y="112"/>
                  </a:lnTo>
                  <a:lnTo>
                    <a:pt x="1" y="106"/>
                  </a:lnTo>
                  <a:lnTo>
                    <a:pt x="3" y="99"/>
                  </a:lnTo>
                  <a:lnTo>
                    <a:pt x="3" y="93"/>
                  </a:lnTo>
                  <a:lnTo>
                    <a:pt x="6" y="82"/>
                  </a:lnTo>
                  <a:lnTo>
                    <a:pt x="10" y="72"/>
                  </a:lnTo>
                  <a:lnTo>
                    <a:pt x="15" y="62"/>
                  </a:lnTo>
                  <a:lnTo>
                    <a:pt x="23" y="52"/>
                  </a:lnTo>
                  <a:lnTo>
                    <a:pt x="29" y="42"/>
                  </a:lnTo>
                  <a:lnTo>
                    <a:pt x="37" y="35"/>
                  </a:lnTo>
                  <a:lnTo>
                    <a:pt x="46" y="27"/>
                  </a:lnTo>
                  <a:lnTo>
                    <a:pt x="56" y="20"/>
                  </a:lnTo>
                  <a:lnTo>
                    <a:pt x="66" y="14"/>
                  </a:lnTo>
                  <a:lnTo>
                    <a:pt x="77" y="9"/>
                  </a:lnTo>
                  <a:lnTo>
                    <a:pt x="88" y="5"/>
                  </a:lnTo>
                  <a:lnTo>
                    <a:pt x="101" y="2"/>
                  </a:lnTo>
                  <a:lnTo>
                    <a:pt x="112" y="0"/>
                  </a:lnTo>
                  <a:lnTo>
                    <a:pt x="126" y="0"/>
                  </a:lnTo>
                  <a:lnTo>
                    <a:pt x="138" y="1"/>
                  </a:lnTo>
                  <a:lnTo>
                    <a:pt x="150" y="2"/>
                  </a:lnTo>
                  <a:lnTo>
                    <a:pt x="163" y="5"/>
                  </a:lnTo>
                  <a:lnTo>
                    <a:pt x="174" y="9"/>
                  </a:lnTo>
                  <a:lnTo>
                    <a:pt x="185" y="14"/>
                  </a:lnTo>
                  <a:lnTo>
                    <a:pt x="195" y="20"/>
                  </a:lnTo>
                  <a:lnTo>
                    <a:pt x="205" y="27"/>
                  </a:lnTo>
                  <a:lnTo>
                    <a:pt x="214" y="35"/>
                  </a:lnTo>
                  <a:lnTo>
                    <a:pt x="221" y="42"/>
                  </a:lnTo>
                  <a:lnTo>
                    <a:pt x="229" y="52"/>
                  </a:lnTo>
                  <a:lnTo>
                    <a:pt x="235" y="62"/>
                  </a:lnTo>
                  <a:lnTo>
                    <a:pt x="240" y="72"/>
                  </a:lnTo>
                  <a:lnTo>
                    <a:pt x="245" y="82"/>
                  </a:lnTo>
                  <a:lnTo>
                    <a:pt x="247" y="93"/>
                  </a:lnTo>
                  <a:lnTo>
                    <a:pt x="249" y="99"/>
                  </a:lnTo>
                  <a:lnTo>
                    <a:pt x="250" y="106"/>
                  </a:lnTo>
                  <a:lnTo>
                    <a:pt x="250" y="112"/>
                  </a:lnTo>
                  <a:lnTo>
                    <a:pt x="250" y="118"/>
                  </a:lnTo>
                  <a:lnTo>
                    <a:pt x="250" y="123"/>
                  </a:lnTo>
                  <a:lnTo>
                    <a:pt x="250" y="129"/>
                  </a:lnTo>
                  <a:lnTo>
                    <a:pt x="249" y="135"/>
                  </a:lnTo>
                  <a:lnTo>
                    <a:pt x="247" y="142"/>
                  </a:lnTo>
                  <a:lnTo>
                    <a:pt x="245" y="153"/>
                  </a:lnTo>
                  <a:lnTo>
                    <a:pt x="240" y="163"/>
                  </a:lnTo>
                  <a:lnTo>
                    <a:pt x="235" y="174"/>
                  </a:lnTo>
                  <a:lnTo>
                    <a:pt x="229" y="183"/>
                  </a:lnTo>
                  <a:lnTo>
                    <a:pt x="221" y="193"/>
                  </a:lnTo>
                  <a:lnTo>
                    <a:pt x="214" y="200"/>
                  </a:lnTo>
                  <a:lnTo>
                    <a:pt x="205" y="208"/>
                  </a:lnTo>
                  <a:lnTo>
                    <a:pt x="195" y="215"/>
                  </a:lnTo>
                  <a:lnTo>
                    <a:pt x="185" y="221"/>
                  </a:lnTo>
                  <a:lnTo>
                    <a:pt x="174" y="226"/>
                  </a:lnTo>
                  <a:lnTo>
                    <a:pt x="163" y="230"/>
                  </a:lnTo>
                  <a:lnTo>
                    <a:pt x="150" y="232"/>
                  </a:lnTo>
                  <a:lnTo>
                    <a:pt x="138" y="235"/>
                  </a:lnTo>
                  <a:lnTo>
                    <a:pt x="126" y="235"/>
                  </a:lnTo>
                  <a:lnTo>
                    <a:pt x="112" y="235"/>
                  </a:lnTo>
                  <a:lnTo>
                    <a:pt x="101" y="232"/>
                  </a:lnTo>
                  <a:lnTo>
                    <a:pt x="88" y="230"/>
                  </a:lnTo>
                  <a:lnTo>
                    <a:pt x="77" y="226"/>
                  </a:lnTo>
                  <a:lnTo>
                    <a:pt x="66" y="221"/>
                  </a:lnTo>
                  <a:lnTo>
                    <a:pt x="56" y="215"/>
                  </a:lnTo>
                  <a:lnTo>
                    <a:pt x="46" y="208"/>
                  </a:lnTo>
                  <a:lnTo>
                    <a:pt x="37" y="200"/>
                  </a:lnTo>
                  <a:lnTo>
                    <a:pt x="29" y="193"/>
                  </a:lnTo>
                  <a:lnTo>
                    <a:pt x="23" y="183"/>
                  </a:lnTo>
                  <a:lnTo>
                    <a:pt x="15" y="174"/>
                  </a:lnTo>
                  <a:lnTo>
                    <a:pt x="10" y="163"/>
                  </a:lnTo>
                  <a:lnTo>
                    <a:pt x="6" y="153"/>
                  </a:lnTo>
                  <a:lnTo>
                    <a:pt x="3" y="142"/>
                  </a:lnTo>
                  <a:lnTo>
                    <a:pt x="3" y="135"/>
                  </a:lnTo>
                  <a:lnTo>
                    <a:pt x="1" y="129"/>
                  </a:lnTo>
                  <a:lnTo>
                    <a:pt x="1" y="123"/>
                  </a:lnTo>
                  <a:lnTo>
                    <a:pt x="0" y="118"/>
                  </a:lnTo>
                </a:path>
              </a:pathLst>
            </a:custGeom>
            <a:solidFill>
              <a:srgbClr val="4115CF"/>
            </a:solidFill>
            <a:ln w="9525">
              <a:solidFill>
                <a:srgbClr val="FFFFFF"/>
              </a:solidFill>
              <a:prstDash val="solid"/>
              <a:round/>
              <a:headEnd/>
              <a:tailEnd/>
            </a:ln>
          </p:spPr>
          <p:txBody>
            <a:bodyPr/>
            <a:lstStyle/>
            <a:p>
              <a:endParaRPr lang="en-US"/>
            </a:p>
          </p:txBody>
        </p:sp>
        <p:sp>
          <p:nvSpPr>
            <p:cNvPr id="98" name="Line 431">
              <a:extLst>
                <a:ext uri="{FF2B5EF4-FFF2-40B4-BE49-F238E27FC236}">
                  <a16:creationId xmlns:a16="http://schemas.microsoft.com/office/drawing/2014/main" id="{99AB874F-2A69-0112-A468-CECC65F3BB09}"/>
                </a:ext>
              </a:extLst>
            </p:cNvPr>
            <p:cNvSpPr>
              <a:spLocks noChangeShapeType="1"/>
            </p:cNvSpPr>
            <p:nvPr/>
          </p:nvSpPr>
          <p:spPr bwMode="auto">
            <a:xfrm flipH="1" flipV="1">
              <a:off x="1655063" y="4421892"/>
              <a:ext cx="868326" cy="0"/>
            </a:xfrm>
            <a:prstGeom prst="line">
              <a:avLst/>
            </a:prstGeom>
            <a:noFill/>
            <a:ln w="9525">
              <a:solidFill>
                <a:srgbClr val="000000"/>
              </a:solidFill>
              <a:round/>
              <a:headEnd/>
              <a:tailEnd/>
            </a:ln>
          </p:spPr>
          <p:txBody>
            <a:bodyPr/>
            <a:lstStyle/>
            <a:p>
              <a:endParaRPr lang="en-US"/>
            </a:p>
          </p:txBody>
        </p:sp>
        <p:sp>
          <p:nvSpPr>
            <p:cNvPr id="99" name="Text Box 427">
              <a:extLst>
                <a:ext uri="{FF2B5EF4-FFF2-40B4-BE49-F238E27FC236}">
                  <a16:creationId xmlns:a16="http://schemas.microsoft.com/office/drawing/2014/main" id="{2F8050A7-1473-99D5-2F4C-9ACDDEB90287}"/>
                </a:ext>
              </a:extLst>
            </p:cNvPr>
            <p:cNvSpPr txBox="1">
              <a:spLocks noChangeArrowheads="1"/>
            </p:cNvSpPr>
            <p:nvPr/>
          </p:nvSpPr>
          <p:spPr bwMode="auto">
            <a:xfrm>
              <a:off x="601955" y="4140964"/>
              <a:ext cx="1335675" cy="561856"/>
            </a:xfrm>
            <a:prstGeom prst="roundRect">
              <a:avLst/>
            </a:prstGeom>
            <a:solidFill>
              <a:schemeClr val="bg1"/>
            </a:solidFill>
            <a:ln w="9525">
              <a:noFill/>
              <a:miter lim="800000"/>
              <a:headEnd/>
              <a:tailEnd/>
            </a:ln>
            <a:effectLst>
              <a:outerShdw blurRad="191224" dist="68979" dir="2700000" algn="tl" rotWithShape="0">
                <a:prstClr val="black">
                  <a:alpha val="22374"/>
                </a:prstClr>
              </a:outerShdw>
            </a:effectLst>
          </p:spPr>
          <p:txBody>
            <a:bodyPr wrap="none">
              <a:spAutoFit/>
            </a:bodyPr>
            <a:lstStyle/>
            <a:p>
              <a:pPr>
                <a:lnSpc>
                  <a:spcPct val="100000"/>
                </a:lnSpc>
                <a:spcBef>
                  <a:spcPct val="0"/>
                </a:spcBef>
                <a:spcAft>
                  <a:spcPts val="600"/>
                </a:spcAft>
                <a:buFontTx/>
                <a:buNone/>
              </a:pPr>
              <a:r>
                <a:rPr lang="en-US" sz="1200">
                  <a:solidFill>
                    <a:srgbClr val="0070C0"/>
                  </a:solidFill>
                  <a:latin typeface="FRUTIGER LT 45 LIGHT" panose="02000503000000000000" pitchFamily="2" charset="0"/>
                  <a:ea typeface="ヒラギノ角ゴ Pro W3"/>
                  <a:cs typeface="ヒラギノ角ゴ Pro W3"/>
                </a:rPr>
                <a:t>Guadalajara, MX</a:t>
              </a:r>
            </a:p>
            <a:p>
              <a:pPr marL="171450" indent="-171450">
                <a:lnSpc>
                  <a:spcPct val="100000"/>
                </a:lnSpc>
                <a:spcBef>
                  <a:spcPct val="0"/>
                </a:spcBef>
                <a:spcAft>
                  <a:spcPct val="0"/>
                </a:spcAft>
                <a:buClr>
                  <a:srgbClr val="F67F25"/>
                </a:buClr>
                <a:buFont typeface="Arial" panose="020B0604020202020204" pitchFamily="34" charset="0"/>
                <a:buChar char="•"/>
              </a:pPr>
              <a:r>
                <a:rPr lang="en-US" sz="1000">
                  <a:latin typeface="FRUTIGER LT 45 LIGHT" panose="02000503000000000000" pitchFamily="2" charset="0"/>
                  <a:ea typeface="ヒラギノ角ゴ Pro W3"/>
                  <a:cs typeface="ヒラギノ角ゴ Pro W3"/>
                </a:rPr>
                <a:t>Manufacturing</a:t>
              </a:r>
            </a:p>
          </p:txBody>
        </p:sp>
        <p:sp>
          <p:nvSpPr>
            <p:cNvPr id="100" name="Freeform 419">
              <a:extLst>
                <a:ext uri="{FF2B5EF4-FFF2-40B4-BE49-F238E27FC236}">
                  <a16:creationId xmlns:a16="http://schemas.microsoft.com/office/drawing/2014/main" id="{1F9BA4BC-F25D-1213-3E92-4AD9764AC7E2}"/>
                </a:ext>
              </a:extLst>
            </p:cNvPr>
            <p:cNvSpPr>
              <a:spLocks/>
            </p:cNvSpPr>
            <p:nvPr/>
          </p:nvSpPr>
          <p:spPr bwMode="auto">
            <a:xfrm>
              <a:off x="2496473" y="4328230"/>
              <a:ext cx="198437" cy="187325"/>
            </a:xfrm>
            <a:custGeom>
              <a:avLst/>
              <a:gdLst>
                <a:gd name="T0" fmla="*/ 630236 w 250"/>
                <a:gd name="T1" fmla="*/ 71165970 h 235"/>
                <a:gd name="T2" fmla="*/ 1889914 w 250"/>
                <a:gd name="T3" fmla="*/ 62906135 h 235"/>
                <a:gd name="T4" fmla="*/ 3779829 w 250"/>
                <a:gd name="T5" fmla="*/ 52103451 h 235"/>
                <a:gd name="T6" fmla="*/ 9450364 w 250"/>
                <a:gd name="T7" fmla="*/ 39395645 h 235"/>
                <a:gd name="T8" fmla="*/ 18271287 w 250"/>
                <a:gd name="T9" fmla="*/ 26687042 h 235"/>
                <a:gd name="T10" fmla="*/ 28981332 w 250"/>
                <a:gd name="T11" fmla="*/ 17155783 h 235"/>
                <a:gd name="T12" fmla="*/ 41582079 w 250"/>
                <a:gd name="T13" fmla="*/ 8895945 h 235"/>
                <a:gd name="T14" fmla="*/ 55443309 w 250"/>
                <a:gd name="T15" fmla="*/ 3177351 h 235"/>
                <a:gd name="T16" fmla="*/ 70564205 w 250"/>
                <a:gd name="T17" fmla="*/ 0 h 235"/>
                <a:gd name="T18" fmla="*/ 86944778 w 250"/>
                <a:gd name="T19" fmla="*/ 635311 h 235"/>
                <a:gd name="T20" fmla="*/ 102695910 w 250"/>
                <a:gd name="T21" fmla="*/ 3177351 h 235"/>
                <a:gd name="T22" fmla="*/ 116556359 w 250"/>
                <a:gd name="T23" fmla="*/ 8895945 h 235"/>
                <a:gd name="T24" fmla="*/ 129157105 w 250"/>
                <a:gd name="T25" fmla="*/ 17155783 h 235"/>
                <a:gd name="T26" fmla="*/ 139237702 w 250"/>
                <a:gd name="T27" fmla="*/ 26687042 h 235"/>
                <a:gd name="T28" fmla="*/ 148058622 w 250"/>
                <a:gd name="T29" fmla="*/ 39395645 h 235"/>
                <a:gd name="T30" fmla="*/ 154358598 w 250"/>
                <a:gd name="T31" fmla="*/ 52103451 h 235"/>
                <a:gd name="T32" fmla="*/ 156878747 w 250"/>
                <a:gd name="T33" fmla="*/ 62906135 h 235"/>
                <a:gd name="T34" fmla="*/ 157508983 w 250"/>
                <a:gd name="T35" fmla="*/ 71165970 h 235"/>
                <a:gd name="T36" fmla="*/ 157508983 w 250"/>
                <a:gd name="T37" fmla="*/ 74978630 h 235"/>
                <a:gd name="T38" fmla="*/ 157508983 w 250"/>
                <a:gd name="T39" fmla="*/ 81967844 h 235"/>
                <a:gd name="T40" fmla="*/ 155619070 w 250"/>
                <a:gd name="T41" fmla="*/ 90228476 h 235"/>
                <a:gd name="T42" fmla="*/ 151209007 w 250"/>
                <a:gd name="T43" fmla="*/ 103572389 h 235"/>
                <a:gd name="T44" fmla="*/ 144278001 w 250"/>
                <a:gd name="T45" fmla="*/ 116280220 h 235"/>
                <a:gd name="T46" fmla="*/ 134827639 w 250"/>
                <a:gd name="T47" fmla="*/ 127082891 h 235"/>
                <a:gd name="T48" fmla="*/ 122857129 w 250"/>
                <a:gd name="T49" fmla="*/ 136613347 h 235"/>
                <a:gd name="T50" fmla="*/ 109626147 w 250"/>
                <a:gd name="T51" fmla="*/ 143603358 h 235"/>
                <a:gd name="T52" fmla="*/ 94505226 w 250"/>
                <a:gd name="T53" fmla="*/ 147416018 h 235"/>
                <a:gd name="T54" fmla="*/ 79384330 w 250"/>
                <a:gd name="T55" fmla="*/ 149321950 h 235"/>
                <a:gd name="T56" fmla="*/ 63633993 w 250"/>
                <a:gd name="T57" fmla="*/ 147416018 h 235"/>
                <a:gd name="T58" fmla="*/ 48513085 w 250"/>
                <a:gd name="T59" fmla="*/ 143603358 h 235"/>
                <a:gd name="T60" fmla="*/ 35282102 w 250"/>
                <a:gd name="T61" fmla="*/ 136613347 h 235"/>
                <a:gd name="T62" fmla="*/ 23311586 w 250"/>
                <a:gd name="T63" fmla="*/ 127082891 h 235"/>
                <a:gd name="T64" fmla="*/ 14490666 w 250"/>
                <a:gd name="T65" fmla="*/ 116280220 h 235"/>
                <a:gd name="T66" fmla="*/ 6299978 w 250"/>
                <a:gd name="T67" fmla="*/ 103572389 h 235"/>
                <a:gd name="T68" fmla="*/ 1889914 w 250"/>
                <a:gd name="T69" fmla="*/ 90228476 h 235"/>
                <a:gd name="T70" fmla="*/ 630236 w 250"/>
                <a:gd name="T71" fmla="*/ 81967844 h 235"/>
                <a:gd name="T72" fmla="*/ 0 w 250"/>
                <a:gd name="T73" fmla="*/ 74978630 h 235"/>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250"/>
                <a:gd name="T112" fmla="*/ 0 h 235"/>
                <a:gd name="T113" fmla="*/ 250 w 250"/>
                <a:gd name="T114" fmla="*/ 235 h 235"/>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250" h="235">
                  <a:moveTo>
                    <a:pt x="0" y="118"/>
                  </a:moveTo>
                  <a:lnTo>
                    <a:pt x="1" y="112"/>
                  </a:lnTo>
                  <a:lnTo>
                    <a:pt x="1" y="106"/>
                  </a:lnTo>
                  <a:lnTo>
                    <a:pt x="3" y="99"/>
                  </a:lnTo>
                  <a:lnTo>
                    <a:pt x="3" y="93"/>
                  </a:lnTo>
                  <a:lnTo>
                    <a:pt x="6" y="82"/>
                  </a:lnTo>
                  <a:lnTo>
                    <a:pt x="10" y="72"/>
                  </a:lnTo>
                  <a:lnTo>
                    <a:pt x="15" y="62"/>
                  </a:lnTo>
                  <a:lnTo>
                    <a:pt x="23" y="52"/>
                  </a:lnTo>
                  <a:lnTo>
                    <a:pt x="29" y="42"/>
                  </a:lnTo>
                  <a:lnTo>
                    <a:pt x="37" y="35"/>
                  </a:lnTo>
                  <a:lnTo>
                    <a:pt x="46" y="27"/>
                  </a:lnTo>
                  <a:lnTo>
                    <a:pt x="56" y="20"/>
                  </a:lnTo>
                  <a:lnTo>
                    <a:pt x="66" y="14"/>
                  </a:lnTo>
                  <a:lnTo>
                    <a:pt x="77" y="9"/>
                  </a:lnTo>
                  <a:lnTo>
                    <a:pt x="88" y="5"/>
                  </a:lnTo>
                  <a:lnTo>
                    <a:pt x="101" y="2"/>
                  </a:lnTo>
                  <a:lnTo>
                    <a:pt x="112" y="0"/>
                  </a:lnTo>
                  <a:lnTo>
                    <a:pt x="126" y="0"/>
                  </a:lnTo>
                  <a:lnTo>
                    <a:pt x="138" y="1"/>
                  </a:lnTo>
                  <a:lnTo>
                    <a:pt x="150" y="2"/>
                  </a:lnTo>
                  <a:lnTo>
                    <a:pt x="163" y="5"/>
                  </a:lnTo>
                  <a:lnTo>
                    <a:pt x="174" y="9"/>
                  </a:lnTo>
                  <a:lnTo>
                    <a:pt x="185" y="14"/>
                  </a:lnTo>
                  <a:lnTo>
                    <a:pt x="195" y="20"/>
                  </a:lnTo>
                  <a:lnTo>
                    <a:pt x="205" y="27"/>
                  </a:lnTo>
                  <a:lnTo>
                    <a:pt x="214" y="35"/>
                  </a:lnTo>
                  <a:lnTo>
                    <a:pt x="221" y="42"/>
                  </a:lnTo>
                  <a:lnTo>
                    <a:pt x="229" y="52"/>
                  </a:lnTo>
                  <a:lnTo>
                    <a:pt x="235" y="62"/>
                  </a:lnTo>
                  <a:lnTo>
                    <a:pt x="240" y="72"/>
                  </a:lnTo>
                  <a:lnTo>
                    <a:pt x="245" y="82"/>
                  </a:lnTo>
                  <a:lnTo>
                    <a:pt x="247" y="93"/>
                  </a:lnTo>
                  <a:lnTo>
                    <a:pt x="249" y="99"/>
                  </a:lnTo>
                  <a:lnTo>
                    <a:pt x="250" y="106"/>
                  </a:lnTo>
                  <a:lnTo>
                    <a:pt x="250" y="112"/>
                  </a:lnTo>
                  <a:lnTo>
                    <a:pt x="250" y="118"/>
                  </a:lnTo>
                  <a:lnTo>
                    <a:pt x="250" y="123"/>
                  </a:lnTo>
                  <a:lnTo>
                    <a:pt x="250" y="129"/>
                  </a:lnTo>
                  <a:lnTo>
                    <a:pt x="249" y="135"/>
                  </a:lnTo>
                  <a:lnTo>
                    <a:pt x="247" y="142"/>
                  </a:lnTo>
                  <a:lnTo>
                    <a:pt x="245" y="153"/>
                  </a:lnTo>
                  <a:lnTo>
                    <a:pt x="240" y="163"/>
                  </a:lnTo>
                  <a:lnTo>
                    <a:pt x="235" y="174"/>
                  </a:lnTo>
                  <a:lnTo>
                    <a:pt x="229" y="183"/>
                  </a:lnTo>
                  <a:lnTo>
                    <a:pt x="221" y="193"/>
                  </a:lnTo>
                  <a:lnTo>
                    <a:pt x="214" y="200"/>
                  </a:lnTo>
                  <a:lnTo>
                    <a:pt x="205" y="208"/>
                  </a:lnTo>
                  <a:lnTo>
                    <a:pt x="195" y="215"/>
                  </a:lnTo>
                  <a:lnTo>
                    <a:pt x="185" y="221"/>
                  </a:lnTo>
                  <a:lnTo>
                    <a:pt x="174" y="226"/>
                  </a:lnTo>
                  <a:lnTo>
                    <a:pt x="163" y="230"/>
                  </a:lnTo>
                  <a:lnTo>
                    <a:pt x="150" y="232"/>
                  </a:lnTo>
                  <a:lnTo>
                    <a:pt x="138" y="235"/>
                  </a:lnTo>
                  <a:lnTo>
                    <a:pt x="126" y="235"/>
                  </a:lnTo>
                  <a:lnTo>
                    <a:pt x="112" y="235"/>
                  </a:lnTo>
                  <a:lnTo>
                    <a:pt x="101" y="232"/>
                  </a:lnTo>
                  <a:lnTo>
                    <a:pt x="88" y="230"/>
                  </a:lnTo>
                  <a:lnTo>
                    <a:pt x="77" y="226"/>
                  </a:lnTo>
                  <a:lnTo>
                    <a:pt x="66" y="221"/>
                  </a:lnTo>
                  <a:lnTo>
                    <a:pt x="56" y="215"/>
                  </a:lnTo>
                  <a:lnTo>
                    <a:pt x="46" y="208"/>
                  </a:lnTo>
                  <a:lnTo>
                    <a:pt x="37" y="200"/>
                  </a:lnTo>
                  <a:lnTo>
                    <a:pt x="29" y="193"/>
                  </a:lnTo>
                  <a:lnTo>
                    <a:pt x="23" y="183"/>
                  </a:lnTo>
                  <a:lnTo>
                    <a:pt x="15" y="174"/>
                  </a:lnTo>
                  <a:lnTo>
                    <a:pt x="10" y="163"/>
                  </a:lnTo>
                  <a:lnTo>
                    <a:pt x="6" y="153"/>
                  </a:lnTo>
                  <a:lnTo>
                    <a:pt x="3" y="142"/>
                  </a:lnTo>
                  <a:lnTo>
                    <a:pt x="3" y="135"/>
                  </a:lnTo>
                  <a:lnTo>
                    <a:pt x="1" y="129"/>
                  </a:lnTo>
                  <a:lnTo>
                    <a:pt x="1" y="123"/>
                  </a:lnTo>
                  <a:lnTo>
                    <a:pt x="0" y="118"/>
                  </a:lnTo>
                </a:path>
              </a:pathLst>
            </a:custGeom>
            <a:solidFill>
              <a:srgbClr val="4115CF"/>
            </a:solidFill>
            <a:ln w="9525">
              <a:solidFill>
                <a:srgbClr val="FFFFFF"/>
              </a:solidFill>
              <a:prstDash val="solid"/>
              <a:round/>
              <a:headEnd/>
              <a:tailEnd/>
            </a:ln>
          </p:spPr>
          <p:txBody>
            <a:bodyPr/>
            <a:lstStyle/>
            <a:p>
              <a:endParaRPr lang="en-US"/>
            </a:p>
          </p:txBody>
        </p:sp>
        <p:sp>
          <p:nvSpPr>
            <p:cNvPr id="101" name="Line 431">
              <a:extLst>
                <a:ext uri="{FF2B5EF4-FFF2-40B4-BE49-F238E27FC236}">
                  <a16:creationId xmlns:a16="http://schemas.microsoft.com/office/drawing/2014/main" id="{6BE1677B-8549-6043-A9B8-D182AE2DFE28}"/>
                </a:ext>
              </a:extLst>
            </p:cNvPr>
            <p:cNvSpPr>
              <a:spLocks noChangeShapeType="1"/>
            </p:cNvSpPr>
            <p:nvPr/>
          </p:nvSpPr>
          <p:spPr bwMode="auto">
            <a:xfrm flipH="1" flipV="1">
              <a:off x="1320689" y="3551612"/>
              <a:ext cx="868326" cy="0"/>
            </a:xfrm>
            <a:prstGeom prst="line">
              <a:avLst/>
            </a:prstGeom>
            <a:noFill/>
            <a:ln w="9525">
              <a:solidFill>
                <a:srgbClr val="000000"/>
              </a:solidFill>
              <a:round/>
              <a:headEnd/>
              <a:tailEnd/>
            </a:ln>
          </p:spPr>
          <p:txBody>
            <a:bodyPr/>
            <a:lstStyle/>
            <a:p>
              <a:endParaRPr lang="en-US"/>
            </a:p>
          </p:txBody>
        </p:sp>
        <p:sp>
          <p:nvSpPr>
            <p:cNvPr id="102" name="Text Box 427">
              <a:extLst>
                <a:ext uri="{FF2B5EF4-FFF2-40B4-BE49-F238E27FC236}">
                  <a16:creationId xmlns:a16="http://schemas.microsoft.com/office/drawing/2014/main" id="{9CD4FF48-AA51-96B3-586E-9689B3EA2176}"/>
                </a:ext>
              </a:extLst>
            </p:cNvPr>
            <p:cNvSpPr txBox="1">
              <a:spLocks noChangeArrowheads="1"/>
            </p:cNvSpPr>
            <p:nvPr/>
          </p:nvSpPr>
          <p:spPr bwMode="auto">
            <a:xfrm>
              <a:off x="267581" y="3270684"/>
              <a:ext cx="1240769" cy="561856"/>
            </a:xfrm>
            <a:prstGeom prst="roundRect">
              <a:avLst/>
            </a:prstGeom>
            <a:solidFill>
              <a:schemeClr val="bg1"/>
            </a:solidFill>
            <a:ln w="9525">
              <a:noFill/>
              <a:miter lim="800000"/>
              <a:headEnd/>
              <a:tailEnd/>
            </a:ln>
            <a:effectLst>
              <a:outerShdw blurRad="191224" dist="68979" dir="2700000" algn="tl" rotWithShape="0">
                <a:prstClr val="black">
                  <a:alpha val="22374"/>
                </a:prstClr>
              </a:outerShdw>
            </a:effectLst>
          </p:spPr>
          <p:txBody>
            <a:bodyPr wrap="none">
              <a:spAutoFit/>
            </a:bodyPr>
            <a:lstStyle/>
            <a:p>
              <a:pPr>
                <a:lnSpc>
                  <a:spcPct val="100000"/>
                </a:lnSpc>
                <a:spcBef>
                  <a:spcPct val="0"/>
                </a:spcBef>
                <a:spcAft>
                  <a:spcPts val="600"/>
                </a:spcAft>
                <a:buFontTx/>
                <a:buNone/>
              </a:pPr>
              <a:r>
                <a:rPr lang="en-US" sz="1200">
                  <a:solidFill>
                    <a:srgbClr val="0070C0"/>
                  </a:solidFill>
                  <a:latin typeface="FRUTIGER LT 45 LIGHT" panose="02000503000000000000" pitchFamily="2" charset="0"/>
                  <a:ea typeface="ヒラギノ角ゴ Pro W3"/>
                  <a:cs typeface="ヒラギノ角ゴ Pro W3"/>
                </a:rPr>
                <a:t>White City, OR</a:t>
              </a:r>
            </a:p>
            <a:p>
              <a:pPr marL="171450" indent="-171450">
                <a:lnSpc>
                  <a:spcPct val="100000"/>
                </a:lnSpc>
                <a:spcBef>
                  <a:spcPct val="0"/>
                </a:spcBef>
                <a:spcAft>
                  <a:spcPct val="0"/>
                </a:spcAft>
                <a:buClr>
                  <a:srgbClr val="F67F25"/>
                </a:buClr>
                <a:buFont typeface="Arial" panose="020B0604020202020204" pitchFamily="34" charset="0"/>
                <a:buChar char="•"/>
              </a:pPr>
              <a:r>
                <a:rPr lang="en-US" sz="1000">
                  <a:latin typeface="FRUTIGER LT 45 LIGHT" panose="02000503000000000000" pitchFamily="2" charset="0"/>
                  <a:ea typeface="ヒラギノ角ゴ Pro W3"/>
                  <a:cs typeface="ヒラギノ角ゴ Pro W3"/>
                </a:rPr>
                <a:t>Manufacturing</a:t>
              </a:r>
            </a:p>
          </p:txBody>
        </p:sp>
        <p:sp>
          <p:nvSpPr>
            <p:cNvPr id="103" name="Freeform 419">
              <a:extLst>
                <a:ext uri="{FF2B5EF4-FFF2-40B4-BE49-F238E27FC236}">
                  <a16:creationId xmlns:a16="http://schemas.microsoft.com/office/drawing/2014/main" id="{C1832A81-FA37-C9C3-3999-AF9FB04E7CF9}"/>
                </a:ext>
              </a:extLst>
            </p:cNvPr>
            <p:cNvSpPr>
              <a:spLocks/>
            </p:cNvSpPr>
            <p:nvPr/>
          </p:nvSpPr>
          <p:spPr bwMode="auto">
            <a:xfrm>
              <a:off x="2162099" y="3457950"/>
              <a:ext cx="198437" cy="187325"/>
            </a:xfrm>
            <a:custGeom>
              <a:avLst/>
              <a:gdLst>
                <a:gd name="T0" fmla="*/ 630236 w 250"/>
                <a:gd name="T1" fmla="*/ 71165970 h 235"/>
                <a:gd name="T2" fmla="*/ 1889914 w 250"/>
                <a:gd name="T3" fmla="*/ 62906135 h 235"/>
                <a:gd name="T4" fmla="*/ 3779829 w 250"/>
                <a:gd name="T5" fmla="*/ 52103451 h 235"/>
                <a:gd name="T6" fmla="*/ 9450364 w 250"/>
                <a:gd name="T7" fmla="*/ 39395645 h 235"/>
                <a:gd name="T8" fmla="*/ 18271287 w 250"/>
                <a:gd name="T9" fmla="*/ 26687042 h 235"/>
                <a:gd name="T10" fmla="*/ 28981332 w 250"/>
                <a:gd name="T11" fmla="*/ 17155783 h 235"/>
                <a:gd name="T12" fmla="*/ 41582079 w 250"/>
                <a:gd name="T13" fmla="*/ 8895945 h 235"/>
                <a:gd name="T14" fmla="*/ 55443309 w 250"/>
                <a:gd name="T15" fmla="*/ 3177351 h 235"/>
                <a:gd name="T16" fmla="*/ 70564205 w 250"/>
                <a:gd name="T17" fmla="*/ 0 h 235"/>
                <a:gd name="T18" fmla="*/ 86944778 w 250"/>
                <a:gd name="T19" fmla="*/ 635311 h 235"/>
                <a:gd name="T20" fmla="*/ 102695910 w 250"/>
                <a:gd name="T21" fmla="*/ 3177351 h 235"/>
                <a:gd name="T22" fmla="*/ 116556359 w 250"/>
                <a:gd name="T23" fmla="*/ 8895945 h 235"/>
                <a:gd name="T24" fmla="*/ 129157105 w 250"/>
                <a:gd name="T25" fmla="*/ 17155783 h 235"/>
                <a:gd name="T26" fmla="*/ 139237702 w 250"/>
                <a:gd name="T27" fmla="*/ 26687042 h 235"/>
                <a:gd name="T28" fmla="*/ 148058622 w 250"/>
                <a:gd name="T29" fmla="*/ 39395645 h 235"/>
                <a:gd name="T30" fmla="*/ 154358598 w 250"/>
                <a:gd name="T31" fmla="*/ 52103451 h 235"/>
                <a:gd name="T32" fmla="*/ 156878747 w 250"/>
                <a:gd name="T33" fmla="*/ 62906135 h 235"/>
                <a:gd name="T34" fmla="*/ 157508983 w 250"/>
                <a:gd name="T35" fmla="*/ 71165970 h 235"/>
                <a:gd name="T36" fmla="*/ 157508983 w 250"/>
                <a:gd name="T37" fmla="*/ 74978630 h 235"/>
                <a:gd name="T38" fmla="*/ 157508983 w 250"/>
                <a:gd name="T39" fmla="*/ 81967844 h 235"/>
                <a:gd name="T40" fmla="*/ 155619070 w 250"/>
                <a:gd name="T41" fmla="*/ 90228476 h 235"/>
                <a:gd name="T42" fmla="*/ 151209007 w 250"/>
                <a:gd name="T43" fmla="*/ 103572389 h 235"/>
                <a:gd name="T44" fmla="*/ 144278001 w 250"/>
                <a:gd name="T45" fmla="*/ 116280220 h 235"/>
                <a:gd name="T46" fmla="*/ 134827639 w 250"/>
                <a:gd name="T47" fmla="*/ 127082891 h 235"/>
                <a:gd name="T48" fmla="*/ 122857129 w 250"/>
                <a:gd name="T49" fmla="*/ 136613347 h 235"/>
                <a:gd name="T50" fmla="*/ 109626147 w 250"/>
                <a:gd name="T51" fmla="*/ 143603358 h 235"/>
                <a:gd name="T52" fmla="*/ 94505226 w 250"/>
                <a:gd name="T53" fmla="*/ 147416018 h 235"/>
                <a:gd name="T54" fmla="*/ 79384330 w 250"/>
                <a:gd name="T55" fmla="*/ 149321950 h 235"/>
                <a:gd name="T56" fmla="*/ 63633993 w 250"/>
                <a:gd name="T57" fmla="*/ 147416018 h 235"/>
                <a:gd name="T58" fmla="*/ 48513085 w 250"/>
                <a:gd name="T59" fmla="*/ 143603358 h 235"/>
                <a:gd name="T60" fmla="*/ 35282102 w 250"/>
                <a:gd name="T61" fmla="*/ 136613347 h 235"/>
                <a:gd name="T62" fmla="*/ 23311586 w 250"/>
                <a:gd name="T63" fmla="*/ 127082891 h 235"/>
                <a:gd name="T64" fmla="*/ 14490666 w 250"/>
                <a:gd name="T65" fmla="*/ 116280220 h 235"/>
                <a:gd name="T66" fmla="*/ 6299978 w 250"/>
                <a:gd name="T67" fmla="*/ 103572389 h 235"/>
                <a:gd name="T68" fmla="*/ 1889914 w 250"/>
                <a:gd name="T69" fmla="*/ 90228476 h 235"/>
                <a:gd name="T70" fmla="*/ 630236 w 250"/>
                <a:gd name="T71" fmla="*/ 81967844 h 235"/>
                <a:gd name="T72" fmla="*/ 0 w 250"/>
                <a:gd name="T73" fmla="*/ 74978630 h 235"/>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250"/>
                <a:gd name="T112" fmla="*/ 0 h 235"/>
                <a:gd name="T113" fmla="*/ 250 w 250"/>
                <a:gd name="T114" fmla="*/ 235 h 235"/>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250" h="235">
                  <a:moveTo>
                    <a:pt x="0" y="118"/>
                  </a:moveTo>
                  <a:lnTo>
                    <a:pt x="1" y="112"/>
                  </a:lnTo>
                  <a:lnTo>
                    <a:pt x="1" y="106"/>
                  </a:lnTo>
                  <a:lnTo>
                    <a:pt x="3" y="99"/>
                  </a:lnTo>
                  <a:lnTo>
                    <a:pt x="3" y="93"/>
                  </a:lnTo>
                  <a:lnTo>
                    <a:pt x="6" y="82"/>
                  </a:lnTo>
                  <a:lnTo>
                    <a:pt x="10" y="72"/>
                  </a:lnTo>
                  <a:lnTo>
                    <a:pt x="15" y="62"/>
                  </a:lnTo>
                  <a:lnTo>
                    <a:pt x="23" y="52"/>
                  </a:lnTo>
                  <a:lnTo>
                    <a:pt x="29" y="42"/>
                  </a:lnTo>
                  <a:lnTo>
                    <a:pt x="37" y="35"/>
                  </a:lnTo>
                  <a:lnTo>
                    <a:pt x="46" y="27"/>
                  </a:lnTo>
                  <a:lnTo>
                    <a:pt x="56" y="20"/>
                  </a:lnTo>
                  <a:lnTo>
                    <a:pt x="66" y="14"/>
                  </a:lnTo>
                  <a:lnTo>
                    <a:pt x="77" y="9"/>
                  </a:lnTo>
                  <a:lnTo>
                    <a:pt x="88" y="5"/>
                  </a:lnTo>
                  <a:lnTo>
                    <a:pt x="101" y="2"/>
                  </a:lnTo>
                  <a:lnTo>
                    <a:pt x="112" y="0"/>
                  </a:lnTo>
                  <a:lnTo>
                    <a:pt x="126" y="0"/>
                  </a:lnTo>
                  <a:lnTo>
                    <a:pt x="138" y="1"/>
                  </a:lnTo>
                  <a:lnTo>
                    <a:pt x="150" y="2"/>
                  </a:lnTo>
                  <a:lnTo>
                    <a:pt x="163" y="5"/>
                  </a:lnTo>
                  <a:lnTo>
                    <a:pt x="174" y="9"/>
                  </a:lnTo>
                  <a:lnTo>
                    <a:pt x="185" y="14"/>
                  </a:lnTo>
                  <a:lnTo>
                    <a:pt x="195" y="20"/>
                  </a:lnTo>
                  <a:lnTo>
                    <a:pt x="205" y="27"/>
                  </a:lnTo>
                  <a:lnTo>
                    <a:pt x="214" y="35"/>
                  </a:lnTo>
                  <a:lnTo>
                    <a:pt x="221" y="42"/>
                  </a:lnTo>
                  <a:lnTo>
                    <a:pt x="229" y="52"/>
                  </a:lnTo>
                  <a:lnTo>
                    <a:pt x="235" y="62"/>
                  </a:lnTo>
                  <a:lnTo>
                    <a:pt x="240" y="72"/>
                  </a:lnTo>
                  <a:lnTo>
                    <a:pt x="245" y="82"/>
                  </a:lnTo>
                  <a:lnTo>
                    <a:pt x="247" y="93"/>
                  </a:lnTo>
                  <a:lnTo>
                    <a:pt x="249" y="99"/>
                  </a:lnTo>
                  <a:lnTo>
                    <a:pt x="250" y="106"/>
                  </a:lnTo>
                  <a:lnTo>
                    <a:pt x="250" y="112"/>
                  </a:lnTo>
                  <a:lnTo>
                    <a:pt x="250" y="118"/>
                  </a:lnTo>
                  <a:lnTo>
                    <a:pt x="250" y="123"/>
                  </a:lnTo>
                  <a:lnTo>
                    <a:pt x="250" y="129"/>
                  </a:lnTo>
                  <a:lnTo>
                    <a:pt x="249" y="135"/>
                  </a:lnTo>
                  <a:lnTo>
                    <a:pt x="247" y="142"/>
                  </a:lnTo>
                  <a:lnTo>
                    <a:pt x="245" y="153"/>
                  </a:lnTo>
                  <a:lnTo>
                    <a:pt x="240" y="163"/>
                  </a:lnTo>
                  <a:lnTo>
                    <a:pt x="235" y="174"/>
                  </a:lnTo>
                  <a:lnTo>
                    <a:pt x="229" y="183"/>
                  </a:lnTo>
                  <a:lnTo>
                    <a:pt x="221" y="193"/>
                  </a:lnTo>
                  <a:lnTo>
                    <a:pt x="214" y="200"/>
                  </a:lnTo>
                  <a:lnTo>
                    <a:pt x="205" y="208"/>
                  </a:lnTo>
                  <a:lnTo>
                    <a:pt x="195" y="215"/>
                  </a:lnTo>
                  <a:lnTo>
                    <a:pt x="185" y="221"/>
                  </a:lnTo>
                  <a:lnTo>
                    <a:pt x="174" y="226"/>
                  </a:lnTo>
                  <a:lnTo>
                    <a:pt x="163" y="230"/>
                  </a:lnTo>
                  <a:lnTo>
                    <a:pt x="150" y="232"/>
                  </a:lnTo>
                  <a:lnTo>
                    <a:pt x="138" y="235"/>
                  </a:lnTo>
                  <a:lnTo>
                    <a:pt x="126" y="235"/>
                  </a:lnTo>
                  <a:lnTo>
                    <a:pt x="112" y="235"/>
                  </a:lnTo>
                  <a:lnTo>
                    <a:pt x="101" y="232"/>
                  </a:lnTo>
                  <a:lnTo>
                    <a:pt x="88" y="230"/>
                  </a:lnTo>
                  <a:lnTo>
                    <a:pt x="77" y="226"/>
                  </a:lnTo>
                  <a:lnTo>
                    <a:pt x="66" y="221"/>
                  </a:lnTo>
                  <a:lnTo>
                    <a:pt x="56" y="215"/>
                  </a:lnTo>
                  <a:lnTo>
                    <a:pt x="46" y="208"/>
                  </a:lnTo>
                  <a:lnTo>
                    <a:pt x="37" y="200"/>
                  </a:lnTo>
                  <a:lnTo>
                    <a:pt x="29" y="193"/>
                  </a:lnTo>
                  <a:lnTo>
                    <a:pt x="23" y="183"/>
                  </a:lnTo>
                  <a:lnTo>
                    <a:pt x="15" y="174"/>
                  </a:lnTo>
                  <a:lnTo>
                    <a:pt x="10" y="163"/>
                  </a:lnTo>
                  <a:lnTo>
                    <a:pt x="6" y="153"/>
                  </a:lnTo>
                  <a:lnTo>
                    <a:pt x="3" y="142"/>
                  </a:lnTo>
                  <a:lnTo>
                    <a:pt x="3" y="135"/>
                  </a:lnTo>
                  <a:lnTo>
                    <a:pt x="1" y="129"/>
                  </a:lnTo>
                  <a:lnTo>
                    <a:pt x="1" y="123"/>
                  </a:lnTo>
                  <a:lnTo>
                    <a:pt x="0" y="118"/>
                  </a:lnTo>
                </a:path>
              </a:pathLst>
            </a:custGeom>
            <a:solidFill>
              <a:srgbClr val="4115CF"/>
            </a:solidFill>
            <a:ln w="9525">
              <a:solidFill>
                <a:srgbClr val="FFFFFF"/>
              </a:solidFill>
              <a:prstDash val="solid"/>
              <a:round/>
              <a:headEnd/>
              <a:tailEnd/>
            </a:ln>
          </p:spPr>
          <p:txBody>
            <a:bodyPr/>
            <a:lstStyle/>
            <a:p>
              <a:endParaRPr lang="en-US"/>
            </a:p>
          </p:txBody>
        </p:sp>
      </p:grpSp>
      <p:grpSp>
        <p:nvGrpSpPr>
          <p:cNvPr id="14" name="Group 13">
            <a:extLst>
              <a:ext uri="{FF2B5EF4-FFF2-40B4-BE49-F238E27FC236}">
                <a16:creationId xmlns:a16="http://schemas.microsoft.com/office/drawing/2014/main" id="{F5594B33-BC31-F632-3061-D0D54F7CB427}"/>
              </a:ext>
            </a:extLst>
          </p:cNvPr>
          <p:cNvGrpSpPr/>
          <p:nvPr/>
        </p:nvGrpSpPr>
        <p:grpSpPr>
          <a:xfrm>
            <a:off x="8557619" y="4223454"/>
            <a:ext cx="1816538" cy="614148"/>
            <a:chOff x="8557619" y="4223454"/>
            <a:chExt cx="1816538" cy="614148"/>
          </a:xfrm>
        </p:grpSpPr>
        <p:sp>
          <p:nvSpPr>
            <p:cNvPr id="146" name="Freeform 421">
              <a:extLst>
                <a:ext uri="{FF2B5EF4-FFF2-40B4-BE49-F238E27FC236}">
                  <a16:creationId xmlns:a16="http://schemas.microsoft.com/office/drawing/2014/main" id="{8423D2DD-5340-0EC9-8766-704F422E5688}"/>
                </a:ext>
              </a:extLst>
            </p:cNvPr>
            <p:cNvSpPr>
              <a:spLocks/>
            </p:cNvSpPr>
            <p:nvPr/>
          </p:nvSpPr>
          <p:spPr bwMode="auto">
            <a:xfrm>
              <a:off x="8557619" y="4223454"/>
              <a:ext cx="185738" cy="198438"/>
            </a:xfrm>
            <a:custGeom>
              <a:avLst/>
              <a:gdLst>
                <a:gd name="T0" fmla="*/ 76837049 w 235"/>
                <a:gd name="T1" fmla="*/ 0 h 250"/>
                <a:gd name="T2" fmla="*/ 84333749 w 235"/>
                <a:gd name="T3" fmla="*/ 630239 h 250"/>
                <a:gd name="T4" fmla="*/ 94328822 w 235"/>
                <a:gd name="T5" fmla="*/ 3150402 h 250"/>
                <a:gd name="T6" fmla="*/ 106822293 w 235"/>
                <a:gd name="T7" fmla="*/ 9450412 h 250"/>
                <a:gd name="T8" fmla="*/ 118691343 w 235"/>
                <a:gd name="T9" fmla="*/ 17641140 h 250"/>
                <a:gd name="T10" fmla="*/ 129311602 w 235"/>
                <a:gd name="T11" fmla="*/ 28352033 h 250"/>
                <a:gd name="T12" fmla="*/ 137431907 w 235"/>
                <a:gd name="T13" fmla="*/ 39692365 h 250"/>
                <a:gd name="T14" fmla="*/ 143054629 w 235"/>
                <a:gd name="T15" fmla="*/ 52923426 h 250"/>
                <a:gd name="T16" fmla="*/ 146178189 w 235"/>
                <a:gd name="T17" fmla="*/ 63634313 h 250"/>
                <a:gd name="T18" fmla="*/ 146802584 w 235"/>
                <a:gd name="T19" fmla="*/ 70564560 h 250"/>
                <a:gd name="T20" fmla="*/ 146802584 w 235"/>
                <a:gd name="T21" fmla="*/ 78125046 h 250"/>
                <a:gd name="T22" fmla="*/ 146178189 w 235"/>
                <a:gd name="T23" fmla="*/ 86315771 h 250"/>
                <a:gd name="T24" fmla="*/ 143054629 w 235"/>
                <a:gd name="T25" fmla="*/ 98916581 h 250"/>
                <a:gd name="T26" fmla="*/ 137431907 w 235"/>
                <a:gd name="T27" fmla="*/ 113407339 h 250"/>
                <a:gd name="T28" fmla="*/ 129311602 w 235"/>
                <a:gd name="T29" fmla="*/ 126638388 h 250"/>
                <a:gd name="T30" fmla="*/ 118691343 w 235"/>
                <a:gd name="T31" fmla="*/ 137979514 h 250"/>
                <a:gd name="T32" fmla="*/ 106822293 w 235"/>
                <a:gd name="T33" fmla="*/ 147429923 h 250"/>
                <a:gd name="T34" fmla="*/ 94328822 w 235"/>
                <a:gd name="T35" fmla="*/ 153729931 h 250"/>
                <a:gd name="T36" fmla="*/ 86832122 w 235"/>
                <a:gd name="T37" fmla="*/ 154990409 h 250"/>
                <a:gd name="T38" fmla="*/ 79960608 w 235"/>
                <a:gd name="T39" fmla="*/ 156880332 h 250"/>
                <a:gd name="T40" fmla="*/ 73713490 w 235"/>
                <a:gd name="T41" fmla="*/ 157510571 h 250"/>
                <a:gd name="T42" fmla="*/ 65592394 w 235"/>
                <a:gd name="T43" fmla="*/ 156880332 h 250"/>
                <a:gd name="T44" fmla="*/ 56846903 w 235"/>
                <a:gd name="T45" fmla="*/ 154990409 h 250"/>
                <a:gd name="T46" fmla="*/ 49975377 w 235"/>
                <a:gd name="T47" fmla="*/ 153729931 h 250"/>
                <a:gd name="T48" fmla="*/ 36232349 w 235"/>
                <a:gd name="T49" fmla="*/ 147429923 h 250"/>
                <a:gd name="T50" fmla="*/ 24363293 w 235"/>
                <a:gd name="T51" fmla="*/ 137979514 h 250"/>
                <a:gd name="T52" fmla="*/ 14992616 w 235"/>
                <a:gd name="T53" fmla="*/ 126638388 h 250"/>
                <a:gd name="T54" fmla="*/ 8121099 w 235"/>
                <a:gd name="T55" fmla="*/ 113407339 h 250"/>
                <a:gd name="T56" fmla="*/ 3123560 w 235"/>
                <a:gd name="T57" fmla="*/ 98916581 h 250"/>
                <a:gd name="T58" fmla="*/ 0 w 235"/>
                <a:gd name="T59" fmla="*/ 81905686 h 250"/>
                <a:gd name="T60" fmla="*/ 0 w 235"/>
                <a:gd name="T61" fmla="*/ 66784714 h 250"/>
                <a:gd name="T62" fmla="*/ 3123560 w 235"/>
                <a:gd name="T63" fmla="*/ 52923426 h 250"/>
                <a:gd name="T64" fmla="*/ 8121099 w 235"/>
                <a:gd name="T65" fmla="*/ 39692365 h 250"/>
                <a:gd name="T66" fmla="*/ 14992616 w 235"/>
                <a:gd name="T67" fmla="*/ 28352033 h 250"/>
                <a:gd name="T68" fmla="*/ 24363293 w 235"/>
                <a:gd name="T69" fmla="*/ 17641140 h 250"/>
                <a:gd name="T70" fmla="*/ 36232349 w 235"/>
                <a:gd name="T71" fmla="*/ 9450412 h 250"/>
                <a:gd name="T72" fmla="*/ 49975377 w 235"/>
                <a:gd name="T73" fmla="*/ 3150402 h 250"/>
                <a:gd name="T74" fmla="*/ 60594858 w 235"/>
                <a:gd name="T75" fmla="*/ 630239 h 250"/>
                <a:gd name="T76" fmla="*/ 69341140 w 235"/>
                <a:gd name="T77" fmla="*/ 0 h 250"/>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235"/>
                <a:gd name="T118" fmla="*/ 0 h 250"/>
                <a:gd name="T119" fmla="*/ 235 w 235"/>
                <a:gd name="T120" fmla="*/ 250 h 250"/>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235" h="250">
                  <a:moveTo>
                    <a:pt x="118" y="0"/>
                  </a:moveTo>
                  <a:lnTo>
                    <a:pt x="123" y="0"/>
                  </a:lnTo>
                  <a:lnTo>
                    <a:pt x="128" y="0"/>
                  </a:lnTo>
                  <a:lnTo>
                    <a:pt x="135" y="1"/>
                  </a:lnTo>
                  <a:lnTo>
                    <a:pt x="139" y="2"/>
                  </a:lnTo>
                  <a:lnTo>
                    <a:pt x="151" y="5"/>
                  </a:lnTo>
                  <a:lnTo>
                    <a:pt x="161" y="10"/>
                  </a:lnTo>
                  <a:lnTo>
                    <a:pt x="171" y="15"/>
                  </a:lnTo>
                  <a:lnTo>
                    <a:pt x="180" y="21"/>
                  </a:lnTo>
                  <a:lnTo>
                    <a:pt x="190" y="28"/>
                  </a:lnTo>
                  <a:lnTo>
                    <a:pt x="198" y="36"/>
                  </a:lnTo>
                  <a:lnTo>
                    <a:pt x="207" y="45"/>
                  </a:lnTo>
                  <a:lnTo>
                    <a:pt x="214" y="53"/>
                  </a:lnTo>
                  <a:lnTo>
                    <a:pt x="220" y="63"/>
                  </a:lnTo>
                  <a:lnTo>
                    <a:pt x="225" y="73"/>
                  </a:lnTo>
                  <a:lnTo>
                    <a:pt x="229" y="84"/>
                  </a:lnTo>
                  <a:lnTo>
                    <a:pt x="233" y="94"/>
                  </a:lnTo>
                  <a:lnTo>
                    <a:pt x="234" y="101"/>
                  </a:lnTo>
                  <a:lnTo>
                    <a:pt x="234" y="106"/>
                  </a:lnTo>
                  <a:lnTo>
                    <a:pt x="235" y="112"/>
                  </a:lnTo>
                  <a:lnTo>
                    <a:pt x="235" y="117"/>
                  </a:lnTo>
                  <a:lnTo>
                    <a:pt x="235" y="124"/>
                  </a:lnTo>
                  <a:lnTo>
                    <a:pt x="234" y="130"/>
                  </a:lnTo>
                  <a:lnTo>
                    <a:pt x="234" y="137"/>
                  </a:lnTo>
                  <a:lnTo>
                    <a:pt x="233" y="144"/>
                  </a:lnTo>
                  <a:lnTo>
                    <a:pt x="229" y="157"/>
                  </a:lnTo>
                  <a:lnTo>
                    <a:pt x="225" y="169"/>
                  </a:lnTo>
                  <a:lnTo>
                    <a:pt x="220" y="180"/>
                  </a:lnTo>
                  <a:lnTo>
                    <a:pt x="214" y="191"/>
                  </a:lnTo>
                  <a:lnTo>
                    <a:pt x="207" y="201"/>
                  </a:lnTo>
                  <a:lnTo>
                    <a:pt x="198" y="210"/>
                  </a:lnTo>
                  <a:lnTo>
                    <a:pt x="190" y="219"/>
                  </a:lnTo>
                  <a:lnTo>
                    <a:pt x="180" y="226"/>
                  </a:lnTo>
                  <a:lnTo>
                    <a:pt x="171" y="234"/>
                  </a:lnTo>
                  <a:lnTo>
                    <a:pt x="161" y="239"/>
                  </a:lnTo>
                  <a:lnTo>
                    <a:pt x="151" y="244"/>
                  </a:lnTo>
                  <a:lnTo>
                    <a:pt x="144" y="245"/>
                  </a:lnTo>
                  <a:lnTo>
                    <a:pt x="139" y="246"/>
                  </a:lnTo>
                  <a:lnTo>
                    <a:pt x="135" y="247"/>
                  </a:lnTo>
                  <a:lnTo>
                    <a:pt x="128" y="249"/>
                  </a:lnTo>
                  <a:lnTo>
                    <a:pt x="123" y="249"/>
                  </a:lnTo>
                  <a:lnTo>
                    <a:pt x="118" y="250"/>
                  </a:lnTo>
                  <a:lnTo>
                    <a:pt x="111" y="249"/>
                  </a:lnTo>
                  <a:lnTo>
                    <a:pt x="105" y="249"/>
                  </a:lnTo>
                  <a:lnTo>
                    <a:pt x="97" y="247"/>
                  </a:lnTo>
                  <a:lnTo>
                    <a:pt x="91" y="246"/>
                  </a:lnTo>
                  <a:lnTo>
                    <a:pt x="86" y="245"/>
                  </a:lnTo>
                  <a:lnTo>
                    <a:pt x="80" y="244"/>
                  </a:lnTo>
                  <a:lnTo>
                    <a:pt x="69" y="239"/>
                  </a:lnTo>
                  <a:lnTo>
                    <a:pt x="58" y="234"/>
                  </a:lnTo>
                  <a:lnTo>
                    <a:pt x="49" y="226"/>
                  </a:lnTo>
                  <a:lnTo>
                    <a:pt x="39" y="219"/>
                  </a:lnTo>
                  <a:lnTo>
                    <a:pt x="31" y="210"/>
                  </a:lnTo>
                  <a:lnTo>
                    <a:pt x="24" y="201"/>
                  </a:lnTo>
                  <a:lnTo>
                    <a:pt x="18" y="191"/>
                  </a:lnTo>
                  <a:lnTo>
                    <a:pt x="13" y="180"/>
                  </a:lnTo>
                  <a:lnTo>
                    <a:pt x="8" y="169"/>
                  </a:lnTo>
                  <a:lnTo>
                    <a:pt x="5" y="157"/>
                  </a:lnTo>
                  <a:lnTo>
                    <a:pt x="3" y="144"/>
                  </a:lnTo>
                  <a:lnTo>
                    <a:pt x="0" y="130"/>
                  </a:lnTo>
                  <a:lnTo>
                    <a:pt x="0" y="117"/>
                  </a:lnTo>
                  <a:lnTo>
                    <a:pt x="0" y="106"/>
                  </a:lnTo>
                  <a:lnTo>
                    <a:pt x="3" y="94"/>
                  </a:lnTo>
                  <a:lnTo>
                    <a:pt x="5" y="84"/>
                  </a:lnTo>
                  <a:lnTo>
                    <a:pt x="8" y="73"/>
                  </a:lnTo>
                  <a:lnTo>
                    <a:pt x="13" y="63"/>
                  </a:lnTo>
                  <a:lnTo>
                    <a:pt x="18" y="53"/>
                  </a:lnTo>
                  <a:lnTo>
                    <a:pt x="24" y="45"/>
                  </a:lnTo>
                  <a:lnTo>
                    <a:pt x="31" y="36"/>
                  </a:lnTo>
                  <a:lnTo>
                    <a:pt x="39" y="28"/>
                  </a:lnTo>
                  <a:lnTo>
                    <a:pt x="49" y="21"/>
                  </a:lnTo>
                  <a:lnTo>
                    <a:pt x="58" y="15"/>
                  </a:lnTo>
                  <a:lnTo>
                    <a:pt x="69" y="10"/>
                  </a:lnTo>
                  <a:lnTo>
                    <a:pt x="80" y="5"/>
                  </a:lnTo>
                  <a:lnTo>
                    <a:pt x="91" y="2"/>
                  </a:lnTo>
                  <a:lnTo>
                    <a:pt x="97" y="1"/>
                  </a:lnTo>
                  <a:lnTo>
                    <a:pt x="105" y="0"/>
                  </a:lnTo>
                  <a:lnTo>
                    <a:pt x="111" y="0"/>
                  </a:lnTo>
                  <a:lnTo>
                    <a:pt x="118" y="0"/>
                  </a:lnTo>
                  <a:close/>
                </a:path>
              </a:pathLst>
            </a:custGeom>
            <a:solidFill>
              <a:srgbClr val="4115CF"/>
            </a:solidFill>
            <a:ln w="9525">
              <a:noFill/>
              <a:round/>
              <a:headEnd/>
              <a:tailEnd/>
            </a:ln>
          </p:spPr>
          <p:txBody>
            <a:bodyPr/>
            <a:lstStyle/>
            <a:p>
              <a:endParaRPr lang="en-US"/>
            </a:p>
          </p:txBody>
        </p:sp>
        <p:sp>
          <p:nvSpPr>
            <p:cNvPr id="148" name="Line 431">
              <a:extLst>
                <a:ext uri="{FF2B5EF4-FFF2-40B4-BE49-F238E27FC236}">
                  <a16:creationId xmlns:a16="http://schemas.microsoft.com/office/drawing/2014/main" id="{F9BEC41D-AD7C-4596-DF84-585FB72E7673}"/>
                </a:ext>
              </a:extLst>
            </p:cNvPr>
            <p:cNvSpPr>
              <a:spLocks noChangeShapeType="1"/>
            </p:cNvSpPr>
            <p:nvPr/>
          </p:nvSpPr>
          <p:spPr bwMode="auto">
            <a:xfrm flipV="1">
              <a:off x="8734327" y="4340843"/>
              <a:ext cx="569719" cy="0"/>
            </a:xfrm>
            <a:prstGeom prst="line">
              <a:avLst/>
            </a:prstGeom>
            <a:noFill/>
            <a:ln w="9525">
              <a:solidFill>
                <a:srgbClr val="000000"/>
              </a:solidFill>
              <a:round/>
              <a:headEnd/>
              <a:tailEnd/>
            </a:ln>
          </p:spPr>
          <p:txBody>
            <a:bodyPr/>
            <a:lstStyle/>
            <a:p>
              <a:endParaRPr lang="en-US"/>
            </a:p>
          </p:txBody>
        </p:sp>
        <p:sp>
          <p:nvSpPr>
            <p:cNvPr id="149" name="Text Box 429">
              <a:extLst>
                <a:ext uri="{FF2B5EF4-FFF2-40B4-BE49-F238E27FC236}">
                  <a16:creationId xmlns:a16="http://schemas.microsoft.com/office/drawing/2014/main" id="{41EBA782-731B-1923-BA10-1AEF5A9B49E4}"/>
                </a:ext>
              </a:extLst>
            </p:cNvPr>
            <p:cNvSpPr txBox="1">
              <a:spLocks noChangeArrowheads="1"/>
            </p:cNvSpPr>
            <p:nvPr/>
          </p:nvSpPr>
          <p:spPr bwMode="auto">
            <a:xfrm>
              <a:off x="9143378" y="4275746"/>
              <a:ext cx="1230779" cy="561856"/>
            </a:xfrm>
            <a:prstGeom prst="roundRect">
              <a:avLst/>
            </a:prstGeom>
            <a:solidFill>
              <a:schemeClr val="bg1"/>
            </a:solidFill>
            <a:ln w="9525">
              <a:noFill/>
              <a:miter lim="800000"/>
              <a:headEnd/>
              <a:tailEnd/>
            </a:ln>
            <a:effectLst>
              <a:outerShdw blurRad="190500" dist="63500" dir="2700000" algn="tl" rotWithShape="0">
                <a:prstClr val="black">
                  <a:alpha val="22000"/>
                </a:prstClr>
              </a:outerShdw>
            </a:effectLst>
          </p:spPr>
          <p:txBody>
            <a:bodyPr wrap="none">
              <a:spAutoFit/>
            </a:bodyPr>
            <a:lstStyle/>
            <a:p>
              <a:pPr>
                <a:lnSpc>
                  <a:spcPct val="100000"/>
                </a:lnSpc>
                <a:spcBef>
                  <a:spcPct val="0"/>
                </a:spcBef>
                <a:spcAft>
                  <a:spcPts val="600"/>
                </a:spcAft>
                <a:buFontTx/>
                <a:buNone/>
              </a:pPr>
              <a:r>
                <a:rPr lang="en-US" sz="1200">
                  <a:solidFill>
                    <a:srgbClr val="0070C0"/>
                  </a:solidFill>
                  <a:latin typeface="FRUTIGER LT 45 LIGHT" panose="02000503000000000000" pitchFamily="2" charset="0"/>
                  <a:ea typeface="ヒラギノ角ゴ Pro W3"/>
                  <a:cs typeface="ヒラギノ角ゴ Pro W3"/>
                </a:rPr>
                <a:t>Xiamen, China</a:t>
              </a:r>
              <a:r>
                <a:rPr lang="en-US" sz="1000">
                  <a:latin typeface="FRUTIGER LT 45 LIGHT" panose="02000503000000000000" pitchFamily="2" charset="0"/>
                </a:rPr>
                <a:t> </a:t>
              </a:r>
            </a:p>
            <a:p>
              <a:pPr marL="171450" indent="-171450">
                <a:lnSpc>
                  <a:spcPct val="100000"/>
                </a:lnSpc>
                <a:spcBef>
                  <a:spcPct val="0"/>
                </a:spcBef>
                <a:spcAft>
                  <a:spcPct val="0"/>
                </a:spcAft>
                <a:buClr>
                  <a:srgbClr val="F67F25"/>
                </a:buClr>
                <a:buFont typeface="Arial" panose="020B0604020202020204" pitchFamily="34" charset="0"/>
                <a:buChar char="•"/>
              </a:pPr>
              <a:r>
                <a:rPr lang="en-US" sz="1000">
                  <a:latin typeface="FRUTIGER LT 45 LIGHT" panose="02000503000000000000" pitchFamily="2" charset="0"/>
                </a:rPr>
                <a:t>Manufacturing</a:t>
              </a:r>
            </a:p>
          </p:txBody>
        </p:sp>
      </p:grpSp>
      <p:pic>
        <p:nvPicPr>
          <p:cNvPr id="304" name="BCS award logo">
            <a:extLst>
              <a:ext uri="{FF2B5EF4-FFF2-40B4-BE49-F238E27FC236}">
                <a16:creationId xmlns:a16="http://schemas.microsoft.com/office/drawing/2014/main" id="{4BD905DD-9F94-4B02-6926-8B02163902D3}"/>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3216183" y="-3078589"/>
            <a:ext cx="2656805" cy="2391640"/>
          </a:xfrm>
          <a:prstGeom prst="rect">
            <a:avLst/>
          </a:prstGeom>
        </p:spPr>
      </p:pic>
      <p:sp>
        <p:nvSpPr>
          <p:cNvPr id="305" name="Awards Title">
            <a:extLst>
              <a:ext uri="{FF2B5EF4-FFF2-40B4-BE49-F238E27FC236}">
                <a16:creationId xmlns:a16="http://schemas.microsoft.com/office/drawing/2014/main" id="{2D0E65D4-7CA6-C319-ED0F-C1B8A3A7E288}"/>
              </a:ext>
            </a:extLst>
          </p:cNvPr>
          <p:cNvSpPr txBox="1"/>
          <p:nvPr/>
        </p:nvSpPr>
        <p:spPr>
          <a:xfrm>
            <a:off x="8768044" y="8356395"/>
            <a:ext cx="4763182" cy="646331"/>
          </a:xfrm>
          <a:prstGeom prst="rect">
            <a:avLst/>
          </a:prstGeom>
          <a:noFill/>
        </p:spPr>
        <p:txBody>
          <a:bodyPr wrap="square" rtlCol="0">
            <a:spAutoFit/>
          </a:bodyPr>
          <a:lstStyle/>
          <a:p>
            <a:r>
              <a:rPr lang="en-US" sz="3600" b="1" kern="0" dirty="0">
                <a:latin typeface="FRUTIGER LT 77 BLACK CONDENSED" panose="02000503000000000000" pitchFamily="2" charset="0"/>
              </a:rPr>
              <a:t>RECONOCIMIENTOS</a:t>
            </a:r>
          </a:p>
        </p:txBody>
      </p:sp>
      <p:grpSp>
        <p:nvGrpSpPr>
          <p:cNvPr id="306" name="CUSTOMERS LEFT">
            <a:extLst>
              <a:ext uri="{FF2B5EF4-FFF2-40B4-BE49-F238E27FC236}">
                <a16:creationId xmlns:a16="http://schemas.microsoft.com/office/drawing/2014/main" id="{196CDFDD-CE1F-FB5E-342A-13F89845CB18}"/>
              </a:ext>
            </a:extLst>
          </p:cNvPr>
          <p:cNvGrpSpPr/>
          <p:nvPr/>
        </p:nvGrpSpPr>
        <p:grpSpPr>
          <a:xfrm>
            <a:off x="-6604034" y="1341340"/>
            <a:ext cx="5746233" cy="4184479"/>
            <a:chOff x="1254397" y="1341340"/>
            <a:chExt cx="5746233" cy="4184479"/>
          </a:xfrm>
        </p:grpSpPr>
        <p:pic>
          <p:nvPicPr>
            <p:cNvPr id="307" name="Picture 306">
              <a:extLst>
                <a:ext uri="{FF2B5EF4-FFF2-40B4-BE49-F238E27FC236}">
                  <a16:creationId xmlns:a16="http://schemas.microsoft.com/office/drawing/2014/main" id="{1AB15141-4227-2524-9355-BDE2955EFCC1}"/>
                </a:ext>
              </a:extLst>
            </p:cNvPr>
            <p:cNvPicPr>
              <a:picLocks noChangeAspect="1" noChangeArrowheads="1"/>
            </p:cNvPicPr>
            <p:nvPr/>
          </p:nvPicPr>
          <p:blipFill>
            <a:blip r:embed="rId6">
              <a:extLst>
                <a:ext uri="{28A0092B-C50C-407E-A947-70E740481C1C}">
                  <a14:useLocalDpi xmlns:a14="http://schemas.microsoft.com/office/drawing/2010/main"/>
                </a:ext>
              </a:extLst>
            </a:blip>
            <a:srcRect/>
            <a:stretch>
              <a:fillRect/>
            </a:stretch>
          </p:blipFill>
          <p:spPr bwMode="auto">
            <a:xfrm>
              <a:off x="3195242" y="1436207"/>
              <a:ext cx="2298510" cy="789458"/>
            </a:xfrm>
            <a:prstGeom prst="rect">
              <a:avLst/>
            </a:prstGeom>
            <a:noFill/>
            <a:extLst>
              <a:ext uri="{909E8E84-426E-40DD-AFC4-6F175D3DCCD1}">
                <a14:hiddenFill xmlns:a14="http://schemas.microsoft.com/office/drawing/2010/main">
                  <a:solidFill>
                    <a:srgbClr val="FFFFFF"/>
                  </a:solidFill>
                </a14:hiddenFill>
              </a:ext>
            </a:extLst>
          </p:spPr>
        </p:pic>
        <p:pic>
          <p:nvPicPr>
            <p:cNvPr id="308" name="Mount Sinai Hosptal" descr="Mount Sinai Hospital (Manhattan) - Wikipedia">
              <a:extLst>
                <a:ext uri="{FF2B5EF4-FFF2-40B4-BE49-F238E27FC236}">
                  <a16:creationId xmlns:a16="http://schemas.microsoft.com/office/drawing/2014/main" id="{8647D708-E256-6F50-257C-34BE8782D38E}"/>
                </a:ext>
              </a:extLst>
            </p:cNvPr>
            <p:cNvPicPr>
              <a:picLocks noChangeAspect="1" noChangeArrowheads="1"/>
            </p:cNvPicPr>
            <p:nvPr/>
          </p:nvPicPr>
          <p:blipFill>
            <a:blip r:embed="rId7"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402875" y="1358886"/>
              <a:ext cx="649187" cy="961423"/>
            </a:xfrm>
            <a:prstGeom prst="rect">
              <a:avLst/>
            </a:prstGeom>
            <a:noFill/>
            <a:extLst>
              <a:ext uri="{909E8E84-426E-40DD-AFC4-6F175D3DCCD1}">
                <a14:hiddenFill xmlns:a14="http://schemas.microsoft.com/office/drawing/2010/main">
                  <a:solidFill>
                    <a:srgbClr val="FFFFFF"/>
                  </a:solidFill>
                </a14:hiddenFill>
              </a:ext>
            </a:extLst>
          </p:spPr>
        </p:pic>
        <p:pic>
          <p:nvPicPr>
            <p:cNvPr id="309" name="Yale Heaven Hospital" descr="Yale-New Haven Hospital Logo PNG vector in SVG, PDF, AI, CDR ...">
              <a:extLst>
                <a:ext uri="{FF2B5EF4-FFF2-40B4-BE49-F238E27FC236}">
                  <a16:creationId xmlns:a16="http://schemas.microsoft.com/office/drawing/2014/main" id="{EC9EF065-F6AB-FDAE-29E6-4163F11EF40B}"/>
                </a:ext>
              </a:extLst>
            </p:cNvPr>
            <p:cNvPicPr>
              <a:picLocks noChangeAspect="1" noChangeArrowheads="1"/>
            </p:cNvPicPr>
            <p:nvPr/>
          </p:nvPicPr>
          <p:blipFill>
            <a:blip r:embed="rId8"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2175729" y="1341340"/>
              <a:ext cx="1298978" cy="974909"/>
            </a:xfrm>
            <a:prstGeom prst="rect">
              <a:avLst/>
            </a:prstGeom>
            <a:noFill/>
            <a:extLst>
              <a:ext uri="{909E8E84-426E-40DD-AFC4-6F175D3DCCD1}">
                <a14:hiddenFill xmlns:a14="http://schemas.microsoft.com/office/drawing/2010/main">
                  <a:solidFill>
                    <a:srgbClr val="FFFFFF"/>
                  </a:solidFill>
                </a14:hiddenFill>
              </a:ext>
            </a:extLst>
          </p:spPr>
        </p:pic>
        <p:pic>
          <p:nvPicPr>
            <p:cNvPr id="310" name="newYork Presbyterian">
              <a:extLst>
                <a:ext uri="{FF2B5EF4-FFF2-40B4-BE49-F238E27FC236}">
                  <a16:creationId xmlns:a16="http://schemas.microsoft.com/office/drawing/2014/main" id="{7A27A280-4B07-8950-2A78-CDE437CBEDE4}"/>
                </a:ext>
              </a:extLst>
            </p:cNvPr>
            <p:cNvPicPr>
              <a:picLocks noChangeAspect="1" noChangeArrowheads="1"/>
            </p:cNvPicPr>
            <p:nvPr/>
          </p:nvPicPr>
          <p:blipFill>
            <a:blip r:embed="rId9"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254397" y="2419384"/>
              <a:ext cx="2874344" cy="523221"/>
            </a:xfrm>
            <a:prstGeom prst="rect">
              <a:avLst/>
            </a:prstGeom>
            <a:noFill/>
            <a:extLst>
              <a:ext uri="{909E8E84-426E-40DD-AFC4-6F175D3DCCD1}">
                <a14:hiddenFill xmlns:a14="http://schemas.microsoft.com/office/drawing/2010/main">
                  <a:solidFill>
                    <a:srgbClr val="FFFFFF"/>
                  </a:solidFill>
                </a14:hiddenFill>
              </a:ext>
            </a:extLst>
          </p:spPr>
        </p:pic>
        <p:pic>
          <p:nvPicPr>
            <p:cNvPr id="311" name="UMass memorial" descr="UMass Memorial Health Unifies Clinical Communication and ...">
              <a:extLst>
                <a:ext uri="{FF2B5EF4-FFF2-40B4-BE49-F238E27FC236}">
                  <a16:creationId xmlns:a16="http://schemas.microsoft.com/office/drawing/2014/main" id="{953BAC01-0D9F-B851-FD7C-3640A9A6BDEF}"/>
                </a:ext>
              </a:extLst>
            </p:cNvPr>
            <p:cNvPicPr>
              <a:picLocks noChangeAspect="1" noChangeArrowheads="1"/>
            </p:cNvPicPr>
            <p:nvPr/>
          </p:nvPicPr>
          <p:blipFill>
            <a:blip r:embed="rId10"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4995568" y="1448261"/>
              <a:ext cx="1399945" cy="729232"/>
            </a:xfrm>
            <a:prstGeom prst="rect">
              <a:avLst/>
            </a:prstGeom>
            <a:noFill/>
            <a:extLst>
              <a:ext uri="{909E8E84-426E-40DD-AFC4-6F175D3DCCD1}">
                <a14:hiddenFill xmlns:a14="http://schemas.microsoft.com/office/drawing/2010/main">
                  <a:solidFill>
                    <a:srgbClr val="FFFFFF"/>
                  </a:solidFill>
                </a14:hiddenFill>
              </a:ext>
            </a:extLst>
          </p:spPr>
        </p:pic>
        <p:pic>
          <p:nvPicPr>
            <p:cNvPr id="312" name="Northwell Helath" descr="Northwell Health logo – WVI Dolphin Foundation">
              <a:extLst>
                <a:ext uri="{FF2B5EF4-FFF2-40B4-BE49-F238E27FC236}">
                  <a16:creationId xmlns:a16="http://schemas.microsoft.com/office/drawing/2014/main" id="{18BC6C28-0B5C-3523-BFFC-1676CBDF6D9C}"/>
                </a:ext>
              </a:extLst>
            </p:cNvPr>
            <p:cNvPicPr>
              <a:picLocks noChangeAspect="1" noChangeArrowheads="1"/>
            </p:cNvPicPr>
            <p:nvPr/>
          </p:nvPicPr>
          <p:blipFill rotWithShape="1">
            <a:blip r:embed="rId11" cstate="screen">
              <a:clrChange>
                <a:clrFrom>
                  <a:srgbClr val="FCFCFC"/>
                </a:clrFrom>
                <a:clrTo>
                  <a:srgbClr val="FCFCFC">
                    <a:alpha val="0"/>
                  </a:srgbClr>
                </a:clrTo>
              </a:clrChange>
              <a:extLst>
                <a:ext uri="{28A0092B-C50C-407E-A947-70E740481C1C}">
                  <a14:useLocalDpi xmlns:a14="http://schemas.microsoft.com/office/drawing/2010/main"/>
                </a:ext>
              </a:extLst>
            </a:blip>
            <a:srcRect/>
            <a:stretch/>
          </p:blipFill>
          <p:spPr bwMode="auto">
            <a:xfrm>
              <a:off x="6120211" y="2327432"/>
              <a:ext cx="803726" cy="833937"/>
            </a:xfrm>
            <a:prstGeom prst="rect">
              <a:avLst/>
            </a:prstGeom>
            <a:noFill/>
            <a:extLst>
              <a:ext uri="{909E8E84-426E-40DD-AFC4-6F175D3DCCD1}">
                <a14:hiddenFill xmlns:a14="http://schemas.microsoft.com/office/drawing/2010/main">
                  <a:solidFill>
                    <a:srgbClr val="FFFFFF"/>
                  </a:solidFill>
                </a14:hiddenFill>
              </a:ext>
            </a:extLst>
          </p:spPr>
        </p:pic>
        <p:pic>
          <p:nvPicPr>
            <p:cNvPr id="313" name="NuHealth" descr="PATIENT INFORMATION GUIDE">
              <a:extLst>
                <a:ext uri="{FF2B5EF4-FFF2-40B4-BE49-F238E27FC236}">
                  <a16:creationId xmlns:a16="http://schemas.microsoft.com/office/drawing/2014/main" id="{ABDCD922-5422-DEFA-4D5F-DA495FDBD415}"/>
                </a:ext>
              </a:extLst>
            </p:cNvPr>
            <p:cNvPicPr>
              <a:picLocks noChangeAspect="1" noChangeArrowheads="1"/>
            </p:cNvPicPr>
            <p:nvPr/>
          </p:nvPicPr>
          <p:blipFill>
            <a:blip r:embed="rId12" cstate="screen">
              <a:clrChange>
                <a:clrFrom>
                  <a:srgbClr val="FCFCFC"/>
                </a:clrFrom>
                <a:clrTo>
                  <a:srgbClr val="FCFCFC">
                    <a:alpha val="0"/>
                  </a:srgbClr>
                </a:clrTo>
              </a:clrChange>
              <a:extLst>
                <a:ext uri="{28A0092B-C50C-407E-A947-70E740481C1C}">
                  <a14:useLocalDpi xmlns:a14="http://schemas.microsoft.com/office/drawing/2010/main"/>
                </a:ext>
              </a:extLst>
            </a:blip>
            <a:srcRect/>
            <a:stretch>
              <a:fillRect/>
            </a:stretch>
          </p:blipFill>
          <p:spPr bwMode="auto">
            <a:xfrm>
              <a:off x="4082473" y="2394377"/>
              <a:ext cx="1952953" cy="523193"/>
            </a:xfrm>
            <a:prstGeom prst="rect">
              <a:avLst/>
            </a:prstGeom>
            <a:noFill/>
            <a:extLst>
              <a:ext uri="{909E8E84-426E-40DD-AFC4-6F175D3DCCD1}">
                <a14:hiddenFill xmlns:a14="http://schemas.microsoft.com/office/drawing/2010/main">
                  <a:solidFill>
                    <a:srgbClr val="FFFFFF"/>
                  </a:solidFill>
                </a14:hiddenFill>
              </a:ext>
            </a:extLst>
          </p:spPr>
        </p:pic>
        <p:pic>
          <p:nvPicPr>
            <p:cNvPr id="314" name="DMC" descr="Detroit Medical Center - Wikipedia">
              <a:extLst>
                <a:ext uri="{FF2B5EF4-FFF2-40B4-BE49-F238E27FC236}">
                  <a16:creationId xmlns:a16="http://schemas.microsoft.com/office/drawing/2014/main" id="{5DB49981-486C-5F4D-45C3-006610E1FD7B}"/>
                </a:ext>
              </a:extLst>
            </p:cNvPr>
            <p:cNvPicPr>
              <a:picLocks noChangeAspect="1" noChangeArrowheads="1"/>
            </p:cNvPicPr>
            <p:nvPr/>
          </p:nvPicPr>
          <p:blipFill>
            <a:blip r:embed="rId1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404872" y="3217312"/>
              <a:ext cx="1177167" cy="576782"/>
            </a:xfrm>
            <a:prstGeom prst="rect">
              <a:avLst/>
            </a:prstGeom>
            <a:noFill/>
            <a:extLst>
              <a:ext uri="{909E8E84-426E-40DD-AFC4-6F175D3DCCD1}">
                <a14:hiddenFill xmlns:a14="http://schemas.microsoft.com/office/drawing/2010/main">
                  <a:solidFill>
                    <a:srgbClr val="FFFFFF"/>
                  </a:solidFill>
                </a14:hiddenFill>
              </a:ext>
            </a:extLst>
          </p:spPr>
        </p:pic>
        <p:pic>
          <p:nvPicPr>
            <p:cNvPr id="315" name="NYC Health">
              <a:extLst>
                <a:ext uri="{FF2B5EF4-FFF2-40B4-BE49-F238E27FC236}">
                  <a16:creationId xmlns:a16="http://schemas.microsoft.com/office/drawing/2014/main" id="{5AE9239B-B6E6-E061-001A-F25B49A79089}"/>
                </a:ext>
              </a:extLst>
            </p:cNvPr>
            <p:cNvPicPr>
              <a:picLocks noChangeAspect="1" noChangeArrowheads="1"/>
            </p:cNvPicPr>
            <p:nvPr/>
          </p:nvPicPr>
          <p:blipFill>
            <a:blip r:embed="rId14" cstate="screen">
              <a:extLst>
                <a:ext uri="{28A0092B-C50C-407E-A947-70E740481C1C}">
                  <a14:useLocalDpi xmlns:a14="http://schemas.microsoft.com/office/drawing/2010/main"/>
                </a:ext>
              </a:extLst>
            </a:blip>
            <a:srcRect/>
            <a:stretch>
              <a:fillRect/>
            </a:stretch>
          </p:blipFill>
          <p:spPr bwMode="auto">
            <a:xfrm>
              <a:off x="4971629" y="4805038"/>
              <a:ext cx="1036111" cy="509961"/>
            </a:xfrm>
            <a:prstGeom prst="rect">
              <a:avLst/>
            </a:prstGeom>
            <a:noFill/>
            <a:extLst>
              <a:ext uri="{909E8E84-426E-40DD-AFC4-6F175D3DCCD1}">
                <a14:hiddenFill xmlns:a14="http://schemas.microsoft.com/office/drawing/2010/main">
                  <a:solidFill>
                    <a:srgbClr val="FFFFFF"/>
                  </a:solidFill>
                </a14:hiddenFill>
              </a:ext>
            </a:extLst>
          </p:spPr>
        </p:pic>
        <p:pic>
          <p:nvPicPr>
            <p:cNvPr id="316" name="Trinity Health" descr="Trinity Health Muskegon – Grand Rapids, MI - RQI Partners, LLC">
              <a:extLst>
                <a:ext uri="{FF2B5EF4-FFF2-40B4-BE49-F238E27FC236}">
                  <a16:creationId xmlns:a16="http://schemas.microsoft.com/office/drawing/2014/main" id="{04059586-5E27-3421-3C8C-3692C52C540B}"/>
                </a:ext>
              </a:extLst>
            </p:cNvPr>
            <p:cNvPicPr>
              <a:picLocks noChangeAspect="1" noChangeArrowheads="1"/>
            </p:cNvPicPr>
            <p:nvPr/>
          </p:nvPicPr>
          <p:blipFill rotWithShape="1">
            <a:blip r:embed="rId15" cstate="screen">
              <a:extLst>
                <a:ext uri="{28A0092B-C50C-407E-A947-70E740481C1C}">
                  <a14:useLocalDpi xmlns:a14="http://schemas.microsoft.com/office/drawing/2010/main"/>
                </a:ext>
              </a:extLst>
            </a:blip>
            <a:srcRect l="6011" t="28076" b="27769"/>
            <a:stretch/>
          </p:blipFill>
          <p:spPr bwMode="auto">
            <a:xfrm>
              <a:off x="1254397" y="4874034"/>
              <a:ext cx="1898048" cy="651785"/>
            </a:xfrm>
            <a:prstGeom prst="rect">
              <a:avLst/>
            </a:prstGeom>
            <a:noFill/>
            <a:extLst>
              <a:ext uri="{909E8E84-426E-40DD-AFC4-6F175D3DCCD1}">
                <a14:hiddenFill xmlns:a14="http://schemas.microsoft.com/office/drawing/2010/main">
                  <a:solidFill>
                    <a:srgbClr val="FFFFFF"/>
                  </a:solidFill>
                </a14:hiddenFill>
              </a:ext>
            </a:extLst>
          </p:spPr>
        </p:pic>
        <p:pic>
          <p:nvPicPr>
            <p:cNvPr id="317" name="Beth Israel Health" descr="Syntellis Healthcare Summit | Syntellis Performance Solutions">
              <a:extLst>
                <a:ext uri="{FF2B5EF4-FFF2-40B4-BE49-F238E27FC236}">
                  <a16:creationId xmlns:a16="http://schemas.microsoft.com/office/drawing/2014/main" id="{F895EC6B-0BD6-48FA-8883-6EF169ED2996}"/>
                </a:ext>
              </a:extLst>
            </p:cNvPr>
            <p:cNvPicPr>
              <a:picLocks noChangeAspect="1" noChangeArrowheads="1"/>
            </p:cNvPicPr>
            <p:nvPr/>
          </p:nvPicPr>
          <p:blipFill>
            <a:blip r:embed="rId16" cstate="screen">
              <a:extLst>
                <a:ext uri="{28A0092B-C50C-407E-A947-70E740481C1C}">
                  <a14:useLocalDpi xmlns:a14="http://schemas.microsoft.com/office/drawing/2010/main"/>
                </a:ext>
              </a:extLst>
            </a:blip>
            <a:srcRect/>
            <a:stretch>
              <a:fillRect/>
            </a:stretch>
          </p:blipFill>
          <p:spPr bwMode="auto">
            <a:xfrm>
              <a:off x="5234128" y="3256210"/>
              <a:ext cx="1177167" cy="420417"/>
            </a:xfrm>
            <a:prstGeom prst="rect">
              <a:avLst/>
            </a:prstGeom>
            <a:noFill/>
            <a:extLst>
              <a:ext uri="{909E8E84-426E-40DD-AFC4-6F175D3DCCD1}">
                <a14:hiddenFill xmlns:a14="http://schemas.microsoft.com/office/drawing/2010/main">
                  <a:solidFill>
                    <a:srgbClr val="FFFFFF"/>
                  </a:solidFill>
                </a14:hiddenFill>
              </a:ext>
            </a:extLst>
          </p:spPr>
        </p:pic>
        <p:pic>
          <p:nvPicPr>
            <p:cNvPr id="318" name="Kaiser Permanente" descr="Kaiser Permanente Logo PNG Transparent &amp; SVG Vector - Freebie Supply">
              <a:extLst>
                <a:ext uri="{FF2B5EF4-FFF2-40B4-BE49-F238E27FC236}">
                  <a16:creationId xmlns:a16="http://schemas.microsoft.com/office/drawing/2014/main" id="{513B771B-DC25-7ACA-2DAC-0D62BBD7C20F}"/>
                </a:ext>
              </a:extLst>
            </p:cNvPr>
            <p:cNvPicPr>
              <a:picLocks noChangeAspect="1" noChangeArrowheads="1"/>
            </p:cNvPicPr>
            <p:nvPr/>
          </p:nvPicPr>
          <p:blipFill rotWithShape="1">
            <a:blip r:embed="rId17"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1402875" y="4003103"/>
              <a:ext cx="1578794" cy="560683"/>
            </a:xfrm>
            <a:prstGeom prst="rect">
              <a:avLst/>
            </a:prstGeom>
            <a:noFill/>
            <a:extLst>
              <a:ext uri="{909E8E84-426E-40DD-AFC4-6F175D3DCCD1}">
                <a14:hiddenFill xmlns:a14="http://schemas.microsoft.com/office/drawing/2010/main">
                  <a:solidFill>
                    <a:srgbClr val="FFFFFF"/>
                  </a:solidFill>
                </a14:hiddenFill>
              </a:ext>
            </a:extLst>
          </p:spPr>
        </p:pic>
        <p:pic>
          <p:nvPicPr>
            <p:cNvPr id="319" name="University Helath System">
              <a:extLst>
                <a:ext uri="{FF2B5EF4-FFF2-40B4-BE49-F238E27FC236}">
                  <a16:creationId xmlns:a16="http://schemas.microsoft.com/office/drawing/2014/main" id="{AF0FEDC8-839B-7C95-7154-2FE399359080}"/>
                </a:ext>
              </a:extLst>
            </p:cNvPr>
            <p:cNvPicPr>
              <a:picLocks noChangeAspect="1" noChangeArrowheads="1"/>
            </p:cNvPicPr>
            <p:nvPr/>
          </p:nvPicPr>
          <p:blipFill rotWithShape="1">
            <a:blip r:embed="rId18"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3276683" y="4003103"/>
              <a:ext cx="1802122" cy="583595"/>
            </a:xfrm>
            <a:prstGeom prst="rect">
              <a:avLst/>
            </a:prstGeom>
            <a:noFill/>
            <a:extLst>
              <a:ext uri="{909E8E84-426E-40DD-AFC4-6F175D3DCCD1}">
                <a14:hiddenFill xmlns:a14="http://schemas.microsoft.com/office/drawing/2010/main">
                  <a:solidFill>
                    <a:srgbClr val="FFFFFF"/>
                  </a:solidFill>
                </a14:hiddenFill>
              </a:ext>
            </a:extLst>
          </p:spPr>
        </p:pic>
        <p:pic>
          <p:nvPicPr>
            <p:cNvPr id="320" name="Mayo Clinic" descr="Mayo Clinic Health System named 'Best Regional Hospital'">
              <a:extLst>
                <a:ext uri="{FF2B5EF4-FFF2-40B4-BE49-F238E27FC236}">
                  <a16:creationId xmlns:a16="http://schemas.microsoft.com/office/drawing/2014/main" id="{F0534E9F-DC90-9C53-1CCD-D4555B907C7F}"/>
                </a:ext>
              </a:extLst>
            </p:cNvPr>
            <p:cNvPicPr>
              <a:picLocks noChangeAspect="1" noChangeArrowheads="1"/>
            </p:cNvPicPr>
            <p:nvPr/>
          </p:nvPicPr>
          <p:blipFill>
            <a:blip r:embed="rId19"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5293679" y="3786422"/>
              <a:ext cx="1706951" cy="960160"/>
            </a:xfrm>
            <a:prstGeom prst="rect">
              <a:avLst/>
            </a:prstGeom>
            <a:noFill/>
            <a:extLst>
              <a:ext uri="{909E8E84-426E-40DD-AFC4-6F175D3DCCD1}">
                <a14:hiddenFill xmlns:a14="http://schemas.microsoft.com/office/drawing/2010/main">
                  <a:solidFill>
                    <a:srgbClr val="FFFFFF"/>
                  </a:solidFill>
                </a14:hiddenFill>
              </a:ext>
            </a:extLst>
          </p:spPr>
        </p:pic>
        <p:pic>
          <p:nvPicPr>
            <p:cNvPr id="321" name="Saint Peteres" descr="U.S. News &amp; World Report Names Saint Peter's University Hospital a High  Performing Hospital for Five Adult Specialties | New Brunswick, NJ News  TAPinto">
              <a:extLst>
                <a:ext uri="{FF2B5EF4-FFF2-40B4-BE49-F238E27FC236}">
                  <a16:creationId xmlns:a16="http://schemas.microsoft.com/office/drawing/2014/main" id="{784F0D11-511C-2818-A447-66F349357F4B}"/>
                </a:ext>
              </a:extLst>
            </p:cNvPr>
            <p:cNvPicPr>
              <a:picLocks noChangeAspect="1" noChangeArrowheads="1"/>
            </p:cNvPicPr>
            <p:nvPr/>
          </p:nvPicPr>
          <p:blipFill rotWithShape="1">
            <a:blip r:embed="rId20"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2833178" y="3182894"/>
              <a:ext cx="2149811" cy="509961"/>
            </a:xfrm>
            <a:prstGeom prst="rect">
              <a:avLst/>
            </a:prstGeom>
            <a:noFill/>
            <a:extLst>
              <a:ext uri="{909E8E84-426E-40DD-AFC4-6F175D3DCCD1}">
                <a14:hiddenFill xmlns:a14="http://schemas.microsoft.com/office/drawing/2010/main">
                  <a:solidFill>
                    <a:srgbClr val="FFFFFF"/>
                  </a:solidFill>
                </a14:hiddenFill>
              </a:ext>
            </a:extLst>
          </p:spPr>
        </p:pic>
        <p:pic>
          <p:nvPicPr>
            <p:cNvPr id="322" name="Ascension" descr="ascension-logo - Bama Companies">
              <a:extLst>
                <a:ext uri="{FF2B5EF4-FFF2-40B4-BE49-F238E27FC236}">
                  <a16:creationId xmlns:a16="http://schemas.microsoft.com/office/drawing/2014/main" id="{2DA1994F-E342-26A5-79F3-CC63164A9FF3}"/>
                </a:ext>
              </a:extLst>
            </p:cNvPr>
            <p:cNvPicPr>
              <a:picLocks noChangeAspect="1" noChangeArrowheads="1"/>
            </p:cNvPicPr>
            <p:nvPr/>
          </p:nvPicPr>
          <p:blipFill>
            <a:blip r:embed="rId21" cstate="screen">
              <a:extLst>
                <a:ext uri="{28A0092B-C50C-407E-A947-70E740481C1C}">
                  <a14:useLocalDpi xmlns:a14="http://schemas.microsoft.com/office/drawing/2010/main"/>
                </a:ext>
              </a:extLst>
            </a:blip>
            <a:srcRect/>
            <a:stretch>
              <a:fillRect/>
            </a:stretch>
          </p:blipFill>
          <p:spPr bwMode="auto">
            <a:xfrm>
              <a:off x="3254172" y="4940076"/>
              <a:ext cx="1402193" cy="351096"/>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323" name="CUSTOMERS RIGHT">
            <a:extLst>
              <a:ext uri="{FF2B5EF4-FFF2-40B4-BE49-F238E27FC236}">
                <a16:creationId xmlns:a16="http://schemas.microsoft.com/office/drawing/2014/main" id="{358ABC20-8822-9512-42F0-625B523CC189}"/>
              </a:ext>
            </a:extLst>
          </p:cNvPr>
          <p:cNvGrpSpPr/>
          <p:nvPr/>
        </p:nvGrpSpPr>
        <p:grpSpPr>
          <a:xfrm>
            <a:off x="13722762" y="1326225"/>
            <a:ext cx="4617375" cy="4205550"/>
            <a:chOff x="6320228" y="1326225"/>
            <a:chExt cx="4617375" cy="4205550"/>
          </a:xfrm>
        </p:grpSpPr>
        <p:pic>
          <p:nvPicPr>
            <p:cNvPr id="324" name="caholic Helath service" descr="Catholic Health Services of Long Island Profile">
              <a:extLst>
                <a:ext uri="{FF2B5EF4-FFF2-40B4-BE49-F238E27FC236}">
                  <a16:creationId xmlns:a16="http://schemas.microsoft.com/office/drawing/2014/main" id="{58FD05F6-6CB3-A2F0-4C27-A5667644E793}"/>
                </a:ext>
              </a:extLst>
            </p:cNvPr>
            <p:cNvPicPr>
              <a:picLocks noChangeAspect="1" noChangeArrowheads="1"/>
            </p:cNvPicPr>
            <p:nvPr/>
          </p:nvPicPr>
          <p:blipFill>
            <a:blip r:embed="rId22" cstate="screen">
              <a:extLst>
                <a:ext uri="{28A0092B-C50C-407E-A947-70E740481C1C}">
                  <a14:useLocalDpi xmlns:a14="http://schemas.microsoft.com/office/drawing/2010/main"/>
                </a:ext>
              </a:extLst>
            </a:blip>
            <a:srcRect/>
            <a:stretch>
              <a:fillRect/>
            </a:stretch>
          </p:blipFill>
          <p:spPr bwMode="auto">
            <a:xfrm>
              <a:off x="6424271" y="1571239"/>
              <a:ext cx="1695298" cy="609248"/>
            </a:xfrm>
            <a:prstGeom prst="rect">
              <a:avLst/>
            </a:prstGeom>
            <a:noFill/>
            <a:extLst>
              <a:ext uri="{909E8E84-426E-40DD-AFC4-6F175D3DCCD1}">
                <a14:hiddenFill xmlns:a14="http://schemas.microsoft.com/office/drawing/2010/main">
                  <a:solidFill>
                    <a:srgbClr val="FFFFFF"/>
                  </a:solidFill>
                </a14:hiddenFill>
              </a:ext>
            </a:extLst>
          </p:spPr>
        </p:pic>
        <p:pic>
          <p:nvPicPr>
            <p:cNvPr id="325" name="Penn Medicine" descr="Penn Medicine - Arcweb Technologies">
              <a:extLst>
                <a:ext uri="{FF2B5EF4-FFF2-40B4-BE49-F238E27FC236}">
                  <a16:creationId xmlns:a16="http://schemas.microsoft.com/office/drawing/2014/main" id="{1CF92751-006E-35A2-BAC4-263122942986}"/>
                </a:ext>
              </a:extLst>
            </p:cNvPr>
            <p:cNvPicPr>
              <a:picLocks noChangeAspect="1" noChangeArrowheads="1"/>
            </p:cNvPicPr>
            <p:nvPr/>
          </p:nvPicPr>
          <p:blipFill>
            <a:blip r:embed="rId23" cstate="screen">
              <a:clrChange>
                <a:clrFrom>
                  <a:srgbClr val="FCFCFC"/>
                </a:clrFrom>
                <a:clrTo>
                  <a:srgbClr val="FCFCFC">
                    <a:alpha val="0"/>
                  </a:srgbClr>
                </a:clrTo>
              </a:clrChange>
              <a:extLst>
                <a:ext uri="{28A0092B-C50C-407E-A947-70E740481C1C}">
                  <a14:useLocalDpi xmlns:a14="http://schemas.microsoft.com/office/drawing/2010/main"/>
                </a:ext>
              </a:extLst>
            </a:blip>
            <a:srcRect/>
            <a:stretch>
              <a:fillRect/>
            </a:stretch>
          </p:blipFill>
          <p:spPr bwMode="auto">
            <a:xfrm>
              <a:off x="8200654" y="1662690"/>
              <a:ext cx="1275394" cy="416629"/>
            </a:xfrm>
            <a:prstGeom prst="rect">
              <a:avLst/>
            </a:prstGeom>
            <a:noFill/>
            <a:extLst>
              <a:ext uri="{909E8E84-426E-40DD-AFC4-6F175D3DCCD1}">
                <a14:hiddenFill xmlns:a14="http://schemas.microsoft.com/office/drawing/2010/main">
                  <a:solidFill>
                    <a:srgbClr val="FFFFFF"/>
                  </a:solidFill>
                </a14:hiddenFill>
              </a:ext>
            </a:extLst>
          </p:spPr>
        </p:pic>
        <p:pic>
          <p:nvPicPr>
            <p:cNvPr id="326" name="University of Maryland">
              <a:extLst>
                <a:ext uri="{FF2B5EF4-FFF2-40B4-BE49-F238E27FC236}">
                  <a16:creationId xmlns:a16="http://schemas.microsoft.com/office/drawing/2014/main" id="{CB362B5D-6795-E577-4389-90389EF169FD}"/>
                </a:ext>
              </a:extLst>
            </p:cNvPr>
            <p:cNvPicPr>
              <a:picLocks noChangeAspect="1" noChangeArrowheads="1"/>
            </p:cNvPicPr>
            <p:nvPr/>
          </p:nvPicPr>
          <p:blipFill>
            <a:blip r:embed="rId24"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7131678" y="2413648"/>
              <a:ext cx="1766331" cy="464824"/>
            </a:xfrm>
            <a:prstGeom prst="rect">
              <a:avLst/>
            </a:prstGeom>
            <a:noFill/>
            <a:extLst>
              <a:ext uri="{909E8E84-426E-40DD-AFC4-6F175D3DCCD1}">
                <a14:hiddenFill xmlns:a14="http://schemas.microsoft.com/office/drawing/2010/main">
                  <a:solidFill>
                    <a:srgbClr val="FFFFFF"/>
                  </a:solidFill>
                </a14:hiddenFill>
              </a:ext>
            </a:extLst>
          </p:spPr>
        </p:pic>
        <p:pic>
          <p:nvPicPr>
            <p:cNvPr id="327" name="Stony Brook" descr="Stony Brook Medicine (@StonyBrookMed) / X">
              <a:extLst>
                <a:ext uri="{FF2B5EF4-FFF2-40B4-BE49-F238E27FC236}">
                  <a16:creationId xmlns:a16="http://schemas.microsoft.com/office/drawing/2014/main" id="{9588AF2F-4771-5FF8-3803-4B5F50A6E87B}"/>
                </a:ext>
              </a:extLst>
            </p:cNvPr>
            <p:cNvPicPr>
              <a:picLocks noChangeAspect="1" noChangeArrowheads="1"/>
            </p:cNvPicPr>
            <p:nvPr/>
          </p:nvPicPr>
          <p:blipFill rotWithShape="1">
            <a:blip r:embed="rId25"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9476495" y="1326225"/>
              <a:ext cx="1269149" cy="931261"/>
            </a:xfrm>
            <a:prstGeom prst="rect">
              <a:avLst/>
            </a:prstGeom>
            <a:noFill/>
            <a:extLst>
              <a:ext uri="{909E8E84-426E-40DD-AFC4-6F175D3DCCD1}">
                <a14:hiddenFill xmlns:a14="http://schemas.microsoft.com/office/drawing/2010/main">
                  <a:solidFill>
                    <a:srgbClr val="FFFFFF"/>
                  </a:solidFill>
                </a14:hiddenFill>
              </a:ext>
            </a:extLst>
          </p:spPr>
        </p:pic>
        <p:pic>
          <p:nvPicPr>
            <p:cNvPr id="328" name="Johns Hopkins" descr="Home : Johns Hopkins Center for Innovative Medicine">
              <a:extLst>
                <a:ext uri="{FF2B5EF4-FFF2-40B4-BE49-F238E27FC236}">
                  <a16:creationId xmlns:a16="http://schemas.microsoft.com/office/drawing/2014/main" id="{6167088D-0D11-9020-B026-F1C39A3D7F4E}"/>
                </a:ext>
              </a:extLst>
            </p:cNvPr>
            <p:cNvPicPr>
              <a:picLocks noChangeAspect="1" noChangeArrowheads="1"/>
            </p:cNvPicPr>
            <p:nvPr/>
          </p:nvPicPr>
          <p:blipFill>
            <a:blip r:embed="rId26"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6737324" y="3135522"/>
              <a:ext cx="2003743" cy="515964"/>
            </a:xfrm>
            <a:prstGeom prst="rect">
              <a:avLst/>
            </a:prstGeom>
            <a:noFill/>
            <a:extLst>
              <a:ext uri="{909E8E84-426E-40DD-AFC4-6F175D3DCCD1}">
                <a14:hiddenFill xmlns:a14="http://schemas.microsoft.com/office/drawing/2010/main">
                  <a:solidFill>
                    <a:srgbClr val="FFFFFF"/>
                  </a:solidFill>
                </a14:hiddenFill>
              </a:ext>
            </a:extLst>
          </p:spPr>
        </p:pic>
        <p:pic>
          <p:nvPicPr>
            <p:cNvPr id="329" name="University of Rochester">
              <a:extLst>
                <a:ext uri="{FF2B5EF4-FFF2-40B4-BE49-F238E27FC236}">
                  <a16:creationId xmlns:a16="http://schemas.microsoft.com/office/drawing/2014/main" id="{64753D3B-EB1B-943E-3B4E-594C0688C0FF}"/>
                </a:ext>
              </a:extLst>
            </p:cNvPr>
            <p:cNvPicPr>
              <a:picLocks noChangeAspect="1" noChangeArrowheads="1"/>
            </p:cNvPicPr>
            <p:nvPr/>
          </p:nvPicPr>
          <p:blipFill>
            <a:blip r:embed="rId27"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9031042" y="2964016"/>
              <a:ext cx="1637959" cy="909977"/>
            </a:xfrm>
            <a:prstGeom prst="rect">
              <a:avLst/>
            </a:prstGeom>
            <a:noFill/>
            <a:extLst>
              <a:ext uri="{909E8E84-426E-40DD-AFC4-6F175D3DCCD1}">
                <a14:hiddenFill xmlns:a14="http://schemas.microsoft.com/office/drawing/2010/main">
                  <a:solidFill>
                    <a:srgbClr val="FFFFFF"/>
                  </a:solidFill>
                </a14:hiddenFill>
              </a:ext>
            </a:extLst>
          </p:spPr>
        </p:pic>
        <p:pic>
          <p:nvPicPr>
            <p:cNvPr id="330" name="Children´s Hospital" descr="CHOP Logo - A Kid Again">
              <a:extLst>
                <a:ext uri="{FF2B5EF4-FFF2-40B4-BE49-F238E27FC236}">
                  <a16:creationId xmlns:a16="http://schemas.microsoft.com/office/drawing/2014/main" id="{798D63FC-D4F6-BDCF-7E7B-5B1A0A1819D8}"/>
                </a:ext>
              </a:extLst>
            </p:cNvPr>
            <p:cNvPicPr>
              <a:picLocks noChangeAspect="1" noChangeArrowheads="1"/>
            </p:cNvPicPr>
            <p:nvPr/>
          </p:nvPicPr>
          <p:blipFill>
            <a:blip r:embed="rId28"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8991453" y="2460456"/>
              <a:ext cx="1946150" cy="506617"/>
            </a:xfrm>
            <a:prstGeom prst="rect">
              <a:avLst/>
            </a:prstGeom>
            <a:noFill/>
            <a:extLst>
              <a:ext uri="{909E8E84-426E-40DD-AFC4-6F175D3DCCD1}">
                <a14:hiddenFill xmlns:a14="http://schemas.microsoft.com/office/drawing/2010/main">
                  <a:solidFill>
                    <a:srgbClr val="FFFFFF"/>
                  </a:solidFill>
                </a14:hiddenFill>
              </a:ext>
            </a:extLst>
          </p:spPr>
        </p:pic>
        <p:pic>
          <p:nvPicPr>
            <p:cNvPr id="331" name="Cinnicatti Childrens" descr="Cincinnati Children's Hospital | Brands of the World™ | Download vector  logos and logotypes">
              <a:extLst>
                <a:ext uri="{FF2B5EF4-FFF2-40B4-BE49-F238E27FC236}">
                  <a16:creationId xmlns:a16="http://schemas.microsoft.com/office/drawing/2014/main" id="{F78DBDF1-5C7F-0E19-10CD-345FD9F24D41}"/>
                </a:ext>
              </a:extLst>
            </p:cNvPr>
            <p:cNvPicPr>
              <a:picLocks noChangeAspect="1" noChangeArrowheads="1"/>
            </p:cNvPicPr>
            <p:nvPr/>
          </p:nvPicPr>
          <p:blipFill rotWithShape="1">
            <a:blip r:embed="rId29"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7318491" y="3977585"/>
              <a:ext cx="1600795" cy="570527"/>
            </a:xfrm>
            <a:prstGeom prst="rect">
              <a:avLst/>
            </a:prstGeom>
            <a:noFill/>
            <a:extLst>
              <a:ext uri="{909E8E84-426E-40DD-AFC4-6F175D3DCCD1}">
                <a14:hiddenFill xmlns:a14="http://schemas.microsoft.com/office/drawing/2010/main">
                  <a:solidFill>
                    <a:srgbClr val="FFFFFF"/>
                  </a:solidFill>
                </a14:hiddenFill>
              </a:ext>
            </a:extLst>
          </p:spPr>
        </p:pic>
        <p:pic>
          <p:nvPicPr>
            <p:cNvPr id="332" name="Jefferson Health" descr="Jefferson Health New Jersey Profile">
              <a:extLst>
                <a:ext uri="{FF2B5EF4-FFF2-40B4-BE49-F238E27FC236}">
                  <a16:creationId xmlns:a16="http://schemas.microsoft.com/office/drawing/2014/main" id="{A80085F2-8F58-FDFF-2717-51899B86DB3D}"/>
                </a:ext>
              </a:extLst>
            </p:cNvPr>
            <p:cNvPicPr>
              <a:picLocks noChangeAspect="1" noChangeArrowheads="1"/>
            </p:cNvPicPr>
            <p:nvPr/>
          </p:nvPicPr>
          <p:blipFill>
            <a:blip r:embed="rId30"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9297424" y="4037235"/>
              <a:ext cx="1277562" cy="419578"/>
            </a:xfrm>
            <a:prstGeom prst="rect">
              <a:avLst/>
            </a:prstGeom>
            <a:noFill/>
            <a:extLst>
              <a:ext uri="{909E8E84-426E-40DD-AFC4-6F175D3DCCD1}">
                <a14:hiddenFill xmlns:a14="http://schemas.microsoft.com/office/drawing/2010/main">
                  <a:solidFill>
                    <a:srgbClr val="FFFFFF"/>
                  </a:solidFill>
                </a14:hiddenFill>
              </a:ext>
            </a:extLst>
          </p:spPr>
        </p:pic>
        <p:pic>
          <p:nvPicPr>
            <p:cNvPr id="333" name="Penn State Health" descr="Logo: Penn State Health Milton S. Hershey Medical Center | Flickr">
              <a:extLst>
                <a:ext uri="{FF2B5EF4-FFF2-40B4-BE49-F238E27FC236}">
                  <a16:creationId xmlns:a16="http://schemas.microsoft.com/office/drawing/2014/main" id="{EB04D3C0-DB51-3B40-6276-4C94676ABE1B}"/>
                </a:ext>
              </a:extLst>
            </p:cNvPr>
            <p:cNvPicPr>
              <a:picLocks noChangeAspect="1" noChangeArrowheads="1"/>
            </p:cNvPicPr>
            <p:nvPr/>
          </p:nvPicPr>
          <p:blipFill>
            <a:blip r:embed="rId31"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6320228" y="4827174"/>
              <a:ext cx="1715432" cy="613803"/>
            </a:xfrm>
            <a:prstGeom prst="rect">
              <a:avLst/>
            </a:prstGeom>
            <a:noFill/>
            <a:extLst>
              <a:ext uri="{909E8E84-426E-40DD-AFC4-6F175D3DCCD1}">
                <a14:hiddenFill xmlns:a14="http://schemas.microsoft.com/office/drawing/2010/main">
                  <a:solidFill>
                    <a:srgbClr val="FFFFFF"/>
                  </a:solidFill>
                </a14:hiddenFill>
              </a:ext>
            </a:extLst>
          </p:spPr>
        </p:pic>
        <p:pic>
          <p:nvPicPr>
            <p:cNvPr id="334" name="TUFTS">
              <a:extLst>
                <a:ext uri="{FF2B5EF4-FFF2-40B4-BE49-F238E27FC236}">
                  <a16:creationId xmlns:a16="http://schemas.microsoft.com/office/drawing/2014/main" id="{7011DA68-EF4A-2650-6471-2FED3E7878B6}"/>
                </a:ext>
              </a:extLst>
            </p:cNvPr>
            <p:cNvPicPr>
              <a:picLocks noChangeAspect="1" noChangeArrowheads="1"/>
            </p:cNvPicPr>
            <p:nvPr/>
          </p:nvPicPr>
          <p:blipFill>
            <a:blip r:embed="rId3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8196224" y="5012935"/>
              <a:ext cx="1035958" cy="192947"/>
            </a:xfrm>
            <a:prstGeom prst="rect">
              <a:avLst/>
            </a:prstGeom>
            <a:noFill/>
            <a:extLst>
              <a:ext uri="{909E8E84-426E-40DD-AFC4-6F175D3DCCD1}">
                <a14:hiddenFill xmlns:a14="http://schemas.microsoft.com/office/drawing/2010/main">
                  <a:solidFill>
                    <a:srgbClr val="FFFFFF"/>
                  </a:solidFill>
                </a14:hiddenFill>
              </a:ext>
            </a:extLst>
          </p:spPr>
        </p:pic>
        <p:pic>
          <p:nvPicPr>
            <p:cNvPr id="335" name="New York State">
              <a:extLst>
                <a:ext uri="{FF2B5EF4-FFF2-40B4-BE49-F238E27FC236}">
                  <a16:creationId xmlns:a16="http://schemas.microsoft.com/office/drawing/2014/main" id="{4941718F-628F-ED7A-52B2-2376B338D565}"/>
                </a:ext>
              </a:extLst>
            </p:cNvPr>
            <p:cNvPicPr>
              <a:picLocks noChangeAspect="1" noChangeArrowheads="1"/>
            </p:cNvPicPr>
            <p:nvPr/>
          </p:nvPicPr>
          <p:blipFill>
            <a:blip r:embed="rId3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9468821" y="4818166"/>
              <a:ext cx="1284497" cy="713609"/>
            </a:xfrm>
            <a:prstGeom prst="rect">
              <a:avLst/>
            </a:prstGeom>
            <a:noFill/>
            <a:extLst>
              <a:ext uri="{909E8E84-426E-40DD-AFC4-6F175D3DCCD1}">
                <a14:hiddenFill xmlns:a14="http://schemas.microsoft.com/office/drawing/2010/main">
                  <a:solidFill>
                    <a:srgbClr val="FFFFFF"/>
                  </a:solidFill>
                </a14:hiddenFill>
              </a:ext>
            </a:extLst>
          </p:spPr>
        </p:pic>
      </p:grpSp>
      <p:sp>
        <p:nvSpPr>
          <p:cNvPr id="336" name="Our Costumers Title">
            <a:extLst>
              <a:ext uri="{FF2B5EF4-FFF2-40B4-BE49-F238E27FC236}">
                <a16:creationId xmlns:a16="http://schemas.microsoft.com/office/drawing/2014/main" id="{FCEFFD08-85C4-4CE3-9244-FA1D35202AED}"/>
              </a:ext>
            </a:extLst>
          </p:cNvPr>
          <p:cNvSpPr txBox="1"/>
          <p:nvPr/>
        </p:nvSpPr>
        <p:spPr>
          <a:xfrm rot="18299960">
            <a:off x="2609955" y="7451848"/>
            <a:ext cx="1653774" cy="1098762"/>
          </a:xfrm>
          <a:prstGeom prst="rect">
            <a:avLst/>
          </a:prstGeom>
          <a:noFill/>
        </p:spPr>
        <p:txBody>
          <a:bodyPr wrap="square" rtlCol="0">
            <a:spAutoFit/>
          </a:bodyPr>
          <a:lstStyle/>
          <a:p>
            <a:pPr algn="ctr">
              <a:lnSpc>
                <a:spcPct val="300000"/>
              </a:lnSpc>
            </a:pPr>
            <a:r>
              <a:rPr lang="es-MX" sz="1200" b="1" dirty="0">
                <a:latin typeface="FRUTIGER LT 65" panose="02000503000000000000" pitchFamily="2" charset="0"/>
              </a:rPr>
              <a:t>Algunos de nuestros clientes</a:t>
            </a:r>
          </a:p>
        </p:txBody>
      </p:sp>
      <p:sp>
        <p:nvSpPr>
          <p:cNvPr id="337" name="Thank you Title">
            <a:extLst>
              <a:ext uri="{FF2B5EF4-FFF2-40B4-BE49-F238E27FC236}">
                <a16:creationId xmlns:a16="http://schemas.microsoft.com/office/drawing/2014/main" id="{92D8077A-F6AC-332A-ED5F-DA2A8F4EE25F}"/>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338" name="History picture">
            <a:extLst>
              <a:ext uri="{FF2B5EF4-FFF2-40B4-BE49-F238E27FC236}">
                <a16:creationId xmlns:a16="http://schemas.microsoft.com/office/drawing/2014/main" id="{5C091A43-1378-7A68-6172-BFD82552B6E6}"/>
              </a:ext>
            </a:extLst>
          </p:cNvPr>
          <p:cNvPicPr>
            <a:picLocks noChangeAspect="1"/>
          </p:cNvPicPr>
          <p:nvPr/>
        </p:nvPicPr>
        <p:blipFill>
          <a:blip r:embed="rId34" cstate="screen">
            <a:extLst>
              <a:ext uri="{28A0092B-C50C-407E-A947-70E740481C1C}">
                <a14:useLocalDpi xmlns:a14="http://schemas.microsoft.com/office/drawing/2010/main"/>
              </a:ext>
            </a:extLst>
          </a:blip>
          <a:stretch>
            <a:fillRect/>
          </a:stretch>
        </p:blipFill>
        <p:spPr>
          <a:xfrm>
            <a:off x="16457324" y="2273445"/>
            <a:ext cx="4461973" cy="4215949"/>
          </a:xfrm>
          <a:prstGeom prst="rect">
            <a:avLst/>
          </a:prstGeom>
        </p:spPr>
      </p:pic>
      <p:sp>
        <p:nvSpPr>
          <p:cNvPr id="339" name="Our History TItle">
            <a:extLst>
              <a:ext uri="{FF2B5EF4-FFF2-40B4-BE49-F238E27FC236}">
                <a16:creationId xmlns:a16="http://schemas.microsoft.com/office/drawing/2014/main" id="{39089FB8-62E1-BB40-943D-BC3E8643B5E4}"/>
              </a:ext>
            </a:extLst>
          </p:cNvPr>
          <p:cNvSpPr txBox="1"/>
          <p:nvPr/>
        </p:nvSpPr>
        <p:spPr>
          <a:xfrm>
            <a:off x="778793" y="-12141878"/>
            <a:ext cx="25762220" cy="9325630"/>
          </a:xfrm>
          <a:prstGeom prst="rect">
            <a:avLst/>
          </a:prstGeom>
          <a:noFill/>
        </p:spPr>
        <p:txBody>
          <a:bodyPr wrap="square" rtlCol="0">
            <a:spAutoFit/>
          </a:bodyPr>
          <a:lstStyle/>
          <a:p>
            <a:pPr algn="just"/>
            <a:r>
              <a:rPr lang="en-US" sz="30000" b="1" dirty="0">
                <a:latin typeface="FRUTIGER LT 75 BLACK" panose="02000503000000000000" pitchFamily="2" charset="0"/>
              </a:rPr>
              <a:t>Nuestra Historia</a:t>
            </a:r>
          </a:p>
        </p:txBody>
      </p:sp>
      <p:sp>
        <p:nvSpPr>
          <p:cNvPr id="340" name="Our Team Title">
            <a:extLst>
              <a:ext uri="{FF2B5EF4-FFF2-40B4-BE49-F238E27FC236}">
                <a16:creationId xmlns:a16="http://schemas.microsoft.com/office/drawing/2014/main" id="{6861090F-5E4E-B2C7-3AB0-E2CB1B9D579D}"/>
              </a:ext>
            </a:extLst>
          </p:cNvPr>
          <p:cNvSpPr txBox="1"/>
          <p:nvPr/>
        </p:nvSpPr>
        <p:spPr>
          <a:xfrm>
            <a:off x="623376" y="-6127565"/>
            <a:ext cx="5161416" cy="5558445"/>
          </a:xfrm>
          <a:prstGeom prst="rect">
            <a:avLst/>
          </a:prstGeom>
          <a:noFill/>
        </p:spPr>
        <p:txBody>
          <a:bodyPr wrap="square" rtlCol="0">
            <a:spAutoFit/>
          </a:bodyPr>
          <a:lstStyle/>
          <a:p>
            <a:pPr algn="ctr">
              <a:lnSpc>
                <a:spcPct val="200000"/>
              </a:lnSpc>
            </a:pPr>
            <a:r>
              <a:rPr lang="en-US" sz="9600" b="1" dirty="0" err="1">
                <a:latin typeface="FRUTIGER LT 77 BLACK CONDENSED" panose="02000503000000000000" pitchFamily="2" charset="0"/>
              </a:rPr>
              <a:t>Nuestro</a:t>
            </a:r>
            <a:r>
              <a:rPr lang="en-US" sz="9600" b="1" dirty="0">
                <a:latin typeface="FRUTIGER LT 77 BLACK CONDENSED" panose="02000503000000000000" pitchFamily="2" charset="0"/>
              </a:rPr>
              <a:t> </a:t>
            </a:r>
            <a:r>
              <a:rPr lang="en-US" sz="9600" b="1" dirty="0" err="1">
                <a:latin typeface="FRUTIGER LT 77 BLACK CONDENSED" panose="02000503000000000000" pitchFamily="2" charset="0"/>
              </a:rPr>
              <a:t>Equipo</a:t>
            </a:r>
            <a:endParaRPr lang="en-US" sz="9600" b="1" dirty="0">
              <a:latin typeface="FRUTIGER LT 77 BLACK CONDENSED" panose="02000503000000000000" pitchFamily="2" charset="0"/>
            </a:endParaRPr>
          </a:p>
        </p:txBody>
      </p:sp>
      <p:pic>
        <p:nvPicPr>
          <p:cNvPr id="378" name="Why Us picture">
            <a:extLst>
              <a:ext uri="{FF2B5EF4-FFF2-40B4-BE49-F238E27FC236}">
                <a16:creationId xmlns:a16="http://schemas.microsoft.com/office/drawing/2014/main" id="{0DC39094-3334-B633-72FC-CA255812C551}"/>
              </a:ext>
            </a:extLst>
          </p:cNvPr>
          <p:cNvPicPr>
            <a:picLocks noChangeAspect="1"/>
          </p:cNvPicPr>
          <p:nvPr/>
        </p:nvPicPr>
        <p:blipFill>
          <a:blip r:embed="rId35"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341" name="Why CS Title">
            <a:extLst>
              <a:ext uri="{FF2B5EF4-FFF2-40B4-BE49-F238E27FC236}">
                <a16:creationId xmlns:a16="http://schemas.microsoft.com/office/drawing/2014/main" id="{96995929-476B-660F-8E45-195CFCB3B02D}"/>
              </a:ext>
            </a:extLst>
          </p:cNvPr>
          <p:cNvSpPr txBox="1"/>
          <p:nvPr/>
        </p:nvSpPr>
        <p:spPr>
          <a:xfrm>
            <a:off x="3869757" y="7477668"/>
            <a:ext cx="3515209" cy="6247864"/>
          </a:xfrm>
          <a:prstGeom prst="rect">
            <a:avLst/>
          </a:prstGeom>
          <a:noFill/>
          <a:ln>
            <a:noFill/>
          </a:ln>
          <a:effectLst/>
        </p:spPr>
        <p:txBody>
          <a:bodyPr wrap="square" rtlCol="0">
            <a:spAutoFit/>
          </a:bodyPr>
          <a:lstStyle/>
          <a:p>
            <a:pPr algn="ctr"/>
            <a:r>
              <a:rPr lang="en-US" sz="20000" b="1" dirty="0">
                <a:latin typeface="Frutiger LT Std 45 Light" panose="020B0402020204020204" pitchFamily="34" charset="77"/>
              </a:rPr>
              <a:t>Why</a:t>
            </a:r>
            <a:endParaRPr lang="en-US" sz="20000" b="1" dirty="0">
              <a:solidFill>
                <a:srgbClr val="F58025"/>
              </a:solidFill>
              <a:latin typeface="Frutiger LT Std 45 Light" panose="020B0402020204020204" pitchFamily="34" charset="77"/>
            </a:endParaRPr>
          </a:p>
        </p:txBody>
      </p:sp>
      <p:grpSp>
        <p:nvGrpSpPr>
          <p:cNvPr id="342" name="PRINTING">
            <a:extLst>
              <a:ext uri="{FF2B5EF4-FFF2-40B4-BE49-F238E27FC236}">
                <a16:creationId xmlns:a16="http://schemas.microsoft.com/office/drawing/2014/main" id="{C35E125D-C155-5237-0440-6DA9E1F821CC}"/>
              </a:ext>
            </a:extLst>
          </p:cNvPr>
          <p:cNvGrpSpPr/>
          <p:nvPr/>
        </p:nvGrpSpPr>
        <p:grpSpPr>
          <a:xfrm>
            <a:off x="-4150933" y="4208655"/>
            <a:ext cx="2263350" cy="1982042"/>
            <a:chOff x="9691837" y="4522498"/>
            <a:chExt cx="2263350" cy="1982042"/>
          </a:xfrm>
        </p:grpSpPr>
        <p:sp>
          <p:nvSpPr>
            <p:cNvPr id="343" name="Rectangulo Printing">
              <a:hlinkClick r:id="rId36" action="ppaction://hlinksldjump"/>
              <a:extLst>
                <a:ext uri="{FF2B5EF4-FFF2-40B4-BE49-F238E27FC236}">
                  <a16:creationId xmlns:a16="http://schemas.microsoft.com/office/drawing/2014/main" id="{B5198FE9-B8C2-09E7-8CF7-BD227705B516}"/>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344" name="TextBox Printing">
              <a:hlinkClick r:id="rId36" action="ppaction://hlinksldjump"/>
              <a:extLst>
                <a:ext uri="{FF2B5EF4-FFF2-40B4-BE49-F238E27FC236}">
                  <a16:creationId xmlns:a16="http://schemas.microsoft.com/office/drawing/2014/main" id="{EC91F34F-3CFE-DAB7-D6FF-0C4F44DF6349}"/>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345" name="Prodcut image 5950">
              <a:hlinkClick r:id="rId36" action="ppaction://hlinksldjump"/>
              <a:extLst>
                <a:ext uri="{FF2B5EF4-FFF2-40B4-BE49-F238E27FC236}">
                  <a16:creationId xmlns:a16="http://schemas.microsoft.com/office/drawing/2014/main" id="{1306F830-1815-0B71-2F94-B6EB6D9B0F45}"/>
                </a:ext>
              </a:extLst>
            </p:cNvPr>
            <p:cNvPicPr>
              <a:picLocks noChangeAspect="1" noChangeArrowheads="1"/>
            </p:cNvPicPr>
            <p:nvPr/>
          </p:nvPicPr>
          <p:blipFill>
            <a:blip r:embed="rId37"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346" name="Vita Flex">
              <a:hlinkClick r:id="rId36" action="ppaction://hlinksldjump"/>
              <a:extLst>
                <a:ext uri="{FF2B5EF4-FFF2-40B4-BE49-F238E27FC236}">
                  <a16:creationId xmlns:a16="http://schemas.microsoft.com/office/drawing/2014/main" id="{5563CB7A-0206-6F9B-DB37-CCC5C96C7773}"/>
                </a:ext>
              </a:extLst>
            </p:cNvPr>
            <p:cNvPicPr>
              <a:picLocks noChangeAspect="1"/>
            </p:cNvPicPr>
            <p:nvPr/>
          </p:nvPicPr>
          <p:blipFill>
            <a:blip r:embed="rId38"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383" name="DETECTORS">
            <a:extLst>
              <a:ext uri="{FF2B5EF4-FFF2-40B4-BE49-F238E27FC236}">
                <a16:creationId xmlns:a16="http://schemas.microsoft.com/office/drawing/2014/main" id="{BE19786E-1DEB-17C5-3120-D1DDF870313C}"/>
              </a:ext>
            </a:extLst>
          </p:cNvPr>
          <p:cNvGrpSpPr/>
          <p:nvPr/>
        </p:nvGrpSpPr>
        <p:grpSpPr>
          <a:xfrm>
            <a:off x="-7890919" y="4139232"/>
            <a:ext cx="2042338" cy="2120888"/>
            <a:chOff x="5247304" y="4372963"/>
            <a:chExt cx="2042338" cy="2120888"/>
          </a:xfrm>
        </p:grpSpPr>
        <p:sp>
          <p:nvSpPr>
            <p:cNvPr id="384" name="Rectangulo Detectors">
              <a:hlinkClick r:id="rId39" action="ppaction://hlinksldjump"/>
              <a:extLst>
                <a:ext uri="{FF2B5EF4-FFF2-40B4-BE49-F238E27FC236}">
                  <a16:creationId xmlns:a16="http://schemas.microsoft.com/office/drawing/2014/main" id="{1C2BDD9E-40A6-2F16-90D9-B7759794D5E2}"/>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385" name="TextBox Detectors">
              <a:hlinkClick r:id="rId39" action="ppaction://hlinksldjump"/>
              <a:extLst>
                <a:ext uri="{FF2B5EF4-FFF2-40B4-BE49-F238E27FC236}">
                  <a16:creationId xmlns:a16="http://schemas.microsoft.com/office/drawing/2014/main" id="{9B8587FF-4AFC-A450-6997-3F3562FCF82D}"/>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386" name="Product image Detectors">
              <a:hlinkClick r:id="rId39" action="ppaction://hlinksldjump"/>
              <a:extLst>
                <a:ext uri="{FF2B5EF4-FFF2-40B4-BE49-F238E27FC236}">
                  <a16:creationId xmlns:a16="http://schemas.microsoft.com/office/drawing/2014/main" id="{CFFCA723-7DCE-06A0-178C-CCA61E220CCB}"/>
                </a:ext>
              </a:extLst>
            </p:cNvPr>
            <p:cNvPicPr>
              <a:picLocks noChangeAspect="1"/>
            </p:cNvPicPr>
            <p:nvPr/>
          </p:nvPicPr>
          <p:blipFill>
            <a:blip r:embed="rId40"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grpSp>
        <p:nvGrpSpPr>
          <p:cNvPr id="351" name="RISE">
            <a:extLst>
              <a:ext uri="{FF2B5EF4-FFF2-40B4-BE49-F238E27FC236}">
                <a16:creationId xmlns:a16="http://schemas.microsoft.com/office/drawing/2014/main" id="{13D879C3-F5F1-A6CA-802B-7EE18700C617}"/>
              </a:ext>
            </a:extLst>
          </p:cNvPr>
          <p:cNvGrpSpPr/>
          <p:nvPr/>
        </p:nvGrpSpPr>
        <p:grpSpPr>
          <a:xfrm>
            <a:off x="-11285110" y="4208655"/>
            <a:ext cx="2042338" cy="1982042"/>
            <a:chOff x="3870208" y="4306822"/>
            <a:chExt cx="2042338" cy="1982042"/>
          </a:xfrm>
        </p:grpSpPr>
        <p:grpSp>
          <p:nvGrpSpPr>
            <p:cNvPr id="352" name="RISE">
              <a:extLst>
                <a:ext uri="{FF2B5EF4-FFF2-40B4-BE49-F238E27FC236}">
                  <a16:creationId xmlns:a16="http://schemas.microsoft.com/office/drawing/2014/main" id="{888D6E7B-B6A2-28D4-4AFE-6A9E0E470300}"/>
                </a:ext>
              </a:extLst>
            </p:cNvPr>
            <p:cNvGrpSpPr/>
            <p:nvPr/>
          </p:nvGrpSpPr>
          <p:grpSpPr>
            <a:xfrm>
              <a:off x="3870208" y="4306822"/>
              <a:ext cx="2042338" cy="1982042"/>
              <a:chOff x="2933238" y="4372963"/>
              <a:chExt cx="2042338" cy="1982042"/>
            </a:xfrm>
          </p:grpSpPr>
          <p:sp>
            <p:nvSpPr>
              <p:cNvPr id="354" name="Rectangulo Rise">
                <a:hlinkClick r:id="rId41" action="ppaction://hlinksldjump"/>
                <a:extLst>
                  <a:ext uri="{FF2B5EF4-FFF2-40B4-BE49-F238E27FC236}">
                    <a16:creationId xmlns:a16="http://schemas.microsoft.com/office/drawing/2014/main" id="{44EB5D5C-5B6F-7BA2-AE25-2B7B2EC64A39}"/>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355" name="TextBox Rise">
                <a:hlinkClick r:id="rId41" action="ppaction://hlinksldjump"/>
                <a:extLst>
                  <a:ext uri="{FF2B5EF4-FFF2-40B4-BE49-F238E27FC236}">
                    <a16:creationId xmlns:a16="http://schemas.microsoft.com/office/drawing/2014/main" id="{A7B9BCA9-7F0C-BA46-DEFF-7F0E84C094A3}"/>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353" name="Picture 352">
              <a:hlinkClick r:id="rId41" action="ppaction://hlinksldjump"/>
              <a:extLst>
                <a:ext uri="{FF2B5EF4-FFF2-40B4-BE49-F238E27FC236}">
                  <a16:creationId xmlns:a16="http://schemas.microsoft.com/office/drawing/2014/main" id="{CE1459CF-DDCC-D5F6-3711-AA12BD3FD4F0}"/>
                </a:ext>
              </a:extLst>
            </p:cNvPr>
            <p:cNvPicPr>
              <a:picLocks noChangeAspect="1"/>
            </p:cNvPicPr>
            <p:nvPr/>
          </p:nvPicPr>
          <p:blipFill>
            <a:blip r:embed="rId42"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356" name="REVOLUTION">
            <a:extLst>
              <a:ext uri="{FF2B5EF4-FFF2-40B4-BE49-F238E27FC236}">
                <a16:creationId xmlns:a16="http://schemas.microsoft.com/office/drawing/2014/main" id="{A9377987-483E-A4AC-E1FC-A9CCB32E0FF7}"/>
              </a:ext>
            </a:extLst>
          </p:cNvPr>
          <p:cNvGrpSpPr/>
          <p:nvPr/>
        </p:nvGrpSpPr>
        <p:grpSpPr>
          <a:xfrm>
            <a:off x="-14975241" y="4203612"/>
            <a:ext cx="2062983" cy="1992129"/>
            <a:chOff x="612262" y="4383050"/>
            <a:chExt cx="2062983" cy="1992129"/>
          </a:xfrm>
        </p:grpSpPr>
        <p:sp>
          <p:nvSpPr>
            <p:cNvPr id="357" name="Rectangulo Revolution">
              <a:hlinkClick r:id="rId43" action="ppaction://hlinksldjump"/>
              <a:extLst>
                <a:ext uri="{FF2B5EF4-FFF2-40B4-BE49-F238E27FC236}">
                  <a16:creationId xmlns:a16="http://schemas.microsoft.com/office/drawing/2014/main" id="{0FF43D97-53CA-23F6-A231-CE9D9FBAC649}"/>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358" name="Prodcut image Revolution">
              <a:hlinkClick r:id="rId43" action="ppaction://hlinksldjump"/>
              <a:extLst>
                <a:ext uri="{FF2B5EF4-FFF2-40B4-BE49-F238E27FC236}">
                  <a16:creationId xmlns:a16="http://schemas.microsoft.com/office/drawing/2014/main" id="{F984586C-AAED-0053-7A00-2E18B1FF3B7E}"/>
                </a:ext>
              </a:extLst>
            </p:cNvPr>
            <p:cNvPicPr>
              <a:picLocks noChangeAspect="1"/>
            </p:cNvPicPr>
            <p:nvPr/>
          </p:nvPicPr>
          <p:blipFill>
            <a:blip r:embed="rId44"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359" name="TextBox Revolution">
              <a:hlinkClick r:id="rId43" action="ppaction://hlinksldjump"/>
              <a:extLst>
                <a:ext uri="{FF2B5EF4-FFF2-40B4-BE49-F238E27FC236}">
                  <a16:creationId xmlns:a16="http://schemas.microsoft.com/office/drawing/2014/main" id="{856DBA4A-7FFC-1D9F-1C93-372570B8E6CA}"/>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360" name="EXCEL">
            <a:extLst>
              <a:ext uri="{FF2B5EF4-FFF2-40B4-BE49-F238E27FC236}">
                <a16:creationId xmlns:a16="http://schemas.microsoft.com/office/drawing/2014/main" id="{ABA50CC1-CCB4-2E6C-02C2-110B68967A00}"/>
              </a:ext>
            </a:extLst>
          </p:cNvPr>
          <p:cNvGrpSpPr/>
          <p:nvPr/>
        </p:nvGrpSpPr>
        <p:grpSpPr>
          <a:xfrm>
            <a:off x="26541013" y="1885505"/>
            <a:ext cx="2057103" cy="1982042"/>
            <a:chOff x="9706418" y="2036246"/>
            <a:chExt cx="2057103" cy="1982042"/>
          </a:xfrm>
        </p:grpSpPr>
        <p:sp>
          <p:nvSpPr>
            <p:cNvPr id="361" name="Rectangulo Excel">
              <a:hlinkClick r:id="rId45" action="ppaction://hlinksldjump"/>
              <a:extLst>
                <a:ext uri="{FF2B5EF4-FFF2-40B4-BE49-F238E27FC236}">
                  <a16:creationId xmlns:a16="http://schemas.microsoft.com/office/drawing/2014/main" id="{F3986C07-26D8-2CD5-E871-7FE56C3A37CF}"/>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362" name="TextBox Excel">
              <a:hlinkClick r:id="rId45" action="ppaction://hlinksldjump"/>
              <a:extLst>
                <a:ext uri="{FF2B5EF4-FFF2-40B4-BE49-F238E27FC236}">
                  <a16:creationId xmlns:a16="http://schemas.microsoft.com/office/drawing/2014/main" id="{C5241734-050B-9EF7-11D9-C3F77AC996EA}"/>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363" name="Product image Excel">
              <a:hlinkClick r:id="rId45" action="ppaction://hlinksldjump"/>
              <a:extLst>
                <a:ext uri="{FF2B5EF4-FFF2-40B4-BE49-F238E27FC236}">
                  <a16:creationId xmlns:a16="http://schemas.microsoft.com/office/drawing/2014/main" id="{B553900A-CB7A-C10A-65E7-61AB141D8A3C}"/>
                </a:ext>
              </a:extLst>
            </p:cNvPr>
            <p:cNvPicPr>
              <a:picLocks noChangeAspect="1"/>
            </p:cNvPicPr>
            <p:nvPr/>
          </p:nvPicPr>
          <p:blipFill>
            <a:blip r:embed="rId46"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364" name="COMPAS OTC">
            <a:extLst>
              <a:ext uri="{FF2B5EF4-FFF2-40B4-BE49-F238E27FC236}">
                <a16:creationId xmlns:a16="http://schemas.microsoft.com/office/drawing/2014/main" id="{9DBAE9AF-9DB4-2A34-7B8C-74EC9F6B971A}"/>
              </a:ext>
            </a:extLst>
          </p:cNvPr>
          <p:cNvGrpSpPr/>
          <p:nvPr/>
        </p:nvGrpSpPr>
        <p:grpSpPr>
          <a:xfrm>
            <a:off x="22389051" y="1885505"/>
            <a:ext cx="2042338" cy="1982042"/>
            <a:chOff x="5078285" y="2036246"/>
            <a:chExt cx="2042338" cy="1982042"/>
          </a:xfrm>
        </p:grpSpPr>
        <p:sp>
          <p:nvSpPr>
            <p:cNvPr id="365" name="Rectangulo Compas OTC">
              <a:hlinkClick r:id="rId47" action="ppaction://hlinksldjump"/>
              <a:extLst>
                <a:ext uri="{FF2B5EF4-FFF2-40B4-BE49-F238E27FC236}">
                  <a16:creationId xmlns:a16="http://schemas.microsoft.com/office/drawing/2014/main" id="{0D8AC531-9A1E-C62D-10A9-6DC24CF96F9E}"/>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366" name="TextBox Compass OTC">
              <a:hlinkClick r:id="rId47" action="ppaction://hlinksldjump"/>
              <a:extLst>
                <a:ext uri="{FF2B5EF4-FFF2-40B4-BE49-F238E27FC236}">
                  <a16:creationId xmlns:a16="http://schemas.microsoft.com/office/drawing/2014/main" id="{02373DB3-4AC3-41E7-B081-949BFF8A325D}"/>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367" name="Product image Compass OTC">
              <a:hlinkClick r:id="rId47" action="ppaction://hlinksldjump"/>
              <a:extLst>
                <a:ext uri="{FF2B5EF4-FFF2-40B4-BE49-F238E27FC236}">
                  <a16:creationId xmlns:a16="http://schemas.microsoft.com/office/drawing/2014/main" id="{526F0069-4571-357F-A580-F1D2DB9E7157}"/>
                </a:ext>
              </a:extLst>
            </p:cNvPr>
            <p:cNvPicPr>
              <a:picLocks noChangeAspect="1"/>
            </p:cNvPicPr>
            <p:nvPr/>
          </p:nvPicPr>
          <p:blipFill rotWithShape="1">
            <a:blip r:embed="rId48"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368" name="COMPASS FMT">
            <a:extLst>
              <a:ext uri="{FF2B5EF4-FFF2-40B4-BE49-F238E27FC236}">
                <a16:creationId xmlns:a16="http://schemas.microsoft.com/office/drawing/2014/main" id="{9486570F-C6B0-6FEA-5B04-A4F9225687BE}"/>
              </a:ext>
            </a:extLst>
          </p:cNvPr>
          <p:cNvGrpSpPr/>
          <p:nvPr/>
        </p:nvGrpSpPr>
        <p:grpSpPr>
          <a:xfrm>
            <a:off x="18200403" y="1885505"/>
            <a:ext cx="2042338" cy="1982042"/>
            <a:chOff x="2774521" y="2046333"/>
            <a:chExt cx="2042338" cy="1982042"/>
          </a:xfrm>
        </p:grpSpPr>
        <p:grpSp>
          <p:nvGrpSpPr>
            <p:cNvPr id="369" name="Group 368">
              <a:extLst>
                <a:ext uri="{FF2B5EF4-FFF2-40B4-BE49-F238E27FC236}">
                  <a16:creationId xmlns:a16="http://schemas.microsoft.com/office/drawing/2014/main" id="{560BA7F0-85BF-BAB1-4C16-15E6EBA448C2}"/>
                </a:ext>
              </a:extLst>
            </p:cNvPr>
            <p:cNvGrpSpPr/>
            <p:nvPr/>
          </p:nvGrpSpPr>
          <p:grpSpPr>
            <a:xfrm>
              <a:off x="2774521" y="2046333"/>
              <a:ext cx="2042338" cy="1982042"/>
              <a:chOff x="2774521" y="2046333"/>
              <a:chExt cx="2042338" cy="1982042"/>
            </a:xfrm>
          </p:grpSpPr>
          <p:sp>
            <p:nvSpPr>
              <p:cNvPr id="371" name="Rectangulo Horizon">
                <a:hlinkClick r:id="rId49" action="ppaction://hlinksldjump"/>
                <a:extLst>
                  <a:ext uri="{FF2B5EF4-FFF2-40B4-BE49-F238E27FC236}">
                    <a16:creationId xmlns:a16="http://schemas.microsoft.com/office/drawing/2014/main" id="{3869CB0A-BE06-8700-1E5C-06A75F5E74B3}"/>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372" name="TextBox Compass FMT">
                <a:hlinkClick r:id="rId49" action="ppaction://hlinksldjump"/>
                <a:extLst>
                  <a:ext uri="{FF2B5EF4-FFF2-40B4-BE49-F238E27FC236}">
                    <a16:creationId xmlns:a16="http://schemas.microsoft.com/office/drawing/2014/main" id="{FCF4ABD0-2FFA-221F-D181-15B423543BD9}"/>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370" name="Picture 369">
              <a:hlinkClick r:id="rId49" action="ppaction://hlinksldjump"/>
              <a:extLst>
                <a:ext uri="{FF2B5EF4-FFF2-40B4-BE49-F238E27FC236}">
                  <a16:creationId xmlns:a16="http://schemas.microsoft.com/office/drawing/2014/main" id="{4FE22441-9684-0A6C-F503-CD0FCE0F234F}"/>
                </a:ext>
              </a:extLst>
            </p:cNvPr>
            <p:cNvPicPr>
              <a:picLocks noChangeAspect="1"/>
            </p:cNvPicPr>
            <p:nvPr/>
          </p:nvPicPr>
          <p:blipFill rotWithShape="1">
            <a:blip r:embed="rId50"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373" name="HORIZON">
            <a:extLst>
              <a:ext uri="{FF2B5EF4-FFF2-40B4-BE49-F238E27FC236}">
                <a16:creationId xmlns:a16="http://schemas.microsoft.com/office/drawing/2014/main" id="{73187945-777A-D5C6-112E-5BBDF454D300}"/>
              </a:ext>
            </a:extLst>
          </p:cNvPr>
          <p:cNvGrpSpPr/>
          <p:nvPr/>
        </p:nvGrpSpPr>
        <p:grpSpPr>
          <a:xfrm>
            <a:off x="14110573" y="1885505"/>
            <a:ext cx="2062983" cy="1982042"/>
            <a:chOff x="443243" y="2046333"/>
            <a:chExt cx="2062983" cy="1982042"/>
          </a:xfrm>
        </p:grpSpPr>
        <p:sp>
          <p:nvSpPr>
            <p:cNvPr id="374" name="Rectangulo Horizon">
              <a:hlinkClick r:id="rId51" action="ppaction://hlinksldjump"/>
              <a:extLst>
                <a:ext uri="{FF2B5EF4-FFF2-40B4-BE49-F238E27FC236}">
                  <a16:creationId xmlns:a16="http://schemas.microsoft.com/office/drawing/2014/main" id="{A534B389-BA92-54C3-5320-84F5F76C562B}"/>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375" name="TextBox Horizon">
              <a:hlinkClick r:id="rId51" action="ppaction://hlinksldjump"/>
              <a:extLst>
                <a:ext uri="{FF2B5EF4-FFF2-40B4-BE49-F238E27FC236}">
                  <a16:creationId xmlns:a16="http://schemas.microsoft.com/office/drawing/2014/main" id="{4B4B0E2C-DB32-76D9-C31E-EE43D15EED3D}"/>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376" name="Product image Horizon">
              <a:hlinkClick r:id="rId51" action="ppaction://hlinksldjump"/>
              <a:extLst>
                <a:ext uri="{FF2B5EF4-FFF2-40B4-BE49-F238E27FC236}">
                  <a16:creationId xmlns:a16="http://schemas.microsoft.com/office/drawing/2014/main" id="{E8E02C56-6CBA-1338-2937-D036389DFCBB}"/>
                </a:ext>
              </a:extLst>
            </p:cNvPr>
            <p:cNvPicPr>
              <a:picLocks noChangeAspect="1"/>
            </p:cNvPicPr>
            <p:nvPr/>
          </p:nvPicPr>
          <p:blipFill rotWithShape="1">
            <a:blip r:embed="rId52"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377" name="Footer Placeholder 4">
            <a:extLst>
              <a:ext uri="{FF2B5EF4-FFF2-40B4-BE49-F238E27FC236}">
                <a16:creationId xmlns:a16="http://schemas.microsoft.com/office/drawing/2014/main" id="{BA70838B-BD63-FEBF-63DF-163C8B211A38}"/>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379" name="Our Portafolio text box">
            <a:extLst>
              <a:ext uri="{FF2B5EF4-FFF2-40B4-BE49-F238E27FC236}">
                <a16:creationId xmlns:a16="http://schemas.microsoft.com/office/drawing/2014/main" id="{1BE97D8D-BAE8-BF05-3D39-95FE7E3CBB1C}"/>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380" name="Medical Imaging Title">
            <a:extLst>
              <a:ext uri="{FF2B5EF4-FFF2-40B4-BE49-F238E27FC236}">
                <a16:creationId xmlns:a16="http://schemas.microsoft.com/office/drawing/2014/main" id="{2505F824-D063-20E1-AAC8-B8AC33F75919}"/>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381" name="We Care Text">
            <a:extLst>
              <a:ext uri="{FF2B5EF4-FFF2-40B4-BE49-F238E27FC236}">
                <a16:creationId xmlns:a16="http://schemas.microsoft.com/office/drawing/2014/main" id="{48F065D4-0489-52BE-5926-842665D3BF2D}"/>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382" name="Thank you image">
            <a:extLst>
              <a:ext uri="{FF2B5EF4-FFF2-40B4-BE49-F238E27FC236}">
                <a16:creationId xmlns:a16="http://schemas.microsoft.com/office/drawing/2014/main" id="{CA53FDE4-78E6-55A2-53CD-6907A3719AFD}"/>
              </a:ext>
            </a:extLst>
          </p:cNvPr>
          <p:cNvPicPr>
            <a:picLocks noChangeAspect="1"/>
          </p:cNvPicPr>
          <p:nvPr/>
        </p:nvPicPr>
        <p:blipFill>
          <a:blip r:embed="rId53"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sp>
        <p:nvSpPr>
          <p:cNvPr id="129" name="Menu Background">
            <a:extLst>
              <a:ext uri="{FF2B5EF4-FFF2-40B4-BE49-F238E27FC236}">
                <a16:creationId xmlns:a16="http://schemas.microsoft.com/office/drawing/2014/main" id="{7F749A1D-34CB-FCD7-21CD-44AAC3EF5E2B}"/>
              </a:ext>
            </a:extLst>
          </p:cNvPr>
          <p:cNvSpPr/>
          <p:nvPr/>
        </p:nvSpPr>
        <p:spPr>
          <a:xfrm>
            <a:off x="-185120"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_tradnl"/>
          </a:p>
        </p:txBody>
      </p:sp>
      <p:sp>
        <p:nvSpPr>
          <p:cNvPr id="130" name="Menu Portafolio">
            <a:hlinkClick r:id="rId54" action="ppaction://hlinksldjump"/>
            <a:extLst>
              <a:ext uri="{FF2B5EF4-FFF2-40B4-BE49-F238E27FC236}">
                <a16:creationId xmlns:a16="http://schemas.microsoft.com/office/drawing/2014/main" id="{E2C57B87-A330-7FAD-B700-D8902B4523AA}"/>
              </a:ext>
            </a:extLst>
          </p:cNvPr>
          <p:cNvSpPr txBox="1"/>
          <p:nvPr/>
        </p:nvSpPr>
        <p:spPr>
          <a:xfrm>
            <a:off x="8905808" y="155231"/>
            <a:ext cx="1440000" cy="276999"/>
          </a:xfrm>
          <a:prstGeom prst="rect">
            <a:avLst/>
          </a:prstGeom>
          <a:noFill/>
        </p:spPr>
        <p:txBody>
          <a:bodyPr wrap="square" rtlCol="0">
            <a:spAutoFit/>
          </a:bodyPr>
          <a:lstStyle/>
          <a:p>
            <a:pPr algn="ctr"/>
            <a:r>
              <a:rPr lang="en-US" sz="1200" err="1">
                <a:solidFill>
                  <a:schemeClr val="bg1"/>
                </a:solidFill>
                <a:latin typeface="FRUTIGER LT 55 ROMAN" panose="02000503000000000000" pitchFamily="2" charset="0"/>
              </a:rPr>
              <a:t>Portafolio</a:t>
            </a:r>
            <a:endParaRPr lang="en-US" sz="1200">
              <a:solidFill>
                <a:schemeClr val="bg1"/>
              </a:solidFill>
              <a:latin typeface="FRUTIGER LT 55 ROMAN" panose="02000503000000000000" pitchFamily="2" charset="0"/>
            </a:endParaRPr>
          </a:p>
        </p:txBody>
      </p:sp>
      <p:sp>
        <p:nvSpPr>
          <p:cNvPr id="131" name="Menu Awards">
            <a:hlinkClick r:id="rId55" action="ppaction://hlinksldjump"/>
            <a:extLst>
              <a:ext uri="{FF2B5EF4-FFF2-40B4-BE49-F238E27FC236}">
                <a16:creationId xmlns:a16="http://schemas.microsoft.com/office/drawing/2014/main" id="{710131E6-BA34-E2F4-ACED-D513B0E0041D}"/>
              </a:ext>
            </a:extLst>
          </p:cNvPr>
          <p:cNvSpPr txBox="1"/>
          <p:nvPr/>
        </p:nvSpPr>
        <p:spPr>
          <a:xfrm>
            <a:off x="7480377" y="155231"/>
            <a:ext cx="1440000" cy="276999"/>
          </a:xfrm>
          <a:prstGeom prst="rect">
            <a:avLst/>
          </a:prstGeom>
          <a:noFill/>
        </p:spPr>
        <p:txBody>
          <a:bodyPr wrap="square" rtlCol="0">
            <a:spAutoFit/>
          </a:bodyPr>
          <a:lstStyle/>
          <a:p>
            <a:pPr algn="ctr"/>
            <a:r>
              <a:rPr lang="en-US" sz="1200" err="1">
                <a:solidFill>
                  <a:schemeClr val="bg1"/>
                </a:solidFill>
                <a:latin typeface="FRUTIGER LT 55 ROMAN" panose="02000503000000000000" pitchFamily="2" charset="0"/>
              </a:rPr>
              <a:t>Reconocimientos</a:t>
            </a:r>
            <a:endParaRPr lang="en-US" sz="1200">
              <a:solidFill>
                <a:schemeClr val="bg1"/>
              </a:solidFill>
              <a:latin typeface="FRUTIGER LT 55 ROMAN" panose="02000503000000000000" pitchFamily="2" charset="0"/>
            </a:endParaRPr>
          </a:p>
        </p:txBody>
      </p:sp>
      <p:sp>
        <p:nvSpPr>
          <p:cNvPr id="132" name="Menu Our Customers">
            <a:hlinkClick r:id="rId56" action="ppaction://hlinksldjump"/>
            <a:extLst>
              <a:ext uri="{FF2B5EF4-FFF2-40B4-BE49-F238E27FC236}">
                <a16:creationId xmlns:a16="http://schemas.microsoft.com/office/drawing/2014/main" id="{71F83418-2FEE-234A-4324-414725787DB6}"/>
              </a:ext>
            </a:extLst>
          </p:cNvPr>
          <p:cNvSpPr txBox="1"/>
          <p:nvPr/>
        </p:nvSpPr>
        <p:spPr>
          <a:xfrm>
            <a:off x="6054946" y="62898"/>
            <a:ext cx="1440000" cy="461665"/>
          </a:xfrm>
          <a:prstGeom prst="rect">
            <a:avLst/>
          </a:prstGeom>
          <a:noFill/>
        </p:spPr>
        <p:txBody>
          <a:bodyPr wrap="square" rtlCol="0">
            <a:spAutoFit/>
          </a:bodyPr>
          <a:lstStyle/>
          <a:p>
            <a:pPr algn="ctr"/>
            <a:r>
              <a:rPr lang="en-US" sz="1200" err="1">
                <a:solidFill>
                  <a:schemeClr val="bg1"/>
                </a:solidFill>
                <a:latin typeface="FRUTIGER LT 55 ROMAN" panose="02000503000000000000" pitchFamily="2" charset="0"/>
              </a:rPr>
              <a:t>Nuestros</a:t>
            </a:r>
            <a:endParaRPr lang="en-US" sz="1200">
              <a:solidFill>
                <a:schemeClr val="bg1"/>
              </a:solidFill>
              <a:latin typeface="FRUTIGER LT 55 ROMAN" panose="02000503000000000000" pitchFamily="2" charset="0"/>
            </a:endParaRPr>
          </a:p>
          <a:p>
            <a:pPr algn="ctr"/>
            <a:r>
              <a:rPr lang="en-US" sz="1200" err="1">
                <a:solidFill>
                  <a:schemeClr val="bg1"/>
                </a:solidFill>
                <a:latin typeface="FRUTIGER LT 55 ROMAN" panose="02000503000000000000" pitchFamily="2" charset="0"/>
              </a:rPr>
              <a:t>Clientes</a:t>
            </a:r>
            <a:endParaRPr lang="en-US" sz="1200">
              <a:solidFill>
                <a:schemeClr val="bg1"/>
              </a:solidFill>
              <a:latin typeface="FRUTIGER LT 55 ROMAN" panose="02000503000000000000" pitchFamily="2" charset="0"/>
            </a:endParaRPr>
          </a:p>
        </p:txBody>
      </p:sp>
      <p:sp>
        <p:nvSpPr>
          <p:cNvPr id="188" name="Menu End Presentation">
            <a:hlinkClick r:id="" action="ppaction://hlinkshowjump?jump=lastslide"/>
            <a:extLst>
              <a:ext uri="{FF2B5EF4-FFF2-40B4-BE49-F238E27FC236}">
                <a16:creationId xmlns:a16="http://schemas.microsoft.com/office/drawing/2014/main" id="{650ABB4D-8F2A-666A-CE71-A431FCC2AF41}"/>
              </a:ext>
            </a:extLst>
          </p:cNvPr>
          <p:cNvSpPr txBox="1"/>
          <p:nvPr/>
        </p:nvSpPr>
        <p:spPr>
          <a:xfrm>
            <a:off x="10331241" y="62898"/>
            <a:ext cx="1440000" cy="461665"/>
          </a:xfrm>
          <a:prstGeom prst="rect">
            <a:avLst/>
          </a:prstGeom>
          <a:noFill/>
        </p:spPr>
        <p:txBody>
          <a:bodyPr wrap="square" rtlCol="0">
            <a:spAutoFit/>
          </a:bodyPr>
          <a:lstStyle/>
          <a:p>
            <a:pPr algn="ctr"/>
            <a:r>
              <a:rPr lang="en-US" sz="1200" dirty="0">
                <a:solidFill>
                  <a:schemeClr val="bg1"/>
                </a:solidFill>
                <a:latin typeface="FRUTIGER LT 55 ROMAN" panose="02000503000000000000" pitchFamily="2" charset="0"/>
              </a:rPr>
              <a:t>Fin de la </a:t>
            </a:r>
            <a:r>
              <a:rPr lang="en-US" sz="1200" dirty="0" err="1">
                <a:solidFill>
                  <a:schemeClr val="bg1"/>
                </a:solidFill>
                <a:latin typeface="FRUTIGER LT 55 ROMAN" panose="02000503000000000000" pitchFamily="2" charset="0"/>
              </a:rPr>
              <a:t>Presentación</a:t>
            </a:r>
            <a:endParaRPr lang="en-US" sz="1200" dirty="0">
              <a:solidFill>
                <a:schemeClr val="bg1"/>
              </a:solidFill>
              <a:latin typeface="FRUTIGER LT 55 ROMAN" panose="02000503000000000000" pitchFamily="2" charset="0"/>
            </a:endParaRPr>
          </a:p>
        </p:txBody>
      </p:sp>
      <p:sp>
        <p:nvSpPr>
          <p:cNvPr id="189" name="Menu Our History">
            <a:hlinkClick r:id="rId57" action="ppaction://hlinksldjump"/>
            <a:extLst>
              <a:ext uri="{FF2B5EF4-FFF2-40B4-BE49-F238E27FC236}">
                <a16:creationId xmlns:a16="http://schemas.microsoft.com/office/drawing/2014/main" id="{C3113BB7-0DD0-5873-44D0-691CF49E8EB3}"/>
              </a:ext>
            </a:extLst>
          </p:cNvPr>
          <p:cNvSpPr txBox="1"/>
          <p:nvPr/>
        </p:nvSpPr>
        <p:spPr>
          <a:xfrm>
            <a:off x="4629515" y="62898"/>
            <a:ext cx="1440000" cy="461665"/>
          </a:xfrm>
          <a:prstGeom prst="rect">
            <a:avLst/>
          </a:prstGeom>
          <a:noFill/>
        </p:spPr>
        <p:txBody>
          <a:bodyPr wrap="square" rtlCol="0">
            <a:spAutoFit/>
          </a:bodyPr>
          <a:lstStyle/>
          <a:p>
            <a:pPr algn="ctr"/>
            <a:r>
              <a:rPr lang="en-US" sz="1200">
                <a:solidFill>
                  <a:schemeClr val="bg1"/>
                </a:solidFill>
                <a:latin typeface="FRUTIGER LT 55 ROMAN" panose="02000503000000000000" pitchFamily="2" charset="0"/>
              </a:rPr>
              <a:t>Nuestra</a:t>
            </a:r>
          </a:p>
          <a:p>
            <a:pPr algn="ctr"/>
            <a:r>
              <a:rPr lang="en-US" sz="1200">
                <a:solidFill>
                  <a:schemeClr val="bg1"/>
                </a:solidFill>
                <a:latin typeface="FRUTIGER LT 55 ROMAN" panose="02000503000000000000" pitchFamily="2" charset="0"/>
              </a:rPr>
              <a:t>Historia</a:t>
            </a:r>
          </a:p>
        </p:txBody>
      </p:sp>
      <p:sp>
        <p:nvSpPr>
          <p:cNvPr id="190" name="Menu Organizational Stucture">
            <a:hlinkClick r:id="rId58" action="ppaction://hlinksldjump"/>
            <a:extLst>
              <a:ext uri="{FF2B5EF4-FFF2-40B4-BE49-F238E27FC236}">
                <a16:creationId xmlns:a16="http://schemas.microsoft.com/office/drawing/2014/main" id="{6C86D426-7F27-046A-9608-B94FBA8A4263}"/>
              </a:ext>
            </a:extLst>
          </p:cNvPr>
          <p:cNvSpPr txBox="1"/>
          <p:nvPr/>
        </p:nvSpPr>
        <p:spPr>
          <a:xfrm>
            <a:off x="3204084" y="62898"/>
            <a:ext cx="1440000" cy="461665"/>
          </a:xfrm>
          <a:prstGeom prst="rect">
            <a:avLst/>
          </a:prstGeom>
          <a:noFill/>
        </p:spPr>
        <p:txBody>
          <a:bodyPr wrap="square" rtlCol="0">
            <a:spAutoFit/>
          </a:bodyPr>
          <a:lstStyle/>
          <a:p>
            <a:pPr algn="ctr"/>
            <a:r>
              <a:rPr lang="en-US" sz="1200" err="1">
                <a:solidFill>
                  <a:schemeClr val="bg1"/>
                </a:solidFill>
                <a:latin typeface="FRUTIGER LT 55 ROMAN" panose="02000503000000000000" pitchFamily="2" charset="0"/>
              </a:rPr>
              <a:t>Estructura</a:t>
            </a:r>
            <a:r>
              <a:rPr lang="en-US" sz="1200">
                <a:solidFill>
                  <a:schemeClr val="bg1"/>
                </a:solidFill>
                <a:latin typeface="FRUTIGER LT 55 ROMAN" panose="02000503000000000000" pitchFamily="2" charset="0"/>
              </a:rPr>
              <a:t> </a:t>
            </a:r>
            <a:r>
              <a:rPr lang="en-US" sz="1200" err="1">
                <a:solidFill>
                  <a:schemeClr val="bg1"/>
                </a:solidFill>
                <a:latin typeface="FRUTIGER LT 55 ROMAN" panose="02000503000000000000" pitchFamily="2" charset="0"/>
              </a:rPr>
              <a:t>Organizacional</a:t>
            </a:r>
            <a:endParaRPr lang="en-US" sz="1200">
              <a:solidFill>
                <a:schemeClr val="bg1"/>
              </a:solidFill>
              <a:latin typeface="FRUTIGER LT 55 ROMAN" panose="02000503000000000000" pitchFamily="2" charset="0"/>
            </a:endParaRPr>
          </a:p>
        </p:txBody>
      </p:sp>
      <p:sp>
        <p:nvSpPr>
          <p:cNvPr id="191" name="Menu Why Us">
            <a:hlinkClick r:id="rId59" action="ppaction://hlinksldjump"/>
            <a:extLst>
              <a:ext uri="{FF2B5EF4-FFF2-40B4-BE49-F238E27FC236}">
                <a16:creationId xmlns:a16="http://schemas.microsoft.com/office/drawing/2014/main" id="{6A35A0F8-E05D-387D-3D8F-B8054E062E41}"/>
              </a:ext>
            </a:extLst>
          </p:cNvPr>
          <p:cNvSpPr txBox="1"/>
          <p:nvPr/>
        </p:nvSpPr>
        <p:spPr>
          <a:xfrm>
            <a:off x="1778653" y="62898"/>
            <a:ext cx="1440000" cy="461665"/>
          </a:xfrm>
          <a:prstGeom prst="rect">
            <a:avLst/>
          </a:prstGeom>
          <a:noFill/>
        </p:spPr>
        <p:txBody>
          <a:bodyPr wrap="square" rtlCol="0">
            <a:spAutoFit/>
          </a:bodyPr>
          <a:lstStyle/>
          <a:p>
            <a:pPr algn="ctr"/>
            <a:r>
              <a:rPr lang="en-US" sz="1200">
                <a:latin typeface="FRUTIGER LT 55 ROMAN" panose="02000503000000000000" pitchFamily="2" charset="0"/>
              </a:rPr>
              <a:t>Why</a:t>
            </a:r>
          </a:p>
          <a:p>
            <a:pPr algn="ctr"/>
            <a:r>
              <a:rPr lang="en-US" sz="1200">
                <a:latin typeface="FRUTIGER LT 55 ROMAN" panose="02000503000000000000" pitchFamily="2" charset="0"/>
              </a:rPr>
              <a:t>Carestream</a:t>
            </a:r>
          </a:p>
        </p:txBody>
      </p:sp>
      <p:pic>
        <p:nvPicPr>
          <p:cNvPr id="192" name="Carestream Logo Menu">
            <a:hlinkClick r:id="" action="ppaction://hlinkshowjump?jump=firstslide"/>
            <a:extLst>
              <a:ext uri="{FF2B5EF4-FFF2-40B4-BE49-F238E27FC236}">
                <a16:creationId xmlns:a16="http://schemas.microsoft.com/office/drawing/2014/main" id="{F6A779C1-3463-880F-9241-6B264D34905F}"/>
              </a:ext>
            </a:extLst>
          </p:cNvPr>
          <p:cNvPicPr>
            <a:picLocks noChangeAspect="1"/>
          </p:cNvPicPr>
          <p:nvPr/>
        </p:nvPicPr>
        <p:blipFill>
          <a:blip r:embed="rId60" cstate="screen">
            <a:extLst>
              <a:ext uri="{28A0092B-C50C-407E-A947-70E740481C1C}">
                <a14:useLocalDpi xmlns:a14="http://schemas.microsoft.com/office/drawing/2010/main"/>
              </a:ext>
            </a:extLst>
          </a:blip>
          <a:stretch>
            <a:fillRect/>
          </a:stretch>
        </p:blipFill>
        <p:spPr>
          <a:xfrm>
            <a:off x="420759" y="189620"/>
            <a:ext cx="1209137" cy="208220"/>
          </a:xfrm>
          <a:prstGeom prst="rect">
            <a:avLst/>
          </a:prstGeom>
        </p:spPr>
      </p:pic>
    </p:spTree>
    <p:extLst>
      <p:ext uri="{BB962C8B-B14F-4D97-AF65-F5344CB8AC3E}">
        <p14:creationId xmlns:p14="http://schemas.microsoft.com/office/powerpoint/2010/main" val="41880035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9"/>
          <p:cNvSpPr>
            <a:spLocks noGrp="1"/>
          </p:cNvSpPr>
          <p:nvPr>
            <p:ph type="title"/>
          </p:nvPr>
        </p:nvSpPr>
        <p:spPr>
          <a:xfrm>
            <a:off x="863310" y="1077375"/>
            <a:ext cx="6521656" cy="369332"/>
          </a:xfrm>
          <a:noFill/>
        </p:spPr>
        <p:txBody>
          <a:bodyPr vert="horz" wrap="square" lIns="91440" tIns="45720" rIns="91440" bIns="45720" rtlCol="0" anchor="ctr">
            <a:spAutoFit/>
          </a:bodyPr>
          <a:lstStyle/>
          <a:p>
            <a:r>
              <a:rPr lang="es-MX" sz="2000" b="1">
                <a:solidFill>
                  <a:srgbClr val="F67F25"/>
                </a:solidFill>
                <a:latin typeface="FRUTIGER LT 55 ROMAN" panose="02000503000000000000" pitchFamily="2" charset="0"/>
                <a:ea typeface="+mn-ea"/>
                <a:cs typeface="+mn-cs"/>
              </a:rPr>
              <a:t>Una Compañía Global con enfoque Regional</a:t>
            </a:r>
          </a:p>
        </p:txBody>
      </p:sp>
      <p:sp>
        <p:nvSpPr>
          <p:cNvPr id="29699" name="Rectangle 10"/>
          <p:cNvSpPr>
            <a:spLocks noGrp="1"/>
          </p:cNvSpPr>
          <p:nvPr>
            <p:ph idx="1"/>
          </p:nvPr>
        </p:nvSpPr>
        <p:spPr>
          <a:xfrm>
            <a:off x="934063" y="1617789"/>
            <a:ext cx="7674227" cy="622300"/>
          </a:xfrm>
        </p:spPr>
        <p:txBody>
          <a:bodyPr>
            <a:normAutofit fontScale="85000" lnSpcReduction="20000"/>
          </a:bodyPr>
          <a:lstStyle/>
          <a:p>
            <a:pPr>
              <a:lnSpc>
                <a:spcPct val="150000"/>
              </a:lnSpc>
              <a:buNone/>
            </a:pPr>
            <a:r>
              <a:rPr lang="es-MX" sz="1600">
                <a:solidFill>
                  <a:srgbClr val="333333"/>
                </a:solidFill>
                <a:latin typeface="FRUTIGER LT 45 LIGHT" panose="02000503000000000000" pitchFamily="2" charset="0"/>
                <a:ea typeface="ヒラギノ角ゴ Pro W3"/>
                <a:cs typeface="ヒラギノ角ゴ Pro W3"/>
              </a:rPr>
              <a:t>Carestream es una empresa centrada en el cliente con instalaciones globales de fabricación y desarrollo con centros de tecnología e innovación.</a:t>
            </a:r>
            <a:endParaRPr lang="es-MX" sz="1600">
              <a:latin typeface="FRUTIGER LT 45 LIGHT" panose="02000503000000000000" pitchFamily="2" charset="0"/>
              <a:ea typeface="ヒラギノ角ゴ Pro W3"/>
              <a:cs typeface="ヒラギノ角ゴ Pro W3"/>
            </a:endParaRPr>
          </a:p>
        </p:txBody>
      </p:sp>
      <p:sp>
        <p:nvSpPr>
          <p:cNvPr id="29701" name="Content Placeholder 5"/>
          <p:cNvSpPr>
            <a:spLocks noGrp="1"/>
          </p:cNvSpPr>
          <p:nvPr>
            <p:ph idx="12"/>
          </p:nvPr>
        </p:nvSpPr>
        <p:spPr>
          <a:xfrm>
            <a:off x="9347200" y="1142999"/>
            <a:ext cx="2540000" cy="5248275"/>
          </a:xfrm>
        </p:spPr>
        <p:txBody>
          <a:bodyPr>
            <a:normAutofit/>
          </a:bodyPr>
          <a:lstStyle/>
          <a:p>
            <a:pPr marR="0" lvl="0" indent="0" fontAlgn="base">
              <a:lnSpc>
                <a:spcPct val="100000"/>
              </a:lnSpc>
              <a:spcBef>
                <a:spcPct val="0"/>
              </a:spcBef>
              <a:spcAft>
                <a:spcPts val="600"/>
              </a:spcAft>
              <a:buClr>
                <a:srgbClr val="F67F25"/>
              </a:buClr>
              <a:buSzTx/>
              <a:buNone/>
              <a:tabLst/>
              <a:defRPr/>
            </a:pPr>
            <a:r>
              <a:rPr lang="es-MX" sz="1400" b="1">
                <a:solidFill>
                  <a:srgbClr val="0070C0"/>
                </a:solidFill>
                <a:latin typeface="FRUTIGER LT 45 LIGHT" panose="02000503000000000000" pitchFamily="2" charset="0"/>
              </a:rPr>
              <a:t>Centros de Tecnología e Innovación</a:t>
            </a:r>
          </a:p>
          <a:p>
            <a:pPr marL="285750" indent="-285750" fontAlgn="base">
              <a:lnSpc>
                <a:spcPct val="100000"/>
              </a:lnSpc>
              <a:spcBef>
                <a:spcPct val="0"/>
              </a:spcBef>
              <a:spcAft>
                <a:spcPct val="20000"/>
              </a:spcAft>
              <a:buClr>
                <a:srgbClr val="F67F25"/>
              </a:buClr>
              <a:defRPr/>
            </a:pPr>
            <a:r>
              <a:rPr kumimoji="0" lang="es-MX" sz="1400" u="none" strike="noStrike" kern="1200" cap="none" spc="0" normalizeH="0" baseline="0" noProof="0">
                <a:ln>
                  <a:noFill/>
                </a:ln>
                <a:solidFill>
                  <a:srgbClr val="000000"/>
                </a:solidFill>
                <a:effectLst/>
                <a:uLnTx/>
                <a:uFillTx/>
                <a:latin typeface="FRUTIGER LT 45 LIGHT" panose="02000503000000000000" pitchFamily="2" charset="0"/>
                <a:cs typeface="Arial" pitchFamily="34" charset="0"/>
              </a:rPr>
              <a:t>Rochester, Nueva York</a:t>
            </a:r>
          </a:p>
          <a:p>
            <a:pPr marL="285750" indent="-285750" fontAlgn="base">
              <a:lnSpc>
                <a:spcPct val="100000"/>
              </a:lnSpc>
              <a:spcBef>
                <a:spcPct val="0"/>
              </a:spcBef>
              <a:spcAft>
                <a:spcPct val="20000"/>
              </a:spcAft>
              <a:buClr>
                <a:srgbClr val="F67F25"/>
              </a:buClr>
              <a:defRPr/>
            </a:pPr>
            <a:r>
              <a:rPr kumimoji="0" lang="es-MX" sz="1400" u="none" strike="noStrike" kern="1200" cap="none" spc="0" normalizeH="0" baseline="0" noProof="0">
                <a:ln>
                  <a:noFill/>
                </a:ln>
                <a:solidFill>
                  <a:srgbClr val="000000"/>
                </a:solidFill>
                <a:effectLst/>
                <a:uLnTx/>
                <a:uFillTx/>
                <a:latin typeface="FRUTIGER LT 45 LIGHT" panose="02000503000000000000" pitchFamily="2" charset="0"/>
                <a:cs typeface="Arial" pitchFamily="34" charset="0"/>
              </a:rPr>
              <a:t>Genoa, Italia</a:t>
            </a:r>
          </a:p>
          <a:p>
            <a:pPr marL="285750" indent="-285750" fontAlgn="base">
              <a:lnSpc>
                <a:spcPct val="100000"/>
              </a:lnSpc>
              <a:spcBef>
                <a:spcPct val="0"/>
              </a:spcBef>
              <a:spcAft>
                <a:spcPct val="20000"/>
              </a:spcAft>
              <a:buClr>
                <a:srgbClr val="F67F25"/>
              </a:buClr>
              <a:defRPr/>
            </a:pPr>
            <a:r>
              <a:rPr kumimoji="0" lang="es-MX" sz="1400" u="none" strike="noStrike" kern="1200" cap="none" spc="0" normalizeH="0" baseline="0" noProof="0">
                <a:ln>
                  <a:noFill/>
                </a:ln>
                <a:solidFill>
                  <a:srgbClr val="000000"/>
                </a:solidFill>
                <a:effectLst/>
                <a:uLnTx/>
                <a:uFillTx/>
                <a:latin typeface="FRUTIGER LT 45 LIGHT" panose="02000503000000000000" pitchFamily="2" charset="0"/>
                <a:cs typeface="Arial" pitchFamily="34" charset="0"/>
              </a:rPr>
              <a:t>Shanghai, China</a:t>
            </a:r>
          </a:p>
          <a:p>
            <a:pPr marL="0" marR="0" lvl="0" indent="0" algn="l" defTabSz="914400" rtl="0" eaLnBrk="1" fontAlgn="base" latinLnBrk="0" hangingPunct="1">
              <a:lnSpc>
                <a:spcPct val="100000"/>
              </a:lnSpc>
              <a:spcBef>
                <a:spcPct val="0"/>
              </a:spcBef>
              <a:spcAft>
                <a:spcPct val="20000"/>
              </a:spcAft>
              <a:buClr>
                <a:srgbClr val="F67F25"/>
              </a:buClr>
              <a:buSzTx/>
              <a:buFontTx/>
              <a:buNone/>
              <a:tabLst/>
              <a:defRPr/>
            </a:pPr>
            <a:endParaRPr kumimoji="0" lang="es-MX" sz="1400" b="0" i="0" u="none" strike="noStrike" kern="1200" cap="none" spc="0" normalizeH="0" baseline="0" noProof="0">
              <a:ln>
                <a:noFill/>
              </a:ln>
              <a:solidFill>
                <a:srgbClr val="000000"/>
              </a:solidFill>
              <a:effectLst/>
              <a:uLnTx/>
              <a:uFillTx/>
              <a:latin typeface="Arial" pitchFamily="34" charset="0"/>
              <a:ea typeface="+mn-ea"/>
              <a:cs typeface="Arial" pitchFamily="34" charset="0"/>
            </a:endParaRPr>
          </a:p>
          <a:p>
            <a:pPr fontAlgn="base">
              <a:lnSpc>
                <a:spcPct val="100000"/>
              </a:lnSpc>
              <a:spcBef>
                <a:spcPct val="0"/>
              </a:spcBef>
              <a:spcAft>
                <a:spcPts val="600"/>
              </a:spcAft>
              <a:buClr>
                <a:srgbClr val="F67F25"/>
              </a:buClr>
              <a:buNone/>
              <a:defRPr/>
            </a:pPr>
            <a:r>
              <a:rPr lang="es-MX" sz="1400" b="1">
                <a:solidFill>
                  <a:srgbClr val="0070C0"/>
                </a:solidFill>
                <a:latin typeface="FRUTIGER LT 45 LIGHT" panose="02000503000000000000" pitchFamily="2" charset="0"/>
              </a:rPr>
              <a:t>Centros de Manufactura y  de Investigación y Desarrollo.</a:t>
            </a:r>
          </a:p>
          <a:p>
            <a:pPr marL="285750" indent="-285750" fontAlgn="base">
              <a:lnSpc>
                <a:spcPct val="100000"/>
              </a:lnSpc>
              <a:spcBef>
                <a:spcPct val="0"/>
              </a:spcBef>
              <a:spcAft>
                <a:spcPct val="20000"/>
              </a:spcAft>
              <a:buClr>
                <a:srgbClr val="F67F25"/>
              </a:buClr>
              <a:defRPr/>
            </a:pPr>
            <a:r>
              <a:rPr lang="es-MX" sz="1400">
                <a:solidFill>
                  <a:srgbClr val="000000"/>
                </a:solidFill>
                <a:latin typeface="FRUTIGER LT 45 LIGHT" panose="02000503000000000000" pitchFamily="2" charset="0"/>
                <a:cs typeface="Arial" pitchFamily="34" charset="0"/>
              </a:rPr>
              <a:t>Rochester, Nueva York</a:t>
            </a:r>
          </a:p>
          <a:p>
            <a:pPr marL="285750" indent="-285750" fontAlgn="base">
              <a:lnSpc>
                <a:spcPct val="100000"/>
              </a:lnSpc>
              <a:spcBef>
                <a:spcPct val="0"/>
              </a:spcBef>
              <a:spcAft>
                <a:spcPct val="20000"/>
              </a:spcAft>
              <a:buClr>
                <a:srgbClr val="F67F25"/>
              </a:buClr>
              <a:defRPr/>
            </a:pPr>
            <a:r>
              <a:rPr lang="es-MX" sz="1400">
                <a:solidFill>
                  <a:srgbClr val="000000"/>
                </a:solidFill>
                <a:latin typeface="FRUTIGER LT 45 LIGHT" panose="02000503000000000000" pitchFamily="2" charset="0"/>
                <a:cs typeface="Arial" pitchFamily="34" charset="0"/>
              </a:rPr>
              <a:t>Shanghai, China</a:t>
            </a:r>
          </a:p>
          <a:p>
            <a:pPr marL="0" marR="0" lvl="0" indent="0" algn="l" defTabSz="914400" rtl="0" eaLnBrk="1" fontAlgn="base" latinLnBrk="0" hangingPunct="1">
              <a:lnSpc>
                <a:spcPct val="100000"/>
              </a:lnSpc>
              <a:spcBef>
                <a:spcPct val="0"/>
              </a:spcBef>
              <a:spcAft>
                <a:spcPct val="20000"/>
              </a:spcAft>
              <a:buClr>
                <a:srgbClr val="F67F25"/>
              </a:buClr>
              <a:buSzTx/>
              <a:buFontTx/>
              <a:buNone/>
              <a:tabLst/>
              <a:defRPr/>
            </a:pPr>
            <a:endParaRPr kumimoji="0" lang="es-MX" sz="1400" b="0" i="0" u="none" strike="noStrike" kern="1200" cap="none" spc="0" normalizeH="0" baseline="0" noProof="0">
              <a:ln>
                <a:noFill/>
              </a:ln>
              <a:solidFill>
                <a:srgbClr val="000000"/>
              </a:solidFill>
              <a:effectLst/>
              <a:uLnTx/>
              <a:uFillTx/>
              <a:latin typeface="Arial" pitchFamily="34" charset="0"/>
              <a:ea typeface="+mn-ea"/>
              <a:cs typeface="Arial" pitchFamily="34" charset="0"/>
            </a:endParaRPr>
          </a:p>
          <a:p>
            <a:pPr marR="0" lvl="0" fontAlgn="base">
              <a:lnSpc>
                <a:spcPct val="100000"/>
              </a:lnSpc>
              <a:spcBef>
                <a:spcPct val="0"/>
              </a:spcBef>
              <a:spcAft>
                <a:spcPts val="600"/>
              </a:spcAft>
              <a:buClr>
                <a:srgbClr val="F67F25"/>
              </a:buClr>
              <a:buSzTx/>
              <a:buNone/>
              <a:tabLst/>
              <a:defRPr/>
            </a:pPr>
            <a:r>
              <a:rPr lang="es-MX" sz="1400" b="1">
                <a:solidFill>
                  <a:srgbClr val="0070C0"/>
                </a:solidFill>
                <a:latin typeface="FRUTIGER LT 45 LIGHT" panose="02000503000000000000" pitchFamily="2" charset="0"/>
              </a:rPr>
              <a:t>Centros de Investigación y Desarrollo</a:t>
            </a:r>
          </a:p>
          <a:p>
            <a:pPr marL="285750" indent="-285750" fontAlgn="base">
              <a:lnSpc>
                <a:spcPct val="100000"/>
              </a:lnSpc>
              <a:spcBef>
                <a:spcPct val="0"/>
              </a:spcBef>
              <a:spcAft>
                <a:spcPct val="20000"/>
              </a:spcAft>
              <a:buClr>
                <a:srgbClr val="F67F25"/>
              </a:buClr>
              <a:defRPr/>
            </a:pPr>
            <a:r>
              <a:rPr lang="es-MX" sz="1400">
                <a:solidFill>
                  <a:srgbClr val="000000"/>
                </a:solidFill>
                <a:latin typeface="FRUTIGER LT 45 LIGHT" panose="02000503000000000000" pitchFamily="2" charset="0"/>
                <a:cs typeface="Arial" pitchFamily="34" charset="0"/>
              </a:rPr>
              <a:t>Oakdale, Minnesota</a:t>
            </a:r>
          </a:p>
          <a:p>
            <a:pPr marL="0" marR="0" lvl="0" indent="0" algn="l" defTabSz="914400" rtl="0" eaLnBrk="1" fontAlgn="base" latinLnBrk="0" hangingPunct="1">
              <a:lnSpc>
                <a:spcPct val="100000"/>
              </a:lnSpc>
              <a:spcBef>
                <a:spcPct val="0"/>
              </a:spcBef>
              <a:spcAft>
                <a:spcPct val="20000"/>
              </a:spcAft>
              <a:buClr>
                <a:srgbClr val="F67F25"/>
              </a:buClr>
              <a:buSzTx/>
              <a:buFontTx/>
              <a:buNone/>
              <a:tabLst/>
              <a:defRPr/>
            </a:pPr>
            <a:endParaRPr kumimoji="0" lang="es-MX" sz="1400" b="0" i="0" u="none" strike="noStrike" kern="1200" cap="none" spc="0" normalizeH="0" baseline="0" noProof="0">
              <a:ln>
                <a:noFill/>
              </a:ln>
              <a:solidFill>
                <a:srgbClr val="000000"/>
              </a:solidFill>
              <a:effectLst/>
              <a:uLnTx/>
              <a:uFillTx/>
              <a:latin typeface="Arial" pitchFamily="34" charset="0"/>
              <a:ea typeface="+mn-ea"/>
              <a:cs typeface="Arial" pitchFamily="34" charset="0"/>
            </a:endParaRPr>
          </a:p>
          <a:p>
            <a:pPr fontAlgn="base">
              <a:lnSpc>
                <a:spcPct val="100000"/>
              </a:lnSpc>
              <a:spcBef>
                <a:spcPct val="0"/>
              </a:spcBef>
              <a:spcAft>
                <a:spcPts val="600"/>
              </a:spcAft>
              <a:buClr>
                <a:srgbClr val="F67F25"/>
              </a:buClr>
              <a:buNone/>
              <a:defRPr/>
            </a:pPr>
            <a:r>
              <a:rPr lang="es-MX" sz="1400" b="1">
                <a:solidFill>
                  <a:srgbClr val="0070C0"/>
                </a:solidFill>
                <a:latin typeface="FRUTIGER LT 45 LIGHT" panose="02000503000000000000" pitchFamily="2" charset="0"/>
              </a:rPr>
              <a:t>Centros de Manufactura</a:t>
            </a:r>
          </a:p>
          <a:p>
            <a:pPr marL="285750" indent="-285750" fontAlgn="base">
              <a:lnSpc>
                <a:spcPct val="100000"/>
              </a:lnSpc>
              <a:spcBef>
                <a:spcPct val="0"/>
              </a:spcBef>
              <a:spcAft>
                <a:spcPct val="20000"/>
              </a:spcAft>
              <a:buClr>
                <a:srgbClr val="F67F25"/>
              </a:buClr>
              <a:defRPr/>
            </a:pPr>
            <a:r>
              <a:rPr lang="es-MX" sz="1400">
                <a:solidFill>
                  <a:srgbClr val="000000"/>
                </a:solidFill>
                <a:latin typeface="FRUTIGER LT 45 LIGHT" panose="02000503000000000000" pitchFamily="2" charset="0"/>
                <a:cs typeface="Arial" pitchFamily="34" charset="0"/>
              </a:rPr>
              <a:t>White City, Oregón</a:t>
            </a:r>
          </a:p>
          <a:p>
            <a:pPr marL="285750" indent="-285750" fontAlgn="base">
              <a:lnSpc>
                <a:spcPct val="100000"/>
              </a:lnSpc>
              <a:spcBef>
                <a:spcPct val="0"/>
              </a:spcBef>
              <a:spcAft>
                <a:spcPct val="20000"/>
              </a:spcAft>
              <a:buClr>
                <a:srgbClr val="F67F25"/>
              </a:buClr>
              <a:defRPr/>
            </a:pPr>
            <a:r>
              <a:rPr lang="es-MX" sz="1400">
                <a:solidFill>
                  <a:srgbClr val="000000"/>
                </a:solidFill>
                <a:latin typeface="FRUTIGER LT 45 LIGHT" panose="02000503000000000000" pitchFamily="2" charset="0"/>
                <a:cs typeface="Arial" pitchFamily="34" charset="0"/>
              </a:rPr>
              <a:t>Xiamen, China</a:t>
            </a:r>
          </a:p>
          <a:p>
            <a:pPr marL="285750" indent="-285750" fontAlgn="base">
              <a:lnSpc>
                <a:spcPct val="100000"/>
              </a:lnSpc>
              <a:spcBef>
                <a:spcPct val="0"/>
              </a:spcBef>
              <a:spcAft>
                <a:spcPct val="20000"/>
              </a:spcAft>
              <a:buClr>
                <a:srgbClr val="F67F25"/>
              </a:buClr>
              <a:defRPr/>
            </a:pPr>
            <a:r>
              <a:rPr lang="es-MX" sz="1400">
                <a:solidFill>
                  <a:srgbClr val="000000"/>
                </a:solidFill>
                <a:latin typeface="FRUTIGER LT 45 LIGHT" panose="02000503000000000000" pitchFamily="2" charset="0"/>
                <a:cs typeface="Arial" pitchFamily="34" charset="0"/>
              </a:rPr>
              <a:t>Guadalajara, México</a:t>
            </a:r>
          </a:p>
        </p:txBody>
      </p:sp>
      <p:pic>
        <p:nvPicPr>
          <p:cNvPr id="5" name="Picture 4">
            <a:extLst>
              <a:ext uri="{FF2B5EF4-FFF2-40B4-BE49-F238E27FC236}">
                <a16:creationId xmlns:a16="http://schemas.microsoft.com/office/drawing/2014/main" id="{3F16F6D9-A012-6F47-A125-E66978C33C02}"/>
              </a:ext>
            </a:extLst>
          </p:cNvPr>
          <p:cNvPicPr>
            <a:picLocks noChangeAspect="1"/>
          </p:cNvPicPr>
          <p:nvPr/>
        </p:nvPicPr>
        <p:blipFill>
          <a:blip r:embed="rId4" cstate="screen">
            <a:clrChange>
              <a:clrFrom>
                <a:srgbClr val="FFFFFF">
                  <a:alpha val="0"/>
                </a:srgbClr>
              </a:clrFrom>
              <a:clrTo>
                <a:srgbClr val="FFFFFF">
                  <a:alpha val="0"/>
                </a:srgbClr>
              </a:clrTo>
            </a:clrChange>
            <a:extLst>
              <a:ext uri="{28A0092B-C50C-407E-A947-70E740481C1C}">
                <a14:useLocalDpi xmlns:a14="http://schemas.microsoft.com/office/drawing/2010/main"/>
              </a:ext>
            </a:extLst>
          </a:blip>
          <a:stretch>
            <a:fillRect/>
          </a:stretch>
        </p:blipFill>
        <p:spPr>
          <a:xfrm>
            <a:off x="933974" y="2409490"/>
            <a:ext cx="7403690" cy="3887059"/>
          </a:xfrm>
          <a:prstGeom prst="rect">
            <a:avLst/>
          </a:prstGeom>
        </p:spPr>
      </p:pic>
      <p:pic>
        <p:nvPicPr>
          <p:cNvPr id="19" name="CARESTREAM LOGO">
            <a:extLst>
              <a:ext uri="{FF2B5EF4-FFF2-40B4-BE49-F238E27FC236}">
                <a16:creationId xmlns:a16="http://schemas.microsoft.com/office/drawing/2014/main" id="{179A8B52-1746-1E74-4B3A-7647DF30D30D}"/>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56499" y="6173065"/>
            <a:ext cx="1543718" cy="251112"/>
          </a:xfrm>
          <a:prstGeom prst="rect">
            <a:avLst/>
          </a:prstGeom>
        </p:spPr>
      </p:pic>
      <p:pic>
        <p:nvPicPr>
          <p:cNvPr id="212" name="BCS award logo">
            <a:extLst>
              <a:ext uri="{FF2B5EF4-FFF2-40B4-BE49-F238E27FC236}">
                <a16:creationId xmlns:a16="http://schemas.microsoft.com/office/drawing/2014/main" id="{A9A26CF6-B5AB-FE8F-89CD-85C2E14DC2C8}"/>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3216183" y="-3078589"/>
            <a:ext cx="2656805" cy="2391640"/>
          </a:xfrm>
          <a:prstGeom prst="rect">
            <a:avLst/>
          </a:prstGeom>
        </p:spPr>
      </p:pic>
      <p:sp>
        <p:nvSpPr>
          <p:cNvPr id="213" name="Awards Title">
            <a:extLst>
              <a:ext uri="{FF2B5EF4-FFF2-40B4-BE49-F238E27FC236}">
                <a16:creationId xmlns:a16="http://schemas.microsoft.com/office/drawing/2014/main" id="{FD02A733-F19D-6BFE-DB3B-F281224E6B50}"/>
              </a:ext>
            </a:extLst>
          </p:cNvPr>
          <p:cNvSpPr txBox="1"/>
          <p:nvPr/>
        </p:nvSpPr>
        <p:spPr>
          <a:xfrm>
            <a:off x="8768044" y="8356395"/>
            <a:ext cx="4763182" cy="646331"/>
          </a:xfrm>
          <a:prstGeom prst="rect">
            <a:avLst/>
          </a:prstGeom>
          <a:noFill/>
        </p:spPr>
        <p:txBody>
          <a:bodyPr wrap="square" rtlCol="0">
            <a:spAutoFit/>
          </a:bodyPr>
          <a:lstStyle/>
          <a:p>
            <a:r>
              <a:rPr lang="en-US" sz="3600" b="1" kern="0" dirty="0">
                <a:latin typeface="FRUTIGER LT 77 BLACK CONDENSED" panose="02000503000000000000" pitchFamily="2" charset="0"/>
              </a:rPr>
              <a:t>RECONOCIMIENTOS</a:t>
            </a:r>
          </a:p>
        </p:txBody>
      </p:sp>
      <p:grpSp>
        <p:nvGrpSpPr>
          <p:cNvPr id="214" name="CUSTOMERS LEFT">
            <a:extLst>
              <a:ext uri="{FF2B5EF4-FFF2-40B4-BE49-F238E27FC236}">
                <a16:creationId xmlns:a16="http://schemas.microsoft.com/office/drawing/2014/main" id="{E78A30D9-500F-78B1-45EB-3BA89315BF33}"/>
              </a:ext>
            </a:extLst>
          </p:cNvPr>
          <p:cNvGrpSpPr/>
          <p:nvPr/>
        </p:nvGrpSpPr>
        <p:grpSpPr>
          <a:xfrm>
            <a:off x="-6604034" y="1341340"/>
            <a:ext cx="5746233" cy="4184479"/>
            <a:chOff x="1254397" y="1341340"/>
            <a:chExt cx="5746233" cy="4184479"/>
          </a:xfrm>
        </p:grpSpPr>
        <p:pic>
          <p:nvPicPr>
            <p:cNvPr id="215" name="Picture 214">
              <a:extLst>
                <a:ext uri="{FF2B5EF4-FFF2-40B4-BE49-F238E27FC236}">
                  <a16:creationId xmlns:a16="http://schemas.microsoft.com/office/drawing/2014/main" id="{42B1FB1F-1E54-C988-57C3-392DF4D97E7B}"/>
                </a:ext>
              </a:extLst>
            </p:cNvPr>
            <p:cNvPicPr>
              <a:picLocks noChangeAspect="1" noChangeArrowheads="1"/>
            </p:cNvPicPr>
            <p:nvPr/>
          </p:nvPicPr>
          <p:blipFill>
            <a:blip r:embed="rId7">
              <a:extLst>
                <a:ext uri="{28A0092B-C50C-407E-A947-70E740481C1C}">
                  <a14:useLocalDpi xmlns:a14="http://schemas.microsoft.com/office/drawing/2010/main"/>
                </a:ext>
              </a:extLst>
            </a:blip>
            <a:srcRect/>
            <a:stretch>
              <a:fillRect/>
            </a:stretch>
          </p:blipFill>
          <p:spPr bwMode="auto">
            <a:xfrm>
              <a:off x="3195242" y="1436207"/>
              <a:ext cx="2298510" cy="789458"/>
            </a:xfrm>
            <a:prstGeom prst="rect">
              <a:avLst/>
            </a:prstGeom>
            <a:noFill/>
            <a:extLst>
              <a:ext uri="{909E8E84-426E-40DD-AFC4-6F175D3DCCD1}">
                <a14:hiddenFill xmlns:a14="http://schemas.microsoft.com/office/drawing/2010/main">
                  <a:solidFill>
                    <a:srgbClr val="FFFFFF"/>
                  </a:solidFill>
                </a14:hiddenFill>
              </a:ext>
            </a:extLst>
          </p:spPr>
        </p:pic>
        <p:pic>
          <p:nvPicPr>
            <p:cNvPr id="216" name="Mount Sinai Hosptal" descr="Mount Sinai Hospital (Manhattan) - Wikipedia">
              <a:extLst>
                <a:ext uri="{FF2B5EF4-FFF2-40B4-BE49-F238E27FC236}">
                  <a16:creationId xmlns:a16="http://schemas.microsoft.com/office/drawing/2014/main" id="{8D351A01-C655-2E12-ABC7-F80E68952BA2}"/>
                </a:ext>
              </a:extLst>
            </p:cNvPr>
            <p:cNvPicPr>
              <a:picLocks noChangeAspect="1" noChangeArrowheads="1"/>
            </p:cNvPicPr>
            <p:nvPr/>
          </p:nvPicPr>
          <p:blipFill>
            <a:blip r:embed="rId8"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402875" y="1358886"/>
              <a:ext cx="649187" cy="961423"/>
            </a:xfrm>
            <a:prstGeom prst="rect">
              <a:avLst/>
            </a:prstGeom>
            <a:noFill/>
            <a:extLst>
              <a:ext uri="{909E8E84-426E-40DD-AFC4-6F175D3DCCD1}">
                <a14:hiddenFill xmlns:a14="http://schemas.microsoft.com/office/drawing/2010/main">
                  <a:solidFill>
                    <a:srgbClr val="FFFFFF"/>
                  </a:solidFill>
                </a14:hiddenFill>
              </a:ext>
            </a:extLst>
          </p:spPr>
        </p:pic>
        <p:pic>
          <p:nvPicPr>
            <p:cNvPr id="217" name="Yale Heaven Hospital" descr="Yale-New Haven Hospital Logo PNG vector in SVG, PDF, AI, CDR ...">
              <a:extLst>
                <a:ext uri="{FF2B5EF4-FFF2-40B4-BE49-F238E27FC236}">
                  <a16:creationId xmlns:a16="http://schemas.microsoft.com/office/drawing/2014/main" id="{B54F3B24-21A7-4D0E-EF3C-56287D629B3D}"/>
                </a:ext>
              </a:extLst>
            </p:cNvPr>
            <p:cNvPicPr>
              <a:picLocks noChangeAspect="1" noChangeArrowheads="1"/>
            </p:cNvPicPr>
            <p:nvPr/>
          </p:nvPicPr>
          <p:blipFill>
            <a:blip r:embed="rId9"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2175729" y="1341340"/>
              <a:ext cx="1298978" cy="974909"/>
            </a:xfrm>
            <a:prstGeom prst="rect">
              <a:avLst/>
            </a:prstGeom>
            <a:noFill/>
            <a:extLst>
              <a:ext uri="{909E8E84-426E-40DD-AFC4-6F175D3DCCD1}">
                <a14:hiddenFill xmlns:a14="http://schemas.microsoft.com/office/drawing/2010/main">
                  <a:solidFill>
                    <a:srgbClr val="FFFFFF"/>
                  </a:solidFill>
                </a14:hiddenFill>
              </a:ext>
            </a:extLst>
          </p:spPr>
        </p:pic>
        <p:pic>
          <p:nvPicPr>
            <p:cNvPr id="218" name="newYork Presbyterian">
              <a:extLst>
                <a:ext uri="{FF2B5EF4-FFF2-40B4-BE49-F238E27FC236}">
                  <a16:creationId xmlns:a16="http://schemas.microsoft.com/office/drawing/2014/main" id="{83F57144-0AA7-4F95-8390-D745E7D88DC7}"/>
                </a:ext>
              </a:extLst>
            </p:cNvPr>
            <p:cNvPicPr>
              <a:picLocks noChangeAspect="1" noChangeArrowheads="1"/>
            </p:cNvPicPr>
            <p:nvPr/>
          </p:nvPicPr>
          <p:blipFill>
            <a:blip r:embed="rId10"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254397" y="2419384"/>
              <a:ext cx="2874344" cy="523221"/>
            </a:xfrm>
            <a:prstGeom prst="rect">
              <a:avLst/>
            </a:prstGeom>
            <a:noFill/>
            <a:extLst>
              <a:ext uri="{909E8E84-426E-40DD-AFC4-6F175D3DCCD1}">
                <a14:hiddenFill xmlns:a14="http://schemas.microsoft.com/office/drawing/2010/main">
                  <a:solidFill>
                    <a:srgbClr val="FFFFFF"/>
                  </a:solidFill>
                </a14:hiddenFill>
              </a:ext>
            </a:extLst>
          </p:spPr>
        </p:pic>
        <p:pic>
          <p:nvPicPr>
            <p:cNvPr id="219" name="UMass memorial" descr="UMass Memorial Health Unifies Clinical Communication and ...">
              <a:extLst>
                <a:ext uri="{FF2B5EF4-FFF2-40B4-BE49-F238E27FC236}">
                  <a16:creationId xmlns:a16="http://schemas.microsoft.com/office/drawing/2014/main" id="{D9E38869-CFAF-3B14-3707-4B508838AB4C}"/>
                </a:ext>
              </a:extLst>
            </p:cNvPr>
            <p:cNvPicPr>
              <a:picLocks noChangeAspect="1" noChangeArrowheads="1"/>
            </p:cNvPicPr>
            <p:nvPr/>
          </p:nvPicPr>
          <p:blipFill>
            <a:blip r:embed="rId11"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4995568" y="1448261"/>
              <a:ext cx="1399945" cy="729232"/>
            </a:xfrm>
            <a:prstGeom prst="rect">
              <a:avLst/>
            </a:prstGeom>
            <a:noFill/>
            <a:extLst>
              <a:ext uri="{909E8E84-426E-40DD-AFC4-6F175D3DCCD1}">
                <a14:hiddenFill xmlns:a14="http://schemas.microsoft.com/office/drawing/2010/main">
                  <a:solidFill>
                    <a:srgbClr val="FFFFFF"/>
                  </a:solidFill>
                </a14:hiddenFill>
              </a:ext>
            </a:extLst>
          </p:spPr>
        </p:pic>
        <p:pic>
          <p:nvPicPr>
            <p:cNvPr id="220" name="Northwell Helath" descr="Northwell Health logo – WVI Dolphin Foundation">
              <a:extLst>
                <a:ext uri="{FF2B5EF4-FFF2-40B4-BE49-F238E27FC236}">
                  <a16:creationId xmlns:a16="http://schemas.microsoft.com/office/drawing/2014/main" id="{44EA6CAA-F8C7-8517-3DAA-72708808D044}"/>
                </a:ext>
              </a:extLst>
            </p:cNvPr>
            <p:cNvPicPr>
              <a:picLocks noChangeAspect="1" noChangeArrowheads="1"/>
            </p:cNvPicPr>
            <p:nvPr/>
          </p:nvPicPr>
          <p:blipFill rotWithShape="1">
            <a:blip r:embed="rId12" cstate="screen">
              <a:clrChange>
                <a:clrFrom>
                  <a:srgbClr val="FCFCFC"/>
                </a:clrFrom>
                <a:clrTo>
                  <a:srgbClr val="FCFCFC">
                    <a:alpha val="0"/>
                  </a:srgbClr>
                </a:clrTo>
              </a:clrChange>
              <a:extLst>
                <a:ext uri="{28A0092B-C50C-407E-A947-70E740481C1C}">
                  <a14:useLocalDpi xmlns:a14="http://schemas.microsoft.com/office/drawing/2010/main"/>
                </a:ext>
              </a:extLst>
            </a:blip>
            <a:srcRect/>
            <a:stretch/>
          </p:blipFill>
          <p:spPr bwMode="auto">
            <a:xfrm>
              <a:off x="6120211" y="2327432"/>
              <a:ext cx="803726" cy="833937"/>
            </a:xfrm>
            <a:prstGeom prst="rect">
              <a:avLst/>
            </a:prstGeom>
            <a:noFill/>
            <a:extLst>
              <a:ext uri="{909E8E84-426E-40DD-AFC4-6F175D3DCCD1}">
                <a14:hiddenFill xmlns:a14="http://schemas.microsoft.com/office/drawing/2010/main">
                  <a:solidFill>
                    <a:srgbClr val="FFFFFF"/>
                  </a:solidFill>
                </a14:hiddenFill>
              </a:ext>
            </a:extLst>
          </p:spPr>
        </p:pic>
        <p:pic>
          <p:nvPicPr>
            <p:cNvPr id="221" name="NuHealth" descr="PATIENT INFORMATION GUIDE">
              <a:extLst>
                <a:ext uri="{FF2B5EF4-FFF2-40B4-BE49-F238E27FC236}">
                  <a16:creationId xmlns:a16="http://schemas.microsoft.com/office/drawing/2014/main" id="{287BED3D-F330-5700-5E2C-9DC0FD0D49A7}"/>
                </a:ext>
              </a:extLst>
            </p:cNvPr>
            <p:cNvPicPr>
              <a:picLocks noChangeAspect="1" noChangeArrowheads="1"/>
            </p:cNvPicPr>
            <p:nvPr/>
          </p:nvPicPr>
          <p:blipFill>
            <a:blip r:embed="rId13" cstate="screen">
              <a:clrChange>
                <a:clrFrom>
                  <a:srgbClr val="FCFCFC"/>
                </a:clrFrom>
                <a:clrTo>
                  <a:srgbClr val="FCFCFC">
                    <a:alpha val="0"/>
                  </a:srgbClr>
                </a:clrTo>
              </a:clrChange>
              <a:extLst>
                <a:ext uri="{28A0092B-C50C-407E-A947-70E740481C1C}">
                  <a14:useLocalDpi xmlns:a14="http://schemas.microsoft.com/office/drawing/2010/main"/>
                </a:ext>
              </a:extLst>
            </a:blip>
            <a:srcRect/>
            <a:stretch>
              <a:fillRect/>
            </a:stretch>
          </p:blipFill>
          <p:spPr bwMode="auto">
            <a:xfrm>
              <a:off x="4082473" y="2394377"/>
              <a:ext cx="1952953" cy="523193"/>
            </a:xfrm>
            <a:prstGeom prst="rect">
              <a:avLst/>
            </a:prstGeom>
            <a:noFill/>
            <a:extLst>
              <a:ext uri="{909E8E84-426E-40DD-AFC4-6F175D3DCCD1}">
                <a14:hiddenFill xmlns:a14="http://schemas.microsoft.com/office/drawing/2010/main">
                  <a:solidFill>
                    <a:srgbClr val="FFFFFF"/>
                  </a:solidFill>
                </a14:hiddenFill>
              </a:ext>
            </a:extLst>
          </p:spPr>
        </p:pic>
        <p:pic>
          <p:nvPicPr>
            <p:cNvPr id="222" name="DMC" descr="Detroit Medical Center - Wikipedia">
              <a:extLst>
                <a:ext uri="{FF2B5EF4-FFF2-40B4-BE49-F238E27FC236}">
                  <a16:creationId xmlns:a16="http://schemas.microsoft.com/office/drawing/2014/main" id="{DD74DC30-6E05-7957-7B8A-80B6606B5A8F}"/>
                </a:ext>
              </a:extLst>
            </p:cNvPr>
            <p:cNvPicPr>
              <a:picLocks noChangeAspect="1" noChangeArrowheads="1"/>
            </p:cNvPicPr>
            <p:nvPr/>
          </p:nvPicPr>
          <p:blipFill>
            <a:blip r:embed="rId14"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404872" y="3217312"/>
              <a:ext cx="1177167" cy="576782"/>
            </a:xfrm>
            <a:prstGeom prst="rect">
              <a:avLst/>
            </a:prstGeom>
            <a:noFill/>
            <a:extLst>
              <a:ext uri="{909E8E84-426E-40DD-AFC4-6F175D3DCCD1}">
                <a14:hiddenFill xmlns:a14="http://schemas.microsoft.com/office/drawing/2010/main">
                  <a:solidFill>
                    <a:srgbClr val="FFFFFF"/>
                  </a:solidFill>
                </a14:hiddenFill>
              </a:ext>
            </a:extLst>
          </p:spPr>
        </p:pic>
        <p:pic>
          <p:nvPicPr>
            <p:cNvPr id="223" name="NYC Health">
              <a:extLst>
                <a:ext uri="{FF2B5EF4-FFF2-40B4-BE49-F238E27FC236}">
                  <a16:creationId xmlns:a16="http://schemas.microsoft.com/office/drawing/2014/main" id="{66CB4928-68BB-D5DD-6404-CBC9124BAC9A}"/>
                </a:ext>
              </a:extLst>
            </p:cNvPr>
            <p:cNvPicPr>
              <a:picLocks noChangeAspect="1" noChangeArrowheads="1"/>
            </p:cNvPicPr>
            <p:nvPr/>
          </p:nvPicPr>
          <p:blipFill>
            <a:blip r:embed="rId15" cstate="screen">
              <a:extLst>
                <a:ext uri="{28A0092B-C50C-407E-A947-70E740481C1C}">
                  <a14:useLocalDpi xmlns:a14="http://schemas.microsoft.com/office/drawing/2010/main"/>
                </a:ext>
              </a:extLst>
            </a:blip>
            <a:srcRect/>
            <a:stretch>
              <a:fillRect/>
            </a:stretch>
          </p:blipFill>
          <p:spPr bwMode="auto">
            <a:xfrm>
              <a:off x="4971629" y="4805038"/>
              <a:ext cx="1036111" cy="509961"/>
            </a:xfrm>
            <a:prstGeom prst="rect">
              <a:avLst/>
            </a:prstGeom>
            <a:noFill/>
            <a:extLst>
              <a:ext uri="{909E8E84-426E-40DD-AFC4-6F175D3DCCD1}">
                <a14:hiddenFill xmlns:a14="http://schemas.microsoft.com/office/drawing/2010/main">
                  <a:solidFill>
                    <a:srgbClr val="FFFFFF"/>
                  </a:solidFill>
                </a14:hiddenFill>
              </a:ext>
            </a:extLst>
          </p:spPr>
        </p:pic>
        <p:pic>
          <p:nvPicPr>
            <p:cNvPr id="224" name="Trinity Health" descr="Trinity Health Muskegon – Grand Rapids, MI - RQI Partners, LLC">
              <a:extLst>
                <a:ext uri="{FF2B5EF4-FFF2-40B4-BE49-F238E27FC236}">
                  <a16:creationId xmlns:a16="http://schemas.microsoft.com/office/drawing/2014/main" id="{2FF66C12-EE5D-A1B1-CBFB-ECF5F492F98A}"/>
                </a:ext>
              </a:extLst>
            </p:cNvPr>
            <p:cNvPicPr>
              <a:picLocks noChangeAspect="1" noChangeArrowheads="1"/>
            </p:cNvPicPr>
            <p:nvPr/>
          </p:nvPicPr>
          <p:blipFill rotWithShape="1">
            <a:blip r:embed="rId16" cstate="screen">
              <a:extLst>
                <a:ext uri="{28A0092B-C50C-407E-A947-70E740481C1C}">
                  <a14:useLocalDpi xmlns:a14="http://schemas.microsoft.com/office/drawing/2010/main"/>
                </a:ext>
              </a:extLst>
            </a:blip>
            <a:srcRect l="6011" t="28076" b="27769"/>
            <a:stretch/>
          </p:blipFill>
          <p:spPr bwMode="auto">
            <a:xfrm>
              <a:off x="1254397" y="4874034"/>
              <a:ext cx="1898048" cy="651785"/>
            </a:xfrm>
            <a:prstGeom prst="rect">
              <a:avLst/>
            </a:prstGeom>
            <a:noFill/>
            <a:extLst>
              <a:ext uri="{909E8E84-426E-40DD-AFC4-6F175D3DCCD1}">
                <a14:hiddenFill xmlns:a14="http://schemas.microsoft.com/office/drawing/2010/main">
                  <a:solidFill>
                    <a:srgbClr val="FFFFFF"/>
                  </a:solidFill>
                </a14:hiddenFill>
              </a:ext>
            </a:extLst>
          </p:spPr>
        </p:pic>
        <p:pic>
          <p:nvPicPr>
            <p:cNvPr id="225" name="Beth Israel Health" descr="Syntellis Healthcare Summit | Syntellis Performance Solutions">
              <a:extLst>
                <a:ext uri="{FF2B5EF4-FFF2-40B4-BE49-F238E27FC236}">
                  <a16:creationId xmlns:a16="http://schemas.microsoft.com/office/drawing/2014/main" id="{15C45504-FF1F-4A5D-41D8-BDD3F1B06E84}"/>
                </a:ext>
              </a:extLst>
            </p:cNvPr>
            <p:cNvPicPr>
              <a:picLocks noChangeAspect="1" noChangeArrowheads="1"/>
            </p:cNvPicPr>
            <p:nvPr/>
          </p:nvPicPr>
          <p:blipFill>
            <a:blip r:embed="rId17" cstate="screen">
              <a:extLst>
                <a:ext uri="{28A0092B-C50C-407E-A947-70E740481C1C}">
                  <a14:useLocalDpi xmlns:a14="http://schemas.microsoft.com/office/drawing/2010/main"/>
                </a:ext>
              </a:extLst>
            </a:blip>
            <a:srcRect/>
            <a:stretch>
              <a:fillRect/>
            </a:stretch>
          </p:blipFill>
          <p:spPr bwMode="auto">
            <a:xfrm>
              <a:off x="5234128" y="3256210"/>
              <a:ext cx="1177167" cy="420417"/>
            </a:xfrm>
            <a:prstGeom prst="rect">
              <a:avLst/>
            </a:prstGeom>
            <a:noFill/>
            <a:extLst>
              <a:ext uri="{909E8E84-426E-40DD-AFC4-6F175D3DCCD1}">
                <a14:hiddenFill xmlns:a14="http://schemas.microsoft.com/office/drawing/2010/main">
                  <a:solidFill>
                    <a:srgbClr val="FFFFFF"/>
                  </a:solidFill>
                </a14:hiddenFill>
              </a:ext>
            </a:extLst>
          </p:spPr>
        </p:pic>
        <p:pic>
          <p:nvPicPr>
            <p:cNvPr id="226" name="Kaiser Permanente" descr="Kaiser Permanente Logo PNG Transparent &amp; SVG Vector - Freebie Supply">
              <a:extLst>
                <a:ext uri="{FF2B5EF4-FFF2-40B4-BE49-F238E27FC236}">
                  <a16:creationId xmlns:a16="http://schemas.microsoft.com/office/drawing/2014/main" id="{19CDE393-8F38-DFF4-4E97-0C50C0E264C2}"/>
                </a:ext>
              </a:extLst>
            </p:cNvPr>
            <p:cNvPicPr>
              <a:picLocks noChangeAspect="1" noChangeArrowheads="1"/>
            </p:cNvPicPr>
            <p:nvPr/>
          </p:nvPicPr>
          <p:blipFill rotWithShape="1">
            <a:blip r:embed="rId18"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1402875" y="4003103"/>
              <a:ext cx="1578794" cy="560683"/>
            </a:xfrm>
            <a:prstGeom prst="rect">
              <a:avLst/>
            </a:prstGeom>
            <a:noFill/>
            <a:extLst>
              <a:ext uri="{909E8E84-426E-40DD-AFC4-6F175D3DCCD1}">
                <a14:hiddenFill xmlns:a14="http://schemas.microsoft.com/office/drawing/2010/main">
                  <a:solidFill>
                    <a:srgbClr val="FFFFFF"/>
                  </a:solidFill>
                </a14:hiddenFill>
              </a:ext>
            </a:extLst>
          </p:spPr>
        </p:pic>
        <p:pic>
          <p:nvPicPr>
            <p:cNvPr id="227" name="University Helath System">
              <a:extLst>
                <a:ext uri="{FF2B5EF4-FFF2-40B4-BE49-F238E27FC236}">
                  <a16:creationId xmlns:a16="http://schemas.microsoft.com/office/drawing/2014/main" id="{F3C29496-7FF0-5294-F48A-9244AADAD524}"/>
                </a:ext>
              </a:extLst>
            </p:cNvPr>
            <p:cNvPicPr>
              <a:picLocks noChangeAspect="1" noChangeArrowheads="1"/>
            </p:cNvPicPr>
            <p:nvPr/>
          </p:nvPicPr>
          <p:blipFill rotWithShape="1">
            <a:blip r:embed="rId19"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3276683" y="4003103"/>
              <a:ext cx="1802122" cy="583595"/>
            </a:xfrm>
            <a:prstGeom prst="rect">
              <a:avLst/>
            </a:prstGeom>
            <a:noFill/>
            <a:extLst>
              <a:ext uri="{909E8E84-426E-40DD-AFC4-6F175D3DCCD1}">
                <a14:hiddenFill xmlns:a14="http://schemas.microsoft.com/office/drawing/2010/main">
                  <a:solidFill>
                    <a:srgbClr val="FFFFFF"/>
                  </a:solidFill>
                </a14:hiddenFill>
              </a:ext>
            </a:extLst>
          </p:spPr>
        </p:pic>
        <p:pic>
          <p:nvPicPr>
            <p:cNvPr id="228" name="Mayo Clinic" descr="Mayo Clinic Health System named 'Best Regional Hospital'">
              <a:extLst>
                <a:ext uri="{FF2B5EF4-FFF2-40B4-BE49-F238E27FC236}">
                  <a16:creationId xmlns:a16="http://schemas.microsoft.com/office/drawing/2014/main" id="{147DA057-CB00-500C-A1D9-0372B8D80C0F}"/>
                </a:ext>
              </a:extLst>
            </p:cNvPr>
            <p:cNvPicPr>
              <a:picLocks noChangeAspect="1" noChangeArrowheads="1"/>
            </p:cNvPicPr>
            <p:nvPr/>
          </p:nvPicPr>
          <p:blipFill>
            <a:blip r:embed="rId20"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5293679" y="3786422"/>
              <a:ext cx="1706951" cy="960160"/>
            </a:xfrm>
            <a:prstGeom prst="rect">
              <a:avLst/>
            </a:prstGeom>
            <a:noFill/>
            <a:extLst>
              <a:ext uri="{909E8E84-426E-40DD-AFC4-6F175D3DCCD1}">
                <a14:hiddenFill xmlns:a14="http://schemas.microsoft.com/office/drawing/2010/main">
                  <a:solidFill>
                    <a:srgbClr val="FFFFFF"/>
                  </a:solidFill>
                </a14:hiddenFill>
              </a:ext>
            </a:extLst>
          </p:spPr>
        </p:pic>
        <p:pic>
          <p:nvPicPr>
            <p:cNvPr id="229" name="Saint Peteres" descr="U.S. News &amp; World Report Names Saint Peter's University Hospital a High  Performing Hospital for Five Adult Specialties | New Brunswick, NJ News  TAPinto">
              <a:extLst>
                <a:ext uri="{FF2B5EF4-FFF2-40B4-BE49-F238E27FC236}">
                  <a16:creationId xmlns:a16="http://schemas.microsoft.com/office/drawing/2014/main" id="{012240F3-4798-6E54-90AC-4DF26FE34C51}"/>
                </a:ext>
              </a:extLst>
            </p:cNvPr>
            <p:cNvPicPr>
              <a:picLocks noChangeAspect="1" noChangeArrowheads="1"/>
            </p:cNvPicPr>
            <p:nvPr/>
          </p:nvPicPr>
          <p:blipFill rotWithShape="1">
            <a:blip r:embed="rId21"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2833178" y="3182894"/>
              <a:ext cx="2149811" cy="509961"/>
            </a:xfrm>
            <a:prstGeom prst="rect">
              <a:avLst/>
            </a:prstGeom>
            <a:noFill/>
            <a:extLst>
              <a:ext uri="{909E8E84-426E-40DD-AFC4-6F175D3DCCD1}">
                <a14:hiddenFill xmlns:a14="http://schemas.microsoft.com/office/drawing/2010/main">
                  <a:solidFill>
                    <a:srgbClr val="FFFFFF"/>
                  </a:solidFill>
                </a14:hiddenFill>
              </a:ext>
            </a:extLst>
          </p:spPr>
        </p:pic>
        <p:pic>
          <p:nvPicPr>
            <p:cNvPr id="230" name="Ascension" descr="ascension-logo - Bama Companies">
              <a:extLst>
                <a:ext uri="{FF2B5EF4-FFF2-40B4-BE49-F238E27FC236}">
                  <a16:creationId xmlns:a16="http://schemas.microsoft.com/office/drawing/2014/main" id="{BFE0E60A-F4BD-C9DA-798E-801AFDFFACED}"/>
                </a:ext>
              </a:extLst>
            </p:cNvPr>
            <p:cNvPicPr>
              <a:picLocks noChangeAspect="1" noChangeArrowheads="1"/>
            </p:cNvPicPr>
            <p:nvPr/>
          </p:nvPicPr>
          <p:blipFill>
            <a:blip r:embed="rId22" cstate="screen">
              <a:extLst>
                <a:ext uri="{28A0092B-C50C-407E-A947-70E740481C1C}">
                  <a14:useLocalDpi xmlns:a14="http://schemas.microsoft.com/office/drawing/2010/main"/>
                </a:ext>
              </a:extLst>
            </a:blip>
            <a:srcRect/>
            <a:stretch>
              <a:fillRect/>
            </a:stretch>
          </p:blipFill>
          <p:spPr bwMode="auto">
            <a:xfrm>
              <a:off x="3254172" y="4940076"/>
              <a:ext cx="1402193" cy="351096"/>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31" name="CUSTOMERS RIGHT">
            <a:extLst>
              <a:ext uri="{FF2B5EF4-FFF2-40B4-BE49-F238E27FC236}">
                <a16:creationId xmlns:a16="http://schemas.microsoft.com/office/drawing/2014/main" id="{C0EDA8BC-F8BD-F660-9C78-18C69EA03103}"/>
              </a:ext>
            </a:extLst>
          </p:cNvPr>
          <p:cNvGrpSpPr/>
          <p:nvPr/>
        </p:nvGrpSpPr>
        <p:grpSpPr>
          <a:xfrm>
            <a:off x="13722762" y="1326225"/>
            <a:ext cx="4617375" cy="4205550"/>
            <a:chOff x="6320228" y="1326225"/>
            <a:chExt cx="4617375" cy="4205550"/>
          </a:xfrm>
        </p:grpSpPr>
        <p:pic>
          <p:nvPicPr>
            <p:cNvPr id="232" name="caholic Helath service" descr="Catholic Health Services of Long Island Profile">
              <a:extLst>
                <a:ext uri="{FF2B5EF4-FFF2-40B4-BE49-F238E27FC236}">
                  <a16:creationId xmlns:a16="http://schemas.microsoft.com/office/drawing/2014/main" id="{ECA30247-8325-5EAE-867E-ABE24D88CA22}"/>
                </a:ext>
              </a:extLst>
            </p:cNvPr>
            <p:cNvPicPr>
              <a:picLocks noChangeAspect="1" noChangeArrowheads="1"/>
            </p:cNvPicPr>
            <p:nvPr/>
          </p:nvPicPr>
          <p:blipFill>
            <a:blip r:embed="rId23" cstate="screen">
              <a:extLst>
                <a:ext uri="{28A0092B-C50C-407E-A947-70E740481C1C}">
                  <a14:useLocalDpi xmlns:a14="http://schemas.microsoft.com/office/drawing/2010/main"/>
                </a:ext>
              </a:extLst>
            </a:blip>
            <a:srcRect/>
            <a:stretch>
              <a:fillRect/>
            </a:stretch>
          </p:blipFill>
          <p:spPr bwMode="auto">
            <a:xfrm>
              <a:off x="6424271" y="1571239"/>
              <a:ext cx="1695298" cy="609248"/>
            </a:xfrm>
            <a:prstGeom prst="rect">
              <a:avLst/>
            </a:prstGeom>
            <a:noFill/>
            <a:extLst>
              <a:ext uri="{909E8E84-426E-40DD-AFC4-6F175D3DCCD1}">
                <a14:hiddenFill xmlns:a14="http://schemas.microsoft.com/office/drawing/2010/main">
                  <a:solidFill>
                    <a:srgbClr val="FFFFFF"/>
                  </a:solidFill>
                </a14:hiddenFill>
              </a:ext>
            </a:extLst>
          </p:spPr>
        </p:pic>
        <p:pic>
          <p:nvPicPr>
            <p:cNvPr id="233" name="Penn Medicine" descr="Penn Medicine - Arcweb Technologies">
              <a:extLst>
                <a:ext uri="{FF2B5EF4-FFF2-40B4-BE49-F238E27FC236}">
                  <a16:creationId xmlns:a16="http://schemas.microsoft.com/office/drawing/2014/main" id="{C011FA52-2046-F74E-E780-6CAF9BB0714A}"/>
                </a:ext>
              </a:extLst>
            </p:cNvPr>
            <p:cNvPicPr>
              <a:picLocks noChangeAspect="1" noChangeArrowheads="1"/>
            </p:cNvPicPr>
            <p:nvPr/>
          </p:nvPicPr>
          <p:blipFill>
            <a:blip r:embed="rId24" cstate="screen">
              <a:clrChange>
                <a:clrFrom>
                  <a:srgbClr val="FCFCFC"/>
                </a:clrFrom>
                <a:clrTo>
                  <a:srgbClr val="FCFCFC">
                    <a:alpha val="0"/>
                  </a:srgbClr>
                </a:clrTo>
              </a:clrChange>
              <a:extLst>
                <a:ext uri="{28A0092B-C50C-407E-A947-70E740481C1C}">
                  <a14:useLocalDpi xmlns:a14="http://schemas.microsoft.com/office/drawing/2010/main"/>
                </a:ext>
              </a:extLst>
            </a:blip>
            <a:srcRect/>
            <a:stretch>
              <a:fillRect/>
            </a:stretch>
          </p:blipFill>
          <p:spPr bwMode="auto">
            <a:xfrm>
              <a:off x="8200654" y="1662690"/>
              <a:ext cx="1275394" cy="416629"/>
            </a:xfrm>
            <a:prstGeom prst="rect">
              <a:avLst/>
            </a:prstGeom>
            <a:noFill/>
            <a:extLst>
              <a:ext uri="{909E8E84-426E-40DD-AFC4-6F175D3DCCD1}">
                <a14:hiddenFill xmlns:a14="http://schemas.microsoft.com/office/drawing/2010/main">
                  <a:solidFill>
                    <a:srgbClr val="FFFFFF"/>
                  </a:solidFill>
                </a14:hiddenFill>
              </a:ext>
            </a:extLst>
          </p:spPr>
        </p:pic>
        <p:pic>
          <p:nvPicPr>
            <p:cNvPr id="234" name="University of Maryland">
              <a:extLst>
                <a:ext uri="{FF2B5EF4-FFF2-40B4-BE49-F238E27FC236}">
                  <a16:creationId xmlns:a16="http://schemas.microsoft.com/office/drawing/2014/main" id="{EDBDBA30-942A-4BFB-2AA8-D8C9FC135DC0}"/>
                </a:ext>
              </a:extLst>
            </p:cNvPr>
            <p:cNvPicPr>
              <a:picLocks noChangeAspect="1" noChangeArrowheads="1"/>
            </p:cNvPicPr>
            <p:nvPr/>
          </p:nvPicPr>
          <p:blipFill>
            <a:blip r:embed="rId25"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7131678" y="2413648"/>
              <a:ext cx="1766331" cy="464824"/>
            </a:xfrm>
            <a:prstGeom prst="rect">
              <a:avLst/>
            </a:prstGeom>
            <a:noFill/>
            <a:extLst>
              <a:ext uri="{909E8E84-426E-40DD-AFC4-6F175D3DCCD1}">
                <a14:hiddenFill xmlns:a14="http://schemas.microsoft.com/office/drawing/2010/main">
                  <a:solidFill>
                    <a:srgbClr val="FFFFFF"/>
                  </a:solidFill>
                </a14:hiddenFill>
              </a:ext>
            </a:extLst>
          </p:spPr>
        </p:pic>
        <p:pic>
          <p:nvPicPr>
            <p:cNvPr id="235" name="Stony Brook" descr="Stony Brook Medicine (@StonyBrookMed) / X">
              <a:extLst>
                <a:ext uri="{FF2B5EF4-FFF2-40B4-BE49-F238E27FC236}">
                  <a16:creationId xmlns:a16="http://schemas.microsoft.com/office/drawing/2014/main" id="{0298782F-B020-BFF5-BC35-950443083B57}"/>
                </a:ext>
              </a:extLst>
            </p:cNvPr>
            <p:cNvPicPr>
              <a:picLocks noChangeAspect="1" noChangeArrowheads="1"/>
            </p:cNvPicPr>
            <p:nvPr/>
          </p:nvPicPr>
          <p:blipFill rotWithShape="1">
            <a:blip r:embed="rId26"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9476495" y="1326225"/>
              <a:ext cx="1269149" cy="931261"/>
            </a:xfrm>
            <a:prstGeom prst="rect">
              <a:avLst/>
            </a:prstGeom>
            <a:noFill/>
            <a:extLst>
              <a:ext uri="{909E8E84-426E-40DD-AFC4-6F175D3DCCD1}">
                <a14:hiddenFill xmlns:a14="http://schemas.microsoft.com/office/drawing/2010/main">
                  <a:solidFill>
                    <a:srgbClr val="FFFFFF"/>
                  </a:solidFill>
                </a14:hiddenFill>
              </a:ext>
            </a:extLst>
          </p:spPr>
        </p:pic>
        <p:pic>
          <p:nvPicPr>
            <p:cNvPr id="236" name="Johns Hopkins" descr="Home : Johns Hopkins Center for Innovative Medicine">
              <a:extLst>
                <a:ext uri="{FF2B5EF4-FFF2-40B4-BE49-F238E27FC236}">
                  <a16:creationId xmlns:a16="http://schemas.microsoft.com/office/drawing/2014/main" id="{AAF29267-1E6E-EC0C-0571-AE7F618C0AED}"/>
                </a:ext>
              </a:extLst>
            </p:cNvPr>
            <p:cNvPicPr>
              <a:picLocks noChangeAspect="1" noChangeArrowheads="1"/>
            </p:cNvPicPr>
            <p:nvPr/>
          </p:nvPicPr>
          <p:blipFill>
            <a:blip r:embed="rId27"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6737324" y="3135522"/>
              <a:ext cx="2003743" cy="515964"/>
            </a:xfrm>
            <a:prstGeom prst="rect">
              <a:avLst/>
            </a:prstGeom>
            <a:noFill/>
            <a:extLst>
              <a:ext uri="{909E8E84-426E-40DD-AFC4-6F175D3DCCD1}">
                <a14:hiddenFill xmlns:a14="http://schemas.microsoft.com/office/drawing/2010/main">
                  <a:solidFill>
                    <a:srgbClr val="FFFFFF"/>
                  </a:solidFill>
                </a14:hiddenFill>
              </a:ext>
            </a:extLst>
          </p:spPr>
        </p:pic>
        <p:pic>
          <p:nvPicPr>
            <p:cNvPr id="237" name="University of Rochester">
              <a:extLst>
                <a:ext uri="{FF2B5EF4-FFF2-40B4-BE49-F238E27FC236}">
                  <a16:creationId xmlns:a16="http://schemas.microsoft.com/office/drawing/2014/main" id="{977E35F4-F5B1-826C-B575-86CB0A8A337B}"/>
                </a:ext>
              </a:extLst>
            </p:cNvPr>
            <p:cNvPicPr>
              <a:picLocks noChangeAspect="1" noChangeArrowheads="1"/>
            </p:cNvPicPr>
            <p:nvPr/>
          </p:nvPicPr>
          <p:blipFill>
            <a:blip r:embed="rId28"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9031042" y="2964016"/>
              <a:ext cx="1637959" cy="909977"/>
            </a:xfrm>
            <a:prstGeom prst="rect">
              <a:avLst/>
            </a:prstGeom>
            <a:noFill/>
            <a:extLst>
              <a:ext uri="{909E8E84-426E-40DD-AFC4-6F175D3DCCD1}">
                <a14:hiddenFill xmlns:a14="http://schemas.microsoft.com/office/drawing/2010/main">
                  <a:solidFill>
                    <a:srgbClr val="FFFFFF"/>
                  </a:solidFill>
                </a14:hiddenFill>
              </a:ext>
            </a:extLst>
          </p:spPr>
        </p:pic>
        <p:pic>
          <p:nvPicPr>
            <p:cNvPr id="238" name="Children´s Hospital" descr="CHOP Logo - A Kid Again">
              <a:extLst>
                <a:ext uri="{FF2B5EF4-FFF2-40B4-BE49-F238E27FC236}">
                  <a16:creationId xmlns:a16="http://schemas.microsoft.com/office/drawing/2014/main" id="{81780356-99D2-28BF-47AB-436B3293179C}"/>
                </a:ext>
              </a:extLst>
            </p:cNvPr>
            <p:cNvPicPr>
              <a:picLocks noChangeAspect="1" noChangeArrowheads="1"/>
            </p:cNvPicPr>
            <p:nvPr/>
          </p:nvPicPr>
          <p:blipFill>
            <a:blip r:embed="rId29"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8991453" y="2460456"/>
              <a:ext cx="1946150" cy="506617"/>
            </a:xfrm>
            <a:prstGeom prst="rect">
              <a:avLst/>
            </a:prstGeom>
            <a:noFill/>
            <a:extLst>
              <a:ext uri="{909E8E84-426E-40DD-AFC4-6F175D3DCCD1}">
                <a14:hiddenFill xmlns:a14="http://schemas.microsoft.com/office/drawing/2010/main">
                  <a:solidFill>
                    <a:srgbClr val="FFFFFF"/>
                  </a:solidFill>
                </a14:hiddenFill>
              </a:ext>
            </a:extLst>
          </p:spPr>
        </p:pic>
        <p:pic>
          <p:nvPicPr>
            <p:cNvPr id="239" name="Cinnicatti Childrens" descr="Cincinnati Children's Hospital | Brands of the World™ | Download vector  logos and logotypes">
              <a:extLst>
                <a:ext uri="{FF2B5EF4-FFF2-40B4-BE49-F238E27FC236}">
                  <a16:creationId xmlns:a16="http://schemas.microsoft.com/office/drawing/2014/main" id="{524C84AB-8269-2E65-FD6C-A9A739263FF9}"/>
                </a:ext>
              </a:extLst>
            </p:cNvPr>
            <p:cNvPicPr>
              <a:picLocks noChangeAspect="1" noChangeArrowheads="1"/>
            </p:cNvPicPr>
            <p:nvPr/>
          </p:nvPicPr>
          <p:blipFill rotWithShape="1">
            <a:blip r:embed="rId30"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7318491" y="3977585"/>
              <a:ext cx="1600795" cy="570527"/>
            </a:xfrm>
            <a:prstGeom prst="rect">
              <a:avLst/>
            </a:prstGeom>
            <a:noFill/>
            <a:extLst>
              <a:ext uri="{909E8E84-426E-40DD-AFC4-6F175D3DCCD1}">
                <a14:hiddenFill xmlns:a14="http://schemas.microsoft.com/office/drawing/2010/main">
                  <a:solidFill>
                    <a:srgbClr val="FFFFFF"/>
                  </a:solidFill>
                </a14:hiddenFill>
              </a:ext>
            </a:extLst>
          </p:spPr>
        </p:pic>
        <p:pic>
          <p:nvPicPr>
            <p:cNvPr id="240" name="Jefferson Health" descr="Jefferson Health New Jersey Profile">
              <a:extLst>
                <a:ext uri="{FF2B5EF4-FFF2-40B4-BE49-F238E27FC236}">
                  <a16:creationId xmlns:a16="http://schemas.microsoft.com/office/drawing/2014/main" id="{B233DA61-4D7E-37AA-BE17-E2BB2CD46922}"/>
                </a:ext>
              </a:extLst>
            </p:cNvPr>
            <p:cNvPicPr>
              <a:picLocks noChangeAspect="1" noChangeArrowheads="1"/>
            </p:cNvPicPr>
            <p:nvPr/>
          </p:nvPicPr>
          <p:blipFill>
            <a:blip r:embed="rId31"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9297424" y="4037235"/>
              <a:ext cx="1277562" cy="419578"/>
            </a:xfrm>
            <a:prstGeom prst="rect">
              <a:avLst/>
            </a:prstGeom>
            <a:noFill/>
            <a:extLst>
              <a:ext uri="{909E8E84-426E-40DD-AFC4-6F175D3DCCD1}">
                <a14:hiddenFill xmlns:a14="http://schemas.microsoft.com/office/drawing/2010/main">
                  <a:solidFill>
                    <a:srgbClr val="FFFFFF"/>
                  </a:solidFill>
                </a14:hiddenFill>
              </a:ext>
            </a:extLst>
          </p:spPr>
        </p:pic>
        <p:pic>
          <p:nvPicPr>
            <p:cNvPr id="241" name="Penn State Health" descr="Logo: Penn State Health Milton S. Hershey Medical Center | Flickr">
              <a:extLst>
                <a:ext uri="{FF2B5EF4-FFF2-40B4-BE49-F238E27FC236}">
                  <a16:creationId xmlns:a16="http://schemas.microsoft.com/office/drawing/2014/main" id="{588596E6-C059-CA1F-913E-5730A4B55108}"/>
                </a:ext>
              </a:extLst>
            </p:cNvPr>
            <p:cNvPicPr>
              <a:picLocks noChangeAspect="1" noChangeArrowheads="1"/>
            </p:cNvPicPr>
            <p:nvPr/>
          </p:nvPicPr>
          <p:blipFill>
            <a:blip r:embed="rId3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6320228" y="4827174"/>
              <a:ext cx="1715432" cy="613803"/>
            </a:xfrm>
            <a:prstGeom prst="rect">
              <a:avLst/>
            </a:prstGeom>
            <a:noFill/>
            <a:extLst>
              <a:ext uri="{909E8E84-426E-40DD-AFC4-6F175D3DCCD1}">
                <a14:hiddenFill xmlns:a14="http://schemas.microsoft.com/office/drawing/2010/main">
                  <a:solidFill>
                    <a:srgbClr val="FFFFFF"/>
                  </a:solidFill>
                </a14:hiddenFill>
              </a:ext>
            </a:extLst>
          </p:spPr>
        </p:pic>
        <p:pic>
          <p:nvPicPr>
            <p:cNvPr id="242" name="TUFTS">
              <a:extLst>
                <a:ext uri="{FF2B5EF4-FFF2-40B4-BE49-F238E27FC236}">
                  <a16:creationId xmlns:a16="http://schemas.microsoft.com/office/drawing/2014/main" id="{EF717DFA-CD9C-6687-54DE-F4C926D4160E}"/>
                </a:ext>
              </a:extLst>
            </p:cNvPr>
            <p:cNvPicPr>
              <a:picLocks noChangeAspect="1" noChangeArrowheads="1"/>
            </p:cNvPicPr>
            <p:nvPr/>
          </p:nvPicPr>
          <p:blipFill>
            <a:blip r:embed="rId3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8196224" y="5012935"/>
              <a:ext cx="1035958" cy="192947"/>
            </a:xfrm>
            <a:prstGeom prst="rect">
              <a:avLst/>
            </a:prstGeom>
            <a:noFill/>
            <a:extLst>
              <a:ext uri="{909E8E84-426E-40DD-AFC4-6F175D3DCCD1}">
                <a14:hiddenFill xmlns:a14="http://schemas.microsoft.com/office/drawing/2010/main">
                  <a:solidFill>
                    <a:srgbClr val="FFFFFF"/>
                  </a:solidFill>
                </a14:hiddenFill>
              </a:ext>
            </a:extLst>
          </p:spPr>
        </p:pic>
        <p:pic>
          <p:nvPicPr>
            <p:cNvPr id="243" name="New York State">
              <a:extLst>
                <a:ext uri="{FF2B5EF4-FFF2-40B4-BE49-F238E27FC236}">
                  <a16:creationId xmlns:a16="http://schemas.microsoft.com/office/drawing/2014/main" id="{FB0175F8-62EC-E360-C42D-849DCA31F918}"/>
                </a:ext>
              </a:extLst>
            </p:cNvPr>
            <p:cNvPicPr>
              <a:picLocks noChangeAspect="1" noChangeArrowheads="1"/>
            </p:cNvPicPr>
            <p:nvPr/>
          </p:nvPicPr>
          <p:blipFill>
            <a:blip r:embed="rId34"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9468821" y="4818166"/>
              <a:ext cx="1284497" cy="713609"/>
            </a:xfrm>
            <a:prstGeom prst="rect">
              <a:avLst/>
            </a:prstGeom>
            <a:noFill/>
            <a:extLst>
              <a:ext uri="{909E8E84-426E-40DD-AFC4-6F175D3DCCD1}">
                <a14:hiddenFill xmlns:a14="http://schemas.microsoft.com/office/drawing/2010/main">
                  <a:solidFill>
                    <a:srgbClr val="FFFFFF"/>
                  </a:solidFill>
                </a14:hiddenFill>
              </a:ext>
            </a:extLst>
          </p:spPr>
        </p:pic>
      </p:grpSp>
      <p:sp>
        <p:nvSpPr>
          <p:cNvPr id="244" name="Our Costumers Title">
            <a:extLst>
              <a:ext uri="{FF2B5EF4-FFF2-40B4-BE49-F238E27FC236}">
                <a16:creationId xmlns:a16="http://schemas.microsoft.com/office/drawing/2014/main" id="{FCB58B7E-6B0C-F5B3-5D2C-4BD2AD96F8C5}"/>
              </a:ext>
            </a:extLst>
          </p:cNvPr>
          <p:cNvSpPr txBox="1"/>
          <p:nvPr/>
        </p:nvSpPr>
        <p:spPr>
          <a:xfrm rot="18299960">
            <a:off x="2609955" y="7451848"/>
            <a:ext cx="1653774" cy="1098762"/>
          </a:xfrm>
          <a:prstGeom prst="rect">
            <a:avLst/>
          </a:prstGeom>
          <a:noFill/>
        </p:spPr>
        <p:txBody>
          <a:bodyPr wrap="square" rtlCol="0">
            <a:spAutoFit/>
          </a:bodyPr>
          <a:lstStyle/>
          <a:p>
            <a:pPr algn="ctr">
              <a:lnSpc>
                <a:spcPct val="300000"/>
              </a:lnSpc>
            </a:pPr>
            <a:r>
              <a:rPr lang="es-MX" sz="1200" b="1" dirty="0">
                <a:latin typeface="FRUTIGER LT 65" panose="02000503000000000000" pitchFamily="2" charset="0"/>
              </a:rPr>
              <a:t>Algunos de nuestros clientes</a:t>
            </a:r>
          </a:p>
        </p:txBody>
      </p:sp>
      <p:sp>
        <p:nvSpPr>
          <p:cNvPr id="245" name="Thank you Title">
            <a:extLst>
              <a:ext uri="{FF2B5EF4-FFF2-40B4-BE49-F238E27FC236}">
                <a16:creationId xmlns:a16="http://schemas.microsoft.com/office/drawing/2014/main" id="{82987D79-594E-B649-7762-9413FC239F7C}"/>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246" name="History picture">
            <a:extLst>
              <a:ext uri="{FF2B5EF4-FFF2-40B4-BE49-F238E27FC236}">
                <a16:creationId xmlns:a16="http://schemas.microsoft.com/office/drawing/2014/main" id="{7460106A-10E6-86F2-00D0-D140BBF3D6BC}"/>
              </a:ext>
            </a:extLst>
          </p:cNvPr>
          <p:cNvPicPr>
            <a:picLocks noChangeAspect="1"/>
          </p:cNvPicPr>
          <p:nvPr/>
        </p:nvPicPr>
        <p:blipFill>
          <a:blip r:embed="rId35" cstate="screen">
            <a:extLst>
              <a:ext uri="{28A0092B-C50C-407E-A947-70E740481C1C}">
                <a14:useLocalDpi xmlns:a14="http://schemas.microsoft.com/office/drawing/2010/main"/>
              </a:ext>
            </a:extLst>
          </a:blip>
          <a:stretch>
            <a:fillRect/>
          </a:stretch>
        </p:blipFill>
        <p:spPr>
          <a:xfrm>
            <a:off x="16457324" y="2273445"/>
            <a:ext cx="4461973" cy="4215949"/>
          </a:xfrm>
          <a:prstGeom prst="rect">
            <a:avLst/>
          </a:prstGeom>
        </p:spPr>
      </p:pic>
      <p:sp>
        <p:nvSpPr>
          <p:cNvPr id="247" name="Our History TItle">
            <a:extLst>
              <a:ext uri="{FF2B5EF4-FFF2-40B4-BE49-F238E27FC236}">
                <a16:creationId xmlns:a16="http://schemas.microsoft.com/office/drawing/2014/main" id="{119B5EC1-AB19-D360-2CD9-039AA7F5DC13}"/>
              </a:ext>
            </a:extLst>
          </p:cNvPr>
          <p:cNvSpPr txBox="1"/>
          <p:nvPr/>
        </p:nvSpPr>
        <p:spPr>
          <a:xfrm>
            <a:off x="778793" y="-12141878"/>
            <a:ext cx="25762220" cy="9325630"/>
          </a:xfrm>
          <a:prstGeom prst="rect">
            <a:avLst/>
          </a:prstGeom>
          <a:noFill/>
        </p:spPr>
        <p:txBody>
          <a:bodyPr wrap="square" rtlCol="0">
            <a:spAutoFit/>
          </a:bodyPr>
          <a:lstStyle/>
          <a:p>
            <a:pPr algn="just"/>
            <a:r>
              <a:rPr lang="en-US" sz="30000" b="1" dirty="0">
                <a:latin typeface="FRUTIGER LT 75 BLACK" panose="02000503000000000000" pitchFamily="2" charset="0"/>
              </a:rPr>
              <a:t>Nuestra Historia</a:t>
            </a:r>
          </a:p>
        </p:txBody>
      </p:sp>
      <p:sp>
        <p:nvSpPr>
          <p:cNvPr id="248" name="Our Team Title">
            <a:extLst>
              <a:ext uri="{FF2B5EF4-FFF2-40B4-BE49-F238E27FC236}">
                <a16:creationId xmlns:a16="http://schemas.microsoft.com/office/drawing/2014/main" id="{B21ACBA2-C14B-19BA-2C9E-8381FB8126D4}"/>
              </a:ext>
            </a:extLst>
          </p:cNvPr>
          <p:cNvSpPr txBox="1"/>
          <p:nvPr/>
        </p:nvSpPr>
        <p:spPr>
          <a:xfrm>
            <a:off x="623376" y="-6127565"/>
            <a:ext cx="5161416" cy="5558445"/>
          </a:xfrm>
          <a:prstGeom prst="rect">
            <a:avLst/>
          </a:prstGeom>
          <a:noFill/>
        </p:spPr>
        <p:txBody>
          <a:bodyPr wrap="square" rtlCol="0">
            <a:spAutoFit/>
          </a:bodyPr>
          <a:lstStyle/>
          <a:p>
            <a:pPr algn="ctr">
              <a:lnSpc>
                <a:spcPct val="200000"/>
              </a:lnSpc>
            </a:pPr>
            <a:r>
              <a:rPr lang="en-US" sz="9600" b="1" dirty="0" err="1">
                <a:latin typeface="FRUTIGER LT 77 BLACK CONDENSED" panose="02000503000000000000" pitchFamily="2" charset="0"/>
              </a:rPr>
              <a:t>Nuestro</a:t>
            </a:r>
            <a:r>
              <a:rPr lang="en-US" sz="9600" b="1" dirty="0">
                <a:latin typeface="FRUTIGER LT 77 BLACK CONDENSED" panose="02000503000000000000" pitchFamily="2" charset="0"/>
              </a:rPr>
              <a:t> </a:t>
            </a:r>
            <a:r>
              <a:rPr lang="en-US" sz="9600" b="1" dirty="0" err="1">
                <a:latin typeface="FRUTIGER LT 77 BLACK CONDENSED" panose="02000503000000000000" pitchFamily="2" charset="0"/>
              </a:rPr>
              <a:t>Equipo</a:t>
            </a:r>
            <a:endParaRPr lang="en-US" sz="9600" b="1" dirty="0">
              <a:latin typeface="FRUTIGER LT 77 BLACK CONDENSED" panose="02000503000000000000" pitchFamily="2" charset="0"/>
            </a:endParaRPr>
          </a:p>
        </p:txBody>
      </p:sp>
      <p:pic>
        <p:nvPicPr>
          <p:cNvPr id="249" name="Why Us picture">
            <a:extLst>
              <a:ext uri="{FF2B5EF4-FFF2-40B4-BE49-F238E27FC236}">
                <a16:creationId xmlns:a16="http://schemas.microsoft.com/office/drawing/2014/main" id="{7F7E8A3A-93DF-CEE8-C84A-E0BDC0AD2BA5}"/>
              </a:ext>
            </a:extLst>
          </p:cNvPr>
          <p:cNvPicPr>
            <a:picLocks noChangeAspect="1"/>
          </p:cNvPicPr>
          <p:nvPr/>
        </p:nvPicPr>
        <p:blipFill>
          <a:blip r:embed="rId36"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250" name="Why CS Title">
            <a:extLst>
              <a:ext uri="{FF2B5EF4-FFF2-40B4-BE49-F238E27FC236}">
                <a16:creationId xmlns:a16="http://schemas.microsoft.com/office/drawing/2014/main" id="{5924226B-1474-D734-12F7-B82387B5F688}"/>
              </a:ext>
            </a:extLst>
          </p:cNvPr>
          <p:cNvSpPr txBox="1"/>
          <p:nvPr/>
        </p:nvSpPr>
        <p:spPr>
          <a:xfrm>
            <a:off x="3869757" y="7477668"/>
            <a:ext cx="3515209" cy="6247864"/>
          </a:xfrm>
          <a:prstGeom prst="rect">
            <a:avLst/>
          </a:prstGeom>
          <a:noFill/>
          <a:ln>
            <a:noFill/>
          </a:ln>
          <a:effectLst/>
        </p:spPr>
        <p:txBody>
          <a:bodyPr wrap="square" rtlCol="0">
            <a:spAutoFit/>
          </a:bodyPr>
          <a:lstStyle/>
          <a:p>
            <a:pPr algn="ctr"/>
            <a:r>
              <a:rPr lang="en-US" sz="20000" b="1" dirty="0">
                <a:latin typeface="Frutiger LT Std 45 Light" panose="020B0402020204020204" pitchFamily="34" charset="77"/>
              </a:rPr>
              <a:t>Why</a:t>
            </a:r>
            <a:endParaRPr lang="en-US" sz="20000" b="1" dirty="0">
              <a:solidFill>
                <a:srgbClr val="F58025"/>
              </a:solidFill>
              <a:latin typeface="Frutiger LT Std 45 Light" panose="020B0402020204020204" pitchFamily="34" charset="77"/>
            </a:endParaRPr>
          </a:p>
        </p:txBody>
      </p:sp>
      <p:grpSp>
        <p:nvGrpSpPr>
          <p:cNvPr id="251" name="PRINTING">
            <a:extLst>
              <a:ext uri="{FF2B5EF4-FFF2-40B4-BE49-F238E27FC236}">
                <a16:creationId xmlns:a16="http://schemas.microsoft.com/office/drawing/2014/main" id="{5060B9BC-D367-63A0-A45B-E44AE5858DDE}"/>
              </a:ext>
            </a:extLst>
          </p:cNvPr>
          <p:cNvGrpSpPr/>
          <p:nvPr/>
        </p:nvGrpSpPr>
        <p:grpSpPr>
          <a:xfrm>
            <a:off x="-4150933" y="4208655"/>
            <a:ext cx="2263350" cy="1982042"/>
            <a:chOff x="9691837" y="4522498"/>
            <a:chExt cx="2263350" cy="1982042"/>
          </a:xfrm>
        </p:grpSpPr>
        <p:sp>
          <p:nvSpPr>
            <p:cNvPr id="252" name="Rectangulo Printing">
              <a:hlinkClick r:id="rId37" action="ppaction://hlinksldjump"/>
              <a:extLst>
                <a:ext uri="{FF2B5EF4-FFF2-40B4-BE49-F238E27FC236}">
                  <a16:creationId xmlns:a16="http://schemas.microsoft.com/office/drawing/2014/main" id="{11B1539A-E967-D3B1-69C9-2ED350BB06C6}"/>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53" name="TextBox Printing">
              <a:hlinkClick r:id="rId37" action="ppaction://hlinksldjump"/>
              <a:extLst>
                <a:ext uri="{FF2B5EF4-FFF2-40B4-BE49-F238E27FC236}">
                  <a16:creationId xmlns:a16="http://schemas.microsoft.com/office/drawing/2014/main" id="{DB954548-3CC2-1DA7-1C0F-BB773B9B7243}"/>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254" name="Prodcut image 5950">
              <a:hlinkClick r:id="rId37" action="ppaction://hlinksldjump"/>
              <a:extLst>
                <a:ext uri="{FF2B5EF4-FFF2-40B4-BE49-F238E27FC236}">
                  <a16:creationId xmlns:a16="http://schemas.microsoft.com/office/drawing/2014/main" id="{C8321C38-6404-3FD2-199B-C24DBE5E2123}"/>
                </a:ext>
              </a:extLst>
            </p:cNvPr>
            <p:cNvPicPr>
              <a:picLocks noChangeAspect="1" noChangeArrowheads="1"/>
            </p:cNvPicPr>
            <p:nvPr/>
          </p:nvPicPr>
          <p:blipFill>
            <a:blip r:embed="rId38"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255" name="Vita Flex">
              <a:hlinkClick r:id="rId37" action="ppaction://hlinksldjump"/>
              <a:extLst>
                <a:ext uri="{FF2B5EF4-FFF2-40B4-BE49-F238E27FC236}">
                  <a16:creationId xmlns:a16="http://schemas.microsoft.com/office/drawing/2014/main" id="{95594EB1-E2BC-A83B-AE54-47A46C812964}"/>
                </a:ext>
              </a:extLst>
            </p:cNvPr>
            <p:cNvPicPr>
              <a:picLocks noChangeAspect="1"/>
            </p:cNvPicPr>
            <p:nvPr/>
          </p:nvPicPr>
          <p:blipFill>
            <a:blip r:embed="rId39"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260" name="RISE">
            <a:extLst>
              <a:ext uri="{FF2B5EF4-FFF2-40B4-BE49-F238E27FC236}">
                <a16:creationId xmlns:a16="http://schemas.microsoft.com/office/drawing/2014/main" id="{9E36E08D-6DBC-8390-5AE6-AAB1E39AA9DE}"/>
              </a:ext>
            </a:extLst>
          </p:cNvPr>
          <p:cNvGrpSpPr/>
          <p:nvPr/>
        </p:nvGrpSpPr>
        <p:grpSpPr>
          <a:xfrm>
            <a:off x="-11285110" y="4208655"/>
            <a:ext cx="2042338" cy="1982042"/>
            <a:chOff x="3870208" y="4306822"/>
            <a:chExt cx="2042338" cy="1982042"/>
          </a:xfrm>
        </p:grpSpPr>
        <p:grpSp>
          <p:nvGrpSpPr>
            <p:cNvPr id="261" name="RISE">
              <a:extLst>
                <a:ext uri="{FF2B5EF4-FFF2-40B4-BE49-F238E27FC236}">
                  <a16:creationId xmlns:a16="http://schemas.microsoft.com/office/drawing/2014/main" id="{367B3FD4-741C-DFA6-A5B9-F8C3524FAB0A}"/>
                </a:ext>
              </a:extLst>
            </p:cNvPr>
            <p:cNvGrpSpPr/>
            <p:nvPr/>
          </p:nvGrpSpPr>
          <p:grpSpPr>
            <a:xfrm>
              <a:off x="3870208" y="4306822"/>
              <a:ext cx="2042338" cy="1982042"/>
              <a:chOff x="2933238" y="4372963"/>
              <a:chExt cx="2042338" cy="1982042"/>
            </a:xfrm>
          </p:grpSpPr>
          <p:sp>
            <p:nvSpPr>
              <p:cNvPr id="263" name="Rectangulo Rise">
                <a:hlinkClick r:id="rId40" action="ppaction://hlinksldjump"/>
                <a:extLst>
                  <a:ext uri="{FF2B5EF4-FFF2-40B4-BE49-F238E27FC236}">
                    <a16:creationId xmlns:a16="http://schemas.microsoft.com/office/drawing/2014/main" id="{8885C2E9-6CFB-EDB2-F0B7-FEE8DFCA1072}"/>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64" name="TextBox Rise">
                <a:hlinkClick r:id="rId40" action="ppaction://hlinksldjump"/>
                <a:extLst>
                  <a:ext uri="{FF2B5EF4-FFF2-40B4-BE49-F238E27FC236}">
                    <a16:creationId xmlns:a16="http://schemas.microsoft.com/office/drawing/2014/main" id="{AAC46ECF-4248-7C79-4F06-482B3F89A488}"/>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262" name="Picture 261">
              <a:hlinkClick r:id="rId40" action="ppaction://hlinksldjump"/>
              <a:extLst>
                <a:ext uri="{FF2B5EF4-FFF2-40B4-BE49-F238E27FC236}">
                  <a16:creationId xmlns:a16="http://schemas.microsoft.com/office/drawing/2014/main" id="{88CCB5B0-7671-88DC-39E5-83238B76B442}"/>
                </a:ext>
              </a:extLst>
            </p:cNvPr>
            <p:cNvPicPr>
              <a:picLocks noChangeAspect="1"/>
            </p:cNvPicPr>
            <p:nvPr/>
          </p:nvPicPr>
          <p:blipFill>
            <a:blip r:embed="rId41"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265" name="REVOLUTION">
            <a:extLst>
              <a:ext uri="{FF2B5EF4-FFF2-40B4-BE49-F238E27FC236}">
                <a16:creationId xmlns:a16="http://schemas.microsoft.com/office/drawing/2014/main" id="{3BAF738E-2F1D-0B00-805C-25B94A553DAD}"/>
              </a:ext>
            </a:extLst>
          </p:cNvPr>
          <p:cNvGrpSpPr/>
          <p:nvPr/>
        </p:nvGrpSpPr>
        <p:grpSpPr>
          <a:xfrm>
            <a:off x="-14975241" y="4203612"/>
            <a:ext cx="2062983" cy="1992129"/>
            <a:chOff x="612262" y="4383050"/>
            <a:chExt cx="2062983" cy="1992129"/>
          </a:xfrm>
        </p:grpSpPr>
        <p:sp>
          <p:nvSpPr>
            <p:cNvPr id="266" name="Rectangulo Revolution">
              <a:hlinkClick r:id="rId42" action="ppaction://hlinksldjump"/>
              <a:extLst>
                <a:ext uri="{FF2B5EF4-FFF2-40B4-BE49-F238E27FC236}">
                  <a16:creationId xmlns:a16="http://schemas.microsoft.com/office/drawing/2014/main" id="{7D4243FE-7761-AB48-717B-BED552E58F79}"/>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267" name="Prodcut image Revolution">
              <a:hlinkClick r:id="rId42" action="ppaction://hlinksldjump"/>
              <a:extLst>
                <a:ext uri="{FF2B5EF4-FFF2-40B4-BE49-F238E27FC236}">
                  <a16:creationId xmlns:a16="http://schemas.microsoft.com/office/drawing/2014/main" id="{385F691C-6340-7622-2C8E-D15E547B49D4}"/>
                </a:ext>
              </a:extLst>
            </p:cNvPr>
            <p:cNvPicPr>
              <a:picLocks noChangeAspect="1"/>
            </p:cNvPicPr>
            <p:nvPr/>
          </p:nvPicPr>
          <p:blipFill>
            <a:blip r:embed="rId43"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268" name="TextBox Revolution">
              <a:hlinkClick r:id="rId42" action="ppaction://hlinksldjump"/>
              <a:extLst>
                <a:ext uri="{FF2B5EF4-FFF2-40B4-BE49-F238E27FC236}">
                  <a16:creationId xmlns:a16="http://schemas.microsoft.com/office/drawing/2014/main" id="{5952F8A9-57F7-35F9-D1E2-B989FA94AA58}"/>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269" name="EXCEL">
            <a:extLst>
              <a:ext uri="{FF2B5EF4-FFF2-40B4-BE49-F238E27FC236}">
                <a16:creationId xmlns:a16="http://schemas.microsoft.com/office/drawing/2014/main" id="{AE291E14-B5E2-424A-064F-B5B95C70C18D}"/>
              </a:ext>
            </a:extLst>
          </p:cNvPr>
          <p:cNvGrpSpPr/>
          <p:nvPr/>
        </p:nvGrpSpPr>
        <p:grpSpPr>
          <a:xfrm>
            <a:off x="26541013" y="1885505"/>
            <a:ext cx="2057103" cy="1982042"/>
            <a:chOff x="9706418" y="2036246"/>
            <a:chExt cx="2057103" cy="1982042"/>
          </a:xfrm>
        </p:grpSpPr>
        <p:sp>
          <p:nvSpPr>
            <p:cNvPr id="270" name="Rectangulo Excel">
              <a:hlinkClick r:id="rId44" action="ppaction://hlinksldjump"/>
              <a:extLst>
                <a:ext uri="{FF2B5EF4-FFF2-40B4-BE49-F238E27FC236}">
                  <a16:creationId xmlns:a16="http://schemas.microsoft.com/office/drawing/2014/main" id="{7E2108FF-E800-9ACA-32A9-AB0109C8BA84}"/>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71" name="TextBox Excel">
              <a:hlinkClick r:id="rId44" action="ppaction://hlinksldjump"/>
              <a:extLst>
                <a:ext uri="{FF2B5EF4-FFF2-40B4-BE49-F238E27FC236}">
                  <a16:creationId xmlns:a16="http://schemas.microsoft.com/office/drawing/2014/main" id="{97788A6D-98A0-68D8-0E99-18988A98ED58}"/>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272" name="Product image Excel">
              <a:hlinkClick r:id="rId44" action="ppaction://hlinksldjump"/>
              <a:extLst>
                <a:ext uri="{FF2B5EF4-FFF2-40B4-BE49-F238E27FC236}">
                  <a16:creationId xmlns:a16="http://schemas.microsoft.com/office/drawing/2014/main" id="{801FD759-CCC5-D1E8-36CE-17B9692C0470}"/>
                </a:ext>
              </a:extLst>
            </p:cNvPr>
            <p:cNvPicPr>
              <a:picLocks noChangeAspect="1"/>
            </p:cNvPicPr>
            <p:nvPr/>
          </p:nvPicPr>
          <p:blipFill>
            <a:blip r:embed="rId45"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273" name="COMPAS OTC">
            <a:extLst>
              <a:ext uri="{FF2B5EF4-FFF2-40B4-BE49-F238E27FC236}">
                <a16:creationId xmlns:a16="http://schemas.microsoft.com/office/drawing/2014/main" id="{D00A91DF-B906-C493-10A4-D6BE426197A4}"/>
              </a:ext>
            </a:extLst>
          </p:cNvPr>
          <p:cNvGrpSpPr/>
          <p:nvPr/>
        </p:nvGrpSpPr>
        <p:grpSpPr>
          <a:xfrm>
            <a:off x="22389051" y="1885505"/>
            <a:ext cx="2042338" cy="1982042"/>
            <a:chOff x="5078285" y="2036246"/>
            <a:chExt cx="2042338" cy="1982042"/>
          </a:xfrm>
        </p:grpSpPr>
        <p:sp>
          <p:nvSpPr>
            <p:cNvPr id="274" name="Rectangulo Compas OTC">
              <a:hlinkClick r:id="rId46" action="ppaction://hlinksldjump"/>
              <a:extLst>
                <a:ext uri="{FF2B5EF4-FFF2-40B4-BE49-F238E27FC236}">
                  <a16:creationId xmlns:a16="http://schemas.microsoft.com/office/drawing/2014/main" id="{C2D7BE91-3774-3817-A558-EB5875D936A5}"/>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75" name="TextBox Compass OTC">
              <a:hlinkClick r:id="rId46" action="ppaction://hlinksldjump"/>
              <a:extLst>
                <a:ext uri="{FF2B5EF4-FFF2-40B4-BE49-F238E27FC236}">
                  <a16:creationId xmlns:a16="http://schemas.microsoft.com/office/drawing/2014/main" id="{DD95A8D4-945D-ACE5-ECB8-98004DE5AB5A}"/>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276" name="Product image Compass OTC">
              <a:hlinkClick r:id="rId46" action="ppaction://hlinksldjump"/>
              <a:extLst>
                <a:ext uri="{FF2B5EF4-FFF2-40B4-BE49-F238E27FC236}">
                  <a16:creationId xmlns:a16="http://schemas.microsoft.com/office/drawing/2014/main" id="{37A8C23F-790E-E345-0F06-0867E5D600BB}"/>
                </a:ext>
              </a:extLst>
            </p:cNvPr>
            <p:cNvPicPr>
              <a:picLocks noChangeAspect="1"/>
            </p:cNvPicPr>
            <p:nvPr/>
          </p:nvPicPr>
          <p:blipFill rotWithShape="1">
            <a:blip r:embed="rId47"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277" name="COMPASS FMT">
            <a:extLst>
              <a:ext uri="{FF2B5EF4-FFF2-40B4-BE49-F238E27FC236}">
                <a16:creationId xmlns:a16="http://schemas.microsoft.com/office/drawing/2014/main" id="{2E757F50-FD11-3F73-A89A-E82A5F668A0B}"/>
              </a:ext>
            </a:extLst>
          </p:cNvPr>
          <p:cNvGrpSpPr/>
          <p:nvPr/>
        </p:nvGrpSpPr>
        <p:grpSpPr>
          <a:xfrm>
            <a:off x="18200403" y="1885505"/>
            <a:ext cx="2042338" cy="1982042"/>
            <a:chOff x="2774521" y="2046333"/>
            <a:chExt cx="2042338" cy="1982042"/>
          </a:xfrm>
        </p:grpSpPr>
        <p:grpSp>
          <p:nvGrpSpPr>
            <p:cNvPr id="278" name="Group 277">
              <a:extLst>
                <a:ext uri="{FF2B5EF4-FFF2-40B4-BE49-F238E27FC236}">
                  <a16:creationId xmlns:a16="http://schemas.microsoft.com/office/drawing/2014/main" id="{7550F954-DE4B-BE1D-CCDA-8CE59E1ADFAE}"/>
                </a:ext>
              </a:extLst>
            </p:cNvPr>
            <p:cNvGrpSpPr/>
            <p:nvPr/>
          </p:nvGrpSpPr>
          <p:grpSpPr>
            <a:xfrm>
              <a:off x="2774521" y="2046333"/>
              <a:ext cx="2042338" cy="1982042"/>
              <a:chOff x="2774521" y="2046333"/>
              <a:chExt cx="2042338" cy="1982042"/>
            </a:xfrm>
          </p:grpSpPr>
          <p:sp>
            <p:nvSpPr>
              <p:cNvPr id="280" name="Rectangulo Horizon">
                <a:hlinkClick r:id="rId48" action="ppaction://hlinksldjump"/>
                <a:extLst>
                  <a:ext uri="{FF2B5EF4-FFF2-40B4-BE49-F238E27FC236}">
                    <a16:creationId xmlns:a16="http://schemas.microsoft.com/office/drawing/2014/main" id="{41856679-6214-09EF-A42E-6A7DCB0610DF}"/>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81" name="TextBox Compass FMT">
                <a:hlinkClick r:id="rId48" action="ppaction://hlinksldjump"/>
                <a:extLst>
                  <a:ext uri="{FF2B5EF4-FFF2-40B4-BE49-F238E27FC236}">
                    <a16:creationId xmlns:a16="http://schemas.microsoft.com/office/drawing/2014/main" id="{FDF94B82-382F-016D-0B36-BA0363B15E34}"/>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279" name="Picture 278">
              <a:hlinkClick r:id="rId48" action="ppaction://hlinksldjump"/>
              <a:extLst>
                <a:ext uri="{FF2B5EF4-FFF2-40B4-BE49-F238E27FC236}">
                  <a16:creationId xmlns:a16="http://schemas.microsoft.com/office/drawing/2014/main" id="{BE14577D-3D03-B723-6423-525BD80ED43B}"/>
                </a:ext>
              </a:extLst>
            </p:cNvPr>
            <p:cNvPicPr>
              <a:picLocks noChangeAspect="1"/>
            </p:cNvPicPr>
            <p:nvPr/>
          </p:nvPicPr>
          <p:blipFill rotWithShape="1">
            <a:blip r:embed="rId49"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282" name="HORIZON">
            <a:extLst>
              <a:ext uri="{FF2B5EF4-FFF2-40B4-BE49-F238E27FC236}">
                <a16:creationId xmlns:a16="http://schemas.microsoft.com/office/drawing/2014/main" id="{F288C8A5-FFB9-98D5-258D-44F4DC7ABD31}"/>
              </a:ext>
            </a:extLst>
          </p:cNvPr>
          <p:cNvGrpSpPr/>
          <p:nvPr/>
        </p:nvGrpSpPr>
        <p:grpSpPr>
          <a:xfrm>
            <a:off x="14110573" y="1885505"/>
            <a:ext cx="2062983" cy="1982042"/>
            <a:chOff x="443243" y="2046333"/>
            <a:chExt cx="2062983" cy="1982042"/>
          </a:xfrm>
        </p:grpSpPr>
        <p:sp>
          <p:nvSpPr>
            <p:cNvPr id="283" name="Rectangulo Horizon">
              <a:hlinkClick r:id="rId50" action="ppaction://hlinksldjump"/>
              <a:extLst>
                <a:ext uri="{FF2B5EF4-FFF2-40B4-BE49-F238E27FC236}">
                  <a16:creationId xmlns:a16="http://schemas.microsoft.com/office/drawing/2014/main" id="{A54D4066-761C-413A-2E22-FD82B7E6F347}"/>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84" name="TextBox Horizon">
              <a:hlinkClick r:id="rId50" action="ppaction://hlinksldjump"/>
              <a:extLst>
                <a:ext uri="{FF2B5EF4-FFF2-40B4-BE49-F238E27FC236}">
                  <a16:creationId xmlns:a16="http://schemas.microsoft.com/office/drawing/2014/main" id="{B105994C-2BE6-92DE-E7BA-5365CBD29FDF}"/>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285" name="Product image Horizon">
              <a:hlinkClick r:id="rId50" action="ppaction://hlinksldjump"/>
              <a:extLst>
                <a:ext uri="{FF2B5EF4-FFF2-40B4-BE49-F238E27FC236}">
                  <a16:creationId xmlns:a16="http://schemas.microsoft.com/office/drawing/2014/main" id="{6A4DBA2A-7AB4-B42E-723E-1F31DEE7ED8A}"/>
                </a:ext>
              </a:extLst>
            </p:cNvPr>
            <p:cNvPicPr>
              <a:picLocks noChangeAspect="1"/>
            </p:cNvPicPr>
            <p:nvPr/>
          </p:nvPicPr>
          <p:blipFill rotWithShape="1">
            <a:blip r:embed="rId51"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286" name="Footer Placeholder 4">
            <a:extLst>
              <a:ext uri="{FF2B5EF4-FFF2-40B4-BE49-F238E27FC236}">
                <a16:creationId xmlns:a16="http://schemas.microsoft.com/office/drawing/2014/main" id="{70CD6DD6-D53F-4A46-3367-71ED5FC30194}"/>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287" name="Our Portafolio text box">
            <a:extLst>
              <a:ext uri="{FF2B5EF4-FFF2-40B4-BE49-F238E27FC236}">
                <a16:creationId xmlns:a16="http://schemas.microsoft.com/office/drawing/2014/main" id="{94254ACC-71A7-2005-9772-DAF49BD1B52B}"/>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288" name="Medical Imaging Title">
            <a:extLst>
              <a:ext uri="{FF2B5EF4-FFF2-40B4-BE49-F238E27FC236}">
                <a16:creationId xmlns:a16="http://schemas.microsoft.com/office/drawing/2014/main" id="{7B52670D-D8E9-9AFB-FDC7-930549E51065}"/>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289" name="We Care Text">
            <a:extLst>
              <a:ext uri="{FF2B5EF4-FFF2-40B4-BE49-F238E27FC236}">
                <a16:creationId xmlns:a16="http://schemas.microsoft.com/office/drawing/2014/main" id="{6CB35D87-8FE1-820C-0BAA-064ADFB388FC}"/>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290" name="Thank you image">
            <a:extLst>
              <a:ext uri="{FF2B5EF4-FFF2-40B4-BE49-F238E27FC236}">
                <a16:creationId xmlns:a16="http://schemas.microsoft.com/office/drawing/2014/main" id="{6B3EF5EA-1F78-B453-7DBF-2A1DCED3372D}"/>
              </a:ext>
            </a:extLst>
          </p:cNvPr>
          <p:cNvPicPr>
            <a:picLocks noChangeAspect="1"/>
          </p:cNvPicPr>
          <p:nvPr/>
        </p:nvPicPr>
        <p:blipFill>
          <a:blip r:embed="rId52"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sp>
        <p:nvSpPr>
          <p:cNvPr id="118" name="Menu Background">
            <a:extLst>
              <a:ext uri="{FF2B5EF4-FFF2-40B4-BE49-F238E27FC236}">
                <a16:creationId xmlns:a16="http://schemas.microsoft.com/office/drawing/2014/main" id="{A2484A64-6C38-E3A3-BA86-52F17E1FEEBD}"/>
              </a:ext>
            </a:extLst>
          </p:cNvPr>
          <p:cNvSpPr/>
          <p:nvPr/>
        </p:nvSpPr>
        <p:spPr>
          <a:xfrm>
            <a:off x="-185120"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_tradnl"/>
          </a:p>
        </p:txBody>
      </p:sp>
      <p:sp>
        <p:nvSpPr>
          <p:cNvPr id="119" name="Menu Portafolio">
            <a:hlinkClick r:id="rId53" action="ppaction://hlinksldjump"/>
            <a:extLst>
              <a:ext uri="{FF2B5EF4-FFF2-40B4-BE49-F238E27FC236}">
                <a16:creationId xmlns:a16="http://schemas.microsoft.com/office/drawing/2014/main" id="{8B620D48-1966-E8D9-FE67-7098D5A3431B}"/>
              </a:ext>
            </a:extLst>
          </p:cNvPr>
          <p:cNvSpPr txBox="1"/>
          <p:nvPr/>
        </p:nvSpPr>
        <p:spPr>
          <a:xfrm>
            <a:off x="8905808" y="155231"/>
            <a:ext cx="1440000" cy="276999"/>
          </a:xfrm>
          <a:prstGeom prst="rect">
            <a:avLst/>
          </a:prstGeom>
          <a:noFill/>
        </p:spPr>
        <p:txBody>
          <a:bodyPr wrap="square" rtlCol="0">
            <a:spAutoFit/>
          </a:bodyPr>
          <a:lstStyle/>
          <a:p>
            <a:pPr algn="ctr"/>
            <a:r>
              <a:rPr lang="en-US" sz="1200" err="1">
                <a:solidFill>
                  <a:schemeClr val="bg1"/>
                </a:solidFill>
                <a:latin typeface="FRUTIGER LT 55 ROMAN" panose="02000503000000000000" pitchFamily="2" charset="0"/>
              </a:rPr>
              <a:t>Portafolio</a:t>
            </a:r>
            <a:endParaRPr lang="en-US" sz="1200">
              <a:solidFill>
                <a:schemeClr val="bg1"/>
              </a:solidFill>
              <a:latin typeface="FRUTIGER LT 55 ROMAN" panose="02000503000000000000" pitchFamily="2" charset="0"/>
            </a:endParaRPr>
          </a:p>
        </p:txBody>
      </p:sp>
      <p:sp>
        <p:nvSpPr>
          <p:cNvPr id="120" name="Menu Awards">
            <a:hlinkClick r:id="rId54" action="ppaction://hlinksldjump"/>
            <a:extLst>
              <a:ext uri="{FF2B5EF4-FFF2-40B4-BE49-F238E27FC236}">
                <a16:creationId xmlns:a16="http://schemas.microsoft.com/office/drawing/2014/main" id="{C982152C-E39C-4A9E-7ED0-F94815307EF1}"/>
              </a:ext>
            </a:extLst>
          </p:cNvPr>
          <p:cNvSpPr txBox="1"/>
          <p:nvPr/>
        </p:nvSpPr>
        <p:spPr>
          <a:xfrm>
            <a:off x="7480377" y="155231"/>
            <a:ext cx="1440000" cy="276999"/>
          </a:xfrm>
          <a:prstGeom prst="rect">
            <a:avLst/>
          </a:prstGeom>
          <a:noFill/>
        </p:spPr>
        <p:txBody>
          <a:bodyPr wrap="square" rtlCol="0">
            <a:spAutoFit/>
          </a:bodyPr>
          <a:lstStyle/>
          <a:p>
            <a:pPr algn="ctr"/>
            <a:r>
              <a:rPr lang="en-US" sz="1200" err="1">
                <a:solidFill>
                  <a:schemeClr val="bg1"/>
                </a:solidFill>
                <a:latin typeface="FRUTIGER LT 55 ROMAN" panose="02000503000000000000" pitchFamily="2" charset="0"/>
              </a:rPr>
              <a:t>Reconocimientos</a:t>
            </a:r>
            <a:endParaRPr lang="en-US" sz="1200">
              <a:solidFill>
                <a:schemeClr val="bg1"/>
              </a:solidFill>
              <a:latin typeface="FRUTIGER LT 55 ROMAN" panose="02000503000000000000" pitchFamily="2" charset="0"/>
            </a:endParaRPr>
          </a:p>
        </p:txBody>
      </p:sp>
      <p:sp>
        <p:nvSpPr>
          <p:cNvPr id="121" name="Menu Our Customers">
            <a:hlinkClick r:id="rId55" action="ppaction://hlinksldjump"/>
            <a:extLst>
              <a:ext uri="{FF2B5EF4-FFF2-40B4-BE49-F238E27FC236}">
                <a16:creationId xmlns:a16="http://schemas.microsoft.com/office/drawing/2014/main" id="{B4070424-348D-52FF-C064-DC06EA131BA5}"/>
              </a:ext>
            </a:extLst>
          </p:cNvPr>
          <p:cNvSpPr txBox="1"/>
          <p:nvPr/>
        </p:nvSpPr>
        <p:spPr>
          <a:xfrm>
            <a:off x="6054946" y="62898"/>
            <a:ext cx="1440000" cy="461665"/>
          </a:xfrm>
          <a:prstGeom prst="rect">
            <a:avLst/>
          </a:prstGeom>
          <a:noFill/>
        </p:spPr>
        <p:txBody>
          <a:bodyPr wrap="square" rtlCol="0">
            <a:spAutoFit/>
          </a:bodyPr>
          <a:lstStyle/>
          <a:p>
            <a:pPr algn="ctr"/>
            <a:r>
              <a:rPr lang="en-US" sz="1200" err="1">
                <a:solidFill>
                  <a:schemeClr val="bg1"/>
                </a:solidFill>
                <a:latin typeface="FRUTIGER LT 55 ROMAN" panose="02000503000000000000" pitchFamily="2" charset="0"/>
              </a:rPr>
              <a:t>Nuestros</a:t>
            </a:r>
            <a:endParaRPr lang="en-US" sz="1200">
              <a:solidFill>
                <a:schemeClr val="bg1"/>
              </a:solidFill>
              <a:latin typeface="FRUTIGER LT 55 ROMAN" panose="02000503000000000000" pitchFamily="2" charset="0"/>
            </a:endParaRPr>
          </a:p>
          <a:p>
            <a:pPr algn="ctr"/>
            <a:r>
              <a:rPr lang="en-US" sz="1200" err="1">
                <a:solidFill>
                  <a:schemeClr val="bg1"/>
                </a:solidFill>
                <a:latin typeface="FRUTIGER LT 55 ROMAN" panose="02000503000000000000" pitchFamily="2" charset="0"/>
              </a:rPr>
              <a:t>Clientes</a:t>
            </a:r>
            <a:endParaRPr lang="en-US" sz="1200">
              <a:solidFill>
                <a:schemeClr val="bg1"/>
              </a:solidFill>
              <a:latin typeface="FRUTIGER LT 55 ROMAN" panose="02000503000000000000" pitchFamily="2" charset="0"/>
            </a:endParaRPr>
          </a:p>
        </p:txBody>
      </p:sp>
      <p:sp>
        <p:nvSpPr>
          <p:cNvPr id="172" name="Menu End Presentation">
            <a:hlinkClick r:id="" action="ppaction://hlinkshowjump?jump=lastslide"/>
            <a:extLst>
              <a:ext uri="{FF2B5EF4-FFF2-40B4-BE49-F238E27FC236}">
                <a16:creationId xmlns:a16="http://schemas.microsoft.com/office/drawing/2014/main" id="{CB18B2B0-2967-B670-3F86-FCE0754F431A}"/>
              </a:ext>
            </a:extLst>
          </p:cNvPr>
          <p:cNvSpPr txBox="1"/>
          <p:nvPr/>
        </p:nvSpPr>
        <p:spPr>
          <a:xfrm>
            <a:off x="10331241" y="62898"/>
            <a:ext cx="1440000" cy="461665"/>
          </a:xfrm>
          <a:prstGeom prst="rect">
            <a:avLst/>
          </a:prstGeom>
          <a:noFill/>
        </p:spPr>
        <p:txBody>
          <a:bodyPr wrap="square" rtlCol="0">
            <a:spAutoFit/>
          </a:bodyPr>
          <a:lstStyle/>
          <a:p>
            <a:pPr algn="ctr"/>
            <a:r>
              <a:rPr lang="en-US" sz="1200" dirty="0">
                <a:solidFill>
                  <a:schemeClr val="bg1"/>
                </a:solidFill>
                <a:latin typeface="FRUTIGER LT 55 ROMAN" panose="02000503000000000000" pitchFamily="2" charset="0"/>
              </a:rPr>
              <a:t>Fin de la </a:t>
            </a:r>
            <a:r>
              <a:rPr lang="en-US" sz="1200" dirty="0" err="1">
                <a:solidFill>
                  <a:schemeClr val="bg1"/>
                </a:solidFill>
                <a:latin typeface="FRUTIGER LT 55 ROMAN" panose="02000503000000000000" pitchFamily="2" charset="0"/>
              </a:rPr>
              <a:t>Presentación</a:t>
            </a:r>
            <a:endParaRPr lang="en-US" sz="1200" dirty="0">
              <a:solidFill>
                <a:schemeClr val="bg1"/>
              </a:solidFill>
              <a:latin typeface="FRUTIGER LT 55 ROMAN" panose="02000503000000000000" pitchFamily="2" charset="0"/>
            </a:endParaRPr>
          </a:p>
        </p:txBody>
      </p:sp>
      <p:sp>
        <p:nvSpPr>
          <p:cNvPr id="173" name="Menu Our History">
            <a:hlinkClick r:id="rId56" action="ppaction://hlinksldjump"/>
            <a:extLst>
              <a:ext uri="{FF2B5EF4-FFF2-40B4-BE49-F238E27FC236}">
                <a16:creationId xmlns:a16="http://schemas.microsoft.com/office/drawing/2014/main" id="{25520BAE-2856-F11E-5D35-9DBED4D39C6F}"/>
              </a:ext>
            </a:extLst>
          </p:cNvPr>
          <p:cNvSpPr txBox="1"/>
          <p:nvPr/>
        </p:nvSpPr>
        <p:spPr>
          <a:xfrm>
            <a:off x="4629515" y="62898"/>
            <a:ext cx="1440000" cy="461665"/>
          </a:xfrm>
          <a:prstGeom prst="rect">
            <a:avLst/>
          </a:prstGeom>
          <a:noFill/>
        </p:spPr>
        <p:txBody>
          <a:bodyPr wrap="square" rtlCol="0">
            <a:spAutoFit/>
          </a:bodyPr>
          <a:lstStyle/>
          <a:p>
            <a:pPr algn="ctr"/>
            <a:r>
              <a:rPr lang="en-US" sz="1200">
                <a:solidFill>
                  <a:schemeClr val="bg1"/>
                </a:solidFill>
                <a:latin typeface="FRUTIGER LT 55 ROMAN" panose="02000503000000000000" pitchFamily="2" charset="0"/>
              </a:rPr>
              <a:t>Nuestra</a:t>
            </a:r>
          </a:p>
          <a:p>
            <a:pPr algn="ctr"/>
            <a:r>
              <a:rPr lang="en-US" sz="1200">
                <a:solidFill>
                  <a:schemeClr val="bg1"/>
                </a:solidFill>
                <a:latin typeface="FRUTIGER LT 55 ROMAN" panose="02000503000000000000" pitchFamily="2" charset="0"/>
              </a:rPr>
              <a:t>Historia</a:t>
            </a:r>
          </a:p>
        </p:txBody>
      </p:sp>
      <p:sp>
        <p:nvSpPr>
          <p:cNvPr id="174" name="Menu Organizational Stucture">
            <a:hlinkClick r:id="rId57" action="ppaction://hlinksldjump"/>
            <a:extLst>
              <a:ext uri="{FF2B5EF4-FFF2-40B4-BE49-F238E27FC236}">
                <a16:creationId xmlns:a16="http://schemas.microsoft.com/office/drawing/2014/main" id="{E53B0A7E-3122-32BC-9983-0366BE28F54E}"/>
              </a:ext>
            </a:extLst>
          </p:cNvPr>
          <p:cNvSpPr txBox="1"/>
          <p:nvPr/>
        </p:nvSpPr>
        <p:spPr>
          <a:xfrm>
            <a:off x="3204084" y="62898"/>
            <a:ext cx="1440000" cy="461665"/>
          </a:xfrm>
          <a:prstGeom prst="rect">
            <a:avLst/>
          </a:prstGeom>
          <a:noFill/>
        </p:spPr>
        <p:txBody>
          <a:bodyPr wrap="square" rtlCol="0">
            <a:spAutoFit/>
          </a:bodyPr>
          <a:lstStyle/>
          <a:p>
            <a:pPr algn="ctr"/>
            <a:r>
              <a:rPr lang="en-US" sz="1200" err="1">
                <a:solidFill>
                  <a:schemeClr val="bg1"/>
                </a:solidFill>
                <a:latin typeface="FRUTIGER LT 55 ROMAN" panose="02000503000000000000" pitchFamily="2" charset="0"/>
              </a:rPr>
              <a:t>Estructura</a:t>
            </a:r>
            <a:r>
              <a:rPr lang="en-US" sz="1200">
                <a:solidFill>
                  <a:schemeClr val="bg1"/>
                </a:solidFill>
                <a:latin typeface="FRUTIGER LT 55 ROMAN" panose="02000503000000000000" pitchFamily="2" charset="0"/>
              </a:rPr>
              <a:t> </a:t>
            </a:r>
            <a:r>
              <a:rPr lang="en-US" sz="1200" err="1">
                <a:solidFill>
                  <a:schemeClr val="bg1"/>
                </a:solidFill>
                <a:latin typeface="FRUTIGER LT 55 ROMAN" panose="02000503000000000000" pitchFamily="2" charset="0"/>
              </a:rPr>
              <a:t>Organizacional</a:t>
            </a:r>
            <a:endParaRPr lang="en-US" sz="1200">
              <a:solidFill>
                <a:schemeClr val="bg1"/>
              </a:solidFill>
              <a:latin typeface="FRUTIGER LT 55 ROMAN" panose="02000503000000000000" pitchFamily="2" charset="0"/>
            </a:endParaRPr>
          </a:p>
        </p:txBody>
      </p:sp>
      <p:sp>
        <p:nvSpPr>
          <p:cNvPr id="175" name="Menu Why Us">
            <a:hlinkClick r:id="rId58" action="ppaction://hlinksldjump"/>
            <a:extLst>
              <a:ext uri="{FF2B5EF4-FFF2-40B4-BE49-F238E27FC236}">
                <a16:creationId xmlns:a16="http://schemas.microsoft.com/office/drawing/2014/main" id="{1FBFFB73-8080-52B9-BDCB-064BD1B611E4}"/>
              </a:ext>
            </a:extLst>
          </p:cNvPr>
          <p:cNvSpPr txBox="1"/>
          <p:nvPr/>
        </p:nvSpPr>
        <p:spPr>
          <a:xfrm>
            <a:off x="1778653" y="62898"/>
            <a:ext cx="1440000" cy="461665"/>
          </a:xfrm>
          <a:prstGeom prst="rect">
            <a:avLst/>
          </a:prstGeom>
          <a:noFill/>
        </p:spPr>
        <p:txBody>
          <a:bodyPr wrap="square" rtlCol="0">
            <a:spAutoFit/>
          </a:bodyPr>
          <a:lstStyle/>
          <a:p>
            <a:pPr algn="ctr"/>
            <a:r>
              <a:rPr lang="en-US" sz="1200">
                <a:latin typeface="FRUTIGER LT 55 ROMAN" panose="02000503000000000000" pitchFamily="2" charset="0"/>
              </a:rPr>
              <a:t>Why</a:t>
            </a:r>
          </a:p>
          <a:p>
            <a:pPr algn="ctr"/>
            <a:r>
              <a:rPr lang="en-US" sz="1200">
                <a:latin typeface="FRUTIGER LT 55 ROMAN" panose="02000503000000000000" pitchFamily="2" charset="0"/>
              </a:rPr>
              <a:t>Carestream</a:t>
            </a:r>
          </a:p>
        </p:txBody>
      </p:sp>
      <p:pic>
        <p:nvPicPr>
          <p:cNvPr id="176" name="Carestream Logo Menu">
            <a:hlinkClick r:id="" action="ppaction://hlinkshowjump?jump=firstslide"/>
            <a:extLst>
              <a:ext uri="{FF2B5EF4-FFF2-40B4-BE49-F238E27FC236}">
                <a16:creationId xmlns:a16="http://schemas.microsoft.com/office/drawing/2014/main" id="{AE061BAD-20E2-7C8A-DF51-CE7673332482}"/>
              </a:ext>
            </a:extLst>
          </p:cNvPr>
          <p:cNvPicPr>
            <a:picLocks noChangeAspect="1"/>
          </p:cNvPicPr>
          <p:nvPr/>
        </p:nvPicPr>
        <p:blipFill>
          <a:blip r:embed="rId59" cstate="screen">
            <a:extLst>
              <a:ext uri="{28A0092B-C50C-407E-A947-70E740481C1C}">
                <a14:useLocalDpi xmlns:a14="http://schemas.microsoft.com/office/drawing/2010/main"/>
              </a:ext>
            </a:extLst>
          </a:blip>
          <a:stretch>
            <a:fillRect/>
          </a:stretch>
        </p:blipFill>
        <p:spPr>
          <a:xfrm>
            <a:off x="420759" y="189620"/>
            <a:ext cx="1209137" cy="208220"/>
          </a:xfrm>
          <a:prstGeom prst="rect">
            <a:avLst/>
          </a:prstGeom>
        </p:spPr>
      </p:pic>
      <p:grpSp>
        <p:nvGrpSpPr>
          <p:cNvPr id="291" name="DETECTORS">
            <a:extLst>
              <a:ext uri="{FF2B5EF4-FFF2-40B4-BE49-F238E27FC236}">
                <a16:creationId xmlns:a16="http://schemas.microsoft.com/office/drawing/2014/main" id="{E929EC62-E295-571A-74D2-F0BD386406EB}"/>
              </a:ext>
            </a:extLst>
          </p:cNvPr>
          <p:cNvGrpSpPr/>
          <p:nvPr/>
        </p:nvGrpSpPr>
        <p:grpSpPr>
          <a:xfrm>
            <a:off x="-7890919" y="4139232"/>
            <a:ext cx="2042338" cy="2120888"/>
            <a:chOff x="5247304" y="4372963"/>
            <a:chExt cx="2042338" cy="2120888"/>
          </a:xfrm>
        </p:grpSpPr>
        <p:sp>
          <p:nvSpPr>
            <p:cNvPr id="292" name="Rectangulo Detectors">
              <a:hlinkClick r:id="rId60" action="ppaction://hlinksldjump"/>
              <a:extLst>
                <a:ext uri="{FF2B5EF4-FFF2-40B4-BE49-F238E27FC236}">
                  <a16:creationId xmlns:a16="http://schemas.microsoft.com/office/drawing/2014/main" id="{E9578C69-EF16-B115-8447-4BA730125F37}"/>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93" name="TextBox Detectors">
              <a:hlinkClick r:id="rId60" action="ppaction://hlinksldjump"/>
              <a:extLst>
                <a:ext uri="{FF2B5EF4-FFF2-40B4-BE49-F238E27FC236}">
                  <a16:creationId xmlns:a16="http://schemas.microsoft.com/office/drawing/2014/main" id="{571B8FF7-B4E8-4F05-DB15-7BADF6ECF55F}"/>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94" name="Product image Detectors">
              <a:hlinkClick r:id="rId60" action="ppaction://hlinksldjump"/>
              <a:extLst>
                <a:ext uri="{FF2B5EF4-FFF2-40B4-BE49-F238E27FC236}">
                  <a16:creationId xmlns:a16="http://schemas.microsoft.com/office/drawing/2014/main" id="{0E90F2C6-2DFF-CAFB-DEA2-A82C5BF791B6}"/>
                </a:ext>
              </a:extLst>
            </p:cNvPr>
            <p:cNvPicPr>
              <a:picLocks noChangeAspect="1"/>
            </p:cNvPicPr>
            <p:nvPr/>
          </p:nvPicPr>
          <p:blipFill>
            <a:blip r:embed="rId61"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custDataLst>
      <p:tags r:id="rId1"/>
    </p:custData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gradFill flip="none" rotWithShape="1">
          <a:gsLst>
            <a:gs pos="63000">
              <a:srgbClr val="F8F8F8"/>
            </a:gs>
            <a:gs pos="99000">
              <a:srgbClr val="FFFFFF"/>
            </a:gs>
          </a:gsLst>
          <a:lin ang="8100000" scaled="1"/>
          <a:tileRect/>
        </a:gradFill>
        <a:effectLst/>
      </p:bgPr>
    </p:bg>
    <p:spTree>
      <p:nvGrpSpPr>
        <p:cNvPr id="1" name=""/>
        <p:cNvGrpSpPr/>
        <p:nvPr/>
      </p:nvGrpSpPr>
      <p:grpSpPr>
        <a:xfrm>
          <a:off x="0" y="0"/>
          <a:ext cx="0" cy="0"/>
          <a:chOff x="0" y="0"/>
          <a:chExt cx="0" cy="0"/>
        </a:xfrm>
      </p:grpSpPr>
      <p:sp>
        <p:nvSpPr>
          <p:cNvPr id="4" name="Block Arc">
            <a:extLst>
              <a:ext uri="{FF2B5EF4-FFF2-40B4-BE49-F238E27FC236}">
                <a16:creationId xmlns:a16="http://schemas.microsoft.com/office/drawing/2014/main" id="{F421FB3A-7190-6E21-2DC8-86CCE1182E00}"/>
              </a:ext>
            </a:extLst>
          </p:cNvPr>
          <p:cNvSpPr/>
          <p:nvPr/>
        </p:nvSpPr>
        <p:spPr>
          <a:xfrm rot="10800000" flipH="1">
            <a:off x="4273220" y="327033"/>
            <a:ext cx="3775579" cy="3775579"/>
          </a:xfrm>
          <a:prstGeom prst="blockArc">
            <a:avLst>
              <a:gd name="adj1" fmla="val 10800000"/>
              <a:gd name="adj2" fmla="val 48168"/>
              <a:gd name="adj3" fmla="val 2878"/>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sp>
        <p:nvSpPr>
          <p:cNvPr id="2" name="White Circle">
            <a:extLst>
              <a:ext uri="{FF2B5EF4-FFF2-40B4-BE49-F238E27FC236}">
                <a16:creationId xmlns:a16="http://schemas.microsoft.com/office/drawing/2014/main" id="{0DCBF8DB-5F52-09BC-D354-84E6B441138F}"/>
              </a:ext>
            </a:extLst>
          </p:cNvPr>
          <p:cNvSpPr/>
          <p:nvPr/>
        </p:nvSpPr>
        <p:spPr>
          <a:xfrm>
            <a:off x="4920809" y="974623"/>
            <a:ext cx="2480400" cy="2480400"/>
          </a:xfrm>
          <a:prstGeom prst="ellipse">
            <a:avLst/>
          </a:prstGeom>
          <a:solidFill>
            <a:schemeClr val="bg1"/>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43" name="Our Team TITLE">
            <a:extLst>
              <a:ext uri="{FF2B5EF4-FFF2-40B4-BE49-F238E27FC236}">
                <a16:creationId xmlns:a16="http://schemas.microsoft.com/office/drawing/2014/main" id="{A1D0155F-2830-30D9-F52E-F12902108637}"/>
              </a:ext>
            </a:extLst>
          </p:cNvPr>
          <p:cNvSpPr txBox="1"/>
          <p:nvPr/>
        </p:nvSpPr>
        <p:spPr>
          <a:xfrm>
            <a:off x="4607118" y="1843063"/>
            <a:ext cx="3214870" cy="477054"/>
          </a:xfrm>
          <a:prstGeom prst="rect">
            <a:avLst/>
          </a:prstGeom>
          <a:noFill/>
        </p:spPr>
        <p:txBody>
          <a:bodyPr wrap="square" rtlCol="0">
            <a:spAutoFit/>
          </a:bodyPr>
          <a:lstStyle/>
          <a:p>
            <a:pPr algn="ctr">
              <a:lnSpc>
                <a:spcPts val="3000"/>
              </a:lnSpc>
            </a:pPr>
            <a:r>
              <a:rPr lang="en-US" sz="2600" b="1" dirty="0" err="1">
                <a:latin typeface="FRUTIGER LT 77 BLACK CONDENSED" panose="02000503000000000000" pitchFamily="2" charset="0"/>
              </a:rPr>
              <a:t>Nuestro</a:t>
            </a:r>
            <a:r>
              <a:rPr lang="en-US" sz="2600" b="1" dirty="0">
                <a:latin typeface="FRUTIGER LT 77 BLACK CONDENSED" panose="02000503000000000000" pitchFamily="2" charset="0"/>
              </a:rPr>
              <a:t> </a:t>
            </a:r>
            <a:r>
              <a:rPr lang="en-US" sz="2600" b="1" dirty="0" err="1">
                <a:latin typeface="FRUTIGER LT 77 BLACK CONDENSED" panose="02000503000000000000" pitchFamily="2" charset="0"/>
              </a:rPr>
              <a:t>Equipo</a:t>
            </a:r>
            <a:endParaRPr lang="en-US" sz="2600" b="1" dirty="0">
              <a:latin typeface="FRUTIGER LT 77 BLACK CONDENSED" panose="02000503000000000000" pitchFamily="2" charset="0"/>
            </a:endParaRPr>
          </a:p>
        </p:txBody>
      </p:sp>
      <p:pic>
        <p:nvPicPr>
          <p:cNvPr id="188" name="CARESTREAM LOGO">
            <a:extLst>
              <a:ext uri="{FF2B5EF4-FFF2-40B4-BE49-F238E27FC236}">
                <a16:creationId xmlns:a16="http://schemas.microsoft.com/office/drawing/2014/main" id="{B4F30E50-AC89-5091-B5AC-E4124E8DAF62}"/>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217029" y="2326837"/>
            <a:ext cx="1887959" cy="307109"/>
          </a:xfrm>
          <a:prstGeom prst="rect">
            <a:avLst/>
          </a:prstGeom>
        </p:spPr>
      </p:pic>
      <p:grpSp>
        <p:nvGrpSpPr>
          <p:cNvPr id="156" name="Team member 1 circle">
            <a:extLst>
              <a:ext uri="{FF2B5EF4-FFF2-40B4-BE49-F238E27FC236}">
                <a16:creationId xmlns:a16="http://schemas.microsoft.com/office/drawing/2014/main" id="{275F2D13-CBBA-B88F-F257-08F7B8E41DFF}"/>
              </a:ext>
            </a:extLst>
          </p:cNvPr>
          <p:cNvGrpSpPr/>
          <p:nvPr/>
        </p:nvGrpSpPr>
        <p:grpSpPr>
          <a:xfrm flipH="1">
            <a:off x="2295750" y="1499042"/>
            <a:ext cx="2159542" cy="1305276"/>
            <a:chOff x="5659717" y="2320043"/>
            <a:chExt cx="2159542" cy="1305276"/>
          </a:xfrm>
        </p:grpSpPr>
        <p:sp>
          <p:nvSpPr>
            <p:cNvPr id="157" name="Freeform 156">
              <a:extLst>
                <a:ext uri="{FF2B5EF4-FFF2-40B4-BE49-F238E27FC236}">
                  <a16:creationId xmlns:a16="http://schemas.microsoft.com/office/drawing/2014/main" id="{0B886112-957E-8B04-53D2-A640845D73E9}"/>
                </a:ext>
              </a:extLst>
            </p:cNvPr>
            <p:cNvSpPr/>
            <p:nvPr/>
          </p:nvSpPr>
          <p:spPr>
            <a:xfrm rot="16200000">
              <a:off x="6384830" y="2190889"/>
              <a:ext cx="1305276" cy="1563583"/>
            </a:xfrm>
            <a:custGeom>
              <a:avLst/>
              <a:gdLst>
                <a:gd name="connsiteX0" fmla="*/ 1305276 w 1305276"/>
                <a:gd name="connsiteY0" fmla="*/ 910945 h 1563583"/>
                <a:gd name="connsiteX1" fmla="*/ 652638 w 1305276"/>
                <a:gd name="connsiteY1" fmla="*/ 1563583 h 1563583"/>
                <a:gd name="connsiteX2" fmla="*/ 0 w 1305276"/>
                <a:gd name="connsiteY2" fmla="*/ 910945 h 1563583"/>
                <a:gd name="connsiteX3" fmla="*/ 398602 w 1305276"/>
                <a:gd name="connsiteY3" fmla="*/ 309595 h 1563583"/>
                <a:gd name="connsiteX4" fmla="*/ 488829 w 1305276"/>
                <a:gd name="connsiteY4" fmla="*/ 281587 h 1563583"/>
                <a:gd name="connsiteX5" fmla="*/ 652637 w 1305276"/>
                <a:gd name="connsiteY5" fmla="*/ 0 h 1563583"/>
                <a:gd name="connsiteX6" fmla="*/ 816444 w 1305276"/>
                <a:gd name="connsiteY6" fmla="*/ 281586 h 1563583"/>
                <a:gd name="connsiteX7" fmla="*/ 906674 w 1305276"/>
                <a:gd name="connsiteY7" fmla="*/ 309595 h 1563583"/>
                <a:gd name="connsiteX8" fmla="*/ 1305276 w 1305276"/>
                <a:gd name="connsiteY8" fmla="*/ 910945 h 156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05276" h="1563583">
                  <a:moveTo>
                    <a:pt x="1305276" y="910945"/>
                  </a:moveTo>
                  <a:cubicBezTo>
                    <a:pt x="1305276" y="1271387"/>
                    <a:pt x="1013080" y="1563583"/>
                    <a:pt x="652638" y="1563583"/>
                  </a:cubicBezTo>
                  <a:cubicBezTo>
                    <a:pt x="292196" y="1563583"/>
                    <a:pt x="0" y="1271387"/>
                    <a:pt x="0" y="910945"/>
                  </a:cubicBezTo>
                  <a:cubicBezTo>
                    <a:pt x="0" y="640614"/>
                    <a:pt x="164360" y="408671"/>
                    <a:pt x="398602" y="309595"/>
                  </a:cubicBezTo>
                  <a:lnTo>
                    <a:pt x="488829" y="281587"/>
                  </a:lnTo>
                  <a:lnTo>
                    <a:pt x="652637" y="0"/>
                  </a:lnTo>
                  <a:lnTo>
                    <a:pt x="816444" y="281586"/>
                  </a:lnTo>
                  <a:lnTo>
                    <a:pt x="906674" y="309595"/>
                  </a:lnTo>
                  <a:cubicBezTo>
                    <a:pt x="1140916" y="408671"/>
                    <a:pt x="1305276" y="640614"/>
                    <a:pt x="1305276" y="910945"/>
                  </a:cubicBezTo>
                  <a:close/>
                </a:path>
              </a:pathLst>
            </a:custGeom>
            <a:solidFill>
              <a:srgbClr val="F68025"/>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MX"/>
            </a:p>
          </p:txBody>
        </p:sp>
        <p:grpSp>
          <p:nvGrpSpPr>
            <p:cNvPr id="158" name="Group 157">
              <a:extLst>
                <a:ext uri="{FF2B5EF4-FFF2-40B4-BE49-F238E27FC236}">
                  <a16:creationId xmlns:a16="http://schemas.microsoft.com/office/drawing/2014/main" id="{A767337D-3961-AEEC-D775-114E3EFB1539}"/>
                </a:ext>
              </a:extLst>
            </p:cNvPr>
            <p:cNvGrpSpPr/>
            <p:nvPr/>
          </p:nvGrpSpPr>
          <p:grpSpPr>
            <a:xfrm>
              <a:off x="5659717" y="2841281"/>
              <a:ext cx="262800" cy="262800"/>
              <a:chOff x="5659717" y="1900360"/>
              <a:chExt cx="262800" cy="262800"/>
            </a:xfrm>
          </p:grpSpPr>
          <p:sp>
            <p:nvSpPr>
              <p:cNvPr id="199" name="Oval 198">
                <a:extLst>
                  <a:ext uri="{FF2B5EF4-FFF2-40B4-BE49-F238E27FC236}">
                    <a16:creationId xmlns:a16="http://schemas.microsoft.com/office/drawing/2014/main" id="{EAED1D03-ADB2-7CA8-3C9A-D72FCBF54787}"/>
                  </a:ext>
                </a:extLst>
              </p:cNvPr>
              <p:cNvSpPr/>
              <p:nvPr/>
            </p:nvSpPr>
            <p:spPr>
              <a:xfrm>
                <a:off x="5659717" y="1900360"/>
                <a:ext cx="262800" cy="262800"/>
              </a:xfrm>
              <a:prstGeom prst="ellipse">
                <a:avLst/>
              </a:pr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0" name="Oval 199">
                <a:extLst>
                  <a:ext uri="{FF2B5EF4-FFF2-40B4-BE49-F238E27FC236}">
                    <a16:creationId xmlns:a16="http://schemas.microsoft.com/office/drawing/2014/main" id="{2FE8CA84-7F7A-09C0-BE59-174036C6B4E1}"/>
                  </a:ext>
                </a:extLst>
              </p:cNvPr>
              <p:cNvSpPr/>
              <p:nvPr/>
            </p:nvSpPr>
            <p:spPr>
              <a:xfrm>
                <a:off x="5683117" y="1923760"/>
                <a:ext cx="216000" cy="216000"/>
              </a:xfrm>
              <a:prstGeom prst="ellipse">
                <a:avLst/>
              </a:prstGeom>
              <a:solidFill>
                <a:srgbClr val="F68025"/>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grpSp>
        <p:sp>
          <p:nvSpPr>
            <p:cNvPr id="167" name="Oval 166">
              <a:extLst>
                <a:ext uri="{FF2B5EF4-FFF2-40B4-BE49-F238E27FC236}">
                  <a16:creationId xmlns:a16="http://schemas.microsoft.com/office/drawing/2014/main" id="{5DAA0973-B2D3-96A8-3760-A5CBA82D6D72}"/>
                </a:ext>
              </a:extLst>
            </p:cNvPr>
            <p:cNvSpPr/>
            <p:nvPr/>
          </p:nvSpPr>
          <p:spPr>
            <a:xfrm>
              <a:off x="6665924" y="2444642"/>
              <a:ext cx="1058400" cy="1058400"/>
            </a:xfrm>
            <a:prstGeom prst="ellipse">
              <a:avLst/>
            </a:prstGeom>
            <a:solidFill>
              <a:schemeClr val="bg1"/>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grpSp>
      <p:pic>
        <p:nvPicPr>
          <p:cNvPr id="201" name="Team member 1 image">
            <a:extLst>
              <a:ext uri="{FF2B5EF4-FFF2-40B4-BE49-F238E27FC236}">
                <a16:creationId xmlns:a16="http://schemas.microsoft.com/office/drawing/2014/main" id="{B4F18A7E-4A9D-19D0-055B-B14E5C98B7DC}"/>
              </a:ext>
            </a:extLst>
          </p:cNvPr>
          <p:cNvPicPr>
            <a:picLocks/>
          </p:cNvPicPr>
          <p:nvPr/>
        </p:nvPicPr>
        <p:blipFill>
          <a:blip r:embed="rId3" cstate="screen">
            <a:extLst>
              <a:ext uri="{28A0092B-C50C-407E-A947-70E740481C1C}">
                <a14:useLocalDpi xmlns:a14="http://schemas.microsoft.com/office/drawing/2010/main"/>
              </a:ext>
            </a:extLst>
          </a:blip>
          <a:srcRect/>
          <a:stretch/>
        </p:blipFill>
        <p:spPr>
          <a:xfrm>
            <a:off x="2393734" y="1628168"/>
            <a:ext cx="1044000" cy="1044000"/>
          </a:xfrm>
          <a:prstGeom prst="ellipse">
            <a:avLst/>
          </a:prstGeom>
          <a:ln>
            <a:noFill/>
          </a:ln>
          <a:effectLst>
            <a:outerShdw blurRad="190500" dist="228600" dir="2700000" algn="ctr">
              <a:srgbClr val="000000">
                <a:alpha val="30000"/>
              </a:srgbClr>
            </a:outerShdw>
            <a:softEdge rad="12700"/>
          </a:effectLst>
        </p:spPr>
      </p:pic>
      <p:grpSp>
        <p:nvGrpSpPr>
          <p:cNvPr id="202" name="Team member 1 text">
            <a:extLst>
              <a:ext uri="{FF2B5EF4-FFF2-40B4-BE49-F238E27FC236}">
                <a16:creationId xmlns:a16="http://schemas.microsoft.com/office/drawing/2014/main" id="{74253D73-8465-DB64-7FA6-877D49E742AD}"/>
              </a:ext>
            </a:extLst>
          </p:cNvPr>
          <p:cNvGrpSpPr/>
          <p:nvPr/>
        </p:nvGrpSpPr>
        <p:grpSpPr>
          <a:xfrm>
            <a:off x="246292" y="2008968"/>
            <a:ext cx="1988907" cy="852185"/>
            <a:chOff x="567967" y="3345792"/>
            <a:chExt cx="1635570" cy="852185"/>
          </a:xfrm>
        </p:grpSpPr>
        <p:sp>
          <p:nvSpPr>
            <p:cNvPr id="203" name="Title">
              <a:hlinkClick r:id="" action="ppaction://hlinkshowjump?jump=firstslide"/>
              <a:extLst>
                <a:ext uri="{FF2B5EF4-FFF2-40B4-BE49-F238E27FC236}">
                  <a16:creationId xmlns:a16="http://schemas.microsoft.com/office/drawing/2014/main" id="{B9E585C0-1D17-48A5-855A-38BF46C59873}"/>
                </a:ext>
              </a:extLst>
            </p:cNvPr>
            <p:cNvSpPr txBox="1"/>
            <p:nvPr/>
          </p:nvSpPr>
          <p:spPr>
            <a:xfrm>
              <a:off x="567967" y="3551646"/>
              <a:ext cx="1537833" cy="646331"/>
            </a:xfrm>
            <a:prstGeom prst="rect">
              <a:avLst/>
            </a:prstGeom>
            <a:noFill/>
          </p:spPr>
          <p:txBody>
            <a:bodyPr wrap="square" rtlCol="0">
              <a:spAutoFit/>
            </a:bodyPr>
            <a:lstStyle/>
            <a:p>
              <a:pPr algn="ctr"/>
              <a:r>
                <a:rPr lang="en-US" sz="1200"/>
                <a:t>Business Development Manager</a:t>
              </a:r>
              <a:endParaRPr lang="en-US" sz="1200">
                <a:latin typeface="FRUTIGER LT 45 LIGHT" panose="02000503000000000000" pitchFamily="2" charset="0"/>
              </a:endParaRPr>
            </a:p>
          </p:txBody>
        </p:sp>
        <p:sp>
          <p:nvSpPr>
            <p:cNvPr id="204" name="Name">
              <a:hlinkClick r:id="" action="ppaction://hlinkshowjump?jump=firstslide"/>
              <a:extLst>
                <a:ext uri="{FF2B5EF4-FFF2-40B4-BE49-F238E27FC236}">
                  <a16:creationId xmlns:a16="http://schemas.microsoft.com/office/drawing/2014/main" id="{A5CCB967-86A4-63D7-9D7C-65E4397EE867}"/>
                </a:ext>
              </a:extLst>
            </p:cNvPr>
            <p:cNvSpPr txBox="1"/>
            <p:nvPr/>
          </p:nvSpPr>
          <p:spPr>
            <a:xfrm>
              <a:off x="580416" y="3345792"/>
              <a:ext cx="1623121" cy="307777"/>
            </a:xfrm>
            <a:prstGeom prst="rect">
              <a:avLst/>
            </a:prstGeom>
            <a:noFill/>
          </p:spPr>
          <p:txBody>
            <a:bodyPr wrap="square" rtlCol="0">
              <a:spAutoFit/>
            </a:bodyPr>
            <a:lstStyle/>
            <a:p>
              <a:pPr algn="ctr"/>
              <a:r>
                <a:rPr lang="en-US" sz="1400" b="1">
                  <a:latin typeface="Frutiger Bold" panose="020B0702020504020204" pitchFamily="34" charset="0"/>
                </a:rPr>
                <a:t>Sergio del Toro</a:t>
              </a:r>
            </a:p>
          </p:txBody>
        </p:sp>
      </p:grpSp>
      <p:grpSp>
        <p:nvGrpSpPr>
          <p:cNvPr id="205" name="Team member 2 circle">
            <a:extLst>
              <a:ext uri="{FF2B5EF4-FFF2-40B4-BE49-F238E27FC236}">
                <a16:creationId xmlns:a16="http://schemas.microsoft.com/office/drawing/2014/main" id="{9A982FED-03AE-71E3-7FF7-25F1026D9904}"/>
              </a:ext>
            </a:extLst>
          </p:cNvPr>
          <p:cNvGrpSpPr/>
          <p:nvPr/>
        </p:nvGrpSpPr>
        <p:grpSpPr>
          <a:xfrm rot="18900000" flipH="1">
            <a:off x="3053881" y="3507669"/>
            <a:ext cx="2159542" cy="1305276"/>
            <a:chOff x="5659717" y="2320043"/>
            <a:chExt cx="2159542" cy="1305276"/>
          </a:xfrm>
        </p:grpSpPr>
        <p:sp>
          <p:nvSpPr>
            <p:cNvPr id="206" name="Freeform 205">
              <a:extLst>
                <a:ext uri="{FF2B5EF4-FFF2-40B4-BE49-F238E27FC236}">
                  <a16:creationId xmlns:a16="http://schemas.microsoft.com/office/drawing/2014/main" id="{37E18826-3A46-B676-999B-A83E29F9A826}"/>
                </a:ext>
              </a:extLst>
            </p:cNvPr>
            <p:cNvSpPr/>
            <p:nvPr/>
          </p:nvSpPr>
          <p:spPr>
            <a:xfrm rot="16200000">
              <a:off x="6384830" y="2190889"/>
              <a:ext cx="1305276" cy="1563583"/>
            </a:xfrm>
            <a:custGeom>
              <a:avLst/>
              <a:gdLst>
                <a:gd name="connsiteX0" fmla="*/ 1305276 w 1305276"/>
                <a:gd name="connsiteY0" fmla="*/ 910945 h 1563583"/>
                <a:gd name="connsiteX1" fmla="*/ 652638 w 1305276"/>
                <a:gd name="connsiteY1" fmla="*/ 1563583 h 1563583"/>
                <a:gd name="connsiteX2" fmla="*/ 0 w 1305276"/>
                <a:gd name="connsiteY2" fmla="*/ 910945 h 1563583"/>
                <a:gd name="connsiteX3" fmla="*/ 398602 w 1305276"/>
                <a:gd name="connsiteY3" fmla="*/ 309595 h 1563583"/>
                <a:gd name="connsiteX4" fmla="*/ 488829 w 1305276"/>
                <a:gd name="connsiteY4" fmla="*/ 281587 h 1563583"/>
                <a:gd name="connsiteX5" fmla="*/ 652637 w 1305276"/>
                <a:gd name="connsiteY5" fmla="*/ 0 h 1563583"/>
                <a:gd name="connsiteX6" fmla="*/ 816444 w 1305276"/>
                <a:gd name="connsiteY6" fmla="*/ 281586 h 1563583"/>
                <a:gd name="connsiteX7" fmla="*/ 906674 w 1305276"/>
                <a:gd name="connsiteY7" fmla="*/ 309595 h 1563583"/>
                <a:gd name="connsiteX8" fmla="*/ 1305276 w 1305276"/>
                <a:gd name="connsiteY8" fmla="*/ 910945 h 156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05276" h="1563583">
                  <a:moveTo>
                    <a:pt x="1305276" y="910945"/>
                  </a:moveTo>
                  <a:cubicBezTo>
                    <a:pt x="1305276" y="1271387"/>
                    <a:pt x="1013080" y="1563583"/>
                    <a:pt x="652638" y="1563583"/>
                  </a:cubicBezTo>
                  <a:cubicBezTo>
                    <a:pt x="292196" y="1563583"/>
                    <a:pt x="0" y="1271387"/>
                    <a:pt x="0" y="910945"/>
                  </a:cubicBezTo>
                  <a:cubicBezTo>
                    <a:pt x="0" y="640614"/>
                    <a:pt x="164360" y="408671"/>
                    <a:pt x="398602" y="309595"/>
                  </a:cubicBezTo>
                  <a:lnTo>
                    <a:pt x="488829" y="281587"/>
                  </a:lnTo>
                  <a:lnTo>
                    <a:pt x="652637" y="0"/>
                  </a:lnTo>
                  <a:lnTo>
                    <a:pt x="816444" y="281586"/>
                  </a:lnTo>
                  <a:lnTo>
                    <a:pt x="906674" y="309595"/>
                  </a:lnTo>
                  <a:cubicBezTo>
                    <a:pt x="1140916" y="408671"/>
                    <a:pt x="1305276" y="640614"/>
                    <a:pt x="1305276" y="910945"/>
                  </a:cubicBezTo>
                  <a:close/>
                </a:path>
              </a:pathLst>
            </a:custGeom>
            <a:solidFill>
              <a:srgbClr val="F68025"/>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MX"/>
            </a:p>
          </p:txBody>
        </p:sp>
        <p:grpSp>
          <p:nvGrpSpPr>
            <p:cNvPr id="207" name="Group 206">
              <a:extLst>
                <a:ext uri="{FF2B5EF4-FFF2-40B4-BE49-F238E27FC236}">
                  <a16:creationId xmlns:a16="http://schemas.microsoft.com/office/drawing/2014/main" id="{3BFD57A0-BBA1-C3D2-22A4-6FF57F99FF2B}"/>
                </a:ext>
              </a:extLst>
            </p:cNvPr>
            <p:cNvGrpSpPr/>
            <p:nvPr/>
          </p:nvGrpSpPr>
          <p:grpSpPr>
            <a:xfrm>
              <a:off x="5659717" y="2841281"/>
              <a:ext cx="262800" cy="262800"/>
              <a:chOff x="5659717" y="1900360"/>
              <a:chExt cx="262800" cy="262800"/>
            </a:xfrm>
          </p:grpSpPr>
          <p:sp>
            <p:nvSpPr>
              <p:cNvPr id="209" name="Oval 208">
                <a:extLst>
                  <a:ext uri="{FF2B5EF4-FFF2-40B4-BE49-F238E27FC236}">
                    <a16:creationId xmlns:a16="http://schemas.microsoft.com/office/drawing/2014/main" id="{001CE6A9-C3A0-78BC-326F-7803772CB8BB}"/>
                  </a:ext>
                </a:extLst>
              </p:cNvPr>
              <p:cNvSpPr/>
              <p:nvPr/>
            </p:nvSpPr>
            <p:spPr>
              <a:xfrm>
                <a:off x="5659717" y="1900360"/>
                <a:ext cx="262800" cy="262800"/>
              </a:xfrm>
              <a:prstGeom prst="ellipse">
                <a:avLst/>
              </a:pr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10" name="Oval 209">
                <a:extLst>
                  <a:ext uri="{FF2B5EF4-FFF2-40B4-BE49-F238E27FC236}">
                    <a16:creationId xmlns:a16="http://schemas.microsoft.com/office/drawing/2014/main" id="{4F8BCA62-17B9-6EAF-5346-9866A6511149}"/>
                  </a:ext>
                </a:extLst>
              </p:cNvPr>
              <p:cNvSpPr/>
              <p:nvPr/>
            </p:nvSpPr>
            <p:spPr>
              <a:xfrm>
                <a:off x="5683117" y="1923760"/>
                <a:ext cx="216000" cy="216000"/>
              </a:xfrm>
              <a:prstGeom prst="ellipse">
                <a:avLst/>
              </a:prstGeom>
              <a:solidFill>
                <a:srgbClr val="F68025"/>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grpSp>
        <p:sp>
          <p:nvSpPr>
            <p:cNvPr id="208" name="Oval 207">
              <a:extLst>
                <a:ext uri="{FF2B5EF4-FFF2-40B4-BE49-F238E27FC236}">
                  <a16:creationId xmlns:a16="http://schemas.microsoft.com/office/drawing/2014/main" id="{9DC7E2F4-B8DA-8438-5FB3-D7697931557C}"/>
                </a:ext>
              </a:extLst>
            </p:cNvPr>
            <p:cNvSpPr/>
            <p:nvPr/>
          </p:nvSpPr>
          <p:spPr>
            <a:xfrm>
              <a:off x="6665924" y="2444642"/>
              <a:ext cx="1058400" cy="1058400"/>
            </a:xfrm>
            <a:prstGeom prst="ellipse">
              <a:avLst/>
            </a:prstGeom>
            <a:solidFill>
              <a:schemeClr val="bg1"/>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grpSp>
      <p:pic>
        <p:nvPicPr>
          <p:cNvPr id="211" name="Team member 2 image">
            <a:extLst>
              <a:ext uri="{FF2B5EF4-FFF2-40B4-BE49-F238E27FC236}">
                <a16:creationId xmlns:a16="http://schemas.microsoft.com/office/drawing/2014/main" id="{7F87260B-4D32-5F7E-1C48-6CDC641FE44C}"/>
              </a:ext>
            </a:extLst>
          </p:cNvPr>
          <p:cNvPicPr>
            <a:picLocks/>
          </p:cNvPicPr>
          <p:nvPr/>
        </p:nvPicPr>
        <p:blipFill>
          <a:blip r:embed="rId4" cstate="screen">
            <a:extLst>
              <a:ext uri="{28A0092B-C50C-407E-A947-70E740481C1C}">
                <a14:useLocalDpi xmlns:a14="http://schemas.microsoft.com/office/drawing/2010/main"/>
              </a:ext>
            </a:extLst>
          </a:blip>
          <a:srcRect/>
          <a:stretch/>
        </p:blipFill>
        <p:spPr>
          <a:xfrm>
            <a:off x="3302055" y="3953710"/>
            <a:ext cx="1044000" cy="1044000"/>
          </a:xfrm>
          <a:prstGeom prst="ellipse">
            <a:avLst/>
          </a:prstGeom>
          <a:ln>
            <a:noFill/>
          </a:ln>
          <a:effectLst>
            <a:softEdge rad="12700"/>
          </a:effectLst>
        </p:spPr>
      </p:pic>
      <p:grpSp>
        <p:nvGrpSpPr>
          <p:cNvPr id="212" name="Team member 2 text">
            <a:extLst>
              <a:ext uri="{FF2B5EF4-FFF2-40B4-BE49-F238E27FC236}">
                <a16:creationId xmlns:a16="http://schemas.microsoft.com/office/drawing/2014/main" id="{B9E8D650-F29B-0400-6EF3-F546580D6D91}"/>
              </a:ext>
            </a:extLst>
          </p:cNvPr>
          <p:cNvGrpSpPr/>
          <p:nvPr/>
        </p:nvGrpSpPr>
        <p:grpSpPr>
          <a:xfrm>
            <a:off x="969819" y="4247543"/>
            <a:ext cx="1919848" cy="704215"/>
            <a:chOff x="533030" y="3345792"/>
            <a:chExt cx="1670507" cy="704215"/>
          </a:xfrm>
        </p:grpSpPr>
        <p:sp>
          <p:nvSpPr>
            <p:cNvPr id="213" name="Title">
              <a:hlinkClick r:id="" action="ppaction://hlinkshowjump?jump=firstslide"/>
              <a:extLst>
                <a:ext uri="{FF2B5EF4-FFF2-40B4-BE49-F238E27FC236}">
                  <a16:creationId xmlns:a16="http://schemas.microsoft.com/office/drawing/2014/main" id="{8985B3C2-6FC5-EED3-1AB4-F2C1F6044426}"/>
                </a:ext>
              </a:extLst>
            </p:cNvPr>
            <p:cNvSpPr txBox="1"/>
            <p:nvPr/>
          </p:nvSpPr>
          <p:spPr>
            <a:xfrm>
              <a:off x="533030" y="3588342"/>
              <a:ext cx="1662691" cy="461665"/>
            </a:xfrm>
            <a:prstGeom prst="rect">
              <a:avLst/>
            </a:prstGeom>
            <a:noFill/>
          </p:spPr>
          <p:txBody>
            <a:bodyPr wrap="square" rtlCol="0">
              <a:spAutoFit/>
            </a:bodyPr>
            <a:lstStyle/>
            <a:p>
              <a:pPr algn="ctr"/>
              <a:r>
                <a:rPr lang="en-US" sz="1200">
                  <a:latin typeface="FRUTIGER LT 45 LIGHT" panose="02000503000000000000" pitchFamily="2" charset="0"/>
                </a:rPr>
                <a:t>Product Specialist DR-MX</a:t>
              </a:r>
            </a:p>
          </p:txBody>
        </p:sp>
        <p:sp>
          <p:nvSpPr>
            <p:cNvPr id="214" name="Name">
              <a:hlinkClick r:id="" action="ppaction://hlinkshowjump?jump=firstslide"/>
              <a:extLst>
                <a:ext uri="{FF2B5EF4-FFF2-40B4-BE49-F238E27FC236}">
                  <a16:creationId xmlns:a16="http://schemas.microsoft.com/office/drawing/2014/main" id="{A2FE3D56-B317-F1F0-0E30-EA42C9EA98D9}"/>
                </a:ext>
              </a:extLst>
            </p:cNvPr>
            <p:cNvSpPr txBox="1"/>
            <p:nvPr/>
          </p:nvSpPr>
          <p:spPr>
            <a:xfrm>
              <a:off x="580416" y="3345792"/>
              <a:ext cx="1623121" cy="307777"/>
            </a:xfrm>
            <a:prstGeom prst="rect">
              <a:avLst/>
            </a:prstGeom>
            <a:noFill/>
          </p:spPr>
          <p:txBody>
            <a:bodyPr wrap="square" rtlCol="0">
              <a:spAutoFit/>
            </a:bodyPr>
            <a:lstStyle/>
            <a:p>
              <a:pPr algn="ctr"/>
              <a:r>
                <a:rPr lang="en-US" sz="1400" b="1">
                  <a:latin typeface="Frutiger Bold" panose="020B0702020504020204" pitchFamily="34" charset="0"/>
                </a:rPr>
                <a:t>Fidel Lepe</a:t>
              </a:r>
            </a:p>
          </p:txBody>
        </p:sp>
      </p:grpSp>
      <p:grpSp>
        <p:nvGrpSpPr>
          <p:cNvPr id="215" name="Team member 3 circle">
            <a:extLst>
              <a:ext uri="{FF2B5EF4-FFF2-40B4-BE49-F238E27FC236}">
                <a16:creationId xmlns:a16="http://schemas.microsoft.com/office/drawing/2014/main" id="{00216C6F-E5CD-374A-0C6B-E5FB9E0275D0}"/>
              </a:ext>
            </a:extLst>
          </p:cNvPr>
          <p:cNvGrpSpPr/>
          <p:nvPr/>
        </p:nvGrpSpPr>
        <p:grpSpPr>
          <a:xfrm rot="16200000" flipH="1">
            <a:off x="5081238" y="4382334"/>
            <a:ext cx="2159542" cy="1305276"/>
            <a:chOff x="5659717" y="2320043"/>
            <a:chExt cx="2159542" cy="1305276"/>
          </a:xfrm>
        </p:grpSpPr>
        <p:sp>
          <p:nvSpPr>
            <p:cNvPr id="216" name="Freeform 215">
              <a:extLst>
                <a:ext uri="{FF2B5EF4-FFF2-40B4-BE49-F238E27FC236}">
                  <a16:creationId xmlns:a16="http://schemas.microsoft.com/office/drawing/2014/main" id="{7D784C4A-4D2D-6BD1-B133-06B1DFDC3EC3}"/>
                </a:ext>
              </a:extLst>
            </p:cNvPr>
            <p:cNvSpPr/>
            <p:nvPr/>
          </p:nvSpPr>
          <p:spPr>
            <a:xfrm rot="16200000">
              <a:off x="6384830" y="2190889"/>
              <a:ext cx="1305276" cy="1563583"/>
            </a:xfrm>
            <a:custGeom>
              <a:avLst/>
              <a:gdLst>
                <a:gd name="connsiteX0" fmla="*/ 1305276 w 1305276"/>
                <a:gd name="connsiteY0" fmla="*/ 910945 h 1563583"/>
                <a:gd name="connsiteX1" fmla="*/ 652638 w 1305276"/>
                <a:gd name="connsiteY1" fmla="*/ 1563583 h 1563583"/>
                <a:gd name="connsiteX2" fmla="*/ 0 w 1305276"/>
                <a:gd name="connsiteY2" fmla="*/ 910945 h 1563583"/>
                <a:gd name="connsiteX3" fmla="*/ 398602 w 1305276"/>
                <a:gd name="connsiteY3" fmla="*/ 309595 h 1563583"/>
                <a:gd name="connsiteX4" fmla="*/ 488829 w 1305276"/>
                <a:gd name="connsiteY4" fmla="*/ 281587 h 1563583"/>
                <a:gd name="connsiteX5" fmla="*/ 652637 w 1305276"/>
                <a:gd name="connsiteY5" fmla="*/ 0 h 1563583"/>
                <a:gd name="connsiteX6" fmla="*/ 816444 w 1305276"/>
                <a:gd name="connsiteY6" fmla="*/ 281586 h 1563583"/>
                <a:gd name="connsiteX7" fmla="*/ 906674 w 1305276"/>
                <a:gd name="connsiteY7" fmla="*/ 309595 h 1563583"/>
                <a:gd name="connsiteX8" fmla="*/ 1305276 w 1305276"/>
                <a:gd name="connsiteY8" fmla="*/ 910945 h 156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05276" h="1563583">
                  <a:moveTo>
                    <a:pt x="1305276" y="910945"/>
                  </a:moveTo>
                  <a:cubicBezTo>
                    <a:pt x="1305276" y="1271387"/>
                    <a:pt x="1013080" y="1563583"/>
                    <a:pt x="652638" y="1563583"/>
                  </a:cubicBezTo>
                  <a:cubicBezTo>
                    <a:pt x="292196" y="1563583"/>
                    <a:pt x="0" y="1271387"/>
                    <a:pt x="0" y="910945"/>
                  </a:cubicBezTo>
                  <a:cubicBezTo>
                    <a:pt x="0" y="640614"/>
                    <a:pt x="164360" y="408671"/>
                    <a:pt x="398602" y="309595"/>
                  </a:cubicBezTo>
                  <a:lnTo>
                    <a:pt x="488829" y="281587"/>
                  </a:lnTo>
                  <a:lnTo>
                    <a:pt x="652637" y="0"/>
                  </a:lnTo>
                  <a:lnTo>
                    <a:pt x="816444" y="281586"/>
                  </a:lnTo>
                  <a:lnTo>
                    <a:pt x="906674" y="309595"/>
                  </a:lnTo>
                  <a:cubicBezTo>
                    <a:pt x="1140916" y="408671"/>
                    <a:pt x="1305276" y="640614"/>
                    <a:pt x="1305276" y="910945"/>
                  </a:cubicBezTo>
                  <a:close/>
                </a:path>
              </a:pathLst>
            </a:custGeom>
            <a:solidFill>
              <a:srgbClr val="F68025"/>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MX"/>
            </a:p>
          </p:txBody>
        </p:sp>
        <p:grpSp>
          <p:nvGrpSpPr>
            <p:cNvPr id="217" name="Group 216">
              <a:extLst>
                <a:ext uri="{FF2B5EF4-FFF2-40B4-BE49-F238E27FC236}">
                  <a16:creationId xmlns:a16="http://schemas.microsoft.com/office/drawing/2014/main" id="{8FCD0840-42C7-CEBD-1D95-5181CBAAEFA1}"/>
                </a:ext>
              </a:extLst>
            </p:cNvPr>
            <p:cNvGrpSpPr/>
            <p:nvPr/>
          </p:nvGrpSpPr>
          <p:grpSpPr>
            <a:xfrm>
              <a:off x="5659717" y="2841281"/>
              <a:ext cx="262800" cy="262800"/>
              <a:chOff x="5659717" y="1900360"/>
              <a:chExt cx="262800" cy="262800"/>
            </a:xfrm>
          </p:grpSpPr>
          <p:sp>
            <p:nvSpPr>
              <p:cNvPr id="219" name="Oval 218">
                <a:extLst>
                  <a:ext uri="{FF2B5EF4-FFF2-40B4-BE49-F238E27FC236}">
                    <a16:creationId xmlns:a16="http://schemas.microsoft.com/office/drawing/2014/main" id="{95BFF5AD-A1BF-A22F-722F-65C52CD5D679}"/>
                  </a:ext>
                </a:extLst>
              </p:cNvPr>
              <p:cNvSpPr/>
              <p:nvPr/>
            </p:nvSpPr>
            <p:spPr>
              <a:xfrm>
                <a:off x="5659717" y="1900360"/>
                <a:ext cx="262800" cy="262800"/>
              </a:xfrm>
              <a:prstGeom prst="ellipse">
                <a:avLst/>
              </a:pr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20" name="Oval 219">
                <a:extLst>
                  <a:ext uri="{FF2B5EF4-FFF2-40B4-BE49-F238E27FC236}">
                    <a16:creationId xmlns:a16="http://schemas.microsoft.com/office/drawing/2014/main" id="{3D4D7BFA-46EB-8C6D-59AC-7A22C8EEF6D5}"/>
                  </a:ext>
                </a:extLst>
              </p:cNvPr>
              <p:cNvSpPr/>
              <p:nvPr/>
            </p:nvSpPr>
            <p:spPr>
              <a:xfrm>
                <a:off x="5683117" y="1923760"/>
                <a:ext cx="216000" cy="216000"/>
              </a:xfrm>
              <a:prstGeom prst="ellipse">
                <a:avLst/>
              </a:prstGeom>
              <a:solidFill>
                <a:srgbClr val="F68025"/>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grpSp>
        <p:sp>
          <p:nvSpPr>
            <p:cNvPr id="218" name="Oval 217">
              <a:extLst>
                <a:ext uri="{FF2B5EF4-FFF2-40B4-BE49-F238E27FC236}">
                  <a16:creationId xmlns:a16="http://schemas.microsoft.com/office/drawing/2014/main" id="{247AE159-C69F-6B91-33B8-7E27CB0488B2}"/>
                </a:ext>
              </a:extLst>
            </p:cNvPr>
            <p:cNvSpPr/>
            <p:nvPr/>
          </p:nvSpPr>
          <p:spPr>
            <a:xfrm>
              <a:off x="6665924" y="2444642"/>
              <a:ext cx="1058400" cy="1058400"/>
            </a:xfrm>
            <a:prstGeom prst="ellipse">
              <a:avLst/>
            </a:prstGeom>
            <a:solidFill>
              <a:schemeClr val="bg1"/>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grpSp>
      <p:grpSp>
        <p:nvGrpSpPr>
          <p:cNvPr id="222" name="Team member 3 text">
            <a:extLst>
              <a:ext uri="{FF2B5EF4-FFF2-40B4-BE49-F238E27FC236}">
                <a16:creationId xmlns:a16="http://schemas.microsoft.com/office/drawing/2014/main" id="{96667B65-BF40-F227-E4A1-5991FE316880}"/>
              </a:ext>
            </a:extLst>
          </p:cNvPr>
          <p:cNvGrpSpPr/>
          <p:nvPr/>
        </p:nvGrpSpPr>
        <p:grpSpPr>
          <a:xfrm>
            <a:off x="7044735" y="5507942"/>
            <a:ext cx="1623121" cy="535304"/>
            <a:chOff x="580416" y="3345792"/>
            <a:chExt cx="1623121" cy="535304"/>
          </a:xfrm>
        </p:grpSpPr>
        <p:sp>
          <p:nvSpPr>
            <p:cNvPr id="223" name="Title">
              <a:hlinkClick r:id="" action="ppaction://hlinkshowjump?jump=firstslide"/>
              <a:extLst>
                <a:ext uri="{FF2B5EF4-FFF2-40B4-BE49-F238E27FC236}">
                  <a16:creationId xmlns:a16="http://schemas.microsoft.com/office/drawing/2014/main" id="{4A5234F0-46DA-F01B-23C7-22E0917EE4EF}"/>
                </a:ext>
              </a:extLst>
            </p:cNvPr>
            <p:cNvSpPr txBox="1"/>
            <p:nvPr/>
          </p:nvSpPr>
          <p:spPr>
            <a:xfrm>
              <a:off x="647711" y="3604097"/>
              <a:ext cx="1469541" cy="276999"/>
            </a:xfrm>
            <a:prstGeom prst="rect">
              <a:avLst/>
            </a:prstGeom>
            <a:noFill/>
          </p:spPr>
          <p:txBody>
            <a:bodyPr wrap="square" rtlCol="0">
              <a:spAutoFit/>
            </a:bodyPr>
            <a:lstStyle/>
            <a:p>
              <a:pPr algn="ctr"/>
              <a:r>
                <a:rPr lang="en-US" sz="1200">
                  <a:latin typeface="FRUTIGER LT 45 LIGHT" panose="02000503000000000000" pitchFamily="2" charset="0"/>
                </a:rPr>
                <a:t>Area Vice President</a:t>
              </a:r>
            </a:p>
          </p:txBody>
        </p:sp>
        <p:sp>
          <p:nvSpPr>
            <p:cNvPr id="224" name="Name">
              <a:hlinkClick r:id="" action="ppaction://hlinkshowjump?jump=firstslide"/>
              <a:extLst>
                <a:ext uri="{FF2B5EF4-FFF2-40B4-BE49-F238E27FC236}">
                  <a16:creationId xmlns:a16="http://schemas.microsoft.com/office/drawing/2014/main" id="{2CA0636F-1E28-B994-1741-3F57317AA0AA}"/>
                </a:ext>
              </a:extLst>
            </p:cNvPr>
            <p:cNvSpPr txBox="1"/>
            <p:nvPr/>
          </p:nvSpPr>
          <p:spPr>
            <a:xfrm>
              <a:off x="580416" y="3345792"/>
              <a:ext cx="1623121" cy="307777"/>
            </a:xfrm>
            <a:prstGeom prst="rect">
              <a:avLst/>
            </a:prstGeom>
            <a:noFill/>
          </p:spPr>
          <p:txBody>
            <a:bodyPr wrap="square" rtlCol="0">
              <a:spAutoFit/>
            </a:bodyPr>
            <a:lstStyle/>
            <a:p>
              <a:pPr algn="ctr"/>
              <a:r>
                <a:rPr lang="en-US" sz="1400" b="1">
                  <a:latin typeface="Frutiger Bold" panose="020B0702020504020204" pitchFamily="34" charset="0"/>
                </a:rPr>
                <a:t>Name Last name</a:t>
              </a:r>
            </a:p>
          </p:txBody>
        </p:sp>
      </p:grpSp>
      <p:grpSp>
        <p:nvGrpSpPr>
          <p:cNvPr id="225" name="Team member 4 circle">
            <a:extLst>
              <a:ext uri="{FF2B5EF4-FFF2-40B4-BE49-F238E27FC236}">
                <a16:creationId xmlns:a16="http://schemas.microsoft.com/office/drawing/2014/main" id="{28FE0B66-66A5-0666-E9C2-67ED50A6CCCD}"/>
              </a:ext>
            </a:extLst>
          </p:cNvPr>
          <p:cNvGrpSpPr/>
          <p:nvPr/>
        </p:nvGrpSpPr>
        <p:grpSpPr>
          <a:xfrm rot="2700000">
            <a:off x="7115838" y="3491107"/>
            <a:ext cx="2159542" cy="1305276"/>
            <a:chOff x="5659717" y="2320043"/>
            <a:chExt cx="2159542" cy="1305276"/>
          </a:xfrm>
        </p:grpSpPr>
        <p:sp>
          <p:nvSpPr>
            <p:cNvPr id="226" name="Freeform 225">
              <a:extLst>
                <a:ext uri="{FF2B5EF4-FFF2-40B4-BE49-F238E27FC236}">
                  <a16:creationId xmlns:a16="http://schemas.microsoft.com/office/drawing/2014/main" id="{D86D2F25-C123-2BEE-4812-5BF465C40E03}"/>
                </a:ext>
              </a:extLst>
            </p:cNvPr>
            <p:cNvSpPr/>
            <p:nvPr/>
          </p:nvSpPr>
          <p:spPr>
            <a:xfrm rot="16200000">
              <a:off x="6384830" y="2190889"/>
              <a:ext cx="1305276" cy="1563583"/>
            </a:xfrm>
            <a:custGeom>
              <a:avLst/>
              <a:gdLst>
                <a:gd name="connsiteX0" fmla="*/ 1305276 w 1305276"/>
                <a:gd name="connsiteY0" fmla="*/ 910945 h 1563583"/>
                <a:gd name="connsiteX1" fmla="*/ 652638 w 1305276"/>
                <a:gd name="connsiteY1" fmla="*/ 1563583 h 1563583"/>
                <a:gd name="connsiteX2" fmla="*/ 0 w 1305276"/>
                <a:gd name="connsiteY2" fmla="*/ 910945 h 1563583"/>
                <a:gd name="connsiteX3" fmla="*/ 398602 w 1305276"/>
                <a:gd name="connsiteY3" fmla="*/ 309595 h 1563583"/>
                <a:gd name="connsiteX4" fmla="*/ 488829 w 1305276"/>
                <a:gd name="connsiteY4" fmla="*/ 281587 h 1563583"/>
                <a:gd name="connsiteX5" fmla="*/ 652637 w 1305276"/>
                <a:gd name="connsiteY5" fmla="*/ 0 h 1563583"/>
                <a:gd name="connsiteX6" fmla="*/ 816444 w 1305276"/>
                <a:gd name="connsiteY6" fmla="*/ 281586 h 1563583"/>
                <a:gd name="connsiteX7" fmla="*/ 906674 w 1305276"/>
                <a:gd name="connsiteY7" fmla="*/ 309595 h 1563583"/>
                <a:gd name="connsiteX8" fmla="*/ 1305276 w 1305276"/>
                <a:gd name="connsiteY8" fmla="*/ 910945 h 156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05276" h="1563583">
                  <a:moveTo>
                    <a:pt x="1305276" y="910945"/>
                  </a:moveTo>
                  <a:cubicBezTo>
                    <a:pt x="1305276" y="1271387"/>
                    <a:pt x="1013080" y="1563583"/>
                    <a:pt x="652638" y="1563583"/>
                  </a:cubicBezTo>
                  <a:cubicBezTo>
                    <a:pt x="292196" y="1563583"/>
                    <a:pt x="0" y="1271387"/>
                    <a:pt x="0" y="910945"/>
                  </a:cubicBezTo>
                  <a:cubicBezTo>
                    <a:pt x="0" y="640614"/>
                    <a:pt x="164360" y="408671"/>
                    <a:pt x="398602" y="309595"/>
                  </a:cubicBezTo>
                  <a:lnTo>
                    <a:pt x="488829" y="281587"/>
                  </a:lnTo>
                  <a:lnTo>
                    <a:pt x="652637" y="0"/>
                  </a:lnTo>
                  <a:lnTo>
                    <a:pt x="816444" y="281586"/>
                  </a:lnTo>
                  <a:lnTo>
                    <a:pt x="906674" y="309595"/>
                  </a:lnTo>
                  <a:cubicBezTo>
                    <a:pt x="1140916" y="408671"/>
                    <a:pt x="1305276" y="640614"/>
                    <a:pt x="1305276" y="910945"/>
                  </a:cubicBezTo>
                  <a:close/>
                </a:path>
              </a:pathLst>
            </a:custGeom>
            <a:solidFill>
              <a:srgbClr val="F68025"/>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MX"/>
            </a:p>
          </p:txBody>
        </p:sp>
        <p:grpSp>
          <p:nvGrpSpPr>
            <p:cNvPr id="227" name="Group 226">
              <a:extLst>
                <a:ext uri="{FF2B5EF4-FFF2-40B4-BE49-F238E27FC236}">
                  <a16:creationId xmlns:a16="http://schemas.microsoft.com/office/drawing/2014/main" id="{60EB0BE4-3FB7-9D5D-7E99-8C0823FA4C8E}"/>
                </a:ext>
              </a:extLst>
            </p:cNvPr>
            <p:cNvGrpSpPr/>
            <p:nvPr/>
          </p:nvGrpSpPr>
          <p:grpSpPr>
            <a:xfrm>
              <a:off x="5659717" y="2841281"/>
              <a:ext cx="262800" cy="262800"/>
              <a:chOff x="5659717" y="1900360"/>
              <a:chExt cx="262800" cy="262800"/>
            </a:xfrm>
          </p:grpSpPr>
          <p:sp>
            <p:nvSpPr>
              <p:cNvPr id="229" name="Oval 228">
                <a:extLst>
                  <a:ext uri="{FF2B5EF4-FFF2-40B4-BE49-F238E27FC236}">
                    <a16:creationId xmlns:a16="http://schemas.microsoft.com/office/drawing/2014/main" id="{3F2DE377-64E9-1A43-43A8-DAB99C329C2E}"/>
                  </a:ext>
                </a:extLst>
              </p:cNvPr>
              <p:cNvSpPr/>
              <p:nvPr/>
            </p:nvSpPr>
            <p:spPr>
              <a:xfrm>
                <a:off x="5659717" y="1900360"/>
                <a:ext cx="262800" cy="262800"/>
              </a:xfrm>
              <a:prstGeom prst="ellipse">
                <a:avLst/>
              </a:pr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30" name="Oval 229">
                <a:extLst>
                  <a:ext uri="{FF2B5EF4-FFF2-40B4-BE49-F238E27FC236}">
                    <a16:creationId xmlns:a16="http://schemas.microsoft.com/office/drawing/2014/main" id="{6CBB9A94-C4D3-20FB-AF08-F19F2CAC88D3}"/>
                  </a:ext>
                </a:extLst>
              </p:cNvPr>
              <p:cNvSpPr/>
              <p:nvPr/>
            </p:nvSpPr>
            <p:spPr>
              <a:xfrm>
                <a:off x="5683117" y="1923760"/>
                <a:ext cx="216000" cy="216000"/>
              </a:xfrm>
              <a:prstGeom prst="ellipse">
                <a:avLst/>
              </a:prstGeom>
              <a:solidFill>
                <a:srgbClr val="F68025"/>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grpSp>
        <p:sp>
          <p:nvSpPr>
            <p:cNvPr id="228" name="Oval 227">
              <a:extLst>
                <a:ext uri="{FF2B5EF4-FFF2-40B4-BE49-F238E27FC236}">
                  <a16:creationId xmlns:a16="http://schemas.microsoft.com/office/drawing/2014/main" id="{501D02BC-0787-DCE1-8F80-2B51C13DB350}"/>
                </a:ext>
              </a:extLst>
            </p:cNvPr>
            <p:cNvSpPr/>
            <p:nvPr/>
          </p:nvSpPr>
          <p:spPr>
            <a:xfrm>
              <a:off x="6665924" y="2444642"/>
              <a:ext cx="1058400" cy="1058400"/>
            </a:xfrm>
            <a:prstGeom prst="ellipse">
              <a:avLst/>
            </a:prstGeom>
            <a:solidFill>
              <a:schemeClr val="bg1"/>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grpSp>
      <p:grpSp>
        <p:nvGrpSpPr>
          <p:cNvPr id="232" name="Team member 4 text">
            <a:extLst>
              <a:ext uri="{FF2B5EF4-FFF2-40B4-BE49-F238E27FC236}">
                <a16:creationId xmlns:a16="http://schemas.microsoft.com/office/drawing/2014/main" id="{F5694CA5-6B79-2DF1-11F5-EA78A7B353F3}"/>
              </a:ext>
            </a:extLst>
          </p:cNvPr>
          <p:cNvGrpSpPr/>
          <p:nvPr/>
        </p:nvGrpSpPr>
        <p:grpSpPr>
          <a:xfrm>
            <a:off x="9382208" y="4247543"/>
            <a:ext cx="1623121" cy="519549"/>
            <a:chOff x="580416" y="3345792"/>
            <a:chExt cx="1623121" cy="519549"/>
          </a:xfrm>
        </p:grpSpPr>
        <p:sp>
          <p:nvSpPr>
            <p:cNvPr id="233" name="Title">
              <a:hlinkClick r:id="" action="ppaction://hlinkshowjump?jump=firstslide"/>
              <a:extLst>
                <a:ext uri="{FF2B5EF4-FFF2-40B4-BE49-F238E27FC236}">
                  <a16:creationId xmlns:a16="http://schemas.microsoft.com/office/drawing/2014/main" id="{AFF1CF9E-73E7-710F-6A83-8852562EDF80}"/>
                </a:ext>
              </a:extLst>
            </p:cNvPr>
            <p:cNvSpPr txBox="1"/>
            <p:nvPr/>
          </p:nvSpPr>
          <p:spPr>
            <a:xfrm>
              <a:off x="758244" y="3588342"/>
              <a:ext cx="1267464" cy="276999"/>
            </a:xfrm>
            <a:prstGeom prst="rect">
              <a:avLst/>
            </a:prstGeom>
            <a:noFill/>
          </p:spPr>
          <p:txBody>
            <a:bodyPr wrap="square" rtlCol="0">
              <a:spAutoFit/>
            </a:bodyPr>
            <a:lstStyle/>
            <a:p>
              <a:pPr algn="ctr"/>
              <a:r>
                <a:rPr lang="en-US" sz="1200">
                  <a:latin typeface="FRUTIGER LT 45 LIGHT" panose="02000503000000000000" pitchFamily="2" charset="0"/>
                </a:rPr>
                <a:t>Area Executive</a:t>
              </a:r>
            </a:p>
          </p:txBody>
        </p:sp>
        <p:sp>
          <p:nvSpPr>
            <p:cNvPr id="234" name="Name">
              <a:hlinkClick r:id="" action="ppaction://hlinkshowjump?jump=firstslide"/>
              <a:extLst>
                <a:ext uri="{FF2B5EF4-FFF2-40B4-BE49-F238E27FC236}">
                  <a16:creationId xmlns:a16="http://schemas.microsoft.com/office/drawing/2014/main" id="{67449D7F-F1A3-008B-5FA1-02C94D77E01A}"/>
                </a:ext>
              </a:extLst>
            </p:cNvPr>
            <p:cNvSpPr txBox="1"/>
            <p:nvPr/>
          </p:nvSpPr>
          <p:spPr>
            <a:xfrm>
              <a:off x="580416" y="3345792"/>
              <a:ext cx="1623121" cy="307777"/>
            </a:xfrm>
            <a:prstGeom prst="rect">
              <a:avLst/>
            </a:prstGeom>
            <a:noFill/>
          </p:spPr>
          <p:txBody>
            <a:bodyPr wrap="square" rtlCol="0">
              <a:spAutoFit/>
            </a:bodyPr>
            <a:lstStyle/>
            <a:p>
              <a:pPr algn="ctr"/>
              <a:r>
                <a:rPr lang="en-US" sz="1400" b="1">
                  <a:latin typeface="Frutiger Bold" panose="020B0702020504020204" pitchFamily="34" charset="0"/>
                </a:rPr>
                <a:t>Name Last name</a:t>
              </a:r>
            </a:p>
          </p:txBody>
        </p:sp>
      </p:grpSp>
      <p:grpSp>
        <p:nvGrpSpPr>
          <p:cNvPr id="235" name="Team member 5 circle">
            <a:extLst>
              <a:ext uri="{FF2B5EF4-FFF2-40B4-BE49-F238E27FC236}">
                <a16:creationId xmlns:a16="http://schemas.microsoft.com/office/drawing/2014/main" id="{00EC4429-5633-0C5A-660E-C2B0DE19585C}"/>
              </a:ext>
            </a:extLst>
          </p:cNvPr>
          <p:cNvGrpSpPr/>
          <p:nvPr/>
        </p:nvGrpSpPr>
        <p:grpSpPr>
          <a:xfrm>
            <a:off x="7846801" y="1518946"/>
            <a:ext cx="2159542" cy="1305276"/>
            <a:chOff x="5659717" y="2320043"/>
            <a:chExt cx="2159542" cy="1305276"/>
          </a:xfrm>
        </p:grpSpPr>
        <p:sp>
          <p:nvSpPr>
            <p:cNvPr id="236" name="Freeform 235">
              <a:extLst>
                <a:ext uri="{FF2B5EF4-FFF2-40B4-BE49-F238E27FC236}">
                  <a16:creationId xmlns:a16="http://schemas.microsoft.com/office/drawing/2014/main" id="{60705A90-3F18-4480-2373-48F512FF2D60}"/>
                </a:ext>
              </a:extLst>
            </p:cNvPr>
            <p:cNvSpPr/>
            <p:nvPr/>
          </p:nvSpPr>
          <p:spPr>
            <a:xfrm rot="16200000">
              <a:off x="6384830" y="2190889"/>
              <a:ext cx="1305276" cy="1563583"/>
            </a:xfrm>
            <a:custGeom>
              <a:avLst/>
              <a:gdLst>
                <a:gd name="connsiteX0" fmla="*/ 1305276 w 1305276"/>
                <a:gd name="connsiteY0" fmla="*/ 910945 h 1563583"/>
                <a:gd name="connsiteX1" fmla="*/ 652638 w 1305276"/>
                <a:gd name="connsiteY1" fmla="*/ 1563583 h 1563583"/>
                <a:gd name="connsiteX2" fmla="*/ 0 w 1305276"/>
                <a:gd name="connsiteY2" fmla="*/ 910945 h 1563583"/>
                <a:gd name="connsiteX3" fmla="*/ 398602 w 1305276"/>
                <a:gd name="connsiteY3" fmla="*/ 309595 h 1563583"/>
                <a:gd name="connsiteX4" fmla="*/ 488829 w 1305276"/>
                <a:gd name="connsiteY4" fmla="*/ 281587 h 1563583"/>
                <a:gd name="connsiteX5" fmla="*/ 652637 w 1305276"/>
                <a:gd name="connsiteY5" fmla="*/ 0 h 1563583"/>
                <a:gd name="connsiteX6" fmla="*/ 816444 w 1305276"/>
                <a:gd name="connsiteY6" fmla="*/ 281586 h 1563583"/>
                <a:gd name="connsiteX7" fmla="*/ 906674 w 1305276"/>
                <a:gd name="connsiteY7" fmla="*/ 309595 h 1563583"/>
                <a:gd name="connsiteX8" fmla="*/ 1305276 w 1305276"/>
                <a:gd name="connsiteY8" fmla="*/ 910945 h 156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05276" h="1563583">
                  <a:moveTo>
                    <a:pt x="1305276" y="910945"/>
                  </a:moveTo>
                  <a:cubicBezTo>
                    <a:pt x="1305276" y="1271387"/>
                    <a:pt x="1013080" y="1563583"/>
                    <a:pt x="652638" y="1563583"/>
                  </a:cubicBezTo>
                  <a:cubicBezTo>
                    <a:pt x="292196" y="1563583"/>
                    <a:pt x="0" y="1271387"/>
                    <a:pt x="0" y="910945"/>
                  </a:cubicBezTo>
                  <a:cubicBezTo>
                    <a:pt x="0" y="640614"/>
                    <a:pt x="164360" y="408671"/>
                    <a:pt x="398602" y="309595"/>
                  </a:cubicBezTo>
                  <a:lnTo>
                    <a:pt x="488829" y="281587"/>
                  </a:lnTo>
                  <a:lnTo>
                    <a:pt x="652637" y="0"/>
                  </a:lnTo>
                  <a:lnTo>
                    <a:pt x="816444" y="281586"/>
                  </a:lnTo>
                  <a:lnTo>
                    <a:pt x="906674" y="309595"/>
                  </a:lnTo>
                  <a:cubicBezTo>
                    <a:pt x="1140916" y="408671"/>
                    <a:pt x="1305276" y="640614"/>
                    <a:pt x="1305276" y="910945"/>
                  </a:cubicBezTo>
                  <a:close/>
                </a:path>
              </a:pathLst>
            </a:custGeom>
            <a:solidFill>
              <a:srgbClr val="F68025"/>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MX"/>
            </a:p>
          </p:txBody>
        </p:sp>
        <p:grpSp>
          <p:nvGrpSpPr>
            <p:cNvPr id="237" name="Group 236">
              <a:extLst>
                <a:ext uri="{FF2B5EF4-FFF2-40B4-BE49-F238E27FC236}">
                  <a16:creationId xmlns:a16="http://schemas.microsoft.com/office/drawing/2014/main" id="{770C6AB5-33DE-50C6-D46B-49C0808A37DB}"/>
                </a:ext>
              </a:extLst>
            </p:cNvPr>
            <p:cNvGrpSpPr/>
            <p:nvPr/>
          </p:nvGrpSpPr>
          <p:grpSpPr>
            <a:xfrm>
              <a:off x="5659717" y="2841281"/>
              <a:ext cx="262800" cy="262800"/>
              <a:chOff x="5659717" y="1900360"/>
              <a:chExt cx="262800" cy="262800"/>
            </a:xfrm>
          </p:grpSpPr>
          <p:sp>
            <p:nvSpPr>
              <p:cNvPr id="239" name="Oval 238">
                <a:extLst>
                  <a:ext uri="{FF2B5EF4-FFF2-40B4-BE49-F238E27FC236}">
                    <a16:creationId xmlns:a16="http://schemas.microsoft.com/office/drawing/2014/main" id="{589E1106-FA62-F6A3-76DC-02EFA26F2B5E}"/>
                  </a:ext>
                </a:extLst>
              </p:cNvPr>
              <p:cNvSpPr/>
              <p:nvPr/>
            </p:nvSpPr>
            <p:spPr>
              <a:xfrm>
                <a:off x="5659717" y="1900360"/>
                <a:ext cx="262800" cy="262800"/>
              </a:xfrm>
              <a:prstGeom prst="ellipse">
                <a:avLst/>
              </a:pr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40" name="Oval 239">
                <a:extLst>
                  <a:ext uri="{FF2B5EF4-FFF2-40B4-BE49-F238E27FC236}">
                    <a16:creationId xmlns:a16="http://schemas.microsoft.com/office/drawing/2014/main" id="{5B057091-CF52-2523-AA8D-F733D634F0B3}"/>
                  </a:ext>
                </a:extLst>
              </p:cNvPr>
              <p:cNvSpPr/>
              <p:nvPr/>
            </p:nvSpPr>
            <p:spPr>
              <a:xfrm>
                <a:off x="5683117" y="1923760"/>
                <a:ext cx="216000" cy="216000"/>
              </a:xfrm>
              <a:prstGeom prst="ellipse">
                <a:avLst/>
              </a:prstGeom>
              <a:solidFill>
                <a:srgbClr val="F68025"/>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grpSp>
        <p:sp>
          <p:nvSpPr>
            <p:cNvPr id="238" name="Oval 237">
              <a:extLst>
                <a:ext uri="{FF2B5EF4-FFF2-40B4-BE49-F238E27FC236}">
                  <a16:creationId xmlns:a16="http://schemas.microsoft.com/office/drawing/2014/main" id="{A2DD35FE-8DBC-F78F-25A7-B9EF724C47E4}"/>
                </a:ext>
              </a:extLst>
            </p:cNvPr>
            <p:cNvSpPr/>
            <p:nvPr/>
          </p:nvSpPr>
          <p:spPr>
            <a:xfrm>
              <a:off x="6665924" y="2444642"/>
              <a:ext cx="1058400" cy="1058400"/>
            </a:xfrm>
            <a:prstGeom prst="ellipse">
              <a:avLst/>
            </a:prstGeom>
            <a:solidFill>
              <a:schemeClr val="bg1"/>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grpSp>
      <p:grpSp>
        <p:nvGrpSpPr>
          <p:cNvPr id="242" name="Team member 5 text">
            <a:extLst>
              <a:ext uri="{FF2B5EF4-FFF2-40B4-BE49-F238E27FC236}">
                <a16:creationId xmlns:a16="http://schemas.microsoft.com/office/drawing/2014/main" id="{B418C766-737D-AEF8-FD5E-AFCF1307256A}"/>
              </a:ext>
            </a:extLst>
          </p:cNvPr>
          <p:cNvGrpSpPr/>
          <p:nvPr/>
        </p:nvGrpSpPr>
        <p:grpSpPr>
          <a:xfrm>
            <a:off x="10120731" y="2028931"/>
            <a:ext cx="1837113" cy="547615"/>
            <a:chOff x="391009" y="3365755"/>
            <a:chExt cx="1837113" cy="547615"/>
          </a:xfrm>
        </p:grpSpPr>
        <p:sp>
          <p:nvSpPr>
            <p:cNvPr id="243" name="Title">
              <a:hlinkClick r:id="" action="ppaction://hlinkshowjump?jump=firstslide"/>
              <a:extLst>
                <a:ext uri="{FF2B5EF4-FFF2-40B4-BE49-F238E27FC236}">
                  <a16:creationId xmlns:a16="http://schemas.microsoft.com/office/drawing/2014/main" id="{2DF68008-6963-FDCB-3CD3-857DD16241FA}"/>
                </a:ext>
              </a:extLst>
            </p:cNvPr>
            <p:cNvSpPr txBox="1"/>
            <p:nvPr/>
          </p:nvSpPr>
          <p:spPr>
            <a:xfrm>
              <a:off x="391009" y="3636371"/>
              <a:ext cx="1837113" cy="276999"/>
            </a:xfrm>
            <a:prstGeom prst="rect">
              <a:avLst/>
            </a:prstGeom>
            <a:noFill/>
          </p:spPr>
          <p:txBody>
            <a:bodyPr wrap="square" rtlCol="0">
              <a:spAutoFit/>
            </a:bodyPr>
            <a:lstStyle/>
            <a:p>
              <a:pPr algn="ctr"/>
              <a:r>
                <a:rPr lang="en-US" sz="1200">
                  <a:latin typeface="FRUTIGER LT 45 LIGHT" panose="02000503000000000000" pitchFamily="2" charset="0"/>
                </a:rPr>
                <a:t>District Service Manager</a:t>
              </a:r>
            </a:p>
          </p:txBody>
        </p:sp>
        <p:sp>
          <p:nvSpPr>
            <p:cNvPr id="244" name="Name">
              <a:hlinkClick r:id="" action="ppaction://hlinkshowjump?jump=firstslide"/>
              <a:extLst>
                <a:ext uri="{FF2B5EF4-FFF2-40B4-BE49-F238E27FC236}">
                  <a16:creationId xmlns:a16="http://schemas.microsoft.com/office/drawing/2014/main" id="{BE48FC11-1381-B4ED-C9A2-1BA46574F792}"/>
                </a:ext>
              </a:extLst>
            </p:cNvPr>
            <p:cNvSpPr txBox="1"/>
            <p:nvPr/>
          </p:nvSpPr>
          <p:spPr>
            <a:xfrm>
              <a:off x="498005" y="3365755"/>
              <a:ext cx="1623121" cy="307777"/>
            </a:xfrm>
            <a:prstGeom prst="rect">
              <a:avLst/>
            </a:prstGeom>
            <a:noFill/>
          </p:spPr>
          <p:txBody>
            <a:bodyPr wrap="square" rtlCol="0">
              <a:spAutoFit/>
            </a:bodyPr>
            <a:lstStyle/>
            <a:p>
              <a:pPr algn="ctr"/>
              <a:r>
                <a:rPr lang="en-US" sz="1400" b="1">
                  <a:latin typeface="Frutiger Bold" panose="020B0702020504020204" pitchFamily="34" charset="0"/>
                </a:rPr>
                <a:t>Name Last name</a:t>
              </a:r>
            </a:p>
          </p:txBody>
        </p:sp>
      </p:grpSp>
      <p:pic>
        <p:nvPicPr>
          <p:cNvPr id="325" name="BCS award logo">
            <a:extLst>
              <a:ext uri="{FF2B5EF4-FFF2-40B4-BE49-F238E27FC236}">
                <a16:creationId xmlns:a16="http://schemas.microsoft.com/office/drawing/2014/main" id="{E863B1D0-8109-C45E-EEE9-119BA39B70F9}"/>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3216183" y="-3078589"/>
            <a:ext cx="2656805" cy="2391640"/>
          </a:xfrm>
          <a:prstGeom prst="rect">
            <a:avLst/>
          </a:prstGeom>
        </p:spPr>
      </p:pic>
      <p:sp>
        <p:nvSpPr>
          <p:cNvPr id="326" name="Awards Title">
            <a:extLst>
              <a:ext uri="{FF2B5EF4-FFF2-40B4-BE49-F238E27FC236}">
                <a16:creationId xmlns:a16="http://schemas.microsoft.com/office/drawing/2014/main" id="{69EA5DD2-5195-0711-F68D-67262AA377F9}"/>
              </a:ext>
            </a:extLst>
          </p:cNvPr>
          <p:cNvSpPr txBox="1"/>
          <p:nvPr/>
        </p:nvSpPr>
        <p:spPr>
          <a:xfrm>
            <a:off x="8768044" y="8356395"/>
            <a:ext cx="4763182" cy="646331"/>
          </a:xfrm>
          <a:prstGeom prst="rect">
            <a:avLst/>
          </a:prstGeom>
          <a:noFill/>
        </p:spPr>
        <p:txBody>
          <a:bodyPr wrap="square" rtlCol="0">
            <a:spAutoFit/>
          </a:bodyPr>
          <a:lstStyle/>
          <a:p>
            <a:r>
              <a:rPr lang="en-US" sz="3600" b="1" kern="0" dirty="0">
                <a:latin typeface="FRUTIGER LT 77 BLACK CONDENSED" panose="02000503000000000000" pitchFamily="2" charset="0"/>
              </a:rPr>
              <a:t>RECONOCIMIENTOS</a:t>
            </a:r>
          </a:p>
        </p:txBody>
      </p:sp>
      <p:grpSp>
        <p:nvGrpSpPr>
          <p:cNvPr id="327" name="CUSTOMERS LEFT">
            <a:extLst>
              <a:ext uri="{FF2B5EF4-FFF2-40B4-BE49-F238E27FC236}">
                <a16:creationId xmlns:a16="http://schemas.microsoft.com/office/drawing/2014/main" id="{398EC3EB-46AE-563B-265F-4F2E768F39B5}"/>
              </a:ext>
            </a:extLst>
          </p:cNvPr>
          <p:cNvGrpSpPr/>
          <p:nvPr/>
        </p:nvGrpSpPr>
        <p:grpSpPr>
          <a:xfrm>
            <a:off x="-6604034" y="1341340"/>
            <a:ext cx="5746233" cy="4184479"/>
            <a:chOff x="1254397" y="1341340"/>
            <a:chExt cx="5746233" cy="4184479"/>
          </a:xfrm>
        </p:grpSpPr>
        <p:pic>
          <p:nvPicPr>
            <p:cNvPr id="328" name="Picture 327">
              <a:extLst>
                <a:ext uri="{FF2B5EF4-FFF2-40B4-BE49-F238E27FC236}">
                  <a16:creationId xmlns:a16="http://schemas.microsoft.com/office/drawing/2014/main" id="{958D18B2-3851-8C60-89E1-31CCCBF60E0A}"/>
                </a:ext>
              </a:extLst>
            </p:cNvPr>
            <p:cNvPicPr>
              <a:picLocks noChangeAspect="1" noChangeArrowheads="1"/>
            </p:cNvPicPr>
            <p:nvPr/>
          </p:nvPicPr>
          <p:blipFill>
            <a:blip r:embed="rId6">
              <a:extLst>
                <a:ext uri="{28A0092B-C50C-407E-A947-70E740481C1C}">
                  <a14:useLocalDpi xmlns:a14="http://schemas.microsoft.com/office/drawing/2010/main"/>
                </a:ext>
              </a:extLst>
            </a:blip>
            <a:srcRect/>
            <a:stretch>
              <a:fillRect/>
            </a:stretch>
          </p:blipFill>
          <p:spPr bwMode="auto">
            <a:xfrm>
              <a:off x="3195242" y="1436207"/>
              <a:ext cx="2298510" cy="789458"/>
            </a:xfrm>
            <a:prstGeom prst="rect">
              <a:avLst/>
            </a:prstGeom>
            <a:noFill/>
            <a:extLst>
              <a:ext uri="{909E8E84-426E-40DD-AFC4-6F175D3DCCD1}">
                <a14:hiddenFill xmlns:a14="http://schemas.microsoft.com/office/drawing/2010/main">
                  <a:solidFill>
                    <a:srgbClr val="FFFFFF"/>
                  </a:solidFill>
                </a14:hiddenFill>
              </a:ext>
            </a:extLst>
          </p:spPr>
        </p:pic>
        <p:pic>
          <p:nvPicPr>
            <p:cNvPr id="329" name="Mount Sinai Hosptal" descr="Mount Sinai Hospital (Manhattan) - Wikipedia">
              <a:extLst>
                <a:ext uri="{FF2B5EF4-FFF2-40B4-BE49-F238E27FC236}">
                  <a16:creationId xmlns:a16="http://schemas.microsoft.com/office/drawing/2014/main" id="{2DF52C34-23F6-8CAF-2068-A05D170CBE27}"/>
                </a:ext>
              </a:extLst>
            </p:cNvPr>
            <p:cNvPicPr>
              <a:picLocks noChangeAspect="1" noChangeArrowheads="1"/>
            </p:cNvPicPr>
            <p:nvPr/>
          </p:nvPicPr>
          <p:blipFill>
            <a:blip r:embed="rId7"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402875" y="1358886"/>
              <a:ext cx="649187" cy="961423"/>
            </a:xfrm>
            <a:prstGeom prst="rect">
              <a:avLst/>
            </a:prstGeom>
            <a:noFill/>
            <a:extLst>
              <a:ext uri="{909E8E84-426E-40DD-AFC4-6F175D3DCCD1}">
                <a14:hiddenFill xmlns:a14="http://schemas.microsoft.com/office/drawing/2010/main">
                  <a:solidFill>
                    <a:srgbClr val="FFFFFF"/>
                  </a:solidFill>
                </a14:hiddenFill>
              </a:ext>
            </a:extLst>
          </p:spPr>
        </p:pic>
        <p:pic>
          <p:nvPicPr>
            <p:cNvPr id="330" name="Yale Heaven Hospital" descr="Yale-New Haven Hospital Logo PNG vector in SVG, PDF, AI, CDR ...">
              <a:extLst>
                <a:ext uri="{FF2B5EF4-FFF2-40B4-BE49-F238E27FC236}">
                  <a16:creationId xmlns:a16="http://schemas.microsoft.com/office/drawing/2014/main" id="{A804FAF7-790A-2ABE-CDA0-EC892BDBB9F9}"/>
                </a:ext>
              </a:extLst>
            </p:cNvPr>
            <p:cNvPicPr>
              <a:picLocks noChangeAspect="1" noChangeArrowheads="1"/>
            </p:cNvPicPr>
            <p:nvPr/>
          </p:nvPicPr>
          <p:blipFill>
            <a:blip r:embed="rId8"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2175729" y="1341340"/>
              <a:ext cx="1298978" cy="974909"/>
            </a:xfrm>
            <a:prstGeom prst="rect">
              <a:avLst/>
            </a:prstGeom>
            <a:noFill/>
            <a:extLst>
              <a:ext uri="{909E8E84-426E-40DD-AFC4-6F175D3DCCD1}">
                <a14:hiddenFill xmlns:a14="http://schemas.microsoft.com/office/drawing/2010/main">
                  <a:solidFill>
                    <a:srgbClr val="FFFFFF"/>
                  </a:solidFill>
                </a14:hiddenFill>
              </a:ext>
            </a:extLst>
          </p:spPr>
        </p:pic>
        <p:pic>
          <p:nvPicPr>
            <p:cNvPr id="331" name="newYork Presbyterian">
              <a:extLst>
                <a:ext uri="{FF2B5EF4-FFF2-40B4-BE49-F238E27FC236}">
                  <a16:creationId xmlns:a16="http://schemas.microsoft.com/office/drawing/2014/main" id="{5AB08A41-A9FF-2A19-3337-90255B15FBF9}"/>
                </a:ext>
              </a:extLst>
            </p:cNvPr>
            <p:cNvPicPr>
              <a:picLocks noChangeAspect="1" noChangeArrowheads="1"/>
            </p:cNvPicPr>
            <p:nvPr/>
          </p:nvPicPr>
          <p:blipFill>
            <a:blip r:embed="rId9"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254397" y="2419384"/>
              <a:ext cx="2874344" cy="523221"/>
            </a:xfrm>
            <a:prstGeom prst="rect">
              <a:avLst/>
            </a:prstGeom>
            <a:noFill/>
            <a:extLst>
              <a:ext uri="{909E8E84-426E-40DD-AFC4-6F175D3DCCD1}">
                <a14:hiddenFill xmlns:a14="http://schemas.microsoft.com/office/drawing/2010/main">
                  <a:solidFill>
                    <a:srgbClr val="FFFFFF"/>
                  </a:solidFill>
                </a14:hiddenFill>
              </a:ext>
            </a:extLst>
          </p:spPr>
        </p:pic>
        <p:pic>
          <p:nvPicPr>
            <p:cNvPr id="332" name="UMass memorial" descr="UMass Memorial Health Unifies Clinical Communication and ...">
              <a:extLst>
                <a:ext uri="{FF2B5EF4-FFF2-40B4-BE49-F238E27FC236}">
                  <a16:creationId xmlns:a16="http://schemas.microsoft.com/office/drawing/2014/main" id="{2E36A303-4BE2-A031-3780-2418CC41C972}"/>
                </a:ext>
              </a:extLst>
            </p:cNvPr>
            <p:cNvPicPr>
              <a:picLocks noChangeAspect="1" noChangeArrowheads="1"/>
            </p:cNvPicPr>
            <p:nvPr/>
          </p:nvPicPr>
          <p:blipFill>
            <a:blip r:embed="rId10"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4995568" y="1448261"/>
              <a:ext cx="1399945" cy="729232"/>
            </a:xfrm>
            <a:prstGeom prst="rect">
              <a:avLst/>
            </a:prstGeom>
            <a:noFill/>
            <a:extLst>
              <a:ext uri="{909E8E84-426E-40DD-AFC4-6F175D3DCCD1}">
                <a14:hiddenFill xmlns:a14="http://schemas.microsoft.com/office/drawing/2010/main">
                  <a:solidFill>
                    <a:srgbClr val="FFFFFF"/>
                  </a:solidFill>
                </a14:hiddenFill>
              </a:ext>
            </a:extLst>
          </p:spPr>
        </p:pic>
        <p:pic>
          <p:nvPicPr>
            <p:cNvPr id="333" name="Northwell Helath" descr="Northwell Health logo – WVI Dolphin Foundation">
              <a:extLst>
                <a:ext uri="{FF2B5EF4-FFF2-40B4-BE49-F238E27FC236}">
                  <a16:creationId xmlns:a16="http://schemas.microsoft.com/office/drawing/2014/main" id="{5FD43A2D-9B9E-E17F-BA7D-782971D5B5D4}"/>
                </a:ext>
              </a:extLst>
            </p:cNvPr>
            <p:cNvPicPr>
              <a:picLocks noChangeAspect="1" noChangeArrowheads="1"/>
            </p:cNvPicPr>
            <p:nvPr/>
          </p:nvPicPr>
          <p:blipFill rotWithShape="1">
            <a:blip r:embed="rId11" cstate="screen">
              <a:clrChange>
                <a:clrFrom>
                  <a:srgbClr val="FCFCFC"/>
                </a:clrFrom>
                <a:clrTo>
                  <a:srgbClr val="FCFCFC">
                    <a:alpha val="0"/>
                  </a:srgbClr>
                </a:clrTo>
              </a:clrChange>
              <a:extLst>
                <a:ext uri="{28A0092B-C50C-407E-A947-70E740481C1C}">
                  <a14:useLocalDpi xmlns:a14="http://schemas.microsoft.com/office/drawing/2010/main"/>
                </a:ext>
              </a:extLst>
            </a:blip>
            <a:srcRect/>
            <a:stretch/>
          </p:blipFill>
          <p:spPr bwMode="auto">
            <a:xfrm>
              <a:off x="6120211" y="2327432"/>
              <a:ext cx="803726" cy="833937"/>
            </a:xfrm>
            <a:prstGeom prst="rect">
              <a:avLst/>
            </a:prstGeom>
            <a:noFill/>
            <a:extLst>
              <a:ext uri="{909E8E84-426E-40DD-AFC4-6F175D3DCCD1}">
                <a14:hiddenFill xmlns:a14="http://schemas.microsoft.com/office/drawing/2010/main">
                  <a:solidFill>
                    <a:srgbClr val="FFFFFF"/>
                  </a:solidFill>
                </a14:hiddenFill>
              </a:ext>
            </a:extLst>
          </p:spPr>
        </p:pic>
        <p:pic>
          <p:nvPicPr>
            <p:cNvPr id="334" name="NuHealth" descr="PATIENT INFORMATION GUIDE">
              <a:extLst>
                <a:ext uri="{FF2B5EF4-FFF2-40B4-BE49-F238E27FC236}">
                  <a16:creationId xmlns:a16="http://schemas.microsoft.com/office/drawing/2014/main" id="{64F5706C-9A39-1E8D-86FA-48F92DCB12EA}"/>
                </a:ext>
              </a:extLst>
            </p:cNvPr>
            <p:cNvPicPr>
              <a:picLocks noChangeAspect="1" noChangeArrowheads="1"/>
            </p:cNvPicPr>
            <p:nvPr/>
          </p:nvPicPr>
          <p:blipFill>
            <a:blip r:embed="rId12" cstate="screen">
              <a:clrChange>
                <a:clrFrom>
                  <a:srgbClr val="FCFCFC"/>
                </a:clrFrom>
                <a:clrTo>
                  <a:srgbClr val="FCFCFC">
                    <a:alpha val="0"/>
                  </a:srgbClr>
                </a:clrTo>
              </a:clrChange>
              <a:extLst>
                <a:ext uri="{28A0092B-C50C-407E-A947-70E740481C1C}">
                  <a14:useLocalDpi xmlns:a14="http://schemas.microsoft.com/office/drawing/2010/main"/>
                </a:ext>
              </a:extLst>
            </a:blip>
            <a:srcRect/>
            <a:stretch>
              <a:fillRect/>
            </a:stretch>
          </p:blipFill>
          <p:spPr bwMode="auto">
            <a:xfrm>
              <a:off x="4082473" y="2394377"/>
              <a:ext cx="1952953" cy="523193"/>
            </a:xfrm>
            <a:prstGeom prst="rect">
              <a:avLst/>
            </a:prstGeom>
            <a:noFill/>
            <a:extLst>
              <a:ext uri="{909E8E84-426E-40DD-AFC4-6F175D3DCCD1}">
                <a14:hiddenFill xmlns:a14="http://schemas.microsoft.com/office/drawing/2010/main">
                  <a:solidFill>
                    <a:srgbClr val="FFFFFF"/>
                  </a:solidFill>
                </a14:hiddenFill>
              </a:ext>
            </a:extLst>
          </p:spPr>
        </p:pic>
        <p:pic>
          <p:nvPicPr>
            <p:cNvPr id="335" name="DMC" descr="Detroit Medical Center - Wikipedia">
              <a:extLst>
                <a:ext uri="{FF2B5EF4-FFF2-40B4-BE49-F238E27FC236}">
                  <a16:creationId xmlns:a16="http://schemas.microsoft.com/office/drawing/2014/main" id="{65A84608-91D6-46AC-44A0-AE5F9970ACD1}"/>
                </a:ext>
              </a:extLst>
            </p:cNvPr>
            <p:cNvPicPr>
              <a:picLocks noChangeAspect="1" noChangeArrowheads="1"/>
            </p:cNvPicPr>
            <p:nvPr/>
          </p:nvPicPr>
          <p:blipFill>
            <a:blip r:embed="rId1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404872" y="3217312"/>
              <a:ext cx="1177167" cy="576782"/>
            </a:xfrm>
            <a:prstGeom prst="rect">
              <a:avLst/>
            </a:prstGeom>
            <a:noFill/>
            <a:extLst>
              <a:ext uri="{909E8E84-426E-40DD-AFC4-6F175D3DCCD1}">
                <a14:hiddenFill xmlns:a14="http://schemas.microsoft.com/office/drawing/2010/main">
                  <a:solidFill>
                    <a:srgbClr val="FFFFFF"/>
                  </a:solidFill>
                </a14:hiddenFill>
              </a:ext>
            </a:extLst>
          </p:spPr>
        </p:pic>
        <p:pic>
          <p:nvPicPr>
            <p:cNvPr id="336" name="NYC Health">
              <a:extLst>
                <a:ext uri="{FF2B5EF4-FFF2-40B4-BE49-F238E27FC236}">
                  <a16:creationId xmlns:a16="http://schemas.microsoft.com/office/drawing/2014/main" id="{D62FFFC1-E706-1F08-1A27-85BF289E7C06}"/>
                </a:ext>
              </a:extLst>
            </p:cNvPr>
            <p:cNvPicPr>
              <a:picLocks noChangeAspect="1" noChangeArrowheads="1"/>
            </p:cNvPicPr>
            <p:nvPr/>
          </p:nvPicPr>
          <p:blipFill>
            <a:blip r:embed="rId14" cstate="screen">
              <a:extLst>
                <a:ext uri="{28A0092B-C50C-407E-A947-70E740481C1C}">
                  <a14:useLocalDpi xmlns:a14="http://schemas.microsoft.com/office/drawing/2010/main"/>
                </a:ext>
              </a:extLst>
            </a:blip>
            <a:srcRect/>
            <a:stretch>
              <a:fillRect/>
            </a:stretch>
          </p:blipFill>
          <p:spPr bwMode="auto">
            <a:xfrm>
              <a:off x="4971629" y="4805038"/>
              <a:ext cx="1036111" cy="509961"/>
            </a:xfrm>
            <a:prstGeom prst="rect">
              <a:avLst/>
            </a:prstGeom>
            <a:noFill/>
            <a:extLst>
              <a:ext uri="{909E8E84-426E-40DD-AFC4-6F175D3DCCD1}">
                <a14:hiddenFill xmlns:a14="http://schemas.microsoft.com/office/drawing/2010/main">
                  <a:solidFill>
                    <a:srgbClr val="FFFFFF"/>
                  </a:solidFill>
                </a14:hiddenFill>
              </a:ext>
            </a:extLst>
          </p:spPr>
        </p:pic>
        <p:pic>
          <p:nvPicPr>
            <p:cNvPr id="337" name="Trinity Health" descr="Trinity Health Muskegon – Grand Rapids, MI - RQI Partners, LLC">
              <a:extLst>
                <a:ext uri="{FF2B5EF4-FFF2-40B4-BE49-F238E27FC236}">
                  <a16:creationId xmlns:a16="http://schemas.microsoft.com/office/drawing/2014/main" id="{D662D518-606F-4798-7E1A-10146CF2BD6D}"/>
                </a:ext>
              </a:extLst>
            </p:cNvPr>
            <p:cNvPicPr>
              <a:picLocks noChangeAspect="1" noChangeArrowheads="1"/>
            </p:cNvPicPr>
            <p:nvPr/>
          </p:nvPicPr>
          <p:blipFill rotWithShape="1">
            <a:blip r:embed="rId15" cstate="screen">
              <a:extLst>
                <a:ext uri="{28A0092B-C50C-407E-A947-70E740481C1C}">
                  <a14:useLocalDpi xmlns:a14="http://schemas.microsoft.com/office/drawing/2010/main"/>
                </a:ext>
              </a:extLst>
            </a:blip>
            <a:srcRect l="6011" t="28076" b="27769"/>
            <a:stretch/>
          </p:blipFill>
          <p:spPr bwMode="auto">
            <a:xfrm>
              <a:off x="1254397" y="4874034"/>
              <a:ext cx="1898048" cy="651785"/>
            </a:xfrm>
            <a:prstGeom prst="rect">
              <a:avLst/>
            </a:prstGeom>
            <a:noFill/>
            <a:extLst>
              <a:ext uri="{909E8E84-426E-40DD-AFC4-6F175D3DCCD1}">
                <a14:hiddenFill xmlns:a14="http://schemas.microsoft.com/office/drawing/2010/main">
                  <a:solidFill>
                    <a:srgbClr val="FFFFFF"/>
                  </a:solidFill>
                </a14:hiddenFill>
              </a:ext>
            </a:extLst>
          </p:spPr>
        </p:pic>
        <p:pic>
          <p:nvPicPr>
            <p:cNvPr id="338" name="Beth Israel Health" descr="Syntellis Healthcare Summit | Syntellis Performance Solutions">
              <a:extLst>
                <a:ext uri="{FF2B5EF4-FFF2-40B4-BE49-F238E27FC236}">
                  <a16:creationId xmlns:a16="http://schemas.microsoft.com/office/drawing/2014/main" id="{3F9FC3A4-D0AA-595D-15B2-B96BE5142D89}"/>
                </a:ext>
              </a:extLst>
            </p:cNvPr>
            <p:cNvPicPr>
              <a:picLocks noChangeAspect="1" noChangeArrowheads="1"/>
            </p:cNvPicPr>
            <p:nvPr/>
          </p:nvPicPr>
          <p:blipFill>
            <a:blip r:embed="rId16" cstate="screen">
              <a:extLst>
                <a:ext uri="{28A0092B-C50C-407E-A947-70E740481C1C}">
                  <a14:useLocalDpi xmlns:a14="http://schemas.microsoft.com/office/drawing/2010/main"/>
                </a:ext>
              </a:extLst>
            </a:blip>
            <a:srcRect/>
            <a:stretch>
              <a:fillRect/>
            </a:stretch>
          </p:blipFill>
          <p:spPr bwMode="auto">
            <a:xfrm>
              <a:off x="5234128" y="3256210"/>
              <a:ext cx="1177167" cy="420417"/>
            </a:xfrm>
            <a:prstGeom prst="rect">
              <a:avLst/>
            </a:prstGeom>
            <a:noFill/>
            <a:extLst>
              <a:ext uri="{909E8E84-426E-40DD-AFC4-6F175D3DCCD1}">
                <a14:hiddenFill xmlns:a14="http://schemas.microsoft.com/office/drawing/2010/main">
                  <a:solidFill>
                    <a:srgbClr val="FFFFFF"/>
                  </a:solidFill>
                </a14:hiddenFill>
              </a:ext>
            </a:extLst>
          </p:spPr>
        </p:pic>
        <p:pic>
          <p:nvPicPr>
            <p:cNvPr id="339" name="Kaiser Permanente" descr="Kaiser Permanente Logo PNG Transparent &amp; SVG Vector - Freebie Supply">
              <a:extLst>
                <a:ext uri="{FF2B5EF4-FFF2-40B4-BE49-F238E27FC236}">
                  <a16:creationId xmlns:a16="http://schemas.microsoft.com/office/drawing/2014/main" id="{7796B792-39C5-8994-EDF3-F1DAD0C5491A}"/>
                </a:ext>
              </a:extLst>
            </p:cNvPr>
            <p:cNvPicPr>
              <a:picLocks noChangeAspect="1" noChangeArrowheads="1"/>
            </p:cNvPicPr>
            <p:nvPr/>
          </p:nvPicPr>
          <p:blipFill rotWithShape="1">
            <a:blip r:embed="rId17"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1402875" y="4003103"/>
              <a:ext cx="1578794" cy="560683"/>
            </a:xfrm>
            <a:prstGeom prst="rect">
              <a:avLst/>
            </a:prstGeom>
            <a:noFill/>
            <a:extLst>
              <a:ext uri="{909E8E84-426E-40DD-AFC4-6F175D3DCCD1}">
                <a14:hiddenFill xmlns:a14="http://schemas.microsoft.com/office/drawing/2010/main">
                  <a:solidFill>
                    <a:srgbClr val="FFFFFF"/>
                  </a:solidFill>
                </a14:hiddenFill>
              </a:ext>
            </a:extLst>
          </p:spPr>
        </p:pic>
        <p:pic>
          <p:nvPicPr>
            <p:cNvPr id="340" name="University Helath System">
              <a:extLst>
                <a:ext uri="{FF2B5EF4-FFF2-40B4-BE49-F238E27FC236}">
                  <a16:creationId xmlns:a16="http://schemas.microsoft.com/office/drawing/2014/main" id="{7C9397AE-425F-9D45-CBBE-8B1C30B91DFD}"/>
                </a:ext>
              </a:extLst>
            </p:cNvPr>
            <p:cNvPicPr>
              <a:picLocks noChangeAspect="1" noChangeArrowheads="1"/>
            </p:cNvPicPr>
            <p:nvPr/>
          </p:nvPicPr>
          <p:blipFill rotWithShape="1">
            <a:blip r:embed="rId18"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3276683" y="4003103"/>
              <a:ext cx="1802122" cy="583595"/>
            </a:xfrm>
            <a:prstGeom prst="rect">
              <a:avLst/>
            </a:prstGeom>
            <a:noFill/>
            <a:extLst>
              <a:ext uri="{909E8E84-426E-40DD-AFC4-6F175D3DCCD1}">
                <a14:hiddenFill xmlns:a14="http://schemas.microsoft.com/office/drawing/2010/main">
                  <a:solidFill>
                    <a:srgbClr val="FFFFFF"/>
                  </a:solidFill>
                </a14:hiddenFill>
              </a:ext>
            </a:extLst>
          </p:spPr>
        </p:pic>
        <p:pic>
          <p:nvPicPr>
            <p:cNvPr id="341" name="Mayo Clinic" descr="Mayo Clinic Health System named 'Best Regional Hospital'">
              <a:extLst>
                <a:ext uri="{FF2B5EF4-FFF2-40B4-BE49-F238E27FC236}">
                  <a16:creationId xmlns:a16="http://schemas.microsoft.com/office/drawing/2014/main" id="{B1F25E47-BFE4-828A-1902-4297433731B2}"/>
                </a:ext>
              </a:extLst>
            </p:cNvPr>
            <p:cNvPicPr>
              <a:picLocks noChangeAspect="1" noChangeArrowheads="1"/>
            </p:cNvPicPr>
            <p:nvPr/>
          </p:nvPicPr>
          <p:blipFill>
            <a:blip r:embed="rId19"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5293679" y="3786422"/>
              <a:ext cx="1706951" cy="960160"/>
            </a:xfrm>
            <a:prstGeom prst="rect">
              <a:avLst/>
            </a:prstGeom>
            <a:noFill/>
            <a:extLst>
              <a:ext uri="{909E8E84-426E-40DD-AFC4-6F175D3DCCD1}">
                <a14:hiddenFill xmlns:a14="http://schemas.microsoft.com/office/drawing/2010/main">
                  <a:solidFill>
                    <a:srgbClr val="FFFFFF"/>
                  </a:solidFill>
                </a14:hiddenFill>
              </a:ext>
            </a:extLst>
          </p:spPr>
        </p:pic>
        <p:pic>
          <p:nvPicPr>
            <p:cNvPr id="342" name="Saint Peteres" descr="U.S. News &amp; World Report Names Saint Peter's University Hospital a High  Performing Hospital for Five Adult Specialties | New Brunswick, NJ News  TAPinto">
              <a:extLst>
                <a:ext uri="{FF2B5EF4-FFF2-40B4-BE49-F238E27FC236}">
                  <a16:creationId xmlns:a16="http://schemas.microsoft.com/office/drawing/2014/main" id="{873460A5-DF8F-2CBF-96E8-D3D9FECFA92D}"/>
                </a:ext>
              </a:extLst>
            </p:cNvPr>
            <p:cNvPicPr>
              <a:picLocks noChangeAspect="1" noChangeArrowheads="1"/>
            </p:cNvPicPr>
            <p:nvPr/>
          </p:nvPicPr>
          <p:blipFill rotWithShape="1">
            <a:blip r:embed="rId20"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2833178" y="3182894"/>
              <a:ext cx="2149811" cy="509961"/>
            </a:xfrm>
            <a:prstGeom prst="rect">
              <a:avLst/>
            </a:prstGeom>
            <a:noFill/>
            <a:extLst>
              <a:ext uri="{909E8E84-426E-40DD-AFC4-6F175D3DCCD1}">
                <a14:hiddenFill xmlns:a14="http://schemas.microsoft.com/office/drawing/2010/main">
                  <a:solidFill>
                    <a:srgbClr val="FFFFFF"/>
                  </a:solidFill>
                </a14:hiddenFill>
              </a:ext>
            </a:extLst>
          </p:spPr>
        </p:pic>
        <p:pic>
          <p:nvPicPr>
            <p:cNvPr id="343" name="Ascension" descr="ascension-logo - Bama Companies">
              <a:extLst>
                <a:ext uri="{FF2B5EF4-FFF2-40B4-BE49-F238E27FC236}">
                  <a16:creationId xmlns:a16="http://schemas.microsoft.com/office/drawing/2014/main" id="{5B6A2485-60DC-5AE5-29CC-FE403F9948CE}"/>
                </a:ext>
              </a:extLst>
            </p:cNvPr>
            <p:cNvPicPr>
              <a:picLocks noChangeAspect="1" noChangeArrowheads="1"/>
            </p:cNvPicPr>
            <p:nvPr/>
          </p:nvPicPr>
          <p:blipFill>
            <a:blip r:embed="rId21" cstate="screen">
              <a:extLst>
                <a:ext uri="{28A0092B-C50C-407E-A947-70E740481C1C}">
                  <a14:useLocalDpi xmlns:a14="http://schemas.microsoft.com/office/drawing/2010/main"/>
                </a:ext>
              </a:extLst>
            </a:blip>
            <a:srcRect/>
            <a:stretch>
              <a:fillRect/>
            </a:stretch>
          </p:blipFill>
          <p:spPr bwMode="auto">
            <a:xfrm>
              <a:off x="3254172" y="4940076"/>
              <a:ext cx="1402193" cy="351096"/>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344" name="CUSTOMERS RIGHT">
            <a:extLst>
              <a:ext uri="{FF2B5EF4-FFF2-40B4-BE49-F238E27FC236}">
                <a16:creationId xmlns:a16="http://schemas.microsoft.com/office/drawing/2014/main" id="{5EE55C4A-6F61-FF3E-1EFF-49F2839CD43A}"/>
              </a:ext>
            </a:extLst>
          </p:cNvPr>
          <p:cNvGrpSpPr/>
          <p:nvPr/>
        </p:nvGrpSpPr>
        <p:grpSpPr>
          <a:xfrm>
            <a:off x="13722762" y="1326225"/>
            <a:ext cx="4617375" cy="4205550"/>
            <a:chOff x="6320228" y="1326225"/>
            <a:chExt cx="4617375" cy="4205550"/>
          </a:xfrm>
        </p:grpSpPr>
        <p:pic>
          <p:nvPicPr>
            <p:cNvPr id="345" name="caholic Helath service" descr="Catholic Health Services of Long Island Profile">
              <a:extLst>
                <a:ext uri="{FF2B5EF4-FFF2-40B4-BE49-F238E27FC236}">
                  <a16:creationId xmlns:a16="http://schemas.microsoft.com/office/drawing/2014/main" id="{A364E926-A116-C500-D049-A903085F888A}"/>
                </a:ext>
              </a:extLst>
            </p:cNvPr>
            <p:cNvPicPr>
              <a:picLocks noChangeAspect="1" noChangeArrowheads="1"/>
            </p:cNvPicPr>
            <p:nvPr/>
          </p:nvPicPr>
          <p:blipFill>
            <a:blip r:embed="rId22" cstate="screen">
              <a:extLst>
                <a:ext uri="{28A0092B-C50C-407E-A947-70E740481C1C}">
                  <a14:useLocalDpi xmlns:a14="http://schemas.microsoft.com/office/drawing/2010/main"/>
                </a:ext>
              </a:extLst>
            </a:blip>
            <a:srcRect/>
            <a:stretch>
              <a:fillRect/>
            </a:stretch>
          </p:blipFill>
          <p:spPr bwMode="auto">
            <a:xfrm>
              <a:off x="6424271" y="1571239"/>
              <a:ext cx="1695298" cy="609248"/>
            </a:xfrm>
            <a:prstGeom prst="rect">
              <a:avLst/>
            </a:prstGeom>
            <a:noFill/>
            <a:extLst>
              <a:ext uri="{909E8E84-426E-40DD-AFC4-6F175D3DCCD1}">
                <a14:hiddenFill xmlns:a14="http://schemas.microsoft.com/office/drawing/2010/main">
                  <a:solidFill>
                    <a:srgbClr val="FFFFFF"/>
                  </a:solidFill>
                </a14:hiddenFill>
              </a:ext>
            </a:extLst>
          </p:spPr>
        </p:pic>
        <p:pic>
          <p:nvPicPr>
            <p:cNvPr id="346" name="Penn Medicine" descr="Penn Medicine - Arcweb Technologies">
              <a:extLst>
                <a:ext uri="{FF2B5EF4-FFF2-40B4-BE49-F238E27FC236}">
                  <a16:creationId xmlns:a16="http://schemas.microsoft.com/office/drawing/2014/main" id="{4CA55F7A-4189-BC94-5D50-F7EE8F2D71AB}"/>
                </a:ext>
              </a:extLst>
            </p:cNvPr>
            <p:cNvPicPr>
              <a:picLocks noChangeAspect="1" noChangeArrowheads="1"/>
            </p:cNvPicPr>
            <p:nvPr/>
          </p:nvPicPr>
          <p:blipFill>
            <a:blip r:embed="rId23" cstate="screen">
              <a:clrChange>
                <a:clrFrom>
                  <a:srgbClr val="FCFCFC"/>
                </a:clrFrom>
                <a:clrTo>
                  <a:srgbClr val="FCFCFC">
                    <a:alpha val="0"/>
                  </a:srgbClr>
                </a:clrTo>
              </a:clrChange>
              <a:extLst>
                <a:ext uri="{28A0092B-C50C-407E-A947-70E740481C1C}">
                  <a14:useLocalDpi xmlns:a14="http://schemas.microsoft.com/office/drawing/2010/main"/>
                </a:ext>
              </a:extLst>
            </a:blip>
            <a:srcRect/>
            <a:stretch>
              <a:fillRect/>
            </a:stretch>
          </p:blipFill>
          <p:spPr bwMode="auto">
            <a:xfrm>
              <a:off x="8200654" y="1662690"/>
              <a:ext cx="1275394" cy="416629"/>
            </a:xfrm>
            <a:prstGeom prst="rect">
              <a:avLst/>
            </a:prstGeom>
            <a:noFill/>
            <a:extLst>
              <a:ext uri="{909E8E84-426E-40DD-AFC4-6F175D3DCCD1}">
                <a14:hiddenFill xmlns:a14="http://schemas.microsoft.com/office/drawing/2010/main">
                  <a:solidFill>
                    <a:srgbClr val="FFFFFF"/>
                  </a:solidFill>
                </a14:hiddenFill>
              </a:ext>
            </a:extLst>
          </p:spPr>
        </p:pic>
        <p:pic>
          <p:nvPicPr>
            <p:cNvPr id="347" name="University of Maryland">
              <a:extLst>
                <a:ext uri="{FF2B5EF4-FFF2-40B4-BE49-F238E27FC236}">
                  <a16:creationId xmlns:a16="http://schemas.microsoft.com/office/drawing/2014/main" id="{51A243EA-F9D8-8C96-B16A-9D544C45E383}"/>
                </a:ext>
              </a:extLst>
            </p:cNvPr>
            <p:cNvPicPr>
              <a:picLocks noChangeAspect="1" noChangeArrowheads="1"/>
            </p:cNvPicPr>
            <p:nvPr/>
          </p:nvPicPr>
          <p:blipFill>
            <a:blip r:embed="rId24"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7131678" y="2413648"/>
              <a:ext cx="1766331" cy="464824"/>
            </a:xfrm>
            <a:prstGeom prst="rect">
              <a:avLst/>
            </a:prstGeom>
            <a:noFill/>
            <a:extLst>
              <a:ext uri="{909E8E84-426E-40DD-AFC4-6F175D3DCCD1}">
                <a14:hiddenFill xmlns:a14="http://schemas.microsoft.com/office/drawing/2010/main">
                  <a:solidFill>
                    <a:srgbClr val="FFFFFF"/>
                  </a:solidFill>
                </a14:hiddenFill>
              </a:ext>
            </a:extLst>
          </p:spPr>
        </p:pic>
        <p:pic>
          <p:nvPicPr>
            <p:cNvPr id="348" name="Stony Brook" descr="Stony Brook Medicine (@StonyBrookMed) / X">
              <a:extLst>
                <a:ext uri="{FF2B5EF4-FFF2-40B4-BE49-F238E27FC236}">
                  <a16:creationId xmlns:a16="http://schemas.microsoft.com/office/drawing/2014/main" id="{ECB62CB2-6156-066C-FDE5-3B6A66AF074D}"/>
                </a:ext>
              </a:extLst>
            </p:cNvPr>
            <p:cNvPicPr>
              <a:picLocks noChangeAspect="1" noChangeArrowheads="1"/>
            </p:cNvPicPr>
            <p:nvPr/>
          </p:nvPicPr>
          <p:blipFill rotWithShape="1">
            <a:blip r:embed="rId25"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9476495" y="1326225"/>
              <a:ext cx="1269149" cy="931261"/>
            </a:xfrm>
            <a:prstGeom prst="rect">
              <a:avLst/>
            </a:prstGeom>
            <a:noFill/>
            <a:extLst>
              <a:ext uri="{909E8E84-426E-40DD-AFC4-6F175D3DCCD1}">
                <a14:hiddenFill xmlns:a14="http://schemas.microsoft.com/office/drawing/2010/main">
                  <a:solidFill>
                    <a:srgbClr val="FFFFFF"/>
                  </a:solidFill>
                </a14:hiddenFill>
              </a:ext>
            </a:extLst>
          </p:spPr>
        </p:pic>
        <p:pic>
          <p:nvPicPr>
            <p:cNvPr id="349" name="Johns Hopkins" descr="Home : Johns Hopkins Center for Innovative Medicine">
              <a:extLst>
                <a:ext uri="{FF2B5EF4-FFF2-40B4-BE49-F238E27FC236}">
                  <a16:creationId xmlns:a16="http://schemas.microsoft.com/office/drawing/2014/main" id="{7F0F7624-40EC-268C-1EA8-50BF5ADC8E31}"/>
                </a:ext>
              </a:extLst>
            </p:cNvPr>
            <p:cNvPicPr>
              <a:picLocks noChangeAspect="1" noChangeArrowheads="1"/>
            </p:cNvPicPr>
            <p:nvPr/>
          </p:nvPicPr>
          <p:blipFill>
            <a:blip r:embed="rId26"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6737324" y="3135522"/>
              <a:ext cx="2003743" cy="515964"/>
            </a:xfrm>
            <a:prstGeom prst="rect">
              <a:avLst/>
            </a:prstGeom>
            <a:noFill/>
            <a:extLst>
              <a:ext uri="{909E8E84-426E-40DD-AFC4-6F175D3DCCD1}">
                <a14:hiddenFill xmlns:a14="http://schemas.microsoft.com/office/drawing/2010/main">
                  <a:solidFill>
                    <a:srgbClr val="FFFFFF"/>
                  </a:solidFill>
                </a14:hiddenFill>
              </a:ext>
            </a:extLst>
          </p:spPr>
        </p:pic>
        <p:pic>
          <p:nvPicPr>
            <p:cNvPr id="350" name="University of Rochester">
              <a:extLst>
                <a:ext uri="{FF2B5EF4-FFF2-40B4-BE49-F238E27FC236}">
                  <a16:creationId xmlns:a16="http://schemas.microsoft.com/office/drawing/2014/main" id="{9182F023-E364-5EA5-D872-695464E31894}"/>
                </a:ext>
              </a:extLst>
            </p:cNvPr>
            <p:cNvPicPr>
              <a:picLocks noChangeAspect="1" noChangeArrowheads="1"/>
            </p:cNvPicPr>
            <p:nvPr/>
          </p:nvPicPr>
          <p:blipFill>
            <a:blip r:embed="rId27"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9031042" y="2964016"/>
              <a:ext cx="1637959" cy="909977"/>
            </a:xfrm>
            <a:prstGeom prst="rect">
              <a:avLst/>
            </a:prstGeom>
            <a:noFill/>
            <a:extLst>
              <a:ext uri="{909E8E84-426E-40DD-AFC4-6F175D3DCCD1}">
                <a14:hiddenFill xmlns:a14="http://schemas.microsoft.com/office/drawing/2010/main">
                  <a:solidFill>
                    <a:srgbClr val="FFFFFF"/>
                  </a:solidFill>
                </a14:hiddenFill>
              </a:ext>
            </a:extLst>
          </p:spPr>
        </p:pic>
        <p:pic>
          <p:nvPicPr>
            <p:cNvPr id="351" name="Children´s Hospital" descr="CHOP Logo - A Kid Again">
              <a:extLst>
                <a:ext uri="{FF2B5EF4-FFF2-40B4-BE49-F238E27FC236}">
                  <a16:creationId xmlns:a16="http://schemas.microsoft.com/office/drawing/2014/main" id="{2A599D91-020D-B6F2-3AF3-7F8392ADDD8E}"/>
                </a:ext>
              </a:extLst>
            </p:cNvPr>
            <p:cNvPicPr>
              <a:picLocks noChangeAspect="1" noChangeArrowheads="1"/>
            </p:cNvPicPr>
            <p:nvPr/>
          </p:nvPicPr>
          <p:blipFill>
            <a:blip r:embed="rId28"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8991453" y="2460456"/>
              <a:ext cx="1946150" cy="506617"/>
            </a:xfrm>
            <a:prstGeom prst="rect">
              <a:avLst/>
            </a:prstGeom>
            <a:noFill/>
            <a:extLst>
              <a:ext uri="{909E8E84-426E-40DD-AFC4-6F175D3DCCD1}">
                <a14:hiddenFill xmlns:a14="http://schemas.microsoft.com/office/drawing/2010/main">
                  <a:solidFill>
                    <a:srgbClr val="FFFFFF"/>
                  </a:solidFill>
                </a14:hiddenFill>
              </a:ext>
            </a:extLst>
          </p:spPr>
        </p:pic>
        <p:pic>
          <p:nvPicPr>
            <p:cNvPr id="352" name="Cinnicatti Childrens" descr="Cincinnati Children's Hospital | Brands of the World™ | Download vector  logos and logotypes">
              <a:extLst>
                <a:ext uri="{FF2B5EF4-FFF2-40B4-BE49-F238E27FC236}">
                  <a16:creationId xmlns:a16="http://schemas.microsoft.com/office/drawing/2014/main" id="{69BDB3F2-6D49-7D35-217A-4905DB4B9B42}"/>
                </a:ext>
              </a:extLst>
            </p:cNvPr>
            <p:cNvPicPr>
              <a:picLocks noChangeAspect="1" noChangeArrowheads="1"/>
            </p:cNvPicPr>
            <p:nvPr/>
          </p:nvPicPr>
          <p:blipFill rotWithShape="1">
            <a:blip r:embed="rId29"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7318491" y="3977585"/>
              <a:ext cx="1600795" cy="570527"/>
            </a:xfrm>
            <a:prstGeom prst="rect">
              <a:avLst/>
            </a:prstGeom>
            <a:noFill/>
            <a:extLst>
              <a:ext uri="{909E8E84-426E-40DD-AFC4-6F175D3DCCD1}">
                <a14:hiddenFill xmlns:a14="http://schemas.microsoft.com/office/drawing/2010/main">
                  <a:solidFill>
                    <a:srgbClr val="FFFFFF"/>
                  </a:solidFill>
                </a14:hiddenFill>
              </a:ext>
            </a:extLst>
          </p:spPr>
        </p:pic>
        <p:pic>
          <p:nvPicPr>
            <p:cNvPr id="353" name="Jefferson Health" descr="Jefferson Health New Jersey Profile">
              <a:extLst>
                <a:ext uri="{FF2B5EF4-FFF2-40B4-BE49-F238E27FC236}">
                  <a16:creationId xmlns:a16="http://schemas.microsoft.com/office/drawing/2014/main" id="{B853610A-7EAF-5DA1-2617-77F707977244}"/>
                </a:ext>
              </a:extLst>
            </p:cNvPr>
            <p:cNvPicPr>
              <a:picLocks noChangeAspect="1" noChangeArrowheads="1"/>
            </p:cNvPicPr>
            <p:nvPr/>
          </p:nvPicPr>
          <p:blipFill>
            <a:blip r:embed="rId30"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9297424" y="4037235"/>
              <a:ext cx="1277562" cy="419578"/>
            </a:xfrm>
            <a:prstGeom prst="rect">
              <a:avLst/>
            </a:prstGeom>
            <a:noFill/>
            <a:extLst>
              <a:ext uri="{909E8E84-426E-40DD-AFC4-6F175D3DCCD1}">
                <a14:hiddenFill xmlns:a14="http://schemas.microsoft.com/office/drawing/2010/main">
                  <a:solidFill>
                    <a:srgbClr val="FFFFFF"/>
                  </a:solidFill>
                </a14:hiddenFill>
              </a:ext>
            </a:extLst>
          </p:spPr>
        </p:pic>
        <p:pic>
          <p:nvPicPr>
            <p:cNvPr id="354" name="Penn State Health" descr="Logo: Penn State Health Milton S. Hershey Medical Center | Flickr">
              <a:extLst>
                <a:ext uri="{FF2B5EF4-FFF2-40B4-BE49-F238E27FC236}">
                  <a16:creationId xmlns:a16="http://schemas.microsoft.com/office/drawing/2014/main" id="{26AA1D52-0D22-3606-2557-BFC6EE40FDC8}"/>
                </a:ext>
              </a:extLst>
            </p:cNvPr>
            <p:cNvPicPr>
              <a:picLocks noChangeAspect="1" noChangeArrowheads="1"/>
            </p:cNvPicPr>
            <p:nvPr/>
          </p:nvPicPr>
          <p:blipFill>
            <a:blip r:embed="rId31"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6320228" y="4827174"/>
              <a:ext cx="1715432" cy="613803"/>
            </a:xfrm>
            <a:prstGeom prst="rect">
              <a:avLst/>
            </a:prstGeom>
            <a:noFill/>
            <a:extLst>
              <a:ext uri="{909E8E84-426E-40DD-AFC4-6F175D3DCCD1}">
                <a14:hiddenFill xmlns:a14="http://schemas.microsoft.com/office/drawing/2010/main">
                  <a:solidFill>
                    <a:srgbClr val="FFFFFF"/>
                  </a:solidFill>
                </a14:hiddenFill>
              </a:ext>
            </a:extLst>
          </p:spPr>
        </p:pic>
        <p:pic>
          <p:nvPicPr>
            <p:cNvPr id="355" name="TUFTS">
              <a:extLst>
                <a:ext uri="{FF2B5EF4-FFF2-40B4-BE49-F238E27FC236}">
                  <a16:creationId xmlns:a16="http://schemas.microsoft.com/office/drawing/2014/main" id="{13A2F530-9F7D-A397-57D0-B3BAEA632164}"/>
                </a:ext>
              </a:extLst>
            </p:cNvPr>
            <p:cNvPicPr>
              <a:picLocks noChangeAspect="1" noChangeArrowheads="1"/>
            </p:cNvPicPr>
            <p:nvPr/>
          </p:nvPicPr>
          <p:blipFill>
            <a:blip r:embed="rId3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8196224" y="5012935"/>
              <a:ext cx="1035958" cy="192947"/>
            </a:xfrm>
            <a:prstGeom prst="rect">
              <a:avLst/>
            </a:prstGeom>
            <a:noFill/>
            <a:extLst>
              <a:ext uri="{909E8E84-426E-40DD-AFC4-6F175D3DCCD1}">
                <a14:hiddenFill xmlns:a14="http://schemas.microsoft.com/office/drawing/2010/main">
                  <a:solidFill>
                    <a:srgbClr val="FFFFFF"/>
                  </a:solidFill>
                </a14:hiddenFill>
              </a:ext>
            </a:extLst>
          </p:spPr>
        </p:pic>
        <p:pic>
          <p:nvPicPr>
            <p:cNvPr id="356" name="New York State">
              <a:extLst>
                <a:ext uri="{FF2B5EF4-FFF2-40B4-BE49-F238E27FC236}">
                  <a16:creationId xmlns:a16="http://schemas.microsoft.com/office/drawing/2014/main" id="{134A5FD4-875B-2F5F-E81F-8FE7AB6CBE02}"/>
                </a:ext>
              </a:extLst>
            </p:cNvPr>
            <p:cNvPicPr>
              <a:picLocks noChangeAspect="1" noChangeArrowheads="1"/>
            </p:cNvPicPr>
            <p:nvPr/>
          </p:nvPicPr>
          <p:blipFill>
            <a:blip r:embed="rId3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9468821" y="4818166"/>
              <a:ext cx="1284497" cy="713609"/>
            </a:xfrm>
            <a:prstGeom prst="rect">
              <a:avLst/>
            </a:prstGeom>
            <a:noFill/>
            <a:extLst>
              <a:ext uri="{909E8E84-426E-40DD-AFC4-6F175D3DCCD1}">
                <a14:hiddenFill xmlns:a14="http://schemas.microsoft.com/office/drawing/2010/main">
                  <a:solidFill>
                    <a:srgbClr val="FFFFFF"/>
                  </a:solidFill>
                </a14:hiddenFill>
              </a:ext>
            </a:extLst>
          </p:spPr>
        </p:pic>
      </p:grpSp>
      <p:sp>
        <p:nvSpPr>
          <p:cNvPr id="357" name="Our Costumers Title">
            <a:extLst>
              <a:ext uri="{FF2B5EF4-FFF2-40B4-BE49-F238E27FC236}">
                <a16:creationId xmlns:a16="http://schemas.microsoft.com/office/drawing/2014/main" id="{5077A5B8-5C8B-627C-CC92-D4619D395823}"/>
              </a:ext>
            </a:extLst>
          </p:cNvPr>
          <p:cNvSpPr txBox="1"/>
          <p:nvPr/>
        </p:nvSpPr>
        <p:spPr>
          <a:xfrm rot="18299960">
            <a:off x="2609955" y="7451848"/>
            <a:ext cx="1653774" cy="1098762"/>
          </a:xfrm>
          <a:prstGeom prst="rect">
            <a:avLst/>
          </a:prstGeom>
          <a:noFill/>
        </p:spPr>
        <p:txBody>
          <a:bodyPr wrap="square" rtlCol="0">
            <a:spAutoFit/>
          </a:bodyPr>
          <a:lstStyle/>
          <a:p>
            <a:pPr algn="ctr">
              <a:lnSpc>
                <a:spcPct val="300000"/>
              </a:lnSpc>
            </a:pPr>
            <a:r>
              <a:rPr lang="es-MX" sz="1200" b="1" dirty="0">
                <a:latin typeface="FRUTIGER LT 65" panose="02000503000000000000" pitchFamily="2" charset="0"/>
              </a:rPr>
              <a:t>Algunos de nuestros clientes</a:t>
            </a:r>
          </a:p>
        </p:txBody>
      </p:sp>
      <p:sp>
        <p:nvSpPr>
          <p:cNvPr id="358" name="Thank you Title">
            <a:extLst>
              <a:ext uri="{FF2B5EF4-FFF2-40B4-BE49-F238E27FC236}">
                <a16:creationId xmlns:a16="http://schemas.microsoft.com/office/drawing/2014/main" id="{6659A97D-B022-F483-9A04-3DFBBA8B0506}"/>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359" name="History picture">
            <a:extLst>
              <a:ext uri="{FF2B5EF4-FFF2-40B4-BE49-F238E27FC236}">
                <a16:creationId xmlns:a16="http://schemas.microsoft.com/office/drawing/2014/main" id="{02004761-A1A7-CB92-269F-EC556699BCD0}"/>
              </a:ext>
            </a:extLst>
          </p:cNvPr>
          <p:cNvPicPr>
            <a:picLocks noChangeAspect="1"/>
          </p:cNvPicPr>
          <p:nvPr/>
        </p:nvPicPr>
        <p:blipFill>
          <a:blip r:embed="rId34" cstate="screen">
            <a:extLst>
              <a:ext uri="{28A0092B-C50C-407E-A947-70E740481C1C}">
                <a14:useLocalDpi xmlns:a14="http://schemas.microsoft.com/office/drawing/2010/main"/>
              </a:ext>
            </a:extLst>
          </a:blip>
          <a:stretch>
            <a:fillRect/>
          </a:stretch>
        </p:blipFill>
        <p:spPr>
          <a:xfrm>
            <a:off x="16457324" y="2273445"/>
            <a:ext cx="4461973" cy="4215949"/>
          </a:xfrm>
          <a:prstGeom prst="rect">
            <a:avLst/>
          </a:prstGeom>
        </p:spPr>
      </p:pic>
      <p:sp>
        <p:nvSpPr>
          <p:cNvPr id="360" name="Our History TItle">
            <a:extLst>
              <a:ext uri="{FF2B5EF4-FFF2-40B4-BE49-F238E27FC236}">
                <a16:creationId xmlns:a16="http://schemas.microsoft.com/office/drawing/2014/main" id="{8E1D6C99-8FD9-C718-3F29-3AAF34F42EBE}"/>
              </a:ext>
            </a:extLst>
          </p:cNvPr>
          <p:cNvSpPr txBox="1"/>
          <p:nvPr/>
        </p:nvSpPr>
        <p:spPr>
          <a:xfrm>
            <a:off x="778793" y="-12141878"/>
            <a:ext cx="25762220" cy="9325630"/>
          </a:xfrm>
          <a:prstGeom prst="rect">
            <a:avLst/>
          </a:prstGeom>
          <a:noFill/>
        </p:spPr>
        <p:txBody>
          <a:bodyPr wrap="square" rtlCol="0">
            <a:spAutoFit/>
          </a:bodyPr>
          <a:lstStyle/>
          <a:p>
            <a:pPr algn="just"/>
            <a:r>
              <a:rPr lang="en-US" sz="30000" b="1" dirty="0">
                <a:latin typeface="FRUTIGER LT 75 BLACK" panose="02000503000000000000" pitchFamily="2" charset="0"/>
              </a:rPr>
              <a:t>Nuestra Historia</a:t>
            </a:r>
          </a:p>
        </p:txBody>
      </p:sp>
      <p:pic>
        <p:nvPicPr>
          <p:cNvPr id="362" name="Why Us picture">
            <a:extLst>
              <a:ext uri="{FF2B5EF4-FFF2-40B4-BE49-F238E27FC236}">
                <a16:creationId xmlns:a16="http://schemas.microsoft.com/office/drawing/2014/main" id="{BF9399B0-05D5-3F4D-774D-C56321B58430}"/>
              </a:ext>
            </a:extLst>
          </p:cNvPr>
          <p:cNvPicPr>
            <a:picLocks noChangeAspect="1"/>
          </p:cNvPicPr>
          <p:nvPr/>
        </p:nvPicPr>
        <p:blipFill>
          <a:blip r:embed="rId35"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363" name="Why CS Title">
            <a:extLst>
              <a:ext uri="{FF2B5EF4-FFF2-40B4-BE49-F238E27FC236}">
                <a16:creationId xmlns:a16="http://schemas.microsoft.com/office/drawing/2014/main" id="{F5B3D854-CD9C-C1B3-C10A-4D25C1762313}"/>
              </a:ext>
            </a:extLst>
          </p:cNvPr>
          <p:cNvSpPr txBox="1"/>
          <p:nvPr/>
        </p:nvSpPr>
        <p:spPr>
          <a:xfrm>
            <a:off x="3869757" y="7477668"/>
            <a:ext cx="3515209" cy="6247864"/>
          </a:xfrm>
          <a:prstGeom prst="rect">
            <a:avLst/>
          </a:prstGeom>
          <a:noFill/>
          <a:ln>
            <a:noFill/>
          </a:ln>
          <a:effectLst/>
        </p:spPr>
        <p:txBody>
          <a:bodyPr wrap="square" rtlCol="0">
            <a:spAutoFit/>
          </a:bodyPr>
          <a:lstStyle/>
          <a:p>
            <a:pPr algn="ctr"/>
            <a:r>
              <a:rPr lang="en-US" sz="20000" b="1" dirty="0">
                <a:latin typeface="Frutiger LT Std 45 Light" panose="020B0402020204020204" pitchFamily="34" charset="77"/>
              </a:rPr>
              <a:t>Why</a:t>
            </a:r>
            <a:endParaRPr lang="en-US" sz="20000" b="1" dirty="0">
              <a:solidFill>
                <a:srgbClr val="F58025"/>
              </a:solidFill>
              <a:latin typeface="Frutiger LT Std 45 Light" panose="020B0402020204020204" pitchFamily="34" charset="77"/>
            </a:endParaRPr>
          </a:p>
        </p:txBody>
      </p:sp>
      <p:grpSp>
        <p:nvGrpSpPr>
          <p:cNvPr id="364" name="PRINTING">
            <a:extLst>
              <a:ext uri="{FF2B5EF4-FFF2-40B4-BE49-F238E27FC236}">
                <a16:creationId xmlns:a16="http://schemas.microsoft.com/office/drawing/2014/main" id="{21F510BA-0008-2630-8234-6BB712453F71}"/>
              </a:ext>
            </a:extLst>
          </p:cNvPr>
          <p:cNvGrpSpPr/>
          <p:nvPr/>
        </p:nvGrpSpPr>
        <p:grpSpPr>
          <a:xfrm>
            <a:off x="-4150933" y="4208655"/>
            <a:ext cx="2263350" cy="1982042"/>
            <a:chOff x="9691837" y="4522498"/>
            <a:chExt cx="2263350" cy="1982042"/>
          </a:xfrm>
        </p:grpSpPr>
        <p:sp>
          <p:nvSpPr>
            <p:cNvPr id="365" name="Rectangulo Printing">
              <a:hlinkClick r:id="rId36" action="ppaction://hlinksldjump"/>
              <a:extLst>
                <a:ext uri="{FF2B5EF4-FFF2-40B4-BE49-F238E27FC236}">
                  <a16:creationId xmlns:a16="http://schemas.microsoft.com/office/drawing/2014/main" id="{F02B52F8-8E29-3C7B-75A8-FDF8B8A95788}"/>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366" name="TextBox Printing">
              <a:hlinkClick r:id="rId36" action="ppaction://hlinksldjump"/>
              <a:extLst>
                <a:ext uri="{FF2B5EF4-FFF2-40B4-BE49-F238E27FC236}">
                  <a16:creationId xmlns:a16="http://schemas.microsoft.com/office/drawing/2014/main" id="{D48DBEBF-1B80-5480-30A8-4DA5C149F456}"/>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367" name="Prodcut image 5950">
              <a:hlinkClick r:id="rId36" action="ppaction://hlinksldjump"/>
              <a:extLst>
                <a:ext uri="{FF2B5EF4-FFF2-40B4-BE49-F238E27FC236}">
                  <a16:creationId xmlns:a16="http://schemas.microsoft.com/office/drawing/2014/main" id="{22059499-33C4-0F5D-05D9-97B2B7E91EE7}"/>
                </a:ext>
              </a:extLst>
            </p:cNvPr>
            <p:cNvPicPr>
              <a:picLocks noChangeAspect="1" noChangeArrowheads="1"/>
            </p:cNvPicPr>
            <p:nvPr/>
          </p:nvPicPr>
          <p:blipFill>
            <a:blip r:embed="rId37"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368" name="Vita Flex">
              <a:hlinkClick r:id="rId36" action="ppaction://hlinksldjump"/>
              <a:extLst>
                <a:ext uri="{FF2B5EF4-FFF2-40B4-BE49-F238E27FC236}">
                  <a16:creationId xmlns:a16="http://schemas.microsoft.com/office/drawing/2014/main" id="{8B538E1D-A076-E2BC-1F25-10E64E13981F}"/>
                </a:ext>
              </a:extLst>
            </p:cNvPr>
            <p:cNvPicPr>
              <a:picLocks noChangeAspect="1"/>
            </p:cNvPicPr>
            <p:nvPr/>
          </p:nvPicPr>
          <p:blipFill>
            <a:blip r:embed="rId38"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373" name="RISE">
            <a:extLst>
              <a:ext uri="{FF2B5EF4-FFF2-40B4-BE49-F238E27FC236}">
                <a16:creationId xmlns:a16="http://schemas.microsoft.com/office/drawing/2014/main" id="{5A97AD81-280C-F1FD-BD5F-DC30AB7DDAD5}"/>
              </a:ext>
            </a:extLst>
          </p:cNvPr>
          <p:cNvGrpSpPr/>
          <p:nvPr/>
        </p:nvGrpSpPr>
        <p:grpSpPr>
          <a:xfrm>
            <a:off x="-11285110" y="4208655"/>
            <a:ext cx="2042338" cy="1982042"/>
            <a:chOff x="3870208" y="4306822"/>
            <a:chExt cx="2042338" cy="1982042"/>
          </a:xfrm>
        </p:grpSpPr>
        <p:grpSp>
          <p:nvGrpSpPr>
            <p:cNvPr id="374" name="RISE">
              <a:extLst>
                <a:ext uri="{FF2B5EF4-FFF2-40B4-BE49-F238E27FC236}">
                  <a16:creationId xmlns:a16="http://schemas.microsoft.com/office/drawing/2014/main" id="{A2BA9CDF-E1EB-85E7-C4B7-B9E994C8CD75}"/>
                </a:ext>
              </a:extLst>
            </p:cNvPr>
            <p:cNvGrpSpPr/>
            <p:nvPr/>
          </p:nvGrpSpPr>
          <p:grpSpPr>
            <a:xfrm>
              <a:off x="3870208" y="4306822"/>
              <a:ext cx="2042338" cy="1982042"/>
              <a:chOff x="2933238" y="4372963"/>
              <a:chExt cx="2042338" cy="1982042"/>
            </a:xfrm>
          </p:grpSpPr>
          <p:sp>
            <p:nvSpPr>
              <p:cNvPr id="376" name="Rectangulo Rise">
                <a:hlinkClick r:id="rId39" action="ppaction://hlinksldjump"/>
                <a:extLst>
                  <a:ext uri="{FF2B5EF4-FFF2-40B4-BE49-F238E27FC236}">
                    <a16:creationId xmlns:a16="http://schemas.microsoft.com/office/drawing/2014/main" id="{4AC89896-EF9E-2175-F2B7-0F74788FEFAD}"/>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377" name="TextBox Rise">
                <a:hlinkClick r:id="rId39" action="ppaction://hlinksldjump"/>
                <a:extLst>
                  <a:ext uri="{FF2B5EF4-FFF2-40B4-BE49-F238E27FC236}">
                    <a16:creationId xmlns:a16="http://schemas.microsoft.com/office/drawing/2014/main" id="{724BBDB5-CEDF-C8B2-4B25-C0914B33442B}"/>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375" name="Picture 374">
              <a:hlinkClick r:id="rId39" action="ppaction://hlinksldjump"/>
              <a:extLst>
                <a:ext uri="{FF2B5EF4-FFF2-40B4-BE49-F238E27FC236}">
                  <a16:creationId xmlns:a16="http://schemas.microsoft.com/office/drawing/2014/main" id="{FD379D41-78D6-D9FA-A374-958E6AE5CC8C}"/>
                </a:ext>
              </a:extLst>
            </p:cNvPr>
            <p:cNvPicPr>
              <a:picLocks noChangeAspect="1"/>
            </p:cNvPicPr>
            <p:nvPr/>
          </p:nvPicPr>
          <p:blipFill>
            <a:blip r:embed="rId40"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378" name="REVOLUTION">
            <a:extLst>
              <a:ext uri="{FF2B5EF4-FFF2-40B4-BE49-F238E27FC236}">
                <a16:creationId xmlns:a16="http://schemas.microsoft.com/office/drawing/2014/main" id="{ACED3558-E727-B725-952C-901836BFFB23}"/>
              </a:ext>
            </a:extLst>
          </p:cNvPr>
          <p:cNvGrpSpPr/>
          <p:nvPr/>
        </p:nvGrpSpPr>
        <p:grpSpPr>
          <a:xfrm>
            <a:off x="-14975241" y="4203612"/>
            <a:ext cx="2062983" cy="1992129"/>
            <a:chOff x="612262" y="4383050"/>
            <a:chExt cx="2062983" cy="1992129"/>
          </a:xfrm>
        </p:grpSpPr>
        <p:sp>
          <p:nvSpPr>
            <p:cNvPr id="379" name="Rectangulo Revolution">
              <a:hlinkClick r:id="rId41" action="ppaction://hlinksldjump"/>
              <a:extLst>
                <a:ext uri="{FF2B5EF4-FFF2-40B4-BE49-F238E27FC236}">
                  <a16:creationId xmlns:a16="http://schemas.microsoft.com/office/drawing/2014/main" id="{F8A8FF91-059F-4988-4CCA-0ACF8771E517}"/>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380" name="Prodcut image Revolution">
              <a:hlinkClick r:id="rId41" action="ppaction://hlinksldjump"/>
              <a:extLst>
                <a:ext uri="{FF2B5EF4-FFF2-40B4-BE49-F238E27FC236}">
                  <a16:creationId xmlns:a16="http://schemas.microsoft.com/office/drawing/2014/main" id="{C7A0C75B-77C2-6C0F-1BA8-4EBE8DD7B515}"/>
                </a:ext>
              </a:extLst>
            </p:cNvPr>
            <p:cNvPicPr>
              <a:picLocks noChangeAspect="1"/>
            </p:cNvPicPr>
            <p:nvPr/>
          </p:nvPicPr>
          <p:blipFill>
            <a:blip r:embed="rId42"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381" name="TextBox Revolution">
              <a:hlinkClick r:id="rId41" action="ppaction://hlinksldjump"/>
              <a:extLst>
                <a:ext uri="{FF2B5EF4-FFF2-40B4-BE49-F238E27FC236}">
                  <a16:creationId xmlns:a16="http://schemas.microsoft.com/office/drawing/2014/main" id="{1C721889-88D8-1016-660C-69F7293F79EC}"/>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382" name="EXCEL">
            <a:extLst>
              <a:ext uri="{FF2B5EF4-FFF2-40B4-BE49-F238E27FC236}">
                <a16:creationId xmlns:a16="http://schemas.microsoft.com/office/drawing/2014/main" id="{4B981D49-7F00-F6BE-4C85-1613D6ABB9B3}"/>
              </a:ext>
            </a:extLst>
          </p:cNvPr>
          <p:cNvGrpSpPr/>
          <p:nvPr/>
        </p:nvGrpSpPr>
        <p:grpSpPr>
          <a:xfrm>
            <a:off x="26541013" y="1885505"/>
            <a:ext cx="2057103" cy="1982042"/>
            <a:chOff x="9706418" y="2036246"/>
            <a:chExt cx="2057103" cy="1982042"/>
          </a:xfrm>
        </p:grpSpPr>
        <p:sp>
          <p:nvSpPr>
            <p:cNvPr id="383" name="Rectangulo Excel">
              <a:hlinkClick r:id="rId43" action="ppaction://hlinksldjump"/>
              <a:extLst>
                <a:ext uri="{FF2B5EF4-FFF2-40B4-BE49-F238E27FC236}">
                  <a16:creationId xmlns:a16="http://schemas.microsoft.com/office/drawing/2014/main" id="{45230F15-F794-D2E8-7668-CA900B8AA84E}"/>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384" name="TextBox Excel">
              <a:hlinkClick r:id="rId43" action="ppaction://hlinksldjump"/>
              <a:extLst>
                <a:ext uri="{FF2B5EF4-FFF2-40B4-BE49-F238E27FC236}">
                  <a16:creationId xmlns:a16="http://schemas.microsoft.com/office/drawing/2014/main" id="{9D3BC080-CE4D-39E4-87EA-889B4F70774C}"/>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385" name="Product image Excel">
              <a:hlinkClick r:id="rId43" action="ppaction://hlinksldjump"/>
              <a:extLst>
                <a:ext uri="{FF2B5EF4-FFF2-40B4-BE49-F238E27FC236}">
                  <a16:creationId xmlns:a16="http://schemas.microsoft.com/office/drawing/2014/main" id="{55524C44-EA53-0F15-72A4-38F1D8DB68D5}"/>
                </a:ext>
              </a:extLst>
            </p:cNvPr>
            <p:cNvPicPr>
              <a:picLocks noChangeAspect="1"/>
            </p:cNvPicPr>
            <p:nvPr/>
          </p:nvPicPr>
          <p:blipFill>
            <a:blip r:embed="rId44"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386" name="COMPAS OTC">
            <a:extLst>
              <a:ext uri="{FF2B5EF4-FFF2-40B4-BE49-F238E27FC236}">
                <a16:creationId xmlns:a16="http://schemas.microsoft.com/office/drawing/2014/main" id="{9BAB2905-C290-D066-0B39-DD6E244C697F}"/>
              </a:ext>
            </a:extLst>
          </p:cNvPr>
          <p:cNvGrpSpPr/>
          <p:nvPr/>
        </p:nvGrpSpPr>
        <p:grpSpPr>
          <a:xfrm>
            <a:off x="22389051" y="1885505"/>
            <a:ext cx="2042338" cy="1982042"/>
            <a:chOff x="5078285" y="2036246"/>
            <a:chExt cx="2042338" cy="1982042"/>
          </a:xfrm>
        </p:grpSpPr>
        <p:sp>
          <p:nvSpPr>
            <p:cNvPr id="387" name="Rectangulo Compas OTC">
              <a:hlinkClick r:id="rId45" action="ppaction://hlinksldjump"/>
              <a:extLst>
                <a:ext uri="{FF2B5EF4-FFF2-40B4-BE49-F238E27FC236}">
                  <a16:creationId xmlns:a16="http://schemas.microsoft.com/office/drawing/2014/main" id="{A8498B00-1E7C-C1FE-3A7B-EF4C2744D73D}"/>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388" name="TextBox Compass OTC">
              <a:hlinkClick r:id="rId45" action="ppaction://hlinksldjump"/>
              <a:extLst>
                <a:ext uri="{FF2B5EF4-FFF2-40B4-BE49-F238E27FC236}">
                  <a16:creationId xmlns:a16="http://schemas.microsoft.com/office/drawing/2014/main" id="{B5D5078B-B9D0-B7C4-CE82-0FA4F35AC251}"/>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389" name="Product image Compass OTC">
              <a:hlinkClick r:id="rId45" action="ppaction://hlinksldjump"/>
              <a:extLst>
                <a:ext uri="{FF2B5EF4-FFF2-40B4-BE49-F238E27FC236}">
                  <a16:creationId xmlns:a16="http://schemas.microsoft.com/office/drawing/2014/main" id="{E291F1C4-D17F-3D12-2A4D-A50C9640AB9B}"/>
                </a:ext>
              </a:extLst>
            </p:cNvPr>
            <p:cNvPicPr>
              <a:picLocks noChangeAspect="1"/>
            </p:cNvPicPr>
            <p:nvPr/>
          </p:nvPicPr>
          <p:blipFill rotWithShape="1">
            <a:blip r:embed="rId46"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390" name="COMPASS FMT">
            <a:extLst>
              <a:ext uri="{FF2B5EF4-FFF2-40B4-BE49-F238E27FC236}">
                <a16:creationId xmlns:a16="http://schemas.microsoft.com/office/drawing/2014/main" id="{8F42876E-EB1B-8549-0F6C-F5A3826409BF}"/>
              </a:ext>
            </a:extLst>
          </p:cNvPr>
          <p:cNvGrpSpPr/>
          <p:nvPr/>
        </p:nvGrpSpPr>
        <p:grpSpPr>
          <a:xfrm>
            <a:off x="18200403" y="1885505"/>
            <a:ext cx="2042338" cy="1982042"/>
            <a:chOff x="2774521" y="2046333"/>
            <a:chExt cx="2042338" cy="1982042"/>
          </a:xfrm>
        </p:grpSpPr>
        <p:grpSp>
          <p:nvGrpSpPr>
            <p:cNvPr id="391" name="Group 390">
              <a:extLst>
                <a:ext uri="{FF2B5EF4-FFF2-40B4-BE49-F238E27FC236}">
                  <a16:creationId xmlns:a16="http://schemas.microsoft.com/office/drawing/2014/main" id="{E0DA8674-3EA6-4E0A-9AC9-E5843F420FCD}"/>
                </a:ext>
              </a:extLst>
            </p:cNvPr>
            <p:cNvGrpSpPr/>
            <p:nvPr/>
          </p:nvGrpSpPr>
          <p:grpSpPr>
            <a:xfrm>
              <a:off x="2774521" y="2046333"/>
              <a:ext cx="2042338" cy="1982042"/>
              <a:chOff x="2774521" y="2046333"/>
              <a:chExt cx="2042338" cy="1982042"/>
            </a:xfrm>
          </p:grpSpPr>
          <p:sp>
            <p:nvSpPr>
              <p:cNvPr id="393" name="Rectangulo Horizon">
                <a:hlinkClick r:id="rId47" action="ppaction://hlinksldjump"/>
                <a:extLst>
                  <a:ext uri="{FF2B5EF4-FFF2-40B4-BE49-F238E27FC236}">
                    <a16:creationId xmlns:a16="http://schemas.microsoft.com/office/drawing/2014/main" id="{9EE51A0D-A296-6015-9876-CDA6B1A095C5}"/>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394" name="TextBox Compass FMT">
                <a:hlinkClick r:id="rId47" action="ppaction://hlinksldjump"/>
                <a:extLst>
                  <a:ext uri="{FF2B5EF4-FFF2-40B4-BE49-F238E27FC236}">
                    <a16:creationId xmlns:a16="http://schemas.microsoft.com/office/drawing/2014/main" id="{A34F7ED7-1040-48E8-8410-0022CF03262A}"/>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392" name="Picture 391">
              <a:hlinkClick r:id="rId47" action="ppaction://hlinksldjump"/>
              <a:extLst>
                <a:ext uri="{FF2B5EF4-FFF2-40B4-BE49-F238E27FC236}">
                  <a16:creationId xmlns:a16="http://schemas.microsoft.com/office/drawing/2014/main" id="{A342B28D-B738-3702-E269-B4DC13AAF483}"/>
                </a:ext>
              </a:extLst>
            </p:cNvPr>
            <p:cNvPicPr>
              <a:picLocks noChangeAspect="1"/>
            </p:cNvPicPr>
            <p:nvPr/>
          </p:nvPicPr>
          <p:blipFill rotWithShape="1">
            <a:blip r:embed="rId48"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395" name="HORIZON">
            <a:extLst>
              <a:ext uri="{FF2B5EF4-FFF2-40B4-BE49-F238E27FC236}">
                <a16:creationId xmlns:a16="http://schemas.microsoft.com/office/drawing/2014/main" id="{48C8170A-83B1-1409-F836-E4FBBAEF3808}"/>
              </a:ext>
            </a:extLst>
          </p:cNvPr>
          <p:cNvGrpSpPr/>
          <p:nvPr/>
        </p:nvGrpSpPr>
        <p:grpSpPr>
          <a:xfrm>
            <a:off x="14110573" y="1885505"/>
            <a:ext cx="2062983" cy="1982042"/>
            <a:chOff x="443243" y="2046333"/>
            <a:chExt cx="2062983" cy="1982042"/>
          </a:xfrm>
        </p:grpSpPr>
        <p:sp>
          <p:nvSpPr>
            <p:cNvPr id="396" name="Rectangulo Horizon">
              <a:hlinkClick r:id="rId49" action="ppaction://hlinksldjump"/>
              <a:extLst>
                <a:ext uri="{FF2B5EF4-FFF2-40B4-BE49-F238E27FC236}">
                  <a16:creationId xmlns:a16="http://schemas.microsoft.com/office/drawing/2014/main" id="{1872931D-53D3-D14B-91DD-8ED72601CB5D}"/>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397" name="TextBox Horizon">
              <a:hlinkClick r:id="rId49" action="ppaction://hlinksldjump"/>
              <a:extLst>
                <a:ext uri="{FF2B5EF4-FFF2-40B4-BE49-F238E27FC236}">
                  <a16:creationId xmlns:a16="http://schemas.microsoft.com/office/drawing/2014/main" id="{4DB2DE83-92B0-7F2E-CD97-FC518E61ED2A}"/>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398" name="Product image Horizon">
              <a:hlinkClick r:id="rId49" action="ppaction://hlinksldjump"/>
              <a:extLst>
                <a:ext uri="{FF2B5EF4-FFF2-40B4-BE49-F238E27FC236}">
                  <a16:creationId xmlns:a16="http://schemas.microsoft.com/office/drawing/2014/main" id="{DB05AADD-7AA2-EF51-3CA9-5EEA7BF328FE}"/>
                </a:ext>
              </a:extLst>
            </p:cNvPr>
            <p:cNvPicPr>
              <a:picLocks noChangeAspect="1"/>
            </p:cNvPicPr>
            <p:nvPr/>
          </p:nvPicPr>
          <p:blipFill rotWithShape="1">
            <a:blip r:embed="rId50"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399" name="Footer Placeholder 4">
            <a:extLst>
              <a:ext uri="{FF2B5EF4-FFF2-40B4-BE49-F238E27FC236}">
                <a16:creationId xmlns:a16="http://schemas.microsoft.com/office/drawing/2014/main" id="{812986B3-0013-BE88-C9E7-8E3CF99C4D00}"/>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400" name="Our Portafolio text box">
            <a:extLst>
              <a:ext uri="{FF2B5EF4-FFF2-40B4-BE49-F238E27FC236}">
                <a16:creationId xmlns:a16="http://schemas.microsoft.com/office/drawing/2014/main" id="{8856C690-F46E-589E-8053-49B10D1B11B9}"/>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401" name="Medical Imaging Title">
            <a:extLst>
              <a:ext uri="{FF2B5EF4-FFF2-40B4-BE49-F238E27FC236}">
                <a16:creationId xmlns:a16="http://schemas.microsoft.com/office/drawing/2014/main" id="{0D376CBD-A8E8-7879-ED9A-EA355BBFF37D}"/>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402" name="We Care Text">
            <a:extLst>
              <a:ext uri="{FF2B5EF4-FFF2-40B4-BE49-F238E27FC236}">
                <a16:creationId xmlns:a16="http://schemas.microsoft.com/office/drawing/2014/main" id="{4271AB78-8752-B3AA-C9F8-4D6C3C73122F}"/>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403" name="Thank you image">
            <a:extLst>
              <a:ext uri="{FF2B5EF4-FFF2-40B4-BE49-F238E27FC236}">
                <a16:creationId xmlns:a16="http://schemas.microsoft.com/office/drawing/2014/main" id="{83FDD2DD-9D17-1B75-D8A5-733450AF0051}"/>
              </a:ext>
            </a:extLst>
          </p:cNvPr>
          <p:cNvPicPr>
            <a:picLocks noChangeAspect="1"/>
          </p:cNvPicPr>
          <p:nvPr/>
        </p:nvPicPr>
        <p:blipFill>
          <a:blip r:embed="rId51"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sp>
        <p:nvSpPr>
          <p:cNvPr id="150" name="Menu Background">
            <a:extLst>
              <a:ext uri="{FF2B5EF4-FFF2-40B4-BE49-F238E27FC236}">
                <a16:creationId xmlns:a16="http://schemas.microsoft.com/office/drawing/2014/main" id="{7730FB9A-7C71-7F51-CA4C-43BB617A7EB1}"/>
              </a:ext>
            </a:extLst>
          </p:cNvPr>
          <p:cNvSpPr/>
          <p:nvPr/>
        </p:nvSpPr>
        <p:spPr>
          <a:xfrm>
            <a:off x="-185120"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_tradnl"/>
          </a:p>
        </p:txBody>
      </p:sp>
      <p:sp>
        <p:nvSpPr>
          <p:cNvPr id="151" name="Menu Portafolio">
            <a:hlinkClick r:id="rId52" action="ppaction://hlinksldjump"/>
            <a:extLst>
              <a:ext uri="{FF2B5EF4-FFF2-40B4-BE49-F238E27FC236}">
                <a16:creationId xmlns:a16="http://schemas.microsoft.com/office/drawing/2014/main" id="{CEBF73E0-38AF-A0ED-A2DD-62342F2202A1}"/>
              </a:ext>
            </a:extLst>
          </p:cNvPr>
          <p:cNvSpPr txBox="1"/>
          <p:nvPr/>
        </p:nvSpPr>
        <p:spPr>
          <a:xfrm>
            <a:off x="8905808" y="155231"/>
            <a:ext cx="1440000" cy="276999"/>
          </a:xfrm>
          <a:prstGeom prst="rect">
            <a:avLst/>
          </a:prstGeom>
          <a:noFill/>
        </p:spPr>
        <p:txBody>
          <a:bodyPr wrap="square" rtlCol="0">
            <a:spAutoFit/>
          </a:bodyPr>
          <a:lstStyle/>
          <a:p>
            <a:pPr algn="ctr"/>
            <a:r>
              <a:rPr lang="en-US" sz="1200" err="1">
                <a:solidFill>
                  <a:schemeClr val="bg1"/>
                </a:solidFill>
                <a:latin typeface="FRUTIGER LT 55 ROMAN" panose="02000503000000000000" pitchFamily="2" charset="0"/>
              </a:rPr>
              <a:t>Portafolio</a:t>
            </a:r>
            <a:endParaRPr lang="en-US" sz="1200">
              <a:solidFill>
                <a:schemeClr val="bg1"/>
              </a:solidFill>
              <a:latin typeface="FRUTIGER LT 55 ROMAN" panose="02000503000000000000" pitchFamily="2" charset="0"/>
            </a:endParaRPr>
          </a:p>
        </p:txBody>
      </p:sp>
      <p:sp>
        <p:nvSpPr>
          <p:cNvPr id="163" name="Menu Awards">
            <a:hlinkClick r:id="rId53" action="ppaction://hlinksldjump"/>
            <a:extLst>
              <a:ext uri="{FF2B5EF4-FFF2-40B4-BE49-F238E27FC236}">
                <a16:creationId xmlns:a16="http://schemas.microsoft.com/office/drawing/2014/main" id="{3B16E3AD-1033-88C6-388B-E69D41D5A8D6}"/>
              </a:ext>
            </a:extLst>
          </p:cNvPr>
          <p:cNvSpPr txBox="1"/>
          <p:nvPr/>
        </p:nvSpPr>
        <p:spPr>
          <a:xfrm>
            <a:off x="7480377" y="155231"/>
            <a:ext cx="1440000" cy="276999"/>
          </a:xfrm>
          <a:prstGeom prst="rect">
            <a:avLst/>
          </a:prstGeom>
          <a:noFill/>
        </p:spPr>
        <p:txBody>
          <a:bodyPr wrap="square" rtlCol="0">
            <a:spAutoFit/>
          </a:bodyPr>
          <a:lstStyle/>
          <a:p>
            <a:pPr algn="ctr"/>
            <a:r>
              <a:rPr lang="en-US" sz="1200" err="1">
                <a:solidFill>
                  <a:schemeClr val="bg1"/>
                </a:solidFill>
                <a:latin typeface="FRUTIGER LT 55 ROMAN" panose="02000503000000000000" pitchFamily="2" charset="0"/>
              </a:rPr>
              <a:t>Reconocimientos</a:t>
            </a:r>
            <a:endParaRPr lang="en-US" sz="1200">
              <a:solidFill>
                <a:schemeClr val="bg1"/>
              </a:solidFill>
              <a:latin typeface="FRUTIGER LT 55 ROMAN" panose="02000503000000000000" pitchFamily="2" charset="0"/>
            </a:endParaRPr>
          </a:p>
        </p:txBody>
      </p:sp>
      <p:sp>
        <p:nvSpPr>
          <p:cNvPr id="164" name="Menu Our Customers">
            <a:hlinkClick r:id="rId54" action="ppaction://hlinksldjump"/>
            <a:extLst>
              <a:ext uri="{FF2B5EF4-FFF2-40B4-BE49-F238E27FC236}">
                <a16:creationId xmlns:a16="http://schemas.microsoft.com/office/drawing/2014/main" id="{CA90BB0C-8BE4-2703-49BD-337B4B2AABBC}"/>
              </a:ext>
            </a:extLst>
          </p:cNvPr>
          <p:cNvSpPr txBox="1"/>
          <p:nvPr/>
        </p:nvSpPr>
        <p:spPr>
          <a:xfrm>
            <a:off x="6054946" y="62898"/>
            <a:ext cx="1440000" cy="461665"/>
          </a:xfrm>
          <a:prstGeom prst="rect">
            <a:avLst/>
          </a:prstGeom>
          <a:noFill/>
        </p:spPr>
        <p:txBody>
          <a:bodyPr wrap="square" rtlCol="0">
            <a:spAutoFit/>
          </a:bodyPr>
          <a:lstStyle/>
          <a:p>
            <a:pPr algn="ctr"/>
            <a:r>
              <a:rPr lang="en-US" sz="1200" err="1">
                <a:solidFill>
                  <a:schemeClr val="bg1"/>
                </a:solidFill>
                <a:latin typeface="FRUTIGER LT 55 ROMAN" panose="02000503000000000000" pitchFamily="2" charset="0"/>
              </a:rPr>
              <a:t>Nuestros</a:t>
            </a:r>
            <a:endParaRPr lang="en-US" sz="1200">
              <a:solidFill>
                <a:schemeClr val="bg1"/>
              </a:solidFill>
              <a:latin typeface="FRUTIGER LT 55 ROMAN" panose="02000503000000000000" pitchFamily="2" charset="0"/>
            </a:endParaRPr>
          </a:p>
          <a:p>
            <a:pPr algn="ctr"/>
            <a:r>
              <a:rPr lang="en-US" sz="1200" err="1">
                <a:solidFill>
                  <a:schemeClr val="bg1"/>
                </a:solidFill>
                <a:latin typeface="FRUTIGER LT 55 ROMAN" panose="02000503000000000000" pitchFamily="2" charset="0"/>
              </a:rPr>
              <a:t>Clientes</a:t>
            </a:r>
            <a:endParaRPr lang="en-US" sz="1200">
              <a:solidFill>
                <a:schemeClr val="bg1"/>
              </a:solidFill>
              <a:latin typeface="FRUTIGER LT 55 ROMAN" panose="02000503000000000000" pitchFamily="2" charset="0"/>
            </a:endParaRPr>
          </a:p>
        </p:txBody>
      </p:sp>
      <p:sp>
        <p:nvSpPr>
          <p:cNvPr id="165" name="Menu End Presentation">
            <a:hlinkClick r:id="" action="ppaction://hlinkshowjump?jump=lastslide"/>
            <a:extLst>
              <a:ext uri="{FF2B5EF4-FFF2-40B4-BE49-F238E27FC236}">
                <a16:creationId xmlns:a16="http://schemas.microsoft.com/office/drawing/2014/main" id="{BB9029F3-D677-7807-02FA-E94CD095911A}"/>
              </a:ext>
            </a:extLst>
          </p:cNvPr>
          <p:cNvSpPr txBox="1"/>
          <p:nvPr/>
        </p:nvSpPr>
        <p:spPr>
          <a:xfrm>
            <a:off x="10331241" y="62898"/>
            <a:ext cx="1440000" cy="461665"/>
          </a:xfrm>
          <a:prstGeom prst="rect">
            <a:avLst/>
          </a:prstGeom>
          <a:noFill/>
        </p:spPr>
        <p:txBody>
          <a:bodyPr wrap="square" rtlCol="0">
            <a:spAutoFit/>
          </a:bodyPr>
          <a:lstStyle/>
          <a:p>
            <a:pPr algn="ctr"/>
            <a:r>
              <a:rPr lang="en-US" sz="1200" dirty="0">
                <a:solidFill>
                  <a:schemeClr val="bg1"/>
                </a:solidFill>
                <a:latin typeface="FRUTIGER LT 55 ROMAN" panose="02000503000000000000" pitchFamily="2" charset="0"/>
              </a:rPr>
              <a:t>Fin de la </a:t>
            </a:r>
            <a:r>
              <a:rPr lang="en-US" sz="1200" dirty="0" err="1">
                <a:solidFill>
                  <a:schemeClr val="bg1"/>
                </a:solidFill>
                <a:latin typeface="FRUTIGER LT 55 ROMAN" panose="02000503000000000000" pitchFamily="2" charset="0"/>
              </a:rPr>
              <a:t>Presentación</a:t>
            </a:r>
            <a:endParaRPr lang="en-US" sz="1200" dirty="0">
              <a:solidFill>
                <a:schemeClr val="bg1"/>
              </a:solidFill>
              <a:latin typeface="FRUTIGER LT 55 ROMAN" panose="02000503000000000000" pitchFamily="2" charset="0"/>
            </a:endParaRPr>
          </a:p>
        </p:txBody>
      </p:sp>
      <p:sp>
        <p:nvSpPr>
          <p:cNvPr id="182" name="Menu Our History">
            <a:hlinkClick r:id="rId55" action="ppaction://hlinksldjump"/>
            <a:extLst>
              <a:ext uri="{FF2B5EF4-FFF2-40B4-BE49-F238E27FC236}">
                <a16:creationId xmlns:a16="http://schemas.microsoft.com/office/drawing/2014/main" id="{B1391962-7E48-BC4B-5F5E-8180A0CA9958}"/>
              </a:ext>
            </a:extLst>
          </p:cNvPr>
          <p:cNvSpPr txBox="1"/>
          <p:nvPr/>
        </p:nvSpPr>
        <p:spPr>
          <a:xfrm>
            <a:off x="4629515" y="62898"/>
            <a:ext cx="1440000" cy="461665"/>
          </a:xfrm>
          <a:prstGeom prst="rect">
            <a:avLst/>
          </a:prstGeom>
          <a:noFill/>
        </p:spPr>
        <p:txBody>
          <a:bodyPr wrap="square" rtlCol="0">
            <a:spAutoFit/>
          </a:bodyPr>
          <a:lstStyle/>
          <a:p>
            <a:pPr algn="ctr"/>
            <a:r>
              <a:rPr lang="en-US" sz="1200">
                <a:solidFill>
                  <a:schemeClr val="bg1"/>
                </a:solidFill>
                <a:latin typeface="FRUTIGER LT 55 ROMAN" panose="02000503000000000000" pitchFamily="2" charset="0"/>
              </a:rPr>
              <a:t>Nuestra</a:t>
            </a:r>
          </a:p>
          <a:p>
            <a:pPr algn="ctr"/>
            <a:r>
              <a:rPr lang="en-US" sz="1200">
                <a:solidFill>
                  <a:schemeClr val="bg1"/>
                </a:solidFill>
                <a:latin typeface="FRUTIGER LT 55 ROMAN" panose="02000503000000000000" pitchFamily="2" charset="0"/>
              </a:rPr>
              <a:t>Historia</a:t>
            </a:r>
          </a:p>
        </p:txBody>
      </p:sp>
      <p:sp>
        <p:nvSpPr>
          <p:cNvPr id="183" name="Menu Organizational Stucture">
            <a:hlinkClick r:id="rId56" action="ppaction://hlinksldjump"/>
            <a:extLst>
              <a:ext uri="{FF2B5EF4-FFF2-40B4-BE49-F238E27FC236}">
                <a16:creationId xmlns:a16="http://schemas.microsoft.com/office/drawing/2014/main" id="{4731B270-35BD-735A-0F76-F9BCF6B724F2}"/>
              </a:ext>
            </a:extLst>
          </p:cNvPr>
          <p:cNvSpPr txBox="1"/>
          <p:nvPr/>
        </p:nvSpPr>
        <p:spPr>
          <a:xfrm>
            <a:off x="3204084" y="62898"/>
            <a:ext cx="1440000" cy="461665"/>
          </a:xfrm>
          <a:prstGeom prst="rect">
            <a:avLst/>
          </a:prstGeom>
          <a:noFill/>
        </p:spPr>
        <p:txBody>
          <a:bodyPr wrap="square" rtlCol="0">
            <a:spAutoFit/>
          </a:bodyPr>
          <a:lstStyle/>
          <a:p>
            <a:pPr algn="ctr"/>
            <a:r>
              <a:rPr lang="en-US" sz="1200" err="1">
                <a:latin typeface="FRUTIGER LT 55 ROMAN" panose="02000503000000000000" pitchFamily="2" charset="0"/>
              </a:rPr>
              <a:t>Estructura</a:t>
            </a:r>
            <a:r>
              <a:rPr lang="en-US" sz="1200">
                <a:latin typeface="FRUTIGER LT 55 ROMAN" panose="02000503000000000000" pitchFamily="2" charset="0"/>
              </a:rPr>
              <a:t> </a:t>
            </a:r>
            <a:r>
              <a:rPr lang="en-US" sz="1200" err="1">
                <a:latin typeface="FRUTIGER LT 55 ROMAN" panose="02000503000000000000" pitchFamily="2" charset="0"/>
              </a:rPr>
              <a:t>Organizacional</a:t>
            </a:r>
            <a:endParaRPr lang="en-US" sz="1200">
              <a:latin typeface="FRUTIGER LT 55 ROMAN" panose="02000503000000000000" pitchFamily="2" charset="0"/>
            </a:endParaRPr>
          </a:p>
        </p:txBody>
      </p:sp>
      <p:sp>
        <p:nvSpPr>
          <p:cNvPr id="184" name="Menu Why Us">
            <a:hlinkClick r:id="rId57" action="ppaction://hlinksldjump"/>
            <a:extLst>
              <a:ext uri="{FF2B5EF4-FFF2-40B4-BE49-F238E27FC236}">
                <a16:creationId xmlns:a16="http://schemas.microsoft.com/office/drawing/2014/main" id="{55F074E4-06CE-1925-A7F9-EFCCB9C4C01E}"/>
              </a:ext>
            </a:extLst>
          </p:cNvPr>
          <p:cNvSpPr txBox="1"/>
          <p:nvPr/>
        </p:nvSpPr>
        <p:spPr>
          <a:xfrm>
            <a:off x="1778653" y="62898"/>
            <a:ext cx="1440000" cy="461665"/>
          </a:xfrm>
          <a:prstGeom prst="rect">
            <a:avLst/>
          </a:prstGeom>
          <a:noFill/>
        </p:spPr>
        <p:txBody>
          <a:bodyPr wrap="square" rtlCol="0">
            <a:spAutoFit/>
          </a:bodyPr>
          <a:lstStyle/>
          <a:p>
            <a:pPr algn="ctr"/>
            <a:r>
              <a:rPr lang="en-US" sz="1200">
                <a:solidFill>
                  <a:schemeClr val="bg1"/>
                </a:solidFill>
                <a:latin typeface="FRUTIGER LT 55 ROMAN" panose="02000503000000000000" pitchFamily="2" charset="0"/>
              </a:rPr>
              <a:t>Why</a:t>
            </a:r>
          </a:p>
          <a:p>
            <a:pPr algn="ctr"/>
            <a:r>
              <a:rPr lang="en-US" sz="1200">
                <a:solidFill>
                  <a:schemeClr val="bg1"/>
                </a:solidFill>
                <a:latin typeface="FRUTIGER LT 55 ROMAN" panose="02000503000000000000" pitchFamily="2" charset="0"/>
              </a:rPr>
              <a:t>Carestream</a:t>
            </a:r>
          </a:p>
        </p:txBody>
      </p:sp>
      <p:pic>
        <p:nvPicPr>
          <p:cNvPr id="185" name="Carestream Logo Menu">
            <a:hlinkClick r:id="" action="ppaction://hlinkshowjump?jump=firstslide"/>
            <a:extLst>
              <a:ext uri="{FF2B5EF4-FFF2-40B4-BE49-F238E27FC236}">
                <a16:creationId xmlns:a16="http://schemas.microsoft.com/office/drawing/2014/main" id="{E11AD596-2234-CF99-E68E-6A0496EAE8CD}"/>
              </a:ext>
            </a:extLst>
          </p:cNvPr>
          <p:cNvPicPr>
            <a:picLocks noChangeAspect="1"/>
          </p:cNvPicPr>
          <p:nvPr/>
        </p:nvPicPr>
        <p:blipFill>
          <a:blip r:embed="rId58" cstate="screen">
            <a:extLst>
              <a:ext uri="{28A0092B-C50C-407E-A947-70E740481C1C}">
                <a14:useLocalDpi xmlns:a14="http://schemas.microsoft.com/office/drawing/2010/main"/>
              </a:ext>
            </a:extLst>
          </a:blip>
          <a:stretch>
            <a:fillRect/>
          </a:stretch>
        </p:blipFill>
        <p:spPr>
          <a:xfrm>
            <a:off x="420759" y="189620"/>
            <a:ext cx="1209137" cy="208220"/>
          </a:xfrm>
          <a:prstGeom prst="rect">
            <a:avLst/>
          </a:prstGeom>
        </p:spPr>
      </p:pic>
      <p:grpSp>
        <p:nvGrpSpPr>
          <p:cNvPr id="404" name="DETECTORS">
            <a:extLst>
              <a:ext uri="{FF2B5EF4-FFF2-40B4-BE49-F238E27FC236}">
                <a16:creationId xmlns:a16="http://schemas.microsoft.com/office/drawing/2014/main" id="{DE0700F9-4D00-D824-6AC5-FEF994689236}"/>
              </a:ext>
            </a:extLst>
          </p:cNvPr>
          <p:cNvGrpSpPr/>
          <p:nvPr/>
        </p:nvGrpSpPr>
        <p:grpSpPr>
          <a:xfrm>
            <a:off x="-7890919" y="4139232"/>
            <a:ext cx="2042338" cy="2120888"/>
            <a:chOff x="5247304" y="4372963"/>
            <a:chExt cx="2042338" cy="2120888"/>
          </a:xfrm>
        </p:grpSpPr>
        <p:sp>
          <p:nvSpPr>
            <p:cNvPr id="405" name="Rectangulo Detectors">
              <a:hlinkClick r:id="rId59" action="ppaction://hlinksldjump"/>
              <a:extLst>
                <a:ext uri="{FF2B5EF4-FFF2-40B4-BE49-F238E27FC236}">
                  <a16:creationId xmlns:a16="http://schemas.microsoft.com/office/drawing/2014/main" id="{99AE4E1D-4954-0598-85B9-725D8B40F056}"/>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406" name="TextBox Detectors">
              <a:hlinkClick r:id="rId59" action="ppaction://hlinksldjump"/>
              <a:extLst>
                <a:ext uri="{FF2B5EF4-FFF2-40B4-BE49-F238E27FC236}">
                  <a16:creationId xmlns:a16="http://schemas.microsoft.com/office/drawing/2014/main" id="{D0B8F1CB-45F9-C121-9461-FAD20830B57E}"/>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407" name="Product image Detectors">
              <a:hlinkClick r:id="rId59" action="ppaction://hlinksldjump"/>
              <a:extLst>
                <a:ext uri="{FF2B5EF4-FFF2-40B4-BE49-F238E27FC236}">
                  <a16:creationId xmlns:a16="http://schemas.microsoft.com/office/drawing/2014/main" id="{A697C100-B217-C54C-993A-3C8828FD8780}"/>
                </a:ext>
              </a:extLst>
            </p:cNvPr>
            <p:cNvPicPr>
              <a:picLocks noChangeAspect="1"/>
            </p:cNvPicPr>
            <p:nvPr/>
          </p:nvPicPr>
          <p:blipFill>
            <a:blip r:embed="rId60"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42474615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Our history paragraph 1">
            <a:extLst>
              <a:ext uri="{FF2B5EF4-FFF2-40B4-BE49-F238E27FC236}">
                <a16:creationId xmlns:a16="http://schemas.microsoft.com/office/drawing/2014/main" id="{FA2D79D5-4B74-55CC-561B-CF6F1BC9EB88}"/>
              </a:ext>
            </a:extLst>
          </p:cNvPr>
          <p:cNvSpPr txBox="1"/>
          <p:nvPr/>
        </p:nvSpPr>
        <p:spPr>
          <a:xfrm>
            <a:off x="669441" y="2399396"/>
            <a:ext cx="6227470" cy="3106235"/>
          </a:xfrm>
          <a:prstGeom prst="rect">
            <a:avLst/>
          </a:prstGeom>
          <a:noFill/>
        </p:spPr>
        <p:txBody>
          <a:bodyPr wrap="square" rtlCol="0">
            <a:spAutoFit/>
          </a:bodyPr>
          <a:lstStyle/>
          <a:p>
            <a:pPr>
              <a:lnSpc>
                <a:spcPct val="150000"/>
              </a:lnSpc>
            </a:pPr>
            <a:r>
              <a:rPr lang="es-MX" dirty="0">
                <a:latin typeface="FRUTIGER LT 45 LIGHT" panose="02000503000000000000" pitchFamily="2" charset="0"/>
              </a:rPr>
              <a:t>Carestream una compañía Estadounidense, con un legado de más de </a:t>
            </a:r>
            <a:r>
              <a:rPr lang="es-MX" b="1" dirty="0">
                <a:latin typeface="FRUTIGER LT 45 LIGHT" panose="02000503000000000000" pitchFamily="2" charset="0"/>
              </a:rPr>
              <a:t>130 años </a:t>
            </a:r>
            <a:r>
              <a:rPr lang="es-MX" dirty="0">
                <a:latin typeface="FRUTIGER LT 45 LIGHT" panose="02000503000000000000" pitchFamily="2" charset="0"/>
              </a:rPr>
              <a:t>en experiencia de imagenología con el compromiso de innovación continua.</a:t>
            </a:r>
          </a:p>
          <a:p>
            <a:pPr marL="742950" lvl="1" indent="-285750">
              <a:lnSpc>
                <a:spcPct val="150000"/>
              </a:lnSpc>
              <a:buClr>
                <a:srgbClr val="F67F25"/>
              </a:buClr>
              <a:buFont typeface="Arial" panose="020B0604020202020204" pitchFamily="34" charset="0"/>
              <a:buChar char="•"/>
            </a:pPr>
            <a:r>
              <a:rPr lang="es-MX" b="1" dirty="0">
                <a:latin typeface="FRUTIGER LT 45 LIGHT" panose="02000503000000000000" pitchFamily="2" charset="0"/>
              </a:rPr>
              <a:t>1</a:t>
            </a:r>
            <a:r>
              <a:rPr lang="es-MX" b="1" baseline="30000" dirty="0">
                <a:latin typeface="FRUTIGER LT 45 LIGHT" panose="02000503000000000000" pitchFamily="2" charset="0"/>
              </a:rPr>
              <a:t>er</a:t>
            </a:r>
            <a:r>
              <a:rPr lang="es-MX" b="1" dirty="0">
                <a:latin typeface="FRUTIGER LT 45 LIGHT" panose="02000503000000000000" pitchFamily="2" charset="0"/>
              </a:rPr>
              <a:t> Columna Colapsable</a:t>
            </a:r>
          </a:p>
          <a:p>
            <a:pPr marL="742950" lvl="1" indent="-285750">
              <a:lnSpc>
                <a:spcPct val="150000"/>
              </a:lnSpc>
              <a:buClr>
                <a:srgbClr val="F67F25"/>
              </a:buClr>
              <a:buFont typeface="Arial" panose="020B0604020202020204" pitchFamily="34" charset="0"/>
              <a:buChar char="•"/>
            </a:pPr>
            <a:r>
              <a:rPr lang="es-MX" b="1" dirty="0">
                <a:latin typeface="FRUTIGER LT 45 LIGHT" panose="02000503000000000000" pitchFamily="2" charset="0"/>
              </a:rPr>
              <a:t>1</a:t>
            </a:r>
            <a:r>
              <a:rPr lang="es-MX" b="1" baseline="30000" dirty="0">
                <a:latin typeface="FRUTIGER LT 45 LIGHT" panose="02000503000000000000" pitchFamily="2" charset="0"/>
              </a:rPr>
              <a:t>er</a:t>
            </a:r>
            <a:r>
              <a:rPr lang="es-MX" b="1" dirty="0">
                <a:latin typeface="FRUTIGER LT 45 LIGHT" panose="02000503000000000000" pitchFamily="2" charset="0"/>
              </a:rPr>
              <a:t> Detector</a:t>
            </a:r>
          </a:p>
          <a:p>
            <a:pPr marL="742950" lvl="1" indent="-285750">
              <a:lnSpc>
                <a:spcPct val="150000"/>
              </a:lnSpc>
              <a:buClr>
                <a:srgbClr val="F67F25"/>
              </a:buClr>
              <a:buFont typeface="Arial" panose="020B0604020202020204" pitchFamily="34" charset="0"/>
              <a:buChar char="•"/>
            </a:pPr>
            <a:r>
              <a:rPr lang="es-MX" b="1" dirty="0">
                <a:latin typeface="FRUTIGER LT 45 LIGHT" panose="02000503000000000000" pitchFamily="2" charset="0"/>
              </a:rPr>
              <a:t>1</a:t>
            </a:r>
            <a:r>
              <a:rPr lang="es-MX" b="1" baseline="30000" dirty="0">
                <a:latin typeface="FRUTIGER LT 45 LIGHT" panose="02000503000000000000" pitchFamily="2" charset="0"/>
              </a:rPr>
              <a:t>er</a:t>
            </a:r>
            <a:r>
              <a:rPr lang="es-MX" b="1" dirty="0">
                <a:latin typeface="FRUTIGER LT 45 LIGHT" panose="02000503000000000000" pitchFamily="2" charset="0"/>
              </a:rPr>
              <a:t> CsI Detector sin Vidrio</a:t>
            </a:r>
          </a:p>
          <a:p>
            <a:pPr marL="0" lvl="1">
              <a:lnSpc>
                <a:spcPct val="150000"/>
              </a:lnSpc>
              <a:spcBef>
                <a:spcPts val="1200"/>
              </a:spcBef>
              <a:buClr>
                <a:srgbClr val="F67F25"/>
              </a:buClr>
            </a:pPr>
            <a:r>
              <a:rPr lang="es-MX" dirty="0">
                <a:latin typeface="FRUTIGER LT 45 LIGHT" panose="02000503000000000000" pitchFamily="2" charset="0"/>
              </a:rPr>
              <a:t>Construido sobre la experiencia y nuestra propia trayectoria.</a:t>
            </a:r>
          </a:p>
        </p:txBody>
      </p:sp>
      <p:sp>
        <p:nvSpPr>
          <p:cNvPr id="32" name="Our History TItle">
            <a:extLst>
              <a:ext uri="{FF2B5EF4-FFF2-40B4-BE49-F238E27FC236}">
                <a16:creationId xmlns:a16="http://schemas.microsoft.com/office/drawing/2014/main" id="{6D7E9C13-798E-4DF2-5C3F-547D1BA2D172}"/>
              </a:ext>
            </a:extLst>
          </p:cNvPr>
          <p:cNvSpPr txBox="1"/>
          <p:nvPr/>
        </p:nvSpPr>
        <p:spPr>
          <a:xfrm>
            <a:off x="5715000" y="1434049"/>
            <a:ext cx="6026420" cy="923330"/>
          </a:xfrm>
          <a:prstGeom prst="rect">
            <a:avLst/>
          </a:prstGeom>
          <a:noFill/>
        </p:spPr>
        <p:txBody>
          <a:bodyPr wrap="square" rtlCol="0">
            <a:spAutoFit/>
          </a:bodyPr>
          <a:lstStyle/>
          <a:p>
            <a:pPr algn="just"/>
            <a:r>
              <a:rPr lang="en-US" sz="5400" b="1" dirty="0">
                <a:latin typeface="FRUTIGER LT 75 BLACK" panose="02000503000000000000" pitchFamily="2" charset="0"/>
              </a:rPr>
              <a:t>Nuestra Historia</a:t>
            </a:r>
          </a:p>
        </p:txBody>
      </p:sp>
      <p:cxnSp>
        <p:nvCxnSpPr>
          <p:cNvPr id="324" name="Straight Connector 323">
            <a:extLst>
              <a:ext uri="{FF2B5EF4-FFF2-40B4-BE49-F238E27FC236}">
                <a16:creationId xmlns:a16="http://schemas.microsoft.com/office/drawing/2014/main" id="{B57E5C6A-DD51-1108-0D74-6976EA2DE8C5}"/>
              </a:ext>
            </a:extLst>
          </p:cNvPr>
          <p:cNvCxnSpPr>
            <a:cxnSpLocks/>
          </p:cNvCxnSpPr>
          <p:nvPr/>
        </p:nvCxnSpPr>
        <p:spPr>
          <a:xfrm>
            <a:off x="-21364523" y="3624259"/>
            <a:ext cx="12192000" cy="0"/>
          </a:xfrm>
          <a:prstGeom prst="line">
            <a:avLst/>
          </a:prstGeom>
          <a:ln w="19050">
            <a:solidFill>
              <a:srgbClr val="F67F25"/>
            </a:solidFill>
          </a:ln>
        </p:spPr>
        <p:style>
          <a:lnRef idx="1">
            <a:schemeClr val="accent2"/>
          </a:lnRef>
          <a:fillRef idx="0">
            <a:schemeClr val="accent2"/>
          </a:fillRef>
          <a:effectRef idx="0">
            <a:schemeClr val="accent2"/>
          </a:effectRef>
          <a:fontRef idx="minor">
            <a:schemeClr val="tx1"/>
          </a:fontRef>
        </p:style>
      </p:cxnSp>
      <p:grpSp>
        <p:nvGrpSpPr>
          <p:cNvPr id="325" name="Group 324">
            <a:extLst>
              <a:ext uri="{FF2B5EF4-FFF2-40B4-BE49-F238E27FC236}">
                <a16:creationId xmlns:a16="http://schemas.microsoft.com/office/drawing/2014/main" id="{AAA7BFFE-F7E8-6B3E-083F-513B21CFB16D}"/>
              </a:ext>
            </a:extLst>
          </p:cNvPr>
          <p:cNvGrpSpPr/>
          <p:nvPr/>
        </p:nvGrpSpPr>
        <p:grpSpPr>
          <a:xfrm>
            <a:off x="-21125655" y="4793678"/>
            <a:ext cx="11769247" cy="1794604"/>
            <a:chOff x="238868" y="4793678"/>
            <a:chExt cx="11769247" cy="1794604"/>
          </a:xfrm>
        </p:grpSpPr>
        <p:cxnSp>
          <p:nvCxnSpPr>
            <p:cNvPr id="326" name="Straight Connector 325">
              <a:extLst>
                <a:ext uri="{FF2B5EF4-FFF2-40B4-BE49-F238E27FC236}">
                  <a16:creationId xmlns:a16="http://schemas.microsoft.com/office/drawing/2014/main" id="{38E48E31-2ECB-EF1D-B1C2-7077AF1056F3}"/>
                </a:ext>
              </a:extLst>
            </p:cNvPr>
            <p:cNvCxnSpPr>
              <a:cxnSpLocks/>
            </p:cNvCxnSpPr>
            <p:nvPr/>
          </p:nvCxnSpPr>
          <p:spPr>
            <a:xfrm>
              <a:off x="301637" y="5899959"/>
              <a:ext cx="1863795" cy="0"/>
            </a:xfrm>
            <a:prstGeom prst="line">
              <a:avLst/>
            </a:prstGeom>
            <a:ln w="19050">
              <a:solidFill>
                <a:srgbClr val="F57F25"/>
              </a:solidFill>
            </a:ln>
          </p:spPr>
          <p:style>
            <a:lnRef idx="1">
              <a:schemeClr val="dk1"/>
            </a:lnRef>
            <a:fillRef idx="0">
              <a:schemeClr val="dk1"/>
            </a:fillRef>
            <a:effectRef idx="0">
              <a:schemeClr val="dk1"/>
            </a:effectRef>
            <a:fontRef idx="minor">
              <a:schemeClr val="tx1"/>
            </a:fontRef>
          </p:style>
        </p:cxnSp>
        <p:pic>
          <p:nvPicPr>
            <p:cNvPr id="327" name="Picture 326">
              <a:extLst>
                <a:ext uri="{FF2B5EF4-FFF2-40B4-BE49-F238E27FC236}">
                  <a16:creationId xmlns:a16="http://schemas.microsoft.com/office/drawing/2014/main" id="{29BC747D-AE40-1FC7-9B84-D5B3742C5E3F}"/>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38868" y="5485629"/>
              <a:ext cx="1707868" cy="332636"/>
            </a:xfrm>
            <a:prstGeom prst="rect">
              <a:avLst/>
            </a:prstGeom>
          </p:spPr>
        </p:pic>
        <p:cxnSp>
          <p:nvCxnSpPr>
            <p:cNvPr id="328" name="Straight Connector 327">
              <a:extLst>
                <a:ext uri="{FF2B5EF4-FFF2-40B4-BE49-F238E27FC236}">
                  <a16:creationId xmlns:a16="http://schemas.microsoft.com/office/drawing/2014/main" id="{045950D6-8A8B-C0EA-2A35-2C2B045B8C14}"/>
                </a:ext>
              </a:extLst>
            </p:cNvPr>
            <p:cNvCxnSpPr>
              <a:cxnSpLocks/>
            </p:cNvCxnSpPr>
            <p:nvPr/>
          </p:nvCxnSpPr>
          <p:spPr>
            <a:xfrm>
              <a:off x="2906597" y="5085764"/>
              <a:ext cx="1618991" cy="0"/>
            </a:xfrm>
            <a:prstGeom prst="line">
              <a:avLst/>
            </a:prstGeom>
            <a:ln w="19050">
              <a:solidFill>
                <a:srgbClr val="F57F25"/>
              </a:solidFill>
            </a:ln>
          </p:spPr>
          <p:style>
            <a:lnRef idx="1">
              <a:schemeClr val="dk1"/>
            </a:lnRef>
            <a:fillRef idx="0">
              <a:schemeClr val="dk1"/>
            </a:fillRef>
            <a:effectRef idx="0">
              <a:schemeClr val="dk1"/>
            </a:effectRef>
            <a:fontRef idx="minor">
              <a:schemeClr val="tx1"/>
            </a:fontRef>
          </p:style>
        </p:cxnSp>
        <p:sp>
          <p:nvSpPr>
            <p:cNvPr id="329" name="TextBox 328">
              <a:extLst>
                <a:ext uri="{FF2B5EF4-FFF2-40B4-BE49-F238E27FC236}">
                  <a16:creationId xmlns:a16="http://schemas.microsoft.com/office/drawing/2014/main" id="{0203CDD7-64C4-629C-C6AA-98A5F3EE2C3D}"/>
                </a:ext>
              </a:extLst>
            </p:cNvPr>
            <p:cNvSpPr txBox="1"/>
            <p:nvPr/>
          </p:nvSpPr>
          <p:spPr>
            <a:xfrm>
              <a:off x="2906597" y="4793678"/>
              <a:ext cx="1513749" cy="246221"/>
            </a:xfrm>
            <a:prstGeom prst="rect">
              <a:avLst/>
            </a:prstGeom>
            <a:noFill/>
          </p:spPr>
          <p:txBody>
            <a:bodyPr wrap="square" lIns="0" rtlCol="0">
              <a:spAutoFit/>
            </a:bodyPr>
            <a:lstStyle/>
            <a:p>
              <a:r>
                <a:rPr lang="en-US" altLang="zh-CN" sz="1000">
                  <a:solidFill>
                    <a:srgbClr val="F9880B"/>
                  </a:solidFill>
                </a:rPr>
                <a:t>DRX Evolution Introduction</a:t>
              </a:r>
              <a:endParaRPr lang="en-MX" sz="1000">
                <a:solidFill>
                  <a:schemeClr val="accent1"/>
                </a:solidFill>
              </a:endParaRPr>
            </a:p>
          </p:txBody>
        </p:sp>
        <p:pic>
          <p:nvPicPr>
            <p:cNvPr id="330" name="Picture 9">
              <a:extLst>
                <a:ext uri="{FF2B5EF4-FFF2-40B4-BE49-F238E27FC236}">
                  <a16:creationId xmlns:a16="http://schemas.microsoft.com/office/drawing/2014/main" id="{900D47AF-FBB3-FB92-A123-9C23988132FE}"/>
                </a:ext>
              </a:extLst>
            </p:cNvPr>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2901876" y="5155919"/>
              <a:ext cx="1764758" cy="14230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331" name="Straight Connector 330">
              <a:extLst>
                <a:ext uri="{FF2B5EF4-FFF2-40B4-BE49-F238E27FC236}">
                  <a16:creationId xmlns:a16="http://schemas.microsoft.com/office/drawing/2014/main" id="{822ED99E-447B-4590-12F6-FE8ED1CE2EBD}"/>
                </a:ext>
              </a:extLst>
            </p:cNvPr>
            <p:cNvCxnSpPr>
              <a:cxnSpLocks/>
            </p:cNvCxnSpPr>
            <p:nvPr/>
          </p:nvCxnSpPr>
          <p:spPr>
            <a:xfrm>
              <a:off x="6000170" y="5090864"/>
              <a:ext cx="720551" cy="0"/>
            </a:xfrm>
            <a:prstGeom prst="line">
              <a:avLst/>
            </a:prstGeom>
            <a:ln w="19050">
              <a:solidFill>
                <a:srgbClr val="F57F25"/>
              </a:solidFill>
            </a:ln>
          </p:spPr>
          <p:style>
            <a:lnRef idx="1">
              <a:schemeClr val="dk1"/>
            </a:lnRef>
            <a:fillRef idx="0">
              <a:schemeClr val="dk1"/>
            </a:fillRef>
            <a:effectRef idx="0">
              <a:schemeClr val="dk1"/>
            </a:effectRef>
            <a:fontRef idx="minor">
              <a:schemeClr val="tx1"/>
            </a:fontRef>
          </p:style>
        </p:cxnSp>
        <p:sp>
          <p:nvSpPr>
            <p:cNvPr id="332" name="TextBox 331">
              <a:extLst>
                <a:ext uri="{FF2B5EF4-FFF2-40B4-BE49-F238E27FC236}">
                  <a16:creationId xmlns:a16="http://schemas.microsoft.com/office/drawing/2014/main" id="{79683ED4-8153-5298-77A9-049907C5C930}"/>
                </a:ext>
              </a:extLst>
            </p:cNvPr>
            <p:cNvSpPr txBox="1"/>
            <p:nvPr/>
          </p:nvSpPr>
          <p:spPr>
            <a:xfrm>
              <a:off x="6000170" y="4810996"/>
              <a:ext cx="788280" cy="246221"/>
            </a:xfrm>
            <a:prstGeom prst="rect">
              <a:avLst/>
            </a:prstGeom>
            <a:noFill/>
          </p:spPr>
          <p:txBody>
            <a:bodyPr wrap="square" lIns="0" rtlCol="0">
              <a:spAutoFit/>
            </a:bodyPr>
            <a:lstStyle/>
            <a:p>
              <a:r>
                <a:rPr lang="en-US" altLang="zh-CN" sz="1000">
                  <a:solidFill>
                    <a:srgbClr val="F9880B"/>
                  </a:solidFill>
                </a:rPr>
                <a:t>DRX-2530C</a:t>
              </a:r>
              <a:endParaRPr lang="en-MX" sz="1000">
                <a:solidFill>
                  <a:schemeClr val="accent1"/>
                </a:solidFill>
              </a:endParaRPr>
            </a:p>
          </p:txBody>
        </p:sp>
        <p:pic>
          <p:nvPicPr>
            <p:cNvPr id="333" name="Picture 332">
              <a:extLst>
                <a:ext uri="{FF2B5EF4-FFF2-40B4-BE49-F238E27FC236}">
                  <a16:creationId xmlns:a16="http://schemas.microsoft.com/office/drawing/2014/main" id="{C54810E1-4349-8204-9BD1-69AE6F275D5C}"/>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034538" y="5228497"/>
              <a:ext cx="651814" cy="962643"/>
            </a:xfrm>
            <a:prstGeom prst="rect">
              <a:avLst/>
            </a:prstGeom>
          </p:spPr>
        </p:pic>
        <p:cxnSp>
          <p:nvCxnSpPr>
            <p:cNvPr id="334" name="Straight Connector 333">
              <a:extLst>
                <a:ext uri="{FF2B5EF4-FFF2-40B4-BE49-F238E27FC236}">
                  <a16:creationId xmlns:a16="http://schemas.microsoft.com/office/drawing/2014/main" id="{32B22A03-F379-A280-9C11-B3B03DF934BD}"/>
                </a:ext>
              </a:extLst>
            </p:cNvPr>
            <p:cNvCxnSpPr>
              <a:cxnSpLocks/>
            </p:cNvCxnSpPr>
            <p:nvPr/>
          </p:nvCxnSpPr>
          <p:spPr>
            <a:xfrm>
              <a:off x="8837316" y="5092299"/>
              <a:ext cx="870567" cy="0"/>
            </a:xfrm>
            <a:prstGeom prst="line">
              <a:avLst/>
            </a:prstGeom>
            <a:ln w="19050">
              <a:solidFill>
                <a:srgbClr val="F57F25"/>
              </a:solidFill>
            </a:ln>
          </p:spPr>
          <p:style>
            <a:lnRef idx="1">
              <a:schemeClr val="dk1"/>
            </a:lnRef>
            <a:fillRef idx="0">
              <a:schemeClr val="dk1"/>
            </a:fillRef>
            <a:effectRef idx="0">
              <a:schemeClr val="dk1"/>
            </a:effectRef>
            <a:fontRef idx="minor">
              <a:schemeClr val="tx1"/>
            </a:fontRef>
          </p:style>
        </p:cxnSp>
        <p:sp>
          <p:nvSpPr>
            <p:cNvPr id="335" name="TextBox 334">
              <a:extLst>
                <a:ext uri="{FF2B5EF4-FFF2-40B4-BE49-F238E27FC236}">
                  <a16:creationId xmlns:a16="http://schemas.microsoft.com/office/drawing/2014/main" id="{EDF65FDE-5AA1-594F-E7E0-9C73B6518184}"/>
                </a:ext>
              </a:extLst>
            </p:cNvPr>
            <p:cNvSpPr txBox="1"/>
            <p:nvPr/>
          </p:nvSpPr>
          <p:spPr>
            <a:xfrm>
              <a:off x="8828600" y="4820579"/>
              <a:ext cx="879283" cy="246221"/>
            </a:xfrm>
            <a:prstGeom prst="rect">
              <a:avLst/>
            </a:prstGeom>
            <a:noFill/>
          </p:spPr>
          <p:txBody>
            <a:bodyPr wrap="square" lIns="0" rtlCol="0">
              <a:spAutoFit/>
            </a:bodyPr>
            <a:lstStyle/>
            <a:p>
              <a:r>
                <a:rPr lang="en-US" altLang="zh-CN" sz="1000">
                  <a:solidFill>
                    <a:srgbClr val="F9880B"/>
                  </a:solidFill>
                </a:rPr>
                <a:t>DRX Excel Plus</a:t>
              </a:r>
              <a:endParaRPr lang="en-MX" sz="1000">
                <a:solidFill>
                  <a:schemeClr val="accent1"/>
                </a:solidFill>
              </a:endParaRPr>
            </a:p>
          </p:txBody>
        </p:sp>
        <p:pic>
          <p:nvPicPr>
            <p:cNvPr id="336" name="Picture 335">
              <a:extLst>
                <a:ext uri="{FF2B5EF4-FFF2-40B4-BE49-F238E27FC236}">
                  <a16:creationId xmlns:a16="http://schemas.microsoft.com/office/drawing/2014/main" id="{6C5258AD-529D-5550-EA83-29DD6C0A64A1}"/>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8261820" y="5141808"/>
              <a:ext cx="1764750" cy="1437163"/>
            </a:xfrm>
            <a:prstGeom prst="rect">
              <a:avLst/>
            </a:prstGeom>
          </p:spPr>
        </p:pic>
        <p:cxnSp>
          <p:nvCxnSpPr>
            <p:cNvPr id="337" name="Straight Connector 336">
              <a:extLst>
                <a:ext uri="{FF2B5EF4-FFF2-40B4-BE49-F238E27FC236}">
                  <a16:creationId xmlns:a16="http://schemas.microsoft.com/office/drawing/2014/main" id="{E0A37BE8-189B-3F3F-0849-AAA08DFCE782}"/>
                </a:ext>
              </a:extLst>
            </p:cNvPr>
            <p:cNvCxnSpPr>
              <a:cxnSpLocks/>
            </p:cNvCxnSpPr>
            <p:nvPr/>
          </p:nvCxnSpPr>
          <p:spPr>
            <a:xfrm>
              <a:off x="10739188" y="5899958"/>
              <a:ext cx="1128503" cy="0"/>
            </a:xfrm>
            <a:prstGeom prst="line">
              <a:avLst/>
            </a:prstGeom>
            <a:ln w="19050">
              <a:solidFill>
                <a:srgbClr val="F57F25"/>
              </a:solidFill>
            </a:ln>
          </p:spPr>
          <p:style>
            <a:lnRef idx="1">
              <a:schemeClr val="dk1"/>
            </a:lnRef>
            <a:fillRef idx="0">
              <a:schemeClr val="dk1"/>
            </a:fillRef>
            <a:effectRef idx="0">
              <a:schemeClr val="dk1"/>
            </a:effectRef>
            <a:fontRef idx="minor">
              <a:schemeClr val="tx1"/>
            </a:fontRef>
          </p:style>
        </p:cxnSp>
        <p:sp>
          <p:nvSpPr>
            <p:cNvPr id="338" name="TextBox 337">
              <a:extLst>
                <a:ext uri="{FF2B5EF4-FFF2-40B4-BE49-F238E27FC236}">
                  <a16:creationId xmlns:a16="http://schemas.microsoft.com/office/drawing/2014/main" id="{2DCC8777-335E-1F7E-BFB2-503607F9FA73}"/>
                </a:ext>
              </a:extLst>
            </p:cNvPr>
            <p:cNvSpPr txBox="1"/>
            <p:nvPr/>
          </p:nvSpPr>
          <p:spPr>
            <a:xfrm>
              <a:off x="10739188" y="5615841"/>
              <a:ext cx="1179826" cy="246221"/>
            </a:xfrm>
            <a:prstGeom prst="rect">
              <a:avLst/>
            </a:prstGeom>
            <a:noFill/>
          </p:spPr>
          <p:txBody>
            <a:bodyPr wrap="square" lIns="0" rtlCol="0">
              <a:spAutoFit/>
            </a:bodyPr>
            <a:lstStyle/>
            <a:p>
              <a:r>
                <a:rPr lang="en-US" altLang="zh-CN" sz="1000">
                  <a:solidFill>
                    <a:srgbClr val="F9880B"/>
                  </a:solidFill>
                </a:rPr>
                <a:t>Transportable Lite</a:t>
              </a:r>
              <a:endParaRPr lang="en-MX" sz="1000">
                <a:solidFill>
                  <a:schemeClr val="accent1"/>
                </a:solidFill>
              </a:endParaRPr>
            </a:p>
          </p:txBody>
        </p:sp>
        <p:pic>
          <p:nvPicPr>
            <p:cNvPr id="339" name="Picture 338">
              <a:extLst>
                <a:ext uri="{FF2B5EF4-FFF2-40B4-BE49-F238E27FC236}">
                  <a16:creationId xmlns:a16="http://schemas.microsoft.com/office/drawing/2014/main" id="{6F8CA933-0B09-011A-9DB5-7CF1C85D38A2}"/>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353130" y="6048521"/>
              <a:ext cx="1654985" cy="539761"/>
            </a:xfrm>
            <a:prstGeom prst="rect">
              <a:avLst/>
            </a:prstGeom>
          </p:spPr>
        </p:pic>
      </p:grpSp>
      <p:grpSp>
        <p:nvGrpSpPr>
          <p:cNvPr id="340" name="Group 339">
            <a:extLst>
              <a:ext uri="{FF2B5EF4-FFF2-40B4-BE49-F238E27FC236}">
                <a16:creationId xmlns:a16="http://schemas.microsoft.com/office/drawing/2014/main" id="{DC553936-55BF-51BC-9FCB-03A41D1C3F72}"/>
              </a:ext>
            </a:extLst>
          </p:cNvPr>
          <p:cNvGrpSpPr/>
          <p:nvPr/>
        </p:nvGrpSpPr>
        <p:grpSpPr>
          <a:xfrm>
            <a:off x="-21141793" y="2675784"/>
            <a:ext cx="11549316" cy="2796228"/>
            <a:chOff x="222730" y="2675784"/>
            <a:chExt cx="11549316" cy="2796228"/>
          </a:xfrm>
        </p:grpSpPr>
        <p:grpSp>
          <p:nvGrpSpPr>
            <p:cNvPr id="341" name="Group 340">
              <a:extLst>
                <a:ext uri="{FF2B5EF4-FFF2-40B4-BE49-F238E27FC236}">
                  <a16:creationId xmlns:a16="http://schemas.microsoft.com/office/drawing/2014/main" id="{15D4DD70-4DE8-EA3B-BDF2-83328832DF90}"/>
                </a:ext>
              </a:extLst>
            </p:cNvPr>
            <p:cNvGrpSpPr/>
            <p:nvPr/>
          </p:nvGrpSpPr>
          <p:grpSpPr>
            <a:xfrm>
              <a:off x="511809" y="3197777"/>
              <a:ext cx="827302" cy="827302"/>
              <a:chOff x="516313" y="3211289"/>
              <a:chExt cx="827302" cy="827302"/>
            </a:xfrm>
          </p:grpSpPr>
          <p:sp>
            <p:nvSpPr>
              <p:cNvPr id="408" name="Oval 407">
                <a:extLst>
                  <a:ext uri="{FF2B5EF4-FFF2-40B4-BE49-F238E27FC236}">
                    <a16:creationId xmlns:a16="http://schemas.microsoft.com/office/drawing/2014/main" id="{70FEB8AA-8F82-DA6F-1E86-50C5B580ED50}"/>
                  </a:ext>
                </a:extLst>
              </p:cNvPr>
              <p:cNvSpPr/>
              <p:nvPr/>
            </p:nvSpPr>
            <p:spPr>
              <a:xfrm>
                <a:off x="830876" y="3528200"/>
                <a:ext cx="192125" cy="192125"/>
              </a:xfrm>
              <a:prstGeom prst="ellipse">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409" name="Donut 408">
                <a:extLst>
                  <a:ext uri="{FF2B5EF4-FFF2-40B4-BE49-F238E27FC236}">
                    <a16:creationId xmlns:a16="http://schemas.microsoft.com/office/drawing/2014/main" id="{9CAAC7AB-EF28-9939-F907-DF6A6524011C}"/>
                  </a:ext>
                </a:extLst>
              </p:cNvPr>
              <p:cNvSpPr/>
              <p:nvPr/>
            </p:nvSpPr>
            <p:spPr>
              <a:xfrm>
                <a:off x="727613" y="3420063"/>
                <a:ext cx="408399" cy="408399"/>
              </a:xfrm>
              <a:prstGeom prst="donut">
                <a:avLst>
                  <a:gd name="adj" fmla="val 6415"/>
                </a:avLst>
              </a:prstGeom>
              <a:solidFill>
                <a:srgbClr val="F57F2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sp>
            <p:nvSpPr>
              <p:cNvPr id="410" name="Arc 409">
                <a:extLst>
                  <a:ext uri="{FF2B5EF4-FFF2-40B4-BE49-F238E27FC236}">
                    <a16:creationId xmlns:a16="http://schemas.microsoft.com/office/drawing/2014/main" id="{83156E76-A58C-0852-E1EE-0425F0D17F70}"/>
                  </a:ext>
                </a:extLst>
              </p:cNvPr>
              <p:cNvSpPr/>
              <p:nvPr/>
            </p:nvSpPr>
            <p:spPr>
              <a:xfrm>
                <a:off x="516313" y="3211289"/>
                <a:ext cx="827302" cy="827302"/>
              </a:xfrm>
              <a:prstGeom prst="arc">
                <a:avLst>
                  <a:gd name="adj1" fmla="val 5371387"/>
                  <a:gd name="adj2" fmla="val 10752231"/>
                </a:avLst>
              </a:prstGeom>
              <a:ln w="19050">
                <a:solidFill>
                  <a:srgbClr val="F67F25"/>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MX"/>
              </a:p>
            </p:txBody>
          </p:sp>
          <p:sp>
            <p:nvSpPr>
              <p:cNvPr id="411" name="Donut 410">
                <a:extLst>
                  <a:ext uri="{FF2B5EF4-FFF2-40B4-BE49-F238E27FC236}">
                    <a16:creationId xmlns:a16="http://schemas.microsoft.com/office/drawing/2014/main" id="{697BDF54-1552-EF83-359A-5A4981C1AD30}"/>
                  </a:ext>
                </a:extLst>
              </p:cNvPr>
              <p:cNvSpPr/>
              <p:nvPr/>
            </p:nvSpPr>
            <p:spPr>
              <a:xfrm>
                <a:off x="600818" y="3298142"/>
                <a:ext cx="652239" cy="652239"/>
              </a:xfrm>
              <a:prstGeom prst="donut">
                <a:avLst>
                  <a:gd name="adj" fmla="val 3103"/>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grpSp>
        <p:cxnSp>
          <p:nvCxnSpPr>
            <p:cNvPr id="342" name="Straight Connector 341">
              <a:extLst>
                <a:ext uri="{FF2B5EF4-FFF2-40B4-BE49-F238E27FC236}">
                  <a16:creationId xmlns:a16="http://schemas.microsoft.com/office/drawing/2014/main" id="{D4BD54DF-934B-642A-DAB8-5FAAB0C3ACBB}"/>
                </a:ext>
              </a:extLst>
            </p:cNvPr>
            <p:cNvCxnSpPr>
              <a:cxnSpLocks/>
            </p:cNvCxnSpPr>
            <p:nvPr/>
          </p:nvCxnSpPr>
          <p:spPr>
            <a:xfrm flipH="1">
              <a:off x="926937" y="4014868"/>
              <a:ext cx="1966" cy="1319821"/>
            </a:xfrm>
            <a:prstGeom prst="line">
              <a:avLst/>
            </a:prstGeom>
            <a:ln w="19050">
              <a:solidFill>
                <a:srgbClr val="F67F25"/>
              </a:solidFill>
            </a:ln>
          </p:spPr>
          <p:style>
            <a:lnRef idx="1">
              <a:schemeClr val="accent2"/>
            </a:lnRef>
            <a:fillRef idx="0">
              <a:schemeClr val="accent2"/>
            </a:fillRef>
            <a:effectRef idx="0">
              <a:schemeClr val="accent2"/>
            </a:effectRef>
            <a:fontRef idx="minor">
              <a:schemeClr val="tx1"/>
            </a:fontRef>
          </p:style>
        </p:cxnSp>
        <p:sp>
          <p:nvSpPr>
            <p:cNvPr id="343" name="Oval 342">
              <a:extLst>
                <a:ext uri="{FF2B5EF4-FFF2-40B4-BE49-F238E27FC236}">
                  <a16:creationId xmlns:a16="http://schemas.microsoft.com/office/drawing/2014/main" id="{1E674807-01E1-6853-BC94-4CB3A6F82EC0}"/>
                </a:ext>
              </a:extLst>
            </p:cNvPr>
            <p:cNvSpPr/>
            <p:nvPr/>
          </p:nvSpPr>
          <p:spPr>
            <a:xfrm>
              <a:off x="862277" y="5334087"/>
              <a:ext cx="129319" cy="129319"/>
            </a:xfrm>
            <a:prstGeom prst="ellipse">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344" name="TextBox 343">
              <a:extLst>
                <a:ext uri="{FF2B5EF4-FFF2-40B4-BE49-F238E27FC236}">
                  <a16:creationId xmlns:a16="http://schemas.microsoft.com/office/drawing/2014/main" id="{1798AA5D-6F9A-BE32-1A54-6A7D37ECE654}"/>
                </a:ext>
              </a:extLst>
            </p:cNvPr>
            <p:cNvSpPr txBox="1"/>
            <p:nvPr/>
          </p:nvSpPr>
          <p:spPr>
            <a:xfrm>
              <a:off x="222730" y="2805103"/>
              <a:ext cx="1389797" cy="461665"/>
            </a:xfrm>
            <a:prstGeom prst="rect">
              <a:avLst/>
            </a:prstGeom>
            <a:noFill/>
          </p:spPr>
          <p:txBody>
            <a:bodyPr wrap="square" rtlCol="0">
              <a:spAutoFit/>
            </a:bodyPr>
            <a:lstStyle/>
            <a:p>
              <a:pPr algn="ctr"/>
              <a:r>
                <a:rPr lang="en-MX" sz="2400">
                  <a:solidFill>
                    <a:schemeClr val="bg1">
                      <a:lumMod val="65000"/>
                    </a:schemeClr>
                  </a:solidFill>
                </a:rPr>
                <a:t>2007</a:t>
              </a:r>
            </a:p>
          </p:txBody>
        </p:sp>
        <p:grpSp>
          <p:nvGrpSpPr>
            <p:cNvPr id="345" name="Group 344">
              <a:extLst>
                <a:ext uri="{FF2B5EF4-FFF2-40B4-BE49-F238E27FC236}">
                  <a16:creationId xmlns:a16="http://schemas.microsoft.com/office/drawing/2014/main" id="{AF1B780B-2313-ABC2-CAC6-D134812EB723}"/>
                </a:ext>
              </a:extLst>
            </p:cNvPr>
            <p:cNvGrpSpPr/>
            <p:nvPr/>
          </p:nvGrpSpPr>
          <p:grpSpPr>
            <a:xfrm>
              <a:off x="1883229" y="3211289"/>
              <a:ext cx="827302" cy="827302"/>
              <a:chOff x="1883229" y="3211289"/>
              <a:chExt cx="827302" cy="827302"/>
            </a:xfrm>
          </p:grpSpPr>
          <p:sp>
            <p:nvSpPr>
              <p:cNvPr id="404" name="Oval 403">
                <a:extLst>
                  <a:ext uri="{FF2B5EF4-FFF2-40B4-BE49-F238E27FC236}">
                    <a16:creationId xmlns:a16="http://schemas.microsoft.com/office/drawing/2014/main" id="{9A4E3324-ADD1-D1C2-8D2D-7D1E8D49638D}"/>
                  </a:ext>
                </a:extLst>
              </p:cNvPr>
              <p:cNvSpPr/>
              <p:nvPr/>
            </p:nvSpPr>
            <p:spPr>
              <a:xfrm>
                <a:off x="2197792" y="3528200"/>
                <a:ext cx="192125" cy="192125"/>
              </a:xfrm>
              <a:prstGeom prst="ellipse">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405" name="Donut 404">
                <a:extLst>
                  <a:ext uri="{FF2B5EF4-FFF2-40B4-BE49-F238E27FC236}">
                    <a16:creationId xmlns:a16="http://schemas.microsoft.com/office/drawing/2014/main" id="{CFA220AF-1A73-29AB-A199-3F5F80EA2338}"/>
                  </a:ext>
                </a:extLst>
              </p:cNvPr>
              <p:cNvSpPr/>
              <p:nvPr/>
            </p:nvSpPr>
            <p:spPr>
              <a:xfrm>
                <a:off x="2094529" y="3420063"/>
                <a:ext cx="408399" cy="408399"/>
              </a:xfrm>
              <a:prstGeom prst="donut">
                <a:avLst>
                  <a:gd name="adj" fmla="val 6415"/>
                </a:avLst>
              </a:prstGeom>
              <a:solidFill>
                <a:srgbClr val="F57F2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sp>
            <p:nvSpPr>
              <p:cNvPr id="406" name="Arc 405">
                <a:extLst>
                  <a:ext uri="{FF2B5EF4-FFF2-40B4-BE49-F238E27FC236}">
                    <a16:creationId xmlns:a16="http://schemas.microsoft.com/office/drawing/2014/main" id="{D0BED750-6141-D0DC-1B9C-A64F2758C146}"/>
                  </a:ext>
                </a:extLst>
              </p:cNvPr>
              <p:cNvSpPr/>
              <p:nvPr/>
            </p:nvSpPr>
            <p:spPr>
              <a:xfrm rot="5400000">
                <a:off x="1883229" y="3211289"/>
                <a:ext cx="827302" cy="827302"/>
              </a:xfrm>
              <a:prstGeom prst="arc">
                <a:avLst>
                  <a:gd name="adj1" fmla="val 5371387"/>
                  <a:gd name="adj2" fmla="val 10752231"/>
                </a:avLst>
              </a:prstGeom>
              <a:ln w="19050">
                <a:solidFill>
                  <a:srgbClr val="F67F25"/>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MX"/>
              </a:p>
            </p:txBody>
          </p:sp>
          <p:sp>
            <p:nvSpPr>
              <p:cNvPr id="407" name="Donut 406">
                <a:extLst>
                  <a:ext uri="{FF2B5EF4-FFF2-40B4-BE49-F238E27FC236}">
                    <a16:creationId xmlns:a16="http://schemas.microsoft.com/office/drawing/2014/main" id="{73AF30AF-18F6-ECCC-9E2F-A4296620DBF2}"/>
                  </a:ext>
                </a:extLst>
              </p:cNvPr>
              <p:cNvSpPr/>
              <p:nvPr/>
            </p:nvSpPr>
            <p:spPr>
              <a:xfrm>
                <a:off x="1967734" y="3298142"/>
                <a:ext cx="652239" cy="652239"/>
              </a:xfrm>
              <a:prstGeom prst="donut">
                <a:avLst>
                  <a:gd name="adj" fmla="val 3103"/>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grpSp>
        <p:cxnSp>
          <p:nvCxnSpPr>
            <p:cNvPr id="346" name="Straight Connector 345">
              <a:extLst>
                <a:ext uri="{FF2B5EF4-FFF2-40B4-BE49-F238E27FC236}">
                  <a16:creationId xmlns:a16="http://schemas.microsoft.com/office/drawing/2014/main" id="{450909A1-A136-E37C-A409-3B4D207B4814}"/>
                </a:ext>
              </a:extLst>
            </p:cNvPr>
            <p:cNvCxnSpPr>
              <a:cxnSpLocks/>
            </p:cNvCxnSpPr>
            <p:nvPr/>
          </p:nvCxnSpPr>
          <p:spPr>
            <a:xfrm>
              <a:off x="2290454" y="2719569"/>
              <a:ext cx="0" cy="498518"/>
            </a:xfrm>
            <a:prstGeom prst="line">
              <a:avLst/>
            </a:prstGeom>
            <a:ln w="19050">
              <a:solidFill>
                <a:srgbClr val="F67F25"/>
              </a:solidFill>
            </a:ln>
          </p:spPr>
          <p:style>
            <a:lnRef idx="1">
              <a:schemeClr val="accent2"/>
            </a:lnRef>
            <a:fillRef idx="0">
              <a:schemeClr val="accent2"/>
            </a:fillRef>
            <a:effectRef idx="0">
              <a:schemeClr val="accent2"/>
            </a:effectRef>
            <a:fontRef idx="minor">
              <a:schemeClr val="tx1"/>
            </a:fontRef>
          </p:style>
        </p:cxnSp>
        <p:sp>
          <p:nvSpPr>
            <p:cNvPr id="347" name="Oval 346">
              <a:extLst>
                <a:ext uri="{FF2B5EF4-FFF2-40B4-BE49-F238E27FC236}">
                  <a16:creationId xmlns:a16="http://schemas.microsoft.com/office/drawing/2014/main" id="{80E07DAE-6A49-A295-F2A9-DE9E3E725712}"/>
                </a:ext>
              </a:extLst>
            </p:cNvPr>
            <p:cNvSpPr/>
            <p:nvPr/>
          </p:nvSpPr>
          <p:spPr>
            <a:xfrm>
              <a:off x="2225115" y="2675784"/>
              <a:ext cx="129319" cy="129319"/>
            </a:xfrm>
            <a:prstGeom prst="ellipse">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348" name="TextBox 347">
              <a:extLst>
                <a:ext uri="{FF2B5EF4-FFF2-40B4-BE49-F238E27FC236}">
                  <a16:creationId xmlns:a16="http://schemas.microsoft.com/office/drawing/2014/main" id="{DA4811D9-A89B-351D-1540-4125713D0EFF}"/>
                </a:ext>
              </a:extLst>
            </p:cNvPr>
            <p:cNvSpPr txBox="1"/>
            <p:nvPr/>
          </p:nvSpPr>
          <p:spPr>
            <a:xfrm>
              <a:off x="1532140" y="3936599"/>
              <a:ext cx="1389797" cy="461665"/>
            </a:xfrm>
            <a:prstGeom prst="rect">
              <a:avLst/>
            </a:prstGeom>
            <a:noFill/>
          </p:spPr>
          <p:txBody>
            <a:bodyPr wrap="square" rtlCol="0">
              <a:spAutoFit/>
            </a:bodyPr>
            <a:lstStyle>
              <a:defPPr>
                <a:defRPr lang="en-SV"/>
              </a:defPPr>
              <a:lvl1pPr algn="ctr">
                <a:defRPr sz="3600">
                  <a:solidFill>
                    <a:schemeClr val="bg1">
                      <a:lumMod val="65000"/>
                    </a:schemeClr>
                  </a:solidFill>
                </a:defRPr>
              </a:lvl1pPr>
            </a:lstStyle>
            <a:p>
              <a:r>
                <a:rPr lang="en-MX" sz="2400"/>
                <a:t>2008</a:t>
              </a:r>
            </a:p>
          </p:txBody>
        </p:sp>
        <p:grpSp>
          <p:nvGrpSpPr>
            <p:cNvPr id="349" name="Group 348">
              <a:extLst>
                <a:ext uri="{FF2B5EF4-FFF2-40B4-BE49-F238E27FC236}">
                  <a16:creationId xmlns:a16="http://schemas.microsoft.com/office/drawing/2014/main" id="{3722936B-C099-CCA5-FCA0-0B6F4DD62FDF}"/>
                </a:ext>
              </a:extLst>
            </p:cNvPr>
            <p:cNvGrpSpPr/>
            <p:nvPr/>
          </p:nvGrpSpPr>
          <p:grpSpPr>
            <a:xfrm>
              <a:off x="3250145" y="3211289"/>
              <a:ext cx="827302" cy="827302"/>
              <a:chOff x="3250145" y="3211289"/>
              <a:chExt cx="827302" cy="827302"/>
            </a:xfrm>
          </p:grpSpPr>
          <p:sp>
            <p:nvSpPr>
              <p:cNvPr id="400" name="Oval 399">
                <a:extLst>
                  <a:ext uri="{FF2B5EF4-FFF2-40B4-BE49-F238E27FC236}">
                    <a16:creationId xmlns:a16="http://schemas.microsoft.com/office/drawing/2014/main" id="{4481A9A8-4404-E3D6-A4F9-897717758160}"/>
                  </a:ext>
                </a:extLst>
              </p:cNvPr>
              <p:cNvSpPr/>
              <p:nvPr/>
            </p:nvSpPr>
            <p:spPr>
              <a:xfrm>
                <a:off x="3564708" y="3528200"/>
                <a:ext cx="192125" cy="192125"/>
              </a:xfrm>
              <a:prstGeom prst="ellipse">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401" name="Donut 400">
                <a:extLst>
                  <a:ext uri="{FF2B5EF4-FFF2-40B4-BE49-F238E27FC236}">
                    <a16:creationId xmlns:a16="http://schemas.microsoft.com/office/drawing/2014/main" id="{37B66AAD-661E-DF5C-8044-B1B65961D0EB}"/>
                  </a:ext>
                </a:extLst>
              </p:cNvPr>
              <p:cNvSpPr/>
              <p:nvPr/>
            </p:nvSpPr>
            <p:spPr>
              <a:xfrm>
                <a:off x="3461445" y="3420063"/>
                <a:ext cx="408399" cy="408399"/>
              </a:xfrm>
              <a:prstGeom prst="donut">
                <a:avLst>
                  <a:gd name="adj" fmla="val 6415"/>
                </a:avLst>
              </a:prstGeom>
              <a:solidFill>
                <a:srgbClr val="F57F2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sp>
            <p:nvSpPr>
              <p:cNvPr id="402" name="Arc 401">
                <a:extLst>
                  <a:ext uri="{FF2B5EF4-FFF2-40B4-BE49-F238E27FC236}">
                    <a16:creationId xmlns:a16="http://schemas.microsoft.com/office/drawing/2014/main" id="{DBD1F252-7586-6D3B-294D-4041A4216A05}"/>
                  </a:ext>
                </a:extLst>
              </p:cNvPr>
              <p:cNvSpPr/>
              <p:nvPr/>
            </p:nvSpPr>
            <p:spPr>
              <a:xfrm>
                <a:off x="3250145" y="3211289"/>
                <a:ext cx="827302" cy="827302"/>
              </a:xfrm>
              <a:prstGeom prst="arc">
                <a:avLst>
                  <a:gd name="adj1" fmla="val 5371387"/>
                  <a:gd name="adj2" fmla="val 10752231"/>
                </a:avLst>
              </a:prstGeom>
              <a:ln w="19050">
                <a:solidFill>
                  <a:srgbClr val="F67F25"/>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MX"/>
              </a:p>
            </p:txBody>
          </p:sp>
          <p:sp>
            <p:nvSpPr>
              <p:cNvPr id="403" name="Donut 402">
                <a:extLst>
                  <a:ext uri="{FF2B5EF4-FFF2-40B4-BE49-F238E27FC236}">
                    <a16:creationId xmlns:a16="http://schemas.microsoft.com/office/drawing/2014/main" id="{6AEC28DB-90A7-A7B0-7F5D-B2678C73F689}"/>
                  </a:ext>
                </a:extLst>
              </p:cNvPr>
              <p:cNvSpPr/>
              <p:nvPr/>
            </p:nvSpPr>
            <p:spPr>
              <a:xfrm>
                <a:off x="3334650" y="3298142"/>
                <a:ext cx="652239" cy="652239"/>
              </a:xfrm>
              <a:prstGeom prst="donut">
                <a:avLst>
                  <a:gd name="adj" fmla="val 3103"/>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grpSp>
        <p:cxnSp>
          <p:nvCxnSpPr>
            <p:cNvPr id="350" name="Straight Connector 349">
              <a:extLst>
                <a:ext uri="{FF2B5EF4-FFF2-40B4-BE49-F238E27FC236}">
                  <a16:creationId xmlns:a16="http://schemas.microsoft.com/office/drawing/2014/main" id="{E609ACE8-AE9C-612E-F031-B876E7F9EAE1}"/>
                </a:ext>
              </a:extLst>
            </p:cNvPr>
            <p:cNvCxnSpPr>
              <a:cxnSpLocks/>
            </p:cNvCxnSpPr>
            <p:nvPr/>
          </p:nvCxnSpPr>
          <p:spPr>
            <a:xfrm flipH="1">
              <a:off x="3657370" y="4031779"/>
              <a:ext cx="6470" cy="550905"/>
            </a:xfrm>
            <a:prstGeom prst="line">
              <a:avLst/>
            </a:prstGeom>
            <a:ln w="19050">
              <a:solidFill>
                <a:srgbClr val="F67F25"/>
              </a:solidFill>
            </a:ln>
          </p:spPr>
          <p:style>
            <a:lnRef idx="1">
              <a:schemeClr val="accent2"/>
            </a:lnRef>
            <a:fillRef idx="0">
              <a:schemeClr val="accent2"/>
            </a:fillRef>
            <a:effectRef idx="0">
              <a:schemeClr val="accent2"/>
            </a:effectRef>
            <a:fontRef idx="minor">
              <a:schemeClr val="tx1"/>
            </a:fontRef>
          </p:style>
        </p:cxnSp>
        <p:sp>
          <p:nvSpPr>
            <p:cNvPr id="351" name="Oval 350">
              <a:extLst>
                <a:ext uri="{FF2B5EF4-FFF2-40B4-BE49-F238E27FC236}">
                  <a16:creationId xmlns:a16="http://schemas.microsoft.com/office/drawing/2014/main" id="{D9B9FEF0-1095-1814-684A-B20DF5FB1E55}"/>
                </a:ext>
              </a:extLst>
            </p:cNvPr>
            <p:cNvSpPr/>
            <p:nvPr/>
          </p:nvSpPr>
          <p:spPr>
            <a:xfrm>
              <a:off x="3596109" y="4589482"/>
              <a:ext cx="129319" cy="129319"/>
            </a:xfrm>
            <a:prstGeom prst="ellipse">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352" name="TextBox 351">
              <a:extLst>
                <a:ext uri="{FF2B5EF4-FFF2-40B4-BE49-F238E27FC236}">
                  <a16:creationId xmlns:a16="http://schemas.microsoft.com/office/drawing/2014/main" id="{1A4FF599-C0E6-D7FD-E1D0-3E8F21607ACE}"/>
                </a:ext>
              </a:extLst>
            </p:cNvPr>
            <p:cNvSpPr txBox="1"/>
            <p:nvPr/>
          </p:nvSpPr>
          <p:spPr>
            <a:xfrm>
              <a:off x="2939980" y="2813617"/>
              <a:ext cx="1389797" cy="461665"/>
            </a:xfrm>
            <a:prstGeom prst="rect">
              <a:avLst/>
            </a:prstGeom>
            <a:noFill/>
          </p:spPr>
          <p:txBody>
            <a:bodyPr wrap="square" rtlCol="0">
              <a:spAutoFit/>
            </a:bodyPr>
            <a:lstStyle/>
            <a:p>
              <a:pPr algn="ctr"/>
              <a:r>
                <a:rPr lang="en-MX" sz="2400">
                  <a:solidFill>
                    <a:schemeClr val="bg1">
                      <a:lumMod val="65000"/>
                    </a:schemeClr>
                  </a:solidFill>
                </a:rPr>
                <a:t>2009</a:t>
              </a:r>
            </a:p>
          </p:txBody>
        </p:sp>
        <p:grpSp>
          <p:nvGrpSpPr>
            <p:cNvPr id="353" name="Group 352">
              <a:extLst>
                <a:ext uri="{FF2B5EF4-FFF2-40B4-BE49-F238E27FC236}">
                  <a16:creationId xmlns:a16="http://schemas.microsoft.com/office/drawing/2014/main" id="{7F0F8AD4-3B5A-5E51-7530-2696573DA479}"/>
                </a:ext>
              </a:extLst>
            </p:cNvPr>
            <p:cNvGrpSpPr/>
            <p:nvPr/>
          </p:nvGrpSpPr>
          <p:grpSpPr>
            <a:xfrm>
              <a:off x="4617061" y="3211289"/>
              <a:ext cx="827302" cy="827302"/>
              <a:chOff x="4617061" y="3211289"/>
              <a:chExt cx="827302" cy="827302"/>
            </a:xfrm>
          </p:grpSpPr>
          <p:sp>
            <p:nvSpPr>
              <p:cNvPr id="396" name="Oval 395">
                <a:extLst>
                  <a:ext uri="{FF2B5EF4-FFF2-40B4-BE49-F238E27FC236}">
                    <a16:creationId xmlns:a16="http://schemas.microsoft.com/office/drawing/2014/main" id="{6F3425DD-AC9E-D075-E44E-FF1DC44DDE32}"/>
                  </a:ext>
                </a:extLst>
              </p:cNvPr>
              <p:cNvSpPr/>
              <p:nvPr/>
            </p:nvSpPr>
            <p:spPr>
              <a:xfrm>
                <a:off x="4931624" y="3528200"/>
                <a:ext cx="192125" cy="192125"/>
              </a:xfrm>
              <a:prstGeom prst="ellipse">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397" name="Donut 396">
                <a:extLst>
                  <a:ext uri="{FF2B5EF4-FFF2-40B4-BE49-F238E27FC236}">
                    <a16:creationId xmlns:a16="http://schemas.microsoft.com/office/drawing/2014/main" id="{6849F2B3-A290-AED0-8298-5972093955E0}"/>
                  </a:ext>
                </a:extLst>
              </p:cNvPr>
              <p:cNvSpPr/>
              <p:nvPr/>
            </p:nvSpPr>
            <p:spPr>
              <a:xfrm>
                <a:off x="4828361" y="3420063"/>
                <a:ext cx="408399" cy="408399"/>
              </a:xfrm>
              <a:prstGeom prst="donut">
                <a:avLst>
                  <a:gd name="adj" fmla="val 6415"/>
                </a:avLst>
              </a:prstGeom>
              <a:solidFill>
                <a:srgbClr val="F57F2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sp>
            <p:nvSpPr>
              <p:cNvPr id="398" name="Arc 397">
                <a:extLst>
                  <a:ext uri="{FF2B5EF4-FFF2-40B4-BE49-F238E27FC236}">
                    <a16:creationId xmlns:a16="http://schemas.microsoft.com/office/drawing/2014/main" id="{50D5540B-998C-D5D7-3EEA-9D38D1DDDCB4}"/>
                  </a:ext>
                </a:extLst>
              </p:cNvPr>
              <p:cNvSpPr/>
              <p:nvPr/>
            </p:nvSpPr>
            <p:spPr>
              <a:xfrm rot="5400000">
                <a:off x="4617061" y="3211289"/>
                <a:ext cx="827302" cy="827302"/>
              </a:xfrm>
              <a:prstGeom prst="arc">
                <a:avLst>
                  <a:gd name="adj1" fmla="val 5371387"/>
                  <a:gd name="adj2" fmla="val 10752231"/>
                </a:avLst>
              </a:prstGeom>
              <a:ln w="19050">
                <a:solidFill>
                  <a:srgbClr val="F67F25"/>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MX"/>
              </a:p>
            </p:txBody>
          </p:sp>
          <p:sp>
            <p:nvSpPr>
              <p:cNvPr id="399" name="Donut 398">
                <a:extLst>
                  <a:ext uri="{FF2B5EF4-FFF2-40B4-BE49-F238E27FC236}">
                    <a16:creationId xmlns:a16="http://schemas.microsoft.com/office/drawing/2014/main" id="{163D6462-4254-2C14-3A5E-76F9A9463C32}"/>
                  </a:ext>
                </a:extLst>
              </p:cNvPr>
              <p:cNvSpPr/>
              <p:nvPr/>
            </p:nvSpPr>
            <p:spPr>
              <a:xfrm>
                <a:off x="4701566" y="3298142"/>
                <a:ext cx="652239" cy="652239"/>
              </a:xfrm>
              <a:prstGeom prst="donut">
                <a:avLst>
                  <a:gd name="adj" fmla="val 3103"/>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grpSp>
        <p:cxnSp>
          <p:nvCxnSpPr>
            <p:cNvPr id="354" name="Straight Connector 353">
              <a:extLst>
                <a:ext uri="{FF2B5EF4-FFF2-40B4-BE49-F238E27FC236}">
                  <a16:creationId xmlns:a16="http://schemas.microsoft.com/office/drawing/2014/main" id="{EED5CA3E-8FA7-691A-F946-573C3A673229}"/>
                </a:ext>
              </a:extLst>
            </p:cNvPr>
            <p:cNvCxnSpPr>
              <a:cxnSpLocks/>
              <a:stCxn id="355" idx="4"/>
            </p:cNvCxnSpPr>
            <p:nvPr/>
          </p:nvCxnSpPr>
          <p:spPr>
            <a:xfrm>
              <a:off x="5023607" y="2805103"/>
              <a:ext cx="183" cy="412984"/>
            </a:xfrm>
            <a:prstGeom prst="line">
              <a:avLst/>
            </a:prstGeom>
            <a:ln w="19050">
              <a:solidFill>
                <a:srgbClr val="F67F25"/>
              </a:solidFill>
            </a:ln>
          </p:spPr>
          <p:style>
            <a:lnRef idx="1">
              <a:schemeClr val="accent2"/>
            </a:lnRef>
            <a:fillRef idx="0">
              <a:schemeClr val="accent2"/>
            </a:fillRef>
            <a:effectRef idx="0">
              <a:schemeClr val="accent2"/>
            </a:effectRef>
            <a:fontRef idx="minor">
              <a:schemeClr val="tx1"/>
            </a:fontRef>
          </p:style>
        </p:cxnSp>
        <p:sp>
          <p:nvSpPr>
            <p:cNvPr id="355" name="Oval 354">
              <a:extLst>
                <a:ext uri="{FF2B5EF4-FFF2-40B4-BE49-F238E27FC236}">
                  <a16:creationId xmlns:a16="http://schemas.microsoft.com/office/drawing/2014/main" id="{BC852FA8-36F5-28D3-641B-D5D87F41D333}"/>
                </a:ext>
              </a:extLst>
            </p:cNvPr>
            <p:cNvSpPr/>
            <p:nvPr/>
          </p:nvSpPr>
          <p:spPr>
            <a:xfrm>
              <a:off x="4958947" y="2675784"/>
              <a:ext cx="129319" cy="129319"/>
            </a:xfrm>
            <a:prstGeom prst="ellipse">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356" name="TextBox 355">
              <a:extLst>
                <a:ext uri="{FF2B5EF4-FFF2-40B4-BE49-F238E27FC236}">
                  <a16:creationId xmlns:a16="http://schemas.microsoft.com/office/drawing/2014/main" id="{C1132CAB-F128-BE21-8312-88338DD25F36}"/>
                </a:ext>
              </a:extLst>
            </p:cNvPr>
            <p:cNvSpPr txBox="1"/>
            <p:nvPr/>
          </p:nvSpPr>
          <p:spPr>
            <a:xfrm>
              <a:off x="4342527" y="4012863"/>
              <a:ext cx="1389797" cy="461665"/>
            </a:xfrm>
            <a:prstGeom prst="rect">
              <a:avLst/>
            </a:prstGeom>
            <a:noFill/>
          </p:spPr>
          <p:txBody>
            <a:bodyPr wrap="square" rtlCol="0">
              <a:spAutoFit/>
            </a:bodyPr>
            <a:lstStyle>
              <a:defPPr>
                <a:defRPr lang="en-SV"/>
              </a:defPPr>
              <a:lvl1pPr algn="ctr">
                <a:defRPr sz="3600">
                  <a:solidFill>
                    <a:schemeClr val="bg1">
                      <a:lumMod val="65000"/>
                    </a:schemeClr>
                  </a:solidFill>
                </a:defRPr>
              </a:lvl1pPr>
            </a:lstStyle>
            <a:p>
              <a:r>
                <a:rPr lang="en-MX" sz="2400"/>
                <a:t>2011</a:t>
              </a:r>
            </a:p>
          </p:txBody>
        </p:sp>
        <p:grpSp>
          <p:nvGrpSpPr>
            <p:cNvPr id="357" name="Group 356">
              <a:extLst>
                <a:ext uri="{FF2B5EF4-FFF2-40B4-BE49-F238E27FC236}">
                  <a16:creationId xmlns:a16="http://schemas.microsoft.com/office/drawing/2014/main" id="{B7FDF723-E5BF-DBED-7DD6-934097782F2B}"/>
                </a:ext>
              </a:extLst>
            </p:cNvPr>
            <p:cNvGrpSpPr/>
            <p:nvPr/>
          </p:nvGrpSpPr>
          <p:grpSpPr>
            <a:xfrm>
              <a:off x="5983977" y="3211289"/>
              <a:ext cx="827302" cy="827302"/>
              <a:chOff x="5983977" y="3211289"/>
              <a:chExt cx="827302" cy="827302"/>
            </a:xfrm>
          </p:grpSpPr>
          <p:sp>
            <p:nvSpPr>
              <p:cNvPr id="392" name="Oval 391">
                <a:extLst>
                  <a:ext uri="{FF2B5EF4-FFF2-40B4-BE49-F238E27FC236}">
                    <a16:creationId xmlns:a16="http://schemas.microsoft.com/office/drawing/2014/main" id="{17A47D9B-5595-97AC-57FB-D3789EB1C21B}"/>
                  </a:ext>
                </a:extLst>
              </p:cNvPr>
              <p:cNvSpPr/>
              <p:nvPr/>
            </p:nvSpPr>
            <p:spPr>
              <a:xfrm>
                <a:off x="6298540" y="3528200"/>
                <a:ext cx="192125" cy="192125"/>
              </a:xfrm>
              <a:prstGeom prst="ellipse">
                <a:avLst/>
              </a:prstGeom>
              <a:solidFill>
                <a:schemeClr val="tx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393" name="Donut 392">
                <a:extLst>
                  <a:ext uri="{FF2B5EF4-FFF2-40B4-BE49-F238E27FC236}">
                    <a16:creationId xmlns:a16="http://schemas.microsoft.com/office/drawing/2014/main" id="{5A9C824E-2535-CD02-F47C-B128FFA2518B}"/>
                  </a:ext>
                </a:extLst>
              </p:cNvPr>
              <p:cNvSpPr/>
              <p:nvPr/>
            </p:nvSpPr>
            <p:spPr>
              <a:xfrm>
                <a:off x="6195277" y="3420063"/>
                <a:ext cx="408399" cy="408399"/>
              </a:xfrm>
              <a:prstGeom prst="donut">
                <a:avLst>
                  <a:gd name="adj" fmla="val 6415"/>
                </a:avLst>
              </a:prstGeom>
              <a:solidFill>
                <a:srgbClr val="F57F2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sp>
            <p:nvSpPr>
              <p:cNvPr id="394" name="Arc 393">
                <a:extLst>
                  <a:ext uri="{FF2B5EF4-FFF2-40B4-BE49-F238E27FC236}">
                    <a16:creationId xmlns:a16="http://schemas.microsoft.com/office/drawing/2014/main" id="{5E865741-0989-2ACA-BAE3-9D858A7329F1}"/>
                  </a:ext>
                </a:extLst>
              </p:cNvPr>
              <p:cNvSpPr/>
              <p:nvPr/>
            </p:nvSpPr>
            <p:spPr>
              <a:xfrm>
                <a:off x="5983977" y="3211289"/>
                <a:ext cx="827302" cy="827302"/>
              </a:xfrm>
              <a:prstGeom prst="arc">
                <a:avLst>
                  <a:gd name="adj1" fmla="val 5371387"/>
                  <a:gd name="adj2" fmla="val 10752231"/>
                </a:avLst>
              </a:prstGeom>
              <a:ln w="19050">
                <a:solidFill>
                  <a:srgbClr val="F67F25"/>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MX"/>
              </a:p>
            </p:txBody>
          </p:sp>
          <p:sp>
            <p:nvSpPr>
              <p:cNvPr id="395" name="Donut 394">
                <a:extLst>
                  <a:ext uri="{FF2B5EF4-FFF2-40B4-BE49-F238E27FC236}">
                    <a16:creationId xmlns:a16="http://schemas.microsoft.com/office/drawing/2014/main" id="{06F415E3-CDC2-97DC-81CD-56AB5DD2F2BE}"/>
                  </a:ext>
                </a:extLst>
              </p:cNvPr>
              <p:cNvSpPr/>
              <p:nvPr/>
            </p:nvSpPr>
            <p:spPr>
              <a:xfrm>
                <a:off x="6068482" y="3298142"/>
                <a:ext cx="652239" cy="652239"/>
              </a:xfrm>
              <a:prstGeom prst="donut">
                <a:avLst>
                  <a:gd name="adj" fmla="val 3103"/>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grpSp>
        <p:cxnSp>
          <p:nvCxnSpPr>
            <p:cNvPr id="358" name="Straight Connector 357">
              <a:extLst>
                <a:ext uri="{FF2B5EF4-FFF2-40B4-BE49-F238E27FC236}">
                  <a16:creationId xmlns:a16="http://schemas.microsoft.com/office/drawing/2014/main" id="{8FA43970-6E7A-A0C8-5707-53747132212D}"/>
                </a:ext>
              </a:extLst>
            </p:cNvPr>
            <p:cNvCxnSpPr>
              <a:cxnSpLocks/>
            </p:cNvCxnSpPr>
            <p:nvPr/>
          </p:nvCxnSpPr>
          <p:spPr>
            <a:xfrm>
              <a:off x="6394601" y="4031779"/>
              <a:ext cx="0" cy="639101"/>
            </a:xfrm>
            <a:prstGeom prst="line">
              <a:avLst/>
            </a:prstGeom>
            <a:ln w="19050">
              <a:solidFill>
                <a:srgbClr val="F67F25"/>
              </a:solidFill>
            </a:ln>
          </p:spPr>
          <p:style>
            <a:lnRef idx="1">
              <a:schemeClr val="accent2"/>
            </a:lnRef>
            <a:fillRef idx="0">
              <a:schemeClr val="accent2"/>
            </a:fillRef>
            <a:effectRef idx="0">
              <a:schemeClr val="accent2"/>
            </a:effectRef>
            <a:fontRef idx="minor">
              <a:schemeClr val="tx1"/>
            </a:fontRef>
          </p:style>
        </p:cxnSp>
        <p:sp>
          <p:nvSpPr>
            <p:cNvPr id="359" name="Oval 358">
              <a:extLst>
                <a:ext uri="{FF2B5EF4-FFF2-40B4-BE49-F238E27FC236}">
                  <a16:creationId xmlns:a16="http://schemas.microsoft.com/office/drawing/2014/main" id="{DE74C21C-4A1B-3088-2C4C-AA95FFCB2F5B}"/>
                </a:ext>
              </a:extLst>
            </p:cNvPr>
            <p:cNvSpPr/>
            <p:nvPr/>
          </p:nvSpPr>
          <p:spPr>
            <a:xfrm>
              <a:off x="6329941" y="4589482"/>
              <a:ext cx="129319" cy="129319"/>
            </a:xfrm>
            <a:prstGeom prst="ellipse">
              <a:avLst/>
            </a:prstGeom>
            <a:solidFill>
              <a:schemeClr val="tx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360" name="TextBox 359">
              <a:extLst>
                <a:ext uri="{FF2B5EF4-FFF2-40B4-BE49-F238E27FC236}">
                  <a16:creationId xmlns:a16="http://schemas.microsoft.com/office/drawing/2014/main" id="{3697576C-7319-99CD-19F1-3B79340DFE04}"/>
                </a:ext>
              </a:extLst>
            </p:cNvPr>
            <p:cNvSpPr txBox="1"/>
            <p:nvPr/>
          </p:nvSpPr>
          <p:spPr>
            <a:xfrm>
              <a:off x="5714943" y="2818726"/>
              <a:ext cx="1389797" cy="461665"/>
            </a:xfrm>
            <a:prstGeom prst="rect">
              <a:avLst/>
            </a:prstGeom>
            <a:noFill/>
          </p:spPr>
          <p:txBody>
            <a:bodyPr wrap="square" rtlCol="0">
              <a:spAutoFit/>
            </a:bodyPr>
            <a:lstStyle/>
            <a:p>
              <a:pPr algn="ctr"/>
              <a:r>
                <a:rPr lang="en-MX" sz="2400">
                  <a:solidFill>
                    <a:schemeClr val="bg1">
                      <a:lumMod val="65000"/>
                    </a:schemeClr>
                  </a:solidFill>
                </a:rPr>
                <a:t>2013</a:t>
              </a:r>
            </a:p>
          </p:txBody>
        </p:sp>
        <p:sp>
          <p:nvSpPr>
            <p:cNvPr id="361" name="TextBox 360">
              <a:extLst>
                <a:ext uri="{FF2B5EF4-FFF2-40B4-BE49-F238E27FC236}">
                  <a16:creationId xmlns:a16="http://schemas.microsoft.com/office/drawing/2014/main" id="{5F0D4F2D-DFA0-C2BA-249F-E50BABBF9AAA}"/>
                </a:ext>
              </a:extLst>
            </p:cNvPr>
            <p:cNvSpPr txBox="1"/>
            <p:nvPr/>
          </p:nvSpPr>
          <p:spPr>
            <a:xfrm>
              <a:off x="7106939" y="4101893"/>
              <a:ext cx="1389797" cy="461665"/>
            </a:xfrm>
            <a:prstGeom prst="rect">
              <a:avLst/>
            </a:prstGeom>
            <a:noFill/>
          </p:spPr>
          <p:txBody>
            <a:bodyPr wrap="square" rtlCol="0">
              <a:spAutoFit/>
            </a:bodyPr>
            <a:lstStyle>
              <a:defPPr>
                <a:defRPr lang="en-SV"/>
              </a:defPPr>
              <a:lvl1pPr algn="ctr">
                <a:defRPr sz="3600">
                  <a:solidFill>
                    <a:schemeClr val="bg1">
                      <a:lumMod val="65000"/>
                    </a:schemeClr>
                  </a:solidFill>
                </a:defRPr>
              </a:lvl1pPr>
            </a:lstStyle>
            <a:p>
              <a:r>
                <a:rPr lang="en-MX" sz="2400"/>
                <a:t>2015</a:t>
              </a:r>
            </a:p>
          </p:txBody>
        </p:sp>
        <p:grpSp>
          <p:nvGrpSpPr>
            <p:cNvPr id="362" name="Group 361">
              <a:extLst>
                <a:ext uri="{FF2B5EF4-FFF2-40B4-BE49-F238E27FC236}">
                  <a16:creationId xmlns:a16="http://schemas.microsoft.com/office/drawing/2014/main" id="{C2D9370C-8F9F-38B9-9907-E49CAB898A92}"/>
                </a:ext>
              </a:extLst>
            </p:cNvPr>
            <p:cNvGrpSpPr/>
            <p:nvPr/>
          </p:nvGrpSpPr>
          <p:grpSpPr>
            <a:xfrm>
              <a:off x="7347836" y="3218087"/>
              <a:ext cx="827302" cy="827302"/>
              <a:chOff x="7350893" y="3211289"/>
              <a:chExt cx="827302" cy="827302"/>
            </a:xfrm>
          </p:grpSpPr>
          <p:sp>
            <p:nvSpPr>
              <p:cNvPr id="388" name="Oval 387">
                <a:extLst>
                  <a:ext uri="{FF2B5EF4-FFF2-40B4-BE49-F238E27FC236}">
                    <a16:creationId xmlns:a16="http://schemas.microsoft.com/office/drawing/2014/main" id="{A3E6F4D1-0B1E-3197-A4F9-45BF2343ACB8}"/>
                  </a:ext>
                </a:extLst>
              </p:cNvPr>
              <p:cNvSpPr/>
              <p:nvPr/>
            </p:nvSpPr>
            <p:spPr>
              <a:xfrm>
                <a:off x="7665456" y="3528200"/>
                <a:ext cx="192125" cy="192125"/>
              </a:xfrm>
              <a:prstGeom prst="ellipse">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389" name="Donut 388">
                <a:extLst>
                  <a:ext uri="{FF2B5EF4-FFF2-40B4-BE49-F238E27FC236}">
                    <a16:creationId xmlns:a16="http://schemas.microsoft.com/office/drawing/2014/main" id="{86FAC1D8-39A5-38F8-2E56-ED7262C4C5C9}"/>
                  </a:ext>
                </a:extLst>
              </p:cNvPr>
              <p:cNvSpPr/>
              <p:nvPr/>
            </p:nvSpPr>
            <p:spPr>
              <a:xfrm>
                <a:off x="7562193" y="3420063"/>
                <a:ext cx="408399" cy="408399"/>
              </a:xfrm>
              <a:prstGeom prst="donut">
                <a:avLst>
                  <a:gd name="adj" fmla="val 6415"/>
                </a:avLst>
              </a:prstGeom>
              <a:solidFill>
                <a:srgbClr val="F57F2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sp>
            <p:nvSpPr>
              <p:cNvPr id="390" name="Arc 389">
                <a:extLst>
                  <a:ext uri="{FF2B5EF4-FFF2-40B4-BE49-F238E27FC236}">
                    <a16:creationId xmlns:a16="http://schemas.microsoft.com/office/drawing/2014/main" id="{DF7AE6EC-DF44-3909-7DD4-D38B008456DB}"/>
                  </a:ext>
                </a:extLst>
              </p:cNvPr>
              <p:cNvSpPr/>
              <p:nvPr/>
            </p:nvSpPr>
            <p:spPr>
              <a:xfrm rot="5400000">
                <a:off x="7350893" y="3211289"/>
                <a:ext cx="827302" cy="827302"/>
              </a:xfrm>
              <a:prstGeom prst="arc">
                <a:avLst>
                  <a:gd name="adj1" fmla="val 5371387"/>
                  <a:gd name="adj2" fmla="val 10752231"/>
                </a:avLst>
              </a:prstGeom>
              <a:ln w="19050">
                <a:solidFill>
                  <a:srgbClr val="F67F25"/>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MX"/>
              </a:p>
            </p:txBody>
          </p:sp>
          <p:sp>
            <p:nvSpPr>
              <p:cNvPr id="391" name="Donut 390">
                <a:extLst>
                  <a:ext uri="{FF2B5EF4-FFF2-40B4-BE49-F238E27FC236}">
                    <a16:creationId xmlns:a16="http://schemas.microsoft.com/office/drawing/2014/main" id="{A851FD69-1B4A-3B79-8FC8-EF262A71810C}"/>
                  </a:ext>
                </a:extLst>
              </p:cNvPr>
              <p:cNvSpPr/>
              <p:nvPr/>
            </p:nvSpPr>
            <p:spPr>
              <a:xfrm>
                <a:off x="7435398" y="3298142"/>
                <a:ext cx="652239" cy="652239"/>
              </a:xfrm>
              <a:prstGeom prst="donut">
                <a:avLst>
                  <a:gd name="adj" fmla="val 3103"/>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grpSp>
        <p:cxnSp>
          <p:nvCxnSpPr>
            <p:cNvPr id="363" name="Straight Connector 362">
              <a:extLst>
                <a:ext uri="{FF2B5EF4-FFF2-40B4-BE49-F238E27FC236}">
                  <a16:creationId xmlns:a16="http://schemas.microsoft.com/office/drawing/2014/main" id="{88B3F9C3-D2B4-F7FF-7F7F-DFE32C09F19F}"/>
                </a:ext>
              </a:extLst>
            </p:cNvPr>
            <p:cNvCxnSpPr>
              <a:cxnSpLocks/>
            </p:cNvCxnSpPr>
            <p:nvPr/>
          </p:nvCxnSpPr>
          <p:spPr>
            <a:xfrm>
              <a:off x="7757439" y="2816209"/>
              <a:ext cx="0" cy="412984"/>
            </a:xfrm>
            <a:prstGeom prst="line">
              <a:avLst/>
            </a:prstGeom>
            <a:ln w="19050">
              <a:solidFill>
                <a:srgbClr val="F67F25"/>
              </a:solidFill>
            </a:ln>
          </p:spPr>
          <p:style>
            <a:lnRef idx="1">
              <a:schemeClr val="accent2"/>
            </a:lnRef>
            <a:fillRef idx="0">
              <a:schemeClr val="accent2"/>
            </a:fillRef>
            <a:effectRef idx="0">
              <a:schemeClr val="accent2"/>
            </a:effectRef>
            <a:fontRef idx="minor">
              <a:schemeClr val="tx1"/>
            </a:fontRef>
          </p:style>
        </p:cxnSp>
        <p:sp>
          <p:nvSpPr>
            <p:cNvPr id="364" name="Oval 363">
              <a:extLst>
                <a:ext uri="{FF2B5EF4-FFF2-40B4-BE49-F238E27FC236}">
                  <a16:creationId xmlns:a16="http://schemas.microsoft.com/office/drawing/2014/main" id="{FD192BBD-3DAF-C3A1-56B3-D31EA39D00E4}"/>
                </a:ext>
              </a:extLst>
            </p:cNvPr>
            <p:cNvSpPr/>
            <p:nvPr/>
          </p:nvSpPr>
          <p:spPr>
            <a:xfrm>
              <a:off x="7692779" y="2701698"/>
              <a:ext cx="129319" cy="129319"/>
            </a:xfrm>
            <a:prstGeom prst="ellipse">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grpSp>
          <p:nvGrpSpPr>
            <p:cNvPr id="365" name="Group 364">
              <a:extLst>
                <a:ext uri="{FF2B5EF4-FFF2-40B4-BE49-F238E27FC236}">
                  <a16:creationId xmlns:a16="http://schemas.microsoft.com/office/drawing/2014/main" id="{660D8934-A070-B6AD-656D-0E4BFA37901F}"/>
                </a:ext>
              </a:extLst>
            </p:cNvPr>
            <p:cNvGrpSpPr/>
            <p:nvPr/>
          </p:nvGrpSpPr>
          <p:grpSpPr>
            <a:xfrm>
              <a:off x="8717809" y="3212724"/>
              <a:ext cx="827302" cy="827302"/>
              <a:chOff x="8717809" y="3212724"/>
              <a:chExt cx="827302" cy="827302"/>
            </a:xfrm>
          </p:grpSpPr>
          <p:sp>
            <p:nvSpPr>
              <p:cNvPr id="384" name="Oval 383">
                <a:extLst>
                  <a:ext uri="{FF2B5EF4-FFF2-40B4-BE49-F238E27FC236}">
                    <a16:creationId xmlns:a16="http://schemas.microsoft.com/office/drawing/2014/main" id="{FECE6CB0-137B-B5BB-2B61-15C3270E139A}"/>
                  </a:ext>
                </a:extLst>
              </p:cNvPr>
              <p:cNvSpPr/>
              <p:nvPr/>
            </p:nvSpPr>
            <p:spPr>
              <a:xfrm>
                <a:off x="9032372" y="3529635"/>
                <a:ext cx="192125" cy="192125"/>
              </a:xfrm>
              <a:prstGeom prst="ellipse">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385" name="Donut 384">
                <a:extLst>
                  <a:ext uri="{FF2B5EF4-FFF2-40B4-BE49-F238E27FC236}">
                    <a16:creationId xmlns:a16="http://schemas.microsoft.com/office/drawing/2014/main" id="{D2738C36-3A5D-C8AA-CA1B-5173A3896252}"/>
                  </a:ext>
                </a:extLst>
              </p:cNvPr>
              <p:cNvSpPr/>
              <p:nvPr/>
            </p:nvSpPr>
            <p:spPr>
              <a:xfrm>
                <a:off x="8929109" y="3421498"/>
                <a:ext cx="408399" cy="408399"/>
              </a:xfrm>
              <a:prstGeom prst="donut">
                <a:avLst>
                  <a:gd name="adj" fmla="val 6415"/>
                </a:avLst>
              </a:prstGeom>
              <a:solidFill>
                <a:srgbClr val="F57F2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sp>
            <p:nvSpPr>
              <p:cNvPr id="386" name="Arc 385">
                <a:extLst>
                  <a:ext uri="{FF2B5EF4-FFF2-40B4-BE49-F238E27FC236}">
                    <a16:creationId xmlns:a16="http://schemas.microsoft.com/office/drawing/2014/main" id="{2C5C59D8-0E33-D4CC-649C-F2014A364911}"/>
                  </a:ext>
                </a:extLst>
              </p:cNvPr>
              <p:cNvSpPr/>
              <p:nvPr/>
            </p:nvSpPr>
            <p:spPr>
              <a:xfrm>
                <a:off x="8717809" y="3212724"/>
                <a:ext cx="827302" cy="827302"/>
              </a:xfrm>
              <a:prstGeom prst="arc">
                <a:avLst>
                  <a:gd name="adj1" fmla="val 5371387"/>
                  <a:gd name="adj2" fmla="val 10752231"/>
                </a:avLst>
              </a:prstGeom>
              <a:ln w="19050">
                <a:solidFill>
                  <a:srgbClr val="F67F25"/>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MX"/>
              </a:p>
            </p:txBody>
          </p:sp>
          <p:sp>
            <p:nvSpPr>
              <p:cNvPr id="387" name="Donut 386">
                <a:extLst>
                  <a:ext uri="{FF2B5EF4-FFF2-40B4-BE49-F238E27FC236}">
                    <a16:creationId xmlns:a16="http://schemas.microsoft.com/office/drawing/2014/main" id="{5CF4ED91-F0B3-5E95-CA40-83B20EADE1A8}"/>
                  </a:ext>
                </a:extLst>
              </p:cNvPr>
              <p:cNvSpPr/>
              <p:nvPr/>
            </p:nvSpPr>
            <p:spPr>
              <a:xfrm>
                <a:off x="8802314" y="3299577"/>
                <a:ext cx="652239" cy="652239"/>
              </a:xfrm>
              <a:prstGeom prst="donut">
                <a:avLst>
                  <a:gd name="adj" fmla="val 3103"/>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grpSp>
        <p:cxnSp>
          <p:nvCxnSpPr>
            <p:cNvPr id="366" name="Straight Connector 365">
              <a:extLst>
                <a:ext uri="{FF2B5EF4-FFF2-40B4-BE49-F238E27FC236}">
                  <a16:creationId xmlns:a16="http://schemas.microsoft.com/office/drawing/2014/main" id="{CA98EEA5-E352-E7F1-4AC8-0CC1157A1592}"/>
                </a:ext>
              </a:extLst>
            </p:cNvPr>
            <p:cNvCxnSpPr>
              <a:cxnSpLocks/>
            </p:cNvCxnSpPr>
            <p:nvPr/>
          </p:nvCxnSpPr>
          <p:spPr>
            <a:xfrm>
              <a:off x="9128433" y="4031778"/>
              <a:ext cx="0" cy="639101"/>
            </a:xfrm>
            <a:prstGeom prst="line">
              <a:avLst/>
            </a:prstGeom>
            <a:ln w="19050">
              <a:solidFill>
                <a:srgbClr val="F67F25"/>
              </a:solidFill>
            </a:ln>
          </p:spPr>
          <p:style>
            <a:lnRef idx="1">
              <a:schemeClr val="accent2"/>
            </a:lnRef>
            <a:fillRef idx="0">
              <a:schemeClr val="accent2"/>
            </a:fillRef>
            <a:effectRef idx="0">
              <a:schemeClr val="accent2"/>
            </a:effectRef>
            <a:fontRef idx="minor">
              <a:schemeClr val="tx1"/>
            </a:fontRef>
          </p:style>
        </p:cxnSp>
        <p:sp>
          <p:nvSpPr>
            <p:cNvPr id="367" name="Oval 366">
              <a:extLst>
                <a:ext uri="{FF2B5EF4-FFF2-40B4-BE49-F238E27FC236}">
                  <a16:creationId xmlns:a16="http://schemas.microsoft.com/office/drawing/2014/main" id="{E3B2518A-9938-D089-6E42-CB701C4E1299}"/>
                </a:ext>
              </a:extLst>
            </p:cNvPr>
            <p:cNvSpPr/>
            <p:nvPr/>
          </p:nvSpPr>
          <p:spPr>
            <a:xfrm>
              <a:off x="9063773" y="4590917"/>
              <a:ext cx="129319" cy="129319"/>
            </a:xfrm>
            <a:prstGeom prst="ellipse">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368" name="TextBox 367">
              <a:extLst>
                <a:ext uri="{FF2B5EF4-FFF2-40B4-BE49-F238E27FC236}">
                  <a16:creationId xmlns:a16="http://schemas.microsoft.com/office/drawing/2014/main" id="{F8CA63F5-9C46-2567-3717-1A80D56F1921}"/>
                </a:ext>
              </a:extLst>
            </p:cNvPr>
            <p:cNvSpPr txBox="1"/>
            <p:nvPr/>
          </p:nvSpPr>
          <p:spPr>
            <a:xfrm>
              <a:off x="8465393" y="2806538"/>
              <a:ext cx="1389797" cy="461665"/>
            </a:xfrm>
            <a:prstGeom prst="rect">
              <a:avLst/>
            </a:prstGeom>
            <a:noFill/>
          </p:spPr>
          <p:txBody>
            <a:bodyPr wrap="square" rtlCol="0">
              <a:spAutoFit/>
            </a:bodyPr>
            <a:lstStyle/>
            <a:p>
              <a:pPr algn="ctr"/>
              <a:r>
                <a:rPr lang="en-MX" sz="2400">
                  <a:solidFill>
                    <a:schemeClr val="bg1">
                      <a:lumMod val="65000"/>
                    </a:schemeClr>
                  </a:solidFill>
                </a:rPr>
                <a:t>2016</a:t>
              </a:r>
            </a:p>
          </p:txBody>
        </p:sp>
        <p:grpSp>
          <p:nvGrpSpPr>
            <p:cNvPr id="369" name="Group 368">
              <a:extLst>
                <a:ext uri="{FF2B5EF4-FFF2-40B4-BE49-F238E27FC236}">
                  <a16:creationId xmlns:a16="http://schemas.microsoft.com/office/drawing/2014/main" id="{34783CD2-185F-2975-3406-AEEB6333709D}"/>
                </a:ext>
              </a:extLst>
            </p:cNvPr>
            <p:cNvGrpSpPr/>
            <p:nvPr/>
          </p:nvGrpSpPr>
          <p:grpSpPr>
            <a:xfrm>
              <a:off x="10944744" y="3216496"/>
              <a:ext cx="827302" cy="827302"/>
              <a:chOff x="10944744" y="3216496"/>
              <a:chExt cx="827302" cy="827302"/>
            </a:xfrm>
          </p:grpSpPr>
          <p:sp>
            <p:nvSpPr>
              <p:cNvPr id="380" name="Oval 379">
                <a:extLst>
                  <a:ext uri="{FF2B5EF4-FFF2-40B4-BE49-F238E27FC236}">
                    <a16:creationId xmlns:a16="http://schemas.microsoft.com/office/drawing/2014/main" id="{949A9D83-0148-F9F4-174B-BD25FBC4FE9F}"/>
                  </a:ext>
                </a:extLst>
              </p:cNvPr>
              <p:cNvSpPr/>
              <p:nvPr/>
            </p:nvSpPr>
            <p:spPr>
              <a:xfrm>
                <a:off x="11259307" y="3533407"/>
                <a:ext cx="192125" cy="192125"/>
              </a:xfrm>
              <a:prstGeom prst="ellipse">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381" name="Donut 380">
                <a:extLst>
                  <a:ext uri="{FF2B5EF4-FFF2-40B4-BE49-F238E27FC236}">
                    <a16:creationId xmlns:a16="http://schemas.microsoft.com/office/drawing/2014/main" id="{1EC260DC-D15B-09DC-08F1-C0FE99FEBDF9}"/>
                  </a:ext>
                </a:extLst>
              </p:cNvPr>
              <p:cNvSpPr/>
              <p:nvPr/>
            </p:nvSpPr>
            <p:spPr>
              <a:xfrm>
                <a:off x="11156044" y="3425270"/>
                <a:ext cx="408399" cy="408399"/>
              </a:xfrm>
              <a:prstGeom prst="donut">
                <a:avLst>
                  <a:gd name="adj" fmla="val 6415"/>
                </a:avLst>
              </a:prstGeom>
              <a:solidFill>
                <a:srgbClr val="F57F2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sp>
            <p:nvSpPr>
              <p:cNvPr id="382" name="Arc 381">
                <a:extLst>
                  <a:ext uri="{FF2B5EF4-FFF2-40B4-BE49-F238E27FC236}">
                    <a16:creationId xmlns:a16="http://schemas.microsoft.com/office/drawing/2014/main" id="{39652985-8875-DFC8-F4EA-D8E822A87B17}"/>
                  </a:ext>
                </a:extLst>
              </p:cNvPr>
              <p:cNvSpPr/>
              <p:nvPr/>
            </p:nvSpPr>
            <p:spPr>
              <a:xfrm>
                <a:off x="10944744" y="3216496"/>
                <a:ext cx="827302" cy="827302"/>
              </a:xfrm>
              <a:prstGeom prst="arc">
                <a:avLst>
                  <a:gd name="adj1" fmla="val 5371387"/>
                  <a:gd name="adj2" fmla="val 10752231"/>
                </a:avLst>
              </a:prstGeom>
              <a:ln w="19050">
                <a:solidFill>
                  <a:srgbClr val="F67F25"/>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MX"/>
              </a:p>
            </p:txBody>
          </p:sp>
          <p:sp>
            <p:nvSpPr>
              <p:cNvPr id="383" name="Donut 382">
                <a:extLst>
                  <a:ext uri="{FF2B5EF4-FFF2-40B4-BE49-F238E27FC236}">
                    <a16:creationId xmlns:a16="http://schemas.microsoft.com/office/drawing/2014/main" id="{F6DD538D-3154-7144-8EAE-B77A11A3000E}"/>
                  </a:ext>
                </a:extLst>
              </p:cNvPr>
              <p:cNvSpPr/>
              <p:nvPr/>
            </p:nvSpPr>
            <p:spPr>
              <a:xfrm>
                <a:off x="11029249" y="3303349"/>
                <a:ext cx="652239" cy="652239"/>
              </a:xfrm>
              <a:prstGeom prst="donut">
                <a:avLst>
                  <a:gd name="adj" fmla="val 3103"/>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grpSp>
        <p:cxnSp>
          <p:nvCxnSpPr>
            <p:cNvPr id="370" name="Straight Connector 369">
              <a:extLst>
                <a:ext uri="{FF2B5EF4-FFF2-40B4-BE49-F238E27FC236}">
                  <a16:creationId xmlns:a16="http://schemas.microsoft.com/office/drawing/2014/main" id="{38019F12-1D5D-9A3A-87D9-E24BCE01F5F5}"/>
                </a:ext>
              </a:extLst>
            </p:cNvPr>
            <p:cNvCxnSpPr>
              <a:cxnSpLocks/>
            </p:cNvCxnSpPr>
            <p:nvPr/>
          </p:nvCxnSpPr>
          <p:spPr>
            <a:xfrm>
              <a:off x="11355368" y="4031778"/>
              <a:ext cx="0" cy="1394505"/>
            </a:xfrm>
            <a:prstGeom prst="line">
              <a:avLst/>
            </a:prstGeom>
            <a:ln w="19050">
              <a:solidFill>
                <a:srgbClr val="F67F25"/>
              </a:solidFill>
            </a:ln>
          </p:spPr>
          <p:style>
            <a:lnRef idx="1">
              <a:schemeClr val="accent2"/>
            </a:lnRef>
            <a:fillRef idx="0">
              <a:schemeClr val="accent2"/>
            </a:fillRef>
            <a:effectRef idx="0">
              <a:schemeClr val="accent2"/>
            </a:effectRef>
            <a:fontRef idx="minor">
              <a:schemeClr val="tx1"/>
            </a:fontRef>
          </p:style>
        </p:cxnSp>
        <p:sp>
          <p:nvSpPr>
            <p:cNvPr id="371" name="Oval 370">
              <a:extLst>
                <a:ext uri="{FF2B5EF4-FFF2-40B4-BE49-F238E27FC236}">
                  <a16:creationId xmlns:a16="http://schemas.microsoft.com/office/drawing/2014/main" id="{D2067D8B-732B-7E92-72EF-11FCAF5E4076}"/>
                </a:ext>
              </a:extLst>
            </p:cNvPr>
            <p:cNvSpPr/>
            <p:nvPr/>
          </p:nvSpPr>
          <p:spPr>
            <a:xfrm>
              <a:off x="11290708" y="5342693"/>
              <a:ext cx="129319" cy="129319"/>
            </a:xfrm>
            <a:prstGeom prst="ellipse">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372" name="TextBox 371">
              <a:extLst>
                <a:ext uri="{FF2B5EF4-FFF2-40B4-BE49-F238E27FC236}">
                  <a16:creationId xmlns:a16="http://schemas.microsoft.com/office/drawing/2014/main" id="{DBB343FC-B3B1-B625-17E7-B01D7660EF2A}"/>
                </a:ext>
              </a:extLst>
            </p:cNvPr>
            <p:cNvSpPr txBox="1"/>
            <p:nvPr/>
          </p:nvSpPr>
          <p:spPr>
            <a:xfrm>
              <a:off x="10074985" y="3928796"/>
              <a:ext cx="913282" cy="461665"/>
            </a:xfrm>
            <a:prstGeom prst="rect">
              <a:avLst/>
            </a:prstGeom>
            <a:noFill/>
          </p:spPr>
          <p:txBody>
            <a:bodyPr wrap="square" rtlCol="0">
              <a:spAutoFit/>
            </a:bodyPr>
            <a:lstStyle/>
            <a:p>
              <a:pPr algn="ctr"/>
              <a:r>
                <a:rPr lang="en-MX" sz="2400">
                  <a:solidFill>
                    <a:schemeClr val="bg1">
                      <a:lumMod val="65000"/>
                    </a:schemeClr>
                  </a:solidFill>
                </a:rPr>
                <a:t>2018</a:t>
              </a:r>
            </a:p>
          </p:txBody>
        </p:sp>
        <p:grpSp>
          <p:nvGrpSpPr>
            <p:cNvPr id="373" name="Group 372">
              <a:extLst>
                <a:ext uri="{FF2B5EF4-FFF2-40B4-BE49-F238E27FC236}">
                  <a16:creationId xmlns:a16="http://schemas.microsoft.com/office/drawing/2014/main" id="{639F9CCB-7DA5-495A-AD2D-E1AA5A0D234F}"/>
                </a:ext>
              </a:extLst>
            </p:cNvPr>
            <p:cNvGrpSpPr/>
            <p:nvPr/>
          </p:nvGrpSpPr>
          <p:grpSpPr>
            <a:xfrm>
              <a:off x="10084725" y="3214021"/>
              <a:ext cx="827302" cy="827302"/>
              <a:chOff x="10084725" y="3214021"/>
              <a:chExt cx="827302" cy="827302"/>
            </a:xfrm>
          </p:grpSpPr>
          <p:sp>
            <p:nvSpPr>
              <p:cNvPr id="376" name="Oval 375">
                <a:extLst>
                  <a:ext uri="{FF2B5EF4-FFF2-40B4-BE49-F238E27FC236}">
                    <a16:creationId xmlns:a16="http://schemas.microsoft.com/office/drawing/2014/main" id="{01BA8C91-245F-1DC9-B265-89E5086E664A}"/>
                  </a:ext>
                </a:extLst>
              </p:cNvPr>
              <p:cNvSpPr/>
              <p:nvPr/>
            </p:nvSpPr>
            <p:spPr>
              <a:xfrm>
                <a:off x="10399288" y="3530932"/>
                <a:ext cx="192125" cy="192125"/>
              </a:xfrm>
              <a:prstGeom prst="ellipse">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377" name="Donut 376">
                <a:extLst>
                  <a:ext uri="{FF2B5EF4-FFF2-40B4-BE49-F238E27FC236}">
                    <a16:creationId xmlns:a16="http://schemas.microsoft.com/office/drawing/2014/main" id="{A15A33E2-8494-8613-0102-E93531D273B3}"/>
                  </a:ext>
                </a:extLst>
              </p:cNvPr>
              <p:cNvSpPr/>
              <p:nvPr/>
            </p:nvSpPr>
            <p:spPr>
              <a:xfrm>
                <a:off x="10296025" y="3422795"/>
                <a:ext cx="408399" cy="408399"/>
              </a:xfrm>
              <a:prstGeom prst="donut">
                <a:avLst>
                  <a:gd name="adj" fmla="val 6415"/>
                </a:avLst>
              </a:prstGeom>
              <a:solidFill>
                <a:srgbClr val="F57F2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sp>
            <p:nvSpPr>
              <p:cNvPr id="378" name="Arc 377">
                <a:extLst>
                  <a:ext uri="{FF2B5EF4-FFF2-40B4-BE49-F238E27FC236}">
                    <a16:creationId xmlns:a16="http://schemas.microsoft.com/office/drawing/2014/main" id="{ABE949A7-012E-52B4-EE83-8C85401F0CC0}"/>
                  </a:ext>
                </a:extLst>
              </p:cNvPr>
              <p:cNvSpPr/>
              <p:nvPr/>
            </p:nvSpPr>
            <p:spPr>
              <a:xfrm rot="5400000">
                <a:off x="10084725" y="3214021"/>
                <a:ext cx="827302" cy="827302"/>
              </a:xfrm>
              <a:prstGeom prst="arc">
                <a:avLst>
                  <a:gd name="adj1" fmla="val 5371387"/>
                  <a:gd name="adj2" fmla="val 10752231"/>
                </a:avLst>
              </a:prstGeom>
              <a:ln w="19050">
                <a:solidFill>
                  <a:srgbClr val="F67F25"/>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MX"/>
              </a:p>
            </p:txBody>
          </p:sp>
          <p:sp>
            <p:nvSpPr>
              <p:cNvPr id="379" name="Donut 378">
                <a:extLst>
                  <a:ext uri="{FF2B5EF4-FFF2-40B4-BE49-F238E27FC236}">
                    <a16:creationId xmlns:a16="http://schemas.microsoft.com/office/drawing/2014/main" id="{108114EF-8672-2E6B-6D04-52800A550F25}"/>
                  </a:ext>
                </a:extLst>
              </p:cNvPr>
              <p:cNvSpPr/>
              <p:nvPr/>
            </p:nvSpPr>
            <p:spPr>
              <a:xfrm>
                <a:off x="10169230" y="3300874"/>
                <a:ext cx="652239" cy="652239"/>
              </a:xfrm>
              <a:prstGeom prst="donut">
                <a:avLst>
                  <a:gd name="adj" fmla="val 3103"/>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grpSp>
        <p:cxnSp>
          <p:nvCxnSpPr>
            <p:cNvPr id="374" name="Straight Connector 373">
              <a:extLst>
                <a:ext uri="{FF2B5EF4-FFF2-40B4-BE49-F238E27FC236}">
                  <a16:creationId xmlns:a16="http://schemas.microsoft.com/office/drawing/2014/main" id="{7115466D-D82A-2B12-786F-9907AF744D81}"/>
                </a:ext>
              </a:extLst>
            </p:cNvPr>
            <p:cNvCxnSpPr>
              <a:cxnSpLocks/>
              <a:stCxn id="375" idx="0"/>
            </p:cNvCxnSpPr>
            <p:nvPr/>
          </p:nvCxnSpPr>
          <p:spPr>
            <a:xfrm>
              <a:off x="10491271" y="2678516"/>
              <a:ext cx="4078" cy="543273"/>
            </a:xfrm>
            <a:prstGeom prst="line">
              <a:avLst/>
            </a:prstGeom>
            <a:ln w="19050">
              <a:solidFill>
                <a:srgbClr val="F67F25"/>
              </a:solidFill>
            </a:ln>
          </p:spPr>
          <p:style>
            <a:lnRef idx="1">
              <a:schemeClr val="accent2"/>
            </a:lnRef>
            <a:fillRef idx="0">
              <a:schemeClr val="accent2"/>
            </a:fillRef>
            <a:effectRef idx="0">
              <a:schemeClr val="accent2"/>
            </a:effectRef>
            <a:fontRef idx="minor">
              <a:schemeClr val="tx1"/>
            </a:fontRef>
          </p:style>
        </p:cxnSp>
        <p:sp>
          <p:nvSpPr>
            <p:cNvPr id="375" name="Oval 374">
              <a:extLst>
                <a:ext uri="{FF2B5EF4-FFF2-40B4-BE49-F238E27FC236}">
                  <a16:creationId xmlns:a16="http://schemas.microsoft.com/office/drawing/2014/main" id="{A8A2ED70-5BC7-CD68-8C37-48D443A6E39C}"/>
                </a:ext>
              </a:extLst>
            </p:cNvPr>
            <p:cNvSpPr/>
            <p:nvPr/>
          </p:nvSpPr>
          <p:spPr>
            <a:xfrm>
              <a:off x="10426611" y="2678516"/>
              <a:ext cx="129319" cy="129319"/>
            </a:xfrm>
            <a:prstGeom prst="ellipse">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grpSp>
      <p:grpSp>
        <p:nvGrpSpPr>
          <p:cNvPr id="412" name="Group 411">
            <a:extLst>
              <a:ext uri="{FF2B5EF4-FFF2-40B4-BE49-F238E27FC236}">
                <a16:creationId xmlns:a16="http://schemas.microsoft.com/office/drawing/2014/main" id="{35BAA1DD-E833-7CAA-7F9B-99BCD8593A33}"/>
              </a:ext>
            </a:extLst>
          </p:cNvPr>
          <p:cNvGrpSpPr/>
          <p:nvPr/>
        </p:nvGrpSpPr>
        <p:grpSpPr>
          <a:xfrm>
            <a:off x="-19885621" y="1112215"/>
            <a:ext cx="9390936" cy="1546830"/>
            <a:chOff x="1478902" y="1112215"/>
            <a:chExt cx="9390936" cy="1546830"/>
          </a:xfrm>
        </p:grpSpPr>
        <p:cxnSp>
          <p:nvCxnSpPr>
            <p:cNvPr id="413" name="Straight Connector 412">
              <a:extLst>
                <a:ext uri="{FF2B5EF4-FFF2-40B4-BE49-F238E27FC236}">
                  <a16:creationId xmlns:a16="http://schemas.microsoft.com/office/drawing/2014/main" id="{5A8EDD70-6CCA-9997-2FE4-DDA59A477268}"/>
                </a:ext>
              </a:extLst>
            </p:cNvPr>
            <p:cNvCxnSpPr>
              <a:cxnSpLocks/>
            </p:cNvCxnSpPr>
            <p:nvPr/>
          </p:nvCxnSpPr>
          <p:spPr>
            <a:xfrm rot="16200000">
              <a:off x="2176155" y="1546955"/>
              <a:ext cx="0" cy="1394505"/>
            </a:xfrm>
            <a:prstGeom prst="line">
              <a:avLst/>
            </a:prstGeom>
            <a:ln w="19050">
              <a:solidFill>
                <a:srgbClr val="F67F25"/>
              </a:solidFill>
            </a:ln>
          </p:spPr>
          <p:style>
            <a:lnRef idx="1">
              <a:schemeClr val="accent2"/>
            </a:lnRef>
            <a:fillRef idx="0">
              <a:schemeClr val="accent2"/>
            </a:fillRef>
            <a:effectRef idx="0">
              <a:schemeClr val="accent2"/>
            </a:effectRef>
            <a:fontRef idx="minor">
              <a:schemeClr val="tx1"/>
            </a:fontRef>
          </p:style>
        </p:cxnSp>
        <p:sp>
          <p:nvSpPr>
            <p:cNvPr id="414" name="TextBox 413">
              <a:extLst>
                <a:ext uri="{FF2B5EF4-FFF2-40B4-BE49-F238E27FC236}">
                  <a16:creationId xmlns:a16="http://schemas.microsoft.com/office/drawing/2014/main" id="{5EB89C95-E68C-325F-8AE8-D8A2F38B4F0D}"/>
                </a:ext>
              </a:extLst>
            </p:cNvPr>
            <p:cNvSpPr txBox="1"/>
            <p:nvPr/>
          </p:nvSpPr>
          <p:spPr>
            <a:xfrm>
              <a:off x="1482704" y="2258935"/>
              <a:ext cx="2181645" cy="400110"/>
            </a:xfrm>
            <a:prstGeom prst="rect">
              <a:avLst/>
            </a:prstGeom>
            <a:noFill/>
          </p:spPr>
          <p:txBody>
            <a:bodyPr wrap="square" lIns="0" rtlCol="0">
              <a:spAutoFit/>
            </a:bodyPr>
            <a:lstStyle/>
            <a:p>
              <a:r>
                <a:rPr lang="en-US" altLang="zh-CN" sz="1000">
                  <a:solidFill>
                    <a:srgbClr val="F9880B"/>
                  </a:solidFill>
                </a:rPr>
                <a:t>Carestream introduces first cassette sized DR detector and DRX1 System</a:t>
              </a:r>
              <a:endParaRPr lang="en-MX" sz="1000">
                <a:solidFill>
                  <a:schemeClr val="accent1"/>
                </a:solidFill>
              </a:endParaRPr>
            </a:p>
          </p:txBody>
        </p:sp>
        <p:pic>
          <p:nvPicPr>
            <p:cNvPr id="415" name="Picture 414">
              <a:extLst>
                <a:ext uri="{FF2B5EF4-FFF2-40B4-BE49-F238E27FC236}">
                  <a16:creationId xmlns:a16="http://schemas.microsoft.com/office/drawing/2014/main" id="{03483D4B-82CE-ECEC-46DB-E19A7F33D55E}"/>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1544039" y="1462476"/>
              <a:ext cx="1264232" cy="751089"/>
            </a:xfrm>
            <a:prstGeom prst="rect">
              <a:avLst/>
            </a:prstGeom>
          </p:spPr>
        </p:pic>
        <p:cxnSp>
          <p:nvCxnSpPr>
            <p:cNvPr id="416" name="Straight Connector 415">
              <a:extLst>
                <a:ext uri="{FF2B5EF4-FFF2-40B4-BE49-F238E27FC236}">
                  <a16:creationId xmlns:a16="http://schemas.microsoft.com/office/drawing/2014/main" id="{81EAAC14-B148-4963-13D0-349568DBB90B}"/>
                </a:ext>
              </a:extLst>
            </p:cNvPr>
            <p:cNvCxnSpPr>
              <a:cxnSpLocks/>
            </p:cNvCxnSpPr>
            <p:nvPr/>
          </p:nvCxnSpPr>
          <p:spPr>
            <a:xfrm>
              <a:off x="4212580" y="2244208"/>
              <a:ext cx="1426633" cy="0"/>
            </a:xfrm>
            <a:prstGeom prst="line">
              <a:avLst/>
            </a:prstGeom>
            <a:ln w="19050">
              <a:solidFill>
                <a:srgbClr val="F67F25"/>
              </a:solidFill>
            </a:ln>
          </p:spPr>
          <p:style>
            <a:lnRef idx="1">
              <a:schemeClr val="accent2"/>
            </a:lnRef>
            <a:fillRef idx="0">
              <a:schemeClr val="accent2"/>
            </a:fillRef>
            <a:effectRef idx="0">
              <a:schemeClr val="accent2"/>
            </a:effectRef>
            <a:fontRef idx="minor">
              <a:schemeClr val="tx1"/>
            </a:fontRef>
          </p:style>
        </p:cxnSp>
        <p:sp>
          <p:nvSpPr>
            <p:cNvPr id="417" name="TextBox 416">
              <a:extLst>
                <a:ext uri="{FF2B5EF4-FFF2-40B4-BE49-F238E27FC236}">
                  <a16:creationId xmlns:a16="http://schemas.microsoft.com/office/drawing/2014/main" id="{CCF733C1-AE60-C391-1249-23D24C6D0A8C}"/>
                </a:ext>
              </a:extLst>
            </p:cNvPr>
            <p:cNvSpPr txBox="1"/>
            <p:nvPr/>
          </p:nvSpPr>
          <p:spPr>
            <a:xfrm>
              <a:off x="4212580" y="2259620"/>
              <a:ext cx="1622051" cy="338554"/>
            </a:xfrm>
            <a:prstGeom prst="rect">
              <a:avLst/>
            </a:prstGeom>
            <a:noFill/>
          </p:spPr>
          <p:txBody>
            <a:bodyPr wrap="square" lIns="0" rtlCol="0">
              <a:spAutoFit/>
            </a:bodyPr>
            <a:lstStyle/>
            <a:p>
              <a:r>
                <a:rPr lang="en-US" altLang="zh-CN" sz="800">
                  <a:solidFill>
                    <a:srgbClr val="F9880B"/>
                  </a:solidFill>
                </a:rPr>
                <a:t>DRX Revolution first Collapsible Column Mobile DR</a:t>
              </a:r>
              <a:endParaRPr lang="en-MX" sz="1000">
                <a:solidFill>
                  <a:schemeClr val="accent1"/>
                </a:solidFill>
              </a:endParaRPr>
            </a:p>
          </p:txBody>
        </p:sp>
        <p:pic>
          <p:nvPicPr>
            <p:cNvPr id="418" name="Picture 41">
              <a:extLst>
                <a:ext uri="{FF2B5EF4-FFF2-40B4-BE49-F238E27FC236}">
                  <a16:creationId xmlns:a16="http://schemas.microsoft.com/office/drawing/2014/main" id="{C93FFCD0-2606-3EED-BAEB-AF17E62D47DC}"/>
                </a:ext>
              </a:extLst>
            </p:cNvPr>
            <p:cNvPicPr>
              <a:picLocks noChangeAspect="1" noChangeArrowheads="1"/>
            </p:cNvPicPr>
            <p:nvPr/>
          </p:nvPicPr>
          <p:blipFill rotWithShape="1">
            <a:blip r:embed="rId8" cstate="screen">
              <a:extLst>
                <a:ext uri="{28A0092B-C50C-407E-A947-70E740481C1C}">
                  <a14:useLocalDpi xmlns:a14="http://schemas.microsoft.com/office/drawing/2010/main"/>
                </a:ext>
              </a:extLst>
            </a:blip>
            <a:srcRect/>
            <a:stretch/>
          </p:blipFill>
          <p:spPr bwMode="auto">
            <a:xfrm>
              <a:off x="4469163" y="1166865"/>
              <a:ext cx="800688" cy="996221"/>
            </a:xfrm>
            <a:prstGeom prst="rect">
              <a:avLst/>
            </a:prstGeom>
            <a:noFill/>
            <a:extLst>
              <a:ext uri="{909E8E84-426E-40DD-AFC4-6F175D3DCCD1}">
                <a14:hiddenFill xmlns:a14="http://schemas.microsoft.com/office/drawing/2010/main">
                  <a:solidFill>
                    <a:srgbClr val="FFFFFF"/>
                  </a:solidFill>
                </a14:hiddenFill>
              </a:ext>
            </a:extLst>
          </p:spPr>
        </p:pic>
        <p:cxnSp>
          <p:nvCxnSpPr>
            <p:cNvPr id="419" name="Straight Connector 418">
              <a:extLst>
                <a:ext uri="{FF2B5EF4-FFF2-40B4-BE49-F238E27FC236}">
                  <a16:creationId xmlns:a16="http://schemas.microsoft.com/office/drawing/2014/main" id="{B776700C-E754-379B-6962-179296C8556C}"/>
                </a:ext>
              </a:extLst>
            </p:cNvPr>
            <p:cNvCxnSpPr>
              <a:cxnSpLocks/>
            </p:cNvCxnSpPr>
            <p:nvPr/>
          </p:nvCxnSpPr>
          <p:spPr>
            <a:xfrm>
              <a:off x="7294182" y="2368281"/>
              <a:ext cx="940548" cy="0"/>
            </a:xfrm>
            <a:prstGeom prst="line">
              <a:avLst/>
            </a:prstGeom>
            <a:ln w="19050">
              <a:solidFill>
                <a:srgbClr val="F67F25"/>
              </a:solidFill>
            </a:ln>
          </p:spPr>
          <p:style>
            <a:lnRef idx="1">
              <a:schemeClr val="accent2"/>
            </a:lnRef>
            <a:fillRef idx="0">
              <a:schemeClr val="accent2"/>
            </a:fillRef>
            <a:effectRef idx="0">
              <a:schemeClr val="accent2"/>
            </a:effectRef>
            <a:fontRef idx="minor">
              <a:schemeClr val="tx1"/>
            </a:fontRef>
          </p:style>
        </p:cxnSp>
        <p:sp>
          <p:nvSpPr>
            <p:cNvPr id="420" name="TextBox 419">
              <a:extLst>
                <a:ext uri="{FF2B5EF4-FFF2-40B4-BE49-F238E27FC236}">
                  <a16:creationId xmlns:a16="http://schemas.microsoft.com/office/drawing/2014/main" id="{E519F45A-52C3-0355-A3F9-FC0794C14DE5}"/>
                </a:ext>
              </a:extLst>
            </p:cNvPr>
            <p:cNvSpPr txBox="1"/>
            <p:nvPr/>
          </p:nvSpPr>
          <p:spPr>
            <a:xfrm>
              <a:off x="7293782" y="2382637"/>
              <a:ext cx="875527" cy="215444"/>
            </a:xfrm>
            <a:prstGeom prst="rect">
              <a:avLst/>
            </a:prstGeom>
            <a:noFill/>
          </p:spPr>
          <p:txBody>
            <a:bodyPr wrap="square" lIns="0" rtlCol="0">
              <a:spAutoFit/>
            </a:bodyPr>
            <a:lstStyle/>
            <a:p>
              <a:r>
                <a:rPr lang="en-US" altLang="zh-CN" sz="800">
                  <a:solidFill>
                    <a:srgbClr val="F9880B"/>
                  </a:solidFill>
                </a:rPr>
                <a:t>DRX Evolution Plus</a:t>
              </a:r>
              <a:endParaRPr lang="en-MX" sz="1000">
                <a:solidFill>
                  <a:schemeClr val="accent1"/>
                </a:solidFill>
              </a:endParaRPr>
            </a:p>
          </p:txBody>
        </p:sp>
        <p:pic>
          <p:nvPicPr>
            <p:cNvPr id="421" name="Picture 420">
              <a:extLst>
                <a:ext uri="{FF2B5EF4-FFF2-40B4-BE49-F238E27FC236}">
                  <a16:creationId xmlns:a16="http://schemas.microsoft.com/office/drawing/2014/main" id="{94A76AC4-6E13-E7A8-3DE7-83AF37472965}"/>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7061160" y="1112215"/>
              <a:ext cx="1340770" cy="1149673"/>
            </a:xfrm>
            <a:prstGeom prst="rect">
              <a:avLst/>
            </a:prstGeom>
          </p:spPr>
        </p:pic>
        <p:cxnSp>
          <p:nvCxnSpPr>
            <p:cNvPr id="422" name="Straight Connector 421">
              <a:extLst>
                <a:ext uri="{FF2B5EF4-FFF2-40B4-BE49-F238E27FC236}">
                  <a16:creationId xmlns:a16="http://schemas.microsoft.com/office/drawing/2014/main" id="{B812F7E8-7636-6C3C-2835-2F03FFAED83E}"/>
                </a:ext>
              </a:extLst>
            </p:cNvPr>
            <p:cNvCxnSpPr>
              <a:cxnSpLocks/>
            </p:cNvCxnSpPr>
            <p:nvPr/>
          </p:nvCxnSpPr>
          <p:spPr>
            <a:xfrm>
              <a:off x="10095136" y="2337231"/>
              <a:ext cx="774702" cy="0"/>
            </a:xfrm>
            <a:prstGeom prst="line">
              <a:avLst/>
            </a:prstGeom>
            <a:ln w="19050">
              <a:solidFill>
                <a:srgbClr val="F67F25"/>
              </a:solidFill>
            </a:ln>
          </p:spPr>
          <p:style>
            <a:lnRef idx="1">
              <a:schemeClr val="accent2"/>
            </a:lnRef>
            <a:fillRef idx="0">
              <a:schemeClr val="accent2"/>
            </a:fillRef>
            <a:effectRef idx="0">
              <a:schemeClr val="accent2"/>
            </a:effectRef>
            <a:fontRef idx="minor">
              <a:schemeClr val="tx1"/>
            </a:fontRef>
          </p:style>
        </p:cxnSp>
        <p:sp>
          <p:nvSpPr>
            <p:cNvPr id="423" name="TextBox 422">
              <a:extLst>
                <a:ext uri="{FF2B5EF4-FFF2-40B4-BE49-F238E27FC236}">
                  <a16:creationId xmlns:a16="http://schemas.microsoft.com/office/drawing/2014/main" id="{4BF12D40-F63A-758C-00DB-E9D31E3A4179}"/>
                </a:ext>
              </a:extLst>
            </p:cNvPr>
            <p:cNvSpPr txBox="1"/>
            <p:nvPr/>
          </p:nvSpPr>
          <p:spPr>
            <a:xfrm>
              <a:off x="10095136" y="2337231"/>
              <a:ext cx="703772" cy="246221"/>
            </a:xfrm>
            <a:prstGeom prst="rect">
              <a:avLst/>
            </a:prstGeom>
            <a:noFill/>
          </p:spPr>
          <p:txBody>
            <a:bodyPr wrap="square" lIns="0" rtlCol="0">
              <a:spAutoFit/>
            </a:bodyPr>
            <a:lstStyle/>
            <a:p>
              <a:r>
                <a:rPr lang="en-US" altLang="zh-CN" sz="1000">
                  <a:solidFill>
                    <a:srgbClr val="F9880B"/>
                  </a:solidFill>
                </a:rPr>
                <a:t>DRX-2530C</a:t>
              </a:r>
              <a:endParaRPr lang="en-MX" sz="1000">
                <a:solidFill>
                  <a:schemeClr val="accent1"/>
                </a:solidFill>
              </a:endParaRPr>
            </a:p>
          </p:txBody>
        </p:sp>
        <p:pic>
          <p:nvPicPr>
            <p:cNvPr id="424" name="Picture 423">
              <a:extLst>
                <a:ext uri="{FF2B5EF4-FFF2-40B4-BE49-F238E27FC236}">
                  <a16:creationId xmlns:a16="http://schemas.microsoft.com/office/drawing/2014/main" id="{B0B9B2B6-1CA0-0F5F-4E7E-277A40A5B40C}"/>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10154686" y="1470621"/>
              <a:ext cx="636005" cy="755556"/>
            </a:xfrm>
            <a:prstGeom prst="rect">
              <a:avLst/>
            </a:prstGeom>
          </p:spPr>
        </p:pic>
      </p:grpSp>
      <p:pic>
        <p:nvPicPr>
          <p:cNvPr id="240" name="CARESTREAM LOGO">
            <a:extLst>
              <a:ext uri="{FF2B5EF4-FFF2-40B4-BE49-F238E27FC236}">
                <a16:creationId xmlns:a16="http://schemas.microsoft.com/office/drawing/2014/main" id="{97FCBA0F-1AF6-71FB-3A30-54E13C4A3AFF}"/>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4510471" y="971429"/>
            <a:ext cx="3681518" cy="598862"/>
          </a:xfrm>
          <a:prstGeom prst="rect">
            <a:avLst/>
          </a:prstGeom>
        </p:spPr>
      </p:pic>
      <p:pic>
        <p:nvPicPr>
          <p:cNvPr id="23" name="Graphic 22" descr="Hourglass">
            <a:hlinkClick r:id="" action="ppaction://hlinkshowjump?jump=nextslide"/>
            <a:extLst>
              <a:ext uri="{FF2B5EF4-FFF2-40B4-BE49-F238E27FC236}">
                <a16:creationId xmlns:a16="http://schemas.microsoft.com/office/drawing/2014/main" id="{486EA1A2-5FC0-CCAD-7492-021B5891F0B4}"/>
              </a:ext>
            </a:extLst>
          </p:cNvPr>
          <p:cNvPicPr>
            <a:picLocks noChangeAspect="1"/>
          </p:cNvPicPr>
          <p:nvPr/>
        </p:nvPicPr>
        <p:blipFill>
          <a:blip r:embed="rId12" cstate="screen">
            <a:extLst>
              <a:ext uri="{28A0092B-C50C-407E-A947-70E740481C1C}">
                <a14:useLocalDpi xmlns:a14="http://schemas.microsoft.com/office/drawing/2010/main"/>
              </a:ext>
              <a:ext uri="{96DAC541-7B7A-43D3-8B79-37D633B846F1}">
                <asvg:svgBlip xmlns:asvg="http://schemas.microsoft.com/office/drawing/2016/SVG/main" r:embed="rId13"/>
              </a:ext>
            </a:extLst>
          </a:blip>
          <a:stretch>
            <a:fillRect/>
          </a:stretch>
        </p:blipFill>
        <p:spPr>
          <a:xfrm>
            <a:off x="804382" y="5719017"/>
            <a:ext cx="223741" cy="223741"/>
          </a:xfrm>
          <a:prstGeom prst="rect">
            <a:avLst/>
          </a:prstGeom>
        </p:spPr>
      </p:pic>
      <p:sp>
        <p:nvSpPr>
          <p:cNvPr id="25" name="TextBox 24">
            <a:hlinkClick r:id="" action="ppaction://hlinkshowjump?jump=nextslide"/>
            <a:extLst>
              <a:ext uri="{FF2B5EF4-FFF2-40B4-BE49-F238E27FC236}">
                <a16:creationId xmlns:a16="http://schemas.microsoft.com/office/drawing/2014/main" id="{2444890E-F016-6BE1-FECE-D9023D6CCC87}"/>
              </a:ext>
            </a:extLst>
          </p:cNvPr>
          <p:cNvSpPr txBox="1"/>
          <p:nvPr/>
        </p:nvSpPr>
        <p:spPr>
          <a:xfrm>
            <a:off x="1028123" y="5677000"/>
            <a:ext cx="2315441" cy="307777"/>
          </a:xfrm>
          <a:prstGeom prst="rect">
            <a:avLst/>
          </a:prstGeom>
          <a:noFill/>
        </p:spPr>
        <p:txBody>
          <a:bodyPr wrap="square">
            <a:spAutoFit/>
          </a:bodyPr>
          <a:lstStyle/>
          <a:p>
            <a:r>
              <a:rPr lang="en-US" sz="1400" spc="300">
                <a:solidFill>
                  <a:srgbClr val="F67F25"/>
                </a:solidFill>
                <a:effectLst/>
                <a:latin typeface="FRUTIGER LT 45 LIGHT" panose="02000503000000000000" pitchFamily="2" charset="0"/>
              </a:rPr>
              <a:t>LINEA DEL TIEMPO </a:t>
            </a:r>
            <a:endParaRPr lang="es-ES_tradnl" sz="1400" spc="300">
              <a:solidFill>
                <a:srgbClr val="F67F25"/>
              </a:solidFill>
            </a:endParaRPr>
          </a:p>
        </p:txBody>
      </p:sp>
      <p:pic>
        <p:nvPicPr>
          <p:cNvPr id="2" name="Picture 1">
            <a:extLst>
              <a:ext uri="{FF2B5EF4-FFF2-40B4-BE49-F238E27FC236}">
                <a16:creationId xmlns:a16="http://schemas.microsoft.com/office/drawing/2014/main" id="{359FA71F-B9DA-FF08-B175-3E824540EE72}"/>
              </a:ext>
            </a:extLst>
          </p:cNvPr>
          <p:cNvPicPr>
            <a:picLocks noChangeAspect="1"/>
          </p:cNvPicPr>
          <p:nvPr/>
        </p:nvPicPr>
        <p:blipFill>
          <a:blip r:embed="rId14" cstate="screen">
            <a:extLst>
              <a:ext uri="{28A0092B-C50C-407E-A947-70E740481C1C}">
                <a14:useLocalDpi xmlns:a14="http://schemas.microsoft.com/office/drawing/2010/main"/>
              </a:ext>
            </a:extLst>
          </a:blip>
          <a:stretch>
            <a:fillRect/>
          </a:stretch>
        </p:blipFill>
        <p:spPr>
          <a:xfrm>
            <a:off x="7279447" y="2273445"/>
            <a:ext cx="4461973" cy="4215949"/>
          </a:xfrm>
          <a:prstGeom prst="rect">
            <a:avLst/>
          </a:prstGeom>
        </p:spPr>
      </p:pic>
      <p:pic>
        <p:nvPicPr>
          <p:cNvPr id="321" name="BCS award logo">
            <a:extLst>
              <a:ext uri="{FF2B5EF4-FFF2-40B4-BE49-F238E27FC236}">
                <a16:creationId xmlns:a16="http://schemas.microsoft.com/office/drawing/2014/main" id="{8932A6EE-964D-CD34-CB6E-7ACB8BCBD9E4}"/>
              </a:ext>
            </a:extLst>
          </p:cNvPr>
          <p:cNvPicPr>
            <a:picLocks noChangeAspect="1"/>
          </p:cNvPicPr>
          <p:nvPr/>
        </p:nvPicPr>
        <p:blipFill rotWithShape="1">
          <a:blip r:embed="rId15" cstate="screen">
            <a:extLst>
              <a:ext uri="{28A0092B-C50C-407E-A947-70E740481C1C}">
                <a14:useLocalDpi xmlns:a14="http://schemas.microsoft.com/office/drawing/2010/main"/>
              </a:ext>
            </a:extLst>
          </a:blip>
          <a:srcRect/>
          <a:stretch/>
        </p:blipFill>
        <p:spPr>
          <a:xfrm>
            <a:off x="-3216183" y="-3078589"/>
            <a:ext cx="2656805" cy="2391640"/>
          </a:xfrm>
          <a:prstGeom prst="rect">
            <a:avLst/>
          </a:prstGeom>
        </p:spPr>
      </p:pic>
      <p:sp>
        <p:nvSpPr>
          <p:cNvPr id="322" name="Awards Title">
            <a:extLst>
              <a:ext uri="{FF2B5EF4-FFF2-40B4-BE49-F238E27FC236}">
                <a16:creationId xmlns:a16="http://schemas.microsoft.com/office/drawing/2014/main" id="{BE535C87-ADED-1BCB-FCC0-CD1196C82DCA}"/>
              </a:ext>
            </a:extLst>
          </p:cNvPr>
          <p:cNvSpPr txBox="1"/>
          <p:nvPr/>
        </p:nvSpPr>
        <p:spPr>
          <a:xfrm>
            <a:off x="8768044" y="8356395"/>
            <a:ext cx="4763182" cy="646331"/>
          </a:xfrm>
          <a:prstGeom prst="rect">
            <a:avLst/>
          </a:prstGeom>
          <a:noFill/>
        </p:spPr>
        <p:txBody>
          <a:bodyPr wrap="square" rtlCol="0">
            <a:spAutoFit/>
          </a:bodyPr>
          <a:lstStyle/>
          <a:p>
            <a:r>
              <a:rPr lang="en-US" sz="3600" b="1" kern="0" dirty="0">
                <a:latin typeface="FRUTIGER LT 77 BLACK CONDENSED" panose="02000503000000000000" pitchFamily="2" charset="0"/>
              </a:rPr>
              <a:t>RECONOCIMIENTOS</a:t>
            </a:r>
          </a:p>
        </p:txBody>
      </p:sp>
      <p:grpSp>
        <p:nvGrpSpPr>
          <p:cNvPr id="323" name="CUSTOMERS LEFT">
            <a:extLst>
              <a:ext uri="{FF2B5EF4-FFF2-40B4-BE49-F238E27FC236}">
                <a16:creationId xmlns:a16="http://schemas.microsoft.com/office/drawing/2014/main" id="{B28993EF-F191-AC1E-2815-63881EB156A2}"/>
              </a:ext>
            </a:extLst>
          </p:cNvPr>
          <p:cNvGrpSpPr/>
          <p:nvPr/>
        </p:nvGrpSpPr>
        <p:grpSpPr>
          <a:xfrm>
            <a:off x="-6604034" y="1341340"/>
            <a:ext cx="5746233" cy="4184479"/>
            <a:chOff x="1254397" y="1341340"/>
            <a:chExt cx="5746233" cy="4184479"/>
          </a:xfrm>
        </p:grpSpPr>
        <p:pic>
          <p:nvPicPr>
            <p:cNvPr id="425" name="Picture 424">
              <a:extLst>
                <a:ext uri="{FF2B5EF4-FFF2-40B4-BE49-F238E27FC236}">
                  <a16:creationId xmlns:a16="http://schemas.microsoft.com/office/drawing/2014/main" id="{2DD9250F-B9B0-17A3-BECD-3ED6BD4DF90C}"/>
                </a:ext>
              </a:extLst>
            </p:cNvPr>
            <p:cNvPicPr>
              <a:picLocks noChangeAspect="1" noChangeArrowheads="1"/>
            </p:cNvPicPr>
            <p:nvPr/>
          </p:nvPicPr>
          <p:blipFill>
            <a:blip r:embed="rId16">
              <a:extLst>
                <a:ext uri="{28A0092B-C50C-407E-A947-70E740481C1C}">
                  <a14:useLocalDpi xmlns:a14="http://schemas.microsoft.com/office/drawing/2010/main"/>
                </a:ext>
              </a:extLst>
            </a:blip>
            <a:srcRect/>
            <a:stretch>
              <a:fillRect/>
            </a:stretch>
          </p:blipFill>
          <p:spPr bwMode="auto">
            <a:xfrm>
              <a:off x="3195242" y="1436207"/>
              <a:ext cx="2298510" cy="789458"/>
            </a:xfrm>
            <a:prstGeom prst="rect">
              <a:avLst/>
            </a:prstGeom>
            <a:noFill/>
            <a:extLst>
              <a:ext uri="{909E8E84-426E-40DD-AFC4-6F175D3DCCD1}">
                <a14:hiddenFill xmlns:a14="http://schemas.microsoft.com/office/drawing/2010/main">
                  <a:solidFill>
                    <a:srgbClr val="FFFFFF"/>
                  </a:solidFill>
                </a14:hiddenFill>
              </a:ext>
            </a:extLst>
          </p:spPr>
        </p:pic>
        <p:pic>
          <p:nvPicPr>
            <p:cNvPr id="426" name="Mount Sinai Hosptal" descr="Mount Sinai Hospital (Manhattan) - Wikipedia">
              <a:extLst>
                <a:ext uri="{FF2B5EF4-FFF2-40B4-BE49-F238E27FC236}">
                  <a16:creationId xmlns:a16="http://schemas.microsoft.com/office/drawing/2014/main" id="{D34D8633-0B7E-C9BD-2C14-6B6A41248150}"/>
                </a:ext>
              </a:extLst>
            </p:cNvPr>
            <p:cNvPicPr>
              <a:picLocks noChangeAspect="1" noChangeArrowheads="1"/>
            </p:cNvPicPr>
            <p:nvPr/>
          </p:nvPicPr>
          <p:blipFill>
            <a:blip r:embed="rId17"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402875" y="1358886"/>
              <a:ext cx="649187" cy="961423"/>
            </a:xfrm>
            <a:prstGeom prst="rect">
              <a:avLst/>
            </a:prstGeom>
            <a:noFill/>
            <a:extLst>
              <a:ext uri="{909E8E84-426E-40DD-AFC4-6F175D3DCCD1}">
                <a14:hiddenFill xmlns:a14="http://schemas.microsoft.com/office/drawing/2010/main">
                  <a:solidFill>
                    <a:srgbClr val="FFFFFF"/>
                  </a:solidFill>
                </a14:hiddenFill>
              </a:ext>
            </a:extLst>
          </p:spPr>
        </p:pic>
        <p:pic>
          <p:nvPicPr>
            <p:cNvPr id="427" name="Yale Heaven Hospital" descr="Yale-New Haven Hospital Logo PNG vector in SVG, PDF, AI, CDR ...">
              <a:extLst>
                <a:ext uri="{FF2B5EF4-FFF2-40B4-BE49-F238E27FC236}">
                  <a16:creationId xmlns:a16="http://schemas.microsoft.com/office/drawing/2014/main" id="{A521FCED-A803-B676-0E02-7BE6C9154872}"/>
                </a:ext>
              </a:extLst>
            </p:cNvPr>
            <p:cNvPicPr>
              <a:picLocks noChangeAspect="1" noChangeArrowheads="1"/>
            </p:cNvPicPr>
            <p:nvPr/>
          </p:nvPicPr>
          <p:blipFill>
            <a:blip r:embed="rId18"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2175729" y="1341340"/>
              <a:ext cx="1298978" cy="974909"/>
            </a:xfrm>
            <a:prstGeom prst="rect">
              <a:avLst/>
            </a:prstGeom>
            <a:noFill/>
            <a:extLst>
              <a:ext uri="{909E8E84-426E-40DD-AFC4-6F175D3DCCD1}">
                <a14:hiddenFill xmlns:a14="http://schemas.microsoft.com/office/drawing/2010/main">
                  <a:solidFill>
                    <a:srgbClr val="FFFFFF"/>
                  </a:solidFill>
                </a14:hiddenFill>
              </a:ext>
            </a:extLst>
          </p:spPr>
        </p:pic>
        <p:pic>
          <p:nvPicPr>
            <p:cNvPr id="428" name="newYork Presbyterian">
              <a:extLst>
                <a:ext uri="{FF2B5EF4-FFF2-40B4-BE49-F238E27FC236}">
                  <a16:creationId xmlns:a16="http://schemas.microsoft.com/office/drawing/2014/main" id="{AB3CDF2B-CEF7-E481-0A88-E1123FD4A75E}"/>
                </a:ext>
              </a:extLst>
            </p:cNvPr>
            <p:cNvPicPr>
              <a:picLocks noChangeAspect="1" noChangeArrowheads="1"/>
            </p:cNvPicPr>
            <p:nvPr/>
          </p:nvPicPr>
          <p:blipFill>
            <a:blip r:embed="rId19"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254397" y="2419384"/>
              <a:ext cx="2874344" cy="523221"/>
            </a:xfrm>
            <a:prstGeom prst="rect">
              <a:avLst/>
            </a:prstGeom>
            <a:noFill/>
            <a:extLst>
              <a:ext uri="{909E8E84-426E-40DD-AFC4-6F175D3DCCD1}">
                <a14:hiddenFill xmlns:a14="http://schemas.microsoft.com/office/drawing/2010/main">
                  <a:solidFill>
                    <a:srgbClr val="FFFFFF"/>
                  </a:solidFill>
                </a14:hiddenFill>
              </a:ext>
            </a:extLst>
          </p:spPr>
        </p:pic>
        <p:pic>
          <p:nvPicPr>
            <p:cNvPr id="429" name="UMass memorial" descr="UMass Memorial Health Unifies Clinical Communication and ...">
              <a:extLst>
                <a:ext uri="{FF2B5EF4-FFF2-40B4-BE49-F238E27FC236}">
                  <a16:creationId xmlns:a16="http://schemas.microsoft.com/office/drawing/2014/main" id="{66E9ED42-FB5E-F0F3-0022-106AA3CC1181}"/>
                </a:ext>
              </a:extLst>
            </p:cNvPr>
            <p:cNvPicPr>
              <a:picLocks noChangeAspect="1" noChangeArrowheads="1"/>
            </p:cNvPicPr>
            <p:nvPr/>
          </p:nvPicPr>
          <p:blipFill>
            <a:blip r:embed="rId20"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4995568" y="1448261"/>
              <a:ext cx="1399945" cy="729232"/>
            </a:xfrm>
            <a:prstGeom prst="rect">
              <a:avLst/>
            </a:prstGeom>
            <a:noFill/>
            <a:extLst>
              <a:ext uri="{909E8E84-426E-40DD-AFC4-6F175D3DCCD1}">
                <a14:hiddenFill xmlns:a14="http://schemas.microsoft.com/office/drawing/2010/main">
                  <a:solidFill>
                    <a:srgbClr val="FFFFFF"/>
                  </a:solidFill>
                </a14:hiddenFill>
              </a:ext>
            </a:extLst>
          </p:spPr>
        </p:pic>
        <p:pic>
          <p:nvPicPr>
            <p:cNvPr id="430" name="Northwell Helath" descr="Northwell Health logo – WVI Dolphin Foundation">
              <a:extLst>
                <a:ext uri="{FF2B5EF4-FFF2-40B4-BE49-F238E27FC236}">
                  <a16:creationId xmlns:a16="http://schemas.microsoft.com/office/drawing/2014/main" id="{0B4C20DD-A196-7500-2446-B47CAD52FB77}"/>
                </a:ext>
              </a:extLst>
            </p:cNvPr>
            <p:cNvPicPr>
              <a:picLocks noChangeAspect="1" noChangeArrowheads="1"/>
            </p:cNvPicPr>
            <p:nvPr/>
          </p:nvPicPr>
          <p:blipFill rotWithShape="1">
            <a:blip r:embed="rId21" cstate="screen">
              <a:clrChange>
                <a:clrFrom>
                  <a:srgbClr val="FCFCFC"/>
                </a:clrFrom>
                <a:clrTo>
                  <a:srgbClr val="FCFCFC">
                    <a:alpha val="0"/>
                  </a:srgbClr>
                </a:clrTo>
              </a:clrChange>
              <a:extLst>
                <a:ext uri="{28A0092B-C50C-407E-A947-70E740481C1C}">
                  <a14:useLocalDpi xmlns:a14="http://schemas.microsoft.com/office/drawing/2010/main"/>
                </a:ext>
              </a:extLst>
            </a:blip>
            <a:srcRect/>
            <a:stretch/>
          </p:blipFill>
          <p:spPr bwMode="auto">
            <a:xfrm>
              <a:off x="6120211" y="2327432"/>
              <a:ext cx="803726" cy="833937"/>
            </a:xfrm>
            <a:prstGeom prst="rect">
              <a:avLst/>
            </a:prstGeom>
            <a:noFill/>
            <a:extLst>
              <a:ext uri="{909E8E84-426E-40DD-AFC4-6F175D3DCCD1}">
                <a14:hiddenFill xmlns:a14="http://schemas.microsoft.com/office/drawing/2010/main">
                  <a:solidFill>
                    <a:srgbClr val="FFFFFF"/>
                  </a:solidFill>
                </a14:hiddenFill>
              </a:ext>
            </a:extLst>
          </p:spPr>
        </p:pic>
        <p:pic>
          <p:nvPicPr>
            <p:cNvPr id="431" name="NuHealth" descr="PATIENT INFORMATION GUIDE">
              <a:extLst>
                <a:ext uri="{FF2B5EF4-FFF2-40B4-BE49-F238E27FC236}">
                  <a16:creationId xmlns:a16="http://schemas.microsoft.com/office/drawing/2014/main" id="{A902E02E-8206-F25E-CF89-C1956960BA4C}"/>
                </a:ext>
              </a:extLst>
            </p:cNvPr>
            <p:cNvPicPr>
              <a:picLocks noChangeAspect="1" noChangeArrowheads="1"/>
            </p:cNvPicPr>
            <p:nvPr/>
          </p:nvPicPr>
          <p:blipFill>
            <a:blip r:embed="rId22" cstate="screen">
              <a:clrChange>
                <a:clrFrom>
                  <a:srgbClr val="FCFCFC"/>
                </a:clrFrom>
                <a:clrTo>
                  <a:srgbClr val="FCFCFC">
                    <a:alpha val="0"/>
                  </a:srgbClr>
                </a:clrTo>
              </a:clrChange>
              <a:extLst>
                <a:ext uri="{28A0092B-C50C-407E-A947-70E740481C1C}">
                  <a14:useLocalDpi xmlns:a14="http://schemas.microsoft.com/office/drawing/2010/main"/>
                </a:ext>
              </a:extLst>
            </a:blip>
            <a:srcRect/>
            <a:stretch>
              <a:fillRect/>
            </a:stretch>
          </p:blipFill>
          <p:spPr bwMode="auto">
            <a:xfrm>
              <a:off x="4082473" y="2394377"/>
              <a:ext cx="1952953" cy="523193"/>
            </a:xfrm>
            <a:prstGeom prst="rect">
              <a:avLst/>
            </a:prstGeom>
            <a:noFill/>
            <a:extLst>
              <a:ext uri="{909E8E84-426E-40DD-AFC4-6F175D3DCCD1}">
                <a14:hiddenFill xmlns:a14="http://schemas.microsoft.com/office/drawing/2010/main">
                  <a:solidFill>
                    <a:srgbClr val="FFFFFF"/>
                  </a:solidFill>
                </a14:hiddenFill>
              </a:ext>
            </a:extLst>
          </p:spPr>
        </p:pic>
        <p:pic>
          <p:nvPicPr>
            <p:cNvPr id="432" name="DMC" descr="Detroit Medical Center - Wikipedia">
              <a:extLst>
                <a:ext uri="{FF2B5EF4-FFF2-40B4-BE49-F238E27FC236}">
                  <a16:creationId xmlns:a16="http://schemas.microsoft.com/office/drawing/2014/main" id="{BBB36BFB-A738-EAAB-C8BD-23B33B8BD9B2}"/>
                </a:ext>
              </a:extLst>
            </p:cNvPr>
            <p:cNvPicPr>
              <a:picLocks noChangeAspect="1" noChangeArrowheads="1"/>
            </p:cNvPicPr>
            <p:nvPr/>
          </p:nvPicPr>
          <p:blipFill>
            <a:blip r:embed="rId2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404872" y="3217312"/>
              <a:ext cx="1177167" cy="576782"/>
            </a:xfrm>
            <a:prstGeom prst="rect">
              <a:avLst/>
            </a:prstGeom>
            <a:noFill/>
            <a:extLst>
              <a:ext uri="{909E8E84-426E-40DD-AFC4-6F175D3DCCD1}">
                <a14:hiddenFill xmlns:a14="http://schemas.microsoft.com/office/drawing/2010/main">
                  <a:solidFill>
                    <a:srgbClr val="FFFFFF"/>
                  </a:solidFill>
                </a14:hiddenFill>
              </a:ext>
            </a:extLst>
          </p:spPr>
        </p:pic>
        <p:pic>
          <p:nvPicPr>
            <p:cNvPr id="433" name="NYC Health">
              <a:extLst>
                <a:ext uri="{FF2B5EF4-FFF2-40B4-BE49-F238E27FC236}">
                  <a16:creationId xmlns:a16="http://schemas.microsoft.com/office/drawing/2014/main" id="{FD9D9ACA-C5D5-F3D4-7E31-D08064BB5E67}"/>
                </a:ext>
              </a:extLst>
            </p:cNvPr>
            <p:cNvPicPr>
              <a:picLocks noChangeAspect="1" noChangeArrowheads="1"/>
            </p:cNvPicPr>
            <p:nvPr/>
          </p:nvPicPr>
          <p:blipFill>
            <a:blip r:embed="rId24" cstate="screen">
              <a:extLst>
                <a:ext uri="{28A0092B-C50C-407E-A947-70E740481C1C}">
                  <a14:useLocalDpi xmlns:a14="http://schemas.microsoft.com/office/drawing/2010/main"/>
                </a:ext>
              </a:extLst>
            </a:blip>
            <a:srcRect/>
            <a:stretch>
              <a:fillRect/>
            </a:stretch>
          </p:blipFill>
          <p:spPr bwMode="auto">
            <a:xfrm>
              <a:off x="4971629" y="4805038"/>
              <a:ext cx="1036111" cy="509961"/>
            </a:xfrm>
            <a:prstGeom prst="rect">
              <a:avLst/>
            </a:prstGeom>
            <a:noFill/>
            <a:extLst>
              <a:ext uri="{909E8E84-426E-40DD-AFC4-6F175D3DCCD1}">
                <a14:hiddenFill xmlns:a14="http://schemas.microsoft.com/office/drawing/2010/main">
                  <a:solidFill>
                    <a:srgbClr val="FFFFFF"/>
                  </a:solidFill>
                </a14:hiddenFill>
              </a:ext>
            </a:extLst>
          </p:spPr>
        </p:pic>
        <p:pic>
          <p:nvPicPr>
            <p:cNvPr id="434" name="Trinity Health" descr="Trinity Health Muskegon – Grand Rapids, MI - RQI Partners, LLC">
              <a:extLst>
                <a:ext uri="{FF2B5EF4-FFF2-40B4-BE49-F238E27FC236}">
                  <a16:creationId xmlns:a16="http://schemas.microsoft.com/office/drawing/2014/main" id="{D1685475-9EC6-A895-5166-9CAFC721AFE9}"/>
                </a:ext>
              </a:extLst>
            </p:cNvPr>
            <p:cNvPicPr>
              <a:picLocks noChangeAspect="1" noChangeArrowheads="1"/>
            </p:cNvPicPr>
            <p:nvPr/>
          </p:nvPicPr>
          <p:blipFill rotWithShape="1">
            <a:blip r:embed="rId25" cstate="screen">
              <a:extLst>
                <a:ext uri="{28A0092B-C50C-407E-A947-70E740481C1C}">
                  <a14:useLocalDpi xmlns:a14="http://schemas.microsoft.com/office/drawing/2010/main"/>
                </a:ext>
              </a:extLst>
            </a:blip>
            <a:srcRect l="6011" t="28076" b="27769"/>
            <a:stretch/>
          </p:blipFill>
          <p:spPr bwMode="auto">
            <a:xfrm>
              <a:off x="1254397" y="4874034"/>
              <a:ext cx="1898048" cy="651785"/>
            </a:xfrm>
            <a:prstGeom prst="rect">
              <a:avLst/>
            </a:prstGeom>
            <a:noFill/>
            <a:extLst>
              <a:ext uri="{909E8E84-426E-40DD-AFC4-6F175D3DCCD1}">
                <a14:hiddenFill xmlns:a14="http://schemas.microsoft.com/office/drawing/2010/main">
                  <a:solidFill>
                    <a:srgbClr val="FFFFFF"/>
                  </a:solidFill>
                </a14:hiddenFill>
              </a:ext>
            </a:extLst>
          </p:spPr>
        </p:pic>
        <p:pic>
          <p:nvPicPr>
            <p:cNvPr id="435" name="Beth Israel Health" descr="Syntellis Healthcare Summit | Syntellis Performance Solutions">
              <a:extLst>
                <a:ext uri="{FF2B5EF4-FFF2-40B4-BE49-F238E27FC236}">
                  <a16:creationId xmlns:a16="http://schemas.microsoft.com/office/drawing/2014/main" id="{ED1599E9-869A-5EED-B616-B4AE23FA445C}"/>
                </a:ext>
              </a:extLst>
            </p:cNvPr>
            <p:cNvPicPr>
              <a:picLocks noChangeAspect="1" noChangeArrowheads="1"/>
            </p:cNvPicPr>
            <p:nvPr/>
          </p:nvPicPr>
          <p:blipFill>
            <a:blip r:embed="rId26" cstate="screen">
              <a:extLst>
                <a:ext uri="{28A0092B-C50C-407E-A947-70E740481C1C}">
                  <a14:useLocalDpi xmlns:a14="http://schemas.microsoft.com/office/drawing/2010/main"/>
                </a:ext>
              </a:extLst>
            </a:blip>
            <a:srcRect/>
            <a:stretch>
              <a:fillRect/>
            </a:stretch>
          </p:blipFill>
          <p:spPr bwMode="auto">
            <a:xfrm>
              <a:off x="5234128" y="3256210"/>
              <a:ext cx="1177167" cy="420417"/>
            </a:xfrm>
            <a:prstGeom prst="rect">
              <a:avLst/>
            </a:prstGeom>
            <a:noFill/>
            <a:extLst>
              <a:ext uri="{909E8E84-426E-40DD-AFC4-6F175D3DCCD1}">
                <a14:hiddenFill xmlns:a14="http://schemas.microsoft.com/office/drawing/2010/main">
                  <a:solidFill>
                    <a:srgbClr val="FFFFFF"/>
                  </a:solidFill>
                </a14:hiddenFill>
              </a:ext>
            </a:extLst>
          </p:spPr>
        </p:pic>
        <p:pic>
          <p:nvPicPr>
            <p:cNvPr id="436" name="Kaiser Permanente" descr="Kaiser Permanente Logo PNG Transparent &amp; SVG Vector - Freebie Supply">
              <a:extLst>
                <a:ext uri="{FF2B5EF4-FFF2-40B4-BE49-F238E27FC236}">
                  <a16:creationId xmlns:a16="http://schemas.microsoft.com/office/drawing/2014/main" id="{C726F7C5-4BF2-6F02-4AB8-88A84A885ED8}"/>
                </a:ext>
              </a:extLst>
            </p:cNvPr>
            <p:cNvPicPr>
              <a:picLocks noChangeAspect="1" noChangeArrowheads="1"/>
            </p:cNvPicPr>
            <p:nvPr/>
          </p:nvPicPr>
          <p:blipFill rotWithShape="1">
            <a:blip r:embed="rId27"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1402875" y="4003103"/>
              <a:ext cx="1578794" cy="560683"/>
            </a:xfrm>
            <a:prstGeom prst="rect">
              <a:avLst/>
            </a:prstGeom>
            <a:noFill/>
            <a:extLst>
              <a:ext uri="{909E8E84-426E-40DD-AFC4-6F175D3DCCD1}">
                <a14:hiddenFill xmlns:a14="http://schemas.microsoft.com/office/drawing/2010/main">
                  <a:solidFill>
                    <a:srgbClr val="FFFFFF"/>
                  </a:solidFill>
                </a14:hiddenFill>
              </a:ext>
            </a:extLst>
          </p:spPr>
        </p:pic>
        <p:pic>
          <p:nvPicPr>
            <p:cNvPr id="437" name="University Helath System">
              <a:extLst>
                <a:ext uri="{FF2B5EF4-FFF2-40B4-BE49-F238E27FC236}">
                  <a16:creationId xmlns:a16="http://schemas.microsoft.com/office/drawing/2014/main" id="{3823FFED-A069-383F-C2CD-D0CEFD5E076F}"/>
                </a:ext>
              </a:extLst>
            </p:cNvPr>
            <p:cNvPicPr>
              <a:picLocks noChangeAspect="1" noChangeArrowheads="1"/>
            </p:cNvPicPr>
            <p:nvPr/>
          </p:nvPicPr>
          <p:blipFill rotWithShape="1">
            <a:blip r:embed="rId28"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3276683" y="4003103"/>
              <a:ext cx="1802122" cy="583595"/>
            </a:xfrm>
            <a:prstGeom prst="rect">
              <a:avLst/>
            </a:prstGeom>
            <a:noFill/>
            <a:extLst>
              <a:ext uri="{909E8E84-426E-40DD-AFC4-6F175D3DCCD1}">
                <a14:hiddenFill xmlns:a14="http://schemas.microsoft.com/office/drawing/2010/main">
                  <a:solidFill>
                    <a:srgbClr val="FFFFFF"/>
                  </a:solidFill>
                </a14:hiddenFill>
              </a:ext>
            </a:extLst>
          </p:spPr>
        </p:pic>
        <p:pic>
          <p:nvPicPr>
            <p:cNvPr id="438" name="Mayo Clinic" descr="Mayo Clinic Health System named 'Best Regional Hospital'">
              <a:extLst>
                <a:ext uri="{FF2B5EF4-FFF2-40B4-BE49-F238E27FC236}">
                  <a16:creationId xmlns:a16="http://schemas.microsoft.com/office/drawing/2014/main" id="{3EE3F449-B606-21E9-B3A6-987B6D884A14}"/>
                </a:ext>
              </a:extLst>
            </p:cNvPr>
            <p:cNvPicPr>
              <a:picLocks noChangeAspect="1" noChangeArrowheads="1"/>
            </p:cNvPicPr>
            <p:nvPr/>
          </p:nvPicPr>
          <p:blipFill>
            <a:blip r:embed="rId29"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5293679" y="3786422"/>
              <a:ext cx="1706951" cy="960160"/>
            </a:xfrm>
            <a:prstGeom prst="rect">
              <a:avLst/>
            </a:prstGeom>
            <a:noFill/>
            <a:extLst>
              <a:ext uri="{909E8E84-426E-40DD-AFC4-6F175D3DCCD1}">
                <a14:hiddenFill xmlns:a14="http://schemas.microsoft.com/office/drawing/2010/main">
                  <a:solidFill>
                    <a:srgbClr val="FFFFFF"/>
                  </a:solidFill>
                </a14:hiddenFill>
              </a:ext>
            </a:extLst>
          </p:spPr>
        </p:pic>
        <p:pic>
          <p:nvPicPr>
            <p:cNvPr id="439" name="Saint Peteres" descr="U.S. News &amp; World Report Names Saint Peter's University Hospital a High  Performing Hospital for Five Adult Specialties | New Brunswick, NJ News  TAPinto">
              <a:extLst>
                <a:ext uri="{FF2B5EF4-FFF2-40B4-BE49-F238E27FC236}">
                  <a16:creationId xmlns:a16="http://schemas.microsoft.com/office/drawing/2014/main" id="{79D3B84E-7BCD-FDD8-77E3-632E663CC09C}"/>
                </a:ext>
              </a:extLst>
            </p:cNvPr>
            <p:cNvPicPr>
              <a:picLocks noChangeAspect="1" noChangeArrowheads="1"/>
            </p:cNvPicPr>
            <p:nvPr/>
          </p:nvPicPr>
          <p:blipFill rotWithShape="1">
            <a:blip r:embed="rId30"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2833178" y="3182894"/>
              <a:ext cx="2149811" cy="509961"/>
            </a:xfrm>
            <a:prstGeom prst="rect">
              <a:avLst/>
            </a:prstGeom>
            <a:noFill/>
            <a:extLst>
              <a:ext uri="{909E8E84-426E-40DD-AFC4-6F175D3DCCD1}">
                <a14:hiddenFill xmlns:a14="http://schemas.microsoft.com/office/drawing/2010/main">
                  <a:solidFill>
                    <a:srgbClr val="FFFFFF"/>
                  </a:solidFill>
                </a14:hiddenFill>
              </a:ext>
            </a:extLst>
          </p:spPr>
        </p:pic>
        <p:pic>
          <p:nvPicPr>
            <p:cNvPr id="440" name="Ascension" descr="ascension-logo - Bama Companies">
              <a:extLst>
                <a:ext uri="{FF2B5EF4-FFF2-40B4-BE49-F238E27FC236}">
                  <a16:creationId xmlns:a16="http://schemas.microsoft.com/office/drawing/2014/main" id="{D1B2462A-C355-93FD-0310-C6FDBF8403F6}"/>
                </a:ext>
              </a:extLst>
            </p:cNvPr>
            <p:cNvPicPr>
              <a:picLocks noChangeAspect="1" noChangeArrowheads="1"/>
            </p:cNvPicPr>
            <p:nvPr/>
          </p:nvPicPr>
          <p:blipFill>
            <a:blip r:embed="rId31" cstate="screen">
              <a:extLst>
                <a:ext uri="{28A0092B-C50C-407E-A947-70E740481C1C}">
                  <a14:useLocalDpi xmlns:a14="http://schemas.microsoft.com/office/drawing/2010/main"/>
                </a:ext>
              </a:extLst>
            </a:blip>
            <a:srcRect/>
            <a:stretch>
              <a:fillRect/>
            </a:stretch>
          </p:blipFill>
          <p:spPr bwMode="auto">
            <a:xfrm>
              <a:off x="3254172" y="4940076"/>
              <a:ext cx="1402193" cy="351096"/>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441" name="CUSTOMERS RIGHT">
            <a:extLst>
              <a:ext uri="{FF2B5EF4-FFF2-40B4-BE49-F238E27FC236}">
                <a16:creationId xmlns:a16="http://schemas.microsoft.com/office/drawing/2014/main" id="{8248C68D-EB46-A9D7-1A87-D633E2665406}"/>
              </a:ext>
            </a:extLst>
          </p:cNvPr>
          <p:cNvGrpSpPr/>
          <p:nvPr/>
        </p:nvGrpSpPr>
        <p:grpSpPr>
          <a:xfrm>
            <a:off x="13722762" y="1326225"/>
            <a:ext cx="4617375" cy="4205550"/>
            <a:chOff x="6320228" y="1326225"/>
            <a:chExt cx="4617375" cy="4205550"/>
          </a:xfrm>
        </p:grpSpPr>
        <p:pic>
          <p:nvPicPr>
            <p:cNvPr id="442" name="caholic Helath service" descr="Catholic Health Services of Long Island Profile">
              <a:extLst>
                <a:ext uri="{FF2B5EF4-FFF2-40B4-BE49-F238E27FC236}">
                  <a16:creationId xmlns:a16="http://schemas.microsoft.com/office/drawing/2014/main" id="{15A7FF8B-789C-FB12-4555-3B24C88A5BE3}"/>
                </a:ext>
              </a:extLst>
            </p:cNvPr>
            <p:cNvPicPr>
              <a:picLocks noChangeAspect="1" noChangeArrowheads="1"/>
            </p:cNvPicPr>
            <p:nvPr/>
          </p:nvPicPr>
          <p:blipFill>
            <a:blip r:embed="rId32" cstate="screen">
              <a:extLst>
                <a:ext uri="{28A0092B-C50C-407E-A947-70E740481C1C}">
                  <a14:useLocalDpi xmlns:a14="http://schemas.microsoft.com/office/drawing/2010/main"/>
                </a:ext>
              </a:extLst>
            </a:blip>
            <a:srcRect/>
            <a:stretch>
              <a:fillRect/>
            </a:stretch>
          </p:blipFill>
          <p:spPr bwMode="auto">
            <a:xfrm>
              <a:off x="6424271" y="1571239"/>
              <a:ext cx="1695298" cy="609248"/>
            </a:xfrm>
            <a:prstGeom prst="rect">
              <a:avLst/>
            </a:prstGeom>
            <a:noFill/>
            <a:extLst>
              <a:ext uri="{909E8E84-426E-40DD-AFC4-6F175D3DCCD1}">
                <a14:hiddenFill xmlns:a14="http://schemas.microsoft.com/office/drawing/2010/main">
                  <a:solidFill>
                    <a:srgbClr val="FFFFFF"/>
                  </a:solidFill>
                </a14:hiddenFill>
              </a:ext>
            </a:extLst>
          </p:spPr>
        </p:pic>
        <p:pic>
          <p:nvPicPr>
            <p:cNvPr id="443" name="Penn Medicine" descr="Penn Medicine - Arcweb Technologies">
              <a:extLst>
                <a:ext uri="{FF2B5EF4-FFF2-40B4-BE49-F238E27FC236}">
                  <a16:creationId xmlns:a16="http://schemas.microsoft.com/office/drawing/2014/main" id="{B37FDE5E-DD47-1E22-C812-8A5221C0850A}"/>
                </a:ext>
              </a:extLst>
            </p:cNvPr>
            <p:cNvPicPr>
              <a:picLocks noChangeAspect="1" noChangeArrowheads="1"/>
            </p:cNvPicPr>
            <p:nvPr/>
          </p:nvPicPr>
          <p:blipFill>
            <a:blip r:embed="rId33" cstate="screen">
              <a:clrChange>
                <a:clrFrom>
                  <a:srgbClr val="FCFCFC"/>
                </a:clrFrom>
                <a:clrTo>
                  <a:srgbClr val="FCFCFC">
                    <a:alpha val="0"/>
                  </a:srgbClr>
                </a:clrTo>
              </a:clrChange>
              <a:extLst>
                <a:ext uri="{28A0092B-C50C-407E-A947-70E740481C1C}">
                  <a14:useLocalDpi xmlns:a14="http://schemas.microsoft.com/office/drawing/2010/main"/>
                </a:ext>
              </a:extLst>
            </a:blip>
            <a:srcRect/>
            <a:stretch>
              <a:fillRect/>
            </a:stretch>
          </p:blipFill>
          <p:spPr bwMode="auto">
            <a:xfrm>
              <a:off x="8200654" y="1662690"/>
              <a:ext cx="1275394" cy="416629"/>
            </a:xfrm>
            <a:prstGeom prst="rect">
              <a:avLst/>
            </a:prstGeom>
            <a:noFill/>
            <a:extLst>
              <a:ext uri="{909E8E84-426E-40DD-AFC4-6F175D3DCCD1}">
                <a14:hiddenFill xmlns:a14="http://schemas.microsoft.com/office/drawing/2010/main">
                  <a:solidFill>
                    <a:srgbClr val="FFFFFF"/>
                  </a:solidFill>
                </a14:hiddenFill>
              </a:ext>
            </a:extLst>
          </p:spPr>
        </p:pic>
        <p:pic>
          <p:nvPicPr>
            <p:cNvPr id="444" name="University of Maryland">
              <a:extLst>
                <a:ext uri="{FF2B5EF4-FFF2-40B4-BE49-F238E27FC236}">
                  <a16:creationId xmlns:a16="http://schemas.microsoft.com/office/drawing/2014/main" id="{8EADBB86-1392-D39E-3217-5CFC5ED98374}"/>
                </a:ext>
              </a:extLst>
            </p:cNvPr>
            <p:cNvPicPr>
              <a:picLocks noChangeAspect="1" noChangeArrowheads="1"/>
            </p:cNvPicPr>
            <p:nvPr/>
          </p:nvPicPr>
          <p:blipFill>
            <a:blip r:embed="rId34"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7131678" y="2413648"/>
              <a:ext cx="1766331" cy="464824"/>
            </a:xfrm>
            <a:prstGeom prst="rect">
              <a:avLst/>
            </a:prstGeom>
            <a:noFill/>
            <a:extLst>
              <a:ext uri="{909E8E84-426E-40DD-AFC4-6F175D3DCCD1}">
                <a14:hiddenFill xmlns:a14="http://schemas.microsoft.com/office/drawing/2010/main">
                  <a:solidFill>
                    <a:srgbClr val="FFFFFF"/>
                  </a:solidFill>
                </a14:hiddenFill>
              </a:ext>
            </a:extLst>
          </p:spPr>
        </p:pic>
        <p:pic>
          <p:nvPicPr>
            <p:cNvPr id="445" name="Stony Brook" descr="Stony Brook Medicine (@StonyBrookMed) / X">
              <a:extLst>
                <a:ext uri="{FF2B5EF4-FFF2-40B4-BE49-F238E27FC236}">
                  <a16:creationId xmlns:a16="http://schemas.microsoft.com/office/drawing/2014/main" id="{178B764F-3236-BECD-B99D-25C01FBBDD5F}"/>
                </a:ext>
              </a:extLst>
            </p:cNvPr>
            <p:cNvPicPr>
              <a:picLocks noChangeAspect="1" noChangeArrowheads="1"/>
            </p:cNvPicPr>
            <p:nvPr/>
          </p:nvPicPr>
          <p:blipFill rotWithShape="1">
            <a:blip r:embed="rId35"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9476495" y="1326225"/>
              <a:ext cx="1269149" cy="931261"/>
            </a:xfrm>
            <a:prstGeom prst="rect">
              <a:avLst/>
            </a:prstGeom>
            <a:noFill/>
            <a:extLst>
              <a:ext uri="{909E8E84-426E-40DD-AFC4-6F175D3DCCD1}">
                <a14:hiddenFill xmlns:a14="http://schemas.microsoft.com/office/drawing/2010/main">
                  <a:solidFill>
                    <a:srgbClr val="FFFFFF"/>
                  </a:solidFill>
                </a14:hiddenFill>
              </a:ext>
            </a:extLst>
          </p:spPr>
        </p:pic>
        <p:pic>
          <p:nvPicPr>
            <p:cNvPr id="446" name="Johns Hopkins" descr="Home : Johns Hopkins Center for Innovative Medicine">
              <a:extLst>
                <a:ext uri="{FF2B5EF4-FFF2-40B4-BE49-F238E27FC236}">
                  <a16:creationId xmlns:a16="http://schemas.microsoft.com/office/drawing/2014/main" id="{F27C465D-C4BA-4DC6-C767-A9053B2E955B}"/>
                </a:ext>
              </a:extLst>
            </p:cNvPr>
            <p:cNvPicPr>
              <a:picLocks noChangeAspect="1" noChangeArrowheads="1"/>
            </p:cNvPicPr>
            <p:nvPr/>
          </p:nvPicPr>
          <p:blipFill>
            <a:blip r:embed="rId36"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6737324" y="3135522"/>
              <a:ext cx="2003743" cy="515964"/>
            </a:xfrm>
            <a:prstGeom prst="rect">
              <a:avLst/>
            </a:prstGeom>
            <a:noFill/>
            <a:extLst>
              <a:ext uri="{909E8E84-426E-40DD-AFC4-6F175D3DCCD1}">
                <a14:hiddenFill xmlns:a14="http://schemas.microsoft.com/office/drawing/2010/main">
                  <a:solidFill>
                    <a:srgbClr val="FFFFFF"/>
                  </a:solidFill>
                </a14:hiddenFill>
              </a:ext>
            </a:extLst>
          </p:spPr>
        </p:pic>
        <p:pic>
          <p:nvPicPr>
            <p:cNvPr id="447" name="University of Rochester">
              <a:extLst>
                <a:ext uri="{FF2B5EF4-FFF2-40B4-BE49-F238E27FC236}">
                  <a16:creationId xmlns:a16="http://schemas.microsoft.com/office/drawing/2014/main" id="{58F8FCEC-BB44-983F-179D-1918D57ACB7D}"/>
                </a:ext>
              </a:extLst>
            </p:cNvPr>
            <p:cNvPicPr>
              <a:picLocks noChangeAspect="1" noChangeArrowheads="1"/>
            </p:cNvPicPr>
            <p:nvPr/>
          </p:nvPicPr>
          <p:blipFill>
            <a:blip r:embed="rId37"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9031042" y="2964016"/>
              <a:ext cx="1637959" cy="909977"/>
            </a:xfrm>
            <a:prstGeom prst="rect">
              <a:avLst/>
            </a:prstGeom>
            <a:noFill/>
            <a:extLst>
              <a:ext uri="{909E8E84-426E-40DD-AFC4-6F175D3DCCD1}">
                <a14:hiddenFill xmlns:a14="http://schemas.microsoft.com/office/drawing/2010/main">
                  <a:solidFill>
                    <a:srgbClr val="FFFFFF"/>
                  </a:solidFill>
                </a14:hiddenFill>
              </a:ext>
            </a:extLst>
          </p:spPr>
        </p:pic>
        <p:pic>
          <p:nvPicPr>
            <p:cNvPr id="448" name="Children´s Hospital" descr="CHOP Logo - A Kid Again">
              <a:extLst>
                <a:ext uri="{FF2B5EF4-FFF2-40B4-BE49-F238E27FC236}">
                  <a16:creationId xmlns:a16="http://schemas.microsoft.com/office/drawing/2014/main" id="{FFEB963D-C8D7-B8FB-7AB0-74D32D6EF608}"/>
                </a:ext>
              </a:extLst>
            </p:cNvPr>
            <p:cNvPicPr>
              <a:picLocks noChangeAspect="1" noChangeArrowheads="1"/>
            </p:cNvPicPr>
            <p:nvPr/>
          </p:nvPicPr>
          <p:blipFill>
            <a:blip r:embed="rId38"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8991453" y="2460456"/>
              <a:ext cx="1946150" cy="506617"/>
            </a:xfrm>
            <a:prstGeom prst="rect">
              <a:avLst/>
            </a:prstGeom>
            <a:noFill/>
            <a:extLst>
              <a:ext uri="{909E8E84-426E-40DD-AFC4-6F175D3DCCD1}">
                <a14:hiddenFill xmlns:a14="http://schemas.microsoft.com/office/drawing/2010/main">
                  <a:solidFill>
                    <a:srgbClr val="FFFFFF"/>
                  </a:solidFill>
                </a14:hiddenFill>
              </a:ext>
            </a:extLst>
          </p:spPr>
        </p:pic>
        <p:pic>
          <p:nvPicPr>
            <p:cNvPr id="449" name="Cinnicatti Childrens" descr="Cincinnati Children's Hospital | Brands of the World™ | Download vector  logos and logotypes">
              <a:extLst>
                <a:ext uri="{FF2B5EF4-FFF2-40B4-BE49-F238E27FC236}">
                  <a16:creationId xmlns:a16="http://schemas.microsoft.com/office/drawing/2014/main" id="{D9DDB793-3929-B8F8-64D2-FFE9B488670A}"/>
                </a:ext>
              </a:extLst>
            </p:cNvPr>
            <p:cNvPicPr>
              <a:picLocks noChangeAspect="1" noChangeArrowheads="1"/>
            </p:cNvPicPr>
            <p:nvPr/>
          </p:nvPicPr>
          <p:blipFill rotWithShape="1">
            <a:blip r:embed="rId39"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7318491" y="3977585"/>
              <a:ext cx="1600795" cy="570527"/>
            </a:xfrm>
            <a:prstGeom prst="rect">
              <a:avLst/>
            </a:prstGeom>
            <a:noFill/>
            <a:extLst>
              <a:ext uri="{909E8E84-426E-40DD-AFC4-6F175D3DCCD1}">
                <a14:hiddenFill xmlns:a14="http://schemas.microsoft.com/office/drawing/2010/main">
                  <a:solidFill>
                    <a:srgbClr val="FFFFFF"/>
                  </a:solidFill>
                </a14:hiddenFill>
              </a:ext>
            </a:extLst>
          </p:spPr>
        </p:pic>
        <p:pic>
          <p:nvPicPr>
            <p:cNvPr id="450" name="Jefferson Health" descr="Jefferson Health New Jersey Profile">
              <a:extLst>
                <a:ext uri="{FF2B5EF4-FFF2-40B4-BE49-F238E27FC236}">
                  <a16:creationId xmlns:a16="http://schemas.microsoft.com/office/drawing/2014/main" id="{77F7E4B2-6EB1-1752-ED44-BF2E39B19ACE}"/>
                </a:ext>
              </a:extLst>
            </p:cNvPr>
            <p:cNvPicPr>
              <a:picLocks noChangeAspect="1" noChangeArrowheads="1"/>
            </p:cNvPicPr>
            <p:nvPr/>
          </p:nvPicPr>
          <p:blipFill>
            <a:blip r:embed="rId40"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9297424" y="4037235"/>
              <a:ext cx="1277562" cy="419578"/>
            </a:xfrm>
            <a:prstGeom prst="rect">
              <a:avLst/>
            </a:prstGeom>
            <a:noFill/>
            <a:extLst>
              <a:ext uri="{909E8E84-426E-40DD-AFC4-6F175D3DCCD1}">
                <a14:hiddenFill xmlns:a14="http://schemas.microsoft.com/office/drawing/2010/main">
                  <a:solidFill>
                    <a:srgbClr val="FFFFFF"/>
                  </a:solidFill>
                </a14:hiddenFill>
              </a:ext>
            </a:extLst>
          </p:spPr>
        </p:pic>
        <p:pic>
          <p:nvPicPr>
            <p:cNvPr id="451" name="Penn State Health" descr="Logo: Penn State Health Milton S. Hershey Medical Center | Flickr">
              <a:extLst>
                <a:ext uri="{FF2B5EF4-FFF2-40B4-BE49-F238E27FC236}">
                  <a16:creationId xmlns:a16="http://schemas.microsoft.com/office/drawing/2014/main" id="{785287C1-E6A7-6501-BE3A-34BD09C62AFB}"/>
                </a:ext>
              </a:extLst>
            </p:cNvPr>
            <p:cNvPicPr>
              <a:picLocks noChangeAspect="1" noChangeArrowheads="1"/>
            </p:cNvPicPr>
            <p:nvPr/>
          </p:nvPicPr>
          <p:blipFill>
            <a:blip r:embed="rId41"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6320228" y="4827174"/>
              <a:ext cx="1715432" cy="613803"/>
            </a:xfrm>
            <a:prstGeom prst="rect">
              <a:avLst/>
            </a:prstGeom>
            <a:noFill/>
            <a:extLst>
              <a:ext uri="{909E8E84-426E-40DD-AFC4-6F175D3DCCD1}">
                <a14:hiddenFill xmlns:a14="http://schemas.microsoft.com/office/drawing/2010/main">
                  <a:solidFill>
                    <a:srgbClr val="FFFFFF"/>
                  </a:solidFill>
                </a14:hiddenFill>
              </a:ext>
            </a:extLst>
          </p:spPr>
        </p:pic>
        <p:pic>
          <p:nvPicPr>
            <p:cNvPr id="452" name="TUFTS">
              <a:extLst>
                <a:ext uri="{FF2B5EF4-FFF2-40B4-BE49-F238E27FC236}">
                  <a16:creationId xmlns:a16="http://schemas.microsoft.com/office/drawing/2014/main" id="{7049B521-BAC5-12FB-AD1F-2443DF4C4651}"/>
                </a:ext>
              </a:extLst>
            </p:cNvPr>
            <p:cNvPicPr>
              <a:picLocks noChangeAspect="1" noChangeArrowheads="1"/>
            </p:cNvPicPr>
            <p:nvPr/>
          </p:nvPicPr>
          <p:blipFill>
            <a:blip r:embed="rId4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8196224" y="5012935"/>
              <a:ext cx="1035958" cy="192947"/>
            </a:xfrm>
            <a:prstGeom prst="rect">
              <a:avLst/>
            </a:prstGeom>
            <a:noFill/>
            <a:extLst>
              <a:ext uri="{909E8E84-426E-40DD-AFC4-6F175D3DCCD1}">
                <a14:hiddenFill xmlns:a14="http://schemas.microsoft.com/office/drawing/2010/main">
                  <a:solidFill>
                    <a:srgbClr val="FFFFFF"/>
                  </a:solidFill>
                </a14:hiddenFill>
              </a:ext>
            </a:extLst>
          </p:spPr>
        </p:pic>
        <p:pic>
          <p:nvPicPr>
            <p:cNvPr id="453" name="New York State">
              <a:extLst>
                <a:ext uri="{FF2B5EF4-FFF2-40B4-BE49-F238E27FC236}">
                  <a16:creationId xmlns:a16="http://schemas.microsoft.com/office/drawing/2014/main" id="{DA63F71E-3FEE-8CC5-46D4-890A59E6DAE6}"/>
                </a:ext>
              </a:extLst>
            </p:cNvPr>
            <p:cNvPicPr>
              <a:picLocks noChangeAspect="1" noChangeArrowheads="1"/>
            </p:cNvPicPr>
            <p:nvPr/>
          </p:nvPicPr>
          <p:blipFill>
            <a:blip r:embed="rId4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9468821" y="4818166"/>
              <a:ext cx="1284497" cy="713609"/>
            </a:xfrm>
            <a:prstGeom prst="rect">
              <a:avLst/>
            </a:prstGeom>
            <a:noFill/>
            <a:extLst>
              <a:ext uri="{909E8E84-426E-40DD-AFC4-6F175D3DCCD1}">
                <a14:hiddenFill xmlns:a14="http://schemas.microsoft.com/office/drawing/2010/main">
                  <a:solidFill>
                    <a:srgbClr val="FFFFFF"/>
                  </a:solidFill>
                </a14:hiddenFill>
              </a:ext>
            </a:extLst>
          </p:spPr>
        </p:pic>
      </p:grpSp>
      <p:sp>
        <p:nvSpPr>
          <p:cNvPr id="454" name="Our Costumers Title">
            <a:extLst>
              <a:ext uri="{FF2B5EF4-FFF2-40B4-BE49-F238E27FC236}">
                <a16:creationId xmlns:a16="http://schemas.microsoft.com/office/drawing/2014/main" id="{3102CAA7-6100-692E-224B-48F1978FBF41}"/>
              </a:ext>
            </a:extLst>
          </p:cNvPr>
          <p:cNvSpPr txBox="1"/>
          <p:nvPr/>
        </p:nvSpPr>
        <p:spPr>
          <a:xfrm rot="18299960">
            <a:off x="2609955" y="7451848"/>
            <a:ext cx="1653774" cy="1098762"/>
          </a:xfrm>
          <a:prstGeom prst="rect">
            <a:avLst/>
          </a:prstGeom>
          <a:noFill/>
        </p:spPr>
        <p:txBody>
          <a:bodyPr wrap="square" rtlCol="0">
            <a:spAutoFit/>
          </a:bodyPr>
          <a:lstStyle/>
          <a:p>
            <a:pPr algn="ctr">
              <a:lnSpc>
                <a:spcPct val="300000"/>
              </a:lnSpc>
            </a:pPr>
            <a:r>
              <a:rPr lang="es-MX" sz="1200" b="1" dirty="0">
                <a:latin typeface="FRUTIGER LT 65" panose="02000503000000000000" pitchFamily="2" charset="0"/>
              </a:rPr>
              <a:t>Algunos de nuestros clientes</a:t>
            </a:r>
          </a:p>
        </p:txBody>
      </p:sp>
      <p:sp>
        <p:nvSpPr>
          <p:cNvPr id="455" name="Thank you Title">
            <a:extLst>
              <a:ext uri="{FF2B5EF4-FFF2-40B4-BE49-F238E27FC236}">
                <a16:creationId xmlns:a16="http://schemas.microsoft.com/office/drawing/2014/main" id="{B9161476-917F-6A3C-DF5A-9D2EEC8A835D}"/>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456" name="History picture">
            <a:extLst>
              <a:ext uri="{FF2B5EF4-FFF2-40B4-BE49-F238E27FC236}">
                <a16:creationId xmlns:a16="http://schemas.microsoft.com/office/drawing/2014/main" id="{FEF98549-4164-D0EF-B3AE-3CEE831A1F8F}"/>
              </a:ext>
            </a:extLst>
          </p:cNvPr>
          <p:cNvPicPr>
            <a:picLocks noChangeAspect="1"/>
          </p:cNvPicPr>
          <p:nvPr/>
        </p:nvPicPr>
        <p:blipFill>
          <a:blip r:embed="rId14" cstate="screen">
            <a:extLst>
              <a:ext uri="{28A0092B-C50C-407E-A947-70E740481C1C}">
                <a14:useLocalDpi xmlns:a14="http://schemas.microsoft.com/office/drawing/2010/main"/>
              </a:ext>
            </a:extLst>
          </a:blip>
          <a:stretch>
            <a:fillRect/>
          </a:stretch>
        </p:blipFill>
        <p:spPr>
          <a:xfrm>
            <a:off x="16457324" y="2273445"/>
            <a:ext cx="4461973" cy="4215949"/>
          </a:xfrm>
          <a:prstGeom prst="rect">
            <a:avLst/>
          </a:prstGeom>
        </p:spPr>
      </p:pic>
      <p:sp>
        <p:nvSpPr>
          <p:cNvPr id="458" name="Our Team Title">
            <a:extLst>
              <a:ext uri="{FF2B5EF4-FFF2-40B4-BE49-F238E27FC236}">
                <a16:creationId xmlns:a16="http://schemas.microsoft.com/office/drawing/2014/main" id="{9B761EF8-B71C-D2F8-C7D1-8A06732BF7AF}"/>
              </a:ext>
            </a:extLst>
          </p:cNvPr>
          <p:cNvSpPr txBox="1"/>
          <p:nvPr/>
        </p:nvSpPr>
        <p:spPr>
          <a:xfrm>
            <a:off x="623376" y="-6127565"/>
            <a:ext cx="5161416" cy="5558445"/>
          </a:xfrm>
          <a:prstGeom prst="rect">
            <a:avLst/>
          </a:prstGeom>
          <a:noFill/>
        </p:spPr>
        <p:txBody>
          <a:bodyPr wrap="square" rtlCol="0">
            <a:spAutoFit/>
          </a:bodyPr>
          <a:lstStyle/>
          <a:p>
            <a:pPr algn="ctr">
              <a:lnSpc>
                <a:spcPct val="200000"/>
              </a:lnSpc>
            </a:pPr>
            <a:r>
              <a:rPr lang="en-US" sz="9600" b="1" dirty="0" err="1">
                <a:latin typeface="FRUTIGER LT 77 BLACK CONDENSED" panose="02000503000000000000" pitchFamily="2" charset="0"/>
              </a:rPr>
              <a:t>Nuestro</a:t>
            </a:r>
            <a:r>
              <a:rPr lang="en-US" sz="9600" b="1" dirty="0">
                <a:latin typeface="FRUTIGER LT 77 BLACK CONDENSED" panose="02000503000000000000" pitchFamily="2" charset="0"/>
              </a:rPr>
              <a:t> </a:t>
            </a:r>
            <a:r>
              <a:rPr lang="en-US" sz="9600" b="1" dirty="0" err="1">
                <a:latin typeface="FRUTIGER LT 77 BLACK CONDENSED" panose="02000503000000000000" pitchFamily="2" charset="0"/>
              </a:rPr>
              <a:t>Equipo</a:t>
            </a:r>
            <a:endParaRPr lang="en-US" sz="9600" b="1" dirty="0">
              <a:latin typeface="FRUTIGER LT 77 BLACK CONDENSED" panose="02000503000000000000" pitchFamily="2" charset="0"/>
            </a:endParaRPr>
          </a:p>
        </p:txBody>
      </p:sp>
      <p:pic>
        <p:nvPicPr>
          <p:cNvPr id="459" name="Why Us picture">
            <a:extLst>
              <a:ext uri="{FF2B5EF4-FFF2-40B4-BE49-F238E27FC236}">
                <a16:creationId xmlns:a16="http://schemas.microsoft.com/office/drawing/2014/main" id="{1CA61024-9D95-D8B3-0406-329567854AF1}"/>
              </a:ext>
            </a:extLst>
          </p:cNvPr>
          <p:cNvPicPr>
            <a:picLocks noChangeAspect="1"/>
          </p:cNvPicPr>
          <p:nvPr/>
        </p:nvPicPr>
        <p:blipFill>
          <a:blip r:embed="rId44"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460" name="Why CS Title">
            <a:extLst>
              <a:ext uri="{FF2B5EF4-FFF2-40B4-BE49-F238E27FC236}">
                <a16:creationId xmlns:a16="http://schemas.microsoft.com/office/drawing/2014/main" id="{25120E14-3552-4EDF-3955-56EC77ABFEF7}"/>
              </a:ext>
            </a:extLst>
          </p:cNvPr>
          <p:cNvSpPr txBox="1"/>
          <p:nvPr/>
        </p:nvSpPr>
        <p:spPr>
          <a:xfrm>
            <a:off x="3869757" y="7477668"/>
            <a:ext cx="3515209" cy="6247864"/>
          </a:xfrm>
          <a:prstGeom prst="rect">
            <a:avLst/>
          </a:prstGeom>
          <a:noFill/>
          <a:ln>
            <a:noFill/>
          </a:ln>
          <a:effectLst/>
        </p:spPr>
        <p:txBody>
          <a:bodyPr wrap="square" rtlCol="0">
            <a:spAutoFit/>
          </a:bodyPr>
          <a:lstStyle/>
          <a:p>
            <a:pPr algn="ctr"/>
            <a:r>
              <a:rPr lang="en-US" sz="20000" b="1" dirty="0">
                <a:latin typeface="Frutiger LT Std 45 Light" panose="020B0402020204020204" pitchFamily="34" charset="77"/>
              </a:rPr>
              <a:t>Why</a:t>
            </a:r>
            <a:endParaRPr lang="en-US" sz="20000" b="1" dirty="0">
              <a:solidFill>
                <a:srgbClr val="F58025"/>
              </a:solidFill>
              <a:latin typeface="Frutiger LT Std 45 Light" panose="020B0402020204020204" pitchFamily="34" charset="77"/>
            </a:endParaRPr>
          </a:p>
        </p:txBody>
      </p:sp>
      <p:grpSp>
        <p:nvGrpSpPr>
          <p:cNvPr id="461" name="PRINTING">
            <a:extLst>
              <a:ext uri="{FF2B5EF4-FFF2-40B4-BE49-F238E27FC236}">
                <a16:creationId xmlns:a16="http://schemas.microsoft.com/office/drawing/2014/main" id="{B04E011F-1106-05D4-C3C5-297F1329EE3D}"/>
              </a:ext>
            </a:extLst>
          </p:cNvPr>
          <p:cNvGrpSpPr/>
          <p:nvPr/>
        </p:nvGrpSpPr>
        <p:grpSpPr>
          <a:xfrm>
            <a:off x="-4150933" y="4208655"/>
            <a:ext cx="2263350" cy="1982042"/>
            <a:chOff x="9691837" y="4522498"/>
            <a:chExt cx="2263350" cy="1982042"/>
          </a:xfrm>
        </p:grpSpPr>
        <p:sp>
          <p:nvSpPr>
            <p:cNvPr id="462" name="Rectangulo Printing">
              <a:hlinkClick r:id="rId45" action="ppaction://hlinksldjump"/>
              <a:extLst>
                <a:ext uri="{FF2B5EF4-FFF2-40B4-BE49-F238E27FC236}">
                  <a16:creationId xmlns:a16="http://schemas.microsoft.com/office/drawing/2014/main" id="{4F3BEE71-C936-7069-1552-49BEFB0C2883}"/>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463" name="TextBox Printing">
              <a:hlinkClick r:id="rId45" action="ppaction://hlinksldjump"/>
              <a:extLst>
                <a:ext uri="{FF2B5EF4-FFF2-40B4-BE49-F238E27FC236}">
                  <a16:creationId xmlns:a16="http://schemas.microsoft.com/office/drawing/2014/main" id="{B0029E91-1DB7-11B8-D4FA-2F0DA5E2D26A}"/>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464" name="Prodcut image 5950">
              <a:hlinkClick r:id="rId45" action="ppaction://hlinksldjump"/>
              <a:extLst>
                <a:ext uri="{FF2B5EF4-FFF2-40B4-BE49-F238E27FC236}">
                  <a16:creationId xmlns:a16="http://schemas.microsoft.com/office/drawing/2014/main" id="{0EC74E6F-ECAE-87B6-B334-7A3E4BCB2F2E}"/>
                </a:ext>
              </a:extLst>
            </p:cNvPr>
            <p:cNvPicPr>
              <a:picLocks noChangeAspect="1" noChangeArrowheads="1"/>
            </p:cNvPicPr>
            <p:nvPr/>
          </p:nvPicPr>
          <p:blipFill>
            <a:blip r:embed="rId46"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465" name="Vita Flex">
              <a:hlinkClick r:id="rId45" action="ppaction://hlinksldjump"/>
              <a:extLst>
                <a:ext uri="{FF2B5EF4-FFF2-40B4-BE49-F238E27FC236}">
                  <a16:creationId xmlns:a16="http://schemas.microsoft.com/office/drawing/2014/main" id="{4D837BB1-5E56-C112-D33D-9D6044EB2644}"/>
                </a:ext>
              </a:extLst>
            </p:cNvPr>
            <p:cNvPicPr>
              <a:picLocks noChangeAspect="1"/>
            </p:cNvPicPr>
            <p:nvPr/>
          </p:nvPicPr>
          <p:blipFill>
            <a:blip r:embed="rId47"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472" name="RISE">
            <a:extLst>
              <a:ext uri="{FF2B5EF4-FFF2-40B4-BE49-F238E27FC236}">
                <a16:creationId xmlns:a16="http://schemas.microsoft.com/office/drawing/2014/main" id="{F5E8B1DA-45D9-5CA8-B574-0ED9145A9A4C}"/>
              </a:ext>
            </a:extLst>
          </p:cNvPr>
          <p:cNvGrpSpPr/>
          <p:nvPr/>
        </p:nvGrpSpPr>
        <p:grpSpPr>
          <a:xfrm>
            <a:off x="-11285110" y="4208655"/>
            <a:ext cx="2042338" cy="1982042"/>
            <a:chOff x="3870208" y="4306822"/>
            <a:chExt cx="2042338" cy="1982042"/>
          </a:xfrm>
        </p:grpSpPr>
        <p:grpSp>
          <p:nvGrpSpPr>
            <p:cNvPr id="473" name="RISE">
              <a:extLst>
                <a:ext uri="{FF2B5EF4-FFF2-40B4-BE49-F238E27FC236}">
                  <a16:creationId xmlns:a16="http://schemas.microsoft.com/office/drawing/2014/main" id="{1C119CDE-29C0-4B61-B94B-5C7D26B9DB36}"/>
                </a:ext>
              </a:extLst>
            </p:cNvPr>
            <p:cNvGrpSpPr/>
            <p:nvPr/>
          </p:nvGrpSpPr>
          <p:grpSpPr>
            <a:xfrm>
              <a:off x="3870208" y="4306822"/>
              <a:ext cx="2042338" cy="1982042"/>
              <a:chOff x="2933238" y="4372963"/>
              <a:chExt cx="2042338" cy="1982042"/>
            </a:xfrm>
          </p:grpSpPr>
          <p:sp>
            <p:nvSpPr>
              <p:cNvPr id="475" name="Rectangulo Rise">
                <a:hlinkClick r:id="rId48" action="ppaction://hlinksldjump"/>
                <a:extLst>
                  <a:ext uri="{FF2B5EF4-FFF2-40B4-BE49-F238E27FC236}">
                    <a16:creationId xmlns:a16="http://schemas.microsoft.com/office/drawing/2014/main" id="{C7ACA5EC-7EE4-09B4-AFAC-CACC243711B2}"/>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476" name="TextBox Rise">
                <a:hlinkClick r:id="rId48" action="ppaction://hlinksldjump"/>
                <a:extLst>
                  <a:ext uri="{FF2B5EF4-FFF2-40B4-BE49-F238E27FC236}">
                    <a16:creationId xmlns:a16="http://schemas.microsoft.com/office/drawing/2014/main" id="{C7D352FE-60EF-AA4A-B68D-CC62ACD0349E}"/>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474" name="Picture 473">
              <a:hlinkClick r:id="rId48" action="ppaction://hlinksldjump"/>
              <a:extLst>
                <a:ext uri="{FF2B5EF4-FFF2-40B4-BE49-F238E27FC236}">
                  <a16:creationId xmlns:a16="http://schemas.microsoft.com/office/drawing/2014/main" id="{3624CF17-3BE1-0563-835A-10E31ECB7637}"/>
                </a:ext>
              </a:extLst>
            </p:cNvPr>
            <p:cNvPicPr>
              <a:picLocks noChangeAspect="1"/>
            </p:cNvPicPr>
            <p:nvPr/>
          </p:nvPicPr>
          <p:blipFill>
            <a:blip r:embed="rId49"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477" name="REVOLUTION">
            <a:extLst>
              <a:ext uri="{FF2B5EF4-FFF2-40B4-BE49-F238E27FC236}">
                <a16:creationId xmlns:a16="http://schemas.microsoft.com/office/drawing/2014/main" id="{B7E95ED0-E292-D735-0B11-2B2D226A2DF1}"/>
              </a:ext>
            </a:extLst>
          </p:cNvPr>
          <p:cNvGrpSpPr/>
          <p:nvPr/>
        </p:nvGrpSpPr>
        <p:grpSpPr>
          <a:xfrm>
            <a:off x="-14975241" y="4203612"/>
            <a:ext cx="2062983" cy="1992129"/>
            <a:chOff x="612262" y="4383050"/>
            <a:chExt cx="2062983" cy="1992129"/>
          </a:xfrm>
        </p:grpSpPr>
        <p:sp>
          <p:nvSpPr>
            <p:cNvPr id="478" name="Rectangulo Revolution">
              <a:hlinkClick r:id="rId50" action="ppaction://hlinksldjump"/>
              <a:extLst>
                <a:ext uri="{FF2B5EF4-FFF2-40B4-BE49-F238E27FC236}">
                  <a16:creationId xmlns:a16="http://schemas.microsoft.com/office/drawing/2014/main" id="{C8982C0C-FF49-B2A6-7F70-F5061A1F3A95}"/>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479" name="Prodcut image Revolution">
              <a:hlinkClick r:id="rId50" action="ppaction://hlinksldjump"/>
              <a:extLst>
                <a:ext uri="{FF2B5EF4-FFF2-40B4-BE49-F238E27FC236}">
                  <a16:creationId xmlns:a16="http://schemas.microsoft.com/office/drawing/2014/main" id="{23D978DD-6F55-6A63-75DB-0700CA5F1AD4}"/>
                </a:ext>
              </a:extLst>
            </p:cNvPr>
            <p:cNvPicPr>
              <a:picLocks noChangeAspect="1"/>
            </p:cNvPicPr>
            <p:nvPr/>
          </p:nvPicPr>
          <p:blipFill>
            <a:blip r:embed="rId51"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480" name="TextBox Revolution">
              <a:hlinkClick r:id="rId50" action="ppaction://hlinksldjump"/>
              <a:extLst>
                <a:ext uri="{FF2B5EF4-FFF2-40B4-BE49-F238E27FC236}">
                  <a16:creationId xmlns:a16="http://schemas.microsoft.com/office/drawing/2014/main" id="{E20495B2-68E7-27E9-3847-C8AEAE0F0434}"/>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481" name="EXCEL">
            <a:extLst>
              <a:ext uri="{FF2B5EF4-FFF2-40B4-BE49-F238E27FC236}">
                <a16:creationId xmlns:a16="http://schemas.microsoft.com/office/drawing/2014/main" id="{A87DA5D9-EA4D-937A-391D-73C119BE5C99}"/>
              </a:ext>
            </a:extLst>
          </p:cNvPr>
          <p:cNvGrpSpPr/>
          <p:nvPr/>
        </p:nvGrpSpPr>
        <p:grpSpPr>
          <a:xfrm>
            <a:off x="26541013" y="1885505"/>
            <a:ext cx="2057103" cy="1982042"/>
            <a:chOff x="9706418" y="2036246"/>
            <a:chExt cx="2057103" cy="1982042"/>
          </a:xfrm>
        </p:grpSpPr>
        <p:sp>
          <p:nvSpPr>
            <p:cNvPr id="482" name="Rectangulo Excel">
              <a:hlinkClick r:id="rId52" action="ppaction://hlinksldjump"/>
              <a:extLst>
                <a:ext uri="{FF2B5EF4-FFF2-40B4-BE49-F238E27FC236}">
                  <a16:creationId xmlns:a16="http://schemas.microsoft.com/office/drawing/2014/main" id="{F14A0CAD-3D17-CCFF-A851-114599518AA2}"/>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483" name="TextBox Excel">
              <a:hlinkClick r:id="rId52" action="ppaction://hlinksldjump"/>
              <a:extLst>
                <a:ext uri="{FF2B5EF4-FFF2-40B4-BE49-F238E27FC236}">
                  <a16:creationId xmlns:a16="http://schemas.microsoft.com/office/drawing/2014/main" id="{EC813E49-8A68-660F-D83C-F88A3A5BD76C}"/>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484" name="Product image Excel">
              <a:hlinkClick r:id="rId52" action="ppaction://hlinksldjump"/>
              <a:extLst>
                <a:ext uri="{FF2B5EF4-FFF2-40B4-BE49-F238E27FC236}">
                  <a16:creationId xmlns:a16="http://schemas.microsoft.com/office/drawing/2014/main" id="{63212EE1-3E0F-1AD5-2C77-FA431E3D498F}"/>
                </a:ext>
              </a:extLst>
            </p:cNvPr>
            <p:cNvPicPr>
              <a:picLocks noChangeAspect="1"/>
            </p:cNvPicPr>
            <p:nvPr/>
          </p:nvPicPr>
          <p:blipFill>
            <a:blip r:embed="rId53"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485" name="COMPAS OTC">
            <a:extLst>
              <a:ext uri="{FF2B5EF4-FFF2-40B4-BE49-F238E27FC236}">
                <a16:creationId xmlns:a16="http://schemas.microsoft.com/office/drawing/2014/main" id="{B4B83940-D63C-7D42-5A90-B4D35A1E2941}"/>
              </a:ext>
            </a:extLst>
          </p:cNvPr>
          <p:cNvGrpSpPr/>
          <p:nvPr/>
        </p:nvGrpSpPr>
        <p:grpSpPr>
          <a:xfrm>
            <a:off x="22389051" y="1885505"/>
            <a:ext cx="2042338" cy="1982042"/>
            <a:chOff x="5078285" y="2036246"/>
            <a:chExt cx="2042338" cy="1982042"/>
          </a:xfrm>
        </p:grpSpPr>
        <p:sp>
          <p:nvSpPr>
            <p:cNvPr id="486" name="Rectangulo Compas OTC">
              <a:hlinkClick r:id="rId54" action="ppaction://hlinksldjump"/>
              <a:extLst>
                <a:ext uri="{FF2B5EF4-FFF2-40B4-BE49-F238E27FC236}">
                  <a16:creationId xmlns:a16="http://schemas.microsoft.com/office/drawing/2014/main" id="{EC85E37A-40D4-6071-317B-CF3BF3FC2F79}"/>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487" name="TextBox Compass OTC">
              <a:hlinkClick r:id="rId54" action="ppaction://hlinksldjump"/>
              <a:extLst>
                <a:ext uri="{FF2B5EF4-FFF2-40B4-BE49-F238E27FC236}">
                  <a16:creationId xmlns:a16="http://schemas.microsoft.com/office/drawing/2014/main" id="{B200AFAE-08E3-53DA-FFA7-BC185C2E39F5}"/>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488" name="Product image Compass OTC">
              <a:hlinkClick r:id="rId54" action="ppaction://hlinksldjump"/>
              <a:extLst>
                <a:ext uri="{FF2B5EF4-FFF2-40B4-BE49-F238E27FC236}">
                  <a16:creationId xmlns:a16="http://schemas.microsoft.com/office/drawing/2014/main" id="{40F21A88-C3CD-A228-CCC4-E9DDF3DE6EA7}"/>
                </a:ext>
              </a:extLst>
            </p:cNvPr>
            <p:cNvPicPr>
              <a:picLocks noChangeAspect="1"/>
            </p:cNvPicPr>
            <p:nvPr/>
          </p:nvPicPr>
          <p:blipFill rotWithShape="1">
            <a:blip r:embed="rId55"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489" name="COMPASS FMT">
            <a:extLst>
              <a:ext uri="{FF2B5EF4-FFF2-40B4-BE49-F238E27FC236}">
                <a16:creationId xmlns:a16="http://schemas.microsoft.com/office/drawing/2014/main" id="{C633D9B6-F3C5-0EB3-5258-D81E22D4762B}"/>
              </a:ext>
            </a:extLst>
          </p:cNvPr>
          <p:cNvGrpSpPr/>
          <p:nvPr/>
        </p:nvGrpSpPr>
        <p:grpSpPr>
          <a:xfrm>
            <a:off x="18200403" y="1885505"/>
            <a:ext cx="2042338" cy="1982042"/>
            <a:chOff x="2774521" y="2046333"/>
            <a:chExt cx="2042338" cy="1982042"/>
          </a:xfrm>
        </p:grpSpPr>
        <p:grpSp>
          <p:nvGrpSpPr>
            <p:cNvPr id="490" name="Group 489">
              <a:extLst>
                <a:ext uri="{FF2B5EF4-FFF2-40B4-BE49-F238E27FC236}">
                  <a16:creationId xmlns:a16="http://schemas.microsoft.com/office/drawing/2014/main" id="{64D0C960-CB86-9794-2F6B-69DF485F030B}"/>
                </a:ext>
              </a:extLst>
            </p:cNvPr>
            <p:cNvGrpSpPr/>
            <p:nvPr/>
          </p:nvGrpSpPr>
          <p:grpSpPr>
            <a:xfrm>
              <a:off x="2774521" y="2046333"/>
              <a:ext cx="2042338" cy="1982042"/>
              <a:chOff x="2774521" y="2046333"/>
              <a:chExt cx="2042338" cy="1982042"/>
            </a:xfrm>
          </p:grpSpPr>
          <p:sp>
            <p:nvSpPr>
              <p:cNvPr id="492" name="Rectangulo Horizon">
                <a:hlinkClick r:id="rId56" action="ppaction://hlinksldjump"/>
                <a:extLst>
                  <a:ext uri="{FF2B5EF4-FFF2-40B4-BE49-F238E27FC236}">
                    <a16:creationId xmlns:a16="http://schemas.microsoft.com/office/drawing/2014/main" id="{DDB8E378-0311-4859-7EE8-C9EC2387C079}"/>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493" name="TextBox Compass FMT">
                <a:hlinkClick r:id="rId56" action="ppaction://hlinksldjump"/>
                <a:extLst>
                  <a:ext uri="{FF2B5EF4-FFF2-40B4-BE49-F238E27FC236}">
                    <a16:creationId xmlns:a16="http://schemas.microsoft.com/office/drawing/2014/main" id="{C4E9D400-3ADE-484A-FA6D-9646922581FE}"/>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491" name="Picture 490">
              <a:hlinkClick r:id="rId56" action="ppaction://hlinksldjump"/>
              <a:extLst>
                <a:ext uri="{FF2B5EF4-FFF2-40B4-BE49-F238E27FC236}">
                  <a16:creationId xmlns:a16="http://schemas.microsoft.com/office/drawing/2014/main" id="{7D627F78-C56C-5E87-F02D-54145B997D2A}"/>
                </a:ext>
              </a:extLst>
            </p:cNvPr>
            <p:cNvPicPr>
              <a:picLocks noChangeAspect="1"/>
            </p:cNvPicPr>
            <p:nvPr/>
          </p:nvPicPr>
          <p:blipFill rotWithShape="1">
            <a:blip r:embed="rId57"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494" name="HORIZON">
            <a:extLst>
              <a:ext uri="{FF2B5EF4-FFF2-40B4-BE49-F238E27FC236}">
                <a16:creationId xmlns:a16="http://schemas.microsoft.com/office/drawing/2014/main" id="{A493300E-645C-0D42-1A05-74DCA8D4CA55}"/>
              </a:ext>
            </a:extLst>
          </p:cNvPr>
          <p:cNvGrpSpPr/>
          <p:nvPr/>
        </p:nvGrpSpPr>
        <p:grpSpPr>
          <a:xfrm>
            <a:off x="14110573" y="1885505"/>
            <a:ext cx="2062983" cy="1982042"/>
            <a:chOff x="443243" y="2046333"/>
            <a:chExt cx="2062983" cy="1982042"/>
          </a:xfrm>
        </p:grpSpPr>
        <p:sp>
          <p:nvSpPr>
            <p:cNvPr id="495" name="Rectangulo Horizon">
              <a:hlinkClick r:id="rId58" action="ppaction://hlinksldjump"/>
              <a:extLst>
                <a:ext uri="{FF2B5EF4-FFF2-40B4-BE49-F238E27FC236}">
                  <a16:creationId xmlns:a16="http://schemas.microsoft.com/office/drawing/2014/main" id="{CAEFD580-3738-EDAC-DB5C-3C524C4858CF}"/>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496" name="TextBox Horizon">
              <a:hlinkClick r:id="rId58" action="ppaction://hlinksldjump"/>
              <a:extLst>
                <a:ext uri="{FF2B5EF4-FFF2-40B4-BE49-F238E27FC236}">
                  <a16:creationId xmlns:a16="http://schemas.microsoft.com/office/drawing/2014/main" id="{8DCBE789-EF21-D8B6-667A-F4B2541440CF}"/>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497" name="Product image Horizon">
              <a:hlinkClick r:id="rId58" action="ppaction://hlinksldjump"/>
              <a:extLst>
                <a:ext uri="{FF2B5EF4-FFF2-40B4-BE49-F238E27FC236}">
                  <a16:creationId xmlns:a16="http://schemas.microsoft.com/office/drawing/2014/main" id="{44E336A0-DCDD-1CBE-0513-549288B59078}"/>
                </a:ext>
              </a:extLst>
            </p:cNvPr>
            <p:cNvPicPr>
              <a:picLocks noChangeAspect="1"/>
            </p:cNvPicPr>
            <p:nvPr/>
          </p:nvPicPr>
          <p:blipFill rotWithShape="1">
            <a:blip r:embed="rId59"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498" name="Footer Placeholder 4">
            <a:extLst>
              <a:ext uri="{FF2B5EF4-FFF2-40B4-BE49-F238E27FC236}">
                <a16:creationId xmlns:a16="http://schemas.microsoft.com/office/drawing/2014/main" id="{B62F9956-156A-E3CF-5834-873A5D0B7069}"/>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©2025 Carestream Health, Inc. </a:t>
            </a:r>
          </a:p>
        </p:txBody>
      </p:sp>
      <p:sp>
        <p:nvSpPr>
          <p:cNvPr id="499" name="Our Portafolio text box">
            <a:extLst>
              <a:ext uri="{FF2B5EF4-FFF2-40B4-BE49-F238E27FC236}">
                <a16:creationId xmlns:a16="http://schemas.microsoft.com/office/drawing/2014/main" id="{CF195FA4-162C-A026-B05B-C54007166C63}"/>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500" name="Medical Imaging Title">
            <a:extLst>
              <a:ext uri="{FF2B5EF4-FFF2-40B4-BE49-F238E27FC236}">
                <a16:creationId xmlns:a16="http://schemas.microsoft.com/office/drawing/2014/main" id="{237A0E6D-2F09-DD00-18C8-1AA5B7031E7F}"/>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501" name="We Care Text">
            <a:extLst>
              <a:ext uri="{FF2B5EF4-FFF2-40B4-BE49-F238E27FC236}">
                <a16:creationId xmlns:a16="http://schemas.microsoft.com/office/drawing/2014/main" id="{8FDB024C-EFE0-9BB3-CE84-66E32F0741F8}"/>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502" name="Thank you image">
            <a:extLst>
              <a:ext uri="{FF2B5EF4-FFF2-40B4-BE49-F238E27FC236}">
                <a16:creationId xmlns:a16="http://schemas.microsoft.com/office/drawing/2014/main" id="{9CEDF8EF-955B-98BB-7E4B-66358DF6AD5D}"/>
              </a:ext>
            </a:extLst>
          </p:cNvPr>
          <p:cNvPicPr>
            <a:picLocks noChangeAspect="1"/>
          </p:cNvPicPr>
          <p:nvPr/>
        </p:nvPicPr>
        <p:blipFill>
          <a:blip r:embed="rId60"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sp>
        <p:nvSpPr>
          <p:cNvPr id="229" name="Menu Background">
            <a:extLst>
              <a:ext uri="{FF2B5EF4-FFF2-40B4-BE49-F238E27FC236}">
                <a16:creationId xmlns:a16="http://schemas.microsoft.com/office/drawing/2014/main" id="{726233F5-BEBF-5279-01B2-87900FB9B4C8}"/>
              </a:ext>
            </a:extLst>
          </p:cNvPr>
          <p:cNvSpPr/>
          <p:nvPr/>
        </p:nvSpPr>
        <p:spPr>
          <a:xfrm>
            <a:off x="-185120"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_tradnl"/>
          </a:p>
        </p:txBody>
      </p:sp>
      <p:sp>
        <p:nvSpPr>
          <p:cNvPr id="230" name="Menu Portafolio">
            <a:hlinkClick r:id="rId61" action="ppaction://hlinksldjump"/>
            <a:extLst>
              <a:ext uri="{FF2B5EF4-FFF2-40B4-BE49-F238E27FC236}">
                <a16:creationId xmlns:a16="http://schemas.microsoft.com/office/drawing/2014/main" id="{5AE78A25-3441-7841-8D91-6E8B62E6C943}"/>
              </a:ext>
            </a:extLst>
          </p:cNvPr>
          <p:cNvSpPr txBox="1"/>
          <p:nvPr/>
        </p:nvSpPr>
        <p:spPr>
          <a:xfrm>
            <a:off x="8905808" y="155231"/>
            <a:ext cx="1440000" cy="276999"/>
          </a:xfrm>
          <a:prstGeom prst="rect">
            <a:avLst/>
          </a:prstGeom>
          <a:noFill/>
        </p:spPr>
        <p:txBody>
          <a:bodyPr wrap="square" rtlCol="0">
            <a:spAutoFit/>
          </a:bodyPr>
          <a:lstStyle/>
          <a:p>
            <a:pPr algn="ctr"/>
            <a:r>
              <a:rPr lang="en-US" sz="1200" err="1">
                <a:solidFill>
                  <a:schemeClr val="bg1"/>
                </a:solidFill>
                <a:latin typeface="FRUTIGER LT 55 ROMAN" panose="02000503000000000000" pitchFamily="2" charset="0"/>
              </a:rPr>
              <a:t>Portafolio</a:t>
            </a:r>
            <a:endParaRPr lang="en-US" sz="1200">
              <a:solidFill>
                <a:schemeClr val="bg1"/>
              </a:solidFill>
              <a:latin typeface="FRUTIGER LT 55 ROMAN" panose="02000503000000000000" pitchFamily="2" charset="0"/>
            </a:endParaRPr>
          </a:p>
        </p:txBody>
      </p:sp>
      <p:sp>
        <p:nvSpPr>
          <p:cNvPr id="231" name="Menu Awards">
            <a:hlinkClick r:id="rId62" action="ppaction://hlinksldjump"/>
            <a:extLst>
              <a:ext uri="{FF2B5EF4-FFF2-40B4-BE49-F238E27FC236}">
                <a16:creationId xmlns:a16="http://schemas.microsoft.com/office/drawing/2014/main" id="{4F4A9E3F-6E0B-7F5B-B328-0674BBAF31C8}"/>
              </a:ext>
            </a:extLst>
          </p:cNvPr>
          <p:cNvSpPr txBox="1"/>
          <p:nvPr/>
        </p:nvSpPr>
        <p:spPr>
          <a:xfrm>
            <a:off x="7480377" y="155231"/>
            <a:ext cx="1440000" cy="276999"/>
          </a:xfrm>
          <a:prstGeom prst="rect">
            <a:avLst/>
          </a:prstGeom>
          <a:noFill/>
        </p:spPr>
        <p:txBody>
          <a:bodyPr wrap="square" rtlCol="0">
            <a:spAutoFit/>
          </a:bodyPr>
          <a:lstStyle/>
          <a:p>
            <a:pPr algn="ctr"/>
            <a:r>
              <a:rPr lang="en-US" sz="1200" err="1">
                <a:solidFill>
                  <a:schemeClr val="bg1"/>
                </a:solidFill>
                <a:latin typeface="FRUTIGER LT 55 ROMAN" panose="02000503000000000000" pitchFamily="2" charset="0"/>
              </a:rPr>
              <a:t>Reconocimientos</a:t>
            </a:r>
            <a:endParaRPr lang="en-US" sz="1200">
              <a:solidFill>
                <a:schemeClr val="bg1"/>
              </a:solidFill>
              <a:latin typeface="FRUTIGER LT 55 ROMAN" panose="02000503000000000000" pitchFamily="2" charset="0"/>
            </a:endParaRPr>
          </a:p>
        </p:txBody>
      </p:sp>
      <p:sp>
        <p:nvSpPr>
          <p:cNvPr id="232" name="Menu Our Customers">
            <a:hlinkClick r:id="rId63" action="ppaction://hlinksldjump"/>
            <a:extLst>
              <a:ext uri="{FF2B5EF4-FFF2-40B4-BE49-F238E27FC236}">
                <a16:creationId xmlns:a16="http://schemas.microsoft.com/office/drawing/2014/main" id="{32E436EB-12B9-C82B-52D9-1A82D5CEE148}"/>
              </a:ext>
            </a:extLst>
          </p:cNvPr>
          <p:cNvSpPr txBox="1"/>
          <p:nvPr/>
        </p:nvSpPr>
        <p:spPr>
          <a:xfrm>
            <a:off x="6054946" y="62898"/>
            <a:ext cx="1440000" cy="461665"/>
          </a:xfrm>
          <a:prstGeom prst="rect">
            <a:avLst/>
          </a:prstGeom>
          <a:noFill/>
        </p:spPr>
        <p:txBody>
          <a:bodyPr wrap="square" rtlCol="0">
            <a:spAutoFit/>
          </a:bodyPr>
          <a:lstStyle/>
          <a:p>
            <a:pPr algn="ctr"/>
            <a:r>
              <a:rPr lang="en-US" sz="1200" err="1">
                <a:solidFill>
                  <a:schemeClr val="bg1"/>
                </a:solidFill>
                <a:latin typeface="FRUTIGER LT 55 ROMAN" panose="02000503000000000000" pitchFamily="2" charset="0"/>
              </a:rPr>
              <a:t>Nuestros</a:t>
            </a:r>
            <a:endParaRPr lang="en-US" sz="1200">
              <a:solidFill>
                <a:schemeClr val="bg1"/>
              </a:solidFill>
              <a:latin typeface="FRUTIGER LT 55 ROMAN" panose="02000503000000000000" pitchFamily="2" charset="0"/>
            </a:endParaRPr>
          </a:p>
          <a:p>
            <a:pPr algn="ctr"/>
            <a:r>
              <a:rPr lang="en-US" sz="1200" err="1">
                <a:solidFill>
                  <a:schemeClr val="bg1"/>
                </a:solidFill>
                <a:latin typeface="FRUTIGER LT 55 ROMAN" panose="02000503000000000000" pitchFamily="2" charset="0"/>
              </a:rPr>
              <a:t>Clientes</a:t>
            </a:r>
            <a:endParaRPr lang="en-US" sz="1200">
              <a:solidFill>
                <a:schemeClr val="bg1"/>
              </a:solidFill>
              <a:latin typeface="FRUTIGER LT 55 ROMAN" panose="02000503000000000000" pitchFamily="2" charset="0"/>
            </a:endParaRPr>
          </a:p>
        </p:txBody>
      </p:sp>
      <p:sp>
        <p:nvSpPr>
          <p:cNvPr id="281" name="Menu End Presentation">
            <a:hlinkClick r:id="" action="ppaction://hlinkshowjump?jump=lastslide"/>
            <a:extLst>
              <a:ext uri="{FF2B5EF4-FFF2-40B4-BE49-F238E27FC236}">
                <a16:creationId xmlns:a16="http://schemas.microsoft.com/office/drawing/2014/main" id="{DDDE7CA3-6FAA-851C-7374-D0F0D058EF0B}"/>
              </a:ext>
            </a:extLst>
          </p:cNvPr>
          <p:cNvSpPr txBox="1"/>
          <p:nvPr/>
        </p:nvSpPr>
        <p:spPr>
          <a:xfrm>
            <a:off x="10331241" y="62898"/>
            <a:ext cx="1440000" cy="461665"/>
          </a:xfrm>
          <a:prstGeom prst="rect">
            <a:avLst/>
          </a:prstGeom>
          <a:noFill/>
        </p:spPr>
        <p:txBody>
          <a:bodyPr wrap="square" rtlCol="0">
            <a:spAutoFit/>
          </a:bodyPr>
          <a:lstStyle/>
          <a:p>
            <a:pPr algn="ctr"/>
            <a:r>
              <a:rPr lang="en-US" sz="1200" dirty="0">
                <a:solidFill>
                  <a:schemeClr val="bg1"/>
                </a:solidFill>
                <a:latin typeface="FRUTIGER LT 55 ROMAN" panose="02000503000000000000" pitchFamily="2" charset="0"/>
              </a:rPr>
              <a:t>Fin de la </a:t>
            </a:r>
            <a:r>
              <a:rPr lang="en-US" sz="1200" dirty="0" err="1">
                <a:solidFill>
                  <a:schemeClr val="bg1"/>
                </a:solidFill>
                <a:latin typeface="FRUTIGER LT 55 ROMAN" panose="02000503000000000000" pitchFamily="2" charset="0"/>
              </a:rPr>
              <a:t>Presentación</a:t>
            </a:r>
            <a:endParaRPr lang="en-US" sz="1200" dirty="0">
              <a:solidFill>
                <a:schemeClr val="bg1"/>
              </a:solidFill>
              <a:latin typeface="FRUTIGER LT 55 ROMAN" panose="02000503000000000000" pitchFamily="2" charset="0"/>
            </a:endParaRPr>
          </a:p>
        </p:txBody>
      </p:sp>
      <p:sp>
        <p:nvSpPr>
          <p:cNvPr id="282" name="Menu Our History">
            <a:hlinkClick r:id="rId64" action="ppaction://hlinksldjump"/>
            <a:extLst>
              <a:ext uri="{FF2B5EF4-FFF2-40B4-BE49-F238E27FC236}">
                <a16:creationId xmlns:a16="http://schemas.microsoft.com/office/drawing/2014/main" id="{75E85B1D-E46E-9D04-7CA6-C4D74C00B59A}"/>
              </a:ext>
            </a:extLst>
          </p:cNvPr>
          <p:cNvSpPr txBox="1"/>
          <p:nvPr/>
        </p:nvSpPr>
        <p:spPr>
          <a:xfrm>
            <a:off x="4629515" y="62898"/>
            <a:ext cx="1440000" cy="461665"/>
          </a:xfrm>
          <a:prstGeom prst="rect">
            <a:avLst/>
          </a:prstGeom>
          <a:noFill/>
        </p:spPr>
        <p:txBody>
          <a:bodyPr wrap="square" rtlCol="0">
            <a:spAutoFit/>
          </a:bodyPr>
          <a:lstStyle/>
          <a:p>
            <a:pPr algn="ctr"/>
            <a:r>
              <a:rPr lang="en-US" sz="1200">
                <a:latin typeface="FRUTIGER LT 55 ROMAN" panose="02000503000000000000" pitchFamily="2" charset="0"/>
              </a:rPr>
              <a:t>Nuestra</a:t>
            </a:r>
          </a:p>
          <a:p>
            <a:pPr algn="ctr"/>
            <a:r>
              <a:rPr lang="en-US" sz="1200">
                <a:latin typeface="FRUTIGER LT 55 ROMAN" panose="02000503000000000000" pitchFamily="2" charset="0"/>
              </a:rPr>
              <a:t>Historia</a:t>
            </a:r>
          </a:p>
        </p:txBody>
      </p:sp>
      <p:sp>
        <p:nvSpPr>
          <p:cNvPr id="283" name="Menu Organizational Stucture">
            <a:hlinkClick r:id="rId65" action="ppaction://hlinksldjump"/>
            <a:extLst>
              <a:ext uri="{FF2B5EF4-FFF2-40B4-BE49-F238E27FC236}">
                <a16:creationId xmlns:a16="http://schemas.microsoft.com/office/drawing/2014/main" id="{D61C7ABD-0090-ACF2-A61F-7F495F44A610}"/>
              </a:ext>
            </a:extLst>
          </p:cNvPr>
          <p:cNvSpPr txBox="1"/>
          <p:nvPr/>
        </p:nvSpPr>
        <p:spPr>
          <a:xfrm>
            <a:off x="3204084" y="62898"/>
            <a:ext cx="1440000" cy="461665"/>
          </a:xfrm>
          <a:prstGeom prst="rect">
            <a:avLst/>
          </a:prstGeom>
          <a:noFill/>
        </p:spPr>
        <p:txBody>
          <a:bodyPr wrap="square" rtlCol="0">
            <a:spAutoFit/>
          </a:bodyPr>
          <a:lstStyle/>
          <a:p>
            <a:pPr algn="ctr"/>
            <a:r>
              <a:rPr lang="en-US" sz="1200" err="1">
                <a:solidFill>
                  <a:schemeClr val="bg1"/>
                </a:solidFill>
                <a:latin typeface="FRUTIGER LT 55 ROMAN" panose="02000503000000000000" pitchFamily="2" charset="0"/>
              </a:rPr>
              <a:t>Estructura</a:t>
            </a:r>
            <a:r>
              <a:rPr lang="en-US" sz="1200">
                <a:solidFill>
                  <a:schemeClr val="bg1"/>
                </a:solidFill>
                <a:latin typeface="FRUTIGER LT 55 ROMAN" panose="02000503000000000000" pitchFamily="2" charset="0"/>
              </a:rPr>
              <a:t> </a:t>
            </a:r>
            <a:r>
              <a:rPr lang="en-US" sz="1200" err="1">
                <a:solidFill>
                  <a:schemeClr val="bg1"/>
                </a:solidFill>
                <a:latin typeface="FRUTIGER LT 55 ROMAN" panose="02000503000000000000" pitchFamily="2" charset="0"/>
              </a:rPr>
              <a:t>Organizacional</a:t>
            </a:r>
            <a:endParaRPr lang="en-US" sz="1200">
              <a:solidFill>
                <a:schemeClr val="bg1"/>
              </a:solidFill>
              <a:latin typeface="FRUTIGER LT 55 ROMAN" panose="02000503000000000000" pitchFamily="2" charset="0"/>
            </a:endParaRPr>
          </a:p>
        </p:txBody>
      </p:sp>
      <p:sp>
        <p:nvSpPr>
          <p:cNvPr id="284" name="Menu Why Us">
            <a:hlinkClick r:id="rId66" action="ppaction://hlinksldjump"/>
            <a:extLst>
              <a:ext uri="{FF2B5EF4-FFF2-40B4-BE49-F238E27FC236}">
                <a16:creationId xmlns:a16="http://schemas.microsoft.com/office/drawing/2014/main" id="{718D256F-E0DD-BACA-A6D2-BB3B90145949}"/>
              </a:ext>
            </a:extLst>
          </p:cNvPr>
          <p:cNvSpPr txBox="1"/>
          <p:nvPr/>
        </p:nvSpPr>
        <p:spPr>
          <a:xfrm>
            <a:off x="1778653" y="62898"/>
            <a:ext cx="1440000" cy="461665"/>
          </a:xfrm>
          <a:prstGeom prst="rect">
            <a:avLst/>
          </a:prstGeom>
          <a:noFill/>
        </p:spPr>
        <p:txBody>
          <a:bodyPr wrap="square" rtlCol="0">
            <a:spAutoFit/>
          </a:bodyPr>
          <a:lstStyle/>
          <a:p>
            <a:pPr algn="ctr"/>
            <a:r>
              <a:rPr lang="en-US" sz="1200">
                <a:solidFill>
                  <a:schemeClr val="bg1"/>
                </a:solidFill>
                <a:latin typeface="FRUTIGER LT 55 ROMAN" panose="02000503000000000000" pitchFamily="2" charset="0"/>
              </a:rPr>
              <a:t>Why</a:t>
            </a:r>
          </a:p>
          <a:p>
            <a:pPr algn="ctr"/>
            <a:r>
              <a:rPr lang="en-US" sz="1200">
                <a:solidFill>
                  <a:schemeClr val="bg1"/>
                </a:solidFill>
                <a:latin typeface="FRUTIGER LT 55 ROMAN" panose="02000503000000000000" pitchFamily="2" charset="0"/>
              </a:rPr>
              <a:t>Carestream</a:t>
            </a:r>
          </a:p>
        </p:txBody>
      </p:sp>
      <p:pic>
        <p:nvPicPr>
          <p:cNvPr id="285" name="Carestream Logo Menu">
            <a:hlinkClick r:id="" action="ppaction://hlinkshowjump?jump=firstslide"/>
            <a:extLst>
              <a:ext uri="{FF2B5EF4-FFF2-40B4-BE49-F238E27FC236}">
                <a16:creationId xmlns:a16="http://schemas.microsoft.com/office/drawing/2014/main" id="{20463198-70EA-D826-95B8-A5E67345A061}"/>
              </a:ext>
            </a:extLst>
          </p:cNvPr>
          <p:cNvPicPr>
            <a:picLocks noChangeAspect="1"/>
          </p:cNvPicPr>
          <p:nvPr/>
        </p:nvPicPr>
        <p:blipFill>
          <a:blip r:embed="rId67" cstate="screen">
            <a:extLst>
              <a:ext uri="{28A0092B-C50C-407E-A947-70E740481C1C}">
                <a14:useLocalDpi xmlns:a14="http://schemas.microsoft.com/office/drawing/2010/main"/>
              </a:ext>
            </a:extLst>
          </a:blip>
          <a:stretch>
            <a:fillRect/>
          </a:stretch>
        </p:blipFill>
        <p:spPr>
          <a:xfrm>
            <a:off x="420759" y="189620"/>
            <a:ext cx="1209137" cy="208220"/>
          </a:xfrm>
          <a:prstGeom prst="rect">
            <a:avLst/>
          </a:prstGeom>
        </p:spPr>
      </p:pic>
      <p:grpSp>
        <p:nvGrpSpPr>
          <p:cNvPr id="503" name="DETECTORS">
            <a:extLst>
              <a:ext uri="{FF2B5EF4-FFF2-40B4-BE49-F238E27FC236}">
                <a16:creationId xmlns:a16="http://schemas.microsoft.com/office/drawing/2014/main" id="{E9013326-02C3-1970-A323-0DACCFD50FB5}"/>
              </a:ext>
            </a:extLst>
          </p:cNvPr>
          <p:cNvGrpSpPr/>
          <p:nvPr/>
        </p:nvGrpSpPr>
        <p:grpSpPr>
          <a:xfrm>
            <a:off x="-7890919" y="4139232"/>
            <a:ext cx="2042338" cy="2120888"/>
            <a:chOff x="5247304" y="4372963"/>
            <a:chExt cx="2042338" cy="2120888"/>
          </a:xfrm>
        </p:grpSpPr>
        <p:sp>
          <p:nvSpPr>
            <p:cNvPr id="504" name="Rectangulo Detectors">
              <a:hlinkClick r:id="rId68" action="ppaction://hlinksldjump"/>
              <a:extLst>
                <a:ext uri="{FF2B5EF4-FFF2-40B4-BE49-F238E27FC236}">
                  <a16:creationId xmlns:a16="http://schemas.microsoft.com/office/drawing/2014/main" id="{E2204110-C615-5143-854F-155EB3FEFC44}"/>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505" name="TextBox Detectors">
              <a:hlinkClick r:id="rId68" action="ppaction://hlinksldjump"/>
              <a:extLst>
                <a:ext uri="{FF2B5EF4-FFF2-40B4-BE49-F238E27FC236}">
                  <a16:creationId xmlns:a16="http://schemas.microsoft.com/office/drawing/2014/main" id="{23F30132-970E-A9F5-933B-37B30D37CE25}"/>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506" name="Product image Detectors">
              <a:hlinkClick r:id="rId68" action="ppaction://hlinksldjump"/>
              <a:extLst>
                <a:ext uri="{FF2B5EF4-FFF2-40B4-BE49-F238E27FC236}">
                  <a16:creationId xmlns:a16="http://schemas.microsoft.com/office/drawing/2014/main" id="{1AA3A45A-A981-8297-9294-08713DA55530}"/>
                </a:ext>
              </a:extLst>
            </p:cNvPr>
            <p:cNvPicPr>
              <a:picLocks noChangeAspect="1"/>
            </p:cNvPicPr>
            <p:nvPr/>
          </p:nvPicPr>
          <p:blipFill>
            <a:blip r:embed="rId69"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290929092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8" name="Our History Text">
            <a:extLst>
              <a:ext uri="{FF2B5EF4-FFF2-40B4-BE49-F238E27FC236}">
                <a16:creationId xmlns:a16="http://schemas.microsoft.com/office/drawing/2014/main" id="{B00E4D98-33DB-6A0F-DCED-441EA80E0F0F}"/>
              </a:ext>
            </a:extLst>
          </p:cNvPr>
          <p:cNvSpPr txBox="1"/>
          <p:nvPr/>
        </p:nvSpPr>
        <p:spPr>
          <a:xfrm>
            <a:off x="2108852" y="3426276"/>
            <a:ext cx="7974297" cy="1015663"/>
          </a:xfrm>
          <a:prstGeom prst="rect">
            <a:avLst/>
          </a:prstGeom>
          <a:noFill/>
        </p:spPr>
        <p:txBody>
          <a:bodyPr wrap="square" rtlCol="0">
            <a:spAutoFit/>
          </a:bodyPr>
          <a:lstStyle/>
          <a:p>
            <a:pPr algn="ctr"/>
            <a:r>
              <a:rPr lang="en-US" sz="6000" b="1" dirty="0">
                <a:latin typeface="FRUTIGER LT 75 BLACK" panose="02000503000000000000" pitchFamily="2" charset="0"/>
              </a:rPr>
              <a:t>Nuestra Historia</a:t>
            </a:r>
          </a:p>
        </p:txBody>
      </p:sp>
      <p:pic>
        <p:nvPicPr>
          <p:cNvPr id="392" name="CARESTREAM LOGO">
            <a:extLst>
              <a:ext uri="{FF2B5EF4-FFF2-40B4-BE49-F238E27FC236}">
                <a16:creationId xmlns:a16="http://schemas.microsoft.com/office/drawing/2014/main" id="{819C2B8F-67B3-2F1C-3E8C-EB4C6B846925}"/>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909685" y="2947258"/>
            <a:ext cx="3853638" cy="626860"/>
          </a:xfrm>
          <a:prstGeom prst="rect">
            <a:avLst/>
          </a:prstGeom>
        </p:spPr>
      </p:pic>
      <p:pic>
        <p:nvPicPr>
          <p:cNvPr id="22" name="Graphic 21" descr="End">
            <a:hlinkClick r:id="" action="ppaction://hlinkshowjump?jump=nextslide"/>
            <a:extLst>
              <a:ext uri="{FF2B5EF4-FFF2-40B4-BE49-F238E27FC236}">
                <a16:creationId xmlns:a16="http://schemas.microsoft.com/office/drawing/2014/main" id="{48631696-F333-A14D-4A03-06AB1DEDC98B}"/>
              </a:ext>
            </a:extLst>
          </p:cNvPr>
          <p:cNvPicPr>
            <a:picLocks noChangeAspect="1"/>
          </p:cNvPicPr>
          <p:nvPr/>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11870965" y="3468029"/>
            <a:ext cx="312460" cy="312460"/>
          </a:xfrm>
          <a:prstGeom prst="rect">
            <a:avLst/>
          </a:prstGeom>
        </p:spPr>
      </p:pic>
      <p:grpSp>
        <p:nvGrpSpPr>
          <p:cNvPr id="23" name="Group 22">
            <a:extLst>
              <a:ext uri="{FF2B5EF4-FFF2-40B4-BE49-F238E27FC236}">
                <a16:creationId xmlns:a16="http://schemas.microsoft.com/office/drawing/2014/main" id="{993517A7-8823-1178-3572-9E2AA88ADDAE}"/>
              </a:ext>
            </a:extLst>
          </p:cNvPr>
          <p:cNvGrpSpPr/>
          <p:nvPr/>
        </p:nvGrpSpPr>
        <p:grpSpPr>
          <a:xfrm>
            <a:off x="-114563" y="2138159"/>
            <a:ext cx="12306563" cy="3059960"/>
            <a:chOff x="-114563" y="2138159"/>
            <a:chExt cx="12306563" cy="3059960"/>
          </a:xfrm>
        </p:grpSpPr>
        <p:cxnSp>
          <p:nvCxnSpPr>
            <p:cNvPr id="433" name="Straight Connector">
              <a:extLst>
                <a:ext uri="{FF2B5EF4-FFF2-40B4-BE49-F238E27FC236}">
                  <a16:creationId xmlns:a16="http://schemas.microsoft.com/office/drawing/2014/main" id="{34C115C6-8F32-5E3C-C43E-9809303601AA}"/>
                </a:ext>
              </a:extLst>
            </p:cNvPr>
            <p:cNvCxnSpPr>
              <a:cxnSpLocks/>
              <a:stCxn id="517" idx="2"/>
            </p:cNvCxnSpPr>
            <p:nvPr/>
          </p:nvCxnSpPr>
          <p:spPr>
            <a:xfrm flipV="1">
              <a:off x="441495" y="3624259"/>
              <a:ext cx="11750505" cy="11590"/>
            </a:xfrm>
            <a:prstGeom prst="line">
              <a:avLst/>
            </a:prstGeom>
            <a:ln w="19050">
              <a:solidFill>
                <a:srgbClr val="F67F25"/>
              </a:solidFill>
            </a:ln>
          </p:spPr>
          <p:style>
            <a:lnRef idx="1">
              <a:schemeClr val="accent2"/>
            </a:lnRef>
            <a:fillRef idx="0">
              <a:schemeClr val="accent2"/>
            </a:fillRef>
            <a:effectRef idx="0">
              <a:schemeClr val="accent2"/>
            </a:effectRef>
            <a:fontRef idx="minor">
              <a:schemeClr val="tx1"/>
            </a:fontRef>
          </p:style>
        </p:cxnSp>
        <p:grpSp>
          <p:nvGrpSpPr>
            <p:cNvPr id="24" name="Group 23">
              <a:extLst>
                <a:ext uri="{FF2B5EF4-FFF2-40B4-BE49-F238E27FC236}">
                  <a16:creationId xmlns:a16="http://schemas.microsoft.com/office/drawing/2014/main" id="{3493E10B-96C1-A82E-A237-883BDAF76057}"/>
                </a:ext>
              </a:extLst>
            </p:cNvPr>
            <p:cNvGrpSpPr/>
            <p:nvPr/>
          </p:nvGrpSpPr>
          <p:grpSpPr>
            <a:xfrm>
              <a:off x="182714" y="3296108"/>
              <a:ext cx="680596" cy="1256639"/>
              <a:chOff x="511809" y="3197777"/>
              <a:chExt cx="827302" cy="1527514"/>
            </a:xfrm>
          </p:grpSpPr>
          <p:grpSp>
            <p:nvGrpSpPr>
              <p:cNvPr id="450" name="Group 449">
                <a:extLst>
                  <a:ext uri="{FF2B5EF4-FFF2-40B4-BE49-F238E27FC236}">
                    <a16:creationId xmlns:a16="http://schemas.microsoft.com/office/drawing/2014/main" id="{83311019-11E4-D3C1-5697-16F5C9B89A60}"/>
                  </a:ext>
                </a:extLst>
              </p:cNvPr>
              <p:cNvGrpSpPr/>
              <p:nvPr/>
            </p:nvGrpSpPr>
            <p:grpSpPr>
              <a:xfrm>
                <a:off x="511809" y="3197777"/>
                <a:ext cx="827302" cy="827302"/>
                <a:chOff x="516313" y="3211289"/>
                <a:chExt cx="827302" cy="827302"/>
              </a:xfrm>
            </p:grpSpPr>
            <p:sp>
              <p:nvSpPr>
                <p:cNvPr id="517" name="Oval 516">
                  <a:extLst>
                    <a:ext uri="{FF2B5EF4-FFF2-40B4-BE49-F238E27FC236}">
                      <a16:creationId xmlns:a16="http://schemas.microsoft.com/office/drawing/2014/main" id="{A3A3E2E4-EEEA-3827-C433-F98A2000CBB0}"/>
                    </a:ext>
                  </a:extLst>
                </p:cNvPr>
                <p:cNvSpPr/>
                <p:nvPr/>
              </p:nvSpPr>
              <p:spPr>
                <a:xfrm>
                  <a:off x="830876" y="3528200"/>
                  <a:ext cx="192125" cy="192125"/>
                </a:xfrm>
                <a:prstGeom prst="ellipse">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518" name="Donut 517">
                  <a:extLst>
                    <a:ext uri="{FF2B5EF4-FFF2-40B4-BE49-F238E27FC236}">
                      <a16:creationId xmlns:a16="http://schemas.microsoft.com/office/drawing/2014/main" id="{EDA9A7ED-F6EA-4D90-B2A9-92405416C79E}"/>
                    </a:ext>
                  </a:extLst>
                </p:cNvPr>
                <p:cNvSpPr/>
                <p:nvPr/>
              </p:nvSpPr>
              <p:spPr>
                <a:xfrm>
                  <a:off x="727613" y="3420063"/>
                  <a:ext cx="408399" cy="408399"/>
                </a:xfrm>
                <a:prstGeom prst="donut">
                  <a:avLst>
                    <a:gd name="adj" fmla="val 6415"/>
                  </a:avLst>
                </a:prstGeom>
                <a:solidFill>
                  <a:srgbClr val="F57F2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sp>
              <p:nvSpPr>
                <p:cNvPr id="519" name="Arc 518">
                  <a:extLst>
                    <a:ext uri="{FF2B5EF4-FFF2-40B4-BE49-F238E27FC236}">
                      <a16:creationId xmlns:a16="http://schemas.microsoft.com/office/drawing/2014/main" id="{19764844-BDC6-8054-F99A-3A00BBBD357C}"/>
                    </a:ext>
                  </a:extLst>
                </p:cNvPr>
                <p:cNvSpPr/>
                <p:nvPr/>
              </p:nvSpPr>
              <p:spPr>
                <a:xfrm>
                  <a:off x="516313" y="3211289"/>
                  <a:ext cx="827302" cy="827302"/>
                </a:xfrm>
                <a:prstGeom prst="arc">
                  <a:avLst>
                    <a:gd name="adj1" fmla="val 5371387"/>
                    <a:gd name="adj2" fmla="val 10752231"/>
                  </a:avLst>
                </a:prstGeom>
                <a:ln w="19050">
                  <a:solidFill>
                    <a:srgbClr val="F67F25"/>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MX"/>
                </a:p>
              </p:txBody>
            </p:sp>
            <p:sp>
              <p:nvSpPr>
                <p:cNvPr id="520" name="Donut 519">
                  <a:extLst>
                    <a:ext uri="{FF2B5EF4-FFF2-40B4-BE49-F238E27FC236}">
                      <a16:creationId xmlns:a16="http://schemas.microsoft.com/office/drawing/2014/main" id="{9E46B250-7D97-0402-BD00-54B0B5081A98}"/>
                    </a:ext>
                  </a:extLst>
                </p:cNvPr>
                <p:cNvSpPr/>
                <p:nvPr/>
              </p:nvSpPr>
              <p:spPr>
                <a:xfrm>
                  <a:off x="600818" y="3298142"/>
                  <a:ext cx="652239" cy="652239"/>
                </a:xfrm>
                <a:prstGeom prst="donut">
                  <a:avLst>
                    <a:gd name="adj" fmla="val 3103"/>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grpSp>
          <p:cxnSp>
            <p:nvCxnSpPr>
              <p:cNvPr id="451" name="Straight Connector 450">
                <a:extLst>
                  <a:ext uri="{FF2B5EF4-FFF2-40B4-BE49-F238E27FC236}">
                    <a16:creationId xmlns:a16="http://schemas.microsoft.com/office/drawing/2014/main" id="{B57BE913-6E25-7BFE-65CB-856E3202A0EB}"/>
                  </a:ext>
                </a:extLst>
              </p:cNvPr>
              <p:cNvCxnSpPr>
                <a:cxnSpLocks/>
                <a:endCxn id="452" idx="4"/>
              </p:cNvCxnSpPr>
              <p:nvPr/>
            </p:nvCxnSpPr>
            <p:spPr>
              <a:xfrm flipH="1">
                <a:off x="926937" y="4014868"/>
                <a:ext cx="1966" cy="710423"/>
              </a:xfrm>
              <a:prstGeom prst="line">
                <a:avLst/>
              </a:prstGeom>
              <a:ln w="19050">
                <a:solidFill>
                  <a:srgbClr val="F67F25"/>
                </a:solidFill>
              </a:ln>
            </p:spPr>
            <p:style>
              <a:lnRef idx="1">
                <a:schemeClr val="accent2"/>
              </a:lnRef>
              <a:fillRef idx="0">
                <a:schemeClr val="accent2"/>
              </a:fillRef>
              <a:effectRef idx="0">
                <a:schemeClr val="accent2"/>
              </a:effectRef>
              <a:fontRef idx="minor">
                <a:schemeClr val="tx1"/>
              </a:fontRef>
            </p:style>
          </p:cxnSp>
          <p:sp>
            <p:nvSpPr>
              <p:cNvPr id="452" name="Oval 451">
                <a:extLst>
                  <a:ext uri="{FF2B5EF4-FFF2-40B4-BE49-F238E27FC236}">
                    <a16:creationId xmlns:a16="http://schemas.microsoft.com/office/drawing/2014/main" id="{30912797-FF8E-F17E-3CE7-3AA8A5404707}"/>
                  </a:ext>
                </a:extLst>
              </p:cNvPr>
              <p:cNvSpPr/>
              <p:nvPr/>
            </p:nvSpPr>
            <p:spPr>
              <a:xfrm>
                <a:off x="862277" y="4595972"/>
                <a:ext cx="129319" cy="129319"/>
              </a:xfrm>
              <a:prstGeom prst="ellipse">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grpSp>
        <p:sp>
          <p:nvSpPr>
            <p:cNvPr id="453" name="TextBox 452">
              <a:extLst>
                <a:ext uri="{FF2B5EF4-FFF2-40B4-BE49-F238E27FC236}">
                  <a16:creationId xmlns:a16="http://schemas.microsoft.com/office/drawing/2014/main" id="{BD9B5C66-C609-C7A0-A326-351698880BA0}"/>
                </a:ext>
              </a:extLst>
            </p:cNvPr>
            <p:cNvSpPr txBox="1"/>
            <p:nvPr/>
          </p:nvSpPr>
          <p:spPr>
            <a:xfrm>
              <a:off x="-114563" y="2852196"/>
              <a:ext cx="1246693" cy="461665"/>
            </a:xfrm>
            <a:prstGeom prst="rect">
              <a:avLst/>
            </a:prstGeom>
            <a:noFill/>
          </p:spPr>
          <p:txBody>
            <a:bodyPr wrap="square" rtlCol="0">
              <a:spAutoFit/>
            </a:bodyPr>
            <a:lstStyle/>
            <a:p>
              <a:pPr algn="ctr"/>
              <a:r>
                <a:rPr lang="en-MX" sz="2400">
                  <a:solidFill>
                    <a:schemeClr val="bg1">
                      <a:lumMod val="65000"/>
                    </a:schemeClr>
                  </a:solidFill>
                </a:rPr>
                <a:t>2007</a:t>
              </a:r>
            </a:p>
          </p:txBody>
        </p:sp>
        <p:grpSp>
          <p:nvGrpSpPr>
            <p:cNvPr id="25" name="Group 24">
              <a:extLst>
                <a:ext uri="{FF2B5EF4-FFF2-40B4-BE49-F238E27FC236}">
                  <a16:creationId xmlns:a16="http://schemas.microsoft.com/office/drawing/2014/main" id="{8D31A3EA-0FFF-A694-AE19-4FC152AC96C8}"/>
                </a:ext>
              </a:extLst>
            </p:cNvPr>
            <p:cNvGrpSpPr/>
            <p:nvPr/>
          </p:nvGrpSpPr>
          <p:grpSpPr>
            <a:xfrm>
              <a:off x="1150664" y="2423485"/>
              <a:ext cx="680596" cy="1556196"/>
              <a:chOff x="1883229" y="2146950"/>
              <a:chExt cx="827302" cy="1891641"/>
            </a:xfrm>
          </p:grpSpPr>
          <p:grpSp>
            <p:nvGrpSpPr>
              <p:cNvPr id="454" name="Group 453">
                <a:extLst>
                  <a:ext uri="{FF2B5EF4-FFF2-40B4-BE49-F238E27FC236}">
                    <a16:creationId xmlns:a16="http://schemas.microsoft.com/office/drawing/2014/main" id="{0D04AB6F-A4B1-C314-BDB3-06F5E3788FF4}"/>
                  </a:ext>
                </a:extLst>
              </p:cNvPr>
              <p:cNvGrpSpPr/>
              <p:nvPr/>
            </p:nvGrpSpPr>
            <p:grpSpPr>
              <a:xfrm>
                <a:off x="1883229" y="3211289"/>
                <a:ext cx="827302" cy="827302"/>
                <a:chOff x="1883229" y="3211289"/>
                <a:chExt cx="827302" cy="827302"/>
              </a:xfrm>
            </p:grpSpPr>
            <p:sp>
              <p:nvSpPr>
                <p:cNvPr id="513" name="Oval 512">
                  <a:extLst>
                    <a:ext uri="{FF2B5EF4-FFF2-40B4-BE49-F238E27FC236}">
                      <a16:creationId xmlns:a16="http://schemas.microsoft.com/office/drawing/2014/main" id="{863A08E8-C3C8-6044-2497-D411776BD5A2}"/>
                    </a:ext>
                  </a:extLst>
                </p:cNvPr>
                <p:cNvSpPr/>
                <p:nvPr/>
              </p:nvSpPr>
              <p:spPr>
                <a:xfrm>
                  <a:off x="2197792" y="3528200"/>
                  <a:ext cx="192125" cy="192125"/>
                </a:xfrm>
                <a:prstGeom prst="ellipse">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514" name="Donut 513">
                  <a:extLst>
                    <a:ext uri="{FF2B5EF4-FFF2-40B4-BE49-F238E27FC236}">
                      <a16:creationId xmlns:a16="http://schemas.microsoft.com/office/drawing/2014/main" id="{A5708A91-2C21-D68A-47AF-D32AFC9411DD}"/>
                    </a:ext>
                  </a:extLst>
                </p:cNvPr>
                <p:cNvSpPr/>
                <p:nvPr/>
              </p:nvSpPr>
              <p:spPr>
                <a:xfrm>
                  <a:off x="2094529" y="3420063"/>
                  <a:ext cx="408399" cy="408399"/>
                </a:xfrm>
                <a:prstGeom prst="donut">
                  <a:avLst>
                    <a:gd name="adj" fmla="val 6415"/>
                  </a:avLst>
                </a:prstGeom>
                <a:solidFill>
                  <a:srgbClr val="F57F2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sp>
              <p:nvSpPr>
                <p:cNvPr id="515" name="Arc 514">
                  <a:extLst>
                    <a:ext uri="{FF2B5EF4-FFF2-40B4-BE49-F238E27FC236}">
                      <a16:creationId xmlns:a16="http://schemas.microsoft.com/office/drawing/2014/main" id="{9CBD550D-C889-6A87-5D2F-DA229CC0A843}"/>
                    </a:ext>
                  </a:extLst>
                </p:cNvPr>
                <p:cNvSpPr/>
                <p:nvPr/>
              </p:nvSpPr>
              <p:spPr>
                <a:xfrm rot="5400000">
                  <a:off x="1883229" y="3211289"/>
                  <a:ext cx="827302" cy="827302"/>
                </a:xfrm>
                <a:prstGeom prst="arc">
                  <a:avLst>
                    <a:gd name="adj1" fmla="val 5371387"/>
                    <a:gd name="adj2" fmla="val 10752231"/>
                  </a:avLst>
                </a:prstGeom>
                <a:ln w="19050">
                  <a:solidFill>
                    <a:srgbClr val="F67F25"/>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MX"/>
                </a:p>
              </p:txBody>
            </p:sp>
            <p:sp>
              <p:nvSpPr>
                <p:cNvPr id="516" name="Donut 515">
                  <a:extLst>
                    <a:ext uri="{FF2B5EF4-FFF2-40B4-BE49-F238E27FC236}">
                      <a16:creationId xmlns:a16="http://schemas.microsoft.com/office/drawing/2014/main" id="{EEEFB3B2-D189-280A-27F4-AE88BF0372EF}"/>
                    </a:ext>
                  </a:extLst>
                </p:cNvPr>
                <p:cNvSpPr/>
                <p:nvPr/>
              </p:nvSpPr>
              <p:spPr>
                <a:xfrm>
                  <a:off x="1967734" y="3298142"/>
                  <a:ext cx="652239" cy="652239"/>
                </a:xfrm>
                <a:prstGeom prst="donut">
                  <a:avLst>
                    <a:gd name="adj" fmla="val 3103"/>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grpSp>
          <p:cxnSp>
            <p:nvCxnSpPr>
              <p:cNvPr id="455" name="Straight Connector 454">
                <a:extLst>
                  <a:ext uri="{FF2B5EF4-FFF2-40B4-BE49-F238E27FC236}">
                    <a16:creationId xmlns:a16="http://schemas.microsoft.com/office/drawing/2014/main" id="{491CAECC-7FB0-E118-F298-3A1FCEDBC0AC}"/>
                  </a:ext>
                </a:extLst>
              </p:cNvPr>
              <p:cNvCxnSpPr>
                <a:cxnSpLocks/>
                <a:stCxn id="456" idx="4"/>
              </p:cNvCxnSpPr>
              <p:nvPr/>
            </p:nvCxnSpPr>
            <p:spPr>
              <a:xfrm>
                <a:off x="2289775" y="2276269"/>
                <a:ext cx="679" cy="941818"/>
              </a:xfrm>
              <a:prstGeom prst="line">
                <a:avLst/>
              </a:prstGeom>
              <a:ln w="19050">
                <a:solidFill>
                  <a:srgbClr val="F67F25"/>
                </a:solidFill>
              </a:ln>
            </p:spPr>
            <p:style>
              <a:lnRef idx="1">
                <a:schemeClr val="accent2"/>
              </a:lnRef>
              <a:fillRef idx="0">
                <a:schemeClr val="accent2"/>
              </a:fillRef>
              <a:effectRef idx="0">
                <a:schemeClr val="accent2"/>
              </a:effectRef>
              <a:fontRef idx="minor">
                <a:schemeClr val="tx1"/>
              </a:fontRef>
            </p:style>
          </p:cxnSp>
          <p:sp>
            <p:nvSpPr>
              <p:cNvPr id="456" name="Oval 455">
                <a:extLst>
                  <a:ext uri="{FF2B5EF4-FFF2-40B4-BE49-F238E27FC236}">
                    <a16:creationId xmlns:a16="http://schemas.microsoft.com/office/drawing/2014/main" id="{2730D14C-FD1E-3947-9EF3-39E37CF24E62}"/>
                  </a:ext>
                </a:extLst>
              </p:cNvPr>
              <p:cNvSpPr/>
              <p:nvPr/>
            </p:nvSpPr>
            <p:spPr>
              <a:xfrm>
                <a:off x="2225115" y="2146950"/>
                <a:ext cx="129319" cy="129319"/>
              </a:xfrm>
              <a:prstGeom prst="ellipse">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grpSp>
        <p:sp>
          <p:nvSpPr>
            <p:cNvPr id="457" name="TextBox 456">
              <a:extLst>
                <a:ext uri="{FF2B5EF4-FFF2-40B4-BE49-F238E27FC236}">
                  <a16:creationId xmlns:a16="http://schemas.microsoft.com/office/drawing/2014/main" id="{DD4A3FE3-0ED5-9D24-61B8-8B77FC130085}"/>
                </a:ext>
              </a:extLst>
            </p:cNvPr>
            <p:cNvSpPr txBox="1"/>
            <p:nvPr/>
          </p:nvSpPr>
          <p:spPr>
            <a:xfrm>
              <a:off x="777065" y="3968134"/>
              <a:ext cx="1389797" cy="461665"/>
            </a:xfrm>
            <a:prstGeom prst="rect">
              <a:avLst/>
            </a:prstGeom>
            <a:noFill/>
          </p:spPr>
          <p:txBody>
            <a:bodyPr wrap="square" rtlCol="0">
              <a:spAutoFit/>
            </a:bodyPr>
            <a:lstStyle>
              <a:defPPr>
                <a:defRPr lang="en-SV"/>
              </a:defPPr>
              <a:lvl1pPr algn="ctr">
                <a:defRPr sz="3600">
                  <a:solidFill>
                    <a:schemeClr val="bg1">
                      <a:lumMod val="65000"/>
                    </a:schemeClr>
                  </a:solidFill>
                </a:defRPr>
              </a:lvl1pPr>
            </a:lstStyle>
            <a:p>
              <a:r>
                <a:rPr lang="en-MX" sz="2400"/>
                <a:t>2008</a:t>
              </a:r>
            </a:p>
          </p:txBody>
        </p:sp>
        <p:grpSp>
          <p:nvGrpSpPr>
            <p:cNvPr id="42" name="Group 41">
              <a:extLst>
                <a:ext uri="{FF2B5EF4-FFF2-40B4-BE49-F238E27FC236}">
                  <a16:creationId xmlns:a16="http://schemas.microsoft.com/office/drawing/2014/main" id="{5C2395C9-AA06-88F9-F9F1-D83D539C3EF0}"/>
                </a:ext>
              </a:extLst>
            </p:cNvPr>
            <p:cNvGrpSpPr/>
            <p:nvPr/>
          </p:nvGrpSpPr>
          <p:grpSpPr>
            <a:xfrm>
              <a:off x="2118614" y="3296108"/>
              <a:ext cx="680596" cy="1578483"/>
              <a:chOff x="2118614" y="3296108"/>
              <a:chExt cx="680596" cy="1578483"/>
            </a:xfrm>
          </p:grpSpPr>
          <p:grpSp>
            <p:nvGrpSpPr>
              <p:cNvPr id="458" name="Group 457">
                <a:extLst>
                  <a:ext uri="{FF2B5EF4-FFF2-40B4-BE49-F238E27FC236}">
                    <a16:creationId xmlns:a16="http://schemas.microsoft.com/office/drawing/2014/main" id="{7D30DE89-C724-3C05-0FA5-28A07E667265}"/>
                  </a:ext>
                </a:extLst>
              </p:cNvPr>
              <p:cNvGrpSpPr/>
              <p:nvPr/>
            </p:nvGrpSpPr>
            <p:grpSpPr>
              <a:xfrm>
                <a:off x="2118614" y="3296108"/>
                <a:ext cx="680596" cy="680596"/>
                <a:chOff x="3250145" y="3211289"/>
                <a:chExt cx="827302" cy="827302"/>
              </a:xfrm>
            </p:grpSpPr>
            <p:sp>
              <p:nvSpPr>
                <p:cNvPr id="509" name="Oval 508">
                  <a:extLst>
                    <a:ext uri="{FF2B5EF4-FFF2-40B4-BE49-F238E27FC236}">
                      <a16:creationId xmlns:a16="http://schemas.microsoft.com/office/drawing/2014/main" id="{C0466FEF-6119-F86B-63C1-CB479C9AADE1}"/>
                    </a:ext>
                  </a:extLst>
                </p:cNvPr>
                <p:cNvSpPr/>
                <p:nvPr/>
              </p:nvSpPr>
              <p:spPr>
                <a:xfrm>
                  <a:off x="3564708" y="3528200"/>
                  <a:ext cx="192125" cy="192125"/>
                </a:xfrm>
                <a:prstGeom prst="ellipse">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510" name="Donut 509">
                  <a:extLst>
                    <a:ext uri="{FF2B5EF4-FFF2-40B4-BE49-F238E27FC236}">
                      <a16:creationId xmlns:a16="http://schemas.microsoft.com/office/drawing/2014/main" id="{002269D7-CCD2-83F5-554B-E2912350FFD5}"/>
                    </a:ext>
                  </a:extLst>
                </p:cNvPr>
                <p:cNvSpPr/>
                <p:nvPr/>
              </p:nvSpPr>
              <p:spPr>
                <a:xfrm>
                  <a:off x="3461445" y="3420063"/>
                  <a:ext cx="408399" cy="408399"/>
                </a:xfrm>
                <a:prstGeom prst="donut">
                  <a:avLst>
                    <a:gd name="adj" fmla="val 6415"/>
                  </a:avLst>
                </a:prstGeom>
                <a:solidFill>
                  <a:srgbClr val="F57F2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sp>
              <p:nvSpPr>
                <p:cNvPr id="511" name="Arc 510">
                  <a:extLst>
                    <a:ext uri="{FF2B5EF4-FFF2-40B4-BE49-F238E27FC236}">
                      <a16:creationId xmlns:a16="http://schemas.microsoft.com/office/drawing/2014/main" id="{7AC0A731-99F4-F383-DF0F-8E3C9232B2F9}"/>
                    </a:ext>
                  </a:extLst>
                </p:cNvPr>
                <p:cNvSpPr/>
                <p:nvPr/>
              </p:nvSpPr>
              <p:spPr>
                <a:xfrm>
                  <a:off x="3250145" y="3211289"/>
                  <a:ext cx="827302" cy="827302"/>
                </a:xfrm>
                <a:prstGeom prst="arc">
                  <a:avLst>
                    <a:gd name="adj1" fmla="val 5371387"/>
                    <a:gd name="adj2" fmla="val 10752231"/>
                  </a:avLst>
                </a:prstGeom>
                <a:ln w="19050">
                  <a:solidFill>
                    <a:srgbClr val="F67F25"/>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MX"/>
                </a:p>
              </p:txBody>
            </p:sp>
            <p:sp>
              <p:nvSpPr>
                <p:cNvPr id="512" name="Donut 511">
                  <a:extLst>
                    <a:ext uri="{FF2B5EF4-FFF2-40B4-BE49-F238E27FC236}">
                      <a16:creationId xmlns:a16="http://schemas.microsoft.com/office/drawing/2014/main" id="{B1DBDEC9-7929-B11A-9A5A-CD9AE510F170}"/>
                    </a:ext>
                  </a:extLst>
                </p:cNvPr>
                <p:cNvSpPr/>
                <p:nvPr/>
              </p:nvSpPr>
              <p:spPr>
                <a:xfrm>
                  <a:off x="3334650" y="3298142"/>
                  <a:ext cx="652239" cy="652239"/>
                </a:xfrm>
                <a:prstGeom prst="donut">
                  <a:avLst>
                    <a:gd name="adj" fmla="val 3103"/>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grpSp>
          <p:cxnSp>
            <p:nvCxnSpPr>
              <p:cNvPr id="459" name="Straight Connector 458">
                <a:extLst>
                  <a:ext uri="{FF2B5EF4-FFF2-40B4-BE49-F238E27FC236}">
                    <a16:creationId xmlns:a16="http://schemas.microsoft.com/office/drawing/2014/main" id="{84E8499A-6857-60F4-9478-F695F3767282}"/>
                  </a:ext>
                </a:extLst>
              </p:cNvPr>
              <p:cNvCxnSpPr>
                <a:cxnSpLocks/>
                <a:endCxn id="460" idx="0"/>
              </p:cNvCxnSpPr>
              <p:nvPr/>
            </p:nvCxnSpPr>
            <p:spPr>
              <a:xfrm flipH="1">
                <a:off x="2456422" y="3971100"/>
                <a:ext cx="2527" cy="797104"/>
              </a:xfrm>
              <a:prstGeom prst="line">
                <a:avLst/>
              </a:prstGeom>
              <a:ln w="19050">
                <a:solidFill>
                  <a:srgbClr val="F67F25"/>
                </a:solidFill>
              </a:ln>
            </p:spPr>
            <p:style>
              <a:lnRef idx="1">
                <a:schemeClr val="accent2"/>
              </a:lnRef>
              <a:fillRef idx="0">
                <a:schemeClr val="accent2"/>
              </a:fillRef>
              <a:effectRef idx="0">
                <a:schemeClr val="accent2"/>
              </a:effectRef>
              <a:fontRef idx="minor">
                <a:schemeClr val="tx1"/>
              </a:fontRef>
            </p:style>
          </p:cxnSp>
          <p:sp>
            <p:nvSpPr>
              <p:cNvPr id="460" name="Oval 459">
                <a:extLst>
                  <a:ext uri="{FF2B5EF4-FFF2-40B4-BE49-F238E27FC236}">
                    <a16:creationId xmlns:a16="http://schemas.microsoft.com/office/drawing/2014/main" id="{8F6E83B5-2382-79F0-4BDE-54FFD985DF80}"/>
                  </a:ext>
                </a:extLst>
              </p:cNvPr>
              <p:cNvSpPr/>
              <p:nvPr/>
            </p:nvSpPr>
            <p:spPr>
              <a:xfrm>
                <a:off x="2403228" y="4768204"/>
                <a:ext cx="106387" cy="106387"/>
              </a:xfrm>
              <a:prstGeom prst="ellipse">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grpSp>
        <p:sp>
          <p:nvSpPr>
            <p:cNvPr id="461" name="TextBox 460">
              <a:extLst>
                <a:ext uri="{FF2B5EF4-FFF2-40B4-BE49-F238E27FC236}">
                  <a16:creationId xmlns:a16="http://schemas.microsoft.com/office/drawing/2014/main" id="{DD01EDCE-7EB6-D003-8E63-EF4E9C5D0AD3}"/>
                </a:ext>
              </a:extLst>
            </p:cNvPr>
            <p:cNvSpPr txBox="1"/>
            <p:nvPr/>
          </p:nvSpPr>
          <p:spPr>
            <a:xfrm>
              <a:off x="1721309" y="2852195"/>
              <a:ext cx="1389797" cy="461665"/>
            </a:xfrm>
            <a:prstGeom prst="rect">
              <a:avLst/>
            </a:prstGeom>
            <a:noFill/>
          </p:spPr>
          <p:txBody>
            <a:bodyPr wrap="square" rtlCol="0">
              <a:spAutoFit/>
            </a:bodyPr>
            <a:lstStyle/>
            <a:p>
              <a:pPr algn="ctr"/>
              <a:r>
                <a:rPr lang="en-MX" sz="2400">
                  <a:solidFill>
                    <a:schemeClr val="bg1">
                      <a:lumMod val="65000"/>
                    </a:schemeClr>
                  </a:solidFill>
                </a:rPr>
                <a:t>2009</a:t>
              </a:r>
            </a:p>
          </p:txBody>
        </p:sp>
        <p:sp>
          <p:nvSpPr>
            <p:cNvPr id="465" name="TextBox 464">
              <a:extLst>
                <a:ext uri="{FF2B5EF4-FFF2-40B4-BE49-F238E27FC236}">
                  <a16:creationId xmlns:a16="http://schemas.microsoft.com/office/drawing/2014/main" id="{D0D2DB0F-F8D5-2C95-B2B4-C01237F7077C}"/>
                </a:ext>
              </a:extLst>
            </p:cNvPr>
            <p:cNvSpPr txBox="1"/>
            <p:nvPr/>
          </p:nvSpPr>
          <p:spPr>
            <a:xfrm>
              <a:off x="2566037" y="3953484"/>
              <a:ext cx="1389797" cy="461665"/>
            </a:xfrm>
            <a:prstGeom prst="rect">
              <a:avLst/>
            </a:prstGeom>
            <a:noFill/>
          </p:spPr>
          <p:txBody>
            <a:bodyPr wrap="square" rtlCol="0">
              <a:spAutoFit/>
            </a:bodyPr>
            <a:lstStyle>
              <a:defPPr>
                <a:defRPr lang="en-SV"/>
              </a:defPPr>
              <a:lvl1pPr algn="ctr">
                <a:defRPr sz="3600">
                  <a:solidFill>
                    <a:schemeClr val="bg1">
                      <a:lumMod val="65000"/>
                    </a:schemeClr>
                  </a:solidFill>
                </a:defRPr>
              </a:lvl1pPr>
            </a:lstStyle>
            <a:p>
              <a:r>
                <a:rPr lang="en-MX" sz="2400"/>
                <a:t>2011</a:t>
              </a:r>
            </a:p>
          </p:txBody>
        </p:sp>
        <p:grpSp>
          <p:nvGrpSpPr>
            <p:cNvPr id="27" name="Group 26">
              <a:extLst>
                <a:ext uri="{FF2B5EF4-FFF2-40B4-BE49-F238E27FC236}">
                  <a16:creationId xmlns:a16="http://schemas.microsoft.com/office/drawing/2014/main" id="{EA50C53E-C780-D989-4C24-E883ADD28407}"/>
                </a:ext>
              </a:extLst>
            </p:cNvPr>
            <p:cNvGrpSpPr/>
            <p:nvPr/>
          </p:nvGrpSpPr>
          <p:grpSpPr>
            <a:xfrm>
              <a:off x="3086564" y="2398446"/>
              <a:ext cx="1321816" cy="1967564"/>
              <a:chOff x="4187369" y="2137586"/>
              <a:chExt cx="1606739" cy="2391682"/>
            </a:xfrm>
          </p:grpSpPr>
          <p:grpSp>
            <p:nvGrpSpPr>
              <p:cNvPr id="462" name="Group 461">
                <a:extLst>
                  <a:ext uri="{FF2B5EF4-FFF2-40B4-BE49-F238E27FC236}">
                    <a16:creationId xmlns:a16="http://schemas.microsoft.com/office/drawing/2014/main" id="{B1978DC1-89FE-F46C-4A1A-2E8CB4713038}"/>
                  </a:ext>
                </a:extLst>
              </p:cNvPr>
              <p:cNvGrpSpPr/>
              <p:nvPr/>
            </p:nvGrpSpPr>
            <p:grpSpPr>
              <a:xfrm>
                <a:off x="4187369" y="3211289"/>
                <a:ext cx="827302" cy="827302"/>
                <a:chOff x="4187369" y="3211289"/>
                <a:chExt cx="827302" cy="827302"/>
              </a:xfrm>
            </p:grpSpPr>
            <p:sp>
              <p:nvSpPr>
                <p:cNvPr id="505" name="Oval 504">
                  <a:extLst>
                    <a:ext uri="{FF2B5EF4-FFF2-40B4-BE49-F238E27FC236}">
                      <a16:creationId xmlns:a16="http://schemas.microsoft.com/office/drawing/2014/main" id="{C9B726E1-ECC2-73B3-FE23-EFB3BF8D7C4E}"/>
                    </a:ext>
                  </a:extLst>
                </p:cNvPr>
                <p:cNvSpPr/>
                <p:nvPr/>
              </p:nvSpPr>
              <p:spPr>
                <a:xfrm>
                  <a:off x="4501932" y="3528200"/>
                  <a:ext cx="192125" cy="192125"/>
                </a:xfrm>
                <a:prstGeom prst="ellipse">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506" name="Donut 505">
                  <a:extLst>
                    <a:ext uri="{FF2B5EF4-FFF2-40B4-BE49-F238E27FC236}">
                      <a16:creationId xmlns:a16="http://schemas.microsoft.com/office/drawing/2014/main" id="{5AF9FE92-9781-F154-70DE-B09C4B4BAED7}"/>
                    </a:ext>
                  </a:extLst>
                </p:cNvPr>
                <p:cNvSpPr/>
                <p:nvPr/>
              </p:nvSpPr>
              <p:spPr>
                <a:xfrm>
                  <a:off x="4398669" y="3420063"/>
                  <a:ext cx="408399" cy="408399"/>
                </a:xfrm>
                <a:prstGeom prst="donut">
                  <a:avLst>
                    <a:gd name="adj" fmla="val 6415"/>
                  </a:avLst>
                </a:prstGeom>
                <a:solidFill>
                  <a:srgbClr val="F57F2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sp>
              <p:nvSpPr>
                <p:cNvPr id="507" name="Arc 506">
                  <a:extLst>
                    <a:ext uri="{FF2B5EF4-FFF2-40B4-BE49-F238E27FC236}">
                      <a16:creationId xmlns:a16="http://schemas.microsoft.com/office/drawing/2014/main" id="{9FBAF81A-AC26-DDCE-C80F-D5BDBB895189}"/>
                    </a:ext>
                  </a:extLst>
                </p:cNvPr>
                <p:cNvSpPr/>
                <p:nvPr/>
              </p:nvSpPr>
              <p:spPr>
                <a:xfrm rot="5400000">
                  <a:off x="4187369" y="3211289"/>
                  <a:ext cx="827302" cy="827302"/>
                </a:xfrm>
                <a:prstGeom prst="arc">
                  <a:avLst>
                    <a:gd name="adj1" fmla="val 5371387"/>
                    <a:gd name="adj2" fmla="val 10752231"/>
                  </a:avLst>
                </a:prstGeom>
                <a:ln w="19050">
                  <a:solidFill>
                    <a:srgbClr val="F67F25"/>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MX"/>
                </a:p>
              </p:txBody>
            </p:sp>
            <p:sp>
              <p:nvSpPr>
                <p:cNvPr id="508" name="Donut 507">
                  <a:extLst>
                    <a:ext uri="{FF2B5EF4-FFF2-40B4-BE49-F238E27FC236}">
                      <a16:creationId xmlns:a16="http://schemas.microsoft.com/office/drawing/2014/main" id="{C2944B2B-9556-7586-C04C-BAC83C5390FC}"/>
                    </a:ext>
                  </a:extLst>
                </p:cNvPr>
                <p:cNvSpPr/>
                <p:nvPr/>
              </p:nvSpPr>
              <p:spPr>
                <a:xfrm>
                  <a:off x="4271874" y="3298142"/>
                  <a:ext cx="652239" cy="652239"/>
                </a:xfrm>
                <a:prstGeom prst="donut">
                  <a:avLst>
                    <a:gd name="adj" fmla="val 3103"/>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grpSp>
          <p:cxnSp>
            <p:nvCxnSpPr>
              <p:cNvPr id="463" name="Straight Connector 462">
                <a:extLst>
                  <a:ext uri="{FF2B5EF4-FFF2-40B4-BE49-F238E27FC236}">
                    <a16:creationId xmlns:a16="http://schemas.microsoft.com/office/drawing/2014/main" id="{DE215BCD-15F7-A40D-6FBF-2B060287C238}"/>
                  </a:ext>
                </a:extLst>
              </p:cNvPr>
              <p:cNvCxnSpPr>
                <a:cxnSpLocks/>
                <a:stCxn id="464" idx="4"/>
              </p:cNvCxnSpPr>
              <p:nvPr/>
            </p:nvCxnSpPr>
            <p:spPr>
              <a:xfrm>
                <a:off x="4593915" y="2266905"/>
                <a:ext cx="0" cy="952276"/>
              </a:xfrm>
              <a:prstGeom prst="line">
                <a:avLst/>
              </a:prstGeom>
              <a:ln w="19050">
                <a:solidFill>
                  <a:srgbClr val="F67F25"/>
                </a:solidFill>
              </a:ln>
            </p:spPr>
            <p:style>
              <a:lnRef idx="1">
                <a:schemeClr val="accent2"/>
              </a:lnRef>
              <a:fillRef idx="0">
                <a:schemeClr val="accent2"/>
              </a:fillRef>
              <a:effectRef idx="0">
                <a:schemeClr val="accent2"/>
              </a:effectRef>
              <a:fontRef idx="minor">
                <a:schemeClr val="tx1"/>
              </a:fontRef>
            </p:style>
          </p:cxnSp>
          <p:sp>
            <p:nvSpPr>
              <p:cNvPr id="464" name="Oval 463">
                <a:extLst>
                  <a:ext uri="{FF2B5EF4-FFF2-40B4-BE49-F238E27FC236}">
                    <a16:creationId xmlns:a16="http://schemas.microsoft.com/office/drawing/2014/main" id="{BB6C1D23-21F9-9C6B-A9AD-EED061A2403C}"/>
                  </a:ext>
                </a:extLst>
              </p:cNvPr>
              <p:cNvSpPr/>
              <p:nvPr/>
            </p:nvSpPr>
            <p:spPr>
              <a:xfrm>
                <a:off x="4529255" y="2137586"/>
                <a:ext cx="129319" cy="129319"/>
              </a:xfrm>
              <a:prstGeom prst="ellipse">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grpSp>
            <p:nvGrpSpPr>
              <p:cNvPr id="466" name="Group 465">
                <a:extLst>
                  <a:ext uri="{FF2B5EF4-FFF2-40B4-BE49-F238E27FC236}">
                    <a16:creationId xmlns:a16="http://schemas.microsoft.com/office/drawing/2014/main" id="{F3409C09-FBA4-BE2A-287E-2ED58F323C08}"/>
                  </a:ext>
                </a:extLst>
              </p:cNvPr>
              <p:cNvGrpSpPr/>
              <p:nvPr/>
            </p:nvGrpSpPr>
            <p:grpSpPr>
              <a:xfrm>
                <a:off x="4966806" y="3211289"/>
                <a:ext cx="827302" cy="827302"/>
                <a:chOff x="4966806" y="3211289"/>
                <a:chExt cx="827302" cy="827302"/>
              </a:xfrm>
            </p:grpSpPr>
            <p:sp>
              <p:nvSpPr>
                <p:cNvPr id="501" name="Oval 500">
                  <a:extLst>
                    <a:ext uri="{FF2B5EF4-FFF2-40B4-BE49-F238E27FC236}">
                      <a16:creationId xmlns:a16="http://schemas.microsoft.com/office/drawing/2014/main" id="{07DA66EB-92C0-CC03-D1BF-35463ECF008C}"/>
                    </a:ext>
                  </a:extLst>
                </p:cNvPr>
                <p:cNvSpPr/>
                <p:nvPr/>
              </p:nvSpPr>
              <p:spPr>
                <a:xfrm>
                  <a:off x="5281369" y="3528200"/>
                  <a:ext cx="192125" cy="192125"/>
                </a:xfrm>
                <a:prstGeom prst="ellipse">
                  <a:avLst/>
                </a:prstGeom>
                <a:solidFill>
                  <a:schemeClr val="tx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502" name="Donut 501">
                  <a:extLst>
                    <a:ext uri="{FF2B5EF4-FFF2-40B4-BE49-F238E27FC236}">
                      <a16:creationId xmlns:a16="http://schemas.microsoft.com/office/drawing/2014/main" id="{53DB6D20-2208-D9FB-3DBA-6E9B6C78E1C9}"/>
                    </a:ext>
                  </a:extLst>
                </p:cNvPr>
                <p:cNvSpPr/>
                <p:nvPr/>
              </p:nvSpPr>
              <p:spPr>
                <a:xfrm>
                  <a:off x="5178106" y="3420063"/>
                  <a:ext cx="408399" cy="408399"/>
                </a:xfrm>
                <a:prstGeom prst="donut">
                  <a:avLst>
                    <a:gd name="adj" fmla="val 6415"/>
                  </a:avLst>
                </a:prstGeom>
                <a:solidFill>
                  <a:srgbClr val="F57F2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sp>
              <p:nvSpPr>
                <p:cNvPr id="503" name="Arc 502">
                  <a:extLst>
                    <a:ext uri="{FF2B5EF4-FFF2-40B4-BE49-F238E27FC236}">
                      <a16:creationId xmlns:a16="http://schemas.microsoft.com/office/drawing/2014/main" id="{165D8B01-EDBA-7A85-2D6D-E406D2608F74}"/>
                    </a:ext>
                  </a:extLst>
                </p:cNvPr>
                <p:cNvSpPr/>
                <p:nvPr/>
              </p:nvSpPr>
              <p:spPr>
                <a:xfrm>
                  <a:off x="4966806" y="3211289"/>
                  <a:ext cx="827302" cy="827302"/>
                </a:xfrm>
                <a:prstGeom prst="arc">
                  <a:avLst>
                    <a:gd name="adj1" fmla="val 5371387"/>
                    <a:gd name="adj2" fmla="val 10752231"/>
                  </a:avLst>
                </a:prstGeom>
                <a:ln w="19050">
                  <a:solidFill>
                    <a:srgbClr val="F67F25"/>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MX"/>
                </a:p>
              </p:txBody>
            </p:sp>
            <p:sp>
              <p:nvSpPr>
                <p:cNvPr id="504" name="Donut 503">
                  <a:extLst>
                    <a:ext uri="{FF2B5EF4-FFF2-40B4-BE49-F238E27FC236}">
                      <a16:creationId xmlns:a16="http://schemas.microsoft.com/office/drawing/2014/main" id="{E48122AF-6517-4CC1-B6FC-5ABC1CEF0C4A}"/>
                    </a:ext>
                  </a:extLst>
                </p:cNvPr>
                <p:cNvSpPr/>
                <p:nvPr/>
              </p:nvSpPr>
              <p:spPr>
                <a:xfrm>
                  <a:off x="5051311" y="3298142"/>
                  <a:ext cx="652239" cy="652239"/>
                </a:xfrm>
                <a:prstGeom prst="donut">
                  <a:avLst>
                    <a:gd name="adj" fmla="val 3103"/>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grpSp>
          <p:cxnSp>
            <p:nvCxnSpPr>
              <p:cNvPr id="467" name="Straight Connector 466">
                <a:extLst>
                  <a:ext uri="{FF2B5EF4-FFF2-40B4-BE49-F238E27FC236}">
                    <a16:creationId xmlns:a16="http://schemas.microsoft.com/office/drawing/2014/main" id="{659F4F25-60E4-A50B-AECD-C3A4C08DA6C6}"/>
                  </a:ext>
                </a:extLst>
              </p:cNvPr>
              <p:cNvCxnSpPr>
                <a:cxnSpLocks/>
                <a:stCxn id="503" idx="0"/>
                <a:endCxn id="468" idx="0"/>
              </p:cNvCxnSpPr>
              <p:nvPr/>
            </p:nvCxnSpPr>
            <p:spPr>
              <a:xfrm flipH="1">
                <a:off x="5377431" y="4038576"/>
                <a:ext cx="6469" cy="361372"/>
              </a:xfrm>
              <a:prstGeom prst="line">
                <a:avLst/>
              </a:prstGeom>
              <a:ln w="19050">
                <a:solidFill>
                  <a:srgbClr val="F67F25"/>
                </a:solidFill>
              </a:ln>
            </p:spPr>
            <p:style>
              <a:lnRef idx="1">
                <a:schemeClr val="accent2"/>
              </a:lnRef>
              <a:fillRef idx="0">
                <a:schemeClr val="accent2"/>
              </a:fillRef>
              <a:effectRef idx="0">
                <a:schemeClr val="accent2"/>
              </a:effectRef>
              <a:fontRef idx="minor">
                <a:schemeClr val="tx1"/>
              </a:fontRef>
            </p:style>
          </p:cxnSp>
          <p:sp>
            <p:nvSpPr>
              <p:cNvPr id="468" name="Oval 467">
                <a:extLst>
                  <a:ext uri="{FF2B5EF4-FFF2-40B4-BE49-F238E27FC236}">
                    <a16:creationId xmlns:a16="http://schemas.microsoft.com/office/drawing/2014/main" id="{553C863A-251D-7C0F-4E89-75AF33164533}"/>
                  </a:ext>
                </a:extLst>
              </p:cNvPr>
              <p:cNvSpPr/>
              <p:nvPr/>
            </p:nvSpPr>
            <p:spPr>
              <a:xfrm>
                <a:off x="5312770" y="4399949"/>
                <a:ext cx="129319" cy="129319"/>
              </a:xfrm>
              <a:prstGeom prst="ellipse">
                <a:avLst/>
              </a:prstGeom>
              <a:solidFill>
                <a:schemeClr val="tx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grpSp>
        <p:sp>
          <p:nvSpPr>
            <p:cNvPr id="469" name="TextBox 468">
              <a:extLst>
                <a:ext uri="{FF2B5EF4-FFF2-40B4-BE49-F238E27FC236}">
                  <a16:creationId xmlns:a16="http://schemas.microsoft.com/office/drawing/2014/main" id="{2333B04A-63BE-F807-1DA2-F8F77209B60C}"/>
                </a:ext>
              </a:extLst>
            </p:cNvPr>
            <p:cNvSpPr txBox="1"/>
            <p:nvPr/>
          </p:nvSpPr>
          <p:spPr>
            <a:xfrm>
              <a:off x="4936549" y="2854970"/>
              <a:ext cx="1389797" cy="461665"/>
            </a:xfrm>
            <a:prstGeom prst="rect">
              <a:avLst/>
            </a:prstGeom>
            <a:noFill/>
          </p:spPr>
          <p:txBody>
            <a:bodyPr wrap="square" rtlCol="0">
              <a:spAutoFit/>
            </a:bodyPr>
            <a:lstStyle/>
            <a:p>
              <a:pPr algn="ctr"/>
              <a:r>
                <a:rPr lang="en-MX" sz="2400">
                  <a:solidFill>
                    <a:schemeClr val="bg1">
                      <a:lumMod val="65000"/>
                    </a:schemeClr>
                  </a:solidFill>
                </a:rPr>
                <a:t>2013</a:t>
              </a:r>
            </a:p>
          </p:txBody>
        </p:sp>
        <p:sp>
          <p:nvSpPr>
            <p:cNvPr id="470" name="TextBox 469">
              <a:extLst>
                <a:ext uri="{FF2B5EF4-FFF2-40B4-BE49-F238E27FC236}">
                  <a16:creationId xmlns:a16="http://schemas.microsoft.com/office/drawing/2014/main" id="{3D98C728-89A3-18EA-D3E8-7194829FEE0F}"/>
                </a:ext>
              </a:extLst>
            </p:cNvPr>
            <p:cNvSpPr txBox="1"/>
            <p:nvPr/>
          </p:nvSpPr>
          <p:spPr>
            <a:xfrm>
              <a:off x="5962430" y="3968134"/>
              <a:ext cx="1389797" cy="461665"/>
            </a:xfrm>
            <a:prstGeom prst="rect">
              <a:avLst/>
            </a:prstGeom>
            <a:noFill/>
          </p:spPr>
          <p:txBody>
            <a:bodyPr wrap="square" rtlCol="0">
              <a:spAutoFit/>
            </a:bodyPr>
            <a:lstStyle>
              <a:defPPr>
                <a:defRPr lang="en-SV"/>
              </a:defPPr>
              <a:lvl1pPr algn="ctr">
                <a:defRPr sz="3600">
                  <a:solidFill>
                    <a:schemeClr val="bg1">
                      <a:lumMod val="65000"/>
                    </a:schemeClr>
                  </a:solidFill>
                </a:defRPr>
              </a:lvl1pPr>
            </a:lstStyle>
            <a:p>
              <a:r>
                <a:rPr lang="en-MX" sz="2400"/>
                <a:t>2014</a:t>
              </a:r>
            </a:p>
          </p:txBody>
        </p:sp>
        <p:grpSp>
          <p:nvGrpSpPr>
            <p:cNvPr id="32" name="Group 31">
              <a:extLst>
                <a:ext uri="{FF2B5EF4-FFF2-40B4-BE49-F238E27FC236}">
                  <a16:creationId xmlns:a16="http://schemas.microsoft.com/office/drawing/2014/main" id="{E56053B5-3683-9AEF-4F78-B4003EF1E50D}"/>
                </a:ext>
              </a:extLst>
            </p:cNvPr>
            <p:cNvGrpSpPr/>
            <p:nvPr/>
          </p:nvGrpSpPr>
          <p:grpSpPr>
            <a:xfrm>
              <a:off x="6304904" y="2861201"/>
              <a:ext cx="1318794" cy="1660103"/>
              <a:chOff x="6983856" y="2702290"/>
              <a:chExt cx="1603066" cy="2017946"/>
            </a:xfrm>
          </p:grpSpPr>
          <p:grpSp>
            <p:nvGrpSpPr>
              <p:cNvPr id="31" name="Group 30">
                <a:extLst>
                  <a:ext uri="{FF2B5EF4-FFF2-40B4-BE49-F238E27FC236}">
                    <a16:creationId xmlns:a16="http://schemas.microsoft.com/office/drawing/2014/main" id="{E8AD224F-696E-7E6A-BD8E-AC9E2E6D4B45}"/>
                  </a:ext>
                </a:extLst>
              </p:cNvPr>
              <p:cNvGrpSpPr/>
              <p:nvPr/>
            </p:nvGrpSpPr>
            <p:grpSpPr>
              <a:xfrm>
                <a:off x="6983856" y="2702290"/>
                <a:ext cx="827302" cy="1343691"/>
                <a:chOff x="7582937" y="2702290"/>
                <a:chExt cx="827302" cy="1343691"/>
              </a:xfrm>
            </p:grpSpPr>
            <p:grpSp>
              <p:nvGrpSpPr>
                <p:cNvPr id="471" name="Group 470">
                  <a:extLst>
                    <a:ext uri="{FF2B5EF4-FFF2-40B4-BE49-F238E27FC236}">
                      <a16:creationId xmlns:a16="http://schemas.microsoft.com/office/drawing/2014/main" id="{2A6108DC-FB57-9DD4-571E-F95BA744C0A3}"/>
                    </a:ext>
                  </a:extLst>
                </p:cNvPr>
                <p:cNvGrpSpPr/>
                <p:nvPr/>
              </p:nvGrpSpPr>
              <p:grpSpPr>
                <a:xfrm>
                  <a:off x="7582937" y="3218679"/>
                  <a:ext cx="827302" cy="827302"/>
                  <a:chOff x="7585994" y="3211881"/>
                  <a:chExt cx="827302" cy="827302"/>
                </a:xfrm>
              </p:grpSpPr>
              <p:sp>
                <p:nvSpPr>
                  <p:cNvPr id="497" name="Oval 496">
                    <a:extLst>
                      <a:ext uri="{FF2B5EF4-FFF2-40B4-BE49-F238E27FC236}">
                        <a16:creationId xmlns:a16="http://schemas.microsoft.com/office/drawing/2014/main" id="{8B5F876F-8672-CBED-5DB0-2B64B4436B1D}"/>
                      </a:ext>
                    </a:extLst>
                  </p:cNvPr>
                  <p:cNvSpPr/>
                  <p:nvPr/>
                </p:nvSpPr>
                <p:spPr>
                  <a:xfrm>
                    <a:off x="7900557" y="3528792"/>
                    <a:ext cx="192125" cy="192125"/>
                  </a:xfrm>
                  <a:prstGeom prst="ellipse">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498" name="Donut 497">
                    <a:extLst>
                      <a:ext uri="{FF2B5EF4-FFF2-40B4-BE49-F238E27FC236}">
                        <a16:creationId xmlns:a16="http://schemas.microsoft.com/office/drawing/2014/main" id="{8E0E467C-FCBA-4A36-EDA6-9514376B440C}"/>
                      </a:ext>
                    </a:extLst>
                  </p:cNvPr>
                  <p:cNvSpPr/>
                  <p:nvPr/>
                </p:nvSpPr>
                <p:spPr>
                  <a:xfrm>
                    <a:off x="7797294" y="3420655"/>
                    <a:ext cx="408399" cy="408399"/>
                  </a:xfrm>
                  <a:prstGeom prst="donut">
                    <a:avLst>
                      <a:gd name="adj" fmla="val 6415"/>
                    </a:avLst>
                  </a:prstGeom>
                  <a:solidFill>
                    <a:srgbClr val="F57F2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sp>
                <p:nvSpPr>
                  <p:cNvPr id="499" name="Arc 498">
                    <a:extLst>
                      <a:ext uri="{FF2B5EF4-FFF2-40B4-BE49-F238E27FC236}">
                        <a16:creationId xmlns:a16="http://schemas.microsoft.com/office/drawing/2014/main" id="{CE2CE712-BD92-80B9-7421-F5572DB22F71}"/>
                      </a:ext>
                    </a:extLst>
                  </p:cNvPr>
                  <p:cNvSpPr/>
                  <p:nvPr/>
                </p:nvSpPr>
                <p:spPr>
                  <a:xfrm rot="5400000">
                    <a:off x="7585994" y="3211881"/>
                    <a:ext cx="827302" cy="827302"/>
                  </a:xfrm>
                  <a:prstGeom prst="arc">
                    <a:avLst>
                      <a:gd name="adj1" fmla="val 5371387"/>
                      <a:gd name="adj2" fmla="val 10752231"/>
                    </a:avLst>
                  </a:prstGeom>
                  <a:ln w="19050">
                    <a:solidFill>
                      <a:srgbClr val="F67F25"/>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MX"/>
                  </a:p>
                </p:txBody>
              </p:sp>
              <p:sp>
                <p:nvSpPr>
                  <p:cNvPr id="500" name="Donut 499">
                    <a:extLst>
                      <a:ext uri="{FF2B5EF4-FFF2-40B4-BE49-F238E27FC236}">
                        <a16:creationId xmlns:a16="http://schemas.microsoft.com/office/drawing/2014/main" id="{4A954B25-2CA3-5197-AD3E-E7D5AB56DE5F}"/>
                      </a:ext>
                    </a:extLst>
                  </p:cNvPr>
                  <p:cNvSpPr/>
                  <p:nvPr/>
                </p:nvSpPr>
                <p:spPr>
                  <a:xfrm>
                    <a:off x="7670499" y="3298734"/>
                    <a:ext cx="652239" cy="652239"/>
                  </a:xfrm>
                  <a:prstGeom prst="donut">
                    <a:avLst>
                      <a:gd name="adj" fmla="val 3103"/>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grpSp>
            <p:cxnSp>
              <p:nvCxnSpPr>
                <p:cNvPr id="472" name="Straight Connector 471">
                  <a:extLst>
                    <a:ext uri="{FF2B5EF4-FFF2-40B4-BE49-F238E27FC236}">
                      <a16:creationId xmlns:a16="http://schemas.microsoft.com/office/drawing/2014/main" id="{4AB1115B-3D9C-03F1-3AB5-7DC7D9D763DF}"/>
                    </a:ext>
                  </a:extLst>
                </p:cNvPr>
                <p:cNvCxnSpPr>
                  <a:cxnSpLocks/>
                </p:cNvCxnSpPr>
                <p:nvPr/>
              </p:nvCxnSpPr>
              <p:spPr>
                <a:xfrm>
                  <a:off x="7992540" y="2816801"/>
                  <a:ext cx="0" cy="412984"/>
                </a:xfrm>
                <a:prstGeom prst="line">
                  <a:avLst/>
                </a:prstGeom>
                <a:ln w="19050">
                  <a:solidFill>
                    <a:srgbClr val="F67F25"/>
                  </a:solidFill>
                </a:ln>
              </p:spPr>
              <p:style>
                <a:lnRef idx="1">
                  <a:schemeClr val="accent2"/>
                </a:lnRef>
                <a:fillRef idx="0">
                  <a:schemeClr val="accent2"/>
                </a:fillRef>
                <a:effectRef idx="0">
                  <a:schemeClr val="accent2"/>
                </a:effectRef>
                <a:fontRef idx="minor">
                  <a:schemeClr val="tx1"/>
                </a:fontRef>
              </p:style>
            </p:cxnSp>
            <p:sp>
              <p:nvSpPr>
                <p:cNvPr id="473" name="Oval 472">
                  <a:extLst>
                    <a:ext uri="{FF2B5EF4-FFF2-40B4-BE49-F238E27FC236}">
                      <a16:creationId xmlns:a16="http://schemas.microsoft.com/office/drawing/2014/main" id="{396A8B4B-EA7C-4954-F7DB-E77DD1E5587C}"/>
                    </a:ext>
                  </a:extLst>
                </p:cNvPr>
                <p:cNvSpPr/>
                <p:nvPr/>
              </p:nvSpPr>
              <p:spPr>
                <a:xfrm>
                  <a:off x="7927880" y="2702290"/>
                  <a:ext cx="129319" cy="129319"/>
                </a:xfrm>
                <a:prstGeom prst="ellipse">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grpSp>
          <p:grpSp>
            <p:nvGrpSpPr>
              <p:cNvPr id="474" name="Group 473">
                <a:extLst>
                  <a:ext uri="{FF2B5EF4-FFF2-40B4-BE49-F238E27FC236}">
                    <a16:creationId xmlns:a16="http://schemas.microsoft.com/office/drawing/2014/main" id="{52459A56-A9FC-42BD-ADB2-93DFF3406C1B}"/>
                  </a:ext>
                </a:extLst>
              </p:cNvPr>
              <p:cNvGrpSpPr/>
              <p:nvPr/>
            </p:nvGrpSpPr>
            <p:grpSpPr>
              <a:xfrm>
                <a:off x="7759620" y="3212724"/>
                <a:ext cx="827302" cy="827302"/>
                <a:chOff x="8539852" y="3212724"/>
                <a:chExt cx="827302" cy="827302"/>
              </a:xfrm>
            </p:grpSpPr>
            <p:sp>
              <p:nvSpPr>
                <p:cNvPr id="493" name="Oval 492">
                  <a:extLst>
                    <a:ext uri="{FF2B5EF4-FFF2-40B4-BE49-F238E27FC236}">
                      <a16:creationId xmlns:a16="http://schemas.microsoft.com/office/drawing/2014/main" id="{7C3E7D4B-9FCC-F4AE-1FD7-A796C69062BB}"/>
                    </a:ext>
                  </a:extLst>
                </p:cNvPr>
                <p:cNvSpPr/>
                <p:nvPr/>
              </p:nvSpPr>
              <p:spPr>
                <a:xfrm>
                  <a:off x="8854415" y="3529635"/>
                  <a:ext cx="192125" cy="192125"/>
                </a:xfrm>
                <a:prstGeom prst="ellipse">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494" name="Donut 493">
                  <a:extLst>
                    <a:ext uri="{FF2B5EF4-FFF2-40B4-BE49-F238E27FC236}">
                      <a16:creationId xmlns:a16="http://schemas.microsoft.com/office/drawing/2014/main" id="{4742FF60-FBA3-8FD3-17F7-55C883B96A17}"/>
                    </a:ext>
                  </a:extLst>
                </p:cNvPr>
                <p:cNvSpPr/>
                <p:nvPr/>
              </p:nvSpPr>
              <p:spPr>
                <a:xfrm>
                  <a:off x="8751152" y="3421498"/>
                  <a:ext cx="408399" cy="408399"/>
                </a:xfrm>
                <a:prstGeom prst="donut">
                  <a:avLst>
                    <a:gd name="adj" fmla="val 6415"/>
                  </a:avLst>
                </a:prstGeom>
                <a:solidFill>
                  <a:srgbClr val="F57F2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sp>
              <p:nvSpPr>
                <p:cNvPr id="495" name="Arc 494">
                  <a:extLst>
                    <a:ext uri="{FF2B5EF4-FFF2-40B4-BE49-F238E27FC236}">
                      <a16:creationId xmlns:a16="http://schemas.microsoft.com/office/drawing/2014/main" id="{829DA6B7-90C9-9AB1-E578-659A789F1386}"/>
                    </a:ext>
                  </a:extLst>
                </p:cNvPr>
                <p:cNvSpPr/>
                <p:nvPr/>
              </p:nvSpPr>
              <p:spPr>
                <a:xfrm>
                  <a:off x="8539852" y="3212724"/>
                  <a:ext cx="827302" cy="827302"/>
                </a:xfrm>
                <a:prstGeom prst="arc">
                  <a:avLst>
                    <a:gd name="adj1" fmla="val 5371387"/>
                    <a:gd name="adj2" fmla="val 10752231"/>
                  </a:avLst>
                </a:prstGeom>
                <a:ln w="19050">
                  <a:solidFill>
                    <a:srgbClr val="F67F25"/>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MX"/>
                </a:p>
              </p:txBody>
            </p:sp>
            <p:sp>
              <p:nvSpPr>
                <p:cNvPr id="496" name="Donut 495">
                  <a:extLst>
                    <a:ext uri="{FF2B5EF4-FFF2-40B4-BE49-F238E27FC236}">
                      <a16:creationId xmlns:a16="http://schemas.microsoft.com/office/drawing/2014/main" id="{5640E506-A8A8-8F29-98A0-D3E7B4976710}"/>
                    </a:ext>
                  </a:extLst>
                </p:cNvPr>
                <p:cNvSpPr/>
                <p:nvPr/>
              </p:nvSpPr>
              <p:spPr>
                <a:xfrm>
                  <a:off x="8624357" y="3299577"/>
                  <a:ext cx="652239" cy="652239"/>
                </a:xfrm>
                <a:prstGeom prst="donut">
                  <a:avLst>
                    <a:gd name="adj" fmla="val 3103"/>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grpSp>
          <p:cxnSp>
            <p:nvCxnSpPr>
              <p:cNvPr id="475" name="Straight Connector 474">
                <a:extLst>
                  <a:ext uri="{FF2B5EF4-FFF2-40B4-BE49-F238E27FC236}">
                    <a16:creationId xmlns:a16="http://schemas.microsoft.com/office/drawing/2014/main" id="{EEB9B211-84F9-4120-C6D2-58356458F032}"/>
                  </a:ext>
                </a:extLst>
              </p:cNvPr>
              <p:cNvCxnSpPr>
                <a:cxnSpLocks/>
              </p:cNvCxnSpPr>
              <p:nvPr/>
            </p:nvCxnSpPr>
            <p:spPr>
              <a:xfrm>
                <a:off x="8170244" y="4031778"/>
                <a:ext cx="0" cy="639101"/>
              </a:xfrm>
              <a:prstGeom prst="line">
                <a:avLst/>
              </a:prstGeom>
              <a:ln w="19050">
                <a:solidFill>
                  <a:srgbClr val="F67F25"/>
                </a:solidFill>
              </a:ln>
            </p:spPr>
            <p:style>
              <a:lnRef idx="1">
                <a:schemeClr val="accent2"/>
              </a:lnRef>
              <a:fillRef idx="0">
                <a:schemeClr val="accent2"/>
              </a:fillRef>
              <a:effectRef idx="0">
                <a:schemeClr val="accent2"/>
              </a:effectRef>
              <a:fontRef idx="minor">
                <a:schemeClr val="tx1"/>
              </a:fontRef>
            </p:style>
          </p:cxnSp>
          <p:sp>
            <p:nvSpPr>
              <p:cNvPr id="476" name="Oval 475">
                <a:extLst>
                  <a:ext uri="{FF2B5EF4-FFF2-40B4-BE49-F238E27FC236}">
                    <a16:creationId xmlns:a16="http://schemas.microsoft.com/office/drawing/2014/main" id="{530D2064-D6F5-C775-B6A9-D48819F2A25E}"/>
                  </a:ext>
                </a:extLst>
              </p:cNvPr>
              <p:cNvSpPr/>
              <p:nvPr/>
            </p:nvSpPr>
            <p:spPr>
              <a:xfrm>
                <a:off x="8105584" y="4590917"/>
                <a:ext cx="129319" cy="129319"/>
              </a:xfrm>
              <a:prstGeom prst="ellipse">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grpSp>
        <p:sp>
          <p:nvSpPr>
            <p:cNvPr id="477" name="TextBox 476">
              <a:extLst>
                <a:ext uri="{FF2B5EF4-FFF2-40B4-BE49-F238E27FC236}">
                  <a16:creationId xmlns:a16="http://schemas.microsoft.com/office/drawing/2014/main" id="{0F731FE3-7ED0-AA9C-12DD-366D69CC9D4B}"/>
                </a:ext>
              </a:extLst>
            </p:cNvPr>
            <p:cNvSpPr txBox="1"/>
            <p:nvPr/>
          </p:nvSpPr>
          <p:spPr>
            <a:xfrm>
              <a:off x="9188258" y="3968134"/>
              <a:ext cx="1389797" cy="461665"/>
            </a:xfrm>
            <a:prstGeom prst="rect">
              <a:avLst/>
            </a:prstGeom>
            <a:noFill/>
          </p:spPr>
          <p:txBody>
            <a:bodyPr wrap="square" rtlCol="0">
              <a:spAutoFit/>
            </a:bodyPr>
            <a:lstStyle/>
            <a:p>
              <a:pPr algn="ctr"/>
              <a:r>
                <a:rPr lang="en-MX" sz="2400">
                  <a:solidFill>
                    <a:schemeClr val="bg1">
                      <a:lumMod val="65000"/>
                    </a:schemeClr>
                  </a:solidFill>
                </a:rPr>
                <a:t>2016</a:t>
              </a:r>
            </a:p>
          </p:txBody>
        </p:sp>
        <p:sp>
          <p:nvSpPr>
            <p:cNvPr id="481" name="TextBox 480">
              <a:extLst>
                <a:ext uri="{FF2B5EF4-FFF2-40B4-BE49-F238E27FC236}">
                  <a16:creationId xmlns:a16="http://schemas.microsoft.com/office/drawing/2014/main" id="{6A49B75D-A47A-DE0D-C7D2-0BFA2419C9B1}"/>
                </a:ext>
              </a:extLst>
            </p:cNvPr>
            <p:cNvSpPr txBox="1"/>
            <p:nvPr/>
          </p:nvSpPr>
          <p:spPr>
            <a:xfrm>
              <a:off x="11040055" y="3968134"/>
              <a:ext cx="913282" cy="461665"/>
            </a:xfrm>
            <a:prstGeom prst="rect">
              <a:avLst/>
            </a:prstGeom>
            <a:noFill/>
          </p:spPr>
          <p:txBody>
            <a:bodyPr wrap="square" rtlCol="0">
              <a:spAutoFit/>
            </a:bodyPr>
            <a:lstStyle/>
            <a:p>
              <a:pPr algn="ctr"/>
              <a:r>
                <a:rPr lang="en-MX" sz="2400">
                  <a:solidFill>
                    <a:schemeClr val="bg1">
                      <a:lumMod val="65000"/>
                    </a:schemeClr>
                  </a:solidFill>
                </a:rPr>
                <a:t>2018</a:t>
              </a:r>
            </a:p>
          </p:txBody>
        </p:sp>
        <p:grpSp>
          <p:nvGrpSpPr>
            <p:cNvPr id="30" name="Group 29">
              <a:extLst>
                <a:ext uri="{FF2B5EF4-FFF2-40B4-BE49-F238E27FC236}">
                  <a16:creationId xmlns:a16="http://schemas.microsoft.com/office/drawing/2014/main" id="{7405C82D-0DA5-D305-32A7-15E8224730C3}"/>
                </a:ext>
              </a:extLst>
            </p:cNvPr>
            <p:cNvGrpSpPr/>
            <p:nvPr/>
          </p:nvGrpSpPr>
          <p:grpSpPr>
            <a:xfrm>
              <a:off x="4695734" y="2857869"/>
              <a:ext cx="1321816" cy="1783915"/>
              <a:chOff x="5788178" y="2673042"/>
              <a:chExt cx="1606739" cy="2168446"/>
            </a:xfrm>
          </p:grpSpPr>
          <p:sp>
            <p:nvSpPr>
              <p:cNvPr id="268" name="Oval 267">
                <a:extLst>
                  <a:ext uri="{FF2B5EF4-FFF2-40B4-BE49-F238E27FC236}">
                    <a16:creationId xmlns:a16="http://schemas.microsoft.com/office/drawing/2014/main" id="{6EE7112B-78B6-F078-34FB-FD2027E6EAA0}"/>
                  </a:ext>
                </a:extLst>
              </p:cNvPr>
              <p:cNvSpPr/>
              <p:nvPr/>
            </p:nvSpPr>
            <p:spPr>
              <a:xfrm>
                <a:off x="6882178" y="3525458"/>
                <a:ext cx="192125" cy="192125"/>
              </a:xfrm>
              <a:prstGeom prst="ellipse">
                <a:avLst/>
              </a:prstGeom>
              <a:solidFill>
                <a:schemeClr val="tx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69" name="Donut 268">
                <a:extLst>
                  <a:ext uri="{FF2B5EF4-FFF2-40B4-BE49-F238E27FC236}">
                    <a16:creationId xmlns:a16="http://schemas.microsoft.com/office/drawing/2014/main" id="{6E6831E4-BCA4-3E32-22E3-69D050A66F95}"/>
                  </a:ext>
                </a:extLst>
              </p:cNvPr>
              <p:cNvSpPr/>
              <p:nvPr/>
            </p:nvSpPr>
            <p:spPr>
              <a:xfrm>
                <a:off x="6778915" y="3417321"/>
                <a:ext cx="408399" cy="408399"/>
              </a:xfrm>
              <a:prstGeom prst="donut">
                <a:avLst>
                  <a:gd name="adj" fmla="val 6415"/>
                </a:avLst>
              </a:prstGeom>
              <a:solidFill>
                <a:srgbClr val="F57F2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sp>
            <p:nvSpPr>
              <p:cNvPr id="271" name="Donut 270">
                <a:extLst>
                  <a:ext uri="{FF2B5EF4-FFF2-40B4-BE49-F238E27FC236}">
                    <a16:creationId xmlns:a16="http://schemas.microsoft.com/office/drawing/2014/main" id="{7D27DCEF-E149-FB64-90F4-23141B3EF07F}"/>
                  </a:ext>
                </a:extLst>
              </p:cNvPr>
              <p:cNvSpPr/>
              <p:nvPr/>
            </p:nvSpPr>
            <p:spPr>
              <a:xfrm>
                <a:off x="6652120" y="3295400"/>
                <a:ext cx="652239" cy="652239"/>
              </a:xfrm>
              <a:prstGeom prst="donut">
                <a:avLst>
                  <a:gd name="adj" fmla="val 3103"/>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grpSp>
            <p:nvGrpSpPr>
              <p:cNvPr id="29" name="Group 28">
                <a:extLst>
                  <a:ext uri="{FF2B5EF4-FFF2-40B4-BE49-F238E27FC236}">
                    <a16:creationId xmlns:a16="http://schemas.microsoft.com/office/drawing/2014/main" id="{12AF5D17-9EEE-8D0E-03B6-E8CDAF971877}"/>
                  </a:ext>
                </a:extLst>
              </p:cNvPr>
              <p:cNvGrpSpPr/>
              <p:nvPr/>
            </p:nvGrpSpPr>
            <p:grpSpPr>
              <a:xfrm>
                <a:off x="5788178" y="2673042"/>
                <a:ext cx="1606739" cy="2168446"/>
                <a:chOff x="5788178" y="2673042"/>
                <a:chExt cx="1606739" cy="2168446"/>
              </a:xfrm>
            </p:grpSpPr>
            <p:grpSp>
              <p:nvGrpSpPr>
                <p:cNvPr id="28" name="Group 27">
                  <a:extLst>
                    <a:ext uri="{FF2B5EF4-FFF2-40B4-BE49-F238E27FC236}">
                      <a16:creationId xmlns:a16="http://schemas.microsoft.com/office/drawing/2014/main" id="{E5507B70-7A23-9D61-1490-517E65823F49}"/>
                    </a:ext>
                  </a:extLst>
                </p:cNvPr>
                <p:cNvGrpSpPr/>
                <p:nvPr/>
              </p:nvGrpSpPr>
              <p:grpSpPr>
                <a:xfrm>
                  <a:off x="5788178" y="3208547"/>
                  <a:ext cx="827302" cy="827302"/>
                  <a:chOff x="5788178" y="3208547"/>
                  <a:chExt cx="827302" cy="827302"/>
                </a:xfrm>
              </p:grpSpPr>
              <p:sp>
                <p:nvSpPr>
                  <p:cNvPr id="221" name="Oval 220">
                    <a:extLst>
                      <a:ext uri="{FF2B5EF4-FFF2-40B4-BE49-F238E27FC236}">
                        <a16:creationId xmlns:a16="http://schemas.microsoft.com/office/drawing/2014/main" id="{B445EED2-1305-8221-60CB-3B97EAF6A84B}"/>
                      </a:ext>
                    </a:extLst>
                  </p:cNvPr>
                  <p:cNvSpPr/>
                  <p:nvPr/>
                </p:nvSpPr>
                <p:spPr>
                  <a:xfrm>
                    <a:off x="6102741" y="3525458"/>
                    <a:ext cx="192125" cy="192125"/>
                  </a:xfrm>
                  <a:prstGeom prst="ellipse">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22" name="Donut 221">
                    <a:extLst>
                      <a:ext uri="{FF2B5EF4-FFF2-40B4-BE49-F238E27FC236}">
                        <a16:creationId xmlns:a16="http://schemas.microsoft.com/office/drawing/2014/main" id="{AFF3C60A-186B-20CA-7140-50160A474454}"/>
                      </a:ext>
                    </a:extLst>
                  </p:cNvPr>
                  <p:cNvSpPr/>
                  <p:nvPr/>
                </p:nvSpPr>
                <p:spPr>
                  <a:xfrm>
                    <a:off x="5999478" y="3417321"/>
                    <a:ext cx="408399" cy="408399"/>
                  </a:xfrm>
                  <a:prstGeom prst="donut">
                    <a:avLst>
                      <a:gd name="adj" fmla="val 6415"/>
                    </a:avLst>
                  </a:prstGeom>
                  <a:solidFill>
                    <a:srgbClr val="F57F2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sp>
                <p:nvSpPr>
                  <p:cNvPr id="264" name="Arc 263">
                    <a:extLst>
                      <a:ext uri="{FF2B5EF4-FFF2-40B4-BE49-F238E27FC236}">
                        <a16:creationId xmlns:a16="http://schemas.microsoft.com/office/drawing/2014/main" id="{9A82AAF0-0BBC-9815-C2A8-EC6481BD52B4}"/>
                      </a:ext>
                    </a:extLst>
                  </p:cNvPr>
                  <p:cNvSpPr/>
                  <p:nvPr/>
                </p:nvSpPr>
                <p:spPr>
                  <a:xfrm rot="5400000">
                    <a:off x="5788178" y="3208547"/>
                    <a:ext cx="827302" cy="827302"/>
                  </a:xfrm>
                  <a:prstGeom prst="arc">
                    <a:avLst>
                      <a:gd name="adj1" fmla="val 5371387"/>
                      <a:gd name="adj2" fmla="val 10752231"/>
                    </a:avLst>
                  </a:prstGeom>
                  <a:ln w="19050">
                    <a:solidFill>
                      <a:srgbClr val="F67F25"/>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MX"/>
                  </a:p>
                </p:txBody>
              </p:sp>
              <p:sp>
                <p:nvSpPr>
                  <p:cNvPr id="265" name="Donut 264">
                    <a:extLst>
                      <a:ext uri="{FF2B5EF4-FFF2-40B4-BE49-F238E27FC236}">
                        <a16:creationId xmlns:a16="http://schemas.microsoft.com/office/drawing/2014/main" id="{41F7B166-0AD9-9B08-1B50-E0217CCA203D}"/>
                      </a:ext>
                    </a:extLst>
                  </p:cNvPr>
                  <p:cNvSpPr/>
                  <p:nvPr/>
                </p:nvSpPr>
                <p:spPr>
                  <a:xfrm>
                    <a:off x="5872683" y="3295400"/>
                    <a:ext cx="652239" cy="652239"/>
                  </a:xfrm>
                  <a:prstGeom prst="donut">
                    <a:avLst>
                      <a:gd name="adj" fmla="val 3103"/>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grpSp>
            <p:cxnSp>
              <p:nvCxnSpPr>
                <p:cNvPr id="266" name="Straight Connector 265">
                  <a:extLst>
                    <a:ext uri="{FF2B5EF4-FFF2-40B4-BE49-F238E27FC236}">
                      <a16:creationId xmlns:a16="http://schemas.microsoft.com/office/drawing/2014/main" id="{A4FEA113-7D7B-3BAB-5024-CB963008921C}"/>
                    </a:ext>
                  </a:extLst>
                </p:cNvPr>
                <p:cNvCxnSpPr>
                  <a:cxnSpLocks/>
                  <a:stCxn id="267" idx="4"/>
                </p:cNvCxnSpPr>
                <p:nvPr/>
              </p:nvCxnSpPr>
              <p:spPr>
                <a:xfrm>
                  <a:off x="6194724" y="2802361"/>
                  <a:ext cx="183" cy="412984"/>
                </a:xfrm>
                <a:prstGeom prst="line">
                  <a:avLst/>
                </a:prstGeom>
                <a:ln w="19050">
                  <a:solidFill>
                    <a:srgbClr val="F67F25"/>
                  </a:solidFill>
                </a:ln>
              </p:spPr>
              <p:style>
                <a:lnRef idx="1">
                  <a:schemeClr val="accent2"/>
                </a:lnRef>
                <a:fillRef idx="0">
                  <a:schemeClr val="accent2"/>
                </a:fillRef>
                <a:effectRef idx="0">
                  <a:schemeClr val="accent2"/>
                </a:effectRef>
                <a:fontRef idx="minor">
                  <a:schemeClr val="tx1"/>
                </a:fontRef>
              </p:style>
            </p:cxnSp>
            <p:sp>
              <p:nvSpPr>
                <p:cNvPr id="267" name="Oval 266">
                  <a:extLst>
                    <a:ext uri="{FF2B5EF4-FFF2-40B4-BE49-F238E27FC236}">
                      <a16:creationId xmlns:a16="http://schemas.microsoft.com/office/drawing/2014/main" id="{E42221A3-371D-276B-9910-ED36D4AFDE0E}"/>
                    </a:ext>
                  </a:extLst>
                </p:cNvPr>
                <p:cNvSpPr/>
                <p:nvPr/>
              </p:nvSpPr>
              <p:spPr>
                <a:xfrm>
                  <a:off x="6130064" y="2673042"/>
                  <a:ext cx="129319" cy="129319"/>
                </a:xfrm>
                <a:prstGeom prst="ellipse">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70" name="Arc 269">
                  <a:extLst>
                    <a:ext uri="{FF2B5EF4-FFF2-40B4-BE49-F238E27FC236}">
                      <a16:creationId xmlns:a16="http://schemas.microsoft.com/office/drawing/2014/main" id="{5F6A4B9A-49A0-F276-4ADF-53862BD8A158}"/>
                    </a:ext>
                  </a:extLst>
                </p:cNvPr>
                <p:cNvSpPr/>
                <p:nvPr/>
              </p:nvSpPr>
              <p:spPr>
                <a:xfrm>
                  <a:off x="6567615" y="3208547"/>
                  <a:ext cx="827302" cy="827302"/>
                </a:xfrm>
                <a:prstGeom prst="arc">
                  <a:avLst>
                    <a:gd name="adj1" fmla="val 5371387"/>
                    <a:gd name="adj2" fmla="val 10752231"/>
                  </a:avLst>
                </a:prstGeom>
                <a:ln w="19050">
                  <a:solidFill>
                    <a:srgbClr val="F67F25"/>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MX"/>
                </a:p>
              </p:txBody>
            </p:sp>
            <p:cxnSp>
              <p:nvCxnSpPr>
                <p:cNvPr id="272" name="Straight Connector 271">
                  <a:extLst>
                    <a:ext uri="{FF2B5EF4-FFF2-40B4-BE49-F238E27FC236}">
                      <a16:creationId xmlns:a16="http://schemas.microsoft.com/office/drawing/2014/main" id="{85273957-78A0-74A7-4C17-E42999EB18B6}"/>
                    </a:ext>
                  </a:extLst>
                </p:cNvPr>
                <p:cNvCxnSpPr>
                  <a:cxnSpLocks/>
                </p:cNvCxnSpPr>
                <p:nvPr/>
              </p:nvCxnSpPr>
              <p:spPr>
                <a:xfrm>
                  <a:off x="6978239" y="4029037"/>
                  <a:ext cx="0" cy="711226"/>
                </a:xfrm>
                <a:prstGeom prst="line">
                  <a:avLst/>
                </a:prstGeom>
                <a:ln w="19050">
                  <a:solidFill>
                    <a:srgbClr val="F67F25"/>
                  </a:solidFill>
                </a:ln>
              </p:spPr>
              <p:style>
                <a:lnRef idx="1">
                  <a:schemeClr val="accent2"/>
                </a:lnRef>
                <a:fillRef idx="0">
                  <a:schemeClr val="accent2"/>
                </a:fillRef>
                <a:effectRef idx="0">
                  <a:schemeClr val="accent2"/>
                </a:effectRef>
                <a:fontRef idx="minor">
                  <a:schemeClr val="tx1"/>
                </a:fontRef>
              </p:style>
            </p:cxnSp>
            <p:sp>
              <p:nvSpPr>
                <p:cNvPr id="273" name="Oval 272">
                  <a:extLst>
                    <a:ext uri="{FF2B5EF4-FFF2-40B4-BE49-F238E27FC236}">
                      <a16:creationId xmlns:a16="http://schemas.microsoft.com/office/drawing/2014/main" id="{81C5CE46-E1FB-AE8D-404A-635D5CAE8C8A}"/>
                    </a:ext>
                  </a:extLst>
                </p:cNvPr>
                <p:cNvSpPr/>
                <p:nvPr/>
              </p:nvSpPr>
              <p:spPr>
                <a:xfrm>
                  <a:off x="6913579" y="4712169"/>
                  <a:ext cx="129319" cy="129319"/>
                </a:xfrm>
                <a:prstGeom prst="ellipse">
                  <a:avLst/>
                </a:prstGeom>
                <a:solidFill>
                  <a:schemeClr val="tx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grpSp>
        </p:grpSp>
        <p:grpSp>
          <p:nvGrpSpPr>
            <p:cNvPr id="33" name="Group 32">
              <a:extLst>
                <a:ext uri="{FF2B5EF4-FFF2-40B4-BE49-F238E27FC236}">
                  <a16:creationId xmlns:a16="http://schemas.microsoft.com/office/drawing/2014/main" id="{59CA76E8-E203-9F6C-DFFC-2BBB66538F5E}"/>
                </a:ext>
              </a:extLst>
            </p:cNvPr>
            <p:cNvGrpSpPr/>
            <p:nvPr/>
          </p:nvGrpSpPr>
          <p:grpSpPr>
            <a:xfrm>
              <a:off x="7911052" y="2604657"/>
              <a:ext cx="680596" cy="1361882"/>
              <a:chOff x="9507804" y="2383146"/>
              <a:chExt cx="827302" cy="1655442"/>
            </a:xfrm>
          </p:grpSpPr>
          <p:sp>
            <p:nvSpPr>
              <p:cNvPr id="277" name="Oval 276">
                <a:extLst>
                  <a:ext uri="{FF2B5EF4-FFF2-40B4-BE49-F238E27FC236}">
                    <a16:creationId xmlns:a16="http://schemas.microsoft.com/office/drawing/2014/main" id="{A45B9F0F-6A58-6894-AB46-39C6B09E0FC0}"/>
                  </a:ext>
                </a:extLst>
              </p:cNvPr>
              <p:cNvSpPr/>
              <p:nvPr/>
            </p:nvSpPr>
            <p:spPr>
              <a:xfrm>
                <a:off x="9822367" y="3528197"/>
                <a:ext cx="192125" cy="192125"/>
              </a:xfrm>
              <a:prstGeom prst="ellipse">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78" name="Donut 277">
                <a:extLst>
                  <a:ext uri="{FF2B5EF4-FFF2-40B4-BE49-F238E27FC236}">
                    <a16:creationId xmlns:a16="http://schemas.microsoft.com/office/drawing/2014/main" id="{C3419987-F28E-867F-4618-458ACDE75BBC}"/>
                  </a:ext>
                </a:extLst>
              </p:cNvPr>
              <p:cNvSpPr/>
              <p:nvPr/>
            </p:nvSpPr>
            <p:spPr>
              <a:xfrm>
                <a:off x="9719104" y="3420060"/>
                <a:ext cx="408399" cy="408399"/>
              </a:xfrm>
              <a:prstGeom prst="donut">
                <a:avLst>
                  <a:gd name="adj" fmla="val 6415"/>
                </a:avLst>
              </a:prstGeom>
              <a:solidFill>
                <a:srgbClr val="F57F2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sp>
            <p:nvSpPr>
              <p:cNvPr id="279" name="Arc 278">
                <a:extLst>
                  <a:ext uri="{FF2B5EF4-FFF2-40B4-BE49-F238E27FC236}">
                    <a16:creationId xmlns:a16="http://schemas.microsoft.com/office/drawing/2014/main" id="{4076CA5E-2EC4-B232-635A-37923B4D471B}"/>
                  </a:ext>
                </a:extLst>
              </p:cNvPr>
              <p:cNvSpPr/>
              <p:nvPr/>
            </p:nvSpPr>
            <p:spPr>
              <a:xfrm rot="5400000">
                <a:off x="9507804" y="3211286"/>
                <a:ext cx="827302" cy="827302"/>
              </a:xfrm>
              <a:prstGeom prst="arc">
                <a:avLst>
                  <a:gd name="adj1" fmla="val 5371387"/>
                  <a:gd name="adj2" fmla="val 10752231"/>
                </a:avLst>
              </a:prstGeom>
              <a:ln w="19050">
                <a:solidFill>
                  <a:srgbClr val="F67F25"/>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MX"/>
              </a:p>
            </p:txBody>
          </p:sp>
          <p:sp>
            <p:nvSpPr>
              <p:cNvPr id="280" name="Donut 279">
                <a:extLst>
                  <a:ext uri="{FF2B5EF4-FFF2-40B4-BE49-F238E27FC236}">
                    <a16:creationId xmlns:a16="http://schemas.microsoft.com/office/drawing/2014/main" id="{07D0B650-59D4-3E34-D90F-4E7CD6E59829}"/>
                  </a:ext>
                </a:extLst>
              </p:cNvPr>
              <p:cNvSpPr/>
              <p:nvPr/>
            </p:nvSpPr>
            <p:spPr>
              <a:xfrm>
                <a:off x="9592309" y="3298139"/>
                <a:ext cx="652239" cy="652239"/>
              </a:xfrm>
              <a:prstGeom prst="donut">
                <a:avLst>
                  <a:gd name="adj" fmla="val 3103"/>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cxnSp>
            <p:nvCxnSpPr>
              <p:cNvPr id="281" name="Straight Connector 280">
                <a:extLst>
                  <a:ext uri="{FF2B5EF4-FFF2-40B4-BE49-F238E27FC236}">
                    <a16:creationId xmlns:a16="http://schemas.microsoft.com/office/drawing/2014/main" id="{0F48C87B-E953-F072-4682-0FD433AA8F5F}"/>
                  </a:ext>
                </a:extLst>
              </p:cNvPr>
              <p:cNvCxnSpPr>
                <a:cxnSpLocks/>
                <a:stCxn id="282" idx="0"/>
              </p:cNvCxnSpPr>
              <p:nvPr/>
            </p:nvCxnSpPr>
            <p:spPr>
              <a:xfrm>
                <a:off x="9914350" y="2383146"/>
                <a:ext cx="0" cy="828947"/>
              </a:xfrm>
              <a:prstGeom prst="line">
                <a:avLst/>
              </a:prstGeom>
              <a:ln w="19050">
                <a:solidFill>
                  <a:srgbClr val="F67F25"/>
                </a:solidFill>
              </a:ln>
            </p:spPr>
            <p:style>
              <a:lnRef idx="1">
                <a:schemeClr val="accent2"/>
              </a:lnRef>
              <a:fillRef idx="0">
                <a:schemeClr val="accent2"/>
              </a:fillRef>
              <a:effectRef idx="0">
                <a:schemeClr val="accent2"/>
              </a:effectRef>
              <a:fontRef idx="minor">
                <a:schemeClr val="tx1"/>
              </a:fontRef>
            </p:style>
          </p:cxnSp>
          <p:sp>
            <p:nvSpPr>
              <p:cNvPr id="282" name="Oval 281">
                <a:extLst>
                  <a:ext uri="{FF2B5EF4-FFF2-40B4-BE49-F238E27FC236}">
                    <a16:creationId xmlns:a16="http://schemas.microsoft.com/office/drawing/2014/main" id="{1F6E7D9B-7828-B67B-7784-448F295335C2}"/>
                  </a:ext>
                </a:extLst>
              </p:cNvPr>
              <p:cNvSpPr/>
              <p:nvPr/>
            </p:nvSpPr>
            <p:spPr>
              <a:xfrm>
                <a:off x="9849690" y="2383146"/>
                <a:ext cx="129319" cy="129319"/>
              </a:xfrm>
              <a:prstGeom prst="ellipse">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grpSp>
        <p:sp>
          <p:nvSpPr>
            <p:cNvPr id="283" name="TextBox 282">
              <a:extLst>
                <a:ext uri="{FF2B5EF4-FFF2-40B4-BE49-F238E27FC236}">
                  <a16:creationId xmlns:a16="http://schemas.microsoft.com/office/drawing/2014/main" id="{6666D87F-5DAD-FFAC-9928-F537B9A3AE27}"/>
                </a:ext>
              </a:extLst>
            </p:cNvPr>
            <p:cNvSpPr txBox="1"/>
            <p:nvPr/>
          </p:nvSpPr>
          <p:spPr>
            <a:xfrm>
              <a:off x="7546864" y="3968134"/>
              <a:ext cx="1389797" cy="461665"/>
            </a:xfrm>
            <a:prstGeom prst="rect">
              <a:avLst/>
            </a:prstGeom>
            <a:noFill/>
          </p:spPr>
          <p:txBody>
            <a:bodyPr wrap="square" rtlCol="0">
              <a:spAutoFit/>
            </a:bodyPr>
            <a:lstStyle>
              <a:defPPr>
                <a:defRPr lang="en-SV"/>
              </a:defPPr>
              <a:lvl1pPr algn="ctr">
                <a:defRPr sz="3600">
                  <a:solidFill>
                    <a:schemeClr val="bg1">
                      <a:lumMod val="65000"/>
                    </a:schemeClr>
                  </a:solidFill>
                </a:defRPr>
              </a:lvl1pPr>
            </a:lstStyle>
            <a:p>
              <a:r>
                <a:rPr lang="en-MX" sz="2400"/>
                <a:t>2015</a:t>
              </a:r>
            </a:p>
          </p:txBody>
        </p:sp>
        <p:grpSp>
          <p:nvGrpSpPr>
            <p:cNvPr id="39" name="Group 38">
              <a:extLst>
                <a:ext uri="{FF2B5EF4-FFF2-40B4-BE49-F238E27FC236}">
                  <a16:creationId xmlns:a16="http://schemas.microsoft.com/office/drawing/2014/main" id="{D045EDF2-6A13-84D7-41C7-3D23C5983658}"/>
                </a:ext>
              </a:extLst>
            </p:cNvPr>
            <p:cNvGrpSpPr/>
            <p:nvPr/>
          </p:nvGrpSpPr>
          <p:grpSpPr>
            <a:xfrm>
              <a:off x="10494020" y="2138159"/>
              <a:ext cx="1330627" cy="3059960"/>
              <a:chOff x="10494020" y="2138159"/>
              <a:chExt cx="1330627" cy="3059960"/>
            </a:xfrm>
          </p:grpSpPr>
          <p:sp>
            <p:nvSpPr>
              <p:cNvPr id="289" name="Oval 288">
                <a:extLst>
                  <a:ext uri="{FF2B5EF4-FFF2-40B4-BE49-F238E27FC236}">
                    <a16:creationId xmlns:a16="http://schemas.microsoft.com/office/drawing/2014/main" id="{5413DEBF-FB78-58EC-2334-6DE21107B5C9}"/>
                  </a:ext>
                </a:extLst>
              </p:cNvPr>
              <p:cNvSpPr/>
              <p:nvPr/>
            </p:nvSpPr>
            <p:spPr>
              <a:xfrm>
                <a:off x="10766939" y="5068800"/>
                <a:ext cx="129319" cy="129319"/>
              </a:xfrm>
              <a:prstGeom prst="ellipse">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grpSp>
            <p:nvGrpSpPr>
              <p:cNvPr id="2" name="Group 1">
                <a:extLst>
                  <a:ext uri="{FF2B5EF4-FFF2-40B4-BE49-F238E27FC236}">
                    <a16:creationId xmlns:a16="http://schemas.microsoft.com/office/drawing/2014/main" id="{E6E1968C-D93A-32CD-2641-1A4F087AC73C}"/>
                  </a:ext>
                </a:extLst>
              </p:cNvPr>
              <p:cNvGrpSpPr/>
              <p:nvPr/>
            </p:nvGrpSpPr>
            <p:grpSpPr>
              <a:xfrm>
                <a:off x="10494020" y="2138159"/>
                <a:ext cx="1330627" cy="2958801"/>
                <a:chOff x="10425128" y="1815510"/>
                <a:chExt cx="1617450" cy="3596585"/>
              </a:xfrm>
            </p:grpSpPr>
            <p:sp>
              <p:nvSpPr>
                <p:cNvPr id="301" name="Arc 300">
                  <a:extLst>
                    <a:ext uri="{FF2B5EF4-FFF2-40B4-BE49-F238E27FC236}">
                      <a16:creationId xmlns:a16="http://schemas.microsoft.com/office/drawing/2014/main" id="{A7FA6E26-16AF-4382-69EC-FB745B0AF6F0}"/>
                    </a:ext>
                  </a:extLst>
                </p:cNvPr>
                <p:cNvSpPr/>
                <p:nvPr/>
              </p:nvSpPr>
              <p:spPr>
                <a:xfrm rot="5400000">
                  <a:off x="11215276" y="3210608"/>
                  <a:ext cx="827302" cy="827302"/>
                </a:xfrm>
                <a:prstGeom prst="arc">
                  <a:avLst>
                    <a:gd name="adj1" fmla="val 5371387"/>
                    <a:gd name="adj2" fmla="val 10752231"/>
                  </a:avLst>
                </a:prstGeom>
                <a:ln w="19050">
                  <a:solidFill>
                    <a:srgbClr val="F67F25"/>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MX"/>
                </a:p>
              </p:txBody>
            </p:sp>
            <p:grpSp>
              <p:nvGrpSpPr>
                <p:cNvPr id="37" name="Group 36">
                  <a:extLst>
                    <a:ext uri="{FF2B5EF4-FFF2-40B4-BE49-F238E27FC236}">
                      <a16:creationId xmlns:a16="http://schemas.microsoft.com/office/drawing/2014/main" id="{3EB9A253-1B0E-9212-48BB-5CD33C2FCB09}"/>
                    </a:ext>
                  </a:extLst>
                </p:cNvPr>
                <p:cNvGrpSpPr/>
                <p:nvPr/>
              </p:nvGrpSpPr>
              <p:grpSpPr>
                <a:xfrm>
                  <a:off x="10425128" y="1815510"/>
                  <a:ext cx="1526892" cy="3596585"/>
                  <a:chOff x="10425128" y="1815510"/>
                  <a:chExt cx="1526892" cy="3596585"/>
                </a:xfrm>
              </p:grpSpPr>
              <p:grpSp>
                <p:nvGrpSpPr>
                  <p:cNvPr id="293" name="Group 292">
                    <a:extLst>
                      <a:ext uri="{FF2B5EF4-FFF2-40B4-BE49-F238E27FC236}">
                        <a16:creationId xmlns:a16="http://schemas.microsoft.com/office/drawing/2014/main" id="{3C7A81C4-7227-F8CB-3085-25DF69C4143F}"/>
                      </a:ext>
                    </a:extLst>
                  </p:cNvPr>
                  <p:cNvGrpSpPr/>
                  <p:nvPr/>
                </p:nvGrpSpPr>
                <p:grpSpPr>
                  <a:xfrm>
                    <a:off x="10425128" y="3202308"/>
                    <a:ext cx="827302" cy="2209787"/>
                    <a:chOff x="10428491" y="3216496"/>
                    <a:chExt cx="827302" cy="2209787"/>
                  </a:xfrm>
                </p:grpSpPr>
                <p:sp>
                  <p:nvSpPr>
                    <p:cNvPr id="294" name="Oval 293">
                      <a:extLst>
                        <a:ext uri="{FF2B5EF4-FFF2-40B4-BE49-F238E27FC236}">
                          <a16:creationId xmlns:a16="http://schemas.microsoft.com/office/drawing/2014/main" id="{C45C4DA0-F217-6FF2-02C9-FACAB32B8FF9}"/>
                        </a:ext>
                      </a:extLst>
                    </p:cNvPr>
                    <p:cNvSpPr/>
                    <p:nvPr/>
                  </p:nvSpPr>
                  <p:spPr>
                    <a:xfrm>
                      <a:off x="10743054" y="3533407"/>
                      <a:ext cx="192125" cy="192125"/>
                    </a:xfrm>
                    <a:prstGeom prst="ellipse">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95" name="Donut 294">
                      <a:extLst>
                        <a:ext uri="{FF2B5EF4-FFF2-40B4-BE49-F238E27FC236}">
                          <a16:creationId xmlns:a16="http://schemas.microsoft.com/office/drawing/2014/main" id="{DFB39669-32A8-B164-1963-5B20A7C00CEC}"/>
                        </a:ext>
                      </a:extLst>
                    </p:cNvPr>
                    <p:cNvSpPr/>
                    <p:nvPr/>
                  </p:nvSpPr>
                  <p:spPr>
                    <a:xfrm>
                      <a:off x="10639791" y="3425270"/>
                      <a:ext cx="408399" cy="408399"/>
                    </a:xfrm>
                    <a:prstGeom prst="donut">
                      <a:avLst>
                        <a:gd name="adj" fmla="val 6415"/>
                      </a:avLst>
                    </a:prstGeom>
                    <a:solidFill>
                      <a:srgbClr val="F57F2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sp>
                  <p:nvSpPr>
                    <p:cNvPr id="296" name="Arc 295">
                      <a:extLst>
                        <a:ext uri="{FF2B5EF4-FFF2-40B4-BE49-F238E27FC236}">
                          <a16:creationId xmlns:a16="http://schemas.microsoft.com/office/drawing/2014/main" id="{BFE583CB-23B3-74FA-7F6D-8C103A9DFBD7}"/>
                        </a:ext>
                      </a:extLst>
                    </p:cNvPr>
                    <p:cNvSpPr/>
                    <p:nvPr/>
                  </p:nvSpPr>
                  <p:spPr>
                    <a:xfrm>
                      <a:off x="10428491" y="3216496"/>
                      <a:ext cx="827302" cy="827302"/>
                    </a:xfrm>
                    <a:prstGeom prst="arc">
                      <a:avLst>
                        <a:gd name="adj1" fmla="val 5371387"/>
                        <a:gd name="adj2" fmla="val 10752231"/>
                      </a:avLst>
                    </a:prstGeom>
                    <a:ln w="19050">
                      <a:solidFill>
                        <a:srgbClr val="F67F25"/>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MX"/>
                    </a:p>
                  </p:txBody>
                </p:sp>
                <p:sp>
                  <p:nvSpPr>
                    <p:cNvPr id="297" name="Donut 296">
                      <a:extLst>
                        <a:ext uri="{FF2B5EF4-FFF2-40B4-BE49-F238E27FC236}">
                          <a16:creationId xmlns:a16="http://schemas.microsoft.com/office/drawing/2014/main" id="{2D0DDF1C-A4EE-19E1-342B-831AB1ED9496}"/>
                        </a:ext>
                      </a:extLst>
                    </p:cNvPr>
                    <p:cNvSpPr/>
                    <p:nvPr/>
                  </p:nvSpPr>
                  <p:spPr>
                    <a:xfrm>
                      <a:off x="10512996" y="3303349"/>
                      <a:ext cx="652239" cy="652239"/>
                    </a:xfrm>
                    <a:prstGeom prst="donut">
                      <a:avLst>
                        <a:gd name="adj" fmla="val 3103"/>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cxnSp>
                  <p:nvCxnSpPr>
                    <p:cNvPr id="298" name="Straight Connector 297">
                      <a:extLst>
                        <a:ext uri="{FF2B5EF4-FFF2-40B4-BE49-F238E27FC236}">
                          <a16:creationId xmlns:a16="http://schemas.microsoft.com/office/drawing/2014/main" id="{A3C600DA-EF56-1519-1AA1-C5DAE534FA3B}"/>
                        </a:ext>
                      </a:extLst>
                    </p:cNvPr>
                    <p:cNvCxnSpPr>
                      <a:cxnSpLocks/>
                    </p:cNvCxnSpPr>
                    <p:nvPr/>
                  </p:nvCxnSpPr>
                  <p:spPr>
                    <a:xfrm>
                      <a:off x="10839115" y="4031778"/>
                      <a:ext cx="0" cy="1394505"/>
                    </a:xfrm>
                    <a:prstGeom prst="line">
                      <a:avLst/>
                    </a:prstGeom>
                    <a:ln w="19050">
                      <a:solidFill>
                        <a:srgbClr val="F67F25"/>
                      </a:solidFill>
                    </a:ln>
                  </p:spPr>
                  <p:style>
                    <a:lnRef idx="1">
                      <a:schemeClr val="accent2"/>
                    </a:lnRef>
                    <a:fillRef idx="0">
                      <a:schemeClr val="accent2"/>
                    </a:fillRef>
                    <a:effectRef idx="0">
                      <a:schemeClr val="accent2"/>
                    </a:effectRef>
                    <a:fontRef idx="minor">
                      <a:schemeClr val="tx1"/>
                    </a:fontRef>
                  </p:style>
                </p:cxnSp>
              </p:grpSp>
              <p:sp>
                <p:nvSpPr>
                  <p:cNvPr id="299" name="Oval 298">
                    <a:extLst>
                      <a:ext uri="{FF2B5EF4-FFF2-40B4-BE49-F238E27FC236}">
                        <a16:creationId xmlns:a16="http://schemas.microsoft.com/office/drawing/2014/main" id="{14C7476C-195D-3AE5-B2EF-971EC8AAE524}"/>
                      </a:ext>
                    </a:extLst>
                  </p:cNvPr>
                  <p:cNvSpPr/>
                  <p:nvPr/>
                </p:nvSpPr>
                <p:spPr>
                  <a:xfrm>
                    <a:off x="11529839" y="3527519"/>
                    <a:ext cx="192125" cy="192125"/>
                  </a:xfrm>
                  <a:prstGeom prst="ellipse">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300" name="Donut 299">
                    <a:extLst>
                      <a:ext uri="{FF2B5EF4-FFF2-40B4-BE49-F238E27FC236}">
                        <a16:creationId xmlns:a16="http://schemas.microsoft.com/office/drawing/2014/main" id="{63A5C9BD-9668-47A4-587F-1DA2A5E20E43}"/>
                      </a:ext>
                    </a:extLst>
                  </p:cNvPr>
                  <p:cNvSpPr/>
                  <p:nvPr/>
                </p:nvSpPr>
                <p:spPr>
                  <a:xfrm>
                    <a:off x="11426576" y="3419382"/>
                    <a:ext cx="408399" cy="408399"/>
                  </a:xfrm>
                  <a:prstGeom prst="donut">
                    <a:avLst>
                      <a:gd name="adj" fmla="val 6415"/>
                    </a:avLst>
                  </a:prstGeom>
                  <a:solidFill>
                    <a:srgbClr val="F57F2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sp>
                <p:nvSpPr>
                  <p:cNvPr id="302" name="Donut 301">
                    <a:extLst>
                      <a:ext uri="{FF2B5EF4-FFF2-40B4-BE49-F238E27FC236}">
                        <a16:creationId xmlns:a16="http://schemas.microsoft.com/office/drawing/2014/main" id="{03B575DA-CEEB-2AA9-40A3-1B735252771D}"/>
                      </a:ext>
                    </a:extLst>
                  </p:cNvPr>
                  <p:cNvSpPr/>
                  <p:nvPr/>
                </p:nvSpPr>
                <p:spPr>
                  <a:xfrm>
                    <a:off x="11299781" y="3297461"/>
                    <a:ext cx="652239" cy="652239"/>
                  </a:xfrm>
                  <a:prstGeom prst="donut">
                    <a:avLst>
                      <a:gd name="adj" fmla="val 3103"/>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cxnSp>
                <p:nvCxnSpPr>
                  <p:cNvPr id="303" name="Straight Connector 302">
                    <a:extLst>
                      <a:ext uri="{FF2B5EF4-FFF2-40B4-BE49-F238E27FC236}">
                        <a16:creationId xmlns:a16="http://schemas.microsoft.com/office/drawing/2014/main" id="{D79BBA88-4466-C068-514D-023A9EDE542C}"/>
                      </a:ext>
                    </a:extLst>
                  </p:cNvPr>
                  <p:cNvCxnSpPr>
                    <a:cxnSpLocks/>
                    <a:stCxn id="304" idx="0"/>
                    <a:endCxn id="301" idx="2"/>
                  </p:cNvCxnSpPr>
                  <p:nvPr/>
                </p:nvCxnSpPr>
                <p:spPr>
                  <a:xfrm>
                    <a:off x="11621822" y="1815510"/>
                    <a:ext cx="1358" cy="1395139"/>
                  </a:xfrm>
                  <a:prstGeom prst="line">
                    <a:avLst/>
                  </a:prstGeom>
                  <a:ln w="19050">
                    <a:solidFill>
                      <a:srgbClr val="F67F25"/>
                    </a:solidFill>
                  </a:ln>
                </p:spPr>
                <p:style>
                  <a:lnRef idx="1">
                    <a:schemeClr val="accent2"/>
                  </a:lnRef>
                  <a:fillRef idx="0">
                    <a:schemeClr val="accent2"/>
                  </a:fillRef>
                  <a:effectRef idx="0">
                    <a:schemeClr val="accent2"/>
                  </a:effectRef>
                  <a:fontRef idx="minor">
                    <a:schemeClr val="tx1"/>
                  </a:fontRef>
                </p:style>
              </p:cxnSp>
              <p:sp>
                <p:nvSpPr>
                  <p:cNvPr id="304" name="Oval 303">
                    <a:extLst>
                      <a:ext uri="{FF2B5EF4-FFF2-40B4-BE49-F238E27FC236}">
                        <a16:creationId xmlns:a16="http://schemas.microsoft.com/office/drawing/2014/main" id="{1C793896-C851-7E7B-6BD1-45A8691118D2}"/>
                      </a:ext>
                    </a:extLst>
                  </p:cNvPr>
                  <p:cNvSpPr/>
                  <p:nvPr/>
                </p:nvSpPr>
                <p:spPr>
                  <a:xfrm>
                    <a:off x="11557162" y="1815510"/>
                    <a:ext cx="129319" cy="129319"/>
                  </a:xfrm>
                  <a:prstGeom prst="ellipse">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grpSp>
          </p:grpSp>
        </p:grpSp>
        <p:grpSp>
          <p:nvGrpSpPr>
            <p:cNvPr id="38" name="Group 37">
              <a:extLst>
                <a:ext uri="{FF2B5EF4-FFF2-40B4-BE49-F238E27FC236}">
                  <a16:creationId xmlns:a16="http://schemas.microsoft.com/office/drawing/2014/main" id="{A1F52495-8F3C-5D40-4314-045A2BF73CC1}"/>
                </a:ext>
              </a:extLst>
            </p:cNvPr>
            <p:cNvGrpSpPr/>
            <p:nvPr/>
          </p:nvGrpSpPr>
          <p:grpSpPr>
            <a:xfrm>
              <a:off x="8879002" y="2834443"/>
              <a:ext cx="1327662" cy="2337981"/>
              <a:chOff x="8879002" y="2834443"/>
              <a:chExt cx="1327662" cy="2337981"/>
            </a:xfrm>
          </p:grpSpPr>
          <p:grpSp>
            <p:nvGrpSpPr>
              <p:cNvPr id="36" name="Group 35">
                <a:extLst>
                  <a:ext uri="{FF2B5EF4-FFF2-40B4-BE49-F238E27FC236}">
                    <a16:creationId xmlns:a16="http://schemas.microsoft.com/office/drawing/2014/main" id="{B75886E7-EB97-562F-E796-7846E7C3BDE4}"/>
                  </a:ext>
                </a:extLst>
              </p:cNvPr>
              <p:cNvGrpSpPr/>
              <p:nvPr/>
            </p:nvGrpSpPr>
            <p:grpSpPr>
              <a:xfrm>
                <a:off x="8879002" y="2834443"/>
                <a:ext cx="1327662" cy="2277323"/>
                <a:chOff x="9639404" y="2669548"/>
                <a:chExt cx="1613846" cy="2768211"/>
              </a:xfrm>
            </p:grpSpPr>
            <p:grpSp>
              <p:nvGrpSpPr>
                <p:cNvPr id="35" name="Group 34">
                  <a:extLst>
                    <a:ext uri="{FF2B5EF4-FFF2-40B4-BE49-F238E27FC236}">
                      <a16:creationId xmlns:a16="http://schemas.microsoft.com/office/drawing/2014/main" id="{4E25414B-89F4-72D2-A476-1DEA7D02C0C5}"/>
                    </a:ext>
                  </a:extLst>
                </p:cNvPr>
                <p:cNvGrpSpPr/>
                <p:nvPr/>
              </p:nvGrpSpPr>
              <p:grpSpPr>
                <a:xfrm>
                  <a:off x="10425948" y="2669548"/>
                  <a:ext cx="827302" cy="1362807"/>
                  <a:chOff x="11206684" y="2678516"/>
                  <a:chExt cx="827302" cy="1362807"/>
                </a:xfrm>
              </p:grpSpPr>
              <p:grpSp>
                <p:nvGrpSpPr>
                  <p:cNvPr id="482" name="Group 481">
                    <a:extLst>
                      <a:ext uri="{FF2B5EF4-FFF2-40B4-BE49-F238E27FC236}">
                        <a16:creationId xmlns:a16="http://schemas.microsoft.com/office/drawing/2014/main" id="{5B639CB0-A82F-416D-EF46-35F33D2C664C}"/>
                      </a:ext>
                    </a:extLst>
                  </p:cNvPr>
                  <p:cNvGrpSpPr/>
                  <p:nvPr/>
                </p:nvGrpSpPr>
                <p:grpSpPr>
                  <a:xfrm>
                    <a:off x="11206684" y="3214021"/>
                    <a:ext cx="827302" cy="827302"/>
                    <a:chOff x="11206684" y="3214021"/>
                    <a:chExt cx="827302" cy="827302"/>
                  </a:xfrm>
                </p:grpSpPr>
                <p:sp>
                  <p:nvSpPr>
                    <p:cNvPr id="485" name="Oval 484">
                      <a:extLst>
                        <a:ext uri="{FF2B5EF4-FFF2-40B4-BE49-F238E27FC236}">
                          <a16:creationId xmlns:a16="http://schemas.microsoft.com/office/drawing/2014/main" id="{939595D7-5F72-E0EA-DE4A-5BBE6D7B0DFD}"/>
                        </a:ext>
                      </a:extLst>
                    </p:cNvPr>
                    <p:cNvSpPr/>
                    <p:nvPr/>
                  </p:nvSpPr>
                  <p:spPr>
                    <a:xfrm>
                      <a:off x="11521247" y="3530932"/>
                      <a:ext cx="192125" cy="192125"/>
                    </a:xfrm>
                    <a:prstGeom prst="ellipse">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486" name="Donut 485">
                      <a:extLst>
                        <a:ext uri="{FF2B5EF4-FFF2-40B4-BE49-F238E27FC236}">
                          <a16:creationId xmlns:a16="http://schemas.microsoft.com/office/drawing/2014/main" id="{41395FF5-5DC8-75A0-B9D2-D67345B0E3C9}"/>
                        </a:ext>
                      </a:extLst>
                    </p:cNvPr>
                    <p:cNvSpPr/>
                    <p:nvPr/>
                  </p:nvSpPr>
                  <p:spPr>
                    <a:xfrm>
                      <a:off x="11417984" y="3422795"/>
                      <a:ext cx="408399" cy="408399"/>
                    </a:xfrm>
                    <a:prstGeom prst="donut">
                      <a:avLst>
                        <a:gd name="adj" fmla="val 6415"/>
                      </a:avLst>
                    </a:prstGeom>
                    <a:solidFill>
                      <a:srgbClr val="F57F2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sp>
                  <p:nvSpPr>
                    <p:cNvPr id="487" name="Arc 486">
                      <a:extLst>
                        <a:ext uri="{FF2B5EF4-FFF2-40B4-BE49-F238E27FC236}">
                          <a16:creationId xmlns:a16="http://schemas.microsoft.com/office/drawing/2014/main" id="{B3771BF9-2DD4-8FE2-98A6-33C8CF1FEFF0}"/>
                        </a:ext>
                      </a:extLst>
                    </p:cNvPr>
                    <p:cNvSpPr/>
                    <p:nvPr/>
                  </p:nvSpPr>
                  <p:spPr>
                    <a:xfrm rot="5400000">
                      <a:off x="11206684" y="3214021"/>
                      <a:ext cx="827302" cy="827302"/>
                    </a:xfrm>
                    <a:prstGeom prst="arc">
                      <a:avLst>
                        <a:gd name="adj1" fmla="val 5371387"/>
                        <a:gd name="adj2" fmla="val 10752231"/>
                      </a:avLst>
                    </a:prstGeom>
                    <a:ln w="19050">
                      <a:solidFill>
                        <a:srgbClr val="F67F25"/>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MX"/>
                    </a:p>
                  </p:txBody>
                </p:sp>
                <p:sp>
                  <p:nvSpPr>
                    <p:cNvPr id="488" name="Donut 487">
                      <a:extLst>
                        <a:ext uri="{FF2B5EF4-FFF2-40B4-BE49-F238E27FC236}">
                          <a16:creationId xmlns:a16="http://schemas.microsoft.com/office/drawing/2014/main" id="{D1EF0F28-5B18-3AFD-076E-00371B22F5B3}"/>
                        </a:ext>
                      </a:extLst>
                    </p:cNvPr>
                    <p:cNvSpPr/>
                    <p:nvPr/>
                  </p:nvSpPr>
                  <p:spPr>
                    <a:xfrm>
                      <a:off x="11291189" y="3300874"/>
                      <a:ext cx="652239" cy="652239"/>
                    </a:xfrm>
                    <a:prstGeom prst="donut">
                      <a:avLst>
                        <a:gd name="adj" fmla="val 3103"/>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grpSp>
              <p:cxnSp>
                <p:nvCxnSpPr>
                  <p:cNvPr id="483" name="Straight Connector 482">
                    <a:extLst>
                      <a:ext uri="{FF2B5EF4-FFF2-40B4-BE49-F238E27FC236}">
                        <a16:creationId xmlns:a16="http://schemas.microsoft.com/office/drawing/2014/main" id="{CDF5C26E-A4D4-9246-F6F1-6C7ED4961D9C}"/>
                      </a:ext>
                    </a:extLst>
                  </p:cNvPr>
                  <p:cNvCxnSpPr>
                    <a:cxnSpLocks/>
                    <a:stCxn id="484" idx="0"/>
                  </p:cNvCxnSpPr>
                  <p:nvPr/>
                </p:nvCxnSpPr>
                <p:spPr>
                  <a:xfrm>
                    <a:off x="11613230" y="2678516"/>
                    <a:ext cx="4078" cy="543273"/>
                  </a:xfrm>
                  <a:prstGeom prst="line">
                    <a:avLst/>
                  </a:prstGeom>
                  <a:ln w="19050">
                    <a:solidFill>
                      <a:srgbClr val="F67F25"/>
                    </a:solidFill>
                  </a:ln>
                </p:spPr>
                <p:style>
                  <a:lnRef idx="1">
                    <a:schemeClr val="accent2"/>
                  </a:lnRef>
                  <a:fillRef idx="0">
                    <a:schemeClr val="accent2"/>
                  </a:fillRef>
                  <a:effectRef idx="0">
                    <a:schemeClr val="accent2"/>
                  </a:effectRef>
                  <a:fontRef idx="minor">
                    <a:schemeClr val="tx1"/>
                  </a:fontRef>
                </p:style>
              </p:cxnSp>
              <p:sp>
                <p:nvSpPr>
                  <p:cNvPr id="484" name="Oval 483">
                    <a:extLst>
                      <a:ext uri="{FF2B5EF4-FFF2-40B4-BE49-F238E27FC236}">
                        <a16:creationId xmlns:a16="http://schemas.microsoft.com/office/drawing/2014/main" id="{8E3257EE-192D-3B31-03E4-EE1395211883}"/>
                      </a:ext>
                    </a:extLst>
                  </p:cNvPr>
                  <p:cNvSpPr/>
                  <p:nvPr/>
                </p:nvSpPr>
                <p:spPr>
                  <a:xfrm>
                    <a:off x="11548570" y="2678516"/>
                    <a:ext cx="129319" cy="129319"/>
                  </a:xfrm>
                  <a:prstGeom prst="ellipse">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grpSp>
            <p:grpSp>
              <p:nvGrpSpPr>
                <p:cNvPr id="34" name="Group 33">
                  <a:extLst>
                    <a:ext uri="{FF2B5EF4-FFF2-40B4-BE49-F238E27FC236}">
                      <a16:creationId xmlns:a16="http://schemas.microsoft.com/office/drawing/2014/main" id="{B1909CE1-059E-B32F-EF0C-8C2E89B47DAC}"/>
                    </a:ext>
                  </a:extLst>
                </p:cNvPr>
                <p:cNvGrpSpPr/>
                <p:nvPr/>
              </p:nvGrpSpPr>
              <p:grpSpPr>
                <a:xfrm>
                  <a:off x="9639404" y="3227972"/>
                  <a:ext cx="827302" cy="2209787"/>
                  <a:chOff x="10428491" y="3216496"/>
                  <a:chExt cx="827302" cy="2209787"/>
                </a:xfrm>
              </p:grpSpPr>
              <p:sp>
                <p:nvSpPr>
                  <p:cNvPr id="284" name="Oval 283">
                    <a:extLst>
                      <a:ext uri="{FF2B5EF4-FFF2-40B4-BE49-F238E27FC236}">
                        <a16:creationId xmlns:a16="http://schemas.microsoft.com/office/drawing/2014/main" id="{0D450051-1021-A6F5-9A3A-F3F49FBB56D6}"/>
                      </a:ext>
                    </a:extLst>
                  </p:cNvPr>
                  <p:cNvSpPr/>
                  <p:nvPr/>
                </p:nvSpPr>
                <p:spPr>
                  <a:xfrm>
                    <a:off x="10743054" y="3533407"/>
                    <a:ext cx="192125" cy="192125"/>
                  </a:xfrm>
                  <a:prstGeom prst="ellipse">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85" name="Donut 284">
                    <a:extLst>
                      <a:ext uri="{FF2B5EF4-FFF2-40B4-BE49-F238E27FC236}">
                        <a16:creationId xmlns:a16="http://schemas.microsoft.com/office/drawing/2014/main" id="{9265E36D-C2C7-03EC-4F42-A14206FD16C7}"/>
                      </a:ext>
                    </a:extLst>
                  </p:cNvPr>
                  <p:cNvSpPr/>
                  <p:nvPr/>
                </p:nvSpPr>
                <p:spPr>
                  <a:xfrm>
                    <a:off x="10639791" y="3425270"/>
                    <a:ext cx="408399" cy="408399"/>
                  </a:xfrm>
                  <a:prstGeom prst="donut">
                    <a:avLst>
                      <a:gd name="adj" fmla="val 6415"/>
                    </a:avLst>
                  </a:prstGeom>
                  <a:solidFill>
                    <a:srgbClr val="F57F2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sp>
                <p:nvSpPr>
                  <p:cNvPr id="286" name="Arc 285">
                    <a:extLst>
                      <a:ext uri="{FF2B5EF4-FFF2-40B4-BE49-F238E27FC236}">
                        <a16:creationId xmlns:a16="http://schemas.microsoft.com/office/drawing/2014/main" id="{4925D859-BDC8-C102-8D17-D1FCFCEBB81F}"/>
                      </a:ext>
                    </a:extLst>
                  </p:cNvPr>
                  <p:cNvSpPr/>
                  <p:nvPr/>
                </p:nvSpPr>
                <p:spPr>
                  <a:xfrm>
                    <a:off x="10428491" y="3216496"/>
                    <a:ext cx="827302" cy="827302"/>
                  </a:xfrm>
                  <a:prstGeom prst="arc">
                    <a:avLst>
                      <a:gd name="adj1" fmla="val 5371387"/>
                      <a:gd name="adj2" fmla="val 10752231"/>
                    </a:avLst>
                  </a:prstGeom>
                  <a:ln w="19050">
                    <a:solidFill>
                      <a:srgbClr val="F67F25"/>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MX"/>
                  </a:p>
                </p:txBody>
              </p:sp>
              <p:sp>
                <p:nvSpPr>
                  <p:cNvPr id="287" name="Donut 286">
                    <a:extLst>
                      <a:ext uri="{FF2B5EF4-FFF2-40B4-BE49-F238E27FC236}">
                        <a16:creationId xmlns:a16="http://schemas.microsoft.com/office/drawing/2014/main" id="{5249055C-E785-4250-44CB-166C98A77E9A}"/>
                      </a:ext>
                    </a:extLst>
                  </p:cNvPr>
                  <p:cNvSpPr/>
                  <p:nvPr/>
                </p:nvSpPr>
                <p:spPr>
                  <a:xfrm>
                    <a:off x="10512996" y="3303349"/>
                    <a:ext cx="652239" cy="652239"/>
                  </a:xfrm>
                  <a:prstGeom prst="donut">
                    <a:avLst>
                      <a:gd name="adj" fmla="val 3103"/>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cxnSp>
                <p:nvCxnSpPr>
                  <p:cNvPr id="288" name="Straight Connector 287">
                    <a:extLst>
                      <a:ext uri="{FF2B5EF4-FFF2-40B4-BE49-F238E27FC236}">
                        <a16:creationId xmlns:a16="http://schemas.microsoft.com/office/drawing/2014/main" id="{CF047EA5-9731-633E-6E3F-380B97BCC5A7}"/>
                      </a:ext>
                    </a:extLst>
                  </p:cNvPr>
                  <p:cNvCxnSpPr>
                    <a:cxnSpLocks/>
                  </p:cNvCxnSpPr>
                  <p:nvPr/>
                </p:nvCxnSpPr>
                <p:spPr>
                  <a:xfrm>
                    <a:off x="10839115" y="4031778"/>
                    <a:ext cx="0" cy="1394505"/>
                  </a:xfrm>
                  <a:prstGeom prst="line">
                    <a:avLst/>
                  </a:prstGeom>
                  <a:ln w="19050">
                    <a:solidFill>
                      <a:srgbClr val="F67F25"/>
                    </a:solidFill>
                  </a:ln>
                </p:spPr>
                <p:style>
                  <a:lnRef idx="1">
                    <a:schemeClr val="accent2"/>
                  </a:lnRef>
                  <a:fillRef idx="0">
                    <a:schemeClr val="accent2"/>
                  </a:fillRef>
                  <a:effectRef idx="0">
                    <a:schemeClr val="accent2"/>
                  </a:effectRef>
                  <a:fontRef idx="minor">
                    <a:schemeClr val="tx1"/>
                  </a:fontRef>
                </p:style>
              </p:cxnSp>
            </p:grpSp>
          </p:grpSp>
          <p:sp>
            <p:nvSpPr>
              <p:cNvPr id="310" name="Oval 309">
                <a:extLst>
                  <a:ext uri="{FF2B5EF4-FFF2-40B4-BE49-F238E27FC236}">
                    <a16:creationId xmlns:a16="http://schemas.microsoft.com/office/drawing/2014/main" id="{6BD83AD8-D160-D68B-B331-032B63268B3E}"/>
                  </a:ext>
                </a:extLst>
              </p:cNvPr>
              <p:cNvSpPr/>
              <p:nvPr/>
            </p:nvSpPr>
            <p:spPr>
              <a:xfrm>
                <a:off x="9155572" y="5043105"/>
                <a:ext cx="129319" cy="129319"/>
              </a:xfrm>
              <a:prstGeom prst="ellipse">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grpSp>
      </p:grpSp>
      <p:grpSp>
        <p:nvGrpSpPr>
          <p:cNvPr id="13" name="Group DOWN">
            <a:extLst>
              <a:ext uri="{FF2B5EF4-FFF2-40B4-BE49-F238E27FC236}">
                <a16:creationId xmlns:a16="http://schemas.microsoft.com/office/drawing/2014/main" id="{5836FB70-FF96-49D5-E84E-71B23CF7766B}"/>
              </a:ext>
            </a:extLst>
          </p:cNvPr>
          <p:cNvGrpSpPr/>
          <p:nvPr/>
        </p:nvGrpSpPr>
        <p:grpSpPr>
          <a:xfrm>
            <a:off x="117414" y="4491564"/>
            <a:ext cx="11788146" cy="2093706"/>
            <a:chOff x="117414" y="4491564"/>
            <a:chExt cx="11788146" cy="2093706"/>
          </a:xfrm>
        </p:grpSpPr>
        <p:cxnSp>
          <p:nvCxnSpPr>
            <p:cNvPr id="435" name="Straight Connector 434">
              <a:extLst>
                <a:ext uri="{FF2B5EF4-FFF2-40B4-BE49-F238E27FC236}">
                  <a16:creationId xmlns:a16="http://schemas.microsoft.com/office/drawing/2014/main" id="{18E1134E-C03A-5F7D-D669-A23F2EA27176}"/>
                </a:ext>
              </a:extLst>
            </p:cNvPr>
            <p:cNvCxnSpPr>
              <a:cxnSpLocks/>
            </p:cNvCxnSpPr>
            <p:nvPr/>
          </p:nvCxnSpPr>
          <p:spPr>
            <a:xfrm>
              <a:off x="133502" y="4998886"/>
              <a:ext cx="1691780" cy="0"/>
            </a:xfrm>
            <a:prstGeom prst="line">
              <a:avLst/>
            </a:prstGeom>
            <a:ln w="19050">
              <a:solidFill>
                <a:srgbClr val="F57F25"/>
              </a:solidFill>
            </a:ln>
          </p:spPr>
          <p:style>
            <a:lnRef idx="1">
              <a:schemeClr val="dk1"/>
            </a:lnRef>
            <a:fillRef idx="0">
              <a:schemeClr val="dk1"/>
            </a:fillRef>
            <a:effectRef idx="0">
              <a:schemeClr val="dk1"/>
            </a:effectRef>
            <a:fontRef idx="minor">
              <a:schemeClr val="tx1"/>
            </a:fontRef>
          </p:style>
        </p:cxnSp>
        <p:pic>
          <p:nvPicPr>
            <p:cNvPr id="436" name="Picture 435">
              <a:extLst>
                <a:ext uri="{FF2B5EF4-FFF2-40B4-BE49-F238E27FC236}">
                  <a16:creationId xmlns:a16="http://schemas.microsoft.com/office/drawing/2014/main" id="{413822B0-9A70-4FB0-7B74-381C80C9DFE8}"/>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17414" y="4607094"/>
              <a:ext cx="1707868" cy="332636"/>
            </a:xfrm>
            <a:prstGeom prst="rect">
              <a:avLst/>
            </a:prstGeom>
          </p:spPr>
        </p:pic>
        <p:cxnSp>
          <p:nvCxnSpPr>
            <p:cNvPr id="437" name="Straight Connector 436">
              <a:extLst>
                <a:ext uri="{FF2B5EF4-FFF2-40B4-BE49-F238E27FC236}">
                  <a16:creationId xmlns:a16="http://schemas.microsoft.com/office/drawing/2014/main" id="{78A86D08-30FC-ABE0-18CF-2BE7496B9502}"/>
                </a:ext>
              </a:extLst>
            </p:cNvPr>
            <p:cNvCxnSpPr>
              <a:cxnSpLocks/>
            </p:cNvCxnSpPr>
            <p:nvPr/>
          </p:nvCxnSpPr>
          <p:spPr>
            <a:xfrm>
              <a:off x="2198031" y="4939730"/>
              <a:ext cx="1358451" cy="0"/>
            </a:xfrm>
            <a:prstGeom prst="line">
              <a:avLst/>
            </a:prstGeom>
            <a:ln w="19050">
              <a:solidFill>
                <a:srgbClr val="F57F25"/>
              </a:solidFill>
            </a:ln>
          </p:spPr>
          <p:style>
            <a:lnRef idx="1">
              <a:schemeClr val="dk1"/>
            </a:lnRef>
            <a:fillRef idx="0">
              <a:schemeClr val="dk1"/>
            </a:fillRef>
            <a:effectRef idx="0">
              <a:schemeClr val="dk1"/>
            </a:effectRef>
            <a:fontRef idx="minor">
              <a:schemeClr val="tx1"/>
            </a:fontRef>
          </p:style>
        </p:cxnSp>
        <p:sp>
          <p:nvSpPr>
            <p:cNvPr id="438" name="TextBox 437">
              <a:extLst>
                <a:ext uri="{FF2B5EF4-FFF2-40B4-BE49-F238E27FC236}">
                  <a16:creationId xmlns:a16="http://schemas.microsoft.com/office/drawing/2014/main" id="{939FD9CB-F7EE-931A-F60D-B9F92C162799}"/>
                </a:ext>
              </a:extLst>
            </p:cNvPr>
            <p:cNvSpPr txBox="1"/>
            <p:nvPr/>
          </p:nvSpPr>
          <p:spPr>
            <a:xfrm>
              <a:off x="1969993" y="4981985"/>
              <a:ext cx="1988269" cy="230832"/>
            </a:xfrm>
            <a:prstGeom prst="rect">
              <a:avLst/>
            </a:prstGeom>
            <a:noFill/>
          </p:spPr>
          <p:txBody>
            <a:bodyPr wrap="square" lIns="0" rtlCol="0">
              <a:spAutoFit/>
            </a:bodyPr>
            <a:lstStyle/>
            <a:p>
              <a:r>
                <a:rPr lang="es-MX" altLang="zh-CN" sz="900">
                  <a:solidFill>
                    <a:srgbClr val="F9880B"/>
                  </a:solidFill>
                </a:rPr>
                <a:t>Lanzamiento del Sistema DR- Evolution </a:t>
              </a:r>
              <a:endParaRPr lang="es-MX" sz="900">
                <a:solidFill>
                  <a:schemeClr val="accent1"/>
                </a:solidFill>
              </a:endParaRPr>
            </a:p>
          </p:txBody>
        </p:sp>
        <p:pic>
          <p:nvPicPr>
            <p:cNvPr id="439" name="Picture 9">
              <a:extLst>
                <a:ext uri="{FF2B5EF4-FFF2-40B4-BE49-F238E27FC236}">
                  <a16:creationId xmlns:a16="http://schemas.microsoft.com/office/drawing/2014/main" id="{C8C386AB-ADB6-8A50-8200-76AA767F0FB5}"/>
                </a:ext>
              </a:extLst>
            </p:cNvPr>
            <p:cNvPicPr>
              <a:picLocks noChangeAspect="1" noChangeArrowheads="1"/>
            </p:cNvPicPr>
            <p:nvPr/>
          </p:nvPicPr>
          <p:blipFill>
            <a:blip r:embed="rId7" cstate="print">
              <a:extLst>
                <a:ext uri="{28A0092B-C50C-407E-A947-70E740481C1C}">
                  <a14:useLocalDpi xmlns:a14="http://schemas.microsoft.com/office/drawing/2010/main"/>
                </a:ext>
              </a:extLst>
            </a:blip>
            <a:srcRect/>
            <a:stretch>
              <a:fillRect/>
            </a:stretch>
          </p:blipFill>
          <p:spPr bwMode="auto">
            <a:xfrm>
              <a:off x="2133338" y="5360870"/>
              <a:ext cx="1518405" cy="122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446" name="Straight Connector 445">
              <a:extLst>
                <a:ext uri="{FF2B5EF4-FFF2-40B4-BE49-F238E27FC236}">
                  <a16:creationId xmlns:a16="http://schemas.microsoft.com/office/drawing/2014/main" id="{5C89C8F7-A6BE-219E-1637-FCF4B996366B}"/>
                </a:ext>
              </a:extLst>
            </p:cNvPr>
            <p:cNvCxnSpPr>
              <a:cxnSpLocks/>
            </p:cNvCxnSpPr>
            <p:nvPr/>
          </p:nvCxnSpPr>
          <p:spPr>
            <a:xfrm>
              <a:off x="10559091" y="5562400"/>
              <a:ext cx="1128503" cy="0"/>
            </a:xfrm>
            <a:prstGeom prst="line">
              <a:avLst/>
            </a:prstGeom>
            <a:ln w="19050">
              <a:solidFill>
                <a:srgbClr val="F57F25"/>
              </a:solidFill>
            </a:ln>
          </p:spPr>
          <p:style>
            <a:lnRef idx="1">
              <a:schemeClr val="dk1"/>
            </a:lnRef>
            <a:fillRef idx="0">
              <a:schemeClr val="dk1"/>
            </a:fillRef>
            <a:effectRef idx="0">
              <a:schemeClr val="dk1"/>
            </a:effectRef>
            <a:fontRef idx="minor">
              <a:schemeClr val="tx1"/>
            </a:fontRef>
          </p:style>
        </p:cxnSp>
        <p:sp>
          <p:nvSpPr>
            <p:cNvPr id="447" name="TextBox 446">
              <a:extLst>
                <a:ext uri="{FF2B5EF4-FFF2-40B4-BE49-F238E27FC236}">
                  <a16:creationId xmlns:a16="http://schemas.microsoft.com/office/drawing/2014/main" id="{B7D0D669-E111-FD6B-0BAF-63394C5647F7}"/>
                </a:ext>
              </a:extLst>
            </p:cNvPr>
            <p:cNvSpPr txBox="1"/>
            <p:nvPr/>
          </p:nvSpPr>
          <p:spPr>
            <a:xfrm>
              <a:off x="10533430" y="5267298"/>
              <a:ext cx="1179826" cy="246221"/>
            </a:xfrm>
            <a:prstGeom prst="rect">
              <a:avLst/>
            </a:prstGeom>
            <a:noFill/>
          </p:spPr>
          <p:txBody>
            <a:bodyPr wrap="square" lIns="0" rtlCol="0">
              <a:spAutoFit/>
            </a:bodyPr>
            <a:lstStyle/>
            <a:p>
              <a:r>
                <a:rPr lang="en-US" altLang="zh-CN" sz="1000">
                  <a:solidFill>
                    <a:srgbClr val="F9880B"/>
                  </a:solidFill>
                </a:rPr>
                <a:t>Transportable Lite</a:t>
              </a:r>
              <a:endParaRPr lang="en-MX" sz="1000">
                <a:solidFill>
                  <a:schemeClr val="accent1"/>
                </a:solidFill>
              </a:endParaRPr>
            </a:p>
          </p:txBody>
        </p:sp>
        <p:pic>
          <p:nvPicPr>
            <p:cNvPr id="448" name="Picture 447">
              <a:extLst>
                <a:ext uri="{FF2B5EF4-FFF2-40B4-BE49-F238E27FC236}">
                  <a16:creationId xmlns:a16="http://schemas.microsoft.com/office/drawing/2014/main" id="{855B4426-C243-95B0-85AA-4165C9AF1094}"/>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10250575" y="5702490"/>
              <a:ext cx="1654985" cy="539761"/>
            </a:xfrm>
            <a:prstGeom prst="rect">
              <a:avLst/>
            </a:prstGeom>
          </p:spPr>
        </p:pic>
        <p:pic>
          <p:nvPicPr>
            <p:cNvPr id="218" name="Picture 3">
              <a:extLst>
                <a:ext uri="{FF2B5EF4-FFF2-40B4-BE49-F238E27FC236}">
                  <a16:creationId xmlns:a16="http://schemas.microsoft.com/office/drawing/2014/main" id="{8710404B-19B1-424C-9B37-ED6840D73690}"/>
                </a:ext>
              </a:extLst>
            </p:cNvPr>
            <p:cNvPicPr>
              <a:picLocks noChangeAspect="1" noChangeArrowheads="1"/>
            </p:cNvPicPr>
            <p:nvPr/>
          </p:nvPicPr>
          <p:blipFill>
            <a:blip r:embed="rId9" cstate="screen">
              <a:extLst>
                <a:ext uri="{28A0092B-C50C-407E-A947-70E740481C1C}">
                  <a14:useLocalDpi xmlns:a14="http://schemas.microsoft.com/office/drawing/2010/main"/>
                </a:ext>
              </a:extLst>
            </a:blip>
            <a:stretch>
              <a:fillRect/>
            </a:stretch>
          </p:blipFill>
          <p:spPr bwMode="auto">
            <a:xfrm>
              <a:off x="3619767" y="4744077"/>
              <a:ext cx="1489282" cy="1120064"/>
            </a:xfrm>
            <a:prstGeom prst="rect">
              <a:avLst/>
            </a:prstGeom>
            <a:noFill/>
            <a:effectLst>
              <a:outerShdw blurRad="50800" dist="38100" dir="5400000" algn="t" rotWithShape="0">
                <a:prstClr val="black">
                  <a:alpha val="40000"/>
                </a:prstClr>
              </a:outerShdw>
            </a:effectLst>
          </p:spPr>
        </p:pic>
        <p:cxnSp>
          <p:nvCxnSpPr>
            <p:cNvPr id="219" name="Straight Connector 218">
              <a:extLst>
                <a:ext uri="{FF2B5EF4-FFF2-40B4-BE49-F238E27FC236}">
                  <a16:creationId xmlns:a16="http://schemas.microsoft.com/office/drawing/2014/main" id="{4DF6FC42-AD43-9009-5E4E-FBDF9BAE3A9C}"/>
                </a:ext>
              </a:extLst>
            </p:cNvPr>
            <p:cNvCxnSpPr>
              <a:cxnSpLocks/>
            </p:cNvCxnSpPr>
            <p:nvPr/>
          </p:nvCxnSpPr>
          <p:spPr>
            <a:xfrm>
              <a:off x="3873741" y="4491564"/>
              <a:ext cx="867827" cy="0"/>
            </a:xfrm>
            <a:prstGeom prst="line">
              <a:avLst/>
            </a:prstGeom>
            <a:ln w="19050">
              <a:solidFill>
                <a:srgbClr val="F57F25"/>
              </a:solidFill>
            </a:ln>
          </p:spPr>
          <p:style>
            <a:lnRef idx="1">
              <a:schemeClr val="dk1"/>
            </a:lnRef>
            <a:fillRef idx="0">
              <a:schemeClr val="dk1"/>
            </a:fillRef>
            <a:effectRef idx="0">
              <a:schemeClr val="dk1"/>
            </a:effectRef>
            <a:fontRef idx="minor">
              <a:schemeClr val="tx1"/>
            </a:fontRef>
          </p:style>
        </p:cxnSp>
        <p:sp>
          <p:nvSpPr>
            <p:cNvPr id="220" name="TextBox 219">
              <a:extLst>
                <a:ext uri="{FF2B5EF4-FFF2-40B4-BE49-F238E27FC236}">
                  <a16:creationId xmlns:a16="http://schemas.microsoft.com/office/drawing/2014/main" id="{6D5EE432-B2F2-3A4A-3C4D-305CF5234C32}"/>
                </a:ext>
              </a:extLst>
            </p:cNvPr>
            <p:cNvSpPr txBox="1"/>
            <p:nvPr/>
          </p:nvSpPr>
          <p:spPr>
            <a:xfrm>
              <a:off x="3901993" y="4537521"/>
              <a:ext cx="1289128" cy="246221"/>
            </a:xfrm>
            <a:prstGeom prst="rect">
              <a:avLst/>
            </a:prstGeom>
            <a:noFill/>
          </p:spPr>
          <p:txBody>
            <a:bodyPr wrap="square" lIns="0" rtlCol="0">
              <a:spAutoFit/>
            </a:bodyPr>
            <a:lstStyle/>
            <a:p>
              <a:r>
                <a:rPr lang="en-US" altLang="zh-CN" sz="1000">
                  <a:solidFill>
                    <a:srgbClr val="F9880B"/>
                  </a:solidFill>
                </a:rPr>
                <a:t>DRYVIEW 5700</a:t>
              </a:r>
              <a:endParaRPr lang="en-MX" sz="1000">
                <a:solidFill>
                  <a:schemeClr val="accent1"/>
                </a:solidFill>
              </a:endParaRPr>
            </a:p>
          </p:txBody>
        </p:sp>
        <p:cxnSp>
          <p:nvCxnSpPr>
            <p:cNvPr id="274" name="Straight Connector 273">
              <a:extLst>
                <a:ext uri="{FF2B5EF4-FFF2-40B4-BE49-F238E27FC236}">
                  <a16:creationId xmlns:a16="http://schemas.microsoft.com/office/drawing/2014/main" id="{4C9634CE-3CDD-2434-259D-2559EBC18B31}"/>
                </a:ext>
              </a:extLst>
            </p:cNvPr>
            <p:cNvCxnSpPr>
              <a:cxnSpLocks/>
            </p:cNvCxnSpPr>
            <p:nvPr/>
          </p:nvCxnSpPr>
          <p:spPr>
            <a:xfrm>
              <a:off x="5386908" y="4799624"/>
              <a:ext cx="867827" cy="0"/>
            </a:xfrm>
            <a:prstGeom prst="line">
              <a:avLst/>
            </a:prstGeom>
            <a:ln w="19050">
              <a:solidFill>
                <a:srgbClr val="F57F25"/>
              </a:solidFill>
            </a:ln>
          </p:spPr>
          <p:style>
            <a:lnRef idx="1">
              <a:schemeClr val="dk1"/>
            </a:lnRef>
            <a:fillRef idx="0">
              <a:schemeClr val="dk1"/>
            </a:fillRef>
            <a:effectRef idx="0">
              <a:schemeClr val="dk1"/>
            </a:effectRef>
            <a:fontRef idx="minor">
              <a:schemeClr val="tx1"/>
            </a:fontRef>
          </p:style>
        </p:cxnSp>
        <p:sp>
          <p:nvSpPr>
            <p:cNvPr id="275" name="TextBox 274">
              <a:extLst>
                <a:ext uri="{FF2B5EF4-FFF2-40B4-BE49-F238E27FC236}">
                  <a16:creationId xmlns:a16="http://schemas.microsoft.com/office/drawing/2014/main" id="{06997134-5749-3BBE-E26D-D3E1A919F741}"/>
                </a:ext>
              </a:extLst>
            </p:cNvPr>
            <p:cNvSpPr txBox="1"/>
            <p:nvPr/>
          </p:nvSpPr>
          <p:spPr>
            <a:xfrm>
              <a:off x="5386908" y="4799624"/>
              <a:ext cx="1289128" cy="246221"/>
            </a:xfrm>
            <a:prstGeom prst="rect">
              <a:avLst/>
            </a:prstGeom>
            <a:noFill/>
          </p:spPr>
          <p:txBody>
            <a:bodyPr wrap="square" lIns="0" rtlCol="0">
              <a:spAutoFit/>
            </a:bodyPr>
            <a:lstStyle/>
            <a:p>
              <a:r>
                <a:rPr lang="en-US" altLang="zh-CN" sz="1000">
                  <a:solidFill>
                    <a:srgbClr val="F9880B"/>
                  </a:solidFill>
                </a:rPr>
                <a:t>DRYVIEW 5950</a:t>
              </a:r>
              <a:endParaRPr lang="en-MX" sz="1000">
                <a:solidFill>
                  <a:schemeClr val="accent1"/>
                </a:solidFill>
              </a:endParaRPr>
            </a:p>
          </p:txBody>
        </p:sp>
        <p:pic>
          <p:nvPicPr>
            <p:cNvPr id="276" name="Picture 5">
              <a:extLst>
                <a:ext uri="{FF2B5EF4-FFF2-40B4-BE49-F238E27FC236}">
                  <a16:creationId xmlns:a16="http://schemas.microsoft.com/office/drawing/2014/main" id="{B7E4034C-5005-D3B2-B4DD-7FFF48AC95E2}"/>
                </a:ext>
              </a:extLst>
            </p:cNvPr>
            <p:cNvPicPr>
              <a:picLocks noChangeAspect="1" noChangeArrowheads="1"/>
            </p:cNvPicPr>
            <p:nvPr/>
          </p:nvPicPr>
          <p:blipFill>
            <a:blip r:embed="rId10" cstate="screen">
              <a:extLst>
                <a:ext uri="{28A0092B-C50C-407E-A947-70E740481C1C}">
                  <a14:useLocalDpi xmlns:a14="http://schemas.microsoft.com/office/drawing/2010/main"/>
                </a:ext>
              </a:extLst>
            </a:blip>
            <a:srcRect/>
            <a:stretch>
              <a:fillRect/>
            </a:stretch>
          </p:blipFill>
          <p:spPr bwMode="auto">
            <a:xfrm>
              <a:off x="5198948" y="5095597"/>
              <a:ext cx="1131828" cy="1112964"/>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305" name="Picture 304" descr="image_vita_flex_08.jpg">
              <a:extLst>
                <a:ext uri="{FF2B5EF4-FFF2-40B4-BE49-F238E27FC236}">
                  <a16:creationId xmlns:a16="http://schemas.microsoft.com/office/drawing/2014/main" id="{29EF8029-FECB-0FE8-7F10-769914053D88}"/>
                </a:ext>
              </a:extLst>
            </p:cNvPr>
            <p:cNvPicPr>
              <a:picLocks noChangeAspect="1"/>
            </p:cNvPicPr>
            <p:nvPr/>
          </p:nvPicPr>
          <p:blipFill rotWithShape="1">
            <a:blip r:embed="rId11" cstate="screen">
              <a:extLst>
                <a:ext uri="{28A0092B-C50C-407E-A947-70E740481C1C}">
                  <a14:useLocalDpi xmlns:a14="http://schemas.microsoft.com/office/drawing/2010/main"/>
                </a:ext>
              </a:extLst>
            </a:blip>
            <a:srcRect/>
            <a:stretch/>
          </p:blipFill>
          <p:spPr>
            <a:xfrm>
              <a:off x="6767476" y="5132789"/>
              <a:ext cx="1303569" cy="859222"/>
            </a:xfrm>
            <a:prstGeom prst="rect">
              <a:avLst/>
            </a:prstGeom>
          </p:spPr>
        </p:pic>
        <p:cxnSp>
          <p:nvCxnSpPr>
            <p:cNvPr id="306" name="Straight Connector 305">
              <a:extLst>
                <a:ext uri="{FF2B5EF4-FFF2-40B4-BE49-F238E27FC236}">
                  <a16:creationId xmlns:a16="http://schemas.microsoft.com/office/drawing/2014/main" id="{DED3DB3A-304C-5316-45AB-BF60C376DEBE}"/>
                </a:ext>
              </a:extLst>
            </p:cNvPr>
            <p:cNvCxnSpPr>
              <a:cxnSpLocks/>
            </p:cNvCxnSpPr>
            <p:nvPr/>
          </p:nvCxnSpPr>
          <p:spPr>
            <a:xfrm>
              <a:off x="7018851" y="4723840"/>
              <a:ext cx="867827" cy="0"/>
            </a:xfrm>
            <a:prstGeom prst="line">
              <a:avLst/>
            </a:prstGeom>
            <a:ln w="19050">
              <a:solidFill>
                <a:srgbClr val="F57F25"/>
              </a:solidFill>
            </a:ln>
          </p:spPr>
          <p:style>
            <a:lnRef idx="1">
              <a:schemeClr val="dk1"/>
            </a:lnRef>
            <a:fillRef idx="0">
              <a:schemeClr val="dk1"/>
            </a:fillRef>
            <a:effectRef idx="0">
              <a:schemeClr val="dk1"/>
            </a:effectRef>
            <a:fontRef idx="minor">
              <a:schemeClr val="tx1"/>
            </a:fontRef>
          </p:style>
        </p:cxnSp>
        <p:sp>
          <p:nvSpPr>
            <p:cNvPr id="307" name="TextBox 306">
              <a:extLst>
                <a:ext uri="{FF2B5EF4-FFF2-40B4-BE49-F238E27FC236}">
                  <a16:creationId xmlns:a16="http://schemas.microsoft.com/office/drawing/2014/main" id="{B70706EE-EB91-5246-738D-9E5489F29A80}"/>
                </a:ext>
              </a:extLst>
            </p:cNvPr>
            <p:cNvSpPr txBox="1"/>
            <p:nvPr/>
          </p:nvSpPr>
          <p:spPr>
            <a:xfrm>
              <a:off x="7005935" y="4744077"/>
              <a:ext cx="1289128" cy="246221"/>
            </a:xfrm>
            <a:prstGeom prst="rect">
              <a:avLst/>
            </a:prstGeom>
            <a:noFill/>
          </p:spPr>
          <p:txBody>
            <a:bodyPr wrap="square" lIns="0" rtlCol="0">
              <a:spAutoFit/>
            </a:bodyPr>
            <a:lstStyle/>
            <a:p>
              <a:r>
                <a:rPr lang="en-US" sz="1000">
                  <a:solidFill>
                    <a:srgbClr val="F9880B"/>
                  </a:solidFill>
                </a:rPr>
                <a:t>CR Vita Flex</a:t>
              </a:r>
              <a:endParaRPr lang="en-MX" sz="1000">
                <a:solidFill>
                  <a:schemeClr val="accent1"/>
                </a:solidFill>
              </a:endParaRPr>
            </a:p>
          </p:txBody>
        </p:sp>
        <p:cxnSp>
          <p:nvCxnSpPr>
            <p:cNvPr id="308" name="Straight Connector 307">
              <a:extLst>
                <a:ext uri="{FF2B5EF4-FFF2-40B4-BE49-F238E27FC236}">
                  <a16:creationId xmlns:a16="http://schemas.microsoft.com/office/drawing/2014/main" id="{02A8BBF4-43BB-E920-E17C-B91E9C1C83C7}"/>
                </a:ext>
              </a:extLst>
            </p:cNvPr>
            <p:cNvCxnSpPr>
              <a:cxnSpLocks/>
            </p:cNvCxnSpPr>
            <p:nvPr/>
          </p:nvCxnSpPr>
          <p:spPr>
            <a:xfrm>
              <a:off x="8699948" y="5495467"/>
              <a:ext cx="1128503" cy="0"/>
            </a:xfrm>
            <a:prstGeom prst="line">
              <a:avLst/>
            </a:prstGeom>
            <a:ln w="19050">
              <a:solidFill>
                <a:srgbClr val="F57F25"/>
              </a:solidFill>
            </a:ln>
          </p:spPr>
          <p:style>
            <a:lnRef idx="1">
              <a:schemeClr val="dk1"/>
            </a:lnRef>
            <a:fillRef idx="0">
              <a:schemeClr val="dk1"/>
            </a:fillRef>
            <a:effectRef idx="0">
              <a:schemeClr val="dk1"/>
            </a:effectRef>
            <a:fontRef idx="minor">
              <a:schemeClr val="tx1"/>
            </a:fontRef>
          </p:style>
        </p:cxnSp>
        <p:sp>
          <p:nvSpPr>
            <p:cNvPr id="309" name="TextBox 308">
              <a:extLst>
                <a:ext uri="{FF2B5EF4-FFF2-40B4-BE49-F238E27FC236}">
                  <a16:creationId xmlns:a16="http://schemas.microsoft.com/office/drawing/2014/main" id="{F830301D-C0BF-4E0F-773C-2D6F779503F1}"/>
                </a:ext>
              </a:extLst>
            </p:cNvPr>
            <p:cNvSpPr txBox="1"/>
            <p:nvPr/>
          </p:nvSpPr>
          <p:spPr>
            <a:xfrm>
              <a:off x="8768263" y="5203850"/>
              <a:ext cx="1179826" cy="246221"/>
            </a:xfrm>
            <a:prstGeom prst="rect">
              <a:avLst/>
            </a:prstGeom>
            <a:noFill/>
          </p:spPr>
          <p:txBody>
            <a:bodyPr wrap="square" lIns="0" rtlCol="0">
              <a:spAutoFit/>
            </a:bodyPr>
            <a:lstStyle/>
            <a:p>
              <a:r>
                <a:rPr lang="en-US" altLang="zh-CN" sz="1000">
                  <a:solidFill>
                    <a:srgbClr val="F9880B"/>
                  </a:solidFill>
                </a:rPr>
                <a:t>Shop Carestream</a:t>
              </a:r>
              <a:endParaRPr lang="en-MX" sz="1000">
                <a:solidFill>
                  <a:schemeClr val="accent1"/>
                </a:solidFill>
              </a:endParaRPr>
            </a:p>
          </p:txBody>
        </p:sp>
        <p:pic>
          <p:nvPicPr>
            <p:cNvPr id="311" name="Picture 310">
              <a:extLst>
                <a:ext uri="{FF2B5EF4-FFF2-40B4-BE49-F238E27FC236}">
                  <a16:creationId xmlns:a16="http://schemas.microsoft.com/office/drawing/2014/main" id="{BA65789F-1767-AA88-191E-E2BFDCABDD93}"/>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8642038" y="5567027"/>
              <a:ext cx="1183379" cy="519112"/>
            </a:xfrm>
            <a:prstGeom prst="rect">
              <a:avLst/>
            </a:prstGeom>
          </p:spPr>
        </p:pic>
      </p:grpSp>
      <p:grpSp>
        <p:nvGrpSpPr>
          <p:cNvPr id="21" name="Group UP">
            <a:extLst>
              <a:ext uri="{FF2B5EF4-FFF2-40B4-BE49-F238E27FC236}">
                <a16:creationId xmlns:a16="http://schemas.microsoft.com/office/drawing/2014/main" id="{4BA5A4FF-DD69-88CA-F5FF-77BBE48790D0}"/>
              </a:ext>
            </a:extLst>
          </p:cNvPr>
          <p:cNvGrpSpPr/>
          <p:nvPr/>
        </p:nvGrpSpPr>
        <p:grpSpPr>
          <a:xfrm>
            <a:off x="805790" y="726754"/>
            <a:ext cx="11099770" cy="2216501"/>
            <a:chOff x="805790" y="726754"/>
            <a:chExt cx="11099770" cy="2216501"/>
          </a:xfrm>
        </p:grpSpPr>
        <p:grpSp>
          <p:nvGrpSpPr>
            <p:cNvPr id="12" name="Group UP">
              <a:extLst>
                <a:ext uri="{FF2B5EF4-FFF2-40B4-BE49-F238E27FC236}">
                  <a16:creationId xmlns:a16="http://schemas.microsoft.com/office/drawing/2014/main" id="{FDA8EC37-03DB-DB3B-4EA3-F0663250DD4C}"/>
                </a:ext>
              </a:extLst>
            </p:cNvPr>
            <p:cNvGrpSpPr/>
            <p:nvPr/>
          </p:nvGrpSpPr>
          <p:grpSpPr>
            <a:xfrm>
              <a:off x="805790" y="892429"/>
              <a:ext cx="11099770" cy="2050826"/>
              <a:chOff x="805790" y="892429"/>
              <a:chExt cx="11099770" cy="2050826"/>
            </a:xfrm>
          </p:grpSpPr>
          <p:cxnSp>
            <p:nvCxnSpPr>
              <p:cNvPr id="440" name="Straight Connector 439">
                <a:extLst>
                  <a:ext uri="{FF2B5EF4-FFF2-40B4-BE49-F238E27FC236}">
                    <a16:creationId xmlns:a16="http://schemas.microsoft.com/office/drawing/2014/main" id="{A6EBF336-ACCD-AF7C-042E-E70DF5A04A09}"/>
                  </a:ext>
                </a:extLst>
              </p:cNvPr>
              <p:cNvCxnSpPr>
                <a:cxnSpLocks/>
              </p:cNvCxnSpPr>
              <p:nvPr/>
            </p:nvCxnSpPr>
            <p:spPr>
              <a:xfrm>
                <a:off x="4858509" y="2688026"/>
                <a:ext cx="720551" cy="0"/>
              </a:xfrm>
              <a:prstGeom prst="line">
                <a:avLst/>
              </a:prstGeom>
              <a:ln w="19050">
                <a:solidFill>
                  <a:srgbClr val="F57F25"/>
                </a:solidFill>
              </a:ln>
            </p:spPr>
            <p:style>
              <a:lnRef idx="1">
                <a:schemeClr val="dk1"/>
              </a:lnRef>
              <a:fillRef idx="0">
                <a:schemeClr val="dk1"/>
              </a:fillRef>
              <a:effectRef idx="0">
                <a:schemeClr val="dk1"/>
              </a:effectRef>
              <a:fontRef idx="minor">
                <a:schemeClr val="tx1"/>
              </a:fontRef>
            </p:style>
          </p:cxnSp>
          <p:sp>
            <p:nvSpPr>
              <p:cNvPr id="441" name="TextBox 440">
                <a:extLst>
                  <a:ext uri="{FF2B5EF4-FFF2-40B4-BE49-F238E27FC236}">
                    <a16:creationId xmlns:a16="http://schemas.microsoft.com/office/drawing/2014/main" id="{3B470B06-ED80-946D-5486-225745BE3403}"/>
                  </a:ext>
                </a:extLst>
              </p:cNvPr>
              <p:cNvSpPr txBox="1"/>
              <p:nvPr/>
            </p:nvSpPr>
            <p:spPr>
              <a:xfrm>
                <a:off x="4876242" y="2429506"/>
                <a:ext cx="788280" cy="215444"/>
              </a:xfrm>
              <a:prstGeom prst="rect">
                <a:avLst/>
              </a:prstGeom>
              <a:noFill/>
            </p:spPr>
            <p:txBody>
              <a:bodyPr wrap="square" lIns="0" rtlCol="0">
                <a:spAutoFit/>
              </a:bodyPr>
              <a:lstStyle/>
              <a:p>
                <a:r>
                  <a:rPr lang="en-US" altLang="zh-CN" sz="800">
                    <a:solidFill>
                      <a:srgbClr val="F9880B"/>
                    </a:solidFill>
                    <a:latin typeface="FRUTIGER LT 45 LIGHT" panose="02000503000000000000" pitchFamily="2" charset="0"/>
                  </a:rPr>
                  <a:t>DRX-2530C</a:t>
                </a:r>
                <a:endParaRPr lang="en-MX" sz="800">
                  <a:solidFill>
                    <a:schemeClr val="accent1"/>
                  </a:solidFill>
                  <a:latin typeface="FRUTIGER LT 45 LIGHT" panose="02000503000000000000" pitchFamily="2" charset="0"/>
                </a:endParaRPr>
              </a:p>
            </p:txBody>
          </p:sp>
          <p:pic>
            <p:nvPicPr>
              <p:cNvPr id="442" name="Picture 441">
                <a:extLst>
                  <a:ext uri="{FF2B5EF4-FFF2-40B4-BE49-F238E27FC236}">
                    <a16:creationId xmlns:a16="http://schemas.microsoft.com/office/drawing/2014/main" id="{A7F96C2C-D16B-8FC8-60DE-6A14B3EEECA4}"/>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4855830" y="1387594"/>
                <a:ext cx="651814" cy="962643"/>
              </a:xfrm>
              <a:prstGeom prst="rect">
                <a:avLst/>
              </a:prstGeom>
            </p:spPr>
          </p:pic>
          <p:cxnSp>
            <p:nvCxnSpPr>
              <p:cNvPr id="443" name="Straight Connector 442">
                <a:extLst>
                  <a:ext uri="{FF2B5EF4-FFF2-40B4-BE49-F238E27FC236}">
                    <a16:creationId xmlns:a16="http://schemas.microsoft.com/office/drawing/2014/main" id="{0BD3C551-13EB-38FB-98EE-C1BD266FD2D8}"/>
                  </a:ext>
                </a:extLst>
              </p:cNvPr>
              <p:cNvCxnSpPr>
                <a:cxnSpLocks/>
              </p:cNvCxnSpPr>
              <p:nvPr/>
            </p:nvCxnSpPr>
            <p:spPr>
              <a:xfrm>
                <a:off x="9426744" y="1142826"/>
                <a:ext cx="870567" cy="0"/>
              </a:xfrm>
              <a:prstGeom prst="line">
                <a:avLst/>
              </a:prstGeom>
              <a:ln w="19050">
                <a:solidFill>
                  <a:srgbClr val="F57F25"/>
                </a:solidFill>
              </a:ln>
            </p:spPr>
            <p:style>
              <a:lnRef idx="1">
                <a:schemeClr val="dk1"/>
              </a:lnRef>
              <a:fillRef idx="0">
                <a:schemeClr val="dk1"/>
              </a:fillRef>
              <a:effectRef idx="0">
                <a:schemeClr val="dk1"/>
              </a:effectRef>
              <a:fontRef idx="minor">
                <a:schemeClr val="tx1"/>
              </a:fontRef>
            </p:style>
          </p:cxnSp>
          <p:sp>
            <p:nvSpPr>
              <p:cNvPr id="444" name="TextBox 443">
                <a:extLst>
                  <a:ext uri="{FF2B5EF4-FFF2-40B4-BE49-F238E27FC236}">
                    <a16:creationId xmlns:a16="http://schemas.microsoft.com/office/drawing/2014/main" id="{11A14532-C43E-D358-8373-24AAE0BAB0B6}"/>
                  </a:ext>
                </a:extLst>
              </p:cNvPr>
              <p:cNvSpPr txBox="1"/>
              <p:nvPr/>
            </p:nvSpPr>
            <p:spPr>
              <a:xfrm>
                <a:off x="9426744" y="892429"/>
                <a:ext cx="879283" cy="215444"/>
              </a:xfrm>
              <a:prstGeom prst="rect">
                <a:avLst/>
              </a:prstGeom>
              <a:noFill/>
            </p:spPr>
            <p:txBody>
              <a:bodyPr wrap="square" lIns="0" rtlCol="0">
                <a:spAutoFit/>
              </a:bodyPr>
              <a:lstStyle/>
              <a:p>
                <a:r>
                  <a:rPr lang="en-US" altLang="zh-CN" sz="800">
                    <a:solidFill>
                      <a:srgbClr val="F9880B"/>
                    </a:solidFill>
                    <a:latin typeface="FRUTIGER LT 45 LIGHT" panose="02000503000000000000" pitchFamily="2" charset="0"/>
                  </a:rPr>
                  <a:t>DRX Excel Plus</a:t>
                </a:r>
                <a:endParaRPr lang="en-MX" sz="800">
                  <a:solidFill>
                    <a:schemeClr val="accent1"/>
                  </a:solidFill>
                  <a:latin typeface="FRUTIGER LT 45 LIGHT" panose="02000503000000000000" pitchFamily="2" charset="0"/>
                </a:endParaRPr>
              </a:p>
            </p:txBody>
          </p:sp>
          <p:pic>
            <p:nvPicPr>
              <p:cNvPr id="445" name="Picture 444">
                <a:extLst>
                  <a:ext uri="{FF2B5EF4-FFF2-40B4-BE49-F238E27FC236}">
                    <a16:creationId xmlns:a16="http://schemas.microsoft.com/office/drawing/2014/main" id="{4A7BAA77-B439-566E-18D7-C6CE215572F8}"/>
                  </a:ext>
                </a:extLst>
              </p:cNvPr>
              <p:cNvPicPr>
                <a:picLocks noChangeAspect="1"/>
              </p:cNvPicPr>
              <p:nvPr/>
            </p:nvPicPr>
            <p:blipFill>
              <a:blip r:embed="rId14" cstate="screen">
                <a:extLst>
                  <a:ext uri="{28A0092B-C50C-407E-A947-70E740481C1C}">
                    <a14:useLocalDpi xmlns:a14="http://schemas.microsoft.com/office/drawing/2010/main"/>
                  </a:ext>
                </a:extLst>
              </a:blip>
              <a:stretch>
                <a:fillRect/>
              </a:stretch>
            </p:blipFill>
            <p:spPr>
              <a:xfrm>
                <a:off x="9107641" y="1297824"/>
                <a:ext cx="1764750" cy="1437163"/>
              </a:xfrm>
              <a:prstGeom prst="rect">
                <a:avLst/>
              </a:prstGeom>
            </p:spPr>
          </p:pic>
          <p:cxnSp>
            <p:nvCxnSpPr>
              <p:cNvPr id="522" name="Straight Connector 521">
                <a:extLst>
                  <a:ext uri="{FF2B5EF4-FFF2-40B4-BE49-F238E27FC236}">
                    <a16:creationId xmlns:a16="http://schemas.microsoft.com/office/drawing/2014/main" id="{46D07238-C03D-EF37-0D6C-4D78EEC05805}"/>
                  </a:ext>
                </a:extLst>
              </p:cNvPr>
              <p:cNvCxnSpPr>
                <a:cxnSpLocks/>
              </p:cNvCxnSpPr>
              <p:nvPr/>
            </p:nvCxnSpPr>
            <p:spPr>
              <a:xfrm rot="16200000">
                <a:off x="1527271" y="1608126"/>
                <a:ext cx="0" cy="1394505"/>
              </a:xfrm>
              <a:prstGeom prst="line">
                <a:avLst/>
              </a:prstGeom>
              <a:ln w="19050">
                <a:solidFill>
                  <a:srgbClr val="F67F25"/>
                </a:solidFill>
              </a:ln>
            </p:spPr>
            <p:style>
              <a:lnRef idx="1">
                <a:schemeClr val="accent2"/>
              </a:lnRef>
              <a:fillRef idx="0">
                <a:schemeClr val="accent2"/>
              </a:fillRef>
              <a:effectRef idx="0">
                <a:schemeClr val="accent2"/>
              </a:effectRef>
              <a:fontRef idx="minor">
                <a:schemeClr val="tx1"/>
              </a:fontRef>
            </p:style>
          </p:cxnSp>
          <p:sp>
            <p:nvSpPr>
              <p:cNvPr id="523" name="TextBox 522">
                <a:extLst>
                  <a:ext uri="{FF2B5EF4-FFF2-40B4-BE49-F238E27FC236}">
                    <a16:creationId xmlns:a16="http://schemas.microsoft.com/office/drawing/2014/main" id="{0CDA6028-C75A-2735-7B51-3B857938A78B}"/>
                  </a:ext>
                </a:extLst>
              </p:cNvPr>
              <p:cNvSpPr txBox="1"/>
              <p:nvPr/>
            </p:nvSpPr>
            <p:spPr>
              <a:xfrm>
                <a:off x="861069" y="1777263"/>
                <a:ext cx="1291004" cy="461665"/>
              </a:xfrm>
              <a:prstGeom prst="rect">
                <a:avLst/>
              </a:prstGeom>
              <a:noFill/>
            </p:spPr>
            <p:txBody>
              <a:bodyPr wrap="square" lIns="0" rtlCol="0">
                <a:spAutoFit/>
              </a:bodyPr>
              <a:lstStyle/>
              <a:p>
                <a:r>
                  <a:rPr lang="es-MX" altLang="zh-CN" sz="800">
                    <a:solidFill>
                      <a:srgbClr val="F9880B"/>
                    </a:solidFill>
                    <a:latin typeface="FRUTIGER LT 45 LIGHT" panose="02000503000000000000" pitchFamily="2" charset="0"/>
                  </a:rPr>
                  <a:t>Carestream lanza el primer detector DR del tamaño de un casete y el sistema DRX-1</a:t>
                </a:r>
                <a:endParaRPr lang="es-MX" sz="800">
                  <a:solidFill>
                    <a:schemeClr val="accent1"/>
                  </a:solidFill>
                  <a:latin typeface="FRUTIGER LT 45 LIGHT" panose="02000503000000000000" pitchFamily="2" charset="0"/>
                </a:endParaRPr>
              </a:p>
            </p:txBody>
          </p:sp>
          <p:pic>
            <p:nvPicPr>
              <p:cNvPr id="524" name="Picture 523">
                <a:extLst>
                  <a:ext uri="{FF2B5EF4-FFF2-40B4-BE49-F238E27FC236}">
                    <a16:creationId xmlns:a16="http://schemas.microsoft.com/office/drawing/2014/main" id="{C3205DE9-A2D5-7AB7-DEA5-6825C2B83D7D}"/>
                  </a:ext>
                </a:extLst>
              </p:cNvPr>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a:off x="805790" y="1044070"/>
                <a:ext cx="1264232" cy="751089"/>
              </a:xfrm>
              <a:prstGeom prst="rect">
                <a:avLst/>
              </a:prstGeom>
            </p:spPr>
          </p:pic>
          <p:cxnSp>
            <p:nvCxnSpPr>
              <p:cNvPr id="525" name="Straight Connector 524">
                <a:extLst>
                  <a:ext uri="{FF2B5EF4-FFF2-40B4-BE49-F238E27FC236}">
                    <a16:creationId xmlns:a16="http://schemas.microsoft.com/office/drawing/2014/main" id="{6B2F5ADA-232F-49DC-D418-FCAF9D6B1C2D}"/>
                  </a:ext>
                </a:extLst>
              </p:cNvPr>
              <p:cNvCxnSpPr>
                <a:cxnSpLocks/>
              </p:cNvCxnSpPr>
              <p:nvPr/>
            </p:nvCxnSpPr>
            <p:spPr>
              <a:xfrm>
                <a:off x="2793163" y="1194613"/>
                <a:ext cx="1426633" cy="0"/>
              </a:xfrm>
              <a:prstGeom prst="line">
                <a:avLst/>
              </a:prstGeom>
              <a:ln w="19050">
                <a:solidFill>
                  <a:srgbClr val="F67F25"/>
                </a:solidFill>
              </a:ln>
            </p:spPr>
            <p:style>
              <a:lnRef idx="1">
                <a:schemeClr val="accent2"/>
              </a:lnRef>
              <a:fillRef idx="0">
                <a:schemeClr val="accent2"/>
              </a:fillRef>
              <a:effectRef idx="0">
                <a:schemeClr val="accent2"/>
              </a:effectRef>
              <a:fontRef idx="minor">
                <a:schemeClr val="tx1"/>
              </a:fontRef>
            </p:style>
          </p:cxnSp>
          <p:pic>
            <p:nvPicPr>
              <p:cNvPr id="527" name="Picture 41">
                <a:extLst>
                  <a:ext uri="{FF2B5EF4-FFF2-40B4-BE49-F238E27FC236}">
                    <a16:creationId xmlns:a16="http://schemas.microsoft.com/office/drawing/2014/main" id="{4A843F4D-E383-E439-B0DE-BF8230291B75}"/>
                  </a:ext>
                </a:extLst>
              </p:cNvPr>
              <p:cNvPicPr>
                <a:picLocks noChangeAspect="1" noChangeArrowheads="1"/>
              </p:cNvPicPr>
              <p:nvPr/>
            </p:nvPicPr>
            <p:blipFill rotWithShape="1">
              <a:blip r:embed="rId16" cstate="screen">
                <a:extLst>
                  <a:ext uri="{28A0092B-C50C-407E-A947-70E740481C1C}">
                    <a14:useLocalDpi xmlns:a14="http://schemas.microsoft.com/office/drawing/2010/main"/>
                  </a:ext>
                </a:extLst>
              </a:blip>
              <a:srcRect/>
              <a:stretch/>
            </p:blipFill>
            <p:spPr bwMode="auto">
              <a:xfrm>
                <a:off x="3075746" y="1306028"/>
                <a:ext cx="800688" cy="996221"/>
              </a:xfrm>
              <a:prstGeom prst="rect">
                <a:avLst/>
              </a:prstGeom>
              <a:noFill/>
              <a:extLst>
                <a:ext uri="{909E8E84-426E-40DD-AFC4-6F175D3DCCD1}">
                  <a14:hiddenFill xmlns:a14="http://schemas.microsoft.com/office/drawing/2010/main">
                    <a:solidFill>
                      <a:srgbClr val="FFFFFF"/>
                    </a:solidFill>
                  </a14:hiddenFill>
                </a:ext>
              </a:extLst>
            </p:spPr>
          </p:pic>
          <p:cxnSp>
            <p:nvCxnSpPr>
              <p:cNvPr id="528" name="Straight Connector 527">
                <a:extLst>
                  <a:ext uri="{FF2B5EF4-FFF2-40B4-BE49-F238E27FC236}">
                    <a16:creationId xmlns:a16="http://schemas.microsoft.com/office/drawing/2014/main" id="{87BE87ED-4BFE-F31B-552C-28BD094D2A46}"/>
                  </a:ext>
                </a:extLst>
              </p:cNvPr>
              <p:cNvCxnSpPr>
                <a:cxnSpLocks/>
              </p:cNvCxnSpPr>
              <p:nvPr/>
            </p:nvCxnSpPr>
            <p:spPr>
              <a:xfrm>
                <a:off x="7787876" y="2504277"/>
                <a:ext cx="940548" cy="0"/>
              </a:xfrm>
              <a:prstGeom prst="line">
                <a:avLst/>
              </a:prstGeom>
              <a:ln w="19050">
                <a:solidFill>
                  <a:srgbClr val="F67F25"/>
                </a:solidFill>
              </a:ln>
            </p:spPr>
            <p:style>
              <a:lnRef idx="1">
                <a:schemeClr val="accent2"/>
              </a:lnRef>
              <a:fillRef idx="0">
                <a:schemeClr val="accent2"/>
              </a:fillRef>
              <a:effectRef idx="0">
                <a:schemeClr val="accent2"/>
              </a:effectRef>
              <a:fontRef idx="minor">
                <a:schemeClr val="tx1"/>
              </a:fontRef>
            </p:style>
          </p:cxnSp>
          <p:sp>
            <p:nvSpPr>
              <p:cNvPr id="529" name="TextBox 528">
                <a:extLst>
                  <a:ext uri="{FF2B5EF4-FFF2-40B4-BE49-F238E27FC236}">
                    <a16:creationId xmlns:a16="http://schemas.microsoft.com/office/drawing/2014/main" id="{4CCCDD00-C0F0-0589-5CC0-DD681AE7643B}"/>
                  </a:ext>
                </a:extLst>
              </p:cNvPr>
              <p:cNvSpPr txBox="1"/>
              <p:nvPr/>
            </p:nvSpPr>
            <p:spPr>
              <a:xfrm>
                <a:off x="7787876" y="2227513"/>
                <a:ext cx="1169357" cy="215444"/>
              </a:xfrm>
              <a:prstGeom prst="rect">
                <a:avLst/>
              </a:prstGeom>
              <a:noFill/>
            </p:spPr>
            <p:txBody>
              <a:bodyPr wrap="square" lIns="0" rtlCol="0">
                <a:spAutoFit/>
              </a:bodyPr>
              <a:lstStyle/>
              <a:p>
                <a:r>
                  <a:rPr lang="en-US" altLang="zh-CN" sz="800">
                    <a:solidFill>
                      <a:srgbClr val="F9880B"/>
                    </a:solidFill>
                    <a:latin typeface="FRUTIGER LT 45 LIGHT" panose="02000503000000000000" pitchFamily="2" charset="0"/>
                  </a:rPr>
                  <a:t>DRX Evolution Plus</a:t>
                </a:r>
                <a:endParaRPr lang="en-MX" sz="800">
                  <a:solidFill>
                    <a:schemeClr val="accent1"/>
                  </a:solidFill>
                  <a:latin typeface="FRUTIGER LT 45 LIGHT" panose="02000503000000000000" pitchFamily="2" charset="0"/>
                </a:endParaRPr>
              </a:p>
            </p:txBody>
          </p:sp>
          <p:pic>
            <p:nvPicPr>
              <p:cNvPr id="530" name="Picture 529">
                <a:extLst>
                  <a:ext uri="{FF2B5EF4-FFF2-40B4-BE49-F238E27FC236}">
                    <a16:creationId xmlns:a16="http://schemas.microsoft.com/office/drawing/2014/main" id="{33DB3BC0-5553-7B48-71D4-69EFEFAB6824}"/>
                  </a:ext>
                </a:extLst>
              </p:cNvPr>
              <p:cNvPicPr>
                <a:picLocks noChangeAspect="1"/>
              </p:cNvPicPr>
              <p:nvPr/>
            </p:nvPicPr>
            <p:blipFill>
              <a:blip r:embed="rId17" cstate="screen">
                <a:extLst>
                  <a:ext uri="{28A0092B-C50C-407E-A947-70E740481C1C}">
                    <a14:useLocalDpi xmlns:a14="http://schemas.microsoft.com/office/drawing/2010/main"/>
                  </a:ext>
                </a:extLst>
              </a:blip>
              <a:stretch>
                <a:fillRect/>
              </a:stretch>
            </p:blipFill>
            <p:spPr>
              <a:xfrm>
                <a:off x="7563743" y="1000151"/>
                <a:ext cx="1340770" cy="1149673"/>
              </a:xfrm>
              <a:prstGeom prst="rect">
                <a:avLst/>
              </a:prstGeom>
            </p:spPr>
          </p:pic>
          <p:cxnSp>
            <p:nvCxnSpPr>
              <p:cNvPr id="531" name="Straight Connector 530">
                <a:extLst>
                  <a:ext uri="{FF2B5EF4-FFF2-40B4-BE49-F238E27FC236}">
                    <a16:creationId xmlns:a16="http://schemas.microsoft.com/office/drawing/2014/main" id="{6B50C4F3-32E9-FDFE-DD13-FB3EAACA3638}"/>
                  </a:ext>
                </a:extLst>
              </p:cNvPr>
              <p:cNvCxnSpPr>
                <a:cxnSpLocks/>
              </p:cNvCxnSpPr>
              <p:nvPr/>
            </p:nvCxnSpPr>
            <p:spPr>
              <a:xfrm>
                <a:off x="11130858" y="2074588"/>
                <a:ext cx="774702" cy="0"/>
              </a:xfrm>
              <a:prstGeom prst="line">
                <a:avLst/>
              </a:prstGeom>
              <a:ln w="19050">
                <a:solidFill>
                  <a:srgbClr val="F67F25"/>
                </a:solidFill>
              </a:ln>
            </p:spPr>
            <p:style>
              <a:lnRef idx="1">
                <a:schemeClr val="accent2"/>
              </a:lnRef>
              <a:fillRef idx="0">
                <a:schemeClr val="accent2"/>
              </a:fillRef>
              <a:effectRef idx="0">
                <a:schemeClr val="accent2"/>
              </a:effectRef>
              <a:fontRef idx="minor">
                <a:schemeClr val="tx1"/>
              </a:fontRef>
            </p:style>
          </p:cxnSp>
          <p:sp>
            <p:nvSpPr>
              <p:cNvPr id="532" name="TextBox 531">
                <a:extLst>
                  <a:ext uri="{FF2B5EF4-FFF2-40B4-BE49-F238E27FC236}">
                    <a16:creationId xmlns:a16="http://schemas.microsoft.com/office/drawing/2014/main" id="{AA19FF9D-C0DE-1551-230D-C0D77D9C8983}"/>
                  </a:ext>
                </a:extLst>
              </p:cNvPr>
              <p:cNvSpPr txBox="1"/>
              <p:nvPr/>
            </p:nvSpPr>
            <p:spPr>
              <a:xfrm>
                <a:off x="11181427" y="1827170"/>
                <a:ext cx="703772" cy="215444"/>
              </a:xfrm>
              <a:prstGeom prst="rect">
                <a:avLst/>
              </a:prstGeom>
              <a:noFill/>
            </p:spPr>
            <p:txBody>
              <a:bodyPr wrap="square" lIns="0" rtlCol="0">
                <a:spAutoFit/>
              </a:bodyPr>
              <a:lstStyle/>
              <a:p>
                <a:r>
                  <a:rPr lang="en-US" altLang="zh-CN" sz="800">
                    <a:solidFill>
                      <a:srgbClr val="F9880B"/>
                    </a:solidFill>
                    <a:latin typeface="FRUTIGER LT 45 LIGHT" panose="02000503000000000000" pitchFamily="2" charset="0"/>
                  </a:rPr>
                  <a:t>DRX-2530C</a:t>
                </a:r>
                <a:endParaRPr lang="en-MX" sz="800">
                  <a:solidFill>
                    <a:schemeClr val="accent1"/>
                  </a:solidFill>
                  <a:latin typeface="FRUTIGER LT 45 LIGHT" panose="02000503000000000000" pitchFamily="2" charset="0"/>
                </a:endParaRPr>
              </a:p>
            </p:txBody>
          </p:sp>
          <p:pic>
            <p:nvPicPr>
              <p:cNvPr id="533" name="Picture 532">
                <a:extLst>
                  <a:ext uri="{FF2B5EF4-FFF2-40B4-BE49-F238E27FC236}">
                    <a16:creationId xmlns:a16="http://schemas.microsoft.com/office/drawing/2014/main" id="{02694961-E927-24E8-E359-1D293BC1B686}"/>
                  </a:ext>
                </a:extLst>
              </p:cNvPr>
              <p:cNvPicPr>
                <a:picLocks noChangeAspect="1"/>
              </p:cNvPicPr>
              <p:nvPr/>
            </p:nvPicPr>
            <p:blipFill>
              <a:blip r:embed="rId18" cstate="screen">
                <a:extLst>
                  <a:ext uri="{28A0092B-C50C-407E-A947-70E740481C1C}">
                    <a14:useLocalDpi xmlns:a14="http://schemas.microsoft.com/office/drawing/2010/main"/>
                  </a:ext>
                </a:extLst>
              </a:blip>
              <a:stretch>
                <a:fillRect/>
              </a:stretch>
            </p:blipFill>
            <p:spPr>
              <a:xfrm>
                <a:off x="11156560" y="999781"/>
                <a:ext cx="636005" cy="755556"/>
              </a:xfrm>
              <a:prstGeom prst="rect">
                <a:avLst/>
              </a:prstGeom>
            </p:spPr>
          </p:pic>
          <p:pic>
            <p:nvPicPr>
              <p:cNvPr id="290" name="Picture 5">
                <a:extLst>
                  <a:ext uri="{FF2B5EF4-FFF2-40B4-BE49-F238E27FC236}">
                    <a16:creationId xmlns:a16="http://schemas.microsoft.com/office/drawing/2014/main" id="{A9AA9174-2CAF-D49D-20FF-C75E7A552DDB}"/>
                  </a:ext>
                </a:extLst>
              </p:cNvPr>
              <p:cNvPicPr>
                <a:picLocks noChangeAspect="1" noChangeArrowheads="1"/>
              </p:cNvPicPr>
              <p:nvPr/>
            </p:nvPicPr>
            <p:blipFill>
              <a:blip r:embed="rId19" cstate="screen">
                <a:extLst>
                  <a:ext uri="{28A0092B-C50C-407E-A947-70E740481C1C}">
                    <a14:useLocalDpi xmlns:a14="http://schemas.microsoft.com/office/drawing/2010/main"/>
                  </a:ext>
                </a:extLst>
              </a:blip>
              <a:stretch>
                <a:fillRect/>
              </a:stretch>
            </p:blipFill>
            <p:spPr bwMode="auto">
              <a:xfrm>
                <a:off x="6187082" y="1205921"/>
                <a:ext cx="1067460" cy="1737334"/>
              </a:xfrm>
              <a:prstGeom prst="rect">
                <a:avLst/>
              </a:prstGeom>
              <a:noFill/>
              <a:effectLst>
                <a:outerShdw blurRad="50800" dist="38100" dir="5400000" algn="t" rotWithShape="0">
                  <a:prstClr val="black">
                    <a:alpha val="40000"/>
                  </a:prstClr>
                </a:outerShdw>
              </a:effectLst>
            </p:spPr>
          </p:pic>
          <p:cxnSp>
            <p:nvCxnSpPr>
              <p:cNvPr id="291" name="Straight Connector 290">
                <a:extLst>
                  <a:ext uri="{FF2B5EF4-FFF2-40B4-BE49-F238E27FC236}">
                    <a16:creationId xmlns:a16="http://schemas.microsoft.com/office/drawing/2014/main" id="{7013BCFA-BCDE-8993-A85E-B05D98C5B5D6}"/>
                  </a:ext>
                </a:extLst>
              </p:cNvPr>
              <p:cNvCxnSpPr>
                <a:cxnSpLocks/>
              </p:cNvCxnSpPr>
              <p:nvPr/>
            </p:nvCxnSpPr>
            <p:spPr>
              <a:xfrm>
                <a:off x="6397445" y="1153385"/>
                <a:ext cx="720551" cy="0"/>
              </a:xfrm>
              <a:prstGeom prst="line">
                <a:avLst/>
              </a:prstGeom>
              <a:ln w="19050">
                <a:solidFill>
                  <a:srgbClr val="F57F25"/>
                </a:solidFill>
              </a:ln>
            </p:spPr>
            <p:style>
              <a:lnRef idx="1">
                <a:schemeClr val="dk1"/>
              </a:lnRef>
              <a:fillRef idx="0">
                <a:schemeClr val="dk1"/>
              </a:fillRef>
              <a:effectRef idx="0">
                <a:schemeClr val="dk1"/>
              </a:effectRef>
              <a:fontRef idx="minor">
                <a:schemeClr val="tx1"/>
              </a:fontRef>
            </p:style>
          </p:cxnSp>
          <p:sp>
            <p:nvSpPr>
              <p:cNvPr id="292" name="TextBox 291">
                <a:extLst>
                  <a:ext uri="{FF2B5EF4-FFF2-40B4-BE49-F238E27FC236}">
                    <a16:creationId xmlns:a16="http://schemas.microsoft.com/office/drawing/2014/main" id="{294259DB-3006-38F8-1365-3F24784E5649}"/>
                  </a:ext>
                </a:extLst>
              </p:cNvPr>
              <p:cNvSpPr txBox="1"/>
              <p:nvPr/>
            </p:nvSpPr>
            <p:spPr>
              <a:xfrm>
                <a:off x="6390292" y="907351"/>
                <a:ext cx="1224134" cy="215444"/>
              </a:xfrm>
              <a:prstGeom prst="rect">
                <a:avLst/>
              </a:prstGeom>
              <a:noFill/>
            </p:spPr>
            <p:txBody>
              <a:bodyPr wrap="square" lIns="0" rtlCol="0">
                <a:spAutoFit/>
              </a:bodyPr>
              <a:lstStyle/>
              <a:p>
                <a:r>
                  <a:rPr lang="en-US" altLang="zh-CN" sz="800">
                    <a:solidFill>
                      <a:srgbClr val="F9880B"/>
                    </a:solidFill>
                    <a:latin typeface="FRUTIGER LT 45 LIGHT" panose="02000503000000000000" pitchFamily="2" charset="0"/>
                  </a:rPr>
                  <a:t>DRYVIEW 6950</a:t>
                </a:r>
                <a:endParaRPr lang="en-MX" sz="800">
                  <a:solidFill>
                    <a:schemeClr val="accent1"/>
                  </a:solidFill>
                  <a:latin typeface="FRUTIGER LT 45 LIGHT" panose="02000503000000000000" pitchFamily="2" charset="0"/>
                </a:endParaRPr>
              </a:p>
            </p:txBody>
          </p:sp>
        </p:grpSp>
        <p:sp>
          <p:nvSpPr>
            <p:cNvPr id="526" name="TextBox 525">
              <a:extLst>
                <a:ext uri="{FF2B5EF4-FFF2-40B4-BE49-F238E27FC236}">
                  <a16:creationId xmlns:a16="http://schemas.microsoft.com/office/drawing/2014/main" id="{A2FA24D9-1CDB-E0A8-583A-FD741EE39336}"/>
                </a:ext>
              </a:extLst>
            </p:cNvPr>
            <p:cNvSpPr txBox="1"/>
            <p:nvPr/>
          </p:nvSpPr>
          <p:spPr>
            <a:xfrm>
              <a:off x="2783228" y="726754"/>
              <a:ext cx="1562579" cy="461665"/>
            </a:xfrm>
            <a:prstGeom prst="rect">
              <a:avLst/>
            </a:prstGeom>
            <a:noFill/>
          </p:spPr>
          <p:txBody>
            <a:bodyPr wrap="square" lIns="0" rtlCol="0">
              <a:spAutoFit/>
            </a:bodyPr>
            <a:lstStyle/>
            <a:p>
              <a:r>
                <a:rPr lang="es-MX" altLang="zh-CN" sz="800">
                  <a:solidFill>
                    <a:srgbClr val="F9880B"/>
                  </a:solidFill>
                  <a:latin typeface="FRUTIGER LT 45 LIGHT" panose="02000503000000000000" pitchFamily="2" charset="0"/>
                </a:rPr>
                <a:t>DRX Revolution el primer rodable DR  con Columna Colapsable en el mercado</a:t>
              </a:r>
              <a:endParaRPr lang="es-MX" sz="800">
                <a:solidFill>
                  <a:schemeClr val="accent1"/>
                </a:solidFill>
                <a:latin typeface="FRUTIGER LT 45 LIGHT" panose="02000503000000000000" pitchFamily="2" charset="0"/>
              </a:endParaRPr>
            </a:p>
          </p:txBody>
        </p:sp>
      </p:grpSp>
      <p:pic>
        <p:nvPicPr>
          <p:cNvPr id="393" name="BCS award logo">
            <a:extLst>
              <a:ext uri="{FF2B5EF4-FFF2-40B4-BE49-F238E27FC236}">
                <a16:creationId xmlns:a16="http://schemas.microsoft.com/office/drawing/2014/main" id="{FC60F347-2436-A772-8925-1021A24D8A05}"/>
              </a:ext>
            </a:extLst>
          </p:cNvPr>
          <p:cNvPicPr>
            <a:picLocks noChangeAspect="1"/>
          </p:cNvPicPr>
          <p:nvPr/>
        </p:nvPicPr>
        <p:blipFill rotWithShape="1">
          <a:blip r:embed="rId20" cstate="screen">
            <a:extLst>
              <a:ext uri="{28A0092B-C50C-407E-A947-70E740481C1C}">
                <a14:useLocalDpi xmlns:a14="http://schemas.microsoft.com/office/drawing/2010/main"/>
              </a:ext>
            </a:extLst>
          </a:blip>
          <a:srcRect/>
          <a:stretch/>
        </p:blipFill>
        <p:spPr>
          <a:xfrm>
            <a:off x="-3216183" y="-3078589"/>
            <a:ext cx="2656805" cy="2391640"/>
          </a:xfrm>
          <a:prstGeom prst="rect">
            <a:avLst/>
          </a:prstGeom>
        </p:spPr>
      </p:pic>
      <p:sp>
        <p:nvSpPr>
          <p:cNvPr id="394" name="Awards Title">
            <a:extLst>
              <a:ext uri="{FF2B5EF4-FFF2-40B4-BE49-F238E27FC236}">
                <a16:creationId xmlns:a16="http://schemas.microsoft.com/office/drawing/2014/main" id="{58AF5438-1C34-AFA8-2E4F-7DBE193A682B}"/>
              </a:ext>
            </a:extLst>
          </p:cNvPr>
          <p:cNvSpPr txBox="1"/>
          <p:nvPr/>
        </p:nvSpPr>
        <p:spPr>
          <a:xfrm>
            <a:off x="8768044" y="8356395"/>
            <a:ext cx="4763182" cy="646331"/>
          </a:xfrm>
          <a:prstGeom prst="rect">
            <a:avLst/>
          </a:prstGeom>
          <a:noFill/>
        </p:spPr>
        <p:txBody>
          <a:bodyPr wrap="square" rtlCol="0">
            <a:spAutoFit/>
          </a:bodyPr>
          <a:lstStyle/>
          <a:p>
            <a:r>
              <a:rPr lang="en-US" sz="3600" b="1" kern="0" dirty="0">
                <a:latin typeface="FRUTIGER LT 77 BLACK CONDENSED" panose="02000503000000000000" pitchFamily="2" charset="0"/>
              </a:rPr>
              <a:t>RECONOCIMIENTOS</a:t>
            </a:r>
          </a:p>
        </p:txBody>
      </p:sp>
      <p:grpSp>
        <p:nvGrpSpPr>
          <p:cNvPr id="395" name="CUSTOMERS LEFT">
            <a:extLst>
              <a:ext uri="{FF2B5EF4-FFF2-40B4-BE49-F238E27FC236}">
                <a16:creationId xmlns:a16="http://schemas.microsoft.com/office/drawing/2014/main" id="{20573683-91C8-BE62-D079-AE6A260BCF2A}"/>
              </a:ext>
            </a:extLst>
          </p:cNvPr>
          <p:cNvGrpSpPr/>
          <p:nvPr/>
        </p:nvGrpSpPr>
        <p:grpSpPr>
          <a:xfrm>
            <a:off x="-6604034" y="1341340"/>
            <a:ext cx="5746233" cy="4184479"/>
            <a:chOff x="1254397" y="1341340"/>
            <a:chExt cx="5746233" cy="4184479"/>
          </a:xfrm>
        </p:grpSpPr>
        <p:pic>
          <p:nvPicPr>
            <p:cNvPr id="396" name="Picture 395">
              <a:extLst>
                <a:ext uri="{FF2B5EF4-FFF2-40B4-BE49-F238E27FC236}">
                  <a16:creationId xmlns:a16="http://schemas.microsoft.com/office/drawing/2014/main" id="{416B7271-FB7A-B4A6-702B-144E49230F28}"/>
                </a:ext>
              </a:extLst>
            </p:cNvPr>
            <p:cNvPicPr>
              <a:picLocks noChangeAspect="1" noChangeArrowheads="1"/>
            </p:cNvPicPr>
            <p:nvPr/>
          </p:nvPicPr>
          <p:blipFill>
            <a:blip r:embed="rId21">
              <a:extLst>
                <a:ext uri="{28A0092B-C50C-407E-A947-70E740481C1C}">
                  <a14:useLocalDpi xmlns:a14="http://schemas.microsoft.com/office/drawing/2010/main"/>
                </a:ext>
              </a:extLst>
            </a:blip>
            <a:srcRect/>
            <a:stretch>
              <a:fillRect/>
            </a:stretch>
          </p:blipFill>
          <p:spPr bwMode="auto">
            <a:xfrm>
              <a:off x="3195242" y="1436207"/>
              <a:ext cx="2298510" cy="789458"/>
            </a:xfrm>
            <a:prstGeom prst="rect">
              <a:avLst/>
            </a:prstGeom>
            <a:noFill/>
            <a:extLst>
              <a:ext uri="{909E8E84-426E-40DD-AFC4-6F175D3DCCD1}">
                <a14:hiddenFill xmlns:a14="http://schemas.microsoft.com/office/drawing/2010/main">
                  <a:solidFill>
                    <a:srgbClr val="FFFFFF"/>
                  </a:solidFill>
                </a14:hiddenFill>
              </a:ext>
            </a:extLst>
          </p:spPr>
        </p:pic>
        <p:pic>
          <p:nvPicPr>
            <p:cNvPr id="397" name="Mount Sinai Hosptal" descr="Mount Sinai Hospital (Manhattan) - Wikipedia">
              <a:extLst>
                <a:ext uri="{FF2B5EF4-FFF2-40B4-BE49-F238E27FC236}">
                  <a16:creationId xmlns:a16="http://schemas.microsoft.com/office/drawing/2014/main" id="{08C18A73-883E-3F54-66A4-92721F273BE6}"/>
                </a:ext>
              </a:extLst>
            </p:cNvPr>
            <p:cNvPicPr>
              <a:picLocks noChangeAspect="1" noChangeArrowheads="1"/>
            </p:cNvPicPr>
            <p:nvPr/>
          </p:nvPicPr>
          <p:blipFill>
            <a:blip r:embed="rId2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402875" y="1358886"/>
              <a:ext cx="649187" cy="961423"/>
            </a:xfrm>
            <a:prstGeom prst="rect">
              <a:avLst/>
            </a:prstGeom>
            <a:noFill/>
            <a:extLst>
              <a:ext uri="{909E8E84-426E-40DD-AFC4-6F175D3DCCD1}">
                <a14:hiddenFill xmlns:a14="http://schemas.microsoft.com/office/drawing/2010/main">
                  <a:solidFill>
                    <a:srgbClr val="FFFFFF"/>
                  </a:solidFill>
                </a14:hiddenFill>
              </a:ext>
            </a:extLst>
          </p:spPr>
        </p:pic>
        <p:pic>
          <p:nvPicPr>
            <p:cNvPr id="398" name="Yale Heaven Hospital" descr="Yale-New Haven Hospital Logo PNG vector in SVG, PDF, AI, CDR ...">
              <a:extLst>
                <a:ext uri="{FF2B5EF4-FFF2-40B4-BE49-F238E27FC236}">
                  <a16:creationId xmlns:a16="http://schemas.microsoft.com/office/drawing/2014/main" id="{991BBB6C-C8D7-ED05-2A2A-B571327195E4}"/>
                </a:ext>
              </a:extLst>
            </p:cNvPr>
            <p:cNvPicPr>
              <a:picLocks noChangeAspect="1" noChangeArrowheads="1"/>
            </p:cNvPicPr>
            <p:nvPr/>
          </p:nvPicPr>
          <p:blipFill>
            <a:blip r:embed="rId2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2175729" y="1341340"/>
              <a:ext cx="1298978" cy="974909"/>
            </a:xfrm>
            <a:prstGeom prst="rect">
              <a:avLst/>
            </a:prstGeom>
            <a:noFill/>
            <a:extLst>
              <a:ext uri="{909E8E84-426E-40DD-AFC4-6F175D3DCCD1}">
                <a14:hiddenFill xmlns:a14="http://schemas.microsoft.com/office/drawing/2010/main">
                  <a:solidFill>
                    <a:srgbClr val="FFFFFF"/>
                  </a:solidFill>
                </a14:hiddenFill>
              </a:ext>
            </a:extLst>
          </p:spPr>
        </p:pic>
        <p:pic>
          <p:nvPicPr>
            <p:cNvPr id="399" name="newYork Presbyterian">
              <a:extLst>
                <a:ext uri="{FF2B5EF4-FFF2-40B4-BE49-F238E27FC236}">
                  <a16:creationId xmlns:a16="http://schemas.microsoft.com/office/drawing/2014/main" id="{68588DEF-8253-6FFF-4E49-2B71E121D0ED}"/>
                </a:ext>
              </a:extLst>
            </p:cNvPr>
            <p:cNvPicPr>
              <a:picLocks noChangeAspect="1" noChangeArrowheads="1"/>
            </p:cNvPicPr>
            <p:nvPr/>
          </p:nvPicPr>
          <p:blipFill>
            <a:blip r:embed="rId24"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254397" y="2419384"/>
              <a:ext cx="2874344" cy="523221"/>
            </a:xfrm>
            <a:prstGeom prst="rect">
              <a:avLst/>
            </a:prstGeom>
            <a:noFill/>
            <a:extLst>
              <a:ext uri="{909E8E84-426E-40DD-AFC4-6F175D3DCCD1}">
                <a14:hiddenFill xmlns:a14="http://schemas.microsoft.com/office/drawing/2010/main">
                  <a:solidFill>
                    <a:srgbClr val="FFFFFF"/>
                  </a:solidFill>
                </a14:hiddenFill>
              </a:ext>
            </a:extLst>
          </p:spPr>
        </p:pic>
        <p:pic>
          <p:nvPicPr>
            <p:cNvPr id="400" name="UMass memorial" descr="UMass Memorial Health Unifies Clinical Communication and ...">
              <a:extLst>
                <a:ext uri="{FF2B5EF4-FFF2-40B4-BE49-F238E27FC236}">
                  <a16:creationId xmlns:a16="http://schemas.microsoft.com/office/drawing/2014/main" id="{D56C5363-B7C9-07E5-5A01-CFE5B395717C}"/>
                </a:ext>
              </a:extLst>
            </p:cNvPr>
            <p:cNvPicPr>
              <a:picLocks noChangeAspect="1" noChangeArrowheads="1"/>
            </p:cNvPicPr>
            <p:nvPr/>
          </p:nvPicPr>
          <p:blipFill>
            <a:blip r:embed="rId25"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4995568" y="1448261"/>
              <a:ext cx="1399945" cy="729232"/>
            </a:xfrm>
            <a:prstGeom prst="rect">
              <a:avLst/>
            </a:prstGeom>
            <a:noFill/>
            <a:extLst>
              <a:ext uri="{909E8E84-426E-40DD-AFC4-6F175D3DCCD1}">
                <a14:hiddenFill xmlns:a14="http://schemas.microsoft.com/office/drawing/2010/main">
                  <a:solidFill>
                    <a:srgbClr val="FFFFFF"/>
                  </a:solidFill>
                </a14:hiddenFill>
              </a:ext>
            </a:extLst>
          </p:spPr>
        </p:pic>
        <p:pic>
          <p:nvPicPr>
            <p:cNvPr id="401" name="Northwell Helath" descr="Northwell Health logo – WVI Dolphin Foundation">
              <a:extLst>
                <a:ext uri="{FF2B5EF4-FFF2-40B4-BE49-F238E27FC236}">
                  <a16:creationId xmlns:a16="http://schemas.microsoft.com/office/drawing/2014/main" id="{AEB9869D-C98D-DBAA-BC00-6E74016580B2}"/>
                </a:ext>
              </a:extLst>
            </p:cNvPr>
            <p:cNvPicPr>
              <a:picLocks noChangeAspect="1" noChangeArrowheads="1"/>
            </p:cNvPicPr>
            <p:nvPr/>
          </p:nvPicPr>
          <p:blipFill rotWithShape="1">
            <a:blip r:embed="rId26" cstate="screen">
              <a:clrChange>
                <a:clrFrom>
                  <a:srgbClr val="FCFCFC"/>
                </a:clrFrom>
                <a:clrTo>
                  <a:srgbClr val="FCFCFC">
                    <a:alpha val="0"/>
                  </a:srgbClr>
                </a:clrTo>
              </a:clrChange>
              <a:extLst>
                <a:ext uri="{28A0092B-C50C-407E-A947-70E740481C1C}">
                  <a14:useLocalDpi xmlns:a14="http://schemas.microsoft.com/office/drawing/2010/main"/>
                </a:ext>
              </a:extLst>
            </a:blip>
            <a:srcRect/>
            <a:stretch/>
          </p:blipFill>
          <p:spPr bwMode="auto">
            <a:xfrm>
              <a:off x="6120211" y="2327432"/>
              <a:ext cx="803726" cy="833937"/>
            </a:xfrm>
            <a:prstGeom prst="rect">
              <a:avLst/>
            </a:prstGeom>
            <a:noFill/>
            <a:extLst>
              <a:ext uri="{909E8E84-426E-40DD-AFC4-6F175D3DCCD1}">
                <a14:hiddenFill xmlns:a14="http://schemas.microsoft.com/office/drawing/2010/main">
                  <a:solidFill>
                    <a:srgbClr val="FFFFFF"/>
                  </a:solidFill>
                </a14:hiddenFill>
              </a:ext>
            </a:extLst>
          </p:spPr>
        </p:pic>
        <p:pic>
          <p:nvPicPr>
            <p:cNvPr id="402" name="NuHealth" descr="PATIENT INFORMATION GUIDE">
              <a:extLst>
                <a:ext uri="{FF2B5EF4-FFF2-40B4-BE49-F238E27FC236}">
                  <a16:creationId xmlns:a16="http://schemas.microsoft.com/office/drawing/2014/main" id="{BEAFA14A-D4BC-536F-339A-B2E5013FD070}"/>
                </a:ext>
              </a:extLst>
            </p:cNvPr>
            <p:cNvPicPr>
              <a:picLocks noChangeAspect="1" noChangeArrowheads="1"/>
            </p:cNvPicPr>
            <p:nvPr/>
          </p:nvPicPr>
          <p:blipFill>
            <a:blip r:embed="rId27" cstate="screen">
              <a:clrChange>
                <a:clrFrom>
                  <a:srgbClr val="FCFCFC"/>
                </a:clrFrom>
                <a:clrTo>
                  <a:srgbClr val="FCFCFC">
                    <a:alpha val="0"/>
                  </a:srgbClr>
                </a:clrTo>
              </a:clrChange>
              <a:extLst>
                <a:ext uri="{28A0092B-C50C-407E-A947-70E740481C1C}">
                  <a14:useLocalDpi xmlns:a14="http://schemas.microsoft.com/office/drawing/2010/main"/>
                </a:ext>
              </a:extLst>
            </a:blip>
            <a:srcRect/>
            <a:stretch>
              <a:fillRect/>
            </a:stretch>
          </p:blipFill>
          <p:spPr bwMode="auto">
            <a:xfrm>
              <a:off x="4082473" y="2394377"/>
              <a:ext cx="1952953" cy="523193"/>
            </a:xfrm>
            <a:prstGeom prst="rect">
              <a:avLst/>
            </a:prstGeom>
            <a:noFill/>
            <a:extLst>
              <a:ext uri="{909E8E84-426E-40DD-AFC4-6F175D3DCCD1}">
                <a14:hiddenFill xmlns:a14="http://schemas.microsoft.com/office/drawing/2010/main">
                  <a:solidFill>
                    <a:srgbClr val="FFFFFF"/>
                  </a:solidFill>
                </a14:hiddenFill>
              </a:ext>
            </a:extLst>
          </p:spPr>
        </p:pic>
        <p:pic>
          <p:nvPicPr>
            <p:cNvPr id="403" name="DMC" descr="Detroit Medical Center - Wikipedia">
              <a:extLst>
                <a:ext uri="{FF2B5EF4-FFF2-40B4-BE49-F238E27FC236}">
                  <a16:creationId xmlns:a16="http://schemas.microsoft.com/office/drawing/2014/main" id="{A5A0F670-52A1-7BAF-9659-BA7621711591}"/>
                </a:ext>
              </a:extLst>
            </p:cNvPr>
            <p:cNvPicPr>
              <a:picLocks noChangeAspect="1" noChangeArrowheads="1"/>
            </p:cNvPicPr>
            <p:nvPr/>
          </p:nvPicPr>
          <p:blipFill>
            <a:blip r:embed="rId28"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404872" y="3217312"/>
              <a:ext cx="1177167" cy="576782"/>
            </a:xfrm>
            <a:prstGeom prst="rect">
              <a:avLst/>
            </a:prstGeom>
            <a:noFill/>
            <a:extLst>
              <a:ext uri="{909E8E84-426E-40DD-AFC4-6F175D3DCCD1}">
                <a14:hiddenFill xmlns:a14="http://schemas.microsoft.com/office/drawing/2010/main">
                  <a:solidFill>
                    <a:srgbClr val="FFFFFF"/>
                  </a:solidFill>
                </a14:hiddenFill>
              </a:ext>
            </a:extLst>
          </p:spPr>
        </p:pic>
        <p:pic>
          <p:nvPicPr>
            <p:cNvPr id="404" name="NYC Health">
              <a:extLst>
                <a:ext uri="{FF2B5EF4-FFF2-40B4-BE49-F238E27FC236}">
                  <a16:creationId xmlns:a16="http://schemas.microsoft.com/office/drawing/2014/main" id="{97DD5734-9FDC-D655-54EE-1E86F2C5CEA0}"/>
                </a:ext>
              </a:extLst>
            </p:cNvPr>
            <p:cNvPicPr>
              <a:picLocks noChangeAspect="1" noChangeArrowheads="1"/>
            </p:cNvPicPr>
            <p:nvPr/>
          </p:nvPicPr>
          <p:blipFill>
            <a:blip r:embed="rId29" cstate="screen">
              <a:extLst>
                <a:ext uri="{28A0092B-C50C-407E-A947-70E740481C1C}">
                  <a14:useLocalDpi xmlns:a14="http://schemas.microsoft.com/office/drawing/2010/main"/>
                </a:ext>
              </a:extLst>
            </a:blip>
            <a:srcRect/>
            <a:stretch>
              <a:fillRect/>
            </a:stretch>
          </p:blipFill>
          <p:spPr bwMode="auto">
            <a:xfrm>
              <a:off x="4971629" y="4805038"/>
              <a:ext cx="1036111" cy="509961"/>
            </a:xfrm>
            <a:prstGeom prst="rect">
              <a:avLst/>
            </a:prstGeom>
            <a:noFill/>
            <a:extLst>
              <a:ext uri="{909E8E84-426E-40DD-AFC4-6F175D3DCCD1}">
                <a14:hiddenFill xmlns:a14="http://schemas.microsoft.com/office/drawing/2010/main">
                  <a:solidFill>
                    <a:srgbClr val="FFFFFF"/>
                  </a:solidFill>
                </a14:hiddenFill>
              </a:ext>
            </a:extLst>
          </p:spPr>
        </p:pic>
        <p:pic>
          <p:nvPicPr>
            <p:cNvPr id="405" name="Trinity Health" descr="Trinity Health Muskegon – Grand Rapids, MI - RQI Partners, LLC">
              <a:extLst>
                <a:ext uri="{FF2B5EF4-FFF2-40B4-BE49-F238E27FC236}">
                  <a16:creationId xmlns:a16="http://schemas.microsoft.com/office/drawing/2014/main" id="{B2747E83-3B92-1EDE-90D6-C5D17F55B62C}"/>
                </a:ext>
              </a:extLst>
            </p:cNvPr>
            <p:cNvPicPr>
              <a:picLocks noChangeAspect="1" noChangeArrowheads="1"/>
            </p:cNvPicPr>
            <p:nvPr/>
          </p:nvPicPr>
          <p:blipFill rotWithShape="1">
            <a:blip r:embed="rId30" cstate="screen">
              <a:extLst>
                <a:ext uri="{28A0092B-C50C-407E-A947-70E740481C1C}">
                  <a14:useLocalDpi xmlns:a14="http://schemas.microsoft.com/office/drawing/2010/main"/>
                </a:ext>
              </a:extLst>
            </a:blip>
            <a:srcRect l="6011" t="28076" b="27769"/>
            <a:stretch/>
          </p:blipFill>
          <p:spPr bwMode="auto">
            <a:xfrm>
              <a:off x="1254397" y="4874034"/>
              <a:ext cx="1898048" cy="651785"/>
            </a:xfrm>
            <a:prstGeom prst="rect">
              <a:avLst/>
            </a:prstGeom>
            <a:noFill/>
            <a:extLst>
              <a:ext uri="{909E8E84-426E-40DD-AFC4-6F175D3DCCD1}">
                <a14:hiddenFill xmlns:a14="http://schemas.microsoft.com/office/drawing/2010/main">
                  <a:solidFill>
                    <a:srgbClr val="FFFFFF"/>
                  </a:solidFill>
                </a14:hiddenFill>
              </a:ext>
            </a:extLst>
          </p:spPr>
        </p:pic>
        <p:pic>
          <p:nvPicPr>
            <p:cNvPr id="406" name="Beth Israel Health" descr="Syntellis Healthcare Summit | Syntellis Performance Solutions">
              <a:extLst>
                <a:ext uri="{FF2B5EF4-FFF2-40B4-BE49-F238E27FC236}">
                  <a16:creationId xmlns:a16="http://schemas.microsoft.com/office/drawing/2014/main" id="{6899BD01-ACF3-D206-0F8D-8B93256293E2}"/>
                </a:ext>
              </a:extLst>
            </p:cNvPr>
            <p:cNvPicPr>
              <a:picLocks noChangeAspect="1" noChangeArrowheads="1"/>
            </p:cNvPicPr>
            <p:nvPr/>
          </p:nvPicPr>
          <p:blipFill>
            <a:blip r:embed="rId31" cstate="screen">
              <a:extLst>
                <a:ext uri="{28A0092B-C50C-407E-A947-70E740481C1C}">
                  <a14:useLocalDpi xmlns:a14="http://schemas.microsoft.com/office/drawing/2010/main"/>
                </a:ext>
              </a:extLst>
            </a:blip>
            <a:srcRect/>
            <a:stretch>
              <a:fillRect/>
            </a:stretch>
          </p:blipFill>
          <p:spPr bwMode="auto">
            <a:xfrm>
              <a:off x="5234128" y="3256210"/>
              <a:ext cx="1177167" cy="420417"/>
            </a:xfrm>
            <a:prstGeom prst="rect">
              <a:avLst/>
            </a:prstGeom>
            <a:noFill/>
            <a:extLst>
              <a:ext uri="{909E8E84-426E-40DD-AFC4-6F175D3DCCD1}">
                <a14:hiddenFill xmlns:a14="http://schemas.microsoft.com/office/drawing/2010/main">
                  <a:solidFill>
                    <a:srgbClr val="FFFFFF"/>
                  </a:solidFill>
                </a14:hiddenFill>
              </a:ext>
            </a:extLst>
          </p:spPr>
        </p:pic>
        <p:pic>
          <p:nvPicPr>
            <p:cNvPr id="407" name="Kaiser Permanente" descr="Kaiser Permanente Logo PNG Transparent &amp; SVG Vector - Freebie Supply">
              <a:extLst>
                <a:ext uri="{FF2B5EF4-FFF2-40B4-BE49-F238E27FC236}">
                  <a16:creationId xmlns:a16="http://schemas.microsoft.com/office/drawing/2014/main" id="{1DA64C77-A15F-B88F-7757-19C4F1D91D57}"/>
                </a:ext>
              </a:extLst>
            </p:cNvPr>
            <p:cNvPicPr>
              <a:picLocks noChangeAspect="1" noChangeArrowheads="1"/>
            </p:cNvPicPr>
            <p:nvPr/>
          </p:nvPicPr>
          <p:blipFill rotWithShape="1">
            <a:blip r:embed="rId3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1402875" y="4003103"/>
              <a:ext cx="1578794" cy="560683"/>
            </a:xfrm>
            <a:prstGeom prst="rect">
              <a:avLst/>
            </a:prstGeom>
            <a:noFill/>
            <a:extLst>
              <a:ext uri="{909E8E84-426E-40DD-AFC4-6F175D3DCCD1}">
                <a14:hiddenFill xmlns:a14="http://schemas.microsoft.com/office/drawing/2010/main">
                  <a:solidFill>
                    <a:srgbClr val="FFFFFF"/>
                  </a:solidFill>
                </a14:hiddenFill>
              </a:ext>
            </a:extLst>
          </p:spPr>
        </p:pic>
        <p:pic>
          <p:nvPicPr>
            <p:cNvPr id="408" name="University Helath System">
              <a:extLst>
                <a:ext uri="{FF2B5EF4-FFF2-40B4-BE49-F238E27FC236}">
                  <a16:creationId xmlns:a16="http://schemas.microsoft.com/office/drawing/2014/main" id="{0BAB9AEB-6678-ECA4-AB90-DCAF04011695}"/>
                </a:ext>
              </a:extLst>
            </p:cNvPr>
            <p:cNvPicPr>
              <a:picLocks noChangeAspect="1" noChangeArrowheads="1"/>
            </p:cNvPicPr>
            <p:nvPr/>
          </p:nvPicPr>
          <p:blipFill rotWithShape="1">
            <a:blip r:embed="rId3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3276683" y="4003103"/>
              <a:ext cx="1802122" cy="583595"/>
            </a:xfrm>
            <a:prstGeom prst="rect">
              <a:avLst/>
            </a:prstGeom>
            <a:noFill/>
            <a:extLst>
              <a:ext uri="{909E8E84-426E-40DD-AFC4-6F175D3DCCD1}">
                <a14:hiddenFill xmlns:a14="http://schemas.microsoft.com/office/drawing/2010/main">
                  <a:solidFill>
                    <a:srgbClr val="FFFFFF"/>
                  </a:solidFill>
                </a14:hiddenFill>
              </a:ext>
            </a:extLst>
          </p:spPr>
        </p:pic>
        <p:pic>
          <p:nvPicPr>
            <p:cNvPr id="409" name="Mayo Clinic" descr="Mayo Clinic Health System named 'Best Regional Hospital'">
              <a:extLst>
                <a:ext uri="{FF2B5EF4-FFF2-40B4-BE49-F238E27FC236}">
                  <a16:creationId xmlns:a16="http://schemas.microsoft.com/office/drawing/2014/main" id="{9DF41C8B-8A2E-9533-EB38-B54CFDB71C44}"/>
                </a:ext>
              </a:extLst>
            </p:cNvPr>
            <p:cNvPicPr>
              <a:picLocks noChangeAspect="1" noChangeArrowheads="1"/>
            </p:cNvPicPr>
            <p:nvPr/>
          </p:nvPicPr>
          <p:blipFill>
            <a:blip r:embed="rId34"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5293679" y="3786422"/>
              <a:ext cx="1706951" cy="960160"/>
            </a:xfrm>
            <a:prstGeom prst="rect">
              <a:avLst/>
            </a:prstGeom>
            <a:noFill/>
            <a:extLst>
              <a:ext uri="{909E8E84-426E-40DD-AFC4-6F175D3DCCD1}">
                <a14:hiddenFill xmlns:a14="http://schemas.microsoft.com/office/drawing/2010/main">
                  <a:solidFill>
                    <a:srgbClr val="FFFFFF"/>
                  </a:solidFill>
                </a14:hiddenFill>
              </a:ext>
            </a:extLst>
          </p:spPr>
        </p:pic>
        <p:pic>
          <p:nvPicPr>
            <p:cNvPr id="410" name="Saint Peteres" descr="U.S. News &amp; World Report Names Saint Peter's University Hospital a High  Performing Hospital for Five Adult Specialties | New Brunswick, NJ News  TAPinto">
              <a:extLst>
                <a:ext uri="{FF2B5EF4-FFF2-40B4-BE49-F238E27FC236}">
                  <a16:creationId xmlns:a16="http://schemas.microsoft.com/office/drawing/2014/main" id="{9645B78B-0720-5A5F-15CA-8462017312EA}"/>
                </a:ext>
              </a:extLst>
            </p:cNvPr>
            <p:cNvPicPr>
              <a:picLocks noChangeAspect="1" noChangeArrowheads="1"/>
            </p:cNvPicPr>
            <p:nvPr/>
          </p:nvPicPr>
          <p:blipFill rotWithShape="1">
            <a:blip r:embed="rId35"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2833178" y="3182894"/>
              <a:ext cx="2149811" cy="509961"/>
            </a:xfrm>
            <a:prstGeom prst="rect">
              <a:avLst/>
            </a:prstGeom>
            <a:noFill/>
            <a:extLst>
              <a:ext uri="{909E8E84-426E-40DD-AFC4-6F175D3DCCD1}">
                <a14:hiddenFill xmlns:a14="http://schemas.microsoft.com/office/drawing/2010/main">
                  <a:solidFill>
                    <a:srgbClr val="FFFFFF"/>
                  </a:solidFill>
                </a14:hiddenFill>
              </a:ext>
            </a:extLst>
          </p:spPr>
        </p:pic>
        <p:pic>
          <p:nvPicPr>
            <p:cNvPr id="411" name="Ascension" descr="ascension-logo - Bama Companies">
              <a:extLst>
                <a:ext uri="{FF2B5EF4-FFF2-40B4-BE49-F238E27FC236}">
                  <a16:creationId xmlns:a16="http://schemas.microsoft.com/office/drawing/2014/main" id="{E431EFA2-7839-BBCD-11A4-73B47E3DF190}"/>
                </a:ext>
              </a:extLst>
            </p:cNvPr>
            <p:cNvPicPr>
              <a:picLocks noChangeAspect="1" noChangeArrowheads="1"/>
            </p:cNvPicPr>
            <p:nvPr/>
          </p:nvPicPr>
          <p:blipFill>
            <a:blip r:embed="rId36" cstate="screen">
              <a:extLst>
                <a:ext uri="{28A0092B-C50C-407E-A947-70E740481C1C}">
                  <a14:useLocalDpi xmlns:a14="http://schemas.microsoft.com/office/drawing/2010/main"/>
                </a:ext>
              </a:extLst>
            </a:blip>
            <a:srcRect/>
            <a:stretch>
              <a:fillRect/>
            </a:stretch>
          </p:blipFill>
          <p:spPr bwMode="auto">
            <a:xfrm>
              <a:off x="3254172" y="4940076"/>
              <a:ext cx="1402193" cy="351096"/>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412" name="CUSTOMERS RIGHT">
            <a:extLst>
              <a:ext uri="{FF2B5EF4-FFF2-40B4-BE49-F238E27FC236}">
                <a16:creationId xmlns:a16="http://schemas.microsoft.com/office/drawing/2014/main" id="{326BD566-6668-4F3A-4769-E67F4F912161}"/>
              </a:ext>
            </a:extLst>
          </p:cNvPr>
          <p:cNvGrpSpPr/>
          <p:nvPr/>
        </p:nvGrpSpPr>
        <p:grpSpPr>
          <a:xfrm>
            <a:off x="13722762" y="1326225"/>
            <a:ext cx="4617375" cy="4205550"/>
            <a:chOff x="6320228" y="1326225"/>
            <a:chExt cx="4617375" cy="4205550"/>
          </a:xfrm>
        </p:grpSpPr>
        <p:pic>
          <p:nvPicPr>
            <p:cNvPr id="413" name="caholic Helath service" descr="Catholic Health Services of Long Island Profile">
              <a:extLst>
                <a:ext uri="{FF2B5EF4-FFF2-40B4-BE49-F238E27FC236}">
                  <a16:creationId xmlns:a16="http://schemas.microsoft.com/office/drawing/2014/main" id="{391B8C96-4412-DB96-5189-4EDB0B2204F8}"/>
                </a:ext>
              </a:extLst>
            </p:cNvPr>
            <p:cNvPicPr>
              <a:picLocks noChangeAspect="1" noChangeArrowheads="1"/>
            </p:cNvPicPr>
            <p:nvPr/>
          </p:nvPicPr>
          <p:blipFill>
            <a:blip r:embed="rId37" cstate="screen">
              <a:extLst>
                <a:ext uri="{28A0092B-C50C-407E-A947-70E740481C1C}">
                  <a14:useLocalDpi xmlns:a14="http://schemas.microsoft.com/office/drawing/2010/main"/>
                </a:ext>
              </a:extLst>
            </a:blip>
            <a:srcRect/>
            <a:stretch>
              <a:fillRect/>
            </a:stretch>
          </p:blipFill>
          <p:spPr bwMode="auto">
            <a:xfrm>
              <a:off x="6424271" y="1571239"/>
              <a:ext cx="1695298" cy="609248"/>
            </a:xfrm>
            <a:prstGeom prst="rect">
              <a:avLst/>
            </a:prstGeom>
            <a:noFill/>
            <a:extLst>
              <a:ext uri="{909E8E84-426E-40DD-AFC4-6F175D3DCCD1}">
                <a14:hiddenFill xmlns:a14="http://schemas.microsoft.com/office/drawing/2010/main">
                  <a:solidFill>
                    <a:srgbClr val="FFFFFF"/>
                  </a:solidFill>
                </a14:hiddenFill>
              </a:ext>
            </a:extLst>
          </p:spPr>
        </p:pic>
        <p:pic>
          <p:nvPicPr>
            <p:cNvPr id="414" name="Penn Medicine" descr="Penn Medicine - Arcweb Technologies">
              <a:extLst>
                <a:ext uri="{FF2B5EF4-FFF2-40B4-BE49-F238E27FC236}">
                  <a16:creationId xmlns:a16="http://schemas.microsoft.com/office/drawing/2014/main" id="{90931313-58BF-C3BE-5584-D33D2595A9E6}"/>
                </a:ext>
              </a:extLst>
            </p:cNvPr>
            <p:cNvPicPr>
              <a:picLocks noChangeAspect="1" noChangeArrowheads="1"/>
            </p:cNvPicPr>
            <p:nvPr/>
          </p:nvPicPr>
          <p:blipFill>
            <a:blip r:embed="rId38" cstate="screen">
              <a:clrChange>
                <a:clrFrom>
                  <a:srgbClr val="FCFCFC"/>
                </a:clrFrom>
                <a:clrTo>
                  <a:srgbClr val="FCFCFC">
                    <a:alpha val="0"/>
                  </a:srgbClr>
                </a:clrTo>
              </a:clrChange>
              <a:extLst>
                <a:ext uri="{28A0092B-C50C-407E-A947-70E740481C1C}">
                  <a14:useLocalDpi xmlns:a14="http://schemas.microsoft.com/office/drawing/2010/main"/>
                </a:ext>
              </a:extLst>
            </a:blip>
            <a:srcRect/>
            <a:stretch>
              <a:fillRect/>
            </a:stretch>
          </p:blipFill>
          <p:spPr bwMode="auto">
            <a:xfrm>
              <a:off x="8200654" y="1662690"/>
              <a:ext cx="1275394" cy="416629"/>
            </a:xfrm>
            <a:prstGeom prst="rect">
              <a:avLst/>
            </a:prstGeom>
            <a:noFill/>
            <a:extLst>
              <a:ext uri="{909E8E84-426E-40DD-AFC4-6F175D3DCCD1}">
                <a14:hiddenFill xmlns:a14="http://schemas.microsoft.com/office/drawing/2010/main">
                  <a:solidFill>
                    <a:srgbClr val="FFFFFF"/>
                  </a:solidFill>
                </a14:hiddenFill>
              </a:ext>
            </a:extLst>
          </p:spPr>
        </p:pic>
        <p:pic>
          <p:nvPicPr>
            <p:cNvPr id="415" name="University of Maryland">
              <a:extLst>
                <a:ext uri="{FF2B5EF4-FFF2-40B4-BE49-F238E27FC236}">
                  <a16:creationId xmlns:a16="http://schemas.microsoft.com/office/drawing/2014/main" id="{CDE30CE2-BDEE-A231-FFBE-B4C90392B172}"/>
                </a:ext>
              </a:extLst>
            </p:cNvPr>
            <p:cNvPicPr>
              <a:picLocks noChangeAspect="1" noChangeArrowheads="1"/>
            </p:cNvPicPr>
            <p:nvPr/>
          </p:nvPicPr>
          <p:blipFill>
            <a:blip r:embed="rId39"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7131678" y="2413648"/>
              <a:ext cx="1766331" cy="464824"/>
            </a:xfrm>
            <a:prstGeom prst="rect">
              <a:avLst/>
            </a:prstGeom>
            <a:noFill/>
            <a:extLst>
              <a:ext uri="{909E8E84-426E-40DD-AFC4-6F175D3DCCD1}">
                <a14:hiddenFill xmlns:a14="http://schemas.microsoft.com/office/drawing/2010/main">
                  <a:solidFill>
                    <a:srgbClr val="FFFFFF"/>
                  </a:solidFill>
                </a14:hiddenFill>
              </a:ext>
            </a:extLst>
          </p:spPr>
        </p:pic>
        <p:pic>
          <p:nvPicPr>
            <p:cNvPr id="416" name="Stony Brook" descr="Stony Brook Medicine (@StonyBrookMed) / X">
              <a:extLst>
                <a:ext uri="{FF2B5EF4-FFF2-40B4-BE49-F238E27FC236}">
                  <a16:creationId xmlns:a16="http://schemas.microsoft.com/office/drawing/2014/main" id="{3CE4B63F-E536-7498-6747-586DC124FA2F}"/>
                </a:ext>
              </a:extLst>
            </p:cNvPr>
            <p:cNvPicPr>
              <a:picLocks noChangeAspect="1" noChangeArrowheads="1"/>
            </p:cNvPicPr>
            <p:nvPr/>
          </p:nvPicPr>
          <p:blipFill rotWithShape="1">
            <a:blip r:embed="rId40"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9476495" y="1326225"/>
              <a:ext cx="1269149" cy="931261"/>
            </a:xfrm>
            <a:prstGeom prst="rect">
              <a:avLst/>
            </a:prstGeom>
            <a:noFill/>
            <a:extLst>
              <a:ext uri="{909E8E84-426E-40DD-AFC4-6F175D3DCCD1}">
                <a14:hiddenFill xmlns:a14="http://schemas.microsoft.com/office/drawing/2010/main">
                  <a:solidFill>
                    <a:srgbClr val="FFFFFF"/>
                  </a:solidFill>
                </a14:hiddenFill>
              </a:ext>
            </a:extLst>
          </p:spPr>
        </p:pic>
        <p:pic>
          <p:nvPicPr>
            <p:cNvPr id="417" name="Johns Hopkins" descr="Home : Johns Hopkins Center for Innovative Medicine">
              <a:extLst>
                <a:ext uri="{FF2B5EF4-FFF2-40B4-BE49-F238E27FC236}">
                  <a16:creationId xmlns:a16="http://schemas.microsoft.com/office/drawing/2014/main" id="{96B912B0-443C-CD19-7501-4724056143CA}"/>
                </a:ext>
              </a:extLst>
            </p:cNvPr>
            <p:cNvPicPr>
              <a:picLocks noChangeAspect="1" noChangeArrowheads="1"/>
            </p:cNvPicPr>
            <p:nvPr/>
          </p:nvPicPr>
          <p:blipFill>
            <a:blip r:embed="rId41"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6737324" y="3135522"/>
              <a:ext cx="2003743" cy="515964"/>
            </a:xfrm>
            <a:prstGeom prst="rect">
              <a:avLst/>
            </a:prstGeom>
            <a:noFill/>
            <a:extLst>
              <a:ext uri="{909E8E84-426E-40DD-AFC4-6F175D3DCCD1}">
                <a14:hiddenFill xmlns:a14="http://schemas.microsoft.com/office/drawing/2010/main">
                  <a:solidFill>
                    <a:srgbClr val="FFFFFF"/>
                  </a:solidFill>
                </a14:hiddenFill>
              </a:ext>
            </a:extLst>
          </p:spPr>
        </p:pic>
        <p:pic>
          <p:nvPicPr>
            <p:cNvPr id="418" name="University of Rochester">
              <a:extLst>
                <a:ext uri="{FF2B5EF4-FFF2-40B4-BE49-F238E27FC236}">
                  <a16:creationId xmlns:a16="http://schemas.microsoft.com/office/drawing/2014/main" id="{BCF7C5C5-9759-CF34-8574-56747A9A2E00}"/>
                </a:ext>
              </a:extLst>
            </p:cNvPr>
            <p:cNvPicPr>
              <a:picLocks noChangeAspect="1" noChangeArrowheads="1"/>
            </p:cNvPicPr>
            <p:nvPr/>
          </p:nvPicPr>
          <p:blipFill>
            <a:blip r:embed="rId4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9031042" y="2964016"/>
              <a:ext cx="1637959" cy="909977"/>
            </a:xfrm>
            <a:prstGeom prst="rect">
              <a:avLst/>
            </a:prstGeom>
            <a:noFill/>
            <a:extLst>
              <a:ext uri="{909E8E84-426E-40DD-AFC4-6F175D3DCCD1}">
                <a14:hiddenFill xmlns:a14="http://schemas.microsoft.com/office/drawing/2010/main">
                  <a:solidFill>
                    <a:srgbClr val="FFFFFF"/>
                  </a:solidFill>
                </a14:hiddenFill>
              </a:ext>
            </a:extLst>
          </p:spPr>
        </p:pic>
        <p:pic>
          <p:nvPicPr>
            <p:cNvPr id="419" name="Children´s Hospital" descr="CHOP Logo - A Kid Again">
              <a:extLst>
                <a:ext uri="{FF2B5EF4-FFF2-40B4-BE49-F238E27FC236}">
                  <a16:creationId xmlns:a16="http://schemas.microsoft.com/office/drawing/2014/main" id="{D7A9A0B0-0992-B1D7-CB8A-1995F9E208DF}"/>
                </a:ext>
              </a:extLst>
            </p:cNvPr>
            <p:cNvPicPr>
              <a:picLocks noChangeAspect="1" noChangeArrowheads="1"/>
            </p:cNvPicPr>
            <p:nvPr/>
          </p:nvPicPr>
          <p:blipFill>
            <a:blip r:embed="rId4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8991453" y="2460456"/>
              <a:ext cx="1946150" cy="506617"/>
            </a:xfrm>
            <a:prstGeom prst="rect">
              <a:avLst/>
            </a:prstGeom>
            <a:noFill/>
            <a:extLst>
              <a:ext uri="{909E8E84-426E-40DD-AFC4-6F175D3DCCD1}">
                <a14:hiddenFill xmlns:a14="http://schemas.microsoft.com/office/drawing/2010/main">
                  <a:solidFill>
                    <a:srgbClr val="FFFFFF"/>
                  </a:solidFill>
                </a14:hiddenFill>
              </a:ext>
            </a:extLst>
          </p:spPr>
        </p:pic>
        <p:pic>
          <p:nvPicPr>
            <p:cNvPr id="420" name="Cinnicatti Childrens" descr="Cincinnati Children's Hospital | Brands of the World™ | Download vector  logos and logotypes">
              <a:extLst>
                <a:ext uri="{FF2B5EF4-FFF2-40B4-BE49-F238E27FC236}">
                  <a16:creationId xmlns:a16="http://schemas.microsoft.com/office/drawing/2014/main" id="{301EAA5F-3043-D86B-24F4-D86385BC0582}"/>
                </a:ext>
              </a:extLst>
            </p:cNvPr>
            <p:cNvPicPr>
              <a:picLocks noChangeAspect="1" noChangeArrowheads="1"/>
            </p:cNvPicPr>
            <p:nvPr/>
          </p:nvPicPr>
          <p:blipFill rotWithShape="1">
            <a:blip r:embed="rId44"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7318491" y="3977585"/>
              <a:ext cx="1600795" cy="570527"/>
            </a:xfrm>
            <a:prstGeom prst="rect">
              <a:avLst/>
            </a:prstGeom>
            <a:noFill/>
            <a:extLst>
              <a:ext uri="{909E8E84-426E-40DD-AFC4-6F175D3DCCD1}">
                <a14:hiddenFill xmlns:a14="http://schemas.microsoft.com/office/drawing/2010/main">
                  <a:solidFill>
                    <a:srgbClr val="FFFFFF"/>
                  </a:solidFill>
                </a14:hiddenFill>
              </a:ext>
            </a:extLst>
          </p:spPr>
        </p:pic>
        <p:pic>
          <p:nvPicPr>
            <p:cNvPr id="421" name="Jefferson Health" descr="Jefferson Health New Jersey Profile">
              <a:extLst>
                <a:ext uri="{FF2B5EF4-FFF2-40B4-BE49-F238E27FC236}">
                  <a16:creationId xmlns:a16="http://schemas.microsoft.com/office/drawing/2014/main" id="{34E650B5-C28E-0B35-82EF-F6EB010CD9D2}"/>
                </a:ext>
              </a:extLst>
            </p:cNvPr>
            <p:cNvPicPr>
              <a:picLocks noChangeAspect="1" noChangeArrowheads="1"/>
            </p:cNvPicPr>
            <p:nvPr/>
          </p:nvPicPr>
          <p:blipFill>
            <a:blip r:embed="rId45"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9297424" y="4037235"/>
              <a:ext cx="1277562" cy="419578"/>
            </a:xfrm>
            <a:prstGeom prst="rect">
              <a:avLst/>
            </a:prstGeom>
            <a:noFill/>
            <a:extLst>
              <a:ext uri="{909E8E84-426E-40DD-AFC4-6F175D3DCCD1}">
                <a14:hiddenFill xmlns:a14="http://schemas.microsoft.com/office/drawing/2010/main">
                  <a:solidFill>
                    <a:srgbClr val="FFFFFF"/>
                  </a:solidFill>
                </a14:hiddenFill>
              </a:ext>
            </a:extLst>
          </p:spPr>
        </p:pic>
        <p:pic>
          <p:nvPicPr>
            <p:cNvPr id="422" name="Penn State Health" descr="Logo: Penn State Health Milton S. Hershey Medical Center | Flickr">
              <a:extLst>
                <a:ext uri="{FF2B5EF4-FFF2-40B4-BE49-F238E27FC236}">
                  <a16:creationId xmlns:a16="http://schemas.microsoft.com/office/drawing/2014/main" id="{DF0CCBF3-7984-BEED-5535-36ABF695027F}"/>
                </a:ext>
              </a:extLst>
            </p:cNvPr>
            <p:cNvPicPr>
              <a:picLocks noChangeAspect="1" noChangeArrowheads="1"/>
            </p:cNvPicPr>
            <p:nvPr/>
          </p:nvPicPr>
          <p:blipFill>
            <a:blip r:embed="rId46"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6320228" y="4827174"/>
              <a:ext cx="1715432" cy="613803"/>
            </a:xfrm>
            <a:prstGeom prst="rect">
              <a:avLst/>
            </a:prstGeom>
            <a:noFill/>
            <a:extLst>
              <a:ext uri="{909E8E84-426E-40DD-AFC4-6F175D3DCCD1}">
                <a14:hiddenFill xmlns:a14="http://schemas.microsoft.com/office/drawing/2010/main">
                  <a:solidFill>
                    <a:srgbClr val="FFFFFF"/>
                  </a:solidFill>
                </a14:hiddenFill>
              </a:ext>
            </a:extLst>
          </p:spPr>
        </p:pic>
        <p:pic>
          <p:nvPicPr>
            <p:cNvPr id="423" name="TUFTS">
              <a:extLst>
                <a:ext uri="{FF2B5EF4-FFF2-40B4-BE49-F238E27FC236}">
                  <a16:creationId xmlns:a16="http://schemas.microsoft.com/office/drawing/2014/main" id="{DCD1D3B9-D463-9577-C2DF-4070E5506F66}"/>
                </a:ext>
              </a:extLst>
            </p:cNvPr>
            <p:cNvPicPr>
              <a:picLocks noChangeAspect="1" noChangeArrowheads="1"/>
            </p:cNvPicPr>
            <p:nvPr/>
          </p:nvPicPr>
          <p:blipFill>
            <a:blip r:embed="rId47"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8196224" y="5012935"/>
              <a:ext cx="1035958" cy="192947"/>
            </a:xfrm>
            <a:prstGeom prst="rect">
              <a:avLst/>
            </a:prstGeom>
            <a:noFill/>
            <a:extLst>
              <a:ext uri="{909E8E84-426E-40DD-AFC4-6F175D3DCCD1}">
                <a14:hiddenFill xmlns:a14="http://schemas.microsoft.com/office/drawing/2010/main">
                  <a:solidFill>
                    <a:srgbClr val="FFFFFF"/>
                  </a:solidFill>
                </a14:hiddenFill>
              </a:ext>
            </a:extLst>
          </p:spPr>
        </p:pic>
        <p:pic>
          <p:nvPicPr>
            <p:cNvPr id="424" name="New York State">
              <a:extLst>
                <a:ext uri="{FF2B5EF4-FFF2-40B4-BE49-F238E27FC236}">
                  <a16:creationId xmlns:a16="http://schemas.microsoft.com/office/drawing/2014/main" id="{77EF1B02-AFCC-60D9-192C-DEA9B1F0E168}"/>
                </a:ext>
              </a:extLst>
            </p:cNvPr>
            <p:cNvPicPr>
              <a:picLocks noChangeAspect="1" noChangeArrowheads="1"/>
            </p:cNvPicPr>
            <p:nvPr/>
          </p:nvPicPr>
          <p:blipFill>
            <a:blip r:embed="rId48"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9468821" y="4818166"/>
              <a:ext cx="1284497" cy="713609"/>
            </a:xfrm>
            <a:prstGeom prst="rect">
              <a:avLst/>
            </a:prstGeom>
            <a:noFill/>
            <a:extLst>
              <a:ext uri="{909E8E84-426E-40DD-AFC4-6F175D3DCCD1}">
                <a14:hiddenFill xmlns:a14="http://schemas.microsoft.com/office/drawing/2010/main">
                  <a:solidFill>
                    <a:srgbClr val="FFFFFF"/>
                  </a:solidFill>
                </a14:hiddenFill>
              </a:ext>
            </a:extLst>
          </p:spPr>
        </p:pic>
      </p:grpSp>
      <p:sp>
        <p:nvSpPr>
          <p:cNvPr id="425" name="Our Costumers Title">
            <a:extLst>
              <a:ext uri="{FF2B5EF4-FFF2-40B4-BE49-F238E27FC236}">
                <a16:creationId xmlns:a16="http://schemas.microsoft.com/office/drawing/2014/main" id="{FFDD67E0-840F-5F54-4260-8EFBCC16B02B}"/>
              </a:ext>
            </a:extLst>
          </p:cNvPr>
          <p:cNvSpPr txBox="1"/>
          <p:nvPr/>
        </p:nvSpPr>
        <p:spPr>
          <a:xfrm rot="18299960">
            <a:off x="2609955" y="7451848"/>
            <a:ext cx="1653774" cy="1098762"/>
          </a:xfrm>
          <a:prstGeom prst="rect">
            <a:avLst/>
          </a:prstGeom>
          <a:noFill/>
        </p:spPr>
        <p:txBody>
          <a:bodyPr wrap="square" rtlCol="0">
            <a:spAutoFit/>
          </a:bodyPr>
          <a:lstStyle/>
          <a:p>
            <a:pPr algn="ctr">
              <a:lnSpc>
                <a:spcPct val="300000"/>
              </a:lnSpc>
            </a:pPr>
            <a:r>
              <a:rPr lang="es-MX" sz="1200" b="1" dirty="0">
                <a:latin typeface="FRUTIGER LT 65" panose="02000503000000000000" pitchFamily="2" charset="0"/>
              </a:rPr>
              <a:t>Algunos de nuestros clientes</a:t>
            </a:r>
          </a:p>
        </p:txBody>
      </p:sp>
      <p:sp>
        <p:nvSpPr>
          <p:cNvPr id="426" name="Thank you Title">
            <a:extLst>
              <a:ext uri="{FF2B5EF4-FFF2-40B4-BE49-F238E27FC236}">
                <a16:creationId xmlns:a16="http://schemas.microsoft.com/office/drawing/2014/main" id="{2CABFB94-1E0B-B9F1-96CC-BC87693C01E7}"/>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427" name="History picture">
            <a:extLst>
              <a:ext uri="{FF2B5EF4-FFF2-40B4-BE49-F238E27FC236}">
                <a16:creationId xmlns:a16="http://schemas.microsoft.com/office/drawing/2014/main" id="{97FBD268-C4A2-AC2A-40CC-998B945B127B}"/>
              </a:ext>
            </a:extLst>
          </p:cNvPr>
          <p:cNvPicPr>
            <a:picLocks noChangeAspect="1"/>
          </p:cNvPicPr>
          <p:nvPr/>
        </p:nvPicPr>
        <p:blipFill>
          <a:blip r:embed="rId49" cstate="screen">
            <a:extLst>
              <a:ext uri="{28A0092B-C50C-407E-A947-70E740481C1C}">
                <a14:useLocalDpi xmlns:a14="http://schemas.microsoft.com/office/drawing/2010/main"/>
              </a:ext>
            </a:extLst>
          </a:blip>
          <a:stretch>
            <a:fillRect/>
          </a:stretch>
        </p:blipFill>
        <p:spPr>
          <a:xfrm>
            <a:off x="16457324" y="2273445"/>
            <a:ext cx="4461973" cy="4215949"/>
          </a:xfrm>
          <a:prstGeom prst="rect">
            <a:avLst/>
          </a:prstGeom>
        </p:spPr>
      </p:pic>
      <p:sp>
        <p:nvSpPr>
          <p:cNvPr id="429" name="Our Team Title">
            <a:extLst>
              <a:ext uri="{FF2B5EF4-FFF2-40B4-BE49-F238E27FC236}">
                <a16:creationId xmlns:a16="http://schemas.microsoft.com/office/drawing/2014/main" id="{A89CD3CD-AF7C-E527-5955-86F713081924}"/>
              </a:ext>
            </a:extLst>
          </p:cNvPr>
          <p:cNvSpPr txBox="1"/>
          <p:nvPr/>
        </p:nvSpPr>
        <p:spPr>
          <a:xfrm>
            <a:off x="623376" y="-6127565"/>
            <a:ext cx="5161416" cy="5558445"/>
          </a:xfrm>
          <a:prstGeom prst="rect">
            <a:avLst/>
          </a:prstGeom>
          <a:noFill/>
        </p:spPr>
        <p:txBody>
          <a:bodyPr wrap="square" rtlCol="0">
            <a:spAutoFit/>
          </a:bodyPr>
          <a:lstStyle/>
          <a:p>
            <a:pPr algn="ctr">
              <a:lnSpc>
                <a:spcPct val="200000"/>
              </a:lnSpc>
            </a:pPr>
            <a:r>
              <a:rPr lang="en-US" sz="9600" b="1" dirty="0" err="1">
                <a:latin typeface="FRUTIGER LT 77 BLACK CONDENSED" panose="02000503000000000000" pitchFamily="2" charset="0"/>
              </a:rPr>
              <a:t>Nuestro</a:t>
            </a:r>
            <a:r>
              <a:rPr lang="en-US" sz="9600" b="1" dirty="0">
                <a:latin typeface="FRUTIGER LT 77 BLACK CONDENSED" panose="02000503000000000000" pitchFamily="2" charset="0"/>
              </a:rPr>
              <a:t> </a:t>
            </a:r>
            <a:r>
              <a:rPr lang="en-US" sz="9600" b="1" dirty="0" err="1">
                <a:latin typeface="FRUTIGER LT 77 BLACK CONDENSED" panose="02000503000000000000" pitchFamily="2" charset="0"/>
              </a:rPr>
              <a:t>Equipo</a:t>
            </a:r>
            <a:endParaRPr lang="en-US" sz="9600" b="1" dirty="0">
              <a:latin typeface="FRUTIGER LT 77 BLACK CONDENSED" panose="02000503000000000000" pitchFamily="2" charset="0"/>
            </a:endParaRPr>
          </a:p>
        </p:txBody>
      </p:sp>
      <p:pic>
        <p:nvPicPr>
          <p:cNvPr id="430" name="Why Us picture">
            <a:extLst>
              <a:ext uri="{FF2B5EF4-FFF2-40B4-BE49-F238E27FC236}">
                <a16:creationId xmlns:a16="http://schemas.microsoft.com/office/drawing/2014/main" id="{326B4A58-1D56-B8F4-6E2E-EF7257027C24}"/>
              </a:ext>
            </a:extLst>
          </p:cNvPr>
          <p:cNvPicPr>
            <a:picLocks noChangeAspect="1"/>
          </p:cNvPicPr>
          <p:nvPr/>
        </p:nvPicPr>
        <p:blipFill>
          <a:blip r:embed="rId50"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431" name="Why CS Title">
            <a:extLst>
              <a:ext uri="{FF2B5EF4-FFF2-40B4-BE49-F238E27FC236}">
                <a16:creationId xmlns:a16="http://schemas.microsoft.com/office/drawing/2014/main" id="{D82D49E9-9259-2825-ADCE-181488FAC52C}"/>
              </a:ext>
            </a:extLst>
          </p:cNvPr>
          <p:cNvSpPr txBox="1"/>
          <p:nvPr/>
        </p:nvSpPr>
        <p:spPr>
          <a:xfrm>
            <a:off x="3869757" y="7477668"/>
            <a:ext cx="3515209" cy="6247864"/>
          </a:xfrm>
          <a:prstGeom prst="rect">
            <a:avLst/>
          </a:prstGeom>
          <a:noFill/>
          <a:ln>
            <a:noFill/>
          </a:ln>
          <a:effectLst/>
        </p:spPr>
        <p:txBody>
          <a:bodyPr wrap="square" rtlCol="0">
            <a:spAutoFit/>
          </a:bodyPr>
          <a:lstStyle/>
          <a:p>
            <a:pPr algn="ctr"/>
            <a:r>
              <a:rPr lang="en-US" sz="20000" b="1" dirty="0">
                <a:latin typeface="Frutiger LT Std 45 Light" panose="020B0402020204020204" pitchFamily="34" charset="77"/>
              </a:rPr>
              <a:t>Why</a:t>
            </a:r>
            <a:endParaRPr lang="en-US" sz="20000" b="1" dirty="0">
              <a:solidFill>
                <a:srgbClr val="F58025"/>
              </a:solidFill>
              <a:latin typeface="Frutiger LT Std 45 Light" panose="020B0402020204020204" pitchFamily="34" charset="77"/>
            </a:endParaRPr>
          </a:p>
        </p:txBody>
      </p:sp>
      <p:grpSp>
        <p:nvGrpSpPr>
          <p:cNvPr id="432" name="PRINTING">
            <a:extLst>
              <a:ext uri="{FF2B5EF4-FFF2-40B4-BE49-F238E27FC236}">
                <a16:creationId xmlns:a16="http://schemas.microsoft.com/office/drawing/2014/main" id="{164DAFB5-C3A2-7167-B328-285BE95E2D4E}"/>
              </a:ext>
            </a:extLst>
          </p:cNvPr>
          <p:cNvGrpSpPr/>
          <p:nvPr/>
        </p:nvGrpSpPr>
        <p:grpSpPr>
          <a:xfrm>
            <a:off x="-4150933" y="4208655"/>
            <a:ext cx="2263350" cy="1982042"/>
            <a:chOff x="9691837" y="4522498"/>
            <a:chExt cx="2263350" cy="1982042"/>
          </a:xfrm>
        </p:grpSpPr>
        <p:sp>
          <p:nvSpPr>
            <p:cNvPr id="434" name="Rectangulo Printing">
              <a:hlinkClick r:id="rId51" action="ppaction://hlinksldjump"/>
              <a:extLst>
                <a:ext uri="{FF2B5EF4-FFF2-40B4-BE49-F238E27FC236}">
                  <a16:creationId xmlns:a16="http://schemas.microsoft.com/office/drawing/2014/main" id="{17E4574B-84DE-F23D-50A3-C3CEC3A0FF1F}"/>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449" name="TextBox Printing">
              <a:hlinkClick r:id="rId51" action="ppaction://hlinksldjump"/>
              <a:extLst>
                <a:ext uri="{FF2B5EF4-FFF2-40B4-BE49-F238E27FC236}">
                  <a16:creationId xmlns:a16="http://schemas.microsoft.com/office/drawing/2014/main" id="{3C891E50-CDB3-628F-3E83-0AEE9C21AA61}"/>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478" name="Prodcut image 5950">
              <a:hlinkClick r:id="rId51" action="ppaction://hlinksldjump"/>
              <a:extLst>
                <a:ext uri="{FF2B5EF4-FFF2-40B4-BE49-F238E27FC236}">
                  <a16:creationId xmlns:a16="http://schemas.microsoft.com/office/drawing/2014/main" id="{5B4046D7-F6E9-315A-920C-8CE8FE2B1670}"/>
                </a:ext>
              </a:extLst>
            </p:cNvPr>
            <p:cNvPicPr>
              <a:picLocks noChangeAspect="1" noChangeArrowheads="1"/>
            </p:cNvPicPr>
            <p:nvPr/>
          </p:nvPicPr>
          <p:blipFill>
            <a:blip r:embed="rId52"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479" name="Vita Flex">
              <a:hlinkClick r:id="rId51" action="ppaction://hlinksldjump"/>
              <a:extLst>
                <a:ext uri="{FF2B5EF4-FFF2-40B4-BE49-F238E27FC236}">
                  <a16:creationId xmlns:a16="http://schemas.microsoft.com/office/drawing/2014/main" id="{921249E5-F8A3-2CC2-984B-266962338117}"/>
                </a:ext>
              </a:extLst>
            </p:cNvPr>
            <p:cNvPicPr>
              <a:picLocks noChangeAspect="1"/>
            </p:cNvPicPr>
            <p:nvPr/>
          </p:nvPicPr>
          <p:blipFill>
            <a:blip r:embed="rId53"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492" name="RISE">
            <a:extLst>
              <a:ext uri="{FF2B5EF4-FFF2-40B4-BE49-F238E27FC236}">
                <a16:creationId xmlns:a16="http://schemas.microsoft.com/office/drawing/2014/main" id="{7F7327DA-B4D7-84CD-4F0E-55D6D4DBE9DA}"/>
              </a:ext>
            </a:extLst>
          </p:cNvPr>
          <p:cNvGrpSpPr/>
          <p:nvPr/>
        </p:nvGrpSpPr>
        <p:grpSpPr>
          <a:xfrm>
            <a:off x="-11285110" y="4208655"/>
            <a:ext cx="2042338" cy="1982042"/>
            <a:chOff x="3870208" y="4306822"/>
            <a:chExt cx="2042338" cy="1982042"/>
          </a:xfrm>
        </p:grpSpPr>
        <p:grpSp>
          <p:nvGrpSpPr>
            <p:cNvPr id="521" name="RISE">
              <a:extLst>
                <a:ext uri="{FF2B5EF4-FFF2-40B4-BE49-F238E27FC236}">
                  <a16:creationId xmlns:a16="http://schemas.microsoft.com/office/drawing/2014/main" id="{324DEE84-7C33-D0F6-F7CD-70E544F2E5F0}"/>
                </a:ext>
              </a:extLst>
            </p:cNvPr>
            <p:cNvGrpSpPr/>
            <p:nvPr/>
          </p:nvGrpSpPr>
          <p:grpSpPr>
            <a:xfrm>
              <a:off x="3870208" y="4306822"/>
              <a:ext cx="2042338" cy="1982042"/>
              <a:chOff x="2933238" y="4372963"/>
              <a:chExt cx="2042338" cy="1982042"/>
            </a:xfrm>
          </p:grpSpPr>
          <p:sp>
            <p:nvSpPr>
              <p:cNvPr id="535" name="Rectangulo Rise">
                <a:hlinkClick r:id="rId54" action="ppaction://hlinksldjump"/>
                <a:extLst>
                  <a:ext uri="{FF2B5EF4-FFF2-40B4-BE49-F238E27FC236}">
                    <a16:creationId xmlns:a16="http://schemas.microsoft.com/office/drawing/2014/main" id="{28B1A4ED-A713-D179-CAF6-2F058F754D60}"/>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536" name="TextBox Rise">
                <a:hlinkClick r:id="rId54" action="ppaction://hlinksldjump"/>
                <a:extLst>
                  <a:ext uri="{FF2B5EF4-FFF2-40B4-BE49-F238E27FC236}">
                    <a16:creationId xmlns:a16="http://schemas.microsoft.com/office/drawing/2014/main" id="{44CE4593-0087-CFF3-5CF2-0E3E36D12839}"/>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534" name="Picture 533">
              <a:hlinkClick r:id="rId54" action="ppaction://hlinksldjump"/>
              <a:extLst>
                <a:ext uri="{FF2B5EF4-FFF2-40B4-BE49-F238E27FC236}">
                  <a16:creationId xmlns:a16="http://schemas.microsoft.com/office/drawing/2014/main" id="{72B8931C-16B3-36EA-427F-7ECB318D23A2}"/>
                </a:ext>
              </a:extLst>
            </p:cNvPr>
            <p:cNvPicPr>
              <a:picLocks noChangeAspect="1"/>
            </p:cNvPicPr>
            <p:nvPr/>
          </p:nvPicPr>
          <p:blipFill>
            <a:blip r:embed="rId55"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537" name="REVOLUTION">
            <a:extLst>
              <a:ext uri="{FF2B5EF4-FFF2-40B4-BE49-F238E27FC236}">
                <a16:creationId xmlns:a16="http://schemas.microsoft.com/office/drawing/2014/main" id="{9C2211C0-DB0E-4BC0-13DB-5E18DCF34659}"/>
              </a:ext>
            </a:extLst>
          </p:cNvPr>
          <p:cNvGrpSpPr/>
          <p:nvPr/>
        </p:nvGrpSpPr>
        <p:grpSpPr>
          <a:xfrm>
            <a:off x="-14975241" y="4203612"/>
            <a:ext cx="2062983" cy="1992129"/>
            <a:chOff x="612262" y="4383050"/>
            <a:chExt cx="2062983" cy="1992129"/>
          </a:xfrm>
        </p:grpSpPr>
        <p:sp>
          <p:nvSpPr>
            <p:cNvPr id="538" name="Rectangulo Revolution">
              <a:hlinkClick r:id="rId56" action="ppaction://hlinksldjump"/>
              <a:extLst>
                <a:ext uri="{FF2B5EF4-FFF2-40B4-BE49-F238E27FC236}">
                  <a16:creationId xmlns:a16="http://schemas.microsoft.com/office/drawing/2014/main" id="{FBF83119-A3C4-1673-3615-A059F1ADBB67}"/>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539" name="Prodcut image Revolution">
              <a:hlinkClick r:id="rId56" action="ppaction://hlinksldjump"/>
              <a:extLst>
                <a:ext uri="{FF2B5EF4-FFF2-40B4-BE49-F238E27FC236}">
                  <a16:creationId xmlns:a16="http://schemas.microsoft.com/office/drawing/2014/main" id="{84BD93C3-FEBE-D68A-385B-7A0239089DF1}"/>
                </a:ext>
              </a:extLst>
            </p:cNvPr>
            <p:cNvPicPr>
              <a:picLocks noChangeAspect="1"/>
            </p:cNvPicPr>
            <p:nvPr/>
          </p:nvPicPr>
          <p:blipFill>
            <a:blip r:embed="rId57"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540" name="TextBox Revolution">
              <a:hlinkClick r:id="rId56" action="ppaction://hlinksldjump"/>
              <a:extLst>
                <a:ext uri="{FF2B5EF4-FFF2-40B4-BE49-F238E27FC236}">
                  <a16:creationId xmlns:a16="http://schemas.microsoft.com/office/drawing/2014/main" id="{D4167923-40A7-1F61-9DB6-AE1798D678AE}"/>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541" name="EXCEL">
            <a:extLst>
              <a:ext uri="{FF2B5EF4-FFF2-40B4-BE49-F238E27FC236}">
                <a16:creationId xmlns:a16="http://schemas.microsoft.com/office/drawing/2014/main" id="{489D7486-6CF3-8D07-1162-FCA659233893}"/>
              </a:ext>
            </a:extLst>
          </p:cNvPr>
          <p:cNvGrpSpPr/>
          <p:nvPr/>
        </p:nvGrpSpPr>
        <p:grpSpPr>
          <a:xfrm>
            <a:off x="26541013" y="1885505"/>
            <a:ext cx="2057103" cy="1982042"/>
            <a:chOff x="9706418" y="2036246"/>
            <a:chExt cx="2057103" cy="1982042"/>
          </a:xfrm>
        </p:grpSpPr>
        <p:sp>
          <p:nvSpPr>
            <p:cNvPr id="542" name="Rectangulo Excel">
              <a:hlinkClick r:id="rId58" action="ppaction://hlinksldjump"/>
              <a:extLst>
                <a:ext uri="{FF2B5EF4-FFF2-40B4-BE49-F238E27FC236}">
                  <a16:creationId xmlns:a16="http://schemas.microsoft.com/office/drawing/2014/main" id="{BBD14385-2A37-57CB-D3ED-C369AD26A47B}"/>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543" name="TextBox Excel">
              <a:hlinkClick r:id="rId58" action="ppaction://hlinksldjump"/>
              <a:extLst>
                <a:ext uri="{FF2B5EF4-FFF2-40B4-BE49-F238E27FC236}">
                  <a16:creationId xmlns:a16="http://schemas.microsoft.com/office/drawing/2014/main" id="{455E66FE-260E-CEA0-653B-E1396B546C33}"/>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544" name="Product image Excel">
              <a:hlinkClick r:id="rId58" action="ppaction://hlinksldjump"/>
              <a:extLst>
                <a:ext uri="{FF2B5EF4-FFF2-40B4-BE49-F238E27FC236}">
                  <a16:creationId xmlns:a16="http://schemas.microsoft.com/office/drawing/2014/main" id="{5EAC77CE-8F77-D40A-2341-629E00A536E3}"/>
                </a:ext>
              </a:extLst>
            </p:cNvPr>
            <p:cNvPicPr>
              <a:picLocks noChangeAspect="1"/>
            </p:cNvPicPr>
            <p:nvPr/>
          </p:nvPicPr>
          <p:blipFill>
            <a:blip r:embed="rId59"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545" name="COMPAS OTC">
            <a:extLst>
              <a:ext uri="{FF2B5EF4-FFF2-40B4-BE49-F238E27FC236}">
                <a16:creationId xmlns:a16="http://schemas.microsoft.com/office/drawing/2014/main" id="{BC4BB33C-13E8-B030-7EFE-BD7B25CE57E1}"/>
              </a:ext>
            </a:extLst>
          </p:cNvPr>
          <p:cNvGrpSpPr/>
          <p:nvPr/>
        </p:nvGrpSpPr>
        <p:grpSpPr>
          <a:xfrm>
            <a:off x="22389051" y="1885505"/>
            <a:ext cx="2042338" cy="1982042"/>
            <a:chOff x="5078285" y="2036246"/>
            <a:chExt cx="2042338" cy="1982042"/>
          </a:xfrm>
        </p:grpSpPr>
        <p:sp>
          <p:nvSpPr>
            <p:cNvPr id="546" name="Rectangulo Compas OTC">
              <a:hlinkClick r:id="rId60" action="ppaction://hlinksldjump"/>
              <a:extLst>
                <a:ext uri="{FF2B5EF4-FFF2-40B4-BE49-F238E27FC236}">
                  <a16:creationId xmlns:a16="http://schemas.microsoft.com/office/drawing/2014/main" id="{9DAC7356-4648-1F44-D8D8-174F0B3C9974}"/>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550" name="TextBox Compass OTC">
              <a:hlinkClick r:id="rId60" action="ppaction://hlinksldjump"/>
              <a:extLst>
                <a:ext uri="{FF2B5EF4-FFF2-40B4-BE49-F238E27FC236}">
                  <a16:creationId xmlns:a16="http://schemas.microsoft.com/office/drawing/2014/main" id="{E9427ADF-F03F-937F-A8A3-BD1A482FF75B}"/>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551" name="Product image Compass OTC">
              <a:hlinkClick r:id="rId60" action="ppaction://hlinksldjump"/>
              <a:extLst>
                <a:ext uri="{FF2B5EF4-FFF2-40B4-BE49-F238E27FC236}">
                  <a16:creationId xmlns:a16="http://schemas.microsoft.com/office/drawing/2014/main" id="{3C95C815-82CE-8F20-D37A-9411C981A068}"/>
                </a:ext>
              </a:extLst>
            </p:cNvPr>
            <p:cNvPicPr>
              <a:picLocks noChangeAspect="1"/>
            </p:cNvPicPr>
            <p:nvPr/>
          </p:nvPicPr>
          <p:blipFill rotWithShape="1">
            <a:blip r:embed="rId61"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552" name="COMPASS FMT">
            <a:extLst>
              <a:ext uri="{FF2B5EF4-FFF2-40B4-BE49-F238E27FC236}">
                <a16:creationId xmlns:a16="http://schemas.microsoft.com/office/drawing/2014/main" id="{B1F3FF9A-D70D-F689-43DD-11EE040DA9FB}"/>
              </a:ext>
            </a:extLst>
          </p:cNvPr>
          <p:cNvGrpSpPr/>
          <p:nvPr/>
        </p:nvGrpSpPr>
        <p:grpSpPr>
          <a:xfrm>
            <a:off x="18200403" y="1885505"/>
            <a:ext cx="2042338" cy="1982042"/>
            <a:chOff x="2774521" y="2046333"/>
            <a:chExt cx="2042338" cy="1982042"/>
          </a:xfrm>
        </p:grpSpPr>
        <p:grpSp>
          <p:nvGrpSpPr>
            <p:cNvPr id="553" name="Group 552">
              <a:extLst>
                <a:ext uri="{FF2B5EF4-FFF2-40B4-BE49-F238E27FC236}">
                  <a16:creationId xmlns:a16="http://schemas.microsoft.com/office/drawing/2014/main" id="{16ABDDB4-F2D4-91DC-726A-8F1A51D074E0}"/>
                </a:ext>
              </a:extLst>
            </p:cNvPr>
            <p:cNvGrpSpPr/>
            <p:nvPr/>
          </p:nvGrpSpPr>
          <p:grpSpPr>
            <a:xfrm>
              <a:off x="2774521" y="2046333"/>
              <a:ext cx="2042338" cy="1982042"/>
              <a:chOff x="2774521" y="2046333"/>
              <a:chExt cx="2042338" cy="1982042"/>
            </a:xfrm>
          </p:grpSpPr>
          <p:sp>
            <p:nvSpPr>
              <p:cNvPr id="555" name="Rectangulo Horizon">
                <a:hlinkClick r:id="rId62" action="ppaction://hlinksldjump"/>
                <a:extLst>
                  <a:ext uri="{FF2B5EF4-FFF2-40B4-BE49-F238E27FC236}">
                    <a16:creationId xmlns:a16="http://schemas.microsoft.com/office/drawing/2014/main" id="{EC4A8EC6-8003-A0AD-B104-5A7C2FAB01CD}"/>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556" name="TextBox Compass FMT">
                <a:hlinkClick r:id="rId62" action="ppaction://hlinksldjump"/>
                <a:extLst>
                  <a:ext uri="{FF2B5EF4-FFF2-40B4-BE49-F238E27FC236}">
                    <a16:creationId xmlns:a16="http://schemas.microsoft.com/office/drawing/2014/main" id="{A7EEBAAD-2908-C478-5C25-B4737D707206}"/>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554" name="Picture 553">
              <a:hlinkClick r:id="rId62" action="ppaction://hlinksldjump"/>
              <a:extLst>
                <a:ext uri="{FF2B5EF4-FFF2-40B4-BE49-F238E27FC236}">
                  <a16:creationId xmlns:a16="http://schemas.microsoft.com/office/drawing/2014/main" id="{F6FFE6EE-0F62-5EBF-1649-AE1037F244D8}"/>
                </a:ext>
              </a:extLst>
            </p:cNvPr>
            <p:cNvPicPr>
              <a:picLocks noChangeAspect="1"/>
            </p:cNvPicPr>
            <p:nvPr/>
          </p:nvPicPr>
          <p:blipFill rotWithShape="1">
            <a:blip r:embed="rId63"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557" name="HORIZON">
            <a:extLst>
              <a:ext uri="{FF2B5EF4-FFF2-40B4-BE49-F238E27FC236}">
                <a16:creationId xmlns:a16="http://schemas.microsoft.com/office/drawing/2014/main" id="{183EDBE3-B2E1-7744-80A5-0F2E66F1FE48}"/>
              </a:ext>
            </a:extLst>
          </p:cNvPr>
          <p:cNvGrpSpPr/>
          <p:nvPr/>
        </p:nvGrpSpPr>
        <p:grpSpPr>
          <a:xfrm>
            <a:off x="14110573" y="1885505"/>
            <a:ext cx="2062983" cy="1982042"/>
            <a:chOff x="443243" y="2046333"/>
            <a:chExt cx="2062983" cy="1982042"/>
          </a:xfrm>
        </p:grpSpPr>
        <p:sp>
          <p:nvSpPr>
            <p:cNvPr id="558" name="Rectangulo Horizon">
              <a:hlinkClick r:id="rId64" action="ppaction://hlinksldjump"/>
              <a:extLst>
                <a:ext uri="{FF2B5EF4-FFF2-40B4-BE49-F238E27FC236}">
                  <a16:creationId xmlns:a16="http://schemas.microsoft.com/office/drawing/2014/main" id="{736ABB21-1BCE-7281-8852-D6B9449CAA7D}"/>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559" name="TextBox Horizon">
              <a:hlinkClick r:id="rId64" action="ppaction://hlinksldjump"/>
              <a:extLst>
                <a:ext uri="{FF2B5EF4-FFF2-40B4-BE49-F238E27FC236}">
                  <a16:creationId xmlns:a16="http://schemas.microsoft.com/office/drawing/2014/main" id="{7F007215-DFEB-3166-6C4A-792A249625EA}"/>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560" name="Product image Horizon">
              <a:hlinkClick r:id="rId64" action="ppaction://hlinksldjump"/>
              <a:extLst>
                <a:ext uri="{FF2B5EF4-FFF2-40B4-BE49-F238E27FC236}">
                  <a16:creationId xmlns:a16="http://schemas.microsoft.com/office/drawing/2014/main" id="{9ED45FDB-7CE2-42E5-3646-FF7F32BC0BEF}"/>
                </a:ext>
              </a:extLst>
            </p:cNvPr>
            <p:cNvPicPr>
              <a:picLocks noChangeAspect="1"/>
            </p:cNvPicPr>
            <p:nvPr/>
          </p:nvPicPr>
          <p:blipFill rotWithShape="1">
            <a:blip r:embed="rId65"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561" name="Footer Placeholder 4">
            <a:extLst>
              <a:ext uri="{FF2B5EF4-FFF2-40B4-BE49-F238E27FC236}">
                <a16:creationId xmlns:a16="http://schemas.microsoft.com/office/drawing/2014/main" id="{5C3F771A-E177-0EA8-A3E6-217A3629827C}"/>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562" name="Our Portafolio text box">
            <a:extLst>
              <a:ext uri="{FF2B5EF4-FFF2-40B4-BE49-F238E27FC236}">
                <a16:creationId xmlns:a16="http://schemas.microsoft.com/office/drawing/2014/main" id="{1506F4A1-02C1-C029-143F-8F254A18310B}"/>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563" name="Medical Imaging Title">
            <a:extLst>
              <a:ext uri="{FF2B5EF4-FFF2-40B4-BE49-F238E27FC236}">
                <a16:creationId xmlns:a16="http://schemas.microsoft.com/office/drawing/2014/main" id="{0ABB21CB-57EF-2B25-90DE-8DED0DBAAD51}"/>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564" name="We Care Text">
            <a:extLst>
              <a:ext uri="{FF2B5EF4-FFF2-40B4-BE49-F238E27FC236}">
                <a16:creationId xmlns:a16="http://schemas.microsoft.com/office/drawing/2014/main" id="{3D549BC6-231E-70DE-0DA4-A7D28C0C8885}"/>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sp>
        <p:nvSpPr>
          <p:cNvPr id="565" name="Medical Imaging Title">
            <a:extLst>
              <a:ext uri="{FF2B5EF4-FFF2-40B4-BE49-F238E27FC236}">
                <a16:creationId xmlns:a16="http://schemas.microsoft.com/office/drawing/2014/main" id="{86E9B868-E78D-39D6-27AB-8D73E0CC0940}"/>
              </a:ext>
            </a:extLst>
          </p:cNvPr>
          <p:cNvSpPr txBox="1">
            <a:spLocks/>
          </p:cNvSpPr>
          <p:nvPr/>
        </p:nvSpPr>
        <p:spPr>
          <a:xfrm>
            <a:off x="17785497" y="19788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566" name="We Care Text">
            <a:extLst>
              <a:ext uri="{FF2B5EF4-FFF2-40B4-BE49-F238E27FC236}">
                <a16:creationId xmlns:a16="http://schemas.microsoft.com/office/drawing/2014/main" id="{1F232F4D-ADCD-1FAD-EE5D-C99A1C79B9B6}"/>
              </a:ext>
            </a:extLst>
          </p:cNvPr>
          <p:cNvSpPr txBox="1"/>
          <p:nvPr/>
        </p:nvSpPr>
        <p:spPr>
          <a:xfrm>
            <a:off x="16315896" y="42134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567" name="Thank you image">
            <a:extLst>
              <a:ext uri="{FF2B5EF4-FFF2-40B4-BE49-F238E27FC236}">
                <a16:creationId xmlns:a16="http://schemas.microsoft.com/office/drawing/2014/main" id="{0FB301B6-DB16-D785-66C3-4D8C497B5E08}"/>
              </a:ext>
            </a:extLst>
          </p:cNvPr>
          <p:cNvPicPr>
            <a:picLocks noChangeAspect="1"/>
          </p:cNvPicPr>
          <p:nvPr/>
        </p:nvPicPr>
        <p:blipFill>
          <a:blip r:embed="rId66"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sp>
        <p:nvSpPr>
          <p:cNvPr id="347" name="Menu Background">
            <a:extLst>
              <a:ext uri="{FF2B5EF4-FFF2-40B4-BE49-F238E27FC236}">
                <a16:creationId xmlns:a16="http://schemas.microsoft.com/office/drawing/2014/main" id="{1BAAA5D8-0143-2243-C26D-0491825E396F}"/>
              </a:ext>
            </a:extLst>
          </p:cNvPr>
          <p:cNvSpPr/>
          <p:nvPr/>
        </p:nvSpPr>
        <p:spPr>
          <a:xfrm>
            <a:off x="-185120"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_tradnl"/>
          </a:p>
        </p:txBody>
      </p:sp>
      <p:sp>
        <p:nvSpPr>
          <p:cNvPr id="348" name="Menu Portafolio">
            <a:hlinkClick r:id="rId67" action="ppaction://hlinksldjump"/>
            <a:extLst>
              <a:ext uri="{FF2B5EF4-FFF2-40B4-BE49-F238E27FC236}">
                <a16:creationId xmlns:a16="http://schemas.microsoft.com/office/drawing/2014/main" id="{73949EA2-9A4B-0C2F-A65A-C1AB86395B86}"/>
              </a:ext>
            </a:extLst>
          </p:cNvPr>
          <p:cNvSpPr txBox="1"/>
          <p:nvPr/>
        </p:nvSpPr>
        <p:spPr>
          <a:xfrm>
            <a:off x="8905808" y="155231"/>
            <a:ext cx="1440000" cy="276999"/>
          </a:xfrm>
          <a:prstGeom prst="rect">
            <a:avLst/>
          </a:prstGeom>
          <a:noFill/>
        </p:spPr>
        <p:txBody>
          <a:bodyPr wrap="square" rtlCol="0">
            <a:spAutoFit/>
          </a:bodyPr>
          <a:lstStyle/>
          <a:p>
            <a:pPr algn="ctr"/>
            <a:r>
              <a:rPr lang="en-US" sz="1200" err="1">
                <a:solidFill>
                  <a:schemeClr val="bg1"/>
                </a:solidFill>
                <a:latin typeface="FRUTIGER LT 55 ROMAN" panose="02000503000000000000" pitchFamily="2" charset="0"/>
              </a:rPr>
              <a:t>Portafolio</a:t>
            </a:r>
            <a:endParaRPr lang="en-US" sz="1200">
              <a:solidFill>
                <a:schemeClr val="bg1"/>
              </a:solidFill>
              <a:latin typeface="FRUTIGER LT 55 ROMAN" panose="02000503000000000000" pitchFamily="2" charset="0"/>
            </a:endParaRPr>
          </a:p>
        </p:txBody>
      </p:sp>
      <p:sp>
        <p:nvSpPr>
          <p:cNvPr id="349" name="Menu Awards">
            <a:hlinkClick r:id="rId68" action="ppaction://hlinksldjump"/>
            <a:extLst>
              <a:ext uri="{FF2B5EF4-FFF2-40B4-BE49-F238E27FC236}">
                <a16:creationId xmlns:a16="http://schemas.microsoft.com/office/drawing/2014/main" id="{0C36A527-3F5C-43D8-3CE2-801913C5581B}"/>
              </a:ext>
            </a:extLst>
          </p:cNvPr>
          <p:cNvSpPr txBox="1"/>
          <p:nvPr/>
        </p:nvSpPr>
        <p:spPr>
          <a:xfrm>
            <a:off x="7480377" y="155231"/>
            <a:ext cx="1440000" cy="276999"/>
          </a:xfrm>
          <a:prstGeom prst="rect">
            <a:avLst/>
          </a:prstGeom>
          <a:noFill/>
        </p:spPr>
        <p:txBody>
          <a:bodyPr wrap="square" rtlCol="0">
            <a:spAutoFit/>
          </a:bodyPr>
          <a:lstStyle/>
          <a:p>
            <a:pPr algn="ctr"/>
            <a:r>
              <a:rPr lang="en-US" sz="1200" err="1">
                <a:solidFill>
                  <a:schemeClr val="bg1"/>
                </a:solidFill>
                <a:latin typeface="FRUTIGER LT 55 ROMAN" panose="02000503000000000000" pitchFamily="2" charset="0"/>
              </a:rPr>
              <a:t>Reconocimientos</a:t>
            </a:r>
            <a:endParaRPr lang="en-US" sz="1200">
              <a:solidFill>
                <a:schemeClr val="bg1"/>
              </a:solidFill>
              <a:latin typeface="FRUTIGER LT 55 ROMAN" panose="02000503000000000000" pitchFamily="2" charset="0"/>
            </a:endParaRPr>
          </a:p>
        </p:txBody>
      </p:sp>
      <p:sp>
        <p:nvSpPr>
          <p:cNvPr id="350" name="Menu Our Customers">
            <a:hlinkClick r:id="rId69" action="ppaction://hlinksldjump"/>
            <a:extLst>
              <a:ext uri="{FF2B5EF4-FFF2-40B4-BE49-F238E27FC236}">
                <a16:creationId xmlns:a16="http://schemas.microsoft.com/office/drawing/2014/main" id="{2696641A-C2B2-A381-B6E9-89BE0BE8ABC5}"/>
              </a:ext>
            </a:extLst>
          </p:cNvPr>
          <p:cNvSpPr txBox="1"/>
          <p:nvPr/>
        </p:nvSpPr>
        <p:spPr>
          <a:xfrm>
            <a:off x="6054946" y="62898"/>
            <a:ext cx="1440000" cy="461665"/>
          </a:xfrm>
          <a:prstGeom prst="rect">
            <a:avLst/>
          </a:prstGeom>
          <a:noFill/>
        </p:spPr>
        <p:txBody>
          <a:bodyPr wrap="square" rtlCol="0">
            <a:spAutoFit/>
          </a:bodyPr>
          <a:lstStyle/>
          <a:p>
            <a:pPr algn="ctr"/>
            <a:r>
              <a:rPr lang="en-US" sz="1200" err="1">
                <a:solidFill>
                  <a:schemeClr val="bg1"/>
                </a:solidFill>
                <a:latin typeface="FRUTIGER LT 55 ROMAN" panose="02000503000000000000" pitchFamily="2" charset="0"/>
              </a:rPr>
              <a:t>Nuestros</a:t>
            </a:r>
            <a:endParaRPr lang="en-US" sz="1200">
              <a:solidFill>
                <a:schemeClr val="bg1"/>
              </a:solidFill>
              <a:latin typeface="FRUTIGER LT 55 ROMAN" panose="02000503000000000000" pitchFamily="2" charset="0"/>
            </a:endParaRPr>
          </a:p>
          <a:p>
            <a:pPr algn="ctr"/>
            <a:r>
              <a:rPr lang="en-US" sz="1200" err="1">
                <a:solidFill>
                  <a:schemeClr val="bg1"/>
                </a:solidFill>
                <a:latin typeface="FRUTIGER LT 55 ROMAN" panose="02000503000000000000" pitchFamily="2" charset="0"/>
              </a:rPr>
              <a:t>Clientes</a:t>
            </a:r>
            <a:endParaRPr lang="en-US" sz="1200">
              <a:solidFill>
                <a:schemeClr val="bg1"/>
              </a:solidFill>
              <a:latin typeface="FRUTIGER LT 55 ROMAN" panose="02000503000000000000" pitchFamily="2" charset="0"/>
            </a:endParaRPr>
          </a:p>
        </p:txBody>
      </p:sp>
      <p:sp>
        <p:nvSpPr>
          <p:cNvPr id="351" name="Menu End Presentation">
            <a:hlinkClick r:id="" action="ppaction://hlinkshowjump?jump=lastslide"/>
            <a:extLst>
              <a:ext uri="{FF2B5EF4-FFF2-40B4-BE49-F238E27FC236}">
                <a16:creationId xmlns:a16="http://schemas.microsoft.com/office/drawing/2014/main" id="{61653D0A-A530-962A-C4B0-8F7593EBEBD7}"/>
              </a:ext>
            </a:extLst>
          </p:cNvPr>
          <p:cNvSpPr txBox="1"/>
          <p:nvPr/>
        </p:nvSpPr>
        <p:spPr>
          <a:xfrm>
            <a:off x="10331241" y="62898"/>
            <a:ext cx="1440000" cy="461665"/>
          </a:xfrm>
          <a:prstGeom prst="rect">
            <a:avLst/>
          </a:prstGeom>
          <a:noFill/>
        </p:spPr>
        <p:txBody>
          <a:bodyPr wrap="square" rtlCol="0">
            <a:spAutoFit/>
          </a:bodyPr>
          <a:lstStyle/>
          <a:p>
            <a:pPr algn="ctr"/>
            <a:r>
              <a:rPr lang="en-US" sz="1200" dirty="0">
                <a:solidFill>
                  <a:schemeClr val="bg1"/>
                </a:solidFill>
                <a:latin typeface="FRUTIGER LT 55 ROMAN" panose="02000503000000000000" pitchFamily="2" charset="0"/>
              </a:rPr>
              <a:t>Fin de la </a:t>
            </a:r>
            <a:r>
              <a:rPr lang="en-US" sz="1200" dirty="0" err="1">
                <a:solidFill>
                  <a:schemeClr val="bg1"/>
                </a:solidFill>
                <a:latin typeface="FRUTIGER LT 55 ROMAN" panose="02000503000000000000" pitchFamily="2" charset="0"/>
              </a:rPr>
              <a:t>Presentación</a:t>
            </a:r>
            <a:endParaRPr lang="en-US" sz="1200" dirty="0">
              <a:solidFill>
                <a:schemeClr val="bg1"/>
              </a:solidFill>
              <a:latin typeface="FRUTIGER LT 55 ROMAN" panose="02000503000000000000" pitchFamily="2" charset="0"/>
            </a:endParaRPr>
          </a:p>
        </p:txBody>
      </p:sp>
      <p:sp>
        <p:nvSpPr>
          <p:cNvPr id="352" name="Menu Our History">
            <a:hlinkClick r:id="rId70" action="ppaction://hlinksldjump"/>
            <a:extLst>
              <a:ext uri="{FF2B5EF4-FFF2-40B4-BE49-F238E27FC236}">
                <a16:creationId xmlns:a16="http://schemas.microsoft.com/office/drawing/2014/main" id="{C7D8BC17-ACBA-D965-67BE-E634580D18F5}"/>
              </a:ext>
            </a:extLst>
          </p:cNvPr>
          <p:cNvSpPr txBox="1"/>
          <p:nvPr/>
        </p:nvSpPr>
        <p:spPr>
          <a:xfrm>
            <a:off x="4629515" y="62898"/>
            <a:ext cx="1440000" cy="461665"/>
          </a:xfrm>
          <a:prstGeom prst="rect">
            <a:avLst/>
          </a:prstGeom>
          <a:noFill/>
        </p:spPr>
        <p:txBody>
          <a:bodyPr wrap="square" rtlCol="0">
            <a:spAutoFit/>
          </a:bodyPr>
          <a:lstStyle/>
          <a:p>
            <a:pPr algn="ctr"/>
            <a:r>
              <a:rPr lang="en-US" sz="1200">
                <a:latin typeface="FRUTIGER LT 55 ROMAN" panose="02000503000000000000" pitchFamily="2" charset="0"/>
              </a:rPr>
              <a:t>Nuestra</a:t>
            </a:r>
          </a:p>
          <a:p>
            <a:pPr algn="ctr"/>
            <a:r>
              <a:rPr lang="en-US" sz="1200">
                <a:latin typeface="FRUTIGER LT 55 ROMAN" panose="02000503000000000000" pitchFamily="2" charset="0"/>
              </a:rPr>
              <a:t>Historia</a:t>
            </a:r>
          </a:p>
        </p:txBody>
      </p:sp>
      <p:sp>
        <p:nvSpPr>
          <p:cNvPr id="353" name="Menu Organizational Stucture">
            <a:hlinkClick r:id="rId71" action="ppaction://hlinksldjump"/>
            <a:extLst>
              <a:ext uri="{FF2B5EF4-FFF2-40B4-BE49-F238E27FC236}">
                <a16:creationId xmlns:a16="http://schemas.microsoft.com/office/drawing/2014/main" id="{756313C7-DCE5-564B-9F98-5C853B41A249}"/>
              </a:ext>
            </a:extLst>
          </p:cNvPr>
          <p:cNvSpPr txBox="1"/>
          <p:nvPr/>
        </p:nvSpPr>
        <p:spPr>
          <a:xfrm>
            <a:off x="3204084" y="62898"/>
            <a:ext cx="1440000" cy="461665"/>
          </a:xfrm>
          <a:prstGeom prst="rect">
            <a:avLst/>
          </a:prstGeom>
          <a:noFill/>
        </p:spPr>
        <p:txBody>
          <a:bodyPr wrap="square" rtlCol="0">
            <a:spAutoFit/>
          </a:bodyPr>
          <a:lstStyle/>
          <a:p>
            <a:pPr algn="ctr"/>
            <a:r>
              <a:rPr lang="en-US" sz="1200" err="1">
                <a:solidFill>
                  <a:schemeClr val="bg1"/>
                </a:solidFill>
                <a:latin typeface="FRUTIGER LT 55 ROMAN" panose="02000503000000000000" pitchFamily="2" charset="0"/>
              </a:rPr>
              <a:t>Estructura</a:t>
            </a:r>
            <a:r>
              <a:rPr lang="en-US" sz="1200">
                <a:solidFill>
                  <a:schemeClr val="bg1"/>
                </a:solidFill>
                <a:latin typeface="FRUTIGER LT 55 ROMAN" panose="02000503000000000000" pitchFamily="2" charset="0"/>
              </a:rPr>
              <a:t> </a:t>
            </a:r>
            <a:r>
              <a:rPr lang="en-US" sz="1200" err="1">
                <a:solidFill>
                  <a:schemeClr val="bg1"/>
                </a:solidFill>
                <a:latin typeface="FRUTIGER LT 55 ROMAN" panose="02000503000000000000" pitchFamily="2" charset="0"/>
              </a:rPr>
              <a:t>Organizacional</a:t>
            </a:r>
            <a:endParaRPr lang="en-US" sz="1200">
              <a:solidFill>
                <a:schemeClr val="bg1"/>
              </a:solidFill>
              <a:latin typeface="FRUTIGER LT 55 ROMAN" panose="02000503000000000000" pitchFamily="2" charset="0"/>
            </a:endParaRPr>
          </a:p>
        </p:txBody>
      </p:sp>
      <p:sp>
        <p:nvSpPr>
          <p:cNvPr id="354" name="Menu Why Us">
            <a:hlinkClick r:id="rId72" action="ppaction://hlinksldjump"/>
            <a:extLst>
              <a:ext uri="{FF2B5EF4-FFF2-40B4-BE49-F238E27FC236}">
                <a16:creationId xmlns:a16="http://schemas.microsoft.com/office/drawing/2014/main" id="{18BB8433-16F9-30BC-CF45-450F4C819683}"/>
              </a:ext>
            </a:extLst>
          </p:cNvPr>
          <p:cNvSpPr txBox="1"/>
          <p:nvPr/>
        </p:nvSpPr>
        <p:spPr>
          <a:xfrm>
            <a:off x="1778653" y="62898"/>
            <a:ext cx="1440000" cy="461665"/>
          </a:xfrm>
          <a:prstGeom prst="rect">
            <a:avLst/>
          </a:prstGeom>
          <a:noFill/>
        </p:spPr>
        <p:txBody>
          <a:bodyPr wrap="square" rtlCol="0">
            <a:spAutoFit/>
          </a:bodyPr>
          <a:lstStyle/>
          <a:p>
            <a:pPr algn="ctr"/>
            <a:r>
              <a:rPr lang="en-US" sz="1200">
                <a:solidFill>
                  <a:schemeClr val="bg1"/>
                </a:solidFill>
                <a:latin typeface="FRUTIGER LT 55 ROMAN" panose="02000503000000000000" pitchFamily="2" charset="0"/>
              </a:rPr>
              <a:t>Why</a:t>
            </a:r>
          </a:p>
          <a:p>
            <a:pPr algn="ctr"/>
            <a:r>
              <a:rPr lang="en-US" sz="1200">
                <a:solidFill>
                  <a:schemeClr val="bg1"/>
                </a:solidFill>
                <a:latin typeface="FRUTIGER LT 55 ROMAN" panose="02000503000000000000" pitchFamily="2" charset="0"/>
              </a:rPr>
              <a:t>Carestream</a:t>
            </a:r>
          </a:p>
        </p:txBody>
      </p:sp>
      <p:pic>
        <p:nvPicPr>
          <p:cNvPr id="355" name="Carestream Logo Menu">
            <a:hlinkClick r:id="" action="ppaction://hlinkshowjump?jump=firstslide"/>
            <a:extLst>
              <a:ext uri="{FF2B5EF4-FFF2-40B4-BE49-F238E27FC236}">
                <a16:creationId xmlns:a16="http://schemas.microsoft.com/office/drawing/2014/main" id="{22F57891-CBEB-A430-6CAA-569509CEC917}"/>
              </a:ext>
            </a:extLst>
          </p:cNvPr>
          <p:cNvPicPr>
            <a:picLocks noChangeAspect="1"/>
          </p:cNvPicPr>
          <p:nvPr/>
        </p:nvPicPr>
        <p:blipFill>
          <a:blip r:embed="rId73" cstate="screen">
            <a:extLst>
              <a:ext uri="{28A0092B-C50C-407E-A947-70E740481C1C}">
                <a14:useLocalDpi xmlns:a14="http://schemas.microsoft.com/office/drawing/2010/main"/>
              </a:ext>
            </a:extLst>
          </a:blip>
          <a:stretch>
            <a:fillRect/>
          </a:stretch>
        </p:blipFill>
        <p:spPr>
          <a:xfrm>
            <a:off x="420759" y="189620"/>
            <a:ext cx="1209137" cy="208220"/>
          </a:xfrm>
          <a:prstGeom prst="rect">
            <a:avLst/>
          </a:prstGeom>
        </p:spPr>
      </p:pic>
      <p:grpSp>
        <p:nvGrpSpPr>
          <p:cNvPr id="568" name="DETECTORS">
            <a:extLst>
              <a:ext uri="{FF2B5EF4-FFF2-40B4-BE49-F238E27FC236}">
                <a16:creationId xmlns:a16="http://schemas.microsoft.com/office/drawing/2014/main" id="{023BBB3D-A5AD-901C-4AE4-138F5A773F5C}"/>
              </a:ext>
            </a:extLst>
          </p:cNvPr>
          <p:cNvGrpSpPr/>
          <p:nvPr/>
        </p:nvGrpSpPr>
        <p:grpSpPr>
          <a:xfrm>
            <a:off x="-7890919" y="4139232"/>
            <a:ext cx="2042338" cy="2120888"/>
            <a:chOff x="5247304" y="4372963"/>
            <a:chExt cx="2042338" cy="2120888"/>
          </a:xfrm>
        </p:grpSpPr>
        <p:sp>
          <p:nvSpPr>
            <p:cNvPr id="569" name="Rectangulo Detectors">
              <a:hlinkClick r:id="rId74" action="ppaction://hlinksldjump"/>
              <a:extLst>
                <a:ext uri="{FF2B5EF4-FFF2-40B4-BE49-F238E27FC236}">
                  <a16:creationId xmlns:a16="http://schemas.microsoft.com/office/drawing/2014/main" id="{BF381D9D-38D9-B73A-28A1-E0EF33229AE8}"/>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570" name="TextBox Detectors">
              <a:hlinkClick r:id="rId74" action="ppaction://hlinksldjump"/>
              <a:extLst>
                <a:ext uri="{FF2B5EF4-FFF2-40B4-BE49-F238E27FC236}">
                  <a16:creationId xmlns:a16="http://schemas.microsoft.com/office/drawing/2014/main" id="{3070D8BE-3C1E-B175-8781-02A2689CA85A}"/>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571" name="Product image Detectors">
              <a:hlinkClick r:id="rId74" action="ppaction://hlinksldjump"/>
              <a:extLst>
                <a:ext uri="{FF2B5EF4-FFF2-40B4-BE49-F238E27FC236}">
                  <a16:creationId xmlns:a16="http://schemas.microsoft.com/office/drawing/2014/main" id="{BEC53C3B-1BED-52D6-48E5-4B7234547BD1}"/>
                </a:ext>
              </a:extLst>
            </p:cNvPr>
            <p:cNvPicPr>
              <a:picLocks noChangeAspect="1"/>
            </p:cNvPicPr>
            <p:nvPr/>
          </p:nvPicPr>
          <p:blipFill>
            <a:blip r:embed="rId75"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192878576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xit" presetSubtype="0" fill="hold" nodeType="withEffect">
                                  <p:stCondLst>
                                    <p:cond delay="0"/>
                                  </p:stCondLst>
                                  <p:childTnLst>
                                    <p:animEffect transition="out" filter="fade">
                                      <p:cBhvr>
                                        <p:cTn id="6" dur="500"/>
                                        <p:tgtEl>
                                          <p:spTgt spid="392"/>
                                        </p:tgtEl>
                                      </p:cBhvr>
                                    </p:animEffect>
                                    <p:anim calcmode="lin" valueType="num">
                                      <p:cBhvr>
                                        <p:cTn id="7" dur="500"/>
                                        <p:tgtEl>
                                          <p:spTgt spid="392"/>
                                        </p:tgtEl>
                                        <p:attrNameLst>
                                          <p:attrName>ppt_x</p:attrName>
                                        </p:attrNameLst>
                                      </p:cBhvr>
                                      <p:tavLst>
                                        <p:tav tm="0">
                                          <p:val>
                                            <p:strVal val="ppt_x"/>
                                          </p:val>
                                        </p:tav>
                                        <p:tav tm="100000">
                                          <p:val>
                                            <p:strVal val="ppt_x"/>
                                          </p:val>
                                        </p:tav>
                                      </p:tavLst>
                                    </p:anim>
                                    <p:anim calcmode="lin" valueType="num">
                                      <p:cBhvr>
                                        <p:cTn id="8" dur="500"/>
                                        <p:tgtEl>
                                          <p:spTgt spid="392"/>
                                        </p:tgtEl>
                                        <p:attrNameLst>
                                          <p:attrName>ppt_y</p:attrName>
                                        </p:attrNameLst>
                                      </p:cBhvr>
                                      <p:tavLst>
                                        <p:tav tm="0">
                                          <p:val>
                                            <p:strVal val="ppt_y"/>
                                          </p:val>
                                        </p:tav>
                                        <p:tav tm="100000">
                                          <p:val>
                                            <p:strVal val="ppt_y-.1"/>
                                          </p:val>
                                        </p:tav>
                                      </p:tavLst>
                                    </p:anim>
                                    <p:set>
                                      <p:cBhvr>
                                        <p:cTn id="9" dur="1" fill="hold">
                                          <p:stCondLst>
                                            <p:cond delay="499"/>
                                          </p:stCondLst>
                                        </p:cTn>
                                        <p:tgtEl>
                                          <p:spTgt spid="392"/>
                                        </p:tgtEl>
                                        <p:attrNameLst>
                                          <p:attrName>style.visibility</p:attrName>
                                        </p:attrNameLst>
                                      </p:cBhvr>
                                      <p:to>
                                        <p:strVal val="hidden"/>
                                      </p:to>
                                    </p:set>
                                  </p:childTnLst>
                                </p:cTn>
                              </p:par>
                              <p:par>
                                <p:cTn id="10" presetID="42" presetClass="exit" presetSubtype="0" fill="hold" grpId="0" nodeType="withEffect">
                                  <p:stCondLst>
                                    <p:cond delay="0"/>
                                  </p:stCondLst>
                                  <p:childTnLst>
                                    <p:animEffect transition="out" filter="fade">
                                      <p:cBhvr>
                                        <p:cTn id="11" dur="500"/>
                                        <p:tgtEl>
                                          <p:spTgt spid="238"/>
                                        </p:tgtEl>
                                      </p:cBhvr>
                                    </p:animEffect>
                                    <p:anim calcmode="lin" valueType="num">
                                      <p:cBhvr>
                                        <p:cTn id="12" dur="500"/>
                                        <p:tgtEl>
                                          <p:spTgt spid="238"/>
                                        </p:tgtEl>
                                        <p:attrNameLst>
                                          <p:attrName>ppt_x</p:attrName>
                                        </p:attrNameLst>
                                      </p:cBhvr>
                                      <p:tavLst>
                                        <p:tav tm="0">
                                          <p:val>
                                            <p:strVal val="ppt_x"/>
                                          </p:val>
                                        </p:tav>
                                        <p:tav tm="100000">
                                          <p:val>
                                            <p:strVal val="ppt_x"/>
                                          </p:val>
                                        </p:tav>
                                      </p:tavLst>
                                    </p:anim>
                                    <p:anim calcmode="lin" valueType="num">
                                      <p:cBhvr>
                                        <p:cTn id="13" dur="500"/>
                                        <p:tgtEl>
                                          <p:spTgt spid="238"/>
                                        </p:tgtEl>
                                        <p:attrNameLst>
                                          <p:attrName>ppt_y</p:attrName>
                                        </p:attrNameLst>
                                      </p:cBhvr>
                                      <p:tavLst>
                                        <p:tav tm="0">
                                          <p:val>
                                            <p:strVal val="ppt_y"/>
                                          </p:val>
                                        </p:tav>
                                        <p:tav tm="100000">
                                          <p:val>
                                            <p:strVal val="ppt_y+.1"/>
                                          </p:val>
                                        </p:tav>
                                      </p:tavLst>
                                    </p:anim>
                                    <p:set>
                                      <p:cBhvr>
                                        <p:cTn id="14" dur="1" fill="hold">
                                          <p:stCondLst>
                                            <p:cond delay="499"/>
                                          </p:stCondLst>
                                        </p:cTn>
                                        <p:tgtEl>
                                          <p:spTgt spid="238"/>
                                        </p:tgtEl>
                                        <p:attrNameLst>
                                          <p:attrName>style.visibility</p:attrName>
                                        </p:attrNameLst>
                                      </p:cBhvr>
                                      <p:to>
                                        <p:strVal val="hidden"/>
                                      </p:to>
                                    </p:set>
                                  </p:childTnLst>
                                </p:cTn>
                              </p:par>
                              <p:par>
                                <p:cTn id="15" presetID="2" presetClass="entr" presetSubtype="8" fill="hold" nodeType="withEffect">
                                  <p:stCondLst>
                                    <p:cond delay="0"/>
                                  </p:stCondLst>
                                  <p:childTnLst>
                                    <p:set>
                                      <p:cBhvr>
                                        <p:cTn id="16" dur="1" fill="hold">
                                          <p:stCondLst>
                                            <p:cond delay="0"/>
                                          </p:stCondLst>
                                        </p:cTn>
                                        <p:tgtEl>
                                          <p:spTgt spid="22"/>
                                        </p:tgtEl>
                                        <p:attrNameLst>
                                          <p:attrName>style.visibility</p:attrName>
                                        </p:attrNameLst>
                                      </p:cBhvr>
                                      <p:to>
                                        <p:strVal val="visible"/>
                                      </p:to>
                                    </p:set>
                                    <p:anim calcmode="lin" valueType="num">
                                      <p:cBhvr additive="base">
                                        <p:cTn id="17" dur="500" fill="hold"/>
                                        <p:tgtEl>
                                          <p:spTgt spid="22"/>
                                        </p:tgtEl>
                                        <p:attrNameLst>
                                          <p:attrName>ppt_x</p:attrName>
                                        </p:attrNameLst>
                                      </p:cBhvr>
                                      <p:tavLst>
                                        <p:tav tm="0">
                                          <p:val>
                                            <p:strVal val="0-#ppt_w/2"/>
                                          </p:val>
                                        </p:tav>
                                        <p:tav tm="100000">
                                          <p:val>
                                            <p:strVal val="#ppt_x"/>
                                          </p:val>
                                        </p:tav>
                                      </p:tavLst>
                                    </p:anim>
                                    <p:anim calcmode="lin" valueType="num">
                                      <p:cBhvr additive="base">
                                        <p:cTn id="18" dur="500" fill="hold"/>
                                        <p:tgtEl>
                                          <p:spTgt spid="22"/>
                                        </p:tgtEl>
                                        <p:attrNameLst>
                                          <p:attrName>ppt_y</p:attrName>
                                        </p:attrNameLst>
                                      </p:cBhvr>
                                      <p:tavLst>
                                        <p:tav tm="0">
                                          <p:val>
                                            <p:strVal val="#ppt_y"/>
                                          </p:val>
                                        </p:tav>
                                        <p:tav tm="100000">
                                          <p:val>
                                            <p:strVal val="#ppt_y"/>
                                          </p:val>
                                        </p:tav>
                                      </p:tavLst>
                                    </p:anim>
                                  </p:childTnLst>
                                </p:cTn>
                              </p:par>
                              <p:par>
                                <p:cTn id="19" presetID="2" presetClass="entr" presetSubtype="8" fill="hold" nodeType="withEffect">
                                  <p:stCondLst>
                                    <p:cond delay="0"/>
                                  </p:stCondLst>
                                  <p:childTnLst>
                                    <p:set>
                                      <p:cBhvr>
                                        <p:cTn id="20" dur="1" fill="hold">
                                          <p:stCondLst>
                                            <p:cond delay="0"/>
                                          </p:stCondLst>
                                        </p:cTn>
                                        <p:tgtEl>
                                          <p:spTgt spid="23"/>
                                        </p:tgtEl>
                                        <p:attrNameLst>
                                          <p:attrName>style.visibility</p:attrName>
                                        </p:attrNameLst>
                                      </p:cBhvr>
                                      <p:to>
                                        <p:strVal val="visible"/>
                                      </p:to>
                                    </p:set>
                                    <p:anim calcmode="lin" valueType="num">
                                      <p:cBhvr additive="base">
                                        <p:cTn id="21" dur="500" fill="hold"/>
                                        <p:tgtEl>
                                          <p:spTgt spid="23"/>
                                        </p:tgtEl>
                                        <p:attrNameLst>
                                          <p:attrName>ppt_x</p:attrName>
                                        </p:attrNameLst>
                                      </p:cBhvr>
                                      <p:tavLst>
                                        <p:tav tm="0">
                                          <p:val>
                                            <p:strVal val="0-#ppt_w/2"/>
                                          </p:val>
                                        </p:tav>
                                        <p:tav tm="100000">
                                          <p:val>
                                            <p:strVal val="#ppt_x"/>
                                          </p:val>
                                        </p:tav>
                                      </p:tavLst>
                                    </p:anim>
                                    <p:anim calcmode="lin" valueType="num">
                                      <p:cBhvr additive="base">
                                        <p:cTn id="22" dur="500" fill="hold"/>
                                        <p:tgtEl>
                                          <p:spTgt spid="23"/>
                                        </p:tgtEl>
                                        <p:attrNameLst>
                                          <p:attrName>ppt_y</p:attrName>
                                        </p:attrNameLst>
                                      </p:cBhvr>
                                      <p:tavLst>
                                        <p:tav tm="0">
                                          <p:val>
                                            <p:strVal val="#ppt_y"/>
                                          </p:val>
                                        </p:tav>
                                        <p:tav tm="100000">
                                          <p:val>
                                            <p:strVal val="#ppt_y"/>
                                          </p:val>
                                        </p:tav>
                                      </p:tavLst>
                                    </p:anim>
                                  </p:childTnLst>
                                </p:cTn>
                              </p:par>
                              <p:par>
                                <p:cTn id="23" presetID="2" presetClass="entr" presetSubtype="1" accel="50000" decel="50000" fill="hold" nodeType="withEffect">
                                  <p:stCondLst>
                                    <p:cond delay="0"/>
                                  </p:stCondLst>
                                  <p:childTnLst>
                                    <p:set>
                                      <p:cBhvr>
                                        <p:cTn id="24" dur="1" fill="hold">
                                          <p:stCondLst>
                                            <p:cond delay="0"/>
                                          </p:stCondLst>
                                        </p:cTn>
                                        <p:tgtEl>
                                          <p:spTgt spid="21"/>
                                        </p:tgtEl>
                                        <p:attrNameLst>
                                          <p:attrName>style.visibility</p:attrName>
                                        </p:attrNameLst>
                                      </p:cBhvr>
                                      <p:to>
                                        <p:strVal val="visible"/>
                                      </p:to>
                                    </p:set>
                                    <p:anim calcmode="lin" valueType="num">
                                      <p:cBhvr additive="base">
                                        <p:cTn id="25" dur="1000" fill="hold"/>
                                        <p:tgtEl>
                                          <p:spTgt spid="21"/>
                                        </p:tgtEl>
                                        <p:attrNameLst>
                                          <p:attrName>ppt_x</p:attrName>
                                        </p:attrNameLst>
                                      </p:cBhvr>
                                      <p:tavLst>
                                        <p:tav tm="0">
                                          <p:val>
                                            <p:strVal val="#ppt_x"/>
                                          </p:val>
                                        </p:tav>
                                        <p:tav tm="100000">
                                          <p:val>
                                            <p:strVal val="#ppt_x"/>
                                          </p:val>
                                        </p:tav>
                                      </p:tavLst>
                                    </p:anim>
                                    <p:anim calcmode="lin" valueType="num">
                                      <p:cBhvr additive="base">
                                        <p:cTn id="26" dur="1000" fill="hold"/>
                                        <p:tgtEl>
                                          <p:spTgt spid="21"/>
                                        </p:tgtEl>
                                        <p:attrNameLst>
                                          <p:attrName>ppt_y</p:attrName>
                                        </p:attrNameLst>
                                      </p:cBhvr>
                                      <p:tavLst>
                                        <p:tav tm="0">
                                          <p:val>
                                            <p:strVal val="0-#ppt_h/2"/>
                                          </p:val>
                                        </p:tav>
                                        <p:tav tm="100000">
                                          <p:val>
                                            <p:strVal val="#ppt_y"/>
                                          </p:val>
                                        </p:tav>
                                      </p:tavLst>
                                    </p:anim>
                                  </p:childTnLst>
                                </p:cTn>
                              </p:par>
                              <p:par>
                                <p:cTn id="27" presetID="2" presetClass="entr" presetSubtype="4" accel="50000" decel="50000" fill="hold" nodeType="withEffect">
                                  <p:stCondLst>
                                    <p:cond delay="0"/>
                                  </p:stCondLst>
                                  <p:childTnLst>
                                    <p:set>
                                      <p:cBhvr>
                                        <p:cTn id="28" dur="1" fill="hold">
                                          <p:stCondLst>
                                            <p:cond delay="0"/>
                                          </p:stCondLst>
                                        </p:cTn>
                                        <p:tgtEl>
                                          <p:spTgt spid="13"/>
                                        </p:tgtEl>
                                        <p:attrNameLst>
                                          <p:attrName>style.visibility</p:attrName>
                                        </p:attrNameLst>
                                      </p:cBhvr>
                                      <p:to>
                                        <p:strVal val="visible"/>
                                      </p:to>
                                    </p:set>
                                    <p:anim calcmode="lin" valueType="num">
                                      <p:cBhvr additive="base">
                                        <p:cTn id="29" dur="1000" fill="hold"/>
                                        <p:tgtEl>
                                          <p:spTgt spid="13"/>
                                        </p:tgtEl>
                                        <p:attrNameLst>
                                          <p:attrName>ppt_x</p:attrName>
                                        </p:attrNameLst>
                                      </p:cBhvr>
                                      <p:tavLst>
                                        <p:tav tm="0">
                                          <p:val>
                                            <p:strVal val="#ppt_x"/>
                                          </p:val>
                                        </p:tav>
                                        <p:tav tm="100000">
                                          <p:val>
                                            <p:strVal val="#ppt_x"/>
                                          </p:val>
                                        </p:tav>
                                      </p:tavLst>
                                    </p:anim>
                                    <p:anim calcmode="lin" valueType="num">
                                      <p:cBhvr additive="base">
                                        <p:cTn id="30" dur="10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22" name="Straight Connector 221">
            <a:extLst>
              <a:ext uri="{FF2B5EF4-FFF2-40B4-BE49-F238E27FC236}">
                <a16:creationId xmlns:a16="http://schemas.microsoft.com/office/drawing/2014/main" id="{D84B4938-6B5E-16D8-2766-5D88A2BBFA0E}"/>
              </a:ext>
            </a:extLst>
          </p:cNvPr>
          <p:cNvCxnSpPr>
            <a:cxnSpLocks/>
            <a:endCxn id="228" idx="2"/>
          </p:cNvCxnSpPr>
          <p:nvPr/>
        </p:nvCxnSpPr>
        <p:spPr>
          <a:xfrm>
            <a:off x="-1160616" y="3614971"/>
            <a:ext cx="11761839" cy="48488"/>
          </a:xfrm>
          <a:prstGeom prst="line">
            <a:avLst/>
          </a:prstGeom>
          <a:ln w="19050">
            <a:solidFill>
              <a:srgbClr val="F67F25"/>
            </a:solidFill>
          </a:ln>
        </p:spPr>
        <p:style>
          <a:lnRef idx="1">
            <a:schemeClr val="accent2"/>
          </a:lnRef>
          <a:fillRef idx="0">
            <a:schemeClr val="accent2"/>
          </a:fillRef>
          <a:effectRef idx="0">
            <a:schemeClr val="accent2"/>
          </a:effectRef>
          <a:fontRef idx="minor">
            <a:schemeClr val="tx1"/>
          </a:fontRef>
        </p:style>
      </p:cxnSp>
      <p:cxnSp>
        <p:nvCxnSpPr>
          <p:cNvPr id="367" name="Straight Connector">
            <a:extLst>
              <a:ext uri="{FF2B5EF4-FFF2-40B4-BE49-F238E27FC236}">
                <a16:creationId xmlns:a16="http://schemas.microsoft.com/office/drawing/2014/main" id="{B0F22557-07C7-0180-F77E-317A3AD3A045}"/>
              </a:ext>
            </a:extLst>
          </p:cNvPr>
          <p:cNvCxnSpPr>
            <a:cxnSpLocks/>
          </p:cNvCxnSpPr>
          <p:nvPr/>
        </p:nvCxnSpPr>
        <p:spPr>
          <a:xfrm>
            <a:off x="13725811" y="3624259"/>
            <a:ext cx="12192000" cy="0"/>
          </a:xfrm>
          <a:prstGeom prst="line">
            <a:avLst/>
          </a:prstGeom>
          <a:ln w="19050">
            <a:solidFill>
              <a:srgbClr val="F67F25"/>
            </a:solidFill>
          </a:ln>
        </p:spPr>
        <p:style>
          <a:lnRef idx="1">
            <a:schemeClr val="accent2"/>
          </a:lnRef>
          <a:fillRef idx="0">
            <a:schemeClr val="accent2"/>
          </a:fillRef>
          <a:effectRef idx="0">
            <a:schemeClr val="accent2"/>
          </a:effectRef>
          <a:fontRef idx="minor">
            <a:schemeClr val="tx1"/>
          </a:fontRef>
        </p:style>
      </p:cxnSp>
      <p:grpSp>
        <p:nvGrpSpPr>
          <p:cNvPr id="471" name="Group DOWN">
            <a:extLst>
              <a:ext uri="{FF2B5EF4-FFF2-40B4-BE49-F238E27FC236}">
                <a16:creationId xmlns:a16="http://schemas.microsoft.com/office/drawing/2014/main" id="{B91A809B-D5A5-B813-CA98-6F5099966EE6}"/>
              </a:ext>
            </a:extLst>
          </p:cNvPr>
          <p:cNvGrpSpPr/>
          <p:nvPr/>
        </p:nvGrpSpPr>
        <p:grpSpPr>
          <a:xfrm>
            <a:off x="845398" y="4624524"/>
            <a:ext cx="10498512" cy="1812763"/>
            <a:chOff x="730223" y="4313244"/>
            <a:chExt cx="10498512" cy="1812763"/>
          </a:xfrm>
        </p:grpSpPr>
        <p:sp>
          <p:nvSpPr>
            <p:cNvPr id="219" name="TextBox 218">
              <a:extLst>
                <a:ext uri="{FF2B5EF4-FFF2-40B4-BE49-F238E27FC236}">
                  <a16:creationId xmlns:a16="http://schemas.microsoft.com/office/drawing/2014/main" id="{7EE2C9F1-1AC1-7DBE-18EF-E223ED898F43}"/>
                </a:ext>
              </a:extLst>
            </p:cNvPr>
            <p:cNvSpPr txBox="1"/>
            <p:nvPr/>
          </p:nvSpPr>
          <p:spPr>
            <a:xfrm>
              <a:off x="8059039" y="4313244"/>
              <a:ext cx="1179826" cy="246221"/>
            </a:xfrm>
            <a:prstGeom prst="rect">
              <a:avLst/>
            </a:prstGeom>
            <a:noFill/>
          </p:spPr>
          <p:txBody>
            <a:bodyPr wrap="square" lIns="0" rtlCol="0">
              <a:spAutoFit/>
            </a:bodyPr>
            <a:lstStyle/>
            <a:p>
              <a:r>
                <a:rPr lang="en-US" sz="1000">
                  <a:solidFill>
                    <a:srgbClr val="F9880B"/>
                  </a:solidFill>
                </a:rPr>
                <a:t>DRX-Excel Refresh</a:t>
              </a:r>
              <a:endParaRPr lang="en-MX" sz="1000">
                <a:solidFill>
                  <a:schemeClr val="accent1"/>
                </a:solidFill>
              </a:endParaRPr>
            </a:p>
          </p:txBody>
        </p:sp>
        <p:cxnSp>
          <p:nvCxnSpPr>
            <p:cNvPr id="191" name="Straight Connector 190">
              <a:extLst>
                <a:ext uri="{FF2B5EF4-FFF2-40B4-BE49-F238E27FC236}">
                  <a16:creationId xmlns:a16="http://schemas.microsoft.com/office/drawing/2014/main" id="{D4D8EA32-0B1A-77F9-BC44-B5CBCC80E328}"/>
                </a:ext>
              </a:extLst>
            </p:cNvPr>
            <p:cNvCxnSpPr>
              <a:cxnSpLocks/>
            </p:cNvCxnSpPr>
            <p:nvPr/>
          </p:nvCxnSpPr>
          <p:spPr>
            <a:xfrm>
              <a:off x="6180389" y="4498055"/>
              <a:ext cx="1017874" cy="0"/>
            </a:xfrm>
            <a:prstGeom prst="line">
              <a:avLst/>
            </a:prstGeom>
            <a:ln w="19050">
              <a:solidFill>
                <a:srgbClr val="F57F25"/>
              </a:solidFill>
            </a:ln>
          </p:spPr>
          <p:style>
            <a:lnRef idx="1">
              <a:schemeClr val="dk1"/>
            </a:lnRef>
            <a:fillRef idx="0">
              <a:schemeClr val="dk1"/>
            </a:fillRef>
            <a:effectRef idx="0">
              <a:schemeClr val="dk1"/>
            </a:effectRef>
            <a:fontRef idx="minor">
              <a:schemeClr val="tx1"/>
            </a:fontRef>
          </p:style>
        </p:cxnSp>
        <p:sp>
          <p:nvSpPr>
            <p:cNvPr id="192" name="TextBox 191">
              <a:extLst>
                <a:ext uri="{FF2B5EF4-FFF2-40B4-BE49-F238E27FC236}">
                  <a16:creationId xmlns:a16="http://schemas.microsoft.com/office/drawing/2014/main" id="{B1E68271-1A4F-6C9E-A8D0-1DA98C8EB0A8}"/>
                </a:ext>
              </a:extLst>
            </p:cNvPr>
            <p:cNvSpPr txBox="1"/>
            <p:nvPr/>
          </p:nvSpPr>
          <p:spPr>
            <a:xfrm>
              <a:off x="6209910" y="4524713"/>
              <a:ext cx="1043908" cy="246221"/>
            </a:xfrm>
            <a:prstGeom prst="rect">
              <a:avLst/>
            </a:prstGeom>
            <a:noFill/>
          </p:spPr>
          <p:txBody>
            <a:bodyPr wrap="square" lIns="0" rtlCol="0">
              <a:spAutoFit/>
            </a:bodyPr>
            <a:lstStyle/>
            <a:p>
              <a:r>
                <a:rPr lang="en-US" sz="1000">
                  <a:solidFill>
                    <a:srgbClr val="F9880B"/>
                  </a:solidFill>
                </a:rPr>
                <a:t>DRX-LC Detector</a:t>
              </a:r>
              <a:endParaRPr lang="en-MX" sz="1000">
                <a:solidFill>
                  <a:schemeClr val="accent1"/>
                </a:solidFill>
              </a:endParaRPr>
            </a:p>
          </p:txBody>
        </p:sp>
        <p:pic>
          <p:nvPicPr>
            <p:cNvPr id="220" name="Picture 219">
              <a:extLst>
                <a:ext uri="{FF2B5EF4-FFF2-40B4-BE49-F238E27FC236}">
                  <a16:creationId xmlns:a16="http://schemas.microsoft.com/office/drawing/2014/main" id="{08FFB9CB-EBD6-D6EA-185F-EA3B6AB9654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381508" y="4781244"/>
              <a:ext cx="504332" cy="1249248"/>
            </a:xfrm>
            <a:prstGeom prst="rect">
              <a:avLst/>
            </a:prstGeom>
          </p:spPr>
        </p:pic>
        <p:cxnSp>
          <p:nvCxnSpPr>
            <p:cNvPr id="84" name="Straight Connector 83">
              <a:extLst>
                <a:ext uri="{FF2B5EF4-FFF2-40B4-BE49-F238E27FC236}">
                  <a16:creationId xmlns:a16="http://schemas.microsoft.com/office/drawing/2014/main" id="{1E8BE46D-3249-7D03-7A45-28241ED357E7}"/>
                </a:ext>
              </a:extLst>
            </p:cNvPr>
            <p:cNvCxnSpPr>
              <a:cxnSpLocks/>
            </p:cNvCxnSpPr>
            <p:nvPr/>
          </p:nvCxnSpPr>
          <p:spPr>
            <a:xfrm>
              <a:off x="759819" y="4622990"/>
              <a:ext cx="973760" cy="0"/>
            </a:xfrm>
            <a:prstGeom prst="line">
              <a:avLst/>
            </a:prstGeom>
            <a:ln w="19050">
              <a:solidFill>
                <a:srgbClr val="F57F25"/>
              </a:solidFill>
            </a:ln>
          </p:spPr>
          <p:style>
            <a:lnRef idx="1">
              <a:schemeClr val="dk1"/>
            </a:lnRef>
            <a:fillRef idx="0">
              <a:schemeClr val="dk1"/>
            </a:fillRef>
            <a:effectRef idx="0">
              <a:schemeClr val="dk1"/>
            </a:effectRef>
            <a:fontRef idx="minor">
              <a:schemeClr val="tx1"/>
            </a:fontRef>
          </p:style>
        </p:cxnSp>
        <p:sp>
          <p:nvSpPr>
            <p:cNvPr id="86" name="TextBox 85">
              <a:extLst>
                <a:ext uri="{FF2B5EF4-FFF2-40B4-BE49-F238E27FC236}">
                  <a16:creationId xmlns:a16="http://schemas.microsoft.com/office/drawing/2014/main" id="{E38FCB2A-FAD7-AC86-03B1-716595615E55}"/>
                </a:ext>
              </a:extLst>
            </p:cNvPr>
            <p:cNvSpPr txBox="1"/>
            <p:nvPr/>
          </p:nvSpPr>
          <p:spPr>
            <a:xfrm>
              <a:off x="773308" y="4381506"/>
              <a:ext cx="1148094" cy="246221"/>
            </a:xfrm>
            <a:prstGeom prst="rect">
              <a:avLst/>
            </a:prstGeom>
            <a:noFill/>
          </p:spPr>
          <p:txBody>
            <a:bodyPr wrap="square" lIns="0" rtlCol="0">
              <a:spAutoFit/>
            </a:bodyPr>
            <a:lstStyle/>
            <a:p>
              <a:r>
                <a:rPr lang="en-US" altLang="zh-CN" sz="1000">
                  <a:solidFill>
                    <a:srgbClr val="F9880B"/>
                  </a:solidFill>
                </a:rPr>
                <a:t>Focus Detector</a:t>
              </a:r>
              <a:endParaRPr lang="en-MX" sz="1000">
                <a:solidFill>
                  <a:schemeClr val="accent1"/>
                </a:solidFill>
              </a:endParaRPr>
            </a:p>
          </p:txBody>
        </p:sp>
        <p:pic>
          <p:nvPicPr>
            <p:cNvPr id="119" name="Picture 118">
              <a:extLst>
                <a:ext uri="{FF2B5EF4-FFF2-40B4-BE49-F238E27FC236}">
                  <a16:creationId xmlns:a16="http://schemas.microsoft.com/office/drawing/2014/main" id="{6BFA4492-E5FF-F688-F182-E74C7F84F8E9}"/>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30223" y="4781258"/>
              <a:ext cx="1104853" cy="944825"/>
            </a:xfrm>
            <a:prstGeom prst="rect">
              <a:avLst/>
            </a:prstGeom>
          </p:spPr>
        </p:pic>
        <p:cxnSp>
          <p:nvCxnSpPr>
            <p:cNvPr id="165" name="Straight Connector 164">
              <a:extLst>
                <a:ext uri="{FF2B5EF4-FFF2-40B4-BE49-F238E27FC236}">
                  <a16:creationId xmlns:a16="http://schemas.microsoft.com/office/drawing/2014/main" id="{204F7851-2A17-677C-62B4-BD3CC1201EF2}"/>
                </a:ext>
              </a:extLst>
            </p:cNvPr>
            <p:cNvCxnSpPr>
              <a:cxnSpLocks/>
            </p:cNvCxnSpPr>
            <p:nvPr/>
          </p:nvCxnSpPr>
          <p:spPr>
            <a:xfrm rot="16200000">
              <a:off x="2813572" y="4223407"/>
              <a:ext cx="0" cy="1394505"/>
            </a:xfrm>
            <a:prstGeom prst="line">
              <a:avLst/>
            </a:prstGeom>
            <a:ln w="19050">
              <a:solidFill>
                <a:srgbClr val="F57F25"/>
              </a:solidFill>
            </a:ln>
          </p:spPr>
          <p:style>
            <a:lnRef idx="1">
              <a:schemeClr val="dk1"/>
            </a:lnRef>
            <a:fillRef idx="0">
              <a:schemeClr val="dk1"/>
            </a:fillRef>
            <a:effectRef idx="0">
              <a:schemeClr val="dk1"/>
            </a:effectRef>
            <a:fontRef idx="minor">
              <a:schemeClr val="tx1"/>
            </a:fontRef>
          </p:style>
        </p:cxnSp>
        <p:sp>
          <p:nvSpPr>
            <p:cNvPr id="166" name="TextBox 165">
              <a:extLst>
                <a:ext uri="{FF2B5EF4-FFF2-40B4-BE49-F238E27FC236}">
                  <a16:creationId xmlns:a16="http://schemas.microsoft.com/office/drawing/2014/main" id="{92844F0A-55A9-2264-8FF4-CAE52BA3C5A9}"/>
                </a:ext>
              </a:extLst>
            </p:cNvPr>
            <p:cNvSpPr txBox="1"/>
            <p:nvPr/>
          </p:nvSpPr>
          <p:spPr>
            <a:xfrm>
              <a:off x="2129142" y="4930416"/>
              <a:ext cx="1192226" cy="246221"/>
            </a:xfrm>
            <a:prstGeom prst="rect">
              <a:avLst/>
            </a:prstGeom>
            <a:noFill/>
          </p:spPr>
          <p:txBody>
            <a:bodyPr wrap="square" lIns="0" rtlCol="0">
              <a:spAutoFit/>
            </a:bodyPr>
            <a:lstStyle/>
            <a:p>
              <a:r>
                <a:rPr lang="en-US" sz="1000" err="1">
                  <a:solidFill>
                    <a:srgbClr val="F9880B"/>
                  </a:solidFill>
                </a:rPr>
                <a:t>ImageView</a:t>
              </a:r>
              <a:r>
                <a:rPr lang="en-US" sz="1000">
                  <a:solidFill>
                    <a:srgbClr val="F9880B"/>
                  </a:solidFill>
                </a:rPr>
                <a:t> Software</a:t>
              </a:r>
              <a:endParaRPr lang="en-MX" sz="1000">
                <a:solidFill>
                  <a:schemeClr val="accent1"/>
                </a:solidFill>
              </a:endParaRPr>
            </a:p>
          </p:txBody>
        </p:sp>
        <p:pic>
          <p:nvPicPr>
            <p:cNvPr id="168" name="Picture 167">
              <a:extLst>
                <a:ext uri="{FF2B5EF4-FFF2-40B4-BE49-F238E27FC236}">
                  <a16:creationId xmlns:a16="http://schemas.microsoft.com/office/drawing/2014/main" id="{1DB81E6A-0E02-7021-869E-FCDC5A68C0A5}"/>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2129207" y="5228158"/>
              <a:ext cx="1473503" cy="897849"/>
            </a:xfrm>
            <a:prstGeom prst="rect">
              <a:avLst/>
            </a:prstGeom>
          </p:spPr>
        </p:pic>
        <p:cxnSp>
          <p:nvCxnSpPr>
            <p:cNvPr id="116" name="Straight Connector 115">
              <a:extLst>
                <a:ext uri="{FF2B5EF4-FFF2-40B4-BE49-F238E27FC236}">
                  <a16:creationId xmlns:a16="http://schemas.microsoft.com/office/drawing/2014/main" id="{40971969-7FE6-BCB3-C523-301E6CE8CEC1}"/>
                </a:ext>
              </a:extLst>
            </p:cNvPr>
            <p:cNvCxnSpPr>
              <a:cxnSpLocks/>
            </p:cNvCxnSpPr>
            <p:nvPr/>
          </p:nvCxnSpPr>
          <p:spPr>
            <a:xfrm>
              <a:off x="3951444" y="4592492"/>
              <a:ext cx="855149" cy="0"/>
            </a:xfrm>
            <a:prstGeom prst="line">
              <a:avLst/>
            </a:prstGeom>
            <a:ln w="19050">
              <a:solidFill>
                <a:srgbClr val="F57F25"/>
              </a:solidFill>
            </a:ln>
          </p:spPr>
          <p:style>
            <a:lnRef idx="1">
              <a:schemeClr val="dk1"/>
            </a:lnRef>
            <a:fillRef idx="0">
              <a:schemeClr val="dk1"/>
            </a:fillRef>
            <a:effectRef idx="0">
              <a:schemeClr val="dk1"/>
            </a:effectRef>
            <a:fontRef idx="minor">
              <a:schemeClr val="tx1"/>
            </a:fontRef>
          </p:style>
        </p:cxnSp>
        <p:sp>
          <p:nvSpPr>
            <p:cNvPr id="117" name="TextBox 116">
              <a:extLst>
                <a:ext uri="{FF2B5EF4-FFF2-40B4-BE49-F238E27FC236}">
                  <a16:creationId xmlns:a16="http://schemas.microsoft.com/office/drawing/2014/main" id="{B34527A9-724B-B077-625E-AB1D58A2F6A0}"/>
                </a:ext>
              </a:extLst>
            </p:cNvPr>
            <p:cNvSpPr txBox="1"/>
            <p:nvPr/>
          </p:nvSpPr>
          <p:spPr>
            <a:xfrm>
              <a:off x="3951444" y="4348821"/>
              <a:ext cx="1043909" cy="246221"/>
            </a:xfrm>
            <a:prstGeom prst="rect">
              <a:avLst/>
            </a:prstGeom>
            <a:noFill/>
          </p:spPr>
          <p:txBody>
            <a:bodyPr wrap="square" lIns="0" rtlCol="0">
              <a:spAutoFit/>
            </a:bodyPr>
            <a:lstStyle/>
            <a:p>
              <a:r>
                <a:rPr lang="en-US" altLang="zh-CN" sz="1000">
                  <a:solidFill>
                    <a:srgbClr val="F9880B"/>
                  </a:solidFill>
                </a:rPr>
                <a:t>DRX-L Detector</a:t>
              </a:r>
              <a:endParaRPr lang="en-MX" sz="1000">
                <a:solidFill>
                  <a:schemeClr val="accent1"/>
                </a:solidFill>
              </a:endParaRPr>
            </a:p>
          </p:txBody>
        </p:sp>
        <p:pic>
          <p:nvPicPr>
            <p:cNvPr id="172" name="Picture 171">
              <a:extLst>
                <a:ext uri="{FF2B5EF4-FFF2-40B4-BE49-F238E27FC236}">
                  <a16:creationId xmlns:a16="http://schemas.microsoft.com/office/drawing/2014/main" id="{6531E2F5-6682-5E3F-4FE4-68DCF4668247}"/>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flipH="1">
              <a:off x="4082064" y="4729171"/>
              <a:ext cx="517236" cy="1281981"/>
            </a:xfrm>
            <a:prstGeom prst="rect">
              <a:avLst/>
            </a:prstGeom>
          </p:spPr>
        </p:pic>
        <p:cxnSp>
          <p:nvCxnSpPr>
            <p:cNvPr id="218" name="Straight Connector 217">
              <a:extLst>
                <a:ext uri="{FF2B5EF4-FFF2-40B4-BE49-F238E27FC236}">
                  <a16:creationId xmlns:a16="http://schemas.microsoft.com/office/drawing/2014/main" id="{84227EEA-563E-C5B9-8F62-C82A0A5647CA}"/>
                </a:ext>
              </a:extLst>
            </p:cNvPr>
            <p:cNvCxnSpPr>
              <a:cxnSpLocks/>
            </p:cNvCxnSpPr>
            <p:nvPr/>
          </p:nvCxnSpPr>
          <p:spPr>
            <a:xfrm>
              <a:off x="8059039" y="4562381"/>
              <a:ext cx="1050520" cy="0"/>
            </a:xfrm>
            <a:prstGeom prst="line">
              <a:avLst/>
            </a:prstGeom>
            <a:ln w="19050">
              <a:solidFill>
                <a:srgbClr val="F57F25"/>
              </a:solidFill>
            </a:ln>
          </p:spPr>
          <p:style>
            <a:lnRef idx="1">
              <a:schemeClr val="dk1"/>
            </a:lnRef>
            <a:fillRef idx="0">
              <a:schemeClr val="dk1"/>
            </a:fillRef>
            <a:effectRef idx="0">
              <a:schemeClr val="dk1"/>
            </a:effectRef>
            <a:fontRef idx="minor">
              <a:schemeClr val="tx1"/>
            </a:fontRef>
          </p:style>
        </p:cxnSp>
        <p:pic>
          <p:nvPicPr>
            <p:cNvPr id="246" name="Picture 245">
              <a:extLst>
                <a:ext uri="{FF2B5EF4-FFF2-40B4-BE49-F238E27FC236}">
                  <a16:creationId xmlns:a16="http://schemas.microsoft.com/office/drawing/2014/main" id="{D3203D4E-A1F6-5A32-C792-06A0ED0FF0E0}"/>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7667111" y="4769043"/>
              <a:ext cx="1562463" cy="1089858"/>
            </a:xfrm>
            <a:prstGeom prst="rect">
              <a:avLst/>
            </a:prstGeom>
          </p:spPr>
        </p:pic>
        <p:cxnSp>
          <p:nvCxnSpPr>
            <p:cNvPr id="153" name="Straight Connector 152">
              <a:extLst>
                <a:ext uri="{FF2B5EF4-FFF2-40B4-BE49-F238E27FC236}">
                  <a16:creationId xmlns:a16="http://schemas.microsoft.com/office/drawing/2014/main" id="{7717D8D0-8A36-5C40-5D23-6396F1F06EC1}"/>
                </a:ext>
              </a:extLst>
            </p:cNvPr>
            <p:cNvCxnSpPr>
              <a:cxnSpLocks/>
            </p:cNvCxnSpPr>
            <p:nvPr/>
          </p:nvCxnSpPr>
          <p:spPr>
            <a:xfrm>
              <a:off x="9622717" y="4642499"/>
              <a:ext cx="1501707" cy="0"/>
            </a:xfrm>
            <a:prstGeom prst="line">
              <a:avLst/>
            </a:prstGeom>
            <a:ln w="19050">
              <a:solidFill>
                <a:srgbClr val="F57F25"/>
              </a:solidFill>
            </a:ln>
          </p:spPr>
          <p:style>
            <a:lnRef idx="1">
              <a:schemeClr val="dk1"/>
            </a:lnRef>
            <a:fillRef idx="0">
              <a:schemeClr val="dk1"/>
            </a:fillRef>
            <a:effectRef idx="0">
              <a:schemeClr val="dk1"/>
            </a:effectRef>
            <a:fontRef idx="minor">
              <a:schemeClr val="tx1"/>
            </a:fontRef>
          </p:style>
        </p:cxnSp>
        <p:sp>
          <p:nvSpPr>
            <p:cNvPr id="155" name="TextBox 154">
              <a:extLst>
                <a:ext uri="{FF2B5EF4-FFF2-40B4-BE49-F238E27FC236}">
                  <a16:creationId xmlns:a16="http://schemas.microsoft.com/office/drawing/2014/main" id="{B7B947D6-35BD-4E1F-F95C-4C7ECFBE53BF}"/>
                </a:ext>
              </a:extLst>
            </p:cNvPr>
            <p:cNvSpPr txBox="1"/>
            <p:nvPr/>
          </p:nvSpPr>
          <p:spPr>
            <a:xfrm>
              <a:off x="9622717" y="4674316"/>
              <a:ext cx="1338803" cy="246221"/>
            </a:xfrm>
            <a:prstGeom prst="rect">
              <a:avLst/>
            </a:prstGeom>
            <a:noFill/>
          </p:spPr>
          <p:txBody>
            <a:bodyPr wrap="square" lIns="0" rtlCol="0">
              <a:spAutoFit/>
            </a:bodyPr>
            <a:lstStyle/>
            <a:p>
              <a:r>
                <a:rPr lang="en-US" sz="1000">
                  <a:solidFill>
                    <a:srgbClr val="F9880B"/>
                  </a:solidFill>
                </a:rPr>
                <a:t>Horizon X-Ray System</a:t>
              </a:r>
              <a:endParaRPr lang="en-MX" sz="1000">
                <a:solidFill>
                  <a:schemeClr val="accent1"/>
                </a:solidFill>
              </a:endParaRPr>
            </a:p>
          </p:txBody>
        </p:sp>
        <p:pic>
          <p:nvPicPr>
            <p:cNvPr id="12" name="Picture 11">
              <a:extLst>
                <a:ext uri="{FF2B5EF4-FFF2-40B4-BE49-F238E27FC236}">
                  <a16:creationId xmlns:a16="http://schemas.microsoft.com/office/drawing/2014/main" id="{0C9A51D8-7327-42E9-2942-FA612142C5D2}"/>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9607728" y="4955380"/>
              <a:ext cx="1621007" cy="1142585"/>
            </a:xfrm>
            <a:prstGeom prst="rect">
              <a:avLst/>
            </a:prstGeom>
          </p:spPr>
        </p:pic>
      </p:grpSp>
      <p:grpSp>
        <p:nvGrpSpPr>
          <p:cNvPr id="473" name="Group TIMELINE">
            <a:extLst>
              <a:ext uri="{FF2B5EF4-FFF2-40B4-BE49-F238E27FC236}">
                <a16:creationId xmlns:a16="http://schemas.microsoft.com/office/drawing/2014/main" id="{C2237A17-A7E0-F1AB-9F47-042CF4C9E009}"/>
              </a:ext>
            </a:extLst>
          </p:cNvPr>
          <p:cNvGrpSpPr/>
          <p:nvPr/>
        </p:nvGrpSpPr>
        <p:grpSpPr>
          <a:xfrm>
            <a:off x="435699" y="2801842"/>
            <a:ext cx="10606681" cy="2274007"/>
            <a:chOff x="320524" y="2473937"/>
            <a:chExt cx="10606681" cy="2274007"/>
          </a:xfrm>
        </p:grpSpPr>
        <p:grpSp>
          <p:nvGrpSpPr>
            <p:cNvPr id="455" name="Group 454">
              <a:extLst>
                <a:ext uri="{FF2B5EF4-FFF2-40B4-BE49-F238E27FC236}">
                  <a16:creationId xmlns:a16="http://schemas.microsoft.com/office/drawing/2014/main" id="{7694EDB9-D1EF-3067-027F-58E3BA55C7F7}"/>
                </a:ext>
              </a:extLst>
            </p:cNvPr>
            <p:cNvGrpSpPr/>
            <p:nvPr/>
          </p:nvGrpSpPr>
          <p:grpSpPr>
            <a:xfrm>
              <a:off x="6159295" y="2504692"/>
              <a:ext cx="1475834" cy="1757798"/>
              <a:chOff x="6868813" y="2667717"/>
              <a:chExt cx="1715302" cy="2043017"/>
            </a:xfrm>
          </p:grpSpPr>
          <p:grpSp>
            <p:nvGrpSpPr>
              <p:cNvPr id="34" name="Group 33">
                <a:extLst>
                  <a:ext uri="{FF2B5EF4-FFF2-40B4-BE49-F238E27FC236}">
                    <a16:creationId xmlns:a16="http://schemas.microsoft.com/office/drawing/2014/main" id="{1D1AF426-8760-9E1F-92EE-8C1F9012EAFD}"/>
                  </a:ext>
                </a:extLst>
              </p:cNvPr>
              <p:cNvGrpSpPr/>
              <p:nvPr/>
            </p:nvGrpSpPr>
            <p:grpSpPr>
              <a:xfrm>
                <a:off x="6868813" y="3203222"/>
                <a:ext cx="827302" cy="827302"/>
                <a:chOff x="6868813" y="3203222"/>
                <a:chExt cx="827302" cy="827302"/>
              </a:xfrm>
            </p:grpSpPr>
            <p:sp>
              <p:nvSpPr>
                <p:cNvPr id="184" name="Oval 183">
                  <a:extLst>
                    <a:ext uri="{FF2B5EF4-FFF2-40B4-BE49-F238E27FC236}">
                      <a16:creationId xmlns:a16="http://schemas.microsoft.com/office/drawing/2014/main" id="{B60FE667-2912-4710-E086-DDE1E7EFA8B8}"/>
                    </a:ext>
                  </a:extLst>
                </p:cNvPr>
                <p:cNvSpPr/>
                <p:nvPr/>
              </p:nvSpPr>
              <p:spPr>
                <a:xfrm>
                  <a:off x="7183376" y="3520133"/>
                  <a:ext cx="192125" cy="192125"/>
                </a:xfrm>
                <a:prstGeom prst="ellipse">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5" name="Donut 184">
                  <a:extLst>
                    <a:ext uri="{FF2B5EF4-FFF2-40B4-BE49-F238E27FC236}">
                      <a16:creationId xmlns:a16="http://schemas.microsoft.com/office/drawing/2014/main" id="{05B71606-BB35-33A9-630A-419D43951C49}"/>
                    </a:ext>
                  </a:extLst>
                </p:cNvPr>
                <p:cNvSpPr/>
                <p:nvPr/>
              </p:nvSpPr>
              <p:spPr>
                <a:xfrm>
                  <a:off x="7080113" y="3411996"/>
                  <a:ext cx="408399" cy="408399"/>
                </a:xfrm>
                <a:prstGeom prst="donut">
                  <a:avLst>
                    <a:gd name="adj" fmla="val 6415"/>
                  </a:avLst>
                </a:prstGeom>
                <a:solidFill>
                  <a:srgbClr val="F57F2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sp>
              <p:nvSpPr>
                <p:cNvPr id="186" name="Arc 185">
                  <a:extLst>
                    <a:ext uri="{FF2B5EF4-FFF2-40B4-BE49-F238E27FC236}">
                      <a16:creationId xmlns:a16="http://schemas.microsoft.com/office/drawing/2014/main" id="{DCE390FC-06A7-DD2A-E738-2B5A23230A15}"/>
                    </a:ext>
                  </a:extLst>
                </p:cNvPr>
                <p:cNvSpPr/>
                <p:nvPr/>
              </p:nvSpPr>
              <p:spPr>
                <a:xfrm>
                  <a:off x="6868813" y="3203222"/>
                  <a:ext cx="827302" cy="827302"/>
                </a:xfrm>
                <a:prstGeom prst="arc">
                  <a:avLst>
                    <a:gd name="adj1" fmla="val 5371387"/>
                    <a:gd name="adj2" fmla="val 10752231"/>
                  </a:avLst>
                </a:prstGeom>
                <a:ln w="19050">
                  <a:solidFill>
                    <a:srgbClr val="F67F25"/>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MX"/>
                </a:p>
              </p:txBody>
            </p:sp>
            <p:sp>
              <p:nvSpPr>
                <p:cNvPr id="187" name="Donut 186">
                  <a:extLst>
                    <a:ext uri="{FF2B5EF4-FFF2-40B4-BE49-F238E27FC236}">
                      <a16:creationId xmlns:a16="http://schemas.microsoft.com/office/drawing/2014/main" id="{EBA5F545-DB9F-7873-9478-565E764E9E89}"/>
                    </a:ext>
                  </a:extLst>
                </p:cNvPr>
                <p:cNvSpPr/>
                <p:nvPr/>
              </p:nvSpPr>
              <p:spPr>
                <a:xfrm>
                  <a:off x="6953318" y="3290075"/>
                  <a:ext cx="652239" cy="652239"/>
                </a:xfrm>
                <a:prstGeom prst="donut">
                  <a:avLst>
                    <a:gd name="adj" fmla="val 3103"/>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grpSp>
          <p:cxnSp>
            <p:nvCxnSpPr>
              <p:cNvPr id="188" name="Straight Connector 187">
                <a:extLst>
                  <a:ext uri="{FF2B5EF4-FFF2-40B4-BE49-F238E27FC236}">
                    <a16:creationId xmlns:a16="http://schemas.microsoft.com/office/drawing/2014/main" id="{3F64F394-32D9-9A1A-15AD-055A5FE6B3F4}"/>
                  </a:ext>
                </a:extLst>
              </p:cNvPr>
              <p:cNvCxnSpPr>
                <a:cxnSpLocks/>
              </p:cNvCxnSpPr>
              <p:nvPr/>
            </p:nvCxnSpPr>
            <p:spPr>
              <a:xfrm>
                <a:off x="7279437" y="4019188"/>
                <a:ext cx="0" cy="639101"/>
              </a:xfrm>
              <a:prstGeom prst="line">
                <a:avLst/>
              </a:prstGeom>
              <a:ln w="19050">
                <a:solidFill>
                  <a:srgbClr val="F67F25"/>
                </a:solidFill>
              </a:ln>
            </p:spPr>
            <p:style>
              <a:lnRef idx="1">
                <a:schemeClr val="accent2"/>
              </a:lnRef>
              <a:fillRef idx="0">
                <a:schemeClr val="accent2"/>
              </a:fillRef>
              <a:effectRef idx="0">
                <a:schemeClr val="accent2"/>
              </a:effectRef>
              <a:fontRef idx="minor">
                <a:schemeClr val="tx1"/>
              </a:fontRef>
            </p:style>
          </p:cxnSp>
          <p:sp>
            <p:nvSpPr>
              <p:cNvPr id="189" name="Oval 188">
                <a:extLst>
                  <a:ext uri="{FF2B5EF4-FFF2-40B4-BE49-F238E27FC236}">
                    <a16:creationId xmlns:a16="http://schemas.microsoft.com/office/drawing/2014/main" id="{B26B2006-AA28-FD99-A8AF-102DC6ECABEE}"/>
                  </a:ext>
                </a:extLst>
              </p:cNvPr>
              <p:cNvSpPr/>
              <p:nvPr/>
            </p:nvSpPr>
            <p:spPr>
              <a:xfrm>
                <a:off x="7214777" y="4581415"/>
                <a:ext cx="129319" cy="129319"/>
              </a:xfrm>
              <a:prstGeom prst="ellipse">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grpSp>
            <p:nvGrpSpPr>
              <p:cNvPr id="35" name="Group 34">
                <a:extLst>
                  <a:ext uri="{FF2B5EF4-FFF2-40B4-BE49-F238E27FC236}">
                    <a16:creationId xmlns:a16="http://schemas.microsoft.com/office/drawing/2014/main" id="{1CE8ED25-7D2E-AEB3-1D4B-9DB2EB3BCEAA}"/>
                  </a:ext>
                </a:extLst>
              </p:cNvPr>
              <p:cNvGrpSpPr/>
              <p:nvPr/>
            </p:nvGrpSpPr>
            <p:grpSpPr>
              <a:xfrm>
                <a:off x="7756813" y="3203222"/>
                <a:ext cx="827302" cy="827302"/>
                <a:chOff x="7756813" y="3203222"/>
                <a:chExt cx="827302" cy="827302"/>
              </a:xfrm>
            </p:grpSpPr>
            <p:sp>
              <p:nvSpPr>
                <p:cNvPr id="197" name="Oval 196">
                  <a:extLst>
                    <a:ext uri="{FF2B5EF4-FFF2-40B4-BE49-F238E27FC236}">
                      <a16:creationId xmlns:a16="http://schemas.microsoft.com/office/drawing/2014/main" id="{207AC785-A4A7-4A3F-6A4B-4CE1962CBD7F}"/>
                    </a:ext>
                  </a:extLst>
                </p:cNvPr>
                <p:cNvSpPr/>
                <p:nvPr/>
              </p:nvSpPr>
              <p:spPr>
                <a:xfrm>
                  <a:off x="8071376" y="3520133"/>
                  <a:ext cx="192125" cy="192125"/>
                </a:xfrm>
                <a:prstGeom prst="ellipse">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98" name="Donut 197">
                  <a:extLst>
                    <a:ext uri="{FF2B5EF4-FFF2-40B4-BE49-F238E27FC236}">
                      <a16:creationId xmlns:a16="http://schemas.microsoft.com/office/drawing/2014/main" id="{F1E6D8A0-086C-E767-5DA6-199F247590CF}"/>
                    </a:ext>
                  </a:extLst>
                </p:cNvPr>
                <p:cNvSpPr/>
                <p:nvPr/>
              </p:nvSpPr>
              <p:spPr>
                <a:xfrm>
                  <a:off x="7968113" y="3411996"/>
                  <a:ext cx="408399" cy="408399"/>
                </a:xfrm>
                <a:prstGeom prst="donut">
                  <a:avLst>
                    <a:gd name="adj" fmla="val 6415"/>
                  </a:avLst>
                </a:prstGeom>
                <a:solidFill>
                  <a:srgbClr val="F57F2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sp>
              <p:nvSpPr>
                <p:cNvPr id="199" name="Arc 198">
                  <a:extLst>
                    <a:ext uri="{FF2B5EF4-FFF2-40B4-BE49-F238E27FC236}">
                      <a16:creationId xmlns:a16="http://schemas.microsoft.com/office/drawing/2014/main" id="{1A629B6A-7F60-4B5A-47C6-24B1E5372CE2}"/>
                    </a:ext>
                  </a:extLst>
                </p:cNvPr>
                <p:cNvSpPr/>
                <p:nvPr/>
              </p:nvSpPr>
              <p:spPr>
                <a:xfrm rot="5400000">
                  <a:off x="7756813" y="3203222"/>
                  <a:ext cx="827302" cy="827302"/>
                </a:xfrm>
                <a:prstGeom prst="arc">
                  <a:avLst>
                    <a:gd name="adj1" fmla="val 5371387"/>
                    <a:gd name="adj2" fmla="val 10752231"/>
                  </a:avLst>
                </a:prstGeom>
                <a:ln w="19050">
                  <a:solidFill>
                    <a:srgbClr val="F67F25"/>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MX"/>
                </a:p>
              </p:txBody>
            </p:sp>
            <p:sp>
              <p:nvSpPr>
                <p:cNvPr id="200" name="Donut 199">
                  <a:extLst>
                    <a:ext uri="{FF2B5EF4-FFF2-40B4-BE49-F238E27FC236}">
                      <a16:creationId xmlns:a16="http://schemas.microsoft.com/office/drawing/2014/main" id="{18238586-7877-957F-F2BD-CED73E7D623E}"/>
                    </a:ext>
                  </a:extLst>
                </p:cNvPr>
                <p:cNvSpPr/>
                <p:nvPr/>
              </p:nvSpPr>
              <p:spPr>
                <a:xfrm>
                  <a:off x="7841318" y="3290075"/>
                  <a:ext cx="652239" cy="652239"/>
                </a:xfrm>
                <a:prstGeom prst="donut">
                  <a:avLst>
                    <a:gd name="adj" fmla="val 3103"/>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grpSp>
          <p:cxnSp>
            <p:nvCxnSpPr>
              <p:cNvPr id="201" name="Straight Connector 200">
                <a:extLst>
                  <a:ext uri="{FF2B5EF4-FFF2-40B4-BE49-F238E27FC236}">
                    <a16:creationId xmlns:a16="http://schemas.microsoft.com/office/drawing/2014/main" id="{735D5EEF-196E-B20A-894B-2BCC826FDDDA}"/>
                  </a:ext>
                </a:extLst>
              </p:cNvPr>
              <p:cNvCxnSpPr>
                <a:cxnSpLocks/>
                <a:stCxn id="202" idx="0"/>
              </p:cNvCxnSpPr>
              <p:nvPr/>
            </p:nvCxnSpPr>
            <p:spPr>
              <a:xfrm>
                <a:off x="8167076" y="2667717"/>
                <a:ext cx="361" cy="545515"/>
              </a:xfrm>
              <a:prstGeom prst="line">
                <a:avLst/>
              </a:prstGeom>
              <a:ln w="19050">
                <a:solidFill>
                  <a:srgbClr val="F67F25"/>
                </a:solidFill>
              </a:ln>
            </p:spPr>
            <p:style>
              <a:lnRef idx="1">
                <a:schemeClr val="accent2"/>
              </a:lnRef>
              <a:fillRef idx="0">
                <a:schemeClr val="accent2"/>
              </a:fillRef>
              <a:effectRef idx="0">
                <a:schemeClr val="accent2"/>
              </a:effectRef>
              <a:fontRef idx="minor">
                <a:schemeClr val="tx1"/>
              </a:fontRef>
            </p:style>
          </p:cxnSp>
          <p:sp>
            <p:nvSpPr>
              <p:cNvPr id="202" name="Oval 201">
                <a:extLst>
                  <a:ext uri="{FF2B5EF4-FFF2-40B4-BE49-F238E27FC236}">
                    <a16:creationId xmlns:a16="http://schemas.microsoft.com/office/drawing/2014/main" id="{0A194090-78B1-CA5C-A6BD-DB7CDB609EAA}"/>
                  </a:ext>
                </a:extLst>
              </p:cNvPr>
              <p:cNvSpPr/>
              <p:nvPr/>
            </p:nvSpPr>
            <p:spPr>
              <a:xfrm>
                <a:off x="8102416" y="2667717"/>
                <a:ext cx="129319" cy="129319"/>
              </a:xfrm>
              <a:prstGeom prst="ellipse">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grpSp>
        <p:grpSp>
          <p:nvGrpSpPr>
            <p:cNvPr id="24" name="Group 23">
              <a:extLst>
                <a:ext uri="{FF2B5EF4-FFF2-40B4-BE49-F238E27FC236}">
                  <a16:creationId xmlns:a16="http://schemas.microsoft.com/office/drawing/2014/main" id="{0C2D8291-754E-8CE9-1B3F-68DC1E487516}"/>
                </a:ext>
              </a:extLst>
            </p:cNvPr>
            <p:cNvGrpSpPr/>
            <p:nvPr/>
          </p:nvGrpSpPr>
          <p:grpSpPr>
            <a:xfrm>
              <a:off x="721302" y="2940247"/>
              <a:ext cx="711805" cy="711805"/>
              <a:chOff x="528209" y="3208112"/>
              <a:chExt cx="827302" cy="827302"/>
            </a:xfrm>
          </p:grpSpPr>
          <p:sp>
            <p:nvSpPr>
              <p:cNvPr id="77" name="Oval 76">
                <a:extLst>
                  <a:ext uri="{FF2B5EF4-FFF2-40B4-BE49-F238E27FC236}">
                    <a16:creationId xmlns:a16="http://schemas.microsoft.com/office/drawing/2014/main" id="{DA9EB6D8-6A50-95DE-A08E-53FD79612448}"/>
                  </a:ext>
                </a:extLst>
              </p:cNvPr>
              <p:cNvSpPr/>
              <p:nvPr/>
            </p:nvSpPr>
            <p:spPr>
              <a:xfrm>
                <a:off x="842772" y="3525023"/>
                <a:ext cx="192125" cy="192125"/>
              </a:xfrm>
              <a:prstGeom prst="ellipse">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78" name="Donut 77">
                <a:extLst>
                  <a:ext uri="{FF2B5EF4-FFF2-40B4-BE49-F238E27FC236}">
                    <a16:creationId xmlns:a16="http://schemas.microsoft.com/office/drawing/2014/main" id="{3EDA772E-FD32-07A2-2C98-461C91105250}"/>
                  </a:ext>
                </a:extLst>
              </p:cNvPr>
              <p:cNvSpPr/>
              <p:nvPr/>
            </p:nvSpPr>
            <p:spPr>
              <a:xfrm>
                <a:off x="739509" y="3416886"/>
                <a:ext cx="408399" cy="408399"/>
              </a:xfrm>
              <a:prstGeom prst="donut">
                <a:avLst>
                  <a:gd name="adj" fmla="val 6415"/>
                </a:avLst>
              </a:prstGeom>
              <a:solidFill>
                <a:srgbClr val="F57F2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sp>
            <p:nvSpPr>
              <p:cNvPr id="79" name="Arc 78">
                <a:extLst>
                  <a:ext uri="{FF2B5EF4-FFF2-40B4-BE49-F238E27FC236}">
                    <a16:creationId xmlns:a16="http://schemas.microsoft.com/office/drawing/2014/main" id="{898F2442-940A-C774-271D-504E0D1A2D56}"/>
                  </a:ext>
                </a:extLst>
              </p:cNvPr>
              <p:cNvSpPr/>
              <p:nvPr/>
            </p:nvSpPr>
            <p:spPr>
              <a:xfrm>
                <a:off x="528209" y="3208112"/>
                <a:ext cx="827302" cy="827302"/>
              </a:xfrm>
              <a:prstGeom prst="arc">
                <a:avLst>
                  <a:gd name="adj1" fmla="val 5371387"/>
                  <a:gd name="adj2" fmla="val 10752231"/>
                </a:avLst>
              </a:prstGeom>
              <a:ln w="19050">
                <a:solidFill>
                  <a:srgbClr val="F67F25"/>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MX"/>
              </a:p>
            </p:txBody>
          </p:sp>
          <p:sp>
            <p:nvSpPr>
              <p:cNvPr id="80" name="Donut 79">
                <a:extLst>
                  <a:ext uri="{FF2B5EF4-FFF2-40B4-BE49-F238E27FC236}">
                    <a16:creationId xmlns:a16="http://schemas.microsoft.com/office/drawing/2014/main" id="{1902D960-0E46-5582-95A3-8B04A63549D9}"/>
                  </a:ext>
                </a:extLst>
              </p:cNvPr>
              <p:cNvSpPr/>
              <p:nvPr/>
            </p:nvSpPr>
            <p:spPr>
              <a:xfrm>
                <a:off x="612714" y="3294965"/>
                <a:ext cx="652239" cy="652239"/>
              </a:xfrm>
              <a:prstGeom prst="donut">
                <a:avLst>
                  <a:gd name="adj" fmla="val 3103"/>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grpSp>
        <p:cxnSp>
          <p:nvCxnSpPr>
            <p:cNvPr id="81" name="Straight Connector 80">
              <a:extLst>
                <a:ext uri="{FF2B5EF4-FFF2-40B4-BE49-F238E27FC236}">
                  <a16:creationId xmlns:a16="http://schemas.microsoft.com/office/drawing/2014/main" id="{09EC102A-E19C-8B02-C52B-08D9ECE952B7}"/>
                </a:ext>
              </a:extLst>
            </p:cNvPr>
            <p:cNvCxnSpPr>
              <a:cxnSpLocks/>
            </p:cNvCxnSpPr>
            <p:nvPr/>
          </p:nvCxnSpPr>
          <p:spPr>
            <a:xfrm>
              <a:off x="1074600" y="3647845"/>
              <a:ext cx="0" cy="549878"/>
            </a:xfrm>
            <a:prstGeom prst="line">
              <a:avLst/>
            </a:prstGeom>
            <a:ln w="19050">
              <a:solidFill>
                <a:srgbClr val="F67F25"/>
              </a:solidFill>
            </a:ln>
          </p:spPr>
          <p:style>
            <a:lnRef idx="1">
              <a:schemeClr val="accent2"/>
            </a:lnRef>
            <a:fillRef idx="0">
              <a:schemeClr val="accent2"/>
            </a:fillRef>
            <a:effectRef idx="0">
              <a:schemeClr val="accent2"/>
            </a:effectRef>
            <a:fontRef idx="minor">
              <a:schemeClr val="tx1"/>
            </a:fontRef>
          </p:style>
        </p:cxnSp>
        <p:sp>
          <p:nvSpPr>
            <p:cNvPr id="82" name="Oval 81">
              <a:extLst>
                <a:ext uri="{FF2B5EF4-FFF2-40B4-BE49-F238E27FC236}">
                  <a16:creationId xmlns:a16="http://schemas.microsoft.com/office/drawing/2014/main" id="{A8DF0CEC-4DF9-E7AC-86CD-4CF01BAA9D44}"/>
                </a:ext>
              </a:extLst>
            </p:cNvPr>
            <p:cNvSpPr/>
            <p:nvPr/>
          </p:nvSpPr>
          <p:spPr>
            <a:xfrm>
              <a:off x="1018967" y="4126035"/>
              <a:ext cx="111265" cy="111265"/>
            </a:xfrm>
            <a:prstGeom prst="ellipse">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grpSp>
          <p:nvGrpSpPr>
            <p:cNvPr id="13" name="Group 12">
              <a:extLst>
                <a:ext uri="{FF2B5EF4-FFF2-40B4-BE49-F238E27FC236}">
                  <a16:creationId xmlns:a16="http://schemas.microsoft.com/office/drawing/2014/main" id="{AF79B5B1-1F44-A460-1EA2-27BF849AC5E8}"/>
                </a:ext>
              </a:extLst>
            </p:cNvPr>
            <p:cNvGrpSpPr/>
            <p:nvPr/>
          </p:nvGrpSpPr>
          <p:grpSpPr>
            <a:xfrm>
              <a:off x="1419189" y="2489403"/>
              <a:ext cx="711805" cy="1172550"/>
              <a:chOff x="1382834" y="2674077"/>
              <a:chExt cx="827302" cy="1362807"/>
            </a:xfrm>
          </p:grpSpPr>
          <p:grpSp>
            <p:nvGrpSpPr>
              <p:cNvPr id="25" name="Group 24">
                <a:extLst>
                  <a:ext uri="{FF2B5EF4-FFF2-40B4-BE49-F238E27FC236}">
                    <a16:creationId xmlns:a16="http://schemas.microsoft.com/office/drawing/2014/main" id="{58ACBC87-3213-88E0-0C98-C1175FBC6B58}"/>
                  </a:ext>
                </a:extLst>
              </p:cNvPr>
              <p:cNvGrpSpPr/>
              <p:nvPr/>
            </p:nvGrpSpPr>
            <p:grpSpPr>
              <a:xfrm>
                <a:off x="1382834" y="3209582"/>
                <a:ext cx="827302" cy="827302"/>
                <a:chOff x="1382834" y="3209582"/>
                <a:chExt cx="827302" cy="827302"/>
              </a:xfrm>
            </p:grpSpPr>
            <p:sp>
              <p:nvSpPr>
                <p:cNvPr id="96" name="Oval 95">
                  <a:extLst>
                    <a:ext uri="{FF2B5EF4-FFF2-40B4-BE49-F238E27FC236}">
                      <a16:creationId xmlns:a16="http://schemas.microsoft.com/office/drawing/2014/main" id="{605AEE37-035B-18C2-04E7-ACDAE4C024C3}"/>
                    </a:ext>
                  </a:extLst>
                </p:cNvPr>
                <p:cNvSpPr/>
                <p:nvPr/>
              </p:nvSpPr>
              <p:spPr>
                <a:xfrm>
                  <a:off x="1697397" y="3526493"/>
                  <a:ext cx="192125" cy="192125"/>
                </a:xfrm>
                <a:prstGeom prst="ellipse">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97" name="Donut 96">
                  <a:extLst>
                    <a:ext uri="{FF2B5EF4-FFF2-40B4-BE49-F238E27FC236}">
                      <a16:creationId xmlns:a16="http://schemas.microsoft.com/office/drawing/2014/main" id="{49632DEE-5461-8BB5-2560-BEF3B760BC90}"/>
                    </a:ext>
                  </a:extLst>
                </p:cNvPr>
                <p:cNvSpPr/>
                <p:nvPr/>
              </p:nvSpPr>
              <p:spPr>
                <a:xfrm>
                  <a:off x="1594134" y="3418356"/>
                  <a:ext cx="408399" cy="408399"/>
                </a:xfrm>
                <a:prstGeom prst="donut">
                  <a:avLst>
                    <a:gd name="adj" fmla="val 6415"/>
                  </a:avLst>
                </a:prstGeom>
                <a:solidFill>
                  <a:srgbClr val="F57F2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sp>
              <p:nvSpPr>
                <p:cNvPr id="98" name="Arc 97">
                  <a:extLst>
                    <a:ext uri="{FF2B5EF4-FFF2-40B4-BE49-F238E27FC236}">
                      <a16:creationId xmlns:a16="http://schemas.microsoft.com/office/drawing/2014/main" id="{46549699-4FDA-D41C-1017-E634125D4369}"/>
                    </a:ext>
                  </a:extLst>
                </p:cNvPr>
                <p:cNvSpPr/>
                <p:nvPr/>
              </p:nvSpPr>
              <p:spPr>
                <a:xfrm rot="5400000">
                  <a:off x="1382834" y="3209582"/>
                  <a:ext cx="827302" cy="827302"/>
                </a:xfrm>
                <a:prstGeom prst="arc">
                  <a:avLst>
                    <a:gd name="adj1" fmla="val 5371387"/>
                    <a:gd name="adj2" fmla="val 10752231"/>
                  </a:avLst>
                </a:prstGeom>
                <a:ln w="19050">
                  <a:solidFill>
                    <a:srgbClr val="F67F25"/>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MX"/>
                </a:p>
              </p:txBody>
            </p:sp>
            <p:sp>
              <p:nvSpPr>
                <p:cNvPr id="99" name="Donut 98">
                  <a:extLst>
                    <a:ext uri="{FF2B5EF4-FFF2-40B4-BE49-F238E27FC236}">
                      <a16:creationId xmlns:a16="http://schemas.microsoft.com/office/drawing/2014/main" id="{CC95616B-5956-EB71-A13E-85335D681617}"/>
                    </a:ext>
                  </a:extLst>
                </p:cNvPr>
                <p:cNvSpPr/>
                <p:nvPr/>
              </p:nvSpPr>
              <p:spPr>
                <a:xfrm>
                  <a:off x="1467339" y="3296435"/>
                  <a:ext cx="652239" cy="652239"/>
                </a:xfrm>
                <a:prstGeom prst="donut">
                  <a:avLst>
                    <a:gd name="adj" fmla="val 3103"/>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grpSp>
          <p:cxnSp>
            <p:nvCxnSpPr>
              <p:cNvPr id="100" name="Straight Connector 99">
                <a:extLst>
                  <a:ext uri="{FF2B5EF4-FFF2-40B4-BE49-F238E27FC236}">
                    <a16:creationId xmlns:a16="http://schemas.microsoft.com/office/drawing/2014/main" id="{F4A4F151-ECA7-567B-19E3-4AE86EA1ABD1}"/>
                  </a:ext>
                </a:extLst>
              </p:cNvPr>
              <p:cNvCxnSpPr>
                <a:cxnSpLocks/>
                <a:stCxn id="101" idx="0"/>
              </p:cNvCxnSpPr>
              <p:nvPr/>
            </p:nvCxnSpPr>
            <p:spPr>
              <a:xfrm>
                <a:off x="1793426" y="2674077"/>
                <a:ext cx="32" cy="546589"/>
              </a:xfrm>
              <a:prstGeom prst="line">
                <a:avLst/>
              </a:prstGeom>
              <a:ln w="19050">
                <a:solidFill>
                  <a:srgbClr val="F67F25"/>
                </a:solidFill>
              </a:ln>
            </p:spPr>
            <p:style>
              <a:lnRef idx="1">
                <a:schemeClr val="accent2"/>
              </a:lnRef>
              <a:fillRef idx="0">
                <a:schemeClr val="accent2"/>
              </a:fillRef>
              <a:effectRef idx="0">
                <a:schemeClr val="accent2"/>
              </a:effectRef>
              <a:fontRef idx="minor">
                <a:schemeClr val="tx1"/>
              </a:fontRef>
            </p:style>
          </p:cxnSp>
          <p:sp>
            <p:nvSpPr>
              <p:cNvPr id="101" name="Oval 100">
                <a:extLst>
                  <a:ext uri="{FF2B5EF4-FFF2-40B4-BE49-F238E27FC236}">
                    <a16:creationId xmlns:a16="http://schemas.microsoft.com/office/drawing/2014/main" id="{F30F947C-5315-60FA-5147-64D97F53132D}"/>
                  </a:ext>
                </a:extLst>
              </p:cNvPr>
              <p:cNvSpPr/>
              <p:nvPr/>
            </p:nvSpPr>
            <p:spPr>
              <a:xfrm>
                <a:off x="1728766" y="2674077"/>
                <a:ext cx="129319" cy="129319"/>
              </a:xfrm>
              <a:prstGeom prst="ellipse">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grpSp>
        <p:grpSp>
          <p:nvGrpSpPr>
            <p:cNvPr id="14" name="Group 13">
              <a:extLst>
                <a:ext uri="{FF2B5EF4-FFF2-40B4-BE49-F238E27FC236}">
                  <a16:creationId xmlns:a16="http://schemas.microsoft.com/office/drawing/2014/main" id="{BE2630B7-EB5E-D261-FB4E-98DC8E92E35F}"/>
                </a:ext>
              </a:extLst>
            </p:cNvPr>
            <p:cNvGrpSpPr/>
            <p:nvPr/>
          </p:nvGrpSpPr>
          <p:grpSpPr>
            <a:xfrm>
              <a:off x="2117077" y="2946346"/>
              <a:ext cx="711805" cy="1801598"/>
              <a:chOff x="2240485" y="3203222"/>
              <a:chExt cx="827302" cy="2093924"/>
            </a:xfrm>
          </p:grpSpPr>
          <p:grpSp>
            <p:nvGrpSpPr>
              <p:cNvPr id="26" name="Group 25">
                <a:extLst>
                  <a:ext uri="{FF2B5EF4-FFF2-40B4-BE49-F238E27FC236}">
                    <a16:creationId xmlns:a16="http://schemas.microsoft.com/office/drawing/2014/main" id="{0D8967A3-E426-B6AA-C216-54A758D87233}"/>
                  </a:ext>
                </a:extLst>
              </p:cNvPr>
              <p:cNvGrpSpPr/>
              <p:nvPr/>
            </p:nvGrpSpPr>
            <p:grpSpPr>
              <a:xfrm>
                <a:off x="2240485" y="3203222"/>
                <a:ext cx="827302" cy="827302"/>
                <a:chOff x="2240485" y="3203222"/>
                <a:chExt cx="827302" cy="827302"/>
              </a:xfrm>
            </p:grpSpPr>
            <p:sp>
              <p:nvSpPr>
                <p:cNvPr id="159" name="Oval 158">
                  <a:extLst>
                    <a:ext uri="{FF2B5EF4-FFF2-40B4-BE49-F238E27FC236}">
                      <a16:creationId xmlns:a16="http://schemas.microsoft.com/office/drawing/2014/main" id="{BE08AEA6-D3DD-222B-1019-2A02CDAC6CFB}"/>
                    </a:ext>
                  </a:extLst>
                </p:cNvPr>
                <p:cNvSpPr/>
                <p:nvPr/>
              </p:nvSpPr>
              <p:spPr>
                <a:xfrm>
                  <a:off x="2555048" y="3520133"/>
                  <a:ext cx="192125" cy="192125"/>
                </a:xfrm>
                <a:prstGeom prst="ellipse">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0" name="Donut 159">
                  <a:extLst>
                    <a:ext uri="{FF2B5EF4-FFF2-40B4-BE49-F238E27FC236}">
                      <a16:creationId xmlns:a16="http://schemas.microsoft.com/office/drawing/2014/main" id="{4B076CF2-421A-B059-A8EE-9B64AE02F9F2}"/>
                    </a:ext>
                  </a:extLst>
                </p:cNvPr>
                <p:cNvSpPr/>
                <p:nvPr/>
              </p:nvSpPr>
              <p:spPr>
                <a:xfrm>
                  <a:off x="2451785" y="3411996"/>
                  <a:ext cx="408399" cy="408399"/>
                </a:xfrm>
                <a:prstGeom prst="donut">
                  <a:avLst>
                    <a:gd name="adj" fmla="val 6415"/>
                  </a:avLst>
                </a:prstGeom>
                <a:solidFill>
                  <a:srgbClr val="F57F2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sp>
              <p:nvSpPr>
                <p:cNvPr id="161" name="Arc 160">
                  <a:extLst>
                    <a:ext uri="{FF2B5EF4-FFF2-40B4-BE49-F238E27FC236}">
                      <a16:creationId xmlns:a16="http://schemas.microsoft.com/office/drawing/2014/main" id="{ABAA1A01-B8B3-73A4-D0EE-7511D295F14D}"/>
                    </a:ext>
                  </a:extLst>
                </p:cNvPr>
                <p:cNvSpPr/>
                <p:nvPr/>
              </p:nvSpPr>
              <p:spPr>
                <a:xfrm>
                  <a:off x="2240485" y="3203222"/>
                  <a:ext cx="827302" cy="827302"/>
                </a:xfrm>
                <a:prstGeom prst="arc">
                  <a:avLst>
                    <a:gd name="adj1" fmla="val 5371387"/>
                    <a:gd name="adj2" fmla="val 10752231"/>
                  </a:avLst>
                </a:prstGeom>
                <a:ln w="19050">
                  <a:solidFill>
                    <a:srgbClr val="F67F25"/>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MX"/>
                </a:p>
              </p:txBody>
            </p:sp>
            <p:sp>
              <p:nvSpPr>
                <p:cNvPr id="162" name="Donut 161">
                  <a:extLst>
                    <a:ext uri="{FF2B5EF4-FFF2-40B4-BE49-F238E27FC236}">
                      <a16:creationId xmlns:a16="http://schemas.microsoft.com/office/drawing/2014/main" id="{DF07133C-306B-F1E6-D1BF-52EBE5C86127}"/>
                    </a:ext>
                  </a:extLst>
                </p:cNvPr>
                <p:cNvSpPr/>
                <p:nvPr/>
              </p:nvSpPr>
              <p:spPr>
                <a:xfrm>
                  <a:off x="2324990" y="3290075"/>
                  <a:ext cx="652239" cy="652239"/>
                </a:xfrm>
                <a:prstGeom prst="donut">
                  <a:avLst>
                    <a:gd name="adj" fmla="val 3103"/>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grpSp>
          <p:cxnSp>
            <p:nvCxnSpPr>
              <p:cNvPr id="163" name="Straight Connector 162">
                <a:extLst>
                  <a:ext uri="{FF2B5EF4-FFF2-40B4-BE49-F238E27FC236}">
                    <a16:creationId xmlns:a16="http://schemas.microsoft.com/office/drawing/2014/main" id="{6DE48C5A-A59F-B881-BD45-8E1F2F384055}"/>
                  </a:ext>
                </a:extLst>
              </p:cNvPr>
              <p:cNvCxnSpPr>
                <a:cxnSpLocks/>
              </p:cNvCxnSpPr>
              <p:nvPr/>
            </p:nvCxnSpPr>
            <p:spPr>
              <a:xfrm>
                <a:off x="2651109" y="4019189"/>
                <a:ext cx="0" cy="1186821"/>
              </a:xfrm>
              <a:prstGeom prst="line">
                <a:avLst/>
              </a:prstGeom>
              <a:ln w="19050">
                <a:solidFill>
                  <a:srgbClr val="F67F25"/>
                </a:solidFill>
              </a:ln>
            </p:spPr>
            <p:style>
              <a:lnRef idx="1">
                <a:schemeClr val="accent2"/>
              </a:lnRef>
              <a:fillRef idx="0">
                <a:schemeClr val="accent2"/>
              </a:fillRef>
              <a:effectRef idx="0">
                <a:schemeClr val="accent2"/>
              </a:effectRef>
              <a:fontRef idx="minor">
                <a:schemeClr val="tx1"/>
              </a:fontRef>
            </p:style>
          </p:cxnSp>
          <p:sp>
            <p:nvSpPr>
              <p:cNvPr id="164" name="Oval 163">
                <a:extLst>
                  <a:ext uri="{FF2B5EF4-FFF2-40B4-BE49-F238E27FC236}">
                    <a16:creationId xmlns:a16="http://schemas.microsoft.com/office/drawing/2014/main" id="{A27CE01C-47C3-7A11-F581-1EDABA8DEE36}"/>
                  </a:ext>
                </a:extLst>
              </p:cNvPr>
              <p:cNvSpPr/>
              <p:nvPr/>
            </p:nvSpPr>
            <p:spPr>
              <a:xfrm>
                <a:off x="2589917" y="5167827"/>
                <a:ext cx="129319" cy="129319"/>
              </a:xfrm>
              <a:prstGeom prst="ellipse">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grpSp>
        <p:grpSp>
          <p:nvGrpSpPr>
            <p:cNvPr id="29" name="Group 28">
              <a:extLst>
                <a:ext uri="{FF2B5EF4-FFF2-40B4-BE49-F238E27FC236}">
                  <a16:creationId xmlns:a16="http://schemas.microsoft.com/office/drawing/2014/main" id="{518925D7-4BAA-C6D4-1989-D0ECB24EF443}"/>
                </a:ext>
              </a:extLst>
            </p:cNvPr>
            <p:cNvGrpSpPr/>
            <p:nvPr/>
          </p:nvGrpSpPr>
          <p:grpSpPr>
            <a:xfrm>
              <a:off x="3966645" y="2951399"/>
              <a:ext cx="711805" cy="711805"/>
              <a:chOff x="4349914" y="3203222"/>
              <a:chExt cx="827302" cy="827302"/>
            </a:xfrm>
          </p:grpSpPr>
          <p:sp>
            <p:nvSpPr>
              <p:cNvPr id="109" name="Oval 108">
                <a:extLst>
                  <a:ext uri="{FF2B5EF4-FFF2-40B4-BE49-F238E27FC236}">
                    <a16:creationId xmlns:a16="http://schemas.microsoft.com/office/drawing/2014/main" id="{18147EBA-5334-89F8-25C8-32757C2C591F}"/>
                  </a:ext>
                </a:extLst>
              </p:cNvPr>
              <p:cNvSpPr/>
              <p:nvPr/>
            </p:nvSpPr>
            <p:spPr>
              <a:xfrm>
                <a:off x="4664477" y="3520133"/>
                <a:ext cx="192125" cy="192125"/>
              </a:xfrm>
              <a:prstGeom prst="ellipse">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10" name="Donut 109">
                <a:extLst>
                  <a:ext uri="{FF2B5EF4-FFF2-40B4-BE49-F238E27FC236}">
                    <a16:creationId xmlns:a16="http://schemas.microsoft.com/office/drawing/2014/main" id="{F59CCD97-92C4-87EA-3499-EEEB4ECDC1CF}"/>
                  </a:ext>
                </a:extLst>
              </p:cNvPr>
              <p:cNvSpPr/>
              <p:nvPr/>
            </p:nvSpPr>
            <p:spPr>
              <a:xfrm>
                <a:off x="4561214" y="3411996"/>
                <a:ext cx="408399" cy="408399"/>
              </a:xfrm>
              <a:prstGeom prst="donut">
                <a:avLst>
                  <a:gd name="adj" fmla="val 6415"/>
                </a:avLst>
              </a:prstGeom>
              <a:solidFill>
                <a:srgbClr val="F57F2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sp>
            <p:nvSpPr>
              <p:cNvPr id="111" name="Arc 110">
                <a:extLst>
                  <a:ext uri="{FF2B5EF4-FFF2-40B4-BE49-F238E27FC236}">
                    <a16:creationId xmlns:a16="http://schemas.microsoft.com/office/drawing/2014/main" id="{115ECC4E-371E-002F-EE91-0EECC04EBA71}"/>
                  </a:ext>
                </a:extLst>
              </p:cNvPr>
              <p:cNvSpPr/>
              <p:nvPr/>
            </p:nvSpPr>
            <p:spPr>
              <a:xfrm>
                <a:off x="4349914" y="3203222"/>
                <a:ext cx="827302" cy="827302"/>
              </a:xfrm>
              <a:prstGeom prst="arc">
                <a:avLst>
                  <a:gd name="adj1" fmla="val 5371387"/>
                  <a:gd name="adj2" fmla="val 10752231"/>
                </a:avLst>
              </a:prstGeom>
              <a:ln w="19050">
                <a:solidFill>
                  <a:srgbClr val="F67F25"/>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MX"/>
              </a:p>
            </p:txBody>
          </p:sp>
          <p:sp>
            <p:nvSpPr>
              <p:cNvPr id="112" name="Donut 111">
                <a:extLst>
                  <a:ext uri="{FF2B5EF4-FFF2-40B4-BE49-F238E27FC236}">
                    <a16:creationId xmlns:a16="http://schemas.microsoft.com/office/drawing/2014/main" id="{9E3E317E-F2E6-CB6B-AD67-00BFF8B00299}"/>
                  </a:ext>
                </a:extLst>
              </p:cNvPr>
              <p:cNvSpPr/>
              <p:nvPr/>
            </p:nvSpPr>
            <p:spPr>
              <a:xfrm>
                <a:off x="4434419" y="3290075"/>
                <a:ext cx="652239" cy="652239"/>
              </a:xfrm>
              <a:prstGeom prst="donut">
                <a:avLst>
                  <a:gd name="adj" fmla="val 3103"/>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grpSp>
        <p:cxnSp>
          <p:nvCxnSpPr>
            <p:cNvPr id="113" name="Straight Connector 112">
              <a:extLst>
                <a:ext uri="{FF2B5EF4-FFF2-40B4-BE49-F238E27FC236}">
                  <a16:creationId xmlns:a16="http://schemas.microsoft.com/office/drawing/2014/main" id="{FAC13BBF-8D94-8864-E1C5-ED91D1E06689}"/>
                </a:ext>
              </a:extLst>
            </p:cNvPr>
            <p:cNvCxnSpPr>
              <a:cxnSpLocks/>
            </p:cNvCxnSpPr>
            <p:nvPr/>
          </p:nvCxnSpPr>
          <p:spPr>
            <a:xfrm>
              <a:off x="4331513" y="3656343"/>
              <a:ext cx="0" cy="549878"/>
            </a:xfrm>
            <a:prstGeom prst="line">
              <a:avLst/>
            </a:prstGeom>
            <a:ln w="19050">
              <a:solidFill>
                <a:srgbClr val="F67F25"/>
              </a:solidFill>
            </a:ln>
          </p:spPr>
          <p:style>
            <a:lnRef idx="1">
              <a:schemeClr val="accent2"/>
            </a:lnRef>
            <a:fillRef idx="0">
              <a:schemeClr val="accent2"/>
            </a:fillRef>
            <a:effectRef idx="0">
              <a:schemeClr val="accent2"/>
            </a:effectRef>
            <a:fontRef idx="minor">
              <a:schemeClr val="tx1"/>
            </a:fontRef>
          </p:style>
        </p:cxnSp>
        <p:sp>
          <p:nvSpPr>
            <p:cNvPr id="114" name="Oval 113">
              <a:extLst>
                <a:ext uri="{FF2B5EF4-FFF2-40B4-BE49-F238E27FC236}">
                  <a16:creationId xmlns:a16="http://schemas.microsoft.com/office/drawing/2014/main" id="{689CE21E-5E9E-80B1-7D8A-CD8E07E66062}"/>
                </a:ext>
              </a:extLst>
            </p:cNvPr>
            <p:cNvSpPr/>
            <p:nvPr/>
          </p:nvSpPr>
          <p:spPr>
            <a:xfrm>
              <a:off x="4275880" y="4149887"/>
              <a:ext cx="111265" cy="111265"/>
            </a:xfrm>
            <a:prstGeom prst="ellipse">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grpSp>
          <p:nvGrpSpPr>
            <p:cNvPr id="28" name="Group 27">
              <a:extLst>
                <a:ext uri="{FF2B5EF4-FFF2-40B4-BE49-F238E27FC236}">
                  <a16:creationId xmlns:a16="http://schemas.microsoft.com/office/drawing/2014/main" id="{6057AE5C-C3B9-F573-532C-2467AF255700}"/>
                </a:ext>
              </a:extLst>
            </p:cNvPr>
            <p:cNvGrpSpPr/>
            <p:nvPr/>
          </p:nvGrpSpPr>
          <p:grpSpPr>
            <a:xfrm>
              <a:off x="3213402" y="2951399"/>
              <a:ext cx="711805" cy="711805"/>
              <a:chOff x="3474451" y="3203222"/>
              <a:chExt cx="827302" cy="827302"/>
            </a:xfrm>
          </p:grpSpPr>
          <p:sp>
            <p:nvSpPr>
              <p:cNvPr id="130" name="Oval 129">
                <a:extLst>
                  <a:ext uri="{FF2B5EF4-FFF2-40B4-BE49-F238E27FC236}">
                    <a16:creationId xmlns:a16="http://schemas.microsoft.com/office/drawing/2014/main" id="{75BABA81-C1E6-FFA2-88AE-A1935CFFAE0C}"/>
                  </a:ext>
                </a:extLst>
              </p:cNvPr>
              <p:cNvSpPr/>
              <p:nvPr/>
            </p:nvSpPr>
            <p:spPr>
              <a:xfrm>
                <a:off x="3789014" y="3520133"/>
                <a:ext cx="192125" cy="192125"/>
              </a:xfrm>
              <a:prstGeom prst="ellipse">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31" name="Donut 130">
                <a:extLst>
                  <a:ext uri="{FF2B5EF4-FFF2-40B4-BE49-F238E27FC236}">
                    <a16:creationId xmlns:a16="http://schemas.microsoft.com/office/drawing/2014/main" id="{7C5445E8-5F9C-9F6A-3369-A38FFDBEFA33}"/>
                  </a:ext>
                </a:extLst>
              </p:cNvPr>
              <p:cNvSpPr/>
              <p:nvPr/>
            </p:nvSpPr>
            <p:spPr>
              <a:xfrm>
                <a:off x="3685751" y="3411996"/>
                <a:ext cx="408399" cy="408399"/>
              </a:xfrm>
              <a:prstGeom prst="donut">
                <a:avLst>
                  <a:gd name="adj" fmla="val 6415"/>
                </a:avLst>
              </a:prstGeom>
              <a:solidFill>
                <a:srgbClr val="F57F2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sp>
            <p:nvSpPr>
              <p:cNvPr id="132" name="Arc 131">
                <a:extLst>
                  <a:ext uri="{FF2B5EF4-FFF2-40B4-BE49-F238E27FC236}">
                    <a16:creationId xmlns:a16="http://schemas.microsoft.com/office/drawing/2014/main" id="{1A01C776-1D2B-BCC9-6530-B904C9267E17}"/>
                  </a:ext>
                </a:extLst>
              </p:cNvPr>
              <p:cNvSpPr/>
              <p:nvPr/>
            </p:nvSpPr>
            <p:spPr>
              <a:xfrm rot="5400000">
                <a:off x="3474451" y="3203222"/>
                <a:ext cx="827302" cy="827302"/>
              </a:xfrm>
              <a:prstGeom prst="arc">
                <a:avLst>
                  <a:gd name="adj1" fmla="val 5371387"/>
                  <a:gd name="adj2" fmla="val 10752231"/>
                </a:avLst>
              </a:prstGeom>
              <a:ln w="19050">
                <a:solidFill>
                  <a:srgbClr val="F67F25"/>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MX"/>
              </a:p>
            </p:txBody>
          </p:sp>
          <p:sp>
            <p:nvSpPr>
              <p:cNvPr id="133" name="Donut 132">
                <a:extLst>
                  <a:ext uri="{FF2B5EF4-FFF2-40B4-BE49-F238E27FC236}">
                    <a16:creationId xmlns:a16="http://schemas.microsoft.com/office/drawing/2014/main" id="{F0337442-80F8-114B-7526-1899B4301F0A}"/>
                  </a:ext>
                </a:extLst>
              </p:cNvPr>
              <p:cNvSpPr/>
              <p:nvPr/>
            </p:nvSpPr>
            <p:spPr>
              <a:xfrm>
                <a:off x="3558956" y="3290075"/>
                <a:ext cx="652239" cy="652239"/>
              </a:xfrm>
              <a:prstGeom prst="donut">
                <a:avLst>
                  <a:gd name="adj" fmla="val 3103"/>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grpSp>
        <p:cxnSp>
          <p:nvCxnSpPr>
            <p:cNvPr id="134" name="Straight Connector 133">
              <a:extLst>
                <a:ext uri="{FF2B5EF4-FFF2-40B4-BE49-F238E27FC236}">
                  <a16:creationId xmlns:a16="http://schemas.microsoft.com/office/drawing/2014/main" id="{FD12047D-F0C6-FBE1-A10F-1F76873DDB2D}"/>
                </a:ext>
              </a:extLst>
            </p:cNvPr>
            <p:cNvCxnSpPr>
              <a:cxnSpLocks/>
            </p:cNvCxnSpPr>
            <p:nvPr/>
          </p:nvCxnSpPr>
          <p:spPr>
            <a:xfrm>
              <a:off x="3563192" y="2493829"/>
              <a:ext cx="3509" cy="467076"/>
            </a:xfrm>
            <a:prstGeom prst="line">
              <a:avLst/>
            </a:prstGeom>
            <a:ln w="19050">
              <a:solidFill>
                <a:srgbClr val="F67F25"/>
              </a:solidFill>
            </a:ln>
          </p:spPr>
          <p:style>
            <a:lnRef idx="1">
              <a:schemeClr val="accent2"/>
            </a:lnRef>
            <a:fillRef idx="0">
              <a:schemeClr val="accent2"/>
            </a:fillRef>
            <a:effectRef idx="0">
              <a:schemeClr val="accent2"/>
            </a:effectRef>
            <a:fontRef idx="minor">
              <a:schemeClr val="tx1"/>
            </a:fontRef>
          </p:style>
        </p:cxnSp>
        <p:sp>
          <p:nvSpPr>
            <p:cNvPr id="135" name="Oval 134">
              <a:extLst>
                <a:ext uri="{FF2B5EF4-FFF2-40B4-BE49-F238E27FC236}">
                  <a16:creationId xmlns:a16="http://schemas.microsoft.com/office/drawing/2014/main" id="{52E0C344-9FFE-4736-8EB8-9FE32FEE59A6}"/>
                </a:ext>
              </a:extLst>
            </p:cNvPr>
            <p:cNvSpPr/>
            <p:nvPr/>
          </p:nvSpPr>
          <p:spPr>
            <a:xfrm>
              <a:off x="3507559" y="2484304"/>
              <a:ext cx="111265" cy="111265"/>
            </a:xfrm>
            <a:prstGeom prst="ellipse">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36" name="TextBox 135">
              <a:extLst>
                <a:ext uri="{FF2B5EF4-FFF2-40B4-BE49-F238E27FC236}">
                  <a16:creationId xmlns:a16="http://schemas.microsoft.com/office/drawing/2014/main" id="{B6491006-CB45-56FC-C25A-EEF03ED76259}"/>
                </a:ext>
              </a:extLst>
            </p:cNvPr>
            <p:cNvSpPr txBox="1"/>
            <p:nvPr/>
          </p:nvSpPr>
          <p:spPr>
            <a:xfrm>
              <a:off x="2857413" y="3637005"/>
              <a:ext cx="1389797" cy="461665"/>
            </a:xfrm>
            <a:prstGeom prst="rect">
              <a:avLst/>
            </a:prstGeom>
            <a:noFill/>
          </p:spPr>
          <p:txBody>
            <a:bodyPr wrap="square" rtlCol="0">
              <a:spAutoFit/>
            </a:bodyPr>
            <a:lstStyle>
              <a:defPPr>
                <a:defRPr lang="en-SV"/>
              </a:defPPr>
              <a:lvl1pPr algn="ctr">
                <a:defRPr sz="3600">
                  <a:solidFill>
                    <a:schemeClr val="bg1">
                      <a:lumMod val="65000"/>
                    </a:schemeClr>
                  </a:solidFill>
                </a:defRPr>
              </a:lvl1pPr>
            </a:lstStyle>
            <a:p>
              <a:r>
                <a:rPr lang="en-MX" sz="2400"/>
                <a:t>2020</a:t>
              </a:r>
            </a:p>
          </p:txBody>
        </p:sp>
        <p:grpSp>
          <p:nvGrpSpPr>
            <p:cNvPr id="454" name="Group 453">
              <a:extLst>
                <a:ext uri="{FF2B5EF4-FFF2-40B4-BE49-F238E27FC236}">
                  <a16:creationId xmlns:a16="http://schemas.microsoft.com/office/drawing/2014/main" id="{CBB558B0-BB0E-4BCD-5D78-3F572DDEAEB5}"/>
                </a:ext>
              </a:extLst>
            </p:cNvPr>
            <p:cNvGrpSpPr/>
            <p:nvPr/>
          </p:nvGrpSpPr>
          <p:grpSpPr>
            <a:xfrm>
              <a:off x="5062970" y="2500263"/>
              <a:ext cx="711805" cy="1172549"/>
              <a:chOff x="5592018" y="2667717"/>
              <a:chExt cx="827302" cy="1362807"/>
            </a:xfrm>
          </p:grpSpPr>
          <p:grpSp>
            <p:nvGrpSpPr>
              <p:cNvPr id="32" name="Group 31">
                <a:extLst>
                  <a:ext uri="{FF2B5EF4-FFF2-40B4-BE49-F238E27FC236}">
                    <a16:creationId xmlns:a16="http://schemas.microsoft.com/office/drawing/2014/main" id="{0CD66281-22C7-4ACE-E0E1-2E90060D30A1}"/>
                  </a:ext>
                </a:extLst>
              </p:cNvPr>
              <p:cNvGrpSpPr/>
              <p:nvPr/>
            </p:nvGrpSpPr>
            <p:grpSpPr>
              <a:xfrm>
                <a:off x="5592018" y="3203222"/>
                <a:ext cx="827302" cy="827302"/>
                <a:chOff x="5592018" y="3203222"/>
                <a:chExt cx="827302" cy="827302"/>
              </a:xfrm>
            </p:grpSpPr>
            <p:sp>
              <p:nvSpPr>
                <p:cNvPr id="174" name="Oval 173">
                  <a:extLst>
                    <a:ext uri="{FF2B5EF4-FFF2-40B4-BE49-F238E27FC236}">
                      <a16:creationId xmlns:a16="http://schemas.microsoft.com/office/drawing/2014/main" id="{52003255-9514-BEF3-E4BE-5CC1EF01B581}"/>
                    </a:ext>
                  </a:extLst>
                </p:cNvPr>
                <p:cNvSpPr/>
                <p:nvPr/>
              </p:nvSpPr>
              <p:spPr>
                <a:xfrm>
                  <a:off x="5906581" y="3520133"/>
                  <a:ext cx="192125" cy="192125"/>
                </a:xfrm>
                <a:prstGeom prst="ellipse">
                  <a:avLst/>
                </a:prstGeom>
                <a:solidFill>
                  <a:schemeClr val="tx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5" name="Donut 174">
                  <a:extLst>
                    <a:ext uri="{FF2B5EF4-FFF2-40B4-BE49-F238E27FC236}">
                      <a16:creationId xmlns:a16="http://schemas.microsoft.com/office/drawing/2014/main" id="{AAF156D9-C9AD-A285-241E-55376E87D129}"/>
                    </a:ext>
                  </a:extLst>
                </p:cNvPr>
                <p:cNvSpPr/>
                <p:nvPr/>
              </p:nvSpPr>
              <p:spPr>
                <a:xfrm>
                  <a:off x="5803318" y="3411996"/>
                  <a:ext cx="408399" cy="408399"/>
                </a:xfrm>
                <a:prstGeom prst="donut">
                  <a:avLst>
                    <a:gd name="adj" fmla="val 6415"/>
                  </a:avLst>
                </a:prstGeom>
                <a:solidFill>
                  <a:srgbClr val="F57F2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sp>
              <p:nvSpPr>
                <p:cNvPr id="176" name="Arc 175">
                  <a:extLst>
                    <a:ext uri="{FF2B5EF4-FFF2-40B4-BE49-F238E27FC236}">
                      <a16:creationId xmlns:a16="http://schemas.microsoft.com/office/drawing/2014/main" id="{25BA1B05-314E-BA2B-C8C1-C502B36142A3}"/>
                    </a:ext>
                  </a:extLst>
                </p:cNvPr>
                <p:cNvSpPr/>
                <p:nvPr/>
              </p:nvSpPr>
              <p:spPr>
                <a:xfrm rot="5400000">
                  <a:off x="5592018" y="3203222"/>
                  <a:ext cx="827302" cy="827302"/>
                </a:xfrm>
                <a:prstGeom prst="arc">
                  <a:avLst>
                    <a:gd name="adj1" fmla="val 5371387"/>
                    <a:gd name="adj2" fmla="val 10752231"/>
                  </a:avLst>
                </a:prstGeom>
                <a:ln w="19050">
                  <a:solidFill>
                    <a:srgbClr val="F67F25"/>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MX"/>
                </a:p>
              </p:txBody>
            </p:sp>
            <p:sp>
              <p:nvSpPr>
                <p:cNvPr id="177" name="Donut 176">
                  <a:extLst>
                    <a:ext uri="{FF2B5EF4-FFF2-40B4-BE49-F238E27FC236}">
                      <a16:creationId xmlns:a16="http://schemas.microsoft.com/office/drawing/2014/main" id="{9C10BC66-7CC8-BB8A-EA36-4DEAF89C7691}"/>
                    </a:ext>
                  </a:extLst>
                </p:cNvPr>
                <p:cNvSpPr/>
                <p:nvPr/>
              </p:nvSpPr>
              <p:spPr>
                <a:xfrm>
                  <a:off x="5676523" y="3290075"/>
                  <a:ext cx="652239" cy="652239"/>
                </a:xfrm>
                <a:prstGeom prst="donut">
                  <a:avLst>
                    <a:gd name="adj" fmla="val 3103"/>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grpSp>
          <p:cxnSp>
            <p:nvCxnSpPr>
              <p:cNvPr id="178" name="Straight Connector 177">
                <a:extLst>
                  <a:ext uri="{FF2B5EF4-FFF2-40B4-BE49-F238E27FC236}">
                    <a16:creationId xmlns:a16="http://schemas.microsoft.com/office/drawing/2014/main" id="{DEAD27D0-E7BB-1B19-91FD-53E96CB6C693}"/>
                  </a:ext>
                </a:extLst>
              </p:cNvPr>
              <p:cNvCxnSpPr>
                <a:cxnSpLocks/>
                <a:stCxn id="179" idx="0"/>
              </p:cNvCxnSpPr>
              <p:nvPr/>
            </p:nvCxnSpPr>
            <p:spPr>
              <a:xfrm flipH="1">
                <a:off x="6002642" y="2667717"/>
                <a:ext cx="2646" cy="546225"/>
              </a:xfrm>
              <a:prstGeom prst="line">
                <a:avLst/>
              </a:prstGeom>
              <a:ln w="19050">
                <a:solidFill>
                  <a:srgbClr val="F67F25"/>
                </a:solidFill>
              </a:ln>
            </p:spPr>
            <p:style>
              <a:lnRef idx="1">
                <a:schemeClr val="accent2"/>
              </a:lnRef>
              <a:fillRef idx="0">
                <a:schemeClr val="accent2"/>
              </a:fillRef>
              <a:effectRef idx="0">
                <a:schemeClr val="accent2"/>
              </a:effectRef>
              <a:fontRef idx="minor">
                <a:schemeClr val="tx1"/>
              </a:fontRef>
            </p:style>
          </p:cxnSp>
          <p:sp>
            <p:nvSpPr>
              <p:cNvPr id="179" name="Oval 178">
                <a:extLst>
                  <a:ext uri="{FF2B5EF4-FFF2-40B4-BE49-F238E27FC236}">
                    <a16:creationId xmlns:a16="http://schemas.microsoft.com/office/drawing/2014/main" id="{65CBE60B-B948-DD6A-5A83-28F248F30173}"/>
                  </a:ext>
                </a:extLst>
              </p:cNvPr>
              <p:cNvSpPr/>
              <p:nvPr/>
            </p:nvSpPr>
            <p:spPr>
              <a:xfrm>
                <a:off x="5940628" y="2667717"/>
                <a:ext cx="129319" cy="129319"/>
              </a:xfrm>
              <a:prstGeom prst="ellipse">
                <a:avLst/>
              </a:prstGeom>
              <a:solidFill>
                <a:schemeClr val="tx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grpSp>
        <p:sp>
          <p:nvSpPr>
            <p:cNvPr id="180" name="TextBox 179">
              <a:extLst>
                <a:ext uri="{FF2B5EF4-FFF2-40B4-BE49-F238E27FC236}">
                  <a16:creationId xmlns:a16="http://schemas.microsoft.com/office/drawing/2014/main" id="{23FF9586-D7C2-73B6-AF58-8046BE3EB390}"/>
                </a:ext>
              </a:extLst>
            </p:cNvPr>
            <p:cNvSpPr txBox="1"/>
            <p:nvPr/>
          </p:nvSpPr>
          <p:spPr>
            <a:xfrm>
              <a:off x="4736513" y="3639514"/>
              <a:ext cx="1389797" cy="461665"/>
            </a:xfrm>
            <a:prstGeom prst="rect">
              <a:avLst/>
            </a:prstGeom>
            <a:noFill/>
          </p:spPr>
          <p:txBody>
            <a:bodyPr wrap="square" rtlCol="0">
              <a:spAutoFit/>
            </a:bodyPr>
            <a:lstStyle>
              <a:defPPr>
                <a:defRPr lang="en-SV"/>
              </a:defPPr>
              <a:lvl1pPr algn="ctr">
                <a:defRPr sz="3600">
                  <a:solidFill>
                    <a:schemeClr val="bg1">
                      <a:lumMod val="65000"/>
                    </a:schemeClr>
                  </a:solidFill>
                </a:defRPr>
              </a:lvl1pPr>
            </a:lstStyle>
            <a:p>
              <a:r>
                <a:rPr lang="en-MX" sz="2400"/>
                <a:t>2021</a:t>
              </a:r>
            </a:p>
          </p:txBody>
        </p:sp>
        <p:sp>
          <p:nvSpPr>
            <p:cNvPr id="217" name="TextBox 216">
              <a:extLst>
                <a:ext uri="{FF2B5EF4-FFF2-40B4-BE49-F238E27FC236}">
                  <a16:creationId xmlns:a16="http://schemas.microsoft.com/office/drawing/2014/main" id="{A461837C-4220-9A56-10A0-58DA7629BE31}"/>
                </a:ext>
              </a:extLst>
            </p:cNvPr>
            <p:cNvSpPr txBox="1"/>
            <p:nvPr/>
          </p:nvSpPr>
          <p:spPr>
            <a:xfrm>
              <a:off x="7798203" y="2473937"/>
              <a:ext cx="913282" cy="461665"/>
            </a:xfrm>
            <a:prstGeom prst="rect">
              <a:avLst/>
            </a:prstGeom>
            <a:noFill/>
          </p:spPr>
          <p:txBody>
            <a:bodyPr wrap="square" rtlCol="0">
              <a:spAutoFit/>
            </a:bodyPr>
            <a:lstStyle/>
            <a:p>
              <a:pPr algn="ctr"/>
              <a:r>
                <a:rPr lang="en-MX" sz="2400">
                  <a:solidFill>
                    <a:schemeClr val="bg1">
                      <a:lumMod val="65000"/>
                    </a:schemeClr>
                  </a:solidFill>
                </a:rPr>
                <a:t>2024</a:t>
              </a:r>
            </a:p>
          </p:txBody>
        </p:sp>
        <p:grpSp>
          <p:nvGrpSpPr>
            <p:cNvPr id="38" name="Group 37">
              <a:extLst>
                <a:ext uri="{FF2B5EF4-FFF2-40B4-BE49-F238E27FC236}">
                  <a16:creationId xmlns:a16="http://schemas.microsoft.com/office/drawing/2014/main" id="{A97D47C7-AB30-F067-28E2-B37404BC894F}"/>
                </a:ext>
              </a:extLst>
            </p:cNvPr>
            <p:cNvGrpSpPr/>
            <p:nvPr/>
          </p:nvGrpSpPr>
          <p:grpSpPr>
            <a:xfrm>
              <a:off x="8751566" y="2973070"/>
              <a:ext cx="711805" cy="711805"/>
              <a:chOff x="9548553" y="3189641"/>
              <a:chExt cx="827302" cy="827302"/>
            </a:xfrm>
          </p:grpSpPr>
          <p:sp>
            <p:nvSpPr>
              <p:cNvPr id="235" name="Oval 234">
                <a:extLst>
                  <a:ext uri="{FF2B5EF4-FFF2-40B4-BE49-F238E27FC236}">
                    <a16:creationId xmlns:a16="http://schemas.microsoft.com/office/drawing/2014/main" id="{0A54DA20-F632-9350-CE38-4D4A0CB9E18B}"/>
                  </a:ext>
                </a:extLst>
              </p:cNvPr>
              <p:cNvSpPr/>
              <p:nvPr/>
            </p:nvSpPr>
            <p:spPr>
              <a:xfrm>
                <a:off x="9863116" y="3506552"/>
                <a:ext cx="192125" cy="192125"/>
              </a:xfrm>
              <a:prstGeom prst="ellipse">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36" name="Donut 235">
                <a:extLst>
                  <a:ext uri="{FF2B5EF4-FFF2-40B4-BE49-F238E27FC236}">
                    <a16:creationId xmlns:a16="http://schemas.microsoft.com/office/drawing/2014/main" id="{9EB2B8C0-F7D6-9BA0-192F-EFCC630D0D59}"/>
                  </a:ext>
                </a:extLst>
              </p:cNvPr>
              <p:cNvSpPr/>
              <p:nvPr/>
            </p:nvSpPr>
            <p:spPr>
              <a:xfrm>
                <a:off x="9759853" y="3398415"/>
                <a:ext cx="408399" cy="408399"/>
              </a:xfrm>
              <a:prstGeom prst="donut">
                <a:avLst>
                  <a:gd name="adj" fmla="val 6415"/>
                </a:avLst>
              </a:prstGeom>
              <a:solidFill>
                <a:srgbClr val="F57F2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sp>
            <p:nvSpPr>
              <p:cNvPr id="237" name="Arc 236">
                <a:extLst>
                  <a:ext uri="{FF2B5EF4-FFF2-40B4-BE49-F238E27FC236}">
                    <a16:creationId xmlns:a16="http://schemas.microsoft.com/office/drawing/2014/main" id="{1028A95D-916A-E3E5-4945-B3ED113D233A}"/>
                  </a:ext>
                </a:extLst>
              </p:cNvPr>
              <p:cNvSpPr/>
              <p:nvPr/>
            </p:nvSpPr>
            <p:spPr>
              <a:xfrm rot="5400000">
                <a:off x="9548553" y="3189641"/>
                <a:ext cx="827302" cy="827302"/>
              </a:xfrm>
              <a:prstGeom prst="arc">
                <a:avLst>
                  <a:gd name="adj1" fmla="val 5371387"/>
                  <a:gd name="adj2" fmla="val 10752231"/>
                </a:avLst>
              </a:prstGeom>
              <a:ln w="19050">
                <a:solidFill>
                  <a:srgbClr val="F67F25"/>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MX"/>
              </a:p>
            </p:txBody>
          </p:sp>
          <p:sp>
            <p:nvSpPr>
              <p:cNvPr id="238" name="Donut 237">
                <a:extLst>
                  <a:ext uri="{FF2B5EF4-FFF2-40B4-BE49-F238E27FC236}">
                    <a16:creationId xmlns:a16="http://schemas.microsoft.com/office/drawing/2014/main" id="{F55390CB-F07F-1993-5535-B6978E7A1CC2}"/>
                  </a:ext>
                </a:extLst>
              </p:cNvPr>
              <p:cNvSpPr/>
              <p:nvPr/>
            </p:nvSpPr>
            <p:spPr>
              <a:xfrm>
                <a:off x="9633058" y="3276494"/>
                <a:ext cx="652239" cy="652239"/>
              </a:xfrm>
              <a:prstGeom prst="donut">
                <a:avLst>
                  <a:gd name="adj" fmla="val 3103"/>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grpSp>
        <p:cxnSp>
          <p:nvCxnSpPr>
            <p:cNvPr id="239" name="Straight Connector 238">
              <a:extLst>
                <a:ext uri="{FF2B5EF4-FFF2-40B4-BE49-F238E27FC236}">
                  <a16:creationId xmlns:a16="http://schemas.microsoft.com/office/drawing/2014/main" id="{C4C4C46A-18B6-1397-FB7F-A178F3B6308B}"/>
                </a:ext>
              </a:extLst>
            </p:cNvPr>
            <p:cNvCxnSpPr>
              <a:cxnSpLocks/>
            </p:cNvCxnSpPr>
            <p:nvPr/>
          </p:nvCxnSpPr>
          <p:spPr>
            <a:xfrm>
              <a:off x="9110076" y="2536931"/>
              <a:ext cx="0" cy="444913"/>
            </a:xfrm>
            <a:prstGeom prst="line">
              <a:avLst/>
            </a:prstGeom>
            <a:ln w="19050">
              <a:solidFill>
                <a:srgbClr val="F67F25"/>
              </a:solidFill>
            </a:ln>
          </p:spPr>
          <p:style>
            <a:lnRef idx="1">
              <a:schemeClr val="accent2"/>
            </a:lnRef>
            <a:fillRef idx="0">
              <a:schemeClr val="accent2"/>
            </a:fillRef>
            <a:effectRef idx="0">
              <a:schemeClr val="accent2"/>
            </a:effectRef>
            <a:fontRef idx="minor">
              <a:schemeClr val="tx1"/>
            </a:fontRef>
          </p:style>
        </p:cxnSp>
        <p:sp>
          <p:nvSpPr>
            <p:cNvPr id="240" name="Oval 239">
              <a:extLst>
                <a:ext uri="{FF2B5EF4-FFF2-40B4-BE49-F238E27FC236}">
                  <a16:creationId xmlns:a16="http://schemas.microsoft.com/office/drawing/2014/main" id="{90873CE9-C4E7-EA6A-BD1A-0689C8D2ACDE}"/>
                </a:ext>
              </a:extLst>
            </p:cNvPr>
            <p:cNvSpPr/>
            <p:nvPr/>
          </p:nvSpPr>
          <p:spPr>
            <a:xfrm>
              <a:off x="9058151" y="2521850"/>
              <a:ext cx="111265" cy="111265"/>
            </a:xfrm>
            <a:prstGeom prst="ellipse">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grpSp>
          <p:nvGrpSpPr>
            <p:cNvPr id="37" name="Group 36">
              <a:extLst>
                <a:ext uri="{FF2B5EF4-FFF2-40B4-BE49-F238E27FC236}">
                  <a16:creationId xmlns:a16="http://schemas.microsoft.com/office/drawing/2014/main" id="{7C4F3D0A-884C-F0A9-D251-02607F25528D}"/>
                </a:ext>
              </a:extLst>
            </p:cNvPr>
            <p:cNvGrpSpPr/>
            <p:nvPr/>
          </p:nvGrpSpPr>
          <p:grpSpPr>
            <a:xfrm>
              <a:off x="8019649" y="2970359"/>
              <a:ext cx="711805" cy="711805"/>
              <a:chOff x="8658606" y="3203222"/>
              <a:chExt cx="827302" cy="827302"/>
            </a:xfrm>
          </p:grpSpPr>
          <p:sp>
            <p:nvSpPr>
              <p:cNvPr id="211" name="Oval 210">
                <a:extLst>
                  <a:ext uri="{FF2B5EF4-FFF2-40B4-BE49-F238E27FC236}">
                    <a16:creationId xmlns:a16="http://schemas.microsoft.com/office/drawing/2014/main" id="{4B2B4FEA-8A08-FA80-AD4C-14CD4AFDF75D}"/>
                  </a:ext>
                </a:extLst>
              </p:cNvPr>
              <p:cNvSpPr/>
              <p:nvPr/>
            </p:nvSpPr>
            <p:spPr>
              <a:xfrm>
                <a:off x="8973169" y="3520133"/>
                <a:ext cx="192125" cy="192125"/>
              </a:xfrm>
              <a:prstGeom prst="ellipse">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12" name="Donut 211">
                <a:extLst>
                  <a:ext uri="{FF2B5EF4-FFF2-40B4-BE49-F238E27FC236}">
                    <a16:creationId xmlns:a16="http://schemas.microsoft.com/office/drawing/2014/main" id="{2E45A3EC-FA10-899D-6725-A21436C64194}"/>
                  </a:ext>
                </a:extLst>
              </p:cNvPr>
              <p:cNvSpPr/>
              <p:nvPr/>
            </p:nvSpPr>
            <p:spPr>
              <a:xfrm>
                <a:off x="8869906" y="3411996"/>
                <a:ext cx="408399" cy="408399"/>
              </a:xfrm>
              <a:prstGeom prst="donut">
                <a:avLst>
                  <a:gd name="adj" fmla="val 6415"/>
                </a:avLst>
              </a:prstGeom>
              <a:solidFill>
                <a:srgbClr val="F57F2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sp>
            <p:nvSpPr>
              <p:cNvPr id="213" name="Arc 212">
                <a:extLst>
                  <a:ext uri="{FF2B5EF4-FFF2-40B4-BE49-F238E27FC236}">
                    <a16:creationId xmlns:a16="http://schemas.microsoft.com/office/drawing/2014/main" id="{3B1FDA5C-1222-EF33-8DBA-9014EED7ECA2}"/>
                  </a:ext>
                </a:extLst>
              </p:cNvPr>
              <p:cNvSpPr/>
              <p:nvPr/>
            </p:nvSpPr>
            <p:spPr>
              <a:xfrm>
                <a:off x="8658606" y="3203222"/>
                <a:ext cx="827302" cy="827302"/>
              </a:xfrm>
              <a:prstGeom prst="arc">
                <a:avLst>
                  <a:gd name="adj1" fmla="val 5371387"/>
                  <a:gd name="adj2" fmla="val 10752231"/>
                </a:avLst>
              </a:prstGeom>
              <a:ln w="19050">
                <a:solidFill>
                  <a:srgbClr val="F67F25"/>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MX"/>
              </a:p>
            </p:txBody>
          </p:sp>
          <p:sp>
            <p:nvSpPr>
              <p:cNvPr id="214" name="Donut 213">
                <a:extLst>
                  <a:ext uri="{FF2B5EF4-FFF2-40B4-BE49-F238E27FC236}">
                    <a16:creationId xmlns:a16="http://schemas.microsoft.com/office/drawing/2014/main" id="{1A5A5FF0-2A91-2FB0-C854-38F69B779DB1}"/>
                  </a:ext>
                </a:extLst>
              </p:cNvPr>
              <p:cNvSpPr/>
              <p:nvPr/>
            </p:nvSpPr>
            <p:spPr>
              <a:xfrm>
                <a:off x="8743111" y="3290075"/>
                <a:ext cx="652239" cy="652239"/>
              </a:xfrm>
              <a:prstGeom prst="donut">
                <a:avLst>
                  <a:gd name="adj" fmla="val 3103"/>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grpSp>
        <p:cxnSp>
          <p:nvCxnSpPr>
            <p:cNvPr id="215" name="Straight Connector 214">
              <a:extLst>
                <a:ext uri="{FF2B5EF4-FFF2-40B4-BE49-F238E27FC236}">
                  <a16:creationId xmlns:a16="http://schemas.microsoft.com/office/drawing/2014/main" id="{C44B3EBC-BBC3-FBE6-33BB-9403C1A857F2}"/>
                </a:ext>
              </a:extLst>
            </p:cNvPr>
            <p:cNvCxnSpPr>
              <a:cxnSpLocks/>
            </p:cNvCxnSpPr>
            <p:nvPr/>
          </p:nvCxnSpPr>
          <p:spPr>
            <a:xfrm flipH="1">
              <a:off x="8372947" y="3675802"/>
              <a:ext cx="5567" cy="442190"/>
            </a:xfrm>
            <a:prstGeom prst="line">
              <a:avLst/>
            </a:prstGeom>
            <a:ln w="19050">
              <a:solidFill>
                <a:srgbClr val="F67F25"/>
              </a:solidFill>
            </a:ln>
          </p:spPr>
          <p:style>
            <a:lnRef idx="1">
              <a:schemeClr val="accent2"/>
            </a:lnRef>
            <a:fillRef idx="0">
              <a:schemeClr val="accent2"/>
            </a:fillRef>
            <a:effectRef idx="0">
              <a:schemeClr val="accent2"/>
            </a:effectRef>
            <a:fontRef idx="minor">
              <a:schemeClr val="tx1"/>
            </a:fontRef>
          </p:style>
        </p:cxnSp>
        <p:sp>
          <p:nvSpPr>
            <p:cNvPr id="216" name="Oval 215">
              <a:extLst>
                <a:ext uri="{FF2B5EF4-FFF2-40B4-BE49-F238E27FC236}">
                  <a16:creationId xmlns:a16="http://schemas.microsoft.com/office/drawing/2014/main" id="{66EF6F0A-1AF1-FF17-72C7-9BF1ADE5A0D3}"/>
                </a:ext>
              </a:extLst>
            </p:cNvPr>
            <p:cNvSpPr/>
            <p:nvPr/>
          </p:nvSpPr>
          <p:spPr>
            <a:xfrm>
              <a:off x="8317314" y="4089417"/>
              <a:ext cx="111265" cy="111265"/>
            </a:xfrm>
            <a:prstGeom prst="ellipse">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grpSp>
          <p:nvGrpSpPr>
            <p:cNvPr id="39" name="Group 38">
              <a:extLst>
                <a:ext uri="{FF2B5EF4-FFF2-40B4-BE49-F238E27FC236}">
                  <a16:creationId xmlns:a16="http://schemas.microsoft.com/office/drawing/2014/main" id="{4AEEBB50-83B7-D549-3DA4-8DCCC078BDC1}"/>
                </a:ext>
              </a:extLst>
            </p:cNvPr>
            <p:cNvGrpSpPr/>
            <p:nvPr/>
          </p:nvGrpSpPr>
          <p:grpSpPr>
            <a:xfrm>
              <a:off x="9483483" y="2988336"/>
              <a:ext cx="711805" cy="711805"/>
              <a:chOff x="10393507" y="3206397"/>
              <a:chExt cx="827302" cy="827302"/>
            </a:xfrm>
          </p:grpSpPr>
          <p:sp>
            <p:nvSpPr>
              <p:cNvPr id="147" name="Oval 146">
                <a:extLst>
                  <a:ext uri="{FF2B5EF4-FFF2-40B4-BE49-F238E27FC236}">
                    <a16:creationId xmlns:a16="http://schemas.microsoft.com/office/drawing/2014/main" id="{561394FB-1A26-3FCC-4EAF-61317A7813A9}"/>
                  </a:ext>
                </a:extLst>
              </p:cNvPr>
              <p:cNvSpPr/>
              <p:nvPr/>
            </p:nvSpPr>
            <p:spPr>
              <a:xfrm>
                <a:off x="10708070" y="3520133"/>
                <a:ext cx="192125" cy="192125"/>
              </a:xfrm>
              <a:prstGeom prst="ellipse">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48" name="Donut 147">
                <a:extLst>
                  <a:ext uri="{FF2B5EF4-FFF2-40B4-BE49-F238E27FC236}">
                    <a16:creationId xmlns:a16="http://schemas.microsoft.com/office/drawing/2014/main" id="{4A9315D0-60FC-2A8A-7F34-AB7CAE5DF363}"/>
                  </a:ext>
                </a:extLst>
              </p:cNvPr>
              <p:cNvSpPr/>
              <p:nvPr/>
            </p:nvSpPr>
            <p:spPr>
              <a:xfrm>
                <a:off x="10604807" y="3411996"/>
                <a:ext cx="408399" cy="408399"/>
              </a:xfrm>
              <a:prstGeom prst="donut">
                <a:avLst>
                  <a:gd name="adj" fmla="val 6415"/>
                </a:avLst>
              </a:prstGeom>
              <a:solidFill>
                <a:srgbClr val="F57F2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sp>
            <p:nvSpPr>
              <p:cNvPr id="149" name="Arc 148">
                <a:extLst>
                  <a:ext uri="{FF2B5EF4-FFF2-40B4-BE49-F238E27FC236}">
                    <a16:creationId xmlns:a16="http://schemas.microsoft.com/office/drawing/2014/main" id="{9BF5A1B9-295B-358E-52F3-69DDC54ED731}"/>
                  </a:ext>
                </a:extLst>
              </p:cNvPr>
              <p:cNvSpPr/>
              <p:nvPr/>
            </p:nvSpPr>
            <p:spPr>
              <a:xfrm>
                <a:off x="10393507" y="3206397"/>
                <a:ext cx="827302" cy="827302"/>
              </a:xfrm>
              <a:prstGeom prst="arc">
                <a:avLst>
                  <a:gd name="adj1" fmla="val 5371387"/>
                  <a:gd name="adj2" fmla="val 10883439"/>
                </a:avLst>
              </a:prstGeom>
              <a:ln w="19050">
                <a:solidFill>
                  <a:srgbClr val="F67F25"/>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MX"/>
              </a:p>
            </p:txBody>
          </p:sp>
          <p:sp>
            <p:nvSpPr>
              <p:cNvPr id="150" name="Donut 149">
                <a:extLst>
                  <a:ext uri="{FF2B5EF4-FFF2-40B4-BE49-F238E27FC236}">
                    <a16:creationId xmlns:a16="http://schemas.microsoft.com/office/drawing/2014/main" id="{882459FD-BCAA-6E86-6000-1AD6D2F82510}"/>
                  </a:ext>
                </a:extLst>
              </p:cNvPr>
              <p:cNvSpPr/>
              <p:nvPr/>
            </p:nvSpPr>
            <p:spPr>
              <a:xfrm>
                <a:off x="10478012" y="3290075"/>
                <a:ext cx="652239" cy="652239"/>
              </a:xfrm>
              <a:prstGeom prst="donut">
                <a:avLst>
                  <a:gd name="adj" fmla="val 3103"/>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grpSp>
        <p:cxnSp>
          <p:nvCxnSpPr>
            <p:cNvPr id="151" name="Straight Connector 150">
              <a:extLst>
                <a:ext uri="{FF2B5EF4-FFF2-40B4-BE49-F238E27FC236}">
                  <a16:creationId xmlns:a16="http://schemas.microsoft.com/office/drawing/2014/main" id="{4B60E481-0C0A-3BC5-7B18-D257332BB050}"/>
                </a:ext>
              </a:extLst>
            </p:cNvPr>
            <p:cNvCxnSpPr>
              <a:cxnSpLocks/>
            </p:cNvCxnSpPr>
            <p:nvPr/>
          </p:nvCxnSpPr>
          <p:spPr>
            <a:xfrm>
              <a:off x="9840857" y="3687256"/>
              <a:ext cx="0" cy="685823"/>
            </a:xfrm>
            <a:prstGeom prst="line">
              <a:avLst/>
            </a:prstGeom>
            <a:ln w="19050">
              <a:solidFill>
                <a:srgbClr val="F67F25"/>
              </a:solidFill>
            </a:ln>
          </p:spPr>
          <p:style>
            <a:lnRef idx="1">
              <a:schemeClr val="accent2"/>
            </a:lnRef>
            <a:fillRef idx="0">
              <a:schemeClr val="accent2"/>
            </a:fillRef>
            <a:effectRef idx="0">
              <a:schemeClr val="accent2"/>
            </a:effectRef>
            <a:fontRef idx="minor">
              <a:schemeClr val="tx1"/>
            </a:fontRef>
          </p:style>
        </p:cxnSp>
        <p:sp>
          <p:nvSpPr>
            <p:cNvPr id="152" name="Oval 151">
              <a:extLst>
                <a:ext uri="{FF2B5EF4-FFF2-40B4-BE49-F238E27FC236}">
                  <a16:creationId xmlns:a16="http://schemas.microsoft.com/office/drawing/2014/main" id="{CCA3B13B-1A32-9903-2517-DE9C1B6C2A74}"/>
                </a:ext>
              </a:extLst>
            </p:cNvPr>
            <p:cNvSpPr/>
            <p:nvPr/>
          </p:nvSpPr>
          <p:spPr>
            <a:xfrm>
              <a:off x="9785224" y="4358645"/>
              <a:ext cx="111265" cy="111265"/>
            </a:xfrm>
            <a:prstGeom prst="ellipse">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grpSp>
          <p:nvGrpSpPr>
            <p:cNvPr id="467" name="Group 466">
              <a:extLst>
                <a:ext uri="{FF2B5EF4-FFF2-40B4-BE49-F238E27FC236}">
                  <a16:creationId xmlns:a16="http://schemas.microsoft.com/office/drawing/2014/main" id="{7C8513C0-0BA6-721D-E2D4-3A5C59371E23}"/>
                </a:ext>
              </a:extLst>
            </p:cNvPr>
            <p:cNvGrpSpPr/>
            <p:nvPr/>
          </p:nvGrpSpPr>
          <p:grpSpPr>
            <a:xfrm>
              <a:off x="10215400" y="2980234"/>
              <a:ext cx="711805" cy="711805"/>
              <a:chOff x="10215400" y="3123949"/>
              <a:chExt cx="711805" cy="711805"/>
            </a:xfrm>
          </p:grpSpPr>
          <p:sp>
            <p:nvSpPr>
              <p:cNvPr id="228" name="Oval 227">
                <a:extLst>
                  <a:ext uri="{FF2B5EF4-FFF2-40B4-BE49-F238E27FC236}">
                    <a16:creationId xmlns:a16="http://schemas.microsoft.com/office/drawing/2014/main" id="{1F8A4D7F-F26A-8DDD-F133-EE8AF0DA2B89}"/>
                  </a:ext>
                </a:extLst>
              </p:cNvPr>
              <p:cNvSpPr/>
              <p:nvPr/>
            </p:nvSpPr>
            <p:spPr>
              <a:xfrm>
                <a:off x="10486048" y="3396617"/>
                <a:ext cx="165303" cy="165303"/>
              </a:xfrm>
              <a:prstGeom prst="ellipse">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29" name="Donut 228">
                <a:extLst>
                  <a:ext uri="{FF2B5EF4-FFF2-40B4-BE49-F238E27FC236}">
                    <a16:creationId xmlns:a16="http://schemas.microsoft.com/office/drawing/2014/main" id="{7E85E6B9-11A7-8763-68FA-22774CF21F46}"/>
                  </a:ext>
                </a:extLst>
              </p:cNvPr>
              <p:cNvSpPr/>
              <p:nvPr/>
            </p:nvSpPr>
            <p:spPr>
              <a:xfrm>
                <a:off x="10397201" y="3303576"/>
                <a:ext cx="351384" cy="351384"/>
              </a:xfrm>
              <a:prstGeom prst="donut">
                <a:avLst>
                  <a:gd name="adj" fmla="val 6415"/>
                </a:avLst>
              </a:prstGeom>
              <a:solidFill>
                <a:srgbClr val="F57F2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sp>
            <p:nvSpPr>
              <p:cNvPr id="230" name="Arc 229">
                <a:extLst>
                  <a:ext uri="{FF2B5EF4-FFF2-40B4-BE49-F238E27FC236}">
                    <a16:creationId xmlns:a16="http://schemas.microsoft.com/office/drawing/2014/main" id="{97D638C6-90B9-25CA-B3EB-82B1627832C8}"/>
                  </a:ext>
                </a:extLst>
              </p:cNvPr>
              <p:cNvSpPr/>
              <p:nvPr/>
            </p:nvSpPr>
            <p:spPr>
              <a:xfrm rot="5400000">
                <a:off x="10215400" y="3123949"/>
                <a:ext cx="711805" cy="711805"/>
              </a:xfrm>
              <a:prstGeom prst="arc">
                <a:avLst>
                  <a:gd name="adj1" fmla="val 5371387"/>
                  <a:gd name="adj2" fmla="val 10752231"/>
                </a:avLst>
              </a:prstGeom>
              <a:ln w="19050">
                <a:solidFill>
                  <a:srgbClr val="F67F25"/>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MX"/>
              </a:p>
            </p:txBody>
          </p:sp>
          <p:sp>
            <p:nvSpPr>
              <p:cNvPr id="231" name="Donut 230">
                <a:extLst>
                  <a:ext uri="{FF2B5EF4-FFF2-40B4-BE49-F238E27FC236}">
                    <a16:creationId xmlns:a16="http://schemas.microsoft.com/office/drawing/2014/main" id="{FD7EF71C-82A7-49E4-3A49-A212BC5078E1}"/>
                  </a:ext>
                </a:extLst>
              </p:cNvPr>
              <p:cNvSpPr/>
              <p:nvPr/>
            </p:nvSpPr>
            <p:spPr>
              <a:xfrm>
                <a:off x="10288108" y="3198676"/>
                <a:ext cx="561182" cy="561182"/>
              </a:xfrm>
              <a:prstGeom prst="donut">
                <a:avLst>
                  <a:gd name="adj" fmla="val 3103"/>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solidFill>
                    <a:schemeClr val="tx1"/>
                  </a:solidFill>
                </a:endParaRPr>
              </a:p>
            </p:txBody>
          </p:sp>
        </p:grpSp>
        <p:cxnSp>
          <p:nvCxnSpPr>
            <p:cNvPr id="287" name="Straight Connector 286">
              <a:extLst>
                <a:ext uri="{FF2B5EF4-FFF2-40B4-BE49-F238E27FC236}">
                  <a16:creationId xmlns:a16="http://schemas.microsoft.com/office/drawing/2014/main" id="{240F517C-1B61-3B86-EAC2-53E8615124B2}"/>
                </a:ext>
              </a:extLst>
            </p:cNvPr>
            <p:cNvCxnSpPr>
              <a:cxnSpLocks/>
            </p:cNvCxnSpPr>
            <p:nvPr/>
          </p:nvCxnSpPr>
          <p:spPr>
            <a:xfrm>
              <a:off x="10568698" y="2541751"/>
              <a:ext cx="0" cy="444913"/>
            </a:xfrm>
            <a:prstGeom prst="line">
              <a:avLst/>
            </a:prstGeom>
            <a:ln w="19050">
              <a:solidFill>
                <a:srgbClr val="F67F25"/>
              </a:solidFill>
            </a:ln>
          </p:spPr>
          <p:style>
            <a:lnRef idx="1">
              <a:schemeClr val="accent2"/>
            </a:lnRef>
            <a:fillRef idx="0">
              <a:schemeClr val="accent2"/>
            </a:fillRef>
            <a:effectRef idx="0">
              <a:schemeClr val="accent2"/>
            </a:effectRef>
            <a:fontRef idx="minor">
              <a:schemeClr val="tx1"/>
            </a:fontRef>
          </p:style>
        </p:cxnSp>
        <p:sp>
          <p:nvSpPr>
            <p:cNvPr id="232" name="Oval 231">
              <a:extLst>
                <a:ext uri="{FF2B5EF4-FFF2-40B4-BE49-F238E27FC236}">
                  <a16:creationId xmlns:a16="http://schemas.microsoft.com/office/drawing/2014/main" id="{9467884D-8735-18DE-8E22-519AA43103CD}"/>
                </a:ext>
              </a:extLst>
            </p:cNvPr>
            <p:cNvSpPr/>
            <p:nvPr/>
          </p:nvSpPr>
          <p:spPr>
            <a:xfrm>
              <a:off x="10516773" y="2475371"/>
              <a:ext cx="111265" cy="111265"/>
            </a:xfrm>
            <a:prstGeom prst="ellipse">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83" name="TextBox 82">
              <a:extLst>
                <a:ext uri="{FF2B5EF4-FFF2-40B4-BE49-F238E27FC236}">
                  <a16:creationId xmlns:a16="http://schemas.microsoft.com/office/drawing/2014/main" id="{04530BEB-59D9-2D11-F79E-57DF297B7FE3}"/>
                </a:ext>
              </a:extLst>
            </p:cNvPr>
            <p:cNvSpPr txBox="1"/>
            <p:nvPr/>
          </p:nvSpPr>
          <p:spPr>
            <a:xfrm>
              <a:off x="320524" y="2473937"/>
              <a:ext cx="1389797" cy="461665"/>
            </a:xfrm>
            <a:prstGeom prst="rect">
              <a:avLst/>
            </a:prstGeom>
            <a:noFill/>
          </p:spPr>
          <p:txBody>
            <a:bodyPr wrap="square" rtlCol="0">
              <a:spAutoFit/>
            </a:bodyPr>
            <a:lstStyle/>
            <a:p>
              <a:pPr algn="ctr"/>
              <a:r>
                <a:rPr lang="en-MX" sz="2400">
                  <a:solidFill>
                    <a:schemeClr val="bg1">
                      <a:lumMod val="65000"/>
                    </a:schemeClr>
                  </a:solidFill>
                </a:rPr>
                <a:t>2019</a:t>
              </a:r>
            </a:p>
          </p:txBody>
        </p:sp>
        <p:sp>
          <p:nvSpPr>
            <p:cNvPr id="154" name="TextBox 153">
              <a:extLst>
                <a:ext uri="{FF2B5EF4-FFF2-40B4-BE49-F238E27FC236}">
                  <a16:creationId xmlns:a16="http://schemas.microsoft.com/office/drawing/2014/main" id="{F5DA5A61-032B-8B80-0D83-12C619EC3E6E}"/>
                </a:ext>
              </a:extLst>
            </p:cNvPr>
            <p:cNvSpPr txBox="1"/>
            <p:nvPr/>
          </p:nvSpPr>
          <p:spPr>
            <a:xfrm>
              <a:off x="5808466" y="2473937"/>
              <a:ext cx="1389797" cy="461665"/>
            </a:xfrm>
            <a:prstGeom prst="rect">
              <a:avLst/>
            </a:prstGeom>
            <a:noFill/>
          </p:spPr>
          <p:txBody>
            <a:bodyPr wrap="square" rtlCol="0">
              <a:spAutoFit/>
            </a:bodyPr>
            <a:lstStyle/>
            <a:p>
              <a:pPr algn="ctr"/>
              <a:r>
                <a:rPr lang="en-MX" sz="2400">
                  <a:solidFill>
                    <a:schemeClr val="bg1">
                      <a:lumMod val="65000"/>
                    </a:schemeClr>
                  </a:solidFill>
                </a:rPr>
                <a:t>2023</a:t>
              </a:r>
            </a:p>
          </p:txBody>
        </p:sp>
      </p:grpSp>
      <p:grpSp>
        <p:nvGrpSpPr>
          <p:cNvPr id="472" name="Group UP">
            <a:extLst>
              <a:ext uri="{FF2B5EF4-FFF2-40B4-BE49-F238E27FC236}">
                <a16:creationId xmlns:a16="http://schemas.microsoft.com/office/drawing/2014/main" id="{24075C2F-05EC-D898-1BC6-37D6D9327E43}"/>
              </a:ext>
            </a:extLst>
          </p:cNvPr>
          <p:cNvGrpSpPr/>
          <p:nvPr/>
        </p:nvGrpSpPr>
        <p:grpSpPr>
          <a:xfrm>
            <a:off x="1397824" y="973343"/>
            <a:ext cx="10157726" cy="1601076"/>
            <a:chOff x="1347355" y="896386"/>
            <a:chExt cx="10157726" cy="1601076"/>
          </a:xfrm>
        </p:grpSpPr>
        <p:cxnSp>
          <p:nvCxnSpPr>
            <p:cNvPr id="203" name="Straight Connector 202">
              <a:extLst>
                <a:ext uri="{FF2B5EF4-FFF2-40B4-BE49-F238E27FC236}">
                  <a16:creationId xmlns:a16="http://schemas.microsoft.com/office/drawing/2014/main" id="{E1158062-93A5-E96E-BA7B-645CDD7EB61E}"/>
                </a:ext>
              </a:extLst>
            </p:cNvPr>
            <p:cNvCxnSpPr>
              <a:cxnSpLocks/>
            </p:cNvCxnSpPr>
            <p:nvPr/>
          </p:nvCxnSpPr>
          <p:spPr>
            <a:xfrm>
              <a:off x="7079243" y="2407397"/>
              <a:ext cx="646034" cy="0"/>
            </a:xfrm>
            <a:prstGeom prst="line">
              <a:avLst/>
            </a:prstGeom>
            <a:ln w="19050">
              <a:solidFill>
                <a:srgbClr val="F67F25"/>
              </a:solidFill>
            </a:ln>
          </p:spPr>
          <p:style>
            <a:lnRef idx="1">
              <a:schemeClr val="accent2"/>
            </a:lnRef>
            <a:fillRef idx="0">
              <a:schemeClr val="accent2"/>
            </a:fillRef>
            <a:effectRef idx="0">
              <a:schemeClr val="accent2"/>
            </a:effectRef>
            <a:fontRef idx="minor">
              <a:schemeClr val="tx1"/>
            </a:fontRef>
          </p:style>
        </p:cxnSp>
        <p:sp>
          <p:nvSpPr>
            <p:cNvPr id="204" name="TextBox 203">
              <a:extLst>
                <a:ext uri="{FF2B5EF4-FFF2-40B4-BE49-F238E27FC236}">
                  <a16:creationId xmlns:a16="http://schemas.microsoft.com/office/drawing/2014/main" id="{8FE327AF-1358-2B74-7D91-5AC75823D833}"/>
                </a:ext>
              </a:extLst>
            </p:cNvPr>
            <p:cNvSpPr txBox="1"/>
            <p:nvPr/>
          </p:nvSpPr>
          <p:spPr>
            <a:xfrm>
              <a:off x="7098869" y="2182567"/>
              <a:ext cx="487076" cy="215444"/>
            </a:xfrm>
            <a:prstGeom prst="rect">
              <a:avLst/>
            </a:prstGeom>
            <a:noFill/>
          </p:spPr>
          <p:txBody>
            <a:bodyPr wrap="square" lIns="0" rtlCol="0">
              <a:spAutoFit/>
            </a:bodyPr>
            <a:lstStyle/>
            <a:p>
              <a:r>
                <a:rPr lang="en-US" altLang="zh-CN" sz="800">
                  <a:solidFill>
                    <a:srgbClr val="F9880B"/>
                  </a:solidFill>
                </a:rPr>
                <a:t>DRX Rise</a:t>
              </a:r>
              <a:endParaRPr lang="en-MX" sz="1000">
                <a:solidFill>
                  <a:schemeClr val="accent1"/>
                </a:solidFill>
              </a:endParaRPr>
            </a:p>
          </p:txBody>
        </p:sp>
        <p:pic>
          <p:nvPicPr>
            <p:cNvPr id="221" name="Picture 220">
              <a:extLst>
                <a:ext uri="{FF2B5EF4-FFF2-40B4-BE49-F238E27FC236}">
                  <a16:creationId xmlns:a16="http://schemas.microsoft.com/office/drawing/2014/main" id="{DD52901F-DF34-9AF3-09F5-11A6ACABC899}"/>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7014318" y="946255"/>
              <a:ext cx="875373" cy="1253711"/>
            </a:xfrm>
            <a:prstGeom prst="rect">
              <a:avLst/>
            </a:prstGeom>
          </p:spPr>
        </p:pic>
        <p:cxnSp>
          <p:nvCxnSpPr>
            <p:cNvPr id="103" name="Straight Connector 102">
              <a:extLst>
                <a:ext uri="{FF2B5EF4-FFF2-40B4-BE49-F238E27FC236}">
                  <a16:creationId xmlns:a16="http://schemas.microsoft.com/office/drawing/2014/main" id="{0AB4E547-6D8B-A2A2-7465-6EF412C81F85}"/>
                </a:ext>
              </a:extLst>
            </p:cNvPr>
            <p:cNvCxnSpPr>
              <a:cxnSpLocks/>
            </p:cNvCxnSpPr>
            <p:nvPr/>
          </p:nvCxnSpPr>
          <p:spPr>
            <a:xfrm>
              <a:off x="1347355" y="2187558"/>
              <a:ext cx="786067" cy="0"/>
            </a:xfrm>
            <a:prstGeom prst="line">
              <a:avLst/>
            </a:prstGeom>
            <a:ln w="19050">
              <a:solidFill>
                <a:srgbClr val="F67F25"/>
              </a:solidFill>
            </a:ln>
          </p:spPr>
          <p:style>
            <a:lnRef idx="1">
              <a:schemeClr val="accent2"/>
            </a:lnRef>
            <a:fillRef idx="0">
              <a:schemeClr val="accent2"/>
            </a:fillRef>
            <a:effectRef idx="0">
              <a:schemeClr val="accent2"/>
            </a:effectRef>
            <a:fontRef idx="minor">
              <a:schemeClr val="tx1"/>
            </a:fontRef>
          </p:style>
        </p:cxnSp>
        <p:sp>
          <p:nvSpPr>
            <p:cNvPr id="104" name="TextBox 103">
              <a:extLst>
                <a:ext uri="{FF2B5EF4-FFF2-40B4-BE49-F238E27FC236}">
                  <a16:creationId xmlns:a16="http://schemas.microsoft.com/office/drawing/2014/main" id="{A46BE051-7683-0200-779D-65DE5324F25C}"/>
                </a:ext>
              </a:extLst>
            </p:cNvPr>
            <p:cNvSpPr txBox="1"/>
            <p:nvPr/>
          </p:nvSpPr>
          <p:spPr>
            <a:xfrm>
              <a:off x="1358719" y="2215665"/>
              <a:ext cx="774703" cy="215444"/>
            </a:xfrm>
            <a:prstGeom prst="rect">
              <a:avLst/>
            </a:prstGeom>
            <a:noFill/>
          </p:spPr>
          <p:txBody>
            <a:bodyPr wrap="square" lIns="0" rtlCol="0">
              <a:spAutoFit/>
            </a:bodyPr>
            <a:lstStyle/>
            <a:p>
              <a:r>
                <a:rPr lang="en-US" altLang="zh-CN" sz="800">
                  <a:solidFill>
                    <a:srgbClr val="F9880B"/>
                  </a:solidFill>
                </a:rPr>
                <a:t>DRX-Revolution</a:t>
              </a:r>
              <a:endParaRPr lang="en-MX" sz="1000">
                <a:solidFill>
                  <a:schemeClr val="accent1"/>
                </a:solidFill>
              </a:endParaRPr>
            </a:p>
          </p:txBody>
        </p:sp>
        <p:pic>
          <p:nvPicPr>
            <p:cNvPr id="157" name="Picture 156">
              <a:extLst>
                <a:ext uri="{FF2B5EF4-FFF2-40B4-BE49-F238E27FC236}">
                  <a16:creationId xmlns:a16="http://schemas.microsoft.com/office/drawing/2014/main" id="{7876D3A0-0195-786B-9878-9CCCB7EA1017}"/>
                </a:ext>
              </a:extLst>
            </p:cNvPr>
            <p:cNvPicPr>
              <a:picLocks noChangeAspect="1"/>
            </p:cNvPicPr>
            <p:nvPr/>
          </p:nvPicPr>
          <p:blipFill rotWithShape="1">
            <a:blip r:embed="rId10" cstate="print">
              <a:extLst>
                <a:ext uri="{28A0092B-C50C-407E-A947-70E740481C1C}">
                  <a14:useLocalDpi xmlns:a14="http://schemas.microsoft.com/office/drawing/2010/main"/>
                </a:ext>
              </a:extLst>
            </a:blip>
            <a:srcRect/>
            <a:stretch/>
          </p:blipFill>
          <p:spPr>
            <a:xfrm>
              <a:off x="1368922" y="993275"/>
              <a:ext cx="934817" cy="1086542"/>
            </a:xfrm>
            <a:prstGeom prst="rect">
              <a:avLst/>
            </a:prstGeom>
          </p:spPr>
        </p:pic>
        <p:cxnSp>
          <p:nvCxnSpPr>
            <p:cNvPr id="137" name="Straight Connector 136">
              <a:extLst>
                <a:ext uri="{FF2B5EF4-FFF2-40B4-BE49-F238E27FC236}">
                  <a16:creationId xmlns:a16="http://schemas.microsoft.com/office/drawing/2014/main" id="{F5807461-BB06-40DC-4F73-A23A23A0953E}"/>
                </a:ext>
              </a:extLst>
            </p:cNvPr>
            <p:cNvCxnSpPr>
              <a:cxnSpLocks/>
            </p:cNvCxnSpPr>
            <p:nvPr/>
          </p:nvCxnSpPr>
          <p:spPr>
            <a:xfrm>
              <a:off x="3180139" y="2349317"/>
              <a:ext cx="1158490" cy="0"/>
            </a:xfrm>
            <a:prstGeom prst="line">
              <a:avLst/>
            </a:prstGeom>
            <a:ln w="19050">
              <a:solidFill>
                <a:srgbClr val="F67F25"/>
              </a:solidFill>
            </a:ln>
          </p:spPr>
          <p:style>
            <a:lnRef idx="1">
              <a:schemeClr val="accent2"/>
            </a:lnRef>
            <a:fillRef idx="0">
              <a:schemeClr val="accent2"/>
            </a:fillRef>
            <a:effectRef idx="0">
              <a:schemeClr val="accent2"/>
            </a:effectRef>
            <a:fontRef idx="minor">
              <a:schemeClr val="tx1"/>
            </a:fontRef>
          </p:style>
        </p:cxnSp>
        <p:sp>
          <p:nvSpPr>
            <p:cNvPr id="138" name="TextBox 137">
              <a:extLst>
                <a:ext uri="{FF2B5EF4-FFF2-40B4-BE49-F238E27FC236}">
                  <a16:creationId xmlns:a16="http://schemas.microsoft.com/office/drawing/2014/main" id="{0BC03E91-3937-0C14-BE69-A598CFE9D0B4}"/>
                </a:ext>
              </a:extLst>
            </p:cNvPr>
            <p:cNvSpPr txBox="1"/>
            <p:nvPr/>
          </p:nvSpPr>
          <p:spPr>
            <a:xfrm>
              <a:off x="3180139" y="2121624"/>
              <a:ext cx="1192415" cy="215444"/>
            </a:xfrm>
            <a:prstGeom prst="rect">
              <a:avLst/>
            </a:prstGeom>
            <a:noFill/>
          </p:spPr>
          <p:txBody>
            <a:bodyPr wrap="square" lIns="0" rtlCol="0">
              <a:spAutoFit/>
            </a:bodyPr>
            <a:lstStyle/>
            <a:p>
              <a:r>
                <a:rPr lang="en-US" altLang="zh-CN" sz="800">
                  <a:solidFill>
                    <a:srgbClr val="F9880B"/>
                  </a:solidFill>
                </a:rPr>
                <a:t>Carestream DRX Compass</a:t>
              </a:r>
            </a:p>
          </p:txBody>
        </p:sp>
        <p:pic>
          <p:nvPicPr>
            <p:cNvPr id="171" name="Picture 170">
              <a:extLst>
                <a:ext uri="{FF2B5EF4-FFF2-40B4-BE49-F238E27FC236}">
                  <a16:creationId xmlns:a16="http://schemas.microsoft.com/office/drawing/2014/main" id="{6E4EB46A-01D1-0D41-4B6E-7FF0914C1D93}"/>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2882969" y="896386"/>
              <a:ext cx="1638245" cy="1195071"/>
            </a:xfrm>
            <a:prstGeom prst="rect">
              <a:avLst/>
            </a:prstGeom>
          </p:spPr>
        </p:pic>
        <p:cxnSp>
          <p:nvCxnSpPr>
            <p:cNvPr id="181" name="Straight Connector 180">
              <a:extLst>
                <a:ext uri="{FF2B5EF4-FFF2-40B4-BE49-F238E27FC236}">
                  <a16:creationId xmlns:a16="http://schemas.microsoft.com/office/drawing/2014/main" id="{2E64832A-1874-8168-4B85-471AA5EB5C81}"/>
                </a:ext>
              </a:extLst>
            </p:cNvPr>
            <p:cNvCxnSpPr>
              <a:cxnSpLocks/>
            </p:cNvCxnSpPr>
            <p:nvPr/>
          </p:nvCxnSpPr>
          <p:spPr>
            <a:xfrm>
              <a:off x="5007326" y="2122782"/>
              <a:ext cx="1238071" cy="0"/>
            </a:xfrm>
            <a:prstGeom prst="line">
              <a:avLst/>
            </a:prstGeom>
            <a:ln w="19050">
              <a:solidFill>
                <a:srgbClr val="F67F25"/>
              </a:solidFill>
            </a:ln>
          </p:spPr>
          <p:style>
            <a:lnRef idx="1">
              <a:schemeClr val="accent2"/>
            </a:lnRef>
            <a:fillRef idx="0">
              <a:schemeClr val="accent2"/>
            </a:fillRef>
            <a:effectRef idx="0">
              <a:schemeClr val="accent2"/>
            </a:effectRef>
            <a:fontRef idx="minor">
              <a:schemeClr val="tx1"/>
            </a:fontRef>
          </p:style>
        </p:cxnSp>
        <p:sp>
          <p:nvSpPr>
            <p:cNvPr id="182" name="TextBox 181">
              <a:extLst>
                <a:ext uri="{FF2B5EF4-FFF2-40B4-BE49-F238E27FC236}">
                  <a16:creationId xmlns:a16="http://schemas.microsoft.com/office/drawing/2014/main" id="{7F31A1C4-003F-211A-202D-5A0895D2E1F7}"/>
                </a:ext>
              </a:extLst>
            </p:cNvPr>
            <p:cNvSpPr txBox="1"/>
            <p:nvPr/>
          </p:nvSpPr>
          <p:spPr>
            <a:xfrm>
              <a:off x="5017407" y="2135760"/>
              <a:ext cx="1227205" cy="338554"/>
            </a:xfrm>
            <a:prstGeom prst="rect">
              <a:avLst/>
            </a:prstGeom>
            <a:noFill/>
          </p:spPr>
          <p:txBody>
            <a:bodyPr wrap="square" lIns="0" rtlCol="0">
              <a:spAutoFit/>
            </a:bodyPr>
            <a:lstStyle/>
            <a:p>
              <a:r>
                <a:rPr lang="es-MX" altLang="zh-CN" sz="800">
                  <a:solidFill>
                    <a:srgbClr val="F9880B"/>
                  </a:solidFill>
                </a:rPr>
                <a:t>Lux Detector  primer detector de cesio sin vidrio</a:t>
              </a:r>
              <a:endParaRPr lang="es-MX" sz="1000">
                <a:solidFill>
                  <a:schemeClr val="accent1"/>
                </a:solidFill>
              </a:endParaRPr>
            </a:p>
          </p:txBody>
        </p:sp>
        <p:pic>
          <p:nvPicPr>
            <p:cNvPr id="207" name="Picture 206">
              <a:extLst>
                <a:ext uri="{FF2B5EF4-FFF2-40B4-BE49-F238E27FC236}">
                  <a16:creationId xmlns:a16="http://schemas.microsoft.com/office/drawing/2014/main" id="{75C592F6-7990-97B0-A4A2-A74356057254}"/>
                </a:ext>
              </a:extLst>
            </p:cNvPr>
            <p:cNvPicPr>
              <a:picLocks noChangeAspect="1"/>
            </p:cNvPicPr>
            <p:nvPr/>
          </p:nvPicPr>
          <p:blipFill rotWithShape="1">
            <a:blip r:embed="rId12" cstate="screen">
              <a:extLst>
                <a:ext uri="{28A0092B-C50C-407E-A947-70E740481C1C}">
                  <a14:useLocalDpi xmlns:a14="http://schemas.microsoft.com/office/drawing/2010/main"/>
                </a:ext>
              </a:extLst>
            </a:blip>
            <a:srcRect/>
            <a:stretch/>
          </p:blipFill>
          <p:spPr>
            <a:xfrm>
              <a:off x="5124173" y="1162487"/>
              <a:ext cx="727873" cy="833958"/>
            </a:xfrm>
            <a:prstGeom prst="rect">
              <a:avLst/>
            </a:prstGeom>
          </p:spPr>
        </p:pic>
        <p:cxnSp>
          <p:nvCxnSpPr>
            <p:cNvPr id="241" name="Straight Connector 240">
              <a:extLst>
                <a:ext uri="{FF2B5EF4-FFF2-40B4-BE49-F238E27FC236}">
                  <a16:creationId xmlns:a16="http://schemas.microsoft.com/office/drawing/2014/main" id="{1AAE3C8A-E9F7-0A6C-99D7-B359AC261ED6}"/>
                </a:ext>
              </a:extLst>
            </p:cNvPr>
            <p:cNvCxnSpPr>
              <a:cxnSpLocks/>
            </p:cNvCxnSpPr>
            <p:nvPr/>
          </p:nvCxnSpPr>
          <p:spPr>
            <a:xfrm>
              <a:off x="8860816" y="2270913"/>
              <a:ext cx="857828" cy="0"/>
            </a:xfrm>
            <a:prstGeom prst="line">
              <a:avLst/>
            </a:prstGeom>
            <a:ln w="19050">
              <a:solidFill>
                <a:srgbClr val="F67F25"/>
              </a:solidFill>
            </a:ln>
          </p:spPr>
          <p:style>
            <a:lnRef idx="1">
              <a:schemeClr val="accent2"/>
            </a:lnRef>
            <a:fillRef idx="0">
              <a:schemeClr val="accent2"/>
            </a:fillRef>
            <a:effectRef idx="0">
              <a:schemeClr val="accent2"/>
            </a:effectRef>
            <a:fontRef idx="minor">
              <a:schemeClr val="tx1"/>
            </a:fontRef>
          </p:style>
        </p:cxnSp>
        <p:sp>
          <p:nvSpPr>
            <p:cNvPr id="242" name="TextBox 241">
              <a:extLst>
                <a:ext uri="{FF2B5EF4-FFF2-40B4-BE49-F238E27FC236}">
                  <a16:creationId xmlns:a16="http://schemas.microsoft.com/office/drawing/2014/main" id="{CB8B783E-932B-DEEB-C7BD-7FE1C86BE562}"/>
                </a:ext>
              </a:extLst>
            </p:cNvPr>
            <p:cNvSpPr txBox="1"/>
            <p:nvPr/>
          </p:nvSpPr>
          <p:spPr>
            <a:xfrm>
              <a:off x="8860816" y="2282018"/>
              <a:ext cx="913282" cy="215444"/>
            </a:xfrm>
            <a:prstGeom prst="rect">
              <a:avLst/>
            </a:prstGeom>
            <a:noFill/>
          </p:spPr>
          <p:txBody>
            <a:bodyPr wrap="square" lIns="0" rtlCol="0">
              <a:spAutoFit/>
            </a:bodyPr>
            <a:lstStyle/>
            <a:p>
              <a:r>
                <a:rPr lang="en-US" sz="800">
                  <a:solidFill>
                    <a:srgbClr val="F9880B"/>
                  </a:solidFill>
                </a:rPr>
                <a:t>Transportable Lite</a:t>
              </a:r>
              <a:endParaRPr lang="en-MX" sz="1000">
                <a:solidFill>
                  <a:schemeClr val="accent1"/>
                </a:solidFill>
              </a:endParaRPr>
            </a:p>
          </p:txBody>
        </p:sp>
        <p:pic>
          <p:nvPicPr>
            <p:cNvPr id="247" name="Picture 246">
              <a:extLst>
                <a:ext uri="{FF2B5EF4-FFF2-40B4-BE49-F238E27FC236}">
                  <a16:creationId xmlns:a16="http://schemas.microsoft.com/office/drawing/2014/main" id="{81C5A413-0D5C-317B-ED28-84CD01FC6365}"/>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8417568" y="1393375"/>
              <a:ext cx="1321510" cy="835971"/>
            </a:xfrm>
            <a:prstGeom prst="rect">
              <a:avLst/>
            </a:prstGeom>
          </p:spPr>
        </p:pic>
        <p:pic>
          <p:nvPicPr>
            <p:cNvPr id="288" name="Picture 287" descr="X-ray of a hip joint&#10;&#10;Description automatically generated">
              <a:extLst>
                <a:ext uri="{FF2B5EF4-FFF2-40B4-BE49-F238E27FC236}">
                  <a16:creationId xmlns:a16="http://schemas.microsoft.com/office/drawing/2014/main" id="{296BE82C-83FD-D3CE-E1AE-3B8044990F44}"/>
                </a:ext>
              </a:extLst>
            </p:cNvPr>
            <p:cNvPicPr>
              <a:picLocks noChangeAspect="1"/>
            </p:cNvPicPr>
            <p:nvPr/>
          </p:nvPicPr>
          <p:blipFill>
            <a:blip r:embed="rId14" cstate="screen">
              <a:extLst>
                <a:ext uri="{28A0092B-C50C-407E-A947-70E740481C1C}">
                  <a14:useLocalDpi xmlns:a14="http://schemas.microsoft.com/office/drawing/2010/main"/>
                </a:ext>
              </a:extLst>
            </a:blip>
            <a:stretch>
              <a:fillRect/>
            </a:stretch>
          </p:blipFill>
          <p:spPr>
            <a:xfrm>
              <a:off x="10225101" y="1419044"/>
              <a:ext cx="1167618" cy="656785"/>
            </a:xfrm>
            <a:prstGeom prst="rect">
              <a:avLst/>
            </a:prstGeom>
          </p:spPr>
        </p:pic>
        <p:cxnSp>
          <p:nvCxnSpPr>
            <p:cNvPr id="289" name="Straight Connector 288">
              <a:extLst>
                <a:ext uri="{FF2B5EF4-FFF2-40B4-BE49-F238E27FC236}">
                  <a16:creationId xmlns:a16="http://schemas.microsoft.com/office/drawing/2014/main" id="{D676681A-24BA-0341-C145-EFC921ECF1C9}"/>
                </a:ext>
              </a:extLst>
            </p:cNvPr>
            <p:cNvCxnSpPr>
              <a:cxnSpLocks/>
            </p:cNvCxnSpPr>
            <p:nvPr/>
          </p:nvCxnSpPr>
          <p:spPr>
            <a:xfrm flipV="1">
              <a:off x="10226083" y="2370837"/>
              <a:ext cx="1030280" cy="4050"/>
            </a:xfrm>
            <a:prstGeom prst="line">
              <a:avLst/>
            </a:prstGeom>
            <a:ln w="19050">
              <a:solidFill>
                <a:srgbClr val="F67F25"/>
              </a:solidFill>
            </a:ln>
          </p:spPr>
          <p:style>
            <a:lnRef idx="1">
              <a:schemeClr val="accent2"/>
            </a:lnRef>
            <a:fillRef idx="0">
              <a:schemeClr val="accent2"/>
            </a:fillRef>
            <a:effectRef idx="0">
              <a:schemeClr val="accent2"/>
            </a:effectRef>
            <a:fontRef idx="minor">
              <a:schemeClr val="tx1"/>
            </a:fontRef>
          </p:style>
        </p:cxnSp>
        <p:sp>
          <p:nvSpPr>
            <p:cNvPr id="290" name="TextBox 289">
              <a:extLst>
                <a:ext uri="{FF2B5EF4-FFF2-40B4-BE49-F238E27FC236}">
                  <a16:creationId xmlns:a16="http://schemas.microsoft.com/office/drawing/2014/main" id="{A4F4642D-3292-6D67-FAD3-F46CE423DDFC}"/>
                </a:ext>
              </a:extLst>
            </p:cNvPr>
            <p:cNvSpPr txBox="1"/>
            <p:nvPr/>
          </p:nvSpPr>
          <p:spPr>
            <a:xfrm>
              <a:off x="10218219" y="2121149"/>
              <a:ext cx="1286862" cy="215444"/>
            </a:xfrm>
            <a:prstGeom prst="rect">
              <a:avLst/>
            </a:prstGeom>
            <a:noFill/>
          </p:spPr>
          <p:txBody>
            <a:bodyPr wrap="square" lIns="0" rtlCol="0">
              <a:spAutoFit/>
            </a:bodyPr>
            <a:lstStyle/>
            <a:p>
              <a:r>
                <a:rPr lang="en-US" sz="800">
                  <a:solidFill>
                    <a:srgbClr val="F9880B"/>
                  </a:solidFill>
                </a:rPr>
                <a:t>Image Suite V4 MR10</a:t>
              </a:r>
              <a:endParaRPr lang="en-MX" sz="1000">
                <a:solidFill>
                  <a:schemeClr val="accent1"/>
                </a:solidFill>
              </a:endParaRPr>
            </a:p>
          </p:txBody>
        </p:sp>
      </p:grpSp>
      <p:pic>
        <p:nvPicPr>
          <p:cNvPr id="364" name="BCS award logo">
            <a:extLst>
              <a:ext uri="{FF2B5EF4-FFF2-40B4-BE49-F238E27FC236}">
                <a16:creationId xmlns:a16="http://schemas.microsoft.com/office/drawing/2014/main" id="{0F15285E-D16E-D422-39E4-B73AFAEEBC5F}"/>
              </a:ext>
            </a:extLst>
          </p:cNvPr>
          <p:cNvPicPr>
            <a:picLocks noChangeAspect="1"/>
          </p:cNvPicPr>
          <p:nvPr/>
        </p:nvPicPr>
        <p:blipFill rotWithShape="1">
          <a:blip r:embed="rId15" cstate="screen">
            <a:extLst>
              <a:ext uri="{28A0092B-C50C-407E-A947-70E740481C1C}">
                <a14:useLocalDpi xmlns:a14="http://schemas.microsoft.com/office/drawing/2010/main"/>
              </a:ext>
            </a:extLst>
          </a:blip>
          <a:srcRect/>
          <a:stretch/>
        </p:blipFill>
        <p:spPr>
          <a:xfrm>
            <a:off x="-3216183" y="-3078589"/>
            <a:ext cx="2656805" cy="2391640"/>
          </a:xfrm>
          <a:prstGeom prst="rect">
            <a:avLst/>
          </a:prstGeom>
        </p:spPr>
      </p:pic>
      <p:sp>
        <p:nvSpPr>
          <p:cNvPr id="365" name="Awards Title">
            <a:extLst>
              <a:ext uri="{FF2B5EF4-FFF2-40B4-BE49-F238E27FC236}">
                <a16:creationId xmlns:a16="http://schemas.microsoft.com/office/drawing/2014/main" id="{BE264252-A4C3-5739-20AD-4B068B575A03}"/>
              </a:ext>
            </a:extLst>
          </p:cNvPr>
          <p:cNvSpPr txBox="1"/>
          <p:nvPr/>
        </p:nvSpPr>
        <p:spPr>
          <a:xfrm>
            <a:off x="8768044" y="8356395"/>
            <a:ext cx="4763182" cy="646331"/>
          </a:xfrm>
          <a:prstGeom prst="rect">
            <a:avLst/>
          </a:prstGeom>
          <a:noFill/>
        </p:spPr>
        <p:txBody>
          <a:bodyPr wrap="square" rtlCol="0">
            <a:spAutoFit/>
          </a:bodyPr>
          <a:lstStyle/>
          <a:p>
            <a:r>
              <a:rPr lang="en-US" sz="3600" b="1" kern="0" dirty="0">
                <a:latin typeface="FRUTIGER LT 77 BLACK CONDENSED" panose="02000503000000000000" pitchFamily="2" charset="0"/>
              </a:rPr>
              <a:t>RECONOCIMIENTOS</a:t>
            </a:r>
          </a:p>
        </p:txBody>
      </p:sp>
      <p:grpSp>
        <p:nvGrpSpPr>
          <p:cNvPr id="366" name="CUSTOMERS LEFT">
            <a:extLst>
              <a:ext uri="{FF2B5EF4-FFF2-40B4-BE49-F238E27FC236}">
                <a16:creationId xmlns:a16="http://schemas.microsoft.com/office/drawing/2014/main" id="{45D367F5-810E-852B-A679-2BE68B7C38AC}"/>
              </a:ext>
            </a:extLst>
          </p:cNvPr>
          <p:cNvGrpSpPr/>
          <p:nvPr/>
        </p:nvGrpSpPr>
        <p:grpSpPr>
          <a:xfrm>
            <a:off x="-6604034" y="1341340"/>
            <a:ext cx="5746233" cy="4184479"/>
            <a:chOff x="1254397" y="1341340"/>
            <a:chExt cx="5746233" cy="4184479"/>
          </a:xfrm>
        </p:grpSpPr>
        <p:pic>
          <p:nvPicPr>
            <p:cNvPr id="368" name="Picture 367">
              <a:extLst>
                <a:ext uri="{FF2B5EF4-FFF2-40B4-BE49-F238E27FC236}">
                  <a16:creationId xmlns:a16="http://schemas.microsoft.com/office/drawing/2014/main" id="{C5C0E082-0E4A-9A09-671E-F5B12ABFD543}"/>
                </a:ext>
              </a:extLst>
            </p:cNvPr>
            <p:cNvPicPr>
              <a:picLocks noChangeAspect="1" noChangeArrowheads="1"/>
            </p:cNvPicPr>
            <p:nvPr/>
          </p:nvPicPr>
          <p:blipFill>
            <a:blip r:embed="rId16">
              <a:extLst>
                <a:ext uri="{28A0092B-C50C-407E-A947-70E740481C1C}">
                  <a14:useLocalDpi xmlns:a14="http://schemas.microsoft.com/office/drawing/2010/main"/>
                </a:ext>
              </a:extLst>
            </a:blip>
            <a:srcRect/>
            <a:stretch>
              <a:fillRect/>
            </a:stretch>
          </p:blipFill>
          <p:spPr bwMode="auto">
            <a:xfrm>
              <a:off x="3195242" y="1436207"/>
              <a:ext cx="2298510" cy="789458"/>
            </a:xfrm>
            <a:prstGeom prst="rect">
              <a:avLst/>
            </a:prstGeom>
            <a:noFill/>
            <a:extLst>
              <a:ext uri="{909E8E84-426E-40DD-AFC4-6F175D3DCCD1}">
                <a14:hiddenFill xmlns:a14="http://schemas.microsoft.com/office/drawing/2010/main">
                  <a:solidFill>
                    <a:srgbClr val="FFFFFF"/>
                  </a:solidFill>
                </a14:hiddenFill>
              </a:ext>
            </a:extLst>
          </p:spPr>
        </p:pic>
        <p:pic>
          <p:nvPicPr>
            <p:cNvPr id="369" name="Mount Sinai Hosptal" descr="Mount Sinai Hospital (Manhattan) - Wikipedia">
              <a:extLst>
                <a:ext uri="{FF2B5EF4-FFF2-40B4-BE49-F238E27FC236}">
                  <a16:creationId xmlns:a16="http://schemas.microsoft.com/office/drawing/2014/main" id="{229DC581-B087-AB12-63AA-244007ABB604}"/>
                </a:ext>
              </a:extLst>
            </p:cNvPr>
            <p:cNvPicPr>
              <a:picLocks noChangeAspect="1" noChangeArrowheads="1"/>
            </p:cNvPicPr>
            <p:nvPr/>
          </p:nvPicPr>
          <p:blipFill>
            <a:blip r:embed="rId17"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402875" y="1358886"/>
              <a:ext cx="649187" cy="961423"/>
            </a:xfrm>
            <a:prstGeom prst="rect">
              <a:avLst/>
            </a:prstGeom>
            <a:noFill/>
            <a:extLst>
              <a:ext uri="{909E8E84-426E-40DD-AFC4-6F175D3DCCD1}">
                <a14:hiddenFill xmlns:a14="http://schemas.microsoft.com/office/drawing/2010/main">
                  <a:solidFill>
                    <a:srgbClr val="FFFFFF"/>
                  </a:solidFill>
                </a14:hiddenFill>
              </a:ext>
            </a:extLst>
          </p:spPr>
        </p:pic>
        <p:pic>
          <p:nvPicPr>
            <p:cNvPr id="370" name="Yale Heaven Hospital" descr="Yale-New Haven Hospital Logo PNG vector in SVG, PDF, AI, CDR ...">
              <a:extLst>
                <a:ext uri="{FF2B5EF4-FFF2-40B4-BE49-F238E27FC236}">
                  <a16:creationId xmlns:a16="http://schemas.microsoft.com/office/drawing/2014/main" id="{E0F6D0F3-4CFB-E2EF-071D-36A9D3FA27BA}"/>
                </a:ext>
              </a:extLst>
            </p:cNvPr>
            <p:cNvPicPr>
              <a:picLocks noChangeAspect="1" noChangeArrowheads="1"/>
            </p:cNvPicPr>
            <p:nvPr/>
          </p:nvPicPr>
          <p:blipFill>
            <a:blip r:embed="rId18"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2175729" y="1341340"/>
              <a:ext cx="1298978" cy="974909"/>
            </a:xfrm>
            <a:prstGeom prst="rect">
              <a:avLst/>
            </a:prstGeom>
            <a:noFill/>
            <a:extLst>
              <a:ext uri="{909E8E84-426E-40DD-AFC4-6F175D3DCCD1}">
                <a14:hiddenFill xmlns:a14="http://schemas.microsoft.com/office/drawing/2010/main">
                  <a:solidFill>
                    <a:srgbClr val="FFFFFF"/>
                  </a:solidFill>
                </a14:hiddenFill>
              </a:ext>
            </a:extLst>
          </p:spPr>
        </p:pic>
        <p:pic>
          <p:nvPicPr>
            <p:cNvPr id="371" name="newYork Presbyterian">
              <a:extLst>
                <a:ext uri="{FF2B5EF4-FFF2-40B4-BE49-F238E27FC236}">
                  <a16:creationId xmlns:a16="http://schemas.microsoft.com/office/drawing/2014/main" id="{27FBCA42-871C-1EAB-ADE9-24A9E6FEDA4B}"/>
                </a:ext>
              </a:extLst>
            </p:cNvPr>
            <p:cNvPicPr>
              <a:picLocks noChangeAspect="1" noChangeArrowheads="1"/>
            </p:cNvPicPr>
            <p:nvPr/>
          </p:nvPicPr>
          <p:blipFill>
            <a:blip r:embed="rId19"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254397" y="2419384"/>
              <a:ext cx="2874344" cy="523221"/>
            </a:xfrm>
            <a:prstGeom prst="rect">
              <a:avLst/>
            </a:prstGeom>
            <a:noFill/>
            <a:extLst>
              <a:ext uri="{909E8E84-426E-40DD-AFC4-6F175D3DCCD1}">
                <a14:hiddenFill xmlns:a14="http://schemas.microsoft.com/office/drawing/2010/main">
                  <a:solidFill>
                    <a:srgbClr val="FFFFFF"/>
                  </a:solidFill>
                </a14:hiddenFill>
              </a:ext>
            </a:extLst>
          </p:spPr>
        </p:pic>
        <p:pic>
          <p:nvPicPr>
            <p:cNvPr id="372" name="UMass memorial" descr="UMass Memorial Health Unifies Clinical Communication and ...">
              <a:extLst>
                <a:ext uri="{FF2B5EF4-FFF2-40B4-BE49-F238E27FC236}">
                  <a16:creationId xmlns:a16="http://schemas.microsoft.com/office/drawing/2014/main" id="{FD731B79-3E6C-4F8E-BD05-5E73742DAC06}"/>
                </a:ext>
              </a:extLst>
            </p:cNvPr>
            <p:cNvPicPr>
              <a:picLocks noChangeAspect="1" noChangeArrowheads="1"/>
            </p:cNvPicPr>
            <p:nvPr/>
          </p:nvPicPr>
          <p:blipFill>
            <a:blip r:embed="rId20"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4995568" y="1448261"/>
              <a:ext cx="1399945" cy="729232"/>
            </a:xfrm>
            <a:prstGeom prst="rect">
              <a:avLst/>
            </a:prstGeom>
            <a:noFill/>
            <a:extLst>
              <a:ext uri="{909E8E84-426E-40DD-AFC4-6F175D3DCCD1}">
                <a14:hiddenFill xmlns:a14="http://schemas.microsoft.com/office/drawing/2010/main">
                  <a:solidFill>
                    <a:srgbClr val="FFFFFF"/>
                  </a:solidFill>
                </a14:hiddenFill>
              </a:ext>
            </a:extLst>
          </p:spPr>
        </p:pic>
        <p:pic>
          <p:nvPicPr>
            <p:cNvPr id="373" name="Northwell Helath" descr="Northwell Health logo – WVI Dolphin Foundation">
              <a:extLst>
                <a:ext uri="{FF2B5EF4-FFF2-40B4-BE49-F238E27FC236}">
                  <a16:creationId xmlns:a16="http://schemas.microsoft.com/office/drawing/2014/main" id="{C57B4E0F-4428-45BD-CEF8-6FA9C83F69D4}"/>
                </a:ext>
              </a:extLst>
            </p:cNvPr>
            <p:cNvPicPr>
              <a:picLocks noChangeAspect="1" noChangeArrowheads="1"/>
            </p:cNvPicPr>
            <p:nvPr/>
          </p:nvPicPr>
          <p:blipFill rotWithShape="1">
            <a:blip r:embed="rId21" cstate="screen">
              <a:clrChange>
                <a:clrFrom>
                  <a:srgbClr val="FCFCFC"/>
                </a:clrFrom>
                <a:clrTo>
                  <a:srgbClr val="FCFCFC">
                    <a:alpha val="0"/>
                  </a:srgbClr>
                </a:clrTo>
              </a:clrChange>
              <a:extLst>
                <a:ext uri="{28A0092B-C50C-407E-A947-70E740481C1C}">
                  <a14:useLocalDpi xmlns:a14="http://schemas.microsoft.com/office/drawing/2010/main"/>
                </a:ext>
              </a:extLst>
            </a:blip>
            <a:srcRect/>
            <a:stretch/>
          </p:blipFill>
          <p:spPr bwMode="auto">
            <a:xfrm>
              <a:off x="6120211" y="2327432"/>
              <a:ext cx="803726" cy="833937"/>
            </a:xfrm>
            <a:prstGeom prst="rect">
              <a:avLst/>
            </a:prstGeom>
            <a:noFill/>
            <a:extLst>
              <a:ext uri="{909E8E84-426E-40DD-AFC4-6F175D3DCCD1}">
                <a14:hiddenFill xmlns:a14="http://schemas.microsoft.com/office/drawing/2010/main">
                  <a:solidFill>
                    <a:srgbClr val="FFFFFF"/>
                  </a:solidFill>
                </a14:hiddenFill>
              </a:ext>
            </a:extLst>
          </p:spPr>
        </p:pic>
        <p:pic>
          <p:nvPicPr>
            <p:cNvPr id="374" name="NuHealth" descr="PATIENT INFORMATION GUIDE">
              <a:extLst>
                <a:ext uri="{FF2B5EF4-FFF2-40B4-BE49-F238E27FC236}">
                  <a16:creationId xmlns:a16="http://schemas.microsoft.com/office/drawing/2014/main" id="{9F505A7F-7D9A-6A5E-BB56-924CFDB72CE9}"/>
                </a:ext>
              </a:extLst>
            </p:cNvPr>
            <p:cNvPicPr>
              <a:picLocks noChangeAspect="1" noChangeArrowheads="1"/>
            </p:cNvPicPr>
            <p:nvPr/>
          </p:nvPicPr>
          <p:blipFill>
            <a:blip r:embed="rId22" cstate="screen">
              <a:clrChange>
                <a:clrFrom>
                  <a:srgbClr val="FCFCFC"/>
                </a:clrFrom>
                <a:clrTo>
                  <a:srgbClr val="FCFCFC">
                    <a:alpha val="0"/>
                  </a:srgbClr>
                </a:clrTo>
              </a:clrChange>
              <a:extLst>
                <a:ext uri="{28A0092B-C50C-407E-A947-70E740481C1C}">
                  <a14:useLocalDpi xmlns:a14="http://schemas.microsoft.com/office/drawing/2010/main"/>
                </a:ext>
              </a:extLst>
            </a:blip>
            <a:srcRect/>
            <a:stretch>
              <a:fillRect/>
            </a:stretch>
          </p:blipFill>
          <p:spPr bwMode="auto">
            <a:xfrm>
              <a:off x="4082473" y="2394377"/>
              <a:ext cx="1952953" cy="523193"/>
            </a:xfrm>
            <a:prstGeom prst="rect">
              <a:avLst/>
            </a:prstGeom>
            <a:noFill/>
            <a:extLst>
              <a:ext uri="{909E8E84-426E-40DD-AFC4-6F175D3DCCD1}">
                <a14:hiddenFill xmlns:a14="http://schemas.microsoft.com/office/drawing/2010/main">
                  <a:solidFill>
                    <a:srgbClr val="FFFFFF"/>
                  </a:solidFill>
                </a14:hiddenFill>
              </a:ext>
            </a:extLst>
          </p:spPr>
        </p:pic>
        <p:pic>
          <p:nvPicPr>
            <p:cNvPr id="375" name="DMC" descr="Detroit Medical Center - Wikipedia">
              <a:extLst>
                <a:ext uri="{FF2B5EF4-FFF2-40B4-BE49-F238E27FC236}">
                  <a16:creationId xmlns:a16="http://schemas.microsoft.com/office/drawing/2014/main" id="{9427C81D-EF68-B3E2-5922-FD602205AC91}"/>
                </a:ext>
              </a:extLst>
            </p:cNvPr>
            <p:cNvPicPr>
              <a:picLocks noChangeAspect="1" noChangeArrowheads="1"/>
            </p:cNvPicPr>
            <p:nvPr/>
          </p:nvPicPr>
          <p:blipFill>
            <a:blip r:embed="rId2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404872" y="3217312"/>
              <a:ext cx="1177167" cy="576782"/>
            </a:xfrm>
            <a:prstGeom prst="rect">
              <a:avLst/>
            </a:prstGeom>
            <a:noFill/>
            <a:extLst>
              <a:ext uri="{909E8E84-426E-40DD-AFC4-6F175D3DCCD1}">
                <a14:hiddenFill xmlns:a14="http://schemas.microsoft.com/office/drawing/2010/main">
                  <a:solidFill>
                    <a:srgbClr val="FFFFFF"/>
                  </a:solidFill>
                </a14:hiddenFill>
              </a:ext>
            </a:extLst>
          </p:spPr>
        </p:pic>
        <p:pic>
          <p:nvPicPr>
            <p:cNvPr id="376" name="NYC Health">
              <a:extLst>
                <a:ext uri="{FF2B5EF4-FFF2-40B4-BE49-F238E27FC236}">
                  <a16:creationId xmlns:a16="http://schemas.microsoft.com/office/drawing/2014/main" id="{5AAF7ADC-C826-BB2A-7DDD-A3E424EE42F4}"/>
                </a:ext>
              </a:extLst>
            </p:cNvPr>
            <p:cNvPicPr>
              <a:picLocks noChangeAspect="1" noChangeArrowheads="1"/>
            </p:cNvPicPr>
            <p:nvPr/>
          </p:nvPicPr>
          <p:blipFill>
            <a:blip r:embed="rId24" cstate="screen">
              <a:extLst>
                <a:ext uri="{28A0092B-C50C-407E-A947-70E740481C1C}">
                  <a14:useLocalDpi xmlns:a14="http://schemas.microsoft.com/office/drawing/2010/main"/>
                </a:ext>
              </a:extLst>
            </a:blip>
            <a:srcRect/>
            <a:stretch>
              <a:fillRect/>
            </a:stretch>
          </p:blipFill>
          <p:spPr bwMode="auto">
            <a:xfrm>
              <a:off x="4971629" y="4805038"/>
              <a:ext cx="1036111" cy="509961"/>
            </a:xfrm>
            <a:prstGeom prst="rect">
              <a:avLst/>
            </a:prstGeom>
            <a:noFill/>
            <a:extLst>
              <a:ext uri="{909E8E84-426E-40DD-AFC4-6F175D3DCCD1}">
                <a14:hiddenFill xmlns:a14="http://schemas.microsoft.com/office/drawing/2010/main">
                  <a:solidFill>
                    <a:srgbClr val="FFFFFF"/>
                  </a:solidFill>
                </a14:hiddenFill>
              </a:ext>
            </a:extLst>
          </p:spPr>
        </p:pic>
        <p:pic>
          <p:nvPicPr>
            <p:cNvPr id="377" name="Trinity Health" descr="Trinity Health Muskegon – Grand Rapids, MI - RQI Partners, LLC">
              <a:extLst>
                <a:ext uri="{FF2B5EF4-FFF2-40B4-BE49-F238E27FC236}">
                  <a16:creationId xmlns:a16="http://schemas.microsoft.com/office/drawing/2014/main" id="{120F5F41-AB8D-B113-8540-3EBD9C8E7298}"/>
                </a:ext>
              </a:extLst>
            </p:cNvPr>
            <p:cNvPicPr>
              <a:picLocks noChangeAspect="1" noChangeArrowheads="1"/>
            </p:cNvPicPr>
            <p:nvPr/>
          </p:nvPicPr>
          <p:blipFill rotWithShape="1">
            <a:blip r:embed="rId25" cstate="screen">
              <a:extLst>
                <a:ext uri="{28A0092B-C50C-407E-A947-70E740481C1C}">
                  <a14:useLocalDpi xmlns:a14="http://schemas.microsoft.com/office/drawing/2010/main"/>
                </a:ext>
              </a:extLst>
            </a:blip>
            <a:srcRect l="6011" t="28076" b="27769"/>
            <a:stretch/>
          </p:blipFill>
          <p:spPr bwMode="auto">
            <a:xfrm>
              <a:off x="1254397" y="4874034"/>
              <a:ext cx="1898048" cy="651785"/>
            </a:xfrm>
            <a:prstGeom prst="rect">
              <a:avLst/>
            </a:prstGeom>
            <a:noFill/>
            <a:extLst>
              <a:ext uri="{909E8E84-426E-40DD-AFC4-6F175D3DCCD1}">
                <a14:hiddenFill xmlns:a14="http://schemas.microsoft.com/office/drawing/2010/main">
                  <a:solidFill>
                    <a:srgbClr val="FFFFFF"/>
                  </a:solidFill>
                </a14:hiddenFill>
              </a:ext>
            </a:extLst>
          </p:spPr>
        </p:pic>
        <p:pic>
          <p:nvPicPr>
            <p:cNvPr id="378" name="Beth Israel Health" descr="Syntellis Healthcare Summit | Syntellis Performance Solutions">
              <a:extLst>
                <a:ext uri="{FF2B5EF4-FFF2-40B4-BE49-F238E27FC236}">
                  <a16:creationId xmlns:a16="http://schemas.microsoft.com/office/drawing/2014/main" id="{870758B5-0E22-D643-DB97-FA51235CDD08}"/>
                </a:ext>
              </a:extLst>
            </p:cNvPr>
            <p:cNvPicPr>
              <a:picLocks noChangeAspect="1" noChangeArrowheads="1"/>
            </p:cNvPicPr>
            <p:nvPr/>
          </p:nvPicPr>
          <p:blipFill>
            <a:blip r:embed="rId26" cstate="screen">
              <a:extLst>
                <a:ext uri="{28A0092B-C50C-407E-A947-70E740481C1C}">
                  <a14:useLocalDpi xmlns:a14="http://schemas.microsoft.com/office/drawing/2010/main"/>
                </a:ext>
              </a:extLst>
            </a:blip>
            <a:srcRect/>
            <a:stretch>
              <a:fillRect/>
            </a:stretch>
          </p:blipFill>
          <p:spPr bwMode="auto">
            <a:xfrm>
              <a:off x="5234128" y="3256210"/>
              <a:ext cx="1177167" cy="420417"/>
            </a:xfrm>
            <a:prstGeom prst="rect">
              <a:avLst/>
            </a:prstGeom>
            <a:noFill/>
            <a:extLst>
              <a:ext uri="{909E8E84-426E-40DD-AFC4-6F175D3DCCD1}">
                <a14:hiddenFill xmlns:a14="http://schemas.microsoft.com/office/drawing/2010/main">
                  <a:solidFill>
                    <a:srgbClr val="FFFFFF"/>
                  </a:solidFill>
                </a14:hiddenFill>
              </a:ext>
            </a:extLst>
          </p:spPr>
        </p:pic>
        <p:pic>
          <p:nvPicPr>
            <p:cNvPr id="379" name="Kaiser Permanente" descr="Kaiser Permanente Logo PNG Transparent &amp; SVG Vector - Freebie Supply">
              <a:extLst>
                <a:ext uri="{FF2B5EF4-FFF2-40B4-BE49-F238E27FC236}">
                  <a16:creationId xmlns:a16="http://schemas.microsoft.com/office/drawing/2014/main" id="{DA4061E1-D669-9F70-0CC4-B4CBF8B6E7DA}"/>
                </a:ext>
              </a:extLst>
            </p:cNvPr>
            <p:cNvPicPr>
              <a:picLocks noChangeAspect="1" noChangeArrowheads="1"/>
            </p:cNvPicPr>
            <p:nvPr/>
          </p:nvPicPr>
          <p:blipFill rotWithShape="1">
            <a:blip r:embed="rId27"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1402875" y="4003103"/>
              <a:ext cx="1578794" cy="560683"/>
            </a:xfrm>
            <a:prstGeom prst="rect">
              <a:avLst/>
            </a:prstGeom>
            <a:noFill/>
            <a:extLst>
              <a:ext uri="{909E8E84-426E-40DD-AFC4-6F175D3DCCD1}">
                <a14:hiddenFill xmlns:a14="http://schemas.microsoft.com/office/drawing/2010/main">
                  <a:solidFill>
                    <a:srgbClr val="FFFFFF"/>
                  </a:solidFill>
                </a14:hiddenFill>
              </a:ext>
            </a:extLst>
          </p:spPr>
        </p:pic>
        <p:pic>
          <p:nvPicPr>
            <p:cNvPr id="380" name="University Helath System">
              <a:extLst>
                <a:ext uri="{FF2B5EF4-FFF2-40B4-BE49-F238E27FC236}">
                  <a16:creationId xmlns:a16="http://schemas.microsoft.com/office/drawing/2014/main" id="{0DEC6571-B85F-0048-56FE-018CEA001134}"/>
                </a:ext>
              </a:extLst>
            </p:cNvPr>
            <p:cNvPicPr>
              <a:picLocks noChangeAspect="1" noChangeArrowheads="1"/>
            </p:cNvPicPr>
            <p:nvPr/>
          </p:nvPicPr>
          <p:blipFill rotWithShape="1">
            <a:blip r:embed="rId28"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3276683" y="4003103"/>
              <a:ext cx="1802122" cy="583595"/>
            </a:xfrm>
            <a:prstGeom prst="rect">
              <a:avLst/>
            </a:prstGeom>
            <a:noFill/>
            <a:extLst>
              <a:ext uri="{909E8E84-426E-40DD-AFC4-6F175D3DCCD1}">
                <a14:hiddenFill xmlns:a14="http://schemas.microsoft.com/office/drawing/2010/main">
                  <a:solidFill>
                    <a:srgbClr val="FFFFFF"/>
                  </a:solidFill>
                </a14:hiddenFill>
              </a:ext>
            </a:extLst>
          </p:spPr>
        </p:pic>
        <p:pic>
          <p:nvPicPr>
            <p:cNvPr id="381" name="Mayo Clinic" descr="Mayo Clinic Health System named 'Best Regional Hospital'">
              <a:extLst>
                <a:ext uri="{FF2B5EF4-FFF2-40B4-BE49-F238E27FC236}">
                  <a16:creationId xmlns:a16="http://schemas.microsoft.com/office/drawing/2014/main" id="{2A5AB0C9-ED69-ABDA-020D-BAFA52DBB49D}"/>
                </a:ext>
              </a:extLst>
            </p:cNvPr>
            <p:cNvPicPr>
              <a:picLocks noChangeAspect="1" noChangeArrowheads="1"/>
            </p:cNvPicPr>
            <p:nvPr/>
          </p:nvPicPr>
          <p:blipFill>
            <a:blip r:embed="rId29"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5293679" y="3786422"/>
              <a:ext cx="1706951" cy="960160"/>
            </a:xfrm>
            <a:prstGeom prst="rect">
              <a:avLst/>
            </a:prstGeom>
            <a:noFill/>
            <a:extLst>
              <a:ext uri="{909E8E84-426E-40DD-AFC4-6F175D3DCCD1}">
                <a14:hiddenFill xmlns:a14="http://schemas.microsoft.com/office/drawing/2010/main">
                  <a:solidFill>
                    <a:srgbClr val="FFFFFF"/>
                  </a:solidFill>
                </a14:hiddenFill>
              </a:ext>
            </a:extLst>
          </p:spPr>
        </p:pic>
        <p:pic>
          <p:nvPicPr>
            <p:cNvPr id="382" name="Saint Peteres" descr="U.S. News &amp; World Report Names Saint Peter's University Hospital a High  Performing Hospital for Five Adult Specialties | New Brunswick, NJ News  TAPinto">
              <a:extLst>
                <a:ext uri="{FF2B5EF4-FFF2-40B4-BE49-F238E27FC236}">
                  <a16:creationId xmlns:a16="http://schemas.microsoft.com/office/drawing/2014/main" id="{C3346326-52B9-BCB2-18E3-E84FA75D09B9}"/>
                </a:ext>
              </a:extLst>
            </p:cNvPr>
            <p:cNvPicPr>
              <a:picLocks noChangeAspect="1" noChangeArrowheads="1"/>
            </p:cNvPicPr>
            <p:nvPr/>
          </p:nvPicPr>
          <p:blipFill rotWithShape="1">
            <a:blip r:embed="rId30"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2833178" y="3182894"/>
              <a:ext cx="2149811" cy="509961"/>
            </a:xfrm>
            <a:prstGeom prst="rect">
              <a:avLst/>
            </a:prstGeom>
            <a:noFill/>
            <a:extLst>
              <a:ext uri="{909E8E84-426E-40DD-AFC4-6F175D3DCCD1}">
                <a14:hiddenFill xmlns:a14="http://schemas.microsoft.com/office/drawing/2010/main">
                  <a:solidFill>
                    <a:srgbClr val="FFFFFF"/>
                  </a:solidFill>
                </a14:hiddenFill>
              </a:ext>
            </a:extLst>
          </p:spPr>
        </p:pic>
        <p:pic>
          <p:nvPicPr>
            <p:cNvPr id="383" name="Ascension" descr="ascension-logo - Bama Companies">
              <a:extLst>
                <a:ext uri="{FF2B5EF4-FFF2-40B4-BE49-F238E27FC236}">
                  <a16:creationId xmlns:a16="http://schemas.microsoft.com/office/drawing/2014/main" id="{DDFE70E2-3AC1-359B-BE93-A80E439F63EA}"/>
                </a:ext>
              </a:extLst>
            </p:cNvPr>
            <p:cNvPicPr>
              <a:picLocks noChangeAspect="1" noChangeArrowheads="1"/>
            </p:cNvPicPr>
            <p:nvPr/>
          </p:nvPicPr>
          <p:blipFill>
            <a:blip r:embed="rId31" cstate="screen">
              <a:extLst>
                <a:ext uri="{28A0092B-C50C-407E-A947-70E740481C1C}">
                  <a14:useLocalDpi xmlns:a14="http://schemas.microsoft.com/office/drawing/2010/main"/>
                </a:ext>
              </a:extLst>
            </a:blip>
            <a:srcRect/>
            <a:stretch>
              <a:fillRect/>
            </a:stretch>
          </p:blipFill>
          <p:spPr bwMode="auto">
            <a:xfrm>
              <a:off x="3254172" y="4940076"/>
              <a:ext cx="1402193" cy="351096"/>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384" name="CUSTOMERS RIGHT">
            <a:extLst>
              <a:ext uri="{FF2B5EF4-FFF2-40B4-BE49-F238E27FC236}">
                <a16:creationId xmlns:a16="http://schemas.microsoft.com/office/drawing/2014/main" id="{55620673-1BCE-0047-C8C3-AD42227941BC}"/>
              </a:ext>
            </a:extLst>
          </p:cNvPr>
          <p:cNvGrpSpPr/>
          <p:nvPr/>
        </p:nvGrpSpPr>
        <p:grpSpPr>
          <a:xfrm>
            <a:off x="13722762" y="1326225"/>
            <a:ext cx="4617375" cy="4205550"/>
            <a:chOff x="6320228" y="1326225"/>
            <a:chExt cx="4617375" cy="4205550"/>
          </a:xfrm>
        </p:grpSpPr>
        <p:pic>
          <p:nvPicPr>
            <p:cNvPr id="385" name="caholic Helath service" descr="Catholic Health Services of Long Island Profile">
              <a:extLst>
                <a:ext uri="{FF2B5EF4-FFF2-40B4-BE49-F238E27FC236}">
                  <a16:creationId xmlns:a16="http://schemas.microsoft.com/office/drawing/2014/main" id="{BF091B5B-BCF7-DD84-9D78-A0052FDF55B0}"/>
                </a:ext>
              </a:extLst>
            </p:cNvPr>
            <p:cNvPicPr>
              <a:picLocks noChangeAspect="1" noChangeArrowheads="1"/>
            </p:cNvPicPr>
            <p:nvPr/>
          </p:nvPicPr>
          <p:blipFill>
            <a:blip r:embed="rId32" cstate="screen">
              <a:extLst>
                <a:ext uri="{28A0092B-C50C-407E-A947-70E740481C1C}">
                  <a14:useLocalDpi xmlns:a14="http://schemas.microsoft.com/office/drawing/2010/main"/>
                </a:ext>
              </a:extLst>
            </a:blip>
            <a:srcRect/>
            <a:stretch>
              <a:fillRect/>
            </a:stretch>
          </p:blipFill>
          <p:spPr bwMode="auto">
            <a:xfrm>
              <a:off x="6424271" y="1571239"/>
              <a:ext cx="1695298" cy="609248"/>
            </a:xfrm>
            <a:prstGeom prst="rect">
              <a:avLst/>
            </a:prstGeom>
            <a:noFill/>
            <a:extLst>
              <a:ext uri="{909E8E84-426E-40DD-AFC4-6F175D3DCCD1}">
                <a14:hiddenFill xmlns:a14="http://schemas.microsoft.com/office/drawing/2010/main">
                  <a:solidFill>
                    <a:srgbClr val="FFFFFF"/>
                  </a:solidFill>
                </a14:hiddenFill>
              </a:ext>
            </a:extLst>
          </p:spPr>
        </p:pic>
        <p:pic>
          <p:nvPicPr>
            <p:cNvPr id="386" name="Penn Medicine" descr="Penn Medicine - Arcweb Technologies">
              <a:extLst>
                <a:ext uri="{FF2B5EF4-FFF2-40B4-BE49-F238E27FC236}">
                  <a16:creationId xmlns:a16="http://schemas.microsoft.com/office/drawing/2014/main" id="{C16647D8-4A29-4ECB-1930-863C106C55BC}"/>
                </a:ext>
              </a:extLst>
            </p:cNvPr>
            <p:cNvPicPr>
              <a:picLocks noChangeAspect="1" noChangeArrowheads="1"/>
            </p:cNvPicPr>
            <p:nvPr/>
          </p:nvPicPr>
          <p:blipFill>
            <a:blip r:embed="rId33" cstate="screen">
              <a:clrChange>
                <a:clrFrom>
                  <a:srgbClr val="FCFCFC"/>
                </a:clrFrom>
                <a:clrTo>
                  <a:srgbClr val="FCFCFC">
                    <a:alpha val="0"/>
                  </a:srgbClr>
                </a:clrTo>
              </a:clrChange>
              <a:extLst>
                <a:ext uri="{28A0092B-C50C-407E-A947-70E740481C1C}">
                  <a14:useLocalDpi xmlns:a14="http://schemas.microsoft.com/office/drawing/2010/main"/>
                </a:ext>
              </a:extLst>
            </a:blip>
            <a:srcRect/>
            <a:stretch>
              <a:fillRect/>
            </a:stretch>
          </p:blipFill>
          <p:spPr bwMode="auto">
            <a:xfrm>
              <a:off x="8200654" y="1662690"/>
              <a:ext cx="1275394" cy="416629"/>
            </a:xfrm>
            <a:prstGeom prst="rect">
              <a:avLst/>
            </a:prstGeom>
            <a:noFill/>
            <a:extLst>
              <a:ext uri="{909E8E84-426E-40DD-AFC4-6F175D3DCCD1}">
                <a14:hiddenFill xmlns:a14="http://schemas.microsoft.com/office/drawing/2010/main">
                  <a:solidFill>
                    <a:srgbClr val="FFFFFF"/>
                  </a:solidFill>
                </a14:hiddenFill>
              </a:ext>
            </a:extLst>
          </p:spPr>
        </p:pic>
        <p:pic>
          <p:nvPicPr>
            <p:cNvPr id="387" name="University of Maryland">
              <a:extLst>
                <a:ext uri="{FF2B5EF4-FFF2-40B4-BE49-F238E27FC236}">
                  <a16:creationId xmlns:a16="http://schemas.microsoft.com/office/drawing/2014/main" id="{6F01F974-A396-A776-CC0A-08EE98136891}"/>
                </a:ext>
              </a:extLst>
            </p:cNvPr>
            <p:cNvPicPr>
              <a:picLocks noChangeAspect="1" noChangeArrowheads="1"/>
            </p:cNvPicPr>
            <p:nvPr/>
          </p:nvPicPr>
          <p:blipFill>
            <a:blip r:embed="rId34"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7131678" y="2413648"/>
              <a:ext cx="1766331" cy="464824"/>
            </a:xfrm>
            <a:prstGeom prst="rect">
              <a:avLst/>
            </a:prstGeom>
            <a:noFill/>
            <a:extLst>
              <a:ext uri="{909E8E84-426E-40DD-AFC4-6F175D3DCCD1}">
                <a14:hiddenFill xmlns:a14="http://schemas.microsoft.com/office/drawing/2010/main">
                  <a:solidFill>
                    <a:srgbClr val="FFFFFF"/>
                  </a:solidFill>
                </a14:hiddenFill>
              </a:ext>
            </a:extLst>
          </p:spPr>
        </p:pic>
        <p:pic>
          <p:nvPicPr>
            <p:cNvPr id="388" name="Stony Brook" descr="Stony Brook Medicine (@StonyBrookMed) / X">
              <a:extLst>
                <a:ext uri="{FF2B5EF4-FFF2-40B4-BE49-F238E27FC236}">
                  <a16:creationId xmlns:a16="http://schemas.microsoft.com/office/drawing/2014/main" id="{3CE19E13-BD3C-46DD-6B3A-17FC15163A4E}"/>
                </a:ext>
              </a:extLst>
            </p:cNvPr>
            <p:cNvPicPr>
              <a:picLocks noChangeAspect="1" noChangeArrowheads="1"/>
            </p:cNvPicPr>
            <p:nvPr/>
          </p:nvPicPr>
          <p:blipFill rotWithShape="1">
            <a:blip r:embed="rId35"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9476495" y="1326225"/>
              <a:ext cx="1269149" cy="931261"/>
            </a:xfrm>
            <a:prstGeom prst="rect">
              <a:avLst/>
            </a:prstGeom>
            <a:noFill/>
            <a:extLst>
              <a:ext uri="{909E8E84-426E-40DD-AFC4-6F175D3DCCD1}">
                <a14:hiddenFill xmlns:a14="http://schemas.microsoft.com/office/drawing/2010/main">
                  <a:solidFill>
                    <a:srgbClr val="FFFFFF"/>
                  </a:solidFill>
                </a14:hiddenFill>
              </a:ext>
            </a:extLst>
          </p:spPr>
        </p:pic>
        <p:pic>
          <p:nvPicPr>
            <p:cNvPr id="389" name="Johns Hopkins" descr="Home : Johns Hopkins Center for Innovative Medicine">
              <a:extLst>
                <a:ext uri="{FF2B5EF4-FFF2-40B4-BE49-F238E27FC236}">
                  <a16:creationId xmlns:a16="http://schemas.microsoft.com/office/drawing/2014/main" id="{8A6E3D85-8E8E-EC23-67E3-6A4FBF2E8F4F}"/>
                </a:ext>
              </a:extLst>
            </p:cNvPr>
            <p:cNvPicPr>
              <a:picLocks noChangeAspect="1" noChangeArrowheads="1"/>
            </p:cNvPicPr>
            <p:nvPr/>
          </p:nvPicPr>
          <p:blipFill>
            <a:blip r:embed="rId36"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6737324" y="3135522"/>
              <a:ext cx="2003743" cy="515964"/>
            </a:xfrm>
            <a:prstGeom prst="rect">
              <a:avLst/>
            </a:prstGeom>
            <a:noFill/>
            <a:extLst>
              <a:ext uri="{909E8E84-426E-40DD-AFC4-6F175D3DCCD1}">
                <a14:hiddenFill xmlns:a14="http://schemas.microsoft.com/office/drawing/2010/main">
                  <a:solidFill>
                    <a:srgbClr val="FFFFFF"/>
                  </a:solidFill>
                </a14:hiddenFill>
              </a:ext>
            </a:extLst>
          </p:spPr>
        </p:pic>
        <p:pic>
          <p:nvPicPr>
            <p:cNvPr id="390" name="University of Rochester">
              <a:extLst>
                <a:ext uri="{FF2B5EF4-FFF2-40B4-BE49-F238E27FC236}">
                  <a16:creationId xmlns:a16="http://schemas.microsoft.com/office/drawing/2014/main" id="{75A38788-ADEE-CE01-C211-533DB7E5C339}"/>
                </a:ext>
              </a:extLst>
            </p:cNvPr>
            <p:cNvPicPr>
              <a:picLocks noChangeAspect="1" noChangeArrowheads="1"/>
            </p:cNvPicPr>
            <p:nvPr/>
          </p:nvPicPr>
          <p:blipFill>
            <a:blip r:embed="rId37"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9031042" y="2964016"/>
              <a:ext cx="1637959" cy="909977"/>
            </a:xfrm>
            <a:prstGeom prst="rect">
              <a:avLst/>
            </a:prstGeom>
            <a:noFill/>
            <a:extLst>
              <a:ext uri="{909E8E84-426E-40DD-AFC4-6F175D3DCCD1}">
                <a14:hiddenFill xmlns:a14="http://schemas.microsoft.com/office/drawing/2010/main">
                  <a:solidFill>
                    <a:srgbClr val="FFFFFF"/>
                  </a:solidFill>
                </a14:hiddenFill>
              </a:ext>
            </a:extLst>
          </p:spPr>
        </p:pic>
        <p:pic>
          <p:nvPicPr>
            <p:cNvPr id="391" name="Children´s Hospital" descr="CHOP Logo - A Kid Again">
              <a:extLst>
                <a:ext uri="{FF2B5EF4-FFF2-40B4-BE49-F238E27FC236}">
                  <a16:creationId xmlns:a16="http://schemas.microsoft.com/office/drawing/2014/main" id="{34DAC05D-2402-9F01-DBA3-90F8799A1B0F}"/>
                </a:ext>
              </a:extLst>
            </p:cNvPr>
            <p:cNvPicPr>
              <a:picLocks noChangeAspect="1" noChangeArrowheads="1"/>
            </p:cNvPicPr>
            <p:nvPr/>
          </p:nvPicPr>
          <p:blipFill>
            <a:blip r:embed="rId38"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8991453" y="2460456"/>
              <a:ext cx="1946150" cy="506617"/>
            </a:xfrm>
            <a:prstGeom prst="rect">
              <a:avLst/>
            </a:prstGeom>
            <a:noFill/>
            <a:extLst>
              <a:ext uri="{909E8E84-426E-40DD-AFC4-6F175D3DCCD1}">
                <a14:hiddenFill xmlns:a14="http://schemas.microsoft.com/office/drawing/2010/main">
                  <a:solidFill>
                    <a:srgbClr val="FFFFFF"/>
                  </a:solidFill>
                </a14:hiddenFill>
              </a:ext>
            </a:extLst>
          </p:spPr>
        </p:pic>
        <p:pic>
          <p:nvPicPr>
            <p:cNvPr id="392" name="Cinnicatti Childrens" descr="Cincinnati Children's Hospital | Brands of the World™ | Download vector  logos and logotypes">
              <a:extLst>
                <a:ext uri="{FF2B5EF4-FFF2-40B4-BE49-F238E27FC236}">
                  <a16:creationId xmlns:a16="http://schemas.microsoft.com/office/drawing/2014/main" id="{BE54B97A-9824-525E-C667-FC148A8D4E1D}"/>
                </a:ext>
              </a:extLst>
            </p:cNvPr>
            <p:cNvPicPr>
              <a:picLocks noChangeAspect="1" noChangeArrowheads="1"/>
            </p:cNvPicPr>
            <p:nvPr/>
          </p:nvPicPr>
          <p:blipFill rotWithShape="1">
            <a:blip r:embed="rId39"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7318491" y="3977585"/>
              <a:ext cx="1600795" cy="570527"/>
            </a:xfrm>
            <a:prstGeom prst="rect">
              <a:avLst/>
            </a:prstGeom>
            <a:noFill/>
            <a:extLst>
              <a:ext uri="{909E8E84-426E-40DD-AFC4-6F175D3DCCD1}">
                <a14:hiddenFill xmlns:a14="http://schemas.microsoft.com/office/drawing/2010/main">
                  <a:solidFill>
                    <a:srgbClr val="FFFFFF"/>
                  </a:solidFill>
                </a14:hiddenFill>
              </a:ext>
            </a:extLst>
          </p:spPr>
        </p:pic>
        <p:pic>
          <p:nvPicPr>
            <p:cNvPr id="393" name="Jefferson Health" descr="Jefferson Health New Jersey Profile">
              <a:extLst>
                <a:ext uri="{FF2B5EF4-FFF2-40B4-BE49-F238E27FC236}">
                  <a16:creationId xmlns:a16="http://schemas.microsoft.com/office/drawing/2014/main" id="{51618367-50F7-FE2F-B972-46806F4C591B}"/>
                </a:ext>
              </a:extLst>
            </p:cNvPr>
            <p:cNvPicPr>
              <a:picLocks noChangeAspect="1" noChangeArrowheads="1"/>
            </p:cNvPicPr>
            <p:nvPr/>
          </p:nvPicPr>
          <p:blipFill>
            <a:blip r:embed="rId40"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9297424" y="4037235"/>
              <a:ext cx="1277562" cy="419578"/>
            </a:xfrm>
            <a:prstGeom prst="rect">
              <a:avLst/>
            </a:prstGeom>
            <a:noFill/>
            <a:extLst>
              <a:ext uri="{909E8E84-426E-40DD-AFC4-6F175D3DCCD1}">
                <a14:hiddenFill xmlns:a14="http://schemas.microsoft.com/office/drawing/2010/main">
                  <a:solidFill>
                    <a:srgbClr val="FFFFFF"/>
                  </a:solidFill>
                </a14:hiddenFill>
              </a:ext>
            </a:extLst>
          </p:spPr>
        </p:pic>
        <p:pic>
          <p:nvPicPr>
            <p:cNvPr id="394" name="Penn State Health" descr="Logo: Penn State Health Milton S. Hershey Medical Center | Flickr">
              <a:extLst>
                <a:ext uri="{FF2B5EF4-FFF2-40B4-BE49-F238E27FC236}">
                  <a16:creationId xmlns:a16="http://schemas.microsoft.com/office/drawing/2014/main" id="{96EC9806-83D0-3150-A63D-E37A2DA6A289}"/>
                </a:ext>
              </a:extLst>
            </p:cNvPr>
            <p:cNvPicPr>
              <a:picLocks noChangeAspect="1" noChangeArrowheads="1"/>
            </p:cNvPicPr>
            <p:nvPr/>
          </p:nvPicPr>
          <p:blipFill>
            <a:blip r:embed="rId41"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6320228" y="4827174"/>
              <a:ext cx="1715432" cy="613803"/>
            </a:xfrm>
            <a:prstGeom prst="rect">
              <a:avLst/>
            </a:prstGeom>
            <a:noFill/>
            <a:extLst>
              <a:ext uri="{909E8E84-426E-40DD-AFC4-6F175D3DCCD1}">
                <a14:hiddenFill xmlns:a14="http://schemas.microsoft.com/office/drawing/2010/main">
                  <a:solidFill>
                    <a:srgbClr val="FFFFFF"/>
                  </a:solidFill>
                </a14:hiddenFill>
              </a:ext>
            </a:extLst>
          </p:spPr>
        </p:pic>
        <p:pic>
          <p:nvPicPr>
            <p:cNvPr id="395" name="TUFTS">
              <a:extLst>
                <a:ext uri="{FF2B5EF4-FFF2-40B4-BE49-F238E27FC236}">
                  <a16:creationId xmlns:a16="http://schemas.microsoft.com/office/drawing/2014/main" id="{5DDFC5EC-EA45-280D-61B6-DBF461592ABE}"/>
                </a:ext>
              </a:extLst>
            </p:cNvPr>
            <p:cNvPicPr>
              <a:picLocks noChangeAspect="1" noChangeArrowheads="1"/>
            </p:cNvPicPr>
            <p:nvPr/>
          </p:nvPicPr>
          <p:blipFill>
            <a:blip r:embed="rId4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8196224" y="5012935"/>
              <a:ext cx="1035958" cy="192947"/>
            </a:xfrm>
            <a:prstGeom prst="rect">
              <a:avLst/>
            </a:prstGeom>
            <a:noFill/>
            <a:extLst>
              <a:ext uri="{909E8E84-426E-40DD-AFC4-6F175D3DCCD1}">
                <a14:hiddenFill xmlns:a14="http://schemas.microsoft.com/office/drawing/2010/main">
                  <a:solidFill>
                    <a:srgbClr val="FFFFFF"/>
                  </a:solidFill>
                </a14:hiddenFill>
              </a:ext>
            </a:extLst>
          </p:spPr>
        </p:pic>
        <p:pic>
          <p:nvPicPr>
            <p:cNvPr id="396" name="New York State">
              <a:extLst>
                <a:ext uri="{FF2B5EF4-FFF2-40B4-BE49-F238E27FC236}">
                  <a16:creationId xmlns:a16="http://schemas.microsoft.com/office/drawing/2014/main" id="{B40EFC05-6E6C-1656-C754-A8BAF19D6DDF}"/>
                </a:ext>
              </a:extLst>
            </p:cNvPr>
            <p:cNvPicPr>
              <a:picLocks noChangeAspect="1" noChangeArrowheads="1"/>
            </p:cNvPicPr>
            <p:nvPr/>
          </p:nvPicPr>
          <p:blipFill>
            <a:blip r:embed="rId4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9468821" y="4818166"/>
              <a:ext cx="1284497" cy="713609"/>
            </a:xfrm>
            <a:prstGeom prst="rect">
              <a:avLst/>
            </a:prstGeom>
            <a:noFill/>
            <a:extLst>
              <a:ext uri="{909E8E84-426E-40DD-AFC4-6F175D3DCCD1}">
                <a14:hiddenFill xmlns:a14="http://schemas.microsoft.com/office/drawing/2010/main">
                  <a:solidFill>
                    <a:srgbClr val="FFFFFF"/>
                  </a:solidFill>
                </a14:hiddenFill>
              </a:ext>
            </a:extLst>
          </p:spPr>
        </p:pic>
      </p:grpSp>
      <p:sp>
        <p:nvSpPr>
          <p:cNvPr id="397" name="Our Costumers Title">
            <a:extLst>
              <a:ext uri="{FF2B5EF4-FFF2-40B4-BE49-F238E27FC236}">
                <a16:creationId xmlns:a16="http://schemas.microsoft.com/office/drawing/2014/main" id="{358D601F-B43C-3DF4-2DA9-03A7F8FE47B2}"/>
              </a:ext>
            </a:extLst>
          </p:cNvPr>
          <p:cNvSpPr txBox="1"/>
          <p:nvPr/>
        </p:nvSpPr>
        <p:spPr>
          <a:xfrm rot="18299960">
            <a:off x="2609955" y="7451848"/>
            <a:ext cx="1653774" cy="1098762"/>
          </a:xfrm>
          <a:prstGeom prst="rect">
            <a:avLst/>
          </a:prstGeom>
          <a:noFill/>
        </p:spPr>
        <p:txBody>
          <a:bodyPr wrap="square" rtlCol="0">
            <a:spAutoFit/>
          </a:bodyPr>
          <a:lstStyle/>
          <a:p>
            <a:pPr algn="ctr">
              <a:lnSpc>
                <a:spcPct val="300000"/>
              </a:lnSpc>
            </a:pPr>
            <a:r>
              <a:rPr lang="es-MX" sz="1200" b="1" dirty="0">
                <a:latin typeface="FRUTIGER LT 65" panose="02000503000000000000" pitchFamily="2" charset="0"/>
              </a:rPr>
              <a:t>Algunos de nuestros clientes</a:t>
            </a:r>
          </a:p>
        </p:txBody>
      </p:sp>
      <p:sp>
        <p:nvSpPr>
          <p:cNvPr id="398" name="Thank you Title">
            <a:extLst>
              <a:ext uri="{FF2B5EF4-FFF2-40B4-BE49-F238E27FC236}">
                <a16:creationId xmlns:a16="http://schemas.microsoft.com/office/drawing/2014/main" id="{8297CF34-8A8D-201C-948E-0DB830CE3C0D}"/>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399" name="History picture">
            <a:extLst>
              <a:ext uri="{FF2B5EF4-FFF2-40B4-BE49-F238E27FC236}">
                <a16:creationId xmlns:a16="http://schemas.microsoft.com/office/drawing/2014/main" id="{31C2E089-F19A-E667-2FEF-CF59CD4CB9D2}"/>
              </a:ext>
            </a:extLst>
          </p:cNvPr>
          <p:cNvPicPr>
            <a:picLocks noChangeAspect="1"/>
          </p:cNvPicPr>
          <p:nvPr/>
        </p:nvPicPr>
        <p:blipFill>
          <a:blip r:embed="rId44" cstate="screen">
            <a:extLst>
              <a:ext uri="{28A0092B-C50C-407E-A947-70E740481C1C}">
                <a14:useLocalDpi xmlns:a14="http://schemas.microsoft.com/office/drawing/2010/main"/>
              </a:ext>
            </a:extLst>
          </a:blip>
          <a:stretch>
            <a:fillRect/>
          </a:stretch>
        </p:blipFill>
        <p:spPr>
          <a:xfrm>
            <a:off x="16457324" y="2273445"/>
            <a:ext cx="4461973" cy="4215949"/>
          </a:xfrm>
          <a:prstGeom prst="rect">
            <a:avLst/>
          </a:prstGeom>
        </p:spPr>
      </p:pic>
      <p:sp>
        <p:nvSpPr>
          <p:cNvPr id="401" name="Our Team Title">
            <a:extLst>
              <a:ext uri="{FF2B5EF4-FFF2-40B4-BE49-F238E27FC236}">
                <a16:creationId xmlns:a16="http://schemas.microsoft.com/office/drawing/2014/main" id="{E2D9151C-FC2E-18DE-51AE-03FFC5692529}"/>
              </a:ext>
            </a:extLst>
          </p:cNvPr>
          <p:cNvSpPr txBox="1"/>
          <p:nvPr/>
        </p:nvSpPr>
        <p:spPr>
          <a:xfrm>
            <a:off x="623376" y="-6127565"/>
            <a:ext cx="5161416" cy="5558445"/>
          </a:xfrm>
          <a:prstGeom prst="rect">
            <a:avLst/>
          </a:prstGeom>
          <a:noFill/>
        </p:spPr>
        <p:txBody>
          <a:bodyPr wrap="square" rtlCol="0">
            <a:spAutoFit/>
          </a:bodyPr>
          <a:lstStyle/>
          <a:p>
            <a:pPr algn="ctr">
              <a:lnSpc>
                <a:spcPct val="200000"/>
              </a:lnSpc>
            </a:pPr>
            <a:r>
              <a:rPr lang="en-US" sz="9600" b="1" dirty="0" err="1">
                <a:latin typeface="FRUTIGER LT 77 BLACK CONDENSED" panose="02000503000000000000" pitchFamily="2" charset="0"/>
              </a:rPr>
              <a:t>Nuestro</a:t>
            </a:r>
            <a:r>
              <a:rPr lang="en-US" sz="9600" b="1" dirty="0">
                <a:latin typeface="FRUTIGER LT 77 BLACK CONDENSED" panose="02000503000000000000" pitchFamily="2" charset="0"/>
              </a:rPr>
              <a:t> </a:t>
            </a:r>
            <a:r>
              <a:rPr lang="en-US" sz="9600" b="1" dirty="0" err="1">
                <a:latin typeface="FRUTIGER LT 77 BLACK CONDENSED" panose="02000503000000000000" pitchFamily="2" charset="0"/>
              </a:rPr>
              <a:t>Equipo</a:t>
            </a:r>
            <a:endParaRPr lang="en-US" sz="9600" b="1" dirty="0">
              <a:latin typeface="FRUTIGER LT 77 BLACK CONDENSED" panose="02000503000000000000" pitchFamily="2" charset="0"/>
            </a:endParaRPr>
          </a:p>
        </p:txBody>
      </p:sp>
      <p:pic>
        <p:nvPicPr>
          <p:cNvPr id="402" name="Why Us picture">
            <a:extLst>
              <a:ext uri="{FF2B5EF4-FFF2-40B4-BE49-F238E27FC236}">
                <a16:creationId xmlns:a16="http://schemas.microsoft.com/office/drawing/2014/main" id="{D826DCCB-0719-83CB-4D0D-813540D06AEE}"/>
              </a:ext>
            </a:extLst>
          </p:cNvPr>
          <p:cNvPicPr>
            <a:picLocks noChangeAspect="1"/>
          </p:cNvPicPr>
          <p:nvPr/>
        </p:nvPicPr>
        <p:blipFill>
          <a:blip r:embed="rId45"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403" name="Why CS Title">
            <a:extLst>
              <a:ext uri="{FF2B5EF4-FFF2-40B4-BE49-F238E27FC236}">
                <a16:creationId xmlns:a16="http://schemas.microsoft.com/office/drawing/2014/main" id="{BD632678-8EC0-4EF7-696D-DAEAF7AB066A}"/>
              </a:ext>
            </a:extLst>
          </p:cNvPr>
          <p:cNvSpPr txBox="1"/>
          <p:nvPr/>
        </p:nvSpPr>
        <p:spPr>
          <a:xfrm>
            <a:off x="3869757" y="7477668"/>
            <a:ext cx="3515209" cy="6247864"/>
          </a:xfrm>
          <a:prstGeom prst="rect">
            <a:avLst/>
          </a:prstGeom>
          <a:noFill/>
          <a:ln>
            <a:noFill/>
          </a:ln>
          <a:effectLst/>
        </p:spPr>
        <p:txBody>
          <a:bodyPr wrap="square" rtlCol="0">
            <a:spAutoFit/>
          </a:bodyPr>
          <a:lstStyle/>
          <a:p>
            <a:pPr algn="ctr"/>
            <a:r>
              <a:rPr lang="en-US" sz="20000" b="1" dirty="0">
                <a:latin typeface="Frutiger LT Std 45 Light" panose="020B0402020204020204" pitchFamily="34" charset="77"/>
              </a:rPr>
              <a:t>Why</a:t>
            </a:r>
            <a:endParaRPr lang="en-US" sz="20000" b="1" dirty="0">
              <a:solidFill>
                <a:srgbClr val="F58025"/>
              </a:solidFill>
              <a:latin typeface="Frutiger LT Std 45 Light" panose="020B0402020204020204" pitchFamily="34" charset="77"/>
            </a:endParaRPr>
          </a:p>
        </p:txBody>
      </p:sp>
      <p:grpSp>
        <p:nvGrpSpPr>
          <p:cNvPr id="404" name="PRINTING">
            <a:extLst>
              <a:ext uri="{FF2B5EF4-FFF2-40B4-BE49-F238E27FC236}">
                <a16:creationId xmlns:a16="http://schemas.microsoft.com/office/drawing/2014/main" id="{59F81996-27BE-9627-95A5-CF9FAA177900}"/>
              </a:ext>
            </a:extLst>
          </p:cNvPr>
          <p:cNvGrpSpPr/>
          <p:nvPr/>
        </p:nvGrpSpPr>
        <p:grpSpPr>
          <a:xfrm>
            <a:off x="-4150933" y="4208655"/>
            <a:ext cx="2263350" cy="1982042"/>
            <a:chOff x="9691837" y="4522498"/>
            <a:chExt cx="2263350" cy="1982042"/>
          </a:xfrm>
        </p:grpSpPr>
        <p:sp>
          <p:nvSpPr>
            <p:cNvPr id="405" name="Rectangulo Printing">
              <a:hlinkClick r:id="rId46" action="ppaction://hlinksldjump"/>
              <a:extLst>
                <a:ext uri="{FF2B5EF4-FFF2-40B4-BE49-F238E27FC236}">
                  <a16:creationId xmlns:a16="http://schemas.microsoft.com/office/drawing/2014/main" id="{C9C5B5F1-CED4-D189-C449-9EB85355FE2A}"/>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406" name="TextBox Printing">
              <a:hlinkClick r:id="rId46" action="ppaction://hlinksldjump"/>
              <a:extLst>
                <a:ext uri="{FF2B5EF4-FFF2-40B4-BE49-F238E27FC236}">
                  <a16:creationId xmlns:a16="http://schemas.microsoft.com/office/drawing/2014/main" id="{990D3314-A707-80E6-2991-6AADC1EED7FD}"/>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407" name="Prodcut image 5950">
              <a:hlinkClick r:id="rId46" action="ppaction://hlinksldjump"/>
              <a:extLst>
                <a:ext uri="{FF2B5EF4-FFF2-40B4-BE49-F238E27FC236}">
                  <a16:creationId xmlns:a16="http://schemas.microsoft.com/office/drawing/2014/main" id="{DC065FFB-5EE3-EF9D-CE43-3141F476C565}"/>
                </a:ext>
              </a:extLst>
            </p:cNvPr>
            <p:cNvPicPr>
              <a:picLocks noChangeAspect="1" noChangeArrowheads="1"/>
            </p:cNvPicPr>
            <p:nvPr/>
          </p:nvPicPr>
          <p:blipFill>
            <a:blip r:embed="rId47"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408" name="Vita Flex">
              <a:hlinkClick r:id="rId46" action="ppaction://hlinksldjump"/>
              <a:extLst>
                <a:ext uri="{FF2B5EF4-FFF2-40B4-BE49-F238E27FC236}">
                  <a16:creationId xmlns:a16="http://schemas.microsoft.com/office/drawing/2014/main" id="{6D749E1C-5015-34B1-11A1-76674AC70735}"/>
                </a:ext>
              </a:extLst>
            </p:cNvPr>
            <p:cNvPicPr>
              <a:picLocks noChangeAspect="1"/>
            </p:cNvPicPr>
            <p:nvPr/>
          </p:nvPicPr>
          <p:blipFill>
            <a:blip r:embed="rId48"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413" name="RISE">
            <a:extLst>
              <a:ext uri="{FF2B5EF4-FFF2-40B4-BE49-F238E27FC236}">
                <a16:creationId xmlns:a16="http://schemas.microsoft.com/office/drawing/2014/main" id="{7A65B8E2-BC8F-3EA0-E951-1EB051D7844D}"/>
              </a:ext>
            </a:extLst>
          </p:cNvPr>
          <p:cNvGrpSpPr/>
          <p:nvPr/>
        </p:nvGrpSpPr>
        <p:grpSpPr>
          <a:xfrm>
            <a:off x="-11285110" y="4208655"/>
            <a:ext cx="2042338" cy="1982042"/>
            <a:chOff x="3870208" y="4306822"/>
            <a:chExt cx="2042338" cy="1982042"/>
          </a:xfrm>
        </p:grpSpPr>
        <p:grpSp>
          <p:nvGrpSpPr>
            <p:cNvPr id="414" name="RISE">
              <a:extLst>
                <a:ext uri="{FF2B5EF4-FFF2-40B4-BE49-F238E27FC236}">
                  <a16:creationId xmlns:a16="http://schemas.microsoft.com/office/drawing/2014/main" id="{B0FBE4F0-0A3C-20A9-0AAE-412399602661}"/>
                </a:ext>
              </a:extLst>
            </p:cNvPr>
            <p:cNvGrpSpPr/>
            <p:nvPr/>
          </p:nvGrpSpPr>
          <p:grpSpPr>
            <a:xfrm>
              <a:off x="3870208" y="4306822"/>
              <a:ext cx="2042338" cy="1982042"/>
              <a:chOff x="2933238" y="4372963"/>
              <a:chExt cx="2042338" cy="1982042"/>
            </a:xfrm>
          </p:grpSpPr>
          <p:sp>
            <p:nvSpPr>
              <p:cNvPr id="416" name="Rectangulo Rise">
                <a:hlinkClick r:id="rId49" action="ppaction://hlinksldjump"/>
                <a:extLst>
                  <a:ext uri="{FF2B5EF4-FFF2-40B4-BE49-F238E27FC236}">
                    <a16:creationId xmlns:a16="http://schemas.microsoft.com/office/drawing/2014/main" id="{F7E5B90F-3DC0-6E24-CAF7-751316AFF82B}"/>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417" name="TextBox Rise">
                <a:hlinkClick r:id="rId49" action="ppaction://hlinksldjump"/>
                <a:extLst>
                  <a:ext uri="{FF2B5EF4-FFF2-40B4-BE49-F238E27FC236}">
                    <a16:creationId xmlns:a16="http://schemas.microsoft.com/office/drawing/2014/main" id="{7738F71F-4854-F273-8B7B-1230F3B16E26}"/>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415" name="Picture 414">
              <a:hlinkClick r:id="rId49" action="ppaction://hlinksldjump"/>
              <a:extLst>
                <a:ext uri="{FF2B5EF4-FFF2-40B4-BE49-F238E27FC236}">
                  <a16:creationId xmlns:a16="http://schemas.microsoft.com/office/drawing/2014/main" id="{F8890B57-295C-F915-E6D6-2EDA6E71476A}"/>
                </a:ext>
              </a:extLst>
            </p:cNvPr>
            <p:cNvPicPr>
              <a:picLocks noChangeAspect="1"/>
            </p:cNvPicPr>
            <p:nvPr/>
          </p:nvPicPr>
          <p:blipFill>
            <a:blip r:embed="rId50"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418" name="REVOLUTION">
            <a:extLst>
              <a:ext uri="{FF2B5EF4-FFF2-40B4-BE49-F238E27FC236}">
                <a16:creationId xmlns:a16="http://schemas.microsoft.com/office/drawing/2014/main" id="{678DFCE1-41D7-7E5C-6F7D-AAD8FD63A303}"/>
              </a:ext>
            </a:extLst>
          </p:cNvPr>
          <p:cNvGrpSpPr/>
          <p:nvPr/>
        </p:nvGrpSpPr>
        <p:grpSpPr>
          <a:xfrm>
            <a:off x="-14975241" y="4203612"/>
            <a:ext cx="2062983" cy="1992129"/>
            <a:chOff x="612262" y="4383050"/>
            <a:chExt cx="2062983" cy="1992129"/>
          </a:xfrm>
        </p:grpSpPr>
        <p:sp>
          <p:nvSpPr>
            <p:cNvPr id="419" name="Rectangulo Revolution">
              <a:hlinkClick r:id="rId51" action="ppaction://hlinksldjump"/>
              <a:extLst>
                <a:ext uri="{FF2B5EF4-FFF2-40B4-BE49-F238E27FC236}">
                  <a16:creationId xmlns:a16="http://schemas.microsoft.com/office/drawing/2014/main" id="{1A6F2777-8383-C467-9A81-E8132B22F6C9}"/>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420" name="Prodcut image Revolution">
              <a:hlinkClick r:id="rId51" action="ppaction://hlinksldjump"/>
              <a:extLst>
                <a:ext uri="{FF2B5EF4-FFF2-40B4-BE49-F238E27FC236}">
                  <a16:creationId xmlns:a16="http://schemas.microsoft.com/office/drawing/2014/main" id="{AB7456B2-D6FE-323C-8E17-F7E7008819E6}"/>
                </a:ext>
              </a:extLst>
            </p:cNvPr>
            <p:cNvPicPr>
              <a:picLocks noChangeAspect="1"/>
            </p:cNvPicPr>
            <p:nvPr/>
          </p:nvPicPr>
          <p:blipFill>
            <a:blip r:embed="rId52"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421" name="TextBox Revolution">
              <a:hlinkClick r:id="rId51" action="ppaction://hlinksldjump"/>
              <a:extLst>
                <a:ext uri="{FF2B5EF4-FFF2-40B4-BE49-F238E27FC236}">
                  <a16:creationId xmlns:a16="http://schemas.microsoft.com/office/drawing/2014/main" id="{22859471-3FE0-CF80-2A0E-8C898847F127}"/>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422" name="EXCEL">
            <a:extLst>
              <a:ext uri="{FF2B5EF4-FFF2-40B4-BE49-F238E27FC236}">
                <a16:creationId xmlns:a16="http://schemas.microsoft.com/office/drawing/2014/main" id="{8ABB0499-5212-B9CB-F0E0-E176FBAD6FCE}"/>
              </a:ext>
            </a:extLst>
          </p:cNvPr>
          <p:cNvGrpSpPr/>
          <p:nvPr/>
        </p:nvGrpSpPr>
        <p:grpSpPr>
          <a:xfrm>
            <a:off x="26541013" y="1885505"/>
            <a:ext cx="2057103" cy="1982042"/>
            <a:chOff x="9706418" y="2036246"/>
            <a:chExt cx="2057103" cy="1982042"/>
          </a:xfrm>
        </p:grpSpPr>
        <p:sp>
          <p:nvSpPr>
            <p:cNvPr id="423" name="Rectangulo Excel">
              <a:hlinkClick r:id="rId53" action="ppaction://hlinksldjump"/>
              <a:extLst>
                <a:ext uri="{FF2B5EF4-FFF2-40B4-BE49-F238E27FC236}">
                  <a16:creationId xmlns:a16="http://schemas.microsoft.com/office/drawing/2014/main" id="{A0401795-DA43-F399-FDF3-033214CB1799}"/>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424" name="TextBox Excel">
              <a:hlinkClick r:id="rId53" action="ppaction://hlinksldjump"/>
              <a:extLst>
                <a:ext uri="{FF2B5EF4-FFF2-40B4-BE49-F238E27FC236}">
                  <a16:creationId xmlns:a16="http://schemas.microsoft.com/office/drawing/2014/main" id="{B707AAAC-4781-4D12-E929-F58236691ED7}"/>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425" name="Product image Excel">
              <a:hlinkClick r:id="rId53" action="ppaction://hlinksldjump"/>
              <a:extLst>
                <a:ext uri="{FF2B5EF4-FFF2-40B4-BE49-F238E27FC236}">
                  <a16:creationId xmlns:a16="http://schemas.microsoft.com/office/drawing/2014/main" id="{C631037E-3287-5611-A397-DED491DDDDEF}"/>
                </a:ext>
              </a:extLst>
            </p:cNvPr>
            <p:cNvPicPr>
              <a:picLocks noChangeAspect="1"/>
            </p:cNvPicPr>
            <p:nvPr/>
          </p:nvPicPr>
          <p:blipFill>
            <a:blip r:embed="rId54"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426" name="COMPAS OTC">
            <a:extLst>
              <a:ext uri="{FF2B5EF4-FFF2-40B4-BE49-F238E27FC236}">
                <a16:creationId xmlns:a16="http://schemas.microsoft.com/office/drawing/2014/main" id="{0346484A-1C5F-DAF6-7A83-77AC9215DB2A}"/>
              </a:ext>
            </a:extLst>
          </p:cNvPr>
          <p:cNvGrpSpPr/>
          <p:nvPr/>
        </p:nvGrpSpPr>
        <p:grpSpPr>
          <a:xfrm>
            <a:off x="22389051" y="1885505"/>
            <a:ext cx="2042338" cy="1982042"/>
            <a:chOff x="5078285" y="2036246"/>
            <a:chExt cx="2042338" cy="1982042"/>
          </a:xfrm>
        </p:grpSpPr>
        <p:sp>
          <p:nvSpPr>
            <p:cNvPr id="427" name="Rectangulo Compas OTC">
              <a:hlinkClick r:id="rId55" action="ppaction://hlinksldjump"/>
              <a:extLst>
                <a:ext uri="{FF2B5EF4-FFF2-40B4-BE49-F238E27FC236}">
                  <a16:creationId xmlns:a16="http://schemas.microsoft.com/office/drawing/2014/main" id="{54A8FFDF-00CE-6BFC-D259-5565D2F1ED45}"/>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428" name="TextBox Compass OTC">
              <a:hlinkClick r:id="rId55" action="ppaction://hlinksldjump"/>
              <a:extLst>
                <a:ext uri="{FF2B5EF4-FFF2-40B4-BE49-F238E27FC236}">
                  <a16:creationId xmlns:a16="http://schemas.microsoft.com/office/drawing/2014/main" id="{EA05509F-467D-D3E8-F7C8-F3591F6653E6}"/>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429" name="Product image Compass OTC">
              <a:hlinkClick r:id="rId55" action="ppaction://hlinksldjump"/>
              <a:extLst>
                <a:ext uri="{FF2B5EF4-FFF2-40B4-BE49-F238E27FC236}">
                  <a16:creationId xmlns:a16="http://schemas.microsoft.com/office/drawing/2014/main" id="{184F273C-4C7E-BE3E-4C50-B4F080451E81}"/>
                </a:ext>
              </a:extLst>
            </p:cNvPr>
            <p:cNvPicPr>
              <a:picLocks noChangeAspect="1"/>
            </p:cNvPicPr>
            <p:nvPr/>
          </p:nvPicPr>
          <p:blipFill rotWithShape="1">
            <a:blip r:embed="rId56"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430" name="COMPASS FMT">
            <a:extLst>
              <a:ext uri="{FF2B5EF4-FFF2-40B4-BE49-F238E27FC236}">
                <a16:creationId xmlns:a16="http://schemas.microsoft.com/office/drawing/2014/main" id="{A4B63698-128E-C03A-3407-6254D274639C}"/>
              </a:ext>
            </a:extLst>
          </p:cNvPr>
          <p:cNvGrpSpPr/>
          <p:nvPr/>
        </p:nvGrpSpPr>
        <p:grpSpPr>
          <a:xfrm>
            <a:off x="18200403" y="1885505"/>
            <a:ext cx="2042338" cy="1982042"/>
            <a:chOff x="2774521" y="2046333"/>
            <a:chExt cx="2042338" cy="1982042"/>
          </a:xfrm>
        </p:grpSpPr>
        <p:grpSp>
          <p:nvGrpSpPr>
            <p:cNvPr id="431" name="Group 430">
              <a:extLst>
                <a:ext uri="{FF2B5EF4-FFF2-40B4-BE49-F238E27FC236}">
                  <a16:creationId xmlns:a16="http://schemas.microsoft.com/office/drawing/2014/main" id="{15B6D990-6B6F-316D-1E7D-B638742AD0DC}"/>
                </a:ext>
              </a:extLst>
            </p:cNvPr>
            <p:cNvGrpSpPr/>
            <p:nvPr/>
          </p:nvGrpSpPr>
          <p:grpSpPr>
            <a:xfrm>
              <a:off x="2774521" y="2046333"/>
              <a:ext cx="2042338" cy="1982042"/>
              <a:chOff x="2774521" y="2046333"/>
              <a:chExt cx="2042338" cy="1982042"/>
            </a:xfrm>
          </p:grpSpPr>
          <p:sp>
            <p:nvSpPr>
              <p:cNvPr id="433" name="Rectangulo Horizon">
                <a:hlinkClick r:id="rId57" action="ppaction://hlinksldjump"/>
                <a:extLst>
                  <a:ext uri="{FF2B5EF4-FFF2-40B4-BE49-F238E27FC236}">
                    <a16:creationId xmlns:a16="http://schemas.microsoft.com/office/drawing/2014/main" id="{960F59B7-8F52-09CC-18C5-9D1E0EC33D10}"/>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434" name="TextBox Compass FMT">
                <a:hlinkClick r:id="rId57" action="ppaction://hlinksldjump"/>
                <a:extLst>
                  <a:ext uri="{FF2B5EF4-FFF2-40B4-BE49-F238E27FC236}">
                    <a16:creationId xmlns:a16="http://schemas.microsoft.com/office/drawing/2014/main" id="{16894B2B-E376-8850-7E8F-D0BCA2F4E052}"/>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432" name="Picture 431">
              <a:hlinkClick r:id="rId57" action="ppaction://hlinksldjump"/>
              <a:extLst>
                <a:ext uri="{FF2B5EF4-FFF2-40B4-BE49-F238E27FC236}">
                  <a16:creationId xmlns:a16="http://schemas.microsoft.com/office/drawing/2014/main" id="{80C3ED75-FB94-4AD4-C431-3103A4E82F18}"/>
                </a:ext>
              </a:extLst>
            </p:cNvPr>
            <p:cNvPicPr>
              <a:picLocks noChangeAspect="1"/>
            </p:cNvPicPr>
            <p:nvPr/>
          </p:nvPicPr>
          <p:blipFill rotWithShape="1">
            <a:blip r:embed="rId58"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435" name="HORIZON">
            <a:extLst>
              <a:ext uri="{FF2B5EF4-FFF2-40B4-BE49-F238E27FC236}">
                <a16:creationId xmlns:a16="http://schemas.microsoft.com/office/drawing/2014/main" id="{D57C2F30-6B34-21FB-684F-28363AE251CC}"/>
              </a:ext>
            </a:extLst>
          </p:cNvPr>
          <p:cNvGrpSpPr/>
          <p:nvPr/>
        </p:nvGrpSpPr>
        <p:grpSpPr>
          <a:xfrm>
            <a:off x="14110573" y="1885505"/>
            <a:ext cx="2062983" cy="1982042"/>
            <a:chOff x="443243" y="2046333"/>
            <a:chExt cx="2062983" cy="1982042"/>
          </a:xfrm>
        </p:grpSpPr>
        <p:sp>
          <p:nvSpPr>
            <p:cNvPr id="436" name="Rectangulo Horizon">
              <a:hlinkClick r:id="rId59" action="ppaction://hlinksldjump"/>
              <a:extLst>
                <a:ext uri="{FF2B5EF4-FFF2-40B4-BE49-F238E27FC236}">
                  <a16:creationId xmlns:a16="http://schemas.microsoft.com/office/drawing/2014/main" id="{2173CA24-7DCE-9FD4-F559-EF201F9344E6}"/>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437" name="TextBox Horizon">
              <a:hlinkClick r:id="rId59" action="ppaction://hlinksldjump"/>
              <a:extLst>
                <a:ext uri="{FF2B5EF4-FFF2-40B4-BE49-F238E27FC236}">
                  <a16:creationId xmlns:a16="http://schemas.microsoft.com/office/drawing/2014/main" id="{83AAA7D7-A9FF-53BF-1D35-10D396AD3F2F}"/>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438" name="Product image Horizon">
              <a:hlinkClick r:id="rId59" action="ppaction://hlinksldjump"/>
              <a:extLst>
                <a:ext uri="{FF2B5EF4-FFF2-40B4-BE49-F238E27FC236}">
                  <a16:creationId xmlns:a16="http://schemas.microsoft.com/office/drawing/2014/main" id="{79AA2F1D-7487-8A8D-998F-85517611BF43}"/>
                </a:ext>
              </a:extLst>
            </p:cNvPr>
            <p:cNvPicPr>
              <a:picLocks noChangeAspect="1"/>
            </p:cNvPicPr>
            <p:nvPr/>
          </p:nvPicPr>
          <p:blipFill rotWithShape="1">
            <a:blip r:embed="rId60"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439" name="Footer Placeholder 4">
            <a:extLst>
              <a:ext uri="{FF2B5EF4-FFF2-40B4-BE49-F238E27FC236}">
                <a16:creationId xmlns:a16="http://schemas.microsoft.com/office/drawing/2014/main" id="{C1674789-E15C-6883-8211-28291D0F1F6C}"/>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440" name="Our Portafolio text box">
            <a:extLst>
              <a:ext uri="{FF2B5EF4-FFF2-40B4-BE49-F238E27FC236}">
                <a16:creationId xmlns:a16="http://schemas.microsoft.com/office/drawing/2014/main" id="{3F333BAB-95E3-1411-9341-292C09C276FF}"/>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441" name="Medical Imaging Title">
            <a:extLst>
              <a:ext uri="{FF2B5EF4-FFF2-40B4-BE49-F238E27FC236}">
                <a16:creationId xmlns:a16="http://schemas.microsoft.com/office/drawing/2014/main" id="{AB55FE9F-7107-940D-800C-952EBEB75698}"/>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442" name="We Care Text">
            <a:extLst>
              <a:ext uri="{FF2B5EF4-FFF2-40B4-BE49-F238E27FC236}">
                <a16:creationId xmlns:a16="http://schemas.microsoft.com/office/drawing/2014/main" id="{2A28D03B-8254-9113-A003-B78F359368DB}"/>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443" name="Thank you image">
            <a:extLst>
              <a:ext uri="{FF2B5EF4-FFF2-40B4-BE49-F238E27FC236}">
                <a16:creationId xmlns:a16="http://schemas.microsoft.com/office/drawing/2014/main" id="{7257304C-A80E-D54B-E0C5-9B416043B3A0}"/>
              </a:ext>
            </a:extLst>
          </p:cNvPr>
          <p:cNvPicPr>
            <a:picLocks noChangeAspect="1"/>
          </p:cNvPicPr>
          <p:nvPr/>
        </p:nvPicPr>
        <p:blipFill>
          <a:blip r:embed="rId61"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sp>
        <p:nvSpPr>
          <p:cNvPr id="264" name="Menu Background">
            <a:extLst>
              <a:ext uri="{FF2B5EF4-FFF2-40B4-BE49-F238E27FC236}">
                <a16:creationId xmlns:a16="http://schemas.microsoft.com/office/drawing/2014/main" id="{4744061A-6CFC-870D-7D71-31F5150ADA55}"/>
              </a:ext>
            </a:extLst>
          </p:cNvPr>
          <p:cNvSpPr/>
          <p:nvPr/>
        </p:nvSpPr>
        <p:spPr>
          <a:xfrm>
            <a:off x="-185120"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_tradnl"/>
          </a:p>
        </p:txBody>
      </p:sp>
      <p:sp>
        <p:nvSpPr>
          <p:cNvPr id="265" name="Menu Portafolio">
            <a:hlinkClick r:id="rId62" action="ppaction://hlinksldjump"/>
            <a:extLst>
              <a:ext uri="{FF2B5EF4-FFF2-40B4-BE49-F238E27FC236}">
                <a16:creationId xmlns:a16="http://schemas.microsoft.com/office/drawing/2014/main" id="{10FFE3B9-20BF-54F4-32FF-4BF43AEEC3EA}"/>
              </a:ext>
            </a:extLst>
          </p:cNvPr>
          <p:cNvSpPr txBox="1"/>
          <p:nvPr/>
        </p:nvSpPr>
        <p:spPr>
          <a:xfrm>
            <a:off x="8905808" y="155231"/>
            <a:ext cx="1440000" cy="276999"/>
          </a:xfrm>
          <a:prstGeom prst="rect">
            <a:avLst/>
          </a:prstGeom>
          <a:noFill/>
        </p:spPr>
        <p:txBody>
          <a:bodyPr wrap="square" rtlCol="0">
            <a:spAutoFit/>
          </a:bodyPr>
          <a:lstStyle/>
          <a:p>
            <a:pPr algn="ctr"/>
            <a:r>
              <a:rPr lang="en-US" sz="1200" err="1">
                <a:solidFill>
                  <a:schemeClr val="bg1"/>
                </a:solidFill>
                <a:latin typeface="FRUTIGER LT 55 ROMAN" panose="02000503000000000000" pitchFamily="2" charset="0"/>
              </a:rPr>
              <a:t>Portafolio</a:t>
            </a:r>
            <a:endParaRPr lang="en-US" sz="1200">
              <a:solidFill>
                <a:schemeClr val="bg1"/>
              </a:solidFill>
              <a:latin typeface="FRUTIGER LT 55 ROMAN" panose="02000503000000000000" pitchFamily="2" charset="0"/>
            </a:endParaRPr>
          </a:p>
        </p:txBody>
      </p:sp>
      <p:sp>
        <p:nvSpPr>
          <p:cNvPr id="266" name="Menu Awards">
            <a:hlinkClick r:id="rId63" action="ppaction://hlinksldjump"/>
            <a:extLst>
              <a:ext uri="{FF2B5EF4-FFF2-40B4-BE49-F238E27FC236}">
                <a16:creationId xmlns:a16="http://schemas.microsoft.com/office/drawing/2014/main" id="{7939A3D7-26CE-C099-192B-F70B0082FFCC}"/>
              </a:ext>
            </a:extLst>
          </p:cNvPr>
          <p:cNvSpPr txBox="1"/>
          <p:nvPr/>
        </p:nvSpPr>
        <p:spPr>
          <a:xfrm>
            <a:off x="7480377" y="155231"/>
            <a:ext cx="1440000" cy="276999"/>
          </a:xfrm>
          <a:prstGeom prst="rect">
            <a:avLst/>
          </a:prstGeom>
          <a:noFill/>
        </p:spPr>
        <p:txBody>
          <a:bodyPr wrap="square" rtlCol="0">
            <a:spAutoFit/>
          </a:bodyPr>
          <a:lstStyle/>
          <a:p>
            <a:pPr algn="ctr"/>
            <a:r>
              <a:rPr lang="en-US" sz="1200" err="1">
                <a:solidFill>
                  <a:schemeClr val="bg1"/>
                </a:solidFill>
                <a:latin typeface="FRUTIGER LT 55 ROMAN" panose="02000503000000000000" pitchFamily="2" charset="0"/>
              </a:rPr>
              <a:t>Reconocimientos</a:t>
            </a:r>
            <a:endParaRPr lang="en-US" sz="1200">
              <a:solidFill>
                <a:schemeClr val="bg1"/>
              </a:solidFill>
              <a:latin typeface="FRUTIGER LT 55 ROMAN" panose="02000503000000000000" pitchFamily="2" charset="0"/>
            </a:endParaRPr>
          </a:p>
        </p:txBody>
      </p:sp>
      <p:sp>
        <p:nvSpPr>
          <p:cNvPr id="267" name="Menu Our Customers">
            <a:hlinkClick r:id="rId64" action="ppaction://hlinksldjump"/>
            <a:extLst>
              <a:ext uri="{FF2B5EF4-FFF2-40B4-BE49-F238E27FC236}">
                <a16:creationId xmlns:a16="http://schemas.microsoft.com/office/drawing/2014/main" id="{40E67AF6-446A-10A3-A721-059E3714C019}"/>
              </a:ext>
            </a:extLst>
          </p:cNvPr>
          <p:cNvSpPr txBox="1"/>
          <p:nvPr/>
        </p:nvSpPr>
        <p:spPr>
          <a:xfrm>
            <a:off x="6054946" y="62898"/>
            <a:ext cx="1440000" cy="461665"/>
          </a:xfrm>
          <a:prstGeom prst="rect">
            <a:avLst/>
          </a:prstGeom>
          <a:noFill/>
        </p:spPr>
        <p:txBody>
          <a:bodyPr wrap="square" rtlCol="0">
            <a:spAutoFit/>
          </a:bodyPr>
          <a:lstStyle/>
          <a:p>
            <a:pPr algn="ctr"/>
            <a:r>
              <a:rPr lang="en-US" sz="1200" err="1">
                <a:solidFill>
                  <a:schemeClr val="bg1"/>
                </a:solidFill>
                <a:latin typeface="FRUTIGER LT 55 ROMAN" panose="02000503000000000000" pitchFamily="2" charset="0"/>
              </a:rPr>
              <a:t>Nuestros</a:t>
            </a:r>
            <a:endParaRPr lang="en-US" sz="1200">
              <a:solidFill>
                <a:schemeClr val="bg1"/>
              </a:solidFill>
              <a:latin typeface="FRUTIGER LT 55 ROMAN" panose="02000503000000000000" pitchFamily="2" charset="0"/>
            </a:endParaRPr>
          </a:p>
          <a:p>
            <a:pPr algn="ctr"/>
            <a:r>
              <a:rPr lang="en-US" sz="1200" err="1">
                <a:solidFill>
                  <a:schemeClr val="bg1"/>
                </a:solidFill>
                <a:latin typeface="FRUTIGER LT 55 ROMAN" panose="02000503000000000000" pitchFamily="2" charset="0"/>
              </a:rPr>
              <a:t>Clientes</a:t>
            </a:r>
            <a:endParaRPr lang="en-US" sz="1200">
              <a:solidFill>
                <a:schemeClr val="bg1"/>
              </a:solidFill>
              <a:latin typeface="FRUTIGER LT 55 ROMAN" panose="02000503000000000000" pitchFamily="2" charset="0"/>
            </a:endParaRPr>
          </a:p>
        </p:txBody>
      </p:sp>
      <p:sp>
        <p:nvSpPr>
          <p:cNvPr id="324" name="Menu End Presentation">
            <a:hlinkClick r:id="" action="ppaction://hlinkshowjump?jump=lastslide"/>
            <a:extLst>
              <a:ext uri="{FF2B5EF4-FFF2-40B4-BE49-F238E27FC236}">
                <a16:creationId xmlns:a16="http://schemas.microsoft.com/office/drawing/2014/main" id="{5D4440F5-BB88-18FD-398F-F69A61C51742}"/>
              </a:ext>
            </a:extLst>
          </p:cNvPr>
          <p:cNvSpPr txBox="1"/>
          <p:nvPr/>
        </p:nvSpPr>
        <p:spPr>
          <a:xfrm>
            <a:off x="10331241" y="62898"/>
            <a:ext cx="1440000" cy="461665"/>
          </a:xfrm>
          <a:prstGeom prst="rect">
            <a:avLst/>
          </a:prstGeom>
          <a:noFill/>
        </p:spPr>
        <p:txBody>
          <a:bodyPr wrap="square" rtlCol="0">
            <a:spAutoFit/>
          </a:bodyPr>
          <a:lstStyle/>
          <a:p>
            <a:pPr algn="ctr"/>
            <a:r>
              <a:rPr lang="en-US" sz="1200" dirty="0">
                <a:solidFill>
                  <a:schemeClr val="bg1"/>
                </a:solidFill>
                <a:latin typeface="FRUTIGER LT 55 ROMAN" panose="02000503000000000000" pitchFamily="2" charset="0"/>
              </a:rPr>
              <a:t>Fin de la </a:t>
            </a:r>
            <a:r>
              <a:rPr lang="en-US" sz="1200" dirty="0" err="1">
                <a:solidFill>
                  <a:schemeClr val="bg1"/>
                </a:solidFill>
                <a:latin typeface="FRUTIGER LT 55 ROMAN" panose="02000503000000000000" pitchFamily="2" charset="0"/>
              </a:rPr>
              <a:t>Presentación</a:t>
            </a:r>
            <a:endParaRPr lang="en-US" sz="1200" dirty="0">
              <a:solidFill>
                <a:schemeClr val="bg1"/>
              </a:solidFill>
              <a:latin typeface="FRUTIGER LT 55 ROMAN" panose="02000503000000000000" pitchFamily="2" charset="0"/>
            </a:endParaRPr>
          </a:p>
        </p:txBody>
      </p:sp>
      <p:sp>
        <p:nvSpPr>
          <p:cNvPr id="325" name="Menu Our History">
            <a:hlinkClick r:id="rId65" action="ppaction://hlinksldjump"/>
            <a:extLst>
              <a:ext uri="{FF2B5EF4-FFF2-40B4-BE49-F238E27FC236}">
                <a16:creationId xmlns:a16="http://schemas.microsoft.com/office/drawing/2014/main" id="{03876D5F-4E93-9065-EBE3-FEC706FAC333}"/>
              </a:ext>
            </a:extLst>
          </p:cNvPr>
          <p:cNvSpPr txBox="1"/>
          <p:nvPr/>
        </p:nvSpPr>
        <p:spPr>
          <a:xfrm>
            <a:off x="4629515" y="62898"/>
            <a:ext cx="1440000" cy="461665"/>
          </a:xfrm>
          <a:prstGeom prst="rect">
            <a:avLst/>
          </a:prstGeom>
          <a:noFill/>
        </p:spPr>
        <p:txBody>
          <a:bodyPr wrap="square" rtlCol="0">
            <a:spAutoFit/>
          </a:bodyPr>
          <a:lstStyle/>
          <a:p>
            <a:pPr algn="ctr"/>
            <a:r>
              <a:rPr lang="en-US" sz="1200">
                <a:latin typeface="FRUTIGER LT 55 ROMAN" panose="02000503000000000000" pitchFamily="2" charset="0"/>
              </a:rPr>
              <a:t>Nuestra</a:t>
            </a:r>
          </a:p>
          <a:p>
            <a:pPr algn="ctr"/>
            <a:r>
              <a:rPr lang="en-US" sz="1200">
                <a:latin typeface="FRUTIGER LT 55 ROMAN" panose="02000503000000000000" pitchFamily="2" charset="0"/>
              </a:rPr>
              <a:t>Historia</a:t>
            </a:r>
          </a:p>
        </p:txBody>
      </p:sp>
      <p:sp>
        <p:nvSpPr>
          <p:cNvPr id="326" name="Menu Organizational Stucture">
            <a:hlinkClick r:id="rId66" action="ppaction://hlinksldjump"/>
            <a:extLst>
              <a:ext uri="{FF2B5EF4-FFF2-40B4-BE49-F238E27FC236}">
                <a16:creationId xmlns:a16="http://schemas.microsoft.com/office/drawing/2014/main" id="{A551445A-1F21-C7D3-F747-217E243DB428}"/>
              </a:ext>
            </a:extLst>
          </p:cNvPr>
          <p:cNvSpPr txBox="1"/>
          <p:nvPr/>
        </p:nvSpPr>
        <p:spPr>
          <a:xfrm>
            <a:off x="3204084" y="62898"/>
            <a:ext cx="1440000" cy="461665"/>
          </a:xfrm>
          <a:prstGeom prst="rect">
            <a:avLst/>
          </a:prstGeom>
          <a:noFill/>
        </p:spPr>
        <p:txBody>
          <a:bodyPr wrap="square" rtlCol="0">
            <a:spAutoFit/>
          </a:bodyPr>
          <a:lstStyle/>
          <a:p>
            <a:pPr algn="ctr"/>
            <a:r>
              <a:rPr lang="en-US" sz="1200" err="1">
                <a:solidFill>
                  <a:schemeClr val="bg1"/>
                </a:solidFill>
                <a:latin typeface="FRUTIGER LT 55 ROMAN" panose="02000503000000000000" pitchFamily="2" charset="0"/>
              </a:rPr>
              <a:t>Estructura</a:t>
            </a:r>
            <a:r>
              <a:rPr lang="en-US" sz="1200">
                <a:solidFill>
                  <a:schemeClr val="bg1"/>
                </a:solidFill>
                <a:latin typeface="FRUTIGER LT 55 ROMAN" panose="02000503000000000000" pitchFamily="2" charset="0"/>
              </a:rPr>
              <a:t> </a:t>
            </a:r>
            <a:r>
              <a:rPr lang="en-US" sz="1200" err="1">
                <a:solidFill>
                  <a:schemeClr val="bg1"/>
                </a:solidFill>
                <a:latin typeface="FRUTIGER LT 55 ROMAN" panose="02000503000000000000" pitchFamily="2" charset="0"/>
              </a:rPr>
              <a:t>Organizacional</a:t>
            </a:r>
            <a:endParaRPr lang="en-US" sz="1200">
              <a:solidFill>
                <a:schemeClr val="bg1"/>
              </a:solidFill>
              <a:latin typeface="FRUTIGER LT 55 ROMAN" panose="02000503000000000000" pitchFamily="2" charset="0"/>
            </a:endParaRPr>
          </a:p>
        </p:txBody>
      </p:sp>
      <p:sp>
        <p:nvSpPr>
          <p:cNvPr id="327" name="Menu Why Us">
            <a:hlinkClick r:id="rId67" action="ppaction://hlinksldjump"/>
            <a:extLst>
              <a:ext uri="{FF2B5EF4-FFF2-40B4-BE49-F238E27FC236}">
                <a16:creationId xmlns:a16="http://schemas.microsoft.com/office/drawing/2014/main" id="{C15FC066-0D8F-E75E-FA08-275526D43235}"/>
              </a:ext>
            </a:extLst>
          </p:cNvPr>
          <p:cNvSpPr txBox="1"/>
          <p:nvPr/>
        </p:nvSpPr>
        <p:spPr>
          <a:xfrm>
            <a:off x="1778653" y="62898"/>
            <a:ext cx="1440000" cy="461665"/>
          </a:xfrm>
          <a:prstGeom prst="rect">
            <a:avLst/>
          </a:prstGeom>
          <a:noFill/>
        </p:spPr>
        <p:txBody>
          <a:bodyPr wrap="square" rtlCol="0">
            <a:spAutoFit/>
          </a:bodyPr>
          <a:lstStyle/>
          <a:p>
            <a:pPr algn="ctr"/>
            <a:r>
              <a:rPr lang="en-US" sz="1200">
                <a:solidFill>
                  <a:schemeClr val="bg1"/>
                </a:solidFill>
                <a:latin typeface="FRUTIGER LT 55 ROMAN" panose="02000503000000000000" pitchFamily="2" charset="0"/>
              </a:rPr>
              <a:t>Why</a:t>
            </a:r>
          </a:p>
          <a:p>
            <a:pPr algn="ctr"/>
            <a:r>
              <a:rPr lang="en-US" sz="1200">
                <a:solidFill>
                  <a:schemeClr val="bg1"/>
                </a:solidFill>
                <a:latin typeface="FRUTIGER LT 55 ROMAN" panose="02000503000000000000" pitchFamily="2" charset="0"/>
              </a:rPr>
              <a:t>Carestream</a:t>
            </a:r>
          </a:p>
        </p:txBody>
      </p:sp>
      <p:pic>
        <p:nvPicPr>
          <p:cNvPr id="328" name="Carestream Logo Menu">
            <a:hlinkClick r:id="" action="ppaction://hlinkshowjump?jump=firstslide"/>
            <a:extLst>
              <a:ext uri="{FF2B5EF4-FFF2-40B4-BE49-F238E27FC236}">
                <a16:creationId xmlns:a16="http://schemas.microsoft.com/office/drawing/2014/main" id="{3859A51F-1703-352C-3E86-1B14A7780A00}"/>
              </a:ext>
            </a:extLst>
          </p:cNvPr>
          <p:cNvPicPr>
            <a:picLocks noChangeAspect="1"/>
          </p:cNvPicPr>
          <p:nvPr/>
        </p:nvPicPr>
        <p:blipFill>
          <a:blip r:embed="rId68" cstate="screen">
            <a:extLst>
              <a:ext uri="{28A0092B-C50C-407E-A947-70E740481C1C}">
                <a14:useLocalDpi xmlns:a14="http://schemas.microsoft.com/office/drawing/2010/main"/>
              </a:ext>
            </a:extLst>
          </a:blip>
          <a:stretch>
            <a:fillRect/>
          </a:stretch>
        </p:blipFill>
        <p:spPr>
          <a:xfrm>
            <a:off x="420759" y="189620"/>
            <a:ext cx="1209137" cy="208220"/>
          </a:xfrm>
          <a:prstGeom prst="rect">
            <a:avLst/>
          </a:prstGeom>
        </p:spPr>
      </p:pic>
      <p:grpSp>
        <p:nvGrpSpPr>
          <p:cNvPr id="444" name="DETECTORS">
            <a:extLst>
              <a:ext uri="{FF2B5EF4-FFF2-40B4-BE49-F238E27FC236}">
                <a16:creationId xmlns:a16="http://schemas.microsoft.com/office/drawing/2014/main" id="{C537B72F-87E1-BF36-393A-0B1F5C025D57}"/>
              </a:ext>
            </a:extLst>
          </p:cNvPr>
          <p:cNvGrpSpPr/>
          <p:nvPr/>
        </p:nvGrpSpPr>
        <p:grpSpPr>
          <a:xfrm>
            <a:off x="-7890919" y="4139232"/>
            <a:ext cx="2042338" cy="2120888"/>
            <a:chOff x="5247304" y="4372963"/>
            <a:chExt cx="2042338" cy="2120888"/>
          </a:xfrm>
        </p:grpSpPr>
        <p:sp>
          <p:nvSpPr>
            <p:cNvPr id="445" name="Rectangulo Detectors">
              <a:hlinkClick r:id="rId69" action="ppaction://hlinksldjump"/>
              <a:extLst>
                <a:ext uri="{FF2B5EF4-FFF2-40B4-BE49-F238E27FC236}">
                  <a16:creationId xmlns:a16="http://schemas.microsoft.com/office/drawing/2014/main" id="{FEB98EFA-EEAC-84D5-4CA1-503C87C5B41E}"/>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446" name="TextBox Detectors">
              <a:hlinkClick r:id="rId69" action="ppaction://hlinksldjump"/>
              <a:extLst>
                <a:ext uri="{FF2B5EF4-FFF2-40B4-BE49-F238E27FC236}">
                  <a16:creationId xmlns:a16="http://schemas.microsoft.com/office/drawing/2014/main" id="{D51A732E-C65B-CFE5-8CA9-478B800EB2F0}"/>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447" name="Product image Detectors">
              <a:hlinkClick r:id="rId69" action="ppaction://hlinksldjump"/>
              <a:extLst>
                <a:ext uri="{FF2B5EF4-FFF2-40B4-BE49-F238E27FC236}">
                  <a16:creationId xmlns:a16="http://schemas.microsoft.com/office/drawing/2014/main" id="{A28381E3-92B7-F896-1121-EF63DB8207F3}"/>
                </a:ext>
              </a:extLst>
            </p:cNvPr>
            <p:cNvPicPr>
              <a:picLocks noChangeAspect="1"/>
            </p:cNvPicPr>
            <p:nvPr/>
          </p:nvPicPr>
          <p:blipFill>
            <a:blip r:embed="rId70"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398252049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473"/>
                                        </p:tgtEl>
                                        <p:attrNameLst>
                                          <p:attrName>style.visibility</p:attrName>
                                        </p:attrNameLst>
                                      </p:cBhvr>
                                      <p:to>
                                        <p:strVal val="visible"/>
                                      </p:to>
                                    </p:set>
                                    <p:anim calcmode="lin" valueType="num">
                                      <p:cBhvr additive="base">
                                        <p:cTn id="7" dur="500" fill="hold"/>
                                        <p:tgtEl>
                                          <p:spTgt spid="473"/>
                                        </p:tgtEl>
                                        <p:attrNameLst>
                                          <p:attrName>ppt_x</p:attrName>
                                        </p:attrNameLst>
                                      </p:cBhvr>
                                      <p:tavLst>
                                        <p:tav tm="0">
                                          <p:val>
                                            <p:strVal val="0-#ppt_w/2"/>
                                          </p:val>
                                        </p:tav>
                                        <p:tav tm="100000">
                                          <p:val>
                                            <p:strVal val="#ppt_x"/>
                                          </p:val>
                                        </p:tav>
                                      </p:tavLst>
                                    </p:anim>
                                    <p:anim calcmode="lin" valueType="num">
                                      <p:cBhvr additive="base">
                                        <p:cTn id="8" dur="500" fill="hold"/>
                                        <p:tgtEl>
                                          <p:spTgt spid="473"/>
                                        </p:tgtEl>
                                        <p:attrNameLst>
                                          <p:attrName>ppt_y</p:attrName>
                                        </p:attrNameLst>
                                      </p:cBhvr>
                                      <p:tavLst>
                                        <p:tav tm="0">
                                          <p:val>
                                            <p:strVal val="#ppt_y"/>
                                          </p:val>
                                        </p:tav>
                                        <p:tav tm="100000">
                                          <p:val>
                                            <p:strVal val="#ppt_y"/>
                                          </p:val>
                                        </p:tav>
                                      </p:tavLst>
                                    </p:anim>
                                  </p:childTnLst>
                                </p:cTn>
                              </p:par>
                              <p:par>
                                <p:cTn id="9" presetID="2" presetClass="entr" presetSubtype="1" accel="50000" decel="50000" fill="hold" nodeType="withEffect">
                                  <p:stCondLst>
                                    <p:cond delay="0"/>
                                  </p:stCondLst>
                                  <p:childTnLst>
                                    <p:set>
                                      <p:cBhvr>
                                        <p:cTn id="10" dur="1" fill="hold">
                                          <p:stCondLst>
                                            <p:cond delay="0"/>
                                          </p:stCondLst>
                                        </p:cTn>
                                        <p:tgtEl>
                                          <p:spTgt spid="472"/>
                                        </p:tgtEl>
                                        <p:attrNameLst>
                                          <p:attrName>style.visibility</p:attrName>
                                        </p:attrNameLst>
                                      </p:cBhvr>
                                      <p:to>
                                        <p:strVal val="visible"/>
                                      </p:to>
                                    </p:set>
                                    <p:anim calcmode="lin" valueType="num">
                                      <p:cBhvr additive="base">
                                        <p:cTn id="11" dur="1000" fill="hold"/>
                                        <p:tgtEl>
                                          <p:spTgt spid="472"/>
                                        </p:tgtEl>
                                        <p:attrNameLst>
                                          <p:attrName>ppt_x</p:attrName>
                                        </p:attrNameLst>
                                      </p:cBhvr>
                                      <p:tavLst>
                                        <p:tav tm="0">
                                          <p:val>
                                            <p:strVal val="#ppt_x"/>
                                          </p:val>
                                        </p:tav>
                                        <p:tav tm="100000">
                                          <p:val>
                                            <p:strVal val="#ppt_x"/>
                                          </p:val>
                                        </p:tav>
                                      </p:tavLst>
                                    </p:anim>
                                    <p:anim calcmode="lin" valueType="num">
                                      <p:cBhvr additive="base">
                                        <p:cTn id="12" dur="1000" fill="hold"/>
                                        <p:tgtEl>
                                          <p:spTgt spid="472"/>
                                        </p:tgtEl>
                                        <p:attrNameLst>
                                          <p:attrName>ppt_y</p:attrName>
                                        </p:attrNameLst>
                                      </p:cBhvr>
                                      <p:tavLst>
                                        <p:tav tm="0">
                                          <p:val>
                                            <p:strVal val="0-#ppt_h/2"/>
                                          </p:val>
                                        </p:tav>
                                        <p:tav tm="100000">
                                          <p:val>
                                            <p:strVal val="#ppt_y"/>
                                          </p:val>
                                        </p:tav>
                                      </p:tavLst>
                                    </p:anim>
                                  </p:childTnLst>
                                </p:cTn>
                              </p:par>
                              <p:par>
                                <p:cTn id="13" presetID="2" presetClass="entr" presetSubtype="4" accel="50000" decel="50000" fill="hold" nodeType="withEffect">
                                  <p:stCondLst>
                                    <p:cond delay="0"/>
                                  </p:stCondLst>
                                  <p:childTnLst>
                                    <p:set>
                                      <p:cBhvr>
                                        <p:cTn id="14" dur="1" fill="hold">
                                          <p:stCondLst>
                                            <p:cond delay="0"/>
                                          </p:stCondLst>
                                        </p:cTn>
                                        <p:tgtEl>
                                          <p:spTgt spid="471"/>
                                        </p:tgtEl>
                                        <p:attrNameLst>
                                          <p:attrName>style.visibility</p:attrName>
                                        </p:attrNameLst>
                                      </p:cBhvr>
                                      <p:to>
                                        <p:strVal val="visible"/>
                                      </p:to>
                                    </p:set>
                                    <p:anim calcmode="lin" valueType="num">
                                      <p:cBhvr additive="base">
                                        <p:cTn id="15" dur="1000" fill="hold"/>
                                        <p:tgtEl>
                                          <p:spTgt spid="471"/>
                                        </p:tgtEl>
                                        <p:attrNameLst>
                                          <p:attrName>ppt_x</p:attrName>
                                        </p:attrNameLst>
                                      </p:cBhvr>
                                      <p:tavLst>
                                        <p:tav tm="0">
                                          <p:val>
                                            <p:strVal val="#ppt_x"/>
                                          </p:val>
                                        </p:tav>
                                        <p:tav tm="100000">
                                          <p:val>
                                            <p:strVal val="#ppt_x"/>
                                          </p:val>
                                        </p:tav>
                                      </p:tavLst>
                                    </p:anim>
                                    <p:anim calcmode="lin" valueType="num">
                                      <p:cBhvr additive="base">
                                        <p:cTn id="16" dur="1000" fill="hold"/>
                                        <p:tgtEl>
                                          <p:spTgt spid="47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 name="Awards text">
            <a:extLst>
              <a:ext uri="{FF2B5EF4-FFF2-40B4-BE49-F238E27FC236}">
                <a16:creationId xmlns:a16="http://schemas.microsoft.com/office/drawing/2014/main" id="{FC05BFE1-1DCD-60E3-0372-0C0DA6261F5A}"/>
              </a:ext>
            </a:extLst>
          </p:cNvPr>
          <p:cNvSpPr txBox="1"/>
          <p:nvPr/>
        </p:nvSpPr>
        <p:spPr>
          <a:xfrm>
            <a:off x="9394434" y="7471884"/>
            <a:ext cx="2668224" cy="646331"/>
          </a:xfrm>
          <a:prstGeom prst="rect">
            <a:avLst/>
          </a:prstGeom>
          <a:noFill/>
        </p:spPr>
        <p:txBody>
          <a:bodyPr wrap="square" rtlCol="0">
            <a:spAutoFit/>
          </a:bodyPr>
          <a:lstStyle/>
          <a:p>
            <a:pPr algn="ctr"/>
            <a:r>
              <a:rPr lang="en-US" sz="3600" b="1">
                <a:latin typeface="FRUTIGER LT 77 BLACK CONDENSED" panose="02000503000000000000" pitchFamily="2" charset="0"/>
              </a:rPr>
              <a:t>AWARDS</a:t>
            </a:r>
          </a:p>
        </p:txBody>
      </p:sp>
      <p:pic>
        <p:nvPicPr>
          <p:cNvPr id="158" name="CARESTREAM LOGO">
            <a:extLst>
              <a:ext uri="{FF2B5EF4-FFF2-40B4-BE49-F238E27FC236}">
                <a16:creationId xmlns:a16="http://schemas.microsoft.com/office/drawing/2014/main" id="{C68BD753-6CF5-7623-2104-EEF199855BA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324034" y="5990872"/>
            <a:ext cx="1844268" cy="300002"/>
          </a:xfrm>
          <a:prstGeom prst="rect">
            <a:avLst/>
          </a:prstGeom>
        </p:spPr>
      </p:pic>
      <p:sp>
        <p:nvSpPr>
          <p:cNvPr id="343" name="What Our Customers are Saying">
            <a:extLst>
              <a:ext uri="{FF2B5EF4-FFF2-40B4-BE49-F238E27FC236}">
                <a16:creationId xmlns:a16="http://schemas.microsoft.com/office/drawing/2014/main" id="{6F6D3D43-1E54-D8A2-6412-59C78979866C}"/>
              </a:ext>
            </a:extLst>
          </p:cNvPr>
          <p:cNvSpPr txBox="1"/>
          <p:nvPr/>
        </p:nvSpPr>
        <p:spPr>
          <a:xfrm>
            <a:off x="3790279" y="5488260"/>
            <a:ext cx="5155932" cy="523220"/>
          </a:xfrm>
          <a:prstGeom prst="rect">
            <a:avLst/>
          </a:prstGeom>
          <a:noFill/>
        </p:spPr>
        <p:txBody>
          <a:bodyPr wrap="square" rtlCol="0">
            <a:spAutoFit/>
          </a:bodyPr>
          <a:lstStyle/>
          <a:p>
            <a:pPr algn="ctr"/>
            <a:r>
              <a:rPr lang="es-MX" sz="2800" b="1" dirty="0">
                <a:latin typeface="FRUTIGER LT 65" panose="02000503000000000000" pitchFamily="2" charset="0"/>
              </a:rPr>
              <a:t>Algunos de nuestros clientes</a:t>
            </a:r>
          </a:p>
        </p:txBody>
      </p:sp>
      <p:grpSp>
        <p:nvGrpSpPr>
          <p:cNvPr id="20" name="Group Left">
            <a:extLst>
              <a:ext uri="{FF2B5EF4-FFF2-40B4-BE49-F238E27FC236}">
                <a16:creationId xmlns:a16="http://schemas.microsoft.com/office/drawing/2014/main" id="{6510B9FB-B981-E7BE-D6AF-D99267DB32D6}"/>
              </a:ext>
            </a:extLst>
          </p:cNvPr>
          <p:cNvGrpSpPr/>
          <p:nvPr/>
        </p:nvGrpSpPr>
        <p:grpSpPr>
          <a:xfrm>
            <a:off x="1254397" y="1341340"/>
            <a:ext cx="5746233" cy="4184479"/>
            <a:chOff x="1254397" y="1341340"/>
            <a:chExt cx="5746233" cy="4184479"/>
          </a:xfrm>
        </p:grpSpPr>
        <p:pic>
          <p:nvPicPr>
            <p:cNvPr id="12" name="Picture 11">
              <a:extLst>
                <a:ext uri="{FF2B5EF4-FFF2-40B4-BE49-F238E27FC236}">
                  <a16:creationId xmlns:a16="http://schemas.microsoft.com/office/drawing/2014/main" id="{D16220EA-2880-E4CA-23AB-F98CEA4A6A90}"/>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3195242" y="1436207"/>
              <a:ext cx="2298510" cy="789458"/>
            </a:xfrm>
            <a:prstGeom prst="rect">
              <a:avLst/>
            </a:prstGeom>
            <a:noFill/>
            <a:extLst>
              <a:ext uri="{909E8E84-426E-40DD-AFC4-6F175D3DCCD1}">
                <a14:hiddenFill xmlns:a14="http://schemas.microsoft.com/office/drawing/2010/main">
                  <a:solidFill>
                    <a:srgbClr val="FFFFFF"/>
                  </a:solidFill>
                </a14:hiddenFill>
              </a:ext>
            </a:extLst>
          </p:spPr>
        </p:pic>
        <p:pic>
          <p:nvPicPr>
            <p:cNvPr id="23" name="Mount Sinai Hosptal" descr="Mount Sinai Hospital (Manhattan) - Wikipedia">
              <a:extLst>
                <a:ext uri="{FF2B5EF4-FFF2-40B4-BE49-F238E27FC236}">
                  <a16:creationId xmlns:a16="http://schemas.microsoft.com/office/drawing/2014/main" id="{909686FB-C2A2-37A6-A233-738F5B9DF882}"/>
                </a:ext>
              </a:extLst>
            </p:cNvPr>
            <p:cNvPicPr>
              <a:picLocks noChangeAspect="1" noChangeArrowheads="1"/>
            </p:cNvPicPr>
            <p:nvPr/>
          </p:nvPicPr>
          <p:blipFill>
            <a:blip r:embed="rId4"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402875" y="1358886"/>
              <a:ext cx="649187" cy="961423"/>
            </a:xfrm>
            <a:prstGeom prst="rect">
              <a:avLst/>
            </a:prstGeom>
            <a:noFill/>
            <a:extLst>
              <a:ext uri="{909E8E84-426E-40DD-AFC4-6F175D3DCCD1}">
                <a14:hiddenFill xmlns:a14="http://schemas.microsoft.com/office/drawing/2010/main">
                  <a:solidFill>
                    <a:srgbClr val="FFFFFF"/>
                  </a:solidFill>
                </a14:hiddenFill>
              </a:ext>
            </a:extLst>
          </p:spPr>
        </p:pic>
        <p:pic>
          <p:nvPicPr>
            <p:cNvPr id="24" name="Yale Heaven Hospital" descr="Yale-New Haven Hospital Logo PNG vector in SVG, PDF, AI, CDR ...">
              <a:extLst>
                <a:ext uri="{FF2B5EF4-FFF2-40B4-BE49-F238E27FC236}">
                  <a16:creationId xmlns:a16="http://schemas.microsoft.com/office/drawing/2014/main" id="{E3159793-BF88-8150-995B-1CFB7736EEC1}"/>
                </a:ext>
              </a:extLst>
            </p:cNvPr>
            <p:cNvPicPr>
              <a:picLocks noChangeAspect="1" noChangeArrowheads="1"/>
            </p:cNvPicPr>
            <p:nvPr/>
          </p:nvPicPr>
          <p:blipFill>
            <a:blip r:embed="rId5"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2175729" y="1341340"/>
              <a:ext cx="1298978" cy="974909"/>
            </a:xfrm>
            <a:prstGeom prst="rect">
              <a:avLst/>
            </a:prstGeom>
            <a:noFill/>
            <a:extLst>
              <a:ext uri="{909E8E84-426E-40DD-AFC4-6F175D3DCCD1}">
                <a14:hiddenFill xmlns:a14="http://schemas.microsoft.com/office/drawing/2010/main">
                  <a:solidFill>
                    <a:srgbClr val="FFFFFF"/>
                  </a:solidFill>
                </a14:hiddenFill>
              </a:ext>
            </a:extLst>
          </p:spPr>
        </p:pic>
        <p:pic>
          <p:nvPicPr>
            <p:cNvPr id="25" name="newYork Presbyterian">
              <a:extLst>
                <a:ext uri="{FF2B5EF4-FFF2-40B4-BE49-F238E27FC236}">
                  <a16:creationId xmlns:a16="http://schemas.microsoft.com/office/drawing/2014/main" id="{88AC9567-A4B0-220A-B526-E6E66FDF799E}"/>
                </a:ext>
              </a:extLst>
            </p:cNvPr>
            <p:cNvPicPr>
              <a:picLocks noChangeAspect="1" noChangeArrowheads="1"/>
            </p:cNvPicPr>
            <p:nvPr/>
          </p:nvPicPr>
          <p:blipFill>
            <a:blip r:embed="rId6"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254397" y="2419384"/>
              <a:ext cx="2874344" cy="523221"/>
            </a:xfrm>
            <a:prstGeom prst="rect">
              <a:avLst/>
            </a:prstGeom>
            <a:noFill/>
            <a:extLst>
              <a:ext uri="{909E8E84-426E-40DD-AFC4-6F175D3DCCD1}">
                <a14:hiddenFill xmlns:a14="http://schemas.microsoft.com/office/drawing/2010/main">
                  <a:solidFill>
                    <a:srgbClr val="FFFFFF"/>
                  </a:solidFill>
                </a14:hiddenFill>
              </a:ext>
            </a:extLst>
          </p:spPr>
        </p:pic>
        <p:pic>
          <p:nvPicPr>
            <p:cNvPr id="26" name="UMass memorial" descr="UMass Memorial Health Unifies Clinical Communication and ...">
              <a:extLst>
                <a:ext uri="{FF2B5EF4-FFF2-40B4-BE49-F238E27FC236}">
                  <a16:creationId xmlns:a16="http://schemas.microsoft.com/office/drawing/2014/main" id="{0E55A53C-3BEF-5C85-9528-748923924A6E}"/>
                </a:ext>
              </a:extLst>
            </p:cNvPr>
            <p:cNvPicPr>
              <a:picLocks noChangeAspect="1" noChangeArrowheads="1"/>
            </p:cNvPicPr>
            <p:nvPr/>
          </p:nvPicPr>
          <p:blipFill>
            <a:blip r:embed="rId7"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4995568" y="1448261"/>
              <a:ext cx="1399945" cy="729232"/>
            </a:xfrm>
            <a:prstGeom prst="rect">
              <a:avLst/>
            </a:prstGeom>
            <a:noFill/>
            <a:extLst>
              <a:ext uri="{909E8E84-426E-40DD-AFC4-6F175D3DCCD1}">
                <a14:hiddenFill xmlns:a14="http://schemas.microsoft.com/office/drawing/2010/main">
                  <a:solidFill>
                    <a:srgbClr val="FFFFFF"/>
                  </a:solidFill>
                </a14:hiddenFill>
              </a:ext>
            </a:extLst>
          </p:spPr>
        </p:pic>
        <p:pic>
          <p:nvPicPr>
            <p:cNvPr id="27" name="Northwell Helath" descr="Northwell Health logo – WVI Dolphin Foundation">
              <a:extLst>
                <a:ext uri="{FF2B5EF4-FFF2-40B4-BE49-F238E27FC236}">
                  <a16:creationId xmlns:a16="http://schemas.microsoft.com/office/drawing/2014/main" id="{098EA746-2337-E939-9A5F-8E6CC5B1678E}"/>
                </a:ext>
              </a:extLst>
            </p:cNvPr>
            <p:cNvPicPr>
              <a:picLocks noChangeAspect="1" noChangeArrowheads="1"/>
            </p:cNvPicPr>
            <p:nvPr/>
          </p:nvPicPr>
          <p:blipFill rotWithShape="1">
            <a:blip r:embed="rId8" cstate="screen">
              <a:clrChange>
                <a:clrFrom>
                  <a:srgbClr val="FCFCFC"/>
                </a:clrFrom>
                <a:clrTo>
                  <a:srgbClr val="FCFCFC">
                    <a:alpha val="0"/>
                  </a:srgbClr>
                </a:clrTo>
              </a:clrChange>
              <a:extLst>
                <a:ext uri="{28A0092B-C50C-407E-A947-70E740481C1C}">
                  <a14:useLocalDpi xmlns:a14="http://schemas.microsoft.com/office/drawing/2010/main"/>
                </a:ext>
              </a:extLst>
            </a:blip>
            <a:srcRect/>
            <a:stretch/>
          </p:blipFill>
          <p:spPr bwMode="auto">
            <a:xfrm>
              <a:off x="6120211" y="2327432"/>
              <a:ext cx="803726" cy="833937"/>
            </a:xfrm>
            <a:prstGeom prst="rect">
              <a:avLst/>
            </a:prstGeom>
            <a:noFill/>
            <a:extLst>
              <a:ext uri="{909E8E84-426E-40DD-AFC4-6F175D3DCCD1}">
                <a14:hiddenFill xmlns:a14="http://schemas.microsoft.com/office/drawing/2010/main">
                  <a:solidFill>
                    <a:srgbClr val="FFFFFF"/>
                  </a:solidFill>
                </a14:hiddenFill>
              </a:ext>
            </a:extLst>
          </p:spPr>
        </p:pic>
        <p:pic>
          <p:nvPicPr>
            <p:cNvPr id="28" name="NuHealth" descr="PATIENT INFORMATION GUIDE">
              <a:extLst>
                <a:ext uri="{FF2B5EF4-FFF2-40B4-BE49-F238E27FC236}">
                  <a16:creationId xmlns:a16="http://schemas.microsoft.com/office/drawing/2014/main" id="{CC92CEEA-1AC9-5957-643F-34B1904351C4}"/>
                </a:ext>
              </a:extLst>
            </p:cNvPr>
            <p:cNvPicPr>
              <a:picLocks noChangeAspect="1" noChangeArrowheads="1"/>
            </p:cNvPicPr>
            <p:nvPr/>
          </p:nvPicPr>
          <p:blipFill>
            <a:blip r:embed="rId9" cstate="screen">
              <a:clrChange>
                <a:clrFrom>
                  <a:srgbClr val="FCFCFC"/>
                </a:clrFrom>
                <a:clrTo>
                  <a:srgbClr val="FCFCFC">
                    <a:alpha val="0"/>
                  </a:srgbClr>
                </a:clrTo>
              </a:clrChange>
              <a:extLst>
                <a:ext uri="{28A0092B-C50C-407E-A947-70E740481C1C}">
                  <a14:useLocalDpi xmlns:a14="http://schemas.microsoft.com/office/drawing/2010/main"/>
                </a:ext>
              </a:extLst>
            </a:blip>
            <a:srcRect/>
            <a:stretch>
              <a:fillRect/>
            </a:stretch>
          </p:blipFill>
          <p:spPr bwMode="auto">
            <a:xfrm>
              <a:off x="4082473" y="2394377"/>
              <a:ext cx="1952953" cy="523193"/>
            </a:xfrm>
            <a:prstGeom prst="rect">
              <a:avLst/>
            </a:prstGeom>
            <a:noFill/>
            <a:extLst>
              <a:ext uri="{909E8E84-426E-40DD-AFC4-6F175D3DCCD1}">
                <a14:hiddenFill xmlns:a14="http://schemas.microsoft.com/office/drawing/2010/main">
                  <a:solidFill>
                    <a:srgbClr val="FFFFFF"/>
                  </a:solidFill>
                </a14:hiddenFill>
              </a:ext>
            </a:extLst>
          </p:spPr>
        </p:pic>
        <p:pic>
          <p:nvPicPr>
            <p:cNvPr id="29" name="DMC" descr="Detroit Medical Center - Wikipedia">
              <a:extLst>
                <a:ext uri="{FF2B5EF4-FFF2-40B4-BE49-F238E27FC236}">
                  <a16:creationId xmlns:a16="http://schemas.microsoft.com/office/drawing/2014/main" id="{0D4268D3-4586-A709-2DA0-ABF53C576B05}"/>
                </a:ext>
              </a:extLst>
            </p:cNvPr>
            <p:cNvPicPr>
              <a:picLocks noChangeAspect="1" noChangeArrowheads="1"/>
            </p:cNvPicPr>
            <p:nvPr/>
          </p:nvPicPr>
          <p:blipFill>
            <a:blip r:embed="rId10"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404872" y="3217312"/>
              <a:ext cx="1177167" cy="576782"/>
            </a:xfrm>
            <a:prstGeom prst="rect">
              <a:avLst/>
            </a:prstGeom>
            <a:noFill/>
            <a:extLst>
              <a:ext uri="{909E8E84-426E-40DD-AFC4-6F175D3DCCD1}">
                <a14:hiddenFill xmlns:a14="http://schemas.microsoft.com/office/drawing/2010/main">
                  <a:solidFill>
                    <a:srgbClr val="FFFFFF"/>
                  </a:solidFill>
                </a14:hiddenFill>
              </a:ext>
            </a:extLst>
          </p:spPr>
        </p:pic>
        <p:pic>
          <p:nvPicPr>
            <p:cNvPr id="30" name="NYC Health">
              <a:extLst>
                <a:ext uri="{FF2B5EF4-FFF2-40B4-BE49-F238E27FC236}">
                  <a16:creationId xmlns:a16="http://schemas.microsoft.com/office/drawing/2014/main" id="{3D303D6B-053E-8F42-9110-305501D1733C}"/>
                </a:ext>
              </a:extLst>
            </p:cNvPr>
            <p:cNvPicPr>
              <a:picLocks noChangeAspect="1" noChangeArrowheads="1"/>
            </p:cNvPicPr>
            <p:nvPr/>
          </p:nvPicPr>
          <p:blipFill>
            <a:blip r:embed="rId11" cstate="screen">
              <a:extLst>
                <a:ext uri="{28A0092B-C50C-407E-A947-70E740481C1C}">
                  <a14:useLocalDpi xmlns:a14="http://schemas.microsoft.com/office/drawing/2010/main"/>
                </a:ext>
              </a:extLst>
            </a:blip>
            <a:srcRect/>
            <a:stretch>
              <a:fillRect/>
            </a:stretch>
          </p:blipFill>
          <p:spPr bwMode="auto">
            <a:xfrm>
              <a:off x="4971629" y="4805038"/>
              <a:ext cx="1036111" cy="509961"/>
            </a:xfrm>
            <a:prstGeom prst="rect">
              <a:avLst/>
            </a:prstGeom>
            <a:noFill/>
            <a:extLst>
              <a:ext uri="{909E8E84-426E-40DD-AFC4-6F175D3DCCD1}">
                <a14:hiddenFill xmlns:a14="http://schemas.microsoft.com/office/drawing/2010/main">
                  <a:solidFill>
                    <a:srgbClr val="FFFFFF"/>
                  </a:solidFill>
                </a14:hiddenFill>
              </a:ext>
            </a:extLst>
          </p:spPr>
        </p:pic>
        <p:pic>
          <p:nvPicPr>
            <p:cNvPr id="31" name="Trinity Health" descr="Trinity Health Muskegon – Grand Rapids, MI - RQI Partners, LLC">
              <a:extLst>
                <a:ext uri="{FF2B5EF4-FFF2-40B4-BE49-F238E27FC236}">
                  <a16:creationId xmlns:a16="http://schemas.microsoft.com/office/drawing/2014/main" id="{F18E82B3-91FB-FA31-C841-06909ED81683}"/>
                </a:ext>
              </a:extLst>
            </p:cNvPr>
            <p:cNvPicPr>
              <a:picLocks noChangeAspect="1" noChangeArrowheads="1"/>
            </p:cNvPicPr>
            <p:nvPr/>
          </p:nvPicPr>
          <p:blipFill rotWithShape="1">
            <a:blip r:embed="rId12" cstate="screen">
              <a:extLst>
                <a:ext uri="{28A0092B-C50C-407E-A947-70E740481C1C}">
                  <a14:useLocalDpi xmlns:a14="http://schemas.microsoft.com/office/drawing/2010/main"/>
                </a:ext>
              </a:extLst>
            </a:blip>
            <a:srcRect l="6011" t="28076" b="27769"/>
            <a:stretch/>
          </p:blipFill>
          <p:spPr bwMode="auto">
            <a:xfrm>
              <a:off x="1254397" y="4874034"/>
              <a:ext cx="1898048" cy="651785"/>
            </a:xfrm>
            <a:prstGeom prst="rect">
              <a:avLst/>
            </a:prstGeom>
            <a:noFill/>
            <a:extLst>
              <a:ext uri="{909E8E84-426E-40DD-AFC4-6F175D3DCCD1}">
                <a14:hiddenFill xmlns:a14="http://schemas.microsoft.com/office/drawing/2010/main">
                  <a:solidFill>
                    <a:srgbClr val="FFFFFF"/>
                  </a:solidFill>
                </a14:hiddenFill>
              </a:ext>
            </a:extLst>
          </p:spPr>
        </p:pic>
        <p:pic>
          <p:nvPicPr>
            <p:cNvPr id="96" name="Beth Israel Health" descr="Syntellis Healthcare Summit | Syntellis Performance Solutions">
              <a:extLst>
                <a:ext uri="{FF2B5EF4-FFF2-40B4-BE49-F238E27FC236}">
                  <a16:creationId xmlns:a16="http://schemas.microsoft.com/office/drawing/2014/main" id="{DBF99C58-E8F1-12CF-A34B-CE592F0D9FBE}"/>
                </a:ext>
              </a:extLst>
            </p:cNvPr>
            <p:cNvPicPr>
              <a:picLocks noChangeAspect="1" noChangeArrowheads="1"/>
            </p:cNvPicPr>
            <p:nvPr/>
          </p:nvPicPr>
          <p:blipFill>
            <a:blip r:embed="rId13" cstate="screen">
              <a:extLst>
                <a:ext uri="{28A0092B-C50C-407E-A947-70E740481C1C}">
                  <a14:useLocalDpi xmlns:a14="http://schemas.microsoft.com/office/drawing/2010/main"/>
                </a:ext>
              </a:extLst>
            </a:blip>
            <a:srcRect/>
            <a:stretch>
              <a:fillRect/>
            </a:stretch>
          </p:blipFill>
          <p:spPr bwMode="auto">
            <a:xfrm>
              <a:off x="5234128" y="3256210"/>
              <a:ext cx="1177167" cy="420417"/>
            </a:xfrm>
            <a:prstGeom prst="rect">
              <a:avLst/>
            </a:prstGeom>
            <a:noFill/>
            <a:extLst>
              <a:ext uri="{909E8E84-426E-40DD-AFC4-6F175D3DCCD1}">
                <a14:hiddenFill xmlns:a14="http://schemas.microsoft.com/office/drawing/2010/main">
                  <a:solidFill>
                    <a:srgbClr val="FFFFFF"/>
                  </a:solidFill>
                </a14:hiddenFill>
              </a:ext>
            </a:extLst>
          </p:spPr>
        </p:pic>
        <p:pic>
          <p:nvPicPr>
            <p:cNvPr id="97" name="Kaiser Permanente" descr="Kaiser Permanente Logo PNG Transparent &amp; SVG Vector - Freebie Supply">
              <a:extLst>
                <a:ext uri="{FF2B5EF4-FFF2-40B4-BE49-F238E27FC236}">
                  <a16:creationId xmlns:a16="http://schemas.microsoft.com/office/drawing/2014/main" id="{52DD803D-D4DC-3ADC-7240-C2B1C9502ACA}"/>
                </a:ext>
              </a:extLst>
            </p:cNvPr>
            <p:cNvPicPr>
              <a:picLocks noChangeAspect="1" noChangeArrowheads="1"/>
            </p:cNvPicPr>
            <p:nvPr/>
          </p:nvPicPr>
          <p:blipFill rotWithShape="1">
            <a:blip r:embed="rId14"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1402875" y="4003103"/>
              <a:ext cx="1578794" cy="560683"/>
            </a:xfrm>
            <a:prstGeom prst="rect">
              <a:avLst/>
            </a:prstGeom>
            <a:noFill/>
            <a:extLst>
              <a:ext uri="{909E8E84-426E-40DD-AFC4-6F175D3DCCD1}">
                <a14:hiddenFill xmlns:a14="http://schemas.microsoft.com/office/drawing/2010/main">
                  <a:solidFill>
                    <a:srgbClr val="FFFFFF"/>
                  </a:solidFill>
                </a14:hiddenFill>
              </a:ext>
            </a:extLst>
          </p:spPr>
        </p:pic>
        <p:pic>
          <p:nvPicPr>
            <p:cNvPr id="98" name="University Helath System">
              <a:extLst>
                <a:ext uri="{FF2B5EF4-FFF2-40B4-BE49-F238E27FC236}">
                  <a16:creationId xmlns:a16="http://schemas.microsoft.com/office/drawing/2014/main" id="{85318E5C-DCDC-84A1-2C15-D2179C220BD6}"/>
                </a:ext>
              </a:extLst>
            </p:cNvPr>
            <p:cNvPicPr>
              <a:picLocks noChangeAspect="1" noChangeArrowheads="1"/>
            </p:cNvPicPr>
            <p:nvPr/>
          </p:nvPicPr>
          <p:blipFill rotWithShape="1">
            <a:blip r:embed="rId15"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3276683" y="4003103"/>
              <a:ext cx="1802122" cy="583595"/>
            </a:xfrm>
            <a:prstGeom prst="rect">
              <a:avLst/>
            </a:prstGeom>
            <a:noFill/>
            <a:extLst>
              <a:ext uri="{909E8E84-426E-40DD-AFC4-6F175D3DCCD1}">
                <a14:hiddenFill xmlns:a14="http://schemas.microsoft.com/office/drawing/2010/main">
                  <a:solidFill>
                    <a:srgbClr val="FFFFFF"/>
                  </a:solidFill>
                </a14:hiddenFill>
              </a:ext>
            </a:extLst>
          </p:spPr>
        </p:pic>
        <p:pic>
          <p:nvPicPr>
            <p:cNvPr id="99" name="Mayo Clinic" descr="Mayo Clinic Health System named 'Best Regional Hospital'">
              <a:extLst>
                <a:ext uri="{FF2B5EF4-FFF2-40B4-BE49-F238E27FC236}">
                  <a16:creationId xmlns:a16="http://schemas.microsoft.com/office/drawing/2014/main" id="{D9F82641-2942-5A69-F45A-932F452CE608}"/>
                </a:ext>
              </a:extLst>
            </p:cNvPr>
            <p:cNvPicPr>
              <a:picLocks noChangeAspect="1" noChangeArrowheads="1"/>
            </p:cNvPicPr>
            <p:nvPr/>
          </p:nvPicPr>
          <p:blipFill>
            <a:blip r:embed="rId16"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5293679" y="3786422"/>
              <a:ext cx="1706951" cy="960160"/>
            </a:xfrm>
            <a:prstGeom prst="rect">
              <a:avLst/>
            </a:prstGeom>
            <a:noFill/>
            <a:extLst>
              <a:ext uri="{909E8E84-426E-40DD-AFC4-6F175D3DCCD1}">
                <a14:hiddenFill xmlns:a14="http://schemas.microsoft.com/office/drawing/2010/main">
                  <a:solidFill>
                    <a:srgbClr val="FFFFFF"/>
                  </a:solidFill>
                </a14:hiddenFill>
              </a:ext>
            </a:extLst>
          </p:spPr>
        </p:pic>
        <p:pic>
          <p:nvPicPr>
            <p:cNvPr id="105" name="Saint Peteres" descr="U.S. News &amp; World Report Names Saint Peter's University Hospital a High  Performing Hospital for Five Adult Specialties | New Brunswick, NJ News  TAPinto">
              <a:extLst>
                <a:ext uri="{FF2B5EF4-FFF2-40B4-BE49-F238E27FC236}">
                  <a16:creationId xmlns:a16="http://schemas.microsoft.com/office/drawing/2014/main" id="{6B1E5DE4-889F-CB84-C931-1B5661B2614F}"/>
                </a:ext>
              </a:extLst>
            </p:cNvPr>
            <p:cNvPicPr>
              <a:picLocks noChangeAspect="1" noChangeArrowheads="1"/>
            </p:cNvPicPr>
            <p:nvPr/>
          </p:nvPicPr>
          <p:blipFill rotWithShape="1">
            <a:blip r:embed="rId17"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2833178" y="3182894"/>
              <a:ext cx="2149811" cy="509961"/>
            </a:xfrm>
            <a:prstGeom prst="rect">
              <a:avLst/>
            </a:prstGeom>
            <a:noFill/>
            <a:extLst>
              <a:ext uri="{909E8E84-426E-40DD-AFC4-6F175D3DCCD1}">
                <a14:hiddenFill xmlns:a14="http://schemas.microsoft.com/office/drawing/2010/main">
                  <a:solidFill>
                    <a:srgbClr val="FFFFFF"/>
                  </a:solidFill>
                </a14:hiddenFill>
              </a:ext>
            </a:extLst>
          </p:spPr>
        </p:pic>
        <p:pic>
          <p:nvPicPr>
            <p:cNvPr id="106" name="Ascension" descr="ascension-logo - Bama Companies">
              <a:extLst>
                <a:ext uri="{FF2B5EF4-FFF2-40B4-BE49-F238E27FC236}">
                  <a16:creationId xmlns:a16="http://schemas.microsoft.com/office/drawing/2014/main" id="{A10852D5-06DC-AB1A-57CF-AF364FB57C3F}"/>
                </a:ext>
              </a:extLst>
            </p:cNvPr>
            <p:cNvPicPr>
              <a:picLocks noChangeAspect="1" noChangeArrowheads="1"/>
            </p:cNvPicPr>
            <p:nvPr/>
          </p:nvPicPr>
          <p:blipFill>
            <a:blip r:embed="rId18" cstate="screen">
              <a:extLst>
                <a:ext uri="{28A0092B-C50C-407E-A947-70E740481C1C}">
                  <a14:useLocalDpi xmlns:a14="http://schemas.microsoft.com/office/drawing/2010/main"/>
                </a:ext>
              </a:extLst>
            </a:blip>
            <a:srcRect/>
            <a:stretch>
              <a:fillRect/>
            </a:stretch>
          </p:blipFill>
          <p:spPr bwMode="auto">
            <a:xfrm>
              <a:off x="3254172" y="4940076"/>
              <a:ext cx="1402193" cy="351096"/>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1" name="Group Right">
            <a:extLst>
              <a:ext uri="{FF2B5EF4-FFF2-40B4-BE49-F238E27FC236}">
                <a16:creationId xmlns:a16="http://schemas.microsoft.com/office/drawing/2014/main" id="{1E0AA4B6-AC3D-60D2-8128-3C265CA4C7FD}"/>
              </a:ext>
            </a:extLst>
          </p:cNvPr>
          <p:cNvGrpSpPr/>
          <p:nvPr/>
        </p:nvGrpSpPr>
        <p:grpSpPr>
          <a:xfrm>
            <a:off x="6320228" y="1326225"/>
            <a:ext cx="4617375" cy="4205550"/>
            <a:chOff x="6320228" y="1326225"/>
            <a:chExt cx="4617375" cy="4205550"/>
          </a:xfrm>
        </p:grpSpPr>
        <p:pic>
          <p:nvPicPr>
            <p:cNvPr id="107" name="caholic Helath service" descr="Catholic Health Services of Long Island Profile">
              <a:extLst>
                <a:ext uri="{FF2B5EF4-FFF2-40B4-BE49-F238E27FC236}">
                  <a16:creationId xmlns:a16="http://schemas.microsoft.com/office/drawing/2014/main" id="{238A12C4-67B4-7CF0-396C-7E8DDD452C54}"/>
                </a:ext>
              </a:extLst>
            </p:cNvPr>
            <p:cNvPicPr>
              <a:picLocks noChangeAspect="1" noChangeArrowheads="1"/>
            </p:cNvPicPr>
            <p:nvPr/>
          </p:nvPicPr>
          <p:blipFill>
            <a:blip r:embed="rId19" cstate="screen">
              <a:extLst>
                <a:ext uri="{28A0092B-C50C-407E-A947-70E740481C1C}">
                  <a14:useLocalDpi xmlns:a14="http://schemas.microsoft.com/office/drawing/2010/main"/>
                </a:ext>
              </a:extLst>
            </a:blip>
            <a:srcRect/>
            <a:stretch>
              <a:fillRect/>
            </a:stretch>
          </p:blipFill>
          <p:spPr bwMode="auto">
            <a:xfrm>
              <a:off x="6424271" y="1571239"/>
              <a:ext cx="1695298" cy="609248"/>
            </a:xfrm>
            <a:prstGeom prst="rect">
              <a:avLst/>
            </a:prstGeom>
            <a:noFill/>
            <a:extLst>
              <a:ext uri="{909E8E84-426E-40DD-AFC4-6F175D3DCCD1}">
                <a14:hiddenFill xmlns:a14="http://schemas.microsoft.com/office/drawing/2010/main">
                  <a:solidFill>
                    <a:srgbClr val="FFFFFF"/>
                  </a:solidFill>
                </a14:hiddenFill>
              </a:ext>
            </a:extLst>
          </p:spPr>
        </p:pic>
        <p:pic>
          <p:nvPicPr>
            <p:cNvPr id="108" name="Penn Medicine" descr="Penn Medicine - Arcweb Technologies">
              <a:extLst>
                <a:ext uri="{FF2B5EF4-FFF2-40B4-BE49-F238E27FC236}">
                  <a16:creationId xmlns:a16="http://schemas.microsoft.com/office/drawing/2014/main" id="{068B80ED-64C1-1C43-E848-17C839B1FEF1}"/>
                </a:ext>
              </a:extLst>
            </p:cNvPr>
            <p:cNvPicPr>
              <a:picLocks noChangeAspect="1" noChangeArrowheads="1"/>
            </p:cNvPicPr>
            <p:nvPr/>
          </p:nvPicPr>
          <p:blipFill>
            <a:blip r:embed="rId20" cstate="screen">
              <a:clrChange>
                <a:clrFrom>
                  <a:srgbClr val="FCFCFC"/>
                </a:clrFrom>
                <a:clrTo>
                  <a:srgbClr val="FCFCFC">
                    <a:alpha val="0"/>
                  </a:srgbClr>
                </a:clrTo>
              </a:clrChange>
              <a:extLst>
                <a:ext uri="{28A0092B-C50C-407E-A947-70E740481C1C}">
                  <a14:useLocalDpi xmlns:a14="http://schemas.microsoft.com/office/drawing/2010/main"/>
                </a:ext>
              </a:extLst>
            </a:blip>
            <a:srcRect/>
            <a:stretch>
              <a:fillRect/>
            </a:stretch>
          </p:blipFill>
          <p:spPr bwMode="auto">
            <a:xfrm>
              <a:off x="8200654" y="1662690"/>
              <a:ext cx="1275394" cy="416629"/>
            </a:xfrm>
            <a:prstGeom prst="rect">
              <a:avLst/>
            </a:prstGeom>
            <a:noFill/>
            <a:extLst>
              <a:ext uri="{909E8E84-426E-40DD-AFC4-6F175D3DCCD1}">
                <a14:hiddenFill xmlns:a14="http://schemas.microsoft.com/office/drawing/2010/main">
                  <a:solidFill>
                    <a:srgbClr val="FFFFFF"/>
                  </a:solidFill>
                </a14:hiddenFill>
              </a:ext>
            </a:extLst>
          </p:spPr>
        </p:pic>
        <p:pic>
          <p:nvPicPr>
            <p:cNvPr id="109" name="University of Maryland">
              <a:extLst>
                <a:ext uri="{FF2B5EF4-FFF2-40B4-BE49-F238E27FC236}">
                  <a16:creationId xmlns:a16="http://schemas.microsoft.com/office/drawing/2014/main" id="{4C758D20-9F7C-09A0-4DD8-76299F80DFAE}"/>
                </a:ext>
              </a:extLst>
            </p:cNvPr>
            <p:cNvPicPr>
              <a:picLocks noChangeAspect="1" noChangeArrowheads="1"/>
            </p:cNvPicPr>
            <p:nvPr/>
          </p:nvPicPr>
          <p:blipFill>
            <a:blip r:embed="rId21"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7131678" y="2413648"/>
              <a:ext cx="1766331" cy="464824"/>
            </a:xfrm>
            <a:prstGeom prst="rect">
              <a:avLst/>
            </a:prstGeom>
            <a:noFill/>
            <a:extLst>
              <a:ext uri="{909E8E84-426E-40DD-AFC4-6F175D3DCCD1}">
                <a14:hiddenFill xmlns:a14="http://schemas.microsoft.com/office/drawing/2010/main">
                  <a:solidFill>
                    <a:srgbClr val="FFFFFF"/>
                  </a:solidFill>
                </a14:hiddenFill>
              </a:ext>
            </a:extLst>
          </p:spPr>
        </p:pic>
        <p:pic>
          <p:nvPicPr>
            <p:cNvPr id="110" name="Stony Brook" descr="Stony Brook Medicine (@StonyBrookMed) / X">
              <a:extLst>
                <a:ext uri="{FF2B5EF4-FFF2-40B4-BE49-F238E27FC236}">
                  <a16:creationId xmlns:a16="http://schemas.microsoft.com/office/drawing/2014/main" id="{52A0AF72-7E53-ACDA-7C76-2F7DE861581B}"/>
                </a:ext>
              </a:extLst>
            </p:cNvPr>
            <p:cNvPicPr>
              <a:picLocks noChangeAspect="1" noChangeArrowheads="1"/>
            </p:cNvPicPr>
            <p:nvPr/>
          </p:nvPicPr>
          <p:blipFill rotWithShape="1">
            <a:blip r:embed="rId2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9476495" y="1326225"/>
              <a:ext cx="1269149" cy="931261"/>
            </a:xfrm>
            <a:prstGeom prst="rect">
              <a:avLst/>
            </a:prstGeom>
            <a:noFill/>
            <a:extLst>
              <a:ext uri="{909E8E84-426E-40DD-AFC4-6F175D3DCCD1}">
                <a14:hiddenFill xmlns:a14="http://schemas.microsoft.com/office/drawing/2010/main">
                  <a:solidFill>
                    <a:srgbClr val="FFFFFF"/>
                  </a:solidFill>
                </a14:hiddenFill>
              </a:ext>
            </a:extLst>
          </p:spPr>
        </p:pic>
        <p:pic>
          <p:nvPicPr>
            <p:cNvPr id="111" name="Johns Hopkins" descr="Home : Johns Hopkins Center for Innovative Medicine">
              <a:extLst>
                <a:ext uri="{FF2B5EF4-FFF2-40B4-BE49-F238E27FC236}">
                  <a16:creationId xmlns:a16="http://schemas.microsoft.com/office/drawing/2014/main" id="{32A4C544-4506-D21F-1DCB-0D0582013D0A}"/>
                </a:ext>
              </a:extLst>
            </p:cNvPr>
            <p:cNvPicPr>
              <a:picLocks noChangeAspect="1" noChangeArrowheads="1"/>
            </p:cNvPicPr>
            <p:nvPr/>
          </p:nvPicPr>
          <p:blipFill>
            <a:blip r:embed="rId2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6737324" y="3135522"/>
              <a:ext cx="2003743" cy="515964"/>
            </a:xfrm>
            <a:prstGeom prst="rect">
              <a:avLst/>
            </a:prstGeom>
            <a:noFill/>
            <a:extLst>
              <a:ext uri="{909E8E84-426E-40DD-AFC4-6F175D3DCCD1}">
                <a14:hiddenFill xmlns:a14="http://schemas.microsoft.com/office/drawing/2010/main">
                  <a:solidFill>
                    <a:srgbClr val="FFFFFF"/>
                  </a:solidFill>
                </a14:hiddenFill>
              </a:ext>
            </a:extLst>
          </p:spPr>
        </p:pic>
        <p:pic>
          <p:nvPicPr>
            <p:cNvPr id="112" name="University of Rochester">
              <a:extLst>
                <a:ext uri="{FF2B5EF4-FFF2-40B4-BE49-F238E27FC236}">
                  <a16:creationId xmlns:a16="http://schemas.microsoft.com/office/drawing/2014/main" id="{45337DA9-860F-2768-973A-A920CD960308}"/>
                </a:ext>
              </a:extLst>
            </p:cNvPr>
            <p:cNvPicPr>
              <a:picLocks noChangeAspect="1" noChangeArrowheads="1"/>
            </p:cNvPicPr>
            <p:nvPr/>
          </p:nvPicPr>
          <p:blipFill>
            <a:blip r:embed="rId24"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9031042" y="2964016"/>
              <a:ext cx="1637959" cy="909977"/>
            </a:xfrm>
            <a:prstGeom prst="rect">
              <a:avLst/>
            </a:prstGeom>
            <a:noFill/>
            <a:extLst>
              <a:ext uri="{909E8E84-426E-40DD-AFC4-6F175D3DCCD1}">
                <a14:hiddenFill xmlns:a14="http://schemas.microsoft.com/office/drawing/2010/main">
                  <a:solidFill>
                    <a:srgbClr val="FFFFFF"/>
                  </a:solidFill>
                </a14:hiddenFill>
              </a:ext>
            </a:extLst>
          </p:spPr>
        </p:pic>
        <p:pic>
          <p:nvPicPr>
            <p:cNvPr id="122" name="Children´s Hospital" descr="CHOP Logo - A Kid Again">
              <a:extLst>
                <a:ext uri="{FF2B5EF4-FFF2-40B4-BE49-F238E27FC236}">
                  <a16:creationId xmlns:a16="http://schemas.microsoft.com/office/drawing/2014/main" id="{210FF8EF-1BE5-702B-4D10-534F0632A67D}"/>
                </a:ext>
              </a:extLst>
            </p:cNvPr>
            <p:cNvPicPr>
              <a:picLocks noChangeAspect="1" noChangeArrowheads="1"/>
            </p:cNvPicPr>
            <p:nvPr/>
          </p:nvPicPr>
          <p:blipFill>
            <a:blip r:embed="rId25"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8991453" y="2460456"/>
              <a:ext cx="1946150" cy="506617"/>
            </a:xfrm>
            <a:prstGeom prst="rect">
              <a:avLst/>
            </a:prstGeom>
            <a:noFill/>
            <a:extLst>
              <a:ext uri="{909E8E84-426E-40DD-AFC4-6F175D3DCCD1}">
                <a14:hiddenFill xmlns:a14="http://schemas.microsoft.com/office/drawing/2010/main">
                  <a:solidFill>
                    <a:srgbClr val="FFFFFF"/>
                  </a:solidFill>
                </a14:hiddenFill>
              </a:ext>
            </a:extLst>
          </p:spPr>
        </p:pic>
        <p:pic>
          <p:nvPicPr>
            <p:cNvPr id="123" name="Cinnicatti Childrens" descr="Cincinnati Children's Hospital | Brands of the World™ | Download vector  logos and logotypes">
              <a:extLst>
                <a:ext uri="{FF2B5EF4-FFF2-40B4-BE49-F238E27FC236}">
                  <a16:creationId xmlns:a16="http://schemas.microsoft.com/office/drawing/2014/main" id="{A2D3CE23-F7BA-106A-C422-984C6600E28A}"/>
                </a:ext>
              </a:extLst>
            </p:cNvPr>
            <p:cNvPicPr>
              <a:picLocks noChangeAspect="1" noChangeArrowheads="1"/>
            </p:cNvPicPr>
            <p:nvPr/>
          </p:nvPicPr>
          <p:blipFill rotWithShape="1">
            <a:blip r:embed="rId26"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7318491" y="3977585"/>
              <a:ext cx="1600795" cy="570527"/>
            </a:xfrm>
            <a:prstGeom prst="rect">
              <a:avLst/>
            </a:prstGeom>
            <a:noFill/>
            <a:extLst>
              <a:ext uri="{909E8E84-426E-40DD-AFC4-6F175D3DCCD1}">
                <a14:hiddenFill xmlns:a14="http://schemas.microsoft.com/office/drawing/2010/main">
                  <a:solidFill>
                    <a:srgbClr val="FFFFFF"/>
                  </a:solidFill>
                </a14:hiddenFill>
              </a:ext>
            </a:extLst>
          </p:spPr>
        </p:pic>
        <p:pic>
          <p:nvPicPr>
            <p:cNvPr id="124" name="Jefferson Health" descr="Jefferson Health New Jersey Profile">
              <a:extLst>
                <a:ext uri="{FF2B5EF4-FFF2-40B4-BE49-F238E27FC236}">
                  <a16:creationId xmlns:a16="http://schemas.microsoft.com/office/drawing/2014/main" id="{EE6A920E-20FC-79FF-B868-CE9168AF7684}"/>
                </a:ext>
              </a:extLst>
            </p:cNvPr>
            <p:cNvPicPr>
              <a:picLocks noChangeAspect="1" noChangeArrowheads="1"/>
            </p:cNvPicPr>
            <p:nvPr/>
          </p:nvPicPr>
          <p:blipFill>
            <a:blip r:embed="rId27"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9297424" y="4037235"/>
              <a:ext cx="1277562" cy="419578"/>
            </a:xfrm>
            <a:prstGeom prst="rect">
              <a:avLst/>
            </a:prstGeom>
            <a:noFill/>
            <a:extLst>
              <a:ext uri="{909E8E84-426E-40DD-AFC4-6F175D3DCCD1}">
                <a14:hiddenFill xmlns:a14="http://schemas.microsoft.com/office/drawing/2010/main">
                  <a:solidFill>
                    <a:srgbClr val="FFFFFF"/>
                  </a:solidFill>
                </a14:hiddenFill>
              </a:ext>
            </a:extLst>
          </p:spPr>
        </p:pic>
        <p:pic>
          <p:nvPicPr>
            <p:cNvPr id="125" name="Penn State Health" descr="Logo: Penn State Health Milton S. Hershey Medical Center | Flickr">
              <a:extLst>
                <a:ext uri="{FF2B5EF4-FFF2-40B4-BE49-F238E27FC236}">
                  <a16:creationId xmlns:a16="http://schemas.microsoft.com/office/drawing/2014/main" id="{700CB900-E7EA-D861-8AB6-7325908FA670}"/>
                </a:ext>
              </a:extLst>
            </p:cNvPr>
            <p:cNvPicPr>
              <a:picLocks noChangeAspect="1" noChangeArrowheads="1"/>
            </p:cNvPicPr>
            <p:nvPr/>
          </p:nvPicPr>
          <p:blipFill>
            <a:blip r:embed="rId28"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6320228" y="4827174"/>
              <a:ext cx="1715432" cy="613803"/>
            </a:xfrm>
            <a:prstGeom prst="rect">
              <a:avLst/>
            </a:prstGeom>
            <a:noFill/>
            <a:extLst>
              <a:ext uri="{909E8E84-426E-40DD-AFC4-6F175D3DCCD1}">
                <a14:hiddenFill xmlns:a14="http://schemas.microsoft.com/office/drawing/2010/main">
                  <a:solidFill>
                    <a:srgbClr val="FFFFFF"/>
                  </a:solidFill>
                </a14:hiddenFill>
              </a:ext>
            </a:extLst>
          </p:spPr>
        </p:pic>
        <p:pic>
          <p:nvPicPr>
            <p:cNvPr id="126" name="TUFTS">
              <a:extLst>
                <a:ext uri="{FF2B5EF4-FFF2-40B4-BE49-F238E27FC236}">
                  <a16:creationId xmlns:a16="http://schemas.microsoft.com/office/drawing/2014/main" id="{17105E26-A2D1-69B6-7A6A-8D1F6706FFA5}"/>
                </a:ext>
              </a:extLst>
            </p:cNvPr>
            <p:cNvPicPr>
              <a:picLocks noChangeAspect="1" noChangeArrowheads="1"/>
            </p:cNvPicPr>
            <p:nvPr/>
          </p:nvPicPr>
          <p:blipFill>
            <a:blip r:embed="rId29"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8196224" y="5012935"/>
              <a:ext cx="1035958" cy="192947"/>
            </a:xfrm>
            <a:prstGeom prst="rect">
              <a:avLst/>
            </a:prstGeom>
            <a:noFill/>
            <a:extLst>
              <a:ext uri="{909E8E84-426E-40DD-AFC4-6F175D3DCCD1}">
                <a14:hiddenFill xmlns:a14="http://schemas.microsoft.com/office/drawing/2010/main">
                  <a:solidFill>
                    <a:srgbClr val="FFFFFF"/>
                  </a:solidFill>
                </a14:hiddenFill>
              </a:ext>
            </a:extLst>
          </p:spPr>
        </p:pic>
        <p:pic>
          <p:nvPicPr>
            <p:cNvPr id="320" name="New York State">
              <a:extLst>
                <a:ext uri="{FF2B5EF4-FFF2-40B4-BE49-F238E27FC236}">
                  <a16:creationId xmlns:a16="http://schemas.microsoft.com/office/drawing/2014/main" id="{AC25E718-D6E3-8390-1301-4143C22F8290}"/>
                </a:ext>
              </a:extLst>
            </p:cNvPr>
            <p:cNvPicPr>
              <a:picLocks noChangeAspect="1" noChangeArrowheads="1"/>
            </p:cNvPicPr>
            <p:nvPr/>
          </p:nvPicPr>
          <p:blipFill>
            <a:blip r:embed="rId30"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9468821" y="4818166"/>
              <a:ext cx="1284497" cy="713609"/>
            </a:xfrm>
            <a:prstGeom prst="rect">
              <a:avLst/>
            </a:prstGeom>
            <a:noFill/>
            <a:extLst>
              <a:ext uri="{909E8E84-426E-40DD-AFC4-6F175D3DCCD1}">
                <a14:hiddenFill xmlns:a14="http://schemas.microsoft.com/office/drawing/2010/main">
                  <a:solidFill>
                    <a:srgbClr val="FFFFFF"/>
                  </a:solidFill>
                </a14:hiddenFill>
              </a:ext>
            </a:extLst>
          </p:spPr>
        </p:pic>
      </p:grpSp>
      <p:pic>
        <p:nvPicPr>
          <p:cNvPr id="209" name="BCS award logo">
            <a:extLst>
              <a:ext uri="{FF2B5EF4-FFF2-40B4-BE49-F238E27FC236}">
                <a16:creationId xmlns:a16="http://schemas.microsoft.com/office/drawing/2014/main" id="{6D68B440-E761-19CA-81A9-ADE973CA85B5}"/>
              </a:ext>
            </a:extLst>
          </p:cNvPr>
          <p:cNvPicPr>
            <a:picLocks noChangeAspect="1"/>
          </p:cNvPicPr>
          <p:nvPr/>
        </p:nvPicPr>
        <p:blipFill rotWithShape="1">
          <a:blip r:embed="rId31" cstate="screen">
            <a:extLst>
              <a:ext uri="{28A0092B-C50C-407E-A947-70E740481C1C}">
                <a14:useLocalDpi xmlns:a14="http://schemas.microsoft.com/office/drawing/2010/main"/>
              </a:ext>
            </a:extLst>
          </a:blip>
          <a:srcRect/>
          <a:stretch/>
        </p:blipFill>
        <p:spPr>
          <a:xfrm>
            <a:off x="-3216183" y="-3078589"/>
            <a:ext cx="2656805" cy="2391640"/>
          </a:xfrm>
          <a:prstGeom prst="rect">
            <a:avLst/>
          </a:prstGeom>
        </p:spPr>
      </p:pic>
      <p:sp>
        <p:nvSpPr>
          <p:cNvPr id="210" name="Awards Title">
            <a:extLst>
              <a:ext uri="{FF2B5EF4-FFF2-40B4-BE49-F238E27FC236}">
                <a16:creationId xmlns:a16="http://schemas.microsoft.com/office/drawing/2014/main" id="{DE359C61-B66F-4D02-2D9E-9D312D6E666E}"/>
              </a:ext>
            </a:extLst>
          </p:cNvPr>
          <p:cNvSpPr txBox="1"/>
          <p:nvPr/>
        </p:nvSpPr>
        <p:spPr>
          <a:xfrm>
            <a:off x="8768044" y="8356395"/>
            <a:ext cx="4763182" cy="646331"/>
          </a:xfrm>
          <a:prstGeom prst="rect">
            <a:avLst/>
          </a:prstGeom>
          <a:noFill/>
        </p:spPr>
        <p:txBody>
          <a:bodyPr wrap="square" rtlCol="0">
            <a:spAutoFit/>
          </a:bodyPr>
          <a:lstStyle/>
          <a:p>
            <a:r>
              <a:rPr lang="en-US" sz="3600" b="1" kern="0" dirty="0">
                <a:latin typeface="FRUTIGER LT 77 BLACK CONDENSED" panose="02000503000000000000" pitchFamily="2" charset="0"/>
              </a:rPr>
              <a:t>RECONOCIMIENTOS</a:t>
            </a:r>
          </a:p>
        </p:txBody>
      </p:sp>
      <p:sp>
        <p:nvSpPr>
          <p:cNvPr id="242" name="Thank you Title">
            <a:extLst>
              <a:ext uri="{FF2B5EF4-FFF2-40B4-BE49-F238E27FC236}">
                <a16:creationId xmlns:a16="http://schemas.microsoft.com/office/drawing/2014/main" id="{600A2572-7262-8D73-FFCA-F8DE0A27527D}"/>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243" name="History picture">
            <a:extLst>
              <a:ext uri="{FF2B5EF4-FFF2-40B4-BE49-F238E27FC236}">
                <a16:creationId xmlns:a16="http://schemas.microsoft.com/office/drawing/2014/main" id="{9C574EEA-654B-DF31-0D17-BBE5778E3ECB}"/>
              </a:ext>
            </a:extLst>
          </p:cNvPr>
          <p:cNvPicPr>
            <a:picLocks noChangeAspect="1"/>
          </p:cNvPicPr>
          <p:nvPr/>
        </p:nvPicPr>
        <p:blipFill>
          <a:blip r:embed="rId32" cstate="screen">
            <a:extLst>
              <a:ext uri="{28A0092B-C50C-407E-A947-70E740481C1C}">
                <a14:useLocalDpi xmlns:a14="http://schemas.microsoft.com/office/drawing/2010/main"/>
              </a:ext>
            </a:extLst>
          </a:blip>
          <a:stretch>
            <a:fillRect/>
          </a:stretch>
        </p:blipFill>
        <p:spPr>
          <a:xfrm>
            <a:off x="16457324" y="2273445"/>
            <a:ext cx="4461973" cy="4215949"/>
          </a:xfrm>
          <a:prstGeom prst="rect">
            <a:avLst/>
          </a:prstGeom>
        </p:spPr>
      </p:pic>
      <p:sp>
        <p:nvSpPr>
          <p:cNvPr id="244" name="Our History TItle">
            <a:extLst>
              <a:ext uri="{FF2B5EF4-FFF2-40B4-BE49-F238E27FC236}">
                <a16:creationId xmlns:a16="http://schemas.microsoft.com/office/drawing/2014/main" id="{61964653-B2FC-CA77-4EB3-836D168F9B52}"/>
              </a:ext>
            </a:extLst>
          </p:cNvPr>
          <p:cNvSpPr txBox="1"/>
          <p:nvPr/>
        </p:nvSpPr>
        <p:spPr>
          <a:xfrm>
            <a:off x="778793" y="-12141878"/>
            <a:ext cx="25762220" cy="9325630"/>
          </a:xfrm>
          <a:prstGeom prst="rect">
            <a:avLst/>
          </a:prstGeom>
          <a:noFill/>
        </p:spPr>
        <p:txBody>
          <a:bodyPr wrap="square" rtlCol="0">
            <a:spAutoFit/>
          </a:bodyPr>
          <a:lstStyle/>
          <a:p>
            <a:pPr algn="just"/>
            <a:r>
              <a:rPr lang="en-US" sz="30000" b="1" dirty="0">
                <a:latin typeface="FRUTIGER LT 75 BLACK" panose="02000503000000000000" pitchFamily="2" charset="0"/>
              </a:rPr>
              <a:t>Nuestra Historia</a:t>
            </a:r>
          </a:p>
        </p:txBody>
      </p:sp>
      <p:sp>
        <p:nvSpPr>
          <p:cNvPr id="245" name="Our Team Title">
            <a:extLst>
              <a:ext uri="{FF2B5EF4-FFF2-40B4-BE49-F238E27FC236}">
                <a16:creationId xmlns:a16="http://schemas.microsoft.com/office/drawing/2014/main" id="{5513E8FE-DCB2-9C92-7ADE-3A74B75AD35C}"/>
              </a:ext>
            </a:extLst>
          </p:cNvPr>
          <p:cNvSpPr txBox="1"/>
          <p:nvPr/>
        </p:nvSpPr>
        <p:spPr>
          <a:xfrm>
            <a:off x="623376" y="-6127565"/>
            <a:ext cx="5161416" cy="5558445"/>
          </a:xfrm>
          <a:prstGeom prst="rect">
            <a:avLst/>
          </a:prstGeom>
          <a:noFill/>
        </p:spPr>
        <p:txBody>
          <a:bodyPr wrap="square" rtlCol="0">
            <a:spAutoFit/>
          </a:bodyPr>
          <a:lstStyle/>
          <a:p>
            <a:pPr algn="ctr">
              <a:lnSpc>
                <a:spcPct val="200000"/>
              </a:lnSpc>
            </a:pPr>
            <a:r>
              <a:rPr lang="en-US" sz="9600" b="1" dirty="0" err="1">
                <a:latin typeface="FRUTIGER LT 77 BLACK CONDENSED" panose="02000503000000000000" pitchFamily="2" charset="0"/>
              </a:rPr>
              <a:t>Nuestro</a:t>
            </a:r>
            <a:r>
              <a:rPr lang="en-US" sz="9600" b="1" dirty="0">
                <a:latin typeface="FRUTIGER LT 77 BLACK CONDENSED" panose="02000503000000000000" pitchFamily="2" charset="0"/>
              </a:rPr>
              <a:t> </a:t>
            </a:r>
            <a:r>
              <a:rPr lang="en-US" sz="9600" b="1" dirty="0" err="1">
                <a:latin typeface="FRUTIGER LT 77 BLACK CONDENSED" panose="02000503000000000000" pitchFamily="2" charset="0"/>
              </a:rPr>
              <a:t>Equipo</a:t>
            </a:r>
            <a:endParaRPr lang="en-US" sz="9600" b="1" dirty="0">
              <a:latin typeface="FRUTIGER LT 77 BLACK CONDENSED" panose="02000503000000000000" pitchFamily="2" charset="0"/>
            </a:endParaRPr>
          </a:p>
        </p:txBody>
      </p:sp>
      <p:pic>
        <p:nvPicPr>
          <p:cNvPr id="246" name="Why Us picture">
            <a:extLst>
              <a:ext uri="{FF2B5EF4-FFF2-40B4-BE49-F238E27FC236}">
                <a16:creationId xmlns:a16="http://schemas.microsoft.com/office/drawing/2014/main" id="{CEF859F6-01D7-0D78-EA43-193DACD0252C}"/>
              </a:ext>
            </a:extLst>
          </p:cNvPr>
          <p:cNvPicPr>
            <a:picLocks noChangeAspect="1"/>
          </p:cNvPicPr>
          <p:nvPr/>
        </p:nvPicPr>
        <p:blipFill>
          <a:blip r:embed="rId33"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247" name="Why CS Title">
            <a:extLst>
              <a:ext uri="{FF2B5EF4-FFF2-40B4-BE49-F238E27FC236}">
                <a16:creationId xmlns:a16="http://schemas.microsoft.com/office/drawing/2014/main" id="{07CA3D75-D0A4-ADCB-9497-FCA344ECE962}"/>
              </a:ext>
            </a:extLst>
          </p:cNvPr>
          <p:cNvSpPr txBox="1"/>
          <p:nvPr/>
        </p:nvSpPr>
        <p:spPr>
          <a:xfrm>
            <a:off x="3869757" y="7477668"/>
            <a:ext cx="3515209" cy="6247864"/>
          </a:xfrm>
          <a:prstGeom prst="rect">
            <a:avLst/>
          </a:prstGeom>
          <a:noFill/>
          <a:ln>
            <a:noFill/>
          </a:ln>
          <a:effectLst/>
        </p:spPr>
        <p:txBody>
          <a:bodyPr wrap="square" rtlCol="0">
            <a:spAutoFit/>
          </a:bodyPr>
          <a:lstStyle/>
          <a:p>
            <a:pPr algn="ctr"/>
            <a:r>
              <a:rPr lang="en-US" sz="20000" b="1" dirty="0">
                <a:latin typeface="Frutiger LT Std 45 Light" panose="020B0402020204020204" pitchFamily="34" charset="77"/>
              </a:rPr>
              <a:t>Why</a:t>
            </a:r>
            <a:endParaRPr lang="en-US" sz="20000" b="1" dirty="0">
              <a:solidFill>
                <a:srgbClr val="F58025"/>
              </a:solidFill>
              <a:latin typeface="Frutiger LT Std 45 Light" panose="020B0402020204020204" pitchFamily="34" charset="77"/>
            </a:endParaRPr>
          </a:p>
        </p:txBody>
      </p:sp>
      <p:grpSp>
        <p:nvGrpSpPr>
          <p:cNvPr id="248" name="PRINTING">
            <a:extLst>
              <a:ext uri="{FF2B5EF4-FFF2-40B4-BE49-F238E27FC236}">
                <a16:creationId xmlns:a16="http://schemas.microsoft.com/office/drawing/2014/main" id="{43B77320-0D79-3404-AD97-03EA6DB4FFEE}"/>
              </a:ext>
            </a:extLst>
          </p:cNvPr>
          <p:cNvGrpSpPr/>
          <p:nvPr/>
        </p:nvGrpSpPr>
        <p:grpSpPr>
          <a:xfrm>
            <a:off x="-4150933" y="4208655"/>
            <a:ext cx="2263350" cy="1982042"/>
            <a:chOff x="9691837" y="4522498"/>
            <a:chExt cx="2263350" cy="1982042"/>
          </a:xfrm>
        </p:grpSpPr>
        <p:sp>
          <p:nvSpPr>
            <p:cNvPr id="249" name="Rectangulo Printing">
              <a:hlinkClick r:id="rId34" action="ppaction://hlinksldjump"/>
              <a:extLst>
                <a:ext uri="{FF2B5EF4-FFF2-40B4-BE49-F238E27FC236}">
                  <a16:creationId xmlns:a16="http://schemas.microsoft.com/office/drawing/2014/main" id="{6990C348-88A8-9C84-FB1C-6D501DB2D9D5}"/>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50" name="TextBox Printing">
              <a:hlinkClick r:id="rId34" action="ppaction://hlinksldjump"/>
              <a:extLst>
                <a:ext uri="{FF2B5EF4-FFF2-40B4-BE49-F238E27FC236}">
                  <a16:creationId xmlns:a16="http://schemas.microsoft.com/office/drawing/2014/main" id="{74B7A03B-FD91-19FD-634D-88B18BACDB25}"/>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251" name="Prodcut image 5950">
              <a:hlinkClick r:id="rId34" action="ppaction://hlinksldjump"/>
              <a:extLst>
                <a:ext uri="{FF2B5EF4-FFF2-40B4-BE49-F238E27FC236}">
                  <a16:creationId xmlns:a16="http://schemas.microsoft.com/office/drawing/2014/main" id="{088A2A01-A816-1B05-2DEA-DDECE284EF63}"/>
                </a:ext>
              </a:extLst>
            </p:cNvPr>
            <p:cNvPicPr>
              <a:picLocks noChangeAspect="1" noChangeArrowheads="1"/>
            </p:cNvPicPr>
            <p:nvPr/>
          </p:nvPicPr>
          <p:blipFill>
            <a:blip r:embed="rId35"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252" name="Vita Flex">
              <a:hlinkClick r:id="rId34" action="ppaction://hlinksldjump"/>
              <a:extLst>
                <a:ext uri="{FF2B5EF4-FFF2-40B4-BE49-F238E27FC236}">
                  <a16:creationId xmlns:a16="http://schemas.microsoft.com/office/drawing/2014/main" id="{54587035-F8C6-A7F3-ECE9-CA7E232A95AB}"/>
                </a:ext>
              </a:extLst>
            </p:cNvPr>
            <p:cNvPicPr>
              <a:picLocks noChangeAspect="1"/>
            </p:cNvPicPr>
            <p:nvPr/>
          </p:nvPicPr>
          <p:blipFill>
            <a:blip r:embed="rId36"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257" name="RISE">
            <a:extLst>
              <a:ext uri="{FF2B5EF4-FFF2-40B4-BE49-F238E27FC236}">
                <a16:creationId xmlns:a16="http://schemas.microsoft.com/office/drawing/2014/main" id="{49C35A8D-93ED-6C25-8826-46838EB2C383}"/>
              </a:ext>
            </a:extLst>
          </p:cNvPr>
          <p:cNvGrpSpPr/>
          <p:nvPr/>
        </p:nvGrpSpPr>
        <p:grpSpPr>
          <a:xfrm>
            <a:off x="-11285110" y="4208655"/>
            <a:ext cx="2042338" cy="1982042"/>
            <a:chOff x="3870208" y="4306822"/>
            <a:chExt cx="2042338" cy="1982042"/>
          </a:xfrm>
        </p:grpSpPr>
        <p:grpSp>
          <p:nvGrpSpPr>
            <p:cNvPr id="258" name="RISE">
              <a:extLst>
                <a:ext uri="{FF2B5EF4-FFF2-40B4-BE49-F238E27FC236}">
                  <a16:creationId xmlns:a16="http://schemas.microsoft.com/office/drawing/2014/main" id="{5ECA48D4-B3F1-12B0-5279-6FB6452FB0DB}"/>
                </a:ext>
              </a:extLst>
            </p:cNvPr>
            <p:cNvGrpSpPr/>
            <p:nvPr/>
          </p:nvGrpSpPr>
          <p:grpSpPr>
            <a:xfrm>
              <a:off x="3870208" y="4306822"/>
              <a:ext cx="2042338" cy="1982042"/>
              <a:chOff x="2933238" y="4372963"/>
              <a:chExt cx="2042338" cy="1982042"/>
            </a:xfrm>
          </p:grpSpPr>
          <p:sp>
            <p:nvSpPr>
              <p:cNvPr id="260" name="Rectangulo Rise">
                <a:hlinkClick r:id="rId37" action="ppaction://hlinksldjump"/>
                <a:extLst>
                  <a:ext uri="{FF2B5EF4-FFF2-40B4-BE49-F238E27FC236}">
                    <a16:creationId xmlns:a16="http://schemas.microsoft.com/office/drawing/2014/main" id="{6EDC9868-6107-837A-DCCC-09D92A2CA034}"/>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61" name="TextBox Rise">
                <a:hlinkClick r:id="rId37" action="ppaction://hlinksldjump"/>
                <a:extLst>
                  <a:ext uri="{FF2B5EF4-FFF2-40B4-BE49-F238E27FC236}">
                    <a16:creationId xmlns:a16="http://schemas.microsoft.com/office/drawing/2014/main" id="{FFB09548-CD12-12D8-CCAB-44567564468F}"/>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259" name="Picture 258">
              <a:hlinkClick r:id="rId37" action="ppaction://hlinksldjump"/>
              <a:extLst>
                <a:ext uri="{FF2B5EF4-FFF2-40B4-BE49-F238E27FC236}">
                  <a16:creationId xmlns:a16="http://schemas.microsoft.com/office/drawing/2014/main" id="{FF814350-CA59-DD42-CAB7-369BB9ED361F}"/>
                </a:ext>
              </a:extLst>
            </p:cNvPr>
            <p:cNvPicPr>
              <a:picLocks noChangeAspect="1"/>
            </p:cNvPicPr>
            <p:nvPr/>
          </p:nvPicPr>
          <p:blipFill>
            <a:blip r:embed="rId38"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262" name="REVOLUTION">
            <a:extLst>
              <a:ext uri="{FF2B5EF4-FFF2-40B4-BE49-F238E27FC236}">
                <a16:creationId xmlns:a16="http://schemas.microsoft.com/office/drawing/2014/main" id="{73786646-F944-7B73-7EF6-D0D87FD73CD3}"/>
              </a:ext>
            </a:extLst>
          </p:cNvPr>
          <p:cNvGrpSpPr/>
          <p:nvPr/>
        </p:nvGrpSpPr>
        <p:grpSpPr>
          <a:xfrm>
            <a:off x="-14975241" y="4203612"/>
            <a:ext cx="2062983" cy="1992129"/>
            <a:chOff x="612262" y="4383050"/>
            <a:chExt cx="2062983" cy="1992129"/>
          </a:xfrm>
        </p:grpSpPr>
        <p:sp>
          <p:nvSpPr>
            <p:cNvPr id="263" name="Rectangulo Revolution">
              <a:hlinkClick r:id="rId39" action="ppaction://hlinksldjump"/>
              <a:extLst>
                <a:ext uri="{FF2B5EF4-FFF2-40B4-BE49-F238E27FC236}">
                  <a16:creationId xmlns:a16="http://schemas.microsoft.com/office/drawing/2014/main" id="{FB45A6E4-D666-FAE3-C0B1-96CC878F2EE8}"/>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264" name="Prodcut image Revolution">
              <a:hlinkClick r:id="rId39" action="ppaction://hlinksldjump"/>
              <a:extLst>
                <a:ext uri="{FF2B5EF4-FFF2-40B4-BE49-F238E27FC236}">
                  <a16:creationId xmlns:a16="http://schemas.microsoft.com/office/drawing/2014/main" id="{F622FDDD-3CEC-F1AD-FC67-AE8AC42AE0E3}"/>
                </a:ext>
              </a:extLst>
            </p:cNvPr>
            <p:cNvPicPr>
              <a:picLocks noChangeAspect="1"/>
            </p:cNvPicPr>
            <p:nvPr/>
          </p:nvPicPr>
          <p:blipFill>
            <a:blip r:embed="rId40"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265" name="TextBox Revolution">
              <a:hlinkClick r:id="rId39" action="ppaction://hlinksldjump"/>
              <a:extLst>
                <a:ext uri="{FF2B5EF4-FFF2-40B4-BE49-F238E27FC236}">
                  <a16:creationId xmlns:a16="http://schemas.microsoft.com/office/drawing/2014/main" id="{20A3DA6F-3AA6-22A4-6AC5-980DA8E94DD4}"/>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266" name="EXCEL">
            <a:extLst>
              <a:ext uri="{FF2B5EF4-FFF2-40B4-BE49-F238E27FC236}">
                <a16:creationId xmlns:a16="http://schemas.microsoft.com/office/drawing/2014/main" id="{3715124F-CB71-BE5D-6373-FB763631F40E}"/>
              </a:ext>
            </a:extLst>
          </p:cNvPr>
          <p:cNvGrpSpPr/>
          <p:nvPr/>
        </p:nvGrpSpPr>
        <p:grpSpPr>
          <a:xfrm>
            <a:off x="26541013" y="1885505"/>
            <a:ext cx="2057103" cy="1982042"/>
            <a:chOff x="9706418" y="2036246"/>
            <a:chExt cx="2057103" cy="1982042"/>
          </a:xfrm>
        </p:grpSpPr>
        <p:sp>
          <p:nvSpPr>
            <p:cNvPr id="267" name="Rectangulo Excel">
              <a:hlinkClick r:id="rId41" action="ppaction://hlinksldjump"/>
              <a:extLst>
                <a:ext uri="{FF2B5EF4-FFF2-40B4-BE49-F238E27FC236}">
                  <a16:creationId xmlns:a16="http://schemas.microsoft.com/office/drawing/2014/main" id="{3F047B31-ABB1-FE5D-C785-FCEFF376D40A}"/>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68" name="TextBox Excel">
              <a:hlinkClick r:id="rId41" action="ppaction://hlinksldjump"/>
              <a:extLst>
                <a:ext uri="{FF2B5EF4-FFF2-40B4-BE49-F238E27FC236}">
                  <a16:creationId xmlns:a16="http://schemas.microsoft.com/office/drawing/2014/main" id="{9DADDEC9-8F77-D279-3EFA-0D71C290BE4F}"/>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269" name="Product image Excel">
              <a:hlinkClick r:id="rId41" action="ppaction://hlinksldjump"/>
              <a:extLst>
                <a:ext uri="{FF2B5EF4-FFF2-40B4-BE49-F238E27FC236}">
                  <a16:creationId xmlns:a16="http://schemas.microsoft.com/office/drawing/2014/main" id="{23C39155-C830-BB09-E211-B812185291AD}"/>
                </a:ext>
              </a:extLst>
            </p:cNvPr>
            <p:cNvPicPr>
              <a:picLocks noChangeAspect="1"/>
            </p:cNvPicPr>
            <p:nvPr/>
          </p:nvPicPr>
          <p:blipFill>
            <a:blip r:embed="rId42"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270" name="COMPAS OTC">
            <a:extLst>
              <a:ext uri="{FF2B5EF4-FFF2-40B4-BE49-F238E27FC236}">
                <a16:creationId xmlns:a16="http://schemas.microsoft.com/office/drawing/2014/main" id="{F807407E-7798-9D21-507C-29DC7C76B265}"/>
              </a:ext>
            </a:extLst>
          </p:cNvPr>
          <p:cNvGrpSpPr/>
          <p:nvPr/>
        </p:nvGrpSpPr>
        <p:grpSpPr>
          <a:xfrm>
            <a:off x="22389051" y="1885505"/>
            <a:ext cx="2042338" cy="1982042"/>
            <a:chOff x="5078285" y="2036246"/>
            <a:chExt cx="2042338" cy="1982042"/>
          </a:xfrm>
        </p:grpSpPr>
        <p:sp>
          <p:nvSpPr>
            <p:cNvPr id="271" name="Rectangulo Compas OTC">
              <a:hlinkClick r:id="rId43" action="ppaction://hlinksldjump"/>
              <a:extLst>
                <a:ext uri="{FF2B5EF4-FFF2-40B4-BE49-F238E27FC236}">
                  <a16:creationId xmlns:a16="http://schemas.microsoft.com/office/drawing/2014/main" id="{2422F03A-E475-2AEF-38E4-A0958B262484}"/>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72" name="TextBox Compass OTC">
              <a:hlinkClick r:id="rId43" action="ppaction://hlinksldjump"/>
              <a:extLst>
                <a:ext uri="{FF2B5EF4-FFF2-40B4-BE49-F238E27FC236}">
                  <a16:creationId xmlns:a16="http://schemas.microsoft.com/office/drawing/2014/main" id="{E8A186F2-C2CB-9CF3-326D-FA022A4C413D}"/>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273" name="Product image Compass OTC">
              <a:hlinkClick r:id="rId43" action="ppaction://hlinksldjump"/>
              <a:extLst>
                <a:ext uri="{FF2B5EF4-FFF2-40B4-BE49-F238E27FC236}">
                  <a16:creationId xmlns:a16="http://schemas.microsoft.com/office/drawing/2014/main" id="{D9DF745E-0BC8-91B2-1743-18CD4CC55779}"/>
                </a:ext>
              </a:extLst>
            </p:cNvPr>
            <p:cNvPicPr>
              <a:picLocks noChangeAspect="1"/>
            </p:cNvPicPr>
            <p:nvPr/>
          </p:nvPicPr>
          <p:blipFill rotWithShape="1">
            <a:blip r:embed="rId44"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274" name="COMPASS FMT">
            <a:extLst>
              <a:ext uri="{FF2B5EF4-FFF2-40B4-BE49-F238E27FC236}">
                <a16:creationId xmlns:a16="http://schemas.microsoft.com/office/drawing/2014/main" id="{EE456A3D-F6FC-9068-2D31-89AD68CD8596}"/>
              </a:ext>
            </a:extLst>
          </p:cNvPr>
          <p:cNvGrpSpPr/>
          <p:nvPr/>
        </p:nvGrpSpPr>
        <p:grpSpPr>
          <a:xfrm>
            <a:off x="18200403" y="1885505"/>
            <a:ext cx="2042338" cy="1982042"/>
            <a:chOff x="2774521" y="2046333"/>
            <a:chExt cx="2042338" cy="1982042"/>
          </a:xfrm>
        </p:grpSpPr>
        <p:grpSp>
          <p:nvGrpSpPr>
            <p:cNvPr id="275" name="Group 274">
              <a:extLst>
                <a:ext uri="{FF2B5EF4-FFF2-40B4-BE49-F238E27FC236}">
                  <a16:creationId xmlns:a16="http://schemas.microsoft.com/office/drawing/2014/main" id="{388E5053-4B1B-50D3-0576-6B695F86D326}"/>
                </a:ext>
              </a:extLst>
            </p:cNvPr>
            <p:cNvGrpSpPr/>
            <p:nvPr/>
          </p:nvGrpSpPr>
          <p:grpSpPr>
            <a:xfrm>
              <a:off x="2774521" y="2046333"/>
              <a:ext cx="2042338" cy="1982042"/>
              <a:chOff x="2774521" y="2046333"/>
              <a:chExt cx="2042338" cy="1982042"/>
            </a:xfrm>
          </p:grpSpPr>
          <p:sp>
            <p:nvSpPr>
              <p:cNvPr id="277" name="Rectangulo Horizon">
                <a:hlinkClick r:id="rId45" action="ppaction://hlinksldjump"/>
                <a:extLst>
                  <a:ext uri="{FF2B5EF4-FFF2-40B4-BE49-F238E27FC236}">
                    <a16:creationId xmlns:a16="http://schemas.microsoft.com/office/drawing/2014/main" id="{0003BE5D-1452-9300-E81D-6F3671A739B0}"/>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78" name="TextBox Compass FMT">
                <a:hlinkClick r:id="rId45" action="ppaction://hlinksldjump"/>
                <a:extLst>
                  <a:ext uri="{FF2B5EF4-FFF2-40B4-BE49-F238E27FC236}">
                    <a16:creationId xmlns:a16="http://schemas.microsoft.com/office/drawing/2014/main" id="{69F80283-E6EF-8B67-AA86-9A5E076F06F3}"/>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276" name="Picture 275">
              <a:hlinkClick r:id="rId45" action="ppaction://hlinksldjump"/>
              <a:extLst>
                <a:ext uri="{FF2B5EF4-FFF2-40B4-BE49-F238E27FC236}">
                  <a16:creationId xmlns:a16="http://schemas.microsoft.com/office/drawing/2014/main" id="{368296E7-0F4F-0C18-0128-D622CF098E7D}"/>
                </a:ext>
              </a:extLst>
            </p:cNvPr>
            <p:cNvPicPr>
              <a:picLocks noChangeAspect="1"/>
            </p:cNvPicPr>
            <p:nvPr/>
          </p:nvPicPr>
          <p:blipFill rotWithShape="1">
            <a:blip r:embed="rId46"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279" name="HORIZON">
            <a:extLst>
              <a:ext uri="{FF2B5EF4-FFF2-40B4-BE49-F238E27FC236}">
                <a16:creationId xmlns:a16="http://schemas.microsoft.com/office/drawing/2014/main" id="{669E7C17-6CB8-DC90-ED30-27E395B0FE30}"/>
              </a:ext>
            </a:extLst>
          </p:cNvPr>
          <p:cNvGrpSpPr/>
          <p:nvPr/>
        </p:nvGrpSpPr>
        <p:grpSpPr>
          <a:xfrm>
            <a:off x="14110573" y="1885505"/>
            <a:ext cx="2062983" cy="1982042"/>
            <a:chOff x="443243" y="2046333"/>
            <a:chExt cx="2062983" cy="1982042"/>
          </a:xfrm>
        </p:grpSpPr>
        <p:sp>
          <p:nvSpPr>
            <p:cNvPr id="280" name="Rectangulo Horizon">
              <a:hlinkClick r:id="rId47" action="ppaction://hlinksldjump"/>
              <a:extLst>
                <a:ext uri="{FF2B5EF4-FFF2-40B4-BE49-F238E27FC236}">
                  <a16:creationId xmlns:a16="http://schemas.microsoft.com/office/drawing/2014/main" id="{7F0E94E5-2CB9-6FC5-35D2-3FA54299F732}"/>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81" name="TextBox Horizon">
              <a:hlinkClick r:id="rId47" action="ppaction://hlinksldjump"/>
              <a:extLst>
                <a:ext uri="{FF2B5EF4-FFF2-40B4-BE49-F238E27FC236}">
                  <a16:creationId xmlns:a16="http://schemas.microsoft.com/office/drawing/2014/main" id="{9285681C-069E-F287-A36F-F7CE15535ACB}"/>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282" name="Product image Horizon">
              <a:hlinkClick r:id="rId47" action="ppaction://hlinksldjump"/>
              <a:extLst>
                <a:ext uri="{FF2B5EF4-FFF2-40B4-BE49-F238E27FC236}">
                  <a16:creationId xmlns:a16="http://schemas.microsoft.com/office/drawing/2014/main" id="{1BFDC4FB-86F4-172D-D36E-56BB91FB59AF}"/>
                </a:ext>
              </a:extLst>
            </p:cNvPr>
            <p:cNvPicPr>
              <a:picLocks noChangeAspect="1"/>
            </p:cNvPicPr>
            <p:nvPr/>
          </p:nvPicPr>
          <p:blipFill rotWithShape="1">
            <a:blip r:embed="rId48"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283" name="Footer Placeholder 4">
            <a:extLst>
              <a:ext uri="{FF2B5EF4-FFF2-40B4-BE49-F238E27FC236}">
                <a16:creationId xmlns:a16="http://schemas.microsoft.com/office/drawing/2014/main" id="{FBA45476-3336-8A25-C126-FE133B9523E3}"/>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284" name="Our Portafolio text box">
            <a:extLst>
              <a:ext uri="{FF2B5EF4-FFF2-40B4-BE49-F238E27FC236}">
                <a16:creationId xmlns:a16="http://schemas.microsoft.com/office/drawing/2014/main" id="{F0CE1FB5-8780-6B0C-E540-37A910D332BE}"/>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285" name="Medical Imaging Title">
            <a:extLst>
              <a:ext uri="{FF2B5EF4-FFF2-40B4-BE49-F238E27FC236}">
                <a16:creationId xmlns:a16="http://schemas.microsoft.com/office/drawing/2014/main" id="{5E27C8D8-8A4C-16BE-0A4C-674B098365B6}"/>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286" name="We Care Text">
            <a:extLst>
              <a:ext uri="{FF2B5EF4-FFF2-40B4-BE49-F238E27FC236}">
                <a16:creationId xmlns:a16="http://schemas.microsoft.com/office/drawing/2014/main" id="{FEFEEBE7-4126-33EA-FD3B-509EF44AF4EB}"/>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287" name="Thank you image">
            <a:extLst>
              <a:ext uri="{FF2B5EF4-FFF2-40B4-BE49-F238E27FC236}">
                <a16:creationId xmlns:a16="http://schemas.microsoft.com/office/drawing/2014/main" id="{7D0AED41-968F-E194-2D02-7E9E3D5C89C8}"/>
              </a:ext>
            </a:extLst>
          </p:cNvPr>
          <p:cNvPicPr>
            <a:picLocks noChangeAspect="1"/>
          </p:cNvPicPr>
          <p:nvPr/>
        </p:nvPicPr>
        <p:blipFill>
          <a:blip r:embed="rId49"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sp>
        <p:nvSpPr>
          <p:cNvPr id="147" name="Menu Background">
            <a:extLst>
              <a:ext uri="{FF2B5EF4-FFF2-40B4-BE49-F238E27FC236}">
                <a16:creationId xmlns:a16="http://schemas.microsoft.com/office/drawing/2014/main" id="{CA2E11C5-40B5-61A0-AF43-F4825B0AC753}"/>
              </a:ext>
            </a:extLst>
          </p:cNvPr>
          <p:cNvSpPr/>
          <p:nvPr/>
        </p:nvSpPr>
        <p:spPr>
          <a:xfrm>
            <a:off x="-185120"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_tradnl"/>
          </a:p>
        </p:txBody>
      </p:sp>
      <p:sp>
        <p:nvSpPr>
          <p:cNvPr id="148" name="Menu Portafolio">
            <a:hlinkClick r:id="rId50" action="ppaction://hlinksldjump"/>
            <a:extLst>
              <a:ext uri="{FF2B5EF4-FFF2-40B4-BE49-F238E27FC236}">
                <a16:creationId xmlns:a16="http://schemas.microsoft.com/office/drawing/2014/main" id="{5A638B0C-F733-F7CE-79E7-A52FF9C2BD9B}"/>
              </a:ext>
            </a:extLst>
          </p:cNvPr>
          <p:cNvSpPr txBox="1"/>
          <p:nvPr/>
        </p:nvSpPr>
        <p:spPr>
          <a:xfrm>
            <a:off x="8905808" y="155231"/>
            <a:ext cx="1440000" cy="276999"/>
          </a:xfrm>
          <a:prstGeom prst="rect">
            <a:avLst/>
          </a:prstGeom>
          <a:noFill/>
        </p:spPr>
        <p:txBody>
          <a:bodyPr wrap="square" rtlCol="0">
            <a:spAutoFit/>
          </a:bodyPr>
          <a:lstStyle/>
          <a:p>
            <a:pPr algn="ctr"/>
            <a:r>
              <a:rPr lang="en-US" sz="1200" err="1">
                <a:solidFill>
                  <a:schemeClr val="bg1"/>
                </a:solidFill>
                <a:latin typeface="FRUTIGER LT 55 ROMAN" panose="02000503000000000000" pitchFamily="2" charset="0"/>
              </a:rPr>
              <a:t>Portafolio</a:t>
            </a:r>
            <a:endParaRPr lang="en-US" sz="1200">
              <a:solidFill>
                <a:schemeClr val="bg1"/>
              </a:solidFill>
              <a:latin typeface="FRUTIGER LT 55 ROMAN" panose="02000503000000000000" pitchFamily="2" charset="0"/>
            </a:endParaRPr>
          </a:p>
        </p:txBody>
      </p:sp>
      <p:sp>
        <p:nvSpPr>
          <p:cNvPr id="149" name="Menu Awards">
            <a:hlinkClick r:id="rId51" action="ppaction://hlinksldjump"/>
            <a:extLst>
              <a:ext uri="{FF2B5EF4-FFF2-40B4-BE49-F238E27FC236}">
                <a16:creationId xmlns:a16="http://schemas.microsoft.com/office/drawing/2014/main" id="{2AC5D109-8759-B163-0E14-257C2BA33DE7}"/>
              </a:ext>
            </a:extLst>
          </p:cNvPr>
          <p:cNvSpPr txBox="1"/>
          <p:nvPr/>
        </p:nvSpPr>
        <p:spPr>
          <a:xfrm>
            <a:off x="7480377" y="155231"/>
            <a:ext cx="1440000" cy="276999"/>
          </a:xfrm>
          <a:prstGeom prst="rect">
            <a:avLst/>
          </a:prstGeom>
          <a:noFill/>
        </p:spPr>
        <p:txBody>
          <a:bodyPr wrap="square" rtlCol="0">
            <a:spAutoFit/>
          </a:bodyPr>
          <a:lstStyle/>
          <a:p>
            <a:pPr algn="ctr"/>
            <a:r>
              <a:rPr lang="en-US" sz="1200" err="1">
                <a:solidFill>
                  <a:schemeClr val="bg1"/>
                </a:solidFill>
                <a:latin typeface="FRUTIGER LT 55 ROMAN" panose="02000503000000000000" pitchFamily="2" charset="0"/>
              </a:rPr>
              <a:t>Reconocimientos</a:t>
            </a:r>
            <a:endParaRPr lang="en-US" sz="1200">
              <a:solidFill>
                <a:schemeClr val="bg1"/>
              </a:solidFill>
              <a:latin typeface="FRUTIGER LT 55 ROMAN" panose="02000503000000000000" pitchFamily="2" charset="0"/>
            </a:endParaRPr>
          </a:p>
        </p:txBody>
      </p:sp>
      <p:sp>
        <p:nvSpPr>
          <p:cNvPr id="150" name="Menu Our Customers">
            <a:hlinkClick r:id="rId52" action="ppaction://hlinksldjump"/>
            <a:extLst>
              <a:ext uri="{FF2B5EF4-FFF2-40B4-BE49-F238E27FC236}">
                <a16:creationId xmlns:a16="http://schemas.microsoft.com/office/drawing/2014/main" id="{7D3AE62A-7169-6C1C-A320-EF2E94B5A918}"/>
              </a:ext>
            </a:extLst>
          </p:cNvPr>
          <p:cNvSpPr txBox="1"/>
          <p:nvPr/>
        </p:nvSpPr>
        <p:spPr>
          <a:xfrm>
            <a:off x="6054946" y="62898"/>
            <a:ext cx="1440000" cy="461665"/>
          </a:xfrm>
          <a:prstGeom prst="rect">
            <a:avLst/>
          </a:prstGeom>
          <a:noFill/>
        </p:spPr>
        <p:txBody>
          <a:bodyPr wrap="square" rtlCol="0">
            <a:spAutoFit/>
          </a:bodyPr>
          <a:lstStyle/>
          <a:p>
            <a:pPr algn="ctr"/>
            <a:r>
              <a:rPr lang="en-US" sz="1200" err="1">
                <a:latin typeface="FRUTIGER LT 55 ROMAN" panose="02000503000000000000" pitchFamily="2" charset="0"/>
              </a:rPr>
              <a:t>Nuestros</a:t>
            </a:r>
            <a:endParaRPr lang="en-US" sz="1200">
              <a:latin typeface="FRUTIGER LT 55 ROMAN" panose="02000503000000000000" pitchFamily="2" charset="0"/>
            </a:endParaRPr>
          </a:p>
          <a:p>
            <a:pPr algn="ctr"/>
            <a:r>
              <a:rPr lang="en-US" sz="1200" err="1">
                <a:latin typeface="FRUTIGER LT 55 ROMAN" panose="02000503000000000000" pitchFamily="2" charset="0"/>
              </a:rPr>
              <a:t>Clientes</a:t>
            </a:r>
            <a:endParaRPr lang="en-US" sz="1200">
              <a:latin typeface="FRUTIGER LT 55 ROMAN" panose="02000503000000000000" pitchFamily="2" charset="0"/>
            </a:endParaRPr>
          </a:p>
        </p:txBody>
      </p:sp>
      <p:sp>
        <p:nvSpPr>
          <p:cNvPr id="169" name="Menu End Presentation">
            <a:hlinkClick r:id="" action="ppaction://hlinkshowjump?jump=lastslide"/>
            <a:extLst>
              <a:ext uri="{FF2B5EF4-FFF2-40B4-BE49-F238E27FC236}">
                <a16:creationId xmlns:a16="http://schemas.microsoft.com/office/drawing/2014/main" id="{051A1C50-7A15-198C-6DCA-78CC4D0D0653}"/>
              </a:ext>
            </a:extLst>
          </p:cNvPr>
          <p:cNvSpPr txBox="1"/>
          <p:nvPr/>
        </p:nvSpPr>
        <p:spPr>
          <a:xfrm>
            <a:off x="10331241" y="62898"/>
            <a:ext cx="1440000" cy="461665"/>
          </a:xfrm>
          <a:prstGeom prst="rect">
            <a:avLst/>
          </a:prstGeom>
          <a:noFill/>
        </p:spPr>
        <p:txBody>
          <a:bodyPr wrap="square" rtlCol="0">
            <a:spAutoFit/>
          </a:bodyPr>
          <a:lstStyle/>
          <a:p>
            <a:pPr algn="ctr"/>
            <a:r>
              <a:rPr lang="en-US" sz="1200" dirty="0">
                <a:solidFill>
                  <a:schemeClr val="bg1"/>
                </a:solidFill>
                <a:latin typeface="FRUTIGER LT 55 ROMAN" panose="02000503000000000000" pitchFamily="2" charset="0"/>
              </a:rPr>
              <a:t>Fin de la </a:t>
            </a:r>
            <a:r>
              <a:rPr lang="en-US" sz="1200" dirty="0" err="1">
                <a:solidFill>
                  <a:schemeClr val="bg1"/>
                </a:solidFill>
                <a:latin typeface="FRUTIGER LT 55 ROMAN" panose="02000503000000000000" pitchFamily="2" charset="0"/>
              </a:rPr>
              <a:t>Presentación</a:t>
            </a:r>
            <a:endParaRPr lang="en-US" sz="1200" dirty="0">
              <a:solidFill>
                <a:schemeClr val="bg1"/>
              </a:solidFill>
              <a:latin typeface="FRUTIGER LT 55 ROMAN" panose="02000503000000000000" pitchFamily="2" charset="0"/>
            </a:endParaRPr>
          </a:p>
        </p:txBody>
      </p:sp>
      <p:sp>
        <p:nvSpPr>
          <p:cNvPr id="170" name="Menu Our History">
            <a:hlinkClick r:id="rId53" action="ppaction://hlinksldjump"/>
            <a:extLst>
              <a:ext uri="{FF2B5EF4-FFF2-40B4-BE49-F238E27FC236}">
                <a16:creationId xmlns:a16="http://schemas.microsoft.com/office/drawing/2014/main" id="{378ECB83-ABB5-B8AD-B12D-A29E6A33540F}"/>
              </a:ext>
            </a:extLst>
          </p:cNvPr>
          <p:cNvSpPr txBox="1"/>
          <p:nvPr/>
        </p:nvSpPr>
        <p:spPr>
          <a:xfrm>
            <a:off x="4629515" y="62898"/>
            <a:ext cx="1440000" cy="461665"/>
          </a:xfrm>
          <a:prstGeom prst="rect">
            <a:avLst/>
          </a:prstGeom>
          <a:noFill/>
        </p:spPr>
        <p:txBody>
          <a:bodyPr wrap="square" rtlCol="0">
            <a:spAutoFit/>
          </a:bodyPr>
          <a:lstStyle/>
          <a:p>
            <a:pPr algn="ctr"/>
            <a:r>
              <a:rPr lang="en-US" sz="1200">
                <a:solidFill>
                  <a:schemeClr val="bg1"/>
                </a:solidFill>
                <a:latin typeface="FRUTIGER LT 55 ROMAN" panose="02000503000000000000" pitchFamily="2" charset="0"/>
              </a:rPr>
              <a:t>Nuestra</a:t>
            </a:r>
          </a:p>
          <a:p>
            <a:pPr algn="ctr"/>
            <a:r>
              <a:rPr lang="en-US" sz="1200">
                <a:solidFill>
                  <a:schemeClr val="bg1"/>
                </a:solidFill>
                <a:latin typeface="FRUTIGER LT 55 ROMAN" panose="02000503000000000000" pitchFamily="2" charset="0"/>
              </a:rPr>
              <a:t>Historia</a:t>
            </a:r>
          </a:p>
        </p:txBody>
      </p:sp>
      <p:sp>
        <p:nvSpPr>
          <p:cNvPr id="171" name="Menu Organizational Stucture">
            <a:hlinkClick r:id="rId54" action="ppaction://hlinksldjump"/>
            <a:extLst>
              <a:ext uri="{FF2B5EF4-FFF2-40B4-BE49-F238E27FC236}">
                <a16:creationId xmlns:a16="http://schemas.microsoft.com/office/drawing/2014/main" id="{2953F4A4-91B0-9FA1-E49A-EE7EF0931720}"/>
              </a:ext>
            </a:extLst>
          </p:cNvPr>
          <p:cNvSpPr txBox="1"/>
          <p:nvPr/>
        </p:nvSpPr>
        <p:spPr>
          <a:xfrm>
            <a:off x="3204084" y="62898"/>
            <a:ext cx="1440000" cy="461665"/>
          </a:xfrm>
          <a:prstGeom prst="rect">
            <a:avLst/>
          </a:prstGeom>
          <a:noFill/>
        </p:spPr>
        <p:txBody>
          <a:bodyPr wrap="square" rtlCol="0">
            <a:spAutoFit/>
          </a:bodyPr>
          <a:lstStyle/>
          <a:p>
            <a:pPr algn="ctr"/>
            <a:r>
              <a:rPr lang="en-US" sz="1200" err="1">
                <a:solidFill>
                  <a:schemeClr val="bg1"/>
                </a:solidFill>
                <a:latin typeface="FRUTIGER LT 55 ROMAN" panose="02000503000000000000" pitchFamily="2" charset="0"/>
              </a:rPr>
              <a:t>Estructura</a:t>
            </a:r>
            <a:r>
              <a:rPr lang="en-US" sz="1200">
                <a:solidFill>
                  <a:schemeClr val="bg1"/>
                </a:solidFill>
                <a:latin typeface="FRUTIGER LT 55 ROMAN" panose="02000503000000000000" pitchFamily="2" charset="0"/>
              </a:rPr>
              <a:t> </a:t>
            </a:r>
            <a:r>
              <a:rPr lang="en-US" sz="1200" err="1">
                <a:solidFill>
                  <a:schemeClr val="bg1"/>
                </a:solidFill>
                <a:latin typeface="FRUTIGER LT 55 ROMAN" panose="02000503000000000000" pitchFamily="2" charset="0"/>
              </a:rPr>
              <a:t>Organizacional</a:t>
            </a:r>
            <a:endParaRPr lang="en-US" sz="1200">
              <a:solidFill>
                <a:schemeClr val="bg1"/>
              </a:solidFill>
              <a:latin typeface="FRUTIGER LT 55 ROMAN" panose="02000503000000000000" pitchFamily="2" charset="0"/>
            </a:endParaRPr>
          </a:p>
        </p:txBody>
      </p:sp>
      <p:sp>
        <p:nvSpPr>
          <p:cNvPr id="172" name="Menu Why Us">
            <a:hlinkClick r:id="rId55" action="ppaction://hlinksldjump"/>
            <a:extLst>
              <a:ext uri="{FF2B5EF4-FFF2-40B4-BE49-F238E27FC236}">
                <a16:creationId xmlns:a16="http://schemas.microsoft.com/office/drawing/2014/main" id="{2F3865C3-44EE-5E54-1B0C-8846FE5FFF2F}"/>
              </a:ext>
            </a:extLst>
          </p:cNvPr>
          <p:cNvSpPr txBox="1"/>
          <p:nvPr/>
        </p:nvSpPr>
        <p:spPr>
          <a:xfrm>
            <a:off x="1778653" y="62898"/>
            <a:ext cx="1440000" cy="461665"/>
          </a:xfrm>
          <a:prstGeom prst="rect">
            <a:avLst/>
          </a:prstGeom>
          <a:noFill/>
        </p:spPr>
        <p:txBody>
          <a:bodyPr wrap="square" rtlCol="0">
            <a:spAutoFit/>
          </a:bodyPr>
          <a:lstStyle/>
          <a:p>
            <a:pPr algn="ctr"/>
            <a:r>
              <a:rPr lang="en-US" sz="1200">
                <a:solidFill>
                  <a:schemeClr val="bg1"/>
                </a:solidFill>
                <a:latin typeface="FRUTIGER LT 55 ROMAN" panose="02000503000000000000" pitchFamily="2" charset="0"/>
              </a:rPr>
              <a:t>Why</a:t>
            </a:r>
          </a:p>
          <a:p>
            <a:pPr algn="ctr"/>
            <a:r>
              <a:rPr lang="en-US" sz="1200">
                <a:solidFill>
                  <a:schemeClr val="bg1"/>
                </a:solidFill>
                <a:latin typeface="FRUTIGER LT 55 ROMAN" panose="02000503000000000000" pitchFamily="2" charset="0"/>
              </a:rPr>
              <a:t>Carestream</a:t>
            </a:r>
          </a:p>
        </p:txBody>
      </p:sp>
      <p:pic>
        <p:nvPicPr>
          <p:cNvPr id="173" name="Carestream Logo Menu">
            <a:hlinkClick r:id="" action="ppaction://hlinkshowjump?jump=firstslide"/>
            <a:extLst>
              <a:ext uri="{FF2B5EF4-FFF2-40B4-BE49-F238E27FC236}">
                <a16:creationId xmlns:a16="http://schemas.microsoft.com/office/drawing/2014/main" id="{F7117F59-8A1F-3272-7548-3228286E0839}"/>
              </a:ext>
            </a:extLst>
          </p:cNvPr>
          <p:cNvPicPr>
            <a:picLocks noChangeAspect="1"/>
          </p:cNvPicPr>
          <p:nvPr/>
        </p:nvPicPr>
        <p:blipFill>
          <a:blip r:embed="rId56" cstate="screen">
            <a:extLst>
              <a:ext uri="{28A0092B-C50C-407E-A947-70E740481C1C}">
                <a14:useLocalDpi xmlns:a14="http://schemas.microsoft.com/office/drawing/2010/main"/>
              </a:ext>
            </a:extLst>
          </a:blip>
          <a:stretch>
            <a:fillRect/>
          </a:stretch>
        </p:blipFill>
        <p:spPr>
          <a:xfrm>
            <a:off x="420759" y="189620"/>
            <a:ext cx="1209137" cy="208220"/>
          </a:xfrm>
          <a:prstGeom prst="rect">
            <a:avLst/>
          </a:prstGeom>
        </p:spPr>
      </p:pic>
      <p:grpSp>
        <p:nvGrpSpPr>
          <p:cNvPr id="288" name="DETECTORS">
            <a:extLst>
              <a:ext uri="{FF2B5EF4-FFF2-40B4-BE49-F238E27FC236}">
                <a16:creationId xmlns:a16="http://schemas.microsoft.com/office/drawing/2014/main" id="{49D755D0-0227-76AF-41FB-D1D63D97689A}"/>
              </a:ext>
            </a:extLst>
          </p:cNvPr>
          <p:cNvGrpSpPr/>
          <p:nvPr/>
        </p:nvGrpSpPr>
        <p:grpSpPr>
          <a:xfrm>
            <a:off x="-7890919" y="4139232"/>
            <a:ext cx="2042338" cy="2120888"/>
            <a:chOff x="5247304" y="4372963"/>
            <a:chExt cx="2042338" cy="2120888"/>
          </a:xfrm>
        </p:grpSpPr>
        <p:sp>
          <p:nvSpPr>
            <p:cNvPr id="289" name="Rectangulo Detectors">
              <a:hlinkClick r:id="rId57" action="ppaction://hlinksldjump"/>
              <a:extLst>
                <a:ext uri="{FF2B5EF4-FFF2-40B4-BE49-F238E27FC236}">
                  <a16:creationId xmlns:a16="http://schemas.microsoft.com/office/drawing/2014/main" id="{CAD388AC-805C-71B6-007F-F3D8A69A5F9B}"/>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90" name="TextBox Detectors">
              <a:hlinkClick r:id="rId57" action="ppaction://hlinksldjump"/>
              <a:extLst>
                <a:ext uri="{FF2B5EF4-FFF2-40B4-BE49-F238E27FC236}">
                  <a16:creationId xmlns:a16="http://schemas.microsoft.com/office/drawing/2014/main" id="{623782D3-A87B-0749-7D9B-17F41C9DC34E}"/>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91" name="Product image Detectors">
              <a:hlinkClick r:id="rId57" action="ppaction://hlinksldjump"/>
              <a:extLst>
                <a:ext uri="{FF2B5EF4-FFF2-40B4-BE49-F238E27FC236}">
                  <a16:creationId xmlns:a16="http://schemas.microsoft.com/office/drawing/2014/main" id="{3635368C-6C08-1B73-1917-46580DBA5382}"/>
                </a:ext>
              </a:extLst>
            </p:cNvPr>
            <p:cNvPicPr>
              <a:picLocks noChangeAspect="1"/>
            </p:cNvPicPr>
            <p:nvPr/>
          </p:nvPicPr>
          <p:blipFill>
            <a:blip r:embed="rId58"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273771180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 name="Innovation award logo">
            <a:extLst>
              <a:ext uri="{FF2B5EF4-FFF2-40B4-BE49-F238E27FC236}">
                <a16:creationId xmlns:a16="http://schemas.microsoft.com/office/drawing/2014/main" id="{87BB027A-982E-91F4-0AFD-10714C12968A}"/>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165478" y="7272089"/>
            <a:ext cx="1966128" cy="1891633"/>
          </a:xfrm>
          <a:prstGeom prst="rect">
            <a:avLst/>
          </a:prstGeom>
        </p:spPr>
      </p:pic>
      <p:sp>
        <p:nvSpPr>
          <p:cNvPr id="154" name="Lux 35 Ribbon">
            <a:extLst>
              <a:ext uri="{FF2B5EF4-FFF2-40B4-BE49-F238E27FC236}">
                <a16:creationId xmlns:a16="http://schemas.microsoft.com/office/drawing/2014/main" id="{7C4980D1-07E0-52F1-6CDF-D0E9855546DF}"/>
              </a:ext>
            </a:extLst>
          </p:cNvPr>
          <p:cNvSpPr/>
          <p:nvPr/>
        </p:nvSpPr>
        <p:spPr>
          <a:xfrm>
            <a:off x="-2599504" y="9321592"/>
            <a:ext cx="2753341" cy="647700"/>
          </a:xfrm>
          <a:prstGeom prst="ribbon2">
            <a:avLst>
              <a:gd name="adj1" fmla="val 33333"/>
              <a:gd name="adj2" fmla="val 75000"/>
            </a:avLst>
          </a:prstGeom>
          <a:solidFill>
            <a:srgbClr val="F6802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MX"/>
              <a:t>LUX 35 DETECTOR</a:t>
            </a:r>
          </a:p>
        </p:txBody>
      </p:sp>
      <p:pic>
        <p:nvPicPr>
          <p:cNvPr id="137" name="BCS award logo">
            <a:extLst>
              <a:ext uri="{FF2B5EF4-FFF2-40B4-BE49-F238E27FC236}">
                <a16:creationId xmlns:a16="http://schemas.microsoft.com/office/drawing/2014/main" id="{951FF93C-B616-A5A9-C294-7CDFAC9C31B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14761" y="1794834"/>
            <a:ext cx="2656805" cy="2391640"/>
          </a:xfrm>
          <a:prstGeom prst="rect">
            <a:avLst/>
          </a:prstGeom>
        </p:spPr>
      </p:pic>
      <p:pic>
        <p:nvPicPr>
          <p:cNvPr id="152" name="Picture AWARD">
            <a:extLst>
              <a:ext uri="{FF2B5EF4-FFF2-40B4-BE49-F238E27FC236}">
                <a16:creationId xmlns:a16="http://schemas.microsoft.com/office/drawing/2014/main" id="{2636E89E-0A3D-B887-931A-24DEAC95AF13}"/>
              </a:ext>
            </a:extLst>
          </p:cNvPr>
          <p:cNvPicPr>
            <a:picLocks noChangeAspect="1"/>
          </p:cNvPicPr>
          <p:nvPr/>
        </p:nvPicPr>
        <p:blipFill>
          <a:blip r:embed="rId4">
            <a:alphaModFix/>
          </a:blip>
          <a:stretch>
            <a:fillRect/>
          </a:stretch>
        </p:blipFill>
        <p:spPr>
          <a:xfrm>
            <a:off x="-3022180" y="7718238"/>
            <a:ext cx="2811017" cy="2024260"/>
          </a:xfrm>
          <a:prstGeom prst="rect">
            <a:avLst/>
          </a:prstGeom>
        </p:spPr>
      </p:pic>
      <p:sp>
        <p:nvSpPr>
          <p:cNvPr id="32" name="Awards text">
            <a:extLst>
              <a:ext uri="{FF2B5EF4-FFF2-40B4-BE49-F238E27FC236}">
                <a16:creationId xmlns:a16="http://schemas.microsoft.com/office/drawing/2014/main" id="{6D7E9C13-798E-4DF2-5C3F-547D1BA2D172}"/>
              </a:ext>
            </a:extLst>
          </p:cNvPr>
          <p:cNvSpPr txBox="1"/>
          <p:nvPr/>
        </p:nvSpPr>
        <p:spPr>
          <a:xfrm>
            <a:off x="7925896" y="5672521"/>
            <a:ext cx="3609076" cy="523220"/>
          </a:xfrm>
          <a:prstGeom prst="rect">
            <a:avLst/>
          </a:prstGeom>
          <a:noFill/>
        </p:spPr>
        <p:txBody>
          <a:bodyPr wrap="square" rtlCol="0">
            <a:spAutoFit/>
          </a:bodyPr>
          <a:lstStyle/>
          <a:p>
            <a:r>
              <a:rPr lang="en-US" sz="2800" b="1" kern="0" dirty="0">
                <a:latin typeface="FRUTIGER LT 77 BLACK CONDENSED" panose="02000503000000000000" pitchFamily="2" charset="0"/>
              </a:rPr>
              <a:t>RECONOCIMIENTOS</a:t>
            </a:r>
          </a:p>
        </p:txBody>
      </p:sp>
      <p:sp>
        <p:nvSpPr>
          <p:cNvPr id="2" name="BCS award title">
            <a:extLst>
              <a:ext uri="{FF2B5EF4-FFF2-40B4-BE49-F238E27FC236}">
                <a16:creationId xmlns:a16="http://schemas.microsoft.com/office/drawing/2014/main" id="{51938EED-BF86-12E2-AED9-C2DA44963F7D}"/>
              </a:ext>
            </a:extLst>
          </p:cNvPr>
          <p:cNvSpPr txBox="1"/>
          <p:nvPr/>
        </p:nvSpPr>
        <p:spPr>
          <a:xfrm>
            <a:off x="3279292" y="1756421"/>
            <a:ext cx="4245200" cy="369332"/>
          </a:xfrm>
          <a:prstGeom prst="rect">
            <a:avLst/>
          </a:prstGeom>
          <a:noFill/>
        </p:spPr>
        <p:txBody>
          <a:bodyPr wrap="square" rtlCol="0">
            <a:spAutoFit/>
          </a:bodyPr>
          <a:lstStyle/>
          <a:p>
            <a:r>
              <a:rPr lang="es-MX">
                <a:solidFill>
                  <a:srgbClr val="F68025"/>
                </a:solidFill>
                <a:latin typeface="FRUTIGER LT 55 ROMAN" panose="02000503000000000000" pitchFamily="2" charset="0"/>
              </a:rPr>
              <a:t>Mejor Satisfacción del cliente</a:t>
            </a:r>
            <a:endParaRPr lang="en-MX">
              <a:solidFill>
                <a:srgbClr val="F68025"/>
              </a:solidFill>
              <a:latin typeface="FRUTIGER LT 55 ROMAN" panose="02000503000000000000" pitchFamily="2" charset="0"/>
            </a:endParaRPr>
          </a:p>
        </p:txBody>
      </p:sp>
      <p:sp>
        <p:nvSpPr>
          <p:cNvPr id="3" name="BCS award subtitle">
            <a:extLst>
              <a:ext uri="{FF2B5EF4-FFF2-40B4-BE49-F238E27FC236}">
                <a16:creationId xmlns:a16="http://schemas.microsoft.com/office/drawing/2014/main" id="{F145EB1C-13DA-2C92-E0D2-791802348912}"/>
              </a:ext>
            </a:extLst>
          </p:cNvPr>
          <p:cNvSpPr txBox="1"/>
          <p:nvPr/>
        </p:nvSpPr>
        <p:spPr>
          <a:xfrm>
            <a:off x="3279292" y="2106453"/>
            <a:ext cx="8136607" cy="584775"/>
          </a:xfrm>
          <a:prstGeom prst="rect">
            <a:avLst/>
          </a:prstGeom>
          <a:noFill/>
        </p:spPr>
        <p:txBody>
          <a:bodyPr wrap="square" rtlCol="0">
            <a:spAutoFit/>
          </a:bodyPr>
          <a:lstStyle/>
          <a:p>
            <a:r>
              <a:rPr lang="en-MX" sz="1600" b="1">
                <a:latin typeface="FRUTIGER LT 45 LIGHT" panose="02000503000000000000" pitchFamily="2" charset="0"/>
              </a:rPr>
              <a:t>Carestream Health</a:t>
            </a:r>
            <a:r>
              <a:rPr lang="es-MX" sz="1600" b="1">
                <a:latin typeface="FRUTIGER LT 45 LIGHT" panose="02000503000000000000" pitchFamily="2" charset="0"/>
              </a:rPr>
              <a:t> ha obtenido el premio “</a:t>
            </a:r>
            <a:r>
              <a:rPr lang="en-MX" sz="1600" b="1">
                <a:latin typeface="FRUTIGER LT 45 LIGHT" panose="02000503000000000000" pitchFamily="2" charset="0"/>
              </a:rPr>
              <a:t>ServiceTrak</a:t>
            </a:r>
            <a:r>
              <a:rPr lang="es-MX" sz="1600" b="1">
                <a:latin typeface="FRUTIGER LT 45 LIGHT" panose="02000503000000000000" pitchFamily="2" charset="0"/>
              </a:rPr>
              <a:t>” de IMV a la mejor satisfacción del cliente en Rayos-X</a:t>
            </a:r>
            <a:endParaRPr lang="en-MX" sz="1600" b="1">
              <a:latin typeface="FRUTIGER LT 45 LIGHT" panose="02000503000000000000" pitchFamily="2" charset="0"/>
            </a:endParaRPr>
          </a:p>
        </p:txBody>
      </p:sp>
      <p:sp>
        <p:nvSpPr>
          <p:cNvPr id="4" name="BCS award paragraph">
            <a:extLst>
              <a:ext uri="{FF2B5EF4-FFF2-40B4-BE49-F238E27FC236}">
                <a16:creationId xmlns:a16="http://schemas.microsoft.com/office/drawing/2014/main" id="{18DBF9D0-7CC2-F2E4-9A09-6B7466F66D3B}"/>
              </a:ext>
            </a:extLst>
          </p:cNvPr>
          <p:cNvSpPr txBox="1"/>
          <p:nvPr/>
        </p:nvSpPr>
        <p:spPr>
          <a:xfrm>
            <a:off x="3279292" y="2671928"/>
            <a:ext cx="7929560" cy="2677656"/>
          </a:xfrm>
          <a:prstGeom prst="rect">
            <a:avLst/>
          </a:prstGeom>
          <a:noFill/>
        </p:spPr>
        <p:txBody>
          <a:bodyPr wrap="square" rtlCol="0">
            <a:spAutoFit/>
          </a:bodyPr>
          <a:lstStyle/>
          <a:p>
            <a:pPr algn="just"/>
            <a:r>
              <a:rPr lang="es-ES" sz="1400">
                <a:latin typeface="FRUTIGER LT 45 LIGHT" panose="02000503000000000000" pitchFamily="2" charset="0"/>
              </a:rPr>
              <a:t>IMV produce el </a:t>
            </a:r>
            <a:r>
              <a:rPr lang="es-ES" sz="1400" err="1">
                <a:latin typeface="FRUTIGER LT 45 LIGHT" panose="02000503000000000000" pitchFamily="2" charset="0"/>
              </a:rPr>
              <a:t>ServiceTak</a:t>
            </a:r>
            <a:r>
              <a:rPr lang="es-ES" sz="1400">
                <a:latin typeface="FRUTIGER LT 45 LIGHT" panose="02000503000000000000" pitchFamily="2" charset="0"/>
              </a:rPr>
              <a:t> patentado basándose en exhaustivas encuestas en línea o entrevistas telefónicas con profesionales de radiología en hospitales y centros no hospitalarios de EE. UU., a partir de la base de datos maestra de IMV sobre ubicaciones de sistemas de rayos X de radiología general.</a:t>
            </a:r>
          </a:p>
          <a:p>
            <a:endParaRPr lang="en-MX" sz="1400">
              <a:latin typeface="FRUTIGER LT 45 LIGHT" panose="02000503000000000000" pitchFamily="2" charset="0"/>
            </a:endParaRPr>
          </a:p>
          <a:p>
            <a:r>
              <a:rPr lang="es-ES" sz="1400">
                <a:latin typeface="FRUTIGER LT 45 LIGHT" panose="02000503000000000000" pitchFamily="2" charset="0"/>
              </a:rPr>
              <a:t>El premio representa las altas puntuaciones de Carestream por parte de los clientes en estas áreas clave</a:t>
            </a:r>
            <a:r>
              <a:rPr lang="en-MX" sz="1400">
                <a:latin typeface="FRUTIGER LT 45 LIGHT" panose="02000503000000000000" pitchFamily="2" charset="0"/>
              </a:rPr>
              <a:t>:</a:t>
            </a:r>
          </a:p>
          <a:p>
            <a:pPr marL="742950" lvl="1" indent="-285750">
              <a:buClr>
                <a:schemeClr val="tx1"/>
              </a:buClr>
              <a:buFont typeface="Arial" panose="020B0604020202020204" pitchFamily="34" charset="0"/>
              <a:buChar char="•"/>
            </a:pPr>
            <a:r>
              <a:rPr lang="es-MX" sz="1400">
                <a:latin typeface="FRUTIGER LT 45 LIGHT" panose="02000503000000000000" pitchFamily="2" charset="0"/>
              </a:rPr>
              <a:t>Fidelización del cliente </a:t>
            </a:r>
          </a:p>
          <a:p>
            <a:pPr marL="742950" lvl="1" indent="-285750">
              <a:buClr>
                <a:schemeClr val="tx1"/>
              </a:buClr>
              <a:buFont typeface="Arial" panose="020B0604020202020204" pitchFamily="34" charset="0"/>
              <a:buChar char="•"/>
            </a:pPr>
            <a:r>
              <a:rPr lang="es-MX" sz="1400">
                <a:latin typeface="FRUTIGER LT 45 LIGHT" panose="02000503000000000000" pitchFamily="2" charset="0"/>
              </a:rPr>
              <a:t>Intención de recompra</a:t>
            </a:r>
          </a:p>
          <a:p>
            <a:pPr marL="742950" lvl="1" indent="-285750">
              <a:buClr>
                <a:schemeClr val="tx1"/>
              </a:buClr>
              <a:buFont typeface="Arial" panose="020B0604020202020204" pitchFamily="34" charset="0"/>
              <a:buChar char="•"/>
            </a:pPr>
            <a:r>
              <a:rPr lang="es-MX" sz="1400">
                <a:latin typeface="FRUTIGER LT 45 LIGHT" panose="02000503000000000000" pitchFamily="2" charset="0"/>
              </a:rPr>
              <a:t>Liderazgo tecnológico</a:t>
            </a:r>
          </a:p>
          <a:p>
            <a:pPr marL="742950" lvl="1" indent="-285750">
              <a:buClr>
                <a:schemeClr val="tx1"/>
              </a:buClr>
              <a:buFont typeface="Arial" panose="020B0604020202020204" pitchFamily="34" charset="0"/>
              <a:buChar char="•"/>
            </a:pPr>
            <a:r>
              <a:rPr lang="es-MX" sz="1400">
                <a:latin typeface="FRUTIGER LT 45 LIGHT" panose="02000503000000000000" pitchFamily="2" charset="0"/>
              </a:rPr>
              <a:t>Programas de entrenamiento.</a:t>
            </a:r>
            <a:r>
              <a:rPr lang="en-MX" sz="1400">
                <a:latin typeface="FRUTIGER LT 45 LIGHT" panose="02000503000000000000" pitchFamily="2" charset="0"/>
              </a:rPr>
              <a:t> </a:t>
            </a:r>
            <a:endParaRPr lang="es-MX" sz="1400">
              <a:latin typeface="FRUTIGER LT 45 LIGHT" panose="02000503000000000000" pitchFamily="2" charset="0"/>
            </a:endParaRPr>
          </a:p>
          <a:p>
            <a:pPr marL="742950" lvl="1" indent="-285750">
              <a:buClr>
                <a:schemeClr val="tx1"/>
              </a:buClr>
              <a:buFont typeface="Arial" panose="020B0604020202020204" pitchFamily="34" charset="0"/>
              <a:buChar char="•"/>
            </a:pPr>
            <a:r>
              <a:rPr lang="es-MX" sz="1400">
                <a:latin typeface="FRUTIGER LT 45 LIGHT" panose="02000503000000000000" pitchFamily="2" charset="0"/>
              </a:rPr>
              <a:t>Tiempo de funcionamiento del sistema.</a:t>
            </a:r>
          </a:p>
          <a:p>
            <a:pPr marL="742950" lvl="1" indent="-285750">
              <a:buClr>
                <a:schemeClr val="tx1"/>
              </a:buClr>
              <a:buFont typeface="Arial" panose="020B0604020202020204" pitchFamily="34" charset="0"/>
              <a:buChar char="•"/>
            </a:pPr>
            <a:r>
              <a:rPr lang="es-MX" sz="1400">
                <a:latin typeface="FRUTIGER LT 45 LIGHT" panose="02000503000000000000" pitchFamily="2" charset="0"/>
              </a:rPr>
              <a:t>Rendimiento general del fabricante</a:t>
            </a:r>
          </a:p>
          <a:p>
            <a:pPr marL="742950" lvl="1" indent="-285750">
              <a:buClr>
                <a:schemeClr val="tx1"/>
              </a:buClr>
              <a:buFont typeface="Arial" panose="020B0604020202020204" pitchFamily="34" charset="0"/>
              <a:buChar char="•"/>
            </a:pPr>
            <a:r>
              <a:rPr lang="es-MX" sz="1400">
                <a:latin typeface="FRUTIGER LT 45 LIGHT" panose="02000503000000000000" pitchFamily="2" charset="0"/>
              </a:rPr>
              <a:t>Facilidad de uso y confiabilidad</a:t>
            </a:r>
            <a:endParaRPr lang="en-MX" sz="1400">
              <a:latin typeface="FRUTIGER LT 45 LIGHT" panose="02000503000000000000" pitchFamily="2" charset="0"/>
            </a:endParaRPr>
          </a:p>
        </p:txBody>
      </p:sp>
      <p:pic>
        <p:nvPicPr>
          <p:cNvPr id="53" name="CARESTREAM LOGO">
            <a:extLst>
              <a:ext uri="{FF2B5EF4-FFF2-40B4-BE49-F238E27FC236}">
                <a16:creationId xmlns:a16="http://schemas.microsoft.com/office/drawing/2014/main" id="{3CF3B0A7-FCD2-CB12-1BED-6A169ECCA4AE}"/>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7956544" y="5240763"/>
            <a:ext cx="3010317" cy="489680"/>
          </a:xfrm>
          <a:prstGeom prst="rect">
            <a:avLst/>
          </a:prstGeom>
        </p:spPr>
      </p:pic>
      <p:grpSp>
        <p:nvGrpSpPr>
          <p:cNvPr id="231" name="CUSTOMERS LEFT">
            <a:extLst>
              <a:ext uri="{FF2B5EF4-FFF2-40B4-BE49-F238E27FC236}">
                <a16:creationId xmlns:a16="http://schemas.microsoft.com/office/drawing/2014/main" id="{42D821A0-4C94-F6F4-9028-D2B108E8E4E0}"/>
              </a:ext>
            </a:extLst>
          </p:cNvPr>
          <p:cNvGrpSpPr/>
          <p:nvPr/>
        </p:nvGrpSpPr>
        <p:grpSpPr>
          <a:xfrm>
            <a:off x="-6604034" y="1341340"/>
            <a:ext cx="5746233" cy="4184479"/>
            <a:chOff x="1254397" y="1341340"/>
            <a:chExt cx="5746233" cy="4184479"/>
          </a:xfrm>
        </p:grpSpPr>
        <p:pic>
          <p:nvPicPr>
            <p:cNvPr id="232" name="Picture 231">
              <a:extLst>
                <a:ext uri="{FF2B5EF4-FFF2-40B4-BE49-F238E27FC236}">
                  <a16:creationId xmlns:a16="http://schemas.microsoft.com/office/drawing/2014/main" id="{C9A153BE-7F45-D23D-B8C5-90881D4F8D8C}"/>
                </a:ext>
              </a:extLst>
            </p:cNvPr>
            <p:cNvPicPr>
              <a:picLocks noChangeAspect="1" noChangeArrowheads="1"/>
            </p:cNvPicPr>
            <p:nvPr/>
          </p:nvPicPr>
          <p:blipFill>
            <a:blip r:embed="rId6">
              <a:extLst>
                <a:ext uri="{28A0092B-C50C-407E-A947-70E740481C1C}">
                  <a14:useLocalDpi xmlns:a14="http://schemas.microsoft.com/office/drawing/2010/main"/>
                </a:ext>
              </a:extLst>
            </a:blip>
            <a:srcRect/>
            <a:stretch>
              <a:fillRect/>
            </a:stretch>
          </p:blipFill>
          <p:spPr bwMode="auto">
            <a:xfrm>
              <a:off x="3195242" y="1436207"/>
              <a:ext cx="2298510" cy="789458"/>
            </a:xfrm>
            <a:prstGeom prst="rect">
              <a:avLst/>
            </a:prstGeom>
            <a:noFill/>
            <a:extLst>
              <a:ext uri="{909E8E84-426E-40DD-AFC4-6F175D3DCCD1}">
                <a14:hiddenFill xmlns:a14="http://schemas.microsoft.com/office/drawing/2010/main">
                  <a:solidFill>
                    <a:srgbClr val="FFFFFF"/>
                  </a:solidFill>
                </a14:hiddenFill>
              </a:ext>
            </a:extLst>
          </p:spPr>
        </p:pic>
        <p:pic>
          <p:nvPicPr>
            <p:cNvPr id="233" name="Mount Sinai Hosptal" descr="Mount Sinai Hospital (Manhattan) - Wikipedia">
              <a:extLst>
                <a:ext uri="{FF2B5EF4-FFF2-40B4-BE49-F238E27FC236}">
                  <a16:creationId xmlns:a16="http://schemas.microsoft.com/office/drawing/2014/main" id="{1DABD2F0-686A-FF58-3EA6-A38AE4DFFB9C}"/>
                </a:ext>
              </a:extLst>
            </p:cNvPr>
            <p:cNvPicPr>
              <a:picLocks noChangeAspect="1" noChangeArrowheads="1"/>
            </p:cNvPicPr>
            <p:nvPr/>
          </p:nvPicPr>
          <p:blipFill>
            <a:blip r:embed="rId7"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402875" y="1358886"/>
              <a:ext cx="649187" cy="961423"/>
            </a:xfrm>
            <a:prstGeom prst="rect">
              <a:avLst/>
            </a:prstGeom>
            <a:noFill/>
            <a:extLst>
              <a:ext uri="{909E8E84-426E-40DD-AFC4-6F175D3DCCD1}">
                <a14:hiddenFill xmlns:a14="http://schemas.microsoft.com/office/drawing/2010/main">
                  <a:solidFill>
                    <a:srgbClr val="FFFFFF"/>
                  </a:solidFill>
                </a14:hiddenFill>
              </a:ext>
            </a:extLst>
          </p:spPr>
        </p:pic>
        <p:pic>
          <p:nvPicPr>
            <p:cNvPr id="234" name="Yale Heaven Hospital" descr="Yale-New Haven Hospital Logo PNG vector in SVG, PDF, AI, CDR ...">
              <a:extLst>
                <a:ext uri="{FF2B5EF4-FFF2-40B4-BE49-F238E27FC236}">
                  <a16:creationId xmlns:a16="http://schemas.microsoft.com/office/drawing/2014/main" id="{A0616405-66BC-4E35-79C7-35523087AC67}"/>
                </a:ext>
              </a:extLst>
            </p:cNvPr>
            <p:cNvPicPr>
              <a:picLocks noChangeAspect="1" noChangeArrowheads="1"/>
            </p:cNvPicPr>
            <p:nvPr/>
          </p:nvPicPr>
          <p:blipFill>
            <a:blip r:embed="rId8"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2175729" y="1341340"/>
              <a:ext cx="1298978" cy="974909"/>
            </a:xfrm>
            <a:prstGeom prst="rect">
              <a:avLst/>
            </a:prstGeom>
            <a:noFill/>
            <a:extLst>
              <a:ext uri="{909E8E84-426E-40DD-AFC4-6F175D3DCCD1}">
                <a14:hiddenFill xmlns:a14="http://schemas.microsoft.com/office/drawing/2010/main">
                  <a:solidFill>
                    <a:srgbClr val="FFFFFF"/>
                  </a:solidFill>
                </a14:hiddenFill>
              </a:ext>
            </a:extLst>
          </p:spPr>
        </p:pic>
        <p:pic>
          <p:nvPicPr>
            <p:cNvPr id="235" name="newYork Presbyterian">
              <a:extLst>
                <a:ext uri="{FF2B5EF4-FFF2-40B4-BE49-F238E27FC236}">
                  <a16:creationId xmlns:a16="http://schemas.microsoft.com/office/drawing/2014/main" id="{3D2E3C76-3BCF-729B-53F3-EECD51C2EB64}"/>
                </a:ext>
              </a:extLst>
            </p:cNvPr>
            <p:cNvPicPr>
              <a:picLocks noChangeAspect="1" noChangeArrowheads="1"/>
            </p:cNvPicPr>
            <p:nvPr/>
          </p:nvPicPr>
          <p:blipFill>
            <a:blip r:embed="rId9"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254397" y="2419384"/>
              <a:ext cx="2874344" cy="523221"/>
            </a:xfrm>
            <a:prstGeom prst="rect">
              <a:avLst/>
            </a:prstGeom>
            <a:noFill/>
            <a:extLst>
              <a:ext uri="{909E8E84-426E-40DD-AFC4-6F175D3DCCD1}">
                <a14:hiddenFill xmlns:a14="http://schemas.microsoft.com/office/drawing/2010/main">
                  <a:solidFill>
                    <a:srgbClr val="FFFFFF"/>
                  </a:solidFill>
                </a14:hiddenFill>
              </a:ext>
            </a:extLst>
          </p:spPr>
        </p:pic>
        <p:pic>
          <p:nvPicPr>
            <p:cNvPr id="236" name="UMass memorial" descr="UMass Memorial Health Unifies Clinical Communication and ...">
              <a:extLst>
                <a:ext uri="{FF2B5EF4-FFF2-40B4-BE49-F238E27FC236}">
                  <a16:creationId xmlns:a16="http://schemas.microsoft.com/office/drawing/2014/main" id="{24C02889-728A-D339-AE54-DA50E54A2FC8}"/>
                </a:ext>
              </a:extLst>
            </p:cNvPr>
            <p:cNvPicPr>
              <a:picLocks noChangeAspect="1" noChangeArrowheads="1"/>
            </p:cNvPicPr>
            <p:nvPr/>
          </p:nvPicPr>
          <p:blipFill>
            <a:blip r:embed="rId10"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4995568" y="1448261"/>
              <a:ext cx="1399945" cy="729232"/>
            </a:xfrm>
            <a:prstGeom prst="rect">
              <a:avLst/>
            </a:prstGeom>
            <a:noFill/>
            <a:extLst>
              <a:ext uri="{909E8E84-426E-40DD-AFC4-6F175D3DCCD1}">
                <a14:hiddenFill xmlns:a14="http://schemas.microsoft.com/office/drawing/2010/main">
                  <a:solidFill>
                    <a:srgbClr val="FFFFFF"/>
                  </a:solidFill>
                </a14:hiddenFill>
              </a:ext>
            </a:extLst>
          </p:spPr>
        </p:pic>
        <p:pic>
          <p:nvPicPr>
            <p:cNvPr id="237" name="Northwell Helath" descr="Northwell Health logo – WVI Dolphin Foundation">
              <a:extLst>
                <a:ext uri="{FF2B5EF4-FFF2-40B4-BE49-F238E27FC236}">
                  <a16:creationId xmlns:a16="http://schemas.microsoft.com/office/drawing/2014/main" id="{2CDA4B45-921E-94CA-2D45-A6A36E0386AA}"/>
                </a:ext>
              </a:extLst>
            </p:cNvPr>
            <p:cNvPicPr>
              <a:picLocks noChangeAspect="1" noChangeArrowheads="1"/>
            </p:cNvPicPr>
            <p:nvPr/>
          </p:nvPicPr>
          <p:blipFill rotWithShape="1">
            <a:blip r:embed="rId11" cstate="screen">
              <a:clrChange>
                <a:clrFrom>
                  <a:srgbClr val="FCFCFC"/>
                </a:clrFrom>
                <a:clrTo>
                  <a:srgbClr val="FCFCFC">
                    <a:alpha val="0"/>
                  </a:srgbClr>
                </a:clrTo>
              </a:clrChange>
              <a:extLst>
                <a:ext uri="{28A0092B-C50C-407E-A947-70E740481C1C}">
                  <a14:useLocalDpi xmlns:a14="http://schemas.microsoft.com/office/drawing/2010/main"/>
                </a:ext>
              </a:extLst>
            </a:blip>
            <a:srcRect/>
            <a:stretch/>
          </p:blipFill>
          <p:spPr bwMode="auto">
            <a:xfrm>
              <a:off x="6120211" y="2327432"/>
              <a:ext cx="803726" cy="833937"/>
            </a:xfrm>
            <a:prstGeom prst="rect">
              <a:avLst/>
            </a:prstGeom>
            <a:noFill/>
            <a:extLst>
              <a:ext uri="{909E8E84-426E-40DD-AFC4-6F175D3DCCD1}">
                <a14:hiddenFill xmlns:a14="http://schemas.microsoft.com/office/drawing/2010/main">
                  <a:solidFill>
                    <a:srgbClr val="FFFFFF"/>
                  </a:solidFill>
                </a14:hiddenFill>
              </a:ext>
            </a:extLst>
          </p:spPr>
        </p:pic>
        <p:pic>
          <p:nvPicPr>
            <p:cNvPr id="238" name="NuHealth" descr="PATIENT INFORMATION GUIDE">
              <a:extLst>
                <a:ext uri="{FF2B5EF4-FFF2-40B4-BE49-F238E27FC236}">
                  <a16:creationId xmlns:a16="http://schemas.microsoft.com/office/drawing/2014/main" id="{8EE98BE9-AB6C-10FA-50FD-146D5646DFC9}"/>
                </a:ext>
              </a:extLst>
            </p:cNvPr>
            <p:cNvPicPr>
              <a:picLocks noChangeAspect="1" noChangeArrowheads="1"/>
            </p:cNvPicPr>
            <p:nvPr/>
          </p:nvPicPr>
          <p:blipFill>
            <a:blip r:embed="rId12" cstate="screen">
              <a:clrChange>
                <a:clrFrom>
                  <a:srgbClr val="FCFCFC"/>
                </a:clrFrom>
                <a:clrTo>
                  <a:srgbClr val="FCFCFC">
                    <a:alpha val="0"/>
                  </a:srgbClr>
                </a:clrTo>
              </a:clrChange>
              <a:extLst>
                <a:ext uri="{28A0092B-C50C-407E-A947-70E740481C1C}">
                  <a14:useLocalDpi xmlns:a14="http://schemas.microsoft.com/office/drawing/2010/main"/>
                </a:ext>
              </a:extLst>
            </a:blip>
            <a:srcRect/>
            <a:stretch>
              <a:fillRect/>
            </a:stretch>
          </p:blipFill>
          <p:spPr bwMode="auto">
            <a:xfrm>
              <a:off x="4082473" y="2394377"/>
              <a:ext cx="1952953" cy="523193"/>
            </a:xfrm>
            <a:prstGeom prst="rect">
              <a:avLst/>
            </a:prstGeom>
            <a:noFill/>
            <a:extLst>
              <a:ext uri="{909E8E84-426E-40DD-AFC4-6F175D3DCCD1}">
                <a14:hiddenFill xmlns:a14="http://schemas.microsoft.com/office/drawing/2010/main">
                  <a:solidFill>
                    <a:srgbClr val="FFFFFF"/>
                  </a:solidFill>
                </a14:hiddenFill>
              </a:ext>
            </a:extLst>
          </p:spPr>
        </p:pic>
        <p:pic>
          <p:nvPicPr>
            <p:cNvPr id="239" name="DMC" descr="Detroit Medical Center - Wikipedia">
              <a:extLst>
                <a:ext uri="{FF2B5EF4-FFF2-40B4-BE49-F238E27FC236}">
                  <a16:creationId xmlns:a16="http://schemas.microsoft.com/office/drawing/2014/main" id="{57EFA9B3-96C9-3042-9116-FFC8991DCCFA}"/>
                </a:ext>
              </a:extLst>
            </p:cNvPr>
            <p:cNvPicPr>
              <a:picLocks noChangeAspect="1" noChangeArrowheads="1"/>
            </p:cNvPicPr>
            <p:nvPr/>
          </p:nvPicPr>
          <p:blipFill>
            <a:blip r:embed="rId1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404872" y="3217312"/>
              <a:ext cx="1177167" cy="576782"/>
            </a:xfrm>
            <a:prstGeom prst="rect">
              <a:avLst/>
            </a:prstGeom>
            <a:noFill/>
            <a:extLst>
              <a:ext uri="{909E8E84-426E-40DD-AFC4-6F175D3DCCD1}">
                <a14:hiddenFill xmlns:a14="http://schemas.microsoft.com/office/drawing/2010/main">
                  <a:solidFill>
                    <a:srgbClr val="FFFFFF"/>
                  </a:solidFill>
                </a14:hiddenFill>
              </a:ext>
            </a:extLst>
          </p:spPr>
        </p:pic>
        <p:pic>
          <p:nvPicPr>
            <p:cNvPr id="240" name="NYC Health">
              <a:extLst>
                <a:ext uri="{FF2B5EF4-FFF2-40B4-BE49-F238E27FC236}">
                  <a16:creationId xmlns:a16="http://schemas.microsoft.com/office/drawing/2014/main" id="{1F587A2B-B331-684F-C960-76EDBEFB939E}"/>
                </a:ext>
              </a:extLst>
            </p:cNvPr>
            <p:cNvPicPr>
              <a:picLocks noChangeAspect="1" noChangeArrowheads="1"/>
            </p:cNvPicPr>
            <p:nvPr/>
          </p:nvPicPr>
          <p:blipFill>
            <a:blip r:embed="rId14" cstate="screen">
              <a:extLst>
                <a:ext uri="{28A0092B-C50C-407E-A947-70E740481C1C}">
                  <a14:useLocalDpi xmlns:a14="http://schemas.microsoft.com/office/drawing/2010/main"/>
                </a:ext>
              </a:extLst>
            </a:blip>
            <a:srcRect/>
            <a:stretch>
              <a:fillRect/>
            </a:stretch>
          </p:blipFill>
          <p:spPr bwMode="auto">
            <a:xfrm>
              <a:off x="4971629" y="4805038"/>
              <a:ext cx="1036111" cy="509961"/>
            </a:xfrm>
            <a:prstGeom prst="rect">
              <a:avLst/>
            </a:prstGeom>
            <a:noFill/>
            <a:extLst>
              <a:ext uri="{909E8E84-426E-40DD-AFC4-6F175D3DCCD1}">
                <a14:hiddenFill xmlns:a14="http://schemas.microsoft.com/office/drawing/2010/main">
                  <a:solidFill>
                    <a:srgbClr val="FFFFFF"/>
                  </a:solidFill>
                </a14:hiddenFill>
              </a:ext>
            </a:extLst>
          </p:spPr>
        </p:pic>
        <p:pic>
          <p:nvPicPr>
            <p:cNvPr id="241" name="Trinity Health" descr="Trinity Health Muskegon – Grand Rapids, MI - RQI Partners, LLC">
              <a:extLst>
                <a:ext uri="{FF2B5EF4-FFF2-40B4-BE49-F238E27FC236}">
                  <a16:creationId xmlns:a16="http://schemas.microsoft.com/office/drawing/2014/main" id="{DEB238A6-23F2-F88D-D2A5-9A2110F6639D}"/>
                </a:ext>
              </a:extLst>
            </p:cNvPr>
            <p:cNvPicPr>
              <a:picLocks noChangeAspect="1" noChangeArrowheads="1"/>
            </p:cNvPicPr>
            <p:nvPr/>
          </p:nvPicPr>
          <p:blipFill rotWithShape="1">
            <a:blip r:embed="rId15" cstate="screen">
              <a:extLst>
                <a:ext uri="{28A0092B-C50C-407E-A947-70E740481C1C}">
                  <a14:useLocalDpi xmlns:a14="http://schemas.microsoft.com/office/drawing/2010/main"/>
                </a:ext>
              </a:extLst>
            </a:blip>
            <a:srcRect l="6011" t="28076" b="27769"/>
            <a:stretch/>
          </p:blipFill>
          <p:spPr bwMode="auto">
            <a:xfrm>
              <a:off x="1254397" y="4874034"/>
              <a:ext cx="1898048" cy="651785"/>
            </a:xfrm>
            <a:prstGeom prst="rect">
              <a:avLst/>
            </a:prstGeom>
            <a:noFill/>
            <a:extLst>
              <a:ext uri="{909E8E84-426E-40DD-AFC4-6F175D3DCCD1}">
                <a14:hiddenFill xmlns:a14="http://schemas.microsoft.com/office/drawing/2010/main">
                  <a:solidFill>
                    <a:srgbClr val="FFFFFF"/>
                  </a:solidFill>
                </a14:hiddenFill>
              </a:ext>
            </a:extLst>
          </p:spPr>
        </p:pic>
        <p:pic>
          <p:nvPicPr>
            <p:cNvPr id="242" name="Beth Israel Health" descr="Syntellis Healthcare Summit | Syntellis Performance Solutions">
              <a:extLst>
                <a:ext uri="{FF2B5EF4-FFF2-40B4-BE49-F238E27FC236}">
                  <a16:creationId xmlns:a16="http://schemas.microsoft.com/office/drawing/2014/main" id="{3EAAF98A-D326-1D1C-0424-61A05D436ED1}"/>
                </a:ext>
              </a:extLst>
            </p:cNvPr>
            <p:cNvPicPr>
              <a:picLocks noChangeAspect="1" noChangeArrowheads="1"/>
            </p:cNvPicPr>
            <p:nvPr/>
          </p:nvPicPr>
          <p:blipFill>
            <a:blip r:embed="rId16" cstate="screen">
              <a:extLst>
                <a:ext uri="{28A0092B-C50C-407E-A947-70E740481C1C}">
                  <a14:useLocalDpi xmlns:a14="http://schemas.microsoft.com/office/drawing/2010/main"/>
                </a:ext>
              </a:extLst>
            </a:blip>
            <a:srcRect/>
            <a:stretch>
              <a:fillRect/>
            </a:stretch>
          </p:blipFill>
          <p:spPr bwMode="auto">
            <a:xfrm>
              <a:off x="5234128" y="3256210"/>
              <a:ext cx="1177167" cy="420417"/>
            </a:xfrm>
            <a:prstGeom prst="rect">
              <a:avLst/>
            </a:prstGeom>
            <a:noFill/>
            <a:extLst>
              <a:ext uri="{909E8E84-426E-40DD-AFC4-6F175D3DCCD1}">
                <a14:hiddenFill xmlns:a14="http://schemas.microsoft.com/office/drawing/2010/main">
                  <a:solidFill>
                    <a:srgbClr val="FFFFFF"/>
                  </a:solidFill>
                </a14:hiddenFill>
              </a:ext>
            </a:extLst>
          </p:spPr>
        </p:pic>
        <p:pic>
          <p:nvPicPr>
            <p:cNvPr id="243" name="Kaiser Permanente" descr="Kaiser Permanente Logo PNG Transparent &amp; SVG Vector - Freebie Supply">
              <a:extLst>
                <a:ext uri="{FF2B5EF4-FFF2-40B4-BE49-F238E27FC236}">
                  <a16:creationId xmlns:a16="http://schemas.microsoft.com/office/drawing/2014/main" id="{36C3D715-F6E5-6545-A48B-AA8A35092689}"/>
                </a:ext>
              </a:extLst>
            </p:cNvPr>
            <p:cNvPicPr>
              <a:picLocks noChangeAspect="1" noChangeArrowheads="1"/>
            </p:cNvPicPr>
            <p:nvPr/>
          </p:nvPicPr>
          <p:blipFill rotWithShape="1">
            <a:blip r:embed="rId17"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1402875" y="4003103"/>
              <a:ext cx="1578794" cy="560683"/>
            </a:xfrm>
            <a:prstGeom prst="rect">
              <a:avLst/>
            </a:prstGeom>
            <a:noFill/>
            <a:extLst>
              <a:ext uri="{909E8E84-426E-40DD-AFC4-6F175D3DCCD1}">
                <a14:hiddenFill xmlns:a14="http://schemas.microsoft.com/office/drawing/2010/main">
                  <a:solidFill>
                    <a:srgbClr val="FFFFFF"/>
                  </a:solidFill>
                </a14:hiddenFill>
              </a:ext>
            </a:extLst>
          </p:spPr>
        </p:pic>
        <p:pic>
          <p:nvPicPr>
            <p:cNvPr id="244" name="University Helath System">
              <a:extLst>
                <a:ext uri="{FF2B5EF4-FFF2-40B4-BE49-F238E27FC236}">
                  <a16:creationId xmlns:a16="http://schemas.microsoft.com/office/drawing/2014/main" id="{37072EC1-D106-7F7E-C2B7-966F5E3452F1}"/>
                </a:ext>
              </a:extLst>
            </p:cNvPr>
            <p:cNvPicPr>
              <a:picLocks noChangeAspect="1" noChangeArrowheads="1"/>
            </p:cNvPicPr>
            <p:nvPr/>
          </p:nvPicPr>
          <p:blipFill rotWithShape="1">
            <a:blip r:embed="rId18"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3276683" y="4003103"/>
              <a:ext cx="1802122" cy="583595"/>
            </a:xfrm>
            <a:prstGeom prst="rect">
              <a:avLst/>
            </a:prstGeom>
            <a:noFill/>
            <a:extLst>
              <a:ext uri="{909E8E84-426E-40DD-AFC4-6F175D3DCCD1}">
                <a14:hiddenFill xmlns:a14="http://schemas.microsoft.com/office/drawing/2010/main">
                  <a:solidFill>
                    <a:srgbClr val="FFFFFF"/>
                  </a:solidFill>
                </a14:hiddenFill>
              </a:ext>
            </a:extLst>
          </p:spPr>
        </p:pic>
        <p:pic>
          <p:nvPicPr>
            <p:cNvPr id="245" name="Mayo Clinic" descr="Mayo Clinic Health System named 'Best Regional Hospital'">
              <a:extLst>
                <a:ext uri="{FF2B5EF4-FFF2-40B4-BE49-F238E27FC236}">
                  <a16:creationId xmlns:a16="http://schemas.microsoft.com/office/drawing/2014/main" id="{FBCD00D3-720D-1746-6229-E1137D1BF7B9}"/>
                </a:ext>
              </a:extLst>
            </p:cNvPr>
            <p:cNvPicPr>
              <a:picLocks noChangeAspect="1" noChangeArrowheads="1"/>
            </p:cNvPicPr>
            <p:nvPr/>
          </p:nvPicPr>
          <p:blipFill>
            <a:blip r:embed="rId19"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5293679" y="3786422"/>
              <a:ext cx="1706951" cy="960160"/>
            </a:xfrm>
            <a:prstGeom prst="rect">
              <a:avLst/>
            </a:prstGeom>
            <a:noFill/>
            <a:extLst>
              <a:ext uri="{909E8E84-426E-40DD-AFC4-6F175D3DCCD1}">
                <a14:hiddenFill xmlns:a14="http://schemas.microsoft.com/office/drawing/2010/main">
                  <a:solidFill>
                    <a:srgbClr val="FFFFFF"/>
                  </a:solidFill>
                </a14:hiddenFill>
              </a:ext>
            </a:extLst>
          </p:spPr>
        </p:pic>
        <p:pic>
          <p:nvPicPr>
            <p:cNvPr id="246" name="Saint Peteres" descr="U.S. News &amp; World Report Names Saint Peter's University Hospital a High  Performing Hospital for Five Adult Specialties | New Brunswick, NJ News  TAPinto">
              <a:extLst>
                <a:ext uri="{FF2B5EF4-FFF2-40B4-BE49-F238E27FC236}">
                  <a16:creationId xmlns:a16="http://schemas.microsoft.com/office/drawing/2014/main" id="{5C6961DB-DBD7-C299-8EBA-DFD89DE7091C}"/>
                </a:ext>
              </a:extLst>
            </p:cNvPr>
            <p:cNvPicPr>
              <a:picLocks noChangeAspect="1" noChangeArrowheads="1"/>
            </p:cNvPicPr>
            <p:nvPr/>
          </p:nvPicPr>
          <p:blipFill rotWithShape="1">
            <a:blip r:embed="rId20"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2833178" y="3182894"/>
              <a:ext cx="2149811" cy="509961"/>
            </a:xfrm>
            <a:prstGeom prst="rect">
              <a:avLst/>
            </a:prstGeom>
            <a:noFill/>
            <a:extLst>
              <a:ext uri="{909E8E84-426E-40DD-AFC4-6F175D3DCCD1}">
                <a14:hiddenFill xmlns:a14="http://schemas.microsoft.com/office/drawing/2010/main">
                  <a:solidFill>
                    <a:srgbClr val="FFFFFF"/>
                  </a:solidFill>
                </a14:hiddenFill>
              </a:ext>
            </a:extLst>
          </p:spPr>
        </p:pic>
        <p:pic>
          <p:nvPicPr>
            <p:cNvPr id="247" name="Ascension" descr="ascension-logo - Bama Companies">
              <a:extLst>
                <a:ext uri="{FF2B5EF4-FFF2-40B4-BE49-F238E27FC236}">
                  <a16:creationId xmlns:a16="http://schemas.microsoft.com/office/drawing/2014/main" id="{789A4BBF-945C-574D-B220-F6A4A368F921}"/>
                </a:ext>
              </a:extLst>
            </p:cNvPr>
            <p:cNvPicPr>
              <a:picLocks noChangeAspect="1" noChangeArrowheads="1"/>
            </p:cNvPicPr>
            <p:nvPr/>
          </p:nvPicPr>
          <p:blipFill>
            <a:blip r:embed="rId21" cstate="screen">
              <a:extLst>
                <a:ext uri="{28A0092B-C50C-407E-A947-70E740481C1C}">
                  <a14:useLocalDpi xmlns:a14="http://schemas.microsoft.com/office/drawing/2010/main"/>
                </a:ext>
              </a:extLst>
            </a:blip>
            <a:srcRect/>
            <a:stretch>
              <a:fillRect/>
            </a:stretch>
          </p:blipFill>
          <p:spPr bwMode="auto">
            <a:xfrm>
              <a:off x="3254172" y="4940076"/>
              <a:ext cx="1402193" cy="351096"/>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48" name="CUSTOMERS RIGHT">
            <a:extLst>
              <a:ext uri="{FF2B5EF4-FFF2-40B4-BE49-F238E27FC236}">
                <a16:creationId xmlns:a16="http://schemas.microsoft.com/office/drawing/2014/main" id="{686E4282-1B5D-BB5E-0230-9C37FD6F48F3}"/>
              </a:ext>
            </a:extLst>
          </p:cNvPr>
          <p:cNvGrpSpPr/>
          <p:nvPr/>
        </p:nvGrpSpPr>
        <p:grpSpPr>
          <a:xfrm>
            <a:off x="13722762" y="1326225"/>
            <a:ext cx="4617375" cy="4205550"/>
            <a:chOff x="6320228" y="1326225"/>
            <a:chExt cx="4617375" cy="4205550"/>
          </a:xfrm>
        </p:grpSpPr>
        <p:pic>
          <p:nvPicPr>
            <p:cNvPr id="249" name="caholic Helath service" descr="Catholic Health Services of Long Island Profile">
              <a:extLst>
                <a:ext uri="{FF2B5EF4-FFF2-40B4-BE49-F238E27FC236}">
                  <a16:creationId xmlns:a16="http://schemas.microsoft.com/office/drawing/2014/main" id="{FCF2FF58-EA68-C714-28B9-AB5B44AA06EC}"/>
                </a:ext>
              </a:extLst>
            </p:cNvPr>
            <p:cNvPicPr>
              <a:picLocks noChangeAspect="1" noChangeArrowheads="1"/>
            </p:cNvPicPr>
            <p:nvPr/>
          </p:nvPicPr>
          <p:blipFill>
            <a:blip r:embed="rId22" cstate="screen">
              <a:extLst>
                <a:ext uri="{28A0092B-C50C-407E-A947-70E740481C1C}">
                  <a14:useLocalDpi xmlns:a14="http://schemas.microsoft.com/office/drawing/2010/main"/>
                </a:ext>
              </a:extLst>
            </a:blip>
            <a:srcRect/>
            <a:stretch>
              <a:fillRect/>
            </a:stretch>
          </p:blipFill>
          <p:spPr bwMode="auto">
            <a:xfrm>
              <a:off x="6424271" y="1571239"/>
              <a:ext cx="1695298" cy="609248"/>
            </a:xfrm>
            <a:prstGeom prst="rect">
              <a:avLst/>
            </a:prstGeom>
            <a:noFill/>
            <a:extLst>
              <a:ext uri="{909E8E84-426E-40DD-AFC4-6F175D3DCCD1}">
                <a14:hiddenFill xmlns:a14="http://schemas.microsoft.com/office/drawing/2010/main">
                  <a:solidFill>
                    <a:srgbClr val="FFFFFF"/>
                  </a:solidFill>
                </a14:hiddenFill>
              </a:ext>
            </a:extLst>
          </p:spPr>
        </p:pic>
        <p:pic>
          <p:nvPicPr>
            <p:cNvPr id="250" name="Penn Medicine" descr="Penn Medicine - Arcweb Technologies">
              <a:extLst>
                <a:ext uri="{FF2B5EF4-FFF2-40B4-BE49-F238E27FC236}">
                  <a16:creationId xmlns:a16="http://schemas.microsoft.com/office/drawing/2014/main" id="{C1B0C4DF-D40B-017B-D4C5-5E6091133059}"/>
                </a:ext>
              </a:extLst>
            </p:cNvPr>
            <p:cNvPicPr>
              <a:picLocks noChangeAspect="1" noChangeArrowheads="1"/>
            </p:cNvPicPr>
            <p:nvPr/>
          </p:nvPicPr>
          <p:blipFill>
            <a:blip r:embed="rId23" cstate="screen">
              <a:clrChange>
                <a:clrFrom>
                  <a:srgbClr val="FCFCFC"/>
                </a:clrFrom>
                <a:clrTo>
                  <a:srgbClr val="FCFCFC">
                    <a:alpha val="0"/>
                  </a:srgbClr>
                </a:clrTo>
              </a:clrChange>
              <a:extLst>
                <a:ext uri="{28A0092B-C50C-407E-A947-70E740481C1C}">
                  <a14:useLocalDpi xmlns:a14="http://schemas.microsoft.com/office/drawing/2010/main"/>
                </a:ext>
              </a:extLst>
            </a:blip>
            <a:srcRect/>
            <a:stretch>
              <a:fillRect/>
            </a:stretch>
          </p:blipFill>
          <p:spPr bwMode="auto">
            <a:xfrm>
              <a:off x="8200654" y="1662690"/>
              <a:ext cx="1275394" cy="416629"/>
            </a:xfrm>
            <a:prstGeom prst="rect">
              <a:avLst/>
            </a:prstGeom>
            <a:noFill/>
            <a:extLst>
              <a:ext uri="{909E8E84-426E-40DD-AFC4-6F175D3DCCD1}">
                <a14:hiddenFill xmlns:a14="http://schemas.microsoft.com/office/drawing/2010/main">
                  <a:solidFill>
                    <a:srgbClr val="FFFFFF"/>
                  </a:solidFill>
                </a14:hiddenFill>
              </a:ext>
            </a:extLst>
          </p:spPr>
        </p:pic>
        <p:pic>
          <p:nvPicPr>
            <p:cNvPr id="251" name="University of Maryland">
              <a:extLst>
                <a:ext uri="{FF2B5EF4-FFF2-40B4-BE49-F238E27FC236}">
                  <a16:creationId xmlns:a16="http://schemas.microsoft.com/office/drawing/2014/main" id="{35A8049C-324B-C0AC-9674-57F86827E6E2}"/>
                </a:ext>
              </a:extLst>
            </p:cNvPr>
            <p:cNvPicPr>
              <a:picLocks noChangeAspect="1" noChangeArrowheads="1"/>
            </p:cNvPicPr>
            <p:nvPr/>
          </p:nvPicPr>
          <p:blipFill>
            <a:blip r:embed="rId24"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7131678" y="2413648"/>
              <a:ext cx="1766331" cy="464824"/>
            </a:xfrm>
            <a:prstGeom prst="rect">
              <a:avLst/>
            </a:prstGeom>
            <a:noFill/>
            <a:extLst>
              <a:ext uri="{909E8E84-426E-40DD-AFC4-6F175D3DCCD1}">
                <a14:hiddenFill xmlns:a14="http://schemas.microsoft.com/office/drawing/2010/main">
                  <a:solidFill>
                    <a:srgbClr val="FFFFFF"/>
                  </a:solidFill>
                </a14:hiddenFill>
              </a:ext>
            </a:extLst>
          </p:spPr>
        </p:pic>
        <p:pic>
          <p:nvPicPr>
            <p:cNvPr id="252" name="Stony Brook" descr="Stony Brook Medicine (@StonyBrookMed) / X">
              <a:extLst>
                <a:ext uri="{FF2B5EF4-FFF2-40B4-BE49-F238E27FC236}">
                  <a16:creationId xmlns:a16="http://schemas.microsoft.com/office/drawing/2014/main" id="{399F6424-B0AC-363C-EA8F-102F561046F6}"/>
                </a:ext>
              </a:extLst>
            </p:cNvPr>
            <p:cNvPicPr>
              <a:picLocks noChangeAspect="1" noChangeArrowheads="1"/>
            </p:cNvPicPr>
            <p:nvPr/>
          </p:nvPicPr>
          <p:blipFill rotWithShape="1">
            <a:blip r:embed="rId25"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9476495" y="1326225"/>
              <a:ext cx="1269149" cy="931261"/>
            </a:xfrm>
            <a:prstGeom prst="rect">
              <a:avLst/>
            </a:prstGeom>
            <a:noFill/>
            <a:extLst>
              <a:ext uri="{909E8E84-426E-40DD-AFC4-6F175D3DCCD1}">
                <a14:hiddenFill xmlns:a14="http://schemas.microsoft.com/office/drawing/2010/main">
                  <a:solidFill>
                    <a:srgbClr val="FFFFFF"/>
                  </a:solidFill>
                </a14:hiddenFill>
              </a:ext>
            </a:extLst>
          </p:spPr>
        </p:pic>
        <p:pic>
          <p:nvPicPr>
            <p:cNvPr id="253" name="Johns Hopkins" descr="Home : Johns Hopkins Center for Innovative Medicine">
              <a:extLst>
                <a:ext uri="{FF2B5EF4-FFF2-40B4-BE49-F238E27FC236}">
                  <a16:creationId xmlns:a16="http://schemas.microsoft.com/office/drawing/2014/main" id="{F826D845-C17C-01D1-269A-D025AFA1A8C3}"/>
                </a:ext>
              </a:extLst>
            </p:cNvPr>
            <p:cNvPicPr>
              <a:picLocks noChangeAspect="1" noChangeArrowheads="1"/>
            </p:cNvPicPr>
            <p:nvPr/>
          </p:nvPicPr>
          <p:blipFill>
            <a:blip r:embed="rId26"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6737324" y="3135522"/>
              <a:ext cx="2003743" cy="515964"/>
            </a:xfrm>
            <a:prstGeom prst="rect">
              <a:avLst/>
            </a:prstGeom>
            <a:noFill/>
            <a:extLst>
              <a:ext uri="{909E8E84-426E-40DD-AFC4-6F175D3DCCD1}">
                <a14:hiddenFill xmlns:a14="http://schemas.microsoft.com/office/drawing/2010/main">
                  <a:solidFill>
                    <a:srgbClr val="FFFFFF"/>
                  </a:solidFill>
                </a14:hiddenFill>
              </a:ext>
            </a:extLst>
          </p:spPr>
        </p:pic>
        <p:pic>
          <p:nvPicPr>
            <p:cNvPr id="254" name="University of Rochester">
              <a:extLst>
                <a:ext uri="{FF2B5EF4-FFF2-40B4-BE49-F238E27FC236}">
                  <a16:creationId xmlns:a16="http://schemas.microsoft.com/office/drawing/2014/main" id="{0429EF77-2F59-4F1F-CC78-06DA72F1F7E2}"/>
                </a:ext>
              </a:extLst>
            </p:cNvPr>
            <p:cNvPicPr>
              <a:picLocks noChangeAspect="1" noChangeArrowheads="1"/>
            </p:cNvPicPr>
            <p:nvPr/>
          </p:nvPicPr>
          <p:blipFill>
            <a:blip r:embed="rId27"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9031042" y="2964016"/>
              <a:ext cx="1637959" cy="909977"/>
            </a:xfrm>
            <a:prstGeom prst="rect">
              <a:avLst/>
            </a:prstGeom>
            <a:noFill/>
            <a:extLst>
              <a:ext uri="{909E8E84-426E-40DD-AFC4-6F175D3DCCD1}">
                <a14:hiddenFill xmlns:a14="http://schemas.microsoft.com/office/drawing/2010/main">
                  <a:solidFill>
                    <a:srgbClr val="FFFFFF"/>
                  </a:solidFill>
                </a14:hiddenFill>
              </a:ext>
            </a:extLst>
          </p:spPr>
        </p:pic>
        <p:pic>
          <p:nvPicPr>
            <p:cNvPr id="255" name="Children´s Hospital" descr="CHOP Logo - A Kid Again">
              <a:extLst>
                <a:ext uri="{FF2B5EF4-FFF2-40B4-BE49-F238E27FC236}">
                  <a16:creationId xmlns:a16="http://schemas.microsoft.com/office/drawing/2014/main" id="{282780B2-EB1D-A04F-3FC9-442636E7EE94}"/>
                </a:ext>
              </a:extLst>
            </p:cNvPr>
            <p:cNvPicPr>
              <a:picLocks noChangeAspect="1" noChangeArrowheads="1"/>
            </p:cNvPicPr>
            <p:nvPr/>
          </p:nvPicPr>
          <p:blipFill>
            <a:blip r:embed="rId28"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8991453" y="2460456"/>
              <a:ext cx="1946150" cy="506617"/>
            </a:xfrm>
            <a:prstGeom prst="rect">
              <a:avLst/>
            </a:prstGeom>
            <a:noFill/>
            <a:extLst>
              <a:ext uri="{909E8E84-426E-40DD-AFC4-6F175D3DCCD1}">
                <a14:hiddenFill xmlns:a14="http://schemas.microsoft.com/office/drawing/2010/main">
                  <a:solidFill>
                    <a:srgbClr val="FFFFFF"/>
                  </a:solidFill>
                </a14:hiddenFill>
              </a:ext>
            </a:extLst>
          </p:spPr>
        </p:pic>
        <p:pic>
          <p:nvPicPr>
            <p:cNvPr id="256" name="Cinnicatti Childrens" descr="Cincinnati Children's Hospital | Brands of the World™ | Download vector  logos and logotypes">
              <a:extLst>
                <a:ext uri="{FF2B5EF4-FFF2-40B4-BE49-F238E27FC236}">
                  <a16:creationId xmlns:a16="http://schemas.microsoft.com/office/drawing/2014/main" id="{A7873AE5-F544-0D72-645F-31AED46F9F13}"/>
                </a:ext>
              </a:extLst>
            </p:cNvPr>
            <p:cNvPicPr>
              <a:picLocks noChangeAspect="1" noChangeArrowheads="1"/>
            </p:cNvPicPr>
            <p:nvPr/>
          </p:nvPicPr>
          <p:blipFill rotWithShape="1">
            <a:blip r:embed="rId29"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7318491" y="3977585"/>
              <a:ext cx="1600795" cy="570527"/>
            </a:xfrm>
            <a:prstGeom prst="rect">
              <a:avLst/>
            </a:prstGeom>
            <a:noFill/>
            <a:extLst>
              <a:ext uri="{909E8E84-426E-40DD-AFC4-6F175D3DCCD1}">
                <a14:hiddenFill xmlns:a14="http://schemas.microsoft.com/office/drawing/2010/main">
                  <a:solidFill>
                    <a:srgbClr val="FFFFFF"/>
                  </a:solidFill>
                </a14:hiddenFill>
              </a:ext>
            </a:extLst>
          </p:spPr>
        </p:pic>
        <p:pic>
          <p:nvPicPr>
            <p:cNvPr id="257" name="Jefferson Health" descr="Jefferson Health New Jersey Profile">
              <a:extLst>
                <a:ext uri="{FF2B5EF4-FFF2-40B4-BE49-F238E27FC236}">
                  <a16:creationId xmlns:a16="http://schemas.microsoft.com/office/drawing/2014/main" id="{F7CDE022-5A6A-2C22-0881-F407D2B847C3}"/>
                </a:ext>
              </a:extLst>
            </p:cNvPr>
            <p:cNvPicPr>
              <a:picLocks noChangeAspect="1" noChangeArrowheads="1"/>
            </p:cNvPicPr>
            <p:nvPr/>
          </p:nvPicPr>
          <p:blipFill>
            <a:blip r:embed="rId30"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9297424" y="4037235"/>
              <a:ext cx="1277562" cy="419578"/>
            </a:xfrm>
            <a:prstGeom prst="rect">
              <a:avLst/>
            </a:prstGeom>
            <a:noFill/>
            <a:extLst>
              <a:ext uri="{909E8E84-426E-40DD-AFC4-6F175D3DCCD1}">
                <a14:hiddenFill xmlns:a14="http://schemas.microsoft.com/office/drawing/2010/main">
                  <a:solidFill>
                    <a:srgbClr val="FFFFFF"/>
                  </a:solidFill>
                </a14:hiddenFill>
              </a:ext>
            </a:extLst>
          </p:spPr>
        </p:pic>
        <p:pic>
          <p:nvPicPr>
            <p:cNvPr id="258" name="Penn State Health" descr="Logo: Penn State Health Milton S. Hershey Medical Center | Flickr">
              <a:extLst>
                <a:ext uri="{FF2B5EF4-FFF2-40B4-BE49-F238E27FC236}">
                  <a16:creationId xmlns:a16="http://schemas.microsoft.com/office/drawing/2014/main" id="{AC3E14AE-AF63-6F1C-666B-D213C9DB8124}"/>
                </a:ext>
              </a:extLst>
            </p:cNvPr>
            <p:cNvPicPr>
              <a:picLocks noChangeAspect="1" noChangeArrowheads="1"/>
            </p:cNvPicPr>
            <p:nvPr/>
          </p:nvPicPr>
          <p:blipFill>
            <a:blip r:embed="rId31"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6320228" y="4827174"/>
              <a:ext cx="1715432" cy="613803"/>
            </a:xfrm>
            <a:prstGeom prst="rect">
              <a:avLst/>
            </a:prstGeom>
            <a:noFill/>
            <a:extLst>
              <a:ext uri="{909E8E84-426E-40DD-AFC4-6F175D3DCCD1}">
                <a14:hiddenFill xmlns:a14="http://schemas.microsoft.com/office/drawing/2010/main">
                  <a:solidFill>
                    <a:srgbClr val="FFFFFF"/>
                  </a:solidFill>
                </a14:hiddenFill>
              </a:ext>
            </a:extLst>
          </p:spPr>
        </p:pic>
        <p:pic>
          <p:nvPicPr>
            <p:cNvPr id="259" name="TUFTS">
              <a:extLst>
                <a:ext uri="{FF2B5EF4-FFF2-40B4-BE49-F238E27FC236}">
                  <a16:creationId xmlns:a16="http://schemas.microsoft.com/office/drawing/2014/main" id="{95CEF769-284C-0DC2-9310-69577B3FC9CC}"/>
                </a:ext>
              </a:extLst>
            </p:cNvPr>
            <p:cNvPicPr>
              <a:picLocks noChangeAspect="1" noChangeArrowheads="1"/>
            </p:cNvPicPr>
            <p:nvPr/>
          </p:nvPicPr>
          <p:blipFill>
            <a:blip r:embed="rId3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8196224" y="5012935"/>
              <a:ext cx="1035958" cy="192947"/>
            </a:xfrm>
            <a:prstGeom prst="rect">
              <a:avLst/>
            </a:prstGeom>
            <a:noFill/>
            <a:extLst>
              <a:ext uri="{909E8E84-426E-40DD-AFC4-6F175D3DCCD1}">
                <a14:hiddenFill xmlns:a14="http://schemas.microsoft.com/office/drawing/2010/main">
                  <a:solidFill>
                    <a:srgbClr val="FFFFFF"/>
                  </a:solidFill>
                </a14:hiddenFill>
              </a:ext>
            </a:extLst>
          </p:spPr>
        </p:pic>
        <p:pic>
          <p:nvPicPr>
            <p:cNvPr id="260" name="New York State">
              <a:extLst>
                <a:ext uri="{FF2B5EF4-FFF2-40B4-BE49-F238E27FC236}">
                  <a16:creationId xmlns:a16="http://schemas.microsoft.com/office/drawing/2014/main" id="{28F1C942-7B82-9DFD-C7F2-11A7C76C7416}"/>
                </a:ext>
              </a:extLst>
            </p:cNvPr>
            <p:cNvPicPr>
              <a:picLocks noChangeAspect="1" noChangeArrowheads="1"/>
            </p:cNvPicPr>
            <p:nvPr/>
          </p:nvPicPr>
          <p:blipFill>
            <a:blip r:embed="rId3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9468821" y="4818166"/>
              <a:ext cx="1284497" cy="713609"/>
            </a:xfrm>
            <a:prstGeom prst="rect">
              <a:avLst/>
            </a:prstGeom>
            <a:noFill/>
            <a:extLst>
              <a:ext uri="{909E8E84-426E-40DD-AFC4-6F175D3DCCD1}">
                <a14:hiddenFill xmlns:a14="http://schemas.microsoft.com/office/drawing/2010/main">
                  <a:solidFill>
                    <a:srgbClr val="FFFFFF"/>
                  </a:solidFill>
                </a14:hiddenFill>
              </a:ext>
            </a:extLst>
          </p:spPr>
        </p:pic>
      </p:grpSp>
      <p:sp>
        <p:nvSpPr>
          <p:cNvPr id="261" name="Our Costumers Title">
            <a:extLst>
              <a:ext uri="{FF2B5EF4-FFF2-40B4-BE49-F238E27FC236}">
                <a16:creationId xmlns:a16="http://schemas.microsoft.com/office/drawing/2014/main" id="{E20D0999-0C8E-4A4F-A1BC-34CA7D6CFE1F}"/>
              </a:ext>
            </a:extLst>
          </p:cNvPr>
          <p:cNvSpPr txBox="1"/>
          <p:nvPr/>
        </p:nvSpPr>
        <p:spPr>
          <a:xfrm rot="18299960">
            <a:off x="2609955" y="7451848"/>
            <a:ext cx="1653774" cy="1098762"/>
          </a:xfrm>
          <a:prstGeom prst="rect">
            <a:avLst/>
          </a:prstGeom>
          <a:noFill/>
        </p:spPr>
        <p:txBody>
          <a:bodyPr wrap="square" rtlCol="0">
            <a:spAutoFit/>
          </a:bodyPr>
          <a:lstStyle/>
          <a:p>
            <a:pPr algn="ctr">
              <a:lnSpc>
                <a:spcPct val="300000"/>
              </a:lnSpc>
            </a:pPr>
            <a:r>
              <a:rPr lang="es-MX" sz="1200" b="1" dirty="0">
                <a:latin typeface="FRUTIGER LT 65" panose="02000503000000000000" pitchFamily="2" charset="0"/>
              </a:rPr>
              <a:t>Algunos de nuestros clientes</a:t>
            </a:r>
          </a:p>
        </p:txBody>
      </p:sp>
      <p:sp>
        <p:nvSpPr>
          <p:cNvPr id="262" name="Thank you Title">
            <a:extLst>
              <a:ext uri="{FF2B5EF4-FFF2-40B4-BE49-F238E27FC236}">
                <a16:creationId xmlns:a16="http://schemas.microsoft.com/office/drawing/2014/main" id="{D402F159-1D2D-3AB8-68E5-C58E12FCDA32}"/>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263" name="History picture">
            <a:extLst>
              <a:ext uri="{FF2B5EF4-FFF2-40B4-BE49-F238E27FC236}">
                <a16:creationId xmlns:a16="http://schemas.microsoft.com/office/drawing/2014/main" id="{6EE9AF0A-9FDC-14E2-AC56-78FAA5FF2E02}"/>
              </a:ext>
            </a:extLst>
          </p:cNvPr>
          <p:cNvPicPr>
            <a:picLocks noChangeAspect="1"/>
          </p:cNvPicPr>
          <p:nvPr/>
        </p:nvPicPr>
        <p:blipFill>
          <a:blip r:embed="rId34" cstate="screen">
            <a:extLst>
              <a:ext uri="{28A0092B-C50C-407E-A947-70E740481C1C}">
                <a14:useLocalDpi xmlns:a14="http://schemas.microsoft.com/office/drawing/2010/main"/>
              </a:ext>
            </a:extLst>
          </a:blip>
          <a:stretch>
            <a:fillRect/>
          </a:stretch>
        </p:blipFill>
        <p:spPr>
          <a:xfrm>
            <a:off x="16457324" y="2273445"/>
            <a:ext cx="4461973" cy="4215949"/>
          </a:xfrm>
          <a:prstGeom prst="rect">
            <a:avLst/>
          </a:prstGeom>
        </p:spPr>
      </p:pic>
      <p:sp>
        <p:nvSpPr>
          <p:cNvPr id="264" name="Our History TItle">
            <a:extLst>
              <a:ext uri="{FF2B5EF4-FFF2-40B4-BE49-F238E27FC236}">
                <a16:creationId xmlns:a16="http://schemas.microsoft.com/office/drawing/2014/main" id="{DFD7B327-A140-0498-BA55-169C93D30E87}"/>
              </a:ext>
            </a:extLst>
          </p:cNvPr>
          <p:cNvSpPr txBox="1"/>
          <p:nvPr/>
        </p:nvSpPr>
        <p:spPr>
          <a:xfrm>
            <a:off x="778793" y="-12141878"/>
            <a:ext cx="25762220" cy="9325630"/>
          </a:xfrm>
          <a:prstGeom prst="rect">
            <a:avLst/>
          </a:prstGeom>
          <a:noFill/>
        </p:spPr>
        <p:txBody>
          <a:bodyPr wrap="square" rtlCol="0">
            <a:spAutoFit/>
          </a:bodyPr>
          <a:lstStyle/>
          <a:p>
            <a:pPr algn="just"/>
            <a:r>
              <a:rPr lang="en-US" sz="30000" b="1" dirty="0">
                <a:latin typeface="FRUTIGER LT 75 BLACK" panose="02000503000000000000" pitchFamily="2" charset="0"/>
              </a:rPr>
              <a:t>Nuestra Historia</a:t>
            </a:r>
          </a:p>
        </p:txBody>
      </p:sp>
      <p:sp>
        <p:nvSpPr>
          <p:cNvPr id="265" name="Our Team Title">
            <a:extLst>
              <a:ext uri="{FF2B5EF4-FFF2-40B4-BE49-F238E27FC236}">
                <a16:creationId xmlns:a16="http://schemas.microsoft.com/office/drawing/2014/main" id="{3601D9FE-59A2-4AE8-A462-B889F49B8F49}"/>
              </a:ext>
            </a:extLst>
          </p:cNvPr>
          <p:cNvSpPr txBox="1"/>
          <p:nvPr/>
        </p:nvSpPr>
        <p:spPr>
          <a:xfrm>
            <a:off x="623376" y="-6127565"/>
            <a:ext cx="5161416" cy="5558445"/>
          </a:xfrm>
          <a:prstGeom prst="rect">
            <a:avLst/>
          </a:prstGeom>
          <a:noFill/>
        </p:spPr>
        <p:txBody>
          <a:bodyPr wrap="square" rtlCol="0">
            <a:spAutoFit/>
          </a:bodyPr>
          <a:lstStyle/>
          <a:p>
            <a:pPr algn="ctr">
              <a:lnSpc>
                <a:spcPct val="200000"/>
              </a:lnSpc>
            </a:pPr>
            <a:r>
              <a:rPr lang="en-US" sz="9600" b="1" dirty="0" err="1">
                <a:latin typeface="FRUTIGER LT 77 BLACK CONDENSED" panose="02000503000000000000" pitchFamily="2" charset="0"/>
              </a:rPr>
              <a:t>Nuestro</a:t>
            </a:r>
            <a:r>
              <a:rPr lang="en-US" sz="9600" b="1" dirty="0">
                <a:latin typeface="FRUTIGER LT 77 BLACK CONDENSED" panose="02000503000000000000" pitchFamily="2" charset="0"/>
              </a:rPr>
              <a:t> </a:t>
            </a:r>
            <a:r>
              <a:rPr lang="en-US" sz="9600" b="1" dirty="0" err="1">
                <a:latin typeface="FRUTIGER LT 77 BLACK CONDENSED" panose="02000503000000000000" pitchFamily="2" charset="0"/>
              </a:rPr>
              <a:t>Equipo</a:t>
            </a:r>
            <a:endParaRPr lang="en-US" sz="9600" b="1" dirty="0">
              <a:latin typeface="FRUTIGER LT 77 BLACK CONDENSED" panose="02000503000000000000" pitchFamily="2" charset="0"/>
            </a:endParaRPr>
          </a:p>
        </p:txBody>
      </p:sp>
      <p:pic>
        <p:nvPicPr>
          <p:cNvPr id="266" name="Why Us picture">
            <a:extLst>
              <a:ext uri="{FF2B5EF4-FFF2-40B4-BE49-F238E27FC236}">
                <a16:creationId xmlns:a16="http://schemas.microsoft.com/office/drawing/2014/main" id="{04B471E8-4D78-7CE6-94C2-CE862E60B047}"/>
              </a:ext>
            </a:extLst>
          </p:cNvPr>
          <p:cNvPicPr>
            <a:picLocks noChangeAspect="1"/>
          </p:cNvPicPr>
          <p:nvPr/>
        </p:nvPicPr>
        <p:blipFill>
          <a:blip r:embed="rId35"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267" name="Why CS Title">
            <a:extLst>
              <a:ext uri="{FF2B5EF4-FFF2-40B4-BE49-F238E27FC236}">
                <a16:creationId xmlns:a16="http://schemas.microsoft.com/office/drawing/2014/main" id="{F018F81B-5A04-B408-BB6F-B343B072D0BA}"/>
              </a:ext>
            </a:extLst>
          </p:cNvPr>
          <p:cNvSpPr txBox="1"/>
          <p:nvPr/>
        </p:nvSpPr>
        <p:spPr>
          <a:xfrm>
            <a:off x="3869757" y="7477668"/>
            <a:ext cx="3515209" cy="6247864"/>
          </a:xfrm>
          <a:prstGeom prst="rect">
            <a:avLst/>
          </a:prstGeom>
          <a:noFill/>
          <a:ln>
            <a:noFill/>
          </a:ln>
          <a:effectLst/>
        </p:spPr>
        <p:txBody>
          <a:bodyPr wrap="square" rtlCol="0">
            <a:spAutoFit/>
          </a:bodyPr>
          <a:lstStyle/>
          <a:p>
            <a:pPr algn="ctr"/>
            <a:r>
              <a:rPr lang="en-US" sz="20000" b="1" dirty="0">
                <a:latin typeface="Frutiger LT Std 45 Light" panose="020B0402020204020204" pitchFamily="34" charset="77"/>
              </a:rPr>
              <a:t>Why</a:t>
            </a:r>
            <a:endParaRPr lang="en-US" sz="20000" b="1" dirty="0">
              <a:solidFill>
                <a:srgbClr val="F58025"/>
              </a:solidFill>
              <a:latin typeface="Frutiger LT Std 45 Light" panose="020B0402020204020204" pitchFamily="34" charset="77"/>
            </a:endParaRPr>
          </a:p>
        </p:txBody>
      </p:sp>
      <p:grpSp>
        <p:nvGrpSpPr>
          <p:cNvPr id="268" name="PRINTING">
            <a:extLst>
              <a:ext uri="{FF2B5EF4-FFF2-40B4-BE49-F238E27FC236}">
                <a16:creationId xmlns:a16="http://schemas.microsoft.com/office/drawing/2014/main" id="{FD3CF12D-7F74-787F-99F8-0D26D9190DC4}"/>
              </a:ext>
            </a:extLst>
          </p:cNvPr>
          <p:cNvGrpSpPr/>
          <p:nvPr/>
        </p:nvGrpSpPr>
        <p:grpSpPr>
          <a:xfrm>
            <a:off x="-4150933" y="4208655"/>
            <a:ext cx="2263350" cy="1982042"/>
            <a:chOff x="9691837" y="4522498"/>
            <a:chExt cx="2263350" cy="1982042"/>
          </a:xfrm>
        </p:grpSpPr>
        <p:sp>
          <p:nvSpPr>
            <p:cNvPr id="269" name="Rectangulo Printing">
              <a:hlinkClick r:id="rId36" action="ppaction://hlinksldjump"/>
              <a:extLst>
                <a:ext uri="{FF2B5EF4-FFF2-40B4-BE49-F238E27FC236}">
                  <a16:creationId xmlns:a16="http://schemas.microsoft.com/office/drawing/2014/main" id="{64B2499E-006C-DF6C-E1FC-DAD048462D64}"/>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70" name="TextBox Printing">
              <a:hlinkClick r:id="rId36" action="ppaction://hlinksldjump"/>
              <a:extLst>
                <a:ext uri="{FF2B5EF4-FFF2-40B4-BE49-F238E27FC236}">
                  <a16:creationId xmlns:a16="http://schemas.microsoft.com/office/drawing/2014/main" id="{88EE5A33-0C42-AED3-B7F0-B056B8D15052}"/>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271" name="Prodcut image 5950">
              <a:hlinkClick r:id="rId36" action="ppaction://hlinksldjump"/>
              <a:extLst>
                <a:ext uri="{FF2B5EF4-FFF2-40B4-BE49-F238E27FC236}">
                  <a16:creationId xmlns:a16="http://schemas.microsoft.com/office/drawing/2014/main" id="{ECED8797-B3F6-C340-AB7C-B3779CF0AAFB}"/>
                </a:ext>
              </a:extLst>
            </p:cNvPr>
            <p:cNvPicPr>
              <a:picLocks noChangeAspect="1" noChangeArrowheads="1"/>
            </p:cNvPicPr>
            <p:nvPr/>
          </p:nvPicPr>
          <p:blipFill>
            <a:blip r:embed="rId37"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272" name="Vita Flex">
              <a:hlinkClick r:id="rId36" action="ppaction://hlinksldjump"/>
              <a:extLst>
                <a:ext uri="{FF2B5EF4-FFF2-40B4-BE49-F238E27FC236}">
                  <a16:creationId xmlns:a16="http://schemas.microsoft.com/office/drawing/2014/main" id="{D5819EF8-21E8-D402-8E3C-ED17576203BE}"/>
                </a:ext>
              </a:extLst>
            </p:cNvPr>
            <p:cNvPicPr>
              <a:picLocks noChangeAspect="1"/>
            </p:cNvPicPr>
            <p:nvPr/>
          </p:nvPicPr>
          <p:blipFill>
            <a:blip r:embed="rId38"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277" name="RISE">
            <a:extLst>
              <a:ext uri="{FF2B5EF4-FFF2-40B4-BE49-F238E27FC236}">
                <a16:creationId xmlns:a16="http://schemas.microsoft.com/office/drawing/2014/main" id="{535CAFA0-1840-475A-2889-C783E8C838D7}"/>
              </a:ext>
            </a:extLst>
          </p:cNvPr>
          <p:cNvGrpSpPr/>
          <p:nvPr/>
        </p:nvGrpSpPr>
        <p:grpSpPr>
          <a:xfrm>
            <a:off x="-11285110" y="4208655"/>
            <a:ext cx="2042338" cy="1982042"/>
            <a:chOff x="3870208" y="4306822"/>
            <a:chExt cx="2042338" cy="1982042"/>
          </a:xfrm>
        </p:grpSpPr>
        <p:grpSp>
          <p:nvGrpSpPr>
            <p:cNvPr id="278" name="RISE">
              <a:extLst>
                <a:ext uri="{FF2B5EF4-FFF2-40B4-BE49-F238E27FC236}">
                  <a16:creationId xmlns:a16="http://schemas.microsoft.com/office/drawing/2014/main" id="{4744B988-BDA7-4A97-A370-CD6ACF0A72F2}"/>
                </a:ext>
              </a:extLst>
            </p:cNvPr>
            <p:cNvGrpSpPr/>
            <p:nvPr/>
          </p:nvGrpSpPr>
          <p:grpSpPr>
            <a:xfrm>
              <a:off x="3870208" y="4306822"/>
              <a:ext cx="2042338" cy="1982042"/>
              <a:chOff x="2933238" y="4372963"/>
              <a:chExt cx="2042338" cy="1982042"/>
            </a:xfrm>
          </p:grpSpPr>
          <p:sp>
            <p:nvSpPr>
              <p:cNvPr id="280" name="Rectangulo Rise">
                <a:hlinkClick r:id="rId39" action="ppaction://hlinksldjump"/>
                <a:extLst>
                  <a:ext uri="{FF2B5EF4-FFF2-40B4-BE49-F238E27FC236}">
                    <a16:creationId xmlns:a16="http://schemas.microsoft.com/office/drawing/2014/main" id="{F247C200-B378-9D89-8F97-A2AE4DB9B0B4}"/>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81" name="TextBox Rise">
                <a:hlinkClick r:id="rId39" action="ppaction://hlinksldjump"/>
                <a:extLst>
                  <a:ext uri="{FF2B5EF4-FFF2-40B4-BE49-F238E27FC236}">
                    <a16:creationId xmlns:a16="http://schemas.microsoft.com/office/drawing/2014/main" id="{5EFA9F8B-9781-3B39-D18D-B3078C81D8A6}"/>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279" name="Picture 278">
              <a:hlinkClick r:id="rId39" action="ppaction://hlinksldjump"/>
              <a:extLst>
                <a:ext uri="{FF2B5EF4-FFF2-40B4-BE49-F238E27FC236}">
                  <a16:creationId xmlns:a16="http://schemas.microsoft.com/office/drawing/2014/main" id="{5335C72F-E118-FF31-BE8B-B8750672BCAC}"/>
                </a:ext>
              </a:extLst>
            </p:cNvPr>
            <p:cNvPicPr>
              <a:picLocks noChangeAspect="1"/>
            </p:cNvPicPr>
            <p:nvPr/>
          </p:nvPicPr>
          <p:blipFill>
            <a:blip r:embed="rId40"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282" name="REVOLUTION">
            <a:extLst>
              <a:ext uri="{FF2B5EF4-FFF2-40B4-BE49-F238E27FC236}">
                <a16:creationId xmlns:a16="http://schemas.microsoft.com/office/drawing/2014/main" id="{41AE3541-1FD6-E7F1-F8F4-7C5E5E08845A}"/>
              </a:ext>
            </a:extLst>
          </p:cNvPr>
          <p:cNvGrpSpPr/>
          <p:nvPr/>
        </p:nvGrpSpPr>
        <p:grpSpPr>
          <a:xfrm>
            <a:off x="-14975241" y="4203612"/>
            <a:ext cx="2062983" cy="1992129"/>
            <a:chOff x="612262" y="4383050"/>
            <a:chExt cx="2062983" cy="1992129"/>
          </a:xfrm>
        </p:grpSpPr>
        <p:sp>
          <p:nvSpPr>
            <p:cNvPr id="283" name="Rectangulo Revolution">
              <a:hlinkClick r:id="rId41" action="ppaction://hlinksldjump"/>
              <a:extLst>
                <a:ext uri="{FF2B5EF4-FFF2-40B4-BE49-F238E27FC236}">
                  <a16:creationId xmlns:a16="http://schemas.microsoft.com/office/drawing/2014/main" id="{462BDCD1-B266-4353-B1FD-6237129666BC}"/>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284" name="Prodcut image Revolution">
              <a:hlinkClick r:id="rId41" action="ppaction://hlinksldjump"/>
              <a:extLst>
                <a:ext uri="{FF2B5EF4-FFF2-40B4-BE49-F238E27FC236}">
                  <a16:creationId xmlns:a16="http://schemas.microsoft.com/office/drawing/2014/main" id="{291F21AD-FC9C-B1EF-2EAA-1864DFA718AD}"/>
                </a:ext>
              </a:extLst>
            </p:cNvPr>
            <p:cNvPicPr>
              <a:picLocks noChangeAspect="1"/>
            </p:cNvPicPr>
            <p:nvPr/>
          </p:nvPicPr>
          <p:blipFill>
            <a:blip r:embed="rId42"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285" name="TextBox Revolution">
              <a:hlinkClick r:id="rId41" action="ppaction://hlinksldjump"/>
              <a:extLst>
                <a:ext uri="{FF2B5EF4-FFF2-40B4-BE49-F238E27FC236}">
                  <a16:creationId xmlns:a16="http://schemas.microsoft.com/office/drawing/2014/main" id="{1AC682AE-C0B3-EEB8-054A-821DC22382F7}"/>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286" name="EXCEL">
            <a:extLst>
              <a:ext uri="{FF2B5EF4-FFF2-40B4-BE49-F238E27FC236}">
                <a16:creationId xmlns:a16="http://schemas.microsoft.com/office/drawing/2014/main" id="{EEF20D48-96E6-A36D-E4B3-6E4795C25994}"/>
              </a:ext>
            </a:extLst>
          </p:cNvPr>
          <p:cNvGrpSpPr/>
          <p:nvPr/>
        </p:nvGrpSpPr>
        <p:grpSpPr>
          <a:xfrm>
            <a:off x="26541013" y="1885505"/>
            <a:ext cx="2057103" cy="1982042"/>
            <a:chOff x="9706418" y="2036246"/>
            <a:chExt cx="2057103" cy="1982042"/>
          </a:xfrm>
        </p:grpSpPr>
        <p:sp>
          <p:nvSpPr>
            <p:cNvPr id="287" name="Rectangulo Excel">
              <a:hlinkClick r:id="rId43" action="ppaction://hlinksldjump"/>
              <a:extLst>
                <a:ext uri="{FF2B5EF4-FFF2-40B4-BE49-F238E27FC236}">
                  <a16:creationId xmlns:a16="http://schemas.microsoft.com/office/drawing/2014/main" id="{06C9C903-F156-6DE5-EB14-33B51C0CF386}"/>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88" name="TextBox Excel">
              <a:hlinkClick r:id="rId43" action="ppaction://hlinksldjump"/>
              <a:extLst>
                <a:ext uri="{FF2B5EF4-FFF2-40B4-BE49-F238E27FC236}">
                  <a16:creationId xmlns:a16="http://schemas.microsoft.com/office/drawing/2014/main" id="{BD26C9F2-68D6-AA41-8ADC-0096AC2C2372}"/>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289" name="Product image Excel">
              <a:hlinkClick r:id="rId43" action="ppaction://hlinksldjump"/>
              <a:extLst>
                <a:ext uri="{FF2B5EF4-FFF2-40B4-BE49-F238E27FC236}">
                  <a16:creationId xmlns:a16="http://schemas.microsoft.com/office/drawing/2014/main" id="{680BA70B-D6BB-12DA-46AD-BFE6BE20AC6A}"/>
                </a:ext>
              </a:extLst>
            </p:cNvPr>
            <p:cNvPicPr>
              <a:picLocks noChangeAspect="1"/>
            </p:cNvPicPr>
            <p:nvPr/>
          </p:nvPicPr>
          <p:blipFill>
            <a:blip r:embed="rId44"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290" name="COMPAS OTC">
            <a:extLst>
              <a:ext uri="{FF2B5EF4-FFF2-40B4-BE49-F238E27FC236}">
                <a16:creationId xmlns:a16="http://schemas.microsoft.com/office/drawing/2014/main" id="{5947196E-624F-D3C9-AAD4-D4EF84932E1D}"/>
              </a:ext>
            </a:extLst>
          </p:cNvPr>
          <p:cNvGrpSpPr/>
          <p:nvPr/>
        </p:nvGrpSpPr>
        <p:grpSpPr>
          <a:xfrm>
            <a:off x="22389051" y="1885505"/>
            <a:ext cx="2042338" cy="1982042"/>
            <a:chOff x="5078285" y="2036246"/>
            <a:chExt cx="2042338" cy="1982042"/>
          </a:xfrm>
        </p:grpSpPr>
        <p:sp>
          <p:nvSpPr>
            <p:cNvPr id="291" name="Rectangulo Compas OTC">
              <a:hlinkClick r:id="rId45" action="ppaction://hlinksldjump"/>
              <a:extLst>
                <a:ext uri="{FF2B5EF4-FFF2-40B4-BE49-F238E27FC236}">
                  <a16:creationId xmlns:a16="http://schemas.microsoft.com/office/drawing/2014/main" id="{92BE3DB6-9828-C555-F4C5-1907F53B2490}"/>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92" name="TextBox Compass OTC">
              <a:hlinkClick r:id="rId45" action="ppaction://hlinksldjump"/>
              <a:extLst>
                <a:ext uri="{FF2B5EF4-FFF2-40B4-BE49-F238E27FC236}">
                  <a16:creationId xmlns:a16="http://schemas.microsoft.com/office/drawing/2014/main" id="{D6A936B5-E23A-DFD7-01DB-4B8098FEF822}"/>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293" name="Product image Compass OTC">
              <a:hlinkClick r:id="rId45" action="ppaction://hlinksldjump"/>
              <a:extLst>
                <a:ext uri="{FF2B5EF4-FFF2-40B4-BE49-F238E27FC236}">
                  <a16:creationId xmlns:a16="http://schemas.microsoft.com/office/drawing/2014/main" id="{86E2DACE-AE25-98B1-01E1-EC420193C536}"/>
                </a:ext>
              </a:extLst>
            </p:cNvPr>
            <p:cNvPicPr>
              <a:picLocks noChangeAspect="1"/>
            </p:cNvPicPr>
            <p:nvPr/>
          </p:nvPicPr>
          <p:blipFill rotWithShape="1">
            <a:blip r:embed="rId46"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294" name="COMPASS FMT">
            <a:extLst>
              <a:ext uri="{FF2B5EF4-FFF2-40B4-BE49-F238E27FC236}">
                <a16:creationId xmlns:a16="http://schemas.microsoft.com/office/drawing/2014/main" id="{E8502B4B-0C8F-72F7-5475-052B4E7AEDE7}"/>
              </a:ext>
            </a:extLst>
          </p:cNvPr>
          <p:cNvGrpSpPr/>
          <p:nvPr/>
        </p:nvGrpSpPr>
        <p:grpSpPr>
          <a:xfrm>
            <a:off x="18200403" y="1885505"/>
            <a:ext cx="2042338" cy="1982042"/>
            <a:chOff x="2774521" y="2046333"/>
            <a:chExt cx="2042338" cy="1982042"/>
          </a:xfrm>
        </p:grpSpPr>
        <p:grpSp>
          <p:nvGrpSpPr>
            <p:cNvPr id="295" name="Group 294">
              <a:extLst>
                <a:ext uri="{FF2B5EF4-FFF2-40B4-BE49-F238E27FC236}">
                  <a16:creationId xmlns:a16="http://schemas.microsoft.com/office/drawing/2014/main" id="{5BC14AC5-0F38-E127-30B6-E1E6CEECC865}"/>
                </a:ext>
              </a:extLst>
            </p:cNvPr>
            <p:cNvGrpSpPr/>
            <p:nvPr/>
          </p:nvGrpSpPr>
          <p:grpSpPr>
            <a:xfrm>
              <a:off x="2774521" y="2046333"/>
              <a:ext cx="2042338" cy="1982042"/>
              <a:chOff x="2774521" y="2046333"/>
              <a:chExt cx="2042338" cy="1982042"/>
            </a:xfrm>
          </p:grpSpPr>
          <p:sp>
            <p:nvSpPr>
              <p:cNvPr id="297" name="Rectangulo Horizon">
                <a:hlinkClick r:id="rId47" action="ppaction://hlinksldjump"/>
                <a:extLst>
                  <a:ext uri="{FF2B5EF4-FFF2-40B4-BE49-F238E27FC236}">
                    <a16:creationId xmlns:a16="http://schemas.microsoft.com/office/drawing/2014/main" id="{87A9036E-1122-E582-8B2A-965273CA296E}"/>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98" name="TextBox Compass FMT">
                <a:hlinkClick r:id="rId47" action="ppaction://hlinksldjump"/>
                <a:extLst>
                  <a:ext uri="{FF2B5EF4-FFF2-40B4-BE49-F238E27FC236}">
                    <a16:creationId xmlns:a16="http://schemas.microsoft.com/office/drawing/2014/main" id="{D769E38E-67A3-2ACC-3F7B-2EA2E3B749CF}"/>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296" name="Picture 295">
              <a:hlinkClick r:id="rId47" action="ppaction://hlinksldjump"/>
              <a:extLst>
                <a:ext uri="{FF2B5EF4-FFF2-40B4-BE49-F238E27FC236}">
                  <a16:creationId xmlns:a16="http://schemas.microsoft.com/office/drawing/2014/main" id="{47D7A87D-726B-D421-BDA8-8055F8D2BB73}"/>
                </a:ext>
              </a:extLst>
            </p:cNvPr>
            <p:cNvPicPr>
              <a:picLocks noChangeAspect="1"/>
            </p:cNvPicPr>
            <p:nvPr/>
          </p:nvPicPr>
          <p:blipFill rotWithShape="1">
            <a:blip r:embed="rId48"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299" name="HORIZON">
            <a:extLst>
              <a:ext uri="{FF2B5EF4-FFF2-40B4-BE49-F238E27FC236}">
                <a16:creationId xmlns:a16="http://schemas.microsoft.com/office/drawing/2014/main" id="{F5FA94BB-2F8F-BF86-76AD-54656D47E768}"/>
              </a:ext>
            </a:extLst>
          </p:cNvPr>
          <p:cNvGrpSpPr/>
          <p:nvPr/>
        </p:nvGrpSpPr>
        <p:grpSpPr>
          <a:xfrm>
            <a:off x="14110573" y="1885505"/>
            <a:ext cx="2062983" cy="1982042"/>
            <a:chOff x="443243" y="2046333"/>
            <a:chExt cx="2062983" cy="1982042"/>
          </a:xfrm>
        </p:grpSpPr>
        <p:sp>
          <p:nvSpPr>
            <p:cNvPr id="300" name="Rectangulo Horizon">
              <a:hlinkClick r:id="rId49" action="ppaction://hlinksldjump"/>
              <a:extLst>
                <a:ext uri="{FF2B5EF4-FFF2-40B4-BE49-F238E27FC236}">
                  <a16:creationId xmlns:a16="http://schemas.microsoft.com/office/drawing/2014/main" id="{086E4F51-7A54-F1DB-D4AE-20BA49748670}"/>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301" name="TextBox Horizon">
              <a:hlinkClick r:id="rId49" action="ppaction://hlinksldjump"/>
              <a:extLst>
                <a:ext uri="{FF2B5EF4-FFF2-40B4-BE49-F238E27FC236}">
                  <a16:creationId xmlns:a16="http://schemas.microsoft.com/office/drawing/2014/main" id="{F401DE4C-D239-81D2-C4B6-6FE65F6CBE74}"/>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302" name="Product image Horizon">
              <a:hlinkClick r:id="rId49" action="ppaction://hlinksldjump"/>
              <a:extLst>
                <a:ext uri="{FF2B5EF4-FFF2-40B4-BE49-F238E27FC236}">
                  <a16:creationId xmlns:a16="http://schemas.microsoft.com/office/drawing/2014/main" id="{E94C60EE-C006-6465-A19F-66977F5BCCBC}"/>
                </a:ext>
              </a:extLst>
            </p:cNvPr>
            <p:cNvPicPr>
              <a:picLocks noChangeAspect="1"/>
            </p:cNvPicPr>
            <p:nvPr/>
          </p:nvPicPr>
          <p:blipFill rotWithShape="1">
            <a:blip r:embed="rId50"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303" name="Footer Placeholder 4">
            <a:extLst>
              <a:ext uri="{FF2B5EF4-FFF2-40B4-BE49-F238E27FC236}">
                <a16:creationId xmlns:a16="http://schemas.microsoft.com/office/drawing/2014/main" id="{E9D150B6-321F-2801-9E7A-EA987D9F2129}"/>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304" name="Our Portafolio text box">
            <a:extLst>
              <a:ext uri="{FF2B5EF4-FFF2-40B4-BE49-F238E27FC236}">
                <a16:creationId xmlns:a16="http://schemas.microsoft.com/office/drawing/2014/main" id="{751D5B52-0B7A-7202-5274-36E71C59E4B9}"/>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305" name="Medical Imaging Title">
            <a:extLst>
              <a:ext uri="{FF2B5EF4-FFF2-40B4-BE49-F238E27FC236}">
                <a16:creationId xmlns:a16="http://schemas.microsoft.com/office/drawing/2014/main" id="{C99A1A14-7DDF-784D-9B58-429DB192F528}"/>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306" name="We Care Text">
            <a:extLst>
              <a:ext uri="{FF2B5EF4-FFF2-40B4-BE49-F238E27FC236}">
                <a16:creationId xmlns:a16="http://schemas.microsoft.com/office/drawing/2014/main" id="{54DE3C07-BA88-EBD2-2494-7157F0443538}"/>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307" name="Thank you image">
            <a:extLst>
              <a:ext uri="{FF2B5EF4-FFF2-40B4-BE49-F238E27FC236}">
                <a16:creationId xmlns:a16="http://schemas.microsoft.com/office/drawing/2014/main" id="{6D7BCD7E-880F-62D7-FD0A-3E162FBDDC78}"/>
              </a:ext>
            </a:extLst>
          </p:cNvPr>
          <p:cNvPicPr>
            <a:picLocks noChangeAspect="1"/>
          </p:cNvPicPr>
          <p:nvPr/>
        </p:nvPicPr>
        <p:blipFill>
          <a:blip r:embed="rId51"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pic>
        <p:nvPicPr>
          <p:cNvPr id="308" name="Picture 307">
            <a:extLst>
              <a:ext uri="{FF2B5EF4-FFF2-40B4-BE49-F238E27FC236}">
                <a16:creationId xmlns:a16="http://schemas.microsoft.com/office/drawing/2014/main" id="{0DFF815E-4990-45FF-87FF-C31834FC2BA9}"/>
              </a:ext>
            </a:extLst>
          </p:cNvPr>
          <p:cNvPicPr>
            <a:picLocks noChangeAspect="1"/>
          </p:cNvPicPr>
          <p:nvPr/>
        </p:nvPicPr>
        <p:blipFill>
          <a:blip r:embed="rId52"/>
          <a:stretch>
            <a:fillRect/>
          </a:stretch>
        </p:blipFill>
        <p:spPr>
          <a:xfrm>
            <a:off x="-2938453" y="7718238"/>
            <a:ext cx="2736791" cy="2151752"/>
          </a:xfrm>
          <a:prstGeom prst="rect">
            <a:avLst/>
          </a:prstGeom>
        </p:spPr>
      </p:pic>
      <p:sp>
        <p:nvSpPr>
          <p:cNvPr id="147" name="Menu Background">
            <a:extLst>
              <a:ext uri="{FF2B5EF4-FFF2-40B4-BE49-F238E27FC236}">
                <a16:creationId xmlns:a16="http://schemas.microsoft.com/office/drawing/2014/main" id="{4812E589-3602-6712-4E9B-C417068988DD}"/>
              </a:ext>
            </a:extLst>
          </p:cNvPr>
          <p:cNvSpPr/>
          <p:nvPr/>
        </p:nvSpPr>
        <p:spPr>
          <a:xfrm>
            <a:off x="-185120"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_tradnl"/>
          </a:p>
        </p:txBody>
      </p:sp>
      <p:sp>
        <p:nvSpPr>
          <p:cNvPr id="148" name="Menu Portafolio">
            <a:hlinkClick r:id="rId53" action="ppaction://hlinksldjump"/>
            <a:extLst>
              <a:ext uri="{FF2B5EF4-FFF2-40B4-BE49-F238E27FC236}">
                <a16:creationId xmlns:a16="http://schemas.microsoft.com/office/drawing/2014/main" id="{ED175B07-2D67-1442-95C9-E4FD9193CAE9}"/>
              </a:ext>
            </a:extLst>
          </p:cNvPr>
          <p:cNvSpPr txBox="1"/>
          <p:nvPr/>
        </p:nvSpPr>
        <p:spPr>
          <a:xfrm>
            <a:off x="8905808" y="155231"/>
            <a:ext cx="1440000" cy="276999"/>
          </a:xfrm>
          <a:prstGeom prst="rect">
            <a:avLst/>
          </a:prstGeom>
          <a:noFill/>
        </p:spPr>
        <p:txBody>
          <a:bodyPr wrap="square" rtlCol="0">
            <a:spAutoFit/>
          </a:bodyPr>
          <a:lstStyle/>
          <a:p>
            <a:pPr algn="ctr"/>
            <a:r>
              <a:rPr lang="en-US" sz="1200" err="1">
                <a:solidFill>
                  <a:schemeClr val="bg1"/>
                </a:solidFill>
                <a:latin typeface="FRUTIGER LT 55 ROMAN" panose="02000503000000000000" pitchFamily="2" charset="0"/>
              </a:rPr>
              <a:t>Portafolio</a:t>
            </a:r>
            <a:endParaRPr lang="en-US" sz="1200">
              <a:solidFill>
                <a:schemeClr val="bg1"/>
              </a:solidFill>
              <a:latin typeface="FRUTIGER LT 55 ROMAN" panose="02000503000000000000" pitchFamily="2" charset="0"/>
            </a:endParaRPr>
          </a:p>
        </p:txBody>
      </p:sp>
      <p:sp>
        <p:nvSpPr>
          <p:cNvPr id="149" name="Menu Awards">
            <a:hlinkClick r:id="rId54" action="ppaction://hlinksldjump"/>
            <a:extLst>
              <a:ext uri="{FF2B5EF4-FFF2-40B4-BE49-F238E27FC236}">
                <a16:creationId xmlns:a16="http://schemas.microsoft.com/office/drawing/2014/main" id="{BCDF0B00-6839-11D2-4BBF-8EAE59F833D3}"/>
              </a:ext>
            </a:extLst>
          </p:cNvPr>
          <p:cNvSpPr txBox="1"/>
          <p:nvPr/>
        </p:nvSpPr>
        <p:spPr>
          <a:xfrm>
            <a:off x="7480377" y="155231"/>
            <a:ext cx="1440000" cy="276999"/>
          </a:xfrm>
          <a:prstGeom prst="rect">
            <a:avLst/>
          </a:prstGeom>
          <a:noFill/>
        </p:spPr>
        <p:txBody>
          <a:bodyPr wrap="square" rtlCol="0">
            <a:spAutoFit/>
          </a:bodyPr>
          <a:lstStyle/>
          <a:p>
            <a:pPr algn="ctr"/>
            <a:r>
              <a:rPr lang="en-US" sz="1200" err="1">
                <a:latin typeface="FRUTIGER LT 55 ROMAN" panose="02000503000000000000" pitchFamily="2" charset="0"/>
              </a:rPr>
              <a:t>Reconocimientos</a:t>
            </a:r>
            <a:endParaRPr lang="en-US" sz="1200">
              <a:latin typeface="FRUTIGER LT 55 ROMAN" panose="02000503000000000000" pitchFamily="2" charset="0"/>
            </a:endParaRPr>
          </a:p>
        </p:txBody>
      </p:sp>
      <p:sp>
        <p:nvSpPr>
          <p:cNvPr id="151" name="Menu Our Customers">
            <a:hlinkClick r:id="rId55" action="ppaction://hlinksldjump"/>
            <a:extLst>
              <a:ext uri="{FF2B5EF4-FFF2-40B4-BE49-F238E27FC236}">
                <a16:creationId xmlns:a16="http://schemas.microsoft.com/office/drawing/2014/main" id="{FEE09286-54A8-221C-6F04-F6474E2AB70A}"/>
              </a:ext>
            </a:extLst>
          </p:cNvPr>
          <p:cNvSpPr txBox="1"/>
          <p:nvPr/>
        </p:nvSpPr>
        <p:spPr>
          <a:xfrm>
            <a:off x="6054946" y="62898"/>
            <a:ext cx="1440000" cy="461665"/>
          </a:xfrm>
          <a:prstGeom prst="rect">
            <a:avLst/>
          </a:prstGeom>
          <a:noFill/>
        </p:spPr>
        <p:txBody>
          <a:bodyPr wrap="square" rtlCol="0">
            <a:spAutoFit/>
          </a:bodyPr>
          <a:lstStyle/>
          <a:p>
            <a:pPr algn="ctr"/>
            <a:r>
              <a:rPr lang="en-US" sz="1200" err="1">
                <a:solidFill>
                  <a:schemeClr val="bg1"/>
                </a:solidFill>
                <a:latin typeface="FRUTIGER LT 55 ROMAN" panose="02000503000000000000" pitchFamily="2" charset="0"/>
              </a:rPr>
              <a:t>Nuestros</a:t>
            </a:r>
            <a:endParaRPr lang="en-US" sz="1200">
              <a:solidFill>
                <a:schemeClr val="bg1"/>
              </a:solidFill>
              <a:latin typeface="FRUTIGER LT 55 ROMAN" panose="02000503000000000000" pitchFamily="2" charset="0"/>
            </a:endParaRPr>
          </a:p>
          <a:p>
            <a:pPr algn="ctr"/>
            <a:r>
              <a:rPr lang="en-US" sz="1200" err="1">
                <a:solidFill>
                  <a:schemeClr val="bg1"/>
                </a:solidFill>
                <a:latin typeface="FRUTIGER LT 55 ROMAN" panose="02000503000000000000" pitchFamily="2" charset="0"/>
              </a:rPr>
              <a:t>Clientes</a:t>
            </a:r>
            <a:endParaRPr lang="en-US" sz="1200">
              <a:solidFill>
                <a:schemeClr val="bg1"/>
              </a:solidFill>
              <a:latin typeface="FRUTIGER LT 55 ROMAN" panose="02000503000000000000" pitchFamily="2" charset="0"/>
            </a:endParaRPr>
          </a:p>
        </p:txBody>
      </p:sp>
      <p:sp>
        <p:nvSpPr>
          <p:cNvPr id="155" name="Menu End Presentation">
            <a:hlinkClick r:id="" action="ppaction://hlinkshowjump?jump=lastslide"/>
            <a:extLst>
              <a:ext uri="{FF2B5EF4-FFF2-40B4-BE49-F238E27FC236}">
                <a16:creationId xmlns:a16="http://schemas.microsoft.com/office/drawing/2014/main" id="{1BC2BF9C-0126-7B0E-457A-05D112FE1973}"/>
              </a:ext>
            </a:extLst>
          </p:cNvPr>
          <p:cNvSpPr txBox="1"/>
          <p:nvPr/>
        </p:nvSpPr>
        <p:spPr>
          <a:xfrm>
            <a:off x="10331241" y="62898"/>
            <a:ext cx="1440000" cy="461665"/>
          </a:xfrm>
          <a:prstGeom prst="rect">
            <a:avLst/>
          </a:prstGeom>
          <a:noFill/>
        </p:spPr>
        <p:txBody>
          <a:bodyPr wrap="square" rtlCol="0">
            <a:spAutoFit/>
          </a:bodyPr>
          <a:lstStyle/>
          <a:p>
            <a:pPr algn="ctr"/>
            <a:r>
              <a:rPr lang="en-US" sz="1200" dirty="0">
                <a:solidFill>
                  <a:schemeClr val="bg1"/>
                </a:solidFill>
                <a:latin typeface="FRUTIGER LT 55 ROMAN" panose="02000503000000000000" pitchFamily="2" charset="0"/>
              </a:rPr>
              <a:t>Fin de la </a:t>
            </a:r>
            <a:r>
              <a:rPr lang="en-US" sz="1200" dirty="0" err="1">
                <a:solidFill>
                  <a:schemeClr val="bg1"/>
                </a:solidFill>
                <a:latin typeface="FRUTIGER LT 55 ROMAN" panose="02000503000000000000" pitchFamily="2" charset="0"/>
              </a:rPr>
              <a:t>Presentación</a:t>
            </a:r>
            <a:endParaRPr lang="en-US" sz="1200" dirty="0">
              <a:solidFill>
                <a:schemeClr val="bg1"/>
              </a:solidFill>
              <a:latin typeface="FRUTIGER LT 55 ROMAN" panose="02000503000000000000" pitchFamily="2" charset="0"/>
            </a:endParaRPr>
          </a:p>
        </p:txBody>
      </p:sp>
      <p:sp>
        <p:nvSpPr>
          <p:cNvPr id="156" name="Menu Our History">
            <a:hlinkClick r:id="rId56" action="ppaction://hlinksldjump"/>
            <a:extLst>
              <a:ext uri="{FF2B5EF4-FFF2-40B4-BE49-F238E27FC236}">
                <a16:creationId xmlns:a16="http://schemas.microsoft.com/office/drawing/2014/main" id="{26AF0CA4-0D88-0990-F933-78D5120CE105}"/>
              </a:ext>
            </a:extLst>
          </p:cNvPr>
          <p:cNvSpPr txBox="1"/>
          <p:nvPr/>
        </p:nvSpPr>
        <p:spPr>
          <a:xfrm>
            <a:off x="4629515" y="62898"/>
            <a:ext cx="1440000" cy="461665"/>
          </a:xfrm>
          <a:prstGeom prst="rect">
            <a:avLst/>
          </a:prstGeom>
          <a:noFill/>
        </p:spPr>
        <p:txBody>
          <a:bodyPr wrap="square" rtlCol="0">
            <a:spAutoFit/>
          </a:bodyPr>
          <a:lstStyle/>
          <a:p>
            <a:pPr algn="ctr"/>
            <a:r>
              <a:rPr lang="en-US" sz="1200">
                <a:solidFill>
                  <a:schemeClr val="bg1"/>
                </a:solidFill>
                <a:latin typeface="FRUTIGER LT 55 ROMAN" panose="02000503000000000000" pitchFamily="2" charset="0"/>
              </a:rPr>
              <a:t>Nuestra</a:t>
            </a:r>
          </a:p>
          <a:p>
            <a:pPr algn="ctr"/>
            <a:r>
              <a:rPr lang="en-US" sz="1200">
                <a:solidFill>
                  <a:schemeClr val="bg1"/>
                </a:solidFill>
                <a:latin typeface="FRUTIGER LT 55 ROMAN" panose="02000503000000000000" pitchFamily="2" charset="0"/>
              </a:rPr>
              <a:t>Historia</a:t>
            </a:r>
          </a:p>
        </p:txBody>
      </p:sp>
      <p:sp>
        <p:nvSpPr>
          <p:cNvPr id="157" name="Menu Organizational Stucture">
            <a:hlinkClick r:id="rId57" action="ppaction://hlinksldjump"/>
            <a:extLst>
              <a:ext uri="{FF2B5EF4-FFF2-40B4-BE49-F238E27FC236}">
                <a16:creationId xmlns:a16="http://schemas.microsoft.com/office/drawing/2014/main" id="{56BB73BA-5467-BAF9-266D-053213471A60}"/>
              </a:ext>
            </a:extLst>
          </p:cNvPr>
          <p:cNvSpPr txBox="1"/>
          <p:nvPr/>
        </p:nvSpPr>
        <p:spPr>
          <a:xfrm>
            <a:off x="3204084" y="62898"/>
            <a:ext cx="1440000" cy="461665"/>
          </a:xfrm>
          <a:prstGeom prst="rect">
            <a:avLst/>
          </a:prstGeom>
          <a:noFill/>
        </p:spPr>
        <p:txBody>
          <a:bodyPr wrap="square" rtlCol="0">
            <a:spAutoFit/>
          </a:bodyPr>
          <a:lstStyle/>
          <a:p>
            <a:pPr algn="ctr"/>
            <a:r>
              <a:rPr lang="en-US" sz="1200" err="1">
                <a:solidFill>
                  <a:schemeClr val="bg1"/>
                </a:solidFill>
                <a:latin typeface="FRUTIGER LT 55 ROMAN" panose="02000503000000000000" pitchFamily="2" charset="0"/>
              </a:rPr>
              <a:t>Estructura</a:t>
            </a:r>
            <a:r>
              <a:rPr lang="en-US" sz="1200">
                <a:solidFill>
                  <a:schemeClr val="bg1"/>
                </a:solidFill>
                <a:latin typeface="FRUTIGER LT 55 ROMAN" panose="02000503000000000000" pitchFamily="2" charset="0"/>
              </a:rPr>
              <a:t> </a:t>
            </a:r>
            <a:r>
              <a:rPr lang="en-US" sz="1200" err="1">
                <a:solidFill>
                  <a:schemeClr val="bg1"/>
                </a:solidFill>
                <a:latin typeface="FRUTIGER LT 55 ROMAN" panose="02000503000000000000" pitchFamily="2" charset="0"/>
              </a:rPr>
              <a:t>Organizacional</a:t>
            </a:r>
            <a:endParaRPr lang="en-US" sz="1200">
              <a:solidFill>
                <a:schemeClr val="bg1"/>
              </a:solidFill>
              <a:latin typeface="FRUTIGER LT 55 ROMAN" panose="02000503000000000000" pitchFamily="2" charset="0"/>
            </a:endParaRPr>
          </a:p>
        </p:txBody>
      </p:sp>
      <p:sp>
        <p:nvSpPr>
          <p:cNvPr id="158" name="Menu Why Us">
            <a:hlinkClick r:id="rId58" action="ppaction://hlinksldjump"/>
            <a:extLst>
              <a:ext uri="{FF2B5EF4-FFF2-40B4-BE49-F238E27FC236}">
                <a16:creationId xmlns:a16="http://schemas.microsoft.com/office/drawing/2014/main" id="{1038F912-B77F-C25C-E610-6A9B188C698C}"/>
              </a:ext>
            </a:extLst>
          </p:cNvPr>
          <p:cNvSpPr txBox="1"/>
          <p:nvPr/>
        </p:nvSpPr>
        <p:spPr>
          <a:xfrm>
            <a:off x="1778653" y="62898"/>
            <a:ext cx="1440000" cy="461665"/>
          </a:xfrm>
          <a:prstGeom prst="rect">
            <a:avLst/>
          </a:prstGeom>
          <a:noFill/>
        </p:spPr>
        <p:txBody>
          <a:bodyPr wrap="square" rtlCol="0">
            <a:spAutoFit/>
          </a:bodyPr>
          <a:lstStyle/>
          <a:p>
            <a:pPr algn="ctr"/>
            <a:r>
              <a:rPr lang="en-US" sz="1200">
                <a:solidFill>
                  <a:schemeClr val="bg1"/>
                </a:solidFill>
                <a:latin typeface="FRUTIGER LT 55 ROMAN" panose="02000503000000000000" pitchFamily="2" charset="0"/>
              </a:rPr>
              <a:t>Why</a:t>
            </a:r>
          </a:p>
          <a:p>
            <a:pPr algn="ctr"/>
            <a:r>
              <a:rPr lang="en-US" sz="1200">
                <a:solidFill>
                  <a:schemeClr val="bg1"/>
                </a:solidFill>
                <a:latin typeface="FRUTIGER LT 55 ROMAN" panose="02000503000000000000" pitchFamily="2" charset="0"/>
              </a:rPr>
              <a:t>Carestream</a:t>
            </a:r>
          </a:p>
        </p:txBody>
      </p:sp>
      <p:pic>
        <p:nvPicPr>
          <p:cNvPr id="179" name="Carestream Logo Menu">
            <a:hlinkClick r:id="" action="ppaction://hlinkshowjump?jump=firstslide"/>
            <a:extLst>
              <a:ext uri="{FF2B5EF4-FFF2-40B4-BE49-F238E27FC236}">
                <a16:creationId xmlns:a16="http://schemas.microsoft.com/office/drawing/2014/main" id="{57DCEDFE-BB99-5F21-1392-947D561C5B01}"/>
              </a:ext>
            </a:extLst>
          </p:cNvPr>
          <p:cNvPicPr>
            <a:picLocks noChangeAspect="1"/>
          </p:cNvPicPr>
          <p:nvPr/>
        </p:nvPicPr>
        <p:blipFill>
          <a:blip r:embed="rId59" cstate="screen">
            <a:extLst>
              <a:ext uri="{28A0092B-C50C-407E-A947-70E740481C1C}">
                <a14:useLocalDpi xmlns:a14="http://schemas.microsoft.com/office/drawing/2010/main"/>
              </a:ext>
            </a:extLst>
          </a:blip>
          <a:stretch>
            <a:fillRect/>
          </a:stretch>
        </p:blipFill>
        <p:spPr>
          <a:xfrm>
            <a:off x="420759" y="189620"/>
            <a:ext cx="1209137" cy="208220"/>
          </a:xfrm>
          <a:prstGeom prst="rect">
            <a:avLst/>
          </a:prstGeom>
        </p:spPr>
      </p:pic>
      <p:grpSp>
        <p:nvGrpSpPr>
          <p:cNvPr id="309" name="DETECTORS">
            <a:extLst>
              <a:ext uri="{FF2B5EF4-FFF2-40B4-BE49-F238E27FC236}">
                <a16:creationId xmlns:a16="http://schemas.microsoft.com/office/drawing/2014/main" id="{FD0155FE-6A0C-01F4-2C0A-C792931014F8}"/>
              </a:ext>
            </a:extLst>
          </p:cNvPr>
          <p:cNvGrpSpPr/>
          <p:nvPr/>
        </p:nvGrpSpPr>
        <p:grpSpPr>
          <a:xfrm>
            <a:off x="-7890919" y="4139232"/>
            <a:ext cx="2042338" cy="2120888"/>
            <a:chOff x="5247304" y="4372963"/>
            <a:chExt cx="2042338" cy="2120888"/>
          </a:xfrm>
        </p:grpSpPr>
        <p:sp>
          <p:nvSpPr>
            <p:cNvPr id="310" name="Rectangulo Detectors">
              <a:hlinkClick r:id="rId60" action="ppaction://hlinksldjump"/>
              <a:extLst>
                <a:ext uri="{FF2B5EF4-FFF2-40B4-BE49-F238E27FC236}">
                  <a16:creationId xmlns:a16="http://schemas.microsoft.com/office/drawing/2014/main" id="{1186F9C6-94A3-13DE-7FB8-0813D085D796}"/>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311" name="TextBox Detectors">
              <a:hlinkClick r:id="rId60" action="ppaction://hlinksldjump"/>
              <a:extLst>
                <a:ext uri="{FF2B5EF4-FFF2-40B4-BE49-F238E27FC236}">
                  <a16:creationId xmlns:a16="http://schemas.microsoft.com/office/drawing/2014/main" id="{0A1FFAB8-2226-8A96-5ED0-10EDD7ABFB28}"/>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312" name="Product image Detectors">
              <a:hlinkClick r:id="rId60" action="ppaction://hlinksldjump"/>
              <a:extLst>
                <a:ext uri="{FF2B5EF4-FFF2-40B4-BE49-F238E27FC236}">
                  <a16:creationId xmlns:a16="http://schemas.microsoft.com/office/drawing/2014/main" id="{01C16793-634C-AE9C-FD48-7E5ED18F5CD1}"/>
                </a:ext>
              </a:extLst>
            </p:cNvPr>
            <p:cNvPicPr>
              <a:picLocks noChangeAspect="1"/>
            </p:cNvPicPr>
            <p:nvPr/>
          </p:nvPicPr>
          <p:blipFill>
            <a:blip r:embed="rId61"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220474335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 name="BCS award logo">
            <a:extLst>
              <a:ext uri="{FF2B5EF4-FFF2-40B4-BE49-F238E27FC236}">
                <a16:creationId xmlns:a16="http://schemas.microsoft.com/office/drawing/2014/main" id="{386391EF-72EB-60FE-5271-29866C0D546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3216183" y="-3078589"/>
            <a:ext cx="2656805" cy="2391640"/>
          </a:xfrm>
          <a:prstGeom prst="rect">
            <a:avLst/>
          </a:prstGeom>
        </p:spPr>
      </p:pic>
      <p:pic>
        <p:nvPicPr>
          <p:cNvPr id="161" name="Innovation award logo">
            <a:extLst>
              <a:ext uri="{FF2B5EF4-FFF2-40B4-BE49-F238E27FC236}">
                <a16:creationId xmlns:a16="http://schemas.microsoft.com/office/drawing/2014/main" id="{95C6E9BD-56F2-8156-B8BA-997AB06D36AA}"/>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2506460" y="7550224"/>
            <a:ext cx="1966128" cy="1891633"/>
          </a:xfrm>
          <a:prstGeom prst="rect">
            <a:avLst/>
          </a:prstGeom>
        </p:spPr>
      </p:pic>
      <p:sp>
        <p:nvSpPr>
          <p:cNvPr id="162" name="Lux 35 Ribbon">
            <a:extLst>
              <a:ext uri="{FF2B5EF4-FFF2-40B4-BE49-F238E27FC236}">
                <a16:creationId xmlns:a16="http://schemas.microsoft.com/office/drawing/2014/main" id="{9F01F7B5-EAF9-7B6C-59CB-DCCC3198CDD4}"/>
              </a:ext>
            </a:extLst>
          </p:cNvPr>
          <p:cNvSpPr/>
          <p:nvPr/>
        </p:nvSpPr>
        <p:spPr>
          <a:xfrm>
            <a:off x="-2940486" y="9599727"/>
            <a:ext cx="2753341" cy="647700"/>
          </a:xfrm>
          <a:prstGeom prst="ribbon2">
            <a:avLst>
              <a:gd name="adj1" fmla="val 33333"/>
              <a:gd name="adj2" fmla="val 75000"/>
            </a:avLst>
          </a:prstGeom>
          <a:solidFill>
            <a:srgbClr val="F6802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MX"/>
              <a:t>LUX 35 DETECTOR</a:t>
            </a:r>
          </a:p>
        </p:txBody>
      </p:sp>
      <p:pic>
        <p:nvPicPr>
          <p:cNvPr id="159" name="Picture 158">
            <a:extLst>
              <a:ext uri="{FF2B5EF4-FFF2-40B4-BE49-F238E27FC236}">
                <a16:creationId xmlns:a16="http://schemas.microsoft.com/office/drawing/2014/main" id="{33418982-5FDC-64D2-3957-96A493EACB0F}"/>
              </a:ext>
            </a:extLst>
          </p:cNvPr>
          <p:cNvPicPr>
            <a:picLocks noChangeAspect="1"/>
          </p:cNvPicPr>
          <p:nvPr/>
        </p:nvPicPr>
        <p:blipFill>
          <a:blip r:embed="rId4">
            <a:alphaModFix/>
          </a:blip>
          <a:stretch>
            <a:fillRect/>
          </a:stretch>
        </p:blipFill>
        <p:spPr>
          <a:xfrm>
            <a:off x="378376" y="1493939"/>
            <a:ext cx="2811017" cy="2024260"/>
          </a:xfrm>
          <a:prstGeom prst="rect">
            <a:avLst/>
          </a:prstGeom>
        </p:spPr>
      </p:pic>
      <p:pic>
        <p:nvPicPr>
          <p:cNvPr id="53" name="CARESTREAM LOGO">
            <a:extLst>
              <a:ext uri="{FF2B5EF4-FFF2-40B4-BE49-F238E27FC236}">
                <a16:creationId xmlns:a16="http://schemas.microsoft.com/office/drawing/2014/main" id="{3CF3B0A7-FCD2-CB12-1BED-6A169ECCA4AE}"/>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7956544" y="5240763"/>
            <a:ext cx="3010317" cy="489680"/>
          </a:xfrm>
          <a:prstGeom prst="rect">
            <a:avLst/>
          </a:prstGeom>
        </p:spPr>
      </p:pic>
      <p:sp>
        <p:nvSpPr>
          <p:cNvPr id="155" name="BCS award title">
            <a:extLst>
              <a:ext uri="{FF2B5EF4-FFF2-40B4-BE49-F238E27FC236}">
                <a16:creationId xmlns:a16="http://schemas.microsoft.com/office/drawing/2014/main" id="{22719D7F-FFC2-ACC5-177F-7E0B3372D635}"/>
              </a:ext>
            </a:extLst>
          </p:cNvPr>
          <p:cNvSpPr txBox="1"/>
          <p:nvPr/>
        </p:nvSpPr>
        <p:spPr>
          <a:xfrm>
            <a:off x="3279292" y="1737121"/>
            <a:ext cx="6000510" cy="369332"/>
          </a:xfrm>
          <a:prstGeom prst="rect">
            <a:avLst/>
          </a:prstGeom>
          <a:noFill/>
        </p:spPr>
        <p:txBody>
          <a:bodyPr wrap="square" rtlCol="0">
            <a:spAutoFit/>
          </a:bodyPr>
          <a:lstStyle/>
          <a:p>
            <a:r>
              <a:rPr lang="es-MX">
                <a:solidFill>
                  <a:srgbClr val="F68025"/>
                </a:solidFill>
                <a:latin typeface="FRUTIGER LT 55 ROMAN" panose="02000503000000000000" pitchFamily="2" charset="0"/>
              </a:rPr>
              <a:t>Mejor rendimiento del Sistema de Rayos-X Generales</a:t>
            </a:r>
            <a:endParaRPr lang="en-MX">
              <a:solidFill>
                <a:srgbClr val="F68025"/>
              </a:solidFill>
              <a:latin typeface="FRUTIGER LT 55 ROMAN" panose="02000503000000000000" pitchFamily="2" charset="0"/>
            </a:endParaRPr>
          </a:p>
        </p:txBody>
      </p:sp>
      <p:sp>
        <p:nvSpPr>
          <p:cNvPr id="156" name="BCS award subtitle">
            <a:extLst>
              <a:ext uri="{FF2B5EF4-FFF2-40B4-BE49-F238E27FC236}">
                <a16:creationId xmlns:a16="http://schemas.microsoft.com/office/drawing/2014/main" id="{3D865E9B-A228-182E-308C-6C1654C20504}"/>
              </a:ext>
            </a:extLst>
          </p:cNvPr>
          <p:cNvSpPr txBox="1"/>
          <p:nvPr/>
        </p:nvSpPr>
        <p:spPr>
          <a:xfrm>
            <a:off x="3279292" y="2106453"/>
            <a:ext cx="8136607" cy="584775"/>
          </a:xfrm>
          <a:prstGeom prst="rect">
            <a:avLst/>
          </a:prstGeom>
          <a:noFill/>
        </p:spPr>
        <p:txBody>
          <a:bodyPr wrap="square" rtlCol="0">
            <a:spAutoFit/>
          </a:bodyPr>
          <a:lstStyle/>
          <a:p>
            <a:r>
              <a:rPr lang="en-MX" sz="1600" b="1">
                <a:latin typeface="FRUTIGER LT 45 LIGHT" panose="02000503000000000000" pitchFamily="2" charset="0"/>
              </a:rPr>
              <a:t>Carestream Health h</a:t>
            </a:r>
            <a:r>
              <a:rPr lang="es-MX" sz="1600" b="1">
                <a:latin typeface="FRUTIGER LT 45 LIGHT" panose="02000503000000000000" pitchFamily="2" charset="0"/>
              </a:rPr>
              <a:t>a obtenido el premio “</a:t>
            </a:r>
            <a:r>
              <a:rPr lang="en-MX" sz="1600" b="1">
                <a:latin typeface="FRUTIGER LT 45 LIGHT" panose="02000503000000000000" pitchFamily="2" charset="0"/>
              </a:rPr>
              <a:t>ServiceTrak</a:t>
            </a:r>
            <a:r>
              <a:rPr lang="es-MX" sz="1600" b="1">
                <a:latin typeface="FRUTIGER LT 45 LIGHT" panose="02000503000000000000" pitchFamily="2" charset="0"/>
              </a:rPr>
              <a:t>” de IMV al mejor rendimiento del Sistema de Rayos - X generales.</a:t>
            </a:r>
            <a:endParaRPr lang="en-MX" sz="1600" b="1">
              <a:latin typeface="FRUTIGER LT 45 LIGHT" panose="02000503000000000000" pitchFamily="2" charset="0"/>
            </a:endParaRPr>
          </a:p>
        </p:txBody>
      </p:sp>
      <p:sp>
        <p:nvSpPr>
          <p:cNvPr id="157" name="BCS award paragraph">
            <a:extLst>
              <a:ext uri="{FF2B5EF4-FFF2-40B4-BE49-F238E27FC236}">
                <a16:creationId xmlns:a16="http://schemas.microsoft.com/office/drawing/2014/main" id="{E1CA56BA-9756-AF67-BF6F-BAABE326864B}"/>
              </a:ext>
            </a:extLst>
          </p:cNvPr>
          <p:cNvSpPr txBox="1"/>
          <p:nvPr/>
        </p:nvSpPr>
        <p:spPr>
          <a:xfrm>
            <a:off x="3279292" y="2777324"/>
            <a:ext cx="7929560" cy="2246769"/>
          </a:xfrm>
          <a:prstGeom prst="rect">
            <a:avLst/>
          </a:prstGeom>
          <a:noFill/>
        </p:spPr>
        <p:txBody>
          <a:bodyPr wrap="square" rtlCol="0">
            <a:spAutoFit/>
          </a:bodyPr>
          <a:lstStyle/>
          <a:p>
            <a:r>
              <a:rPr lang="es-ES" sz="1400">
                <a:latin typeface="FRUTIGER LT 45 LIGHT" panose="02000503000000000000" pitchFamily="2" charset="0"/>
              </a:rPr>
              <a:t>IMV produce el </a:t>
            </a:r>
            <a:r>
              <a:rPr lang="es-ES" sz="1400" err="1">
                <a:latin typeface="FRUTIGER LT 45 LIGHT" panose="02000503000000000000" pitchFamily="2" charset="0"/>
              </a:rPr>
              <a:t>ServiceTak</a:t>
            </a:r>
            <a:r>
              <a:rPr lang="es-ES" sz="1400">
                <a:latin typeface="FRUTIGER LT 45 LIGHT" panose="02000503000000000000" pitchFamily="2" charset="0"/>
              </a:rPr>
              <a:t> patentado basado en extensas encuestas en línea o entrevistas telefónicas con profesionales de radiología en hospitales de EE. UU. y en ubicaciones no hospitalarias de la base de datos maestra de IMV de ubicaciones de sistemas de rayos X de radiología general.</a:t>
            </a:r>
          </a:p>
          <a:p>
            <a:endParaRPr lang="en-US" sz="1400">
              <a:latin typeface="FRUTIGER LT 45 LIGHT" panose="02000503000000000000" pitchFamily="2" charset="0"/>
            </a:endParaRPr>
          </a:p>
          <a:p>
            <a:r>
              <a:rPr lang="es-ES" sz="1400">
                <a:latin typeface="FRUTIGER LT 45 LIGHT" panose="02000503000000000000" pitchFamily="2" charset="0"/>
              </a:rPr>
              <a:t>Este premio reconoce el desempeño sobresaliente en sistemas de rayos X en general, evaluado en función de factores como:</a:t>
            </a:r>
          </a:p>
          <a:p>
            <a:endParaRPr lang="en-US" sz="1400">
              <a:latin typeface="FRUTIGER LT 45 LIGHT" panose="02000503000000000000" pitchFamily="2" charset="0"/>
            </a:endParaRPr>
          </a:p>
          <a:p>
            <a:pPr marL="285750" indent="-285750">
              <a:buFont typeface="Arial" panose="020B0604020202020204" pitchFamily="34" charset="0"/>
              <a:buChar char="•"/>
            </a:pPr>
            <a:r>
              <a:rPr lang="es-MX" sz="1400">
                <a:latin typeface="FRUTIGER LT 45 LIGHT" panose="02000503000000000000" pitchFamily="2" charset="0"/>
              </a:rPr>
              <a:t>Calidad de imagen</a:t>
            </a:r>
          </a:p>
          <a:p>
            <a:pPr marL="285750" indent="-285750">
              <a:buFont typeface="Arial" panose="020B0604020202020204" pitchFamily="34" charset="0"/>
              <a:buChar char="•"/>
            </a:pPr>
            <a:r>
              <a:rPr lang="es-MX" sz="1400">
                <a:latin typeface="FRUTIGER LT 45 LIGHT" panose="02000503000000000000" pitchFamily="2" charset="0"/>
              </a:rPr>
              <a:t>Confiabilidad</a:t>
            </a:r>
          </a:p>
          <a:p>
            <a:pPr marL="285750" indent="-285750">
              <a:buFont typeface="Arial" panose="020B0604020202020204" pitchFamily="34" charset="0"/>
              <a:buChar char="•"/>
            </a:pPr>
            <a:r>
              <a:rPr lang="es-MX" sz="1400">
                <a:latin typeface="FRUTIGER LT 45 LIGHT" panose="02000503000000000000" pitchFamily="2" charset="0"/>
              </a:rPr>
              <a:t>Y eficiencia general del sistema</a:t>
            </a:r>
          </a:p>
        </p:txBody>
      </p:sp>
      <p:pic>
        <p:nvPicPr>
          <p:cNvPr id="3" name="Picture 2">
            <a:extLst>
              <a:ext uri="{FF2B5EF4-FFF2-40B4-BE49-F238E27FC236}">
                <a16:creationId xmlns:a16="http://schemas.microsoft.com/office/drawing/2014/main" id="{0DFC5667-CE59-492A-F6BE-26335F2E9B04}"/>
              </a:ext>
            </a:extLst>
          </p:cNvPr>
          <p:cNvPicPr>
            <a:picLocks noChangeAspect="1"/>
          </p:cNvPicPr>
          <p:nvPr/>
        </p:nvPicPr>
        <p:blipFill>
          <a:blip r:embed="rId6"/>
          <a:stretch>
            <a:fillRect/>
          </a:stretch>
        </p:blipFill>
        <p:spPr>
          <a:xfrm>
            <a:off x="404745" y="3751298"/>
            <a:ext cx="2736791" cy="2151752"/>
          </a:xfrm>
          <a:prstGeom prst="rect">
            <a:avLst/>
          </a:prstGeom>
        </p:spPr>
      </p:pic>
      <p:sp>
        <p:nvSpPr>
          <p:cNvPr id="30" name="Awards text">
            <a:extLst>
              <a:ext uri="{FF2B5EF4-FFF2-40B4-BE49-F238E27FC236}">
                <a16:creationId xmlns:a16="http://schemas.microsoft.com/office/drawing/2014/main" id="{27C5DBED-4569-50D0-1F4F-3F49DEB80F2F}"/>
              </a:ext>
            </a:extLst>
          </p:cNvPr>
          <p:cNvSpPr txBox="1"/>
          <p:nvPr/>
        </p:nvSpPr>
        <p:spPr>
          <a:xfrm>
            <a:off x="7786255" y="5626676"/>
            <a:ext cx="4728943" cy="584775"/>
          </a:xfrm>
          <a:prstGeom prst="rect">
            <a:avLst/>
          </a:prstGeom>
          <a:noFill/>
        </p:spPr>
        <p:txBody>
          <a:bodyPr wrap="square" rtlCol="0">
            <a:spAutoFit/>
          </a:bodyPr>
          <a:lstStyle/>
          <a:p>
            <a:pPr algn="ctr"/>
            <a:r>
              <a:rPr lang="en-US" sz="3200" b="1">
                <a:latin typeface="FRUTIGER LT 77 BLACK CONDENSED" panose="02000503000000000000" pitchFamily="2" charset="0"/>
              </a:rPr>
              <a:t>RECONOCIMIENTOS</a:t>
            </a:r>
          </a:p>
        </p:txBody>
      </p:sp>
      <p:grpSp>
        <p:nvGrpSpPr>
          <p:cNvPr id="233" name="CUSTOMERS LEFT">
            <a:extLst>
              <a:ext uri="{FF2B5EF4-FFF2-40B4-BE49-F238E27FC236}">
                <a16:creationId xmlns:a16="http://schemas.microsoft.com/office/drawing/2014/main" id="{477C3322-E42B-B24E-3729-5A478DE1B2A3}"/>
              </a:ext>
            </a:extLst>
          </p:cNvPr>
          <p:cNvGrpSpPr/>
          <p:nvPr/>
        </p:nvGrpSpPr>
        <p:grpSpPr>
          <a:xfrm>
            <a:off x="-6604034" y="1341340"/>
            <a:ext cx="5746233" cy="4184479"/>
            <a:chOff x="1254397" y="1341340"/>
            <a:chExt cx="5746233" cy="4184479"/>
          </a:xfrm>
        </p:grpSpPr>
        <p:pic>
          <p:nvPicPr>
            <p:cNvPr id="234" name="Picture 233">
              <a:extLst>
                <a:ext uri="{FF2B5EF4-FFF2-40B4-BE49-F238E27FC236}">
                  <a16:creationId xmlns:a16="http://schemas.microsoft.com/office/drawing/2014/main" id="{D2F6A537-5866-F91C-2F3F-5FDFCD693095}"/>
                </a:ext>
              </a:extLst>
            </p:cNvPr>
            <p:cNvPicPr>
              <a:picLocks noChangeAspect="1" noChangeArrowheads="1"/>
            </p:cNvPicPr>
            <p:nvPr/>
          </p:nvPicPr>
          <p:blipFill>
            <a:blip r:embed="rId7">
              <a:extLst>
                <a:ext uri="{28A0092B-C50C-407E-A947-70E740481C1C}">
                  <a14:useLocalDpi xmlns:a14="http://schemas.microsoft.com/office/drawing/2010/main"/>
                </a:ext>
              </a:extLst>
            </a:blip>
            <a:srcRect/>
            <a:stretch>
              <a:fillRect/>
            </a:stretch>
          </p:blipFill>
          <p:spPr bwMode="auto">
            <a:xfrm>
              <a:off x="3195242" y="1436207"/>
              <a:ext cx="2298510" cy="789458"/>
            </a:xfrm>
            <a:prstGeom prst="rect">
              <a:avLst/>
            </a:prstGeom>
            <a:noFill/>
            <a:extLst>
              <a:ext uri="{909E8E84-426E-40DD-AFC4-6F175D3DCCD1}">
                <a14:hiddenFill xmlns:a14="http://schemas.microsoft.com/office/drawing/2010/main">
                  <a:solidFill>
                    <a:srgbClr val="FFFFFF"/>
                  </a:solidFill>
                </a14:hiddenFill>
              </a:ext>
            </a:extLst>
          </p:spPr>
        </p:pic>
        <p:pic>
          <p:nvPicPr>
            <p:cNvPr id="235" name="Mount Sinai Hosptal" descr="Mount Sinai Hospital (Manhattan) - Wikipedia">
              <a:extLst>
                <a:ext uri="{FF2B5EF4-FFF2-40B4-BE49-F238E27FC236}">
                  <a16:creationId xmlns:a16="http://schemas.microsoft.com/office/drawing/2014/main" id="{AE75F669-0B37-10AA-BE97-730F19F542C6}"/>
                </a:ext>
              </a:extLst>
            </p:cNvPr>
            <p:cNvPicPr>
              <a:picLocks noChangeAspect="1" noChangeArrowheads="1"/>
            </p:cNvPicPr>
            <p:nvPr/>
          </p:nvPicPr>
          <p:blipFill>
            <a:blip r:embed="rId8"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402875" y="1358886"/>
              <a:ext cx="649187" cy="961423"/>
            </a:xfrm>
            <a:prstGeom prst="rect">
              <a:avLst/>
            </a:prstGeom>
            <a:noFill/>
            <a:extLst>
              <a:ext uri="{909E8E84-426E-40DD-AFC4-6F175D3DCCD1}">
                <a14:hiddenFill xmlns:a14="http://schemas.microsoft.com/office/drawing/2010/main">
                  <a:solidFill>
                    <a:srgbClr val="FFFFFF"/>
                  </a:solidFill>
                </a14:hiddenFill>
              </a:ext>
            </a:extLst>
          </p:spPr>
        </p:pic>
        <p:pic>
          <p:nvPicPr>
            <p:cNvPr id="236" name="Yale Heaven Hospital" descr="Yale-New Haven Hospital Logo PNG vector in SVG, PDF, AI, CDR ...">
              <a:extLst>
                <a:ext uri="{FF2B5EF4-FFF2-40B4-BE49-F238E27FC236}">
                  <a16:creationId xmlns:a16="http://schemas.microsoft.com/office/drawing/2014/main" id="{61634E32-8A96-E114-D6E1-6AC487438673}"/>
                </a:ext>
              </a:extLst>
            </p:cNvPr>
            <p:cNvPicPr>
              <a:picLocks noChangeAspect="1" noChangeArrowheads="1"/>
            </p:cNvPicPr>
            <p:nvPr/>
          </p:nvPicPr>
          <p:blipFill>
            <a:blip r:embed="rId9"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2175729" y="1341340"/>
              <a:ext cx="1298978" cy="974909"/>
            </a:xfrm>
            <a:prstGeom prst="rect">
              <a:avLst/>
            </a:prstGeom>
            <a:noFill/>
            <a:extLst>
              <a:ext uri="{909E8E84-426E-40DD-AFC4-6F175D3DCCD1}">
                <a14:hiddenFill xmlns:a14="http://schemas.microsoft.com/office/drawing/2010/main">
                  <a:solidFill>
                    <a:srgbClr val="FFFFFF"/>
                  </a:solidFill>
                </a14:hiddenFill>
              </a:ext>
            </a:extLst>
          </p:spPr>
        </p:pic>
        <p:pic>
          <p:nvPicPr>
            <p:cNvPr id="237" name="newYork Presbyterian">
              <a:extLst>
                <a:ext uri="{FF2B5EF4-FFF2-40B4-BE49-F238E27FC236}">
                  <a16:creationId xmlns:a16="http://schemas.microsoft.com/office/drawing/2014/main" id="{C76743CA-F154-2C8F-2879-3D637B8AC1D2}"/>
                </a:ext>
              </a:extLst>
            </p:cNvPr>
            <p:cNvPicPr>
              <a:picLocks noChangeAspect="1" noChangeArrowheads="1"/>
            </p:cNvPicPr>
            <p:nvPr/>
          </p:nvPicPr>
          <p:blipFill>
            <a:blip r:embed="rId10"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254397" y="2419384"/>
              <a:ext cx="2874344" cy="523221"/>
            </a:xfrm>
            <a:prstGeom prst="rect">
              <a:avLst/>
            </a:prstGeom>
            <a:noFill/>
            <a:extLst>
              <a:ext uri="{909E8E84-426E-40DD-AFC4-6F175D3DCCD1}">
                <a14:hiddenFill xmlns:a14="http://schemas.microsoft.com/office/drawing/2010/main">
                  <a:solidFill>
                    <a:srgbClr val="FFFFFF"/>
                  </a:solidFill>
                </a14:hiddenFill>
              </a:ext>
            </a:extLst>
          </p:spPr>
        </p:pic>
        <p:pic>
          <p:nvPicPr>
            <p:cNvPr id="238" name="UMass memorial" descr="UMass Memorial Health Unifies Clinical Communication and ...">
              <a:extLst>
                <a:ext uri="{FF2B5EF4-FFF2-40B4-BE49-F238E27FC236}">
                  <a16:creationId xmlns:a16="http://schemas.microsoft.com/office/drawing/2014/main" id="{6E24ABEE-82CA-BF8D-690E-B3EC12D4F744}"/>
                </a:ext>
              </a:extLst>
            </p:cNvPr>
            <p:cNvPicPr>
              <a:picLocks noChangeAspect="1" noChangeArrowheads="1"/>
            </p:cNvPicPr>
            <p:nvPr/>
          </p:nvPicPr>
          <p:blipFill>
            <a:blip r:embed="rId11"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4995568" y="1448261"/>
              <a:ext cx="1399945" cy="729232"/>
            </a:xfrm>
            <a:prstGeom prst="rect">
              <a:avLst/>
            </a:prstGeom>
            <a:noFill/>
            <a:extLst>
              <a:ext uri="{909E8E84-426E-40DD-AFC4-6F175D3DCCD1}">
                <a14:hiddenFill xmlns:a14="http://schemas.microsoft.com/office/drawing/2010/main">
                  <a:solidFill>
                    <a:srgbClr val="FFFFFF"/>
                  </a:solidFill>
                </a14:hiddenFill>
              </a:ext>
            </a:extLst>
          </p:spPr>
        </p:pic>
        <p:pic>
          <p:nvPicPr>
            <p:cNvPr id="239" name="Northwell Helath" descr="Northwell Health logo – WVI Dolphin Foundation">
              <a:extLst>
                <a:ext uri="{FF2B5EF4-FFF2-40B4-BE49-F238E27FC236}">
                  <a16:creationId xmlns:a16="http://schemas.microsoft.com/office/drawing/2014/main" id="{5AAB70F1-FE3A-73D1-A641-028D3C030D50}"/>
                </a:ext>
              </a:extLst>
            </p:cNvPr>
            <p:cNvPicPr>
              <a:picLocks noChangeAspect="1" noChangeArrowheads="1"/>
            </p:cNvPicPr>
            <p:nvPr/>
          </p:nvPicPr>
          <p:blipFill rotWithShape="1">
            <a:blip r:embed="rId12" cstate="screen">
              <a:clrChange>
                <a:clrFrom>
                  <a:srgbClr val="FCFCFC"/>
                </a:clrFrom>
                <a:clrTo>
                  <a:srgbClr val="FCFCFC">
                    <a:alpha val="0"/>
                  </a:srgbClr>
                </a:clrTo>
              </a:clrChange>
              <a:extLst>
                <a:ext uri="{28A0092B-C50C-407E-A947-70E740481C1C}">
                  <a14:useLocalDpi xmlns:a14="http://schemas.microsoft.com/office/drawing/2010/main"/>
                </a:ext>
              </a:extLst>
            </a:blip>
            <a:srcRect/>
            <a:stretch/>
          </p:blipFill>
          <p:spPr bwMode="auto">
            <a:xfrm>
              <a:off x="6120211" y="2327432"/>
              <a:ext cx="803726" cy="833937"/>
            </a:xfrm>
            <a:prstGeom prst="rect">
              <a:avLst/>
            </a:prstGeom>
            <a:noFill/>
            <a:extLst>
              <a:ext uri="{909E8E84-426E-40DD-AFC4-6F175D3DCCD1}">
                <a14:hiddenFill xmlns:a14="http://schemas.microsoft.com/office/drawing/2010/main">
                  <a:solidFill>
                    <a:srgbClr val="FFFFFF"/>
                  </a:solidFill>
                </a14:hiddenFill>
              </a:ext>
            </a:extLst>
          </p:spPr>
        </p:pic>
        <p:pic>
          <p:nvPicPr>
            <p:cNvPr id="240" name="NuHealth" descr="PATIENT INFORMATION GUIDE">
              <a:extLst>
                <a:ext uri="{FF2B5EF4-FFF2-40B4-BE49-F238E27FC236}">
                  <a16:creationId xmlns:a16="http://schemas.microsoft.com/office/drawing/2014/main" id="{983311F0-B696-0749-6F69-7D519E466E29}"/>
                </a:ext>
              </a:extLst>
            </p:cNvPr>
            <p:cNvPicPr>
              <a:picLocks noChangeAspect="1" noChangeArrowheads="1"/>
            </p:cNvPicPr>
            <p:nvPr/>
          </p:nvPicPr>
          <p:blipFill>
            <a:blip r:embed="rId13" cstate="screen">
              <a:clrChange>
                <a:clrFrom>
                  <a:srgbClr val="FCFCFC"/>
                </a:clrFrom>
                <a:clrTo>
                  <a:srgbClr val="FCFCFC">
                    <a:alpha val="0"/>
                  </a:srgbClr>
                </a:clrTo>
              </a:clrChange>
              <a:extLst>
                <a:ext uri="{28A0092B-C50C-407E-A947-70E740481C1C}">
                  <a14:useLocalDpi xmlns:a14="http://schemas.microsoft.com/office/drawing/2010/main"/>
                </a:ext>
              </a:extLst>
            </a:blip>
            <a:srcRect/>
            <a:stretch>
              <a:fillRect/>
            </a:stretch>
          </p:blipFill>
          <p:spPr bwMode="auto">
            <a:xfrm>
              <a:off x="4082473" y="2394377"/>
              <a:ext cx="1952953" cy="523193"/>
            </a:xfrm>
            <a:prstGeom prst="rect">
              <a:avLst/>
            </a:prstGeom>
            <a:noFill/>
            <a:extLst>
              <a:ext uri="{909E8E84-426E-40DD-AFC4-6F175D3DCCD1}">
                <a14:hiddenFill xmlns:a14="http://schemas.microsoft.com/office/drawing/2010/main">
                  <a:solidFill>
                    <a:srgbClr val="FFFFFF"/>
                  </a:solidFill>
                </a14:hiddenFill>
              </a:ext>
            </a:extLst>
          </p:spPr>
        </p:pic>
        <p:pic>
          <p:nvPicPr>
            <p:cNvPr id="241" name="DMC" descr="Detroit Medical Center - Wikipedia">
              <a:extLst>
                <a:ext uri="{FF2B5EF4-FFF2-40B4-BE49-F238E27FC236}">
                  <a16:creationId xmlns:a16="http://schemas.microsoft.com/office/drawing/2014/main" id="{46C25B67-61E5-C334-85B9-2E249FE52A93}"/>
                </a:ext>
              </a:extLst>
            </p:cNvPr>
            <p:cNvPicPr>
              <a:picLocks noChangeAspect="1" noChangeArrowheads="1"/>
            </p:cNvPicPr>
            <p:nvPr/>
          </p:nvPicPr>
          <p:blipFill>
            <a:blip r:embed="rId14"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404872" y="3217312"/>
              <a:ext cx="1177167" cy="576782"/>
            </a:xfrm>
            <a:prstGeom prst="rect">
              <a:avLst/>
            </a:prstGeom>
            <a:noFill/>
            <a:extLst>
              <a:ext uri="{909E8E84-426E-40DD-AFC4-6F175D3DCCD1}">
                <a14:hiddenFill xmlns:a14="http://schemas.microsoft.com/office/drawing/2010/main">
                  <a:solidFill>
                    <a:srgbClr val="FFFFFF"/>
                  </a:solidFill>
                </a14:hiddenFill>
              </a:ext>
            </a:extLst>
          </p:spPr>
        </p:pic>
        <p:pic>
          <p:nvPicPr>
            <p:cNvPr id="242" name="NYC Health">
              <a:extLst>
                <a:ext uri="{FF2B5EF4-FFF2-40B4-BE49-F238E27FC236}">
                  <a16:creationId xmlns:a16="http://schemas.microsoft.com/office/drawing/2014/main" id="{F4349A61-520E-B812-9BBC-61E0CFC74412}"/>
                </a:ext>
              </a:extLst>
            </p:cNvPr>
            <p:cNvPicPr>
              <a:picLocks noChangeAspect="1" noChangeArrowheads="1"/>
            </p:cNvPicPr>
            <p:nvPr/>
          </p:nvPicPr>
          <p:blipFill>
            <a:blip r:embed="rId15" cstate="screen">
              <a:extLst>
                <a:ext uri="{28A0092B-C50C-407E-A947-70E740481C1C}">
                  <a14:useLocalDpi xmlns:a14="http://schemas.microsoft.com/office/drawing/2010/main"/>
                </a:ext>
              </a:extLst>
            </a:blip>
            <a:srcRect/>
            <a:stretch>
              <a:fillRect/>
            </a:stretch>
          </p:blipFill>
          <p:spPr bwMode="auto">
            <a:xfrm>
              <a:off x="4971629" y="4805038"/>
              <a:ext cx="1036111" cy="509961"/>
            </a:xfrm>
            <a:prstGeom prst="rect">
              <a:avLst/>
            </a:prstGeom>
            <a:noFill/>
            <a:extLst>
              <a:ext uri="{909E8E84-426E-40DD-AFC4-6F175D3DCCD1}">
                <a14:hiddenFill xmlns:a14="http://schemas.microsoft.com/office/drawing/2010/main">
                  <a:solidFill>
                    <a:srgbClr val="FFFFFF"/>
                  </a:solidFill>
                </a14:hiddenFill>
              </a:ext>
            </a:extLst>
          </p:spPr>
        </p:pic>
        <p:pic>
          <p:nvPicPr>
            <p:cNvPr id="243" name="Trinity Health" descr="Trinity Health Muskegon – Grand Rapids, MI - RQI Partners, LLC">
              <a:extLst>
                <a:ext uri="{FF2B5EF4-FFF2-40B4-BE49-F238E27FC236}">
                  <a16:creationId xmlns:a16="http://schemas.microsoft.com/office/drawing/2014/main" id="{2370B85D-82E7-4646-FF96-0EF0E92A621F}"/>
                </a:ext>
              </a:extLst>
            </p:cNvPr>
            <p:cNvPicPr>
              <a:picLocks noChangeAspect="1" noChangeArrowheads="1"/>
            </p:cNvPicPr>
            <p:nvPr/>
          </p:nvPicPr>
          <p:blipFill rotWithShape="1">
            <a:blip r:embed="rId16" cstate="screen">
              <a:extLst>
                <a:ext uri="{28A0092B-C50C-407E-A947-70E740481C1C}">
                  <a14:useLocalDpi xmlns:a14="http://schemas.microsoft.com/office/drawing/2010/main"/>
                </a:ext>
              </a:extLst>
            </a:blip>
            <a:srcRect l="6011" t="28076" b="27769"/>
            <a:stretch/>
          </p:blipFill>
          <p:spPr bwMode="auto">
            <a:xfrm>
              <a:off x="1254397" y="4874034"/>
              <a:ext cx="1898048" cy="651785"/>
            </a:xfrm>
            <a:prstGeom prst="rect">
              <a:avLst/>
            </a:prstGeom>
            <a:noFill/>
            <a:extLst>
              <a:ext uri="{909E8E84-426E-40DD-AFC4-6F175D3DCCD1}">
                <a14:hiddenFill xmlns:a14="http://schemas.microsoft.com/office/drawing/2010/main">
                  <a:solidFill>
                    <a:srgbClr val="FFFFFF"/>
                  </a:solidFill>
                </a14:hiddenFill>
              </a:ext>
            </a:extLst>
          </p:spPr>
        </p:pic>
        <p:pic>
          <p:nvPicPr>
            <p:cNvPr id="244" name="Beth Israel Health" descr="Syntellis Healthcare Summit | Syntellis Performance Solutions">
              <a:extLst>
                <a:ext uri="{FF2B5EF4-FFF2-40B4-BE49-F238E27FC236}">
                  <a16:creationId xmlns:a16="http://schemas.microsoft.com/office/drawing/2014/main" id="{B4ECBE3D-D38F-E853-235F-685ABEC9AA2C}"/>
                </a:ext>
              </a:extLst>
            </p:cNvPr>
            <p:cNvPicPr>
              <a:picLocks noChangeAspect="1" noChangeArrowheads="1"/>
            </p:cNvPicPr>
            <p:nvPr/>
          </p:nvPicPr>
          <p:blipFill>
            <a:blip r:embed="rId17" cstate="screen">
              <a:extLst>
                <a:ext uri="{28A0092B-C50C-407E-A947-70E740481C1C}">
                  <a14:useLocalDpi xmlns:a14="http://schemas.microsoft.com/office/drawing/2010/main"/>
                </a:ext>
              </a:extLst>
            </a:blip>
            <a:srcRect/>
            <a:stretch>
              <a:fillRect/>
            </a:stretch>
          </p:blipFill>
          <p:spPr bwMode="auto">
            <a:xfrm>
              <a:off x="5234128" y="3256210"/>
              <a:ext cx="1177167" cy="420417"/>
            </a:xfrm>
            <a:prstGeom prst="rect">
              <a:avLst/>
            </a:prstGeom>
            <a:noFill/>
            <a:extLst>
              <a:ext uri="{909E8E84-426E-40DD-AFC4-6F175D3DCCD1}">
                <a14:hiddenFill xmlns:a14="http://schemas.microsoft.com/office/drawing/2010/main">
                  <a:solidFill>
                    <a:srgbClr val="FFFFFF"/>
                  </a:solidFill>
                </a14:hiddenFill>
              </a:ext>
            </a:extLst>
          </p:spPr>
        </p:pic>
        <p:pic>
          <p:nvPicPr>
            <p:cNvPr id="245" name="Kaiser Permanente" descr="Kaiser Permanente Logo PNG Transparent &amp; SVG Vector - Freebie Supply">
              <a:extLst>
                <a:ext uri="{FF2B5EF4-FFF2-40B4-BE49-F238E27FC236}">
                  <a16:creationId xmlns:a16="http://schemas.microsoft.com/office/drawing/2014/main" id="{48195F3E-0B24-81C1-8D3F-66FBFC87D5B1}"/>
                </a:ext>
              </a:extLst>
            </p:cNvPr>
            <p:cNvPicPr>
              <a:picLocks noChangeAspect="1" noChangeArrowheads="1"/>
            </p:cNvPicPr>
            <p:nvPr/>
          </p:nvPicPr>
          <p:blipFill rotWithShape="1">
            <a:blip r:embed="rId18"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1402875" y="4003103"/>
              <a:ext cx="1578794" cy="560683"/>
            </a:xfrm>
            <a:prstGeom prst="rect">
              <a:avLst/>
            </a:prstGeom>
            <a:noFill/>
            <a:extLst>
              <a:ext uri="{909E8E84-426E-40DD-AFC4-6F175D3DCCD1}">
                <a14:hiddenFill xmlns:a14="http://schemas.microsoft.com/office/drawing/2010/main">
                  <a:solidFill>
                    <a:srgbClr val="FFFFFF"/>
                  </a:solidFill>
                </a14:hiddenFill>
              </a:ext>
            </a:extLst>
          </p:spPr>
        </p:pic>
        <p:pic>
          <p:nvPicPr>
            <p:cNvPr id="246" name="University Helath System">
              <a:extLst>
                <a:ext uri="{FF2B5EF4-FFF2-40B4-BE49-F238E27FC236}">
                  <a16:creationId xmlns:a16="http://schemas.microsoft.com/office/drawing/2014/main" id="{808C2058-7C28-85B3-4750-3EDDF85FC7BD}"/>
                </a:ext>
              </a:extLst>
            </p:cNvPr>
            <p:cNvPicPr>
              <a:picLocks noChangeAspect="1" noChangeArrowheads="1"/>
            </p:cNvPicPr>
            <p:nvPr/>
          </p:nvPicPr>
          <p:blipFill rotWithShape="1">
            <a:blip r:embed="rId19"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3276683" y="4003103"/>
              <a:ext cx="1802122" cy="583595"/>
            </a:xfrm>
            <a:prstGeom prst="rect">
              <a:avLst/>
            </a:prstGeom>
            <a:noFill/>
            <a:extLst>
              <a:ext uri="{909E8E84-426E-40DD-AFC4-6F175D3DCCD1}">
                <a14:hiddenFill xmlns:a14="http://schemas.microsoft.com/office/drawing/2010/main">
                  <a:solidFill>
                    <a:srgbClr val="FFFFFF"/>
                  </a:solidFill>
                </a14:hiddenFill>
              </a:ext>
            </a:extLst>
          </p:spPr>
        </p:pic>
        <p:pic>
          <p:nvPicPr>
            <p:cNvPr id="247" name="Mayo Clinic" descr="Mayo Clinic Health System named 'Best Regional Hospital'">
              <a:extLst>
                <a:ext uri="{FF2B5EF4-FFF2-40B4-BE49-F238E27FC236}">
                  <a16:creationId xmlns:a16="http://schemas.microsoft.com/office/drawing/2014/main" id="{4FF5297B-22E0-F551-57EB-2E778C621C54}"/>
                </a:ext>
              </a:extLst>
            </p:cNvPr>
            <p:cNvPicPr>
              <a:picLocks noChangeAspect="1" noChangeArrowheads="1"/>
            </p:cNvPicPr>
            <p:nvPr/>
          </p:nvPicPr>
          <p:blipFill>
            <a:blip r:embed="rId20"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5293679" y="3786422"/>
              <a:ext cx="1706951" cy="960160"/>
            </a:xfrm>
            <a:prstGeom prst="rect">
              <a:avLst/>
            </a:prstGeom>
            <a:noFill/>
            <a:extLst>
              <a:ext uri="{909E8E84-426E-40DD-AFC4-6F175D3DCCD1}">
                <a14:hiddenFill xmlns:a14="http://schemas.microsoft.com/office/drawing/2010/main">
                  <a:solidFill>
                    <a:srgbClr val="FFFFFF"/>
                  </a:solidFill>
                </a14:hiddenFill>
              </a:ext>
            </a:extLst>
          </p:spPr>
        </p:pic>
        <p:pic>
          <p:nvPicPr>
            <p:cNvPr id="248" name="Saint Peteres" descr="U.S. News &amp; World Report Names Saint Peter's University Hospital a High  Performing Hospital for Five Adult Specialties | New Brunswick, NJ News  TAPinto">
              <a:extLst>
                <a:ext uri="{FF2B5EF4-FFF2-40B4-BE49-F238E27FC236}">
                  <a16:creationId xmlns:a16="http://schemas.microsoft.com/office/drawing/2014/main" id="{E6FE50FC-D9AB-3E2A-C0F7-5FE0836C18EC}"/>
                </a:ext>
              </a:extLst>
            </p:cNvPr>
            <p:cNvPicPr>
              <a:picLocks noChangeAspect="1" noChangeArrowheads="1"/>
            </p:cNvPicPr>
            <p:nvPr/>
          </p:nvPicPr>
          <p:blipFill rotWithShape="1">
            <a:blip r:embed="rId21"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2833178" y="3182894"/>
              <a:ext cx="2149811" cy="509961"/>
            </a:xfrm>
            <a:prstGeom prst="rect">
              <a:avLst/>
            </a:prstGeom>
            <a:noFill/>
            <a:extLst>
              <a:ext uri="{909E8E84-426E-40DD-AFC4-6F175D3DCCD1}">
                <a14:hiddenFill xmlns:a14="http://schemas.microsoft.com/office/drawing/2010/main">
                  <a:solidFill>
                    <a:srgbClr val="FFFFFF"/>
                  </a:solidFill>
                </a14:hiddenFill>
              </a:ext>
            </a:extLst>
          </p:spPr>
        </p:pic>
        <p:pic>
          <p:nvPicPr>
            <p:cNvPr id="249" name="Ascension" descr="ascension-logo - Bama Companies">
              <a:extLst>
                <a:ext uri="{FF2B5EF4-FFF2-40B4-BE49-F238E27FC236}">
                  <a16:creationId xmlns:a16="http://schemas.microsoft.com/office/drawing/2014/main" id="{61593665-D68A-615F-ACE6-004651283F91}"/>
                </a:ext>
              </a:extLst>
            </p:cNvPr>
            <p:cNvPicPr>
              <a:picLocks noChangeAspect="1" noChangeArrowheads="1"/>
            </p:cNvPicPr>
            <p:nvPr/>
          </p:nvPicPr>
          <p:blipFill>
            <a:blip r:embed="rId22" cstate="screen">
              <a:extLst>
                <a:ext uri="{28A0092B-C50C-407E-A947-70E740481C1C}">
                  <a14:useLocalDpi xmlns:a14="http://schemas.microsoft.com/office/drawing/2010/main"/>
                </a:ext>
              </a:extLst>
            </a:blip>
            <a:srcRect/>
            <a:stretch>
              <a:fillRect/>
            </a:stretch>
          </p:blipFill>
          <p:spPr bwMode="auto">
            <a:xfrm>
              <a:off x="3254172" y="4940076"/>
              <a:ext cx="1402193" cy="351096"/>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50" name="CUSTOMERS RIGHT">
            <a:extLst>
              <a:ext uri="{FF2B5EF4-FFF2-40B4-BE49-F238E27FC236}">
                <a16:creationId xmlns:a16="http://schemas.microsoft.com/office/drawing/2014/main" id="{5BB2087F-F2C9-FCCA-F8AC-3ABF8E907C27}"/>
              </a:ext>
            </a:extLst>
          </p:cNvPr>
          <p:cNvGrpSpPr/>
          <p:nvPr/>
        </p:nvGrpSpPr>
        <p:grpSpPr>
          <a:xfrm>
            <a:off x="13722762" y="1326225"/>
            <a:ext cx="4617375" cy="4205550"/>
            <a:chOff x="6320228" y="1326225"/>
            <a:chExt cx="4617375" cy="4205550"/>
          </a:xfrm>
        </p:grpSpPr>
        <p:pic>
          <p:nvPicPr>
            <p:cNvPr id="251" name="caholic Helath service" descr="Catholic Health Services of Long Island Profile">
              <a:extLst>
                <a:ext uri="{FF2B5EF4-FFF2-40B4-BE49-F238E27FC236}">
                  <a16:creationId xmlns:a16="http://schemas.microsoft.com/office/drawing/2014/main" id="{87DCC1F2-4DB1-6708-F9F5-9C03737489BA}"/>
                </a:ext>
              </a:extLst>
            </p:cNvPr>
            <p:cNvPicPr>
              <a:picLocks noChangeAspect="1" noChangeArrowheads="1"/>
            </p:cNvPicPr>
            <p:nvPr/>
          </p:nvPicPr>
          <p:blipFill>
            <a:blip r:embed="rId23" cstate="screen">
              <a:extLst>
                <a:ext uri="{28A0092B-C50C-407E-A947-70E740481C1C}">
                  <a14:useLocalDpi xmlns:a14="http://schemas.microsoft.com/office/drawing/2010/main"/>
                </a:ext>
              </a:extLst>
            </a:blip>
            <a:srcRect/>
            <a:stretch>
              <a:fillRect/>
            </a:stretch>
          </p:blipFill>
          <p:spPr bwMode="auto">
            <a:xfrm>
              <a:off x="6424271" y="1571239"/>
              <a:ext cx="1695298" cy="609248"/>
            </a:xfrm>
            <a:prstGeom prst="rect">
              <a:avLst/>
            </a:prstGeom>
            <a:noFill/>
            <a:extLst>
              <a:ext uri="{909E8E84-426E-40DD-AFC4-6F175D3DCCD1}">
                <a14:hiddenFill xmlns:a14="http://schemas.microsoft.com/office/drawing/2010/main">
                  <a:solidFill>
                    <a:srgbClr val="FFFFFF"/>
                  </a:solidFill>
                </a14:hiddenFill>
              </a:ext>
            </a:extLst>
          </p:spPr>
        </p:pic>
        <p:pic>
          <p:nvPicPr>
            <p:cNvPr id="252" name="Penn Medicine" descr="Penn Medicine - Arcweb Technologies">
              <a:extLst>
                <a:ext uri="{FF2B5EF4-FFF2-40B4-BE49-F238E27FC236}">
                  <a16:creationId xmlns:a16="http://schemas.microsoft.com/office/drawing/2014/main" id="{C0EEABAB-76AF-2574-1EB7-C838B868A57D}"/>
                </a:ext>
              </a:extLst>
            </p:cNvPr>
            <p:cNvPicPr>
              <a:picLocks noChangeAspect="1" noChangeArrowheads="1"/>
            </p:cNvPicPr>
            <p:nvPr/>
          </p:nvPicPr>
          <p:blipFill>
            <a:blip r:embed="rId24" cstate="screen">
              <a:clrChange>
                <a:clrFrom>
                  <a:srgbClr val="FCFCFC"/>
                </a:clrFrom>
                <a:clrTo>
                  <a:srgbClr val="FCFCFC">
                    <a:alpha val="0"/>
                  </a:srgbClr>
                </a:clrTo>
              </a:clrChange>
              <a:extLst>
                <a:ext uri="{28A0092B-C50C-407E-A947-70E740481C1C}">
                  <a14:useLocalDpi xmlns:a14="http://schemas.microsoft.com/office/drawing/2010/main"/>
                </a:ext>
              </a:extLst>
            </a:blip>
            <a:srcRect/>
            <a:stretch>
              <a:fillRect/>
            </a:stretch>
          </p:blipFill>
          <p:spPr bwMode="auto">
            <a:xfrm>
              <a:off x="8200654" y="1662690"/>
              <a:ext cx="1275394" cy="416629"/>
            </a:xfrm>
            <a:prstGeom prst="rect">
              <a:avLst/>
            </a:prstGeom>
            <a:noFill/>
            <a:extLst>
              <a:ext uri="{909E8E84-426E-40DD-AFC4-6F175D3DCCD1}">
                <a14:hiddenFill xmlns:a14="http://schemas.microsoft.com/office/drawing/2010/main">
                  <a:solidFill>
                    <a:srgbClr val="FFFFFF"/>
                  </a:solidFill>
                </a14:hiddenFill>
              </a:ext>
            </a:extLst>
          </p:spPr>
        </p:pic>
        <p:pic>
          <p:nvPicPr>
            <p:cNvPr id="253" name="University of Maryland">
              <a:extLst>
                <a:ext uri="{FF2B5EF4-FFF2-40B4-BE49-F238E27FC236}">
                  <a16:creationId xmlns:a16="http://schemas.microsoft.com/office/drawing/2014/main" id="{ED1C560E-1173-FE06-AC1E-F8A4D31609B9}"/>
                </a:ext>
              </a:extLst>
            </p:cNvPr>
            <p:cNvPicPr>
              <a:picLocks noChangeAspect="1" noChangeArrowheads="1"/>
            </p:cNvPicPr>
            <p:nvPr/>
          </p:nvPicPr>
          <p:blipFill>
            <a:blip r:embed="rId25"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7131678" y="2413648"/>
              <a:ext cx="1766331" cy="464824"/>
            </a:xfrm>
            <a:prstGeom prst="rect">
              <a:avLst/>
            </a:prstGeom>
            <a:noFill/>
            <a:extLst>
              <a:ext uri="{909E8E84-426E-40DD-AFC4-6F175D3DCCD1}">
                <a14:hiddenFill xmlns:a14="http://schemas.microsoft.com/office/drawing/2010/main">
                  <a:solidFill>
                    <a:srgbClr val="FFFFFF"/>
                  </a:solidFill>
                </a14:hiddenFill>
              </a:ext>
            </a:extLst>
          </p:spPr>
        </p:pic>
        <p:pic>
          <p:nvPicPr>
            <p:cNvPr id="254" name="Stony Brook" descr="Stony Brook Medicine (@StonyBrookMed) / X">
              <a:extLst>
                <a:ext uri="{FF2B5EF4-FFF2-40B4-BE49-F238E27FC236}">
                  <a16:creationId xmlns:a16="http://schemas.microsoft.com/office/drawing/2014/main" id="{50021AE0-2179-04B8-A84B-BD04EB688687}"/>
                </a:ext>
              </a:extLst>
            </p:cNvPr>
            <p:cNvPicPr>
              <a:picLocks noChangeAspect="1" noChangeArrowheads="1"/>
            </p:cNvPicPr>
            <p:nvPr/>
          </p:nvPicPr>
          <p:blipFill rotWithShape="1">
            <a:blip r:embed="rId26"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9476495" y="1326225"/>
              <a:ext cx="1269149" cy="931261"/>
            </a:xfrm>
            <a:prstGeom prst="rect">
              <a:avLst/>
            </a:prstGeom>
            <a:noFill/>
            <a:extLst>
              <a:ext uri="{909E8E84-426E-40DD-AFC4-6F175D3DCCD1}">
                <a14:hiddenFill xmlns:a14="http://schemas.microsoft.com/office/drawing/2010/main">
                  <a:solidFill>
                    <a:srgbClr val="FFFFFF"/>
                  </a:solidFill>
                </a14:hiddenFill>
              </a:ext>
            </a:extLst>
          </p:spPr>
        </p:pic>
        <p:pic>
          <p:nvPicPr>
            <p:cNvPr id="255" name="Johns Hopkins" descr="Home : Johns Hopkins Center for Innovative Medicine">
              <a:extLst>
                <a:ext uri="{FF2B5EF4-FFF2-40B4-BE49-F238E27FC236}">
                  <a16:creationId xmlns:a16="http://schemas.microsoft.com/office/drawing/2014/main" id="{5B4C8C0E-4CE3-876D-F91C-296CDDC6814E}"/>
                </a:ext>
              </a:extLst>
            </p:cNvPr>
            <p:cNvPicPr>
              <a:picLocks noChangeAspect="1" noChangeArrowheads="1"/>
            </p:cNvPicPr>
            <p:nvPr/>
          </p:nvPicPr>
          <p:blipFill>
            <a:blip r:embed="rId27"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6737324" y="3135522"/>
              <a:ext cx="2003743" cy="515964"/>
            </a:xfrm>
            <a:prstGeom prst="rect">
              <a:avLst/>
            </a:prstGeom>
            <a:noFill/>
            <a:extLst>
              <a:ext uri="{909E8E84-426E-40DD-AFC4-6F175D3DCCD1}">
                <a14:hiddenFill xmlns:a14="http://schemas.microsoft.com/office/drawing/2010/main">
                  <a:solidFill>
                    <a:srgbClr val="FFFFFF"/>
                  </a:solidFill>
                </a14:hiddenFill>
              </a:ext>
            </a:extLst>
          </p:spPr>
        </p:pic>
        <p:pic>
          <p:nvPicPr>
            <p:cNvPr id="256" name="University of Rochester">
              <a:extLst>
                <a:ext uri="{FF2B5EF4-FFF2-40B4-BE49-F238E27FC236}">
                  <a16:creationId xmlns:a16="http://schemas.microsoft.com/office/drawing/2014/main" id="{2E55444B-03D7-3709-3E1E-B51E06295843}"/>
                </a:ext>
              </a:extLst>
            </p:cNvPr>
            <p:cNvPicPr>
              <a:picLocks noChangeAspect="1" noChangeArrowheads="1"/>
            </p:cNvPicPr>
            <p:nvPr/>
          </p:nvPicPr>
          <p:blipFill>
            <a:blip r:embed="rId28"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9031042" y="2964016"/>
              <a:ext cx="1637959" cy="909977"/>
            </a:xfrm>
            <a:prstGeom prst="rect">
              <a:avLst/>
            </a:prstGeom>
            <a:noFill/>
            <a:extLst>
              <a:ext uri="{909E8E84-426E-40DD-AFC4-6F175D3DCCD1}">
                <a14:hiddenFill xmlns:a14="http://schemas.microsoft.com/office/drawing/2010/main">
                  <a:solidFill>
                    <a:srgbClr val="FFFFFF"/>
                  </a:solidFill>
                </a14:hiddenFill>
              </a:ext>
            </a:extLst>
          </p:spPr>
        </p:pic>
        <p:pic>
          <p:nvPicPr>
            <p:cNvPr id="257" name="Children´s Hospital" descr="CHOP Logo - A Kid Again">
              <a:extLst>
                <a:ext uri="{FF2B5EF4-FFF2-40B4-BE49-F238E27FC236}">
                  <a16:creationId xmlns:a16="http://schemas.microsoft.com/office/drawing/2014/main" id="{4F576C03-833E-C769-44B4-6CF8441F9660}"/>
                </a:ext>
              </a:extLst>
            </p:cNvPr>
            <p:cNvPicPr>
              <a:picLocks noChangeAspect="1" noChangeArrowheads="1"/>
            </p:cNvPicPr>
            <p:nvPr/>
          </p:nvPicPr>
          <p:blipFill>
            <a:blip r:embed="rId29"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8991453" y="2460456"/>
              <a:ext cx="1946150" cy="506617"/>
            </a:xfrm>
            <a:prstGeom prst="rect">
              <a:avLst/>
            </a:prstGeom>
            <a:noFill/>
            <a:extLst>
              <a:ext uri="{909E8E84-426E-40DD-AFC4-6F175D3DCCD1}">
                <a14:hiddenFill xmlns:a14="http://schemas.microsoft.com/office/drawing/2010/main">
                  <a:solidFill>
                    <a:srgbClr val="FFFFFF"/>
                  </a:solidFill>
                </a14:hiddenFill>
              </a:ext>
            </a:extLst>
          </p:spPr>
        </p:pic>
        <p:pic>
          <p:nvPicPr>
            <p:cNvPr id="258" name="Cinnicatti Childrens" descr="Cincinnati Children's Hospital | Brands of the World™ | Download vector  logos and logotypes">
              <a:extLst>
                <a:ext uri="{FF2B5EF4-FFF2-40B4-BE49-F238E27FC236}">
                  <a16:creationId xmlns:a16="http://schemas.microsoft.com/office/drawing/2014/main" id="{1CD69555-5457-2E3C-D718-FC7DEC609F9C}"/>
                </a:ext>
              </a:extLst>
            </p:cNvPr>
            <p:cNvPicPr>
              <a:picLocks noChangeAspect="1" noChangeArrowheads="1"/>
            </p:cNvPicPr>
            <p:nvPr/>
          </p:nvPicPr>
          <p:blipFill rotWithShape="1">
            <a:blip r:embed="rId30"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7318491" y="3977585"/>
              <a:ext cx="1600795" cy="570527"/>
            </a:xfrm>
            <a:prstGeom prst="rect">
              <a:avLst/>
            </a:prstGeom>
            <a:noFill/>
            <a:extLst>
              <a:ext uri="{909E8E84-426E-40DD-AFC4-6F175D3DCCD1}">
                <a14:hiddenFill xmlns:a14="http://schemas.microsoft.com/office/drawing/2010/main">
                  <a:solidFill>
                    <a:srgbClr val="FFFFFF"/>
                  </a:solidFill>
                </a14:hiddenFill>
              </a:ext>
            </a:extLst>
          </p:spPr>
        </p:pic>
        <p:pic>
          <p:nvPicPr>
            <p:cNvPr id="259" name="Jefferson Health" descr="Jefferson Health New Jersey Profile">
              <a:extLst>
                <a:ext uri="{FF2B5EF4-FFF2-40B4-BE49-F238E27FC236}">
                  <a16:creationId xmlns:a16="http://schemas.microsoft.com/office/drawing/2014/main" id="{36E9F5A2-9CED-634D-F5CE-2131E4FBC19B}"/>
                </a:ext>
              </a:extLst>
            </p:cNvPr>
            <p:cNvPicPr>
              <a:picLocks noChangeAspect="1" noChangeArrowheads="1"/>
            </p:cNvPicPr>
            <p:nvPr/>
          </p:nvPicPr>
          <p:blipFill>
            <a:blip r:embed="rId31"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9297424" y="4037235"/>
              <a:ext cx="1277562" cy="419578"/>
            </a:xfrm>
            <a:prstGeom prst="rect">
              <a:avLst/>
            </a:prstGeom>
            <a:noFill/>
            <a:extLst>
              <a:ext uri="{909E8E84-426E-40DD-AFC4-6F175D3DCCD1}">
                <a14:hiddenFill xmlns:a14="http://schemas.microsoft.com/office/drawing/2010/main">
                  <a:solidFill>
                    <a:srgbClr val="FFFFFF"/>
                  </a:solidFill>
                </a14:hiddenFill>
              </a:ext>
            </a:extLst>
          </p:spPr>
        </p:pic>
        <p:pic>
          <p:nvPicPr>
            <p:cNvPr id="260" name="Penn State Health" descr="Logo: Penn State Health Milton S. Hershey Medical Center | Flickr">
              <a:extLst>
                <a:ext uri="{FF2B5EF4-FFF2-40B4-BE49-F238E27FC236}">
                  <a16:creationId xmlns:a16="http://schemas.microsoft.com/office/drawing/2014/main" id="{A3CD5D00-CC04-AA82-0A1D-6CE40969AEAA}"/>
                </a:ext>
              </a:extLst>
            </p:cNvPr>
            <p:cNvPicPr>
              <a:picLocks noChangeAspect="1" noChangeArrowheads="1"/>
            </p:cNvPicPr>
            <p:nvPr/>
          </p:nvPicPr>
          <p:blipFill>
            <a:blip r:embed="rId3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6320228" y="4827174"/>
              <a:ext cx="1715432" cy="613803"/>
            </a:xfrm>
            <a:prstGeom prst="rect">
              <a:avLst/>
            </a:prstGeom>
            <a:noFill/>
            <a:extLst>
              <a:ext uri="{909E8E84-426E-40DD-AFC4-6F175D3DCCD1}">
                <a14:hiddenFill xmlns:a14="http://schemas.microsoft.com/office/drawing/2010/main">
                  <a:solidFill>
                    <a:srgbClr val="FFFFFF"/>
                  </a:solidFill>
                </a14:hiddenFill>
              </a:ext>
            </a:extLst>
          </p:spPr>
        </p:pic>
        <p:pic>
          <p:nvPicPr>
            <p:cNvPr id="261" name="TUFTS">
              <a:extLst>
                <a:ext uri="{FF2B5EF4-FFF2-40B4-BE49-F238E27FC236}">
                  <a16:creationId xmlns:a16="http://schemas.microsoft.com/office/drawing/2014/main" id="{2EB556B3-FAE0-0D6C-17B2-5896180A0352}"/>
                </a:ext>
              </a:extLst>
            </p:cNvPr>
            <p:cNvPicPr>
              <a:picLocks noChangeAspect="1" noChangeArrowheads="1"/>
            </p:cNvPicPr>
            <p:nvPr/>
          </p:nvPicPr>
          <p:blipFill>
            <a:blip r:embed="rId3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8196224" y="5012935"/>
              <a:ext cx="1035958" cy="192947"/>
            </a:xfrm>
            <a:prstGeom prst="rect">
              <a:avLst/>
            </a:prstGeom>
            <a:noFill/>
            <a:extLst>
              <a:ext uri="{909E8E84-426E-40DD-AFC4-6F175D3DCCD1}">
                <a14:hiddenFill xmlns:a14="http://schemas.microsoft.com/office/drawing/2010/main">
                  <a:solidFill>
                    <a:srgbClr val="FFFFFF"/>
                  </a:solidFill>
                </a14:hiddenFill>
              </a:ext>
            </a:extLst>
          </p:spPr>
        </p:pic>
        <p:pic>
          <p:nvPicPr>
            <p:cNvPr id="262" name="New York State">
              <a:extLst>
                <a:ext uri="{FF2B5EF4-FFF2-40B4-BE49-F238E27FC236}">
                  <a16:creationId xmlns:a16="http://schemas.microsoft.com/office/drawing/2014/main" id="{EA5D7160-B00A-2262-98E8-5F8CE6211ED5}"/>
                </a:ext>
              </a:extLst>
            </p:cNvPr>
            <p:cNvPicPr>
              <a:picLocks noChangeAspect="1" noChangeArrowheads="1"/>
            </p:cNvPicPr>
            <p:nvPr/>
          </p:nvPicPr>
          <p:blipFill>
            <a:blip r:embed="rId34"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9468821" y="4818166"/>
              <a:ext cx="1284497" cy="713609"/>
            </a:xfrm>
            <a:prstGeom prst="rect">
              <a:avLst/>
            </a:prstGeom>
            <a:noFill/>
            <a:extLst>
              <a:ext uri="{909E8E84-426E-40DD-AFC4-6F175D3DCCD1}">
                <a14:hiddenFill xmlns:a14="http://schemas.microsoft.com/office/drawing/2010/main">
                  <a:solidFill>
                    <a:srgbClr val="FFFFFF"/>
                  </a:solidFill>
                </a14:hiddenFill>
              </a:ext>
            </a:extLst>
          </p:spPr>
        </p:pic>
      </p:grpSp>
      <p:sp>
        <p:nvSpPr>
          <p:cNvPr id="263" name="Our Costumers Title">
            <a:extLst>
              <a:ext uri="{FF2B5EF4-FFF2-40B4-BE49-F238E27FC236}">
                <a16:creationId xmlns:a16="http://schemas.microsoft.com/office/drawing/2014/main" id="{36079B43-239D-EF07-F293-9ED0E7EF9537}"/>
              </a:ext>
            </a:extLst>
          </p:cNvPr>
          <p:cNvSpPr txBox="1"/>
          <p:nvPr/>
        </p:nvSpPr>
        <p:spPr>
          <a:xfrm rot="18299960">
            <a:off x="2609955" y="7451848"/>
            <a:ext cx="1653774" cy="1098762"/>
          </a:xfrm>
          <a:prstGeom prst="rect">
            <a:avLst/>
          </a:prstGeom>
          <a:noFill/>
        </p:spPr>
        <p:txBody>
          <a:bodyPr wrap="square" rtlCol="0">
            <a:spAutoFit/>
          </a:bodyPr>
          <a:lstStyle/>
          <a:p>
            <a:pPr algn="ctr">
              <a:lnSpc>
                <a:spcPct val="300000"/>
              </a:lnSpc>
            </a:pPr>
            <a:r>
              <a:rPr lang="es-MX" sz="1200" b="1" dirty="0">
                <a:latin typeface="FRUTIGER LT 65" panose="02000503000000000000" pitchFamily="2" charset="0"/>
              </a:rPr>
              <a:t>Algunos de nuestros clientes</a:t>
            </a:r>
          </a:p>
        </p:txBody>
      </p:sp>
      <p:sp>
        <p:nvSpPr>
          <p:cNvPr id="264" name="Thank you Title">
            <a:extLst>
              <a:ext uri="{FF2B5EF4-FFF2-40B4-BE49-F238E27FC236}">
                <a16:creationId xmlns:a16="http://schemas.microsoft.com/office/drawing/2014/main" id="{632A28B8-90F2-AE0D-A5E1-FA901E85FB37}"/>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265" name="History picture">
            <a:extLst>
              <a:ext uri="{FF2B5EF4-FFF2-40B4-BE49-F238E27FC236}">
                <a16:creationId xmlns:a16="http://schemas.microsoft.com/office/drawing/2014/main" id="{93C81C48-9CD4-BEF8-9B8E-6516DF69FC23}"/>
              </a:ext>
            </a:extLst>
          </p:cNvPr>
          <p:cNvPicPr>
            <a:picLocks noChangeAspect="1"/>
          </p:cNvPicPr>
          <p:nvPr/>
        </p:nvPicPr>
        <p:blipFill>
          <a:blip r:embed="rId35" cstate="screen">
            <a:extLst>
              <a:ext uri="{28A0092B-C50C-407E-A947-70E740481C1C}">
                <a14:useLocalDpi xmlns:a14="http://schemas.microsoft.com/office/drawing/2010/main"/>
              </a:ext>
            </a:extLst>
          </a:blip>
          <a:stretch>
            <a:fillRect/>
          </a:stretch>
        </p:blipFill>
        <p:spPr>
          <a:xfrm>
            <a:off x="16457324" y="2273445"/>
            <a:ext cx="4461973" cy="4215949"/>
          </a:xfrm>
          <a:prstGeom prst="rect">
            <a:avLst/>
          </a:prstGeom>
        </p:spPr>
      </p:pic>
      <p:sp>
        <p:nvSpPr>
          <p:cNvPr id="266" name="Our History TItle">
            <a:extLst>
              <a:ext uri="{FF2B5EF4-FFF2-40B4-BE49-F238E27FC236}">
                <a16:creationId xmlns:a16="http://schemas.microsoft.com/office/drawing/2014/main" id="{43C2F907-0007-6E61-2E85-545B13EEFAEC}"/>
              </a:ext>
            </a:extLst>
          </p:cNvPr>
          <p:cNvSpPr txBox="1"/>
          <p:nvPr/>
        </p:nvSpPr>
        <p:spPr>
          <a:xfrm>
            <a:off x="778793" y="-12141878"/>
            <a:ext cx="25762220" cy="9325630"/>
          </a:xfrm>
          <a:prstGeom prst="rect">
            <a:avLst/>
          </a:prstGeom>
          <a:noFill/>
        </p:spPr>
        <p:txBody>
          <a:bodyPr wrap="square" rtlCol="0">
            <a:spAutoFit/>
          </a:bodyPr>
          <a:lstStyle/>
          <a:p>
            <a:pPr algn="just"/>
            <a:r>
              <a:rPr lang="en-US" sz="30000" b="1" dirty="0">
                <a:latin typeface="FRUTIGER LT 75 BLACK" panose="02000503000000000000" pitchFamily="2" charset="0"/>
              </a:rPr>
              <a:t>Nuestra Historia</a:t>
            </a:r>
          </a:p>
        </p:txBody>
      </p:sp>
      <p:sp>
        <p:nvSpPr>
          <p:cNvPr id="267" name="Our Team Title">
            <a:extLst>
              <a:ext uri="{FF2B5EF4-FFF2-40B4-BE49-F238E27FC236}">
                <a16:creationId xmlns:a16="http://schemas.microsoft.com/office/drawing/2014/main" id="{9AF163E0-3335-220E-75B6-48CF1D91F9C5}"/>
              </a:ext>
            </a:extLst>
          </p:cNvPr>
          <p:cNvSpPr txBox="1"/>
          <p:nvPr/>
        </p:nvSpPr>
        <p:spPr>
          <a:xfrm>
            <a:off x="623376" y="-6127565"/>
            <a:ext cx="5161416" cy="5558445"/>
          </a:xfrm>
          <a:prstGeom prst="rect">
            <a:avLst/>
          </a:prstGeom>
          <a:noFill/>
        </p:spPr>
        <p:txBody>
          <a:bodyPr wrap="square" rtlCol="0">
            <a:spAutoFit/>
          </a:bodyPr>
          <a:lstStyle/>
          <a:p>
            <a:pPr algn="ctr">
              <a:lnSpc>
                <a:spcPct val="200000"/>
              </a:lnSpc>
            </a:pPr>
            <a:r>
              <a:rPr lang="en-US" sz="9600" b="1" dirty="0" err="1">
                <a:latin typeface="FRUTIGER LT 77 BLACK CONDENSED" panose="02000503000000000000" pitchFamily="2" charset="0"/>
              </a:rPr>
              <a:t>Nuestro</a:t>
            </a:r>
            <a:r>
              <a:rPr lang="en-US" sz="9600" b="1" dirty="0">
                <a:latin typeface="FRUTIGER LT 77 BLACK CONDENSED" panose="02000503000000000000" pitchFamily="2" charset="0"/>
              </a:rPr>
              <a:t> </a:t>
            </a:r>
            <a:r>
              <a:rPr lang="en-US" sz="9600" b="1" dirty="0" err="1">
                <a:latin typeface="FRUTIGER LT 77 BLACK CONDENSED" panose="02000503000000000000" pitchFamily="2" charset="0"/>
              </a:rPr>
              <a:t>Equipo</a:t>
            </a:r>
            <a:endParaRPr lang="en-US" sz="9600" b="1" dirty="0">
              <a:latin typeface="FRUTIGER LT 77 BLACK CONDENSED" panose="02000503000000000000" pitchFamily="2" charset="0"/>
            </a:endParaRPr>
          </a:p>
        </p:txBody>
      </p:sp>
      <p:pic>
        <p:nvPicPr>
          <p:cNvPr id="268" name="Why Us picture">
            <a:extLst>
              <a:ext uri="{FF2B5EF4-FFF2-40B4-BE49-F238E27FC236}">
                <a16:creationId xmlns:a16="http://schemas.microsoft.com/office/drawing/2014/main" id="{5D1BC400-EE9E-3589-3808-2C6C2161364E}"/>
              </a:ext>
            </a:extLst>
          </p:cNvPr>
          <p:cNvPicPr>
            <a:picLocks noChangeAspect="1"/>
          </p:cNvPicPr>
          <p:nvPr/>
        </p:nvPicPr>
        <p:blipFill>
          <a:blip r:embed="rId36"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269" name="Why CS Title">
            <a:extLst>
              <a:ext uri="{FF2B5EF4-FFF2-40B4-BE49-F238E27FC236}">
                <a16:creationId xmlns:a16="http://schemas.microsoft.com/office/drawing/2014/main" id="{C1E8F370-F16F-F1A0-A711-0426B3C10D59}"/>
              </a:ext>
            </a:extLst>
          </p:cNvPr>
          <p:cNvSpPr txBox="1"/>
          <p:nvPr/>
        </p:nvSpPr>
        <p:spPr>
          <a:xfrm>
            <a:off x="3869757" y="7477668"/>
            <a:ext cx="3515209" cy="6247864"/>
          </a:xfrm>
          <a:prstGeom prst="rect">
            <a:avLst/>
          </a:prstGeom>
          <a:noFill/>
          <a:ln>
            <a:noFill/>
          </a:ln>
          <a:effectLst/>
        </p:spPr>
        <p:txBody>
          <a:bodyPr wrap="square" rtlCol="0">
            <a:spAutoFit/>
          </a:bodyPr>
          <a:lstStyle/>
          <a:p>
            <a:pPr algn="ctr"/>
            <a:r>
              <a:rPr lang="en-US" sz="20000" b="1" dirty="0">
                <a:latin typeface="Frutiger LT Std 45 Light" panose="020B0402020204020204" pitchFamily="34" charset="77"/>
              </a:rPr>
              <a:t>Why</a:t>
            </a:r>
            <a:endParaRPr lang="en-US" sz="20000" b="1" dirty="0">
              <a:solidFill>
                <a:srgbClr val="F58025"/>
              </a:solidFill>
              <a:latin typeface="Frutiger LT Std 45 Light" panose="020B0402020204020204" pitchFamily="34" charset="77"/>
            </a:endParaRPr>
          </a:p>
        </p:txBody>
      </p:sp>
      <p:grpSp>
        <p:nvGrpSpPr>
          <p:cNvPr id="270" name="PRINTING">
            <a:extLst>
              <a:ext uri="{FF2B5EF4-FFF2-40B4-BE49-F238E27FC236}">
                <a16:creationId xmlns:a16="http://schemas.microsoft.com/office/drawing/2014/main" id="{DBBE497C-31DD-7149-4B2F-CA4DB93BC8BD}"/>
              </a:ext>
            </a:extLst>
          </p:cNvPr>
          <p:cNvGrpSpPr/>
          <p:nvPr/>
        </p:nvGrpSpPr>
        <p:grpSpPr>
          <a:xfrm>
            <a:off x="-4150933" y="4208655"/>
            <a:ext cx="2263350" cy="1982042"/>
            <a:chOff x="9691837" y="4522498"/>
            <a:chExt cx="2263350" cy="1982042"/>
          </a:xfrm>
        </p:grpSpPr>
        <p:sp>
          <p:nvSpPr>
            <p:cNvPr id="271" name="Rectangulo Printing">
              <a:hlinkClick r:id="rId37" action="ppaction://hlinksldjump"/>
              <a:extLst>
                <a:ext uri="{FF2B5EF4-FFF2-40B4-BE49-F238E27FC236}">
                  <a16:creationId xmlns:a16="http://schemas.microsoft.com/office/drawing/2014/main" id="{478FF73E-14A1-18E0-7D71-F60C464F7BC9}"/>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72" name="TextBox Printing">
              <a:hlinkClick r:id="rId37" action="ppaction://hlinksldjump"/>
              <a:extLst>
                <a:ext uri="{FF2B5EF4-FFF2-40B4-BE49-F238E27FC236}">
                  <a16:creationId xmlns:a16="http://schemas.microsoft.com/office/drawing/2014/main" id="{E724F779-763F-DC6D-02C5-9DFA06E2D264}"/>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273" name="Prodcut image 5950">
              <a:hlinkClick r:id="rId37" action="ppaction://hlinksldjump"/>
              <a:extLst>
                <a:ext uri="{FF2B5EF4-FFF2-40B4-BE49-F238E27FC236}">
                  <a16:creationId xmlns:a16="http://schemas.microsoft.com/office/drawing/2014/main" id="{50D2EA73-A0CE-5351-A61C-4DB6B84D8CEB}"/>
                </a:ext>
              </a:extLst>
            </p:cNvPr>
            <p:cNvPicPr>
              <a:picLocks noChangeAspect="1" noChangeArrowheads="1"/>
            </p:cNvPicPr>
            <p:nvPr/>
          </p:nvPicPr>
          <p:blipFill>
            <a:blip r:embed="rId38"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274" name="Vita Flex">
              <a:hlinkClick r:id="rId37" action="ppaction://hlinksldjump"/>
              <a:extLst>
                <a:ext uri="{FF2B5EF4-FFF2-40B4-BE49-F238E27FC236}">
                  <a16:creationId xmlns:a16="http://schemas.microsoft.com/office/drawing/2014/main" id="{4C813B7D-2403-4CB1-14C1-7FE397FD9DCD}"/>
                </a:ext>
              </a:extLst>
            </p:cNvPr>
            <p:cNvPicPr>
              <a:picLocks noChangeAspect="1"/>
            </p:cNvPicPr>
            <p:nvPr/>
          </p:nvPicPr>
          <p:blipFill>
            <a:blip r:embed="rId39"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279" name="RISE">
            <a:extLst>
              <a:ext uri="{FF2B5EF4-FFF2-40B4-BE49-F238E27FC236}">
                <a16:creationId xmlns:a16="http://schemas.microsoft.com/office/drawing/2014/main" id="{D9253383-8356-3648-E61A-074C6CE36761}"/>
              </a:ext>
            </a:extLst>
          </p:cNvPr>
          <p:cNvGrpSpPr/>
          <p:nvPr/>
        </p:nvGrpSpPr>
        <p:grpSpPr>
          <a:xfrm>
            <a:off x="-11285110" y="4208655"/>
            <a:ext cx="2042338" cy="1982042"/>
            <a:chOff x="3870208" y="4306822"/>
            <a:chExt cx="2042338" cy="1982042"/>
          </a:xfrm>
        </p:grpSpPr>
        <p:grpSp>
          <p:nvGrpSpPr>
            <p:cNvPr id="280" name="RISE">
              <a:extLst>
                <a:ext uri="{FF2B5EF4-FFF2-40B4-BE49-F238E27FC236}">
                  <a16:creationId xmlns:a16="http://schemas.microsoft.com/office/drawing/2014/main" id="{B6C8E18A-A670-7866-F21E-E33D8B46E17E}"/>
                </a:ext>
              </a:extLst>
            </p:cNvPr>
            <p:cNvGrpSpPr/>
            <p:nvPr/>
          </p:nvGrpSpPr>
          <p:grpSpPr>
            <a:xfrm>
              <a:off x="3870208" y="4306822"/>
              <a:ext cx="2042338" cy="1982042"/>
              <a:chOff x="2933238" y="4372963"/>
              <a:chExt cx="2042338" cy="1982042"/>
            </a:xfrm>
          </p:grpSpPr>
          <p:sp>
            <p:nvSpPr>
              <p:cNvPr id="282" name="Rectangulo Rise">
                <a:hlinkClick r:id="rId40" action="ppaction://hlinksldjump"/>
                <a:extLst>
                  <a:ext uri="{FF2B5EF4-FFF2-40B4-BE49-F238E27FC236}">
                    <a16:creationId xmlns:a16="http://schemas.microsoft.com/office/drawing/2014/main" id="{48A3AD6C-37EE-9F47-111B-EDB92CD19492}"/>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83" name="TextBox Rise">
                <a:hlinkClick r:id="rId40" action="ppaction://hlinksldjump"/>
                <a:extLst>
                  <a:ext uri="{FF2B5EF4-FFF2-40B4-BE49-F238E27FC236}">
                    <a16:creationId xmlns:a16="http://schemas.microsoft.com/office/drawing/2014/main" id="{9D28F861-CAE9-8560-DC72-8E7A3E5A3451}"/>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281" name="Picture 280">
              <a:hlinkClick r:id="rId40" action="ppaction://hlinksldjump"/>
              <a:extLst>
                <a:ext uri="{FF2B5EF4-FFF2-40B4-BE49-F238E27FC236}">
                  <a16:creationId xmlns:a16="http://schemas.microsoft.com/office/drawing/2014/main" id="{5B4C19B6-9581-656D-1AC6-F951FAC53FC6}"/>
                </a:ext>
              </a:extLst>
            </p:cNvPr>
            <p:cNvPicPr>
              <a:picLocks noChangeAspect="1"/>
            </p:cNvPicPr>
            <p:nvPr/>
          </p:nvPicPr>
          <p:blipFill>
            <a:blip r:embed="rId41"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284" name="REVOLUTION">
            <a:extLst>
              <a:ext uri="{FF2B5EF4-FFF2-40B4-BE49-F238E27FC236}">
                <a16:creationId xmlns:a16="http://schemas.microsoft.com/office/drawing/2014/main" id="{3FB92C88-1101-82DF-CCD8-D9F1BE875F31}"/>
              </a:ext>
            </a:extLst>
          </p:cNvPr>
          <p:cNvGrpSpPr/>
          <p:nvPr/>
        </p:nvGrpSpPr>
        <p:grpSpPr>
          <a:xfrm>
            <a:off x="-14975241" y="4203612"/>
            <a:ext cx="2062983" cy="1992129"/>
            <a:chOff x="612262" y="4383050"/>
            <a:chExt cx="2062983" cy="1992129"/>
          </a:xfrm>
        </p:grpSpPr>
        <p:sp>
          <p:nvSpPr>
            <p:cNvPr id="285" name="Rectangulo Revolution">
              <a:hlinkClick r:id="rId42" action="ppaction://hlinksldjump"/>
              <a:extLst>
                <a:ext uri="{FF2B5EF4-FFF2-40B4-BE49-F238E27FC236}">
                  <a16:creationId xmlns:a16="http://schemas.microsoft.com/office/drawing/2014/main" id="{EDECE22C-8345-4D04-10DF-D79C684AB1D1}"/>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286" name="Prodcut image Revolution">
              <a:hlinkClick r:id="rId42" action="ppaction://hlinksldjump"/>
              <a:extLst>
                <a:ext uri="{FF2B5EF4-FFF2-40B4-BE49-F238E27FC236}">
                  <a16:creationId xmlns:a16="http://schemas.microsoft.com/office/drawing/2014/main" id="{769DD08A-1396-28FC-127A-8C5434830AAC}"/>
                </a:ext>
              </a:extLst>
            </p:cNvPr>
            <p:cNvPicPr>
              <a:picLocks noChangeAspect="1"/>
            </p:cNvPicPr>
            <p:nvPr/>
          </p:nvPicPr>
          <p:blipFill>
            <a:blip r:embed="rId43"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287" name="TextBox Revolution">
              <a:hlinkClick r:id="rId42" action="ppaction://hlinksldjump"/>
              <a:extLst>
                <a:ext uri="{FF2B5EF4-FFF2-40B4-BE49-F238E27FC236}">
                  <a16:creationId xmlns:a16="http://schemas.microsoft.com/office/drawing/2014/main" id="{14A92012-CFAC-8A79-A9A7-A9E8B7256DDC}"/>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288" name="EXCEL">
            <a:extLst>
              <a:ext uri="{FF2B5EF4-FFF2-40B4-BE49-F238E27FC236}">
                <a16:creationId xmlns:a16="http://schemas.microsoft.com/office/drawing/2014/main" id="{61C5101B-27C3-EC39-0931-F8CA8357FFCC}"/>
              </a:ext>
            </a:extLst>
          </p:cNvPr>
          <p:cNvGrpSpPr/>
          <p:nvPr/>
        </p:nvGrpSpPr>
        <p:grpSpPr>
          <a:xfrm>
            <a:off x="26541013" y="1885505"/>
            <a:ext cx="2057103" cy="1982042"/>
            <a:chOff x="9706418" y="2036246"/>
            <a:chExt cx="2057103" cy="1982042"/>
          </a:xfrm>
        </p:grpSpPr>
        <p:sp>
          <p:nvSpPr>
            <p:cNvPr id="289" name="Rectangulo Excel">
              <a:hlinkClick r:id="rId44" action="ppaction://hlinksldjump"/>
              <a:extLst>
                <a:ext uri="{FF2B5EF4-FFF2-40B4-BE49-F238E27FC236}">
                  <a16:creationId xmlns:a16="http://schemas.microsoft.com/office/drawing/2014/main" id="{89CF8607-2D87-9D40-94E3-0B34E469C5A4}"/>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90" name="TextBox Excel">
              <a:hlinkClick r:id="rId44" action="ppaction://hlinksldjump"/>
              <a:extLst>
                <a:ext uri="{FF2B5EF4-FFF2-40B4-BE49-F238E27FC236}">
                  <a16:creationId xmlns:a16="http://schemas.microsoft.com/office/drawing/2014/main" id="{030E8170-F5DC-0153-49AF-2B923C2D8CA3}"/>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291" name="Product image Excel">
              <a:hlinkClick r:id="rId44" action="ppaction://hlinksldjump"/>
              <a:extLst>
                <a:ext uri="{FF2B5EF4-FFF2-40B4-BE49-F238E27FC236}">
                  <a16:creationId xmlns:a16="http://schemas.microsoft.com/office/drawing/2014/main" id="{EEFD110A-AF08-2077-C0C7-421CE1E492AD}"/>
                </a:ext>
              </a:extLst>
            </p:cNvPr>
            <p:cNvPicPr>
              <a:picLocks noChangeAspect="1"/>
            </p:cNvPicPr>
            <p:nvPr/>
          </p:nvPicPr>
          <p:blipFill>
            <a:blip r:embed="rId45"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292" name="COMPAS OTC">
            <a:extLst>
              <a:ext uri="{FF2B5EF4-FFF2-40B4-BE49-F238E27FC236}">
                <a16:creationId xmlns:a16="http://schemas.microsoft.com/office/drawing/2014/main" id="{3ECC675F-0345-02A1-8293-B0A6FCCB729C}"/>
              </a:ext>
            </a:extLst>
          </p:cNvPr>
          <p:cNvGrpSpPr/>
          <p:nvPr/>
        </p:nvGrpSpPr>
        <p:grpSpPr>
          <a:xfrm>
            <a:off x="22389051" y="1885505"/>
            <a:ext cx="2042338" cy="1982042"/>
            <a:chOff x="5078285" y="2036246"/>
            <a:chExt cx="2042338" cy="1982042"/>
          </a:xfrm>
        </p:grpSpPr>
        <p:sp>
          <p:nvSpPr>
            <p:cNvPr id="293" name="Rectangulo Compas OTC">
              <a:hlinkClick r:id="rId46" action="ppaction://hlinksldjump"/>
              <a:extLst>
                <a:ext uri="{FF2B5EF4-FFF2-40B4-BE49-F238E27FC236}">
                  <a16:creationId xmlns:a16="http://schemas.microsoft.com/office/drawing/2014/main" id="{9DF2F298-4E1C-A77D-A85B-AD2744E79DC0}"/>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94" name="TextBox Compass OTC">
              <a:hlinkClick r:id="rId46" action="ppaction://hlinksldjump"/>
              <a:extLst>
                <a:ext uri="{FF2B5EF4-FFF2-40B4-BE49-F238E27FC236}">
                  <a16:creationId xmlns:a16="http://schemas.microsoft.com/office/drawing/2014/main" id="{74103252-941D-9B59-50C8-C61A72C78801}"/>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295" name="Product image Compass OTC">
              <a:hlinkClick r:id="rId46" action="ppaction://hlinksldjump"/>
              <a:extLst>
                <a:ext uri="{FF2B5EF4-FFF2-40B4-BE49-F238E27FC236}">
                  <a16:creationId xmlns:a16="http://schemas.microsoft.com/office/drawing/2014/main" id="{848EBE6E-9A52-EF5D-04EA-282E58082970}"/>
                </a:ext>
              </a:extLst>
            </p:cNvPr>
            <p:cNvPicPr>
              <a:picLocks noChangeAspect="1"/>
            </p:cNvPicPr>
            <p:nvPr/>
          </p:nvPicPr>
          <p:blipFill rotWithShape="1">
            <a:blip r:embed="rId47"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296" name="COMPASS FMT">
            <a:extLst>
              <a:ext uri="{FF2B5EF4-FFF2-40B4-BE49-F238E27FC236}">
                <a16:creationId xmlns:a16="http://schemas.microsoft.com/office/drawing/2014/main" id="{9366AEDA-B670-E4E4-8C43-7A805FA0AB88}"/>
              </a:ext>
            </a:extLst>
          </p:cNvPr>
          <p:cNvGrpSpPr/>
          <p:nvPr/>
        </p:nvGrpSpPr>
        <p:grpSpPr>
          <a:xfrm>
            <a:off x="18200403" y="1885505"/>
            <a:ext cx="2042338" cy="1982042"/>
            <a:chOff x="2774521" y="2046333"/>
            <a:chExt cx="2042338" cy="1982042"/>
          </a:xfrm>
        </p:grpSpPr>
        <p:grpSp>
          <p:nvGrpSpPr>
            <p:cNvPr id="297" name="Group 296">
              <a:extLst>
                <a:ext uri="{FF2B5EF4-FFF2-40B4-BE49-F238E27FC236}">
                  <a16:creationId xmlns:a16="http://schemas.microsoft.com/office/drawing/2014/main" id="{B9E4AF5D-77CF-2AA6-8582-10575629FB2B}"/>
                </a:ext>
              </a:extLst>
            </p:cNvPr>
            <p:cNvGrpSpPr/>
            <p:nvPr/>
          </p:nvGrpSpPr>
          <p:grpSpPr>
            <a:xfrm>
              <a:off x="2774521" y="2046333"/>
              <a:ext cx="2042338" cy="1982042"/>
              <a:chOff x="2774521" y="2046333"/>
              <a:chExt cx="2042338" cy="1982042"/>
            </a:xfrm>
          </p:grpSpPr>
          <p:sp>
            <p:nvSpPr>
              <p:cNvPr id="299" name="Rectangulo Horizon">
                <a:hlinkClick r:id="rId48" action="ppaction://hlinksldjump"/>
                <a:extLst>
                  <a:ext uri="{FF2B5EF4-FFF2-40B4-BE49-F238E27FC236}">
                    <a16:creationId xmlns:a16="http://schemas.microsoft.com/office/drawing/2014/main" id="{002925FF-9C0D-084D-AFF1-0DFAEF5CE72C}"/>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300" name="TextBox Compass FMT">
                <a:hlinkClick r:id="rId48" action="ppaction://hlinksldjump"/>
                <a:extLst>
                  <a:ext uri="{FF2B5EF4-FFF2-40B4-BE49-F238E27FC236}">
                    <a16:creationId xmlns:a16="http://schemas.microsoft.com/office/drawing/2014/main" id="{3A86B3A1-177A-1191-FB93-9F1F2B027E0C}"/>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298" name="Picture 297">
              <a:hlinkClick r:id="rId48" action="ppaction://hlinksldjump"/>
              <a:extLst>
                <a:ext uri="{FF2B5EF4-FFF2-40B4-BE49-F238E27FC236}">
                  <a16:creationId xmlns:a16="http://schemas.microsoft.com/office/drawing/2014/main" id="{DD12254D-AD15-27EA-41B3-67D13E237766}"/>
                </a:ext>
              </a:extLst>
            </p:cNvPr>
            <p:cNvPicPr>
              <a:picLocks noChangeAspect="1"/>
            </p:cNvPicPr>
            <p:nvPr/>
          </p:nvPicPr>
          <p:blipFill rotWithShape="1">
            <a:blip r:embed="rId49"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301" name="HORIZON">
            <a:extLst>
              <a:ext uri="{FF2B5EF4-FFF2-40B4-BE49-F238E27FC236}">
                <a16:creationId xmlns:a16="http://schemas.microsoft.com/office/drawing/2014/main" id="{CFDAB25F-F13F-5471-40FE-67A60B6FB2CF}"/>
              </a:ext>
            </a:extLst>
          </p:cNvPr>
          <p:cNvGrpSpPr/>
          <p:nvPr/>
        </p:nvGrpSpPr>
        <p:grpSpPr>
          <a:xfrm>
            <a:off x="14110573" y="1885505"/>
            <a:ext cx="2062983" cy="1982042"/>
            <a:chOff x="443243" y="2046333"/>
            <a:chExt cx="2062983" cy="1982042"/>
          </a:xfrm>
        </p:grpSpPr>
        <p:sp>
          <p:nvSpPr>
            <p:cNvPr id="302" name="Rectangulo Horizon">
              <a:hlinkClick r:id="rId50" action="ppaction://hlinksldjump"/>
              <a:extLst>
                <a:ext uri="{FF2B5EF4-FFF2-40B4-BE49-F238E27FC236}">
                  <a16:creationId xmlns:a16="http://schemas.microsoft.com/office/drawing/2014/main" id="{3568A9D8-C6AE-3B23-738F-2CADD608EECB}"/>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303" name="TextBox Horizon">
              <a:hlinkClick r:id="rId50" action="ppaction://hlinksldjump"/>
              <a:extLst>
                <a:ext uri="{FF2B5EF4-FFF2-40B4-BE49-F238E27FC236}">
                  <a16:creationId xmlns:a16="http://schemas.microsoft.com/office/drawing/2014/main" id="{2A0E7F00-0F28-04A9-A856-D77E9A0A0FF4}"/>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304" name="Product image Horizon">
              <a:hlinkClick r:id="rId50" action="ppaction://hlinksldjump"/>
              <a:extLst>
                <a:ext uri="{FF2B5EF4-FFF2-40B4-BE49-F238E27FC236}">
                  <a16:creationId xmlns:a16="http://schemas.microsoft.com/office/drawing/2014/main" id="{1445AC17-7864-DBAA-AB32-1EF0EF752AD6}"/>
                </a:ext>
              </a:extLst>
            </p:cNvPr>
            <p:cNvPicPr>
              <a:picLocks noChangeAspect="1"/>
            </p:cNvPicPr>
            <p:nvPr/>
          </p:nvPicPr>
          <p:blipFill rotWithShape="1">
            <a:blip r:embed="rId51"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305" name="Footer Placeholder 4">
            <a:extLst>
              <a:ext uri="{FF2B5EF4-FFF2-40B4-BE49-F238E27FC236}">
                <a16:creationId xmlns:a16="http://schemas.microsoft.com/office/drawing/2014/main" id="{6E773FBB-D080-8686-6243-8641951FB565}"/>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306" name="Our Portafolio text box">
            <a:extLst>
              <a:ext uri="{FF2B5EF4-FFF2-40B4-BE49-F238E27FC236}">
                <a16:creationId xmlns:a16="http://schemas.microsoft.com/office/drawing/2014/main" id="{509B7D8D-A708-1F18-EFDB-257090306F53}"/>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307" name="Medical Imaging Title">
            <a:extLst>
              <a:ext uri="{FF2B5EF4-FFF2-40B4-BE49-F238E27FC236}">
                <a16:creationId xmlns:a16="http://schemas.microsoft.com/office/drawing/2014/main" id="{AA8A51F6-8189-6145-748F-07BCAD5A191D}"/>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308" name="We Care Text">
            <a:extLst>
              <a:ext uri="{FF2B5EF4-FFF2-40B4-BE49-F238E27FC236}">
                <a16:creationId xmlns:a16="http://schemas.microsoft.com/office/drawing/2014/main" id="{56577347-4F43-729F-4027-1DA4C1130D43}"/>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309" name="Thank you image">
            <a:extLst>
              <a:ext uri="{FF2B5EF4-FFF2-40B4-BE49-F238E27FC236}">
                <a16:creationId xmlns:a16="http://schemas.microsoft.com/office/drawing/2014/main" id="{6FAF73FA-A069-F4DF-6548-DE8074ABFB41}"/>
              </a:ext>
            </a:extLst>
          </p:cNvPr>
          <p:cNvPicPr>
            <a:picLocks noChangeAspect="1"/>
          </p:cNvPicPr>
          <p:nvPr/>
        </p:nvPicPr>
        <p:blipFill>
          <a:blip r:embed="rId52"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sp>
        <p:nvSpPr>
          <p:cNvPr id="146" name="Menu Background">
            <a:extLst>
              <a:ext uri="{FF2B5EF4-FFF2-40B4-BE49-F238E27FC236}">
                <a16:creationId xmlns:a16="http://schemas.microsoft.com/office/drawing/2014/main" id="{E05CBCD7-D3E2-6855-9912-03D01D22EAFA}"/>
              </a:ext>
            </a:extLst>
          </p:cNvPr>
          <p:cNvSpPr/>
          <p:nvPr/>
        </p:nvSpPr>
        <p:spPr>
          <a:xfrm>
            <a:off x="-185120"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_tradnl"/>
          </a:p>
        </p:txBody>
      </p:sp>
      <p:sp>
        <p:nvSpPr>
          <p:cNvPr id="147" name="Menu Portafolio">
            <a:hlinkClick r:id="rId53" action="ppaction://hlinksldjump"/>
            <a:extLst>
              <a:ext uri="{FF2B5EF4-FFF2-40B4-BE49-F238E27FC236}">
                <a16:creationId xmlns:a16="http://schemas.microsoft.com/office/drawing/2014/main" id="{C3D53142-AA63-0DD4-D960-1772AFE305DF}"/>
              </a:ext>
            </a:extLst>
          </p:cNvPr>
          <p:cNvSpPr txBox="1"/>
          <p:nvPr/>
        </p:nvSpPr>
        <p:spPr>
          <a:xfrm>
            <a:off x="8905808" y="155231"/>
            <a:ext cx="1440000" cy="276999"/>
          </a:xfrm>
          <a:prstGeom prst="rect">
            <a:avLst/>
          </a:prstGeom>
          <a:noFill/>
        </p:spPr>
        <p:txBody>
          <a:bodyPr wrap="square" rtlCol="0">
            <a:spAutoFit/>
          </a:bodyPr>
          <a:lstStyle/>
          <a:p>
            <a:pPr algn="ctr"/>
            <a:r>
              <a:rPr lang="en-US" sz="1200" err="1">
                <a:solidFill>
                  <a:schemeClr val="bg1"/>
                </a:solidFill>
                <a:latin typeface="FRUTIGER LT 55 ROMAN" panose="02000503000000000000" pitchFamily="2" charset="0"/>
              </a:rPr>
              <a:t>Portafolio</a:t>
            </a:r>
            <a:endParaRPr lang="en-US" sz="1200">
              <a:solidFill>
                <a:schemeClr val="bg1"/>
              </a:solidFill>
              <a:latin typeface="FRUTIGER LT 55 ROMAN" panose="02000503000000000000" pitchFamily="2" charset="0"/>
            </a:endParaRPr>
          </a:p>
        </p:txBody>
      </p:sp>
      <p:sp>
        <p:nvSpPr>
          <p:cNvPr id="148" name="Menu Awards">
            <a:hlinkClick r:id="rId54" action="ppaction://hlinksldjump"/>
            <a:extLst>
              <a:ext uri="{FF2B5EF4-FFF2-40B4-BE49-F238E27FC236}">
                <a16:creationId xmlns:a16="http://schemas.microsoft.com/office/drawing/2014/main" id="{94AC0419-A7B6-F76C-8F3F-50AC86ACE0EE}"/>
              </a:ext>
            </a:extLst>
          </p:cNvPr>
          <p:cNvSpPr txBox="1"/>
          <p:nvPr/>
        </p:nvSpPr>
        <p:spPr>
          <a:xfrm>
            <a:off x="7480377" y="155231"/>
            <a:ext cx="1440000" cy="276999"/>
          </a:xfrm>
          <a:prstGeom prst="rect">
            <a:avLst/>
          </a:prstGeom>
          <a:noFill/>
        </p:spPr>
        <p:txBody>
          <a:bodyPr wrap="square" rtlCol="0">
            <a:spAutoFit/>
          </a:bodyPr>
          <a:lstStyle/>
          <a:p>
            <a:pPr algn="ctr"/>
            <a:r>
              <a:rPr lang="en-US" sz="1200" err="1">
                <a:latin typeface="FRUTIGER LT 55 ROMAN" panose="02000503000000000000" pitchFamily="2" charset="0"/>
              </a:rPr>
              <a:t>Reconocimientos</a:t>
            </a:r>
            <a:endParaRPr lang="en-US" sz="1200">
              <a:latin typeface="FRUTIGER LT 55 ROMAN" panose="02000503000000000000" pitchFamily="2" charset="0"/>
            </a:endParaRPr>
          </a:p>
        </p:txBody>
      </p:sp>
      <p:sp>
        <p:nvSpPr>
          <p:cNvPr id="149" name="Menu Our Customers">
            <a:hlinkClick r:id="rId55" action="ppaction://hlinksldjump"/>
            <a:extLst>
              <a:ext uri="{FF2B5EF4-FFF2-40B4-BE49-F238E27FC236}">
                <a16:creationId xmlns:a16="http://schemas.microsoft.com/office/drawing/2014/main" id="{61E68040-F817-61D5-1D00-3554F19BCBF4}"/>
              </a:ext>
            </a:extLst>
          </p:cNvPr>
          <p:cNvSpPr txBox="1"/>
          <p:nvPr/>
        </p:nvSpPr>
        <p:spPr>
          <a:xfrm>
            <a:off x="6054946" y="62898"/>
            <a:ext cx="1440000" cy="461665"/>
          </a:xfrm>
          <a:prstGeom prst="rect">
            <a:avLst/>
          </a:prstGeom>
          <a:noFill/>
        </p:spPr>
        <p:txBody>
          <a:bodyPr wrap="square" rtlCol="0">
            <a:spAutoFit/>
          </a:bodyPr>
          <a:lstStyle/>
          <a:p>
            <a:pPr algn="ctr"/>
            <a:r>
              <a:rPr lang="en-US" sz="1200" err="1">
                <a:solidFill>
                  <a:schemeClr val="bg1"/>
                </a:solidFill>
                <a:latin typeface="FRUTIGER LT 55 ROMAN" panose="02000503000000000000" pitchFamily="2" charset="0"/>
              </a:rPr>
              <a:t>Nuestros</a:t>
            </a:r>
            <a:endParaRPr lang="en-US" sz="1200">
              <a:solidFill>
                <a:schemeClr val="bg1"/>
              </a:solidFill>
              <a:latin typeface="FRUTIGER LT 55 ROMAN" panose="02000503000000000000" pitchFamily="2" charset="0"/>
            </a:endParaRPr>
          </a:p>
          <a:p>
            <a:pPr algn="ctr"/>
            <a:r>
              <a:rPr lang="en-US" sz="1200" err="1">
                <a:solidFill>
                  <a:schemeClr val="bg1"/>
                </a:solidFill>
                <a:latin typeface="FRUTIGER LT 55 ROMAN" panose="02000503000000000000" pitchFamily="2" charset="0"/>
              </a:rPr>
              <a:t>Clientes</a:t>
            </a:r>
            <a:endParaRPr lang="en-US" sz="1200">
              <a:solidFill>
                <a:schemeClr val="bg1"/>
              </a:solidFill>
              <a:latin typeface="FRUTIGER LT 55 ROMAN" panose="02000503000000000000" pitchFamily="2" charset="0"/>
            </a:endParaRPr>
          </a:p>
        </p:txBody>
      </p:sp>
      <p:sp>
        <p:nvSpPr>
          <p:cNvPr id="151" name="Menu End Presentation">
            <a:hlinkClick r:id="" action="ppaction://hlinkshowjump?jump=lastslide"/>
            <a:extLst>
              <a:ext uri="{FF2B5EF4-FFF2-40B4-BE49-F238E27FC236}">
                <a16:creationId xmlns:a16="http://schemas.microsoft.com/office/drawing/2014/main" id="{338B3C3C-EFFD-E147-81A5-F2C992F8438D}"/>
              </a:ext>
            </a:extLst>
          </p:cNvPr>
          <p:cNvSpPr txBox="1"/>
          <p:nvPr/>
        </p:nvSpPr>
        <p:spPr>
          <a:xfrm>
            <a:off x="10331241" y="62898"/>
            <a:ext cx="1440000" cy="461665"/>
          </a:xfrm>
          <a:prstGeom prst="rect">
            <a:avLst/>
          </a:prstGeom>
          <a:noFill/>
        </p:spPr>
        <p:txBody>
          <a:bodyPr wrap="square" rtlCol="0">
            <a:spAutoFit/>
          </a:bodyPr>
          <a:lstStyle/>
          <a:p>
            <a:pPr algn="ctr"/>
            <a:r>
              <a:rPr lang="en-US" sz="1200" dirty="0">
                <a:solidFill>
                  <a:schemeClr val="bg1"/>
                </a:solidFill>
                <a:latin typeface="FRUTIGER LT 55 ROMAN" panose="02000503000000000000" pitchFamily="2" charset="0"/>
              </a:rPr>
              <a:t>Fin de la </a:t>
            </a:r>
            <a:r>
              <a:rPr lang="en-US" sz="1200" dirty="0" err="1">
                <a:solidFill>
                  <a:schemeClr val="bg1"/>
                </a:solidFill>
                <a:latin typeface="FRUTIGER LT 55 ROMAN" panose="02000503000000000000" pitchFamily="2" charset="0"/>
              </a:rPr>
              <a:t>Presentación</a:t>
            </a:r>
            <a:endParaRPr lang="en-US" sz="1200" dirty="0">
              <a:solidFill>
                <a:schemeClr val="bg1"/>
              </a:solidFill>
              <a:latin typeface="FRUTIGER LT 55 ROMAN" panose="02000503000000000000" pitchFamily="2" charset="0"/>
            </a:endParaRPr>
          </a:p>
        </p:txBody>
      </p:sp>
      <p:sp>
        <p:nvSpPr>
          <p:cNvPr id="152" name="Menu Our History">
            <a:hlinkClick r:id="rId56" action="ppaction://hlinksldjump"/>
            <a:extLst>
              <a:ext uri="{FF2B5EF4-FFF2-40B4-BE49-F238E27FC236}">
                <a16:creationId xmlns:a16="http://schemas.microsoft.com/office/drawing/2014/main" id="{C041285F-42BF-B9E2-9C54-83F490AF8E81}"/>
              </a:ext>
            </a:extLst>
          </p:cNvPr>
          <p:cNvSpPr txBox="1"/>
          <p:nvPr/>
        </p:nvSpPr>
        <p:spPr>
          <a:xfrm>
            <a:off x="4629515" y="62898"/>
            <a:ext cx="1440000" cy="461665"/>
          </a:xfrm>
          <a:prstGeom prst="rect">
            <a:avLst/>
          </a:prstGeom>
          <a:noFill/>
        </p:spPr>
        <p:txBody>
          <a:bodyPr wrap="square" rtlCol="0">
            <a:spAutoFit/>
          </a:bodyPr>
          <a:lstStyle/>
          <a:p>
            <a:pPr algn="ctr"/>
            <a:r>
              <a:rPr lang="en-US" sz="1200">
                <a:solidFill>
                  <a:schemeClr val="bg1"/>
                </a:solidFill>
                <a:latin typeface="FRUTIGER LT 55 ROMAN" panose="02000503000000000000" pitchFamily="2" charset="0"/>
              </a:rPr>
              <a:t>Nuestra</a:t>
            </a:r>
          </a:p>
          <a:p>
            <a:pPr algn="ctr"/>
            <a:r>
              <a:rPr lang="en-US" sz="1200">
                <a:solidFill>
                  <a:schemeClr val="bg1"/>
                </a:solidFill>
                <a:latin typeface="FRUTIGER LT 55 ROMAN" panose="02000503000000000000" pitchFamily="2" charset="0"/>
              </a:rPr>
              <a:t>Historia</a:t>
            </a:r>
          </a:p>
        </p:txBody>
      </p:sp>
      <p:sp>
        <p:nvSpPr>
          <p:cNvPr id="153" name="Menu Organizational Stucture">
            <a:hlinkClick r:id="rId57" action="ppaction://hlinksldjump"/>
            <a:extLst>
              <a:ext uri="{FF2B5EF4-FFF2-40B4-BE49-F238E27FC236}">
                <a16:creationId xmlns:a16="http://schemas.microsoft.com/office/drawing/2014/main" id="{989DEE07-C3BC-53F2-08E7-4D010CF8FB1D}"/>
              </a:ext>
            </a:extLst>
          </p:cNvPr>
          <p:cNvSpPr txBox="1"/>
          <p:nvPr/>
        </p:nvSpPr>
        <p:spPr>
          <a:xfrm>
            <a:off x="3204084" y="62898"/>
            <a:ext cx="1440000" cy="461665"/>
          </a:xfrm>
          <a:prstGeom prst="rect">
            <a:avLst/>
          </a:prstGeom>
          <a:noFill/>
        </p:spPr>
        <p:txBody>
          <a:bodyPr wrap="square" rtlCol="0">
            <a:spAutoFit/>
          </a:bodyPr>
          <a:lstStyle/>
          <a:p>
            <a:pPr algn="ctr"/>
            <a:r>
              <a:rPr lang="en-US" sz="1200" err="1">
                <a:solidFill>
                  <a:schemeClr val="bg1"/>
                </a:solidFill>
                <a:latin typeface="FRUTIGER LT 55 ROMAN" panose="02000503000000000000" pitchFamily="2" charset="0"/>
              </a:rPr>
              <a:t>Estructura</a:t>
            </a:r>
            <a:r>
              <a:rPr lang="en-US" sz="1200">
                <a:solidFill>
                  <a:schemeClr val="bg1"/>
                </a:solidFill>
                <a:latin typeface="FRUTIGER LT 55 ROMAN" panose="02000503000000000000" pitchFamily="2" charset="0"/>
              </a:rPr>
              <a:t> </a:t>
            </a:r>
            <a:r>
              <a:rPr lang="en-US" sz="1200" err="1">
                <a:solidFill>
                  <a:schemeClr val="bg1"/>
                </a:solidFill>
                <a:latin typeface="FRUTIGER LT 55 ROMAN" panose="02000503000000000000" pitchFamily="2" charset="0"/>
              </a:rPr>
              <a:t>Organizacional</a:t>
            </a:r>
            <a:endParaRPr lang="en-US" sz="1200">
              <a:solidFill>
                <a:schemeClr val="bg1"/>
              </a:solidFill>
              <a:latin typeface="FRUTIGER LT 55 ROMAN" panose="02000503000000000000" pitchFamily="2" charset="0"/>
            </a:endParaRPr>
          </a:p>
        </p:txBody>
      </p:sp>
      <p:sp>
        <p:nvSpPr>
          <p:cNvPr id="154" name="Menu Why Us">
            <a:hlinkClick r:id="rId58" action="ppaction://hlinksldjump"/>
            <a:extLst>
              <a:ext uri="{FF2B5EF4-FFF2-40B4-BE49-F238E27FC236}">
                <a16:creationId xmlns:a16="http://schemas.microsoft.com/office/drawing/2014/main" id="{EDB0426B-2724-D62F-FF1A-47592D431115}"/>
              </a:ext>
            </a:extLst>
          </p:cNvPr>
          <p:cNvSpPr txBox="1"/>
          <p:nvPr/>
        </p:nvSpPr>
        <p:spPr>
          <a:xfrm>
            <a:off x="1778653" y="62898"/>
            <a:ext cx="1440000" cy="461665"/>
          </a:xfrm>
          <a:prstGeom prst="rect">
            <a:avLst/>
          </a:prstGeom>
          <a:noFill/>
        </p:spPr>
        <p:txBody>
          <a:bodyPr wrap="square" rtlCol="0">
            <a:spAutoFit/>
          </a:bodyPr>
          <a:lstStyle/>
          <a:p>
            <a:pPr algn="ctr"/>
            <a:r>
              <a:rPr lang="en-US" sz="1200">
                <a:solidFill>
                  <a:schemeClr val="bg1"/>
                </a:solidFill>
                <a:latin typeface="FRUTIGER LT 55 ROMAN" panose="02000503000000000000" pitchFamily="2" charset="0"/>
              </a:rPr>
              <a:t>Why</a:t>
            </a:r>
          </a:p>
          <a:p>
            <a:pPr algn="ctr"/>
            <a:r>
              <a:rPr lang="en-US" sz="1200">
                <a:solidFill>
                  <a:schemeClr val="bg1"/>
                </a:solidFill>
                <a:latin typeface="FRUTIGER LT 55 ROMAN" panose="02000503000000000000" pitchFamily="2" charset="0"/>
              </a:rPr>
              <a:t>Carestream</a:t>
            </a:r>
          </a:p>
        </p:txBody>
      </p:sp>
      <p:pic>
        <p:nvPicPr>
          <p:cNvPr id="182" name="Carestream Logo Menu">
            <a:hlinkClick r:id="" action="ppaction://hlinkshowjump?jump=firstslide"/>
            <a:extLst>
              <a:ext uri="{FF2B5EF4-FFF2-40B4-BE49-F238E27FC236}">
                <a16:creationId xmlns:a16="http://schemas.microsoft.com/office/drawing/2014/main" id="{DA251EEB-686C-D70D-76A3-A683098DE7EE}"/>
              </a:ext>
            </a:extLst>
          </p:cNvPr>
          <p:cNvPicPr>
            <a:picLocks noChangeAspect="1"/>
          </p:cNvPicPr>
          <p:nvPr/>
        </p:nvPicPr>
        <p:blipFill>
          <a:blip r:embed="rId59" cstate="screen">
            <a:extLst>
              <a:ext uri="{28A0092B-C50C-407E-A947-70E740481C1C}">
                <a14:useLocalDpi xmlns:a14="http://schemas.microsoft.com/office/drawing/2010/main"/>
              </a:ext>
            </a:extLst>
          </a:blip>
          <a:stretch>
            <a:fillRect/>
          </a:stretch>
        </p:blipFill>
        <p:spPr>
          <a:xfrm>
            <a:off x="420759" y="189620"/>
            <a:ext cx="1209137" cy="208220"/>
          </a:xfrm>
          <a:prstGeom prst="rect">
            <a:avLst/>
          </a:prstGeom>
        </p:spPr>
      </p:pic>
      <p:grpSp>
        <p:nvGrpSpPr>
          <p:cNvPr id="310" name="DETECTORS">
            <a:extLst>
              <a:ext uri="{FF2B5EF4-FFF2-40B4-BE49-F238E27FC236}">
                <a16:creationId xmlns:a16="http://schemas.microsoft.com/office/drawing/2014/main" id="{F511BDE2-3FBD-92D6-900D-DC642B09CB33}"/>
              </a:ext>
            </a:extLst>
          </p:cNvPr>
          <p:cNvGrpSpPr/>
          <p:nvPr/>
        </p:nvGrpSpPr>
        <p:grpSpPr>
          <a:xfrm>
            <a:off x="-7890919" y="4139232"/>
            <a:ext cx="2042338" cy="2120888"/>
            <a:chOff x="5247304" y="4372963"/>
            <a:chExt cx="2042338" cy="2120888"/>
          </a:xfrm>
        </p:grpSpPr>
        <p:sp>
          <p:nvSpPr>
            <p:cNvPr id="311" name="Rectangulo Detectors">
              <a:hlinkClick r:id="rId60" action="ppaction://hlinksldjump"/>
              <a:extLst>
                <a:ext uri="{FF2B5EF4-FFF2-40B4-BE49-F238E27FC236}">
                  <a16:creationId xmlns:a16="http://schemas.microsoft.com/office/drawing/2014/main" id="{A942BC8E-3185-6438-9DDA-916E43150940}"/>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312" name="TextBox Detectors">
              <a:hlinkClick r:id="rId60" action="ppaction://hlinksldjump"/>
              <a:extLst>
                <a:ext uri="{FF2B5EF4-FFF2-40B4-BE49-F238E27FC236}">
                  <a16:creationId xmlns:a16="http://schemas.microsoft.com/office/drawing/2014/main" id="{DDC471F2-66BF-505E-C88F-87EB2F2F8BA4}"/>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313" name="Product image Detectors">
              <a:hlinkClick r:id="rId60" action="ppaction://hlinksldjump"/>
              <a:extLst>
                <a:ext uri="{FF2B5EF4-FFF2-40B4-BE49-F238E27FC236}">
                  <a16:creationId xmlns:a16="http://schemas.microsoft.com/office/drawing/2014/main" id="{2FCA4527-4745-5D02-966F-5D4E73945BCD}"/>
                </a:ext>
              </a:extLst>
            </p:cNvPr>
            <p:cNvPicPr>
              <a:picLocks noChangeAspect="1"/>
            </p:cNvPicPr>
            <p:nvPr/>
          </p:nvPicPr>
          <p:blipFill>
            <a:blip r:embed="rId61"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143005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nnovation award logo">
            <a:extLst>
              <a:ext uri="{FF2B5EF4-FFF2-40B4-BE49-F238E27FC236}">
                <a16:creationId xmlns:a16="http://schemas.microsoft.com/office/drawing/2014/main" id="{92B10916-BC6E-6C4E-A644-245E88670D08}"/>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032998" y="1777912"/>
            <a:ext cx="1966128" cy="1891633"/>
          </a:xfrm>
          <a:prstGeom prst="rect">
            <a:avLst/>
          </a:prstGeom>
        </p:spPr>
      </p:pic>
      <p:sp>
        <p:nvSpPr>
          <p:cNvPr id="2" name="Lux 35 Ribbon">
            <a:extLst>
              <a:ext uri="{FF2B5EF4-FFF2-40B4-BE49-F238E27FC236}">
                <a16:creationId xmlns:a16="http://schemas.microsoft.com/office/drawing/2014/main" id="{13E11E1A-7E97-6511-AA9A-8B9B99CCC2F0}"/>
              </a:ext>
            </a:extLst>
          </p:cNvPr>
          <p:cNvSpPr/>
          <p:nvPr/>
        </p:nvSpPr>
        <p:spPr>
          <a:xfrm>
            <a:off x="598972" y="3827415"/>
            <a:ext cx="2753341" cy="647700"/>
          </a:xfrm>
          <a:prstGeom prst="ribbon2">
            <a:avLst>
              <a:gd name="adj1" fmla="val 33333"/>
              <a:gd name="adj2" fmla="val 75000"/>
            </a:avLst>
          </a:prstGeom>
          <a:solidFill>
            <a:srgbClr val="F6802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MX"/>
              <a:t>LUX 35 DETECTOR</a:t>
            </a:r>
          </a:p>
        </p:txBody>
      </p:sp>
      <p:sp>
        <p:nvSpPr>
          <p:cNvPr id="57" name="Innovation award title">
            <a:extLst>
              <a:ext uri="{FF2B5EF4-FFF2-40B4-BE49-F238E27FC236}">
                <a16:creationId xmlns:a16="http://schemas.microsoft.com/office/drawing/2014/main" id="{287FE0B0-B7E2-3402-9ED1-DC91024253C2}"/>
              </a:ext>
            </a:extLst>
          </p:cNvPr>
          <p:cNvSpPr txBox="1"/>
          <p:nvPr/>
        </p:nvSpPr>
        <p:spPr>
          <a:xfrm>
            <a:off x="3567810" y="1539841"/>
            <a:ext cx="8485645" cy="646331"/>
          </a:xfrm>
          <a:prstGeom prst="rect">
            <a:avLst/>
          </a:prstGeom>
          <a:noFill/>
        </p:spPr>
        <p:txBody>
          <a:bodyPr wrap="square" rtlCol="0">
            <a:spAutoFit/>
          </a:bodyPr>
          <a:lstStyle>
            <a:defPPr>
              <a:defRPr lang="en-SV"/>
            </a:defPPr>
            <a:lvl1pPr>
              <a:defRPr>
                <a:solidFill>
                  <a:srgbClr val="F68025"/>
                </a:solidFill>
                <a:latin typeface="FRUTIGER LT 55 ROMAN" panose="02000503000000000000" pitchFamily="2" charset="0"/>
              </a:defRPr>
            </a:lvl1pPr>
          </a:lstStyle>
          <a:p>
            <a:r>
              <a:rPr lang="es-ES"/>
              <a:t>El detector Lux 35 de Carestream gana el premio Frost &amp; Sullivan a la innovación en nuevos productos</a:t>
            </a:r>
            <a:endParaRPr lang="en-US"/>
          </a:p>
        </p:txBody>
      </p:sp>
      <p:sp>
        <p:nvSpPr>
          <p:cNvPr id="58" name="Innovation award subtitle">
            <a:extLst>
              <a:ext uri="{FF2B5EF4-FFF2-40B4-BE49-F238E27FC236}">
                <a16:creationId xmlns:a16="http://schemas.microsoft.com/office/drawing/2014/main" id="{37B9A1C9-251B-4A5D-9AFF-84AAEFE34994}"/>
              </a:ext>
            </a:extLst>
          </p:cNvPr>
          <p:cNvSpPr txBox="1"/>
          <p:nvPr/>
        </p:nvSpPr>
        <p:spPr>
          <a:xfrm>
            <a:off x="3567810" y="2314001"/>
            <a:ext cx="8136607" cy="830997"/>
          </a:xfrm>
          <a:prstGeom prst="rect">
            <a:avLst/>
          </a:prstGeom>
          <a:noFill/>
        </p:spPr>
        <p:txBody>
          <a:bodyPr wrap="square" rtlCol="0">
            <a:spAutoFit/>
          </a:bodyPr>
          <a:lstStyle>
            <a:defPPr>
              <a:defRPr lang="en-SV"/>
            </a:defPPr>
            <a:lvl1pPr>
              <a:defRPr sz="1600" b="1">
                <a:latin typeface="FRUTIGER LT 45 LIGHT" panose="02000503000000000000" pitchFamily="2" charset="0"/>
              </a:defRPr>
            </a:lvl1pPr>
          </a:lstStyle>
          <a:p>
            <a:r>
              <a:rPr lang="es-ES"/>
              <a:t>El enfoque de Carestream Health en brindar soluciones innovadoras de imágenes médicas que aborden las necesidades de los clientes le ha valido a la empresa un premio muy codiciado y respetado de Frost &amp; Sullivan, una firma global de inteligencia de mercado.</a:t>
            </a:r>
            <a:endParaRPr lang="en-MX"/>
          </a:p>
        </p:txBody>
      </p:sp>
      <p:sp>
        <p:nvSpPr>
          <p:cNvPr id="60" name="Innovation award paragraph">
            <a:extLst>
              <a:ext uri="{FF2B5EF4-FFF2-40B4-BE49-F238E27FC236}">
                <a16:creationId xmlns:a16="http://schemas.microsoft.com/office/drawing/2014/main" id="{45C58620-AB39-1699-AD4F-37177BD9DA13}"/>
              </a:ext>
            </a:extLst>
          </p:cNvPr>
          <p:cNvSpPr txBox="1"/>
          <p:nvPr/>
        </p:nvSpPr>
        <p:spPr>
          <a:xfrm>
            <a:off x="3567809" y="3136287"/>
            <a:ext cx="8399717" cy="2677656"/>
          </a:xfrm>
          <a:prstGeom prst="rect">
            <a:avLst/>
          </a:prstGeom>
          <a:noFill/>
        </p:spPr>
        <p:txBody>
          <a:bodyPr wrap="square" rtlCol="0">
            <a:spAutoFit/>
          </a:bodyPr>
          <a:lstStyle/>
          <a:p>
            <a:pPr algn="just"/>
            <a:r>
              <a:rPr lang="es-ES" sz="1400">
                <a:latin typeface="FRUTIGER LT 45 LIGHT" panose="02000503000000000000" pitchFamily="2" charset="0"/>
              </a:rPr>
              <a:t>El codiciado premio es un símbolo reconocido en la industria por sus logros tecnológicos sobresalientes. Se otorga únicamente tras una rigurosa evaluación de los atributos del producto, como la calidad, la confiabilidad y el diseño, lo que se refleja en la experiencia del cliente. Como concluyo Frost &amp; Sullivan</a:t>
            </a:r>
            <a:r>
              <a:rPr lang="en-US" sz="1400">
                <a:latin typeface="FRUTIGER LT 45 LIGHT" panose="02000503000000000000" pitchFamily="2" charset="0"/>
              </a:rPr>
              <a:t>:</a:t>
            </a:r>
          </a:p>
          <a:p>
            <a:pPr algn="just"/>
            <a:endParaRPr lang="en-US" sz="1400">
              <a:latin typeface="FRUTIGER LT 45 LIGHT" panose="02000503000000000000" pitchFamily="2" charset="0"/>
            </a:endParaRPr>
          </a:p>
          <a:p>
            <a:pPr algn="just"/>
            <a:r>
              <a:rPr lang="es-ES" sz="1400">
                <a:latin typeface="FRUTIGER LT 45 LIGHT" panose="02000503000000000000" pitchFamily="2" charset="0"/>
              </a:rPr>
              <a:t>“Si bien los diferentes detectores DR tienen ventajas específicas, el detector Lux 35 ofrece todas las ventajas en un solo producto, diferenciándose claramente de la competencia. Frost &amp; Sullivan elogia a Carestream por su oferta única de todas las cualidades de primer nivel en un solo detector</a:t>
            </a:r>
            <a:r>
              <a:rPr lang="en-US" sz="1400">
                <a:latin typeface="FRUTIGER LT 45 LIGHT" panose="02000503000000000000" pitchFamily="2" charset="0"/>
              </a:rPr>
              <a:t>.”</a:t>
            </a:r>
          </a:p>
          <a:p>
            <a:pPr algn="just"/>
            <a:endParaRPr lang="en-US" sz="1400">
              <a:latin typeface="FRUTIGER LT 45 LIGHT" panose="02000503000000000000" pitchFamily="2" charset="0"/>
            </a:endParaRPr>
          </a:p>
          <a:p>
            <a:pPr algn="just"/>
            <a:r>
              <a:rPr lang="es-ES" sz="1400">
                <a:latin typeface="FRUTIGER LT 45 LIGHT" panose="02000503000000000000" pitchFamily="2" charset="0"/>
              </a:rPr>
              <a:t>Este espíritu de innovación galardonada se refleja en toda nuestra familia de detectores, que incluye opciones ideales para cada tipo de paciente, flujo de trabajo, requisitos de dosis, tipo de examen y presupuesto. Además, muchos de nuestros detectores ofrecen la potencia de X-Factor, lo que permite compartirlos con toda nuestra familia de sistemas DRX.</a:t>
            </a:r>
            <a:endParaRPr lang="en-MX" sz="1400">
              <a:latin typeface="FRUTIGER LT 45 LIGHT" panose="02000503000000000000" pitchFamily="2" charset="0"/>
            </a:endParaRPr>
          </a:p>
        </p:txBody>
      </p:sp>
      <p:pic>
        <p:nvPicPr>
          <p:cNvPr id="23" name="CARESTREAM LOGO">
            <a:extLst>
              <a:ext uri="{FF2B5EF4-FFF2-40B4-BE49-F238E27FC236}">
                <a16:creationId xmlns:a16="http://schemas.microsoft.com/office/drawing/2014/main" id="{48888F7B-CF7C-D156-9FC2-F23C8BDCF7AB}"/>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9027925" y="5813943"/>
            <a:ext cx="2282598" cy="371304"/>
          </a:xfrm>
          <a:prstGeom prst="rect">
            <a:avLst/>
          </a:prstGeom>
        </p:spPr>
      </p:pic>
      <p:sp>
        <p:nvSpPr>
          <p:cNvPr id="32" name="Awards text">
            <a:extLst>
              <a:ext uri="{FF2B5EF4-FFF2-40B4-BE49-F238E27FC236}">
                <a16:creationId xmlns:a16="http://schemas.microsoft.com/office/drawing/2014/main" id="{DDAC13A4-093D-765B-B830-75E2D5B96202}"/>
              </a:ext>
            </a:extLst>
          </p:cNvPr>
          <p:cNvSpPr txBox="1"/>
          <p:nvPr/>
        </p:nvSpPr>
        <p:spPr>
          <a:xfrm>
            <a:off x="8361141" y="6125517"/>
            <a:ext cx="4728943" cy="461665"/>
          </a:xfrm>
          <a:prstGeom prst="rect">
            <a:avLst/>
          </a:prstGeom>
          <a:noFill/>
        </p:spPr>
        <p:txBody>
          <a:bodyPr wrap="square" rtlCol="0">
            <a:spAutoFit/>
          </a:bodyPr>
          <a:lstStyle/>
          <a:p>
            <a:pPr algn="ctr"/>
            <a:r>
              <a:rPr lang="en-US" sz="2400" b="1">
                <a:latin typeface="FRUTIGER LT 77 BLACK CONDENSED" panose="02000503000000000000" pitchFamily="2" charset="0"/>
              </a:rPr>
              <a:t>RECONOCIMIENTOS</a:t>
            </a:r>
          </a:p>
        </p:txBody>
      </p:sp>
      <p:pic>
        <p:nvPicPr>
          <p:cNvPr id="224" name="BCS award logo">
            <a:extLst>
              <a:ext uri="{FF2B5EF4-FFF2-40B4-BE49-F238E27FC236}">
                <a16:creationId xmlns:a16="http://schemas.microsoft.com/office/drawing/2014/main" id="{D9BFE815-9D62-096C-0EA3-1489BB3CAC84}"/>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3216183" y="-3078589"/>
            <a:ext cx="2656805" cy="2391640"/>
          </a:xfrm>
          <a:prstGeom prst="rect">
            <a:avLst/>
          </a:prstGeom>
        </p:spPr>
      </p:pic>
      <p:sp>
        <p:nvSpPr>
          <p:cNvPr id="225" name="Awards Title">
            <a:extLst>
              <a:ext uri="{FF2B5EF4-FFF2-40B4-BE49-F238E27FC236}">
                <a16:creationId xmlns:a16="http://schemas.microsoft.com/office/drawing/2014/main" id="{29184D0F-C37E-3B76-1159-AB7336AAA4E8}"/>
              </a:ext>
            </a:extLst>
          </p:cNvPr>
          <p:cNvSpPr txBox="1"/>
          <p:nvPr/>
        </p:nvSpPr>
        <p:spPr>
          <a:xfrm>
            <a:off x="8768044" y="8356395"/>
            <a:ext cx="4763182" cy="646331"/>
          </a:xfrm>
          <a:prstGeom prst="rect">
            <a:avLst/>
          </a:prstGeom>
          <a:noFill/>
        </p:spPr>
        <p:txBody>
          <a:bodyPr wrap="square" rtlCol="0">
            <a:spAutoFit/>
          </a:bodyPr>
          <a:lstStyle/>
          <a:p>
            <a:r>
              <a:rPr lang="en-US" sz="3600" b="1" kern="0" dirty="0">
                <a:latin typeface="FRUTIGER LT 77 BLACK CONDENSED" panose="02000503000000000000" pitchFamily="2" charset="0"/>
              </a:rPr>
              <a:t>RECONOCIMIENTOS</a:t>
            </a:r>
          </a:p>
        </p:txBody>
      </p:sp>
      <p:grpSp>
        <p:nvGrpSpPr>
          <p:cNvPr id="226" name="CUSTOMERS LEFT">
            <a:extLst>
              <a:ext uri="{FF2B5EF4-FFF2-40B4-BE49-F238E27FC236}">
                <a16:creationId xmlns:a16="http://schemas.microsoft.com/office/drawing/2014/main" id="{910758A9-D842-58CE-A7B5-3ED29006D043}"/>
              </a:ext>
            </a:extLst>
          </p:cNvPr>
          <p:cNvGrpSpPr/>
          <p:nvPr/>
        </p:nvGrpSpPr>
        <p:grpSpPr>
          <a:xfrm>
            <a:off x="-6604034" y="1341340"/>
            <a:ext cx="5746233" cy="4184479"/>
            <a:chOff x="1254397" y="1341340"/>
            <a:chExt cx="5746233" cy="4184479"/>
          </a:xfrm>
        </p:grpSpPr>
        <p:pic>
          <p:nvPicPr>
            <p:cNvPr id="227" name="Picture 226">
              <a:extLst>
                <a:ext uri="{FF2B5EF4-FFF2-40B4-BE49-F238E27FC236}">
                  <a16:creationId xmlns:a16="http://schemas.microsoft.com/office/drawing/2014/main" id="{FD9B9532-BDB7-90A5-B929-E13D4F0CA4C3}"/>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3195242" y="1436207"/>
              <a:ext cx="2298510" cy="789458"/>
            </a:xfrm>
            <a:prstGeom prst="rect">
              <a:avLst/>
            </a:prstGeom>
            <a:noFill/>
            <a:extLst>
              <a:ext uri="{909E8E84-426E-40DD-AFC4-6F175D3DCCD1}">
                <a14:hiddenFill xmlns:a14="http://schemas.microsoft.com/office/drawing/2010/main">
                  <a:solidFill>
                    <a:srgbClr val="FFFFFF"/>
                  </a:solidFill>
                </a14:hiddenFill>
              </a:ext>
            </a:extLst>
          </p:spPr>
        </p:pic>
        <p:pic>
          <p:nvPicPr>
            <p:cNvPr id="228" name="Mount Sinai Hosptal" descr="Mount Sinai Hospital (Manhattan) - Wikipedia">
              <a:extLst>
                <a:ext uri="{FF2B5EF4-FFF2-40B4-BE49-F238E27FC236}">
                  <a16:creationId xmlns:a16="http://schemas.microsoft.com/office/drawing/2014/main" id="{74E3BC1A-6023-979D-BEB0-7ACFBF946CC5}"/>
                </a:ext>
              </a:extLst>
            </p:cNvPr>
            <p:cNvPicPr>
              <a:picLocks noChangeAspect="1" noChangeArrowheads="1"/>
            </p:cNvPicPr>
            <p:nvPr/>
          </p:nvPicPr>
          <p:blipFill>
            <a:blip r:embed="rId6"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402875" y="1358886"/>
              <a:ext cx="649187" cy="961423"/>
            </a:xfrm>
            <a:prstGeom prst="rect">
              <a:avLst/>
            </a:prstGeom>
            <a:noFill/>
            <a:extLst>
              <a:ext uri="{909E8E84-426E-40DD-AFC4-6F175D3DCCD1}">
                <a14:hiddenFill xmlns:a14="http://schemas.microsoft.com/office/drawing/2010/main">
                  <a:solidFill>
                    <a:srgbClr val="FFFFFF"/>
                  </a:solidFill>
                </a14:hiddenFill>
              </a:ext>
            </a:extLst>
          </p:spPr>
        </p:pic>
        <p:pic>
          <p:nvPicPr>
            <p:cNvPr id="229" name="Yale Heaven Hospital" descr="Yale-New Haven Hospital Logo PNG vector in SVG, PDF, AI, CDR ...">
              <a:extLst>
                <a:ext uri="{FF2B5EF4-FFF2-40B4-BE49-F238E27FC236}">
                  <a16:creationId xmlns:a16="http://schemas.microsoft.com/office/drawing/2014/main" id="{37E2C515-52CD-8E8E-9278-A249DFDB8F47}"/>
                </a:ext>
              </a:extLst>
            </p:cNvPr>
            <p:cNvPicPr>
              <a:picLocks noChangeAspect="1" noChangeArrowheads="1"/>
            </p:cNvPicPr>
            <p:nvPr/>
          </p:nvPicPr>
          <p:blipFill>
            <a:blip r:embed="rId7"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2175729" y="1341340"/>
              <a:ext cx="1298978" cy="974909"/>
            </a:xfrm>
            <a:prstGeom prst="rect">
              <a:avLst/>
            </a:prstGeom>
            <a:noFill/>
            <a:extLst>
              <a:ext uri="{909E8E84-426E-40DD-AFC4-6F175D3DCCD1}">
                <a14:hiddenFill xmlns:a14="http://schemas.microsoft.com/office/drawing/2010/main">
                  <a:solidFill>
                    <a:srgbClr val="FFFFFF"/>
                  </a:solidFill>
                </a14:hiddenFill>
              </a:ext>
            </a:extLst>
          </p:spPr>
        </p:pic>
        <p:pic>
          <p:nvPicPr>
            <p:cNvPr id="230" name="newYork Presbyterian">
              <a:extLst>
                <a:ext uri="{FF2B5EF4-FFF2-40B4-BE49-F238E27FC236}">
                  <a16:creationId xmlns:a16="http://schemas.microsoft.com/office/drawing/2014/main" id="{61D1F5C7-DF00-D44C-6485-56DE5FD15CF5}"/>
                </a:ext>
              </a:extLst>
            </p:cNvPr>
            <p:cNvPicPr>
              <a:picLocks noChangeAspect="1" noChangeArrowheads="1"/>
            </p:cNvPicPr>
            <p:nvPr/>
          </p:nvPicPr>
          <p:blipFill>
            <a:blip r:embed="rId8"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254397" y="2419384"/>
              <a:ext cx="2874344" cy="523221"/>
            </a:xfrm>
            <a:prstGeom prst="rect">
              <a:avLst/>
            </a:prstGeom>
            <a:noFill/>
            <a:extLst>
              <a:ext uri="{909E8E84-426E-40DD-AFC4-6F175D3DCCD1}">
                <a14:hiddenFill xmlns:a14="http://schemas.microsoft.com/office/drawing/2010/main">
                  <a:solidFill>
                    <a:srgbClr val="FFFFFF"/>
                  </a:solidFill>
                </a14:hiddenFill>
              </a:ext>
            </a:extLst>
          </p:spPr>
        </p:pic>
        <p:pic>
          <p:nvPicPr>
            <p:cNvPr id="231" name="UMass memorial" descr="UMass Memorial Health Unifies Clinical Communication and ...">
              <a:extLst>
                <a:ext uri="{FF2B5EF4-FFF2-40B4-BE49-F238E27FC236}">
                  <a16:creationId xmlns:a16="http://schemas.microsoft.com/office/drawing/2014/main" id="{B3DA68F0-24DE-B40A-5524-46A998784DC5}"/>
                </a:ext>
              </a:extLst>
            </p:cNvPr>
            <p:cNvPicPr>
              <a:picLocks noChangeAspect="1" noChangeArrowheads="1"/>
            </p:cNvPicPr>
            <p:nvPr/>
          </p:nvPicPr>
          <p:blipFill>
            <a:blip r:embed="rId9"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4995568" y="1448261"/>
              <a:ext cx="1399945" cy="729232"/>
            </a:xfrm>
            <a:prstGeom prst="rect">
              <a:avLst/>
            </a:prstGeom>
            <a:noFill/>
            <a:extLst>
              <a:ext uri="{909E8E84-426E-40DD-AFC4-6F175D3DCCD1}">
                <a14:hiddenFill xmlns:a14="http://schemas.microsoft.com/office/drawing/2010/main">
                  <a:solidFill>
                    <a:srgbClr val="FFFFFF"/>
                  </a:solidFill>
                </a14:hiddenFill>
              </a:ext>
            </a:extLst>
          </p:spPr>
        </p:pic>
        <p:pic>
          <p:nvPicPr>
            <p:cNvPr id="232" name="Northwell Helath" descr="Northwell Health logo – WVI Dolphin Foundation">
              <a:extLst>
                <a:ext uri="{FF2B5EF4-FFF2-40B4-BE49-F238E27FC236}">
                  <a16:creationId xmlns:a16="http://schemas.microsoft.com/office/drawing/2014/main" id="{3D4A31AE-E8F5-4554-AFAE-6F59153ADA33}"/>
                </a:ext>
              </a:extLst>
            </p:cNvPr>
            <p:cNvPicPr>
              <a:picLocks noChangeAspect="1" noChangeArrowheads="1"/>
            </p:cNvPicPr>
            <p:nvPr/>
          </p:nvPicPr>
          <p:blipFill rotWithShape="1">
            <a:blip r:embed="rId10" cstate="screen">
              <a:clrChange>
                <a:clrFrom>
                  <a:srgbClr val="FCFCFC"/>
                </a:clrFrom>
                <a:clrTo>
                  <a:srgbClr val="FCFCFC">
                    <a:alpha val="0"/>
                  </a:srgbClr>
                </a:clrTo>
              </a:clrChange>
              <a:extLst>
                <a:ext uri="{28A0092B-C50C-407E-A947-70E740481C1C}">
                  <a14:useLocalDpi xmlns:a14="http://schemas.microsoft.com/office/drawing/2010/main"/>
                </a:ext>
              </a:extLst>
            </a:blip>
            <a:srcRect/>
            <a:stretch/>
          </p:blipFill>
          <p:spPr bwMode="auto">
            <a:xfrm>
              <a:off x="6120211" y="2327432"/>
              <a:ext cx="803726" cy="833937"/>
            </a:xfrm>
            <a:prstGeom prst="rect">
              <a:avLst/>
            </a:prstGeom>
            <a:noFill/>
            <a:extLst>
              <a:ext uri="{909E8E84-426E-40DD-AFC4-6F175D3DCCD1}">
                <a14:hiddenFill xmlns:a14="http://schemas.microsoft.com/office/drawing/2010/main">
                  <a:solidFill>
                    <a:srgbClr val="FFFFFF"/>
                  </a:solidFill>
                </a14:hiddenFill>
              </a:ext>
            </a:extLst>
          </p:spPr>
        </p:pic>
        <p:pic>
          <p:nvPicPr>
            <p:cNvPr id="233" name="NuHealth" descr="PATIENT INFORMATION GUIDE">
              <a:extLst>
                <a:ext uri="{FF2B5EF4-FFF2-40B4-BE49-F238E27FC236}">
                  <a16:creationId xmlns:a16="http://schemas.microsoft.com/office/drawing/2014/main" id="{8A40B570-0ED9-FE02-BA05-D18E059D4485}"/>
                </a:ext>
              </a:extLst>
            </p:cNvPr>
            <p:cNvPicPr>
              <a:picLocks noChangeAspect="1" noChangeArrowheads="1"/>
            </p:cNvPicPr>
            <p:nvPr/>
          </p:nvPicPr>
          <p:blipFill>
            <a:blip r:embed="rId11" cstate="screen">
              <a:clrChange>
                <a:clrFrom>
                  <a:srgbClr val="FCFCFC"/>
                </a:clrFrom>
                <a:clrTo>
                  <a:srgbClr val="FCFCFC">
                    <a:alpha val="0"/>
                  </a:srgbClr>
                </a:clrTo>
              </a:clrChange>
              <a:extLst>
                <a:ext uri="{28A0092B-C50C-407E-A947-70E740481C1C}">
                  <a14:useLocalDpi xmlns:a14="http://schemas.microsoft.com/office/drawing/2010/main"/>
                </a:ext>
              </a:extLst>
            </a:blip>
            <a:srcRect/>
            <a:stretch>
              <a:fillRect/>
            </a:stretch>
          </p:blipFill>
          <p:spPr bwMode="auto">
            <a:xfrm>
              <a:off x="4082473" y="2394377"/>
              <a:ext cx="1952953" cy="523193"/>
            </a:xfrm>
            <a:prstGeom prst="rect">
              <a:avLst/>
            </a:prstGeom>
            <a:noFill/>
            <a:extLst>
              <a:ext uri="{909E8E84-426E-40DD-AFC4-6F175D3DCCD1}">
                <a14:hiddenFill xmlns:a14="http://schemas.microsoft.com/office/drawing/2010/main">
                  <a:solidFill>
                    <a:srgbClr val="FFFFFF"/>
                  </a:solidFill>
                </a14:hiddenFill>
              </a:ext>
            </a:extLst>
          </p:spPr>
        </p:pic>
        <p:pic>
          <p:nvPicPr>
            <p:cNvPr id="234" name="DMC" descr="Detroit Medical Center - Wikipedia">
              <a:extLst>
                <a:ext uri="{FF2B5EF4-FFF2-40B4-BE49-F238E27FC236}">
                  <a16:creationId xmlns:a16="http://schemas.microsoft.com/office/drawing/2014/main" id="{402A2CEC-F853-68FA-25AE-9319550286DD}"/>
                </a:ext>
              </a:extLst>
            </p:cNvPr>
            <p:cNvPicPr>
              <a:picLocks noChangeAspect="1" noChangeArrowheads="1"/>
            </p:cNvPicPr>
            <p:nvPr/>
          </p:nvPicPr>
          <p:blipFill>
            <a:blip r:embed="rId1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404872" y="3217312"/>
              <a:ext cx="1177167" cy="576782"/>
            </a:xfrm>
            <a:prstGeom prst="rect">
              <a:avLst/>
            </a:prstGeom>
            <a:noFill/>
            <a:extLst>
              <a:ext uri="{909E8E84-426E-40DD-AFC4-6F175D3DCCD1}">
                <a14:hiddenFill xmlns:a14="http://schemas.microsoft.com/office/drawing/2010/main">
                  <a:solidFill>
                    <a:srgbClr val="FFFFFF"/>
                  </a:solidFill>
                </a14:hiddenFill>
              </a:ext>
            </a:extLst>
          </p:spPr>
        </p:pic>
        <p:pic>
          <p:nvPicPr>
            <p:cNvPr id="235" name="NYC Health">
              <a:extLst>
                <a:ext uri="{FF2B5EF4-FFF2-40B4-BE49-F238E27FC236}">
                  <a16:creationId xmlns:a16="http://schemas.microsoft.com/office/drawing/2014/main" id="{1072E1F5-38B7-E294-EDD4-E4C2C5C12F3B}"/>
                </a:ext>
              </a:extLst>
            </p:cNvPr>
            <p:cNvPicPr>
              <a:picLocks noChangeAspect="1" noChangeArrowheads="1"/>
            </p:cNvPicPr>
            <p:nvPr/>
          </p:nvPicPr>
          <p:blipFill>
            <a:blip r:embed="rId13" cstate="screen">
              <a:extLst>
                <a:ext uri="{28A0092B-C50C-407E-A947-70E740481C1C}">
                  <a14:useLocalDpi xmlns:a14="http://schemas.microsoft.com/office/drawing/2010/main"/>
                </a:ext>
              </a:extLst>
            </a:blip>
            <a:srcRect/>
            <a:stretch>
              <a:fillRect/>
            </a:stretch>
          </p:blipFill>
          <p:spPr bwMode="auto">
            <a:xfrm>
              <a:off x="4971629" y="4805038"/>
              <a:ext cx="1036111" cy="509961"/>
            </a:xfrm>
            <a:prstGeom prst="rect">
              <a:avLst/>
            </a:prstGeom>
            <a:noFill/>
            <a:extLst>
              <a:ext uri="{909E8E84-426E-40DD-AFC4-6F175D3DCCD1}">
                <a14:hiddenFill xmlns:a14="http://schemas.microsoft.com/office/drawing/2010/main">
                  <a:solidFill>
                    <a:srgbClr val="FFFFFF"/>
                  </a:solidFill>
                </a14:hiddenFill>
              </a:ext>
            </a:extLst>
          </p:spPr>
        </p:pic>
        <p:pic>
          <p:nvPicPr>
            <p:cNvPr id="236" name="Trinity Health" descr="Trinity Health Muskegon – Grand Rapids, MI - RQI Partners, LLC">
              <a:extLst>
                <a:ext uri="{FF2B5EF4-FFF2-40B4-BE49-F238E27FC236}">
                  <a16:creationId xmlns:a16="http://schemas.microsoft.com/office/drawing/2014/main" id="{9B4021C6-D094-F3E2-2784-54F4FE3B38BC}"/>
                </a:ext>
              </a:extLst>
            </p:cNvPr>
            <p:cNvPicPr>
              <a:picLocks noChangeAspect="1" noChangeArrowheads="1"/>
            </p:cNvPicPr>
            <p:nvPr/>
          </p:nvPicPr>
          <p:blipFill rotWithShape="1">
            <a:blip r:embed="rId14" cstate="screen">
              <a:extLst>
                <a:ext uri="{28A0092B-C50C-407E-A947-70E740481C1C}">
                  <a14:useLocalDpi xmlns:a14="http://schemas.microsoft.com/office/drawing/2010/main"/>
                </a:ext>
              </a:extLst>
            </a:blip>
            <a:srcRect l="6011" t="28076" b="27769"/>
            <a:stretch/>
          </p:blipFill>
          <p:spPr bwMode="auto">
            <a:xfrm>
              <a:off x="1254397" y="4874034"/>
              <a:ext cx="1898048" cy="651785"/>
            </a:xfrm>
            <a:prstGeom prst="rect">
              <a:avLst/>
            </a:prstGeom>
            <a:noFill/>
            <a:extLst>
              <a:ext uri="{909E8E84-426E-40DD-AFC4-6F175D3DCCD1}">
                <a14:hiddenFill xmlns:a14="http://schemas.microsoft.com/office/drawing/2010/main">
                  <a:solidFill>
                    <a:srgbClr val="FFFFFF"/>
                  </a:solidFill>
                </a14:hiddenFill>
              </a:ext>
            </a:extLst>
          </p:spPr>
        </p:pic>
        <p:pic>
          <p:nvPicPr>
            <p:cNvPr id="237" name="Beth Israel Health" descr="Syntellis Healthcare Summit | Syntellis Performance Solutions">
              <a:extLst>
                <a:ext uri="{FF2B5EF4-FFF2-40B4-BE49-F238E27FC236}">
                  <a16:creationId xmlns:a16="http://schemas.microsoft.com/office/drawing/2014/main" id="{06163819-BEF4-6891-9539-C535BB184BCB}"/>
                </a:ext>
              </a:extLst>
            </p:cNvPr>
            <p:cNvPicPr>
              <a:picLocks noChangeAspect="1" noChangeArrowheads="1"/>
            </p:cNvPicPr>
            <p:nvPr/>
          </p:nvPicPr>
          <p:blipFill>
            <a:blip r:embed="rId15" cstate="screen">
              <a:extLst>
                <a:ext uri="{28A0092B-C50C-407E-A947-70E740481C1C}">
                  <a14:useLocalDpi xmlns:a14="http://schemas.microsoft.com/office/drawing/2010/main"/>
                </a:ext>
              </a:extLst>
            </a:blip>
            <a:srcRect/>
            <a:stretch>
              <a:fillRect/>
            </a:stretch>
          </p:blipFill>
          <p:spPr bwMode="auto">
            <a:xfrm>
              <a:off x="5234128" y="3256210"/>
              <a:ext cx="1177167" cy="420417"/>
            </a:xfrm>
            <a:prstGeom prst="rect">
              <a:avLst/>
            </a:prstGeom>
            <a:noFill/>
            <a:extLst>
              <a:ext uri="{909E8E84-426E-40DD-AFC4-6F175D3DCCD1}">
                <a14:hiddenFill xmlns:a14="http://schemas.microsoft.com/office/drawing/2010/main">
                  <a:solidFill>
                    <a:srgbClr val="FFFFFF"/>
                  </a:solidFill>
                </a14:hiddenFill>
              </a:ext>
            </a:extLst>
          </p:spPr>
        </p:pic>
        <p:pic>
          <p:nvPicPr>
            <p:cNvPr id="238" name="Kaiser Permanente" descr="Kaiser Permanente Logo PNG Transparent &amp; SVG Vector - Freebie Supply">
              <a:extLst>
                <a:ext uri="{FF2B5EF4-FFF2-40B4-BE49-F238E27FC236}">
                  <a16:creationId xmlns:a16="http://schemas.microsoft.com/office/drawing/2014/main" id="{2059E4F9-0F5A-6656-6660-E6F659B5D56A}"/>
                </a:ext>
              </a:extLst>
            </p:cNvPr>
            <p:cNvPicPr>
              <a:picLocks noChangeAspect="1" noChangeArrowheads="1"/>
            </p:cNvPicPr>
            <p:nvPr/>
          </p:nvPicPr>
          <p:blipFill rotWithShape="1">
            <a:blip r:embed="rId16"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1402875" y="4003103"/>
              <a:ext cx="1578794" cy="560683"/>
            </a:xfrm>
            <a:prstGeom prst="rect">
              <a:avLst/>
            </a:prstGeom>
            <a:noFill/>
            <a:extLst>
              <a:ext uri="{909E8E84-426E-40DD-AFC4-6F175D3DCCD1}">
                <a14:hiddenFill xmlns:a14="http://schemas.microsoft.com/office/drawing/2010/main">
                  <a:solidFill>
                    <a:srgbClr val="FFFFFF"/>
                  </a:solidFill>
                </a14:hiddenFill>
              </a:ext>
            </a:extLst>
          </p:spPr>
        </p:pic>
        <p:pic>
          <p:nvPicPr>
            <p:cNvPr id="239" name="University Helath System">
              <a:extLst>
                <a:ext uri="{FF2B5EF4-FFF2-40B4-BE49-F238E27FC236}">
                  <a16:creationId xmlns:a16="http://schemas.microsoft.com/office/drawing/2014/main" id="{7C5C666A-D0A9-B2DA-7722-53773CF75ABF}"/>
                </a:ext>
              </a:extLst>
            </p:cNvPr>
            <p:cNvPicPr>
              <a:picLocks noChangeAspect="1" noChangeArrowheads="1"/>
            </p:cNvPicPr>
            <p:nvPr/>
          </p:nvPicPr>
          <p:blipFill rotWithShape="1">
            <a:blip r:embed="rId17"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3276683" y="4003103"/>
              <a:ext cx="1802122" cy="583595"/>
            </a:xfrm>
            <a:prstGeom prst="rect">
              <a:avLst/>
            </a:prstGeom>
            <a:noFill/>
            <a:extLst>
              <a:ext uri="{909E8E84-426E-40DD-AFC4-6F175D3DCCD1}">
                <a14:hiddenFill xmlns:a14="http://schemas.microsoft.com/office/drawing/2010/main">
                  <a:solidFill>
                    <a:srgbClr val="FFFFFF"/>
                  </a:solidFill>
                </a14:hiddenFill>
              </a:ext>
            </a:extLst>
          </p:spPr>
        </p:pic>
        <p:pic>
          <p:nvPicPr>
            <p:cNvPr id="240" name="Mayo Clinic" descr="Mayo Clinic Health System named 'Best Regional Hospital'">
              <a:extLst>
                <a:ext uri="{FF2B5EF4-FFF2-40B4-BE49-F238E27FC236}">
                  <a16:creationId xmlns:a16="http://schemas.microsoft.com/office/drawing/2014/main" id="{3435268D-50F4-4172-A407-05726B636303}"/>
                </a:ext>
              </a:extLst>
            </p:cNvPr>
            <p:cNvPicPr>
              <a:picLocks noChangeAspect="1" noChangeArrowheads="1"/>
            </p:cNvPicPr>
            <p:nvPr/>
          </p:nvPicPr>
          <p:blipFill>
            <a:blip r:embed="rId18"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5293679" y="3786422"/>
              <a:ext cx="1706951" cy="960160"/>
            </a:xfrm>
            <a:prstGeom prst="rect">
              <a:avLst/>
            </a:prstGeom>
            <a:noFill/>
            <a:extLst>
              <a:ext uri="{909E8E84-426E-40DD-AFC4-6F175D3DCCD1}">
                <a14:hiddenFill xmlns:a14="http://schemas.microsoft.com/office/drawing/2010/main">
                  <a:solidFill>
                    <a:srgbClr val="FFFFFF"/>
                  </a:solidFill>
                </a14:hiddenFill>
              </a:ext>
            </a:extLst>
          </p:spPr>
        </p:pic>
        <p:pic>
          <p:nvPicPr>
            <p:cNvPr id="241" name="Saint Peteres" descr="U.S. News &amp; World Report Names Saint Peter's University Hospital a High  Performing Hospital for Five Adult Specialties | New Brunswick, NJ News  TAPinto">
              <a:extLst>
                <a:ext uri="{FF2B5EF4-FFF2-40B4-BE49-F238E27FC236}">
                  <a16:creationId xmlns:a16="http://schemas.microsoft.com/office/drawing/2014/main" id="{D750FE6E-AB6F-5E01-0E14-9EA2402AF4EE}"/>
                </a:ext>
              </a:extLst>
            </p:cNvPr>
            <p:cNvPicPr>
              <a:picLocks noChangeAspect="1" noChangeArrowheads="1"/>
            </p:cNvPicPr>
            <p:nvPr/>
          </p:nvPicPr>
          <p:blipFill rotWithShape="1">
            <a:blip r:embed="rId19"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2833178" y="3182894"/>
              <a:ext cx="2149811" cy="509961"/>
            </a:xfrm>
            <a:prstGeom prst="rect">
              <a:avLst/>
            </a:prstGeom>
            <a:noFill/>
            <a:extLst>
              <a:ext uri="{909E8E84-426E-40DD-AFC4-6F175D3DCCD1}">
                <a14:hiddenFill xmlns:a14="http://schemas.microsoft.com/office/drawing/2010/main">
                  <a:solidFill>
                    <a:srgbClr val="FFFFFF"/>
                  </a:solidFill>
                </a14:hiddenFill>
              </a:ext>
            </a:extLst>
          </p:spPr>
        </p:pic>
        <p:pic>
          <p:nvPicPr>
            <p:cNvPr id="242" name="Ascension" descr="ascension-logo - Bama Companies">
              <a:extLst>
                <a:ext uri="{FF2B5EF4-FFF2-40B4-BE49-F238E27FC236}">
                  <a16:creationId xmlns:a16="http://schemas.microsoft.com/office/drawing/2014/main" id="{2257B752-7390-70DC-E3CC-A033CE808AA5}"/>
                </a:ext>
              </a:extLst>
            </p:cNvPr>
            <p:cNvPicPr>
              <a:picLocks noChangeAspect="1" noChangeArrowheads="1"/>
            </p:cNvPicPr>
            <p:nvPr/>
          </p:nvPicPr>
          <p:blipFill>
            <a:blip r:embed="rId20" cstate="screen">
              <a:extLst>
                <a:ext uri="{28A0092B-C50C-407E-A947-70E740481C1C}">
                  <a14:useLocalDpi xmlns:a14="http://schemas.microsoft.com/office/drawing/2010/main"/>
                </a:ext>
              </a:extLst>
            </a:blip>
            <a:srcRect/>
            <a:stretch>
              <a:fillRect/>
            </a:stretch>
          </p:blipFill>
          <p:spPr bwMode="auto">
            <a:xfrm>
              <a:off x="3254172" y="4940076"/>
              <a:ext cx="1402193" cy="351096"/>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43" name="CUSTOMERS RIGHT">
            <a:extLst>
              <a:ext uri="{FF2B5EF4-FFF2-40B4-BE49-F238E27FC236}">
                <a16:creationId xmlns:a16="http://schemas.microsoft.com/office/drawing/2014/main" id="{6DBEEDB2-D7B6-7A83-1A6A-C332CB7AFA6F}"/>
              </a:ext>
            </a:extLst>
          </p:cNvPr>
          <p:cNvGrpSpPr/>
          <p:nvPr/>
        </p:nvGrpSpPr>
        <p:grpSpPr>
          <a:xfrm>
            <a:off x="13722762" y="1326225"/>
            <a:ext cx="4617375" cy="4205550"/>
            <a:chOff x="6320228" y="1326225"/>
            <a:chExt cx="4617375" cy="4205550"/>
          </a:xfrm>
        </p:grpSpPr>
        <p:pic>
          <p:nvPicPr>
            <p:cNvPr id="244" name="caholic Helath service" descr="Catholic Health Services of Long Island Profile">
              <a:extLst>
                <a:ext uri="{FF2B5EF4-FFF2-40B4-BE49-F238E27FC236}">
                  <a16:creationId xmlns:a16="http://schemas.microsoft.com/office/drawing/2014/main" id="{8E6F392F-108A-82A0-6BFA-B3E12738709D}"/>
                </a:ext>
              </a:extLst>
            </p:cNvPr>
            <p:cNvPicPr>
              <a:picLocks noChangeAspect="1" noChangeArrowheads="1"/>
            </p:cNvPicPr>
            <p:nvPr/>
          </p:nvPicPr>
          <p:blipFill>
            <a:blip r:embed="rId21" cstate="screen">
              <a:extLst>
                <a:ext uri="{28A0092B-C50C-407E-A947-70E740481C1C}">
                  <a14:useLocalDpi xmlns:a14="http://schemas.microsoft.com/office/drawing/2010/main"/>
                </a:ext>
              </a:extLst>
            </a:blip>
            <a:srcRect/>
            <a:stretch>
              <a:fillRect/>
            </a:stretch>
          </p:blipFill>
          <p:spPr bwMode="auto">
            <a:xfrm>
              <a:off x="6424271" y="1571239"/>
              <a:ext cx="1695298" cy="609248"/>
            </a:xfrm>
            <a:prstGeom prst="rect">
              <a:avLst/>
            </a:prstGeom>
            <a:noFill/>
            <a:extLst>
              <a:ext uri="{909E8E84-426E-40DD-AFC4-6F175D3DCCD1}">
                <a14:hiddenFill xmlns:a14="http://schemas.microsoft.com/office/drawing/2010/main">
                  <a:solidFill>
                    <a:srgbClr val="FFFFFF"/>
                  </a:solidFill>
                </a14:hiddenFill>
              </a:ext>
            </a:extLst>
          </p:spPr>
        </p:pic>
        <p:pic>
          <p:nvPicPr>
            <p:cNvPr id="245" name="Penn Medicine" descr="Penn Medicine - Arcweb Technologies">
              <a:extLst>
                <a:ext uri="{FF2B5EF4-FFF2-40B4-BE49-F238E27FC236}">
                  <a16:creationId xmlns:a16="http://schemas.microsoft.com/office/drawing/2014/main" id="{3F1C3DD4-CB60-CEB1-DE9E-FA5FCEA44C21}"/>
                </a:ext>
              </a:extLst>
            </p:cNvPr>
            <p:cNvPicPr>
              <a:picLocks noChangeAspect="1" noChangeArrowheads="1"/>
            </p:cNvPicPr>
            <p:nvPr/>
          </p:nvPicPr>
          <p:blipFill>
            <a:blip r:embed="rId22" cstate="screen">
              <a:clrChange>
                <a:clrFrom>
                  <a:srgbClr val="FCFCFC"/>
                </a:clrFrom>
                <a:clrTo>
                  <a:srgbClr val="FCFCFC">
                    <a:alpha val="0"/>
                  </a:srgbClr>
                </a:clrTo>
              </a:clrChange>
              <a:extLst>
                <a:ext uri="{28A0092B-C50C-407E-A947-70E740481C1C}">
                  <a14:useLocalDpi xmlns:a14="http://schemas.microsoft.com/office/drawing/2010/main"/>
                </a:ext>
              </a:extLst>
            </a:blip>
            <a:srcRect/>
            <a:stretch>
              <a:fillRect/>
            </a:stretch>
          </p:blipFill>
          <p:spPr bwMode="auto">
            <a:xfrm>
              <a:off x="8200654" y="1662690"/>
              <a:ext cx="1275394" cy="416629"/>
            </a:xfrm>
            <a:prstGeom prst="rect">
              <a:avLst/>
            </a:prstGeom>
            <a:noFill/>
            <a:extLst>
              <a:ext uri="{909E8E84-426E-40DD-AFC4-6F175D3DCCD1}">
                <a14:hiddenFill xmlns:a14="http://schemas.microsoft.com/office/drawing/2010/main">
                  <a:solidFill>
                    <a:srgbClr val="FFFFFF"/>
                  </a:solidFill>
                </a14:hiddenFill>
              </a:ext>
            </a:extLst>
          </p:spPr>
        </p:pic>
        <p:pic>
          <p:nvPicPr>
            <p:cNvPr id="246" name="University of Maryland">
              <a:extLst>
                <a:ext uri="{FF2B5EF4-FFF2-40B4-BE49-F238E27FC236}">
                  <a16:creationId xmlns:a16="http://schemas.microsoft.com/office/drawing/2014/main" id="{4CD09CE1-C30C-4489-52E4-4D14CC2AF29A}"/>
                </a:ext>
              </a:extLst>
            </p:cNvPr>
            <p:cNvPicPr>
              <a:picLocks noChangeAspect="1" noChangeArrowheads="1"/>
            </p:cNvPicPr>
            <p:nvPr/>
          </p:nvPicPr>
          <p:blipFill>
            <a:blip r:embed="rId2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7131678" y="2413648"/>
              <a:ext cx="1766331" cy="464824"/>
            </a:xfrm>
            <a:prstGeom prst="rect">
              <a:avLst/>
            </a:prstGeom>
            <a:noFill/>
            <a:extLst>
              <a:ext uri="{909E8E84-426E-40DD-AFC4-6F175D3DCCD1}">
                <a14:hiddenFill xmlns:a14="http://schemas.microsoft.com/office/drawing/2010/main">
                  <a:solidFill>
                    <a:srgbClr val="FFFFFF"/>
                  </a:solidFill>
                </a14:hiddenFill>
              </a:ext>
            </a:extLst>
          </p:spPr>
        </p:pic>
        <p:pic>
          <p:nvPicPr>
            <p:cNvPr id="247" name="Stony Brook" descr="Stony Brook Medicine (@StonyBrookMed) / X">
              <a:extLst>
                <a:ext uri="{FF2B5EF4-FFF2-40B4-BE49-F238E27FC236}">
                  <a16:creationId xmlns:a16="http://schemas.microsoft.com/office/drawing/2014/main" id="{FAEE7CB8-C5B9-3A3F-8393-F5B266A8F8B6}"/>
                </a:ext>
              </a:extLst>
            </p:cNvPr>
            <p:cNvPicPr>
              <a:picLocks noChangeAspect="1" noChangeArrowheads="1"/>
            </p:cNvPicPr>
            <p:nvPr/>
          </p:nvPicPr>
          <p:blipFill rotWithShape="1">
            <a:blip r:embed="rId24"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9476495" y="1326225"/>
              <a:ext cx="1269149" cy="931261"/>
            </a:xfrm>
            <a:prstGeom prst="rect">
              <a:avLst/>
            </a:prstGeom>
            <a:noFill/>
            <a:extLst>
              <a:ext uri="{909E8E84-426E-40DD-AFC4-6F175D3DCCD1}">
                <a14:hiddenFill xmlns:a14="http://schemas.microsoft.com/office/drawing/2010/main">
                  <a:solidFill>
                    <a:srgbClr val="FFFFFF"/>
                  </a:solidFill>
                </a14:hiddenFill>
              </a:ext>
            </a:extLst>
          </p:spPr>
        </p:pic>
        <p:pic>
          <p:nvPicPr>
            <p:cNvPr id="248" name="Johns Hopkins" descr="Home : Johns Hopkins Center for Innovative Medicine">
              <a:extLst>
                <a:ext uri="{FF2B5EF4-FFF2-40B4-BE49-F238E27FC236}">
                  <a16:creationId xmlns:a16="http://schemas.microsoft.com/office/drawing/2014/main" id="{4AD450FD-991B-8658-A90A-5237982B7087}"/>
                </a:ext>
              </a:extLst>
            </p:cNvPr>
            <p:cNvPicPr>
              <a:picLocks noChangeAspect="1" noChangeArrowheads="1"/>
            </p:cNvPicPr>
            <p:nvPr/>
          </p:nvPicPr>
          <p:blipFill>
            <a:blip r:embed="rId25"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6737324" y="3135522"/>
              <a:ext cx="2003743" cy="515964"/>
            </a:xfrm>
            <a:prstGeom prst="rect">
              <a:avLst/>
            </a:prstGeom>
            <a:noFill/>
            <a:extLst>
              <a:ext uri="{909E8E84-426E-40DD-AFC4-6F175D3DCCD1}">
                <a14:hiddenFill xmlns:a14="http://schemas.microsoft.com/office/drawing/2010/main">
                  <a:solidFill>
                    <a:srgbClr val="FFFFFF"/>
                  </a:solidFill>
                </a14:hiddenFill>
              </a:ext>
            </a:extLst>
          </p:spPr>
        </p:pic>
        <p:pic>
          <p:nvPicPr>
            <p:cNvPr id="249" name="University of Rochester">
              <a:extLst>
                <a:ext uri="{FF2B5EF4-FFF2-40B4-BE49-F238E27FC236}">
                  <a16:creationId xmlns:a16="http://schemas.microsoft.com/office/drawing/2014/main" id="{ED98BB6D-8DC1-1F84-220F-E4542766A13B}"/>
                </a:ext>
              </a:extLst>
            </p:cNvPr>
            <p:cNvPicPr>
              <a:picLocks noChangeAspect="1" noChangeArrowheads="1"/>
            </p:cNvPicPr>
            <p:nvPr/>
          </p:nvPicPr>
          <p:blipFill>
            <a:blip r:embed="rId26"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9031042" y="2964016"/>
              <a:ext cx="1637959" cy="909977"/>
            </a:xfrm>
            <a:prstGeom prst="rect">
              <a:avLst/>
            </a:prstGeom>
            <a:noFill/>
            <a:extLst>
              <a:ext uri="{909E8E84-426E-40DD-AFC4-6F175D3DCCD1}">
                <a14:hiddenFill xmlns:a14="http://schemas.microsoft.com/office/drawing/2010/main">
                  <a:solidFill>
                    <a:srgbClr val="FFFFFF"/>
                  </a:solidFill>
                </a14:hiddenFill>
              </a:ext>
            </a:extLst>
          </p:spPr>
        </p:pic>
        <p:pic>
          <p:nvPicPr>
            <p:cNvPr id="250" name="Children´s Hospital" descr="CHOP Logo - A Kid Again">
              <a:extLst>
                <a:ext uri="{FF2B5EF4-FFF2-40B4-BE49-F238E27FC236}">
                  <a16:creationId xmlns:a16="http://schemas.microsoft.com/office/drawing/2014/main" id="{D1BFA916-5586-B9F1-9DB6-9C6D073F964A}"/>
                </a:ext>
              </a:extLst>
            </p:cNvPr>
            <p:cNvPicPr>
              <a:picLocks noChangeAspect="1" noChangeArrowheads="1"/>
            </p:cNvPicPr>
            <p:nvPr/>
          </p:nvPicPr>
          <p:blipFill>
            <a:blip r:embed="rId27"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8991453" y="2460456"/>
              <a:ext cx="1946150" cy="506617"/>
            </a:xfrm>
            <a:prstGeom prst="rect">
              <a:avLst/>
            </a:prstGeom>
            <a:noFill/>
            <a:extLst>
              <a:ext uri="{909E8E84-426E-40DD-AFC4-6F175D3DCCD1}">
                <a14:hiddenFill xmlns:a14="http://schemas.microsoft.com/office/drawing/2010/main">
                  <a:solidFill>
                    <a:srgbClr val="FFFFFF"/>
                  </a:solidFill>
                </a14:hiddenFill>
              </a:ext>
            </a:extLst>
          </p:spPr>
        </p:pic>
        <p:pic>
          <p:nvPicPr>
            <p:cNvPr id="251" name="Cinnicatti Childrens" descr="Cincinnati Children's Hospital | Brands of the World™ | Download vector  logos and logotypes">
              <a:extLst>
                <a:ext uri="{FF2B5EF4-FFF2-40B4-BE49-F238E27FC236}">
                  <a16:creationId xmlns:a16="http://schemas.microsoft.com/office/drawing/2014/main" id="{9592D038-AA30-CE0A-ADA1-97FDBE00E562}"/>
                </a:ext>
              </a:extLst>
            </p:cNvPr>
            <p:cNvPicPr>
              <a:picLocks noChangeAspect="1" noChangeArrowheads="1"/>
            </p:cNvPicPr>
            <p:nvPr/>
          </p:nvPicPr>
          <p:blipFill rotWithShape="1">
            <a:blip r:embed="rId28"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7318491" y="3977585"/>
              <a:ext cx="1600795" cy="570527"/>
            </a:xfrm>
            <a:prstGeom prst="rect">
              <a:avLst/>
            </a:prstGeom>
            <a:noFill/>
            <a:extLst>
              <a:ext uri="{909E8E84-426E-40DD-AFC4-6F175D3DCCD1}">
                <a14:hiddenFill xmlns:a14="http://schemas.microsoft.com/office/drawing/2010/main">
                  <a:solidFill>
                    <a:srgbClr val="FFFFFF"/>
                  </a:solidFill>
                </a14:hiddenFill>
              </a:ext>
            </a:extLst>
          </p:spPr>
        </p:pic>
        <p:pic>
          <p:nvPicPr>
            <p:cNvPr id="252" name="Jefferson Health" descr="Jefferson Health New Jersey Profile">
              <a:extLst>
                <a:ext uri="{FF2B5EF4-FFF2-40B4-BE49-F238E27FC236}">
                  <a16:creationId xmlns:a16="http://schemas.microsoft.com/office/drawing/2014/main" id="{B56A1172-C5FA-2277-5DD3-373FD703B131}"/>
                </a:ext>
              </a:extLst>
            </p:cNvPr>
            <p:cNvPicPr>
              <a:picLocks noChangeAspect="1" noChangeArrowheads="1"/>
            </p:cNvPicPr>
            <p:nvPr/>
          </p:nvPicPr>
          <p:blipFill>
            <a:blip r:embed="rId29"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9297424" y="4037235"/>
              <a:ext cx="1277562" cy="419578"/>
            </a:xfrm>
            <a:prstGeom prst="rect">
              <a:avLst/>
            </a:prstGeom>
            <a:noFill/>
            <a:extLst>
              <a:ext uri="{909E8E84-426E-40DD-AFC4-6F175D3DCCD1}">
                <a14:hiddenFill xmlns:a14="http://schemas.microsoft.com/office/drawing/2010/main">
                  <a:solidFill>
                    <a:srgbClr val="FFFFFF"/>
                  </a:solidFill>
                </a14:hiddenFill>
              </a:ext>
            </a:extLst>
          </p:spPr>
        </p:pic>
        <p:pic>
          <p:nvPicPr>
            <p:cNvPr id="253" name="Penn State Health" descr="Logo: Penn State Health Milton S. Hershey Medical Center | Flickr">
              <a:extLst>
                <a:ext uri="{FF2B5EF4-FFF2-40B4-BE49-F238E27FC236}">
                  <a16:creationId xmlns:a16="http://schemas.microsoft.com/office/drawing/2014/main" id="{251CC585-BCA6-9080-B702-90D158AE1A87}"/>
                </a:ext>
              </a:extLst>
            </p:cNvPr>
            <p:cNvPicPr>
              <a:picLocks noChangeAspect="1" noChangeArrowheads="1"/>
            </p:cNvPicPr>
            <p:nvPr/>
          </p:nvPicPr>
          <p:blipFill>
            <a:blip r:embed="rId30"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6320228" y="4827174"/>
              <a:ext cx="1715432" cy="613803"/>
            </a:xfrm>
            <a:prstGeom prst="rect">
              <a:avLst/>
            </a:prstGeom>
            <a:noFill/>
            <a:extLst>
              <a:ext uri="{909E8E84-426E-40DD-AFC4-6F175D3DCCD1}">
                <a14:hiddenFill xmlns:a14="http://schemas.microsoft.com/office/drawing/2010/main">
                  <a:solidFill>
                    <a:srgbClr val="FFFFFF"/>
                  </a:solidFill>
                </a14:hiddenFill>
              </a:ext>
            </a:extLst>
          </p:spPr>
        </p:pic>
        <p:pic>
          <p:nvPicPr>
            <p:cNvPr id="254" name="TUFTS">
              <a:extLst>
                <a:ext uri="{FF2B5EF4-FFF2-40B4-BE49-F238E27FC236}">
                  <a16:creationId xmlns:a16="http://schemas.microsoft.com/office/drawing/2014/main" id="{3BB53621-4620-A059-6B28-298A3191FCCC}"/>
                </a:ext>
              </a:extLst>
            </p:cNvPr>
            <p:cNvPicPr>
              <a:picLocks noChangeAspect="1" noChangeArrowheads="1"/>
            </p:cNvPicPr>
            <p:nvPr/>
          </p:nvPicPr>
          <p:blipFill>
            <a:blip r:embed="rId31"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8196224" y="5012935"/>
              <a:ext cx="1035958" cy="192947"/>
            </a:xfrm>
            <a:prstGeom prst="rect">
              <a:avLst/>
            </a:prstGeom>
            <a:noFill/>
            <a:extLst>
              <a:ext uri="{909E8E84-426E-40DD-AFC4-6F175D3DCCD1}">
                <a14:hiddenFill xmlns:a14="http://schemas.microsoft.com/office/drawing/2010/main">
                  <a:solidFill>
                    <a:srgbClr val="FFFFFF"/>
                  </a:solidFill>
                </a14:hiddenFill>
              </a:ext>
            </a:extLst>
          </p:spPr>
        </p:pic>
        <p:pic>
          <p:nvPicPr>
            <p:cNvPr id="255" name="New York State">
              <a:extLst>
                <a:ext uri="{FF2B5EF4-FFF2-40B4-BE49-F238E27FC236}">
                  <a16:creationId xmlns:a16="http://schemas.microsoft.com/office/drawing/2014/main" id="{8505B1A2-D50D-4E46-9F21-40E8E01C328F}"/>
                </a:ext>
              </a:extLst>
            </p:cNvPr>
            <p:cNvPicPr>
              <a:picLocks noChangeAspect="1" noChangeArrowheads="1"/>
            </p:cNvPicPr>
            <p:nvPr/>
          </p:nvPicPr>
          <p:blipFill>
            <a:blip r:embed="rId3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9468821" y="4818166"/>
              <a:ext cx="1284497" cy="713609"/>
            </a:xfrm>
            <a:prstGeom prst="rect">
              <a:avLst/>
            </a:prstGeom>
            <a:noFill/>
            <a:extLst>
              <a:ext uri="{909E8E84-426E-40DD-AFC4-6F175D3DCCD1}">
                <a14:hiddenFill xmlns:a14="http://schemas.microsoft.com/office/drawing/2010/main">
                  <a:solidFill>
                    <a:srgbClr val="FFFFFF"/>
                  </a:solidFill>
                </a14:hiddenFill>
              </a:ext>
            </a:extLst>
          </p:spPr>
        </p:pic>
      </p:grpSp>
      <p:sp>
        <p:nvSpPr>
          <p:cNvPr id="256" name="Our Costumers Title">
            <a:extLst>
              <a:ext uri="{FF2B5EF4-FFF2-40B4-BE49-F238E27FC236}">
                <a16:creationId xmlns:a16="http://schemas.microsoft.com/office/drawing/2014/main" id="{808E4AE7-D539-448D-3C38-15097639322C}"/>
              </a:ext>
            </a:extLst>
          </p:cNvPr>
          <p:cNvSpPr txBox="1"/>
          <p:nvPr/>
        </p:nvSpPr>
        <p:spPr>
          <a:xfrm rot="18299960">
            <a:off x="2609955" y="7451848"/>
            <a:ext cx="1653774" cy="1098762"/>
          </a:xfrm>
          <a:prstGeom prst="rect">
            <a:avLst/>
          </a:prstGeom>
          <a:noFill/>
        </p:spPr>
        <p:txBody>
          <a:bodyPr wrap="square" rtlCol="0">
            <a:spAutoFit/>
          </a:bodyPr>
          <a:lstStyle/>
          <a:p>
            <a:pPr algn="ctr">
              <a:lnSpc>
                <a:spcPct val="300000"/>
              </a:lnSpc>
            </a:pPr>
            <a:r>
              <a:rPr lang="es-MX" sz="1200" b="1" dirty="0">
                <a:latin typeface="FRUTIGER LT 65" panose="02000503000000000000" pitchFamily="2" charset="0"/>
              </a:rPr>
              <a:t>Algunos de nuestros clientes</a:t>
            </a:r>
          </a:p>
        </p:txBody>
      </p:sp>
      <p:sp>
        <p:nvSpPr>
          <p:cNvPr id="257" name="Thank you Title">
            <a:extLst>
              <a:ext uri="{FF2B5EF4-FFF2-40B4-BE49-F238E27FC236}">
                <a16:creationId xmlns:a16="http://schemas.microsoft.com/office/drawing/2014/main" id="{9E0D1B9A-3E9A-8CDB-3748-1FF219A1A238}"/>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258" name="History picture">
            <a:extLst>
              <a:ext uri="{FF2B5EF4-FFF2-40B4-BE49-F238E27FC236}">
                <a16:creationId xmlns:a16="http://schemas.microsoft.com/office/drawing/2014/main" id="{FE7BEA6F-9842-C6ED-406B-841BE4C82855}"/>
              </a:ext>
            </a:extLst>
          </p:cNvPr>
          <p:cNvPicPr>
            <a:picLocks noChangeAspect="1"/>
          </p:cNvPicPr>
          <p:nvPr/>
        </p:nvPicPr>
        <p:blipFill>
          <a:blip r:embed="rId33" cstate="screen">
            <a:extLst>
              <a:ext uri="{28A0092B-C50C-407E-A947-70E740481C1C}">
                <a14:useLocalDpi xmlns:a14="http://schemas.microsoft.com/office/drawing/2010/main"/>
              </a:ext>
            </a:extLst>
          </a:blip>
          <a:stretch>
            <a:fillRect/>
          </a:stretch>
        </p:blipFill>
        <p:spPr>
          <a:xfrm>
            <a:off x="16457324" y="2273445"/>
            <a:ext cx="4461973" cy="4215949"/>
          </a:xfrm>
          <a:prstGeom prst="rect">
            <a:avLst/>
          </a:prstGeom>
        </p:spPr>
      </p:pic>
      <p:sp>
        <p:nvSpPr>
          <p:cNvPr id="259" name="Our History TItle">
            <a:extLst>
              <a:ext uri="{FF2B5EF4-FFF2-40B4-BE49-F238E27FC236}">
                <a16:creationId xmlns:a16="http://schemas.microsoft.com/office/drawing/2014/main" id="{B457FDEF-2D54-9741-6CED-ACD1F9DD6076}"/>
              </a:ext>
            </a:extLst>
          </p:cNvPr>
          <p:cNvSpPr txBox="1"/>
          <p:nvPr/>
        </p:nvSpPr>
        <p:spPr>
          <a:xfrm>
            <a:off x="778793" y="-12141878"/>
            <a:ext cx="25762220" cy="9325630"/>
          </a:xfrm>
          <a:prstGeom prst="rect">
            <a:avLst/>
          </a:prstGeom>
          <a:noFill/>
        </p:spPr>
        <p:txBody>
          <a:bodyPr wrap="square" rtlCol="0">
            <a:spAutoFit/>
          </a:bodyPr>
          <a:lstStyle/>
          <a:p>
            <a:pPr algn="just"/>
            <a:r>
              <a:rPr lang="en-US" sz="30000" b="1" dirty="0">
                <a:latin typeface="FRUTIGER LT 75 BLACK" panose="02000503000000000000" pitchFamily="2" charset="0"/>
              </a:rPr>
              <a:t>Nuestra Historia</a:t>
            </a:r>
          </a:p>
        </p:txBody>
      </p:sp>
      <p:sp>
        <p:nvSpPr>
          <p:cNvPr id="260" name="Our Team Title">
            <a:extLst>
              <a:ext uri="{FF2B5EF4-FFF2-40B4-BE49-F238E27FC236}">
                <a16:creationId xmlns:a16="http://schemas.microsoft.com/office/drawing/2014/main" id="{C577F4FD-353D-6D1A-4D88-B88DE1D77C01}"/>
              </a:ext>
            </a:extLst>
          </p:cNvPr>
          <p:cNvSpPr txBox="1"/>
          <p:nvPr/>
        </p:nvSpPr>
        <p:spPr>
          <a:xfrm>
            <a:off x="623376" y="-6127565"/>
            <a:ext cx="5161416" cy="5558445"/>
          </a:xfrm>
          <a:prstGeom prst="rect">
            <a:avLst/>
          </a:prstGeom>
          <a:noFill/>
        </p:spPr>
        <p:txBody>
          <a:bodyPr wrap="square" rtlCol="0">
            <a:spAutoFit/>
          </a:bodyPr>
          <a:lstStyle/>
          <a:p>
            <a:pPr algn="ctr">
              <a:lnSpc>
                <a:spcPct val="200000"/>
              </a:lnSpc>
            </a:pPr>
            <a:r>
              <a:rPr lang="en-US" sz="9600" b="1" dirty="0" err="1">
                <a:latin typeface="FRUTIGER LT 77 BLACK CONDENSED" panose="02000503000000000000" pitchFamily="2" charset="0"/>
              </a:rPr>
              <a:t>Nuestro</a:t>
            </a:r>
            <a:r>
              <a:rPr lang="en-US" sz="9600" b="1" dirty="0">
                <a:latin typeface="FRUTIGER LT 77 BLACK CONDENSED" panose="02000503000000000000" pitchFamily="2" charset="0"/>
              </a:rPr>
              <a:t> </a:t>
            </a:r>
            <a:r>
              <a:rPr lang="en-US" sz="9600" b="1" dirty="0" err="1">
                <a:latin typeface="FRUTIGER LT 77 BLACK CONDENSED" panose="02000503000000000000" pitchFamily="2" charset="0"/>
              </a:rPr>
              <a:t>Equipo</a:t>
            </a:r>
            <a:endParaRPr lang="en-US" sz="9600" b="1" dirty="0">
              <a:latin typeface="FRUTIGER LT 77 BLACK CONDENSED" panose="02000503000000000000" pitchFamily="2" charset="0"/>
            </a:endParaRPr>
          </a:p>
        </p:txBody>
      </p:sp>
      <p:pic>
        <p:nvPicPr>
          <p:cNvPr id="261" name="Why Us picture">
            <a:extLst>
              <a:ext uri="{FF2B5EF4-FFF2-40B4-BE49-F238E27FC236}">
                <a16:creationId xmlns:a16="http://schemas.microsoft.com/office/drawing/2014/main" id="{A7F8E014-CDFF-5E84-C0C6-4B0633FBC45E}"/>
              </a:ext>
            </a:extLst>
          </p:cNvPr>
          <p:cNvPicPr>
            <a:picLocks noChangeAspect="1"/>
          </p:cNvPicPr>
          <p:nvPr/>
        </p:nvPicPr>
        <p:blipFill>
          <a:blip r:embed="rId34"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262" name="Why CS Title">
            <a:extLst>
              <a:ext uri="{FF2B5EF4-FFF2-40B4-BE49-F238E27FC236}">
                <a16:creationId xmlns:a16="http://schemas.microsoft.com/office/drawing/2014/main" id="{9EA95061-6792-D4BA-BBA7-7A257D75B895}"/>
              </a:ext>
            </a:extLst>
          </p:cNvPr>
          <p:cNvSpPr txBox="1"/>
          <p:nvPr/>
        </p:nvSpPr>
        <p:spPr>
          <a:xfrm>
            <a:off x="3869757" y="7477668"/>
            <a:ext cx="3515209" cy="6247864"/>
          </a:xfrm>
          <a:prstGeom prst="rect">
            <a:avLst/>
          </a:prstGeom>
          <a:noFill/>
          <a:ln>
            <a:noFill/>
          </a:ln>
          <a:effectLst/>
        </p:spPr>
        <p:txBody>
          <a:bodyPr wrap="square" rtlCol="0">
            <a:spAutoFit/>
          </a:bodyPr>
          <a:lstStyle/>
          <a:p>
            <a:pPr algn="ctr"/>
            <a:r>
              <a:rPr lang="en-US" sz="20000" b="1" dirty="0">
                <a:latin typeface="Frutiger LT Std 45 Light" panose="020B0402020204020204" pitchFamily="34" charset="77"/>
              </a:rPr>
              <a:t>Why</a:t>
            </a:r>
            <a:endParaRPr lang="en-US" sz="20000" b="1" dirty="0">
              <a:solidFill>
                <a:srgbClr val="F58025"/>
              </a:solidFill>
              <a:latin typeface="Frutiger LT Std 45 Light" panose="020B0402020204020204" pitchFamily="34" charset="77"/>
            </a:endParaRPr>
          </a:p>
        </p:txBody>
      </p:sp>
      <p:grpSp>
        <p:nvGrpSpPr>
          <p:cNvPr id="263" name="PRINTING">
            <a:extLst>
              <a:ext uri="{FF2B5EF4-FFF2-40B4-BE49-F238E27FC236}">
                <a16:creationId xmlns:a16="http://schemas.microsoft.com/office/drawing/2014/main" id="{C1DB71B3-C398-03FC-9105-B1695E730DE5}"/>
              </a:ext>
            </a:extLst>
          </p:cNvPr>
          <p:cNvGrpSpPr/>
          <p:nvPr/>
        </p:nvGrpSpPr>
        <p:grpSpPr>
          <a:xfrm>
            <a:off x="-4150933" y="4208655"/>
            <a:ext cx="2263350" cy="1982042"/>
            <a:chOff x="9691837" y="4522498"/>
            <a:chExt cx="2263350" cy="1982042"/>
          </a:xfrm>
        </p:grpSpPr>
        <p:sp>
          <p:nvSpPr>
            <p:cNvPr id="264" name="Rectangulo Printing">
              <a:hlinkClick r:id="rId35" action="ppaction://hlinksldjump"/>
              <a:extLst>
                <a:ext uri="{FF2B5EF4-FFF2-40B4-BE49-F238E27FC236}">
                  <a16:creationId xmlns:a16="http://schemas.microsoft.com/office/drawing/2014/main" id="{D30C4743-8DBE-D3B9-5ACB-8FFFCB7B45F6}"/>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65" name="TextBox Printing">
              <a:hlinkClick r:id="rId35" action="ppaction://hlinksldjump"/>
              <a:extLst>
                <a:ext uri="{FF2B5EF4-FFF2-40B4-BE49-F238E27FC236}">
                  <a16:creationId xmlns:a16="http://schemas.microsoft.com/office/drawing/2014/main" id="{55691E80-7CC8-6D41-DB1C-5F3815014453}"/>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266" name="Prodcut image 5950">
              <a:hlinkClick r:id="rId35" action="ppaction://hlinksldjump"/>
              <a:extLst>
                <a:ext uri="{FF2B5EF4-FFF2-40B4-BE49-F238E27FC236}">
                  <a16:creationId xmlns:a16="http://schemas.microsoft.com/office/drawing/2014/main" id="{17D50D7E-95DD-8A5F-4B0A-7425E8BE52E7}"/>
                </a:ext>
              </a:extLst>
            </p:cNvPr>
            <p:cNvPicPr>
              <a:picLocks noChangeAspect="1" noChangeArrowheads="1"/>
            </p:cNvPicPr>
            <p:nvPr/>
          </p:nvPicPr>
          <p:blipFill>
            <a:blip r:embed="rId36"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267" name="Vita Flex">
              <a:hlinkClick r:id="rId35" action="ppaction://hlinksldjump"/>
              <a:extLst>
                <a:ext uri="{FF2B5EF4-FFF2-40B4-BE49-F238E27FC236}">
                  <a16:creationId xmlns:a16="http://schemas.microsoft.com/office/drawing/2014/main" id="{A1FC3A77-C028-F191-17FD-FDEEEB894C9F}"/>
                </a:ext>
              </a:extLst>
            </p:cNvPr>
            <p:cNvPicPr>
              <a:picLocks noChangeAspect="1"/>
            </p:cNvPicPr>
            <p:nvPr/>
          </p:nvPicPr>
          <p:blipFill>
            <a:blip r:embed="rId37"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272" name="RISE">
            <a:extLst>
              <a:ext uri="{FF2B5EF4-FFF2-40B4-BE49-F238E27FC236}">
                <a16:creationId xmlns:a16="http://schemas.microsoft.com/office/drawing/2014/main" id="{49EE556C-FD3D-3139-816F-9D2B6044F45D}"/>
              </a:ext>
            </a:extLst>
          </p:cNvPr>
          <p:cNvGrpSpPr/>
          <p:nvPr/>
        </p:nvGrpSpPr>
        <p:grpSpPr>
          <a:xfrm>
            <a:off x="-11285110" y="4208655"/>
            <a:ext cx="2042338" cy="1982042"/>
            <a:chOff x="3870208" y="4306822"/>
            <a:chExt cx="2042338" cy="1982042"/>
          </a:xfrm>
        </p:grpSpPr>
        <p:grpSp>
          <p:nvGrpSpPr>
            <p:cNvPr id="273" name="RISE">
              <a:extLst>
                <a:ext uri="{FF2B5EF4-FFF2-40B4-BE49-F238E27FC236}">
                  <a16:creationId xmlns:a16="http://schemas.microsoft.com/office/drawing/2014/main" id="{1B7EA5F8-FFAE-DB0D-0CC0-245A2247E2AC}"/>
                </a:ext>
              </a:extLst>
            </p:cNvPr>
            <p:cNvGrpSpPr/>
            <p:nvPr/>
          </p:nvGrpSpPr>
          <p:grpSpPr>
            <a:xfrm>
              <a:off x="3870208" y="4306822"/>
              <a:ext cx="2042338" cy="1982042"/>
              <a:chOff x="2933238" y="4372963"/>
              <a:chExt cx="2042338" cy="1982042"/>
            </a:xfrm>
          </p:grpSpPr>
          <p:sp>
            <p:nvSpPr>
              <p:cNvPr id="275" name="Rectangulo Rise">
                <a:hlinkClick r:id="rId38" action="ppaction://hlinksldjump"/>
                <a:extLst>
                  <a:ext uri="{FF2B5EF4-FFF2-40B4-BE49-F238E27FC236}">
                    <a16:creationId xmlns:a16="http://schemas.microsoft.com/office/drawing/2014/main" id="{9D31ADE5-52DD-9A93-DE29-9C899CD37E32}"/>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76" name="TextBox Rise">
                <a:hlinkClick r:id="rId38" action="ppaction://hlinksldjump"/>
                <a:extLst>
                  <a:ext uri="{FF2B5EF4-FFF2-40B4-BE49-F238E27FC236}">
                    <a16:creationId xmlns:a16="http://schemas.microsoft.com/office/drawing/2014/main" id="{E46C9FCD-39A9-249B-D1BC-180977788C76}"/>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274" name="Picture 273">
              <a:hlinkClick r:id="rId38" action="ppaction://hlinksldjump"/>
              <a:extLst>
                <a:ext uri="{FF2B5EF4-FFF2-40B4-BE49-F238E27FC236}">
                  <a16:creationId xmlns:a16="http://schemas.microsoft.com/office/drawing/2014/main" id="{E3E05D68-83B7-DD12-07F5-6D3CBE34B425}"/>
                </a:ext>
              </a:extLst>
            </p:cNvPr>
            <p:cNvPicPr>
              <a:picLocks noChangeAspect="1"/>
            </p:cNvPicPr>
            <p:nvPr/>
          </p:nvPicPr>
          <p:blipFill>
            <a:blip r:embed="rId39"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277" name="REVOLUTION">
            <a:extLst>
              <a:ext uri="{FF2B5EF4-FFF2-40B4-BE49-F238E27FC236}">
                <a16:creationId xmlns:a16="http://schemas.microsoft.com/office/drawing/2014/main" id="{0A5FE9DB-9D8D-F26E-CFB2-24ADA23DA225}"/>
              </a:ext>
            </a:extLst>
          </p:cNvPr>
          <p:cNvGrpSpPr/>
          <p:nvPr/>
        </p:nvGrpSpPr>
        <p:grpSpPr>
          <a:xfrm>
            <a:off x="-14975241" y="4203612"/>
            <a:ext cx="2062983" cy="1992129"/>
            <a:chOff x="612262" y="4383050"/>
            <a:chExt cx="2062983" cy="1992129"/>
          </a:xfrm>
        </p:grpSpPr>
        <p:sp>
          <p:nvSpPr>
            <p:cNvPr id="278" name="Rectangulo Revolution">
              <a:hlinkClick r:id="rId40" action="ppaction://hlinksldjump"/>
              <a:extLst>
                <a:ext uri="{FF2B5EF4-FFF2-40B4-BE49-F238E27FC236}">
                  <a16:creationId xmlns:a16="http://schemas.microsoft.com/office/drawing/2014/main" id="{B12AB8E5-758D-BB37-9055-7CBF00F5E30D}"/>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279" name="Prodcut image Revolution">
              <a:hlinkClick r:id="rId40" action="ppaction://hlinksldjump"/>
              <a:extLst>
                <a:ext uri="{FF2B5EF4-FFF2-40B4-BE49-F238E27FC236}">
                  <a16:creationId xmlns:a16="http://schemas.microsoft.com/office/drawing/2014/main" id="{5A3E8A7B-8C52-F49A-F720-164AD4B4C1A9}"/>
                </a:ext>
              </a:extLst>
            </p:cNvPr>
            <p:cNvPicPr>
              <a:picLocks noChangeAspect="1"/>
            </p:cNvPicPr>
            <p:nvPr/>
          </p:nvPicPr>
          <p:blipFill>
            <a:blip r:embed="rId41"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280" name="TextBox Revolution">
              <a:hlinkClick r:id="rId40" action="ppaction://hlinksldjump"/>
              <a:extLst>
                <a:ext uri="{FF2B5EF4-FFF2-40B4-BE49-F238E27FC236}">
                  <a16:creationId xmlns:a16="http://schemas.microsoft.com/office/drawing/2014/main" id="{660E5F86-C946-D93D-47C0-5BE6D07ACC0E}"/>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281" name="EXCEL">
            <a:extLst>
              <a:ext uri="{FF2B5EF4-FFF2-40B4-BE49-F238E27FC236}">
                <a16:creationId xmlns:a16="http://schemas.microsoft.com/office/drawing/2014/main" id="{2BDEBBF6-8502-226A-24EE-D871EEC13BCF}"/>
              </a:ext>
            </a:extLst>
          </p:cNvPr>
          <p:cNvGrpSpPr/>
          <p:nvPr/>
        </p:nvGrpSpPr>
        <p:grpSpPr>
          <a:xfrm>
            <a:off x="26541013" y="1885505"/>
            <a:ext cx="2057103" cy="1982042"/>
            <a:chOff x="9706418" y="2036246"/>
            <a:chExt cx="2057103" cy="1982042"/>
          </a:xfrm>
        </p:grpSpPr>
        <p:sp>
          <p:nvSpPr>
            <p:cNvPr id="282" name="Rectangulo Excel">
              <a:hlinkClick r:id="rId42" action="ppaction://hlinksldjump"/>
              <a:extLst>
                <a:ext uri="{FF2B5EF4-FFF2-40B4-BE49-F238E27FC236}">
                  <a16:creationId xmlns:a16="http://schemas.microsoft.com/office/drawing/2014/main" id="{B48C13E3-1F0E-6CBD-E2FA-26BB8482907D}"/>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83" name="TextBox Excel">
              <a:hlinkClick r:id="rId42" action="ppaction://hlinksldjump"/>
              <a:extLst>
                <a:ext uri="{FF2B5EF4-FFF2-40B4-BE49-F238E27FC236}">
                  <a16:creationId xmlns:a16="http://schemas.microsoft.com/office/drawing/2014/main" id="{6CD0CFB9-2329-FB27-8946-4FD2E05668EC}"/>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284" name="Product image Excel">
              <a:hlinkClick r:id="rId42" action="ppaction://hlinksldjump"/>
              <a:extLst>
                <a:ext uri="{FF2B5EF4-FFF2-40B4-BE49-F238E27FC236}">
                  <a16:creationId xmlns:a16="http://schemas.microsoft.com/office/drawing/2014/main" id="{C4EE048C-A7C4-EBF4-2C22-CE5BA6189A12}"/>
                </a:ext>
              </a:extLst>
            </p:cNvPr>
            <p:cNvPicPr>
              <a:picLocks noChangeAspect="1"/>
            </p:cNvPicPr>
            <p:nvPr/>
          </p:nvPicPr>
          <p:blipFill>
            <a:blip r:embed="rId43"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285" name="COMPAS OTC">
            <a:extLst>
              <a:ext uri="{FF2B5EF4-FFF2-40B4-BE49-F238E27FC236}">
                <a16:creationId xmlns:a16="http://schemas.microsoft.com/office/drawing/2014/main" id="{E1FF44BD-884D-85A5-5569-AD7E67FC0E51}"/>
              </a:ext>
            </a:extLst>
          </p:cNvPr>
          <p:cNvGrpSpPr/>
          <p:nvPr/>
        </p:nvGrpSpPr>
        <p:grpSpPr>
          <a:xfrm>
            <a:off x="22389051" y="1885505"/>
            <a:ext cx="2042338" cy="1982042"/>
            <a:chOff x="5078285" y="2036246"/>
            <a:chExt cx="2042338" cy="1982042"/>
          </a:xfrm>
        </p:grpSpPr>
        <p:sp>
          <p:nvSpPr>
            <p:cNvPr id="286" name="Rectangulo Compas OTC">
              <a:hlinkClick r:id="rId44" action="ppaction://hlinksldjump"/>
              <a:extLst>
                <a:ext uri="{FF2B5EF4-FFF2-40B4-BE49-F238E27FC236}">
                  <a16:creationId xmlns:a16="http://schemas.microsoft.com/office/drawing/2014/main" id="{5E2DB158-8A2C-EA16-0AC9-648E6C103D39}"/>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87" name="TextBox Compass OTC">
              <a:hlinkClick r:id="rId44" action="ppaction://hlinksldjump"/>
              <a:extLst>
                <a:ext uri="{FF2B5EF4-FFF2-40B4-BE49-F238E27FC236}">
                  <a16:creationId xmlns:a16="http://schemas.microsoft.com/office/drawing/2014/main" id="{289A57F4-6A8F-B988-1CB1-D88D5D1E4C9F}"/>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288" name="Product image Compass OTC">
              <a:hlinkClick r:id="rId44" action="ppaction://hlinksldjump"/>
              <a:extLst>
                <a:ext uri="{FF2B5EF4-FFF2-40B4-BE49-F238E27FC236}">
                  <a16:creationId xmlns:a16="http://schemas.microsoft.com/office/drawing/2014/main" id="{10669A60-2961-5CA9-96D5-37C4FACA51DE}"/>
                </a:ext>
              </a:extLst>
            </p:cNvPr>
            <p:cNvPicPr>
              <a:picLocks noChangeAspect="1"/>
            </p:cNvPicPr>
            <p:nvPr/>
          </p:nvPicPr>
          <p:blipFill rotWithShape="1">
            <a:blip r:embed="rId45"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289" name="COMPASS FMT">
            <a:extLst>
              <a:ext uri="{FF2B5EF4-FFF2-40B4-BE49-F238E27FC236}">
                <a16:creationId xmlns:a16="http://schemas.microsoft.com/office/drawing/2014/main" id="{E870E8DF-F897-3F4D-7D39-D7EFA8FD1898}"/>
              </a:ext>
            </a:extLst>
          </p:cNvPr>
          <p:cNvGrpSpPr/>
          <p:nvPr/>
        </p:nvGrpSpPr>
        <p:grpSpPr>
          <a:xfrm>
            <a:off x="18200403" y="1885505"/>
            <a:ext cx="2042338" cy="1982042"/>
            <a:chOff x="2774521" y="2046333"/>
            <a:chExt cx="2042338" cy="1982042"/>
          </a:xfrm>
        </p:grpSpPr>
        <p:grpSp>
          <p:nvGrpSpPr>
            <p:cNvPr id="290" name="Group 289">
              <a:extLst>
                <a:ext uri="{FF2B5EF4-FFF2-40B4-BE49-F238E27FC236}">
                  <a16:creationId xmlns:a16="http://schemas.microsoft.com/office/drawing/2014/main" id="{328D87CE-2061-6366-CB00-94CE303C44A3}"/>
                </a:ext>
              </a:extLst>
            </p:cNvPr>
            <p:cNvGrpSpPr/>
            <p:nvPr/>
          </p:nvGrpSpPr>
          <p:grpSpPr>
            <a:xfrm>
              <a:off x="2774521" y="2046333"/>
              <a:ext cx="2042338" cy="1982042"/>
              <a:chOff x="2774521" y="2046333"/>
              <a:chExt cx="2042338" cy="1982042"/>
            </a:xfrm>
          </p:grpSpPr>
          <p:sp>
            <p:nvSpPr>
              <p:cNvPr id="292" name="Rectangulo Horizon">
                <a:hlinkClick r:id="rId46" action="ppaction://hlinksldjump"/>
                <a:extLst>
                  <a:ext uri="{FF2B5EF4-FFF2-40B4-BE49-F238E27FC236}">
                    <a16:creationId xmlns:a16="http://schemas.microsoft.com/office/drawing/2014/main" id="{431398AF-5ECC-CC0A-49F6-7B82790539F1}"/>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93" name="TextBox Compass FMT">
                <a:hlinkClick r:id="rId46" action="ppaction://hlinksldjump"/>
                <a:extLst>
                  <a:ext uri="{FF2B5EF4-FFF2-40B4-BE49-F238E27FC236}">
                    <a16:creationId xmlns:a16="http://schemas.microsoft.com/office/drawing/2014/main" id="{7A23D1D6-826E-354A-7182-1FC93D8250E9}"/>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291" name="Picture 290">
              <a:hlinkClick r:id="rId46" action="ppaction://hlinksldjump"/>
              <a:extLst>
                <a:ext uri="{FF2B5EF4-FFF2-40B4-BE49-F238E27FC236}">
                  <a16:creationId xmlns:a16="http://schemas.microsoft.com/office/drawing/2014/main" id="{AD8344EC-0FC9-8F88-1FFC-A4D3B734DD95}"/>
                </a:ext>
              </a:extLst>
            </p:cNvPr>
            <p:cNvPicPr>
              <a:picLocks noChangeAspect="1"/>
            </p:cNvPicPr>
            <p:nvPr/>
          </p:nvPicPr>
          <p:blipFill rotWithShape="1">
            <a:blip r:embed="rId47"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294" name="HORIZON">
            <a:extLst>
              <a:ext uri="{FF2B5EF4-FFF2-40B4-BE49-F238E27FC236}">
                <a16:creationId xmlns:a16="http://schemas.microsoft.com/office/drawing/2014/main" id="{1C25395D-0858-6581-6AF9-6ECCE5DBA393}"/>
              </a:ext>
            </a:extLst>
          </p:cNvPr>
          <p:cNvGrpSpPr/>
          <p:nvPr/>
        </p:nvGrpSpPr>
        <p:grpSpPr>
          <a:xfrm>
            <a:off x="14110573" y="1885505"/>
            <a:ext cx="2062983" cy="1982042"/>
            <a:chOff x="443243" y="2046333"/>
            <a:chExt cx="2062983" cy="1982042"/>
          </a:xfrm>
        </p:grpSpPr>
        <p:sp>
          <p:nvSpPr>
            <p:cNvPr id="295" name="Rectangulo Horizon">
              <a:hlinkClick r:id="rId48" action="ppaction://hlinksldjump"/>
              <a:extLst>
                <a:ext uri="{FF2B5EF4-FFF2-40B4-BE49-F238E27FC236}">
                  <a16:creationId xmlns:a16="http://schemas.microsoft.com/office/drawing/2014/main" id="{CE0D3E02-AEB2-4C09-F03D-7F5FEE248134}"/>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96" name="TextBox Horizon">
              <a:hlinkClick r:id="rId48" action="ppaction://hlinksldjump"/>
              <a:extLst>
                <a:ext uri="{FF2B5EF4-FFF2-40B4-BE49-F238E27FC236}">
                  <a16:creationId xmlns:a16="http://schemas.microsoft.com/office/drawing/2014/main" id="{CA446DCC-0503-1F39-7A87-B6B054F0B9B3}"/>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297" name="Product image Horizon">
              <a:hlinkClick r:id="rId48" action="ppaction://hlinksldjump"/>
              <a:extLst>
                <a:ext uri="{FF2B5EF4-FFF2-40B4-BE49-F238E27FC236}">
                  <a16:creationId xmlns:a16="http://schemas.microsoft.com/office/drawing/2014/main" id="{FCEF174B-63CB-4C10-A5BD-338E344200C2}"/>
                </a:ext>
              </a:extLst>
            </p:cNvPr>
            <p:cNvPicPr>
              <a:picLocks noChangeAspect="1"/>
            </p:cNvPicPr>
            <p:nvPr/>
          </p:nvPicPr>
          <p:blipFill rotWithShape="1">
            <a:blip r:embed="rId49"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298" name="Footer Placeholder 4">
            <a:extLst>
              <a:ext uri="{FF2B5EF4-FFF2-40B4-BE49-F238E27FC236}">
                <a16:creationId xmlns:a16="http://schemas.microsoft.com/office/drawing/2014/main" id="{370E1B42-A0EE-48B7-BA96-CA11A94541F9}"/>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299" name="Our Portafolio text box">
            <a:extLst>
              <a:ext uri="{FF2B5EF4-FFF2-40B4-BE49-F238E27FC236}">
                <a16:creationId xmlns:a16="http://schemas.microsoft.com/office/drawing/2014/main" id="{0E69ED03-F26C-73EA-B417-DD6DB9F065B3}"/>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300" name="Medical Imaging Title">
            <a:extLst>
              <a:ext uri="{FF2B5EF4-FFF2-40B4-BE49-F238E27FC236}">
                <a16:creationId xmlns:a16="http://schemas.microsoft.com/office/drawing/2014/main" id="{94AF16F3-B6F9-72A3-7DC1-8B5C2B2049CC}"/>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301" name="We Care Text">
            <a:extLst>
              <a:ext uri="{FF2B5EF4-FFF2-40B4-BE49-F238E27FC236}">
                <a16:creationId xmlns:a16="http://schemas.microsoft.com/office/drawing/2014/main" id="{1FCF1198-4D5E-2745-E558-24D8C883547C}"/>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302" name="Thank you image">
            <a:extLst>
              <a:ext uri="{FF2B5EF4-FFF2-40B4-BE49-F238E27FC236}">
                <a16:creationId xmlns:a16="http://schemas.microsoft.com/office/drawing/2014/main" id="{24D7C7B3-0A44-CBAB-7E25-C5F93B2609CC}"/>
              </a:ext>
            </a:extLst>
          </p:cNvPr>
          <p:cNvPicPr>
            <a:picLocks noChangeAspect="1"/>
          </p:cNvPicPr>
          <p:nvPr/>
        </p:nvPicPr>
        <p:blipFill>
          <a:blip r:embed="rId50"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sp>
        <p:nvSpPr>
          <p:cNvPr id="133" name="Menu Background">
            <a:extLst>
              <a:ext uri="{FF2B5EF4-FFF2-40B4-BE49-F238E27FC236}">
                <a16:creationId xmlns:a16="http://schemas.microsoft.com/office/drawing/2014/main" id="{C3067359-9C01-C6FD-64D7-5FD7B3D277C5}"/>
              </a:ext>
            </a:extLst>
          </p:cNvPr>
          <p:cNvSpPr/>
          <p:nvPr/>
        </p:nvSpPr>
        <p:spPr>
          <a:xfrm>
            <a:off x="-185120"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_tradnl"/>
          </a:p>
        </p:txBody>
      </p:sp>
      <p:sp>
        <p:nvSpPr>
          <p:cNvPr id="134" name="Menu Portafolio">
            <a:hlinkClick r:id="rId51" action="ppaction://hlinksldjump"/>
            <a:extLst>
              <a:ext uri="{FF2B5EF4-FFF2-40B4-BE49-F238E27FC236}">
                <a16:creationId xmlns:a16="http://schemas.microsoft.com/office/drawing/2014/main" id="{FAFA87ED-CF12-A441-5A62-604597B4ADF6}"/>
              </a:ext>
            </a:extLst>
          </p:cNvPr>
          <p:cNvSpPr txBox="1"/>
          <p:nvPr/>
        </p:nvSpPr>
        <p:spPr>
          <a:xfrm>
            <a:off x="8905808" y="155231"/>
            <a:ext cx="1440000" cy="276999"/>
          </a:xfrm>
          <a:prstGeom prst="rect">
            <a:avLst/>
          </a:prstGeom>
          <a:noFill/>
        </p:spPr>
        <p:txBody>
          <a:bodyPr wrap="square" rtlCol="0">
            <a:spAutoFit/>
          </a:bodyPr>
          <a:lstStyle/>
          <a:p>
            <a:pPr algn="ctr"/>
            <a:r>
              <a:rPr lang="en-US" sz="1200" err="1">
                <a:solidFill>
                  <a:schemeClr val="bg1"/>
                </a:solidFill>
                <a:latin typeface="FRUTIGER LT 55 ROMAN" panose="02000503000000000000" pitchFamily="2" charset="0"/>
              </a:rPr>
              <a:t>Portafolio</a:t>
            </a:r>
            <a:endParaRPr lang="en-US" sz="1200">
              <a:solidFill>
                <a:schemeClr val="bg1"/>
              </a:solidFill>
              <a:latin typeface="FRUTIGER LT 55 ROMAN" panose="02000503000000000000" pitchFamily="2" charset="0"/>
            </a:endParaRPr>
          </a:p>
        </p:txBody>
      </p:sp>
      <p:sp>
        <p:nvSpPr>
          <p:cNvPr id="140" name="Menu Awards">
            <a:hlinkClick r:id="rId52" action="ppaction://hlinksldjump"/>
            <a:extLst>
              <a:ext uri="{FF2B5EF4-FFF2-40B4-BE49-F238E27FC236}">
                <a16:creationId xmlns:a16="http://schemas.microsoft.com/office/drawing/2014/main" id="{843B7250-4F72-62C0-D188-39909E664DE1}"/>
              </a:ext>
            </a:extLst>
          </p:cNvPr>
          <p:cNvSpPr txBox="1"/>
          <p:nvPr/>
        </p:nvSpPr>
        <p:spPr>
          <a:xfrm>
            <a:off x="7480377" y="155231"/>
            <a:ext cx="1440000" cy="276999"/>
          </a:xfrm>
          <a:prstGeom prst="rect">
            <a:avLst/>
          </a:prstGeom>
          <a:noFill/>
        </p:spPr>
        <p:txBody>
          <a:bodyPr wrap="square" rtlCol="0">
            <a:spAutoFit/>
          </a:bodyPr>
          <a:lstStyle/>
          <a:p>
            <a:pPr algn="ctr"/>
            <a:r>
              <a:rPr lang="en-US" sz="1200" err="1">
                <a:latin typeface="FRUTIGER LT 55 ROMAN" panose="02000503000000000000" pitchFamily="2" charset="0"/>
              </a:rPr>
              <a:t>Reconocimientos</a:t>
            </a:r>
            <a:endParaRPr lang="en-US" sz="1200">
              <a:latin typeface="FRUTIGER LT 55 ROMAN" panose="02000503000000000000" pitchFamily="2" charset="0"/>
            </a:endParaRPr>
          </a:p>
        </p:txBody>
      </p:sp>
      <p:sp>
        <p:nvSpPr>
          <p:cNvPr id="170" name="Menu Our Customers">
            <a:hlinkClick r:id="rId53" action="ppaction://hlinksldjump"/>
            <a:extLst>
              <a:ext uri="{FF2B5EF4-FFF2-40B4-BE49-F238E27FC236}">
                <a16:creationId xmlns:a16="http://schemas.microsoft.com/office/drawing/2014/main" id="{BD563FF3-DEBA-555D-3615-811536CD2B94}"/>
              </a:ext>
            </a:extLst>
          </p:cNvPr>
          <p:cNvSpPr txBox="1"/>
          <p:nvPr/>
        </p:nvSpPr>
        <p:spPr>
          <a:xfrm>
            <a:off x="6054946" y="62898"/>
            <a:ext cx="1440000" cy="461665"/>
          </a:xfrm>
          <a:prstGeom prst="rect">
            <a:avLst/>
          </a:prstGeom>
          <a:noFill/>
        </p:spPr>
        <p:txBody>
          <a:bodyPr wrap="square" rtlCol="0">
            <a:spAutoFit/>
          </a:bodyPr>
          <a:lstStyle/>
          <a:p>
            <a:pPr algn="ctr"/>
            <a:r>
              <a:rPr lang="en-US" sz="1200" err="1">
                <a:solidFill>
                  <a:schemeClr val="bg1"/>
                </a:solidFill>
                <a:latin typeface="FRUTIGER LT 55 ROMAN" panose="02000503000000000000" pitchFamily="2" charset="0"/>
              </a:rPr>
              <a:t>Nuestros</a:t>
            </a:r>
            <a:endParaRPr lang="en-US" sz="1200">
              <a:solidFill>
                <a:schemeClr val="bg1"/>
              </a:solidFill>
              <a:latin typeface="FRUTIGER LT 55 ROMAN" panose="02000503000000000000" pitchFamily="2" charset="0"/>
            </a:endParaRPr>
          </a:p>
          <a:p>
            <a:pPr algn="ctr"/>
            <a:r>
              <a:rPr lang="en-US" sz="1200" err="1">
                <a:solidFill>
                  <a:schemeClr val="bg1"/>
                </a:solidFill>
                <a:latin typeface="FRUTIGER LT 55 ROMAN" panose="02000503000000000000" pitchFamily="2" charset="0"/>
              </a:rPr>
              <a:t>Clientes</a:t>
            </a:r>
            <a:endParaRPr lang="en-US" sz="1200">
              <a:solidFill>
                <a:schemeClr val="bg1"/>
              </a:solidFill>
              <a:latin typeface="FRUTIGER LT 55 ROMAN" panose="02000503000000000000" pitchFamily="2" charset="0"/>
            </a:endParaRPr>
          </a:p>
        </p:txBody>
      </p:sp>
      <p:sp>
        <p:nvSpPr>
          <p:cNvPr id="171" name="Menu End Presentation">
            <a:hlinkClick r:id="" action="ppaction://hlinkshowjump?jump=lastslide"/>
            <a:extLst>
              <a:ext uri="{FF2B5EF4-FFF2-40B4-BE49-F238E27FC236}">
                <a16:creationId xmlns:a16="http://schemas.microsoft.com/office/drawing/2014/main" id="{80587BB4-0D35-FCA7-816E-8D032430793F}"/>
              </a:ext>
            </a:extLst>
          </p:cNvPr>
          <p:cNvSpPr txBox="1"/>
          <p:nvPr/>
        </p:nvSpPr>
        <p:spPr>
          <a:xfrm>
            <a:off x="10331241" y="62898"/>
            <a:ext cx="1440000" cy="461665"/>
          </a:xfrm>
          <a:prstGeom prst="rect">
            <a:avLst/>
          </a:prstGeom>
          <a:noFill/>
        </p:spPr>
        <p:txBody>
          <a:bodyPr wrap="square" rtlCol="0">
            <a:spAutoFit/>
          </a:bodyPr>
          <a:lstStyle/>
          <a:p>
            <a:pPr algn="ctr"/>
            <a:r>
              <a:rPr lang="en-US" sz="1200" dirty="0">
                <a:solidFill>
                  <a:schemeClr val="bg1"/>
                </a:solidFill>
                <a:latin typeface="FRUTIGER LT 55 ROMAN" panose="02000503000000000000" pitchFamily="2" charset="0"/>
              </a:rPr>
              <a:t>Fin de la </a:t>
            </a:r>
            <a:r>
              <a:rPr lang="en-US" sz="1200" dirty="0" err="1">
                <a:solidFill>
                  <a:schemeClr val="bg1"/>
                </a:solidFill>
                <a:latin typeface="FRUTIGER LT 55 ROMAN" panose="02000503000000000000" pitchFamily="2" charset="0"/>
              </a:rPr>
              <a:t>Presentación</a:t>
            </a:r>
            <a:endParaRPr lang="en-US" sz="1200" dirty="0">
              <a:solidFill>
                <a:schemeClr val="bg1"/>
              </a:solidFill>
              <a:latin typeface="FRUTIGER LT 55 ROMAN" panose="02000503000000000000" pitchFamily="2" charset="0"/>
            </a:endParaRPr>
          </a:p>
        </p:txBody>
      </p:sp>
      <p:sp>
        <p:nvSpPr>
          <p:cNvPr id="172" name="Menu Our History">
            <a:hlinkClick r:id="rId54" action="ppaction://hlinksldjump"/>
            <a:extLst>
              <a:ext uri="{FF2B5EF4-FFF2-40B4-BE49-F238E27FC236}">
                <a16:creationId xmlns:a16="http://schemas.microsoft.com/office/drawing/2014/main" id="{6883298C-4FB1-49E1-6708-7F3107B9E7F5}"/>
              </a:ext>
            </a:extLst>
          </p:cNvPr>
          <p:cNvSpPr txBox="1"/>
          <p:nvPr/>
        </p:nvSpPr>
        <p:spPr>
          <a:xfrm>
            <a:off x="4629515" y="62898"/>
            <a:ext cx="1440000" cy="461665"/>
          </a:xfrm>
          <a:prstGeom prst="rect">
            <a:avLst/>
          </a:prstGeom>
          <a:noFill/>
        </p:spPr>
        <p:txBody>
          <a:bodyPr wrap="square" rtlCol="0">
            <a:spAutoFit/>
          </a:bodyPr>
          <a:lstStyle/>
          <a:p>
            <a:pPr algn="ctr"/>
            <a:r>
              <a:rPr lang="en-US" sz="1200">
                <a:solidFill>
                  <a:schemeClr val="bg1"/>
                </a:solidFill>
                <a:latin typeface="FRUTIGER LT 55 ROMAN" panose="02000503000000000000" pitchFamily="2" charset="0"/>
              </a:rPr>
              <a:t>Nuestra</a:t>
            </a:r>
          </a:p>
          <a:p>
            <a:pPr algn="ctr"/>
            <a:r>
              <a:rPr lang="en-US" sz="1200">
                <a:solidFill>
                  <a:schemeClr val="bg1"/>
                </a:solidFill>
                <a:latin typeface="FRUTIGER LT 55 ROMAN" panose="02000503000000000000" pitchFamily="2" charset="0"/>
              </a:rPr>
              <a:t>Historia</a:t>
            </a:r>
          </a:p>
        </p:txBody>
      </p:sp>
      <p:sp>
        <p:nvSpPr>
          <p:cNvPr id="173" name="Menu Organizational Stucture">
            <a:hlinkClick r:id="rId55" action="ppaction://hlinksldjump"/>
            <a:extLst>
              <a:ext uri="{FF2B5EF4-FFF2-40B4-BE49-F238E27FC236}">
                <a16:creationId xmlns:a16="http://schemas.microsoft.com/office/drawing/2014/main" id="{1CFAD3C1-ACAE-2CD1-62CC-141B6F8FB0C3}"/>
              </a:ext>
            </a:extLst>
          </p:cNvPr>
          <p:cNvSpPr txBox="1"/>
          <p:nvPr/>
        </p:nvSpPr>
        <p:spPr>
          <a:xfrm>
            <a:off x="3204084" y="62898"/>
            <a:ext cx="1440000" cy="461665"/>
          </a:xfrm>
          <a:prstGeom prst="rect">
            <a:avLst/>
          </a:prstGeom>
          <a:noFill/>
        </p:spPr>
        <p:txBody>
          <a:bodyPr wrap="square" rtlCol="0">
            <a:spAutoFit/>
          </a:bodyPr>
          <a:lstStyle/>
          <a:p>
            <a:pPr algn="ctr"/>
            <a:r>
              <a:rPr lang="en-US" sz="1200" err="1">
                <a:solidFill>
                  <a:schemeClr val="bg1"/>
                </a:solidFill>
                <a:latin typeface="FRUTIGER LT 55 ROMAN" panose="02000503000000000000" pitchFamily="2" charset="0"/>
              </a:rPr>
              <a:t>Estructura</a:t>
            </a:r>
            <a:r>
              <a:rPr lang="en-US" sz="1200">
                <a:solidFill>
                  <a:schemeClr val="bg1"/>
                </a:solidFill>
                <a:latin typeface="FRUTIGER LT 55 ROMAN" panose="02000503000000000000" pitchFamily="2" charset="0"/>
              </a:rPr>
              <a:t> </a:t>
            </a:r>
            <a:r>
              <a:rPr lang="en-US" sz="1200" err="1">
                <a:solidFill>
                  <a:schemeClr val="bg1"/>
                </a:solidFill>
                <a:latin typeface="FRUTIGER LT 55 ROMAN" panose="02000503000000000000" pitchFamily="2" charset="0"/>
              </a:rPr>
              <a:t>Organizacional</a:t>
            </a:r>
            <a:endParaRPr lang="en-US" sz="1200">
              <a:solidFill>
                <a:schemeClr val="bg1"/>
              </a:solidFill>
              <a:latin typeface="FRUTIGER LT 55 ROMAN" panose="02000503000000000000" pitchFamily="2" charset="0"/>
            </a:endParaRPr>
          </a:p>
        </p:txBody>
      </p:sp>
      <p:sp>
        <p:nvSpPr>
          <p:cNvPr id="174" name="Menu Why Us">
            <a:hlinkClick r:id="rId56" action="ppaction://hlinksldjump"/>
            <a:extLst>
              <a:ext uri="{FF2B5EF4-FFF2-40B4-BE49-F238E27FC236}">
                <a16:creationId xmlns:a16="http://schemas.microsoft.com/office/drawing/2014/main" id="{311C3583-FE03-8EF8-D5D8-B0B82EEB0199}"/>
              </a:ext>
            </a:extLst>
          </p:cNvPr>
          <p:cNvSpPr txBox="1"/>
          <p:nvPr/>
        </p:nvSpPr>
        <p:spPr>
          <a:xfrm>
            <a:off x="1778653" y="62898"/>
            <a:ext cx="1440000" cy="461665"/>
          </a:xfrm>
          <a:prstGeom prst="rect">
            <a:avLst/>
          </a:prstGeom>
          <a:noFill/>
        </p:spPr>
        <p:txBody>
          <a:bodyPr wrap="square" rtlCol="0">
            <a:spAutoFit/>
          </a:bodyPr>
          <a:lstStyle/>
          <a:p>
            <a:pPr algn="ctr"/>
            <a:r>
              <a:rPr lang="en-US" sz="1200">
                <a:solidFill>
                  <a:schemeClr val="bg1"/>
                </a:solidFill>
                <a:latin typeface="FRUTIGER LT 55 ROMAN" panose="02000503000000000000" pitchFamily="2" charset="0"/>
              </a:rPr>
              <a:t>Why</a:t>
            </a:r>
          </a:p>
          <a:p>
            <a:pPr algn="ctr"/>
            <a:r>
              <a:rPr lang="en-US" sz="1200">
                <a:solidFill>
                  <a:schemeClr val="bg1"/>
                </a:solidFill>
                <a:latin typeface="FRUTIGER LT 55 ROMAN" panose="02000503000000000000" pitchFamily="2" charset="0"/>
              </a:rPr>
              <a:t>Carestream</a:t>
            </a:r>
          </a:p>
        </p:txBody>
      </p:sp>
      <p:pic>
        <p:nvPicPr>
          <p:cNvPr id="175" name="Carestream Logo Menu">
            <a:hlinkClick r:id="" action="ppaction://hlinkshowjump?jump=firstslide"/>
            <a:extLst>
              <a:ext uri="{FF2B5EF4-FFF2-40B4-BE49-F238E27FC236}">
                <a16:creationId xmlns:a16="http://schemas.microsoft.com/office/drawing/2014/main" id="{29C78CAE-92CD-022C-D34C-EC1F8FF65828}"/>
              </a:ext>
            </a:extLst>
          </p:cNvPr>
          <p:cNvPicPr>
            <a:picLocks noChangeAspect="1"/>
          </p:cNvPicPr>
          <p:nvPr/>
        </p:nvPicPr>
        <p:blipFill>
          <a:blip r:embed="rId57" cstate="screen">
            <a:extLst>
              <a:ext uri="{28A0092B-C50C-407E-A947-70E740481C1C}">
                <a14:useLocalDpi xmlns:a14="http://schemas.microsoft.com/office/drawing/2010/main"/>
              </a:ext>
            </a:extLst>
          </a:blip>
          <a:stretch>
            <a:fillRect/>
          </a:stretch>
        </p:blipFill>
        <p:spPr>
          <a:xfrm>
            <a:off x="420759" y="189620"/>
            <a:ext cx="1209137" cy="208220"/>
          </a:xfrm>
          <a:prstGeom prst="rect">
            <a:avLst/>
          </a:prstGeom>
        </p:spPr>
      </p:pic>
      <p:grpSp>
        <p:nvGrpSpPr>
          <p:cNvPr id="303" name="DETECTORS">
            <a:extLst>
              <a:ext uri="{FF2B5EF4-FFF2-40B4-BE49-F238E27FC236}">
                <a16:creationId xmlns:a16="http://schemas.microsoft.com/office/drawing/2014/main" id="{DD9530EE-C915-2A5D-317C-BEE5FCD77733}"/>
              </a:ext>
            </a:extLst>
          </p:cNvPr>
          <p:cNvGrpSpPr/>
          <p:nvPr/>
        </p:nvGrpSpPr>
        <p:grpSpPr>
          <a:xfrm>
            <a:off x="-7890919" y="4139232"/>
            <a:ext cx="2042338" cy="2120888"/>
            <a:chOff x="5247304" y="4372963"/>
            <a:chExt cx="2042338" cy="2120888"/>
          </a:xfrm>
        </p:grpSpPr>
        <p:sp>
          <p:nvSpPr>
            <p:cNvPr id="304" name="Rectangulo Detectors">
              <a:hlinkClick r:id="rId58" action="ppaction://hlinksldjump"/>
              <a:extLst>
                <a:ext uri="{FF2B5EF4-FFF2-40B4-BE49-F238E27FC236}">
                  <a16:creationId xmlns:a16="http://schemas.microsoft.com/office/drawing/2014/main" id="{0E2CE0B4-911D-BAB0-D0B6-E6DECC9D62F1}"/>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305" name="TextBox Detectors">
              <a:hlinkClick r:id="rId58" action="ppaction://hlinksldjump"/>
              <a:extLst>
                <a:ext uri="{FF2B5EF4-FFF2-40B4-BE49-F238E27FC236}">
                  <a16:creationId xmlns:a16="http://schemas.microsoft.com/office/drawing/2014/main" id="{7676119D-0DFF-7E40-0A93-7BC4B6EDC38C}"/>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306" name="Product image Detectors">
              <a:hlinkClick r:id="rId58" action="ppaction://hlinksldjump"/>
              <a:extLst>
                <a:ext uri="{FF2B5EF4-FFF2-40B4-BE49-F238E27FC236}">
                  <a16:creationId xmlns:a16="http://schemas.microsoft.com/office/drawing/2014/main" id="{E29C7380-2395-F64D-487C-105879D2FB8F}"/>
                </a:ext>
              </a:extLst>
            </p:cNvPr>
            <p:cNvPicPr>
              <a:picLocks noChangeAspect="1"/>
            </p:cNvPicPr>
            <p:nvPr/>
          </p:nvPicPr>
          <p:blipFill>
            <a:blip r:embed="rId59"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403173929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gradFill flip="none" rotWithShape="1">
          <a:gsLst>
            <a:gs pos="63000">
              <a:srgbClr val="F8F8F8"/>
            </a:gs>
            <a:gs pos="100000">
              <a:srgbClr val="FFFFFF">
                <a:lumMod val="96000"/>
              </a:srgbClr>
            </a:gs>
          </a:gsLst>
          <a:lin ang="8100000" scaled="0"/>
          <a:tileRect/>
        </a:gradFill>
        <a:effectLst/>
      </p:bgPr>
    </p:bg>
    <p:spTree>
      <p:nvGrpSpPr>
        <p:cNvPr id="1" name=""/>
        <p:cNvGrpSpPr/>
        <p:nvPr/>
      </p:nvGrpSpPr>
      <p:grpSpPr>
        <a:xfrm>
          <a:off x="0" y="0"/>
          <a:ext cx="0" cy="0"/>
          <a:chOff x="0" y="0"/>
          <a:chExt cx="0" cy="0"/>
        </a:xfrm>
      </p:grpSpPr>
      <p:pic>
        <p:nvPicPr>
          <p:cNvPr id="211" name="Picture Fondo Print">
            <a:extLst>
              <a:ext uri="{FF2B5EF4-FFF2-40B4-BE49-F238E27FC236}">
                <a16:creationId xmlns:a16="http://schemas.microsoft.com/office/drawing/2014/main" id="{BA6146D2-45E0-16B7-51D2-E7AC35DC7AC4}"/>
              </a:ext>
            </a:extLst>
          </p:cNvPr>
          <p:cNvPicPr>
            <a:picLocks noChangeAspect="1"/>
          </p:cNvPicPr>
          <p:nvPr/>
        </p:nvPicPr>
        <p:blipFill>
          <a:blip r:embed="rId3"/>
          <a:stretch>
            <a:fillRect/>
          </a:stretch>
        </p:blipFill>
        <p:spPr>
          <a:xfrm>
            <a:off x="-130926" y="-8951788"/>
            <a:ext cx="12562239" cy="8654204"/>
          </a:xfrm>
          <a:prstGeom prst="rect">
            <a:avLst/>
          </a:prstGeom>
        </p:spPr>
      </p:pic>
      <p:sp>
        <p:nvSpPr>
          <p:cNvPr id="212" name="Title Horizon">
            <a:hlinkClick r:id="rId4" action="ppaction://hlinksldjump"/>
            <a:extLst>
              <a:ext uri="{FF2B5EF4-FFF2-40B4-BE49-F238E27FC236}">
                <a16:creationId xmlns:a16="http://schemas.microsoft.com/office/drawing/2014/main" id="{8181347E-21C0-7EB6-5F54-922813743393}"/>
              </a:ext>
            </a:extLst>
          </p:cNvPr>
          <p:cNvSpPr txBox="1"/>
          <p:nvPr/>
        </p:nvSpPr>
        <p:spPr>
          <a:xfrm>
            <a:off x="4191000" y="-3081999"/>
            <a:ext cx="4772896" cy="461665"/>
          </a:xfrm>
          <a:prstGeom prst="rect">
            <a:avLst/>
          </a:prstGeom>
          <a:noFill/>
        </p:spPr>
        <p:txBody>
          <a:bodyPr wrap="square" rtlCol="0">
            <a:spAutoFit/>
          </a:bodyPr>
          <a:lstStyle>
            <a:defPPr>
              <a:defRPr lang="en-SV"/>
            </a:defPPr>
            <a:lvl1pPr algn="ctr">
              <a:defRPr sz="2400" b="1">
                <a:latin typeface="FRUTIGER LT 65" panose="02000503000000000000" pitchFamily="2" charset="0"/>
              </a:defRPr>
            </a:lvl1pPr>
          </a:lstStyle>
          <a:p>
            <a:r>
              <a:rPr lang="en-US" dirty="0"/>
              <a:t>Horizon X-Ray System</a:t>
            </a:r>
          </a:p>
        </p:txBody>
      </p:sp>
      <p:sp>
        <p:nvSpPr>
          <p:cNvPr id="213" name="Title Compass FMT">
            <a:hlinkClick r:id="rId4" action="ppaction://hlinksldjump"/>
            <a:extLst>
              <a:ext uri="{FF2B5EF4-FFF2-40B4-BE49-F238E27FC236}">
                <a16:creationId xmlns:a16="http://schemas.microsoft.com/office/drawing/2014/main" id="{C2641ABA-2462-20D7-7981-C8C9577F526D}"/>
              </a:ext>
            </a:extLst>
          </p:cNvPr>
          <p:cNvSpPr txBox="1"/>
          <p:nvPr/>
        </p:nvSpPr>
        <p:spPr>
          <a:xfrm>
            <a:off x="3239538" y="-3081999"/>
            <a:ext cx="6637701" cy="461665"/>
          </a:xfrm>
          <a:prstGeom prst="rect">
            <a:avLst/>
          </a:prstGeom>
          <a:noFill/>
        </p:spPr>
        <p:txBody>
          <a:bodyPr wrap="square" rtlCol="0">
            <a:spAutoFit/>
          </a:bodyPr>
          <a:lstStyle/>
          <a:p>
            <a:pPr algn="ctr"/>
            <a:r>
              <a:rPr lang="en-US" sz="2400" b="1" dirty="0">
                <a:latin typeface="FRUTIGER LT 65" panose="02000503000000000000" pitchFamily="2" charset="0"/>
              </a:rPr>
              <a:t>Sistema DRX-Compass FMT</a:t>
            </a:r>
          </a:p>
        </p:txBody>
      </p:sp>
      <p:sp>
        <p:nvSpPr>
          <p:cNvPr id="214" name="Title Compass OTC">
            <a:hlinkClick r:id="rId4" action="ppaction://hlinksldjump"/>
            <a:extLst>
              <a:ext uri="{FF2B5EF4-FFF2-40B4-BE49-F238E27FC236}">
                <a16:creationId xmlns:a16="http://schemas.microsoft.com/office/drawing/2014/main" id="{BF2E5B10-8EE0-94BD-506D-4A104950A309}"/>
              </a:ext>
            </a:extLst>
          </p:cNvPr>
          <p:cNvSpPr txBox="1"/>
          <p:nvPr/>
        </p:nvSpPr>
        <p:spPr>
          <a:xfrm>
            <a:off x="3272705" y="-3081999"/>
            <a:ext cx="6637701" cy="461665"/>
          </a:xfrm>
          <a:prstGeom prst="rect">
            <a:avLst/>
          </a:prstGeom>
          <a:noFill/>
        </p:spPr>
        <p:txBody>
          <a:bodyPr wrap="square" rtlCol="0">
            <a:spAutoFit/>
          </a:bodyPr>
          <a:lstStyle/>
          <a:p>
            <a:pPr algn="ctr"/>
            <a:r>
              <a:rPr lang="en-US" sz="2400" b="1" dirty="0">
                <a:latin typeface="FRUTIGER LT 65" panose="02000503000000000000" pitchFamily="2" charset="0"/>
              </a:rPr>
              <a:t>Sistema DRX-Compass OTC</a:t>
            </a:r>
          </a:p>
        </p:txBody>
      </p:sp>
      <p:sp>
        <p:nvSpPr>
          <p:cNvPr id="215" name="Title Excel">
            <a:hlinkClick r:id="rId4" action="ppaction://hlinksldjump"/>
            <a:extLst>
              <a:ext uri="{FF2B5EF4-FFF2-40B4-BE49-F238E27FC236}">
                <a16:creationId xmlns:a16="http://schemas.microsoft.com/office/drawing/2014/main" id="{FAD3F223-A500-37A0-1B84-CC3488ACC29D}"/>
              </a:ext>
            </a:extLst>
          </p:cNvPr>
          <p:cNvSpPr txBox="1"/>
          <p:nvPr/>
        </p:nvSpPr>
        <p:spPr>
          <a:xfrm>
            <a:off x="4191000" y="-3081999"/>
            <a:ext cx="4772896" cy="461665"/>
          </a:xfrm>
          <a:prstGeom prst="rect">
            <a:avLst/>
          </a:prstGeom>
          <a:noFill/>
        </p:spPr>
        <p:txBody>
          <a:bodyPr wrap="square" rtlCol="0">
            <a:spAutoFit/>
          </a:bodyPr>
          <a:lstStyle>
            <a:defPPr>
              <a:defRPr lang="en-SV"/>
            </a:defPPr>
            <a:lvl1pPr algn="ctr">
              <a:defRPr sz="2400" b="1">
                <a:latin typeface="FRUTIGER LT 65" panose="02000503000000000000" pitchFamily="2" charset="0"/>
              </a:defRPr>
            </a:lvl1pPr>
          </a:lstStyle>
          <a:p>
            <a:r>
              <a:rPr lang="en-US" dirty="0"/>
              <a:t>DRX-Excel Plus</a:t>
            </a:r>
          </a:p>
        </p:txBody>
      </p:sp>
      <p:sp>
        <p:nvSpPr>
          <p:cNvPr id="217" name="Title Rise">
            <a:hlinkClick r:id="rId4" action="ppaction://hlinksldjump"/>
            <a:extLst>
              <a:ext uri="{FF2B5EF4-FFF2-40B4-BE49-F238E27FC236}">
                <a16:creationId xmlns:a16="http://schemas.microsoft.com/office/drawing/2014/main" id="{56092D55-F283-B08C-E757-31A6BCF96744}"/>
              </a:ext>
            </a:extLst>
          </p:cNvPr>
          <p:cNvSpPr txBox="1"/>
          <p:nvPr/>
        </p:nvSpPr>
        <p:spPr>
          <a:xfrm>
            <a:off x="2878811" y="-3081999"/>
            <a:ext cx="6637701" cy="461665"/>
          </a:xfrm>
          <a:prstGeom prst="rect">
            <a:avLst/>
          </a:prstGeom>
          <a:noFill/>
        </p:spPr>
        <p:txBody>
          <a:bodyPr wrap="square" rtlCol="0">
            <a:spAutoFit/>
          </a:bodyPr>
          <a:lstStyle/>
          <a:p>
            <a:pPr algn="ctr"/>
            <a:r>
              <a:rPr lang="en-US" sz="2400" b="1" dirty="0">
                <a:latin typeface="FRUTIGER LT 65" panose="02000503000000000000" pitchFamily="2" charset="0"/>
              </a:rPr>
              <a:t>DRX-Rise</a:t>
            </a:r>
          </a:p>
        </p:txBody>
      </p:sp>
      <p:sp>
        <p:nvSpPr>
          <p:cNvPr id="218" name="Title Revolution">
            <a:hlinkClick r:id="rId4" action="ppaction://hlinksldjump"/>
            <a:extLst>
              <a:ext uri="{FF2B5EF4-FFF2-40B4-BE49-F238E27FC236}">
                <a16:creationId xmlns:a16="http://schemas.microsoft.com/office/drawing/2014/main" id="{FBB5E69D-580A-02C7-D228-0F8F4E34E7D3}"/>
              </a:ext>
            </a:extLst>
          </p:cNvPr>
          <p:cNvSpPr txBox="1"/>
          <p:nvPr/>
        </p:nvSpPr>
        <p:spPr>
          <a:xfrm>
            <a:off x="4174072" y="-3081999"/>
            <a:ext cx="4772896" cy="461665"/>
          </a:xfrm>
          <a:prstGeom prst="rect">
            <a:avLst/>
          </a:prstGeom>
          <a:noFill/>
        </p:spPr>
        <p:txBody>
          <a:bodyPr wrap="square" rtlCol="0">
            <a:spAutoFit/>
          </a:bodyPr>
          <a:lstStyle/>
          <a:p>
            <a:pPr algn="ctr"/>
            <a:r>
              <a:rPr lang="en-US" sz="2400" b="1" dirty="0">
                <a:latin typeface="FRUTIGER LT 65" panose="02000503000000000000" pitchFamily="2" charset="0"/>
              </a:rPr>
              <a:t>DRX-Revolution</a:t>
            </a:r>
          </a:p>
        </p:txBody>
      </p:sp>
      <p:pic>
        <p:nvPicPr>
          <p:cNvPr id="219" name="Picture Horizon">
            <a:extLst>
              <a:ext uri="{FF2B5EF4-FFF2-40B4-BE49-F238E27FC236}">
                <a16:creationId xmlns:a16="http://schemas.microsoft.com/office/drawing/2014/main" id="{5328F1A5-6234-0BA4-E961-6A46AAE44BC7}"/>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7867680" y="747820"/>
            <a:ext cx="2019969" cy="1423798"/>
          </a:xfrm>
          <a:prstGeom prst="rect">
            <a:avLst/>
          </a:prstGeom>
        </p:spPr>
      </p:pic>
      <p:pic>
        <p:nvPicPr>
          <p:cNvPr id="220" name="Picture Compass FMT">
            <a:extLst>
              <a:ext uri="{FF2B5EF4-FFF2-40B4-BE49-F238E27FC236}">
                <a16:creationId xmlns:a16="http://schemas.microsoft.com/office/drawing/2014/main" id="{76DF319A-410A-B55F-3BFB-EF83B2485EAE}"/>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8210959" y="606744"/>
            <a:ext cx="3034265" cy="1705950"/>
          </a:xfrm>
          <a:prstGeom prst="rect">
            <a:avLst/>
          </a:prstGeom>
        </p:spPr>
      </p:pic>
      <p:pic>
        <p:nvPicPr>
          <p:cNvPr id="221" name="Picture Compass OTC">
            <a:extLst>
              <a:ext uri="{FF2B5EF4-FFF2-40B4-BE49-F238E27FC236}">
                <a16:creationId xmlns:a16="http://schemas.microsoft.com/office/drawing/2014/main" id="{EEF9B098-1D9D-9BE7-CA6C-47C6203E360C}"/>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8196217" y="652085"/>
            <a:ext cx="2542261" cy="1644992"/>
          </a:xfrm>
          <a:prstGeom prst="rect">
            <a:avLst/>
          </a:prstGeom>
        </p:spPr>
      </p:pic>
      <p:pic>
        <p:nvPicPr>
          <p:cNvPr id="222" name="Picture Evolution">
            <a:extLst>
              <a:ext uri="{FF2B5EF4-FFF2-40B4-BE49-F238E27FC236}">
                <a16:creationId xmlns:a16="http://schemas.microsoft.com/office/drawing/2014/main" id="{758763BB-BBFD-5533-E990-7D18B19BAB2B}"/>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8006478" y="609647"/>
            <a:ext cx="2220194" cy="1450288"/>
          </a:xfrm>
          <a:prstGeom prst="rect">
            <a:avLst/>
          </a:prstGeom>
        </p:spPr>
      </p:pic>
      <p:pic>
        <p:nvPicPr>
          <p:cNvPr id="223" name="Product image Excel">
            <a:hlinkClick r:id="rId9" action="ppaction://hlinksldjump"/>
            <a:extLst>
              <a:ext uri="{FF2B5EF4-FFF2-40B4-BE49-F238E27FC236}">
                <a16:creationId xmlns:a16="http://schemas.microsoft.com/office/drawing/2014/main" id="{31031BEF-4196-856F-F16E-5F013942B767}"/>
              </a:ext>
            </a:extLst>
          </p:cNvPr>
          <p:cNvPicPr>
            <a:picLocks noChangeAspect="1"/>
          </p:cNvPicPr>
          <p:nvPr/>
        </p:nvPicPr>
        <p:blipFill rotWithShape="1">
          <a:blip r:embed="rId10" cstate="screen">
            <a:extLst>
              <a:ext uri="{28A0092B-C50C-407E-A947-70E740481C1C}">
                <a14:useLocalDpi xmlns:a14="http://schemas.microsoft.com/office/drawing/2010/main"/>
              </a:ext>
            </a:extLst>
          </a:blip>
          <a:srcRect t="-34072" r="-1418" b="-14459"/>
          <a:stretch/>
        </p:blipFill>
        <p:spPr>
          <a:xfrm>
            <a:off x="-7999495" y="149911"/>
            <a:ext cx="2139481" cy="2236038"/>
          </a:xfrm>
          <a:prstGeom prst="rect">
            <a:avLst/>
          </a:prstGeom>
        </p:spPr>
      </p:pic>
      <p:pic>
        <p:nvPicPr>
          <p:cNvPr id="224" name="Picture Rise">
            <a:extLst>
              <a:ext uri="{FF2B5EF4-FFF2-40B4-BE49-F238E27FC236}">
                <a16:creationId xmlns:a16="http://schemas.microsoft.com/office/drawing/2014/main" id="{CC66921E-80E6-7BEC-6407-70C502F82318}"/>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7972953" y="600362"/>
            <a:ext cx="2032300" cy="1785587"/>
          </a:xfrm>
          <a:prstGeom prst="rect">
            <a:avLst/>
          </a:prstGeom>
        </p:spPr>
      </p:pic>
      <p:pic>
        <p:nvPicPr>
          <p:cNvPr id="225" name="Product image Revolution">
            <a:extLst>
              <a:ext uri="{FF2B5EF4-FFF2-40B4-BE49-F238E27FC236}">
                <a16:creationId xmlns:a16="http://schemas.microsoft.com/office/drawing/2014/main" id="{7E511E96-D54F-DC47-61F3-A3A1497E35F5}"/>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7878903" y="446675"/>
            <a:ext cx="1820621" cy="2100102"/>
          </a:xfrm>
          <a:prstGeom prst="rect">
            <a:avLst/>
          </a:prstGeom>
        </p:spPr>
      </p:pic>
      <p:pic>
        <p:nvPicPr>
          <p:cNvPr id="141" name="Innovation award logo">
            <a:extLst>
              <a:ext uri="{FF2B5EF4-FFF2-40B4-BE49-F238E27FC236}">
                <a16:creationId xmlns:a16="http://schemas.microsoft.com/office/drawing/2014/main" id="{87C9D3AC-47A3-8B63-83C2-D83CA016C088}"/>
              </a:ext>
            </a:extLst>
          </p:cNvPr>
          <p:cNvPicPr>
            <a:picLocks noChangeAspect="1"/>
          </p:cNvPicPr>
          <p:nvPr/>
        </p:nvPicPr>
        <p:blipFill rotWithShape="1">
          <a:blip r:embed="rId13" cstate="screen">
            <a:extLst>
              <a:ext uri="{28A0092B-C50C-407E-A947-70E740481C1C}">
                <a14:useLocalDpi xmlns:a14="http://schemas.microsoft.com/office/drawing/2010/main"/>
              </a:ext>
            </a:extLst>
          </a:blip>
          <a:srcRect/>
          <a:stretch/>
        </p:blipFill>
        <p:spPr>
          <a:xfrm>
            <a:off x="-3382416" y="-3965705"/>
            <a:ext cx="1966128" cy="1891633"/>
          </a:xfrm>
          <a:prstGeom prst="rect">
            <a:avLst/>
          </a:prstGeom>
        </p:spPr>
      </p:pic>
      <p:sp>
        <p:nvSpPr>
          <p:cNvPr id="142" name="Lux 35 Ribbon">
            <a:extLst>
              <a:ext uri="{FF2B5EF4-FFF2-40B4-BE49-F238E27FC236}">
                <a16:creationId xmlns:a16="http://schemas.microsoft.com/office/drawing/2014/main" id="{7C7DB129-DDDA-E0B9-DE3B-1FED093A6B57}"/>
              </a:ext>
            </a:extLst>
          </p:cNvPr>
          <p:cNvSpPr/>
          <p:nvPr/>
        </p:nvSpPr>
        <p:spPr>
          <a:xfrm>
            <a:off x="-3816442" y="-1916202"/>
            <a:ext cx="2753341" cy="647700"/>
          </a:xfrm>
          <a:prstGeom prst="ribbon2">
            <a:avLst>
              <a:gd name="adj1" fmla="val 33333"/>
              <a:gd name="adj2" fmla="val 75000"/>
            </a:avLst>
          </a:prstGeom>
          <a:solidFill>
            <a:srgbClr val="F6802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MX"/>
              <a:t>LUX 35 DETECTOR</a:t>
            </a:r>
          </a:p>
        </p:txBody>
      </p:sp>
      <p:pic>
        <p:nvPicPr>
          <p:cNvPr id="143" name="BCS award logo">
            <a:extLst>
              <a:ext uri="{FF2B5EF4-FFF2-40B4-BE49-F238E27FC236}">
                <a16:creationId xmlns:a16="http://schemas.microsoft.com/office/drawing/2014/main" id="{3A4FC94D-A8B6-0439-A973-289FC05357F8}"/>
              </a:ext>
            </a:extLst>
          </p:cNvPr>
          <p:cNvPicPr>
            <a:picLocks noChangeAspect="1"/>
          </p:cNvPicPr>
          <p:nvPr/>
        </p:nvPicPr>
        <p:blipFill rotWithShape="1">
          <a:blip r:embed="rId14" cstate="screen">
            <a:extLst>
              <a:ext uri="{28A0092B-C50C-407E-A947-70E740481C1C}">
                <a14:useLocalDpi xmlns:a14="http://schemas.microsoft.com/office/drawing/2010/main"/>
              </a:ext>
            </a:extLst>
          </a:blip>
          <a:srcRect/>
          <a:stretch/>
        </p:blipFill>
        <p:spPr>
          <a:xfrm>
            <a:off x="-3216183" y="-3078589"/>
            <a:ext cx="2656805" cy="2391640"/>
          </a:xfrm>
          <a:prstGeom prst="rect">
            <a:avLst/>
          </a:prstGeom>
        </p:spPr>
      </p:pic>
      <p:pic>
        <p:nvPicPr>
          <p:cNvPr id="203" name="Picture Horizon">
            <a:extLst>
              <a:ext uri="{FF2B5EF4-FFF2-40B4-BE49-F238E27FC236}">
                <a16:creationId xmlns:a16="http://schemas.microsoft.com/office/drawing/2014/main" id="{2630B0C9-7152-CE41-0E89-EB9164DDA748}"/>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8020080" y="595420"/>
            <a:ext cx="2019969" cy="1423798"/>
          </a:xfrm>
          <a:prstGeom prst="rect">
            <a:avLst/>
          </a:prstGeom>
        </p:spPr>
      </p:pic>
      <p:pic>
        <p:nvPicPr>
          <p:cNvPr id="204" name="Picture Compass FMT">
            <a:extLst>
              <a:ext uri="{FF2B5EF4-FFF2-40B4-BE49-F238E27FC236}">
                <a16:creationId xmlns:a16="http://schemas.microsoft.com/office/drawing/2014/main" id="{16DCE1CE-3082-6F30-24A5-093502D51628}"/>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8363359" y="454344"/>
            <a:ext cx="3034265" cy="1705950"/>
          </a:xfrm>
          <a:prstGeom prst="rect">
            <a:avLst/>
          </a:prstGeom>
        </p:spPr>
      </p:pic>
      <p:pic>
        <p:nvPicPr>
          <p:cNvPr id="205" name="Picture Compass OTC">
            <a:extLst>
              <a:ext uri="{FF2B5EF4-FFF2-40B4-BE49-F238E27FC236}">
                <a16:creationId xmlns:a16="http://schemas.microsoft.com/office/drawing/2014/main" id="{34BBF46B-051D-55A7-3465-79E83838ECE4}"/>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8348617" y="499685"/>
            <a:ext cx="2542261" cy="1644992"/>
          </a:xfrm>
          <a:prstGeom prst="rect">
            <a:avLst/>
          </a:prstGeom>
        </p:spPr>
      </p:pic>
      <p:pic>
        <p:nvPicPr>
          <p:cNvPr id="207" name="Product image Excel">
            <a:hlinkClick r:id="rId9" action="ppaction://hlinksldjump"/>
            <a:extLst>
              <a:ext uri="{FF2B5EF4-FFF2-40B4-BE49-F238E27FC236}">
                <a16:creationId xmlns:a16="http://schemas.microsoft.com/office/drawing/2014/main" id="{E223983B-F7B0-23A9-ED27-5975D17C5F76}"/>
              </a:ext>
            </a:extLst>
          </p:cNvPr>
          <p:cNvPicPr>
            <a:picLocks noChangeAspect="1"/>
          </p:cNvPicPr>
          <p:nvPr/>
        </p:nvPicPr>
        <p:blipFill rotWithShape="1">
          <a:blip r:embed="rId10" cstate="screen">
            <a:extLst>
              <a:ext uri="{28A0092B-C50C-407E-A947-70E740481C1C}">
                <a14:useLocalDpi xmlns:a14="http://schemas.microsoft.com/office/drawing/2010/main"/>
              </a:ext>
            </a:extLst>
          </a:blip>
          <a:srcRect t="-34072" r="-1418" b="-14459"/>
          <a:stretch/>
        </p:blipFill>
        <p:spPr>
          <a:xfrm>
            <a:off x="-8151895" y="-2489"/>
            <a:ext cx="2139481" cy="2236038"/>
          </a:xfrm>
          <a:prstGeom prst="rect">
            <a:avLst/>
          </a:prstGeom>
        </p:spPr>
      </p:pic>
      <p:pic>
        <p:nvPicPr>
          <p:cNvPr id="208" name="Picture Rise">
            <a:extLst>
              <a:ext uri="{FF2B5EF4-FFF2-40B4-BE49-F238E27FC236}">
                <a16:creationId xmlns:a16="http://schemas.microsoft.com/office/drawing/2014/main" id="{42EA10DF-D996-AA52-B66A-1A25ADFFF2BE}"/>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8125353" y="447962"/>
            <a:ext cx="2032300" cy="1785587"/>
          </a:xfrm>
          <a:prstGeom prst="rect">
            <a:avLst/>
          </a:prstGeom>
        </p:spPr>
      </p:pic>
      <p:pic>
        <p:nvPicPr>
          <p:cNvPr id="209" name="Product image Revolution">
            <a:extLst>
              <a:ext uri="{FF2B5EF4-FFF2-40B4-BE49-F238E27FC236}">
                <a16:creationId xmlns:a16="http://schemas.microsoft.com/office/drawing/2014/main" id="{5CFA1DBD-3E46-E5AD-66E4-6E407855483E}"/>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8031303" y="294275"/>
            <a:ext cx="1820621" cy="2100102"/>
          </a:xfrm>
          <a:prstGeom prst="rect">
            <a:avLst/>
          </a:prstGeom>
        </p:spPr>
      </p:pic>
      <p:grpSp>
        <p:nvGrpSpPr>
          <p:cNvPr id="20" name="PRINTING">
            <a:extLst>
              <a:ext uri="{FF2B5EF4-FFF2-40B4-BE49-F238E27FC236}">
                <a16:creationId xmlns:a16="http://schemas.microsoft.com/office/drawing/2014/main" id="{9F250230-F1CB-1855-8813-7D1B169E3432}"/>
              </a:ext>
            </a:extLst>
          </p:cNvPr>
          <p:cNvGrpSpPr/>
          <p:nvPr/>
        </p:nvGrpSpPr>
        <p:grpSpPr>
          <a:xfrm>
            <a:off x="8754197" y="4208655"/>
            <a:ext cx="2263350" cy="1982042"/>
            <a:chOff x="9691837" y="4522498"/>
            <a:chExt cx="2263350" cy="1982042"/>
          </a:xfrm>
        </p:grpSpPr>
        <p:sp>
          <p:nvSpPr>
            <p:cNvPr id="136" name="Rectangulo Printing">
              <a:hlinkClick r:id="rId15" action="ppaction://hlinksldjump"/>
              <a:extLst>
                <a:ext uri="{FF2B5EF4-FFF2-40B4-BE49-F238E27FC236}">
                  <a16:creationId xmlns:a16="http://schemas.microsoft.com/office/drawing/2014/main" id="{A253D094-988A-CA67-ED1F-493F7C81A6DB}"/>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37" name="TextBox Printing">
              <a:hlinkClick r:id="rId15" action="ppaction://hlinksldjump"/>
              <a:extLst>
                <a:ext uri="{FF2B5EF4-FFF2-40B4-BE49-F238E27FC236}">
                  <a16:creationId xmlns:a16="http://schemas.microsoft.com/office/drawing/2014/main" id="{BEAD3721-BB7B-E394-8D57-F6C63D1E339D}"/>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38" name="Prodcut image 5950">
              <a:hlinkClick r:id="rId15" action="ppaction://hlinksldjump"/>
              <a:extLst>
                <a:ext uri="{FF2B5EF4-FFF2-40B4-BE49-F238E27FC236}">
                  <a16:creationId xmlns:a16="http://schemas.microsoft.com/office/drawing/2014/main" id="{8912FC57-2C1F-4E9F-D1F0-3AE25743FFAE}"/>
                </a:ext>
              </a:extLst>
            </p:cNvPr>
            <p:cNvPicPr>
              <a:picLocks noChangeAspect="1" noChangeArrowheads="1"/>
            </p:cNvPicPr>
            <p:nvPr/>
          </p:nvPicPr>
          <p:blipFill>
            <a:blip r:embed="rId16"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9" name="Vita Flex">
              <a:hlinkClick r:id="rId15" action="ppaction://hlinksldjump"/>
              <a:extLst>
                <a:ext uri="{FF2B5EF4-FFF2-40B4-BE49-F238E27FC236}">
                  <a16:creationId xmlns:a16="http://schemas.microsoft.com/office/drawing/2014/main" id="{B87FBBED-6E09-6E5B-7182-A65797B762AC}"/>
                </a:ext>
              </a:extLst>
            </p:cNvPr>
            <p:cNvPicPr>
              <a:picLocks noChangeAspect="1"/>
            </p:cNvPicPr>
            <p:nvPr/>
          </p:nvPicPr>
          <p:blipFill>
            <a:blip r:embed="rId17"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70" name="DETECTORS">
            <a:extLst>
              <a:ext uri="{FF2B5EF4-FFF2-40B4-BE49-F238E27FC236}">
                <a16:creationId xmlns:a16="http://schemas.microsoft.com/office/drawing/2014/main" id="{54B2F71C-3372-BD79-5AFC-8B878C76A008}"/>
              </a:ext>
            </a:extLst>
          </p:cNvPr>
          <p:cNvGrpSpPr/>
          <p:nvPr/>
        </p:nvGrpSpPr>
        <p:grpSpPr>
          <a:xfrm>
            <a:off x="6359423" y="4139232"/>
            <a:ext cx="2042338" cy="2120888"/>
            <a:chOff x="5247304" y="4372963"/>
            <a:chExt cx="2042338" cy="2120888"/>
          </a:xfrm>
        </p:grpSpPr>
        <p:sp>
          <p:nvSpPr>
            <p:cNvPr id="150" name="Rectangulo Detectors">
              <a:hlinkClick r:id="rId18" action="ppaction://hlinksldjump"/>
              <a:extLst>
                <a:ext uri="{FF2B5EF4-FFF2-40B4-BE49-F238E27FC236}">
                  <a16:creationId xmlns:a16="http://schemas.microsoft.com/office/drawing/2014/main" id="{119A1934-A888-F2B8-CCFC-9FD86B694904}"/>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1" name="TextBox Detectors">
              <a:hlinkClick r:id="rId18" action="ppaction://hlinksldjump"/>
              <a:extLst>
                <a:ext uri="{FF2B5EF4-FFF2-40B4-BE49-F238E27FC236}">
                  <a16:creationId xmlns:a16="http://schemas.microsoft.com/office/drawing/2014/main" id="{B32069BA-608B-E7ED-46E0-CAB2B1857D5F}"/>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165" name="Product image Detectors">
              <a:hlinkClick r:id="rId18" action="ppaction://hlinksldjump"/>
              <a:extLst>
                <a:ext uri="{FF2B5EF4-FFF2-40B4-BE49-F238E27FC236}">
                  <a16:creationId xmlns:a16="http://schemas.microsoft.com/office/drawing/2014/main" id="{82F32B10-ACA7-B605-B93F-CD3F4BFBA029}"/>
                </a:ext>
              </a:extLst>
            </p:cNvPr>
            <p:cNvPicPr>
              <a:picLocks noChangeAspect="1"/>
            </p:cNvPicPr>
            <p:nvPr/>
          </p:nvPicPr>
          <p:blipFill>
            <a:blip r:embed="rId19"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grpSp>
        <p:nvGrpSpPr>
          <p:cNvPr id="2" name="RISE">
            <a:extLst>
              <a:ext uri="{FF2B5EF4-FFF2-40B4-BE49-F238E27FC236}">
                <a16:creationId xmlns:a16="http://schemas.microsoft.com/office/drawing/2014/main" id="{9CCBDC81-5357-3683-A1B1-8893B2EA1966}"/>
              </a:ext>
            </a:extLst>
          </p:cNvPr>
          <p:cNvGrpSpPr/>
          <p:nvPr/>
        </p:nvGrpSpPr>
        <p:grpSpPr>
          <a:xfrm>
            <a:off x="3964650" y="4208655"/>
            <a:ext cx="2042338" cy="1982042"/>
            <a:chOff x="3870208" y="4306822"/>
            <a:chExt cx="2042338" cy="1982042"/>
          </a:xfrm>
        </p:grpSpPr>
        <p:grpSp>
          <p:nvGrpSpPr>
            <p:cNvPr id="69" name="RISE">
              <a:extLst>
                <a:ext uri="{FF2B5EF4-FFF2-40B4-BE49-F238E27FC236}">
                  <a16:creationId xmlns:a16="http://schemas.microsoft.com/office/drawing/2014/main" id="{085B6870-EBC5-5315-4A8D-6EE37B86F396}"/>
                </a:ext>
              </a:extLst>
            </p:cNvPr>
            <p:cNvGrpSpPr/>
            <p:nvPr/>
          </p:nvGrpSpPr>
          <p:grpSpPr>
            <a:xfrm>
              <a:off x="3870208" y="4306822"/>
              <a:ext cx="2042338" cy="1982042"/>
              <a:chOff x="2933238" y="4372963"/>
              <a:chExt cx="2042338" cy="1982042"/>
            </a:xfrm>
          </p:grpSpPr>
          <p:sp>
            <p:nvSpPr>
              <p:cNvPr id="134" name="Rectangulo Rise">
                <a:hlinkClick r:id="rId20" action="ppaction://hlinksldjump"/>
                <a:extLst>
                  <a:ext uri="{FF2B5EF4-FFF2-40B4-BE49-F238E27FC236}">
                    <a16:creationId xmlns:a16="http://schemas.microsoft.com/office/drawing/2014/main" id="{8E2DE7E4-8E94-FBED-D200-122E304A32DC}"/>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35" name="TextBox Rise">
                <a:hlinkClick r:id="rId20" action="ppaction://hlinksldjump"/>
                <a:extLst>
                  <a:ext uri="{FF2B5EF4-FFF2-40B4-BE49-F238E27FC236}">
                    <a16:creationId xmlns:a16="http://schemas.microsoft.com/office/drawing/2014/main" id="{AEE52784-F36C-0CFD-2AB6-EB354B2F9A9E}"/>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4" name="Picture 3">
              <a:hlinkClick r:id="rId20" action="ppaction://hlinksldjump"/>
              <a:extLst>
                <a:ext uri="{FF2B5EF4-FFF2-40B4-BE49-F238E27FC236}">
                  <a16:creationId xmlns:a16="http://schemas.microsoft.com/office/drawing/2014/main" id="{284BDDD2-444F-997D-EBC9-EEE60658E619}"/>
                </a:ext>
              </a:extLst>
            </p:cNvPr>
            <p:cNvPicPr>
              <a:picLocks noChangeAspect="1"/>
            </p:cNvPicPr>
            <p:nvPr/>
          </p:nvPicPr>
          <p:blipFill>
            <a:blip r:embed="rId21"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49" name="REVOLUTION">
            <a:extLst>
              <a:ext uri="{FF2B5EF4-FFF2-40B4-BE49-F238E27FC236}">
                <a16:creationId xmlns:a16="http://schemas.microsoft.com/office/drawing/2014/main" id="{239396CE-FA45-5751-BB45-8AF906689F54}"/>
              </a:ext>
            </a:extLst>
          </p:cNvPr>
          <p:cNvGrpSpPr/>
          <p:nvPr/>
        </p:nvGrpSpPr>
        <p:grpSpPr>
          <a:xfrm>
            <a:off x="1549232" y="4203612"/>
            <a:ext cx="2062983" cy="1992129"/>
            <a:chOff x="612262" y="4383050"/>
            <a:chExt cx="2062983" cy="1992129"/>
          </a:xfrm>
        </p:grpSpPr>
        <p:sp>
          <p:nvSpPr>
            <p:cNvPr id="123" name="Rectangulo Revolution">
              <a:hlinkClick r:id="rId22" action="ppaction://hlinksldjump"/>
              <a:extLst>
                <a:ext uri="{FF2B5EF4-FFF2-40B4-BE49-F238E27FC236}">
                  <a16:creationId xmlns:a16="http://schemas.microsoft.com/office/drawing/2014/main" id="{6F32DB59-C9E6-6D6A-3F6D-4A0C26FDB819}"/>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62" name="Prodcut image Revolution">
              <a:hlinkClick r:id="rId22" action="ppaction://hlinksldjump"/>
              <a:extLst>
                <a:ext uri="{FF2B5EF4-FFF2-40B4-BE49-F238E27FC236}">
                  <a16:creationId xmlns:a16="http://schemas.microsoft.com/office/drawing/2014/main" id="{2594D969-BDFC-77F9-0AE0-C923DD87F516}"/>
                </a:ext>
              </a:extLst>
            </p:cNvPr>
            <p:cNvPicPr>
              <a:picLocks noChangeAspect="1"/>
            </p:cNvPicPr>
            <p:nvPr/>
          </p:nvPicPr>
          <p:blipFill>
            <a:blip r:embed="rId23"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24" name="TextBox Revolution">
              <a:hlinkClick r:id="rId22" action="ppaction://hlinksldjump"/>
              <a:extLst>
                <a:ext uri="{FF2B5EF4-FFF2-40B4-BE49-F238E27FC236}">
                  <a16:creationId xmlns:a16="http://schemas.microsoft.com/office/drawing/2014/main" id="{FC744B39-4287-0972-4529-2AFF1F724A96}"/>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68" name="EXCEL">
            <a:extLst>
              <a:ext uri="{FF2B5EF4-FFF2-40B4-BE49-F238E27FC236}">
                <a16:creationId xmlns:a16="http://schemas.microsoft.com/office/drawing/2014/main" id="{D1A57CD1-2616-6C73-4BB2-1D7831A97991}"/>
              </a:ext>
            </a:extLst>
          </p:cNvPr>
          <p:cNvGrpSpPr/>
          <p:nvPr/>
        </p:nvGrpSpPr>
        <p:grpSpPr>
          <a:xfrm>
            <a:off x="8648460" y="1885505"/>
            <a:ext cx="2057103" cy="1982042"/>
            <a:chOff x="9706418" y="2036246"/>
            <a:chExt cx="2057103" cy="1982042"/>
          </a:xfrm>
        </p:grpSpPr>
        <p:sp>
          <p:nvSpPr>
            <p:cNvPr id="106" name="Rectangulo Excel">
              <a:hlinkClick r:id="rId9" action="ppaction://hlinksldjump"/>
              <a:extLst>
                <a:ext uri="{FF2B5EF4-FFF2-40B4-BE49-F238E27FC236}">
                  <a16:creationId xmlns:a16="http://schemas.microsoft.com/office/drawing/2014/main" id="{F6C7304D-5B6B-AB20-C512-84CBF9815DD7}"/>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08" name="TextBox Excel">
              <a:hlinkClick r:id="rId9" action="ppaction://hlinksldjump"/>
              <a:extLst>
                <a:ext uri="{FF2B5EF4-FFF2-40B4-BE49-F238E27FC236}">
                  <a16:creationId xmlns:a16="http://schemas.microsoft.com/office/drawing/2014/main" id="{A25BD54B-23C6-55FD-4D68-6324E3D5B1B5}"/>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22" name="Product image Excel">
              <a:hlinkClick r:id="rId9" action="ppaction://hlinksldjump"/>
              <a:extLst>
                <a:ext uri="{FF2B5EF4-FFF2-40B4-BE49-F238E27FC236}">
                  <a16:creationId xmlns:a16="http://schemas.microsoft.com/office/drawing/2014/main" id="{0227DEC3-25DF-D34C-AE4E-35A1973E0A23}"/>
                </a:ext>
              </a:extLst>
            </p:cNvPr>
            <p:cNvPicPr>
              <a:picLocks noChangeAspect="1"/>
            </p:cNvPicPr>
            <p:nvPr/>
          </p:nvPicPr>
          <p:blipFill>
            <a:blip r:embed="rId24"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56" name="COMPAS OTC">
            <a:extLst>
              <a:ext uri="{FF2B5EF4-FFF2-40B4-BE49-F238E27FC236}">
                <a16:creationId xmlns:a16="http://schemas.microsoft.com/office/drawing/2014/main" id="{44A9F2DF-97CC-598F-7BAA-7A67FFE13A6C}"/>
              </a:ext>
            </a:extLst>
          </p:cNvPr>
          <p:cNvGrpSpPr/>
          <p:nvPr/>
        </p:nvGrpSpPr>
        <p:grpSpPr>
          <a:xfrm>
            <a:off x="6288933" y="1885505"/>
            <a:ext cx="2042338" cy="1982042"/>
            <a:chOff x="5078285" y="2036246"/>
            <a:chExt cx="2042338" cy="1982042"/>
          </a:xfrm>
        </p:grpSpPr>
        <p:sp>
          <p:nvSpPr>
            <p:cNvPr id="113" name="Rectangulo Compas OTC">
              <a:hlinkClick r:id="rId25" action="ppaction://hlinksldjump"/>
              <a:extLst>
                <a:ext uri="{FF2B5EF4-FFF2-40B4-BE49-F238E27FC236}">
                  <a16:creationId xmlns:a16="http://schemas.microsoft.com/office/drawing/2014/main" id="{9BA685F7-D410-561D-A1EE-D786D032D8D4}"/>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15" name="TextBox Compass OTC">
              <a:hlinkClick r:id="rId25" action="ppaction://hlinksldjump"/>
              <a:extLst>
                <a:ext uri="{FF2B5EF4-FFF2-40B4-BE49-F238E27FC236}">
                  <a16:creationId xmlns:a16="http://schemas.microsoft.com/office/drawing/2014/main" id="{8C1435E7-E2C1-AD97-2E55-96ED7F9199A7}"/>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19" name="Product image Compass OTC">
              <a:hlinkClick r:id="rId25" action="ppaction://hlinksldjump"/>
              <a:extLst>
                <a:ext uri="{FF2B5EF4-FFF2-40B4-BE49-F238E27FC236}">
                  <a16:creationId xmlns:a16="http://schemas.microsoft.com/office/drawing/2014/main" id="{903A0E06-BD4F-9715-81A7-3629D1C1E4FA}"/>
                </a:ext>
              </a:extLst>
            </p:cNvPr>
            <p:cNvPicPr>
              <a:picLocks noChangeAspect="1"/>
            </p:cNvPicPr>
            <p:nvPr/>
          </p:nvPicPr>
          <p:blipFill rotWithShape="1">
            <a:blip r:embed="rId26"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24" name="COMPASS FMT">
            <a:extLst>
              <a:ext uri="{FF2B5EF4-FFF2-40B4-BE49-F238E27FC236}">
                <a16:creationId xmlns:a16="http://schemas.microsoft.com/office/drawing/2014/main" id="{1ED8B6C8-474F-F05D-51C2-480AE601FF4A}"/>
              </a:ext>
            </a:extLst>
          </p:cNvPr>
          <p:cNvGrpSpPr/>
          <p:nvPr/>
        </p:nvGrpSpPr>
        <p:grpSpPr>
          <a:xfrm>
            <a:off x="3929405" y="1885505"/>
            <a:ext cx="2042338" cy="1982042"/>
            <a:chOff x="2774521" y="2046333"/>
            <a:chExt cx="2042338" cy="1982042"/>
          </a:xfrm>
        </p:grpSpPr>
        <p:grpSp>
          <p:nvGrpSpPr>
            <p:cNvPr id="22" name="Group 21">
              <a:extLst>
                <a:ext uri="{FF2B5EF4-FFF2-40B4-BE49-F238E27FC236}">
                  <a16:creationId xmlns:a16="http://schemas.microsoft.com/office/drawing/2014/main" id="{6AC8965D-243B-0687-490F-697627912FE9}"/>
                </a:ext>
              </a:extLst>
            </p:cNvPr>
            <p:cNvGrpSpPr/>
            <p:nvPr/>
          </p:nvGrpSpPr>
          <p:grpSpPr>
            <a:xfrm>
              <a:off x="2774521" y="2046333"/>
              <a:ext cx="2042338" cy="1982042"/>
              <a:chOff x="2774521" y="2046333"/>
              <a:chExt cx="2042338" cy="1982042"/>
            </a:xfrm>
          </p:grpSpPr>
          <p:sp>
            <p:nvSpPr>
              <p:cNvPr id="61" name="Rectangulo Horizon">
                <a:hlinkClick r:id="rId27" action="ppaction://hlinksldjump"/>
                <a:extLst>
                  <a:ext uri="{FF2B5EF4-FFF2-40B4-BE49-F238E27FC236}">
                    <a16:creationId xmlns:a16="http://schemas.microsoft.com/office/drawing/2014/main" id="{A7DE6C78-83F8-FA8E-C419-9785F8C16BB9}"/>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96" name="TextBox Compass FMT">
                <a:hlinkClick r:id="rId27" action="ppaction://hlinksldjump"/>
                <a:extLst>
                  <a:ext uri="{FF2B5EF4-FFF2-40B4-BE49-F238E27FC236}">
                    <a16:creationId xmlns:a16="http://schemas.microsoft.com/office/drawing/2014/main" id="{261699C2-CC39-773C-3CF4-8C6FDE839B6C}"/>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99" name="Picture 98">
              <a:hlinkClick r:id="rId27" action="ppaction://hlinksldjump"/>
              <a:extLst>
                <a:ext uri="{FF2B5EF4-FFF2-40B4-BE49-F238E27FC236}">
                  <a16:creationId xmlns:a16="http://schemas.microsoft.com/office/drawing/2014/main" id="{2AD2A851-C2BF-FFC5-F984-5211C9191A7F}"/>
                </a:ext>
              </a:extLst>
            </p:cNvPr>
            <p:cNvPicPr>
              <a:picLocks noChangeAspect="1"/>
            </p:cNvPicPr>
            <p:nvPr/>
          </p:nvPicPr>
          <p:blipFill rotWithShape="1">
            <a:blip r:embed="rId28"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29" name="HORIZON">
            <a:extLst>
              <a:ext uri="{FF2B5EF4-FFF2-40B4-BE49-F238E27FC236}">
                <a16:creationId xmlns:a16="http://schemas.microsoft.com/office/drawing/2014/main" id="{15BA8B2D-5FF6-D3B8-89A4-44E09C243A10}"/>
              </a:ext>
            </a:extLst>
          </p:cNvPr>
          <p:cNvGrpSpPr/>
          <p:nvPr/>
        </p:nvGrpSpPr>
        <p:grpSpPr>
          <a:xfrm>
            <a:off x="1549232" y="1885505"/>
            <a:ext cx="2062983" cy="1982042"/>
            <a:chOff x="443243" y="2046333"/>
            <a:chExt cx="2062983" cy="1982042"/>
          </a:xfrm>
        </p:grpSpPr>
        <p:sp>
          <p:nvSpPr>
            <p:cNvPr id="66" name="Rectangulo Horizon">
              <a:hlinkClick r:id="rId29" action="ppaction://hlinksldjump"/>
              <a:extLst>
                <a:ext uri="{FF2B5EF4-FFF2-40B4-BE49-F238E27FC236}">
                  <a16:creationId xmlns:a16="http://schemas.microsoft.com/office/drawing/2014/main" id="{7A3594D5-568C-EC2E-A06C-AAEF430C5529}"/>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62" name="TextBox Horizon">
              <a:hlinkClick r:id="rId29" action="ppaction://hlinksldjump"/>
              <a:extLst>
                <a:ext uri="{FF2B5EF4-FFF2-40B4-BE49-F238E27FC236}">
                  <a16:creationId xmlns:a16="http://schemas.microsoft.com/office/drawing/2014/main" id="{8A3DBCCC-2A16-DBDC-2641-05E9FD839B3D}"/>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21" name="Product image Horizon">
              <a:hlinkClick r:id="rId29" action="ppaction://hlinksldjump"/>
              <a:extLst>
                <a:ext uri="{FF2B5EF4-FFF2-40B4-BE49-F238E27FC236}">
                  <a16:creationId xmlns:a16="http://schemas.microsoft.com/office/drawing/2014/main" id="{600A426C-56E9-2DDC-C540-58401D50F7D6}"/>
                </a:ext>
              </a:extLst>
            </p:cNvPr>
            <p:cNvPicPr>
              <a:picLocks noChangeAspect="1"/>
            </p:cNvPicPr>
            <p:nvPr/>
          </p:nvPicPr>
          <p:blipFill rotWithShape="1">
            <a:blip r:embed="rId30"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5" name="Our Portafolio text box">
            <a:extLst>
              <a:ext uri="{FF2B5EF4-FFF2-40B4-BE49-F238E27FC236}">
                <a16:creationId xmlns:a16="http://schemas.microsoft.com/office/drawing/2014/main" id="{5F94029B-8244-2BFF-8ED7-664F978F87D2}"/>
              </a:ext>
            </a:extLst>
          </p:cNvPr>
          <p:cNvSpPr txBox="1"/>
          <p:nvPr/>
        </p:nvSpPr>
        <p:spPr>
          <a:xfrm>
            <a:off x="4627950" y="127060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pic>
        <p:nvPicPr>
          <p:cNvPr id="28" name="CARESTREAM LOGO">
            <a:extLst>
              <a:ext uri="{FF2B5EF4-FFF2-40B4-BE49-F238E27FC236}">
                <a16:creationId xmlns:a16="http://schemas.microsoft.com/office/drawing/2014/main" id="{54F903E5-7727-00A9-FE76-CAD6EDEED9DA}"/>
              </a:ext>
            </a:extLst>
          </p:cNvPr>
          <p:cNvPicPr>
            <a:picLocks noChangeAspect="1"/>
          </p:cNvPicPr>
          <p:nvPr/>
        </p:nvPicPr>
        <p:blipFill>
          <a:blip r:embed="rId31" cstate="screen">
            <a:extLst>
              <a:ext uri="{28A0092B-C50C-407E-A947-70E740481C1C}">
                <a14:useLocalDpi xmlns:a14="http://schemas.microsoft.com/office/drawing/2010/main"/>
              </a:ext>
            </a:extLst>
          </a:blip>
          <a:stretch>
            <a:fillRect/>
          </a:stretch>
        </p:blipFill>
        <p:spPr>
          <a:xfrm>
            <a:off x="5215976" y="884392"/>
            <a:ext cx="2282598" cy="371304"/>
          </a:xfrm>
          <a:prstGeom prst="rect">
            <a:avLst/>
          </a:prstGeom>
        </p:spPr>
      </p:pic>
      <p:pic>
        <p:nvPicPr>
          <p:cNvPr id="226" name="BCS award logo">
            <a:extLst>
              <a:ext uri="{FF2B5EF4-FFF2-40B4-BE49-F238E27FC236}">
                <a16:creationId xmlns:a16="http://schemas.microsoft.com/office/drawing/2014/main" id="{0AE31858-5369-039D-D81F-9F90C2848705}"/>
              </a:ext>
            </a:extLst>
          </p:cNvPr>
          <p:cNvPicPr>
            <a:picLocks noChangeAspect="1"/>
          </p:cNvPicPr>
          <p:nvPr/>
        </p:nvPicPr>
        <p:blipFill rotWithShape="1">
          <a:blip r:embed="rId14" cstate="screen">
            <a:extLst>
              <a:ext uri="{28A0092B-C50C-407E-A947-70E740481C1C}">
                <a14:useLocalDpi xmlns:a14="http://schemas.microsoft.com/office/drawing/2010/main"/>
              </a:ext>
            </a:extLst>
          </a:blip>
          <a:srcRect/>
          <a:stretch/>
        </p:blipFill>
        <p:spPr>
          <a:xfrm>
            <a:off x="-3216183" y="-3078589"/>
            <a:ext cx="2656805" cy="2391640"/>
          </a:xfrm>
          <a:prstGeom prst="rect">
            <a:avLst/>
          </a:prstGeom>
        </p:spPr>
      </p:pic>
      <p:sp>
        <p:nvSpPr>
          <p:cNvPr id="227" name="Awards Title">
            <a:extLst>
              <a:ext uri="{FF2B5EF4-FFF2-40B4-BE49-F238E27FC236}">
                <a16:creationId xmlns:a16="http://schemas.microsoft.com/office/drawing/2014/main" id="{3B5CF40C-D9BE-F355-D21C-7757ED90232A}"/>
              </a:ext>
            </a:extLst>
          </p:cNvPr>
          <p:cNvSpPr txBox="1"/>
          <p:nvPr/>
        </p:nvSpPr>
        <p:spPr>
          <a:xfrm>
            <a:off x="8768044" y="8356395"/>
            <a:ext cx="4763182" cy="646331"/>
          </a:xfrm>
          <a:prstGeom prst="rect">
            <a:avLst/>
          </a:prstGeom>
          <a:noFill/>
        </p:spPr>
        <p:txBody>
          <a:bodyPr wrap="square" rtlCol="0">
            <a:spAutoFit/>
          </a:bodyPr>
          <a:lstStyle/>
          <a:p>
            <a:r>
              <a:rPr lang="en-US" sz="3600" b="1" kern="0" dirty="0">
                <a:latin typeface="FRUTIGER LT 77 BLACK CONDENSED" panose="02000503000000000000" pitchFamily="2" charset="0"/>
              </a:rPr>
              <a:t>RECONOCIMIENTOS</a:t>
            </a:r>
          </a:p>
        </p:txBody>
      </p:sp>
      <p:grpSp>
        <p:nvGrpSpPr>
          <p:cNvPr id="228" name="CUSTOMERS LEFT">
            <a:extLst>
              <a:ext uri="{FF2B5EF4-FFF2-40B4-BE49-F238E27FC236}">
                <a16:creationId xmlns:a16="http://schemas.microsoft.com/office/drawing/2014/main" id="{453D7863-6022-FF77-DC4D-EE713188C755}"/>
              </a:ext>
            </a:extLst>
          </p:cNvPr>
          <p:cNvGrpSpPr/>
          <p:nvPr/>
        </p:nvGrpSpPr>
        <p:grpSpPr>
          <a:xfrm>
            <a:off x="-6604034" y="1341340"/>
            <a:ext cx="5746233" cy="4184479"/>
            <a:chOff x="1254397" y="1341340"/>
            <a:chExt cx="5746233" cy="4184479"/>
          </a:xfrm>
        </p:grpSpPr>
        <p:pic>
          <p:nvPicPr>
            <p:cNvPr id="229" name="Picture 228">
              <a:extLst>
                <a:ext uri="{FF2B5EF4-FFF2-40B4-BE49-F238E27FC236}">
                  <a16:creationId xmlns:a16="http://schemas.microsoft.com/office/drawing/2014/main" id="{E4D943CB-A40D-BDDB-5E7C-855EF245EA5B}"/>
                </a:ext>
              </a:extLst>
            </p:cNvPr>
            <p:cNvPicPr>
              <a:picLocks noChangeAspect="1" noChangeArrowheads="1"/>
            </p:cNvPicPr>
            <p:nvPr/>
          </p:nvPicPr>
          <p:blipFill>
            <a:blip r:embed="rId32">
              <a:extLst>
                <a:ext uri="{28A0092B-C50C-407E-A947-70E740481C1C}">
                  <a14:useLocalDpi xmlns:a14="http://schemas.microsoft.com/office/drawing/2010/main"/>
                </a:ext>
              </a:extLst>
            </a:blip>
            <a:srcRect/>
            <a:stretch>
              <a:fillRect/>
            </a:stretch>
          </p:blipFill>
          <p:spPr bwMode="auto">
            <a:xfrm>
              <a:off x="3195242" y="1436207"/>
              <a:ext cx="2298510" cy="789458"/>
            </a:xfrm>
            <a:prstGeom prst="rect">
              <a:avLst/>
            </a:prstGeom>
            <a:noFill/>
            <a:extLst>
              <a:ext uri="{909E8E84-426E-40DD-AFC4-6F175D3DCCD1}">
                <a14:hiddenFill xmlns:a14="http://schemas.microsoft.com/office/drawing/2010/main">
                  <a:solidFill>
                    <a:srgbClr val="FFFFFF"/>
                  </a:solidFill>
                </a14:hiddenFill>
              </a:ext>
            </a:extLst>
          </p:spPr>
        </p:pic>
        <p:pic>
          <p:nvPicPr>
            <p:cNvPr id="230" name="Mount Sinai Hosptal" descr="Mount Sinai Hospital (Manhattan) - Wikipedia">
              <a:extLst>
                <a:ext uri="{FF2B5EF4-FFF2-40B4-BE49-F238E27FC236}">
                  <a16:creationId xmlns:a16="http://schemas.microsoft.com/office/drawing/2014/main" id="{3D10C23A-C4FF-441E-8548-E96B4041A543}"/>
                </a:ext>
              </a:extLst>
            </p:cNvPr>
            <p:cNvPicPr>
              <a:picLocks noChangeAspect="1" noChangeArrowheads="1"/>
            </p:cNvPicPr>
            <p:nvPr/>
          </p:nvPicPr>
          <p:blipFill>
            <a:blip r:embed="rId3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402875" y="1358886"/>
              <a:ext cx="649187" cy="961423"/>
            </a:xfrm>
            <a:prstGeom prst="rect">
              <a:avLst/>
            </a:prstGeom>
            <a:noFill/>
            <a:extLst>
              <a:ext uri="{909E8E84-426E-40DD-AFC4-6F175D3DCCD1}">
                <a14:hiddenFill xmlns:a14="http://schemas.microsoft.com/office/drawing/2010/main">
                  <a:solidFill>
                    <a:srgbClr val="FFFFFF"/>
                  </a:solidFill>
                </a14:hiddenFill>
              </a:ext>
            </a:extLst>
          </p:spPr>
        </p:pic>
        <p:pic>
          <p:nvPicPr>
            <p:cNvPr id="231" name="Yale Heaven Hospital" descr="Yale-New Haven Hospital Logo PNG vector in SVG, PDF, AI, CDR ...">
              <a:extLst>
                <a:ext uri="{FF2B5EF4-FFF2-40B4-BE49-F238E27FC236}">
                  <a16:creationId xmlns:a16="http://schemas.microsoft.com/office/drawing/2014/main" id="{4FC78854-54ED-CEF9-431F-7894A6D5E32A}"/>
                </a:ext>
              </a:extLst>
            </p:cNvPr>
            <p:cNvPicPr>
              <a:picLocks noChangeAspect="1" noChangeArrowheads="1"/>
            </p:cNvPicPr>
            <p:nvPr/>
          </p:nvPicPr>
          <p:blipFill>
            <a:blip r:embed="rId34"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2175729" y="1341340"/>
              <a:ext cx="1298978" cy="974909"/>
            </a:xfrm>
            <a:prstGeom prst="rect">
              <a:avLst/>
            </a:prstGeom>
            <a:noFill/>
            <a:extLst>
              <a:ext uri="{909E8E84-426E-40DD-AFC4-6F175D3DCCD1}">
                <a14:hiddenFill xmlns:a14="http://schemas.microsoft.com/office/drawing/2010/main">
                  <a:solidFill>
                    <a:srgbClr val="FFFFFF"/>
                  </a:solidFill>
                </a14:hiddenFill>
              </a:ext>
            </a:extLst>
          </p:spPr>
        </p:pic>
        <p:pic>
          <p:nvPicPr>
            <p:cNvPr id="232" name="newYork Presbyterian">
              <a:extLst>
                <a:ext uri="{FF2B5EF4-FFF2-40B4-BE49-F238E27FC236}">
                  <a16:creationId xmlns:a16="http://schemas.microsoft.com/office/drawing/2014/main" id="{BC737FA1-A5FA-0850-C595-415D303C2320}"/>
                </a:ext>
              </a:extLst>
            </p:cNvPr>
            <p:cNvPicPr>
              <a:picLocks noChangeAspect="1" noChangeArrowheads="1"/>
            </p:cNvPicPr>
            <p:nvPr/>
          </p:nvPicPr>
          <p:blipFill>
            <a:blip r:embed="rId35"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254397" y="2419384"/>
              <a:ext cx="2874344" cy="523221"/>
            </a:xfrm>
            <a:prstGeom prst="rect">
              <a:avLst/>
            </a:prstGeom>
            <a:noFill/>
            <a:extLst>
              <a:ext uri="{909E8E84-426E-40DD-AFC4-6F175D3DCCD1}">
                <a14:hiddenFill xmlns:a14="http://schemas.microsoft.com/office/drawing/2010/main">
                  <a:solidFill>
                    <a:srgbClr val="FFFFFF"/>
                  </a:solidFill>
                </a14:hiddenFill>
              </a:ext>
            </a:extLst>
          </p:spPr>
        </p:pic>
        <p:pic>
          <p:nvPicPr>
            <p:cNvPr id="233" name="UMass memorial" descr="UMass Memorial Health Unifies Clinical Communication and ...">
              <a:extLst>
                <a:ext uri="{FF2B5EF4-FFF2-40B4-BE49-F238E27FC236}">
                  <a16:creationId xmlns:a16="http://schemas.microsoft.com/office/drawing/2014/main" id="{495781F5-C8E6-03C1-49B3-90345D5B2E78}"/>
                </a:ext>
              </a:extLst>
            </p:cNvPr>
            <p:cNvPicPr>
              <a:picLocks noChangeAspect="1" noChangeArrowheads="1"/>
            </p:cNvPicPr>
            <p:nvPr/>
          </p:nvPicPr>
          <p:blipFill>
            <a:blip r:embed="rId36"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4995568" y="1448261"/>
              <a:ext cx="1399945" cy="729232"/>
            </a:xfrm>
            <a:prstGeom prst="rect">
              <a:avLst/>
            </a:prstGeom>
            <a:noFill/>
            <a:extLst>
              <a:ext uri="{909E8E84-426E-40DD-AFC4-6F175D3DCCD1}">
                <a14:hiddenFill xmlns:a14="http://schemas.microsoft.com/office/drawing/2010/main">
                  <a:solidFill>
                    <a:srgbClr val="FFFFFF"/>
                  </a:solidFill>
                </a14:hiddenFill>
              </a:ext>
            </a:extLst>
          </p:spPr>
        </p:pic>
        <p:pic>
          <p:nvPicPr>
            <p:cNvPr id="234" name="Northwell Helath" descr="Northwell Health logo – WVI Dolphin Foundation">
              <a:extLst>
                <a:ext uri="{FF2B5EF4-FFF2-40B4-BE49-F238E27FC236}">
                  <a16:creationId xmlns:a16="http://schemas.microsoft.com/office/drawing/2014/main" id="{5AF9B629-C825-BB62-C9E3-603328D263C7}"/>
                </a:ext>
              </a:extLst>
            </p:cNvPr>
            <p:cNvPicPr>
              <a:picLocks noChangeAspect="1" noChangeArrowheads="1"/>
            </p:cNvPicPr>
            <p:nvPr/>
          </p:nvPicPr>
          <p:blipFill rotWithShape="1">
            <a:blip r:embed="rId37" cstate="screen">
              <a:clrChange>
                <a:clrFrom>
                  <a:srgbClr val="FCFCFC"/>
                </a:clrFrom>
                <a:clrTo>
                  <a:srgbClr val="FCFCFC">
                    <a:alpha val="0"/>
                  </a:srgbClr>
                </a:clrTo>
              </a:clrChange>
              <a:extLst>
                <a:ext uri="{28A0092B-C50C-407E-A947-70E740481C1C}">
                  <a14:useLocalDpi xmlns:a14="http://schemas.microsoft.com/office/drawing/2010/main"/>
                </a:ext>
              </a:extLst>
            </a:blip>
            <a:srcRect/>
            <a:stretch/>
          </p:blipFill>
          <p:spPr bwMode="auto">
            <a:xfrm>
              <a:off x="6120211" y="2327432"/>
              <a:ext cx="803726" cy="833937"/>
            </a:xfrm>
            <a:prstGeom prst="rect">
              <a:avLst/>
            </a:prstGeom>
            <a:noFill/>
            <a:extLst>
              <a:ext uri="{909E8E84-426E-40DD-AFC4-6F175D3DCCD1}">
                <a14:hiddenFill xmlns:a14="http://schemas.microsoft.com/office/drawing/2010/main">
                  <a:solidFill>
                    <a:srgbClr val="FFFFFF"/>
                  </a:solidFill>
                </a14:hiddenFill>
              </a:ext>
            </a:extLst>
          </p:spPr>
        </p:pic>
        <p:pic>
          <p:nvPicPr>
            <p:cNvPr id="235" name="NuHealth" descr="PATIENT INFORMATION GUIDE">
              <a:extLst>
                <a:ext uri="{FF2B5EF4-FFF2-40B4-BE49-F238E27FC236}">
                  <a16:creationId xmlns:a16="http://schemas.microsoft.com/office/drawing/2014/main" id="{6411370D-137F-A62E-2C83-1CEA29937D63}"/>
                </a:ext>
              </a:extLst>
            </p:cNvPr>
            <p:cNvPicPr>
              <a:picLocks noChangeAspect="1" noChangeArrowheads="1"/>
            </p:cNvPicPr>
            <p:nvPr/>
          </p:nvPicPr>
          <p:blipFill>
            <a:blip r:embed="rId38" cstate="screen">
              <a:clrChange>
                <a:clrFrom>
                  <a:srgbClr val="FCFCFC"/>
                </a:clrFrom>
                <a:clrTo>
                  <a:srgbClr val="FCFCFC">
                    <a:alpha val="0"/>
                  </a:srgbClr>
                </a:clrTo>
              </a:clrChange>
              <a:extLst>
                <a:ext uri="{28A0092B-C50C-407E-A947-70E740481C1C}">
                  <a14:useLocalDpi xmlns:a14="http://schemas.microsoft.com/office/drawing/2010/main"/>
                </a:ext>
              </a:extLst>
            </a:blip>
            <a:srcRect/>
            <a:stretch>
              <a:fillRect/>
            </a:stretch>
          </p:blipFill>
          <p:spPr bwMode="auto">
            <a:xfrm>
              <a:off x="4082473" y="2394377"/>
              <a:ext cx="1952953" cy="523193"/>
            </a:xfrm>
            <a:prstGeom prst="rect">
              <a:avLst/>
            </a:prstGeom>
            <a:noFill/>
            <a:extLst>
              <a:ext uri="{909E8E84-426E-40DD-AFC4-6F175D3DCCD1}">
                <a14:hiddenFill xmlns:a14="http://schemas.microsoft.com/office/drawing/2010/main">
                  <a:solidFill>
                    <a:srgbClr val="FFFFFF"/>
                  </a:solidFill>
                </a14:hiddenFill>
              </a:ext>
            </a:extLst>
          </p:spPr>
        </p:pic>
        <p:pic>
          <p:nvPicPr>
            <p:cNvPr id="236" name="DMC" descr="Detroit Medical Center - Wikipedia">
              <a:extLst>
                <a:ext uri="{FF2B5EF4-FFF2-40B4-BE49-F238E27FC236}">
                  <a16:creationId xmlns:a16="http://schemas.microsoft.com/office/drawing/2014/main" id="{32C7C46B-7934-7FD1-A9A3-326D7EEEDEA5}"/>
                </a:ext>
              </a:extLst>
            </p:cNvPr>
            <p:cNvPicPr>
              <a:picLocks noChangeAspect="1" noChangeArrowheads="1"/>
            </p:cNvPicPr>
            <p:nvPr/>
          </p:nvPicPr>
          <p:blipFill>
            <a:blip r:embed="rId39"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404872" y="3217312"/>
              <a:ext cx="1177167" cy="576782"/>
            </a:xfrm>
            <a:prstGeom prst="rect">
              <a:avLst/>
            </a:prstGeom>
            <a:noFill/>
            <a:extLst>
              <a:ext uri="{909E8E84-426E-40DD-AFC4-6F175D3DCCD1}">
                <a14:hiddenFill xmlns:a14="http://schemas.microsoft.com/office/drawing/2010/main">
                  <a:solidFill>
                    <a:srgbClr val="FFFFFF"/>
                  </a:solidFill>
                </a14:hiddenFill>
              </a:ext>
            </a:extLst>
          </p:spPr>
        </p:pic>
        <p:pic>
          <p:nvPicPr>
            <p:cNvPr id="237" name="NYC Health">
              <a:extLst>
                <a:ext uri="{FF2B5EF4-FFF2-40B4-BE49-F238E27FC236}">
                  <a16:creationId xmlns:a16="http://schemas.microsoft.com/office/drawing/2014/main" id="{C12FF1CC-8EA2-B913-4BC6-33F781876ADD}"/>
                </a:ext>
              </a:extLst>
            </p:cNvPr>
            <p:cNvPicPr>
              <a:picLocks noChangeAspect="1" noChangeArrowheads="1"/>
            </p:cNvPicPr>
            <p:nvPr/>
          </p:nvPicPr>
          <p:blipFill>
            <a:blip r:embed="rId40" cstate="screen">
              <a:extLst>
                <a:ext uri="{28A0092B-C50C-407E-A947-70E740481C1C}">
                  <a14:useLocalDpi xmlns:a14="http://schemas.microsoft.com/office/drawing/2010/main"/>
                </a:ext>
              </a:extLst>
            </a:blip>
            <a:srcRect/>
            <a:stretch>
              <a:fillRect/>
            </a:stretch>
          </p:blipFill>
          <p:spPr bwMode="auto">
            <a:xfrm>
              <a:off x="4971629" y="4805038"/>
              <a:ext cx="1036111" cy="509961"/>
            </a:xfrm>
            <a:prstGeom prst="rect">
              <a:avLst/>
            </a:prstGeom>
            <a:noFill/>
            <a:extLst>
              <a:ext uri="{909E8E84-426E-40DD-AFC4-6F175D3DCCD1}">
                <a14:hiddenFill xmlns:a14="http://schemas.microsoft.com/office/drawing/2010/main">
                  <a:solidFill>
                    <a:srgbClr val="FFFFFF"/>
                  </a:solidFill>
                </a14:hiddenFill>
              </a:ext>
            </a:extLst>
          </p:spPr>
        </p:pic>
        <p:pic>
          <p:nvPicPr>
            <p:cNvPr id="238" name="Trinity Health" descr="Trinity Health Muskegon – Grand Rapids, MI - RQI Partners, LLC">
              <a:extLst>
                <a:ext uri="{FF2B5EF4-FFF2-40B4-BE49-F238E27FC236}">
                  <a16:creationId xmlns:a16="http://schemas.microsoft.com/office/drawing/2014/main" id="{0ECB7C86-02C6-C2A1-5540-8BE2EB29C7E4}"/>
                </a:ext>
              </a:extLst>
            </p:cNvPr>
            <p:cNvPicPr>
              <a:picLocks noChangeAspect="1" noChangeArrowheads="1"/>
            </p:cNvPicPr>
            <p:nvPr/>
          </p:nvPicPr>
          <p:blipFill rotWithShape="1">
            <a:blip r:embed="rId41" cstate="screen">
              <a:extLst>
                <a:ext uri="{28A0092B-C50C-407E-A947-70E740481C1C}">
                  <a14:useLocalDpi xmlns:a14="http://schemas.microsoft.com/office/drawing/2010/main"/>
                </a:ext>
              </a:extLst>
            </a:blip>
            <a:srcRect l="6011" t="28076" b="27769"/>
            <a:stretch/>
          </p:blipFill>
          <p:spPr bwMode="auto">
            <a:xfrm>
              <a:off x="1254397" y="4874034"/>
              <a:ext cx="1898048" cy="651785"/>
            </a:xfrm>
            <a:prstGeom prst="rect">
              <a:avLst/>
            </a:prstGeom>
            <a:noFill/>
            <a:extLst>
              <a:ext uri="{909E8E84-426E-40DD-AFC4-6F175D3DCCD1}">
                <a14:hiddenFill xmlns:a14="http://schemas.microsoft.com/office/drawing/2010/main">
                  <a:solidFill>
                    <a:srgbClr val="FFFFFF"/>
                  </a:solidFill>
                </a14:hiddenFill>
              </a:ext>
            </a:extLst>
          </p:spPr>
        </p:pic>
        <p:pic>
          <p:nvPicPr>
            <p:cNvPr id="239" name="Beth Israel Health" descr="Syntellis Healthcare Summit | Syntellis Performance Solutions">
              <a:extLst>
                <a:ext uri="{FF2B5EF4-FFF2-40B4-BE49-F238E27FC236}">
                  <a16:creationId xmlns:a16="http://schemas.microsoft.com/office/drawing/2014/main" id="{7A3F0DA1-752B-03BD-71C4-72C60D971C46}"/>
                </a:ext>
              </a:extLst>
            </p:cNvPr>
            <p:cNvPicPr>
              <a:picLocks noChangeAspect="1" noChangeArrowheads="1"/>
            </p:cNvPicPr>
            <p:nvPr/>
          </p:nvPicPr>
          <p:blipFill>
            <a:blip r:embed="rId42" cstate="screen">
              <a:extLst>
                <a:ext uri="{28A0092B-C50C-407E-A947-70E740481C1C}">
                  <a14:useLocalDpi xmlns:a14="http://schemas.microsoft.com/office/drawing/2010/main"/>
                </a:ext>
              </a:extLst>
            </a:blip>
            <a:srcRect/>
            <a:stretch>
              <a:fillRect/>
            </a:stretch>
          </p:blipFill>
          <p:spPr bwMode="auto">
            <a:xfrm>
              <a:off x="5234128" y="3256210"/>
              <a:ext cx="1177167" cy="420417"/>
            </a:xfrm>
            <a:prstGeom prst="rect">
              <a:avLst/>
            </a:prstGeom>
            <a:noFill/>
            <a:extLst>
              <a:ext uri="{909E8E84-426E-40DD-AFC4-6F175D3DCCD1}">
                <a14:hiddenFill xmlns:a14="http://schemas.microsoft.com/office/drawing/2010/main">
                  <a:solidFill>
                    <a:srgbClr val="FFFFFF"/>
                  </a:solidFill>
                </a14:hiddenFill>
              </a:ext>
            </a:extLst>
          </p:spPr>
        </p:pic>
        <p:pic>
          <p:nvPicPr>
            <p:cNvPr id="240" name="Kaiser Permanente" descr="Kaiser Permanente Logo PNG Transparent &amp; SVG Vector - Freebie Supply">
              <a:extLst>
                <a:ext uri="{FF2B5EF4-FFF2-40B4-BE49-F238E27FC236}">
                  <a16:creationId xmlns:a16="http://schemas.microsoft.com/office/drawing/2014/main" id="{AEFF5D75-AB7F-5515-9A5E-0CBF1219AF9F}"/>
                </a:ext>
              </a:extLst>
            </p:cNvPr>
            <p:cNvPicPr>
              <a:picLocks noChangeAspect="1" noChangeArrowheads="1"/>
            </p:cNvPicPr>
            <p:nvPr/>
          </p:nvPicPr>
          <p:blipFill rotWithShape="1">
            <a:blip r:embed="rId4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1402875" y="4003103"/>
              <a:ext cx="1578794" cy="560683"/>
            </a:xfrm>
            <a:prstGeom prst="rect">
              <a:avLst/>
            </a:prstGeom>
            <a:noFill/>
            <a:extLst>
              <a:ext uri="{909E8E84-426E-40DD-AFC4-6F175D3DCCD1}">
                <a14:hiddenFill xmlns:a14="http://schemas.microsoft.com/office/drawing/2010/main">
                  <a:solidFill>
                    <a:srgbClr val="FFFFFF"/>
                  </a:solidFill>
                </a14:hiddenFill>
              </a:ext>
            </a:extLst>
          </p:spPr>
        </p:pic>
        <p:pic>
          <p:nvPicPr>
            <p:cNvPr id="241" name="University Helath System">
              <a:extLst>
                <a:ext uri="{FF2B5EF4-FFF2-40B4-BE49-F238E27FC236}">
                  <a16:creationId xmlns:a16="http://schemas.microsoft.com/office/drawing/2014/main" id="{1713EEEF-3558-58EB-3ECD-AFC94B482644}"/>
                </a:ext>
              </a:extLst>
            </p:cNvPr>
            <p:cNvPicPr>
              <a:picLocks noChangeAspect="1" noChangeArrowheads="1"/>
            </p:cNvPicPr>
            <p:nvPr/>
          </p:nvPicPr>
          <p:blipFill rotWithShape="1">
            <a:blip r:embed="rId44"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3276683" y="4003103"/>
              <a:ext cx="1802122" cy="583595"/>
            </a:xfrm>
            <a:prstGeom prst="rect">
              <a:avLst/>
            </a:prstGeom>
            <a:noFill/>
            <a:extLst>
              <a:ext uri="{909E8E84-426E-40DD-AFC4-6F175D3DCCD1}">
                <a14:hiddenFill xmlns:a14="http://schemas.microsoft.com/office/drawing/2010/main">
                  <a:solidFill>
                    <a:srgbClr val="FFFFFF"/>
                  </a:solidFill>
                </a14:hiddenFill>
              </a:ext>
            </a:extLst>
          </p:spPr>
        </p:pic>
        <p:pic>
          <p:nvPicPr>
            <p:cNvPr id="242" name="Mayo Clinic" descr="Mayo Clinic Health System named 'Best Regional Hospital'">
              <a:extLst>
                <a:ext uri="{FF2B5EF4-FFF2-40B4-BE49-F238E27FC236}">
                  <a16:creationId xmlns:a16="http://schemas.microsoft.com/office/drawing/2014/main" id="{A2283F9D-836F-734B-FEB0-2FB4EDD511B4}"/>
                </a:ext>
              </a:extLst>
            </p:cNvPr>
            <p:cNvPicPr>
              <a:picLocks noChangeAspect="1" noChangeArrowheads="1"/>
            </p:cNvPicPr>
            <p:nvPr/>
          </p:nvPicPr>
          <p:blipFill>
            <a:blip r:embed="rId45"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5293679" y="3786422"/>
              <a:ext cx="1706951" cy="960160"/>
            </a:xfrm>
            <a:prstGeom prst="rect">
              <a:avLst/>
            </a:prstGeom>
            <a:noFill/>
            <a:extLst>
              <a:ext uri="{909E8E84-426E-40DD-AFC4-6F175D3DCCD1}">
                <a14:hiddenFill xmlns:a14="http://schemas.microsoft.com/office/drawing/2010/main">
                  <a:solidFill>
                    <a:srgbClr val="FFFFFF"/>
                  </a:solidFill>
                </a14:hiddenFill>
              </a:ext>
            </a:extLst>
          </p:spPr>
        </p:pic>
        <p:pic>
          <p:nvPicPr>
            <p:cNvPr id="243" name="Saint Peteres" descr="U.S. News &amp; World Report Names Saint Peter's University Hospital a High  Performing Hospital for Five Adult Specialties | New Brunswick, NJ News  TAPinto">
              <a:extLst>
                <a:ext uri="{FF2B5EF4-FFF2-40B4-BE49-F238E27FC236}">
                  <a16:creationId xmlns:a16="http://schemas.microsoft.com/office/drawing/2014/main" id="{8CF4AD27-253A-FAC5-766E-7FDD97861E32}"/>
                </a:ext>
              </a:extLst>
            </p:cNvPr>
            <p:cNvPicPr>
              <a:picLocks noChangeAspect="1" noChangeArrowheads="1"/>
            </p:cNvPicPr>
            <p:nvPr/>
          </p:nvPicPr>
          <p:blipFill rotWithShape="1">
            <a:blip r:embed="rId46"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2833178" y="3182894"/>
              <a:ext cx="2149811" cy="509961"/>
            </a:xfrm>
            <a:prstGeom prst="rect">
              <a:avLst/>
            </a:prstGeom>
            <a:noFill/>
            <a:extLst>
              <a:ext uri="{909E8E84-426E-40DD-AFC4-6F175D3DCCD1}">
                <a14:hiddenFill xmlns:a14="http://schemas.microsoft.com/office/drawing/2010/main">
                  <a:solidFill>
                    <a:srgbClr val="FFFFFF"/>
                  </a:solidFill>
                </a14:hiddenFill>
              </a:ext>
            </a:extLst>
          </p:spPr>
        </p:pic>
        <p:pic>
          <p:nvPicPr>
            <p:cNvPr id="244" name="Ascension" descr="ascension-logo - Bama Companies">
              <a:extLst>
                <a:ext uri="{FF2B5EF4-FFF2-40B4-BE49-F238E27FC236}">
                  <a16:creationId xmlns:a16="http://schemas.microsoft.com/office/drawing/2014/main" id="{A1D05303-C809-6437-57E6-3411E49362DA}"/>
                </a:ext>
              </a:extLst>
            </p:cNvPr>
            <p:cNvPicPr>
              <a:picLocks noChangeAspect="1" noChangeArrowheads="1"/>
            </p:cNvPicPr>
            <p:nvPr/>
          </p:nvPicPr>
          <p:blipFill>
            <a:blip r:embed="rId47" cstate="screen">
              <a:extLst>
                <a:ext uri="{28A0092B-C50C-407E-A947-70E740481C1C}">
                  <a14:useLocalDpi xmlns:a14="http://schemas.microsoft.com/office/drawing/2010/main"/>
                </a:ext>
              </a:extLst>
            </a:blip>
            <a:srcRect/>
            <a:stretch>
              <a:fillRect/>
            </a:stretch>
          </p:blipFill>
          <p:spPr bwMode="auto">
            <a:xfrm>
              <a:off x="3254172" y="4940076"/>
              <a:ext cx="1402193" cy="351096"/>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45" name="CUSTOMERS RIGHT">
            <a:extLst>
              <a:ext uri="{FF2B5EF4-FFF2-40B4-BE49-F238E27FC236}">
                <a16:creationId xmlns:a16="http://schemas.microsoft.com/office/drawing/2014/main" id="{3A431EAE-57AC-9DEB-4944-3DD6284A1066}"/>
              </a:ext>
            </a:extLst>
          </p:cNvPr>
          <p:cNvGrpSpPr/>
          <p:nvPr/>
        </p:nvGrpSpPr>
        <p:grpSpPr>
          <a:xfrm>
            <a:off x="13722762" y="1326225"/>
            <a:ext cx="4617375" cy="4205550"/>
            <a:chOff x="6320228" y="1326225"/>
            <a:chExt cx="4617375" cy="4205550"/>
          </a:xfrm>
        </p:grpSpPr>
        <p:pic>
          <p:nvPicPr>
            <p:cNvPr id="246" name="caholic Helath service" descr="Catholic Health Services of Long Island Profile">
              <a:extLst>
                <a:ext uri="{FF2B5EF4-FFF2-40B4-BE49-F238E27FC236}">
                  <a16:creationId xmlns:a16="http://schemas.microsoft.com/office/drawing/2014/main" id="{198F54E9-79E9-D0A3-73C1-578D9C3A0035}"/>
                </a:ext>
              </a:extLst>
            </p:cNvPr>
            <p:cNvPicPr>
              <a:picLocks noChangeAspect="1" noChangeArrowheads="1"/>
            </p:cNvPicPr>
            <p:nvPr/>
          </p:nvPicPr>
          <p:blipFill>
            <a:blip r:embed="rId48" cstate="screen">
              <a:extLst>
                <a:ext uri="{28A0092B-C50C-407E-A947-70E740481C1C}">
                  <a14:useLocalDpi xmlns:a14="http://schemas.microsoft.com/office/drawing/2010/main"/>
                </a:ext>
              </a:extLst>
            </a:blip>
            <a:srcRect/>
            <a:stretch>
              <a:fillRect/>
            </a:stretch>
          </p:blipFill>
          <p:spPr bwMode="auto">
            <a:xfrm>
              <a:off x="6424271" y="1571239"/>
              <a:ext cx="1695298" cy="609248"/>
            </a:xfrm>
            <a:prstGeom prst="rect">
              <a:avLst/>
            </a:prstGeom>
            <a:noFill/>
            <a:extLst>
              <a:ext uri="{909E8E84-426E-40DD-AFC4-6F175D3DCCD1}">
                <a14:hiddenFill xmlns:a14="http://schemas.microsoft.com/office/drawing/2010/main">
                  <a:solidFill>
                    <a:srgbClr val="FFFFFF"/>
                  </a:solidFill>
                </a14:hiddenFill>
              </a:ext>
            </a:extLst>
          </p:spPr>
        </p:pic>
        <p:pic>
          <p:nvPicPr>
            <p:cNvPr id="247" name="Penn Medicine" descr="Penn Medicine - Arcweb Technologies">
              <a:extLst>
                <a:ext uri="{FF2B5EF4-FFF2-40B4-BE49-F238E27FC236}">
                  <a16:creationId xmlns:a16="http://schemas.microsoft.com/office/drawing/2014/main" id="{74BAB1CE-78A1-2A43-6D9B-5309EAE389B8}"/>
                </a:ext>
              </a:extLst>
            </p:cNvPr>
            <p:cNvPicPr>
              <a:picLocks noChangeAspect="1" noChangeArrowheads="1"/>
            </p:cNvPicPr>
            <p:nvPr/>
          </p:nvPicPr>
          <p:blipFill>
            <a:blip r:embed="rId49" cstate="screen">
              <a:clrChange>
                <a:clrFrom>
                  <a:srgbClr val="FCFCFC"/>
                </a:clrFrom>
                <a:clrTo>
                  <a:srgbClr val="FCFCFC">
                    <a:alpha val="0"/>
                  </a:srgbClr>
                </a:clrTo>
              </a:clrChange>
              <a:extLst>
                <a:ext uri="{28A0092B-C50C-407E-A947-70E740481C1C}">
                  <a14:useLocalDpi xmlns:a14="http://schemas.microsoft.com/office/drawing/2010/main"/>
                </a:ext>
              </a:extLst>
            </a:blip>
            <a:srcRect/>
            <a:stretch>
              <a:fillRect/>
            </a:stretch>
          </p:blipFill>
          <p:spPr bwMode="auto">
            <a:xfrm>
              <a:off x="8200654" y="1662690"/>
              <a:ext cx="1275394" cy="416629"/>
            </a:xfrm>
            <a:prstGeom prst="rect">
              <a:avLst/>
            </a:prstGeom>
            <a:noFill/>
            <a:extLst>
              <a:ext uri="{909E8E84-426E-40DD-AFC4-6F175D3DCCD1}">
                <a14:hiddenFill xmlns:a14="http://schemas.microsoft.com/office/drawing/2010/main">
                  <a:solidFill>
                    <a:srgbClr val="FFFFFF"/>
                  </a:solidFill>
                </a14:hiddenFill>
              </a:ext>
            </a:extLst>
          </p:spPr>
        </p:pic>
        <p:pic>
          <p:nvPicPr>
            <p:cNvPr id="248" name="University of Maryland">
              <a:extLst>
                <a:ext uri="{FF2B5EF4-FFF2-40B4-BE49-F238E27FC236}">
                  <a16:creationId xmlns:a16="http://schemas.microsoft.com/office/drawing/2014/main" id="{BDC87DCD-DB7B-310B-E8FF-5FFA47BF9599}"/>
                </a:ext>
              </a:extLst>
            </p:cNvPr>
            <p:cNvPicPr>
              <a:picLocks noChangeAspect="1" noChangeArrowheads="1"/>
            </p:cNvPicPr>
            <p:nvPr/>
          </p:nvPicPr>
          <p:blipFill>
            <a:blip r:embed="rId50"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7131678" y="2413648"/>
              <a:ext cx="1766331" cy="464824"/>
            </a:xfrm>
            <a:prstGeom prst="rect">
              <a:avLst/>
            </a:prstGeom>
            <a:noFill/>
            <a:extLst>
              <a:ext uri="{909E8E84-426E-40DD-AFC4-6F175D3DCCD1}">
                <a14:hiddenFill xmlns:a14="http://schemas.microsoft.com/office/drawing/2010/main">
                  <a:solidFill>
                    <a:srgbClr val="FFFFFF"/>
                  </a:solidFill>
                </a14:hiddenFill>
              </a:ext>
            </a:extLst>
          </p:spPr>
        </p:pic>
        <p:pic>
          <p:nvPicPr>
            <p:cNvPr id="249" name="Stony Brook" descr="Stony Brook Medicine (@StonyBrookMed) / X">
              <a:extLst>
                <a:ext uri="{FF2B5EF4-FFF2-40B4-BE49-F238E27FC236}">
                  <a16:creationId xmlns:a16="http://schemas.microsoft.com/office/drawing/2014/main" id="{2426FF98-A5F8-F26C-0088-1D198880CCBF}"/>
                </a:ext>
              </a:extLst>
            </p:cNvPr>
            <p:cNvPicPr>
              <a:picLocks noChangeAspect="1" noChangeArrowheads="1"/>
            </p:cNvPicPr>
            <p:nvPr/>
          </p:nvPicPr>
          <p:blipFill rotWithShape="1">
            <a:blip r:embed="rId51"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9476495" y="1326225"/>
              <a:ext cx="1269149" cy="931261"/>
            </a:xfrm>
            <a:prstGeom prst="rect">
              <a:avLst/>
            </a:prstGeom>
            <a:noFill/>
            <a:extLst>
              <a:ext uri="{909E8E84-426E-40DD-AFC4-6F175D3DCCD1}">
                <a14:hiddenFill xmlns:a14="http://schemas.microsoft.com/office/drawing/2010/main">
                  <a:solidFill>
                    <a:srgbClr val="FFFFFF"/>
                  </a:solidFill>
                </a14:hiddenFill>
              </a:ext>
            </a:extLst>
          </p:spPr>
        </p:pic>
        <p:pic>
          <p:nvPicPr>
            <p:cNvPr id="250" name="Johns Hopkins" descr="Home : Johns Hopkins Center for Innovative Medicine">
              <a:extLst>
                <a:ext uri="{FF2B5EF4-FFF2-40B4-BE49-F238E27FC236}">
                  <a16:creationId xmlns:a16="http://schemas.microsoft.com/office/drawing/2014/main" id="{8FAD775B-3742-96B1-80C6-583C15DA15EE}"/>
                </a:ext>
              </a:extLst>
            </p:cNvPr>
            <p:cNvPicPr>
              <a:picLocks noChangeAspect="1" noChangeArrowheads="1"/>
            </p:cNvPicPr>
            <p:nvPr/>
          </p:nvPicPr>
          <p:blipFill>
            <a:blip r:embed="rId5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6737324" y="3135522"/>
              <a:ext cx="2003743" cy="515964"/>
            </a:xfrm>
            <a:prstGeom prst="rect">
              <a:avLst/>
            </a:prstGeom>
            <a:noFill/>
            <a:extLst>
              <a:ext uri="{909E8E84-426E-40DD-AFC4-6F175D3DCCD1}">
                <a14:hiddenFill xmlns:a14="http://schemas.microsoft.com/office/drawing/2010/main">
                  <a:solidFill>
                    <a:srgbClr val="FFFFFF"/>
                  </a:solidFill>
                </a14:hiddenFill>
              </a:ext>
            </a:extLst>
          </p:spPr>
        </p:pic>
        <p:pic>
          <p:nvPicPr>
            <p:cNvPr id="251" name="University of Rochester">
              <a:extLst>
                <a:ext uri="{FF2B5EF4-FFF2-40B4-BE49-F238E27FC236}">
                  <a16:creationId xmlns:a16="http://schemas.microsoft.com/office/drawing/2014/main" id="{C9BEAE20-9090-27A0-E8F7-92F84C038A76}"/>
                </a:ext>
              </a:extLst>
            </p:cNvPr>
            <p:cNvPicPr>
              <a:picLocks noChangeAspect="1" noChangeArrowheads="1"/>
            </p:cNvPicPr>
            <p:nvPr/>
          </p:nvPicPr>
          <p:blipFill>
            <a:blip r:embed="rId5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9031042" y="2964016"/>
              <a:ext cx="1637959" cy="909977"/>
            </a:xfrm>
            <a:prstGeom prst="rect">
              <a:avLst/>
            </a:prstGeom>
            <a:noFill/>
            <a:extLst>
              <a:ext uri="{909E8E84-426E-40DD-AFC4-6F175D3DCCD1}">
                <a14:hiddenFill xmlns:a14="http://schemas.microsoft.com/office/drawing/2010/main">
                  <a:solidFill>
                    <a:srgbClr val="FFFFFF"/>
                  </a:solidFill>
                </a14:hiddenFill>
              </a:ext>
            </a:extLst>
          </p:spPr>
        </p:pic>
        <p:pic>
          <p:nvPicPr>
            <p:cNvPr id="252" name="Children´s Hospital" descr="CHOP Logo - A Kid Again">
              <a:extLst>
                <a:ext uri="{FF2B5EF4-FFF2-40B4-BE49-F238E27FC236}">
                  <a16:creationId xmlns:a16="http://schemas.microsoft.com/office/drawing/2014/main" id="{6798F4E0-11D3-C358-2589-679B0B701D0A}"/>
                </a:ext>
              </a:extLst>
            </p:cNvPr>
            <p:cNvPicPr>
              <a:picLocks noChangeAspect="1" noChangeArrowheads="1"/>
            </p:cNvPicPr>
            <p:nvPr/>
          </p:nvPicPr>
          <p:blipFill>
            <a:blip r:embed="rId54"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8991453" y="2460456"/>
              <a:ext cx="1946150" cy="506617"/>
            </a:xfrm>
            <a:prstGeom prst="rect">
              <a:avLst/>
            </a:prstGeom>
            <a:noFill/>
            <a:extLst>
              <a:ext uri="{909E8E84-426E-40DD-AFC4-6F175D3DCCD1}">
                <a14:hiddenFill xmlns:a14="http://schemas.microsoft.com/office/drawing/2010/main">
                  <a:solidFill>
                    <a:srgbClr val="FFFFFF"/>
                  </a:solidFill>
                </a14:hiddenFill>
              </a:ext>
            </a:extLst>
          </p:spPr>
        </p:pic>
        <p:pic>
          <p:nvPicPr>
            <p:cNvPr id="253" name="Cinnicatti Childrens" descr="Cincinnati Children's Hospital | Brands of the World™ | Download vector  logos and logotypes">
              <a:extLst>
                <a:ext uri="{FF2B5EF4-FFF2-40B4-BE49-F238E27FC236}">
                  <a16:creationId xmlns:a16="http://schemas.microsoft.com/office/drawing/2014/main" id="{BA0FAA90-B0A2-0316-5C35-8B47E5DAD71E}"/>
                </a:ext>
              </a:extLst>
            </p:cNvPr>
            <p:cNvPicPr>
              <a:picLocks noChangeAspect="1" noChangeArrowheads="1"/>
            </p:cNvPicPr>
            <p:nvPr/>
          </p:nvPicPr>
          <p:blipFill rotWithShape="1">
            <a:blip r:embed="rId55"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7318491" y="3977585"/>
              <a:ext cx="1600795" cy="570527"/>
            </a:xfrm>
            <a:prstGeom prst="rect">
              <a:avLst/>
            </a:prstGeom>
            <a:noFill/>
            <a:extLst>
              <a:ext uri="{909E8E84-426E-40DD-AFC4-6F175D3DCCD1}">
                <a14:hiddenFill xmlns:a14="http://schemas.microsoft.com/office/drawing/2010/main">
                  <a:solidFill>
                    <a:srgbClr val="FFFFFF"/>
                  </a:solidFill>
                </a14:hiddenFill>
              </a:ext>
            </a:extLst>
          </p:spPr>
        </p:pic>
        <p:pic>
          <p:nvPicPr>
            <p:cNvPr id="254" name="Jefferson Health" descr="Jefferson Health New Jersey Profile">
              <a:extLst>
                <a:ext uri="{FF2B5EF4-FFF2-40B4-BE49-F238E27FC236}">
                  <a16:creationId xmlns:a16="http://schemas.microsoft.com/office/drawing/2014/main" id="{9BE9D3F4-B02D-F21D-A100-973DBA41C23B}"/>
                </a:ext>
              </a:extLst>
            </p:cNvPr>
            <p:cNvPicPr>
              <a:picLocks noChangeAspect="1" noChangeArrowheads="1"/>
            </p:cNvPicPr>
            <p:nvPr/>
          </p:nvPicPr>
          <p:blipFill>
            <a:blip r:embed="rId56"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9297424" y="4037235"/>
              <a:ext cx="1277562" cy="419578"/>
            </a:xfrm>
            <a:prstGeom prst="rect">
              <a:avLst/>
            </a:prstGeom>
            <a:noFill/>
            <a:extLst>
              <a:ext uri="{909E8E84-426E-40DD-AFC4-6F175D3DCCD1}">
                <a14:hiddenFill xmlns:a14="http://schemas.microsoft.com/office/drawing/2010/main">
                  <a:solidFill>
                    <a:srgbClr val="FFFFFF"/>
                  </a:solidFill>
                </a14:hiddenFill>
              </a:ext>
            </a:extLst>
          </p:spPr>
        </p:pic>
        <p:pic>
          <p:nvPicPr>
            <p:cNvPr id="255" name="Penn State Health" descr="Logo: Penn State Health Milton S. Hershey Medical Center | Flickr">
              <a:extLst>
                <a:ext uri="{FF2B5EF4-FFF2-40B4-BE49-F238E27FC236}">
                  <a16:creationId xmlns:a16="http://schemas.microsoft.com/office/drawing/2014/main" id="{ED14FF23-B7CD-8998-1843-BE55A5E74F35}"/>
                </a:ext>
              </a:extLst>
            </p:cNvPr>
            <p:cNvPicPr>
              <a:picLocks noChangeAspect="1" noChangeArrowheads="1"/>
            </p:cNvPicPr>
            <p:nvPr/>
          </p:nvPicPr>
          <p:blipFill>
            <a:blip r:embed="rId57"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6320228" y="4827174"/>
              <a:ext cx="1715432" cy="613803"/>
            </a:xfrm>
            <a:prstGeom prst="rect">
              <a:avLst/>
            </a:prstGeom>
            <a:noFill/>
            <a:extLst>
              <a:ext uri="{909E8E84-426E-40DD-AFC4-6F175D3DCCD1}">
                <a14:hiddenFill xmlns:a14="http://schemas.microsoft.com/office/drawing/2010/main">
                  <a:solidFill>
                    <a:srgbClr val="FFFFFF"/>
                  </a:solidFill>
                </a14:hiddenFill>
              </a:ext>
            </a:extLst>
          </p:spPr>
        </p:pic>
        <p:pic>
          <p:nvPicPr>
            <p:cNvPr id="256" name="TUFTS">
              <a:extLst>
                <a:ext uri="{FF2B5EF4-FFF2-40B4-BE49-F238E27FC236}">
                  <a16:creationId xmlns:a16="http://schemas.microsoft.com/office/drawing/2014/main" id="{C3AFF868-6AED-18FC-A0FE-0294901863E8}"/>
                </a:ext>
              </a:extLst>
            </p:cNvPr>
            <p:cNvPicPr>
              <a:picLocks noChangeAspect="1" noChangeArrowheads="1"/>
            </p:cNvPicPr>
            <p:nvPr/>
          </p:nvPicPr>
          <p:blipFill>
            <a:blip r:embed="rId58"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8196224" y="5012935"/>
              <a:ext cx="1035958" cy="192947"/>
            </a:xfrm>
            <a:prstGeom prst="rect">
              <a:avLst/>
            </a:prstGeom>
            <a:noFill/>
            <a:extLst>
              <a:ext uri="{909E8E84-426E-40DD-AFC4-6F175D3DCCD1}">
                <a14:hiddenFill xmlns:a14="http://schemas.microsoft.com/office/drawing/2010/main">
                  <a:solidFill>
                    <a:srgbClr val="FFFFFF"/>
                  </a:solidFill>
                </a14:hiddenFill>
              </a:ext>
            </a:extLst>
          </p:spPr>
        </p:pic>
        <p:pic>
          <p:nvPicPr>
            <p:cNvPr id="257" name="New York State">
              <a:extLst>
                <a:ext uri="{FF2B5EF4-FFF2-40B4-BE49-F238E27FC236}">
                  <a16:creationId xmlns:a16="http://schemas.microsoft.com/office/drawing/2014/main" id="{F1AAFB85-9BF8-57BE-CE84-30F70FFCBB7B}"/>
                </a:ext>
              </a:extLst>
            </p:cNvPr>
            <p:cNvPicPr>
              <a:picLocks noChangeAspect="1" noChangeArrowheads="1"/>
            </p:cNvPicPr>
            <p:nvPr/>
          </p:nvPicPr>
          <p:blipFill>
            <a:blip r:embed="rId59"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9468821" y="4818166"/>
              <a:ext cx="1284497" cy="713609"/>
            </a:xfrm>
            <a:prstGeom prst="rect">
              <a:avLst/>
            </a:prstGeom>
            <a:noFill/>
            <a:extLst>
              <a:ext uri="{909E8E84-426E-40DD-AFC4-6F175D3DCCD1}">
                <a14:hiddenFill xmlns:a14="http://schemas.microsoft.com/office/drawing/2010/main">
                  <a:solidFill>
                    <a:srgbClr val="FFFFFF"/>
                  </a:solidFill>
                </a14:hiddenFill>
              </a:ext>
            </a:extLst>
          </p:spPr>
        </p:pic>
      </p:grpSp>
      <p:sp>
        <p:nvSpPr>
          <p:cNvPr id="258" name="Our Costumers Title">
            <a:extLst>
              <a:ext uri="{FF2B5EF4-FFF2-40B4-BE49-F238E27FC236}">
                <a16:creationId xmlns:a16="http://schemas.microsoft.com/office/drawing/2014/main" id="{E84D9AE5-EA15-01DC-79FA-D5C7901A7B4C}"/>
              </a:ext>
            </a:extLst>
          </p:cNvPr>
          <p:cNvSpPr txBox="1"/>
          <p:nvPr/>
        </p:nvSpPr>
        <p:spPr>
          <a:xfrm rot="18299960">
            <a:off x="2609955" y="7451848"/>
            <a:ext cx="1653774" cy="1098762"/>
          </a:xfrm>
          <a:prstGeom prst="rect">
            <a:avLst/>
          </a:prstGeom>
          <a:noFill/>
        </p:spPr>
        <p:txBody>
          <a:bodyPr wrap="square" rtlCol="0">
            <a:spAutoFit/>
          </a:bodyPr>
          <a:lstStyle/>
          <a:p>
            <a:pPr algn="ctr">
              <a:lnSpc>
                <a:spcPct val="300000"/>
              </a:lnSpc>
            </a:pPr>
            <a:r>
              <a:rPr lang="es-MX" sz="1200" b="1" dirty="0">
                <a:latin typeface="FRUTIGER LT 65" panose="02000503000000000000" pitchFamily="2" charset="0"/>
              </a:rPr>
              <a:t>Algunos de nuestros clientes</a:t>
            </a:r>
          </a:p>
        </p:txBody>
      </p:sp>
      <p:sp>
        <p:nvSpPr>
          <p:cNvPr id="259" name="Thank you Title">
            <a:extLst>
              <a:ext uri="{FF2B5EF4-FFF2-40B4-BE49-F238E27FC236}">
                <a16:creationId xmlns:a16="http://schemas.microsoft.com/office/drawing/2014/main" id="{260F7AE2-7EFD-DDD7-E24A-2D698A22FD01}"/>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260" name="History picture">
            <a:extLst>
              <a:ext uri="{FF2B5EF4-FFF2-40B4-BE49-F238E27FC236}">
                <a16:creationId xmlns:a16="http://schemas.microsoft.com/office/drawing/2014/main" id="{EE5FF510-56AA-09A8-ADF8-2115CAC9C4BA}"/>
              </a:ext>
            </a:extLst>
          </p:cNvPr>
          <p:cNvPicPr>
            <a:picLocks noChangeAspect="1"/>
          </p:cNvPicPr>
          <p:nvPr/>
        </p:nvPicPr>
        <p:blipFill>
          <a:blip r:embed="rId60" cstate="screen">
            <a:extLst>
              <a:ext uri="{28A0092B-C50C-407E-A947-70E740481C1C}">
                <a14:useLocalDpi xmlns:a14="http://schemas.microsoft.com/office/drawing/2010/main"/>
              </a:ext>
            </a:extLst>
          </a:blip>
          <a:stretch>
            <a:fillRect/>
          </a:stretch>
        </p:blipFill>
        <p:spPr>
          <a:xfrm>
            <a:off x="16457324" y="2273445"/>
            <a:ext cx="4461973" cy="4215949"/>
          </a:xfrm>
          <a:prstGeom prst="rect">
            <a:avLst/>
          </a:prstGeom>
        </p:spPr>
      </p:pic>
      <p:sp>
        <p:nvSpPr>
          <p:cNvPr id="261" name="Our History TItle">
            <a:extLst>
              <a:ext uri="{FF2B5EF4-FFF2-40B4-BE49-F238E27FC236}">
                <a16:creationId xmlns:a16="http://schemas.microsoft.com/office/drawing/2014/main" id="{85DF3599-B941-55A1-7948-926D03AB68E8}"/>
              </a:ext>
            </a:extLst>
          </p:cNvPr>
          <p:cNvSpPr txBox="1"/>
          <p:nvPr/>
        </p:nvSpPr>
        <p:spPr>
          <a:xfrm>
            <a:off x="778793" y="-12141878"/>
            <a:ext cx="25762220" cy="9325630"/>
          </a:xfrm>
          <a:prstGeom prst="rect">
            <a:avLst/>
          </a:prstGeom>
          <a:noFill/>
        </p:spPr>
        <p:txBody>
          <a:bodyPr wrap="square" rtlCol="0">
            <a:spAutoFit/>
          </a:bodyPr>
          <a:lstStyle/>
          <a:p>
            <a:pPr algn="just"/>
            <a:r>
              <a:rPr lang="en-US" sz="30000" b="1" dirty="0">
                <a:latin typeface="FRUTIGER LT 75 BLACK" panose="02000503000000000000" pitchFamily="2" charset="0"/>
              </a:rPr>
              <a:t>Nuestra Historia</a:t>
            </a:r>
          </a:p>
        </p:txBody>
      </p:sp>
      <p:sp>
        <p:nvSpPr>
          <p:cNvPr id="262" name="Our Team Title">
            <a:extLst>
              <a:ext uri="{FF2B5EF4-FFF2-40B4-BE49-F238E27FC236}">
                <a16:creationId xmlns:a16="http://schemas.microsoft.com/office/drawing/2014/main" id="{C910B302-ABE9-4F3E-C8A0-4C75769F293A}"/>
              </a:ext>
            </a:extLst>
          </p:cNvPr>
          <p:cNvSpPr txBox="1"/>
          <p:nvPr/>
        </p:nvSpPr>
        <p:spPr>
          <a:xfrm>
            <a:off x="623376" y="-6127565"/>
            <a:ext cx="5161416" cy="5558445"/>
          </a:xfrm>
          <a:prstGeom prst="rect">
            <a:avLst/>
          </a:prstGeom>
          <a:noFill/>
        </p:spPr>
        <p:txBody>
          <a:bodyPr wrap="square" rtlCol="0">
            <a:spAutoFit/>
          </a:bodyPr>
          <a:lstStyle/>
          <a:p>
            <a:pPr algn="ctr">
              <a:lnSpc>
                <a:spcPct val="200000"/>
              </a:lnSpc>
            </a:pPr>
            <a:r>
              <a:rPr lang="en-US" sz="9600" b="1" dirty="0" err="1">
                <a:latin typeface="FRUTIGER LT 77 BLACK CONDENSED" panose="02000503000000000000" pitchFamily="2" charset="0"/>
              </a:rPr>
              <a:t>Nuestro</a:t>
            </a:r>
            <a:r>
              <a:rPr lang="en-US" sz="9600" b="1" dirty="0">
                <a:latin typeface="FRUTIGER LT 77 BLACK CONDENSED" panose="02000503000000000000" pitchFamily="2" charset="0"/>
              </a:rPr>
              <a:t> </a:t>
            </a:r>
            <a:r>
              <a:rPr lang="en-US" sz="9600" b="1" dirty="0" err="1">
                <a:latin typeface="FRUTIGER LT 77 BLACK CONDENSED" panose="02000503000000000000" pitchFamily="2" charset="0"/>
              </a:rPr>
              <a:t>Equipo</a:t>
            </a:r>
            <a:endParaRPr lang="en-US" sz="9600" b="1" dirty="0">
              <a:latin typeface="FRUTIGER LT 77 BLACK CONDENSED" panose="02000503000000000000" pitchFamily="2" charset="0"/>
            </a:endParaRPr>
          </a:p>
        </p:txBody>
      </p:sp>
      <p:pic>
        <p:nvPicPr>
          <p:cNvPr id="263" name="Why Us picture">
            <a:extLst>
              <a:ext uri="{FF2B5EF4-FFF2-40B4-BE49-F238E27FC236}">
                <a16:creationId xmlns:a16="http://schemas.microsoft.com/office/drawing/2014/main" id="{D544DB69-4DBB-BB67-2F31-48DC4D9B709F}"/>
              </a:ext>
            </a:extLst>
          </p:cNvPr>
          <p:cNvPicPr>
            <a:picLocks noChangeAspect="1"/>
          </p:cNvPicPr>
          <p:nvPr/>
        </p:nvPicPr>
        <p:blipFill>
          <a:blip r:embed="rId61"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264" name="Why CS Title">
            <a:extLst>
              <a:ext uri="{FF2B5EF4-FFF2-40B4-BE49-F238E27FC236}">
                <a16:creationId xmlns:a16="http://schemas.microsoft.com/office/drawing/2014/main" id="{B93CD614-CB18-3755-99F8-EE0F2A6F7133}"/>
              </a:ext>
            </a:extLst>
          </p:cNvPr>
          <p:cNvSpPr txBox="1"/>
          <p:nvPr/>
        </p:nvSpPr>
        <p:spPr>
          <a:xfrm>
            <a:off x="3869757" y="7477668"/>
            <a:ext cx="3515209" cy="6247864"/>
          </a:xfrm>
          <a:prstGeom prst="rect">
            <a:avLst/>
          </a:prstGeom>
          <a:noFill/>
          <a:ln>
            <a:noFill/>
          </a:ln>
          <a:effectLst/>
        </p:spPr>
        <p:txBody>
          <a:bodyPr wrap="square" rtlCol="0">
            <a:spAutoFit/>
          </a:bodyPr>
          <a:lstStyle/>
          <a:p>
            <a:pPr algn="ctr"/>
            <a:r>
              <a:rPr lang="en-US" sz="20000" b="1" dirty="0">
                <a:latin typeface="Frutiger LT Std 45 Light" panose="020B0402020204020204" pitchFamily="34" charset="77"/>
              </a:rPr>
              <a:t>Why</a:t>
            </a:r>
            <a:endParaRPr lang="en-US" sz="20000" b="1" dirty="0">
              <a:solidFill>
                <a:srgbClr val="F58025"/>
              </a:solidFill>
              <a:latin typeface="Frutiger LT Std 45 Light" panose="020B0402020204020204" pitchFamily="34" charset="77"/>
            </a:endParaRPr>
          </a:p>
        </p:txBody>
      </p:sp>
      <p:sp>
        <p:nvSpPr>
          <p:cNvPr id="300" name="Footer Placeholder 4">
            <a:extLst>
              <a:ext uri="{FF2B5EF4-FFF2-40B4-BE49-F238E27FC236}">
                <a16:creationId xmlns:a16="http://schemas.microsoft.com/office/drawing/2014/main" id="{0922706F-1ECA-2156-5084-439E458E78AF}"/>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301" name="Medical Imaging Title">
            <a:extLst>
              <a:ext uri="{FF2B5EF4-FFF2-40B4-BE49-F238E27FC236}">
                <a16:creationId xmlns:a16="http://schemas.microsoft.com/office/drawing/2014/main" id="{CF140309-D6E6-80FE-D82A-5D9739F16A5B}"/>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302" name="We Care Text">
            <a:extLst>
              <a:ext uri="{FF2B5EF4-FFF2-40B4-BE49-F238E27FC236}">
                <a16:creationId xmlns:a16="http://schemas.microsoft.com/office/drawing/2014/main" id="{DF2402CA-B77C-2EA7-0E92-F32D5A34DD26}"/>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303" name="Thank you image">
            <a:extLst>
              <a:ext uri="{FF2B5EF4-FFF2-40B4-BE49-F238E27FC236}">
                <a16:creationId xmlns:a16="http://schemas.microsoft.com/office/drawing/2014/main" id="{30756224-626D-993C-7519-4F0E1703807A}"/>
              </a:ext>
            </a:extLst>
          </p:cNvPr>
          <p:cNvPicPr>
            <a:picLocks noChangeAspect="1"/>
          </p:cNvPicPr>
          <p:nvPr/>
        </p:nvPicPr>
        <p:blipFill>
          <a:blip r:embed="rId62"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sp>
        <p:nvSpPr>
          <p:cNvPr id="100" name="Menu Background">
            <a:extLst>
              <a:ext uri="{FF2B5EF4-FFF2-40B4-BE49-F238E27FC236}">
                <a16:creationId xmlns:a16="http://schemas.microsoft.com/office/drawing/2014/main" id="{BD5FE1C2-B8E3-F100-13D7-632A1E0580BB}"/>
              </a:ext>
            </a:extLst>
          </p:cNvPr>
          <p:cNvSpPr/>
          <p:nvPr/>
        </p:nvSpPr>
        <p:spPr>
          <a:xfrm>
            <a:off x="-185120"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_tradnl"/>
          </a:p>
        </p:txBody>
      </p:sp>
      <p:sp>
        <p:nvSpPr>
          <p:cNvPr id="101" name="Menu Portafolio">
            <a:hlinkClick r:id="rId63" action="ppaction://hlinksldjump"/>
            <a:extLst>
              <a:ext uri="{FF2B5EF4-FFF2-40B4-BE49-F238E27FC236}">
                <a16:creationId xmlns:a16="http://schemas.microsoft.com/office/drawing/2014/main" id="{C1D03D16-8598-8C3E-3E08-C2AA11BA5342}"/>
              </a:ext>
            </a:extLst>
          </p:cNvPr>
          <p:cNvSpPr txBox="1"/>
          <p:nvPr/>
        </p:nvSpPr>
        <p:spPr>
          <a:xfrm>
            <a:off x="8905808" y="155231"/>
            <a:ext cx="1440000" cy="276999"/>
          </a:xfrm>
          <a:prstGeom prst="rect">
            <a:avLst/>
          </a:prstGeom>
          <a:noFill/>
        </p:spPr>
        <p:txBody>
          <a:bodyPr wrap="square" rtlCol="0">
            <a:spAutoFit/>
          </a:bodyPr>
          <a:lstStyle/>
          <a:p>
            <a:pPr algn="ctr"/>
            <a:r>
              <a:rPr lang="en-US" sz="1200" err="1">
                <a:latin typeface="FRUTIGER LT 55 ROMAN" panose="02000503000000000000" pitchFamily="2" charset="0"/>
              </a:rPr>
              <a:t>Portafolio</a:t>
            </a:r>
            <a:endParaRPr lang="en-US" sz="1200">
              <a:latin typeface="FRUTIGER LT 55 ROMAN" panose="02000503000000000000" pitchFamily="2" charset="0"/>
            </a:endParaRPr>
          </a:p>
        </p:txBody>
      </p:sp>
      <p:sp>
        <p:nvSpPr>
          <p:cNvPr id="102" name="Menu Awards">
            <a:hlinkClick r:id="rId64" action="ppaction://hlinksldjump"/>
            <a:extLst>
              <a:ext uri="{FF2B5EF4-FFF2-40B4-BE49-F238E27FC236}">
                <a16:creationId xmlns:a16="http://schemas.microsoft.com/office/drawing/2014/main" id="{12873146-B523-FC81-BF98-56EA2912DFCF}"/>
              </a:ext>
            </a:extLst>
          </p:cNvPr>
          <p:cNvSpPr txBox="1"/>
          <p:nvPr/>
        </p:nvSpPr>
        <p:spPr>
          <a:xfrm>
            <a:off x="7480377" y="155231"/>
            <a:ext cx="1440000" cy="276999"/>
          </a:xfrm>
          <a:prstGeom prst="rect">
            <a:avLst/>
          </a:prstGeom>
          <a:noFill/>
        </p:spPr>
        <p:txBody>
          <a:bodyPr wrap="square" rtlCol="0">
            <a:spAutoFit/>
          </a:bodyPr>
          <a:lstStyle/>
          <a:p>
            <a:pPr algn="ctr"/>
            <a:r>
              <a:rPr lang="en-US" sz="1200" err="1">
                <a:solidFill>
                  <a:schemeClr val="bg1"/>
                </a:solidFill>
                <a:latin typeface="FRUTIGER LT 55 ROMAN" panose="02000503000000000000" pitchFamily="2" charset="0"/>
              </a:rPr>
              <a:t>Reconocimientos</a:t>
            </a:r>
            <a:endParaRPr lang="en-US" sz="1200">
              <a:solidFill>
                <a:schemeClr val="bg1"/>
              </a:solidFill>
              <a:latin typeface="FRUTIGER LT 55 ROMAN" panose="02000503000000000000" pitchFamily="2" charset="0"/>
            </a:endParaRPr>
          </a:p>
        </p:txBody>
      </p:sp>
      <p:sp>
        <p:nvSpPr>
          <p:cNvPr id="103" name="Menu Our Customers">
            <a:hlinkClick r:id="rId65" action="ppaction://hlinksldjump"/>
            <a:extLst>
              <a:ext uri="{FF2B5EF4-FFF2-40B4-BE49-F238E27FC236}">
                <a16:creationId xmlns:a16="http://schemas.microsoft.com/office/drawing/2014/main" id="{3080AFFE-CA95-096E-EA0E-33CA3E8F8BC6}"/>
              </a:ext>
            </a:extLst>
          </p:cNvPr>
          <p:cNvSpPr txBox="1"/>
          <p:nvPr/>
        </p:nvSpPr>
        <p:spPr>
          <a:xfrm>
            <a:off x="6054946" y="62898"/>
            <a:ext cx="1440000" cy="461665"/>
          </a:xfrm>
          <a:prstGeom prst="rect">
            <a:avLst/>
          </a:prstGeom>
          <a:noFill/>
        </p:spPr>
        <p:txBody>
          <a:bodyPr wrap="square" rtlCol="0">
            <a:spAutoFit/>
          </a:bodyPr>
          <a:lstStyle/>
          <a:p>
            <a:pPr algn="ctr"/>
            <a:r>
              <a:rPr lang="en-US" sz="1200" err="1">
                <a:solidFill>
                  <a:schemeClr val="bg1"/>
                </a:solidFill>
                <a:latin typeface="FRUTIGER LT 55 ROMAN" panose="02000503000000000000" pitchFamily="2" charset="0"/>
              </a:rPr>
              <a:t>Nuestros</a:t>
            </a:r>
            <a:endParaRPr lang="en-US" sz="1200">
              <a:solidFill>
                <a:schemeClr val="bg1"/>
              </a:solidFill>
              <a:latin typeface="FRUTIGER LT 55 ROMAN" panose="02000503000000000000" pitchFamily="2" charset="0"/>
            </a:endParaRPr>
          </a:p>
          <a:p>
            <a:pPr algn="ctr"/>
            <a:r>
              <a:rPr lang="en-US" sz="1200" err="1">
                <a:solidFill>
                  <a:schemeClr val="bg1"/>
                </a:solidFill>
                <a:latin typeface="FRUTIGER LT 55 ROMAN" panose="02000503000000000000" pitchFamily="2" charset="0"/>
              </a:rPr>
              <a:t>Clientes</a:t>
            </a:r>
            <a:endParaRPr lang="en-US" sz="1200">
              <a:solidFill>
                <a:schemeClr val="bg1"/>
              </a:solidFill>
              <a:latin typeface="FRUTIGER LT 55 ROMAN" panose="02000503000000000000" pitchFamily="2" charset="0"/>
            </a:endParaRPr>
          </a:p>
        </p:txBody>
      </p:sp>
      <p:sp>
        <p:nvSpPr>
          <p:cNvPr id="104" name="Menu End Presentation">
            <a:hlinkClick r:id="" action="ppaction://hlinkshowjump?jump=lastslide"/>
            <a:extLst>
              <a:ext uri="{FF2B5EF4-FFF2-40B4-BE49-F238E27FC236}">
                <a16:creationId xmlns:a16="http://schemas.microsoft.com/office/drawing/2014/main" id="{6732CA60-3080-BD70-40E0-2BF90036F29C}"/>
              </a:ext>
            </a:extLst>
          </p:cNvPr>
          <p:cNvSpPr txBox="1"/>
          <p:nvPr/>
        </p:nvSpPr>
        <p:spPr>
          <a:xfrm>
            <a:off x="10331241" y="62898"/>
            <a:ext cx="1440000" cy="461665"/>
          </a:xfrm>
          <a:prstGeom prst="rect">
            <a:avLst/>
          </a:prstGeom>
          <a:noFill/>
        </p:spPr>
        <p:txBody>
          <a:bodyPr wrap="square" rtlCol="0">
            <a:spAutoFit/>
          </a:bodyPr>
          <a:lstStyle/>
          <a:p>
            <a:pPr algn="ctr"/>
            <a:r>
              <a:rPr lang="en-US" sz="1200" dirty="0">
                <a:solidFill>
                  <a:schemeClr val="bg1"/>
                </a:solidFill>
                <a:latin typeface="FRUTIGER LT 55 ROMAN" panose="02000503000000000000" pitchFamily="2" charset="0"/>
              </a:rPr>
              <a:t>Fin de la </a:t>
            </a:r>
            <a:r>
              <a:rPr lang="en-US" sz="1200" dirty="0" err="1">
                <a:solidFill>
                  <a:schemeClr val="bg1"/>
                </a:solidFill>
                <a:latin typeface="FRUTIGER LT 55 ROMAN" panose="02000503000000000000" pitchFamily="2" charset="0"/>
              </a:rPr>
              <a:t>Presentación</a:t>
            </a:r>
            <a:endParaRPr lang="en-US" sz="1200" dirty="0">
              <a:solidFill>
                <a:schemeClr val="bg1"/>
              </a:solidFill>
              <a:latin typeface="FRUTIGER LT 55 ROMAN" panose="02000503000000000000" pitchFamily="2" charset="0"/>
            </a:endParaRPr>
          </a:p>
        </p:txBody>
      </p:sp>
      <p:sp>
        <p:nvSpPr>
          <p:cNvPr id="105" name="Menu Our History">
            <a:hlinkClick r:id="rId66" action="ppaction://hlinksldjump"/>
            <a:extLst>
              <a:ext uri="{FF2B5EF4-FFF2-40B4-BE49-F238E27FC236}">
                <a16:creationId xmlns:a16="http://schemas.microsoft.com/office/drawing/2014/main" id="{8AE76B47-255F-EEFE-7450-36A2D9E2A8CD}"/>
              </a:ext>
            </a:extLst>
          </p:cNvPr>
          <p:cNvSpPr txBox="1"/>
          <p:nvPr/>
        </p:nvSpPr>
        <p:spPr>
          <a:xfrm>
            <a:off x="4629515" y="62898"/>
            <a:ext cx="1440000" cy="461665"/>
          </a:xfrm>
          <a:prstGeom prst="rect">
            <a:avLst/>
          </a:prstGeom>
          <a:noFill/>
        </p:spPr>
        <p:txBody>
          <a:bodyPr wrap="square" rtlCol="0">
            <a:spAutoFit/>
          </a:bodyPr>
          <a:lstStyle/>
          <a:p>
            <a:pPr algn="ctr"/>
            <a:r>
              <a:rPr lang="en-US" sz="1200">
                <a:solidFill>
                  <a:schemeClr val="bg1"/>
                </a:solidFill>
                <a:latin typeface="FRUTIGER LT 55 ROMAN" panose="02000503000000000000" pitchFamily="2" charset="0"/>
              </a:rPr>
              <a:t>Nuestra</a:t>
            </a:r>
          </a:p>
          <a:p>
            <a:pPr algn="ctr"/>
            <a:r>
              <a:rPr lang="en-US" sz="1200">
                <a:solidFill>
                  <a:schemeClr val="bg1"/>
                </a:solidFill>
                <a:latin typeface="FRUTIGER LT 55 ROMAN" panose="02000503000000000000" pitchFamily="2" charset="0"/>
              </a:rPr>
              <a:t>Historia</a:t>
            </a:r>
          </a:p>
        </p:txBody>
      </p:sp>
      <p:sp>
        <p:nvSpPr>
          <p:cNvPr id="107" name="Menu Organizational Stucture">
            <a:hlinkClick r:id="rId67" action="ppaction://hlinksldjump"/>
            <a:extLst>
              <a:ext uri="{FF2B5EF4-FFF2-40B4-BE49-F238E27FC236}">
                <a16:creationId xmlns:a16="http://schemas.microsoft.com/office/drawing/2014/main" id="{26995280-B5FE-1612-F13F-C876D3DAC2CF}"/>
              </a:ext>
            </a:extLst>
          </p:cNvPr>
          <p:cNvSpPr txBox="1"/>
          <p:nvPr/>
        </p:nvSpPr>
        <p:spPr>
          <a:xfrm>
            <a:off x="3204084" y="62898"/>
            <a:ext cx="1440000" cy="461665"/>
          </a:xfrm>
          <a:prstGeom prst="rect">
            <a:avLst/>
          </a:prstGeom>
          <a:noFill/>
        </p:spPr>
        <p:txBody>
          <a:bodyPr wrap="square" rtlCol="0">
            <a:spAutoFit/>
          </a:bodyPr>
          <a:lstStyle/>
          <a:p>
            <a:pPr algn="ctr"/>
            <a:r>
              <a:rPr lang="en-US" sz="1200" err="1">
                <a:solidFill>
                  <a:schemeClr val="bg1"/>
                </a:solidFill>
                <a:latin typeface="FRUTIGER LT 55 ROMAN" panose="02000503000000000000" pitchFamily="2" charset="0"/>
              </a:rPr>
              <a:t>Estructura</a:t>
            </a:r>
            <a:r>
              <a:rPr lang="en-US" sz="1200">
                <a:solidFill>
                  <a:schemeClr val="bg1"/>
                </a:solidFill>
                <a:latin typeface="FRUTIGER LT 55 ROMAN" panose="02000503000000000000" pitchFamily="2" charset="0"/>
              </a:rPr>
              <a:t> </a:t>
            </a:r>
            <a:r>
              <a:rPr lang="en-US" sz="1200" err="1">
                <a:solidFill>
                  <a:schemeClr val="bg1"/>
                </a:solidFill>
                <a:latin typeface="FRUTIGER LT 55 ROMAN" panose="02000503000000000000" pitchFamily="2" charset="0"/>
              </a:rPr>
              <a:t>Organizacional</a:t>
            </a:r>
            <a:endParaRPr lang="en-US" sz="1200">
              <a:solidFill>
                <a:schemeClr val="bg1"/>
              </a:solidFill>
              <a:latin typeface="FRUTIGER LT 55 ROMAN" panose="02000503000000000000" pitchFamily="2" charset="0"/>
            </a:endParaRPr>
          </a:p>
        </p:txBody>
      </p:sp>
      <p:sp>
        <p:nvSpPr>
          <p:cNvPr id="109" name="Menu Why Us">
            <a:hlinkClick r:id="rId68" action="ppaction://hlinksldjump"/>
            <a:extLst>
              <a:ext uri="{FF2B5EF4-FFF2-40B4-BE49-F238E27FC236}">
                <a16:creationId xmlns:a16="http://schemas.microsoft.com/office/drawing/2014/main" id="{6082638C-596E-FC51-60ED-89A062C04FCA}"/>
              </a:ext>
            </a:extLst>
          </p:cNvPr>
          <p:cNvSpPr txBox="1"/>
          <p:nvPr/>
        </p:nvSpPr>
        <p:spPr>
          <a:xfrm>
            <a:off x="1778653" y="62898"/>
            <a:ext cx="1440000" cy="461665"/>
          </a:xfrm>
          <a:prstGeom prst="rect">
            <a:avLst/>
          </a:prstGeom>
          <a:noFill/>
        </p:spPr>
        <p:txBody>
          <a:bodyPr wrap="square" rtlCol="0">
            <a:spAutoFit/>
          </a:bodyPr>
          <a:lstStyle/>
          <a:p>
            <a:pPr algn="ctr"/>
            <a:r>
              <a:rPr lang="en-US" sz="1200">
                <a:solidFill>
                  <a:schemeClr val="bg1"/>
                </a:solidFill>
                <a:latin typeface="FRUTIGER LT 55 ROMAN" panose="02000503000000000000" pitchFamily="2" charset="0"/>
              </a:rPr>
              <a:t>Why</a:t>
            </a:r>
          </a:p>
          <a:p>
            <a:pPr algn="ctr"/>
            <a:r>
              <a:rPr lang="en-US" sz="1200">
                <a:solidFill>
                  <a:schemeClr val="bg1"/>
                </a:solidFill>
                <a:latin typeface="FRUTIGER LT 55 ROMAN" panose="02000503000000000000" pitchFamily="2" charset="0"/>
              </a:rPr>
              <a:t>Carestream</a:t>
            </a:r>
          </a:p>
        </p:txBody>
      </p:sp>
      <p:pic>
        <p:nvPicPr>
          <p:cNvPr id="110" name="Carestream Logo Menu">
            <a:hlinkClick r:id="" action="ppaction://hlinkshowjump?jump=firstslide"/>
            <a:extLst>
              <a:ext uri="{FF2B5EF4-FFF2-40B4-BE49-F238E27FC236}">
                <a16:creationId xmlns:a16="http://schemas.microsoft.com/office/drawing/2014/main" id="{5B40D90A-E3D2-C97C-35C7-521D6CB735CB}"/>
              </a:ext>
            </a:extLst>
          </p:cNvPr>
          <p:cNvPicPr>
            <a:picLocks noChangeAspect="1"/>
          </p:cNvPicPr>
          <p:nvPr/>
        </p:nvPicPr>
        <p:blipFill>
          <a:blip r:embed="rId69" cstate="screen">
            <a:extLst>
              <a:ext uri="{28A0092B-C50C-407E-A947-70E740481C1C}">
                <a14:useLocalDpi xmlns:a14="http://schemas.microsoft.com/office/drawing/2010/main"/>
              </a:ext>
            </a:extLst>
          </a:blip>
          <a:stretch>
            <a:fillRect/>
          </a:stretch>
        </p:blipFill>
        <p:spPr>
          <a:xfrm>
            <a:off x="420759" y="189620"/>
            <a:ext cx="1209137" cy="208220"/>
          </a:xfrm>
          <a:prstGeom prst="rect">
            <a:avLst/>
          </a:prstGeom>
        </p:spPr>
      </p:pic>
      <p:grpSp>
        <p:nvGrpSpPr>
          <p:cNvPr id="116" name="Group LLD">
            <a:extLst>
              <a:ext uri="{FF2B5EF4-FFF2-40B4-BE49-F238E27FC236}">
                <a16:creationId xmlns:a16="http://schemas.microsoft.com/office/drawing/2014/main" id="{199EA5A5-6992-710C-5854-8A2C0E5AEF7C}"/>
              </a:ext>
            </a:extLst>
          </p:cNvPr>
          <p:cNvGrpSpPr/>
          <p:nvPr/>
        </p:nvGrpSpPr>
        <p:grpSpPr>
          <a:xfrm>
            <a:off x="14098015" y="1358886"/>
            <a:ext cx="3079230" cy="1158552"/>
            <a:chOff x="8165259" y="1358886"/>
            <a:chExt cx="3079230" cy="1158552"/>
          </a:xfrm>
        </p:grpSpPr>
        <p:sp>
          <p:nvSpPr>
            <p:cNvPr id="117" name="Rectangulo LLD">
              <a:extLst>
                <a:ext uri="{FF2B5EF4-FFF2-40B4-BE49-F238E27FC236}">
                  <a16:creationId xmlns:a16="http://schemas.microsoft.com/office/drawing/2014/main" id="{F44826DC-7C01-615F-F6F4-D81AA1AF4E93}"/>
                </a:ext>
              </a:extLst>
            </p:cNvPr>
            <p:cNvSpPr/>
            <p:nvPr/>
          </p:nvSpPr>
          <p:spPr>
            <a:xfrm>
              <a:off x="8364489" y="1358886"/>
              <a:ext cx="2880000" cy="115855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18" name="TextBox LLD">
              <a:extLst>
                <a:ext uri="{FF2B5EF4-FFF2-40B4-BE49-F238E27FC236}">
                  <a16:creationId xmlns:a16="http://schemas.microsoft.com/office/drawing/2014/main" id="{F5C84F4A-3977-6833-D52F-1460896CD1F0}"/>
                </a:ext>
              </a:extLst>
            </p:cNvPr>
            <p:cNvSpPr txBox="1"/>
            <p:nvPr/>
          </p:nvSpPr>
          <p:spPr>
            <a:xfrm>
              <a:off x="8165259" y="1445610"/>
              <a:ext cx="17316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DETECTOR LLI</a:t>
              </a:r>
            </a:p>
          </p:txBody>
        </p:sp>
      </p:grpSp>
      <p:sp>
        <p:nvSpPr>
          <p:cNvPr id="120" name="TextBox DRX-LC">
            <a:hlinkClick r:id="rId70" action="ppaction://hlinksldjump"/>
            <a:extLst>
              <a:ext uri="{FF2B5EF4-FFF2-40B4-BE49-F238E27FC236}">
                <a16:creationId xmlns:a16="http://schemas.microsoft.com/office/drawing/2014/main" id="{FCB90E38-06BE-D59E-E7D9-6210BB54DDE7}"/>
              </a:ext>
            </a:extLst>
          </p:cNvPr>
          <p:cNvSpPr txBox="1"/>
          <p:nvPr/>
        </p:nvSpPr>
        <p:spPr>
          <a:xfrm>
            <a:off x="14360687" y="201385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DRX-LC</a:t>
            </a:r>
          </a:p>
        </p:txBody>
      </p:sp>
      <p:grpSp>
        <p:nvGrpSpPr>
          <p:cNvPr id="125" name="Group DRX-PLUS FAMILY">
            <a:extLst>
              <a:ext uri="{FF2B5EF4-FFF2-40B4-BE49-F238E27FC236}">
                <a16:creationId xmlns:a16="http://schemas.microsoft.com/office/drawing/2014/main" id="{EADE3716-6FD7-3BEB-713F-346DCAAD1DFB}"/>
              </a:ext>
            </a:extLst>
          </p:cNvPr>
          <p:cNvGrpSpPr/>
          <p:nvPr/>
        </p:nvGrpSpPr>
        <p:grpSpPr>
          <a:xfrm>
            <a:off x="4213831" y="-3208842"/>
            <a:ext cx="3079227" cy="2160000"/>
            <a:chOff x="4213831" y="1360418"/>
            <a:chExt cx="3079227" cy="2160000"/>
          </a:xfrm>
        </p:grpSpPr>
        <p:sp>
          <p:nvSpPr>
            <p:cNvPr id="126" name="Rectangulo DRX-PLUS FAMILY">
              <a:extLst>
                <a:ext uri="{FF2B5EF4-FFF2-40B4-BE49-F238E27FC236}">
                  <a16:creationId xmlns:a16="http://schemas.microsoft.com/office/drawing/2014/main" id="{17137E2E-D0FE-2B34-0570-EE122AE5BC20}"/>
                </a:ext>
              </a:extLst>
            </p:cNvPr>
            <p:cNvSpPr/>
            <p:nvPr/>
          </p:nvSpPr>
          <p:spPr>
            <a:xfrm>
              <a:off x="4413058"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27" name="TextBox DRX-PLUS FAMILY">
              <a:extLst>
                <a:ext uri="{FF2B5EF4-FFF2-40B4-BE49-F238E27FC236}">
                  <a16:creationId xmlns:a16="http://schemas.microsoft.com/office/drawing/2014/main" id="{26EFD913-6104-AF20-1688-C889AB0F3F0A}"/>
                </a:ext>
              </a:extLst>
            </p:cNvPr>
            <p:cNvSpPr txBox="1"/>
            <p:nvPr/>
          </p:nvSpPr>
          <p:spPr>
            <a:xfrm>
              <a:off x="4213831"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DRX-PLUS</a:t>
              </a:r>
            </a:p>
          </p:txBody>
        </p:sp>
      </p:grpSp>
      <p:sp>
        <p:nvSpPr>
          <p:cNvPr id="128" name="TextBox DRX-Plus 3543">
            <a:hlinkClick r:id="rId71" action="ppaction://hlinksldjump"/>
            <a:extLst>
              <a:ext uri="{FF2B5EF4-FFF2-40B4-BE49-F238E27FC236}">
                <a16:creationId xmlns:a16="http://schemas.microsoft.com/office/drawing/2014/main" id="{F4843A04-5B8C-1490-80F1-9524B69D0BCD}"/>
              </a:ext>
            </a:extLst>
          </p:cNvPr>
          <p:cNvSpPr txBox="1"/>
          <p:nvPr/>
        </p:nvSpPr>
        <p:spPr>
          <a:xfrm>
            <a:off x="4495868" y="-2546428"/>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DRX-Plus 3543C</a:t>
            </a:r>
          </a:p>
        </p:txBody>
      </p:sp>
      <p:sp>
        <p:nvSpPr>
          <p:cNvPr id="129" name="TextBoxDRX-Plus 4343">
            <a:hlinkClick r:id="rId72" action="ppaction://hlinksldjump"/>
            <a:extLst>
              <a:ext uri="{FF2B5EF4-FFF2-40B4-BE49-F238E27FC236}">
                <a16:creationId xmlns:a16="http://schemas.microsoft.com/office/drawing/2014/main" id="{A09FBBE8-C545-3ADF-D7C3-AB4FD6A0C245}"/>
              </a:ext>
            </a:extLst>
          </p:cNvPr>
          <p:cNvSpPr txBox="1"/>
          <p:nvPr/>
        </p:nvSpPr>
        <p:spPr>
          <a:xfrm>
            <a:off x="4496969" y="-2045934"/>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4343C</a:t>
            </a:r>
          </a:p>
        </p:txBody>
      </p:sp>
      <p:sp>
        <p:nvSpPr>
          <p:cNvPr id="130" name="TextBox DRX-Plus 2530">
            <a:hlinkClick r:id="rId73" action="ppaction://hlinksldjump"/>
            <a:extLst>
              <a:ext uri="{FF2B5EF4-FFF2-40B4-BE49-F238E27FC236}">
                <a16:creationId xmlns:a16="http://schemas.microsoft.com/office/drawing/2014/main" id="{585C0DD1-025E-EB09-377C-6CB81B70F279}"/>
              </a:ext>
            </a:extLst>
          </p:cNvPr>
          <p:cNvSpPr txBox="1"/>
          <p:nvPr/>
        </p:nvSpPr>
        <p:spPr>
          <a:xfrm>
            <a:off x="4496969" y="-155879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2530C</a:t>
            </a:r>
          </a:p>
        </p:txBody>
      </p:sp>
      <p:grpSp>
        <p:nvGrpSpPr>
          <p:cNvPr id="131" name="Group DR RETROFIT">
            <a:extLst>
              <a:ext uri="{FF2B5EF4-FFF2-40B4-BE49-F238E27FC236}">
                <a16:creationId xmlns:a16="http://schemas.microsoft.com/office/drawing/2014/main" id="{938FE97D-F59E-A8D7-3E2F-575B07E9EF53}"/>
              </a:ext>
            </a:extLst>
          </p:cNvPr>
          <p:cNvGrpSpPr/>
          <p:nvPr/>
        </p:nvGrpSpPr>
        <p:grpSpPr>
          <a:xfrm>
            <a:off x="4213831" y="8095941"/>
            <a:ext cx="3099870" cy="1620000"/>
            <a:chOff x="4213831" y="4037235"/>
            <a:chExt cx="3099870" cy="1620000"/>
          </a:xfrm>
        </p:grpSpPr>
        <p:sp>
          <p:nvSpPr>
            <p:cNvPr id="132" name="Rectangulo DR RETROFIT">
              <a:extLst>
                <a:ext uri="{FF2B5EF4-FFF2-40B4-BE49-F238E27FC236}">
                  <a16:creationId xmlns:a16="http://schemas.microsoft.com/office/drawing/2014/main" id="{01CD986B-70EA-F055-314A-DB3965C7E341}"/>
                </a:ext>
              </a:extLst>
            </p:cNvPr>
            <p:cNvSpPr/>
            <p:nvPr/>
          </p:nvSpPr>
          <p:spPr>
            <a:xfrm>
              <a:off x="4433701" y="4037235"/>
              <a:ext cx="2880000" cy="1620000"/>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33" name="TextBox DR RETROFIT">
              <a:extLst>
                <a:ext uri="{FF2B5EF4-FFF2-40B4-BE49-F238E27FC236}">
                  <a16:creationId xmlns:a16="http://schemas.microsoft.com/office/drawing/2014/main" id="{E40F2503-7389-AA04-712C-1328D81BAF9A}"/>
                </a:ext>
              </a:extLst>
            </p:cNvPr>
            <p:cNvSpPr txBox="1"/>
            <p:nvPr/>
          </p:nvSpPr>
          <p:spPr>
            <a:xfrm>
              <a:off x="4213831" y="4106489"/>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DR RETROFITS</a:t>
              </a:r>
            </a:p>
          </p:txBody>
        </p:sp>
      </p:grpSp>
      <p:sp>
        <p:nvSpPr>
          <p:cNvPr id="139" name="TextBox Transportable Lite">
            <a:hlinkClick r:id="rId74" action="ppaction://hlinksldjump"/>
            <a:extLst>
              <a:ext uri="{FF2B5EF4-FFF2-40B4-BE49-F238E27FC236}">
                <a16:creationId xmlns:a16="http://schemas.microsoft.com/office/drawing/2014/main" id="{93EA8360-B96B-47BF-0FF4-AF0CF5A0BB88}"/>
              </a:ext>
            </a:extLst>
          </p:cNvPr>
          <p:cNvSpPr txBox="1"/>
          <p:nvPr/>
        </p:nvSpPr>
        <p:spPr>
          <a:xfrm>
            <a:off x="4518885" y="8703463"/>
            <a:ext cx="259826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Lite</a:t>
            </a:r>
            <a:endParaRPr lang="en-US" sz="1200" b="1" dirty="0">
              <a:solidFill>
                <a:schemeClr val="tx1"/>
              </a:solidFill>
              <a:latin typeface="Arial" panose="020B0604020202020204" pitchFamily="34" charset="0"/>
              <a:cs typeface="Arial" panose="020B0604020202020204" pitchFamily="34" charset="0"/>
            </a:endParaRPr>
          </a:p>
        </p:txBody>
      </p:sp>
      <p:sp>
        <p:nvSpPr>
          <p:cNvPr id="140" name="TextBox Transportable Flex">
            <a:hlinkClick r:id="rId75" action="ppaction://hlinksldjump"/>
            <a:extLst>
              <a:ext uri="{FF2B5EF4-FFF2-40B4-BE49-F238E27FC236}">
                <a16:creationId xmlns:a16="http://schemas.microsoft.com/office/drawing/2014/main" id="{A0664779-2798-4029-80BD-5A8129D0144F}"/>
              </a:ext>
            </a:extLst>
          </p:cNvPr>
          <p:cNvSpPr txBox="1"/>
          <p:nvPr/>
        </p:nvSpPr>
        <p:spPr>
          <a:xfrm>
            <a:off x="4518886" y="9235574"/>
            <a:ext cx="2598268"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Flex</a:t>
            </a:r>
            <a:endParaRPr lang="en-US" sz="1200" b="1" dirty="0">
              <a:solidFill>
                <a:schemeClr val="tx1"/>
              </a:solidFill>
              <a:latin typeface="Arial" panose="020B0604020202020204" pitchFamily="34" charset="0"/>
              <a:cs typeface="Arial" panose="020B0604020202020204" pitchFamily="34" charset="0"/>
            </a:endParaRPr>
          </a:p>
        </p:txBody>
      </p:sp>
      <p:grpSp>
        <p:nvGrpSpPr>
          <p:cNvPr id="144" name="Group FOCUS FAMILY">
            <a:extLst>
              <a:ext uri="{FF2B5EF4-FFF2-40B4-BE49-F238E27FC236}">
                <a16:creationId xmlns:a16="http://schemas.microsoft.com/office/drawing/2014/main" id="{A9D50531-7106-4BE3-C653-25FBC826EE8B}"/>
              </a:ext>
            </a:extLst>
          </p:cNvPr>
          <p:cNvGrpSpPr/>
          <p:nvPr/>
        </p:nvGrpSpPr>
        <p:grpSpPr>
          <a:xfrm>
            <a:off x="-5111921" y="4022899"/>
            <a:ext cx="3079226" cy="1620000"/>
            <a:chOff x="253159" y="4022899"/>
            <a:chExt cx="3079226" cy="1620000"/>
          </a:xfrm>
        </p:grpSpPr>
        <p:sp>
          <p:nvSpPr>
            <p:cNvPr id="145" name="Rectangulo FOCUS FAMILY">
              <a:extLst>
                <a:ext uri="{FF2B5EF4-FFF2-40B4-BE49-F238E27FC236}">
                  <a16:creationId xmlns:a16="http://schemas.microsoft.com/office/drawing/2014/main" id="{1D9A81B0-9557-D069-F909-4A80C27D5B48}"/>
                </a:ext>
              </a:extLst>
            </p:cNvPr>
            <p:cNvSpPr/>
            <p:nvPr/>
          </p:nvSpPr>
          <p:spPr>
            <a:xfrm>
              <a:off x="452385" y="4022899"/>
              <a:ext cx="2880000" cy="162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46" name="TextBox FOCUS FAMILY">
              <a:extLst>
                <a:ext uri="{FF2B5EF4-FFF2-40B4-BE49-F238E27FC236}">
                  <a16:creationId xmlns:a16="http://schemas.microsoft.com/office/drawing/2014/main" id="{4F0CFB7A-8054-BABF-55A0-15B3E69D9E86}"/>
                </a:ext>
              </a:extLst>
            </p:cNvPr>
            <p:cNvSpPr txBox="1"/>
            <p:nvPr/>
          </p:nvSpPr>
          <p:spPr>
            <a:xfrm>
              <a:off x="253159" y="4109622"/>
              <a:ext cx="2702545"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DETECTORES FOCUS</a:t>
              </a:r>
            </a:p>
          </p:txBody>
        </p:sp>
      </p:grpSp>
      <p:sp>
        <p:nvSpPr>
          <p:cNvPr id="147" name="TextBox Focus 35C">
            <a:hlinkClick r:id="rId76" action="ppaction://hlinksldjump"/>
            <a:extLst>
              <a:ext uri="{FF2B5EF4-FFF2-40B4-BE49-F238E27FC236}">
                <a16:creationId xmlns:a16="http://schemas.microsoft.com/office/drawing/2014/main" id="{09D66701-5CF3-CD0A-F1E6-267E5078CAE7}"/>
              </a:ext>
            </a:extLst>
          </p:cNvPr>
          <p:cNvSpPr txBox="1"/>
          <p:nvPr/>
        </p:nvSpPr>
        <p:spPr>
          <a:xfrm>
            <a:off x="-4826045" y="4688193"/>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Focus 35C</a:t>
            </a:r>
          </a:p>
        </p:txBody>
      </p:sp>
      <p:sp>
        <p:nvSpPr>
          <p:cNvPr id="148" name="TextBox Focus 43C">
            <a:hlinkClick r:id="rId77" action="ppaction://hlinksldjump"/>
            <a:extLst>
              <a:ext uri="{FF2B5EF4-FFF2-40B4-BE49-F238E27FC236}">
                <a16:creationId xmlns:a16="http://schemas.microsoft.com/office/drawing/2014/main" id="{8FB2AB80-D2A6-630F-79B7-F3FB1DEC8D6F}"/>
              </a:ext>
            </a:extLst>
          </p:cNvPr>
          <p:cNvSpPr txBox="1"/>
          <p:nvPr/>
        </p:nvSpPr>
        <p:spPr>
          <a:xfrm>
            <a:off x="-4826045" y="518397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Focus 43C</a:t>
            </a:r>
          </a:p>
        </p:txBody>
      </p:sp>
      <p:grpSp>
        <p:nvGrpSpPr>
          <p:cNvPr id="149" name="Group Lux Family">
            <a:extLst>
              <a:ext uri="{FF2B5EF4-FFF2-40B4-BE49-F238E27FC236}">
                <a16:creationId xmlns:a16="http://schemas.microsoft.com/office/drawing/2014/main" id="{74FCA26C-925A-CADA-99C5-13F3AB39A0F1}"/>
              </a:ext>
            </a:extLst>
          </p:cNvPr>
          <p:cNvGrpSpPr/>
          <p:nvPr/>
        </p:nvGrpSpPr>
        <p:grpSpPr>
          <a:xfrm>
            <a:off x="-5135780" y="1360418"/>
            <a:ext cx="3079227" cy="2160000"/>
            <a:chOff x="229300" y="1360418"/>
            <a:chExt cx="3079227" cy="2160000"/>
          </a:xfrm>
        </p:grpSpPr>
        <p:sp>
          <p:nvSpPr>
            <p:cNvPr id="152" name="Rectangulo LUX FAMILY">
              <a:extLst>
                <a:ext uri="{FF2B5EF4-FFF2-40B4-BE49-F238E27FC236}">
                  <a16:creationId xmlns:a16="http://schemas.microsoft.com/office/drawing/2014/main" id="{770AD852-275C-32C3-8485-F54FDECF57EC}"/>
                </a:ext>
              </a:extLst>
            </p:cNvPr>
            <p:cNvSpPr/>
            <p:nvPr/>
          </p:nvSpPr>
          <p:spPr>
            <a:xfrm>
              <a:off x="428527"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53" name="TextBox LUX FAMILY">
              <a:extLst>
                <a:ext uri="{FF2B5EF4-FFF2-40B4-BE49-F238E27FC236}">
                  <a16:creationId xmlns:a16="http://schemas.microsoft.com/office/drawing/2014/main" id="{8074D020-7B94-A37F-34F6-7BD00D08DBA1}"/>
                </a:ext>
              </a:extLst>
            </p:cNvPr>
            <p:cNvSpPr txBox="1"/>
            <p:nvPr/>
          </p:nvSpPr>
          <p:spPr>
            <a:xfrm>
              <a:off x="229300"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LUX</a:t>
              </a:r>
            </a:p>
          </p:txBody>
        </p:sp>
      </p:grpSp>
      <p:sp>
        <p:nvSpPr>
          <p:cNvPr id="154" name="TextBox Lux 35">
            <a:hlinkClick r:id="rId78" action="ppaction://hlinksldjump"/>
            <a:extLst>
              <a:ext uri="{FF2B5EF4-FFF2-40B4-BE49-F238E27FC236}">
                <a16:creationId xmlns:a16="http://schemas.microsoft.com/office/drawing/2014/main" id="{DA5B9383-9359-0C1F-F89A-38D7F6C55528}"/>
              </a:ext>
            </a:extLst>
          </p:cNvPr>
          <p:cNvSpPr txBox="1"/>
          <p:nvPr/>
        </p:nvSpPr>
        <p:spPr>
          <a:xfrm>
            <a:off x="-4853743" y="2022832"/>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Lux 35</a:t>
            </a:r>
          </a:p>
        </p:txBody>
      </p:sp>
      <p:sp>
        <p:nvSpPr>
          <p:cNvPr id="155" name="TextBox Lux HD 35">
            <a:hlinkClick r:id="rId79" action="ppaction://hlinksldjump"/>
            <a:extLst>
              <a:ext uri="{FF2B5EF4-FFF2-40B4-BE49-F238E27FC236}">
                <a16:creationId xmlns:a16="http://schemas.microsoft.com/office/drawing/2014/main" id="{1DD4D5D7-92B3-0B82-1723-24CCA2DA31AA}"/>
              </a:ext>
            </a:extLst>
          </p:cNvPr>
          <p:cNvSpPr txBox="1"/>
          <p:nvPr/>
        </p:nvSpPr>
        <p:spPr>
          <a:xfrm>
            <a:off x="-4852642" y="2523326"/>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35</a:t>
            </a:r>
          </a:p>
        </p:txBody>
      </p:sp>
      <p:sp>
        <p:nvSpPr>
          <p:cNvPr id="156" name="TextBox Lux HD 43">
            <a:hlinkClick r:id="rId80" action="ppaction://hlinksldjump"/>
            <a:extLst>
              <a:ext uri="{FF2B5EF4-FFF2-40B4-BE49-F238E27FC236}">
                <a16:creationId xmlns:a16="http://schemas.microsoft.com/office/drawing/2014/main" id="{A57649A0-A21B-861C-45F1-930886B55C78}"/>
              </a:ext>
            </a:extLst>
          </p:cNvPr>
          <p:cNvSpPr txBox="1"/>
          <p:nvPr/>
        </p:nvSpPr>
        <p:spPr>
          <a:xfrm>
            <a:off x="-4852642" y="301046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43</a:t>
            </a:r>
          </a:p>
        </p:txBody>
      </p:sp>
      <p:sp>
        <p:nvSpPr>
          <p:cNvPr id="157" name="Subtitle">
            <a:extLst>
              <a:ext uri="{FF2B5EF4-FFF2-40B4-BE49-F238E27FC236}">
                <a16:creationId xmlns:a16="http://schemas.microsoft.com/office/drawing/2014/main" id="{53DDD3C9-B517-2849-0AE5-D4D4653D7DC4}"/>
              </a:ext>
            </a:extLst>
          </p:cNvPr>
          <p:cNvSpPr txBox="1"/>
          <p:nvPr/>
        </p:nvSpPr>
        <p:spPr>
          <a:xfrm>
            <a:off x="8482448" y="10132305"/>
            <a:ext cx="2843192" cy="584775"/>
          </a:xfrm>
          <a:prstGeom prst="rect">
            <a:avLst/>
          </a:prstGeom>
          <a:noFill/>
        </p:spPr>
        <p:txBody>
          <a:bodyPr wrap="square" rtlCol="0">
            <a:spAutoFit/>
          </a:bodyPr>
          <a:lstStyle/>
          <a:p>
            <a:pPr algn="r"/>
            <a:r>
              <a:rPr lang="en-US" sz="3200" b="1" dirty="0" err="1">
                <a:solidFill>
                  <a:schemeClr val="bg1"/>
                </a:solidFill>
                <a:latin typeface="FRUTIGER LT 45 LIGHT" panose="02000503000000000000" pitchFamily="2" charset="0"/>
              </a:rPr>
              <a:t>Detectores</a:t>
            </a:r>
            <a:endParaRPr lang="en-US" sz="3200" b="1" dirty="0">
              <a:solidFill>
                <a:schemeClr val="bg1"/>
              </a:solidFill>
              <a:latin typeface="FRUTIGER LT 45 LIGHT" panose="02000503000000000000" pitchFamily="2" charset="0"/>
            </a:endParaRPr>
          </a:p>
        </p:txBody>
      </p:sp>
    </p:spTree>
    <p:extLst>
      <p:ext uri="{BB962C8B-B14F-4D97-AF65-F5344CB8AC3E}">
        <p14:creationId xmlns:p14="http://schemas.microsoft.com/office/powerpoint/2010/main" val="324628054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2" name="Picture Horizon">
            <a:extLst>
              <a:ext uri="{FF2B5EF4-FFF2-40B4-BE49-F238E27FC236}">
                <a16:creationId xmlns:a16="http://schemas.microsoft.com/office/drawing/2014/main" id="{39064481-5FD7-5D80-7532-E276855444D5}"/>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88901" y="1489493"/>
            <a:ext cx="6931180" cy="4885520"/>
          </a:xfrm>
          <a:prstGeom prst="rect">
            <a:avLst/>
          </a:prstGeom>
        </p:spPr>
      </p:pic>
      <p:sp>
        <p:nvSpPr>
          <p:cNvPr id="72" name="Title Horizon">
            <a:hlinkClick r:id="rId4" action="ppaction://hlinksldjump"/>
            <a:extLst>
              <a:ext uri="{FF2B5EF4-FFF2-40B4-BE49-F238E27FC236}">
                <a16:creationId xmlns:a16="http://schemas.microsoft.com/office/drawing/2014/main" id="{8E789583-5449-F89C-CB48-DD6331A0BACD}"/>
              </a:ext>
            </a:extLst>
          </p:cNvPr>
          <p:cNvSpPr txBox="1"/>
          <p:nvPr/>
        </p:nvSpPr>
        <p:spPr>
          <a:xfrm>
            <a:off x="3709552" y="1073147"/>
            <a:ext cx="4772896" cy="461665"/>
          </a:xfrm>
          <a:prstGeom prst="rect">
            <a:avLst/>
          </a:prstGeom>
          <a:noFill/>
        </p:spPr>
        <p:txBody>
          <a:bodyPr wrap="square" rtlCol="0">
            <a:spAutoFit/>
          </a:bodyPr>
          <a:lstStyle>
            <a:defPPr>
              <a:defRPr lang="en-SV"/>
            </a:defPPr>
            <a:lvl1pPr algn="ctr">
              <a:defRPr sz="2400" b="1">
                <a:latin typeface="FRUTIGER LT 65" panose="02000503000000000000" pitchFamily="2" charset="0"/>
              </a:defRPr>
            </a:lvl1pPr>
          </a:lstStyle>
          <a:p>
            <a:r>
              <a:rPr lang="en-US" dirty="0"/>
              <a:t>Horizon X-Ray System</a:t>
            </a:r>
          </a:p>
        </p:txBody>
      </p:sp>
      <p:sp>
        <p:nvSpPr>
          <p:cNvPr id="73" name="Subtitle">
            <a:extLst>
              <a:ext uri="{FF2B5EF4-FFF2-40B4-BE49-F238E27FC236}">
                <a16:creationId xmlns:a16="http://schemas.microsoft.com/office/drawing/2014/main" id="{F829D76A-BF64-259B-3021-03BFA1112F53}"/>
              </a:ext>
            </a:extLst>
          </p:cNvPr>
          <p:cNvSpPr txBox="1"/>
          <p:nvPr/>
        </p:nvSpPr>
        <p:spPr>
          <a:xfrm>
            <a:off x="9755614" y="2209294"/>
            <a:ext cx="1267464" cy="400110"/>
          </a:xfrm>
          <a:prstGeom prst="rect">
            <a:avLst/>
          </a:prstGeom>
          <a:noFill/>
        </p:spPr>
        <p:txBody>
          <a:bodyPr wrap="square" rtlCol="0">
            <a:spAutoFit/>
          </a:bodyPr>
          <a:lstStyle/>
          <a:p>
            <a:pPr algn="ctr"/>
            <a:r>
              <a:rPr lang="es-MX" sz="2000">
                <a:solidFill>
                  <a:srgbClr val="F47F26"/>
                </a:solidFill>
                <a:latin typeface="FRUTIGER LT 45 LIGHT" panose="02000503000000000000" pitchFamily="2" charset="0"/>
              </a:rPr>
              <a:t>Folleto</a:t>
            </a:r>
          </a:p>
        </p:txBody>
      </p:sp>
      <p:pic>
        <p:nvPicPr>
          <p:cNvPr id="3" name="QR code Horizon">
            <a:extLst>
              <a:ext uri="{FF2B5EF4-FFF2-40B4-BE49-F238E27FC236}">
                <a16:creationId xmlns:a16="http://schemas.microsoft.com/office/drawing/2014/main" id="{4EB46371-9B75-4790-6609-512F2E7F8FF3}"/>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9502447" y="2743579"/>
            <a:ext cx="1773797" cy="1773797"/>
          </a:xfrm>
          <a:prstGeom prst="rect">
            <a:avLst/>
          </a:prstGeom>
        </p:spPr>
      </p:pic>
      <p:sp>
        <p:nvSpPr>
          <p:cNvPr id="112" name="Our Portafolio text box">
            <a:extLst>
              <a:ext uri="{FF2B5EF4-FFF2-40B4-BE49-F238E27FC236}">
                <a16:creationId xmlns:a16="http://schemas.microsoft.com/office/drawing/2014/main" id="{30F857AE-1461-DC4B-5521-B6DFF37B1E56}"/>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13" name="Footer Placeholder 4">
            <a:extLst>
              <a:ext uri="{FF2B5EF4-FFF2-40B4-BE49-F238E27FC236}">
                <a16:creationId xmlns:a16="http://schemas.microsoft.com/office/drawing/2014/main" id="{B85268EF-4045-25DD-C7AD-0A726F2BFE80}"/>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14" name="Thank you Title">
            <a:extLst>
              <a:ext uri="{FF2B5EF4-FFF2-40B4-BE49-F238E27FC236}">
                <a16:creationId xmlns:a16="http://schemas.microsoft.com/office/drawing/2014/main" id="{910CFDA9-B35C-4AFB-D619-119D0481AC25}"/>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15" name="Why Us picture">
            <a:extLst>
              <a:ext uri="{FF2B5EF4-FFF2-40B4-BE49-F238E27FC236}">
                <a16:creationId xmlns:a16="http://schemas.microsoft.com/office/drawing/2014/main" id="{0FB3693E-E482-6305-BEE3-D1493AB08880}"/>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grpSp>
        <p:nvGrpSpPr>
          <p:cNvPr id="116" name="PRINTING">
            <a:extLst>
              <a:ext uri="{FF2B5EF4-FFF2-40B4-BE49-F238E27FC236}">
                <a16:creationId xmlns:a16="http://schemas.microsoft.com/office/drawing/2014/main" id="{5722BBEB-7AEF-7FAA-F6CF-483BF401C412}"/>
              </a:ext>
            </a:extLst>
          </p:cNvPr>
          <p:cNvGrpSpPr/>
          <p:nvPr/>
        </p:nvGrpSpPr>
        <p:grpSpPr>
          <a:xfrm>
            <a:off x="-4150933" y="4208655"/>
            <a:ext cx="2263350" cy="1982042"/>
            <a:chOff x="9691837" y="4522498"/>
            <a:chExt cx="2263350" cy="1982042"/>
          </a:xfrm>
        </p:grpSpPr>
        <p:sp>
          <p:nvSpPr>
            <p:cNvPr id="117" name="Rectangulo Printing">
              <a:hlinkClick r:id="rId7" action="ppaction://hlinksldjump"/>
              <a:extLst>
                <a:ext uri="{FF2B5EF4-FFF2-40B4-BE49-F238E27FC236}">
                  <a16:creationId xmlns:a16="http://schemas.microsoft.com/office/drawing/2014/main" id="{9D920E29-9194-2F09-4AC9-532E06587803}"/>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18" name="TextBox Printing">
              <a:hlinkClick r:id="rId7" action="ppaction://hlinksldjump"/>
              <a:extLst>
                <a:ext uri="{FF2B5EF4-FFF2-40B4-BE49-F238E27FC236}">
                  <a16:creationId xmlns:a16="http://schemas.microsoft.com/office/drawing/2014/main" id="{053E089B-A1C6-1782-91DA-E34A542C4C3A}"/>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19" name="Prodcut image 5950">
              <a:hlinkClick r:id="rId7" action="ppaction://hlinksldjump"/>
              <a:extLst>
                <a:ext uri="{FF2B5EF4-FFF2-40B4-BE49-F238E27FC236}">
                  <a16:creationId xmlns:a16="http://schemas.microsoft.com/office/drawing/2014/main" id="{B371860D-171D-B3D7-00DB-5990EC1D66B2}"/>
                </a:ext>
              </a:extLst>
            </p:cNvPr>
            <p:cNvPicPr>
              <a:picLocks noChangeAspect="1" noChangeArrowheads="1"/>
            </p:cNvPicPr>
            <p:nvPr/>
          </p:nvPicPr>
          <p:blipFill>
            <a:blip r:embed="rId8"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20" name="Vita Flex">
              <a:hlinkClick r:id="rId7" action="ppaction://hlinksldjump"/>
              <a:extLst>
                <a:ext uri="{FF2B5EF4-FFF2-40B4-BE49-F238E27FC236}">
                  <a16:creationId xmlns:a16="http://schemas.microsoft.com/office/drawing/2014/main" id="{871A6B7F-C4BB-C945-B7F9-77776B36AE0A}"/>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33" name="RISE">
            <a:extLst>
              <a:ext uri="{FF2B5EF4-FFF2-40B4-BE49-F238E27FC236}">
                <a16:creationId xmlns:a16="http://schemas.microsoft.com/office/drawing/2014/main" id="{913D360E-D6DD-0FD9-15CE-6E69D896FC5D}"/>
              </a:ext>
            </a:extLst>
          </p:cNvPr>
          <p:cNvGrpSpPr/>
          <p:nvPr/>
        </p:nvGrpSpPr>
        <p:grpSpPr>
          <a:xfrm>
            <a:off x="-11285110" y="4208655"/>
            <a:ext cx="2042338" cy="1982042"/>
            <a:chOff x="3870208" y="4306822"/>
            <a:chExt cx="2042338" cy="1982042"/>
          </a:xfrm>
        </p:grpSpPr>
        <p:grpSp>
          <p:nvGrpSpPr>
            <p:cNvPr id="134" name="RISE">
              <a:extLst>
                <a:ext uri="{FF2B5EF4-FFF2-40B4-BE49-F238E27FC236}">
                  <a16:creationId xmlns:a16="http://schemas.microsoft.com/office/drawing/2014/main" id="{5BB05251-9DF0-838F-04CE-150119044FFB}"/>
                </a:ext>
              </a:extLst>
            </p:cNvPr>
            <p:cNvGrpSpPr/>
            <p:nvPr/>
          </p:nvGrpSpPr>
          <p:grpSpPr>
            <a:xfrm>
              <a:off x="3870208" y="4306822"/>
              <a:ext cx="2042338" cy="1982042"/>
              <a:chOff x="2933238" y="4372963"/>
              <a:chExt cx="2042338" cy="1982042"/>
            </a:xfrm>
          </p:grpSpPr>
          <p:sp>
            <p:nvSpPr>
              <p:cNvPr id="136" name="Rectangulo Rise">
                <a:hlinkClick r:id="rId10" action="ppaction://hlinksldjump"/>
                <a:extLst>
                  <a:ext uri="{FF2B5EF4-FFF2-40B4-BE49-F238E27FC236}">
                    <a16:creationId xmlns:a16="http://schemas.microsoft.com/office/drawing/2014/main" id="{24368BFF-E877-4ECA-7B9B-A60755474353}"/>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37" name="TextBox Rise">
                <a:hlinkClick r:id="rId10" action="ppaction://hlinksldjump"/>
                <a:extLst>
                  <a:ext uri="{FF2B5EF4-FFF2-40B4-BE49-F238E27FC236}">
                    <a16:creationId xmlns:a16="http://schemas.microsoft.com/office/drawing/2014/main" id="{167C9795-4BA5-AFBB-847D-B5E756B32F85}"/>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35" name="Picture 134">
              <a:hlinkClick r:id="rId10" action="ppaction://hlinksldjump"/>
              <a:extLst>
                <a:ext uri="{FF2B5EF4-FFF2-40B4-BE49-F238E27FC236}">
                  <a16:creationId xmlns:a16="http://schemas.microsoft.com/office/drawing/2014/main" id="{282CD2A0-D9B0-5FF6-5878-F2F815183EC4}"/>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38" name="REVOLUTION">
            <a:extLst>
              <a:ext uri="{FF2B5EF4-FFF2-40B4-BE49-F238E27FC236}">
                <a16:creationId xmlns:a16="http://schemas.microsoft.com/office/drawing/2014/main" id="{D8C12128-2841-24D2-2056-6EBDDF0B83AE}"/>
              </a:ext>
            </a:extLst>
          </p:cNvPr>
          <p:cNvGrpSpPr/>
          <p:nvPr/>
        </p:nvGrpSpPr>
        <p:grpSpPr>
          <a:xfrm>
            <a:off x="-14975241" y="4203612"/>
            <a:ext cx="2062983" cy="1992129"/>
            <a:chOff x="612262" y="4383050"/>
            <a:chExt cx="2062983" cy="1992129"/>
          </a:xfrm>
        </p:grpSpPr>
        <p:sp>
          <p:nvSpPr>
            <p:cNvPr id="145" name="Rectangulo Revolution">
              <a:hlinkClick r:id="rId12" action="ppaction://hlinksldjump"/>
              <a:extLst>
                <a:ext uri="{FF2B5EF4-FFF2-40B4-BE49-F238E27FC236}">
                  <a16:creationId xmlns:a16="http://schemas.microsoft.com/office/drawing/2014/main" id="{6FA2A3FE-5186-FE7F-141C-330CAB1425F7}"/>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46" name="Prodcut image Revolution">
              <a:hlinkClick r:id="rId12" action="ppaction://hlinksldjump"/>
              <a:extLst>
                <a:ext uri="{FF2B5EF4-FFF2-40B4-BE49-F238E27FC236}">
                  <a16:creationId xmlns:a16="http://schemas.microsoft.com/office/drawing/2014/main" id="{9E7D4290-7F2F-0BBF-126B-14AD397FF0CE}"/>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47" name="TextBox Revolution">
              <a:hlinkClick r:id="rId12" action="ppaction://hlinksldjump"/>
              <a:extLst>
                <a:ext uri="{FF2B5EF4-FFF2-40B4-BE49-F238E27FC236}">
                  <a16:creationId xmlns:a16="http://schemas.microsoft.com/office/drawing/2014/main" id="{550C688C-3A4A-7BF1-C21E-5D92FC5ED6D7}"/>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89" name="EXCEL">
            <a:extLst>
              <a:ext uri="{FF2B5EF4-FFF2-40B4-BE49-F238E27FC236}">
                <a16:creationId xmlns:a16="http://schemas.microsoft.com/office/drawing/2014/main" id="{D8B36567-0C95-6C69-FBB0-8E1B650328E4}"/>
              </a:ext>
            </a:extLst>
          </p:cNvPr>
          <p:cNvGrpSpPr/>
          <p:nvPr/>
        </p:nvGrpSpPr>
        <p:grpSpPr>
          <a:xfrm>
            <a:off x="26541013" y="1885505"/>
            <a:ext cx="2057103" cy="1982042"/>
            <a:chOff x="9706418" y="2036246"/>
            <a:chExt cx="2057103" cy="1982042"/>
          </a:xfrm>
        </p:grpSpPr>
        <p:sp>
          <p:nvSpPr>
            <p:cNvPr id="190" name="Rectangulo Excel">
              <a:hlinkClick r:id="rId14" action="ppaction://hlinksldjump"/>
              <a:extLst>
                <a:ext uri="{FF2B5EF4-FFF2-40B4-BE49-F238E27FC236}">
                  <a16:creationId xmlns:a16="http://schemas.microsoft.com/office/drawing/2014/main" id="{F3F6D2B3-63B4-45B7-8234-F850EAD5ECDE}"/>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91" name="TextBox Excel">
              <a:hlinkClick r:id="rId14" action="ppaction://hlinksldjump"/>
              <a:extLst>
                <a:ext uri="{FF2B5EF4-FFF2-40B4-BE49-F238E27FC236}">
                  <a16:creationId xmlns:a16="http://schemas.microsoft.com/office/drawing/2014/main" id="{9D91202E-F9A9-0413-6A3F-1BF0369CDBEE}"/>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92" name="Product image Excel">
              <a:hlinkClick r:id="rId14" action="ppaction://hlinksldjump"/>
              <a:extLst>
                <a:ext uri="{FF2B5EF4-FFF2-40B4-BE49-F238E27FC236}">
                  <a16:creationId xmlns:a16="http://schemas.microsoft.com/office/drawing/2014/main" id="{CD039E28-C10A-E19B-0829-0C74FCFA7B5C}"/>
                </a:ext>
              </a:extLst>
            </p:cNvPr>
            <p:cNvPicPr>
              <a:picLocks noChangeAspect="1"/>
            </p:cNvPicPr>
            <p:nvPr/>
          </p:nvPicPr>
          <p:blipFill>
            <a:blip r:embed="rId15"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93" name="COMPAS OTC">
            <a:extLst>
              <a:ext uri="{FF2B5EF4-FFF2-40B4-BE49-F238E27FC236}">
                <a16:creationId xmlns:a16="http://schemas.microsoft.com/office/drawing/2014/main" id="{B0E8386D-E610-583E-2A89-B0953048FC4E}"/>
              </a:ext>
            </a:extLst>
          </p:cNvPr>
          <p:cNvGrpSpPr/>
          <p:nvPr/>
        </p:nvGrpSpPr>
        <p:grpSpPr>
          <a:xfrm>
            <a:off x="22389051" y="1885505"/>
            <a:ext cx="2042338" cy="1982042"/>
            <a:chOff x="5078285" y="2036246"/>
            <a:chExt cx="2042338" cy="1982042"/>
          </a:xfrm>
        </p:grpSpPr>
        <p:sp>
          <p:nvSpPr>
            <p:cNvPr id="194" name="Rectangulo Compas OTC">
              <a:hlinkClick r:id="rId16" action="ppaction://hlinksldjump"/>
              <a:extLst>
                <a:ext uri="{FF2B5EF4-FFF2-40B4-BE49-F238E27FC236}">
                  <a16:creationId xmlns:a16="http://schemas.microsoft.com/office/drawing/2014/main" id="{B3E40280-340B-6D74-A30F-1A5B213C362B}"/>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95" name="TextBox Compass OTC">
              <a:hlinkClick r:id="rId16" action="ppaction://hlinksldjump"/>
              <a:extLst>
                <a:ext uri="{FF2B5EF4-FFF2-40B4-BE49-F238E27FC236}">
                  <a16:creationId xmlns:a16="http://schemas.microsoft.com/office/drawing/2014/main" id="{CBD75BA0-3335-CA80-79F8-0BAAB0704A6F}"/>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96" name="Product image Compass OTC">
              <a:hlinkClick r:id="rId16" action="ppaction://hlinksldjump"/>
              <a:extLst>
                <a:ext uri="{FF2B5EF4-FFF2-40B4-BE49-F238E27FC236}">
                  <a16:creationId xmlns:a16="http://schemas.microsoft.com/office/drawing/2014/main" id="{B0642FD0-BEC7-C980-CEEE-1D3240A39694}"/>
                </a:ext>
              </a:extLst>
            </p:cNvPr>
            <p:cNvPicPr>
              <a:picLocks noChangeAspect="1"/>
            </p:cNvPicPr>
            <p:nvPr/>
          </p:nvPicPr>
          <p:blipFill rotWithShape="1">
            <a:blip r:embed="rId17"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97" name="COMPASS FMT">
            <a:extLst>
              <a:ext uri="{FF2B5EF4-FFF2-40B4-BE49-F238E27FC236}">
                <a16:creationId xmlns:a16="http://schemas.microsoft.com/office/drawing/2014/main" id="{E56F97FA-999C-B4A7-92E4-B5E4892B052E}"/>
              </a:ext>
            </a:extLst>
          </p:cNvPr>
          <p:cNvGrpSpPr/>
          <p:nvPr/>
        </p:nvGrpSpPr>
        <p:grpSpPr>
          <a:xfrm>
            <a:off x="18200403" y="1885505"/>
            <a:ext cx="2042338" cy="1982042"/>
            <a:chOff x="2774521" y="2046333"/>
            <a:chExt cx="2042338" cy="1982042"/>
          </a:xfrm>
        </p:grpSpPr>
        <p:grpSp>
          <p:nvGrpSpPr>
            <p:cNvPr id="198" name="Group 197">
              <a:extLst>
                <a:ext uri="{FF2B5EF4-FFF2-40B4-BE49-F238E27FC236}">
                  <a16:creationId xmlns:a16="http://schemas.microsoft.com/office/drawing/2014/main" id="{CFA1211A-499F-2160-ADAC-0C49FADC2C86}"/>
                </a:ext>
              </a:extLst>
            </p:cNvPr>
            <p:cNvGrpSpPr/>
            <p:nvPr/>
          </p:nvGrpSpPr>
          <p:grpSpPr>
            <a:xfrm>
              <a:off x="2774521" y="2046333"/>
              <a:ext cx="2042338" cy="1982042"/>
              <a:chOff x="2774521" y="2046333"/>
              <a:chExt cx="2042338" cy="1982042"/>
            </a:xfrm>
          </p:grpSpPr>
          <p:sp>
            <p:nvSpPr>
              <p:cNvPr id="202" name="Rectangulo Horizon">
                <a:hlinkClick r:id="rId18" action="ppaction://hlinksldjump"/>
                <a:extLst>
                  <a:ext uri="{FF2B5EF4-FFF2-40B4-BE49-F238E27FC236}">
                    <a16:creationId xmlns:a16="http://schemas.microsoft.com/office/drawing/2014/main" id="{5AD09C79-ADDE-D17C-B97E-D3DFB66AA06A}"/>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3" name="TextBox Compass FMT">
                <a:hlinkClick r:id="rId18" action="ppaction://hlinksldjump"/>
                <a:extLst>
                  <a:ext uri="{FF2B5EF4-FFF2-40B4-BE49-F238E27FC236}">
                    <a16:creationId xmlns:a16="http://schemas.microsoft.com/office/drawing/2014/main" id="{A7691AD8-7BE6-8F52-0E45-8CA7867352F3}"/>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201" name="Picture 200">
              <a:hlinkClick r:id="rId18" action="ppaction://hlinksldjump"/>
              <a:extLst>
                <a:ext uri="{FF2B5EF4-FFF2-40B4-BE49-F238E27FC236}">
                  <a16:creationId xmlns:a16="http://schemas.microsoft.com/office/drawing/2014/main" id="{A08AD971-57B3-84FF-3498-3EDDAE1150EF}"/>
                </a:ext>
              </a:extLst>
            </p:cNvPr>
            <p:cNvPicPr>
              <a:picLocks noChangeAspect="1"/>
            </p:cNvPicPr>
            <p:nvPr/>
          </p:nvPicPr>
          <p:blipFill rotWithShape="1">
            <a:blip r:embed="rId19"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204" name="HORIZON">
            <a:extLst>
              <a:ext uri="{FF2B5EF4-FFF2-40B4-BE49-F238E27FC236}">
                <a16:creationId xmlns:a16="http://schemas.microsoft.com/office/drawing/2014/main" id="{2A486B0D-A8B2-42AA-8371-B34046A1494B}"/>
              </a:ext>
            </a:extLst>
          </p:cNvPr>
          <p:cNvGrpSpPr/>
          <p:nvPr/>
        </p:nvGrpSpPr>
        <p:grpSpPr>
          <a:xfrm>
            <a:off x="14110573" y="1885505"/>
            <a:ext cx="2062983" cy="1982042"/>
            <a:chOff x="443243" y="2046333"/>
            <a:chExt cx="2062983" cy="1982042"/>
          </a:xfrm>
        </p:grpSpPr>
        <p:sp>
          <p:nvSpPr>
            <p:cNvPr id="205" name="Rectangulo Horizon">
              <a:hlinkClick r:id="rId4" action="ppaction://hlinksldjump"/>
              <a:extLst>
                <a:ext uri="{FF2B5EF4-FFF2-40B4-BE49-F238E27FC236}">
                  <a16:creationId xmlns:a16="http://schemas.microsoft.com/office/drawing/2014/main" id="{76308BEF-DF5F-FF00-5659-F9C159B961C1}"/>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6" name="TextBox Horizon">
              <a:hlinkClick r:id="rId4" action="ppaction://hlinksldjump"/>
              <a:extLst>
                <a:ext uri="{FF2B5EF4-FFF2-40B4-BE49-F238E27FC236}">
                  <a16:creationId xmlns:a16="http://schemas.microsoft.com/office/drawing/2014/main" id="{9590628D-7FCC-694A-3BD8-C616DA76D792}"/>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207" name="Product image Horizon">
              <a:hlinkClick r:id="rId4" action="ppaction://hlinksldjump"/>
              <a:extLst>
                <a:ext uri="{FF2B5EF4-FFF2-40B4-BE49-F238E27FC236}">
                  <a16:creationId xmlns:a16="http://schemas.microsoft.com/office/drawing/2014/main" id="{6AB98FC8-5CD3-1C46-9EAD-4A4BBB12711B}"/>
                </a:ext>
              </a:extLst>
            </p:cNvPr>
            <p:cNvPicPr>
              <a:picLocks noChangeAspect="1"/>
            </p:cNvPicPr>
            <p:nvPr/>
          </p:nvPicPr>
          <p:blipFill rotWithShape="1">
            <a:blip r:embed="rId20"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52" name="Medical Imaging Title">
            <a:extLst>
              <a:ext uri="{FF2B5EF4-FFF2-40B4-BE49-F238E27FC236}">
                <a16:creationId xmlns:a16="http://schemas.microsoft.com/office/drawing/2014/main" id="{E0141908-D581-461B-95F8-74D95D49E139}"/>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53" name="We Care Text">
            <a:extLst>
              <a:ext uri="{FF2B5EF4-FFF2-40B4-BE49-F238E27FC236}">
                <a16:creationId xmlns:a16="http://schemas.microsoft.com/office/drawing/2014/main" id="{FA0A35E3-7074-8013-7BD8-06241C7CB1D9}"/>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54" name="Thank you image">
            <a:extLst>
              <a:ext uri="{FF2B5EF4-FFF2-40B4-BE49-F238E27FC236}">
                <a16:creationId xmlns:a16="http://schemas.microsoft.com/office/drawing/2014/main" id="{31F2DEE1-50BA-D0A2-BBB4-BE7350CDDC80}"/>
              </a:ext>
            </a:extLst>
          </p:cNvPr>
          <p:cNvPicPr>
            <a:picLocks noChangeAspect="1"/>
          </p:cNvPicPr>
          <p:nvPr/>
        </p:nvPicPr>
        <p:blipFill>
          <a:blip r:embed="rId21"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55" name="Tech Spec Dimension">
            <a:extLst>
              <a:ext uri="{FF2B5EF4-FFF2-40B4-BE49-F238E27FC236}">
                <a16:creationId xmlns:a16="http://schemas.microsoft.com/office/drawing/2014/main" id="{00682504-903B-5EAC-8CF2-2D82981CA8B8}"/>
              </a:ext>
            </a:extLst>
          </p:cNvPr>
          <p:cNvGrpSpPr/>
          <p:nvPr/>
        </p:nvGrpSpPr>
        <p:grpSpPr>
          <a:xfrm>
            <a:off x="12756692" y="2361785"/>
            <a:ext cx="4701714" cy="338554"/>
            <a:chOff x="8039618" y="2813563"/>
            <a:chExt cx="4187645" cy="338554"/>
          </a:xfrm>
        </p:grpSpPr>
        <p:sp>
          <p:nvSpPr>
            <p:cNvPr id="158" name="TextBox 157">
              <a:extLst>
                <a:ext uri="{FF2B5EF4-FFF2-40B4-BE49-F238E27FC236}">
                  <a16:creationId xmlns:a16="http://schemas.microsoft.com/office/drawing/2014/main" id="{BD70F0B5-E94B-EF17-9D85-9EC225545367}"/>
                </a:ext>
              </a:extLst>
            </p:cNvPr>
            <p:cNvSpPr txBox="1"/>
            <p:nvPr/>
          </p:nvSpPr>
          <p:spPr>
            <a:xfrm>
              <a:off x="8039618" y="2813563"/>
              <a:ext cx="2205943"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Dimensiones de la mesa</a:t>
              </a:r>
              <a:endParaRPr lang="en-MX" sz="1600">
                <a:solidFill>
                  <a:schemeClr val="bg1"/>
                </a:solidFill>
                <a:latin typeface="FRUTIGER LT 45 LIGHT" panose="02000503000000000000" pitchFamily="2" charset="0"/>
              </a:endParaRPr>
            </a:p>
          </p:txBody>
        </p:sp>
        <p:sp>
          <p:nvSpPr>
            <p:cNvPr id="159" name="TextBox 158">
              <a:extLst>
                <a:ext uri="{FF2B5EF4-FFF2-40B4-BE49-F238E27FC236}">
                  <a16:creationId xmlns:a16="http://schemas.microsoft.com/office/drawing/2014/main" id="{9375AC5C-0D87-09A8-B7CF-F54B6C99BEC8}"/>
                </a:ext>
              </a:extLst>
            </p:cNvPr>
            <p:cNvSpPr txBox="1"/>
            <p:nvPr/>
          </p:nvSpPr>
          <p:spPr>
            <a:xfrm>
              <a:off x="10281958" y="2813563"/>
              <a:ext cx="1945305" cy="338554"/>
            </a:xfrm>
            <a:prstGeom prst="rect">
              <a:avLst/>
            </a:prstGeom>
            <a:solidFill>
              <a:srgbClr val="F47F26"/>
            </a:solidFill>
            <a:ln>
              <a:noFill/>
            </a:ln>
          </p:spPr>
          <p:txBody>
            <a:bodyPr wrap="square" rtlCol="0">
              <a:spAutoFit/>
            </a:bodyPr>
            <a:lstStyle/>
            <a:p>
              <a:r>
                <a:rPr lang="en-MX" sz="1600" dirty="0">
                  <a:solidFill>
                    <a:schemeClr val="bg1"/>
                  </a:solidFill>
                  <a:latin typeface="FRUTIGER LT 45 LIGHT" panose="02000503000000000000" pitchFamily="2" charset="0"/>
                </a:rPr>
                <a:t>78.7 x 31.5 inches</a:t>
              </a:r>
            </a:p>
          </p:txBody>
        </p:sp>
      </p:grpSp>
      <p:grpSp>
        <p:nvGrpSpPr>
          <p:cNvPr id="160" name="Tech Specs Weight ">
            <a:extLst>
              <a:ext uri="{FF2B5EF4-FFF2-40B4-BE49-F238E27FC236}">
                <a16:creationId xmlns:a16="http://schemas.microsoft.com/office/drawing/2014/main" id="{F7A2CA4D-7CCD-4F7B-7048-2C523BB95351}"/>
              </a:ext>
            </a:extLst>
          </p:cNvPr>
          <p:cNvGrpSpPr/>
          <p:nvPr/>
        </p:nvGrpSpPr>
        <p:grpSpPr>
          <a:xfrm>
            <a:off x="12756691" y="2840455"/>
            <a:ext cx="4701713" cy="338554"/>
            <a:chOff x="7769714" y="3268594"/>
            <a:chExt cx="4718187" cy="338554"/>
          </a:xfrm>
        </p:grpSpPr>
        <p:sp>
          <p:nvSpPr>
            <p:cNvPr id="161" name="TextBox 160">
              <a:extLst>
                <a:ext uri="{FF2B5EF4-FFF2-40B4-BE49-F238E27FC236}">
                  <a16:creationId xmlns:a16="http://schemas.microsoft.com/office/drawing/2014/main" id="{DEE22518-0A6E-5FE0-3C1B-4070F37EC1F4}"/>
                </a:ext>
              </a:extLst>
            </p:cNvPr>
            <p:cNvSpPr txBox="1"/>
            <p:nvPr/>
          </p:nvSpPr>
          <p:spPr>
            <a:xfrm>
              <a:off x="7769714" y="3268594"/>
              <a:ext cx="2475848"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Límite de peso de la mesa</a:t>
              </a:r>
              <a:endParaRPr lang="en-MX" sz="1600">
                <a:solidFill>
                  <a:schemeClr val="bg1"/>
                </a:solidFill>
                <a:latin typeface="FRUTIGER LT 45 LIGHT" panose="02000503000000000000" pitchFamily="2" charset="0"/>
              </a:endParaRPr>
            </a:p>
          </p:txBody>
        </p:sp>
        <p:sp>
          <p:nvSpPr>
            <p:cNvPr id="173" name="TextBox 172">
              <a:extLst>
                <a:ext uri="{FF2B5EF4-FFF2-40B4-BE49-F238E27FC236}">
                  <a16:creationId xmlns:a16="http://schemas.microsoft.com/office/drawing/2014/main" id="{3FE9910B-F05E-AF9A-8340-B65496EE6D80}"/>
                </a:ext>
              </a:extLst>
            </p:cNvPr>
            <p:cNvSpPr txBox="1"/>
            <p:nvPr/>
          </p:nvSpPr>
          <p:spPr>
            <a:xfrm>
              <a:off x="10281958" y="3268594"/>
              <a:ext cx="2205943"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440 lbs</a:t>
              </a:r>
            </a:p>
          </p:txBody>
        </p:sp>
      </p:grpSp>
      <p:grpSp>
        <p:nvGrpSpPr>
          <p:cNvPr id="174" name="Tech Specs Tube">
            <a:extLst>
              <a:ext uri="{FF2B5EF4-FFF2-40B4-BE49-F238E27FC236}">
                <a16:creationId xmlns:a16="http://schemas.microsoft.com/office/drawing/2014/main" id="{01EB2B42-9A21-B78E-8F73-D193E0AA290E}"/>
              </a:ext>
            </a:extLst>
          </p:cNvPr>
          <p:cNvGrpSpPr/>
          <p:nvPr/>
        </p:nvGrpSpPr>
        <p:grpSpPr>
          <a:xfrm>
            <a:off x="12756691" y="3315041"/>
            <a:ext cx="4715847" cy="338554"/>
            <a:chOff x="8039618" y="3744368"/>
            <a:chExt cx="4200233" cy="338554"/>
          </a:xfrm>
        </p:grpSpPr>
        <p:sp>
          <p:nvSpPr>
            <p:cNvPr id="175" name="TextBox 174">
              <a:extLst>
                <a:ext uri="{FF2B5EF4-FFF2-40B4-BE49-F238E27FC236}">
                  <a16:creationId xmlns:a16="http://schemas.microsoft.com/office/drawing/2014/main" id="{7D435D98-6358-DAA0-5D29-A4A927ECEA00}"/>
                </a:ext>
              </a:extLst>
            </p:cNvPr>
            <p:cNvSpPr txBox="1"/>
            <p:nvPr/>
          </p:nvSpPr>
          <p:spPr>
            <a:xfrm>
              <a:off x="8039618" y="3744368"/>
              <a:ext cx="2205943"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Tub</a:t>
              </a:r>
              <a:r>
                <a:rPr lang="es-MX" sz="1600">
                  <a:solidFill>
                    <a:schemeClr val="bg1"/>
                  </a:solidFill>
                  <a:latin typeface="FRUTIGER LT 45 LIGHT" panose="02000503000000000000" pitchFamily="2" charset="0"/>
                </a:rPr>
                <a:t>o</a:t>
              </a:r>
              <a:endParaRPr lang="en-MX" sz="1600">
                <a:solidFill>
                  <a:schemeClr val="bg1"/>
                </a:solidFill>
                <a:latin typeface="FRUTIGER LT 45 LIGHT" panose="02000503000000000000" pitchFamily="2" charset="0"/>
              </a:endParaRPr>
            </a:p>
          </p:txBody>
        </p:sp>
        <p:sp>
          <p:nvSpPr>
            <p:cNvPr id="176" name="TextBox 175">
              <a:extLst>
                <a:ext uri="{FF2B5EF4-FFF2-40B4-BE49-F238E27FC236}">
                  <a16:creationId xmlns:a16="http://schemas.microsoft.com/office/drawing/2014/main" id="{2A943A00-2A3A-CAF2-E3AC-E499EE7533F9}"/>
                </a:ext>
              </a:extLst>
            </p:cNvPr>
            <p:cNvSpPr txBox="1"/>
            <p:nvPr/>
          </p:nvSpPr>
          <p:spPr>
            <a:xfrm>
              <a:off x="10281958" y="3744368"/>
              <a:ext cx="1957893"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84.72 x 90.5 inches</a:t>
              </a:r>
            </a:p>
          </p:txBody>
        </p:sp>
      </p:grpSp>
      <p:sp>
        <p:nvSpPr>
          <p:cNvPr id="177" name="Subtitle Tech Specs">
            <a:extLst>
              <a:ext uri="{FF2B5EF4-FFF2-40B4-BE49-F238E27FC236}">
                <a16:creationId xmlns:a16="http://schemas.microsoft.com/office/drawing/2014/main" id="{7287CCCD-F185-8B92-B9E9-821EF359D40B}"/>
              </a:ext>
            </a:extLst>
          </p:cNvPr>
          <p:cNvSpPr txBox="1"/>
          <p:nvPr/>
        </p:nvSpPr>
        <p:spPr>
          <a:xfrm>
            <a:off x="14620065" y="1858102"/>
            <a:ext cx="2440242" cy="307777"/>
          </a:xfrm>
          <a:prstGeom prst="rect">
            <a:avLst/>
          </a:prstGeom>
          <a:noFill/>
        </p:spPr>
        <p:txBody>
          <a:bodyPr wrap="square" rtlCol="0">
            <a:spAutoFit/>
          </a:bodyPr>
          <a:lstStyle/>
          <a:p>
            <a:pPr algn="r"/>
            <a:r>
              <a:rPr lang="es-MX" sz="1400" dirty="0">
                <a:solidFill>
                  <a:srgbClr val="F47F26"/>
                </a:solidFill>
                <a:latin typeface="FRUTIGER LT 55 ROMAN" panose="02000503000000000000" pitchFamily="2" charset="0"/>
              </a:rPr>
              <a:t>Especificaciones Técnicas</a:t>
            </a:r>
          </a:p>
        </p:txBody>
      </p:sp>
      <p:sp>
        <p:nvSpPr>
          <p:cNvPr id="179" name="Feature 1">
            <a:hlinkClick r:id="rId22" action="ppaction://hlinksldjump"/>
            <a:extLst>
              <a:ext uri="{FF2B5EF4-FFF2-40B4-BE49-F238E27FC236}">
                <a16:creationId xmlns:a16="http://schemas.microsoft.com/office/drawing/2014/main" id="{F70B8041-F0BD-AB48-E615-00FFD9C1DA61}"/>
              </a:ext>
            </a:extLst>
          </p:cNvPr>
          <p:cNvSpPr txBox="1"/>
          <p:nvPr/>
        </p:nvSpPr>
        <p:spPr>
          <a:xfrm>
            <a:off x="12756691" y="2169630"/>
            <a:ext cx="2791683" cy="307777"/>
          </a:xfrm>
          <a:prstGeom prst="rect">
            <a:avLst/>
          </a:prstGeom>
          <a:solidFill>
            <a:srgbClr val="F67F25"/>
          </a:solidFill>
          <a:ln>
            <a:noFill/>
          </a:ln>
        </p:spPr>
        <p:txBody>
          <a:bodyPr wrap="square" rtlCol="0">
            <a:spAutoFit/>
          </a:bodyPr>
          <a:lstStyle/>
          <a:p>
            <a:r>
              <a:rPr lang="es-ES" sz="1400" dirty="0">
                <a:solidFill>
                  <a:schemeClr val="bg1"/>
                </a:solidFill>
                <a:latin typeface="FRUTIGER LT 45 LIGHT" panose="02000503000000000000" pitchFamily="2" charset="0"/>
              </a:rPr>
              <a:t>Movimiento del cabezal del tubo</a:t>
            </a:r>
            <a:endParaRPr lang="en-MX" sz="1400" dirty="0">
              <a:solidFill>
                <a:schemeClr val="bg1"/>
              </a:solidFill>
              <a:latin typeface="FRUTIGER LT 45 LIGHT" panose="02000503000000000000" pitchFamily="2" charset="0"/>
            </a:endParaRPr>
          </a:p>
        </p:txBody>
      </p:sp>
      <p:sp>
        <p:nvSpPr>
          <p:cNvPr id="180" name="Feature 2">
            <a:hlinkClick r:id="rId23" action="ppaction://hlinksldjump"/>
            <a:extLst>
              <a:ext uri="{FF2B5EF4-FFF2-40B4-BE49-F238E27FC236}">
                <a16:creationId xmlns:a16="http://schemas.microsoft.com/office/drawing/2014/main" id="{D5673A9D-EB1B-CBCA-6B62-98C3BF403804}"/>
              </a:ext>
            </a:extLst>
          </p:cNvPr>
          <p:cNvSpPr txBox="1"/>
          <p:nvPr/>
        </p:nvSpPr>
        <p:spPr>
          <a:xfrm>
            <a:off x="12756692" y="2512445"/>
            <a:ext cx="2791683" cy="523220"/>
          </a:xfrm>
          <a:prstGeom prst="rect">
            <a:avLst/>
          </a:prstGeom>
          <a:solidFill>
            <a:srgbClr val="F47F26"/>
          </a:solidFill>
          <a:ln>
            <a:noFill/>
          </a:ln>
        </p:spPr>
        <p:txBody>
          <a:bodyPr wrap="square" rtlCol="0">
            <a:spAutoFit/>
          </a:bodyPr>
          <a:lstStyle/>
          <a:p>
            <a:r>
              <a:rPr lang="es-ES" sz="1400" dirty="0">
                <a:solidFill>
                  <a:schemeClr val="bg1"/>
                </a:solidFill>
                <a:latin typeface="FRUTIGER LT 45 LIGHT" panose="02000503000000000000" pitchFamily="2" charset="0"/>
              </a:rPr>
              <a:t>Movimiento Horizontal del soporte de pared</a:t>
            </a:r>
            <a:endParaRPr lang="en-MX" sz="1400" dirty="0">
              <a:solidFill>
                <a:schemeClr val="bg1"/>
              </a:solidFill>
              <a:latin typeface="FRUTIGER LT 45 LIGHT" panose="02000503000000000000" pitchFamily="2" charset="0"/>
            </a:endParaRPr>
          </a:p>
        </p:txBody>
      </p:sp>
      <p:sp>
        <p:nvSpPr>
          <p:cNvPr id="181" name="Feature 3">
            <a:hlinkClick r:id="rId24" action="ppaction://hlinksldjump"/>
            <a:extLst>
              <a:ext uri="{FF2B5EF4-FFF2-40B4-BE49-F238E27FC236}">
                <a16:creationId xmlns:a16="http://schemas.microsoft.com/office/drawing/2014/main" id="{FF6E1491-6167-F133-4873-2072EF8126C6}"/>
              </a:ext>
            </a:extLst>
          </p:cNvPr>
          <p:cNvSpPr txBox="1"/>
          <p:nvPr/>
        </p:nvSpPr>
        <p:spPr>
          <a:xfrm>
            <a:off x="12758992" y="3070703"/>
            <a:ext cx="2791683" cy="523220"/>
          </a:xfrm>
          <a:prstGeom prst="rect">
            <a:avLst/>
          </a:prstGeom>
          <a:solidFill>
            <a:srgbClr val="F47F26"/>
          </a:solidFill>
          <a:ln>
            <a:noFill/>
          </a:ln>
        </p:spPr>
        <p:txBody>
          <a:bodyPr wrap="square" rtlCol="0">
            <a:spAutoFit/>
          </a:bodyPr>
          <a:lstStyle/>
          <a:p>
            <a:r>
              <a:rPr lang="es-ES" sz="1400">
                <a:solidFill>
                  <a:schemeClr val="bg1"/>
                </a:solidFill>
                <a:latin typeface="FRUTIGER LT 45 LIGHT" panose="02000503000000000000" pitchFamily="2" charset="0"/>
              </a:rPr>
              <a:t>Bandeja de mesa con detector Focus</a:t>
            </a:r>
            <a:endParaRPr lang="en-MX" sz="1400">
              <a:solidFill>
                <a:schemeClr val="bg1"/>
              </a:solidFill>
              <a:latin typeface="FRUTIGER LT 45 LIGHT" panose="02000503000000000000" pitchFamily="2" charset="0"/>
            </a:endParaRPr>
          </a:p>
        </p:txBody>
      </p:sp>
      <p:sp>
        <p:nvSpPr>
          <p:cNvPr id="182" name="Feature 4">
            <a:hlinkClick r:id="rId25" action="ppaction://hlinksldjump"/>
            <a:extLst>
              <a:ext uri="{FF2B5EF4-FFF2-40B4-BE49-F238E27FC236}">
                <a16:creationId xmlns:a16="http://schemas.microsoft.com/office/drawing/2014/main" id="{62EF3F91-8DBC-F394-5C20-0BD827621E4D}"/>
              </a:ext>
            </a:extLst>
          </p:cNvPr>
          <p:cNvSpPr txBox="1"/>
          <p:nvPr/>
        </p:nvSpPr>
        <p:spPr>
          <a:xfrm>
            <a:off x="12756692" y="3628961"/>
            <a:ext cx="2791683" cy="523220"/>
          </a:xfrm>
          <a:prstGeom prst="rect">
            <a:avLst/>
          </a:prstGeom>
          <a:solidFill>
            <a:srgbClr val="F47F26"/>
          </a:solidFill>
          <a:ln>
            <a:noFill/>
          </a:ln>
        </p:spPr>
        <p:txBody>
          <a:bodyPr wrap="square" rtlCol="0">
            <a:spAutoFit/>
          </a:bodyPr>
          <a:lstStyle/>
          <a:p>
            <a:r>
              <a:rPr lang="es-ES" sz="1400" dirty="0">
                <a:solidFill>
                  <a:schemeClr val="bg1"/>
                </a:solidFill>
                <a:latin typeface="FRUTIGER LT 45 LIGHT" panose="02000503000000000000" pitchFamily="2" charset="0"/>
              </a:rPr>
              <a:t>Bandeja de soporte de pared con detector Focus</a:t>
            </a:r>
            <a:endParaRPr lang="en-MX" sz="1400" dirty="0">
              <a:solidFill>
                <a:schemeClr val="bg1"/>
              </a:solidFill>
              <a:latin typeface="FRUTIGER LT 45 LIGHT" panose="02000503000000000000" pitchFamily="2" charset="0"/>
            </a:endParaRPr>
          </a:p>
        </p:txBody>
      </p:sp>
      <p:sp>
        <p:nvSpPr>
          <p:cNvPr id="183" name="Feature 5">
            <a:hlinkClick r:id="rId26" action="ppaction://hlinksldjump"/>
            <a:extLst>
              <a:ext uri="{FF2B5EF4-FFF2-40B4-BE49-F238E27FC236}">
                <a16:creationId xmlns:a16="http://schemas.microsoft.com/office/drawing/2014/main" id="{352CA5DF-CB8F-730C-161A-1A040FA7F647}"/>
              </a:ext>
            </a:extLst>
          </p:cNvPr>
          <p:cNvSpPr txBox="1"/>
          <p:nvPr/>
        </p:nvSpPr>
        <p:spPr>
          <a:xfrm>
            <a:off x="12756692" y="4187219"/>
            <a:ext cx="2791683" cy="307777"/>
          </a:xfrm>
          <a:prstGeom prst="rect">
            <a:avLst/>
          </a:prstGeom>
          <a:solidFill>
            <a:srgbClr val="F47F26"/>
          </a:solidFill>
          <a:ln>
            <a:noFill/>
          </a:ln>
        </p:spPr>
        <p:txBody>
          <a:bodyPr wrap="square" rtlCol="0">
            <a:spAutoFit/>
          </a:bodyPr>
          <a:lstStyle/>
          <a:p>
            <a:r>
              <a:rPr lang="es-ES" sz="1400" err="1">
                <a:solidFill>
                  <a:schemeClr val="bg1"/>
                </a:solidFill>
                <a:latin typeface="FRUTIGER LT 45 LIGHT" panose="02000503000000000000" pitchFamily="2" charset="0"/>
              </a:rPr>
              <a:t>Horizon</a:t>
            </a:r>
            <a:r>
              <a:rPr lang="es-ES" sz="1400">
                <a:solidFill>
                  <a:schemeClr val="bg1"/>
                </a:solidFill>
                <a:latin typeface="FRUTIGER LT 45 LIGHT" panose="02000503000000000000" pitchFamily="2" charset="0"/>
              </a:rPr>
              <a:t> sin Mesa</a:t>
            </a:r>
            <a:endParaRPr lang="en-MX" sz="1400">
              <a:solidFill>
                <a:schemeClr val="bg1"/>
              </a:solidFill>
              <a:latin typeface="FRUTIGER LT 45 LIGHT" panose="02000503000000000000" pitchFamily="2" charset="0"/>
            </a:endParaRPr>
          </a:p>
        </p:txBody>
      </p:sp>
      <p:sp>
        <p:nvSpPr>
          <p:cNvPr id="184" name="Feature 6">
            <a:hlinkClick r:id="rId27" action="ppaction://hlinksldjump"/>
            <a:extLst>
              <a:ext uri="{FF2B5EF4-FFF2-40B4-BE49-F238E27FC236}">
                <a16:creationId xmlns:a16="http://schemas.microsoft.com/office/drawing/2014/main" id="{D929FAAF-575C-5859-3E12-81BDC5EE4D23}"/>
              </a:ext>
            </a:extLst>
          </p:cNvPr>
          <p:cNvSpPr txBox="1"/>
          <p:nvPr/>
        </p:nvSpPr>
        <p:spPr>
          <a:xfrm>
            <a:off x="12756692" y="4530034"/>
            <a:ext cx="2791683" cy="307777"/>
          </a:xfrm>
          <a:prstGeom prst="rect">
            <a:avLst/>
          </a:prstGeom>
          <a:solidFill>
            <a:srgbClr val="F47F26"/>
          </a:solidFill>
          <a:ln>
            <a:noFill/>
          </a:ln>
        </p:spPr>
        <p:txBody>
          <a:bodyPr wrap="square" rtlCol="0">
            <a:spAutoFit/>
          </a:bodyPr>
          <a:lstStyle/>
          <a:p>
            <a:r>
              <a:rPr lang="es-MX" sz="1400">
                <a:solidFill>
                  <a:schemeClr val="bg1"/>
                </a:solidFill>
                <a:latin typeface="FRUTIGER LT 45 LIGHT" panose="02000503000000000000" pitchFamily="2" charset="0"/>
              </a:rPr>
              <a:t>Rotación de columna</a:t>
            </a:r>
            <a:endParaRPr lang="en-MX" sz="1400">
              <a:solidFill>
                <a:schemeClr val="bg1"/>
              </a:solidFill>
              <a:latin typeface="FRUTIGER LT 45 LIGHT" panose="02000503000000000000" pitchFamily="2" charset="0"/>
            </a:endParaRPr>
          </a:p>
        </p:txBody>
      </p:sp>
      <p:sp>
        <p:nvSpPr>
          <p:cNvPr id="185" name="Feature 7">
            <a:hlinkClick r:id="rId28" action="ppaction://hlinksldjump"/>
            <a:extLst>
              <a:ext uri="{FF2B5EF4-FFF2-40B4-BE49-F238E27FC236}">
                <a16:creationId xmlns:a16="http://schemas.microsoft.com/office/drawing/2014/main" id="{B7FAE344-C322-4366-6068-EF3F7B8ACF50}"/>
              </a:ext>
            </a:extLst>
          </p:cNvPr>
          <p:cNvSpPr txBox="1"/>
          <p:nvPr/>
        </p:nvSpPr>
        <p:spPr>
          <a:xfrm>
            <a:off x="12756692" y="4872851"/>
            <a:ext cx="2791683" cy="523220"/>
          </a:xfrm>
          <a:prstGeom prst="rect">
            <a:avLst/>
          </a:prstGeom>
          <a:solidFill>
            <a:srgbClr val="F47F26"/>
          </a:solidFill>
          <a:ln>
            <a:noFill/>
          </a:ln>
        </p:spPr>
        <p:txBody>
          <a:bodyPr wrap="square" rtlCol="0">
            <a:spAutoFit/>
          </a:bodyPr>
          <a:lstStyle/>
          <a:p>
            <a:r>
              <a:rPr lang="es-ES" sz="1400" dirty="0">
                <a:solidFill>
                  <a:schemeClr val="bg1"/>
                </a:solidFill>
                <a:latin typeface="FRUTIGER LT 45 LIGHT" panose="02000503000000000000" pitchFamily="2" charset="0"/>
              </a:rPr>
              <a:t>Movimiento de Flotación de la mesa en 4 vías</a:t>
            </a:r>
            <a:endParaRPr lang="en-MX" sz="1400" dirty="0">
              <a:solidFill>
                <a:schemeClr val="bg1"/>
              </a:solidFill>
              <a:latin typeface="FRUTIGER LT 45 LIGHT" panose="02000503000000000000" pitchFamily="2" charset="0"/>
            </a:endParaRPr>
          </a:p>
        </p:txBody>
      </p:sp>
      <p:sp>
        <p:nvSpPr>
          <p:cNvPr id="186" name="Subtitle Features">
            <a:extLst>
              <a:ext uri="{FF2B5EF4-FFF2-40B4-BE49-F238E27FC236}">
                <a16:creationId xmlns:a16="http://schemas.microsoft.com/office/drawing/2014/main" id="{EDDF8BA8-2B81-40A7-8F7F-A35D336DFBD3}"/>
              </a:ext>
            </a:extLst>
          </p:cNvPr>
          <p:cNvSpPr txBox="1"/>
          <p:nvPr/>
        </p:nvSpPr>
        <p:spPr>
          <a:xfrm>
            <a:off x="14831122" y="1269862"/>
            <a:ext cx="3366436" cy="307777"/>
          </a:xfrm>
          <a:prstGeom prst="rect">
            <a:avLst/>
          </a:prstGeom>
          <a:noFill/>
        </p:spPr>
        <p:txBody>
          <a:bodyPr wrap="square" rtlCol="0">
            <a:spAutoFit/>
          </a:bodyPr>
          <a:lstStyle/>
          <a:p>
            <a:r>
              <a:rPr lang="es-MX" sz="1400" dirty="0">
                <a:solidFill>
                  <a:srgbClr val="F47F26"/>
                </a:solidFill>
                <a:latin typeface="FRUTIGER LT 55 ROMAN" panose="02000503000000000000" pitchFamily="2" charset="0"/>
              </a:rPr>
              <a:t>Características</a:t>
            </a:r>
          </a:p>
        </p:txBody>
      </p:sp>
      <p:sp>
        <p:nvSpPr>
          <p:cNvPr id="188" name="Subtitle Benefits">
            <a:extLst>
              <a:ext uri="{FF2B5EF4-FFF2-40B4-BE49-F238E27FC236}">
                <a16:creationId xmlns:a16="http://schemas.microsoft.com/office/drawing/2014/main" id="{F555C7D3-B1E2-F3FA-F5BC-3ECC6358D718}"/>
              </a:ext>
            </a:extLst>
          </p:cNvPr>
          <p:cNvSpPr txBox="1"/>
          <p:nvPr/>
        </p:nvSpPr>
        <p:spPr>
          <a:xfrm>
            <a:off x="-3854113" y="2431166"/>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sp>
        <p:nvSpPr>
          <p:cNvPr id="187" name="Subtitle Detector Compatibility">
            <a:extLst>
              <a:ext uri="{FF2B5EF4-FFF2-40B4-BE49-F238E27FC236}">
                <a16:creationId xmlns:a16="http://schemas.microsoft.com/office/drawing/2014/main" id="{13436F81-4F9C-585B-9F8F-A1F6BADEC66B}"/>
              </a:ext>
            </a:extLst>
          </p:cNvPr>
          <p:cNvSpPr txBox="1"/>
          <p:nvPr/>
        </p:nvSpPr>
        <p:spPr>
          <a:xfrm>
            <a:off x="13870348" y="1498568"/>
            <a:ext cx="4772896" cy="338554"/>
          </a:xfrm>
          <a:prstGeom prst="rect">
            <a:avLst/>
          </a:prstGeom>
          <a:noFill/>
        </p:spPr>
        <p:txBody>
          <a:bodyPr wrap="square" rtlCol="0">
            <a:spAutoFit/>
          </a:bodyPr>
          <a:lstStyle/>
          <a:p>
            <a:pPr algn="ctr"/>
            <a:r>
              <a:rPr lang="es-MX" sz="1600" dirty="0">
                <a:solidFill>
                  <a:srgbClr val="F47F26"/>
                </a:solidFill>
                <a:latin typeface="FRUTIGER LT 45 LIGHT" panose="02000503000000000000" pitchFamily="2" charset="0"/>
              </a:rPr>
              <a:t>Compatibilidad</a:t>
            </a:r>
            <a:r>
              <a:rPr lang="en-US" sz="1600" dirty="0">
                <a:solidFill>
                  <a:srgbClr val="F47F26"/>
                </a:solidFill>
                <a:latin typeface="FRUTIGER LT 45 LIGHT" panose="02000503000000000000" pitchFamily="2" charset="0"/>
              </a:rPr>
              <a:t> de </a:t>
            </a:r>
            <a:r>
              <a:rPr lang="es-MX" sz="1600" dirty="0">
                <a:solidFill>
                  <a:srgbClr val="F47F26"/>
                </a:solidFill>
                <a:latin typeface="FRUTIGER LT 45 LIGHT" panose="02000503000000000000" pitchFamily="2" charset="0"/>
              </a:rPr>
              <a:t>Detectores</a:t>
            </a:r>
          </a:p>
        </p:txBody>
      </p:sp>
      <p:sp>
        <p:nvSpPr>
          <p:cNvPr id="208" name="Subtitle Photo Gallery">
            <a:extLst>
              <a:ext uri="{FF2B5EF4-FFF2-40B4-BE49-F238E27FC236}">
                <a16:creationId xmlns:a16="http://schemas.microsoft.com/office/drawing/2014/main" id="{F82F9CFF-6700-C82D-D4DC-9E4E3657C4A8}"/>
              </a:ext>
            </a:extLst>
          </p:cNvPr>
          <p:cNvSpPr txBox="1"/>
          <p:nvPr/>
        </p:nvSpPr>
        <p:spPr>
          <a:xfrm>
            <a:off x="14620065" y="926463"/>
            <a:ext cx="2146928" cy="400110"/>
          </a:xfrm>
          <a:prstGeom prst="rect">
            <a:avLst/>
          </a:prstGeom>
          <a:noFill/>
        </p:spPr>
        <p:txBody>
          <a:bodyPr wrap="square" rtlCol="0">
            <a:spAutoFit/>
          </a:bodyPr>
          <a:lstStyle/>
          <a:p>
            <a:pPr algn="r"/>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63" name="Menu Background">
            <a:extLst>
              <a:ext uri="{FF2B5EF4-FFF2-40B4-BE49-F238E27FC236}">
                <a16:creationId xmlns:a16="http://schemas.microsoft.com/office/drawing/2014/main" id="{EA511AED-108C-0847-308E-4532BBD9B53E}"/>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64" name="Menu Portafolio">
            <a:hlinkClick r:id="rId29" action="ppaction://hlinksldjump"/>
            <a:extLst>
              <a:ext uri="{FF2B5EF4-FFF2-40B4-BE49-F238E27FC236}">
                <a16:creationId xmlns:a16="http://schemas.microsoft.com/office/drawing/2014/main" id="{D471EDEC-434C-9049-C6A5-EF66364CDD02}"/>
              </a:ext>
            </a:extLst>
          </p:cNvPr>
          <p:cNvSpPr txBox="1"/>
          <p:nvPr/>
        </p:nvSpPr>
        <p:spPr>
          <a:xfrm>
            <a:off x="8814465"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65" name="Menu End Presentation">
            <a:hlinkClick r:id="" action="ppaction://hlinkshowjump?jump=lastslide"/>
            <a:extLst>
              <a:ext uri="{FF2B5EF4-FFF2-40B4-BE49-F238E27FC236}">
                <a16:creationId xmlns:a16="http://schemas.microsoft.com/office/drawing/2014/main" id="{24BCA971-D740-2B30-5751-695A827670E7}"/>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66" name="Menu Detector">
            <a:hlinkClick r:id="rId30" action="ppaction://hlinksldjump"/>
            <a:extLst>
              <a:ext uri="{FF2B5EF4-FFF2-40B4-BE49-F238E27FC236}">
                <a16:creationId xmlns:a16="http://schemas.microsoft.com/office/drawing/2014/main" id="{D4870C6F-95FF-3123-992C-2932636BCD32}"/>
              </a:ext>
            </a:extLst>
          </p:cNvPr>
          <p:cNvSpPr txBox="1"/>
          <p:nvPr/>
        </p:nvSpPr>
        <p:spPr>
          <a:xfrm>
            <a:off x="7407634"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67" name="Menu Photo Gallery">
            <a:hlinkClick r:id="rId31" action="ppaction://hlinksldjump"/>
            <a:extLst>
              <a:ext uri="{FF2B5EF4-FFF2-40B4-BE49-F238E27FC236}">
                <a16:creationId xmlns:a16="http://schemas.microsoft.com/office/drawing/2014/main" id="{9A3AECB6-9185-FB9B-24B4-68E2828C603D}"/>
              </a:ext>
            </a:extLst>
          </p:cNvPr>
          <p:cNvSpPr txBox="1"/>
          <p:nvPr/>
        </p:nvSpPr>
        <p:spPr>
          <a:xfrm>
            <a:off x="6000803"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68" name="Menu Benefits">
            <a:hlinkClick r:id="rId32" action="ppaction://hlinksldjump"/>
            <a:extLst>
              <a:ext uri="{FF2B5EF4-FFF2-40B4-BE49-F238E27FC236}">
                <a16:creationId xmlns:a16="http://schemas.microsoft.com/office/drawing/2014/main" id="{A9BFB4FF-87AC-B5AD-4472-48B2BFB5E4CC}"/>
              </a:ext>
            </a:extLst>
          </p:cNvPr>
          <p:cNvSpPr txBox="1"/>
          <p:nvPr/>
        </p:nvSpPr>
        <p:spPr>
          <a:xfrm>
            <a:off x="459397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69" name="Menu Features">
            <a:hlinkClick r:id="rId33" action="ppaction://hlinksldjump"/>
            <a:extLst>
              <a:ext uri="{FF2B5EF4-FFF2-40B4-BE49-F238E27FC236}">
                <a16:creationId xmlns:a16="http://schemas.microsoft.com/office/drawing/2014/main" id="{02E054CA-6E88-8B78-BC77-72C9D0464AF7}"/>
              </a:ext>
            </a:extLst>
          </p:cNvPr>
          <p:cNvSpPr txBox="1"/>
          <p:nvPr/>
        </p:nvSpPr>
        <p:spPr>
          <a:xfrm>
            <a:off x="318714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Características</a:t>
            </a:r>
          </a:p>
        </p:txBody>
      </p:sp>
      <p:sp>
        <p:nvSpPr>
          <p:cNvPr id="70" name="Menu Specifications">
            <a:hlinkClick r:id="rId34" action="ppaction://hlinksldjump"/>
            <a:extLst>
              <a:ext uri="{FF2B5EF4-FFF2-40B4-BE49-F238E27FC236}">
                <a16:creationId xmlns:a16="http://schemas.microsoft.com/office/drawing/2014/main" id="{3FFEF892-64E3-DAB8-6CC6-E6C0D124536A}"/>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71" name="Carestream Logo Menu">
            <a:hlinkClick r:id="" action="ppaction://hlinkshowjump?jump=firstslide"/>
            <a:extLst>
              <a:ext uri="{FF2B5EF4-FFF2-40B4-BE49-F238E27FC236}">
                <a16:creationId xmlns:a16="http://schemas.microsoft.com/office/drawing/2014/main" id="{D04167D3-E5A7-57E0-1047-9A4F2A2EB2A7}"/>
              </a:ext>
            </a:extLst>
          </p:cNvPr>
          <p:cNvPicPr>
            <a:picLocks noChangeAspect="1"/>
          </p:cNvPicPr>
          <p:nvPr/>
        </p:nvPicPr>
        <p:blipFill>
          <a:blip r:embed="rId35"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209" name="DETECTORS">
            <a:extLst>
              <a:ext uri="{FF2B5EF4-FFF2-40B4-BE49-F238E27FC236}">
                <a16:creationId xmlns:a16="http://schemas.microsoft.com/office/drawing/2014/main" id="{187FA2CF-588E-AC69-248C-7EBBBA32E0D4}"/>
              </a:ext>
            </a:extLst>
          </p:cNvPr>
          <p:cNvGrpSpPr/>
          <p:nvPr/>
        </p:nvGrpSpPr>
        <p:grpSpPr>
          <a:xfrm>
            <a:off x="-7890919" y="4139232"/>
            <a:ext cx="2042338" cy="2120888"/>
            <a:chOff x="5247304" y="4372963"/>
            <a:chExt cx="2042338" cy="2120888"/>
          </a:xfrm>
        </p:grpSpPr>
        <p:sp>
          <p:nvSpPr>
            <p:cNvPr id="210" name="Rectangulo Detectors">
              <a:hlinkClick r:id="rId36" action="ppaction://hlinksldjump"/>
              <a:extLst>
                <a:ext uri="{FF2B5EF4-FFF2-40B4-BE49-F238E27FC236}">
                  <a16:creationId xmlns:a16="http://schemas.microsoft.com/office/drawing/2014/main" id="{D15FCE14-F168-7111-E2D1-2C930C3E323B}"/>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11" name="TextBox Detectors">
              <a:hlinkClick r:id="rId36" action="ppaction://hlinksldjump"/>
              <a:extLst>
                <a:ext uri="{FF2B5EF4-FFF2-40B4-BE49-F238E27FC236}">
                  <a16:creationId xmlns:a16="http://schemas.microsoft.com/office/drawing/2014/main" id="{CEE08030-3E9F-8DCB-3378-AACFBB518C4B}"/>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12" name="Product image Detectors">
              <a:hlinkClick r:id="rId36" action="ppaction://hlinksldjump"/>
              <a:extLst>
                <a:ext uri="{FF2B5EF4-FFF2-40B4-BE49-F238E27FC236}">
                  <a16:creationId xmlns:a16="http://schemas.microsoft.com/office/drawing/2014/main" id="{53D9F043-E477-EBCF-E7C8-79943E883347}"/>
                </a:ext>
              </a:extLst>
            </p:cNvPr>
            <p:cNvPicPr>
              <a:picLocks noChangeAspect="1"/>
            </p:cNvPicPr>
            <p:nvPr/>
          </p:nvPicPr>
          <p:blipFill>
            <a:blip r:embed="rId37"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179494282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9" name="Picture Horizon">
            <a:extLst>
              <a:ext uri="{FF2B5EF4-FFF2-40B4-BE49-F238E27FC236}">
                <a16:creationId xmlns:a16="http://schemas.microsoft.com/office/drawing/2014/main" id="{79C13E37-6738-DB94-28DB-E322BED7F8B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21601" y="1252140"/>
            <a:ext cx="6931180" cy="4885520"/>
          </a:xfrm>
          <a:prstGeom prst="rect">
            <a:avLst/>
          </a:prstGeom>
        </p:spPr>
      </p:pic>
      <p:grpSp>
        <p:nvGrpSpPr>
          <p:cNvPr id="62" name="Tech Spec Dimension">
            <a:extLst>
              <a:ext uri="{FF2B5EF4-FFF2-40B4-BE49-F238E27FC236}">
                <a16:creationId xmlns:a16="http://schemas.microsoft.com/office/drawing/2014/main" id="{FCFF945B-F41F-4974-5968-8B5BBB80A5B3}"/>
              </a:ext>
            </a:extLst>
          </p:cNvPr>
          <p:cNvGrpSpPr/>
          <p:nvPr/>
        </p:nvGrpSpPr>
        <p:grpSpPr>
          <a:xfrm>
            <a:off x="7639855" y="2361785"/>
            <a:ext cx="4701714" cy="338554"/>
            <a:chOff x="8039618" y="2813563"/>
            <a:chExt cx="4187645" cy="338554"/>
          </a:xfrm>
        </p:grpSpPr>
        <p:sp>
          <p:nvSpPr>
            <p:cNvPr id="63" name="TextBox 62">
              <a:extLst>
                <a:ext uri="{FF2B5EF4-FFF2-40B4-BE49-F238E27FC236}">
                  <a16:creationId xmlns:a16="http://schemas.microsoft.com/office/drawing/2014/main" id="{28C30F56-5A17-80CE-6259-B0ED32415318}"/>
                </a:ext>
              </a:extLst>
            </p:cNvPr>
            <p:cNvSpPr txBox="1"/>
            <p:nvPr/>
          </p:nvSpPr>
          <p:spPr>
            <a:xfrm>
              <a:off x="8039618" y="2813563"/>
              <a:ext cx="2205943"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Dimensiones de la mesa</a:t>
              </a:r>
              <a:endParaRPr lang="en-MX" sz="1600">
                <a:solidFill>
                  <a:schemeClr val="bg1"/>
                </a:solidFill>
                <a:latin typeface="FRUTIGER LT 45 LIGHT" panose="02000503000000000000" pitchFamily="2" charset="0"/>
              </a:endParaRPr>
            </a:p>
          </p:txBody>
        </p:sp>
        <p:sp>
          <p:nvSpPr>
            <p:cNvPr id="64" name="TextBox 63">
              <a:extLst>
                <a:ext uri="{FF2B5EF4-FFF2-40B4-BE49-F238E27FC236}">
                  <a16:creationId xmlns:a16="http://schemas.microsoft.com/office/drawing/2014/main" id="{573941BB-C5EA-80D3-F716-380F556AEF81}"/>
                </a:ext>
              </a:extLst>
            </p:cNvPr>
            <p:cNvSpPr txBox="1"/>
            <p:nvPr/>
          </p:nvSpPr>
          <p:spPr>
            <a:xfrm>
              <a:off x="10281958" y="2813563"/>
              <a:ext cx="1945305" cy="338554"/>
            </a:xfrm>
            <a:prstGeom prst="rect">
              <a:avLst/>
            </a:prstGeom>
            <a:solidFill>
              <a:srgbClr val="F47F26"/>
            </a:solidFill>
            <a:ln>
              <a:noFill/>
            </a:ln>
          </p:spPr>
          <p:txBody>
            <a:bodyPr wrap="square" rtlCol="0">
              <a:spAutoFit/>
            </a:bodyPr>
            <a:lstStyle/>
            <a:p>
              <a:r>
                <a:rPr lang="en-MX" sz="1600" dirty="0">
                  <a:solidFill>
                    <a:schemeClr val="bg1"/>
                  </a:solidFill>
                  <a:latin typeface="FRUTIGER LT 45 LIGHT" panose="02000503000000000000" pitchFamily="2" charset="0"/>
                </a:rPr>
                <a:t>78.7 x 31.5 inches</a:t>
              </a:r>
            </a:p>
          </p:txBody>
        </p:sp>
      </p:grpSp>
      <p:grpSp>
        <p:nvGrpSpPr>
          <p:cNvPr id="65" name="Tech Specs Weight ">
            <a:extLst>
              <a:ext uri="{FF2B5EF4-FFF2-40B4-BE49-F238E27FC236}">
                <a16:creationId xmlns:a16="http://schemas.microsoft.com/office/drawing/2014/main" id="{8C5A079E-FEB6-1D83-4119-BF6DCF3CB56A}"/>
              </a:ext>
            </a:extLst>
          </p:cNvPr>
          <p:cNvGrpSpPr/>
          <p:nvPr/>
        </p:nvGrpSpPr>
        <p:grpSpPr>
          <a:xfrm>
            <a:off x="7639854" y="2840455"/>
            <a:ext cx="4701713" cy="338554"/>
            <a:chOff x="7769714" y="3268594"/>
            <a:chExt cx="4718187" cy="338554"/>
          </a:xfrm>
        </p:grpSpPr>
        <p:sp>
          <p:nvSpPr>
            <p:cNvPr id="66" name="TextBox 65">
              <a:extLst>
                <a:ext uri="{FF2B5EF4-FFF2-40B4-BE49-F238E27FC236}">
                  <a16:creationId xmlns:a16="http://schemas.microsoft.com/office/drawing/2014/main" id="{DB2EF408-F929-15B7-941C-BF93E6BC932C}"/>
                </a:ext>
              </a:extLst>
            </p:cNvPr>
            <p:cNvSpPr txBox="1"/>
            <p:nvPr/>
          </p:nvSpPr>
          <p:spPr>
            <a:xfrm>
              <a:off x="7769714" y="3268594"/>
              <a:ext cx="2475848"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Límite de peso de la mesa</a:t>
              </a:r>
              <a:endParaRPr lang="en-MX" sz="1600">
                <a:solidFill>
                  <a:schemeClr val="bg1"/>
                </a:solidFill>
                <a:latin typeface="FRUTIGER LT 45 LIGHT" panose="02000503000000000000" pitchFamily="2" charset="0"/>
              </a:endParaRPr>
            </a:p>
          </p:txBody>
        </p:sp>
        <p:sp>
          <p:nvSpPr>
            <p:cNvPr id="67" name="TextBox 66">
              <a:extLst>
                <a:ext uri="{FF2B5EF4-FFF2-40B4-BE49-F238E27FC236}">
                  <a16:creationId xmlns:a16="http://schemas.microsoft.com/office/drawing/2014/main" id="{15BAE345-90FB-04CA-A276-8B68D9CEB8D9}"/>
                </a:ext>
              </a:extLst>
            </p:cNvPr>
            <p:cNvSpPr txBox="1"/>
            <p:nvPr/>
          </p:nvSpPr>
          <p:spPr>
            <a:xfrm>
              <a:off x="10281958" y="3268594"/>
              <a:ext cx="2205943"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440 lbs</a:t>
              </a:r>
            </a:p>
          </p:txBody>
        </p:sp>
      </p:grpSp>
      <p:grpSp>
        <p:nvGrpSpPr>
          <p:cNvPr id="68" name="Tech Specs Tube">
            <a:extLst>
              <a:ext uri="{FF2B5EF4-FFF2-40B4-BE49-F238E27FC236}">
                <a16:creationId xmlns:a16="http://schemas.microsoft.com/office/drawing/2014/main" id="{5DB6927A-A075-62AD-91BD-E975D0DD339A}"/>
              </a:ext>
            </a:extLst>
          </p:cNvPr>
          <p:cNvGrpSpPr/>
          <p:nvPr/>
        </p:nvGrpSpPr>
        <p:grpSpPr>
          <a:xfrm>
            <a:off x="7639854" y="3315041"/>
            <a:ext cx="4715847" cy="338554"/>
            <a:chOff x="8039618" y="3744368"/>
            <a:chExt cx="4200233" cy="338554"/>
          </a:xfrm>
        </p:grpSpPr>
        <p:sp>
          <p:nvSpPr>
            <p:cNvPr id="69" name="TextBox 68">
              <a:extLst>
                <a:ext uri="{FF2B5EF4-FFF2-40B4-BE49-F238E27FC236}">
                  <a16:creationId xmlns:a16="http://schemas.microsoft.com/office/drawing/2014/main" id="{668F58BC-26C7-B4F5-B0F5-1306C5470438}"/>
                </a:ext>
              </a:extLst>
            </p:cNvPr>
            <p:cNvSpPr txBox="1"/>
            <p:nvPr/>
          </p:nvSpPr>
          <p:spPr>
            <a:xfrm>
              <a:off x="8039618" y="3744368"/>
              <a:ext cx="2205943"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Tub</a:t>
              </a:r>
              <a:r>
                <a:rPr lang="es-MX" sz="1600">
                  <a:solidFill>
                    <a:schemeClr val="bg1"/>
                  </a:solidFill>
                  <a:latin typeface="FRUTIGER LT 45 LIGHT" panose="02000503000000000000" pitchFamily="2" charset="0"/>
                </a:rPr>
                <a:t>o</a:t>
              </a:r>
              <a:endParaRPr lang="en-MX" sz="1600">
                <a:solidFill>
                  <a:schemeClr val="bg1"/>
                </a:solidFill>
                <a:latin typeface="FRUTIGER LT 45 LIGHT" panose="02000503000000000000" pitchFamily="2" charset="0"/>
              </a:endParaRPr>
            </a:p>
          </p:txBody>
        </p:sp>
        <p:sp>
          <p:nvSpPr>
            <p:cNvPr id="70" name="TextBox 69">
              <a:extLst>
                <a:ext uri="{FF2B5EF4-FFF2-40B4-BE49-F238E27FC236}">
                  <a16:creationId xmlns:a16="http://schemas.microsoft.com/office/drawing/2014/main" id="{0DB6ADBC-0069-3172-ECEE-3BC0DB85A1DC}"/>
                </a:ext>
              </a:extLst>
            </p:cNvPr>
            <p:cNvSpPr txBox="1"/>
            <p:nvPr/>
          </p:nvSpPr>
          <p:spPr>
            <a:xfrm>
              <a:off x="10281958" y="3744368"/>
              <a:ext cx="1957893"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84.72 x 90.5 inches</a:t>
              </a:r>
            </a:p>
          </p:txBody>
        </p:sp>
      </p:grpSp>
      <p:sp>
        <p:nvSpPr>
          <p:cNvPr id="71" name="Subtitle Horizon">
            <a:extLst>
              <a:ext uri="{FF2B5EF4-FFF2-40B4-BE49-F238E27FC236}">
                <a16:creationId xmlns:a16="http://schemas.microsoft.com/office/drawing/2014/main" id="{4B363C3A-72E3-F5A6-D049-0C5B97DA765F}"/>
              </a:ext>
            </a:extLst>
          </p:cNvPr>
          <p:cNvSpPr txBox="1"/>
          <p:nvPr/>
        </p:nvSpPr>
        <p:spPr>
          <a:xfrm>
            <a:off x="8412480" y="1788310"/>
            <a:ext cx="3508284" cy="338554"/>
          </a:xfrm>
          <a:prstGeom prst="rect">
            <a:avLst/>
          </a:prstGeom>
          <a:noFill/>
        </p:spPr>
        <p:txBody>
          <a:bodyPr wrap="square" rtlCol="0">
            <a:spAutoFit/>
          </a:bodyPr>
          <a:lstStyle/>
          <a:p>
            <a:pPr algn="r"/>
            <a:r>
              <a:rPr lang="es-MX" sz="1600" dirty="0">
                <a:solidFill>
                  <a:srgbClr val="F47F26"/>
                </a:solidFill>
                <a:latin typeface="FRUTIGER LT 55 ROMAN" panose="02000503000000000000" pitchFamily="2" charset="0"/>
              </a:rPr>
              <a:t>Especificaciones Técnicas</a:t>
            </a:r>
          </a:p>
        </p:txBody>
      </p:sp>
      <p:sp>
        <p:nvSpPr>
          <p:cNvPr id="72" name="Title Horizon ">
            <a:extLst>
              <a:ext uri="{FF2B5EF4-FFF2-40B4-BE49-F238E27FC236}">
                <a16:creationId xmlns:a16="http://schemas.microsoft.com/office/drawing/2014/main" id="{8851C63F-9EA5-D7FD-0CA6-1C1B90A4660D}"/>
              </a:ext>
            </a:extLst>
          </p:cNvPr>
          <p:cNvSpPr txBox="1"/>
          <p:nvPr/>
        </p:nvSpPr>
        <p:spPr>
          <a:xfrm>
            <a:off x="8570435" y="1486184"/>
            <a:ext cx="3350329" cy="369332"/>
          </a:xfrm>
          <a:prstGeom prst="rect">
            <a:avLst/>
          </a:prstGeom>
          <a:noFill/>
        </p:spPr>
        <p:txBody>
          <a:bodyPr wrap="square" rtlCol="0">
            <a:spAutoFit/>
          </a:bodyPr>
          <a:lstStyle/>
          <a:p>
            <a:pPr algn="r"/>
            <a:r>
              <a:rPr lang="en-US" b="1" dirty="0">
                <a:latin typeface="FRUTIGER LT 65" panose="02000503000000000000" pitchFamily="2" charset="0"/>
              </a:rPr>
              <a:t>Horizon X-Ray System</a:t>
            </a:r>
          </a:p>
        </p:txBody>
      </p:sp>
      <p:sp>
        <p:nvSpPr>
          <p:cNvPr id="102" name="Our Portafolio text box">
            <a:extLst>
              <a:ext uri="{FF2B5EF4-FFF2-40B4-BE49-F238E27FC236}">
                <a16:creationId xmlns:a16="http://schemas.microsoft.com/office/drawing/2014/main" id="{9AD583E3-A7A7-9D57-2C74-C6C307C49E53}"/>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03" name="Footer Placeholder 4">
            <a:extLst>
              <a:ext uri="{FF2B5EF4-FFF2-40B4-BE49-F238E27FC236}">
                <a16:creationId xmlns:a16="http://schemas.microsoft.com/office/drawing/2014/main" id="{AB3FDA16-DB2E-903A-9F8F-2F5B8F7C97B7}"/>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04" name="Thank you Title">
            <a:extLst>
              <a:ext uri="{FF2B5EF4-FFF2-40B4-BE49-F238E27FC236}">
                <a16:creationId xmlns:a16="http://schemas.microsoft.com/office/drawing/2014/main" id="{F7C504F6-5F6B-8A96-4E45-025934188C52}"/>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05" name="Why Us picture">
            <a:extLst>
              <a:ext uri="{FF2B5EF4-FFF2-40B4-BE49-F238E27FC236}">
                <a16:creationId xmlns:a16="http://schemas.microsoft.com/office/drawing/2014/main" id="{1E2D97E5-0651-0A22-9ECC-25A580EC2F1A}"/>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grpSp>
        <p:nvGrpSpPr>
          <p:cNvPr id="106" name="PRINTING">
            <a:extLst>
              <a:ext uri="{FF2B5EF4-FFF2-40B4-BE49-F238E27FC236}">
                <a16:creationId xmlns:a16="http://schemas.microsoft.com/office/drawing/2014/main" id="{8A4932E7-E1F7-DE34-DC91-2FB685F554E9}"/>
              </a:ext>
            </a:extLst>
          </p:cNvPr>
          <p:cNvGrpSpPr/>
          <p:nvPr/>
        </p:nvGrpSpPr>
        <p:grpSpPr>
          <a:xfrm>
            <a:off x="-4150933" y="4208655"/>
            <a:ext cx="2263350" cy="1982042"/>
            <a:chOff x="9691837" y="4522498"/>
            <a:chExt cx="2263350" cy="1982042"/>
          </a:xfrm>
        </p:grpSpPr>
        <p:sp>
          <p:nvSpPr>
            <p:cNvPr id="107" name="Rectangulo Printing">
              <a:hlinkClick r:id="rId5" action="ppaction://hlinksldjump"/>
              <a:extLst>
                <a:ext uri="{FF2B5EF4-FFF2-40B4-BE49-F238E27FC236}">
                  <a16:creationId xmlns:a16="http://schemas.microsoft.com/office/drawing/2014/main" id="{D6471186-8262-A0E3-8728-694705248EDE}"/>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08" name="TextBox Printing">
              <a:hlinkClick r:id="rId5" action="ppaction://hlinksldjump"/>
              <a:extLst>
                <a:ext uri="{FF2B5EF4-FFF2-40B4-BE49-F238E27FC236}">
                  <a16:creationId xmlns:a16="http://schemas.microsoft.com/office/drawing/2014/main" id="{BF252386-3361-0529-3D60-E1717FE32DD8}"/>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09" name="Prodcut image 5950">
              <a:hlinkClick r:id="rId5" action="ppaction://hlinksldjump"/>
              <a:extLst>
                <a:ext uri="{FF2B5EF4-FFF2-40B4-BE49-F238E27FC236}">
                  <a16:creationId xmlns:a16="http://schemas.microsoft.com/office/drawing/2014/main" id="{25334AC1-1DA1-5590-1D4F-328DAF9F4A47}"/>
                </a:ext>
              </a:extLst>
            </p:cNvPr>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10" name="Vita Flex">
              <a:hlinkClick r:id="rId5" action="ppaction://hlinksldjump"/>
              <a:extLst>
                <a:ext uri="{FF2B5EF4-FFF2-40B4-BE49-F238E27FC236}">
                  <a16:creationId xmlns:a16="http://schemas.microsoft.com/office/drawing/2014/main" id="{B80930D6-EDCE-240F-E9E0-39C9B0AF80E5}"/>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15" name="RISE">
            <a:extLst>
              <a:ext uri="{FF2B5EF4-FFF2-40B4-BE49-F238E27FC236}">
                <a16:creationId xmlns:a16="http://schemas.microsoft.com/office/drawing/2014/main" id="{CBE75F40-FBEF-58AB-A401-E4169A80487E}"/>
              </a:ext>
            </a:extLst>
          </p:cNvPr>
          <p:cNvGrpSpPr/>
          <p:nvPr/>
        </p:nvGrpSpPr>
        <p:grpSpPr>
          <a:xfrm>
            <a:off x="-11285110" y="4208655"/>
            <a:ext cx="2042338" cy="1982042"/>
            <a:chOff x="3870208" y="4306822"/>
            <a:chExt cx="2042338" cy="1982042"/>
          </a:xfrm>
        </p:grpSpPr>
        <p:grpSp>
          <p:nvGrpSpPr>
            <p:cNvPr id="116" name="RISE">
              <a:extLst>
                <a:ext uri="{FF2B5EF4-FFF2-40B4-BE49-F238E27FC236}">
                  <a16:creationId xmlns:a16="http://schemas.microsoft.com/office/drawing/2014/main" id="{1D0F7DB0-A5C0-A2AF-E122-05BD0FF34276}"/>
                </a:ext>
              </a:extLst>
            </p:cNvPr>
            <p:cNvGrpSpPr/>
            <p:nvPr/>
          </p:nvGrpSpPr>
          <p:grpSpPr>
            <a:xfrm>
              <a:off x="3870208" y="4306822"/>
              <a:ext cx="2042338" cy="1982042"/>
              <a:chOff x="2933238" y="4372963"/>
              <a:chExt cx="2042338" cy="1982042"/>
            </a:xfrm>
          </p:grpSpPr>
          <p:sp>
            <p:nvSpPr>
              <p:cNvPr id="118" name="Rectangulo Rise">
                <a:hlinkClick r:id="rId8" action="ppaction://hlinksldjump"/>
                <a:extLst>
                  <a:ext uri="{FF2B5EF4-FFF2-40B4-BE49-F238E27FC236}">
                    <a16:creationId xmlns:a16="http://schemas.microsoft.com/office/drawing/2014/main" id="{D17BF437-520B-5794-61A9-79327C81232F}"/>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19" name="TextBox Rise">
                <a:hlinkClick r:id="rId8" action="ppaction://hlinksldjump"/>
                <a:extLst>
                  <a:ext uri="{FF2B5EF4-FFF2-40B4-BE49-F238E27FC236}">
                    <a16:creationId xmlns:a16="http://schemas.microsoft.com/office/drawing/2014/main" id="{B0F5310A-5C3A-46F3-6934-45026F9DD508}"/>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17" name="Picture 116">
              <a:hlinkClick r:id="rId8" action="ppaction://hlinksldjump"/>
              <a:extLst>
                <a:ext uri="{FF2B5EF4-FFF2-40B4-BE49-F238E27FC236}">
                  <a16:creationId xmlns:a16="http://schemas.microsoft.com/office/drawing/2014/main" id="{6B5054AC-211C-BF24-BB66-05BBCE23634F}"/>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20" name="REVOLUTION">
            <a:extLst>
              <a:ext uri="{FF2B5EF4-FFF2-40B4-BE49-F238E27FC236}">
                <a16:creationId xmlns:a16="http://schemas.microsoft.com/office/drawing/2014/main" id="{CEFF6BDD-39CD-6E6A-650F-E7C78E68D201}"/>
              </a:ext>
            </a:extLst>
          </p:cNvPr>
          <p:cNvGrpSpPr/>
          <p:nvPr/>
        </p:nvGrpSpPr>
        <p:grpSpPr>
          <a:xfrm>
            <a:off x="-14975241" y="4203612"/>
            <a:ext cx="2062983" cy="1992129"/>
            <a:chOff x="612262" y="4383050"/>
            <a:chExt cx="2062983" cy="1992129"/>
          </a:xfrm>
        </p:grpSpPr>
        <p:sp>
          <p:nvSpPr>
            <p:cNvPr id="121" name="Rectangulo Revolution">
              <a:hlinkClick r:id="rId10" action="ppaction://hlinksldjump"/>
              <a:extLst>
                <a:ext uri="{FF2B5EF4-FFF2-40B4-BE49-F238E27FC236}">
                  <a16:creationId xmlns:a16="http://schemas.microsoft.com/office/drawing/2014/main" id="{CA781AD4-F403-BB32-9D8C-304DD8E3F6F3}"/>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24" name="Prodcut image Revolution">
              <a:hlinkClick r:id="rId10" action="ppaction://hlinksldjump"/>
              <a:extLst>
                <a:ext uri="{FF2B5EF4-FFF2-40B4-BE49-F238E27FC236}">
                  <a16:creationId xmlns:a16="http://schemas.microsoft.com/office/drawing/2014/main" id="{22C8CF66-98FD-2A85-076D-911B4DC7339B}"/>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28" name="TextBox Revolution">
              <a:hlinkClick r:id="rId10" action="ppaction://hlinksldjump"/>
              <a:extLst>
                <a:ext uri="{FF2B5EF4-FFF2-40B4-BE49-F238E27FC236}">
                  <a16:creationId xmlns:a16="http://schemas.microsoft.com/office/drawing/2014/main" id="{E422A482-E6FA-8BC1-0F45-C54808148775}"/>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42" name="EXCEL">
            <a:extLst>
              <a:ext uri="{FF2B5EF4-FFF2-40B4-BE49-F238E27FC236}">
                <a16:creationId xmlns:a16="http://schemas.microsoft.com/office/drawing/2014/main" id="{DED8FB83-B1FC-BB66-4A32-B949C15056D2}"/>
              </a:ext>
            </a:extLst>
          </p:cNvPr>
          <p:cNvGrpSpPr/>
          <p:nvPr/>
        </p:nvGrpSpPr>
        <p:grpSpPr>
          <a:xfrm>
            <a:off x="26541013" y="1885505"/>
            <a:ext cx="2057103" cy="1982042"/>
            <a:chOff x="9706418" y="2036246"/>
            <a:chExt cx="2057103" cy="1982042"/>
          </a:xfrm>
        </p:grpSpPr>
        <p:sp>
          <p:nvSpPr>
            <p:cNvPr id="143" name="Rectangulo Excel">
              <a:hlinkClick r:id="rId12" action="ppaction://hlinksldjump"/>
              <a:extLst>
                <a:ext uri="{FF2B5EF4-FFF2-40B4-BE49-F238E27FC236}">
                  <a16:creationId xmlns:a16="http://schemas.microsoft.com/office/drawing/2014/main" id="{0785E440-2E98-FB2B-C3E2-EA093081BD06}"/>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44" name="TextBox Excel">
              <a:hlinkClick r:id="rId12" action="ppaction://hlinksldjump"/>
              <a:extLst>
                <a:ext uri="{FF2B5EF4-FFF2-40B4-BE49-F238E27FC236}">
                  <a16:creationId xmlns:a16="http://schemas.microsoft.com/office/drawing/2014/main" id="{20139573-B78B-E8F2-DE7A-0D6D59BD66E9}"/>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45" name="Product image Excel">
              <a:hlinkClick r:id="rId12" action="ppaction://hlinksldjump"/>
              <a:extLst>
                <a:ext uri="{FF2B5EF4-FFF2-40B4-BE49-F238E27FC236}">
                  <a16:creationId xmlns:a16="http://schemas.microsoft.com/office/drawing/2014/main" id="{CF7618E1-5FDB-C112-6498-8AB6A32CDE85}"/>
                </a:ext>
              </a:extLst>
            </p:cNvPr>
            <p:cNvPicPr>
              <a:picLocks noChangeAspect="1"/>
            </p:cNvPicPr>
            <p:nvPr/>
          </p:nvPicPr>
          <p:blipFill>
            <a:blip r:embed="rId13"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51" name="COMPAS OTC">
            <a:extLst>
              <a:ext uri="{FF2B5EF4-FFF2-40B4-BE49-F238E27FC236}">
                <a16:creationId xmlns:a16="http://schemas.microsoft.com/office/drawing/2014/main" id="{8CE0F814-CC07-4167-5074-FADD0DE7BDC4}"/>
              </a:ext>
            </a:extLst>
          </p:cNvPr>
          <p:cNvGrpSpPr/>
          <p:nvPr/>
        </p:nvGrpSpPr>
        <p:grpSpPr>
          <a:xfrm>
            <a:off x="22389051" y="1885505"/>
            <a:ext cx="2042338" cy="1982042"/>
            <a:chOff x="5078285" y="2036246"/>
            <a:chExt cx="2042338" cy="1982042"/>
          </a:xfrm>
        </p:grpSpPr>
        <p:sp>
          <p:nvSpPr>
            <p:cNvPr id="152" name="Rectangulo Compas OTC">
              <a:hlinkClick r:id="rId14" action="ppaction://hlinksldjump"/>
              <a:extLst>
                <a:ext uri="{FF2B5EF4-FFF2-40B4-BE49-F238E27FC236}">
                  <a16:creationId xmlns:a16="http://schemas.microsoft.com/office/drawing/2014/main" id="{53252C23-DB6E-701F-29BB-AF6C93FFC4BF}"/>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3" name="TextBox Compass OTC">
              <a:hlinkClick r:id="rId14" action="ppaction://hlinksldjump"/>
              <a:extLst>
                <a:ext uri="{FF2B5EF4-FFF2-40B4-BE49-F238E27FC236}">
                  <a16:creationId xmlns:a16="http://schemas.microsoft.com/office/drawing/2014/main" id="{F8CF3DB4-0493-B8FD-EB00-3D367DD42F0D}"/>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54" name="Product image Compass OTC">
              <a:hlinkClick r:id="rId14" action="ppaction://hlinksldjump"/>
              <a:extLst>
                <a:ext uri="{FF2B5EF4-FFF2-40B4-BE49-F238E27FC236}">
                  <a16:creationId xmlns:a16="http://schemas.microsoft.com/office/drawing/2014/main" id="{D4838A7B-08EE-5AF9-9065-821A29886C20}"/>
                </a:ext>
              </a:extLst>
            </p:cNvPr>
            <p:cNvPicPr>
              <a:picLocks noChangeAspect="1"/>
            </p:cNvPicPr>
            <p:nvPr/>
          </p:nvPicPr>
          <p:blipFill rotWithShape="1">
            <a:blip r:embed="rId15"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55" name="COMPASS FMT">
            <a:extLst>
              <a:ext uri="{FF2B5EF4-FFF2-40B4-BE49-F238E27FC236}">
                <a16:creationId xmlns:a16="http://schemas.microsoft.com/office/drawing/2014/main" id="{9511EAA0-25D5-8C94-ED55-0C95AB2C7055}"/>
              </a:ext>
            </a:extLst>
          </p:cNvPr>
          <p:cNvGrpSpPr/>
          <p:nvPr/>
        </p:nvGrpSpPr>
        <p:grpSpPr>
          <a:xfrm>
            <a:off x="18200403" y="1885505"/>
            <a:ext cx="2042338" cy="1982042"/>
            <a:chOff x="2774521" y="2046333"/>
            <a:chExt cx="2042338" cy="1982042"/>
          </a:xfrm>
        </p:grpSpPr>
        <p:grpSp>
          <p:nvGrpSpPr>
            <p:cNvPr id="156" name="Group 155">
              <a:extLst>
                <a:ext uri="{FF2B5EF4-FFF2-40B4-BE49-F238E27FC236}">
                  <a16:creationId xmlns:a16="http://schemas.microsoft.com/office/drawing/2014/main" id="{6F1C3D5D-10C9-10D5-203E-38E72A5EA5ED}"/>
                </a:ext>
              </a:extLst>
            </p:cNvPr>
            <p:cNvGrpSpPr/>
            <p:nvPr/>
          </p:nvGrpSpPr>
          <p:grpSpPr>
            <a:xfrm>
              <a:off x="2774521" y="2046333"/>
              <a:ext cx="2042338" cy="1982042"/>
              <a:chOff x="2774521" y="2046333"/>
              <a:chExt cx="2042338" cy="1982042"/>
            </a:xfrm>
          </p:grpSpPr>
          <p:sp>
            <p:nvSpPr>
              <p:cNvPr id="158" name="Rectangulo Horizon">
                <a:hlinkClick r:id="rId16" action="ppaction://hlinksldjump"/>
                <a:extLst>
                  <a:ext uri="{FF2B5EF4-FFF2-40B4-BE49-F238E27FC236}">
                    <a16:creationId xmlns:a16="http://schemas.microsoft.com/office/drawing/2014/main" id="{F0057745-4D91-4A3A-F207-C13D0847AE11}"/>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9" name="TextBox Compass FMT">
                <a:hlinkClick r:id="rId16" action="ppaction://hlinksldjump"/>
                <a:extLst>
                  <a:ext uri="{FF2B5EF4-FFF2-40B4-BE49-F238E27FC236}">
                    <a16:creationId xmlns:a16="http://schemas.microsoft.com/office/drawing/2014/main" id="{D2C979B7-2C4E-25ED-1BA7-CDBFEF35271F}"/>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57" name="Picture 156">
              <a:hlinkClick r:id="rId16" action="ppaction://hlinksldjump"/>
              <a:extLst>
                <a:ext uri="{FF2B5EF4-FFF2-40B4-BE49-F238E27FC236}">
                  <a16:creationId xmlns:a16="http://schemas.microsoft.com/office/drawing/2014/main" id="{390CE633-501F-7BAB-A16C-9AC4431E999B}"/>
                </a:ext>
              </a:extLst>
            </p:cNvPr>
            <p:cNvPicPr>
              <a:picLocks noChangeAspect="1"/>
            </p:cNvPicPr>
            <p:nvPr/>
          </p:nvPicPr>
          <p:blipFill rotWithShape="1">
            <a:blip r:embed="rId17"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60" name="HORIZON">
            <a:extLst>
              <a:ext uri="{FF2B5EF4-FFF2-40B4-BE49-F238E27FC236}">
                <a16:creationId xmlns:a16="http://schemas.microsoft.com/office/drawing/2014/main" id="{A7AF02DB-85BB-27A4-794D-80E0E2FD63BA}"/>
              </a:ext>
            </a:extLst>
          </p:cNvPr>
          <p:cNvGrpSpPr/>
          <p:nvPr/>
        </p:nvGrpSpPr>
        <p:grpSpPr>
          <a:xfrm>
            <a:off x="14110573" y="1885505"/>
            <a:ext cx="2062983" cy="1982042"/>
            <a:chOff x="443243" y="2046333"/>
            <a:chExt cx="2062983" cy="1982042"/>
          </a:xfrm>
        </p:grpSpPr>
        <p:sp>
          <p:nvSpPr>
            <p:cNvPr id="161" name="Rectangulo Horizon">
              <a:hlinkClick r:id="rId18" action="ppaction://hlinksldjump"/>
              <a:extLst>
                <a:ext uri="{FF2B5EF4-FFF2-40B4-BE49-F238E27FC236}">
                  <a16:creationId xmlns:a16="http://schemas.microsoft.com/office/drawing/2014/main" id="{4692481E-2B6E-0F1A-0D56-B401C741BF4D}"/>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2" name="TextBox Horizon">
              <a:hlinkClick r:id="rId18" action="ppaction://hlinksldjump"/>
              <a:extLst>
                <a:ext uri="{FF2B5EF4-FFF2-40B4-BE49-F238E27FC236}">
                  <a16:creationId xmlns:a16="http://schemas.microsoft.com/office/drawing/2014/main" id="{105F9951-D966-8C4F-C7CE-7C10740D3ED0}"/>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63" name="Product image Horizon">
              <a:hlinkClick r:id="rId18" action="ppaction://hlinksldjump"/>
              <a:extLst>
                <a:ext uri="{FF2B5EF4-FFF2-40B4-BE49-F238E27FC236}">
                  <a16:creationId xmlns:a16="http://schemas.microsoft.com/office/drawing/2014/main" id="{DF5E1BB6-4ED0-78BF-D33B-0F7EEABE30CE}"/>
                </a:ext>
              </a:extLst>
            </p:cNvPr>
            <p:cNvPicPr>
              <a:picLocks noChangeAspect="1"/>
            </p:cNvPicPr>
            <p:nvPr/>
          </p:nvPicPr>
          <p:blipFill rotWithShape="1">
            <a:blip r:embed="rId19"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64" name="Medical Imaging Title">
            <a:extLst>
              <a:ext uri="{FF2B5EF4-FFF2-40B4-BE49-F238E27FC236}">
                <a16:creationId xmlns:a16="http://schemas.microsoft.com/office/drawing/2014/main" id="{E72461F4-B45B-C171-CE0E-69B1CA2B689A}"/>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73" name="We Care Text">
            <a:extLst>
              <a:ext uri="{FF2B5EF4-FFF2-40B4-BE49-F238E27FC236}">
                <a16:creationId xmlns:a16="http://schemas.microsoft.com/office/drawing/2014/main" id="{75BCAAF0-DE5D-7FE1-7D9C-5F36F9CC1B10}"/>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74" name="Thank you image">
            <a:extLst>
              <a:ext uri="{FF2B5EF4-FFF2-40B4-BE49-F238E27FC236}">
                <a16:creationId xmlns:a16="http://schemas.microsoft.com/office/drawing/2014/main" id="{BACDB5F6-7877-9E05-56B6-13E52ABE4A23}"/>
              </a:ext>
            </a:extLst>
          </p:cNvPr>
          <p:cNvPicPr>
            <a:picLocks noChangeAspect="1"/>
          </p:cNvPicPr>
          <p:nvPr/>
        </p:nvPicPr>
        <p:blipFill>
          <a:blip r:embed="rId20"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sp>
        <p:nvSpPr>
          <p:cNvPr id="185" name="Feature 1">
            <a:hlinkClick r:id="rId21" action="ppaction://hlinksldjump"/>
            <a:extLst>
              <a:ext uri="{FF2B5EF4-FFF2-40B4-BE49-F238E27FC236}">
                <a16:creationId xmlns:a16="http://schemas.microsoft.com/office/drawing/2014/main" id="{722CA6EE-F822-3932-8208-93052ED29496}"/>
              </a:ext>
            </a:extLst>
          </p:cNvPr>
          <p:cNvSpPr txBox="1"/>
          <p:nvPr/>
        </p:nvSpPr>
        <p:spPr>
          <a:xfrm>
            <a:off x="12756691" y="2169630"/>
            <a:ext cx="2791683" cy="307777"/>
          </a:xfrm>
          <a:prstGeom prst="rect">
            <a:avLst/>
          </a:prstGeom>
          <a:solidFill>
            <a:srgbClr val="F67F25"/>
          </a:solidFill>
          <a:ln>
            <a:noFill/>
          </a:ln>
        </p:spPr>
        <p:txBody>
          <a:bodyPr wrap="square" rtlCol="0">
            <a:spAutoFit/>
          </a:bodyPr>
          <a:lstStyle/>
          <a:p>
            <a:r>
              <a:rPr lang="es-ES" sz="1400" dirty="0">
                <a:solidFill>
                  <a:schemeClr val="bg1"/>
                </a:solidFill>
                <a:latin typeface="FRUTIGER LT 45 LIGHT" panose="02000503000000000000" pitchFamily="2" charset="0"/>
              </a:rPr>
              <a:t>Movimiento del cabezal del tubo</a:t>
            </a:r>
            <a:endParaRPr lang="en-MX" sz="1400" dirty="0">
              <a:solidFill>
                <a:schemeClr val="bg1"/>
              </a:solidFill>
              <a:latin typeface="FRUTIGER LT 45 LIGHT" panose="02000503000000000000" pitchFamily="2" charset="0"/>
            </a:endParaRPr>
          </a:p>
        </p:txBody>
      </p:sp>
      <p:sp>
        <p:nvSpPr>
          <p:cNvPr id="186" name="Feature 2">
            <a:hlinkClick r:id="rId22" action="ppaction://hlinksldjump"/>
            <a:extLst>
              <a:ext uri="{FF2B5EF4-FFF2-40B4-BE49-F238E27FC236}">
                <a16:creationId xmlns:a16="http://schemas.microsoft.com/office/drawing/2014/main" id="{B43351D7-66AC-CB6E-2088-7E11947BF913}"/>
              </a:ext>
            </a:extLst>
          </p:cNvPr>
          <p:cNvSpPr txBox="1"/>
          <p:nvPr/>
        </p:nvSpPr>
        <p:spPr>
          <a:xfrm>
            <a:off x="12756692" y="2512445"/>
            <a:ext cx="2791683" cy="523220"/>
          </a:xfrm>
          <a:prstGeom prst="rect">
            <a:avLst/>
          </a:prstGeom>
          <a:solidFill>
            <a:srgbClr val="F47F26"/>
          </a:solidFill>
          <a:ln>
            <a:noFill/>
          </a:ln>
        </p:spPr>
        <p:txBody>
          <a:bodyPr wrap="square" rtlCol="0">
            <a:spAutoFit/>
          </a:bodyPr>
          <a:lstStyle/>
          <a:p>
            <a:r>
              <a:rPr lang="es-ES" sz="1400" dirty="0">
                <a:solidFill>
                  <a:schemeClr val="bg1"/>
                </a:solidFill>
                <a:latin typeface="FRUTIGER LT 45 LIGHT" panose="02000503000000000000" pitchFamily="2" charset="0"/>
              </a:rPr>
              <a:t>Movimiento Horizontal del soporte de pared</a:t>
            </a:r>
            <a:endParaRPr lang="en-MX" sz="1400" dirty="0">
              <a:solidFill>
                <a:schemeClr val="bg1"/>
              </a:solidFill>
              <a:latin typeface="FRUTIGER LT 45 LIGHT" panose="02000503000000000000" pitchFamily="2" charset="0"/>
            </a:endParaRPr>
          </a:p>
        </p:txBody>
      </p:sp>
      <p:sp>
        <p:nvSpPr>
          <p:cNvPr id="187" name="Feature 3">
            <a:hlinkClick r:id="rId23" action="ppaction://hlinksldjump"/>
            <a:extLst>
              <a:ext uri="{FF2B5EF4-FFF2-40B4-BE49-F238E27FC236}">
                <a16:creationId xmlns:a16="http://schemas.microsoft.com/office/drawing/2014/main" id="{10A8B394-8337-42CF-A719-AA04D5915CF8}"/>
              </a:ext>
            </a:extLst>
          </p:cNvPr>
          <p:cNvSpPr txBox="1"/>
          <p:nvPr/>
        </p:nvSpPr>
        <p:spPr>
          <a:xfrm>
            <a:off x="12758992" y="3070703"/>
            <a:ext cx="2791683" cy="523220"/>
          </a:xfrm>
          <a:prstGeom prst="rect">
            <a:avLst/>
          </a:prstGeom>
          <a:solidFill>
            <a:srgbClr val="F47F26"/>
          </a:solidFill>
          <a:ln>
            <a:noFill/>
          </a:ln>
        </p:spPr>
        <p:txBody>
          <a:bodyPr wrap="square" rtlCol="0">
            <a:spAutoFit/>
          </a:bodyPr>
          <a:lstStyle/>
          <a:p>
            <a:r>
              <a:rPr lang="es-ES" sz="1400">
                <a:solidFill>
                  <a:schemeClr val="bg1"/>
                </a:solidFill>
                <a:latin typeface="FRUTIGER LT 45 LIGHT" panose="02000503000000000000" pitchFamily="2" charset="0"/>
              </a:rPr>
              <a:t>Bandeja de mesa con detector Focus</a:t>
            </a:r>
            <a:endParaRPr lang="en-MX" sz="1400">
              <a:solidFill>
                <a:schemeClr val="bg1"/>
              </a:solidFill>
              <a:latin typeface="FRUTIGER LT 45 LIGHT" panose="02000503000000000000" pitchFamily="2" charset="0"/>
            </a:endParaRPr>
          </a:p>
        </p:txBody>
      </p:sp>
      <p:sp>
        <p:nvSpPr>
          <p:cNvPr id="188" name="Feature 4">
            <a:hlinkClick r:id="rId24" action="ppaction://hlinksldjump"/>
            <a:extLst>
              <a:ext uri="{FF2B5EF4-FFF2-40B4-BE49-F238E27FC236}">
                <a16:creationId xmlns:a16="http://schemas.microsoft.com/office/drawing/2014/main" id="{069DAA46-60CB-4328-41FE-BEAED1730436}"/>
              </a:ext>
            </a:extLst>
          </p:cNvPr>
          <p:cNvSpPr txBox="1"/>
          <p:nvPr/>
        </p:nvSpPr>
        <p:spPr>
          <a:xfrm>
            <a:off x="12756692" y="3628961"/>
            <a:ext cx="2791683" cy="523220"/>
          </a:xfrm>
          <a:prstGeom prst="rect">
            <a:avLst/>
          </a:prstGeom>
          <a:solidFill>
            <a:srgbClr val="F47F26"/>
          </a:solidFill>
          <a:ln>
            <a:noFill/>
          </a:ln>
        </p:spPr>
        <p:txBody>
          <a:bodyPr wrap="square" rtlCol="0">
            <a:spAutoFit/>
          </a:bodyPr>
          <a:lstStyle/>
          <a:p>
            <a:r>
              <a:rPr lang="es-ES" sz="1400" dirty="0">
                <a:solidFill>
                  <a:schemeClr val="bg1"/>
                </a:solidFill>
                <a:latin typeface="FRUTIGER LT 45 LIGHT" panose="02000503000000000000" pitchFamily="2" charset="0"/>
              </a:rPr>
              <a:t>Bandeja de soporte de pared con detector Focus</a:t>
            </a:r>
            <a:endParaRPr lang="en-MX" sz="1400" dirty="0">
              <a:solidFill>
                <a:schemeClr val="bg1"/>
              </a:solidFill>
              <a:latin typeface="FRUTIGER LT 45 LIGHT" panose="02000503000000000000" pitchFamily="2" charset="0"/>
            </a:endParaRPr>
          </a:p>
        </p:txBody>
      </p:sp>
      <p:sp>
        <p:nvSpPr>
          <p:cNvPr id="189" name="Feature 5">
            <a:hlinkClick r:id="rId25" action="ppaction://hlinksldjump"/>
            <a:extLst>
              <a:ext uri="{FF2B5EF4-FFF2-40B4-BE49-F238E27FC236}">
                <a16:creationId xmlns:a16="http://schemas.microsoft.com/office/drawing/2014/main" id="{71DBCA5C-7C23-78D3-8452-E416C69D72A7}"/>
              </a:ext>
            </a:extLst>
          </p:cNvPr>
          <p:cNvSpPr txBox="1"/>
          <p:nvPr/>
        </p:nvSpPr>
        <p:spPr>
          <a:xfrm>
            <a:off x="12756692" y="4187219"/>
            <a:ext cx="2791683" cy="307777"/>
          </a:xfrm>
          <a:prstGeom prst="rect">
            <a:avLst/>
          </a:prstGeom>
          <a:solidFill>
            <a:srgbClr val="F47F26"/>
          </a:solidFill>
          <a:ln>
            <a:noFill/>
          </a:ln>
        </p:spPr>
        <p:txBody>
          <a:bodyPr wrap="square" rtlCol="0">
            <a:spAutoFit/>
          </a:bodyPr>
          <a:lstStyle/>
          <a:p>
            <a:r>
              <a:rPr lang="es-ES" sz="1400" err="1">
                <a:solidFill>
                  <a:schemeClr val="bg1"/>
                </a:solidFill>
                <a:latin typeface="FRUTIGER LT 45 LIGHT" panose="02000503000000000000" pitchFamily="2" charset="0"/>
              </a:rPr>
              <a:t>Horizon</a:t>
            </a:r>
            <a:r>
              <a:rPr lang="es-ES" sz="1400">
                <a:solidFill>
                  <a:schemeClr val="bg1"/>
                </a:solidFill>
                <a:latin typeface="FRUTIGER LT 45 LIGHT" panose="02000503000000000000" pitchFamily="2" charset="0"/>
              </a:rPr>
              <a:t> sin Mesa</a:t>
            </a:r>
            <a:endParaRPr lang="en-MX" sz="1400">
              <a:solidFill>
                <a:schemeClr val="bg1"/>
              </a:solidFill>
              <a:latin typeface="FRUTIGER LT 45 LIGHT" panose="02000503000000000000" pitchFamily="2" charset="0"/>
            </a:endParaRPr>
          </a:p>
        </p:txBody>
      </p:sp>
      <p:sp>
        <p:nvSpPr>
          <p:cNvPr id="190" name="Feature 6">
            <a:hlinkClick r:id="rId26" action="ppaction://hlinksldjump"/>
            <a:extLst>
              <a:ext uri="{FF2B5EF4-FFF2-40B4-BE49-F238E27FC236}">
                <a16:creationId xmlns:a16="http://schemas.microsoft.com/office/drawing/2014/main" id="{8D4C6AED-607E-9840-154C-692CAC9AC54E}"/>
              </a:ext>
            </a:extLst>
          </p:cNvPr>
          <p:cNvSpPr txBox="1"/>
          <p:nvPr/>
        </p:nvSpPr>
        <p:spPr>
          <a:xfrm>
            <a:off x="12756692" y="4530034"/>
            <a:ext cx="2791683" cy="307777"/>
          </a:xfrm>
          <a:prstGeom prst="rect">
            <a:avLst/>
          </a:prstGeom>
          <a:solidFill>
            <a:srgbClr val="F47F26"/>
          </a:solidFill>
          <a:ln>
            <a:noFill/>
          </a:ln>
        </p:spPr>
        <p:txBody>
          <a:bodyPr wrap="square" rtlCol="0">
            <a:spAutoFit/>
          </a:bodyPr>
          <a:lstStyle/>
          <a:p>
            <a:r>
              <a:rPr lang="es-MX" sz="1400">
                <a:solidFill>
                  <a:schemeClr val="bg1"/>
                </a:solidFill>
                <a:latin typeface="FRUTIGER LT 45 LIGHT" panose="02000503000000000000" pitchFamily="2" charset="0"/>
              </a:rPr>
              <a:t>Rotación de columna</a:t>
            </a:r>
            <a:endParaRPr lang="en-MX" sz="1400">
              <a:solidFill>
                <a:schemeClr val="bg1"/>
              </a:solidFill>
              <a:latin typeface="FRUTIGER LT 45 LIGHT" panose="02000503000000000000" pitchFamily="2" charset="0"/>
            </a:endParaRPr>
          </a:p>
        </p:txBody>
      </p:sp>
      <p:sp>
        <p:nvSpPr>
          <p:cNvPr id="191" name="Feature 7">
            <a:hlinkClick r:id="rId27" action="ppaction://hlinksldjump"/>
            <a:extLst>
              <a:ext uri="{FF2B5EF4-FFF2-40B4-BE49-F238E27FC236}">
                <a16:creationId xmlns:a16="http://schemas.microsoft.com/office/drawing/2014/main" id="{308337C2-C4A0-6C33-53ED-33FCD2ED8ED0}"/>
              </a:ext>
            </a:extLst>
          </p:cNvPr>
          <p:cNvSpPr txBox="1"/>
          <p:nvPr/>
        </p:nvSpPr>
        <p:spPr>
          <a:xfrm>
            <a:off x="12756692" y="4872851"/>
            <a:ext cx="2791683" cy="523220"/>
          </a:xfrm>
          <a:prstGeom prst="rect">
            <a:avLst/>
          </a:prstGeom>
          <a:solidFill>
            <a:srgbClr val="F47F26"/>
          </a:solidFill>
          <a:ln>
            <a:noFill/>
          </a:ln>
        </p:spPr>
        <p:txBody>
          <a:bodyPr wrap="square" rtlCol="0">
            <a:spAutoFit/>
          </a:bodyPr>
          <a:lstStyle/>
          <a:p>
            <a:r>
              <a:rPr lang="es-ES" sz="1400" dirty="0">
                <a:solidFill>
                  <a:schemeClr val="bg1"/>
                </a:solidFill>
                <a:latin typeface="FRUTIGER LT 45 LIGHT" panose="02000503000000000000" pitchFamily="2" charset="0"/>
              </a:rPr>
              <a:t>Movimiento de Flotación de la mesa en 4 vías</a:t>
            </a:r>
            <a:endParaRPr lang="en-MX" sz="1400" dirty="0">
              <a:solidFill>
                <a:schemeClr val="bg1"/>
              </a:solidFill>
              <a:latin typeface="FRUTIGER LT 45 LIGHT" panose="02000503000000000000" pitchFamily="2" charset="0"/>
            </a:endParaRPr>
          </a:p>
        </p:txBody>
      </p:sp>
      <p:sp>
        <p:nvSpPr>
          <p:cNvPr id="192" name="Subtitle Features">
            <a:extLst>
              <a:ext uri="{FF2B5EF4-FFF2-40B4-BE49-F238E27FC236}">
                <a16:creationId xmlns:a16="http://schemas.microsoft.com/office/drawing/2014/main" id="{97675882-27CD-A4B3-3E9D-DF3C427A62A4}"/>
              </a:ext>
            </a:extLst>
          </p:cNvPr>
          <p:cNvSpPr txBox="1"/>
          <p:nvPr/>
        </p:nvSpPr>
        <p:spPr>
          <a:xfrm>
            <a:off x="14831122" y="1269862"/>
            <a:ext cx="3366436" cy="307777"/>
          </a:xfrm>
          <a:prstGeom prst="rect">
            <a:avLst/>
          </a:prstGeom>
          <a:noFill/>
        </p:spPr>
        <p:txBody>
          <a:bodyPr wrap="square" rtlCol="0">
            <a:spAutoFit/>
          </a:bodyPr>
          <a:lstStyle/>
          <a:p>
            <a:r>
              <a:rPr lang="es-MX" sz="1400" dirty="0">
                <a:solidFill>
                  <a:srgbClr val="F47F26"/>
                </a:solidFill>
                <a:latin typeface="FRUTIGER LT 55 ROMAN" panose="02000503000000000000" pitchFamily="2" charset="0"/>
              </a:rPr>
              <a:t>Características</a:t>
            </a:r>
          </a:p>
        </p:txBody>
      </p:sp>
      <p:sp>
        <p:nvSpPr>
          <p:cNvPr id="193" name="Subtitle Benefits">
            <a:extLst>
              <a:ext uri="{FF2B5EF4-FFF2-40B4-BE49-F238E27FC236}">
                <a16:creationId xmlns:a16="http://schemas.microsoft.com/office/drawing/2014/main" id="{E9A0ABF1-FE3F-15DF-F0AE-02A7CB141476}"/>
              </a:ext>
            </a:extLst>
          </p:cNvPr>
          <p:cNvSpPr txBox="1"/>
          <p:nvPr/>
        </p:nvSpPr>
        <p:spPr>
          <a:xfrm>
            <a:off x="-3854113" y="2431166"/>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sp>
        <p:nvSpPr>
          <p:cNvPr id="194" name="Subtitle Detector Compatibility">
            <a:extLst>
              <a:ext uri="{FF2B5EF4-FFF2-40B4-BE49-F238E27FC236}">
                <a16:creationId xmlns:a16="http://schemas.microsoft.com/office/drawing/2014/main" id="{BC60D2C8-D630-9BDE-C030-0A1A92CCB22A}"/>
              </a:ext>
            </a:extLst>
          </p:cNvPr>
          <p:cNvSpPr txBox="1"/>
          <p:nvPr/>
        </p:nvSpPr>
        <p:spPr>
          <a:xfrm>
            <a:off x="13870348" y="1498568"/>
            <a:ext cx="4772896" cy="338554"/>
          </a:xfrm>
          <a:prstGeom prst="rect">
            <a:avLst/>
          </a:prstGeom>
          <a:noFill/>
        </p:spPr>
        <p:txBody>
          <a:bodyPr wrap="square" rtlCol="0">
            <a:spAutoFit/>
          </a:bodyPr>
          <a:lstStyle/>
          <a:p>
            <a:pPr algn="ctr"/>
            <a:r>
              <a:rPr lang="es-MX" sz="1600" dirty="0">
                <a:solidFill>
                  <a:srgbClr val="F47F26"/>
                </a:solidFill>
                <a:latin typeface="FRUTIGER LT 45 LIGHT" panose="02000503000000000000" pitchFamily="2" charset="0"/>
              </a:rPr>
              <a:t>Compatibilidad</a:t>
            </a:r>
            <a:r>
              <a:rPr lang="en-US" sz="1600" dirty="0">
                <a:solidFill>
                  <a:srgbClr val="F47F26"/>
                </a:solidFill>
                <a:latin typeface="FRUTIGER LT 45 LIGHT" panose="02000503000000000000" pitchFamily="2" charset="0"/>
              </a:rPr>
              <a:t> de </a:t>
            </a:r>
            <a:r>
              <a:rPr lang="es-MX" sz="1600" dirty="0">
                <a:solidFill>
                  <a:srgbClr val="F47F26"/>
                </a:solidFill>
                <a:latin typeface="FRUTIGER LT 45 LIGHT" panose="02000503000000000000" pitchFamily="2" charset="0"/>
              </a:rPr>
              <a:t>Detectores</a:t>
            </a:r>
          </a:p>
        </p:txBody>
      </p:sp>
      <p:sp>
        <p:nvSpPr>
          <p:cNvPr id="195" name="Subtitle Photo Gallery">
            <a:extLst>
              <a:ext uri="{FF2B5EF4-FFF2-40B4-BE49-F238E27FC236}">
                <a16:creationId xmlns:a16="http://schemas.microsoft.com/office/drawing/2014/main" id="{4C7FDB20-BA99-1AA7-CDE5-47B5F0133612}"/>
              </a:ext>
            </a:extLst>
          </p:cNvPr>
          <p:cNvSpPr txBox="1"/>
          <p:nvPr/>
        </p:nvSpPr>
        <p:spPr>
          <a:xfrm>
            <a:off x="14620065" y="926463"/>
            <a:ext cx="2146928" cy="400110"/>
          </a:xfrm>
          <a:prstGeom prst="rect">
            <a:avLst/>
          </a:prstGeom>
          <a:noFill/>
        </p:spPr>
        <p:txBody>
          <a:bodyPr wrap="square" rtlCol="0">
            <a:spAutoFit/>
          </a:bodyPr>
          <a:lstStyle/>
          <a:p>
            <a:pPr algn="r"/>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75" name="Menu Background">
            <a:extLst>
              <a:ext uri="{FF2B5EF4-FFF2-40B4-BE49-F238E27FC236}">
                <a16:creationId xmlns:a16="http://schemas.microsoft.com/office/drawing/2014/main" id="{2D3A8D80-D304-A416-5578-A489AF4B0C5D}"/>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76" name="Menu Portafolio">
            <a:hlinkClick r:id="rId28" action="ppaction://hlinksldjump"/>
            <a:extLst>
              <a:ext uri="{FF2B5EF4-FFF2-40B4-BE49-F238E27FC236}">
                <a16:creationId xmlns:a16="http://schemas.microsoft.com/office/drawing/2014/main" id="{31E7A3AE-23EF-7443-8844-847164501A8E}"/>
              </a:ext>
            </a:extLst>
          </p:cNvPr>
          <p:cNvSpPr txBox="1"/>
          <p:nvPr/>
        </p:nvSpPr>
        <p:spPr>
          <a:xfrm>
            <a:off x="8814465"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77" name="Menu End Presentation">
            <a:hlinkClick r:id="" action="ppaction://hlinkshowjump?jump=lastslide"/>
            <a:extLst>
              <a:ext uri="{FF2B5EF4-FFF2-40B4-BE49-F238E27FC236}">
                <a16:creationId xmlns:a16="http://schemas.microsoft.com/office/drawing/2014/main" id="{EB56B79E-A59D-964D-A4F5-F6D8128928D8}"/>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78" name="Menu Detector">
            <a:hlinkClick r:id="rId29" action="ppaction://hlinksldjump"/>
            <a:extLst>
              <a:ext uri="{FF2B5EF4-FFF2-40B4-BE49-F238E27FC236}">
                <a16:creationId xmlns:a16="http://schemas.microsoft.com/office/drawing/2014/main" id="{EA612F5E-AA03-CA19-8722-AC1E3141AEA5}"/>
              </a:ext>
            </a:extLst>
          </p:cNvPr>
          <p:cNvSpPr txBox="1"/>
          <p:nvPr/>
        </p:nvSpPr>
        <p:spPr>
          <a:xfrm>
            <a:off x="7407634"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79" name="Menu Photo Gallery">
            <a:hlinkClick r:id="rId30" action="ppaction://hlinksldjump"/>
            <a:extLst>
              <a:ext uri="{FF2B5EF4-FFF2-40B4-BE49-F238E27FC236}">
                <a16:creationId xmlns:a16="http://schemas.microsoft.com/office/drawing/2014/main" id="{3160A06E-F7F5-9499-11FD-D47C9F8D8E66}"/>
              </a:ext>
            </a:extLst>
          </p:cNvPr>
          <p:cNvSpPr txBox="1"/>
          <p:nvPr/>
        </p:nvSpPr>
        <p:spPr>
          <a:xfrm>
            <a:off x="6000803"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80" name="Menu Benefits">
            <a:hlinkClick r:id="rId31" action="ppaction://hlinksldjump"/>
            <a:extLst>
              <a:ext uri="{FF2B5EF4-FFF2-40B4-BE49-F238E27FC236}">
                <a16:creationId xmlns:a16="http://schemas.microsoft.com/office/drawing/2014/main" id="{2317F596-9399-4BBE-3BAB-6C85C4E2F2B4}"/>
              </a:ext>
            </a:extLst>
          </p:cNvPr>
          <p:cNvSpPr txBox="1"/>
          <p:nvPr/>
        </p:nvSpPr>
        <p:spPr>
          <a:xfrm>
            <a:off x="459397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81" name="Menu Features">
            <a:hlinkClick r:id="rId32" action="ppaction://hlinksldjump"/>
            <a:extLst>
              <a:ext uri="{FF2B5EF4-FFF2-40B4-BE49-F238E27FC236}">
                <a16:creationId xmlns:a16="http://schemas.microsoft.com/office/drawing/2014/main" id="{E6737401-D087-0BF7-88C3-F6C1F6E3E348}"/>
              </a:ext>
            </a:extLst>
          </p:cNvPr>
          <p:cNvSpPr txBox="1"/>
          <p:nvPr/>
        </p:nvSpPr>
        <p:spPr>
          <a:xfrm>
            <a:off x="318714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Características</a:t>
            </a:r>
          </a:p>
        </p:txBody>
      </p:sp>
      <p:sp>
        <p:nvSpPr>
          <p:cNvPr id="86" name="Menu Specifications">
            <a:hlinkClick r:id="rId33" action="ppaction://hlinksldjump"/>
            <a:extLst>
              <a:ext uri="{FF2B5EF4-FFF2-40B4-BE49-F238E27FC236}">
                <a16:creationId xmlns:a16="http://schemas.microsoft.com/office/drawing/2014/main" id="{27D3178C-92F3-7C4B-0857-787B6B7F5E4D}"/>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Especificaciones técnicas</a:t>
            </a:r>
          </a:p>
        </p:txBody>
      </p:sp>
      <p:pic>
        <p:nvPicPr>
          <p:cNvPr id="101" name="Carestream Logo Menu">
            <a:hlinkClick r:id="" action="ppaction://hlinkshowjump?jump=firstslide"/>
            <a:extLst>
              <a:ext uri="{FF2B5EF4-FFF2-40B4-BE49-F238E27FC236}">
                <a16:creationId xmlns:a16="http://schemas.microsoft.com/office/drawing/2014/main" id="{1AEFD19E-C620-1511-C1ED-1CB2C102449E}"/>
              </a:ext>
            </a:extLst>
          </p:cNvPr>
          <p:cNvPicPr>
            <a:picLocks noChangeAspect="1"/>
          </p:cNvPicPr>
          <p:nvPr/>
        </p:nvPicPr>
        <p:blipFill>
          <a:blip r:embed="rId34"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196" name="DETECTORS">
            <a:extLst>
              <a:ext uri="{FF2B5EF4-FFF2-40B4-BE49-F238E27FC236}">
                <a16:creationId xmlns:a16="http://schemas.microsoft.com/office/drawing/2014/main" id="{DFD1E8DE-9BB9-C488-CC35-5C31A7348036}"/>
              </a:ext>
            </a:extLst>
          </p:cNvPr>
          <p:cNvGrpSpPr/>
          <p:nvPr/>
        </p:nvGrpSpPr>
        <p:grpSpPr>
          <a:xfrm>
            <a:off x="-7890919" y="4139232"/>
            <a:ext cx="2042338" cy="2120888"/>
            <a:chOff x="5247304" y="4372963"/>
            <a:chExt cx="2042338" cy="2120888"/>
          </a:xfrm>
        </p:grpSpPr>
        <p:sp>
          <p:nvSpPr>
            <p:cNvPr id="199" name="Rectangulo Detectors">
              <a:hlinkClick r:id="rId35" action="ppaction://hlinksldjump"/>
              <a:extLst>
                <a:ext uri="{FF2B5EF4-FFF2-40B4-BE49-F238E27FC236}">
                  <a16:creationId xmlns:a16="http://schemas.microsoft.com/office/drawing/2014/main" id="{840ECD22-67D8-2FEA-8A2E-0C82DAB15754}"/>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0" name="TextBox Detectors">
              <a:hlinkClick r:id="rId35" action="ppaction://hlinksldjump"/>
              <a:extLst>
                <a:ext uri="{FF2B5EF4-FFF2-40B4-BE49-F238E27FC236}">
                  <a16:creationId xmlns:a16="http://schemas.microsoft.com/office/drawing/2014/main" id="{AC35665E-EA6E-B92F-EFB4-EE47A2F43780}"/>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01" name="Product image Detectors">
              <a:hlinkClick r:id="rId35" action="ppaction://hlinksldjump"/>
              <a:extLst>
                <a:ext uri="{FF2B5EF4-FFF2-40B4-BE49-F238E27FC236}">
                  <a16:creationId xmlns:a16="http://schemas.microsoft.com/office/drawing/2014/main" id="{6D49C0F9-8118-D326-99D9-DB5707B9DA1A}"/>
                </a:ext>
              </a:extLst>
            </p:cNvPr>
            <p:cNvPicPr>
              <a:picLocks noChangeAspect="1"/>
            </p:cNvPicPr>
            <p:nvPr/>
          </p:nvPicPr>
          <p:blipFill>
            <a:blip r:embed="rId36"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4852552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 name="Picture 57">
            <a:extLst>
              <a:ext uri="{FF2B5EF4-FFF2-40B4-BE49-F238E27FC236}">
                <a16:creationId xmlns:a16="http://schemas.microsoft.com/office/drawing/2014/main" id="{2CF42B75-FB29-D69B-389A-9112BE6A2D1B}"/>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855119" y="1424875"/>
            <a:ext cx="6931180" cy="4885520"/>
          </a:xfrm>
          <a:prstGeom prst="rect">
            <a:avLst/>
          </a:prstGeom>
        </p:spPr>
      </p:pic>
      <p:sp>
        <p:nvSpPr>
          <p:cNvPr id="82" name="Subtitle">
            <a:extLst>
              <a:ext uri="{FF2B5EF4-FFF2-40B4-BE49-F238E27FC236}">
                <a16:creationId xmlns:a16="http://schemas.microsoft.com/office/drawing/2014/main" id="{C4E6A636-83A2-974F-C71E-61DD441D2915}"/>
              </a:ext>
            </a:extLst>
          </p:cNvPr>
          <p:cNvSpPr txBox="1"/>
          <p:nvPr/>
        </p:nvSpPr>
        <p:spPr>
          <a:xfrm>
            <a:off x="4417255" y="1269862"/>
            <a:ext cx="3366436" cy="400110"/>
          </a:xfrm>
          <a:prstGeom prst="rect">
            <a:avLst/>
          </a:prstGeom>
          <a:noFill/>
        </p:spPr>
        <p:txBody>
          <a:bodyPr wrap="square" rtlCol="0">
            <a:spAutoFit/>
          </a:bodyPr>
          <a:lstStyle/>
          <a:p>
            <a:r>
              <a:rPr lang="es-MX" sz="2000" dirty="0">
                <a:solidFill>
                  <a:srgbClr val="F47F26"/>
                </a:solidFill>
                <a:latin typeface="FRUTIGER LT 55 ROMAN" panose="02000503000000000000" pitchFamily="2" charset="0"/>
              </a:rPr>
              <a:t>Características</a:t>
            </a:r>
          </a:p>
        </p:txBody>
      </p:sp>
      <p:sp>
        <p:nvSpPr>
          <p:cNvPr id="64" name="Title">
            <a:hlinkClick r:id="rId4" action="ppaction://hlinksldjump"/>
            <a:extLst>
              <a:ext uri="{FF2B5EF4-FFF2-40B4-BE49-F238E27FC236}">
                <a16:creationId xmlns:a16="http://schemas.microsoft.com/office/drawing/2014/main" id="{47246722-150B-1222-8B3C-B061C5D16FCF}"/>
              </a:ext>
            </a:extLst>
          </p:cNvPr>
          <p:cNvSpPr txBox="1"/>
          <p:nvPr/>
        </p:nvSpPr>
        <p:spPr>
          <a:xfrm>
            <a:off x="3709552" y="917255"/>
            <a:ext cx="4772896" cy="461665"/>
          </a:xfrm>
          <a:prstGeom prst="rect">
            <a:avLst/>
          </a:prstGeom>
          <a:noFill/>
        </p:spPr>
        <p:txBody>
          <a:bodyPr wrap="square" rtlCol="0">
            <a:spAutoFit/>
          </a:bodyPr>
          <a:lstStyle>
            <a:defPPr>
              <a:defRPr lang="en-SV"/>
            </a:defPPr>
            <a:lvl1pPr algn="ctr">
              <a:defRPr sz="2400" b="1">
                <a:latin typeface="FRUTIGER LT 65" panose="02000503000000000000" pitchFamily="2" charset="0"/>
              </a:defRPr>
            </a:lvl1pPr>
          </a:lstStyle>
          <a:p>
            <a:r>
              <a:rPr lang="en-US" dirty="0"/>
              <a:t>Horizon X-Ray System</a:t>
            </a:r>
          </a:p>
        </p:txBody>
      </p:sp>
      <p:sp>
        <p:nvSpPr>
          <p:cNvPr id="85" name="Feature 1">
            <a:hlinkClick r:id="rId5" action="ppaction://hlinksldjump"/>
            <a:extLst>
              <a:ext uri="{FF2B5EF4-FFF2-40B4-BE49-F238E27FC236}">
                <a16:creationId xmlns:a16="http://schemas.microsoft.com/office/drawing/2014/main" id="{5B749742-B223-9720-7841-16293E6EDC28}"/>
              </a:ext>
            </a:extLst>
          </p:cNvPr>
          <p:cNvSpPr txBox="1"/>
          <p:nvPr/>
        </p:nvSpPr>
        <p:spPr>
          <a:xfrm>
            <a:off x="9400316" y="2169630"/>
            <a:ext cx="2791683" cy="307777"/>
          </a:xfrm>
          <a:prstGeom prst="rect">
            <a:avLst/>
          </a:prstGeom>
          <a:solidFill>
            <a:srgbClr val="F67F25"/>
          </a:solidFill>
          <a:ln>
            <a:noFill/>
          </a:ln>
        </p:spPr>
        <p:txBody>
          <a:bodyPr wrap="square" rtlCol="0">
            <a:spAutoFit/>
          </a:bodyPr>
          <a:lstStyle/>
          <a:p>
            <a:r>
              <a:rPr lang="es-ES" sz="1400" dirty="0">
                <a:solidFill>
                  <a:schemeClr val="bg1"/>
                </a:solidFill>
                <a:latin typeface="FRUTIGER LT 45 LIGHT" panose="02000503000000000000" pitchFamily="2" charset="0"/>
              </a:rPr>
              <a:t>Movimiento del cabezal del tubo</a:t>
            </a:r>
            <a:endParaRPr lang="en-MX" sz="1400" dirty="0">
              <a:solidFill>
                <a:schemeClr val="bg1"/>
              </a:solidFill>
              <a:latin typeface="FRUTIGER LT 45 LIGHT" panose="02000503000000000000" pitchFamily="2" charset="0"/>
            </a:endParaRPr>
          </a:p>
        </p:txBody>
      </p:sp>
      <p:sp>
        <p:nvSpPr>
          <p:cNvPr id="86" name="Feature 2">
            <a:hlinkClick r:id="rId6" action="ppaction://hlinksldjump"/>
            <a:extLst>
              <a:ext uri="{FF2B5EF4-FFF2-40B4-BE49-F238E27FC236}">
                <a16:creationId xmlns:a16="http://schemas.microsoft.com/office/drawing/2014/main" id="{EA52F9B3-67CD-C731-59B1-74DBE98AC064}"/>
              </a:ext>
            </a:extLst>
          </p:cNvPr>
          <p:cNvSpPr txBox="1"/>
          <p:nvPr/>
        </p:nvSpPr>
        <p:spPr>
          <a:xfrm>
            <a:off x="9400317" y="2512445"/>
            <a:ext cx="2791683" cy="523220"/>
          </a:xfrm>
          <a:prstGeom prst="rect">
            <a:avLst/>
          </a:prstGeom>
          <a:solidFill>
            <a:srgbClr val="F47F26"/>
          </a:solidFill>
          <a:ln>
            <a:noFill/>
          </a:ln>
        </p:spPr>
        <p:txBody>
          <a:bodyPr wrap="square" rtlCol="0">
            <a:spAutoFit/>
          </a:bodyPr>
          <a:lstStyle/>
          <a:p>
            <a:r>
              <a:rPr lang="es-ES" sz="1400" dirty="0">
                <a:solidFill>
                  <a:schemeClr val="bg1"/>
                </a:solidFill>
                <a:latin typeface="FRUTIGER LT 45 LIGHT" panose="02000503000000000000" pitchFamily="2" charset="0"/>
              </a:rPr>
              <a:t>Movimiento Horizontal del soporte de pared</a:t>
            </a:r>
            <a:endParaRPr lang="en-MX" sz="1400" dirty="0">
              <a:solidFill>
                <a:schemeClr val="bg1"/>
              </a:solidFill>
              <a:latin typeface="FRUTIGER LT 45 LIGHT" panose="02000503000000000000" pitchFamily="2" charset="0"/>
            </a:endParaRPr>
          </a:p>
        </p:txBody>
      </p:sp>
      <p:sp>
        <p:nvSpPr>
          <p:cNvPr id="87" name="Feature 3">
            <a:hlinkClick r:id="rId7" action="ppaction://hlinksldjump"/>
            <a:extLst>
              <a:ext uri="{FF2B5EF4-FFF2-40B4-BE49-F238E27FC236}">
                <a16:creationId xmlns:a16="http://schemas.microsoft.com/office/drawing/2014/main" id="{ECB22EDD-BFF5-8212-D47C-6C9B8E5D867C}"/>
              </a:ext>
            </a:extLst>
          </p:cNvPr>
          <p:cNvSpPr txBox="1"/>
          <p:nvPr/>
        </p:nvSpPr>
        <p:spPr>
          <a:xfrm>
            <a:off x="9402617" y="3070703"/>
            <a:ext cx="2791683" cy="523220"/>
          </a:xfrm>
          <a:prstGeom prst="rect">
            <a:avLst/>
          </a:prstGeom>
          <a:solidFill>
            <a:srgbClr val="F47F26"/>
          </a:solidFill>
          <a:ln>
            <a:noFill/>
          </a:ln>
        </p:spPr>
        <p:txBody>
          <a:bodyPr wrap="square" rtlCol="0">
            <a:spAutoFit/>
          </a:bodyPr>
          <a:lstStyle/>
          <a:p>
            <a:r>
              <a:rPr lang="es-ES" sz="1400">
                <a:solidFill>
                  <a:schemeClr val="bg1"/>
                </a:solidFill>
                <a:latin typeface="FRUTIGER LT 45 LIGHT" panose="02000503000000000000" pitchFamily="2" charset="0"/>
              </a:rPr>
              <a:t>Bandeja de mesa con detector Focus</a:t>
            </a:r>
            <a:endParaRPr lang="en-MX" sz="1400">
              <a:solidFill>
                <a:schemeClr val="bg1"/>
              </a:solidFill>
              <a:latin typeface="FRUTIGER LT 45 LIGHT" panose="02000503000000000000" pitchFamily="2" charset="0"/>
            </a:endParaRPr>
          </a:p>
        </p:txBody>
      </p:sp>
      <p:sp>
        <p:nvSpPr>
          <p:cNvPr id="88" name="Feature 4">
            <a:hlinkClick r:id="rId8" action="ppaction://hlinksldjump"/>
            <a:extLst>
              <a:ext uri="{FF2B5EF4-FFF2-40B4-BE49-F238E27FC236}">
                <a16:creationId xmlns:a16="http://schemas.microsoft.com/office/drawing/2014/main" id="{7337FF86-F373-243C-171E-9219F283633D}"/>
              </a:ext>
            </a:extLst>
          </p:cNvPr>
          <p:cNvSpPr txBox="1"/>
          <p:nvPr/>
        </p:nvSpPr>
        <p:spPr>
          <a:xfrm>
            <a:off x="9400317" y="3628961"/>
            <a:ext cx="2791683" cy="523220"/>
          </a:xfrm>
          <a:prstGeom prst="rect">
            <a:avLst/>
          </a:prstGeom>
          <a:solidFill>
            <a:srgbClr val="F47F26"/>
          </a:solidFill>
          <a:ln>
            <a:noFill/>
          </a:ln>
        </p:spPr>
        <p:txBody>
          <a:bodyPr wrap="square" rtlCol="0">
            <a:spAutoFit/>
          </a:bodyPr>
          <a:lstStyle/>
          <a:p>
            <a:r>
              <a:rPr lang="es-ES" sz="1400" dirty="0">
                <a:solidFill>
                  <a:schemeClr val="bg1"/>
                </a:solidFill>
                <a:latin typeface="FRUTIGER LT 45 LIGHT" panose="02000503000000000000" pitchFamily="2" charset="0"/>
              </a:rPr>
              <a:t>Bandeja de soporte de pared con detector Focus</a:t>
            </a:r>
            <a:endParaRPr lang="en-MX" sz="1400" dirty="0">
              <a:solidFill>
                <a:schemeClr val="bg1"/>
              </a:solidFill>
              <a:latin typeface="FRUTIGER LT 45 LIGHT" panose="02000503000000000000" pitchFamily="2" charset="0"/>
            </a:endParaRPr>
          </a:p>
        </p:txBody>
      </p:sp>
      <p:sp>
        <p:nvSpPr>
          <p:cNvPr id="89" name="Feature 5">
            <a:hlinkClick r:id="rId9" action="ppaction://hlinksldjump"/>
            <a:extLst>
              <a:ext uri="{FF2B5EF4-FFF2-40B4-BE49-F238E27FC236}">
                <a16:creationId xmlns:a16="http://schemas.microsoft.com/office/drawing/2014/main" id="{E3CB2704-AA20-5404-4023-F47C3391E159}"/>
              </a:ext>
            </a:extLst>
          </p:cNvPr>
          <p:cNvSpPr txBox="1"/>
          <p:nvPr/>
        </p:nvSpPr>
        <p:spPr>
          <a:xfrm>
            <a:off x="9400317" y="4187219"/>
            <a:ext cx="2791683" cy="307777"/>
          </a:xfrm>
          <a:prstGeom prst="rect">
            <a:avLst/>
          </a:prstGeom>
          <a:solidFill>
            <a:srgbClr val="F47F26"/>
          </a:solidFill>
          <a:ln>
            <a:noFill/>
          </a:ln>
        </p:spPr>
        <p:txBody>
          <a:bodyPr wrap="square" rtlCol="0">
            <a:spAutoFit/>
          </a:bodyPr>
          <a:lstStyle/>
          <a:p>
            <a:r>
              <a:rPr lang="es-ES" sz="1400" err="1">
                <a:solidFill>
                  <a:schemeClr val="bg1"/>
                </a:solidFill>
                <a:latin typeface="FRUTIGER LT 45 LIGHT" panose="02000503000000000000" pitchFamily="2" charset="0"/>
              </a:rPr>
              <a:t>Horizon</a:t>
            </a:r>
            <a:r>
              <a:rPr lang="es-ES" sz="1400">
                <a:solidFill>
                  <a:schemeClr val="bg1"/>
                </a:solidFill>
                <a:latin typeface="FRUTIGER LT 45 LIGHT" panose="02000503000000000000" pitchFamily="2" charset="0"/>
              </a:rPr>
              <a:t> sin Mesa</a:t>
            </a:r>
            <a:endParaRPr lang="en-MX" sz="1400">
              <a:solidFill>
                <a:schemeClr val="bg1"/>
              </a:solidFill>
              <a:latin typeface="FRUTIGER LT 45 LIGHT" panose="02000503000000000000" pitchFamily="2" charset="0"/>
            </a:endParaRPr>
          </a:p>
        </p:txBody>
      </p:sp>
      <p:sp>
        <p:nvSpPr>
          <p:cNvPr id="90" name="Feature 6">
            <a:hlinkClick r:id="rId10" action="ppaction://hlinksldjump"/>
            <a:extLst>
              <a:ext uri="{FF2B5EF4-FFF2-40B4-BE49-F238E27FC236}">
                <a16:creationId xmlns:a16="http://schemas.microsoft.com/office/drawing/2014/main" id="{C2BD2829-3E57-326E-AD7E-4F4C7EC41428}"/>
              </a:ext>
            </a:extLst>
          </p:cNvPr>
          <p:cNvSpPr txBox="1"/>
          <p:nvPr/>
        </p:nvSpPr>
        <p:spPr>
          <a:xfrm>
            <a:off x="9400317" y="4530034"/>
            <a:ext cx="2791683" cy="307777"/>
          </a:xfrm>
          <a:prstGeom prst="rect">
            <a:avLst/>
          </a:prstGeom>
          <a:solidFill>
            <a:srgbClr val="F47F26"/>
          </a:solidFill>
          <a:ln>
            <a:noFill/>
          </a:ln>
        </p:spPr>
        <p:txBody>
          <a:bodyPr wrap="square" rtlCol="0">
            <a:spAutoFit/>
          </a:bodyPr>
          <a:lstStyle/>
          <a:p>
            <a:r>
              <a:rPr lang="es-MX" sz="1400">
                <a:solidFill>
                  <a:schemeClr val="bg1"/>
                </a:solidFill>
                <a:latin typeface="FRUTIGER LT 45 LIGHT" panose="02000503000000000000" pitchFamily="2" charset="0"/>
              </a:rPr>
              <a:t>Rotación de columna</a:t>
            </a:r>
            <a:endParaRPr lang="en-MX" sz="1400">
              <a:solidFill>
                <a:schemeClr val="bg1"/>
              </a:solidFill>
              <a:latin typeface="FRUTIGER LT 45 LIGHT" panose="02000503000000000000" pitchFamily="2" charset="0"/>
            </a:endParaRPr>
          </a:p>
        </p:txBody>
      </p:sp>
      <p:sp>
        <p:nvSpPr>
          <p:cNvPr id="91" name="Feature 7">
            <a:hlinkClick r:id="rId11" action="ppaction://hlinksldjump"/>
            <a:extLst>
              <a:ext uri="{FF2B5EF4-FFF2-40B4-BE49-F238E27FC236}">
                <a16:creationId xmlns:a16="http://schemas.microsoft.com/office/drawing/2014/main" id="{41A743DF-C27D-6867-411A-0630D653D009}"/>
              </a:ext>
            </a:extLst>
          </p:cNvPr>
          <p:cNvSpPr txBox="1"/>
          <p:nvPr/>
        </p:nvSpPr>
        <p:spPr>
          <a:xfrm>
            <a:off x="9400317" y="4872851"/>
            <a:ext cx="2791683" cy="523220"/>
          </a:xfrm>
          <a:prstGeom prst="rect">
            <a:avLst/>
          </a:prstGeom>
          <a:solidFill>
            <a:srgbClr val="F47F26"/>
          </a:solidFill>
          <a:ln>
            <a:noFill/>
          </a:ln>
        </p:spPr>
        <p:txBody>
          <a:bodyPr wrap="square" rtlCol="0">
            <a:spAutoFit/>
          </a:bodyPr>
          <a:lstStyle/>
          <a:p>
            <a:r>
              <a:rPr lang="es-ES" sz="1400" dirty="0">
                <a:solidFill>
                  <a:schemeClr val="bg1"/>
                </a:solidFill>
                <a:latin typeface="FRUTIGER LT 45 LIGHT" panose="02000503000000000000" pitchFamily="2" charset="0"/>
              </a:rPr>
              <a:t>Movimiento de Flotación de la mesa en 4 vías</a:t>
            </a:r>
            <a:endParaRPr lang="en-MX" sz="1400" dirty="0">
              <a:solidFill>
                <a:schemeClr val="bg1"/>
              </a:solidFill>
              <a:latin typeface="FRUTIGER LT 45 LIGHT" panose="02000503000000000000" pitchFamily="2" charset="0"/>
            </a:endParaRPr>
          </a:p>
        </p:txBody>
      </p:sp>
      <p:sp>
        <p:nvSpPr>
          <p:cNvPr id="144" name="Our Portafolio text box">
            <a:extLst>
              <a:ext uri="{FF2B5EF4-FFF2-40B4-BE49-F238E27FC236}">
                <a16:creationId xmlns:a16="http://schemas.microsoft.com/office/drawing/2014/main" id="{153F19F4-93DC-8947-1961-C09545EF9C3A}"/>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45" name="Footer Placeholder 4">
            <a:extLst>
              <a:ext uri="{FF2B5EF4-FFF2-40B4-BE49-F238E27FC236}">
                <a16:creationId xmlns:a16="http://schemas.microsoft.com/office/drawing/2014/main" id="{CD6D06C8-591E-055A-97F4-F248F89F28A0}"/>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46" name="Thank you Title">
            <a:extLst>
              <a:ext uri="{FF2B5EF4-FFF2-40B4-BE49-F238E27FC236}">
                <a16:creationId xmlns:a16="http://schemas.microsoft.com/office/drawing/2014/main" id="{CD705AE3-6171-396C-3A9B-A5DDA3151E0E}"/>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47" name="Why Us picture">
            <a:extLst>
              <a:ext uri="{FF2B5EF4-FFF2-40B4-BE49-F238E27FC236}">
                <a16:creationId xmlns:a16="http://schemas.microsoft.com/office/drawing/2014/main" id="{4D0AFE13-E129-DBBB-5F3D-DC43173DC662}"/>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grpSp>
        <p:nvGrpSpPr>
          <p:cNvPr id="148" name="PRINTING">
            <a:extLst>
              <a:ext uri="{FF2B5EF4-FFF2-40B4-BE49-F238E27FC236}">
                <a16:creationId xmlns:a16="http://schemas.microsoft.com/office/drawing/2014/main" id="{49C4FD0E-7262-52C9-804C-FAC60C23F4B9}"/>
              </a:ext>
            </a:extLst>
          </p:cNvPr>
          <p:cNvGrpSpPr/>
          <p:nvPr/>
        </p:nvGrpSpPr>
        <p:grpSpPr>
          <a:xfrm>
            <a:off x="-4150933" y="4208655"/>
            <a:ext cx="2263350" cy="1982042"/>
            <a:chOff x="9691837" y="4522498"/>
            <a:chExt cx="2263350" cy="1982042"/>
          </a:xfrm>
        </p:grpSpPr>
        <p:sp>
          <p:nvSpPr>
            <p:cNvPr id="149" name="Rectangulo Printing">
              <a:hlinkClick r:id="rId13" action="ppaction://hlinksldjump"/>
              <a:extLst>
                <a:ext uri="{FF2B5EF4-FFF2-40B4-BE49-F238E27FC236}">
                  <a16:creationId xmlns:a16="http://schemas.microsoft.com/office/drawing/2014/main" id="{FE288B57-951E-F237-DAED-151A5A38AFBD}"/>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0" name="TextBox Printing">
              <a:hlinkClick r:id="rId13" action="ppaction://hlinksldjump"/>
              <a:extLst>
                <a:ext uri="{FF2B5EF4-FFF2-40B4-BE49-F238E27FC236}">
                  <a16:creationId xmlns:a16="http://schemas.microsoft.com/office/drawing/2014/main" id="{2BD1E6ED-FF88-79EC-C9FC-A332A1635102}"/>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51" name="Prodcut image 5950">
              <a:hlinkClick r:id="rId13" action="ppaction://hlinksldjump"/>
              <a:extLst>
                <a:ext uri="{FF2B5EF4-FFF2-40B4-BE49-F238E27FC236}">
                  <a16:creationId xmlns:a16="http://schemas.microsoft.com/office/drawing/2014/main" id="{CD0DA5B1-A52A-09C5-0BF7-05FA99EC614B}"/>
                </a:ext>
              </a:extLst>
            </p:cNvPr>
            <p:cNvPicPr>
              <a:picLocks noChangeAspect="1" noChangeArrowheads="1"/>
            </p:cNvPicPr>
            <p:nvPr/>
          </p:nvPicPr>
          <p:blipFill>
            <a:blip r:embed="rId14"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52" name="Vita Flex">
              <a:hlinkClick r:id="rId13" action="ppaction://hlinksldjump"/>
              <a:extLst>
                <a:ext uri="{FF2B5EF4-FFF2-40B4-BE49-F238E27FC236}">
                  <a16:creationId xmlns:a16="http://schemas.microsoft.com/office/drawing/2014/main" id="{5D7BAD92-4C19-3DF4-FE9C-61CDCAD3BF9A}"/>
                </a:ext>
              </a:extLst>
            </p:cNvPr>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57" name="RISE">
            <a:extLst>
              <a:ext uri="{FF2B5EF4-FFF2-40B4-BE49-F238E27FC236}">
                <a16:creationId xmlns:a16="http://schemas.microsoft.com/office/drawing/2014/main" id="{477C0258-9258-1DBF-E4BF-277309DF00D0}"/>
              </a:ext>
            </a:extLst>
          </p:cNvPr>
          <p:cNvGrpSpPr/>
          <p:nvPr/>
        </p:nvGrpSpPr>
        <p:grpSpPr>
          <a:xfrm>
            <a:off x="-11285110" y="4208655"/>
            <a:ext cx="2042338" cy="1982042"/>
            <a:chOff x="3870208" y="4306822"/>
            <a:chExt cx="2042338" cy="1982042"/>
          </a:xfrm>
        </p:grpSpPr>
        <p:grpSp>
          <p:nvGrpSpPr>
            <p:cNvPr id="158" name="RISE">
              <a:extLst>
                <a:ext uri="{FF2B5EF4-FFF2-40B4-BE49-F238E27FC236}">
                  <a16:creationId xmlns:a16="http://schemas.microsoft.com/office/drawing/2014/main" id="{8F12A02F-14FC-9316-0073-91A900818B03}"/>
                </a:ext>
              </a:extLst>
            </p:cNvPr>
            <p:cNvGrpSpPr/>
            <p:nvPr/>
          </p:nvGrpSpPr>
          <p:grpSpPr>
            <a:xfrm>
              <a:off x="3870208" y="4306822"/>
              <a:ext cx="2042338" cy="1982042"/>
              <a:chOff x="2933238" y="4372963"/>
              <a:chExt cx="2042338" cy="1982042"/>
            </a:xfrm>
          </p:grpSpPr>
          <p:sp>
            <p:nvSpPr>
              <p:cNvPr id="160" name="Rectangulo Rise">
                <a:hlinkClick r:id="rId16" action="ppaction://hlinksldjump"/>
                <a:extLst>
                  <a:ext uri="{FF2B5EF4-FFF2-40B4-BE49-F238E27FC236}">
                    <a16:creationId xmlns:a16="http://schemas.microsoft.com/office/drawing/2014/main" id="{717FE76C-D41F-F2F9-B0AF-38D98FF6F0E6}"/>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1" name="TextBox Rise">
                <a:hlinkClick r:id="rId16" action="ppaction://hlinksldjump"/>
                <a:extLst>
                  <a:ext uri="{FF2B5EF4-FFF2-40B4-BE49-F238E27FC236}">
                    <a16:creationId xmlns:a16="http://schemas.microsoft.com/office/drawing/2014/main" id="{D10B0992-7308-A88B-E002-2DD9DD7BA7D4}"/>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59" name="Picture 158">
              <a:hlinkClick r:id="rId16" action="ppaction://hlinksldjump"/>
              <a:extLst>
                <a:ext uri="{FF2B5EF4-FFF2-40B4-BE49-F238E27FC236}">
                  <a16:creationId xmlns:a16="http://schemas.microsoft.com/office/drawing/2014/main" id="{D3D93131-2A58-F652-07A8-A7EBF695C516}"/>
                </a:ext>
              </a:extLst>
            </p:cNvPr>
            <p:cNvPicPr>
              <a:picLocks noChangeAspect="1"/>
            </p:cNvPicPr>
            <p:nvPr/>
          </p:nvPicPr>
          <p:blipFill>
            <a:blip r:embed="rId17"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62" name="REVOLUTION">
            <a:extLst>
              <a:ext uri="{FF2B5EF4-FFF2-40B4-BE49-F238E27FC236}">
                <a16:creationId xmlns:a16="http://schemas.microsoft.com/office/drawing/2014/main" id="{796D0E0C-15FB-E07F-2346-350E809FE3BB}"/>
              </a:ext>
            </a:extLst>
          </p:cNvPr>
          <p:cNvGrpSpPr/>
          <p:nvPr/>
        </p:nvGrpSpPr>
        <p:grpSpPr>
          <a:xfrm>
            <a:off x="-14975241" y="4203612"/>
            <a:ext cx="2062983" cy="1992129"/>
            <a:chOff x="612262" y="4383050"/>
            <a:chExt cx="2062983" cy="1992129"/>
          </a:xfrm>
        </p:grpSpPr>
        <p:sp>
          <p:nvSpPr>
            <p:cNvPr id="163" name="Rectangulo Revolution">
              <a:hlinkClick r:id="rId18" action="ppaction://hlinksldjump"/>
              <a:extLst>
                <a:ext uri="{FF2B5EF4-FFF2-40B4-BE49-F238E27FC236}">
                  <a16:creationId xmlns:a16="http://schemas.microsoft.com/office/drawing/2014/main" id="{721067F2-7CAE-D930-35BC-83464055509C}"/>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64" name="Prodcut image Revolution">
              <a:hlinkClick r:id="rId18" action="ppaction://hlinksldjump"/>
              <a:extLst>
                <a:ext uri="{FF2B5EF4-FFF2-40B4-BE49-F238E27FC236}">
                  <a16:creationId xmlns:a16="http://schemas.microsoft.com/office/drawing/2014/main" id="{B06DFEE2-84AB-4D57-9588-25F07A8C0D5C}"/>
                </a:ext>
              </a:extLst>
            </p:cNvPr>
            <p:cNvPicPr>
              <a:picLocks noChangeAspect="1"/>
            </p:cNvPicPr>
            <p:nvPr/>
          </p:nvPicPr>
          <p:blipFill>
            <a:blip r:embed="rId19"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65" name="TextBox Revolution">
              <a:hlinkClick r:id="rId18" action="ppaction://hlinksldjump"/>
              <a:extLst>
                <a:ext uri="{FF2B5EF4-FFF2-40B4-BE49-F238E27FC236}">
                  <a16:creationId xmlns:a16="http://schemas.microsoft.com/office/drawing/2014/main" id="{D330ADDF-7374-7179-D8EF-3DCD4EA58846}"/>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66" name="EXCEL">
            <a:extLst>
              <a:ext uri="{FF2B5EF4-FFF2-40B4-BE49-F238E27FC236}">
                <a16:creationId xmlns:a16="http://schemas.microsoft.com/office/drawing/2014/main" id="{8298D095-D087-932F-10DB-B9B18C512AB7}"/>
              </a:ext>
            </a:extLst>
          </p:cNvPr>
          <p:cNvGrpSpPr/>
          <p:nvPr/>
        </p:nvGrpSpPr>
        <p:grpSpPr>
          <a:xfrm>
            <a:off x="26541013" y="1885505"/>
            <a:ext cx="2057103" cy="1982042"/>
            <a:chOff x="9706418" y="2036246"/>
            <a:chExt cx="2057103" cy="1982042"/>
          </a:xfrm>
        </p:grpSpPr>
        <p:sp>
          <p:nvSpPr>
            <p:cNvPr id="167" name="Rectangulo Excel">
              <a:hlinkClick r:id="rId20" action="ppaction://hlinksldjump"/>
              <a:extLst>
                <a:ext uri="{FF2B5EF4-FFF2-40B4-BE49-F238E27FC236}">
                  <a16:creationId xmlns:a16="http://schemas.microsoft.com/office/drawing/2014/main" id="{02DD1683-0A37-3317-90DF-9C9FAF1B79B7}"/>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8" name="TextBox Excel">
              <a:hlinkClick r:id="rId20" action="ppaction://hlinksldjump"/>
              <a:extLst>
                <a:ext uri="{FF2B5EF4-FFF2-40B4-BE49-F238E27FC236}">
                  <a16:creationId xmlns:a16="http://schemas.microsoft.com/office/drawing/2014/main" id="{7EEDEBE6-D317-0899-F089-0C76056A11B5}"/>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69" name="Product image Excel">
              <a:hlinkClick r:id="rId20" action="ppaction://hlinksldjump"/>
              <a:extLst>
                <a:ext uri="{FF2B5EF4-FFF2-40B4-BE49-F238E27FC236}">
                  <a16:creationId xmlns:a16="http://schemas.microsoft.com/office/drawing/2014/main" id="{13818011-C1DB-4CE2-4C66-5182475E02A1}"/>
                </a:ext>
              </a:extLst>
            </p:cNvPr>
            <p:cNvPicPr>
              <a:picLocks noChangeAspect="1"/>
            </p:cNvPicPr>
            <p:nvPr/>
          </p:nvPicPr>
          <p:blipFill>
            <a:blip r:embed="rId21"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70" name="COMPAS OTC">
            <a:extLst>
              <a:ext uri="{FF2B5EF4-FFF2-40B4-BE49-F238E27FC236}">
                <a16:creationId xmlns:a16="http://schemas.microsoft.com/office/drawing/2014/main" id="{FB95583B-1CEC-11D3-DDE8-77CE6B1064C6}"/>
              </a:ext>
            </a:extLst>
          </p:cNvPr>
          <p:cNvGrpSpPr/>
          <p:nvPr/>
        </p:nvGrpSpPr>
        <p:grpSpPr>
          <a:xfrm>
            <a:off x="22389051" y="1885505"/>
            <a:ext cx="2042338" cy="1982042"/>
            <a:chOff x="5078285" y="2036246"/>
            <a:chExt cx="2042338" cy="1982042"/>
          </a:xfrm>
        </p:grpSpPr>
        <p:sp>
          <p:nvSpPr>
            <p:cNvPr id="171" name="Rectangulo Compas OTC">
              <a:hlinkClick r:id="rId22" action="ppaction://hlinksldjump"/>
              <a:extLst>
                <a:ext uri="{FF2B5EF4-FFF2-40B4-BE49-F238E27FC236}">
                  <a16:creationId xmlns:a16="http://schemas.microsoft.com/office/drawing/2014/main" id="{5EF11830-9F69-A102-37CE-30503849FF08}"/>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2" name="TextBox Compass OTC">
              <a:hlinkClick r:id="rId22" action="ppaction://hlinksldjump"/>
              <a:extLst>
                <a:ext uri="{FF2B5EF4-FFF2-40B4-BE49-F238E27FC236}">
                  <a16:creationId xmlns:a16="http://schemas.microsoft.com/office/drawing/2014/main" id="{88CFDE8A-8D1F-0B06-A94D-AD2445C7D6ED}"/>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73" name="Product image Compass OTC">
              <a:hlinkClick r:id="rId22" action="ppaction://hlinksldjump"/>
              <a:extLst>
                <a:ext uri="{FF2B5EF4-FFF2-40B4-BE49-F238E27FC236}">
                  <a16:creationId xmlns:a16="http://schemas.microsoft.com/office/drawing/2014/main" id="{951A6EA5-5CAE-DA72-0E3B-D897433DB1C3}"/>
                </a:ext>
              </a:extLst>
            </p:cNvPr>
            <p:cNvPicPr>
              <a:picLocks noChangeAspect="1"/>
            </p:cNvPicPr>
            <p:nvPr/>
          </p:nvPicPr>
          <p:blipFill rotWithShape="1">
            <a:blip r:embed="rId23"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74" name="COMPASS FMT">
            <a:extLst>
              <a:ext uri="{FF2B5EF4-FFF2-40B4-BE49-F238E27FC236}">
                <a16:creationId xmlns:a16="http://schemas.microsoft.com/office/drawing/2014/main" id="{59B81B6A-B0E2-0740-3449-E4EB3E0D85D1}"/>
              </a:ext>
            </a:extLst>
          </p:cNvPr>
          <p:cNvGrpSpPr/>
          <p:nvPr/>
        </p:nvGrpSpPr>
        <p:grpSpPr>
          <a:xfrm>
            <a:off x="18200403" y="1885505"/>
            <a:ext cx="2042338" cy="1982042"/>
            <a:chOff x="2774521" y="2046333"/>
            <a:chExt cx="2042338" cy="1982042"/>
          </a:xfrm>
        </p:grpSpPr>
        <p:grpSp>
          <p:nvGrpSpPr>
            <p:cNvPr id="175" name="Group 174">
              <a:extLst>
                <a:ext uri="{FF2B5EF4-FFF2-40B4-BE49-F238E27FC236}">
                  <a16:creationId xmlns:a16="http://schemas.microsoft.com/office/drawing/2014/main" id="{06787737-250D-F0DA-9D45-FF53DCAD6647}"/>
                </a:ext>
              </a:extLst>
            </p:cNvPr>
            <p:cNvGrpSpPr/>
            <p:nvPr/>
          </p:nvGrpSpPr>
          <p:grpSpPr>
            <a:xfrm>
              <a:off x="2774521" y="2046333"/>
              <a:ext cx="2042338" cy="1982042"/>
              <a:chOff x="2774521" y="2046333"/>
              <a:chExt cx="2042338" cy="1982042"/>
            </a:xfrm>
          </p:grpSpPr>
          <p:sp>
            <p:nvSpPr>
              <p:cNvPr id="177" name="Rectangulo Horizon">
                <a:hlinkClick r:id="rId24" action="ppaction://hlinksldjump"/>
                <a:extLst>
                  <a:ext uri="{FF2B5EF4-FFF2-40B4-BE49-F238E27FC236}">
                    <a16:creationId xmlns:a16="http://schemas.microsoft.com/office/drawing/2014/main" id="{1FA026C7-E3D1-64F7-6041-377A306A6468}"/>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8" name="TextBox Compass FMT">
                <a:hlinkClick r:id="rId24" action="ppaction://hlinksldjump"/>
                <a:extLst>
                  <a:ext uri="{FF2B5EF4-FFF2-40B4-BE49-F238E27FC236}">
                    <a16:creationId xmlns:a16="http://schemas.microsoft.com/office/drawing/2014/main" id="{7EE1731A-421A-5040-F84F-2A6A553DAFEF}"/>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76" name="Picture 175">
              <a:hlinkClick r:id="rId24" action="ppaction://hlinksldjump"/>
              <a:extLst>
                <a:ext uri="{FF2B5EF4-FFF2-40B4-BE49-F238E27FC236}">
                  <a16:creationId xmlns:a16="http://schemas.microsoft.com/office/drawing/2014/main" id="{44D098A0-E8DE-093B-6820-855ED3B10D1B}"/>
                </a:ext>
              </a:extLst>
            </p:cNvPr>
            <p:cNvPicPr>
              <a:picLocks noChangeAspect="1"/>
            </p:cNvPicPr>
            <p:nvPr/>
          </p:nvPicPr>
          <p:blipFill rotWithShape="1">
            <a:blip r:embed="rId25"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79" name="HORIZON">
            <a:extLst>
              <a:ext uri="{FF2B5EF4-FFF2-40B4-BE49-F238E27FC236}">
                <a16:creationId xmlns:a16="http://schemas.microsoft.com/office/drawing/2014/main" id="{9B4598EC-4FA5-9033-B58E-180ACE365AA9}"/>
              </a:ext>
            </a:extLst>
          </p:cNvPr>
          <p:cNvGrpSpPr/>
          <p:nvPr/>
        </p:nvGrpSpPr>
        <p:grpSpPr>
          <a:xfrm>
            <a:off x="14110573" y="1885505"/>
            <a:ext cx="2062983" cy="1982042"/>
            <a:chOff x="443243" y="2046333"/>
            <a:chExt cx="2062983" cy="1982042"/>
          </a:xfrm>
        </p:grpSpPr>
        <p:sp>
          <p:nvSpPr>
            <p:cNvPr id="180" name="Rectangulo Horizon">
              <a:hlinkClick r:id="rId4" action="ppaction://hlinksldjump"/>
              <a:extLst>
                <a:ext uri="{FF2B5EF4-FFF2-40B4-BE49-F238E27FC236}">
                  <a16:creationId xmlns:a16="http://schemas.microsoft.com/office/drawing/2014/main" id="{9191DBD3-2162-DCAB-C2B9-EACD44128A46}"/>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1" name="TextBox Horizon">
              <a:hlinkClick r:id="rId4" action="ppaction://hlinksldjump"/>
              <a:extLst>
                <a:ext uri="{FF2B5EF4-FFF2-40B4-BE49-F238E27FC236}">
                  <a16:creationId xmlns:a16="http://schemas.microsoft.com/office/drawing/2014/main" id="{9A8872FA-53C0-55BA-21F2-C1A44370F01C}"/>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82" name="Product image Horizon">
              <a:hlinkClick r:id="rId4" action="ppaction://hlinksldjump"/>
              <a:extLst>
                <a:ext uri="{FF2B5EF4-FFF2-40B4-BE49-F238E27FC236}">
                  <a16:creationId xmlns:a16="http://schemas.microsoft.com/office/drawing/2014/main" id="{9E16F7BE-EC86-6E0E-A4EE-576A8A6CDA52}"/>
                </a:ext>
              </a:extLst>
            </p:cNvPr>
            <p:cNvPicPr>
              <a:picLocks noChangeAspect="1"/>
            </p:cNvPicPr>
            <p:nvPr/>
          </p:nvPicPr>
          <p:blipFill rotWithShape="1">
            <a:blip r:embed="rId26"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83" name="Medical Imaging Title">
            <a:extLst>
              <a:ext uri="{FF2B5EF4-FFF2-40B4-BE49-F238E27FC236}">
                <a16:creationId xmlns:a16="http://schemas.microsoft.com/office/drawing/2014/main" id="{886925AE-D7AD-394E-0F49-E0BE229429C4}"/>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84" name="We Care Text">
            <a:extLst>
              <a:ext uri="{FF2B5EF4-FFF2-40B4-BE49-F238E27FC236}">
                <a16:creationId xmlns:a16="http://schemas.microsoft.com/office/drawing/2014/main" id="{AD89F702-5690-F035-460B-B84B89C35B72}"/>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85" name="Thank you image">
            <a:extLst>
              <a:ext uri="{FF2B5EF4-FFF2-40B4-BE49-F238E27FC236}">
                <a16:creationId xmlns:a16="http://schemas.microsoft.com/office/drawing/2014/main" id="{7E832D81-7DAA-F662-77B3-404F66FD8FBB}"/>
              </a:ext>
            </a:extLst>
          </p:cNvPr>
          <p:cNvPicPr>
            <a:picLocks noChangeAspect="1"/>
          </p:cNvPicPr>
          <p:nvPr/>
        </p:nvPicPr>
        <p:blipFill>
          <a:blip r:embed="rId27"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86" name="Tech Spec Dimension">
            <a:extLst>
              <a:ext uri="{FF2B5EF4-FFF2-40B4-BE49-F238E27FC236}">
                <a16:creationId xmlns:a16="http://schemas.microsoft.com/office/drawing/2014/main" id="{EAAA6EC6-EF38-B661-5C50-46EB0398E5C7}"/>
              </a:ext>
            </a:extLst>
          </p:cNvPr>
          <p:cNvGrpSpPr/>
          <p:nvPr/>
        </p:nvGrpSpPr>
        <p:grpSpPr>
          <a:xfrm>
            <a:off x="12756692" y="2361785"/>
            <a:ext cx="4701714" cy="338554"/>
            <a:chOff x="8039618" y="2813563"/>
            <a:chExt cx="4187645" cy="338554"/>
          </a:xfrm>
        </p:grpSpPr>
        <p:sp>
          <p:nvSpPr>
            <p:cNvPr id="187" name="TextBox 186">
              <a:extLst>
                <a:ext uri="{FF2B5EF4-FFF2-40B4-BE49-F238E27FC236}">
                  <a16:creationId xmlns:a16="http://schemas.microsoft.com/office/drawing/2014/main" id="{87DECA45-44F4-55D9-A940-D324FFCA017A}"/>
                </a:ext>
              </a:extLst>
            </p:cNvPr>
            <p:cNvSpPr txBox="1"/>
            <p:nvPr/>
          </p:nvSpPr>
          <p:spPr>
            <a:xfrm>
              <a:off x="8039618" y="2813563"/>
              <a:ext cx="2205943"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Dimensiones de la mesa</a:t>
              </a:r>
              <a:endParaRPr lang="en-MX" sz="1600">
                <a:solidFill>
                  <a:schemeClr val="bg1"/>
                </a:solidFill>
                <a:latin typeface="FRUTIGER LT 45 LIGHT" panose="02000503000000000000" pitchFamily="2" charset="0"/>
              </a:endParaRPr>
            </a:p>
          </p:txBody>
        </p:sp>
        <p:sp>
          <p:nvSpPr>
            <p:cNvPr id="188" name="TextBox 187">
              <a:extLst>
                <a:ext uri="{FF2B5EF4-FFF2-40B4-BE49-F238E27FC236}">
                  <a16:creationId xmlns:a16="http://schemas.microsoft.com/office/drawing/2014/main" id="{DD651676-7E24-8283-7055-283253CA1823}"/>
                </a:ext>
              </a:extLst>
            </p:cNvPr>
            <p:cNvSpPr txBox="1"/>
            <p:nvPr/>
          </p:nvSpPr>
          <p:spPr>
            <a:xfrm>
              <a:off x="10281958" y="2813563"/>
              <a:ext cx="1945305" cy="338554"/>
            </a:xfrm>
            <a:prstGeom prst="rect">
              <a:avLst/>
            </a:prstGeom>
            <a:solidFill>
              <a:srgbClr val="F47F26"/>
            </a:solidFill>
            <a:ln>
              <a:noFill/>
            </a:ln>
          </p:spPr>
          <p:txBody>
            <a:bodyPr wrap="square" rtlCol="0">
              <a:spAutoFit/>
            </a:bodyPr>
            <a:lstStyle/>
            <a:p>
              <a:r>
                <a:rPr lang="en-MX" sz="1600" dirty="0">
                  <a:solidFill>
                    <a:schemeClr val="bg1"/>
                  </a:solidFill>
                  <a:latin typeface="FRUTIGER LT 45 LIGHT" panose="02000503000000000000" pitchFamily="2" charset="0"/>
                </a:rPr>
                <a:t>78.7 x 31.5 inches</a:t>
              </a:r>
            </a:p>
          </p:txBody>
        </p:sp>
      </p:grpSp>
      <p:grpSp>
        <p:nvGrpSpPr>
          <p:cNvPr id="189" name="Tech Specs Weight ">
            <a:extLst>
              <a:ext uri="{FF2B5EF4-FFF2-40B4-BE49-F238E27FC236}">
                <a16:creationId xmlns:a16="http://schemas.microsoft.com/office/drawing/2014/main" id="{2F27CC4E-8EAD-A48F-B932-AFDFBE9933E1}"/>
              </a:ext>
            </a:extLst>
          </p:cNvPr>
          <p:cNvGrpSpPr/>
          <p:nvPr/>
        </p:nvGrpSpPr>
        <p:grpSpPr>
          <a:xfrm>
            <a:off x="12756691" y="2840455"/>
            <a:ext cx="4701713" cy="338554"/>
            <a:chOff x="7769714" y="3268594"/>
            <a:chExt cx="4718187" cy="338554"/>
          </a:xfrm>
        </p:grpSpPr>
        <p:sp>
          <p:nvSpPr>
            <p:cNvPr id="190" name="TextBox 189">
              <a:extLst>
                <a:ext uri="{FF2B5EF4-FFF2-40B4-BE49-F238E27FC236}">
                  <a16:creationId xmlns:a16="http://schemas.microsoft.com/office/drawing/2014/main" id="{D713106C-284C-89EE-AA5E-E0788B44037D}"/>
                </a:ext>
              </a:extLst>
            </p:cNvPr>
            <p:cNvSpPr txBox="1"/>
            <p:nvPr/>
          </p:nvSpPr>
          <p:spPr>
            <a:xfrm>
              <a:off x="7769714" y="3268594"/>
              <a:ext cx="2475848"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Límite de peso de la mesa</a:t>
              </a:r>
              <a:endParaRPr lang="en-MX" sz="1600">
                <a:solidFill>
                  <a:schemeClr val="bg1"/>
                </a:solidFill>
                <a:latin typeface="FRUTIGER LT 45 LIGHT" panose="02000503000000000000" pitchFamily="2" charset="0"/>
              </a:endParaRPr>
            </a:p>
          </p:txBody>
        </p:sp>
        <p:sp>
          <p:nvSpPr>
            <p:cNvPr id="191" name="TextBox 190">
              <a:extLst>
                <a:ext uri="{FF2B5EF4-FFF2-40B4-BE49-F238E27FC236}">
                  <a16:creationId xmlns:a16="http://schemas.microsoft.com/office/drawing/2014/main" id="{39EBD76A-4D2D-28FF-99A3-A7B4C4BA0A5D}"/>
                </a:ext>
              </a:extLst>
            </p:cNvPr>
            <p:cNvSpPr txBox="1"/>
            <p:nvPr/>
          </p:nvSpPr>
          <p:spPr>
            <a:xfrm>
              <a:off x="10281958" y="3268594"/>
              <a:ext cx="2205943"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440 lbs</a:t>
              </a:r>
            </a:p>
          </p:txBody>
        </p:sp>
      </p:grpSp>
      <p:grpSp>
        <p:nvGrpSpPr>
          <p:cNvPr id="192" name="Tech Specs Tube">
            <a:extLst>
              <a:ext uri="{FF2B5EF4-FFF2-40B4-BE49-F238E27FC236}">
                <a16:creationId xmlns:a16="http://schemas.microsoft.com/office/drawing/2014/main" id="{3A1B70A3-1315-7C5D-4B9D-518C0BF09372}"/>
              </a:ext>
            </a:extLst>
          </p:cNvPr>
          <p:cNvGrpSpPr/>
          <p:nvPr/>
        </p:nvGrpSpPr>
        <p:grpSpPr>
          <a:xfrm>
            <a:off x="12756691" y="3315041"/>
            <a:ext cx="4715847" cy="338554"/>
            <a:chOff x="8039618" y="3744368"/>
            <a:chExt cx="4200233" cy="338554"/>
          </a:xfrm>
        </p:grpSpPr>
        <p:sp>
          <p:nvSpPr>
            <p:cNvPr id="193" name="TextBox 192">
              <a:extLst>
                <a:ext uri="{FF2B5EF4-FFF2-40B4-BE49-F238E27FC236}">
                  <a16:creationId xmlns:a16="http://schemas.microsoft.com/office/drawing/2014/main" id="{2F4F1368-FD4F-B032-4E45-ED9A7F094938}"/>
                </a:ext>
              </a:extLst>
            </p:cNvPr>
            <p:cNvSpPr txBox="1"/>
            <p:nvPr/>
          </p:nvSpPr>
          <p:spPr>
            <a:xfrm>
              <a:off x="8039618" y="3744368"/>
              <a:ext cx="2205943"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Tub</a:t>
              </a:r>
              <a:r>
                <a:rPr lang="es-MX" sz="1600">
                  <a:solidFill>
                    <a:schemeClr val="bg1"/>
                  </a:solidFill>
                  <a:latin typeface="FRUTIGER LT 45 LIGHT" panose="02000503000000000000" pitchFamily="2" charset="0"/>
                </a:rPr>
                <a:t>o</a:t>
              </a:r>
              <a:endParaRPr lang="en-MX" sz="1600">
                <a:solidFill>
                  <a:schemeClr val="bg1"/>
                </a:solidFill>
                <a:latin typeface="FRUTIGER LT 45 LIGHT" panose="02000503000000000000" pitchFamily="2" charset="0"/>
              </a:endParaRPr>
            </a:p>
          </p:txBody>
        </p:sp>
        <p:sp>
          <p:nvSpPr>
            <p:cNvPr id="194" name="TextBox 193">
              <a:extLst>
                <a:ext uri="{FF2B5EF4-FFF2-40B4-BE49-F238E27FC236}">
                  <a16:creationId xmlns:a16="http://schemas.microsoft.com/office/drawing/2014/main" id="{6CE8A86C-2D24-9998-8A69-35053C95843B}"/>
                </a:ext>
              </a:extLst>
            </p:cNvPr>
            <p:cNvSpPr txBox="1"/>
            <p:nvPr/>
          </p:nvSpPr>
          <p:spPr>
            <a:xfrm>
              <a:off x="10281958" y="3744368"/>
              <a:ext cx="1957893"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84.72 x 90.5 inches</a:t>
              </a:r>
            </a:p>
          </p:txBody>
        </p:sp>
      </p:grpSp>
      <p:sp>
        <p:nvSpPr>
          <p:cNvPr id="195" name="Subtitle Tech Specs">
            <a:extLst>
              <a:ext uri="{FF2B5EF4-FFF2-40B4-BE49-F238E27FC236}">
                <a16:creationId xmlns:a16="http://schemas.microsoft.com/office/drawing/2014/main" id="{DBCF42C1-13CA-CC81-A338-4BF6C9D9966F}"/>
              </a:ext>
            </a:extLst>
          </p:cNvPr>
          <p:cNvSpPr txBox="1"/>
          <p:nvPr/>
        </p:nvSpPr>
        <p:spPr>
          <a:xfrm>
            <a:off x="14620065" y="1858102"/>
            <a:ext cx="2440242" cy="307777"/>
          </a:xfrm>
          <a:prstGeom prst="rect">
            <a:avLst/>
          </a:prstGeom>
          <a:noFill/>
        </p:spPr>
        <p:txBody>
          <a:bodyPr wrap="square" rtlCol="0">
            <a:spAutoFit/>
          </a:bodyPr>
          <a:lstStyle/>
          <a:p>
            <a:pPr algn="r"/>
            <a:r>
              <a:rPr lang="es-MX" sz="1400" dirty="0">
                <a:solidFill>
                  <a:srgbClr val="F47F26"/>
                </a:solidFill>
                <a:latin typeface="FRUTIGER LT 55 ROMAN" panose="02000503000000000000" pitchFamily="2" charset="0"/>
              </a:rPr>
              <a:t>Especificaciones Técnicas</a:t>
            </a:r>
          </a:p>
        </p:txBody>
      </p:sp>
      <p:sp>
        <p:nvSpPr>
          <p:cNvPr id="204" name="Subtitle Benefits">
            <a:extLst>
              <a:ext uri="{FF2B5EF4-FFF2-40B4-BE49-F238E27FC236}">
                <a16:creationId xmlns:a16="http://schemas.microsoft.com/office/drawing/2014/main" id="{3004BB66-8B5A-F362-4112-6F445138B4EE}"/>
              </a:ext>
            </a:extLst>
          </p:cNvPr>
          <p:cNvSpPr txBox="1"/>
          <p:nvPr/>
        </p:nvSpPr>
        <p:spPr>
          <a:xfrm>
            <a:off x="-3854113" y="2431166"/>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sp>
        <p:nvSpPr>
          <p:cNvPr id="205" name="Subtitle Detector Compatibility">
            <a:extLst>
              <a:ext uri="{FF2B5EF4-FFF2-40B4-BE49-F238E27FC236}">
                <a16:creationId xmlns:a16="http://schemas.microsoft.com/office/drawing/2014/main" id="{599EB357-4E90-85B1-4A4A-4811A7630EE5}"/>
              </a:ext>
            </a:extLst>
          </p:cNvPr>
          <p:cNvSpPr txBox="1"/>
          <p:nvPr/>
        </p:nvSpPr>
        <p:spPr>
          <a:xfrm>
            <a:off x="13870348" y="1498568"/>
            <a:ext cx="4772896" cy="338554"/>
          </a:xfrm>
          <a:prstGeom prst="rect">
            <a:avLst/>
          </a:prstGeom>
          <a:noFill/>
        </p:spPr>
        <p:txBody>
          <a:bodyPr wrap="square" rtlCol="0">
            <a:spAutoFit/>
          </a:bodyPr>
          <a:lstStyle/>
          <a:p>
            <a:pPr algn="ctr"/>
            <a:r>
              <a:rPr lang="es-MX" sz="1600" dirty="0">
                <a:solidFill>
                  <a:srgbClr val="F47F26"/>
                </a:solidFill>
                <a:latin typeface="FRUTIGER LT 45 LIGHT" panose="02000503000000000000" pitchFamily="2" charset="0"/>
              </a:rPr>
              <a:t>Compatibilidad</a:t>
            </a:r>
            <a:r>
              <a:rPr lang="en-US" sz="1600" dirty="0">
                <a:solidFill>
                  <a:srgbClr val="F47F26"/>
                </a:solidFill>
                <a:latin typeface="FRUTIGER LT 45 LIGHT" panose="02000503000000000000" pitchFamily="2" charset="0"/>
              </a:rPr>
              <a:t> de </a:t>
            </a:r>
            <a:r>
              <a:rPr lang="es-MX" sz="1600" dirty="0">
                <a:solidFill>
                  <a:srgbClr val="F47F26"/>
                </a:solidFill>
                <a:latin typeface="FRUTIGER LT 45 LIGHT" panose="02000503000000000000" pitchFamily="2" charset="0"/>
              </a:rPr>
              <a:t>Detectores</a:t>
            </a:r>
          </a:p>
        </p:txBody>
      </p:sp>
      <p:sp>
        <p:nvSpPr>
          <p:cNvPr id="206" name="Subtitle Photo Gallery">
            <a:extLst>
              <a:ext uri="{FF2B5EF4-FFF2-40B4-BE49-F238E27FC236}">
                <a16:creationId xmlns:a16="http://schemas.microsoft.com/office/drawing/2014/main" id="{ECFCBE21-A142-C942-EB8E-605C4802B0A5}"/>
              </a:ext>
            </a:extLst>
          </p:cNvPr>
          <p:cNvSpPr txBox="1"/>
          <p:nvPr/>
        </p:nvSpPr>
        <p:spPr>
          <a:xfrm>
            <a:off x="14620065" y="926463"/>
            <a:ext cx="2146928" cy="400110"/>
          </a:xfrm>
          <a:prstGeom prst="rect">
            <a:avLst/>
          </a:prstGeom>
          <a:noFill/>
        </p:spPr>
        <p:txBody>
          <a:bodyPr wrap="square" rtlCol="0">
            <a:spAutoFit/>
          </a:bodyPr>
          <a:lstStyle/>
          <a:p>
            <a:pPr algn="r"/>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98" name="Menu Background">
            <a:extLst>
              <a:ext uri="{FF2B5EF4-FFF2-40B4-BE49-F238E27FC236}">
                <a16:creationId xmlns:a16="http://schemas.microsoft.com/office/drawing/2014/main" id="{113D109C-86BC-7966-772C-BA4A139FC50D}"/>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19" name="Menu Portafolio">
            <a:hlinkClick r:id="rId28" action="ppaction://hlinksldjump"/>
            <a:extLst>
              <a:ext uri="{FF2B5EF4-FFF2-40B4-BE49-F238E27FC236}">
                <a16:creationId xmlns:a16="http://schemas.microsoft.com/office/drawing/2014/main" id="{2A6698AB-856C-D824-9C7F-3E1AA593F24F}"/>
              </a:ext>
            </a:extLst>
          </p:cNvPr>
          <p:cNvSpPr txBox="1"/>
          <p:nvPr/>
        </p:nvSpPr>
        <p:spPr>
          <a:xfrm>
            <a:off x="8814465"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20" name="Menu End Presentation">
            <a:hlinkClick r:id="" action="ppaction://hlinkshowjump?jump=lastslide"/>
            <a:extLst>
              <a:ext uri="{FF2B5EF4-FFF2-40B4-BE49-F238E27FC236}">
                <a16:creationId xmlns:a16="http://schemas.microsoft.com/office/drawing/2014/main" id="{C8662ECF-6244-75AB-7130-6205B1E15549}"/>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21" name="Menu Detector">
            <a:hlinkClick r:id="rId29" action="ppaction://hlinksldjump"/>
            <a:extLst>
              <a:ext uri="{FF2B5EF4-FFF2-40B4-BE49-F238E27FC236}">
                <a16:creationId xmlns:a16="http://schemas.microsoft.com/office/drawing/2014/main" id="{D319DEBA-CE5E-8619-8C7F-55032381844C}"/>
              </a:ext>
            </a:extLst>
          </p:cNvPr>
          <p:cNvSpPr txBox="1"/>
          <p:nvPr/>
        </p:nvSpPr>
        <p:spPr>
          <a:xfrm>
            <a:off x="7407634"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22" name="Menu Photo Gallery">
            <a:hlinkClick r:id="rId30" action="ppaction://hlinksldjump"/>
            <a:extLst>
              <a:ext uri="{FF2B5EF4-FFF2-40B4-BE49-F238E27FC236}">
                <a16:creationId xmlns:a16="http://schemas.microsoft.com/office/drawing/2014/main" id="{6BCF2E1A-7627-8E05-2ECF-70B365E088B6}"/>
              </a:ext>
            </a:extLst>
          </p:cNvPr>
          <p:cNvSpPr txBox="1"/>
          <p:nvPr/>
        </p:nvSpPr>
        <p:spPr>
          <a:xfrm>
            <a:off x="6000803"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40" name="Menu Benefits">
            <a:hlinkClick r:id="rId31" action="ppaction://hlinksldjump"/>
            <a:extLst>
              <a:ext uri="{FF2B5EF4-FFF2-40B4-BE49-F238E27FC236}">
                <a16:creationId xmlns:a16="http://schemas.microsoft.com/office/drawing/2014/main" id="{34D0F11C-058A-645B-B6B2-76BA82AC9D8C}"/>
              </a:ext>
            </a:extLst>
          </p:cNvPr>
          <p:cNvSpPr txBox="1"/>
          <p:nvPr/>
        </p:nvSpPr>
        <p:spPr>
          <a:xfrm>
            <a:off x="459397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41" name="Menu Features">
            <a:hlinkClick r:id="rId32" action="ppaction://hlinksldjump"/>
            <a:extLst>
              <a:ext uri="{FF2B5EF4-FFF2-40B4-BE49-F238E27FC236}">
                <a16:creationId xmlns:a16="http://schemas.microsoft.com/office/drawing/2014/main" id="{2E3058BA-59B3-9334-4F6F-ABA7E39F237E}"/>
              </a:ext>
            </a:extLst>
          </p:cNvPr>
          <p:cNvSpPr txBox="1"/>
          <p:nvPr/>
        </p:nvSpPr>
        <p:spPr>
          <a:xfrm>
            <a:off x="318714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Características</a:t>
            </a:r>
          </a:p>
        </p:txBody>
      </p:sp>
      <p:sp>
        <p:nvSpPr>
          <p:cNvPr id="142" name="Menu Specifications">
            <a:hlinkClick r:id="rId33" action="ppaction://hlinksldjump"/>
            <a:extLst>
              <a:ext uri="{FF2B5EF4-FFF2-40B4-BE49-F238E27FC236}">
                <a16:creationId xmlns:a16="http://schemas.microsoft.com/office/drawing/2014/main" id="{6EBE8824-75F9-5F4F-6CCD-D7B1CB3DCB82}"/>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43" name="Carestream Logo Menu">
            <a:hlinkClick r:id="" action="ppaction://hlinkshowjump?jump=firstslide"/>
            <a:extLst>
              <a:ext uri="{FF2B5EF4-FFF2-40B4-BE49-F238E27FC236}">
                <a16:creationId xmlns:a16="http://schemas.microsoft.com/office/drawing/2014/main" id="{7DE3E31E-4479-C575-3F9D-7C458DD75861}"/>
              </a:ext>
            </a:extLst>
          </p:cNvPr>
          <p:cNvPicPr>
            <a:picLocks noChangeAspect="1"/>
          </p:cNvPicPr>
          <p:nvPr/>
        </p:nvPicPr>
        <p:blipFill>
          <a:blip r:embed="rId34"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207" name="DETECTORS">
            <a:extLst>
              <a:ext uri="{FF2B5EF4-FFF2-40B4-BE49-F238E27FC236}">
                <a16:creationId xmlns:a16="http://schemas.microsoft.com/office/drawing/2014/main" id="{4ED3EBCF-F684-709B-2CBD-4C3582AF7E43}"/>
              </a:ext>
            </a:extLst>
          </p:cNvPr>
          <p:cNvGrpSpPr/>
          <p:nvPr/>
        </p:nvGrpSpPr>
        <p:grpSpPr>
          <a:xfrm>
            <a:off x="-7890919" y="4139232"/>
            <a:ext cx="2042338" cy="2120888"/>
            <a:chOff x="5247304" y="4372963"/>
            <a:chExt cx="2042338" cy="2120888"/>
          </a:xfrm>
        </p:grpSpPr>
        <p:sp>
          <p:nvSpPr>
            <p:cNvPr id="208" name="Rectangulo Detectors">
              <a:hlinkClick r:id="rId35" action="ppaction://hlinksldjump"/>
              <a:extLst>
                <a:ext uri="{FF2B5EF4-FFF2-40B4-BE49-F238E27FC236}">
                  <a16:creationId xmlns:a16="http://schemas.microsoft.com/office/drawing/2014/main" id="{9DCD1809-4F49-F011-B8A1-93B2D673C762}"/>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9" name="TextBox Detectors">
              <a:hlinkClick r:id="rId35" action="ppaction://hlinksldjump"/>
              <a:extLst>
                <a:ext uri="{FF2B5EF4-FFF2-40B4-BE49-F238E27FC236}">
                  <a16:creationId xmlns:a16="http://schemas.microsoft.com/office/drawing/2014/main" id="{65BB2486-162F-6BFF-BA5D-AF1BE9400CC6}"/>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10" name="Product image Detectors">
              <a:hlinkClick r:id="rId35" action="ppaction://hlinksldjump"/>
              <a:extLst>
                <a:ext uri="{FF2B5EF4-FFF2-40B4-BE49-F238E27FC236}">
                  <a16:creationId xmlns:a16="http://schemas.microsoft.com/office/drawing/2014/main" id="{A3CEBFBF-215A-4E0B-9AC6-CAF09E80F65E}"/>
                </a:ext>
              </a:extLst>
            </p:cNvPr>
            <p:cNvPicPr>
              <a:picLocks noChangeAspect="1"/>
            </p:cNvPicPr>
            <p:nvPr/>
          </p:nvPicPr>
          <p:blipFill>
            <a:blip r:embed="rId36"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165166474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5" name="Tubehead Movement Video" descr="slide3_low">
            <a:hlinkClick r:id="" action="ppaction://media"/>
            <a:extLst>
              <a:ext uri="{FF2B5EF4-FFF2-40B4-BE49-F238E27FC236}">
                <a16:creationId xmlns:a16="http://schemas.microsoft.com/office/drawing/2014/main" id="{683C57DE-9E3E-3448-A140-30A4461098E9}"/>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832000" y="901130"/>
            <a:ext cx="9360000" cy="5265000"/>
          </a:xfrm>
          <a:prstGeom prst="rect">
            <a:avLst/>
          </a:prstGeom>
        </p:spPr>
      </p:pic>
      <p:sp>
        <p:nvSpPr>
          <p:cNvPr id="56" name="Subtitle Horizon">
            <a:extLst>
              <a:ext uri="{FF2B5EF4-FFF2-40B4-BE49-F238E27FC236}">
                <a16:creationId xmlns:a16="http://schemas.microsoft.com/office/drawing/2014/main" id="{6D932A29-0F4C-AC34-6DD0-DA34D904DF4C}"/>
              </a:ext>
            </a:extLst>
          </p:cNvPr>
          <p:cNvSpPr txBox="1"/>
          <p:nvPr/>
        </p:nvSpPr>
        <p:spPr>
          <a:xfrm>
            <a:off x="0" y="1704968"/>
            <a:ext cx="2440242" cy="307777"/>
          </a:xfrm>
          <a:prstGeom prst="rect">
            <a:avLst/>
          </a:prstGeom>
          <a:noFill/>
        </p:spPr>
        <p:txBody>
          <a:bodyPr wrap="square" rtlCol="0">
            <a:spAutoFit/>
          </a:bodyPr>
          <a:lstStyle/>
          <a:p>
            <a:pPr algn="r"/>
            <a:r>
              <a:rPr lang="es-MX" sz="1400">
                <a:solidFill>
                  <a:srgbClr val="F47F26"/>
                </a:solidFill>
                <a:latin typeface="FRUTIGER LT 55 ROMAN" panose="02000503000000000000" pitchFamily="2" charset="0"/>
              </a:rPr>
              <a:t>Características</a:t>
            </a:r>
          </a:p>
        </p:txBody>
      </p:sp>
      <p:sp>
        <p:nvSpPr>
          <p:cNvPr id="57" name="Title Horizon ">
            <a:hlinkClick r:id="rId6" action="ppaction://hlinksldjump"/>
            <a:extLst>
              <a:ext uri="{FF2B5EF4-FFF2-40B4-BE49-F238E27FC236}">
                <a16:creationId xmlns:a16="http://schemas.microsoft.com/office/drawing/2014/main" id="{B6D79C77-23E1-6BBB-63B4-78D5C8394E7D}"/>
              </a:ext>
            </a:extLst>
          </p:cNvPr>
          <p:cNvSpPr txBox="1"/>
          <p:nvPr/>
        </p:nvSpPr>
        <p:spPr>
          <a:xfrm>
            <a:off x="0" y="1453221"/>
            <a:ext cx="2475844" cy="338554"/>
          </a:xfrm>
          <a:prstGeom prst="rect">
            <a:avLst/>
          </a:prstGeom>
          <a:noFill/>
        </p:spPr>
        <p:txBody>
          <a:bodyPr wrap="square" rtlCol="0">
            <a:spAutoFit/>
          </a:bodyPr>
          <a:lstStyle/>
          <a:p>
            <a:pPr algn="r"/>
            <a:r>
              <a:rPr lang="en-US" sz="1600" b="1" dirty="0">
                <a:latin typeface="FRUTIGER LT 65" panose="02000503000000000000" pitchFamily="2" charset="0"/>
              </a:rPr>
              <a:t>Horizon X-Ray System</a:t>
            </a:r>
          </a:p>
        </p:txBody>
      </p:sp>
      <p:sp>
        <p:nvSpPr>
          <p:cNvPr id="137" name="Feature 1">
            <a:hlinkClick r:id="rId7" action="ppaction://hlinksldjump"/>
            <a:extLst>
              <a:ext uri="{FF2B5EF4-FFF2-40B4-BE49-F238E27FC236}">
                <a16:creationId xmlns:a16="http://schemas.microsoft.com/office/drawing/2014/main" id="{655CA9A0-C648-FCCF-A643-ADBA3AD497D8}"/>
              </a:ext>
            </a:extLst>
          </p:cNvPr>
          <p:cNvSpPr txBox="1"/>
          <p:nvPr/>
        </p:nvSpPr>
        <p:spPr>
          <a:xfrm>
            <a:off x="-47836" y="2169630"/>
            <a:ext cx="2791683" cy="307777"/>
          </a:xfrm>
          <a:prstGeom prst="rect">
            <a:avLst/>
          </a:prstGeom>
          <a:solidFill>
            <a:schemeClr val="bg1">
              <a:lumMod val="75000"/>
            </a:schemeClr>
          </a:solidFill>
          <a:ln>
            <a:noFill/>
          </a:ln>
        </p:spPr>
        <p:txBody>
          <a:bodyPr wrap="square" rtlCol="0">
            <a:spAutoFit/>
          </a:bodyPr>
          <a:lstStyle/>
          <a:p>
            <a:pPr algn="r"/>
            <a:r>
              <a:rPr lang="es-ES" sz="1400" dirty="0">
                <a:solidFill>
                  <a:schemeClr val="bg1"/>
                </a:solidFill>
                <a:latin typeface="FRUTIGER LT 45 LIGHT" panose="02000503000000000000" pitchFamily="2" charset="0"/>
              </a:rPr>
              <a:t>Movimiento del cabezal del tubo</a:t>
            </a:r>
            <a:endParaRPr lang="en-MX" sz="1400" dirty="0">
              <a:solidFill>
                <a:schemeClr val="bg1"/>
              </a:solidFill>
              <a:latin typeface="FRUTIGER LT 45 LIGHT" panose="02000503000000000000" pitchFamily="2" charset="0"/>
            </a:endParaRPr>
          </a:p>
        </p:txBody>
      </p:sp>
      <p:sp>
        <p:nvSpPr>
          <p:cNvPr id="138" name="Feature 2">
            <a:hlinkClick r:id="rId8" action="ppaction://hlinksldjump"/>
            <a:extLst>
              <a:ext uri="{FF2B5EF4-FFF2-40B4-BE49-F238E27FC236}">
                <a16:creationId xmlns:a16="http://schemas.microsoft.com/office/drawing/2014/main" id="{E25B0633-8987-ECCF-22BD-E6989A0834B5}"/>
              </a:ext>
            </a:extLst>
          </p:cNvPr>
          <p:cNvSpPr txBox="1"/>
          <p:nvPr/>
        </p:nvSpPr>
        <p:spPr>
          <a:xfrm>
            <a:off x="-47835" y="2512445"/>
            <a:ext cx="2791683" cy="523220"/>
          </a:xfrm>
          <a:prstGeom prst="rect">
            <a:avLst/>
          </a:prstGeom>
          <a:solidFill>
            <a:srgbClr val="F47F26"/>
          </a:solidFill>
          <a:ln>
            <a:noFill/>
          </a:ln>
        </p:spPr>
        <p:txBody>
          <a:bodyPr wrap="square" rtlCol="0">
            <a:spAutoFit/>
          </a:bodyPr>
          <a:lstStyle/>
          <a:p>
            <a:pPr algn="r"/>
            <a:r>
              <a:rPr lang="es-ES" sz="1400" dirty="0">
                <a:solidFill>
                  <a:schemeClr val="bg1"/>
                </a:solidFill>
                <a:latin typeface="FRUTIGER LT 45 LIGHT" panose="02000503000000000000" pitchFamily="2" charset="0"/>
              </a:rPr>
              <a:t>Movimiento Horizontal del soporte de pared</a:t>
            </a:r>
            <a:endParaRPr lang="en-MX" sz="1400" dirty="0">
              <a:solidFill>
                <a:schemeClr val="bg1"/>
              </a:solidFill>
              <a:latin typeface="FRUTIGER LT 45 LIGHT" panose="02000503000000000000" pitchFamily="2" charset="0"/>
            </a:endParaRPr>
          </a:p>
        </p:txBody>
      </p:sp>
      <p:sp>
        <p:nvSpPr>
          <p:cNvPr id="139" name="Feature 3">
            <a:hlinkClick r:id="rId9" action="ppaction://hlinksldjump"/>
            <a:extLst>
              <a:ext uri="{FF2B5EF4-FFF2-40B4-BE49-F238E27FC236}">
                <a16:creationId xmlns:a16="http://schemas.microsoft.com/office/drawing/2014/main" id="{7AAF4ABC-9735-9661-A7DC-D5C95E527865}"/>
              </a:ext>
            </a:extLst>
          </p:cNvPr>
          <p:cNvSpPr txBox="1"/>
          <p:nvPr/>
        </p:nvSpPr>
        <p:spPr>
          <a:xfrm>
            <a:off x="-45535" y="3070703"/>
            <a:ext cx="2791683" cy="523220"/>
          </a:xfrm>
          <a:prstGeom prst="rect">
            <a:avLst/>
          </a:prstGeom>
          <a:solidFill>
            <a:srgbClr val="F47F26"/>
          </a:solidFill>
          <a:ln>
            <a:noFill/>
          </a:ln>
        </p:spPr>
        <p:txBody>
          <a:bodyPr wrap="square" rtlCol="0">
            <a:spAutoFit/>
          </a:bodyPr>
          <a:lstStyle/>
          <a:p>
            <a:pPr algn="r"/>
            <a:r>
              <a:rPr lang="es-ES" sz="1400">
                <a:solidFill>
                  <a:schemeClr val="bg1"/>
                </a:solidFill>
                <a:latin typeface="FRUTIGER LT 45 LIGHT" panose="02000503000000000000" pitchFamily="2" charset="0"/>
              </a:rPr>
              <a:t>Bandeja de mesa con detector Focus</a:t>
            </a:r>
            <a:endParaRPr lang="en-MX" sz="1400">
              <a:solidFill>
                <a:schemeClr val="bg1"/>
              </a:solidFill>
              <a:latin typeface="FRUTIGER LT 45 LIGHT" panose="02000503000000000000" pitchFamily="2" charset="0"/>
            </a:endParaRPr>
          </a:p>
        </p:txBody>
      </p:sp>
      <p:sp>
        <p:nvSpPr>
          <p:cNvPr id="140" name="Feature 4">
            <a:hlinkClick r:id="rId10" action="ppaction://hlinksldjump"/>
            <a:extLst>
              <a:ext uri="{FF2B5EF4-FFF2-40B4-BE49-F238E27FC236}">
                <a16:creationId xmlns:a16="http://schemas.microsoft.com/office/drawing/2014/main" id="{F2EC97AA-B166-3BFE-63A9-CB4170A4D9A1}"/>
              </a:ext>
            </a:extLst>
          </p:cNvPr>
          <p:cNvSpPr txBox="1"/>
          <p:nvPr/>
        </p:nvSpPr>
        <p:spPr>
          <a:xfrm>
            <a:off x="-47835" y="3628961"/>
            <a:ext cx="2791683" cy="523220"/>
          </a:xfrm>
          <a:prstGeom prst="rect">
            <a:avLst/>
          </a:prstGeom>
          <a:solidFill>
            <a:srgbClr val="F47F26"/>
          </a:solidFill>
          <a:ln>
            <a:noFill/>
          </a:ln>
        </p:spPr>
        <p:txBody>
          <a:bodyPr wrap="square" rtlCol="0">
            <a:spAutoFit/>
          </a:bodyPr>
          <a:lstStyle/>
          <a:p>
            <a:pPr algn="r"/>
            <a:r>
              <a:rPr lang="es-ES" sz="1400" dirty="0">
                <a:solidFill>
                  <a:schemeClr val="bg1"/>
                </a:solidFill>
                <a:latin typeface="FRUTIGER LT 45 LIGHT" panose="02000503000000000000" pitchFamily="2" charset="0"/>
              </a:rPr>
              <a:t>Bandeja de soporte de pared con detector Focus</a:t>
            </a:r>
            <a:endParaRPr lang="en-MX" sz="1400" dirty="0">
              <a:solidFill>
                <a:schemeClr val="bg1"/>
              </a:solidFill>
              <a:latin typeface="FRUTIGER LT 45 LIGHT" panose="02000503000000000000" pitchFamily="2" charset="0"/>
            </a:endParaRPr>
          </a:p>
        </p:txBody>
      </p:sp>
      <p:sp>
        <p:nvSpPr>
          <p:cNvPr id="141" name="Feature 5">
            <a:hlinkClick r:id="rId11" action="ppaction://hlinksldjump"/>
            <a:extLst>
              <a:ext uri="{FF2B5EF4-FFF2-40B4-BE49-F238E27FC236}">
                <a16:creationId xmlns:a16="http://schemas.microsoft.com/office/drawing/2014/main" id="{1AE0CBBA-A9EF-6286-DF91-56CEE8344B46}"/>
              </a:ext>
            </a:extLst>
          </p:cNvPr>
          <p:cNvSpPr txBox="1"/>
          <p:nvPr/>
        </p:nvSpPr>
        <p:spPr>
          <a:xfrm>
            <a:off x="-47835" y="4187219"/>
            <a:ext cx="2791683" cy="307777"/>
          </a:xfrm>
          <a:prstGeom prst="rect">
            <a:avLst/>
          </a:prstGeom>
          <a:solidFill>
            <a:srgbClr val="F47F26"/>
          </a:solidFill>
          <a:ln>
            <a:noFill/>
          </a:ln>
        </p:spPr>
        <p:txBody>
          <a:bodyPr wrap="square" rtlCol="0">
            <a:spAutoFit/>
          </a:bodyPr>
          <a:lstStyle/>
          <a:p>
            <a:pPr algn="r"/>
            <a:r>
              <a:rPr lang="es-ES" sz="1400" err="1">
                <a:solidFill>
                  <a:schemeClr val="bg1"/>
                </a:solidFill>
                <a:latin typeface="FRUTIGER LT 45 LIGHT" panose="02000503000000000000" pitchFamily="2" charset="0"/>
              </a:rPr>
              <a:t>Horizon</a:t>
            </a:r>
            <a:r>
              <a:rPr lang="es-ES" sz="1400">
                <a:solidFill>
                  <a:schemeClr val="bg1"/>
                </a:solidFill>
                <a:latin typeface="FRUTIGER LT 45 LIGHT" panose="02000503000000000000" pitchFamily="2" charset="0"/>
              </a:rPr>
              <a:t> sin Mesa</a:t>
            </a:r>
            <a:endParaRPr lang="en-MX" sz="1400">
              <a:solidFill>
                <a:schemeClr val="bg1"/>
              </a:solidFill>
              <a:latin typeface="FRUTIGER LT 45 LIGHT" panose="02000503000000000000" pitchFamily="2" charset="0"/>
            </a:endParaRPr>
          </a:p>
        </p:txBody>
      </p:sp>
      <p:sp>
        <p:nvSpPr>
          <p:cNvPr id="142" name="Feature 6">
            <a:hlinkClick r:id="rId12" action="ppaction://hlinksldjump"/>
            <a:extLst>
              <a:ext uri="{FF2B5EF4-FFF2-40B4-BE49-F238E27FC236}">
                <a16:creationId xmlns:a16="http://schemas.microsoft.com/office/drawing/2014/main" id="{97CC0E51-ACE5-C870-17E8-81563E7CDC4E}"/>
              </a:ext>
            </a:extLst>
          </p:cNvPr>
          <p:cNvSpPr txBox="1"/>
          <p:nvPr/>
        </p:nvSpPr>
        <p:spPr>
          <a:xfrm>
            <a:off x="-47835" y="4530034"/>
            <a:ext cx="2791683" cy="307777"/>
          </a:xfrm>
          <a:prstGeom prst="rect">
            <a:avLst/>
          </a:prstGeom>
          <a:solidFill>
            <a:srgbClr val="F47F26"/>
          </a:solidFill>
          <a:ln>
            <a:noFill/>
          </a:ln>
        </p:spPr>
        <p:txBody>
          <a:bodyPr wrap="square" rtlCol="0">
            <a:spAutoFit/>
          </a:bodyPr>
          <a:lstStyle/>
          <a:p>
            <a:pPr algn="r"/>
            <a:r>
              <a:rPr lang="es-MX" sz="1400">
                <a:solidFill>
                  <a:schemeClr val="bg1"/>
                </a:solidFill>
                <a:latin typeface="FRUTIGER LT 45 LIGHT" panose="02000503000000000000" pitchFamily="2" charset="0"/>
              </a:rPr>
              <a:t>Rotación de columna</a:t>
            </a:r>
            <a:endParaRPr lang="en-MX" sz="1400">
              <a:solidFill>
                <a:schemeClr val="bg1"/>
              </a:solidFill>
              <a:latin typeface="FRUTIGER LT 45 LIGHT" panose="02000503000000000000" pitchFamily="2" charset="0"/>
            </a:endParaRPr>
          </a:p>
        </p:txBody>
      </p:sp>
      <p:sp>
        <p:nvSpPr>
          <p:cNvPr id="143" name="Feature 7">
            <a:hlinkClick r:id="rId13" action="ppaction://hlinksldjump"/>
            <a:extLst>
              <a:ext uri="{FF2B5EF4-FFF2-40B4-BE49-F238E27FC236}">
                <a16:creationId xmlns:a16="http://schemas.microsoft.com/office/drawing/2014/main" id="{64D18972-26DA-E867-F2C1-46863FE8C98B}"/>
              </a:ext>
            </a:extLst>
          </p:cNvPr>
          <p:cNvSpPr txBox="1"/>
          <p:nvPr/>
        </p:nvSpPr>
        <p:spPr>
          <a:xfrm>
            <a:off x="-47835" y="4872851"/>
            <a:ext cx="2791683" cy="523220"/>
          </a:xfrm>
          <a:prstGeom prst="rect">
            <a:avLst/>
          </a:prstGeom>
          <a:solidFill>
            <a:srgbClr val="F47F26"/>
          </a:solidFill>
          <a:ln>
            <a:noFill/>
          </a:ln>
        </p:spPr>
        <p:txBody>
          <a:bodyPr wrap="square" rtlCol="0">
            <a:spAutoFit/>
          </a:bodyPr>
          <a:lstStyle/>
          <a:p>
            <a:pPr algn="r"/>
            <a:r>
              <a:rPr lang="es-ES" sz="1400" dirty="0">
                <a:solidFill>
                  <a:schemeClr val="bg1"/>
                </a:solidFill>
                <a:latin typeface="FRUTIGER LT 45 LIGHT" panose="02000503000000000000" pitchFamily="2" charset="0"/>
              </a:rPr>
              <a:t>Movimiento de Flotación de la mesa en 4 vías</a:t>
            </a:r>
            <a:endParaRPr lang="en-MX" sz="1400" dirty="0">
              <a:solidFill>
                <a:schemeClr val="bg1"/>
              </a:solidFill>
              <a:latin typeface="FRUTIGER LT 45 LIGHT" panose="02000503000000000000" pitchFamily="2" charset="0"/>
            </a:endParaRPr>
          </a:p>
        </p:txBody>
      </p:sp>
      <p:sp>
        <p:nvSpPr>
          <p:cNvPr id="144" name="Our Portafolio text box">
            <a:extLst>
              <a:ext uri="{FF2B5EF4-FFF2-40B4-BE49-F238E27FC236}">
                <a16:creationId xmlns:a16="http://schemas.microsoft.com/office/drawing/2014/main" id="{6A6620E4-824C-AD22-D239-CFA035B4F270}"/>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45" name="Footer Placeholder 4">
            <a:extLst>
              <a:ext uri="{FF2B5EF4-FFF2-40B4-BE49-F238E27FC236}">
                <a16:creationId xmlns:a16="http://schemas.microsoft.com/office/drawing/2014/main" id="{A283210A-7E0E-8B91-1720-6B7EF8A03A38}"/>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46" name="Thank you Title">
            <a:extLst>
              <a:ext uri="{FF2B5EF4-FFF2-40B4-BE49-F238E27FC236}">
                <a16:creationId xmlns:a16="http://schemas.microsoft.com/office/drawing/2014/main" id="{410543BE-4540-275F-C0FB-4478321C1FEE}"/>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47" name="Why Us picture">
            <a:extLst>
              <a:ext uri="{FF2B5EF4-FFF2-40B4-BE49-F238E27FC236}">
                <a16:creationId xmlns:a16="http://schemas.microsoft.com/office/drawing/2014/main" id="{99ADA9DA-8B8A-FEA4-82BE-90E0354555BD}"/>
              </a:ext>
            </a:extLst>
          </p:cNvPr>
          <p:cNvPicPr>
            <a:picLocks noChangeAspect="1"/>
          </p:cNvPicPr>
          <p:nvPr/>
        </p:nvPicPr>
        <p:blipFill>
          <a:blip r:embed="rId14"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grpSp>
        <p:nvGrpSpPr>
          <p:cNvPr id="148" name="PRINTING">
            <a:extLst>
              <a:ext uri="{FF2B5EF4-FFF2-40B4-BE49-F238E27FC236}">
                <a16:creationId xmlns:a16="http://schemas.microsoft.com/office/drawing/2014/main" id="{79ABEFCF-D1FC-E6EF-1049-2B9999627B9C}"/>
              </a:ext>
            </a:extLst>
          </p:cNvPr>
          <p:cNvGrpSpPr/>
          <p:nvPr/>
        </p:nvGrpSpPr>
        <p:grpSpPr>
          <a:xfrm>
            <a:off x="-4150933" y="4208655"/>
            <a:ext cx="2263350" cy="1982042"/>
            <a:chOff x="9691837" y="4522498"/>
            <a:chExt cx="2263350" cy="1982042"/>
          </a:xfrm>
        </p:grpSpPr>
        <p:sp>
          <p:nvSpPr>
            <p:cNvPr id="149" name="Rectangulo Printing">
              <a:hlinkClick r:id="rId15" action="ppaction://hlinksldjump"/>
              <a:extLst>
                <a:ext uri="{FF2B5EF4-FFF2-40B4-BE49-F238E27FC236}">
                  <a16:creationId xmlns:a16="http://schemas.microsoft.com/office/drawing/2014/main" id="{25FD1D6C-5CF1-713B-E018-08C3637E4C60}"/>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0" name="TextBox Printing">
              <a:hlinkClick r:id="rId15" action="ppaction://hlinksldjump"/>
              <a:extLst>
                <a:ext uri="{FF2B5EF4-FFF2-40B4-BE49-F238E27FC236}">
                  <a16:creationId xmlns:a16="http://schemas.microsoft.com/office/drawing/2014/main" id="{A130B592-5FA5-329E-F88F-6D6115067287}"/>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51" name="Prodcut image 5950">
              <a:hlinkClick r:id="rId15" action="ppaction://hlinksldjump"/>
              <a:extLst>
                <a:ext uri="{FF2B5EF4-FFF2-40B4-BE49-F238E27FC236}">
                  <a16:creationId xmlns:a16="http://schemas.microsoft.com/office/drawing/2014/main" id="{1B2C6C07-F11F-795B-9852-840940B8C3C8}"/>
                </a:ext>
              </a:extLst>
            </p:cNvPr>
            <p:cNvPicPr>
              <a:picLocks noChangeAspect="1" noChangeArrowheads="1"/>
            </p:cNvPicPr>
            <p:nvPr/>
          </p:nvPicPr>
          <p:blipFill>
            <a:blip r:embed="rId16"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52" name="Vita Flex">
              <a:hlinkClick r:id="rId15" action="ppaction://hlinksldjump"/>
              <a:extLst>
                <a:ext uri="{FF2B5EF4-FFF2-40B4-BE49-F238E27FC236}">
                  <a16:creationId xmlns:a16="http://schemas.microsoft.com/office/drawing/2014/main" id="{F810CE14-94B6-5681-B0A7-FEC13F9089D8}"/>
                </a:ext>
              </a:extLst>
            </p:cNvPr>
            <p:cNvPicPr>
              <a:picLocks noChangeAspect="1"/>
            </p:cNvPicPr>
            <p:nvPr/>
          </p:nvPicPr>
          <p:blipFill>
            <a:blip r:embed="rId17"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57" name="RISE">
            <a:extLst>
              <a:ext uri="{FF2B5EF4-FFF2-40B4-BE49-F238E27FC236}">
                <a16:creationId xmlns:a16="http://schemas.microsoft.com/office/drawing/2014/main" id="{EAEE382E-1E8E-721A-434D-21A2AA77FD06}"/>
              </a:ext>
            </a:extLst>
          </p:cNvPr>
          <p:cNvGrpSpPr/>
          <p:nvPr/>
        </p:nvGrpSpPr>
        <p:grpSpPr>
          <a:xfrm>
            <a:off x="-11285110" y="4208655"/>
            <a:ext cx="2042338" cy="1982042"/>
            <a:chOff x="3870208" y="4306822"/>
            <a:chExt cx="2042338" cy="1982042"/>
          </a:xfrm>
        </p:grpSpPr>
        <p:grpSp>
          <p:nvGrpSpPr>
            <p:cNvPr id="158" name="RISE">
              <a:extLst>
                <a:ext uri="{FF2B5EF4-FFF2-40B4-BE49-F238E27FC236}">
                  <a16:creationId xmlns:a16="http://schemas.microsoft.com/office/drawing/2014/main" id="{B348BF37-AE9C-B49F-AD6B-CBF074CFB56E}"/>
                </a:ext>
              </a:extLst>
            </p:cNvPr>
            <p:cNvGrpSpPr/>
            <p:nvPr/>
          </p:nvGrpSpPr>
          <p:grpSpPr>
            <a:xfrm>
              <a:off x="3870208" y="4306822"/>
              <a:ext cx="2042338" cy="1982042"/>
              <a:chOff x="2933238" y="4372963"/>
              <a:chExt cx="2042338" cy="1982042"/>
            </a:xfrm>
          </p:grpSpPr>
          <p:sp>
            <p:nvSpPr>
              <p:cNvPr id="160" name="Rectangulo Rise">
                <a:hlinkClick r:id="rId18" action="ppaction://hlinksldjump"/>
                <a:extLst>
                  <a:ext uri="{FF2B5EF4-FFF2-40B4-BE49-F238E27FC236}">
                    <a16:creationId xmlns:a16="http://schemas.microsoft.com/office/drawing/2014/main" id="{425C7992-613A-0627-F442-1811E2D25040}"/>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1" name="TextBox Rise">
                <a:hlinkClick r:id="rId18" action="ppaction://hlinksldjump"/>
                <a:extLst>
                  <a:ext uri="{FF2B5EF4-FFF2-40B4-BE49-F238E27FC236}">
                    <a16:creationId xmlns:a16="http://schemas.microsoft.com/office/drawing/2014/main" id="{32E00C45-3317-EDA3-AD3D-9F3755403F18}"/>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59" name="Picture 158">
              <a:hlinkClick r:id="rId18" action="ppaction://hlinksldjump"/>
              <a:extLst>
                <a:ext uri="{FF2B5EF4-FFF2-40B4-BE49-F238E27FC236}">
                  <a16:creationId xmlns:a16="http://schemas.microsoft.com/office/drawing/2014/main" id="{66BEFA4F-C6F2-8CEC-DA8C-A2586AB85487}"/>
                </a:ext>
              </a:extLst>
            </p:cNvPr>
            <p:cNvPicPr>
              <a:picLocks noChangeAspect="1"/>
            </p:cNvPicPr>
            <p:nvPr/>
          </p:nvPicPr>
          <p:blipFill>
            <a:blip r:embed="rId19"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62" name="REVOLUTION">
            <a:extLst>
              <a:ext uri="{FF2B5EF4-FFF2-40B4-BE49-F238E27FC236}">
                <a16:creationId xmlns:a16="http://schemas.microsoft.com/office/drawing/2014/main" id="{5F5C5C94-2A48-1187-3920-FE607E3EBAE0}"/>
              </a:ext>
            </a:extLst>
          </p:cNvPr>
          <p:cNvGrpSpPr/>
          <p:nvPr/>
        </p:nvGrpSpPr>
        <p:grpSpPr>
          <a:xfrm>
            <a:off x="-14975241" y="4203612"/>
            <a:ext cx="2062983" cy="1992129"/>
            <a:chOff x="612262" y="4383050"/>
            <a:chExt cx="2062983" cy="1992129"/>
          </a:xfrm>
        </p:grpSpPr>
        <p:sp>
          <p:nvSpPr>
            <p:cNvPr id="163" name="Rectangulo Revolution">
              <a:hlinkClick r:id="rId20" action="ppaction://hlinksldjump"/>
              <a:extLst>
                <a:ext uri="{FF2B5EF4-FFF2-40B4-BE49-F238E27FC236}">
                  <a16:creationId xmlns:a16="http://schemas.microsoft.com/office/drawing/2014/main" id="{E4D3AE72-8059-7434-3D91-9E1B958C14FE}"/>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64" name="Prodcut image Revolution">
              <a:hlinkClick r:id="rId20" action="ppaction://hlinksldjump"/>
              <a:extLst>
                <a:ext uri="{FF2B5EF4-FFF2-40B4-BE49-F238E27FC236}">
                  <a16:creationId xmlns:a16="http://schemas.microsoft.com/office/drawing/2014/main" id="{09022AB3-9BB6-9407-67F3-29527970AE10}"/>
                </a:ext>
              </a:extLst>
            </p:cNvPr>
            <p:cNvPicPr>
              <a:picLocks noChangeAspect="1"/>
            </p:cNvPicPr>
            <p:nvPr/>
          </p:nvPicPr>
          <p:blipFill>
            <a:blip r:embed="rId21"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65" name="TextBox Revolution">
              <a:hlinkClick r:id="rId20" action="ppaction://hlinksldjump"/>
              <a:extLst>
                <a:ext uri="{FF2B5EF4-FFF2-40B4-BE49-F238E27FC236}">
                  <a16:creationId xmlns:a16="http://schemas.microsoft.com/office/drawing/2014/main" id="{67BDAA83-C889-C1DC-508E-6C6A7BCAF265}"/>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66" name="EXCEL">
            <a:extLst>
              <a:ext uri="{FF2B5EF4-FFF2-40B4-BE49-F238E27FC236}">
                <a16:creationId xmlns:a16="http://schemas.microsoft.com/office/drawing/2014/main" id="{539FDAE3-653E-7F9D-2C47-81CD6B080401}"/>
              </a:ext>
            </a:extLst>
          </p:cNvPr>
          <p:cNvGrpSpPr/>
          <p:nvPr/>
        </p:nvGrpSpPr>
        <p:grpSpPr>
          <a:xfrm>
            <a:off x="26541013" y="1885505"/>
            <a:ext cx="2057103" cy="1982042"/>
            <a:chOff x="9706418" y="2036246"/>
            <a:chExt cx="2057103" cy="1982042"/>
          </a:xfrm>
        </p:grpSpPr>
        <p:sp>
          <p:nvSpPr>
            <p:cNvPr id="167" name="Rectangulo Excel">
              <a:hlinkClick r:id="rId22" action="ppaction://hlinksldjump"/>
              <a:extLst>
                <a:ext uri="{FF2B5EF4-FFF2-40B4-BE49-F238E27FC236}">
                  <a16:creationId xmlns:a16="http://schemas.microsoft.com/office/drawing/2014/main" id="{7A243861-85EF-E5B5-D0CF-19B2CE9AF100}"/>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8" name="TextBox Excel">
              <a:hlinkClick r:id="rId22" action="ppaction://hlinksldjump"/>
              <a:extLst>
                <a:ext uri="{FF2B5EF4-FFF2-40B4-BE49-F238E27FC236}">
                  <a16:creationId xmlns:a16="http://schemas.microsoft.com/office/drawing/2014/main" id="{04B50CEE-EF33-C780-06A4-65E782547480}"/>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69" name="Product image Excel">
              <a:hlinkClick r:id="rId22" action="ppaction://hlinksldjump"/>
              <a:extLst>
                <a:ext uri="{FF2B5EF4-FFF2-40B4-BE49-F238E27FC236}">
                  <a16:creationId xmlns:a16="http://schemas.microsoft.com/office/drawing/2014/main" id="{C6AAE415-F062-E291-20FD-4B7357B90C8B}"/>
                </a:ext>
              </a:extLst>
            </p:cNvPr>
            <p:cNvPicPr>
              <a:picLocks noChangeAspect="1"/>
            </p:cNvPicPr>
            <p:nvPr/>
          </p:nvPicPr>
          <p:blipFill>
            <a:blip r:embed="rId23"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70" name="COMPAS OTC">
            <a:extLst>
              <a:ext uri="{FF2B5EF4-FFF2-40B4-BE49-F238E27FC236}">
                <a16:creationId xmlns:a16="http://schemas.microsoft.com/office/drawing/2014/main" id="{6B8074E4-D376-6376-55D8-4F68B2B17FAF}"/>
              </a:ext>
            </a:extLst>
          </p:cNvPr>
          <p:cNvGrpSpPr/>
          <p:nvPr/>
        </p:nvGrpSpPr>
        <p:grpSpPr>
          <a:xfrm>
            <a:off x="22389051" y="1885505"/>
            <a:ext cx="2042338" cy="1982042"/>
            <a:chOff x="5078285" y="2036246"/>
            <a:chExt cx="2042338" cy="1982042"/>
          </a:xfrm>
        </p:grpSpPr>
        <p:sp>
          <p:nvSpPr>
            <p:cNvPr id="171" name="Rectangulo Compas OTC">
              <a:hlinkClick r:id="rId24" action="ppaction://hlinksldjump"/>
              <a:extLst>
                <a:ext uri="{FF2B5EF4-FFF2-40B4-BE49-F238E27FC236}">
                  <a16:creationId xmlns:a16="http://schemas.microsoft.com/office/drawing/2014/main" id="{623D0A79-05DC-7AC1-67EB-CF7AB75A7F02}"/>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2" name="TextBox Compass OTC">
              <a:hlinkClick r:id="rId24" action="ppaction://hlinksldjump"/>
              <a:extLst>
                <a:ext uri="{FF2B5EF4-FFF2-40B4-BE49-F238E27FC236}">
                  <a16:creationId xmlns:a16="http://schemas.microsoft.com/office/drawing/2014/main" id="{24995010-B8E7-F33A-AB72-9DF1876893C0}"/>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73" name="Product image Compass OTC">
              <a:hlinkClick r:id="rId24" action="ppaction://hlinksldjump"/>
              <a:extLst>
                <a:ext uri="{FF2B5EF4-FFF2-40B4-BE49-F238E27FC236}">
                  <a16:creationId xmlns:a16="http://schemas.microsoft.com/office/drawing/2014/main" id="{E746C6EE-10B9-AC2B-AAFE-CCEDE2F3852C}"/>
                </a:ext>
              </a:extLst>
            </p:cNvPr>
            <p:cNvPicPr>
              <a:picLocks noChangeAspect="1"/>
            </p:cNvPicPr>
            <p:nvPr/>
          </p:nvPicPr>
          <p:blipFill rotWithShape="1">
            <a:blip r:embed="rId25"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74" name="COMPASS FMT">
            <a:extLst>
              <a:ext uri="{FF2B5EF4-FFF2-40B4-BE49-F238E27FC236}">
                <a16:creationId xmlns:a16="http://schemas.microsoft.com/office/drawing/2014/main" id="{51176428-3991-4B55-EFD1-E2F6CADDD1AE}"/>
              </a:ext>
            </a:extLst>
          </p:cNvPr>
          <p:cNvGrpSpPr/>
          <p:nvPr/>
        </p:nvGrpSpPr>
        <p:grpSpPr>
          <a:xfrm>
            <a:off x="18200403" y="1885505"/>
            <a:ext cx="2042338" cy="1982042"/>
            <a:chOff x="2774521" y="2046333"/>
            <a:chExt cx="2042338" cy="1982042"/>
          </a:xfrm>
        </p:grpSpPr>
        <p:grpSp>
          <p:nvGrpSpPr>
            <p:cNvPr id="175" name="Group 174">
              <a:extLst>
                <a:ext uri="{FF2B5EF4-FFF2-40B4-BE49-F238E27FC236}">
                  <a16:creationId xmlns:a16="http://schemas.microsoft.com/office/drawing/2014/main" id="{00D62EF7-5C3B-C778-D050-B5AF3B197621}"/>
                </a:ext>
              </a:extLst>
            </p:cNvPr>
            <p:cNvGrpSpPr/>
            <p:nvPr/>
          </p:nvGrpSpPr>
          <p:grpSpPr>
            <a:xfrm>
              <a:off x="2774521" y="2046333"/>
              <a:ext cx="2042338" cy="1982042"/>
              <a:chOff x="2774521" y="2046333"/>
              <a:chExt cx="2042338" cy="1982042"/>
            </a:xfrm>
          </p:grpSpPr>
          <p:sp>
            <p:nvSpPr>
              <p:cNvPr id="177" name="Rectangulo Horizon">
                <a:hlinkClick r:id="rId26" action="ppaction://hlinksldjump"/>
                <a:extLst>
                  <a:ext uri="{FF2B5EF4-FFF2-40B4-BE49-F238E27FC236}">
                    <a16:creationId xmlns:a16="http://schemas.microsoft.com/office/drawing/2014/main" id="{BB26CC1C-082B-4AA5-9D7E-6DCB8A6AA6CD}"/>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8" name="TextBox Compass FMT">
                <a:hlinkClick r:id="rId26" action="ppaction://hlinksldjump"/>
                <a:extLst>
                  <a:ext uri="{FF2B5EF4-FFF2-40B4-BE49-F238E27FC236}">
                    <a16:creationId xmlns:a16="http://schemas.microsoft.com/office/drawing/2014/main" id="{C0A76663-EB8C-2043-4DC6-BDCC31A185BA}"/>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76" name="Picture 175">
              <a:hlinkClick r:id="rId26" action="ppaction://hlinksldjump"/>
              <a:extLst>
                <a:ext uri="{FF2B5EF4-FFF2-40B4-BE49-F238E27FC236}">
                  <a16:creationId xmlns:a16="http://schemas.microsoft.com/office/drawing/2014/main" id="{5BC38805-E2CE-EF9A-2379-A86B01B84A8F}"/>
                </a:ext>
              </a:extLst>
            </p:cNvPr>
            <p:cNvPicPr>
              <a:picLocks noChangeAspect="1"/>
            </p:cNvPicPr>
            <p:nvPr/>
          </p:nvPicPr>
          <p:blipFill rotWithShape="1">
            <a:blip r:embed="rId27"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79" name="HORIZON">
            <a:extLst>
              <a:ext uri="{FF2B5EF4-FFF2-40B4-BE49-F238E27FC236}">
                <a16:creationId xmlns:a16="http://schemas.microsoft.com/office/drawing/2014/main" id="{D99426AE-5833-5BA3-938A-4424050953B8}"/>
              </a:ext>
            </a:extLst>
          </p:cNvPr>
          <p:cNvGrpSpPr/>
          <p:nvPr/>
        </p:nvGrpSpPr>
        <p:grpSpPr>
          <a:xfrm>
            <a:off x="14110573" y="1885505"/>
            <a:ext cx="2062983" cy="1982042"/>
            <a:chOff x="443243" y="2046333"/>
            <a:chExt cx="2062983" cy="1982042"/>
          </a:xfrm>
        </p:grpSpPr>
        <p:sp>
          <p:nvSpPr>
            <p:cNvPr id="180" name="Rectangulo Horizon">
              <a:hlinkClick r:id="rId6" action="ppaction://hlinksldjump"/>
              <a:extLst>
                <a:ext uri="{FF2B5EF4-FFF2-40B4-BE49-F238E27FC236}">
                  <a16:creationId xmlns:a16="http://schemas.microsoft.com/office/drawing/2014/main" id="{28804BF6-4AFD-2054-C80D-81C0A3287241}"/>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1" name="TextBox Horizon">
              <a:hlinkClick r:id="rId6" action="ppaction://hlinksldjump"/>
              <a:extLst>
                <a:ext uri="{FF2B5EF4-FFF2-40B4-BE49-F238E27FC236}">
                  <a16:creationId xmlns:a16="http://schemas.microsoft.com/office/drawing/2014/main" id="{3466C0B9-1CD8-8AAB-10CF-ADBBCB86A170}"/>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82" name="Product image Horizon">
              <a:hlinkClick r:id="rId6" action="ppaction://hlinksldjump"/>
              <a:extLst>
                <a:ext uri="{FF2B5EF4-FFF2-40B4-BE49-F238E27FC236}">
                  <a16:creationId xmlns:a16="http://schemas.microsoft.com/office/drawing/2014/main" id="{F7722E1B-FDF4-F910-B924-7AEEF012E3F4}"/>
                </a:ext>
              </a:extLst>
            </p:cNvPr>
            <p:cNvPicPr>
              <a:picLocks noChangeAspect="1"/>
            </p:cNvPicPr>
            <p:nvPr/>
          </p:nvPicPr>
          <p:blipFill rotWithShape="1">
            <a:blip r:embed="rId28"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83" name="Medical Imaging Title">
            <a:extLst>
              <a:ext uri="{FF2B5EF4-FFF2-40B4-BE49-F238E27FC236}">
                <a16:creationId xmlns:a16="http://schemas.microsoft.com/office/drawing/2014/main" id="{F35F61C5-1331-8503-4694-BA1163D05244}"/>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84" name="We Care Text">
            <a:extLst>
              <a:ext uri="{FF2B5EF4-FFF2-40B4-BE49-F238E27FC236}">
                <a16:creationId xmlns:a16="http://schemas.microsoft.com/office/drawing/2014/main" id="{C89F194F-8E0E-C1B5-8CC9-3DFD223DE1D6}"/>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85" name="Thank you image">
            <a:extLst>
              <a:ext uri="{FF2B5EF4-FFF2-40B4-BE49-F238E27FC236}">
                <a16:creationId xmlns:a16="http://schemas.microsoft.com/office/drawing/2014/main" id="{7D70E5B2-62CE-AB79-62A1-899E27C203D5}"/>
              </a:ext>
            </a:extLst>
          </p:cNvPr>
          <p:cNvPicPr>
            <a:picLocks noChangeAspect="1"/>
          </p:cNvPicPr>
          <p:nvPr/>
        </p:nvPicPr>
        <p:blipFill>
          <a:blip r:embed="rId29"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86" name="Tech Spec Dimension">
            <a:extLst>
              <a:ext uri="{FF2B5EF4-FFF2-40B4-BE49-F238E27FC236}">
                <a16:creationId xmlns:a16="http://schemas.microsoft.com/office/drawing/2014/main" id="{DB3F7E3E-9498-CC3B-5F77-FB82BEEA643D}"/>
              </a:ext>
            </a:extLst>
          </p:cNvPr>
          <p:cNvGrpSpPr/>
          <p:nvPr/>
        </p:nvGrpSpPr>
        <p:grpSpPr>
          <a:xfrm>
            <a:off x="12756692" y="2361785"/>
            <a:ext cx="4701714" cy="338554"/>
            <a:chOff x="8039618" y="2813563"/>
            <a:chExt cx="4187645" cy="338554"/>
          </a:xfrm>
        </p:grpSpPr>
        <p:sp>
          <p:nvSpPr>
            <p:cNvPr id="187" name="TextBox 186">
              <a:extLst>
                <a:ext uri="{FF2B5EF4-FFF2-40B4-BE49-F238E27FC236}">
                  <a16:creationId xmlns:a16="http://schemas.microsoft.com/office/drawing/2014/main" id="{B6D6A879-A313-4DCD-138D-299678A5B5CF}"/>
                </a:ext>
              </a:extLst>
            </p:cNvPr>
            <p:cNvSpPr txBox="1"/>
            <p:nvPr/>
          </p:nvSpPr>
          <p:spPr>
            <a:xfrm>
              <a:off x="8039618" y="2813563"/>
              <a:ext cx="2205943"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Dimensiones de la mesa</a:t>
              </a:r>
              <a:endParaRPr lang="en-MX" sz="1600">
                <a:solidFill>
                  <a:schemeClr val="bg1"/>
                </a:solidFill>
                <a:latin typeface="FRUTIGER LT 45 LIGHT" panose="02000503000000000000" pitchFamily="2" charset="0"/>
              </a:endParaRPr>
            </a:p>
          </p:txBody>
        </p:sp>
        <p:sp>
          <p:nvSpPr>
            <p:cNvPr id="188" name="TextBox 187">
              <a:extLst>
                <a:ext uri="{FF2B5EF4-FFF2-40B4-BE49-F238E27FC236}">
                  <a16:creationId xmlns:a16="http://schemas.microsoft.com/office/drawing/2014/main" id="{10BAE4AD-53C7-080E-6B99-1EA4ED7893E9}"/>
                </a:ext>
              </a:extLst>
            </p:cNvPr>
            <p:cNvSpPr txBox="1"/>
            <p:nvPr/>
          </p:nvSpPr>
          <p:spPr>
            <a:xfrm>
              <a:off x="10281958" y="2813563"/>
              <a:ext cx="1945305" cy="338554"/>
            </a:xfrm>
            <a:prstGeom prst="rect">
              <a:avLst/>
            </a:prstGeom>
            <a:solidFill>
              <a:srgbClr val="F47F26"/>
            </a:solidFill>
            <a:ln>
              <a:noFill/>
            </a:ln>
          </p:spPr>
          <p:txBody>
            <a:bodyPr wrap="square" rtlCol="0">
              <a:spAutoFit/>
            </a:bodyPr>
            <a:lstStyle/>
            <a:p>
              <a:r>
                <a:rPr lang="en-MX" sz="1600" dirty="0">
                  <a:solidFill>
                    <a:schemeClr val="bg1"/>
                  </a:solidFill>
                  <a:latin typeface="FRUTIGER LT 45 LIGHT" panose="02000503000000000000" pitchFamily="2" charset="0"/>
                </a:rPr>
                <a:t>78.7 x 31.5 inches</a:t>
              </a:r>
            </a:p>
          </p:txBody>
        </p:sp>
      </p:grpSp>
      <p:grpSp>
        <p:nvGrpSpPr>
          <p:cNvPr id="189" name="Tech Specs Weight ">
            <a:extLst>
              <a:ext uri="{FF2B5EF4-FFF2-40B4-BE49-F238E27FC236}">
                <a16:creationId xmlns:a16="http://schemas.microsoft.com/office/drawing/2014/main" id="{401E3224-FE2C-44FC-B0FE-B2C91E05D1DD}"/>
              </a:ext>
            </a:extLst>
          </p:cNvPr>
          <p:cNvGrpSpPr/>
          <p:nvPr/>
        </p:nvGrpSpPr>
        <p:grpSpPr>
          <a:xfrm>
            <a:off x="12756691" y="2840455"/>
            <a:ext cx="4701713" cy="338554"/>
            <a:chOff x="7769714" y="3268594"/>
            <a:chExt cx="4718187" cy="338554"/>
          </a:xfrm>
        </p:grpSpPr>
        <p:sp>
          <p:nvSpPr>
            <p:cNvPr id="190" name="TextBox 189">
              <a:extLst>
                <a:ext uri="{FF2B5EF4-FFF2-40B4-BE49-F238E27FC236}">
                  <a16:creationId xmlns:a16="http://schemas.microsoft.com/office/drawing/2014/main" id="{69693E66-5F2C-6596-DE66-F3BAF8661B8F}"/>
                </a:ext>
              </a:extLst>
            </p:cNvPr>
            <p:cNvSpPr txBox="1"/>
            <p:nvPr/>
          </p:nvSpPr>
          <p:spPr>
            <a:xfrm>
              <a:off x="7769714" y="3268594"/>
              <a:ext cx="2475848"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Límite de peso de la mesa</a:t>
              </a:r>
              <a:endParaRPr lang="en-MX" sz="1600">
                <a:solidFill>
                  <a:schemeClr val="bg1"/>
                </a:solidFill>
                <a:latin typeface="FRUTIGER LT 45 LIGHT" panose="02000503000000000000" pitchFamily="2" charset="0"/>
              </a:endParaRPr>
            </a:p>
          </p:txBody>
        </p:sp>
        <p:sp>
          <p:nvSpPr>
            <p:cNvPr id="191" name="TextBox 190">
              <a:extLst>
                <a:ext uri="{FF2B5EF4-FFF2-40B4-BE49-F238E27FC236}">
                  <a16:creationId xmlns:a16="http://schemas.microsoft.com/office/drawing/2014/main" id="{2A928CD2-F76D-B150-2BC5-46312BB50001}"/>
                </a:ext>
              </a:extLst>
            </p:cNvPr>
            <p:cNvSpPr txBox="1"/>
            <p:nvPr/>
          </p:nvSpPr>
          <p:spPr>
            <a:xfrm>
              <a:off x="10281958" y="3268594"/>
              <a:ext cx="2205943"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440 lbs</a:t>
              </a:r>
            </a:p>
          </p:txBody>
        </p:sp>
      </p:grpSp>
      <p:grpSp>
        <p:nvGrpSpPr>
          <p:cNvPr id="192" name="Tech Specs Tube">
            <a:extLst>
              <a:ext uri="{FF2B5EF4-FFF2-40B4-BE49-F238E27FC236}">
                <a16:creationId xmlns:a16="http://schemas.microsoft.com/office/drawing/2014/main" id="{5D943F1B-FDD6-E35E-2F22-DAD505812197}"/>
              </a:ext>
            </a:extLst>
          </p:cNvPr>
          <p:cNvGrpSpPr/>
          <p:nvPr/>
        </p:nvGrpSpPr>
        <p:grpSpPr>
          <a:xfrm>
            <a:off x="12756691" y="3315041"/>
            <a:ext cx="4715847" cy="338554"/>
            <a:chOff x="8039618" y="3744368"/>
            <a:chExt cx="4200233" cy="338554"/>
          </a:xfrm>
        </p:grpSpPr>
        <p:sp>
          <p:nvSpPr>
            <p:cNvPr id="193" name="TextBox 192">
              <a:extLst>
                <a:ext uri="{FF2B5EF4-FFF2-40B4-BE49-F238E27FC236}">
                  <a16:creationId xmlns:a16="http://schemas.microsoft.com/office/drawing/2014/main" id="{74D825FE-37D8-2D0C-119B-55D39F76096B}"/>
                </a:ext>
              </a:extLst>
            </p:cNvPr>
            <p:cNvSpPr txBox="1"/>
            <p:nvPr/>
          </p:nvSpPr>
          <p:spPr>
            <a:xfrm>
              <a:off x="8039618" y="3744368"/>
              <a:ext cx="2205943"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Tub</a:t>
              </a:r>
              <a:r>
                <a:rPr lang="es-MX" sz="1600">
                  <a:solidFill>
                    <a:schemeClr val="bg1"/>
                  </a:solidFill>
                  <a:latin typeface="FRUTIGER LT 45 LIGHT" panose="02000503000000000000" pitchFamily="2" charset="0"/>
                </a:rPr>
                <a:t>o</a:t>
              </a:r>
              <a:endParaRPr lang="en-MX" sz="1600">
                <a:solidFill>
                  <a:schemeClr val="bg1"/>
                </a:solidFill>
                <a:latin typeface="FRUTIGER LT 45 LIGHT" panose="02000503000000000000" pitchFamily="2" charset="0"/>
              </a:endParaRPr>
            </a:p>
          </p:txBody>
        </p:sp>
        <p:sp>
          <p:nvSpPr>
            <p:cNvPr id="194" name="TextBox 193">
              <a:extLst>
                <a:ext uri="{FF2B5EF4-FFF2-40B4-BE49-F238E27FC236}">
                  <a16:creationId xmlns:a16="http://schemas.microsoft.com/office/drawing/2014/main" id="{A0B7B557-7A05-AB50-6E55-4275C85307E9}"/>
                </a:ext>
              </a:extLst>
            </p:cNvPr>
            <p:cNvSpPr txBox="1"/>
            <p:nvPr/>
          </p:nvSpPr>
          <p:spPr>
            <a:xfrm>
              <a:off x="10281958" y="3744368"/>
              <a:ext cx="1957893"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84.72 x 90.5 inches</a:t>
              </a:r>
            </a:p>
          </p:txBody>
        </p:sp>
      </p:grpSp>
      <p:sp>
        <p:nvSpPr>
          <p:cNvPr id="195" name="Subtitle Tech Specs">
            <a:extLst>
              <a:ext uri="{FF2B5EF4-FFF2-40B4-BE49-F238E27FC236}">
                <a16:creationId xmlns:a16="http://schemas.microsoft.com/office/drawing/2014/main" id="{970ECDD6-703F-EC08-E02D-C55218485AEF}"/>
              </a:ext>
            </a:extLst>
          </p:cNvPr>
          <p:cNvSpPr txBox="1"/>
          <p:nvPr/>
        </p:nvSpPr>
        <p:spPr>
          <a:xfrm>
            <a:off x="14620065" y="1858102"/>
            <a:ext cx="2440242" cy="307777"/>
          </a:xfrm>
          <a:prstGeom prst="rect">
            <a:avLst/>
          </a:prstGeom>
          <a:noFill/>
        </p:spPr>
        <p:txBody>
          <a:bodyPr wrap="square" rtlCol="0">
            <a:spAutoFit/>
          </a:bodyPr>
          <a:lstStyle/>
          <a:p>
            <a:pPr algn="r"/>
            <a:r>
              <a:rPr lang="es-MX" sz="1400" dirty="0">
                <a:solidFill>
                  <a:srgbClr val="F47F26"/>
                </a:solidFill>
                <a:latin typeface="FRUTIGER LT 55 ROMAN" panose="02000503000000000000" pitchFamily="2" charset="0"/>
              </a:rPr>
              <a:t>Especificaciones Técnicas</a:t>
            </a:r>
          </a:p>
        </p:txBody>
      </p:sp>
      <p:sp>
        <p:nvSpPr>
          <p:cNvPr id="204" name="Subtitle Benefits">
            <a:extLst>
              <a:ext uri="{FF2B5EF4-FFF2-40B4-BE49-F238E27FC236}">
                <a16:creationId xmlns:a16="http://schemas.microsoft.com/office/drawing/2014/main" id="{95B21FC3-E7CD-249A-7120-864C5B116B23}"/>
              </a:ext>
            </a:extLst>
          </p:cNvPr>
          <p:cNvSpPr txBox="1"/>
          <p:nvPr/>
        </p:nvSpPr>
        <p:spPr>
          <a:xfrm>
            <a:off x="-3854113" y="2431166"/>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sp>
        <p:nvSpPr>
          <p:cNvPr id="205" name="Subtitle Detector Compatibility">
            <a:extLst>
              <a:ext uri="{FF2B5EF4-FFF2-40B4-BE49-F238E27FC236}">
                <a16:creationId xmlns:a16="http://schemas.microsoft.com/office/drawing/2014/main" id="{8716ED74-B236-8A92-80DA-3027096280FD}"/>
              </a:ext>
            </a:extLst>
          </p:cNvPr>
          <p:cNvSpPr txBox="1"/>
          <p:nvPr/>
        </p:nvSpPr>
        <p:spPr>
          <a:xfrm>
            <a:off x="13870348" y="1498568"/>
            <a:ext cx="4772896" cy="338554"/>
          </a:xfrm>
          <a:prstGeom prst="rect">
            <a:avLst/>
          </a:prstGeom>
          <a:noFill/>
        </p:spPr>
        <p:txBody>
          <a:bodyPr wrap="square" rtlCol="0">
            <a:spAutoFit/>
          </a:bodyPr>
          <a:lstStyle/>
          <a:p>
            <a:pPr algn="ctr"/>
            <a:r>
              <a:rPr lang="es-MX" sz="1600" dirty="0">
                <a:solidFill>
                  <a:srgbClr val="F47F26"/>
                </a:solidFill>
                <a:latin typeface="FRUTIGER LT 45 LIGHT" panose="02000503000000000000" pitchFamily="2" charset="0"/>
              </a:rPr>
              <a:t>Compatibilidad</a:t>
            </a:r>
            <a:r>
              <a:rPr lang="en-US" sz="1600" dirty="0">
                <a:solidFill>
                  <a:srgbClr val="F47F26"/>
                </a:solidFill>
                <a:latin typeface="FRUTIGER LT 45 LIGHT" panose="02000503000000000000" pitchFamily="2" charset="0"/>
              </a:rPr>
              <a:t> de </a:t>
            </a:r>
            <a:r>
              <a:rPr lang="es-MX" sz="1600" dirty="0">
                <a:solidFill>
                  <a:srgbClr val="F47F26"/>
                </a:solidFill>
                <a:latin typeface="FRUTIGER LT 45 LIGHT" panose="02000503000000000000" pitchFamily="2" charset="0"/>
              </a:rPr>
              <a:t>Detectores</a:t>
            </a:r>
          </a:p>
        </p:txBody>
      </p:sp>
      <p:sp>
        <p:nvSpPr>
          <p:cNvPr id="206" name="Subtitle Photo Gallery">
            <a:extLst>
              <a:ext uri="{FF2B5EF4-FFF2-40B4-BE49-F238E27FC236}">
                <a16:creationId xmlns:a16="http://schemas.microsoft.com/office/drawing/2014/main" id="{425B15A9-3DFD-EF62-E0DB-F1F7880FED9A}"/>
              </a:ext>
            </a:extLst>
          </p:cNvPr>
          <p:cNvSpPr txBox="1"/>
          <p:nvPr/>
        </p:nvSpPr>
        <p:spPr>
          <a:xfrm>
            <a:off x="14620065" y="926463"/>
            <a:ext cx="2146928" cy="400110"/>
          </a:xfrm>
          <a:prstGeom prst="rect">
            <a:avLst/>
          </a:prstGeom>
          <a:noFill/>
        </p:spPr>
        <p:txBody>
          <a:bodyPr wrap="square" rtlCol="0">
            <a:spAutoFit/>
          </a:bodyPr>
          <a:lstStyle/>
          <a:p>
            <a:pPr algn="r"/>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89" name="Menu Background">
            <a:extLst>
              <a:ext uri="{FF2B5EF4-FFF2-40B4-BE49-F238E27FC236}">
                <a16:creationId xmlns:a16="http://schemas.microsoft.com/office/drawing/2014/main" id="{35FBDC72-2B1A-BC2D-0FAF-7AEBC59540D2}"/>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10" name="Menu Portafolio">
            <a:hlinkClick r:id="rId30" action="ppaction://hlinksldjump"/>
            <a:extLst>
              <a:ext uri="{FF2B5EF4-FFF2-40B4-BE49-F238E27FC236}">
                <a16:creationId xmlns:a16="http://schemas.microsoft.com/office/drawing/2014/main" id="{389D25CE-0ED8-8611-5D15-A446B3F517BA}"/>
              </a:ext>
            </a:extLst>
          </p:cNvPr>
          <p:cNvSpPr txBox="1"/>
          <p:nvPr/>
        </p:nvSpPr>
        <p:spPr>
          <a:xfrm>
            <a:off x="8814465"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11" name="Menu End Presentation">
            <a:hlinkClick r:id="" action="ppaction://hlinkshowjump?jump=lastslide"/>
            <a:extLst>
              <a:ext uri="{FF2B5EF4-FFF2-40B4-BE49-F238E27FC236}">
                <a16:creationId xmlns:a16="http://schemas.microsoft.com/office/drawing/2014/main" id="{02A35BF5-942B-E8C0-B894-8FD86AC0D176}"/>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12" name="Menu Detector">
            <a:hlinkClick r:id="rId31" action="ppaction://hlinksldjump"/>
            <a:extLst>
              <a:ext uri="{FF2B5EF4-FFF2-40B4-BE49-F238E27FC236}">
                <a16:creationId xmlns:a16="http://schemas.microsoft.com/office/drawing/2014/main" id="{821F1953-985A-4DA7-6864-9181B88F15E7}"/>
              </a:ext>
            </a:extLst>
          </p:cNvPr>
          <p:cNvSpPr txBox="1"/>
          <p:nvPr/>
        </p:nvSpPr>
        <p:spPr>
          <a:xfrm>
            <a:off x="7407634"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13" name="Menu Photo Gallery">
            <a:hlinkClick r:id="rId32" action="ppaction://hlinksldjump"/>
            <a:extLst>
              <a:ext uri="{FF2B5EF4-FFF2-40B4-BE49-F238E27FC236}">
                <a16:creationId xmlns:a16="http://schemas.microsoft.com/office/drawing/2014/main" id="{2B1E3717-C822-32A8-A1EF-5535A8D07377}"/>
              </a:ext>
            </a:extLst>
          </p:cNvPr>
          <p:cNvSpPr txBox="1"/>
          <p:nvPr/>
        </p:nvSpPr>
        <p:spPr>
          <a:xfrm>
            <a:off x="6000803"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33" name="Menu Benefits">
            <a:hlinkClick r:id="rId33" action="ppaction://hlinksldjump"/>
            <a:extLst>
              <a:ext uri="{FF2B5EF4-FFF2-40B4-BE49-F238E27FC236}">
                <a16:creationId xmlns:a16="http://schemas.microsoft.com/office/drawing/2014/main" id="{E37B6304-284E-A952-E54D-EAA3674113F4}"/>
              </a:ext>
            </a:extLst>
          </p:cNvPr>
          <p:cNvSpPr txBox="1"/>
          <p:nvPr/>
        </p:nvSpPr>
        <p:spPr>
          <a:xfrm>
            <a:off x="459397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34" name="Menu Features">
            <a:hlinkClick r:id="rId34" action="ppaction://hlinksldjump"/>
            <a:extLst>
              <a:ext uri="{FF2B5EF4-FFF2-40B4-BE49-F238E27FC236}">
                <a16:creationId xmlns:a16="http://schemas.microsoft.com/office/drawing/2014/main" id="{88911BC0-7AFA-5ADD-1097-C6F8E671ED18}"/>
              </a:ext>
            </a:extLst>
          </p:cNvPr>
          <p:cNvSpPr txBox="1"/>
          <p:nvPr/>
        </p:nvSpPr>
        <p:spPr>
          <a:xfrm>
            <a:off x="318714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Características</a:t>
            </a:r>
          </a:p>
        </p:txBody>
      </p:sp>
      <p:sp>
        <p:nvSpPr>
          <p:cNvPr id="135" name="Menu Specifications">
            <a:hlinkClick r:id="rId35" action="ppaction://hlinksldjump"/>
            <a:extLst>
              <a:ext uri="{FF2B5EF4-FFF2-40B4-BE49-F238E27FC236}">
                <a16:creationId xmlns:a16="http://schemas.microsoft.com/office/drawing/2014/main" id="{A238EC45-289A-479D-41B3-489A06B27F0A}"/>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36" name="Carestream Logo Menu">
            <a:hlinkClick r:id="" action="ppaction://hlinkshowjump?jump=firstslide"/>
            <a:extLst>
              <a:ext uri="{FF2B5EF4-FFF2-40B4-BE49-F238E27FC236}">
                <a16:creationId xmlns:a16="http://schemas.microsoft.com/office/drawing/2014/main" id="{810AECC9-F8FF-0717-B9E7-272171D29F60}"/>
              </a:ext>
            </a:extLst>
          </p:cNvPr>
          <p:cNvPicPr>
            <a:picLocks noChangeAspect="1"/>
          </p:cNvPicPr>
          <p:nvPr/>
        </p:nvPicPr>
        <p:blipFill>
          <a:blip r:embed="rId36"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207" name="DETECTORS">
            <a:extLst>
              <a:ext uri="{FF2B5EF4-FFF2-40B4-BE49-F238E27FC236}">
                <a16:creationId xmlns:a16="http://schemas.microsoft.com/office/drawing/2014/main" id="{232497F5-2B23-42EF-3FFC-DD26A0240B98}"/>
              </a:ext>
            </a:extLst>
          </p:cNvPr>
          <p:cNvGrpSpPr/>
          <p:nvPr/>
        </p:nvGrpSpPr>
        <p:grpSpPr>
          <a:xfrm>
            <a:off x="-7890919" y="4139232"/>
            <a:ext cx="2042338" cy="2120888"/>
            <a:chOff x="5247304" y="4372963"/>
            <a:chExt cx="2042338" cy="2120888"/>
          </a:xfrm>
        </p:grpSpPr>
        <p:sp>
          <p:nvSpPr>
            <p:cNvPr id="208" name="Rectangulo Detectors">
              <a:hlinkClick r:id="rId37" action="ppaction://hlinksldjump"/>
              <a:extLst>
                <a:ext uri="{FF2B5EF4-FFF2-40B4-BE49-F238E27FC236}">
                  <a16:creationId xmlns:a16="http://schemas.microsoft.com/office/drawing/2014/main" id="{82658652-2B00-ECA5-B402-3228859ED687}"/>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9" name="TextBox Detectors">
              <a:hlinkClick r:id="rId37" action="ppaction://hlinksldjump"/>
              <a:extLst>
                <a:ext uri="{FF2B5EF4-FFF2-40B4-BE49-F238E27FC236}">
                  <a16:creationId xmlns:a16="http://schemas.microsoft.com/office/drawing/2014/main" id="{6B7A5D7C-0F98-DD1C-A858-B797273D7348}"/>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10" name="Product image Detectors">
              <a:hlinkClick r:id="rId37" action="ppaction://hlinksldjump"/>
              <a:extLst>
                <a:ext uri="{FF2B5EF4-FFF2-40B4-BE49-F238E27FC236}">
                  <a16:creationId xmlns:a16="http://schemas.microsoft.com/office/drawing/2014/main" id="{A51A2DFC-F2BF-1458-0594-0CCA6F4AEFE1}"/>
                </a:ext>
              </a:extLst>
            </p:cNvPr>
            <p:cNvPicPr>
              <a:picLocks noChangeAspect="1"/>
            </p:cNvPicPr>
            <p:nvPr/>
          </p:nvPicPr>
          <p:blipFill>
            <a:blip r:embed="rId38"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274215914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667" fill="hold"/>
                                        <p:tgtEl>
                                          <p:spTgt spid="11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1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15"/>
                                        </p:tgtEl>
                                      </p:cBhvr>
                                    </p:cmd>
                                  </p:childTnLst>
                                </p:cTn>
                              </p:par>
                            </p:childTnLst>
                          </p:cTn>
                        </p:par>
                      </p:childTnLst>
                    </p:cTn>
                  </p:par>
                </p:childTnLst>
              </p:cTn>
              <p:nextCondLst>
                <p:cond evt="onClick" delay="0">
                  <p:tgtEl>
                    <p:spTgt spid="115"/>
                  </p:tgtEl>
                </p:cond>
              </p:nextCondLst>
            </p:seq>
            <p:video>
              <p:cMediaNode vol="80000">
                <p:cTn id="12" fill="remove" display="0">
                  <p:stCondLst>
                    <p:cond delay="indefinite"/>
                  </p:stCondLst>
                </p:cTn>
                <p:tgtEl>
                  <p:spTgt spid="115"/>
                </p:tgtEl>
              </p:cMediaNode>
            </p:vide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7" name="slide2_low" descr="slide2_low">
            <a:hlinkClick r:id="" action="ppaction://media"/>
            <a:extLst>
              <a:ext uri="{FF2B5EF4-FFF2-40B4-BE49-F238E27FC236}">
                <a16:creationId xmlns:a16="http://schemas.microsoft.com/office/drawing/2014/main" id="{CB6D642D-952A-27A2-D689-1A8F8676FF7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802119" y="1011255"/>
            <a:ext cx="9360000" cy="5265000"/>
          </a:xfrm>
          <a:prstGeom prst="rect">
            <a:avLst/>
          </a:prstGeom>
        </p:spPr>
      </p:pic>
      <p:sp>
        <p:nvSpPr>
          <p:cNvPr id="138" name="Subtitle Horizon">
            <a:extLst>
              <a:ext uri="{FF2B5EF4-FFF2-40B4-BE49-F238E27FC236}">
                <a16:creationId xmlns:a16="http://schemas.microsoft.com/office/drawing/2014/main" id="{1EE8B4BE-A279-D199-2A76-9280BD35BEC3}"/>
              </a:ext>
            </a:extLst>
          </p:cNvPr>
          <p:cNvSpPr txBox="1"/>
          <p:nvPr/>
        </p:nvSpPr>
        <p:spPr>
          <a:xfrm>
            <a:off x="0" y="1704968"/>
            <a:ext cx="2440242" cy="307777"/>
          </a:xfrm>
          <a:prstGeom prst="rect">
            <a:avLst/>
          </a:prstGeom>
          <a:noFill/>
        </p:spPr>
        <p:txBody>
          <a:bodyPr wrap="square" rtlCol="0">
            <a:spAutoFit/>
          </a:bodyPr>
          <a:lstStyle/>
          <a:p>
            <a:pPr algn="r"/>
            <a:r>
              <a:rPr lang="es-MX" sz="1400">
                <a:solidFill>
                  <a:srgbClr val="F47F26"/>
                </a:solidFill>
                <a:latin typeface="FRUTIGER LT 55 ROMAN" panose="02000503000000000000" pitchFamily="2" charset="0"/>
              </a:rPr>
              <a:t>Características</a:t>
            </a:r>
          </a:p>
        </p:txBody>
      </p:sp>
      <p:sp>
        <p:nvSpPr>
          <p:cNvPr id="139" name="Title Horizon ">
            <a:hlinkClick r:id="rId6" action="ppaction://hlinksldjump"/>
            <a:extLst>
              <a:ext uri="{FF2B5EF4-FFF2-40B4-BE49-F238E27FC236}">
                <a16:creationId xmlns:a16="http://schemas.microsoft.com/office/drawing/2014/main" id="{759EE71A-437B-4094-6EF0-395987E04854}"/>
              </a:ext>
            </a:extLst>
          </p:cNvPr>
          <p:cNvSpPr txBox="1"/>
          <p:nvPr/>
        </p:nvSpPr>
        <p:spPr>
          <a:xfrm>
            <a:off x="0" y="1453221"/>
            <a:ext cx="2475844" cy="338554"/>
          </a:xfrm>
          <a:prstGeom prst="rect">
            <a:avLst/>
          </a:prstGeom>
          <a:noFill/>
        </p:spPr>
        <p:txBody>
          <a:bodyPr wrap="square" rtlCol="0">
            <a:spAutoFit/>
          </a:bodyPr>
          <a:lstStyle/>
          <a:p>
            <a:pPr algn="r"/>
            <a:r>
              <a:rPr lang="en-US" sz="1600" b="1" dirty="0">
                <a:latin typeface="FRUTIGER LT 65" panose="02000503000000000000" pitchFamily="2" charset="0"/>
              </a:rPr>
              <a:t>Horizon X-Ray System</a:t>
            </a:r>
          </a:p>
        </p:txBody>
      </p:sp>
      <p:sp>
        <p:nvSpPr>
          <p:cNvPr id="140" name="Feature 1">
            <a:hlinkClick r:id="rId7" action="ppaction://hlinksldjump"/>
            <a:extLst>
              <a:ext uri="{FF2B5EF4-FFF2-40B4-BE49-F238E27FC236}">
                <a16:creationId xmlns:a16="http://schemas.microsoft.com/office/drawing/2014/main" id="{DF98BBEB-697F-7330-D82E-64B488A03089}"/>
              </a:ext>
            </a:extLst>
          </p:cNvPr>
          <p:cNvSpPr txBox="1"/>
          <p:nvPr/>
        </p:nvSpPr>
        <p:spPr>
          <a:xfrm>
            <a:off x="-47836" y="2169630"/>
            <a:ext cx="2791683" cy="307777"/>
          </a:xfrm>
          <a:prstGeom prst="rect">
            <a:avLst/>
          </a:prstGeom>
          <a:solidFill>
            <a:srgbClr val="F67F25"/>
          </a:solidFill>
          <a:ln>
            <a:noFill/>
          </a:ln>
        </p:spPr>
        <p:txBody>
          <a:bodyPr wrap="square" rtlCol="0">
            <a:spAutoFit/>
          </a:bodyPr>
          <a:lstStyle/>
          <a:p>
            <a:pPr algn="r"/>
            <a:r>
              <a:rPr lang="es-ES" sz="1400" dirty="0">
                <a:solidFill>
                  <a:schemeClr val="bg1"/>
                </a:solidFill>
                <a:latin typeface="FRUTIGER LT 45 LIGHT" panose="02000503000000000000" pitchFamily="2" charset="0"/>
              </a:rPr>
              <a:t>Movimiento del cabezal del tubo</a:t>
            </a:r>
            <a:endParaRPr lang="en-MX" sz="1400" dirty="0">
              <a:solidFill>
                <a:schemeClr val="bg1"/>
              </a:solidFill>
              <a:latin typeface="FRUTIGER LT 45 LIGHT" panose="02000503000000000000" pitchFamily="2" charset="0"/>
            </a:endParaRPr>
          </a:p>
        </p:txBody>
      </p:sp>
      <p:sp>
        <p:nvSpPr>
          <p:cNvPr id="141" name="Feature 2">
            <a:hlinkClick r:id="rId8" action="ppaction://hlinksldjump"/>
            <a:extLst>
              <a:ext uri="{FF2B5EF4-FFF2-40B4-BE49-F238E27FC236}">
                <a16:creationId xmlns:a16="http://schemas.microsoft.com/office/drawing/2014/main" id="{9FAD3A60-125D-0055-2CE3-759C12C42BA4}"/>
              </a:ext>
            </a:extLst>
          </p:cNvPr>
          <p:cNvSpPr txBox="1"/>
          <p:nvPr/>
        </p:nvSpPr>
        <p:spPr>
          <a:xfrm>
            <a:off x="-47835" y="2512445"/>
            <a:ext cx="2791683" cy="523220"/>
          </a:xfrm>
          <a:prstGeom prst="rect">
            <a:avLst/>
          </a:prstGeom>
          <a:solidFill>
            <a:schemeClr val="bg1">
              <a:lumMod val="75000"/>
            </a:schemeClr>
          </a:solidFill>
          <a:ln>
            <a:noFill/>
          </a:ln>
        </p:spPr>
        <p:txBody>
          <a:bodyPr wrap="square" rtlCol="0">
            <a:spAutoFit/>
          </a:bodyPr>
          <a:lstStyle/>
          <a:p>
            <a:pPr algn="r"/>
            <a:r>
              <a:rPr lang="es-ES" sz="1400" dirty="0">
                <a:solidFill>
                  <a:schemeClr val="bg1"/>
                </a:solidFill>
                <a:latin typeface="FRUTIGER LT 45 LIGHT" panose="02000503000000000000" pitchFamily="2" charset="0"/>
              </a:rPr>
              <a:t>Movimiento Horizontal del soporte de pared</a:t>
            </a:r>
            <a:endParaRPr lang="en-MX" sz="1400" dirty="0">
              <a:solidFill>
                <a:schemeClr val="bg1"/>
              </a:solidFill>
              <a:latin typeface="FRUTIGER LT 45 LIGHT" panose="02000503000000000000" pitchFamily="2" charset="0"/>
            </a:endParaRPr>
          </a:p>
        </p:txBody>
      </p:sp>
      <p:sp>
        <p:nvSpPr>
          <p:cNvPr id="142" name="Feature 3">
            <a:hlinkClick r:id="rId9" action="ppaction://hlinksldjump"/>
            <a:extLst>
              <a:ext uri="{FF2B5EF4-FFF2-40B4-BE49-F238E27FC236}">
                <a16:creationId xmlns:a16="http://schemas.microsoft.com/office/drawing/2014/main" id="{130803F3-EA45-D181-679A-3951BD25CEC6}"/>
              </a:ext>
            </a:extLst>
          </p:cNvPr>
          <p:cNvSpPr txBox="1"/>
          <p:nvPr/>
        </p:nvSpPr>
        <p:spPr>
          <a:xfrm>
            <a:off x="-45535" y="3070703"/>
            <a:ext cx="2791683" cy="523220"/>
          </a:xfrm>
          <a:prstGeom prst="rect">
            <a:avLst/>
          </a:prstGeom>
          <a:solidFill>
            <a:srgbClr val="F47F26"/>
          </a:solidFill>
          <a:ln>
            <a:noFill/>
          </a:ln>
        </p:spPr>
        <p:txBody>
          <a:bodyPr wrap="square" rtlCol="0">
            <a:spAutoFit/>
          </a:bodyPr>
          <a:lstStyle/>
          <a:p>
            <a:pPr algn="r"/>
            <a:r>
              <a:rPr lang="es-ES" sz="1400">
                <a:solidFill>
                  <a:schemeClr val="bg1"/>
                </a:solidFill>
                <a:latin typeface="FRUTIGER LT 45 LIGHT" panose="02000503000000000000" pitchFamily="2" charset="0"/>
              </a:rPr>
              <a:t>Bandeja de mesa con detector Focus</a:t>
            </a:r>
            <a:endParaRPr lang="en-MX" sz="1400">
              <a:solidFill>
                <a:schemeClr val="bg1"/>
              </a:solidFill>
              <a:latin typeface="FRUTIGER LT 45 LIGHT" panose="02000503000000000000" pitchFamily="2" charset="0"/>
            </a:endParaRPr>
          </a:p>
        </p:txBody>
      </p:sp>
      <p:sp>
        <p:nvSpPr>
          <p:cNvPr id="143" name="Feature 4">
            <a:hlinkClick r:id="rId10" action="ppaction://hlinksldjump"/>
            <a:extLst>
              <a:ext uri="{FF2B5EF4-FFF2-40B4-BE49-F238E27FC236}">
                <a16:creationId xmlns:a16="http://schemas.microsoft.com/office/drawing/2014/main" id="{9EA0B971-0E67-2E40-5242-00819F3F8437}"/>
              </a:ext>
            </a:extLst>
          </p:cNvPr>
          <p:cNvSpPr txBox="1"/>
          <p:nvPr/>
        </p:nvSpPr>
        <p:spPr>
          <a:xfrm>
            <a:off x="-47835" y="3628961"/>
            <a:ext cx="2791683" cy="523220"/>
          </a:xfrm>
          <a:prstGeom prst="rect">
            <a:avLst/>
          </a:prstGeom>
          <a:solidFill>
            <a:srgbClr val="F47F26"/>
          </a:solidFill>
          <a:ln>
            <a:noFill/>
          </a:ln>
        </p:spPr>
        <p:txBody>
          <a:bodyPr wrap="square" rtlCol="0">
            <a:spAutoFit/>
          </a:bodyPr>
          <a:lstStyle/>
          <a:p>
            <a:pPr algn="r"/>
            <a:r>
              <a:rPr lang="es-ES" sz="1400" dirty="0">
                <a:solidFill>
                  <a:schemeClr val="bg1"/>
                </a:solidFill>
                <a:latin typeface="FRUTIGER LT 45 LIGHT" panose="02000503000000000000" pitchFamily="2" charset="0"/>
              </a:rPr>
              <a:t>Bandeja de soporte de pared con detector Focus</a:t>
            </a:r>
            <a:endParaRPr lang="en-MX" sz="1400" dirty="0">
              <a:solidFill>
                <a:schemeClr val="bg1"/>
              </a:solidFill>
              <a:latin typeface="FRUTIGER LT 45 LIGHT" panose="02000503000000000000" pitchFamily="2" charset="0"/>
            </a:endParaRPr>
          </a:p>
        </p:txBody>
      </p:sp>
      <p:sp>
        <p:nvSpPr>
          <p:cNvPr id="144" name="Feature 5">
            <a:hlinkClick r:id="rId11" action="ppaction://hlinksldjump"/>
            <a:extLst>
              <a:ext uri="{FF2B5EF4-FFF2-40B4-BE49-F238E27FC236}">
                <a16:creationId xmlns:a16="http://schemas.microsoft.com/office/drawing/2014/main" id="{B7076CFE-EDC8-D582-D1F2-6F190AFF7E8A}"/>
              </a:ext>
            </a:extLst>
          </p:cNvPr>
          <p:cNvSpPr txBox="1"/>
          <p:nvPr/>
        </p:nvSpPr>
        <p:spPr>
          <a:xfrm>
            <a:off x="-47835" y="4187219"/>
            <a:ext cx="2791683" cy="307777"/>
          </a:xfrm>
          <a:prstGeom prst="rect">
            <a:avLst/>
          </a:prstGeom>
          <a:solidFill>
            <a:srgbClr val="F47F26"/>
          </a:solidFill>
          <a:ln>
            <a:noFill/>
          </a:ln>
        </p:spPr>
        <p:txBody>
          <a:bodyPr wrap="square" rtlCol="0">
            <a:spAutoFit/>
          </a:bodyPr>
          <a:lstStyle/>
          <a:p>
            <a:pPr algn="r"/>
            <a:r>
              <a:rPr lang="es-ES" sz="1400" err="1">
                <a:solidFill>
                  <a:schemeClr val="bg1"/>
                </a:solidFill>
                <a:latin typeface="FRUTIGER LT 45 LIGHT" panose="02000503000000000000" pitchFamily="2" charset="0"/>
              </a:rPr>
              <a:t>Horizon</a:t>
            </a:r>
            <a:r>
              <a:rPr lang="es-ES" sz="1400">
                <a:solidFill>
                  <a:schemeClr val="bg1"/>
                </a:solidFill>
                <a:latin typeface="FRUTIGER LT 45 LIGHT" panose="02000503000000000000" pitchFamily="2" charset="0"/>
              </a:rPr>
              <a:t> sin Mesa</a:t>
            </a:r>
            <a:endParaRPr lang="en-MX" sz="1400">
              <a:solidFill>
                <a:schemeClr val="bg1"/>
              </a:solidFill>
              <a:latin typeface="FRUTIGER LT 45 LIGHT" panose="02000503000000000000" pitchFamily="2" charset="0"/>
            </a:endParaRPr>
          </a:p>
        </p:txBody>
      </p:sp>
      <p:sp>
        <p:nvSpPr>
          <p:cNvPr id="145" name="Feature 6">
            <a:hlinkClick r:id="rId12" action="ppaction://hlinksldjump"/>
            <a:extLst>
              <a:ext uri="{FF2B5EF4-FFF2-40B4-BE49-F238E27FC236}">
                <a16:creationId xmlns:a16="http://schemas.microsoft.com/office/drawing/2014/main" id="{CB19A72C-2D20-EF9A-6D72-31132D55402E}"/>
              </a:ext>
            </a:extLst>
          </p:cNvPr>
          <p:cNvSpPr txBox="1"/>
          <p:nvPr/>
        </p:nvSpPr>
        <p:spPr>
          <a:xfrm>
            <a:off x="-47835" y="4530034"/>
            <a:ext cx="2791683" cy="307777"/>
          </a:xfrm>
          <a:prstGeom prst="rect">
            <a:avLst/>
          </a:prstGeom>
          <a:solidFill>
            <a:srgbClr val="F47F26"/>
          </a:solidFill>
          <a:ln>
            <a:noFill/>
          </a:ln>
        </p:spPr>
        <p:txBody>
          <a:bodyPr wrap="square" rtlCol="0">
            <a:spAutoFit/>
          </a:bodyPr>
          <a:lstStyle/>
          <a:p>
            <a:pPr algn="r"/>
            <a:r>
              <a:rPr lang="es-MX" sz="1400">
                <a:solidFill>
                  <a:schemeClr val="bg1"/>
                </a:solidFill>
                <a:latin typeface="FRUTIGER LT 45 LIGHT" panose="02000503000000000000" pitchFamily="2" charset="0"/>
              </a:rPr>
              <a:t>Rotación de columna</a:t>
            </a:r>
            <a:endParaRPr lang="en-MX" sz="1400">
              <a:solidFill>
                <a:schemeClr val="bg1"/>
              </a:solidFill>
              <a:latin typeface="FRUTIGER LT 45 LIGHT" panose="02000503000000000000" pitchFamily="2" charset="0"/>
            </a:endParaRPr>
          </a:p>
        </p:txBody>
      </p:sp>
      <p:sp>
        <p:nvSpPr>
          <p:cNvPr id="146" name="Feature 7">
            <a:hlinkClick r:id="rId13" action="ppaction://hlinksldjump"/>
            <a:extLst>
              <a:ext uri="{FF2B5EF4-FFF2-40B4-BE49-F238E27FC236}">
                <a16:creationId xmlns:a16="http://schemas.microsoft.com/office/drawing/2014/main" id="{2CE453C8-D6F0-8D4B-6D1D-C728FB1881E5}"/>
              </a:ext>
            </a:extLst>
          </p:cNvPr>
          <p:cNvSpPr txBox="1"/>
          <p:nvPr/>
        </p:nvSpPr>
        <p:spPr>
          <a:xfrm>
            <a:off x="-47835" y="4872851"/>
            <a:ext cx="2791683" cy="523220"/>
          </a:xfrm>
          <a:prstGeom prst="rect">
            <a:avLst/>
          </a:prstGeom>
          <a:solidFill>
            <a:srgbClr val="F47F26"/>
          </a:solidFill>
          <a:ln>
            <a:noFill/>
          </a:ln>
        </p:spPr>
        <p:txBody>
          <a:bodyPr wrap="square" rtlCol="0">
            <a:spAutoFit/>
          </a:bodyPr>
          <a:lstStyle/>
          <a:p>
            <a:pPr algn="r"/>
            <a:r>
              <a:rPr lang="es-ES" sz="1400" dirty="0">
                <a:solidFill>
                  <a:schemeClr val="bg1"/>
                </a:solidFill>
                <a:latin typeface="FRUTIGER LT 45 LIGHT" panose="02000503000000000000" pitchFamily="2" charset="0"/>
              </a:rPr>
              <a:t>Movimiento de Flotación de la mesa en 4 vías</a:t>
            </a:r>
            <a:endParaRPr lang="en-MX" sz="1400" dirty="0">
              <a:solidFill>
                <a:schemeClr val="bg1"/>
              </a:solidFill>
              <a:latin typeface="FRUTIGER LT 45 LIGHT" panose="02000503000000000000" pitchFamily="2" charset="0"/>
            </a:endParaRPr>
          </a:p>
        </p:txBody>
      </p:sp>
      <p:sp>
        <p:nvSpPr>
          <p:cNvPr id="147" name="Our Portafolio text box">
            <a:extLst>
              <a:ext uri="{FF2B5EF4-FFF2-40B4-BE49-F238E27FC236}">
                <a16:creationId xmlns:a16="http://schemas.microsoft.com/office/drawing/2014/main" id="{5F428491-8F86-A3D9-0817-7D18DEC702A1}"/>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48" name="Footer Placeholder 4">
            <a:extLst>
              <a:ext uri="{FF2B5EF4-FFF2-40B4-BE49-F238E27FC236}">
                <a16:creationId xmlns:a16="http://schemas.microsoft.com/office/drawing/2014/main" id="{4EFC877C-3F1F-F748-B194-1E21BBFA9149}"/>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49" name="Thank you Title">
            <a:extLst>
              <a:ext uri="{FF2B5EF4-FFF2-40B4-BE49-F238E27FC236}">
                <a16:creationId xmlns:a16="http://schemas.microsoft.com/office/drawing/2014/main" id="{245D49EE-5101-501F-183D-68D375490036}"/>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50" name="Why Us picture">
            <a:extLst>
              <a:ext uri="{FF2B5EF4-FFF2-40B4-BE49-F238E27FC236}">
                <a16:creationId xmlns:a16="http://schemas.microsoft.com/office/drawing/2014/main" id="{5EBE9934-13BC-F090-84E7-4A76CC2F561F}"/>
              </a:ext>
            </a:extLst>
          </p:cNvPr>
          <p:cNvPicPr>
            <a:picLocks noChangeAspect="1"/>
          </p:cNvPicPr>
          <p:nvPr/>
        </p:nvPicPr>
        <p:blipFill>
          <a:blip r:embed="rId14"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grpSp>
        <p:nvGrpSpPr>
          <p:cNvPr id="151" name="PRINTING">
            <a:extLst>
              <a:ext uri="{FF2B5EF4-FFF2-40B4-BE49-F238E27FC236}">
                <a16:creationId xmlns:a16="http://schemas.microsoft.com/office/drawing/2014/main" id="{AC860110-8ACD-4B9A-819E-B1717E366649}"/>
              </a:ext>
            </a:extLst>
          </p:cNvPr>
          <p:cNvGrpSpPr/>
          <p:nvPr/>
        </p:nvGrpSpPr>
        <p:grpSpPr>
          <a:xfrm>
            <a:off x="-4150933" y="4208655"/>
            <a:ext cx="2263350" cy="1982042"/>
            <a:chOff x="9691837" y="4522498"/>
            <a:chExt cx="2263350" cy="1982042"/>
          </a:xfrm>
        </p:grpSpPr>
        <p:sp>
          <p:nvSpPr>
            <p:cNvPr id="152" name="Rectangulo Printing">
              <a:hlinkClick r:id="rId15" action="ppaction://hlinksldjump"/>
              <a:extLst>
                <a:ext uri="{FF2B5EF4-FFF2-40B4-BE49-F238E27FC236}">
                  <a16:creationId xmlns:a16="http://schemas.microsoft.com/office/drawing/2014/main" id="{9362235A-3345-2091-CF0A-6B55B844CE67}"/>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3" name="TextBox Printing">
              <a:hlinkClick r:id="rId15" action="ppaction://hlinksldjump"/>
              <a:extLst>
                <a:ext uri="{FF2B5EF4-FFF2-40B4-BE49-F238E27FC236}">
                  <a16:creationId xmlns:a16="http://schemas.microsoft.com/office/drawing/2014/main" id="{0798B688-A038-A1CF-9E5E-4724E72E1685}"/>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54" name="Prodcut image 5950">
              <a:hlinkClick r:id="rId15" action="ppaction://hlinksldjump"/>
              <a:extLst>
                <a:ext uri="{FF2B5EF4-FFF2-40B4-BE49-F238E27FC236}">
                  <a16:creationId xmlns:a16="http://schemas.microsoft.com/office/drawing/2014/main" id="{28525FCA-ABBF-65E8-80A6-A8259F621DC7}"/>
                </a:ext>
              </a:extLst>
            </p:cNvPr>
            <p:cNvPicPr>
              <a:picLocks noChangeAspect="1" noChangeArrowheads="1"/>
            </p:cNvPicPr>
            <p:nvPr/>
          </p:nvPicPr>
          <p:blipFill>
            <a:blip r:embed="rId16"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55" name="Vita Flex">
              <a:hlinkClick r:id="rId15" action="ppaction://hlinksldjump"/>
              <a:extLst>
                <a:ext uri="{FF2B5EF4-FFF2-40B4-BE49-F238E27FC236}">
                  <a16:creationId xmlns:a16="http://schemas.microsoft.com/office/drawing/2014/main" id="{BBBDE54B-B58C-2058-3F3B-D1AE3B2A86DB}"/>
                </a:ext>
              </a:extLst>
            </p:cNvPr>
            <p:cNvPicPr>
              <a:picLocks noChangeAspect="1"/>
            </p:cNvPicPr>
            <p:nvPr/>
          </p:nvPicPr>
          <p:blipFill>
            <a:blip r:embed="rId17"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60" name="RISE">
            <a:extLst>
              <a:ext uri="{FF2B5EF4-FFF2-40B4-BE49-F238E27FC236}">
                <a16:creationId xmlns:a16="http://schemas.microsoft.com/office/drawing/2014/main" id="{73F4BEB3-32CF-F52B-ACDC-3F8B7187DBE1}"/>
              </a:ext>
            </a:extLst>
          </p:cNvPr>
          <p:cNvGrpSpPr/>
          <p:nvPr/>
        </p:nvGrpSpPr>
        <p:grpSpPr>
          <a:xfrm>
            <a:off x="-11285110" y="4208655"/>
            <a:ext cx="2042338" cy="1982042"/>
            <a:chOff x="3870208" y="4306822"/>
            <a:chExt cx="2042338" cy="1982042"/>
          </a:xfrm>
        </p:grpSpPr>
        <p:grpSp>
          <p:nvGrpSpPr>
            <p:cNvPr id="161" name="RISE">
              <a:extLst>
                <a:ext uri="{FF2B5EF4-FFF2-40B4-BE49-F238E27FC236}">
                  <a16:creationId xmlns:a16="http://schemas.microsoft.com/office/drawing/2014/main" id="{11622E58-B53D-AFE4-E660-3A0D89D605D2}"/>
                </a:ext>
              </a:extLst>
            </p:cNvPr>
            <p:cNvGrpSpPr/>
            <p:nvPr/>
          </p:nvGrpSpPr>
          <p:grpSpPr>
            <a:xfrm>
              <a:off x="3870208" y="4306822"/>
              <a:ext cx="2042338" cy="1982042"/>
              <a:chOff x="2933238" y="4372963"/>
              <a:chExt cx="2042338" cy="1982042"/>
            </a:xfrm>
          </p:grpSpPr>
          <p:sp>
            <p:nvSpPr>
              <p:cNvPr id="163" name="Rectangulo Rise">
                <a:hlinkClick r:id="rId18" action="ppaction://hlinksldjump"/>
                <a:extLst>
                  <a:ext uri="{FF2B5EF4-FFF2-40B4-BE49-F238E27FC236}">
                    <a16:creationId xmlns:a16="http://schemas.microsoft.com/office/drawing/2014/main" id="{AE525682-7658-4EBD-620B-4142180B6E14}"/>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4" name="TextBox Rise">
                <a:hlinkClick r:id="rId18" action="ppaction://hlinksldjump"/>
                <a:extLst>
                  <a:ext uri="{FF2B5EF4-FFF2-40B4-BE49-F238E27FC236}">
                    <a16:creationId xmlns:a16="http://schemas.microsoft.com/office/drawing/2014/main" id="{BF169815-F96B-91BF-578E-39A70840F371}"/>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62" name="Picture 161">
              <a:hlinkClick r:id="rId18" action="ppaction://hlinksldjump"/>
              <a:extLst>
                <a:ext uri="{FF2B5EF4-FFF2-40B4-BE49-F238E27FC236}">
                  <a16:creationId xmlns:a16="http://schemas.microsoft.com/office/drawing/2014/main" id="{C2A84E45-7CA0-AC77-C46A-7138BA69CB97}"/>
                </a:ext>
              </a:extLst>
            </p:cNvPr>
            <p:cNvPicPr>
              <a:picLocks noChangeAspect="1"/>
            </p:cNvPicPr>
            <p:nvPr/>
          </p:nvPicPr>
          <p:blipFill>
            <a:blip r:embed="rId19"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65" name="REVOLUTION">
            <a:extLst>
              <a:ext uri="{FF2B5EF4-FFF2-40B4-BE49-F238E27FC236}">
                <a16:creationId xmlns:a16="http://schemas.microsoft.com/office/drawing/2014/main" id="{ED9FD52A-BB57-3F74-7B10-BE691B9F3034}"/>
              </a:ext>
            </a:extLst>
          </p:cNvPr>
          <p:cNvGrpSpPr/>
          <p:nvPr/>
        </p:nvGrpSpPr>
        <p:grpSpPr>
          <a:xfrm>
            <a:off x="-14975241" y="4203612"/>
            <a:ext cx="2062983" cy="1992129"/>
            <a:chOff x="612262" y="4383050"/>
            <a:chExt cx="2062983" cy="1992129"/>
          </a:xfrm>
        </p:grpSpPr>
        <p:sp>
          <p:nvSpPr>
            <p:cNvPr id="166" name="Rectangulo Revolution">
              <a:hlinkClick r:id="rId20" action="ppaction://hlinksldjump"/>
              <a:extLst>
                <a:ext uri="{FF2B5EF4-FFF2-40B4-BE49-F238E27FC236}">
                  <a16:creationId xmlns:a16="http://schemas.microsoft.com/office/drawing/2014/main" id="{FF118104-805F-6FC7-D393-F4B2776556DC}"/>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67" name="Prodcut image Revolution">
              <a:hlinkClick r:id="rId20" action="ppaction://hlinksldjump"/>
              <a:extLst>
                <a:ext uri="{FF2B5EF4-FFF2-40B4-BE49-F238E27FC236}">
                  <a16:creationId xmlns:a16="http://schemas.microsoft.com/office/drawing/2014/main" id="{59636691-0CC2-6FC2-951E-6838BEFB62EC}"/>
                </a:ext>
              </a:extLst>
            </p:cNvPr>
            <p:cNvPicPr>
              <a:picLocks noChangeAspect="1"/>
            </p:cNvPicPr>
            <p:nvPr/>
          </p:nvPicPr>
          <p:blipFill>
            <a:blip r:embed="rId21"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68" name="TextBox Revolution">
              <a:hlinkClick r:id="rId20" action="ppaction://hlinksldjump"/>
              <a:extLst>
                <a:ext uri="{FF2B5EF4-FFF2-40B4-BE49-F238E27FC236}">
                  <a16:creationId xmlns:a16="http://schemas.microsoft.com/office/drawing/2014/main" id="{C2B5CB55-A231-13AF-29C2-3934D2C36455}"/>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69" name="EXCEL">
            <a:extLst>
              <a:ext uri="{FF2B5EF4-FFF2-40B4-BE49-F238E27FC236}">
                <a16:creationId xmlns:a16="http://schemas.microsoft.com/office/drawing/2014/main" id="{DF8074B5-3C7C-0DEA-8CDF-B6B64B331F38}"/>
              </a:ext>
            </a:extLst>
          </p:cNvPr>
          <p:cNvGrpSpPr/>
          <p:nvPr/>
        </p:nvGrpSpPr>
        <p:grpSpPr>
          <a:xfrm>
            <a:off x="26541013" y="1885505"/>
            <a:ext cx="2057103" cy="1982042"/>
            <a:chOff x="9706418" y="2036246"/>
            <a:chExt cx="2057103" cy="1982042"/>
          </a:xfrm>
        </p:grpSpPr>
        <p:sp>
          <p:nvSpPr>
            <p:cNvPr id="170" name="Rectangulo Excel">
              <a:hlinkClick r:id="rId22" action="ppaction://hlinksldjump"/>
              <a:extLst>
                <a:ext uri="{FF2B5EF4-FFF2-40B4-BE49-F238E27FC236}">
                  <a16:creationId xmlns:a16="http://schemas.microsoft.com/office/drawing/2014/main" id="{C53F2E7F-01B4-D1D5-F296-2AE5D98464BE}"/>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1" name="TextBox Excel">
              <a:hlinkClick r:id="rId22" action="ppaction://hlinksldjump"/>
              <a:extLst>
                <a:ext uri="{FF2B5EF4-FFF2-40B4-BE49-F238E27FC236}">
                  <a16:creationId xmlns:a16="http://schemas.microsoft.com/office/drawing/2014/main" id="{B62E5B2E-2ABC-0621-1D2C-5645F7769B74}"/>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72" name="Product image Excel">
              <a:hlinkClick r:id="rId22" action="ppaction://hlinksldjump"/>
              <a:extLst>
                <a:ext uri="{FF2B5EF4-FFF2-40B4-BE49-F238E27FC236}">
                  <a16:creationId xmlns:a16="http://schemas.microsoft.com/office/drawing/2014/main" id="{7BE1386A-CB7D-49A6-6656-9E4F90A6FAAF}"/>
                </a:ext>
              </a:extLst>
            </p:cNvPr>
            <p:cNvPicPr>
              <a:picLocks noChangeAspect="1"/>
            </p:cNvPicPr>
            <p:nvPr/>
          </p:nvPicPr>
          <p:blipFill>
            <a:blip r:embed="rId23"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73" name="COMPAS OTC">
            <a:extLst>
              <a:ext uri="{FF2B5EF4-FFF2-40B4-BE49-F238E27FC236}">
                <a16:creationId xmlns:a16="http://schemas.microsoft.com/office/drawing/2014/main" id="{FFDD77E8-609B-F5D7-B756-B5AD6560856D}"/>
              </a:ext>
            </a:extLst>
          </p:cNvPr>
          <p:cNvGrpSpPr/>
          <p:nvPr/>
        </p:nvGrpSpPr>
        <p:grpSpPr>
          <a:xfrm>
            <a:off x="22389051" y="1885505"/>
            <a:ext cx="2042338" cy="1982042"/>
            <a:chOff x="5078285" y="2036246"/>
            <a:chExt cx="2042338" cy="1982042"/>
          </a:xfrm>
        </p:grpSpPr>
        <p:sp>
          <p:nvSpPr>
            <p:cNvPr id="174" name="Rectangulo Compas OTC">
              <a:hlinkClick r:id="rId24" action="ppaction://hlinksldjump"/>
              <a:extLst>
                <a:ext uri="{FF2B5EF4-FFF2-40B4-BE49-F238E27FC236}">
                  <a16:creationId xmlns:a16="http://schemas.microsoft.com/office/drawing/2014/main" id="{64CDD2C8-6FCD-652F-8703-DE66F611A491}"/>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5" name="TextBox Compass OTC">
              <a:hlinkClick r:id="rId24" action="ppaction://hlinksldjump"/>
              <a:extLst>
                <a:ext uri="{FF2B5EF4-FFF2-40B4-BE49-F238E27FC236}">
                  <a16:creationId xmlns:a16="http://schemas.microsoft.com/office/drawing/2014/main" id="{7773F09B-AB37-FFB5-028C-B1D3963F788D}"/>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76" name="Product image Compass OTC">
              <a:hlinkClick r:id="rId24" action="ppaction://hlinksldjump"/>
              <a:extLst>
                <a:ext uri="{FF2B5EF4-FFF2-40B4-BE49-F238E27FC236}">
                  <a16:creationId xmlns:a16="http://schemas.microsoft.com/office/drawing/2014/main" id="{9C7B492F-7539-A496-E7CF-09CC7C12DF68}"/>
                </a:ext>
              </a:extLst>
            </p:cNvPr>
            <p:cNvPicPr>
              <a:picLocks noChangeAspect="1"/>
            </p:cNvPicPr>
            <p:nvPr/>
          </p:nvPicPr>
          <p:blipFill rotWithShape="1">
            <a:blip r:embed="rId25"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77" name="COMPASS FMT">
            <a:extLst>
              <a:ext uri="{FF2B5EF4-FFF2-40B4-BE49-F238E27FC236}">
                <a16:creationId xmlns:a16="http://schemas.microsoft.com/office/drawing/2014/main" id="{2A19D4B9-F915-EEEA-14A6-C243B2E91F98}"/>
              </a:ext>
            </a:extLst>
          </p:cNvPr>
          <p:cNvGrpSpPr/>
          <p:nvPr/>
        </p:nvGrpSpPr>
        <p:grpSpPr>
          <a:xfrm>
            <a:off x="18200403" y="1885505"/>
            <a:ext cx="2042338" cy="1982042"/>
            <a:chOff x="2774521" y="2046333"/>
            <a:chExt cx="2042338" cy="1982042"/>
          </a:xfrm>
        </p:grpSpPr>
        <p:grpSp>
          <p:nvGrpSpPr>
            <p:cNvPr id="178" name="Group 177">
              <a:extLst>
                <a:ext uri="{FF2B5EF4-FFF2-40B4-BE49-F238E27FC236}">
                  <a16:creationId xmlns:a16="http://schemas.microsoft.com/office/drawing/2014/main" id="{D222E34E-F719-3F4C-50D4-6586693CB02E}"/>
                </a:ext>
              </a:extLst>
            </p:cNvPr>
            <p:cNvGrpSpPr/>
            <p:nvPr/>
          </p:nvGrpSpPr>
          <p:grpSpPr>
            <a:xfrm>
              <a:off x="2774521" y="2046333"/>
              <a:ext cx="2042338" cy="1982042"/>
              <a:chOff x="2774521" y="2046333"/>
              <a:chExt cx="2042338" cy="1982042"/>
            </a:xfrm>
          </p:grpSpPr>
          <p:sp>
            <p:nvSpPr>
              <p:cNvPr id="180" name="Rectangulo Horizon">
                <a:hlinkClick r:id="rId26" action="ppaction://hlinksldjump"/>
                <a:extLst>
                  <a:ext uri="{FF2B5EF4-FFF2-40B4-BE49-F238E27FC236}">
                    <a16:creationId xmlns:a16="http://schemas.microsoft.com/office/drawing/2014/main" id="{4DDDD3D8-44D6-C996-EE69-445ABC67276E}"/>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1" name="TextBox Compass FMT">
                <a:hlinkClick r:id="rId26" action="ppaction://hlinksldjump"/>
                <a:extLst>
                  <a:ext uri="{FF2B5EF4-FFF2-40B4-BE49-F238E27FC236}">
                    <a16:creationId xmlns:a16="http://schemas.microsoft.com/office/drawing/2014/main" id="{A5BDEFA7-1766-603C-0184-2545529193FF}"/>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79" name="Picture 178">
              <a:hlinkClick r:id="rId26" action="ppaction://hlinksldjump"/>
              <a:extLst>
                <a:ext uri="{FF2B5EF4-FFF2-40B4-BE49-F238E27FC236}">
                  <a16:creationId xmlns:a16="http://schemas.microsoft.com/office/drawing/2014/main" id="{2DB41B4D-F6E1-BC1D-31D8-46D3A32B1195}"/>
                </a:ext>
              </a:extLst>
            </p:cNvPr>
            <p:cNvPicPr>
              <a:picLocks noChangeAspect="1"/>
            </p:cNvPicPr>
            <p:nvPr/>
          </p:nvPicPr>
          <p:blipFill rotWithShape="1">
            <a:blip r:embed="rId27"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82" name="HORIZON">
            <a:extLst>
              <a:ext uri="{FF2B5EF4-FFF2-40B4-BE49-F238E27FC236}">
                <a16:creationId xmlns:a16="http://schemas.microsoft.com/office/drawing/2014/main" id="{F5C3192C-9B57-D36A-CC01-A45389B5C3E9}"/>
              </a:ext>
            </a:extLst>
          </p:cNvPr>
          <p:cNvGrpSpPr/>
          <p:nvPr/>
        </p:nvGrpSpPr>
        <p:grpSpPr>
          <a:xfrm>
            <a:off x="14110573" y="1885505"/>
            <a:ext cx="2062983" cy="1982042"/>
            <a:chOff x="443243" y="2046333"/>
            <a:chExt cx="2062983" cy="1982042"/>
          </a:xfrm>
        </p:grpSpPr>
        <p:sp>
          <p:nvSpPr>
            <p:cNvPr id="183" name="Rectangulo Horizon">
              <a:hlinkClick r:id="rId6" action="ppaction://hlinksldjump"/>
              <a:extLst>
                <a:ext uri="{FF2B5EF4-FFF2-40B4-BE49-F238E27FC236}">
                  <a16:creationId xmlns:a16="http://schemas.microsoft.com/office/drawing/2014/main" id="{9E2E9710-37DB-8BA0-65CF-3E6EE0FFE736}"/>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4" name="TextBox Horizon">
              <a:hlinkClick r:id="rId6" action="ppaction://hlinksldjump"/>
              <a:extLst>
                <a:ext uri="{FF2B5EF4-FFF2-40B4-BE49-F238E27FC236}">
                  <a16:creationId xmlns:a16="http://schemas.microsoft.com/office/drawing/2014/main" id="{5719CA28-E67C-FA8E-C1FE-97ED13E3B25B}"/>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85" name="Product image Horizon">
              <a:hlinkClick r:id="rId6" action="ppaction://hlinksldjump"/>
              <a:extLst>
                <a:ext uri="{FF2B5EF4-FFF2-40B4-BE49-F238E27FC236}">
                  <a16:creationId xmlns:a16="http://schemas.microsoft.com/office/drawing/2014/main" id="{B2D5E60E-BD3E-7663-271C-89049FCED992}"/>
                </a:ext>
              </a:extLst>
            </p:cNvPr>
            <p:cNvPicPr>
              <a:picLocks noChangeAspect="1"/>
            </p:cNvPicPr>
            <p:nvPr/>
          </p:nvPicPr>
          <p:blipFill rotWithShape="1">
            <a:blip r:embed="rId28"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86" name="Medical Imaging Title">
            <a:extLst>
              <a:ext uri="{FF2B5EF4-FFF2-40B4-BE49-F238E27FC236}">
                <a16:creationId xmlns:a16="http://schemas.microsoft.com/office/drawing/2014/main" id="{FFFDE266-2F63-0D9D-EFE7-DA9D1DE8D527}"/>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87" name="We Care Text">
            <a:extLst>
              <a:ext uri="{FF2B5EF4-FFF2-40B4-BE49-F238E27FC236}">
                <a16:creationId xmlns:a16="http://schemas.microsoft.com/office/drawing/2014/main" id="{712504A3-8575-70E5-2A84-A28E356A20C1}"/>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88" name="Thank you image">
            <a:extLst>
              <a:ext uri="{FF2B5EF4-FFF2-40B4-BE49-F238E27FC236}">
                <a16:creationId xmlns:a16="http://schemas.microsoft.com/office/drawing/2014/main" id="{16B4E85A-AB60-4163-52EB-51F205D7E5A6}"/>
              </a:ext>
            </a:extLst>
          </p:cNvPr>
          <p:cNvPicPr>
            <a:picLocks noChangeAspect="1"/>
          </p:cNvPicPr>
          <p:nvPr/>
        </p:nvPicPr>
        <p:blipFill>
          <a:blip r:embed="rId29"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89" name="Tech Spec Dimension">
            <a:extLst>
              <a:ext uri="{FF2B5EF4-FFF2-40B4-BE49-F238E27FC236}">
                <a16:creationId xmlns:a16="http://schemas.microsoft.com/office/drawing/2014/main" id="{1D5478C7-F29F-7E28-963D-546BD27C756D}"/>
              </a:ext>
            </a:extLst>
          </p:cNvPr>
          <p:cNvGrpSpPr/>
          <p:nvPr/>
        </p:nvGrpSpPr>
        <p:grpSpPr>
          <a:xfrm>
            <a:off x="12756692" y="2361785"/>
            <a:ext cx="4701714" cy="338554"/>
            <a:chOff x="8039618" y="2813563"/>
            <a:chExt cx="4187645" cy="338554"/>
          </a:xfrm>
        </p:grpSpPr>
        <p:sp>
          <p:nvSpPr>
            <p:cNvPr id="190" name="TextBox 189">
              <a:extLst>
                <a:ext uri="{FF2B5EF4-FFF2-40B4-BE49-F238E27FC236}">
                  <a16:creationId xmlns:a16="http://schemas.microsoft.com/office/drawing/2014/main" id="{82408641-8FE5-5F26-17DF-A122871C2905}"/>
                </a:ext>
              </a:extLst>
            </p:cNvPr>
            <p:cNvSpPr txBox="1"/>
            <p:nvPr/>
          </p:nvSpPr>
          <p:spPr>
            <a:xfrm>
              <a:off x="8039618" y="2813563"/>
              <a:ext cx="2205943"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Dimensiones de la mesa</a:t>
              </a:r>
              <a:endParaRPr lang="en-MX" sz="1600">
                <a:solidFill>
                  <a:schemeClr val="bg1"/>
                </a:solidFill>
                <a:latin typeface="FRUTIGER LT 45 LIGHT" panose="02000503000000000000" pitchFamily="2" charset="0"/>
              </a:endParaRPr>
            </a:p>
          </p:txBody>
        </p:sp>
        <p:sp>
          <p:nvSpPr>
            <p:cNvPr id="191" name="TextBox 190">
              <a:extLst>
                <a:ext uri="{FF2B5EF4-FFF2-40B4-BE49-F238E27FC236}">
                  <a16:creationId xmlns:a16="http://schemas.microsoft.com/office/drawing/2014/main" id="{F00E9590-F21D-1522-6F11-2FD04A2C9451}"/>
                </a:ext>
              </a:extLst>
            </p:cNvPr>
            <p:cNvSpPr txBox="1"/>
            <p:nvPr/>
          </p:nvSpPr>
          <p:spPr>
            <a:xfrm>
              <a:off x="10281958" y="2813563"/>
              <a:ext cx="1945305" cy="338554"/>
            </a:xfrm>
            <a:prstGeom prst="rect">
              <a:avLst/>
            </a:prstGeom>
            <a:solidFill>
              <a:srgbClr val="F47F26"/>
            </a:solidFill>
            <a:ln>
              <a:noFill/>
            </a:ln>
          </p:spPr>
          <p:txBody>
            <a:bodyPr wrap="square" rtlCol="0">
              <a:spAutoFit/>
            </a:bodyPr>
            <a:lstStyle/>
            <a:p>
              <a:r>
                <a:rPr lang="en-MX" sz="1600" dirty="0">
                  <a:solidFill>
                    <a:schemeClr val="bg1"/>
                  </a:solidFill>
                  <a:latin typeface="FRUTIGER LT 45 LIGHT" panose="02000503000000000000" pitchFamily="2" charset="0"/>
                </a:rPr>
                <a:t>78.7 x 31.5 inches</a:t>
              </a:r>
            </a:p>
          </p:txBody>
        </p:sp>
      </p:grpSp>
      <p:grpSp>
        <p:nvGrpSpPr>
          <p:cNvPr id="192" name="Tech Specs Weight ">
            <a:extLst>
              <a:ext uri="{FF2B5EF4-FFF2-40B4-BE49-F238E27FC236}">
                <a16:creationId xmlns:a16="http://schemas.microsoft.com/office/drawing/2014/main" id="{18F0762E-FFF5-0E7E-9129-32BD189F3D2D}"/>
              </a:ext>
            </a:extLst>
          </p:cNvPr>
          <p:cNvGrpSpPr/>
          <p:nvPr/>
        </p:nvGrpSpPr>
        <p:grpSpPr>
          <a:xfrm>
            <a:off x="12756691" y="2840455"/>
            <a:ext cx="4701713" cy="338554"/>
            <a:chOff x="7769714" y="3268594"/>
            <a:chExt cx="4718187" cy="338554"/>
          </a:xfrm>
        </p:grpSpPr>
        <p:sp>
          <p:nvSpPr>
            <p:cNvPr id="193" name="TextBox 192">
              <a:extLst>
                <a:ext uri="{FF2B5EF4-FFF2-40B4-BE49-F238E27FC236}">
                  <a16:creationId xmlns:a16="http://schemas.microsoft.com/office/drawing/2014/main" id="{82016040-BDB4-4BE8-EBD2-A75D177DD21E}"/>
                </a:ext>
              </a:extLst>
            </p:cNvPr>
            <p:cNvSpPr txBox="1"/>
            <p:nvPr/>
          </p:nvSpPr>
          <p:spPr>
            <a:xfrm>
              <a:off x="7769714" y="3268594"/>
              <a:ext cx="2475848"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Límite de peso de la mesa</a:t>
              </a:r>
              <a:endParaRPr lang="en-MX" sz="1600">
                <a:solidFill>
                  <a:schemeClr val="bg1"/>
                </a:solidFill>
                <a:latin typeface="FRUTIGER LT 45 LIGHT" panose="02000503000000000000" pitchFamily="2" charset="0"/>
              </a:endParaRPr>
            </a:p>
          </p:txBody>
        </p:sp>
        <p:sp>
          <p:nvSpPr>
            <p:cNvPr id="194" name="TextBox 193">
              <a:extLst>
                <a:ext uri="{FF2B5EF4-FFF2-40B4-BE49-F238E27FC236}">
                  <a16:creationId xmlns:a16="http://schemas.microsoft.com/office/drawing/2014/main" id="{2C63721E-4FCB-DBC5-F067-DCA61AFF0517}"/>
                </a:ext>
              </a:extLst>
            </p:cNvPr>
            <p:cNvSpPr txBox="1"/>
            <p:nvPr/>
          </p:nvSpPr>
          <p:spPr>
            <a:xfrm>
              <a:off x="10281958" y="3268594"/>
              <a:ext cx="2205943"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440 lbs</a:t>
              </a:r>
            </a:p>
          </p:txBody>
        </p:sp>
      </p:grpSp>
      <p:grpSp>
        <p:nvGrpSpPr>
          <p:cNvPr id="195" name="Tech Specs Tube">
            <a:extLst>
              <a:ext uri="{FF2B5EF4-FFF2-40B4-BE49-F238E27FC236}">
                <a16:creationId xmlns:a16="http://schemas.microsoft.com/office/drawing/2014/main" id="{B81C20CD-A166-6600-888C-16166C731118}"/>
              </a:ext>
            </a:extLst>
          </p:cNvPr>
          <p:cNvGrpSpPr/>
          <p:nvPr/>
        </p:nvGrpSpPr>
        <p:grpSpPr>
          <a:xfrm>
            <a:off x="12756691" y="3315041"/>
            <a:ext cx="4715847" cy="338554"/>
            <a:chOff x="8039618" y="3744368"/>
            <a:chExt cx="4200233" cy="338554"/>
          </a:xfrm>
        </p:grpSpPr>
        <p:sp>
          <p:nvSpPr>
            <p:cNvPr id="196" name="TextBox 195">
              <a:extLst>
                <a:ext uri="{FF2B5EF4-FFF2-40B4-BE49-F238E27FC236}">
                  <a16:creationId xmlns:a16="http://schemas.microsoft.com/office/drawing/2014/main" id="{41FF852E-1722-F7BD-C521-BB5F1D50F099}"/>
                </a:ext>
              </a:extLst>
            </p:cNvPr>
            <p:cNvSpPr txBox="1"/>
            <p:nvPr/>
          </p:nvSpPr>
          <p:spPr>
            <a:xfrm>
              <a:off x="8039618" y="3744368"/>
              <a:ext cx="2205943"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Tub</a:t>
              </a:r>
              <a:r>
                <a:rPr lang="es-MX" sz="1600">
                  <a:solidFill>
                    <a:schemeClr val="bg1"/>
                  </a:solidFill>
                  <a:latin typeface="FRUTIGER LT 45 LIGHT" panose="02000503000000000000" pitchFamily="2" charset="0"/>
                </a:rPr>
                <a:t>o</a:t>
              </a:r>
              <a:endParaRPr lang="en-MX" sz="1600">
                <a:solidFill>
                  <a:schemeClr val="bg1"/>
                </a:solidFill>
                <a:latin typeface="FRUTIGER LT 45 LIGHT" panose="02000503000000000000" pitchFamily="2" charset="0"/>
              </a:endParaRPr>
            </a:p>
          </p:txBody>
        </p:sp>
        <p:sp>
          <p:nvSpPr>
            <p:cNvPr id="197" name="TextBox 196">
              <a:extLst>
                <a:ext uri="{FF2B5EF4-FFF2-40B4-BE49-F238E27FC236}">
                  <a16:creationId xmlns:a16="http://schemas.microsoft.com/office/drawing/2014/main" id="{FC9E9204-BB98-3438-0575-82B1B444FA30}"/>
                </a:ext>
              </a:extLst>
            </p:cNvPr>
            <p:cNvSpPr txBox="1"/>
            <p:nvPr/>
          </p:nvSpPr>
          <p:spPr>
            <a:xfrm>
              <a:off x="10281958" y="3744368"/>
              <a:ext cx="1957893"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84.72 x 90.5 inches</a:t>
              </a:r>
            </a:p>
          </p:txBody>
        </p:sp>
      </p:grpSp>
      <p:sp>
        <p:nvSpPr>
          <p:cNvPr id="198" name="Subtitle Tech Specs">
            <a:extLst>
              <a:ext uri="{FF2B5EF4-FFF2-40B4-BE49-F238E27FC236}">
                <a16:creationId xmlns:a16="http://schemas.microsoft.com/office/drawing/2014/main" id="{A5BE99AE-8C79-036C-1B47-2BB699BC8D6E}"/>
              </a:ext>
            </a:extLst>
          </p:cNvPr>
          <p:cNvSpPr txBox="1"/>
          <p:nvPr/>
        </p:nvSpPr>
        <p:spPr>
          <a:xfrm>
            <a:off x="14620065" y="1858102"/>
            <a:ext cx="2440242" cy="307777"/>
          </a:xfrm>
          <a:prstGeom prst="rect">
            <a:avLst/>
          </a:prstGeom>
          <a:noFill/>
        </p:spPr>
        <p:txBody>
          <a:bodyPr wrap="square" rtlCol="0">
            <a:spAutoFit/>
          </a:bodyPr>
          <a:lstStyle/>
          <a:p>
            <a:pPr algn="r"/>
            <a:r>
              <a:rPr lang="es-MX" sz="1400" dirty="0">
                <a:solidFill>
                  <a:srgbClr val="F47F26"/>
                </a:solidFill>
                <a:latin typeface="FRUTIGER LT 55 ROMAN" panose="02000503000000000000" pitchFamily="2" charset="0"/>
              </a:rPr>
              <a:t>Especificaciones Técnicas</a:t>
            </a:r>
          </a:p>
        </p:txBody>
      </p:sp>
      <p:sp>
        <p:nvSpPr>
          <p:cNvPr id="199" name="Subtitle Benefits">
            <a:extLst>
              <a:ext uri="{FF2B5EF4-FFF2-40B4-BE49-F238E27FC236}">
                <a16:creationId xmlns:a16="http://schemas.microsoft.com/office/drawing/2014/main" id="{695559A0-7B8D-C2C5-4C1E-422CC67D443F}"/>
              </a:ext>
            </a:extLst>
          </p:cNvPr>
          <p:cNvSpPr txBox="1"/>
          <p:nvPr/>
        </p:nvSpPr>
        <p:spPr>
          <a:xfrm>
            <a:off x="-3854113" y="2431166"/>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sp>
        <p:nvSpPr>
          <p:cNvPr id="200" name="Subtitle Detector Compatibility">
            <a:extLst>
              <a:ext uri="{FF2B5EF4-FFF2-40B4-BE49-F238E27FC236}">
                <a16:creationId xmlns:a16="http://schemas.microsoft.com/office/drawing/2014/main" id="{ACF2CC9D-F031-1A37-5CF0-8886F0B9A5C0}"/>
              </a:ext>
            </a:extLst>
          </p:cNvPr>
          <p:cNvSpPr txBox="1"/>
          <p:nvPr/>
        </p:nvSpPr>
        <p:spPr>
          <a:xfrm>
            <a:off x="13870348" y="1498568"/>
            <a:ext cx="4772896" cy="338554"/>
          </a:xfrm>
          <a:prstGeom prst="rect">
            <a:avLst/>
          </a:prstGeom>
          <a:noFill/>
        </p:spPr>
        <p:txBody>
          <a:bodyPr wrap="square" rtlCol="0">
            <a:spAutoFit/>
          </a:bodyPr>
          <a:lstStyle/>
          <a:p>
            <a:pPr algn="ctr"/>
            <a:r>
              <a:rPr lang="es-MX" sz="1600" dirty="0">
                <a:solidFill>
                  <a:srgbClr val="F47F26"/>
                </a:solidFill>
                <a:latin typeface="FRUTIGER LT 45 LIGHT" panose="02000503000000000000" pitchFamily="2" charset="0"/>
              </a:rPr>
              <a:t>Compatibilidad</a:t>
            </a:r>
            <a:r>
              <a:rPr lang="en-US" sz="1600" dirty="0">
                <a:solidFill>
                  <a:srgbClr val="F47F26"/>
                </a:solidFill>
                <a:latin typeface="FRUTIGER LT 45 LIGHT" panose="02000503000000000000" pitchFamily="2" charset="0"/>
              </a:rPr>
              <a:t> de </a:t>
            </a:r>
            <a:r>
              <a:rPr lang="es-MX" sz="1600" dirty="0">
                <a:solidFill>
                  <a:srgbClr val="F47F26"/>
                </a:solidFill>
                <a:latin typeface="FRUTIGER LT 45 LIGHT" panose="02000503000000000000" pitchFamily="2" charset="0"/>
              </a:rPr>
              <a:t>Detectores</a:t>
            </a:r>
          </a:p>
        </p:txBody>
      </p:sp>
      <p:sp>
        <p:nvSpPr>
          <p:cNvPr id="201" name="Subtitle Photo Gallery">
            <a:extLst>
              <a:ext uri="{FF2B5EF4-FFF2-40B4-BE49-F238E27FC236}">
                <a16:creationId xmlns:a16="http://schemas.microsoft.com/office/drawing/2014/main" id="{A72BB8F9-F307-E727-953F-23112639871C}"/>
              </a:ext>
            </a:extLst>
          </p:cNvPr>
          <p:cNvSpPr txBox="1"/>
          <p:nvPr/>
        </p:nvSpPr>
        <p:spPr>
          <a:xfrm>
            <a:off x="14620065" y="926463"/>
            <a:ext cx="2146928" cy="400110"/>
          </a:xfrm>
          <a:prstGeom prst="rect">
            <a:avLst/>
          </a:prstGeom>
          <a:noFill/>
        </p:spPr>
        <p:txBody>
          <a:bodyPr wrap="square" rtlCol="0">
            <a:spAutoFit/>
          </a:bodyPr>
          <a:lstStyle/>
          <a:p>
            <a:pPr algn="r"/>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90" name="Menu Background">
            <a:extLst>
              <a:ext uri="{FF2B5EF4-FFF2-40B4-BE49-F238E27FC236}">
                <a16:creationId xmlns:a16="http://schemas.microsoft.com/office/drawing/2014/main" id="{36BEDC72-8494-A140-0B01-5C0135F35BD8}"/>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11" name="Menu Portafolio">
            <a:hlinkClick r:id="rId30" action="ppaction://hlinksldjump"/>
            <a:extLst>
              <a:ext uri="{FF2B5EF4-FFF2-40B4-BE49-F238E27FC236}">
                <a16:creationId xmlns:a16="http://schemas.microsoft.com/office/drawing/2014/main" id="{65B87489-6A8B-6979-9D53-1E67141D53E2}"/>
              </a:ext>
            </a:extLst>
          </p:cNvPr>
          <p:cNvSpPr txBox="1"/>
          <p:nvPr/>
        </p:nvSpPr>
        <p:spPr>
          <a:xfrm>
            <a:off x="8814465"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12" name="Menu End Presentation">
            <a:hlinkClick r:id="" action="ppaction://hlinkshowjump?jump=lastslide"/>
            <a:extLst>
              <a:ext uri="{FF2B5EF4-FFF2-40B4-BE49-F238E27FC236}">
                <a16:creationId xmlns:a16="http://schemas.microsoft.com/office/drawing/2014/main" id="{602E3D78-0C6D-8893-AD2A-8B2426E4804E}"/>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13" name="Menu Detector">
            <a:hlinkClick r:id="rId31" action="ppaction://hlinksldjump"/>
            <a:extLst>
              <a:ext uri="{FF2B5EF4-FFF2-40B4-BE49-F238E27FC236}">
                <a16:creationId xmlns:a16="http://schemas.microsoft.com/office/drawing/2014/main" id="{18A75364-1789-C43F-362E-A38713440CAC}"/>
              </a:ext>
            </a:extLst>
          </p:cNvPr>
          <p:cNvSpPr txBox="1"/>
          <p:nvPr/>
        </p:nvSpPr>
        <p:spPr>
          <a:xfrm>
            <a:off x="7407634"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14" name="Menu Photo Gallery">
            <a:hlinkClick r:id="rId32" action="ppaction://hlinksldjump"/>
            <a:extLst>
              <a:ext uri="{FF2B5EF4-FFF2-40B4-BE49-F238E27FC236}">
                <a16:creationId xmlns:a16="http://schemas.microsoft.com/office/drawing/2014/main" id="{9FEB788E-9575-5FA4-B9AB-F5BC73D4B00D}"/>
              </a:ext>
            </a:extLst>
          </p:cNvPr>
          <p:cNvSpPr txBox="1"/>
          <p:nvPr/>
        </p:nvSpPr>
        <p:spPr>
          <a:xfrm>
            <a:off x="6000803"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34" name="Menu Benefits">
            <a:hlinkClick r:id="rId33" action="ppaction://hlinksldjump"/>
            <a:extLst>
              <a:ext uri="{FF2B5EF4-FFF2-40B4-BE49-F238E27FC236}">
                <a16:creationId xmlns:a16="http://schemas.microsoft.com/office/drawing/2014/main" id="{8A784BB2-629E-7906-4E60-24971AAC98BD}"/>
              </a:ext>
            </a:extLst>
          </p:cNvPr>
          <p:cNvSpPr txBox="1"/>
          <p:nvPr/>
        </p:nvSpPr>
        <p:spPr>
          <a:xfrm>
            <a:off x="459397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35" name="Menu Features">
            <a:hlinkClick r:id="rId34" action="ppaction://hlinksldjump"/>
            <a:extLst>
              <a:ext uri="{FF2B5EF4-FFF2-40B4-BE49-F238E27FC236}">
                <a16:creationId xmlns:a16="http://schemas.microsoft.com/office/drawing/2014/main" id="{470C3453-330C-E4B2-8CA1-2BF28963A423}"/>
              </a:ext>
            </a:extLst>
          </p:cNvPr>
          <p:cNvSpPr txBox="1"/>
          <p:nvPr/>
        </p:nvSpPr>
        <p:spPr>
          <a:xfrm>
            <a:off x="318714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Características</a:t>
            </a:r>
          </a:p>
        </p:txBody>
      </p:sp>
      <p:sp>
        <p:nvSpPr>
          <p:cNvPr id="136" name="Menu Specifications">
            <a:hlinkClick r:id="rId35" action="ppaction://hlinksldjump"/>
            <a:extLst>
              <a:ext uri="{FF2B5EF4-FFF2-40B4-BE49-F238E27FC236}">
                <a16:creationId xmlns:a16="http://schemas.microsoft.com/office/drawing/2014/main" id="{96586848-6AFF-A939-D796-CCCC02A63138}"/>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37" name="Carestream Logo Menu">
            <a:hlinkClick r:id="" action="ppaction://hlinkshowjump?jump=firstslide"/>
            <a:extLst>
              <a:ext uri="{FF2B5EF4-FFF2-40B4-BE49-F238E27FC236}">
                <a16:creationId xmlns:a16="http://schemas.microsoft.com/office/drawing/2014/main" id="{CFAC63CB-B36F-861C-D3A1-332F9CF3E31C}"/>
              </a:ext>
            </a:extLst>
          </p:cNvPr>
          <p:cNvPicPr>
            <a:picLocks noChangeAspect="1"/>
          </p:cNvPicPr>
          <p:nvPr/>
        </p:nvPicPr>
        <p:blipFill>
          <a:blip r:embed="rId36"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202" name="DETECTORS">
            <a:extLst>
              <a:ext uri="{FF2B5EF4-FFF2-40B4-BE49-F238E27FC236}">
                <a16:creationId xmlns:a16="http://schemas.microsoft.com/office/drawing/2014/main" id="{CBF40760-A1D6-1037-BF15-694D014E0CA4}"/>
              </a:ext>
            </a:extLst>
          </p:cNvPr>
          <p:cNvGrpSpPr/>
          <p:nvPr/>
        </p:nvGrpSpPr>
        <p:grpSpPr>
          <a:xfrm>
            <a:off x="-7890919" y="4139232"/>
            <a:ext cx="2042338" cy="2120888"/>
            <a:chOff x="5247304" y="4372963"/>
            <a:chExt cx="2042338" cy="2120888"/>
          </a:xfrm>
        </p:grpSpPr>
        <p:sp>
          <p:nvSpPr>
            <p:cNvPr id="203" name="Rectangulo Detectors">
              <a:hlinkClick r:id="rId37" action="ppaction://hlinksldjump"/>
              <a:extLst>
                <a:ext uri="{FF2B5EF4-FFF2-40B4-BE49-F238E27FC236}">
                  <a16:creationId xmlns:a16="http://schemas.microsoft.com/office/drawing/2014/main" id="{62071AD2-466F-5A33-9DD0-354CE05C677D}"/>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4" name="TextBox Detectors">
              <a:hlinkClick r:id="rId37" action="ppaction://hlinksldjump"/>
              <a:extLst>
                <a:ext uri="{FF2B5EF4-FFF2-40B4-BE49-F238E27FC236}">
                  <a16:creationId xmlns:a16="http://schemas.microsoft.com/office/drawing/2014/main" id="{538181B1-8CE3-7CE3-C853-C24E28A141F1}"/>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05" name="Product image Detectors">
              <a:hlinkClick r:id="rId37" action="ppaction://hlinksldjump"/>
              <a:extLst>
                <a:ext uri="{FF2B5EF4-FFF2-40B4-BE49-F238E27FC236}">
                  <a16:creationId xmlns:a16="http://schemas.microsoft.com/office/drawing/2014/main" id="{592A3469-44E8-880A-7226-FCD074E16928}"/>
                </a:ext>
              </a:extLst>
            </p:cNvPr>
            <p:cNvPicPr>
              <a:picLocks noChangeAspect="1"/>
            </p:cNvPicPr>
            <p:nvPr/>
          </p:nvPicPr>
          <p:blipFill>
            <a:blip r:embed="rId38"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164953019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792" fill="hold"/>
                                        <p:tgtEl>
                                          <p:spTgt spid="11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17"/>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17"/>
                                        </p:tgtEl>
                                      </p:cBhvr>
                                    </p:cmd>
                                  </p:childTnLst>
                                </p:cTn>
                              </p:par>
                            </p:childTnLst>
                          </p:cTn>
                        </p:par>
                      </p:childTnLst>
                    </p:cTn>
                  </p:par>
                </p:childTnLst>
              </p:cTn>
              <p:nextCondLst>
                <p:cond evt="onClick" delay="0">
                  <p:tgtEl>
                    <p:spTgt spid="117"/>
                  </p:tgtEl>
                </p:cond>
              </p:nextCondLst>
            </p:seq>
            <p:video>
              <p:cMediaNode vol="80000">
                <p:cTn id="12" fill="remove" display="0">
                  <p:stCondLst>
                    <p:cond delay="indefinite"/>
                  </p:stCondLst>
                </p:cTn>
                <p:tgtEl>
                  <p:spTgt spid="117"/>
                </p:tgtEl>
              </p:cMediaNode>
            </p:vide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slide5_low" descr="slide5_low">
            <a:hlinkClick r:id="" action="ppaction://media"/>
            <a:extLst>
              <a:ext uri="{FF2B5EF4-FFF2-40B4-BE49-F238E27FC236}">
                <a16:creationId xmlns:a16="http://schemas.microsoft.com/office/drawing/2014/main" id="{F778D942-14BB-0A1B-5487-05EF9CBCF729}"/>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802119" y="922480"/>
            <a:ext cx="9360000" cy="5265000"/>
          </a:xfrm>
          <a:prstGeom prst="rect">
            <a:avLst/>
          </a:prstGeom>
        </p:spPr>
      </p:pic>
      <p:sp>
        <p:nvSpPr>
          <p:cNvPr id="137" name="Subtitle Horizon">
            <a:extLst>
              <a:ext uri="{FF2B5EF4-FFF2-40B4-BE49-F238E27FC236}">
                <a16:creationId xmlns:a16="http://schemas.microsoft.com/office/drawing/2014/main" id="{50282C17-AC8D-1077-BA7E-5C852892B4F8}"/>
              </a:ext>
            </a:extLst>
          </p:cNvPr>
          <p:cNvSpPr txBox="1"/>
          <p:nvPr/>
        </p:nvSpPr>
        <p:spPr>
          <a:xfrm>
            <a:off x="0" y="1704968"/>
            <a:ext cx="2440242" cy="307777"/>
          </a:xfrm>
          <a:prstGeom prst="rect">
            <a:avLst/>
          </a:prstGeom>
          <a:noFill/>
        </p:spPr>
        <p:txBody>
          <a:bodyPr wrap="square" rtlCol="0">
            <a:spAutoFit/>
          </a:bodyPr>
          <a:lstStyle/>
          <a:p>
            <a:pPr algn="r"/>
            <a:r>
              <a:rPr lang="es-MX" sz="1400">
                <a:solidFill>
                  <a:srgbClr val="F47F26"/>
                </a:solidFill>
                <a:latin typeface="FRUTIGER LT 55 ROMAN" panose="02000503000000000000" pitchFamily="2" charset="0"/>
              </a:rPr>
              <a:t>Características</a:t>
            </a:r>
          </a:p>
        </p:txBody>
      </p:sp>
      <p:sp>
        <p:nvSpPr>
          <p:cNvPr id="138" name="Title Horizon ">
            <a:hlinkClick r:id="rId6" action="ppaction://hlinksldjump"/>
            <a:extLst>
              <a:ext uri="{FF2B5EF4-FFF2-40B4-BE49-F238E27FC236}">
                <a16:creationId xmlns:a16="http://schemas.microsoft.com/office/drawing/2014/main" id="{8C5F9C0A-18A0-8F91-B62F-285CF1316D15}"/>
              </a:ext>
            </a:extLst>
          </p:cNvPr>
          <p:cNvSpPr txBox="1"/>
          <p:nvPr/>
        </p:nvSpPr>
        <p:spPr>
          <a:xfrm>
            <a:off x="0" y="1453221"/>
            <a:ext cx="2475844" cy="338554"/>
          </a:xfrm>
          <a:prstGeom prst="rect">
            <a:avLst/>
          </a:prstGeom>
          <a:noFill/>
        </p:spPr>
        <p:txBody>
          <a:bodyPr wrap="square" rtlCol="0">
            <a:spAutoFit/>
          </a:bodyPr>
          <a:lstStyle/>
          <a:p>
            <a:pPr algn="r"/>
            <a:r>
              <a:rPr lang="en-US" sz="1600" b="1" dirty="0">
                <a:latin typeface="FRUTIGER LT 65" panose="02000503000000000000" pitchFamily="2" charset="0"/>
              </a:rPr>
              <a:t>Horizon X-Ray System</a:t>
            </a:r>
          </a:p>
        </p:txBody>
      </p:sp>
      <p:sp>
        <p:nvSpPr>
          <p:cNvPr id="139" name="Feature 1">
            <a:hlinkClick r:id="rId7" action="ppaction://hlinksldjump"/>
            <a:extLst>
              <a:ext uri="{FF2B5EF4-FFF2-40B4-BE49-F238E27FC236}">
                <a16:creationId xmlns:a16="http://schemas.microsoft.com/office/drawing/2014/main" id="{ED3129BB-4459-A8F2-EFD8-BC1CCCE49116}"/>
              </a:ext>
            </a:extLst>
          </p:cNvPr>
          <p:cNvSpPr txBox="1"/>
          <p:nvPr/>
        </p:nvSpPr>
        <p:spPr>
          <a:xfrm>
            <a:off x="-47836" y="2169630"/>
            <a:ext cx="2791683" cy="307777"/>
          </a:xfrm>
          <a:prstGeom prst="rect">
            <a:avLst/>
          </a:prstGeom>
          <a:solidFill>
            <a:srgbClr val="F67F25"/>
          </a:solidFill>
          <a:ln>
            <a:noFill/>
          </a:ln>
        </p:spPr>
        <p:txBody>
          <a:bodyPr wrap="square" rtlCol="0">
            <a:spAutoFit/>
          </a:bodyPr>
          <a:lstStyle/>
          <a:p>
            <a:pPr algn="r"/>
            <a:r>
              <a:rPr lang="es-ES" sz="1400" dirty="0">
                <a:solidFill>
                  <a:schemeClr val="bg1"/>
                </a:solidFill>
                <a:latin typeface="FRUTIGER LT 45 LIGHT" panose="02000503000000000000" pitchFamily="2" charset="0"/>
              </a:rPr>
              <a:t>Movimiento del cabezal del tubo</a:t>
            </a:r>
            <a:endParaRPr lang="en-MX" sz="1400" dirty="0">
              <a:solidFill>
                <a:schemeClr val="bg1"/>
              </a:solidFill>
              <a:latin typeface="FRUTIGER LT 45 LIGHT" panose="02000503000000000000" pitchFamily="2" charset="0"/>
            </a:endParaRPr>
          </a:p>
        </p:txBody>
      </p:sp>
      <p:sp>
        <p:nvSpPr>
          <p:cNvPr id="140" name="Feature 2">
            <a:hlinkClick r:id="rId8" action="ppaction://hlinksldjump"/>
            <a:extLst>
              <a:ext uri="{FF2B5EF4-FFF2-40B4-BE49-F238E27FC236}">
                <a16:creationId xmlns:a16="http://schemas.microsoft.com/office/drawing/2014/main" id="{F350AEAB-6697-7029-C94F-BB50D4993046}"/>
              </a:ext>
            </a:extLst>
          </p:cNvPr>
          <p:cNvSpPr txBox="1"/>
          <p:nvPr/>
        </p:nvSpPr>
        <p:spPr>
          <a:xfrm>
            <a:off x="-47835" y="2512445"/>
            <a:ext cx="2791683" cy="523220"/>
          </a:xfrm>
          <a:prstGeom prst="rect">
            <a:avLst/>
          </a:prstGeom>
          <a:solidFill>
            <a:srgbClr val="F47F26"/>
          </a:solidFill>
          <a:ln>
            <a:noFill/>
          </a:ln>
        </p:spPr>
        <p:txBody>
          <a:bodyPr wrap="square" rtlCol="0">
            <a:spAutoFit/>
          </a:bodyPr>
          <a:lstStyle/>
          <a:p>
            <a:pPr algn="r"/>
            <a:r>
              <a:rPr lang="es-ES" sz="1400" dirty="0">
                <a:solidFill>
                  <a:schemeClr val="bg1"/>
                </a:solidFill>
                <a:latin typeface="FRUTIGER LT 45 LIGHT" panose="02000503000000000000" pitchFamily="2" charset="0"/>
              </a:rPr>
              <a:t>Movimiento Horizontal del soporte de pared</a:t>
            </a:r>
            <a:endParaRPr lang="en-MX" sz="1400" dirty="0">
              <a:solidFill>
                <a:schemeClr val="bg1"/>
              </a:solidFill>
              <a:latin typeface="FRUTIGER LT 45 LIGHT" panose="02000503000000000000" pitchFamily="2" charset="0"/>
            </a:endParaRPr>
          </a:p>
        </p:txBody>
      </p:sp>
      <p:sp>
        <p:nvSpPr>
          <p:cNvPr id="141" name="Feature 3">
            <a:hlinkClick r:id="rId9" action="ppaction://hlinksldjump"/>
            <a:extLst>
              <a:ext uri="{FF2B5EF4-FFF2-40B4-BE49-F238E27FC236}">
                <a16:creationId xmlns:a16="http://schemas.microsoft.com/office/drawing/2014/main" id="{837AF135-2A60-7269-8538-701450AAC1C0}"/>
              </a:ext>
            </a:extLst>
          </p:cNvPr>
          <p:cNvSpPr txBox="1"/>
          <p:nvPr/>
        </p:nvSpPr>
        <p:spPr>
          <a:xfrm>
            <a:off x="-45535" y="3070703"/>
            <a:ext cx="2791683" cy="523220"/>
          </a:xfrm>
          <a:prstGeom prst="rect">
            <a:avLst/>
          </a:prstGeom>
          <a:solidFill>
            <a:schemeClr val="bg1">
              <a:lumMod val="75000"/>
            </a:schemeClr>
          </a:solidFill>
          <a:ln>
            <a:noFill/>
          </a:ln>
        </p:spPr>
        <p:txBody>
          <a:bodyPr wrap="square" rtlCol="0">
            <a:spAutoFit/>
          </a:bodyPr>
          <a:lstStyle/>
          <a:p>
            <a:pPr algn="r"/>
            <a:r>
              <a:rPr lang="es-ES" sz="1400">
                <a:solidFill>
                  <a:schemeClr val="bg1"/>
                </a:solidFill>
                <a:latin typeface="FRUTIGER LT 45 LIGHT" panose="02000503000000000000" pitchFamily="2" charset="0"/>
              </a:rPr>
              <a:t>Bandeja de mesa con detector Focus</a:t>
            </a:r>
            <a:endParaRPr lang="en-MX" sz="1400">
              <a:solidFill>
                <a:schemeClr val="bg1"/>
              </a:solidFill>
              <a:latin typeface="FRUTIGER LT 45 LIGHT" panose="02000503000000000000" pitchFamily="2" charset="0"/>
            </a:endParaRPr>
          </a:p>
        </p:txBody>
      </p:sp>
      <p:sp>
        <p:nvSpPr>
          <p:cNvPr id="142" name="Feature 4">
            <a:hlinkClick r:id="rId10" action="ppaction://hlinksldjump"/>
            <a:extLst>
              <a:ext uri="{FF2B5EF4-FFF2-40B4-BE49-F238E27FC236}">
                <a16:creationId xmlns:a16="http://schemas.microsoft.com/office/drawing/2014/main" id="{EC8076EB-17A0-3CF3-BD04-08A6F27FAE72}"/>
              </a:ext>
            </a:extLst>
          </p:cNvPr>
          <p:cNvSpPr txBox="1"/>
          <p:nvPr/>
        </p:nvSpPr>
        <p:spPr>
          <a:xfrm>
            <a:off x="-47835" y="3628961"/>
            <a:ext cx="2791683" cy="523220"/>
          </a:xfrm>
          <a:prstGeom prst="rect">
            <a:avLst/>
          </a:prstGeom>
          <a:solidFill>
            <a:srgbClr val="F47F26"/>
          </a:solidFill>
          <a:ln>
            <a:noFill/>
          </a:ln>
        </p:spPr>
        <p:txBody>
          <a:bodyPr wrap="square" rtlCol="0">
            <a:spAutoFit/>
          </a:bodyPr>
          <a:lstStyle/>
          <a:p>
            <a:pPr algn="r"/>
            <a:r>
              <a:rPr lang="es-ES" sz="1400" dirty="0">
                <a:solidFill>
                  <a:schemeClr val="bg1"/>
                </a:solidFill>
                <a:latin typeface="FRUTIGER LT 45 LIGHT" panose="02000503000000000000" pitchFamily="2" charset="0"/>
              </a:rPr>
              <a:t>Bandeja de soporte de pared con detector Focus</a:t>
            </a:r>
            <a:endParaRPr lang="en-MX" sz="1400" dirty="0">
              <a:solidFill>
                <a:schemeClr val="bg1"/>
              </a:solidFill>
              <a:latin typeface="FRUTIGER LT 45 LIGHT" panose="02000503000000000000" pitchFamily="2" charset="0"/>
            </a:endParaRPr>
          </a:p>
        </p:txBody>
      </p:sp>
      <p:sp>
        <p:nvSpPr>
          <p:cNvPr id="143" name="Feature 5">
            <a:hlinkClick r:id="rId11" action="ppaction://hlinksldjump"/>
            <a:extLst>
              <a:ext uri="{FF2B5EF4-FFF2-40B4-BE49-F238E27FC236}">
                <a16:creationId xmlns:a16="http://schemas.microsoft.com/office/drawing/2014/main" id="{2542F9D6-26BA-13AF-79D4-5B24A52562E8}"/>
              </a:ext>
            </a:extLst>
          </p:cNvPr>
          <p:cNvSpPr txBox="1"/>
          <p:nvPr/>
        </p:nvSpPr>
        <p:spPr>
          <a:xfrm>
            <a:off x="-47835" y="4187219"/>
            <a:ext cx="2791683" cy="307777"/>
          </a:xfrm>
          <a:prstGeom prst="rect">
            <a:avLst/>
          </a:prstGeom>
          <a:solidFill>
            <a:srgbClr val="F47F26"/>
          </a:solidFill>
          <a:ln>
            <a:noFill/>
          </a:ln>
        </p:spPr>
        <p:txBody>
          <a:bodyPr wrap="square" rtlCol="0">
            <a:spAutoFit/>
          </a:bodyPr>
          <a:lstStyle/>
          <a:p>
            <a:pPr algn="r"/>
            <a:r>
              <a:rPr lang="es-ES" sz="1400" err="1">
                <a:solidFill>
                  <a:schemeClr val="bg1"/>
                </a:solidFill>
                <a:latin typeface="FRUTIGER LT 45 LIGHT" panose="02000503000000000000" pitchFamily="2" charset="0"/>
              </a:rPr>
              <a:t>Horizon</a:t>
            </a:r>
            <a:r>
              <a:rPr lang="es-ES" sz="1400">
                <a:solidFill>
                  <a:schemeClr val="bg1"/>
                </a:solidFill>
                <a:latin typeface="FRUTIGER LT 45 LIGHT" panose="02000503000000000000" pitchFamily="2" charset="0"/>
              </a:rPr>
              <a:t> sin Mesa</a:t>
            </a:r>
            <a:endParaRPr lang="en-MX" sz="1400">
              <a:solidFill>
                <a:schemeClr val="bg1"/>
              </a:solidFill>
              <a:latin typeface="FRUTIGER LT 45 LIGHT" panose="02000503000000000000" pitchFamily="2" charset="0"/>
            </a:endParaRPr>
          </a:p>
        </p:txBody>
      </p:sp>
      <p:sp>
        <p:nvSpPr>
          <p:cNvPr id="144" name="Feature 6">
            <a:hlinkClick r:id="rId12" action="ppaction://hlinksldjump"/>
            <a:extLst>
              <a:ext uri="{FF2B5EF4-FFF2-40B4-BE49-F238E27FC236}">
                <a16:creationId xmlns:a16="http://schemas.microsoft.com/office/drawing/2014/main" id="{16446E6C-5448-51C4-D55E-FB36342BC1E0}"/>
              </a:ext>
            </a:extLst>
          </p:cNvPr>
          <p:cNvSpPr txBox="1"/>
          <p:nvPr/>
        </p:nvSpPr>
        <p:spPr>
          <a:xfrm>
            <a:off x="-47835" y="4530034"/>
            <a:ext cx="2791683" cy="307777"/>
          </a:xfrm>
          <a:prstGeom prst="rect">
            <a:avLst/>
          </a:prstGeom>
          <a:solidFill>
            <a:srgbClr val="F47F26"/>
          </a:solidFill>
          <a:ln>
            <a:noFill/>
          </a:ln>
        </p:spPr>
        <p:txBody>
          <a:bodyPr wrap="square" rtlCol="0">
            <a:spAutoFit/>
          </a:bodyPr>
          <a:lstStyle/>
          <a:p>
            <a:pPr algn="r"/>
            <a:r>
              <a:rPr lang="es-MX" sz="1400">
                <a:solidFill>
                  <a:schemeClr val="bg1"/>
                </a:solidFill>
                <a:latin typeface="FRUTIGER LT 45 LIGHT" panose="02000503000000000000" pitchFamily="2" charset="0"/>
              </a:rPr>
              <a:t>Rotación de columna</a:t>
            </a:r>
            <a:endParaRPr lang="en-MX" sz="1400">
              <a:solidFill>
                <a:schemeClr val="bg1"/>
              </a:solidFill>
              <a:latin typeface="FRUTIGER LT 45 LIGHT" panose="02000503000000000000" pitchFamily="2" charset="0"/>
            </a:endParaRPr>
          </a:p>
        </p:txBody>
      </p:sp>
      <p:sp>
        <p:nvSpPr>
          <p:cNvPr id="145" name="Feature 7">
            <a:hlinkClick r:id="rId13" action="ppaction://hlinksldjump"/>
            <a:extLst>
              <a:ext uri="{FF2B5EF4-FFF2-40B4-BE49-F238E27FC236}">
                <a16:creationId xmlns:a16="http://schemas.microsoft.com/office/drawing/2014/main" id="{BB77F31F-2D63-FAF0-4505-2D9B3EF24D58}"/>
              </a:ext>
            </a:extLst>
          </p:cNvPr>
          <p:cNvSpPr txBox="1"/>
          <p:nvPr/>
        </p:nvSpPr>
        <p:spPr>
          <a:xfrm>
            <a:off x="-47835" y="4872851"/>
            <a:ext cx="2791683" cy="523220"/>
          </a:xfrm>
          <a:prstGeom prst="rect">
            <a:avLst/>
          </a:prstGeom>
          <a:solidFill>
            <a:srgbClr val="F47F26"/>
          </a:solidFill>
          <a:ln>
            <a:noFill/>
          </a:ln>
        </p:spPr>
        <p:txBody>
          <a:bodyPr wrap="square" rtlCol="0">
            <a:spAutoFit/>
          </a:bodyPr>
          <a:lstStyle/>
          <a:p>
            <a:pPr algn="r"/>
            <a:r>
              <a:rPr lang="es-ES" sz="1400" dirty="0">
                <a:solidFill>
                  <a:schemeClr val="bg1"/>
                </a:solidFill>
                <a:latin typeface="FRUTIGER LT 45 LIGHT" panose="02000503000000000000" pitchFamily="2" charset="0"/>
              </a:rPr>
              <a:t>Movimiento de Flotación de la mesa en 4 vías</a:t>
            </a:r>
            <a:endParaRPr lang="en-MX" sz="1400" dirty="0">
              <a:solidFill>
                <a:schemeClr val="bg1"/>
              </a:solidFill>
              <a:latin typeface="FRUTIGER LT 45 LIGHT" panose="02000503000000000000" pitchFamily="2" charset="0"/>
            </a:endParaRPr>
          </a:p>
        </p:txBody>
      </p:sp>
      <p:sp>
        <p:nvSpPr>
          <p:cNvPr id="146" name="Our Portafolio text box">
            <a:extLst>
              <a:ext uri="{FF2B5EF4-FFF2-40B4-BE49-F238E27FC236}">
                <a16:creationId xmlns:a16="http://schemas.microsoft.com/office/drawing/2014/main" id="{88829A3F-0EE9-8E2D-F78D-1E4A6B5575E0}"/>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47" name="Footer Placeholder 4">
            <a:extLst>
              <a:ext uri="{FF2B5EF4-FFF2-40B4-BE49-F238E27FC236}">
                <a16:creationId xmlns:a16="http://schemas.microsoft.com/office/drawing/2014/main" id="{B71561F7-5ED9-EBBA-4359-18E52A44D8F1}"/>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48" name="Thank you Title">
            <a:extLst>
              <a:ext uri="{FF2B5EF4-FFF2-40B4-BE49-F238E27FC236}">
                <a16:creationId xmlns:a16="http://schemas.microsoft.com/office/drawing/2014/main" id="{D81DD815-5E16-9A20-F96E-245A0ADA57B1}"/>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49" name="Why Us picture">
            <a:extLst>
              <a:ext uri="{FF2B5EF4-FFF2-40B4-BE49-F238E27FC236}">
                <a16:creationId xmlns:a16="http://schemas.microsoft.com/office/drawing/2014/main" id="{142ECE9B-897A-081A-BA9B-625899F8C000}"/>
              </a:ext>
            </a:extLst>
          </p:cNvPr>
          <p:cNvPicPr>
            <a:picLocks noChangeAspect="1"/>
          </p:cNvPicPr>
          <p:nvPr/>
        </p:nvPicPr>
        <p:blipFill>
          <a:blip r:embed="rId14"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grpSp>
        <p:nvGrpSpPr>
          <p:cNvPr id="150" name="PRINTING">
            <a:extLst>
              <a:ext uri="{FF2B5EF4-FFF2-40B4-BE49-F238E27FC236}">
                <a16:creationId xmlns:a16="http://schemas.microsoft.com/office/drawing/2014/main" id="{7AFF6C5E-282E-0C98-E503-DEF9BD4470F7}"/>
              </a:ext>
            </a:extLst>
          </p:cNvPr>
          <p:cNvGrpSpPr/>
          <p:nvPr/>
        </p:nvGrpSpPr>
        <p:grpSpPr>
          <a:xfrm>
            <a:off x="-4150933" y="4208655"/>
            <a:ext cx="2263350" cy="1982042"/>
            <a:chOff x="9691837" y="4522498"/>
            <a:chExt cx="2263350" cy="1982042"/>
          </a:xfrm>
        </p:grpSpPr>
        <p:sp>
          <p:nvSpPr>
            <p:cNvPr id="151" name="Rectangulo Printing">
              <a:hlinkClick r:id="rId15" action="ppaction://hlinksldjump"/>
              <a:extLst>
                <a:ext uri="{FF2B5EF4-FFF2-40B4-BE49-F238E27FC236}">
                  <a16:creationId xmlns:a16="http://schemas.microsoft.com/office/drawing/2014/main" id="{57B5F47F-A58F-AFED-BAAF-017E9C71A16E}"/>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2" name="TextBox Printing">
              <a:hlinkClick r:id="rId15" action="ppaction://hlinksldjump"/>
              <a:extLst>
                <a:ext uri="{FF2B5EF4-FFF2-40B4-BE49-F238E27FC236}">
                  <a16:creationId xmlns:a16="http://schemas.microsoft.com/office/drawing/2014/main" id="{62BCD67B-B802-616B-3091-65CE541E2EDE}"/>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53" name="Prodcut image 5950">
              <a:hlinkClick r:id="rId15" action="ppaction://hlinksldjump"/>
              <a:extLst>
                <a:ext uri="{FF2B5EF4-FFF2-40B4-BE49-F238E27FC236}">
                  <a16:creationId xmlns:a16="http://schemas.microsoft.com/office/drawing/2014/main" id="{D943053F-BDEF-F8C8-A474-91AF3F822404}"/>
                </a:ext>
              </a:extLst>
            </p:cNvPr>
            <p:cNvPicPr>
              <a:picLocks noChangeAspect="1" noChangeArrowheads="1"/>
            </p:cNvPicPr>
            <p:nvPr/>
          </p:nvPicPr>
          <p:blipFill>
            <a:blip r:embed="rId16"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54" name="Vita Flex">
              <a:hlinkClick r:id="rId15" action="ppaction://hlinksldjump"/>
              <a:extLst>
                <a:ext uri="{FF2B5EF4-FFF2-40B4-BE49-F238E27FC236}">
                  <a16:creationId xmlns:a16="http://schemas.microsoft.com/office/drawing/2014/main" id="{45CCC693-BCB8-5CF6-50AE-04F2430E1035}"/>
                </a:ext>
              </a:extLst>
            </p:cNvPr>
            <p:cNvPicPr>
              <a:picLocks noChangeAspect="1"/>
            </p:cNvPicPr>
            <p:nvPr/>
          </p:nvPicPr>
          <p:blipFill>
            <a:blip r:embed="rId17"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59" name="RISE">
            <a:extLst>
              <a:ext uri="{FF2B5EF4-FFF2-40B4-BE49-F238E27FC236}">
                <a16:creationId xmlns:a16="http://schemas.microsoft.com/office/drawing/2014/main" id="{77CA234F-1AF9-577C-08C7-B8B3C4912ACE}"/>
              </a:ext>
            </a:extLst>
          </p:cNvPr>
          <p:cNvGrpSpPr/>
          <p:nvPr/>
        </p:nvGrpSpPr>
        <p:grpSpPr>
          <a:xfrm>
            <a:off x="-11285110" y="4208655"/>
            <a:ext cx="2042338" cy="1982042"/>
            <a:chOff x="3870208" y="4306822"/>
            <a:chExt cx="2042338" cy="1982042"/>
          </a:xfrm>
        </p:grpSpPr>
        <p:grpSp>
          <p:nvGrpSpPr>
            <p:cNvPr id="160" name="RISE">
              <a:extLst>
                <a:ext uri="{FF2B5EF4-FFF2-40B4-BE49-F238E27FC236}">
                  <a16:creationId xmlns:a16="http://schemas.microsoft.com/office/drawing/2014/main" id="{21B93313-EA74-318E-A208-075507C983BB}"/>
                </a:ext>
              </a:extLst>
            </p:cNvPr>
            <p:cNvGrpSpPr/>
            <p:nvPr/>
          </p:nvGrpSpPr>
          <p:grpSpPr>
            <a:xfrm>
              <a:off x="3870208" y="4306822"/>
              <a:ext cx="2042338" cy="1982042"/>
              <a:chOff x="2933238" y="4372963"/>
              <a:chExt cx="2042338" cy="1982042"/>
            </a:xfrm>
          </p:grpSpPr>
          <p:sp>
            <p:nvSpPr>
              <p:cNvPr id="162" name="Rectangulo Rise">
                <a:hlinkClick r:id="rId18" action="ppaction://hlinksldjump"/>
                <a:extLst>
                  <a:ext uri="{FF2B5EF4-FFF2-40B4-BE49-F238E27FC236}">
                    <a16:creationId xmlns:a16="http://schemas.microsoft.com/office/drawing/2014/main" id="{59D5C593-10DC-FC4B-FE87-D467591E3130}"/>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3" name="TextBox Rise">
                <a:hlinkClick r:id="rId18" action="ppaction://hlinksldjump"/>
                <a:extLst>
                  <a:ext uri="{FF2B5EF4-FFF2-40B4-BE49-F238E27FC236}">
                    <a16:creationId xmlns:a16="http://schemas.microsoft.com/office/drawing/2014/main" id="{6296A58C-CA51-5341-3FFC-4385473406AE}"/>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61" name="Picture 160">
              <a:hlinkClick r:id="rId18" action="ppaction://hlinksldjump"/>
              <a:extLst>
                <a:ext uri="{FF2B5EF4-FFF2-40B4-BE49-F238E27FC236}">
                  <a16:creationId xmlns:a16="http://schemas.microsoft.com/office/drawing/2014/main" id="{E9B95F7B-38A2-904F-4A73-F728967CFAC4}"/>
                </a:ext>
              </a:extLst>
            </p:cNvPr>
            <p:cNvPicPr>
              <a:picLocks noChangeAspect="1"/>
            </p:cNvPicPr>
            <p:nvPr/>
          </p:nvPicPr>
          <p:blipFill>
            <a:blip r:embed="rId19"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64" name="REVOLUTION">
            <a:extLst>
              <a:ext uri="{FF2B5EF4-FFF2-40B4-BE49-F238E27FC236}">
                <a16:creationId xmlns:a16="http://schemas.microsoft.com/office/drawing/2014/main" id="{75E76343-C4E5-752E-E7E6-CE0FE4953F78}"/>
              </a:ext>
            </a:extLst>
          </p:cNvPr>
          <p:cNvGrpSpPr/>
          <p:nvPr/>
        </p:nvGrpSpPr>
        <p:grpSpPr>
          <a:xfrm>
            <a:off x="-14975241" y="4203612"/>
            <a:ext cx="2062983" cy="1992129"/>
            <a:chOff x="612262" y="4383050"/>
            <a:chExt cx="2062983" cy="1992129"/>
          </a:xfrm>
        </p:grpSpPr>
        <p:sp>
          <p:nvSpPr>
            <p:cNvPr id="165" name="Rectangulo Revolution">
              <a:hlinkClick r:id="rId20" action="ppaction://hlinksldjump"/>
              <a:extLst>
                <a:ext uri="{FF2B5EF4-FFF2-40B4-BE49-F238E27FC236}">
                  <a16:creationId xmlns:a16="http://schemas.microsoft.com/office/drawing/2014/main" id="{19483B75-F9DE-9E45-6B21-D41E250BD5D2}"/>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66" name="Prodcut image Revolution">
              <a:hlinkClick r:id="rId20" action="ppaction://hlinksldjump"/>
              <a:extLst>
                <a:ext uri="{FF2B5EF4-FFF2-40B4-BE49-F238E27FC236}">
                  <a16:creationId xmlns:a16="http://schemas.microsoft.com/office/drawing/2014/main" id="{75DC822C-3522-1C6C-53D1-FDE60C374DD6}"/>
                </a:ext>
              </a:extLst>
            </p:cNvPr>
            <p:cNvPicPr>
              <a:picLocks noChangeAspect="1"/>
            </p:cNvPicPr>
            <p:nvPr/>
          </p:nvPicPr>
          <p:blipFill>
            <a:blip r:embed="rId21"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67" name="TextBox Revolution">
              <a:hlinkClick r:id="rId20" action="ppaction://hlinksldjump"/>
              <a:extLst>
                <a:ext uri="{FF2B5EF4-FFF2-40B4-BE49-F238E27FC236}">
                  <a16:creationId xmlns:a16="http://schemas.microsoft.com/office/drawing/2014/main" id="{53A8427F-99D1-24A0-F115-52569C0B680B}"/>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68" name="EXCEL">
            <a:extLst>
              <a:ext uri="{FF2B5EF4-FFF2-40B4-BE49-F238E27FC236}">
                <a16:creationId xmlns:a16="http://schemas.microsoft.com/office/drawing/2014/main" id="{4A24CACB-FD56-AB79-ECDA-736848FA65D6}"/>
              </a:ext>
            </a:extLst>
          </p:cNvPr>
          <p:cNvGrpSpPr/>
          <p:nvPr/>
        </p:nvGrpSpPr>
        <p:grpSpPr>
          <a:xfrm>
            <a:off x="26541013" y="1885505"/>
            <a:ext cx="2057103" cy="1982042"/>
            <a:chOff x="9706418" y="2036246"/>
            <a:chExt cx="2057103" cy="1982042"/>
          </a:xfrm>
        </p:grpSpPr>
        <p:sp>
          <p:nvSpPr>
            <p:cNvPr id="169" name="Rectangulo Excel">
              <a:hlinkClick r:id="rId22" action="ppaction://hlinksldjump"/>
              <a:extLst>
                <a:ext uri="{FF2B5EF4-FFF2-40B4-BE49-F238E27FC236}">
                  <a16:creationId xmlns:a16="http://schemas.microsoft.com/office/drawing/2014/main" id="{C927815A-4900-945C-0CA1-B699F78C7668}"/>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0" name="TextBox Excel">
              <a:hlinkClick r:id="rId22" action="ppaction://hlinksldjump"/>
              <a:extLst>
                <a:ext uri="{FF2B5EF4-FFF2-40B4-BE49-F238E27FC236}">
                  <a16:creationId xmlns:a16="http://schemas.microsoft.com/office/drawing/2014/main" id="{72F134B1-63CB-BA0A-590C-B2E4761FCB7C}"/>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71" name="Product image Excel">
              <a:hlinkClick r:id="rId22" action="ppaction://hlinksldjump"/>
              <a:extLst>
                <a:ext uri="{FF2B5EF4-FFF2-40B4-BE49-F238E27FC236}">
                  <a16:creationId xmlns:a16="http://schemas.microsoft.com/office/drawing/2014/main" id="{36F21B49-6AF0-597D-E7E9-91D3AC10F7B2}"/>
                </a:ext>
              </a:extLst>
            </p:cNvPr>
            <p:cNvPicPr>
              <a:picLocks noChangeAspect="1"/>
            </p:cNvPicPr>
            <p:nvPr/>
          </p:nvPicPr>
          <p:blipFill>
            <a:blip r:embed="rId23"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72" name="COMPAS OTC">
            <a:extLst>
              <a:ext uri="{FF2B5EF4-FFF2-40B4-BE49-F238E27FC236}">
                <a16:creationId xmlns:a16="http://schemas.microsoft.com/office/drawing/2014/main" id="{BD9F27BD-7C34-36CA-A6D5-027ED8FF3024}"/>
              </a:ext>
            </a:extLst>
          </p:cNvPr>
          <p:cNvGrpSpPr/>
          <p:nvPr/>
        </p:nvGrpSpPr>
        <p:grpSpPr>
          <a:xfrm>
            <a:off x="22389051" y="1885505"/>
            <a:ext cx="2042338" cy="1982042"/>
            <a:chOff x="5078285" y="2036246"/>
            <a:chExt cx="2042338" cy="1982042"/>
          </a:xfrm>
        </p:grpSpPr>
        <p:sp>
          <p:nvSpPr>
            <p:cNvPr id="173" name="Rectangulo Compas OTC">
              <a:hlinkClick r:id="rId24" action="ppaction://hlinksldjump"/>
              <a:extLst>
                <a:ext uri="{FF2B5EF4-FFF2-40B4-BE49-F238E27FC236}">
                  <a16:creationId xmlns:a16="http://schemas.microsoft.com/office/drawing/2014/main" id="{883A0718-AC0F-9C3C-50D0-5A40AA67D4F6}"/>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4" name="TextBox Compass OTC">
              <a:hlinkClick r:id="rId24" action="ppaction://hlinksldjump"/>
              <a:extLst>
                <a:ext uri="{FF2B5EF4-FFF2-40B4-BE49-F238E27FC236}">
                  <a16:creationId xmlns:a16="http://schemas.microsoft.com/office/drawing/2014/main" id="{6A466D96-FA32-933B-E06E-353FC7BE72EC}"/>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75" name="Product image Compass OTC">
              <a:hlinkClick r:id="rId24" action="ppaction://hlinksldjump"/>
              <a:extLst>
                <a:ext uri="{FF2B5EF4-FFF2-40B4-BE49-F238E27FC236}">
                  <a16:creationId xmlns:a16="http://schemas.microsoft.com/office/drawing/2014/main" id="{0460497E-26DD-D7A6-483C-0987018F28A2}"/>
                </a:ext>
              </a:extLst>
            </p:cNvPr>
            <p:cNvPicPr>
              <a:picLocks noChangeAspect="1"/>
            </p:cNvPicPr>
            <p:nvPr/>
          </p:nvPicPr>
          <p:blipFill rotWithShape="1">
            <a:blip r:embed="rId25"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76" name="COMPASS FMT">
            <a:extLst>
              <a:ext uri="{FF2B5EF4-FFF2-40B4-BE49-F238E27FC236}">
                <a16:creationId xmlns:a16="http://schemas.microsoft.com/office/drawing/2014/main" id="{9175BC7F-1F3E-E576-29E2-7F7C8FAECF3C}"/>
              </a:ext>
            </a:extLst>
          </p:cNvPr>
          <p:cNvGrpSpPr/>
          <p:nvPr/>
        </p:nvGrpSpPr>
        <p:grpSpPr>
          <a:xfrm>
            <a:off x="18200403" y="1885505"/>
            <a:ext cx="2042338" cy="1982042"/>
            <a:chOff x="2774521" y="2046333"/>
            <a:chExt cx="2042338" cy="1982042"/>
          </a:xfrm>
        </p:grpSpPr>
        <p:grpSp>
          <p:nvGrpSpPr>
            <p:cNvPr id="177" name="Group 176">
              <a:extLst>
                <a:ext uri="{FF2B5EF4-FFF2-40B4-BE49-F238E27FC236}">
                  <a16:creationId xmlns:a16="http://schemas.microsoft.com/office/drawing/2014/main" id="{98C354E3-04C8-E7B6-5D92-70A2E176D7BB}"/>
                </a:ext>
              </a:extLst>
            </p:cNvPr>
            <p:cNvGrpSpPr/>
            <p:nvPr/>
          </p:nvGrpSpPr>
          <p:grpSpPr>
            <a:xfrm>
              <a:off x="2774521" y="2046333"/>
              <a:ext cx="2042338" cy="1982042"/>
              <a:chOff x="2774521" y="2046333"/>
              <a:chExt cx="2042338" cy="1982042"/>
            </a:xfrm>
          </p:grpSpPr>
          <p:sp>
            <p:nvSpPr>
              <p:cNvPr id="179" name="Rectangulo Horizon">
                <a:hlinkClick r:id="rId26" action="ppaction://hlinksldjump"/>
                <a:extLst>
                  <a:ext uri="{FF2B5EF4-FFF2-40B4-BE49-F238E27FC236}">
                    <a16:creationId xmlns:a16="http://schemas.microsoft.com/office/drawing/2014/main" id="{54D5997C-3E16-E155-18EF-B71E82FA6FF3}"/>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0" name="TextBox Compass FMT">
                <a:hlinkClick r:id="rId26" action="ppaction://hlinksldjump"/>
                <a:extLst>
                  <a:ext uri="{FF2B5EF4-FFF2-40B4-BE49-F238E27FC236}">
                    <a16:creationId xmlns:a16="http://schemas.microsoft.com/office/drawing/2014/main" id="{4309B6F3-556A-B912-02FB-5CBC3779216E}"/>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78" name="Picture 177">
              <a:hlinkClick r:id="rId26" action="ppaction://hlinksldjump"/>
              <a:extLst>
                <a:ext uri="{FF2B5EF4-FFF2-40B4-BE49-F238E27FC236}">
                  <a16:creationId xmlns:a16="http://schemas.microsoft.com/office/drawing/2014/main" id="{23531382-1735-BC6E-EF9F-13CD6E830B50}"/>
                </a:ext>
              </a:extLst>
            </p:cNvPr>
            <p:cNvPicPr>
              <a:picLocks noChangeAspect="1"/>
            </p:cNvPicPr>
            <p:nvPr/>
          </p:nvPicPr>
          <p:blipFill rotWithShape="1">
            <a:blip r:embed="rId27"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81" name="HORIZON">
            <a:extLst>
              <a:ext uri="{FF2B5EF4-FFF2-40B4-BE49-F238E27FC236}">
                <a16:creationId xmlns:a16="http://schemas.microsoft.com/office/drawing/2014/main" id="{CDA48C00-72FA-E9A9-9C57-77F81C912D6E}"/>
              </a:ext>
            </a:extLst>
          </p:cNvPr>
          <p:cNvGrpSpPr/>
          <p:nvPr/>
        </p:nvGrpSpPr>
        <p:grpSpPr>
          <a:xfrm>
            <a:off x="14110573" y="1885505"/>
            <a:ext cx="2062983" cy="1982042"/>
            <a:chOff x="443243" y="2046333"/>
            <a:chExt cx="2062983" cy="1982042"/>
          </a:xfrm>
        </p:grpSpPr>
        <p:sp>
          <p:nvSpPr>
            <p:cNvPr id="182" name="Rectangulo Horizon">
              <a:hlinkClick r:id="rId6" action="ppaction://hlinksldjump"/>
              <a:extLst>
                <a:ext uri="{FF2B5EF4-FFF2-40B4-BE49-F238E27FC236}">
                  <a16:creationId xmlns:a16="http://schemas.microsoft.com/office/drawing/2014/main" id="{D462DFD6-D09C-AA2A-3603-65EF3F2B9B31}"/>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3" name="TextBox Horizon">
              <a:hlinkClick r:id="rId6" action="ppaction://hlinksldjump"/>
              <a:extLst>
                <a:ext uri="{FF2B5EF4-FFF2-40B4-BE49-F238E27FC236}">
                  <a16:creationId xmlns:a16="http://schemas.microsoft.com/office/drawing/2014/main" id="{3C7F19FE-1B42-FD50-6BC6-06B2511722F1}"/>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84" name="Product image Horizon">
              <a:hlinkClick r:id="rId6" action="ppaction://hlinksldjump"/>
              <a:extLst>
                <a:ext uri="{FF2B5EF4-FFF2-40B4-BE49-F238E27FC236}">
                  <a16:creationId xmlns:a16="http://schemas.microsoft.com/office/drawing/2014/main" id="{8936DD44-10B9-D268-4E27-09F18D3B05EE}"/>
                </a:ext>
              </a:extLst>
            </p:cNvPr>
            <p:cNvPicPr>
              <a:picLocks noChangeAspect="1"/>
            </p:cNvPicPr>
            <p:nvPr/>
          </p:nvPicPr>
          <p:blipFill rotWithShape="1">
            <a:blip r:embed="rId28"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85" name="Medical Imaging Title">
            <a:extLst>
              <a:ext uri="{FF2B5EF4-FFF2-40B4-BE49-F238E27FC236}">
                <a16:creationId xmlns:a16="http://schemas.microsoft.com/office/drawing/2014/main" id="{42072A52-9F19-620A-E962-4FD882075E4F}"/>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86" name="We Care Text">
            <a:extLst>
              <a:ext uri="{FF2B5EF4-FFF2-40B4-BE49-F238E27FC236}">
                <a16:creationId xmlns:a16="http://schemas.microsoft.com/office/drawing/2014/main" id="{09B4F964-BB6C-54D5-B4CD-6BA02BE08882}"/>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87" name="Thank you image">
            <a:extLst>
              <a:ext uri="{FF2B5EF4-FFF2-40B4-BE49-F238E27FC236}">
                <a16:creationId xmlns:a16="http://schemas.microsoft.com/office/drawing/2014/main" id="{E220AB98-244A-68D1-D043-907C30C311DC}"/>
              </a:ext>
            </a:extLst>
          </p:cNvPr>
          <p:cNvPicPr>
            <a:picLocks noChangeAspect="1"/>
          </p:cNvPicPr>
          <p:nvPr/>
        </p:nvPicPr>
        <p:blipFill>
          <a:blip r:embed="rId29"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88" name="Tech Spec Dimension">
            <a:extLst>
              <a:ext uri="{FF2B5EF4-FFF2-40B4-BE49-F238E27FC236}">
                <a16:creationId xmlns:a16="http://schemas.microsoft.com/office/drawing/2014/main" id="{D3B624AE-32E4-8B97-9616-AF03DB88FE20}"/>
              </a:ext>
            </a:extLst>
          </p:cNvPr>
          <p:cNvGrpSpPr/>
          <p:nvPr/>
        </p:nvGrpSpPr>
        <p:grpSpPr>
          <a:xfrm>
            <a:off x="12756692" y="2361785"/>
            <a:ext cx="4701714" cy="338554"/>
            <a:chOff x="8039618" y="2813563"/>
            <a:chExt cx="4187645" cy="338554"/>
          </a:xfrm>
        </p:grpSpPr>
        <p:sp>
          <p:nvSpPr>
            <p:cNvPr id="189" name="TextBox 188">
              <a:extLst>
                <a:ext uri="{FF2B5EF4-FFF2-40B4-BE49-F238E27FC236}">
                  <a16:creationId xmlns:a16="http://schemas.microsoft.com/office/drawing/2014/main" id="{DCACCF69-7631-6956-19A5-D70A8AF6114F}"/>
                </a:ext>
              </a:extLst>
            </p:cNvPr>
            <p:cNvSpPr txBox="1"/>
            <p:nvPr/>
          </p:nvSpPr>
          <p:spPr>
            <a:xfrm>
              <a:off x="8039618" y="2813563"/>
              <a:ext cx="2205943"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Dimensiones de la mesa</a:t>
              </a:r>
              <a:endParaRPr lang="en-MX" sz="1600">
                <a:solidFill>
                  <a:schemeClr val="bg1"/>
                </a:solidFill>
                <a:latin typeface="FRUTIGER LT 45 LIGHT" panose="02000503000000000000" pitchFamily="2" charset="0"/>
              </a:endParaRPr>
            </a:p>
          </p:txBody>
        </p:sp>
        <p:sp>
          <p:nvSpPr>
            <p:cNvPr id="190" name="TextBox 189">
              <a:extLst>
                <a:ext uri="{FF2B5EF4-FFF2-40B4-BE49-F238E27FC236}">
                  <a16:creationId xmlns:a16="http://schemas.microsoft.com/office/drawing/2014/main" id="{C07FCF39-5103-115B-BCDF-865D1B711EF4}"/>
                </a:ext>
              </a:extLst>
            </p:cNvPr>
            <p:cNvSpPr txBox="1"/>
            <p:nvPr/>
          </p:nvSpPr>
          <p:spPr>
            <a:xfrm>
              <a:off x="10281958" y="2813563"/>
              <a:ext cx="1945305" cy="338554"/>
            </a:xfrm>
            <a:prstGeom prst="rect">
              <a:avLst/>
            </a:prstGeom>
            <a:solidFill>
              <a:srgbClr val="F47F26"/>
            </a:solidFill>
            <a:ln>
              <a:noFill/>
            </a:ln>
          </p:spPr>
          <p:txBody>
            <a:bodyPr wrap="square" rtlCol="0">
              <a:spAutoFit/>
            </a:bodyPr>
            <a:lstStyle/>
            <a:p>
              <a:r>
                <a:rPr lang="en-MX" sz="1600" dirty="0">
                  <a:solidFill>
                    <a:schemeClr val="bg1"/>
                  </a:solidFill>
                  <a:latin typeface="FRUTIGER LT 45 LIGHT" panose="02000503000000000000" pitchFamily="2" charset="0"/>
                </a:rPr>
                <a:t>78.7 x 31.5 inches</a:t>
              </a:r>
            </a:p>
          </p:txBody>
        </p:sp>
      </p:grpSp>
      <p:grpSp>
        <p:nvGrpSpPr>
          <p:cNvPr id="191" name="Tech Specs Weight ">
            <a:extLst>
              <a:ext uri="{FF2B5EF4-FFF2-40B4-BE49-F238E27FC236}">
                <a16:creationId xmlns:a16="http://schemas.microsoft.com/office/drawing/2014/main" id="{DC4B4364-EA4E-3375-EFFA-B10EE406367A}"/>
              </a:ext>
            </a:extLst>
          </p:cNvPr>
          <p:cNvGrpSpPr/>
          <p:nvPr/>
        </p:nvGrpSpPr>
        <p:grpSpPr>
          <a:xfrm>
            <a:off x="12756691" y="2840455"/>
            <a:ext cx="4701713" cy="338554"/>
            <a:chOff x="7769714" y="3268594"/>
            <a:chExt cx="4718187" cy="338554"/>
          </a:xfrm>
        </p:grpSpPr>
        <p:sp>
          <p:nvSpPr>
            <p:cNvPr id="192" name="TextBox 191">
              <a:extLst>
                <a:ext uri="{FF2B5EF4-FFF2-40B4-BE49-F238E27FC236}">
                  <a16:creationId xmlns:a16="http://schemas.microsoft.com/office/drawing/2014/main" id="{250CD118-DC4A-BDDD-9871-FFE85FF44DA6}"/>
                </a:ext>
              </a:extLst>
            </p:cNvPr>
            <p:cNvSpPr txBox="1"/>
            <p:nvPr/>
          </p:nvSpPr>
          <p:spPr>
            <a:xfrm>
              <a:off x="7769714" y="3268594"/>
              <a:ext cx="2475848"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Límite de peso de la mesa</a:t>
              </a:r>
              <a:endParaRPr lang="en-MX" sz="1600">
                <a:solidFill>
                  <a:schemeClr val="bg1"/>
                </a:solidFill>
                <a:latin typeface="FRUTIGER LT 45 LIGHT" panose="02000503000000000000" pitchFamily="2" charset="0"/>
              </a:endParaRPr>
            </a:p>
          </p:txBody>
        </p:sp>
        <p:sp>
          <p:nvSpPr>
            <p:cNvPr id="193" name="TextBox 192">
              <a:extLst>
                <a:ext uri="{FF2B5EF4-FFF2-40B4-BE49-F238E27FC236}">
                  <a16:creationId xmlns:a16="http://schemas.microsoft.com/office/drawing/2014/main" id="{A517F5E0-ADA5-0974-A173-AD8C937A3E6F}"/>
                </a:ext>
              </a:extLst>
            </p:cNvPr>
            <p:cNvSpPr txBox="1"/>
            <p:nvPr/>
          </p:nvSpPr>
          <p:spPr>
            <a:xfrm>
              <a:off x="10281958" y="3268594"/>
              <a:ext cx="2205943"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440 lbs</a:t>
              </a:r>
            </a:p>
          </p:txBody>
        </p:sp>
      </p:grpSp>
      <p:grpSp>
        <p:nvGrpSpPr>
          <p:cNvPr id="194" name="Tech Specs Tube">
            <a:extLst>
              <a:ext uri="{FF2B5EF4-FFF2-40B4-BE49-F238E27FC236}">
                <a16:creationId xmlns:a16="http://schemas.microsoft.com/office/drawing/2014/main" id="{9D836483-BC4D-D974-DE35-663A4775B83C}"/>
              </a:ext>
            </a:extLst>
          </p:cNvPr>
          <p:cNvGrpSpPr/>
          <p:nvPr/>
        </p:nvGrpSpPr>
        <p:grpSpPr>
          <a:xfrm>
            <a:off x="12756691" y="3315041"/>
            <a:ext cx="4715847" cy="338554"/>
            <a:chOff x="8039618" y="3744368"/>
            <a:chExt cx="4200233" cy="338554"/>
          </a:xfrm>
        </p:grpSpPr>
        <p:sp>
          <p:nvSpPr>
            <p:cNvPr id="195" name="TextBox 194">
              <a:extLst>
                <a:ext uri="{FF2B5EF4-FFF2-40B4-BE49-F238E27FC236}">
                  <a16:creationId xmlns:a16="http://schemas.microsoft.com/office/drawing/2014/main" id="{88FB83C2-BA48-131A-8E82-721C78017545}"/>
                </a:ext>
              </a:extLst>
            </p:cNvPr>
            <p:cNvSpPr txBox="1"/>
            <p:nvPr/>
          </p:nvSpPr>
          <p:spPr>
            <a:xfrm>
              <a:off x="8039618" y="3744368"/>
              <a:ext cx="2205943"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Tub</a:t>
              </a:r>
              <a:r>
                <a:rPr lang="es-MX" sz="1600">
                  <a:solidFill>
                    <a:schemeClr val="bg1"/>
                  </a:solidFill>
                  <a:latin typeface="FRUTIGER LT 45 LIGHT" panose="02000503000000000000" pitchFamily="2" charset="0"/>
                </a:rPr>
                <a:t>o</a:t>
              </a:r>
              <a:endParaRPr lang="en-MX" sz="1600">
                <a:solidFill>
                  <a:schemeClr val="bg1"/>
                </a:solidFill>
                <a:latin typeface="FRUTIGER LT 45 LIGHT" panose="02000503000000000000" pitchFamily="2" charset="0"/>
              </a:endParaRPr>
            </a:p>
          </p:txBody>
        </p:sp>
        <p:sp>
          <p:nvSpPr>
            <p:cNvPr id="196" name="TextBox 195">
              <a:extLst>
                <a:ext uri="{FF2B5EF4-FFF2-40B4-BE49-F238E27FC236}">
                  <a16:creationId xmlns:a16="http://schemas.microsoft.com/office/drawing/2014/main" id="{9C758A8C-F496-6926-7AE0-3B477EFF9066}"/>
                </a:ext>
              </a:extLst>
            </p:cNvPr>
            <p:cNvSpPr txBox="1"/>
            <p:nvPr/>
          </p:nvSpPr>
          <p:spPr>
            <a:xfrm>
              <a:off x="10281958" y="3744368"/>
              <a:ext cx="1957893"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84.72 x 90.5 inches</a:t>
              </a:r>
            </a:p>
          </p:txBody>
        </p:sp>
      </p:grpSp>
      <p:sp>
        <p:nvSpPr>
          <p:cNvPr id="197" name="Subtitle Tech Specs">
            <a:extLst>
              <a:ext uri="{FF2B5EF4-FFF2-40B4-BE49-F238E27FC236}">
                <a16:creationId xmlns:a16="http://schemas.microsoft.com/office/drawing/2014/main" id="{7D30879F-1D3B-5B78-D7FF-8C6F1E2CC2D5}"/>
              </a:ext>
            </a:extLst>
          </p:cNvPr>
          <p:cNvSpPr txBox="1"/>
          <p:nvPr/>
        </p:nvSpPr>
        <p:spPr>
          <a:xfrm>
            <a:off x="14620065" y="1858102"/>
            <a:ext cx="2440242" cy="307777"/>
          </a:xfrm>
          <a:prstGeom prst="rect">
            <a:avLst/>
          </a:prstGeom>
          <a:noFill/>
        </p:spPr>
        <p:txBody>
          <a:bodyPr wrap="square" rtlCol="0">
            <a:spAutoFit/>
          </a:bodyPr>
          <a:lstStyle/>
          <a:p>
            <a:pPr algn="r"/>
            <a:r>
              <a:rPr lang="es-MX" sz="1400" dirty="0">
                <a:solidFill>
                  <a:srgbClr val="F47F26"/>
                </a:solidFill>
                <a:latin typeface="FRUTIGER LT 55 ROMAN" panose="02000503000000000000" pitchFamily="2" charset="0"/>
              </a:rPr>
              <a:t>Especificaciones Técnicas</a:t>
            </a:r>
          </a:p>
        </p:txBody>
      </p:sp>
      <p:sp>
        <p:nvSpPr>
          <p:cNvPr id="198" name="Subtitle Benefits">
            <a:extLst>
              <a:ext uri="{FF2B5EF4-FFF2-40B4-BE49-F238E27FC236}">
                <a16:creationId xmlns:a16="http://schemas.microsoft.com/office/drawing/2014/main" id="{70358574-AC22-4CA2-89A3-3825F1A59D8A}"/>
              </a:ext>
            </a:extLst>
          </p:cNvPr>
          <p:cNvSpPr txBox="1"/>
          <p:nvPr/>
        </p:nvSpPr>
        <p:spPr>
          <a:xfrm>
            <a:off x="-3854113" y="2431166"/>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sp>
        <p:nvSpPr>
          <p:cNvPr id="199" name="Subtitle Detector Compatibility">
            <a:extLst>
              <a:ext uri="{FF2B5EF4-FFF2-40B4-BE49-F238E27FC236}">
                <a16:creationId xmlns:a16="http://schemas.microsoft.com/office/drawing/2014/main" id="{5B247D50-2D0C-B83A-7C0D-BA662601EDC1}"/>
              </a:ext>
            </a:extLst>
          </p:cNvPr>
          <p:cNvSpPr txBox="1"/>
          <p:nvPr/>
        </p:nvSpPr>
        <p:spPr>
          <a:xfrm>
            <a:off x="13870348" y="1498568"/>
            <a:ext cx="4772896" cy="338554"/>
          </a:xfrm>
          <a:prstGeom prst="rect">
            <a:avLst/>
          </a:prstGeom>
          <a:noFill/>
        </p:spPr>
        <p:txBody>
          <a:bodyPr wrap="square" rtlCol="0">
            <a:spAutoFit/>
          </a:bodyPr>
          <a:lstStyle/>
          <a:p>
            <a:pPr algn="ctr"/>
            <a:r>
              <a:rPr lang="es-MX" sz="1600" dirty="0">
                <a:solidFill>
                  <a:srgbClr val="F47F26"/>
                </a:solidFill>
                <a:latin typeface="FRUTIGER LT 45 LIGHT" panose="02000503000000000000" pitchFamily="2" charset="0"/>
              </a:rPr>
              <a:t>Compatibilidad</a:t>
            </a:r>
            <a:r>
              <a:rPr lang="en-US" sz="1600" dirty="0">
                <a:solidFill>
                  <a:srgbClr val="F47F26"/>
                </a:solidFill>
                <a:latin typeface="FRUTIGER LT 45 LIGHT" panose="02000503000000000000" pitchFamily="2" charset="0"/>
              </a:rPr>
              <a:t> de </a:t>
            </a:r>
            <a:r>
              <a:rPr lang="es-MX" sz="1600" dirty="0">
                <a:solidFill>
                  <a:srgbClr val="F47F26"/>
                </a:solidFill>
                <a:latin typeface="FRUTIGER LT 45 LIGHT" panose="02000503000000000000" pitchFamily="2" charset="0"/>
              </a:rPr>
              <a:t>Detectores</a:t>
            </a:r>
          </a:p>
        </p:txBody>
      </p:sp>
      <p:sp>
        <p:nvSpPr>
          <p:cNvPr id="200" name="Subtitle Photo Gallery">
            <a:extLst>
              <a:ext uri="{FF2B5EF4-FFF2-40B4-BE49-F238E27FC236}">
                <a16:creationId xmlns:a16="http://schemas.microsoft.com/office/drawing/2014/main" id="{37BE7748-DEC6-1079-515F-2F3E061F0A28}"/>
              </a:ext>
            </a:extLst>
          </p:cNvPr>
          <p:cNvSpPr txBox="1"/>
          <p:nvPr/>
        </p:nvSpPr>
        <p:spPr>
          <a:xfrm>
            <a:off x="14620065" y="926463"/>
            <a:ext cx="2146928" cy="400110"/>
          </a:xfrm>
          <a:prstGeom prst="rect">
            <a:avLst/>
          </a:prstGeom>
          <a:noFill/>
        </p:spPr>
        <p:txBody>
          <a:bodyPr wrap="square" rtlCol="0">
            <a:spAutoFit/>
          </a:bodyPr>
          <a:lstStyle/>
          <a:p>
            <a:pPr algn="r"/>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90" name="Menu Background">
            <a:extLst>
              <a:ext uri="{FF2B5EF4-FFF2-40B4-BE49-F238E27FC236}">
                <a16:creationId xmlns:a16="http://schemas.microsoft.com/office/drawing/2014/main" id="{132FBA4A-0A20-AC3A-9DE5-EC33E8486E3E}"/>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11" name="Menu Portafolio">
            <a:hlinkClick r:id="rId30" action="ppaction://hlinksldjump"/>
            <a:extLst>
              <a:ext uri="{FF2B5EF4-FFF2-40B4-BE49-F238E27FC236}">
                <a16:creationId xmlns:a16="http://schemas.microsoft.com/office/drawing/2014/main" id="{6FD28846-773F-3399-C359-29B26F638CF6}"/>
              </a:ext>
            </a:extLst>
          </p:cNvPr>
          <p:cNvSpPr txBox="1"/>
          <p:nvPr/>
        </p:nvSpPr>
        <p:spPr>
          <a:xfrm>
            <a:off x="8814465"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12" name="Menu End Presentation">
            <a:hlinkClick r:id="" action="ppaction://hlinkshowjump?jump=lastslide"/>
            <a:extLst>
              <a:ext uri="{FF2B5EF4-FFF2-40B4-BE49-F238E27FC236}">
                <a16:creationId xmlns:a16="http://schemas.microsoft.com/office/drawing/2014/main" id="{04D88D62-2357-65C9-92A5-ED2DFAE6AC4D}"/>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13" name="Menu Detector">
            <a:hlinkClick r:id="rId31" action="ppaction://hlinksldjump"/>
            <a:extLst>
              <a:ext uri="{FF2B5EF4-FFF2-40B4-BE49-F238E27FC236}">
                <a16:creationId xmlns:a16="http://schemas.microsoft.com/office/drawing/2014/main" id="{5F035421-563E-772F-4585-BE1D8D36428D}"/>
              </a:ext>
            </a:extLst>
          </p:cNvPr>
          <p:cNvSpPr txBox="1"/>
          <p:nvPr/>
        </p:nvSpPr>
        <p:spPr>
          <a:xfrm>
            <a:off x="7407634"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14" name="Menu Photo Gallery">
            <a:hlinkClick r:id="rId32" action="ppaction://hlinksldjump"/>
            <a:extLst>
              <a:ext uri="{FF2B5EF4-FFF2-40B4-BE49-F238E27FC236}">
                <a16:creationId xmlns:a16="http://schemas.microsoft.com/office/drawing/2014/main" id="{417C0DBD-5528-6B9E-45CF-507578816E09}"/>
              </a:ext>
            </a:extLst>
          </p:cNvPr>
          <p:cNvSpPr txBox="1"/>
          <p:nvPr/>
        </p:nvSpPr>
        <p:spPr>
          <a:xfrm>
            <a:off x="6000803"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33" name="Menu Benefits">
            <a:hlinkClick r:id="rId33" action="ppaction://hlinksldjump"/>
            <a:extLst>
              <a:ext uri="{FF2B5EF4-FFF2-40B4-BE49-F238E27FC236}">
                <a16:creationId xmlns:a16="http://schemas.microsoft.com/office/drawing/2014/main" id="{32BFF271-D87F-8474-D859-2BC7B6B59AAC}"/>
              </a:ext>
            </a:extLst>
          </p:cNvPr>
          <p:cNvSpPr txBox="1"/>
          <p:nvPr/>
        </p:nvSpPr>
        <p:spPr>
          <a:xfrm>
            <a:off x="459397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34" name="Menu Features">
            <a:hlinkClick r:id="rId34" action="ppaction://hlinksldjump"/>
            <a:extLst>
              <a:ext uri="{FF2B5EF4-FFF2-40B4-BE49-F238E27FC236}">
                <a16:creationId xmlns:a16="http://schemas.microsoft.com/office/drawing/2014/main" id="{FC0EF42E-74D2-CE0D-CBE6-5E21FC8AA4D4}"/>
              </a:ext>
            </a:extLst>
          </p:cNvPr>
          <p:cNvSpPr txBox="1"/>
          <p:nvPr/>
        </p:nvSpPr>
        <p:spPr>
          <a:xfrm>
            <a:off x="318714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Características</a:t>
            </a:r>
          </a:p>
        </p:txBody>
      </p:sp>
      <p:sp>
        <p:nvSpPr>
          <p:cNvPr id="135" name="Menu Specifications">
            <a:hlinkClick r:id="rId35" action="ppaction://hlinksldjump"/>
            <a:extLst>
              <a:ext uri="{FF2B5EF4-FFF2-40B4-BE49-F238E27FC236}">
                <a16:creationId xmlns:a16="http://schemas.microsoft.com/office/drawing/2014/main" id="{FA5BF573-C003-4469-ECCD-E54E8F0A01E5}"/>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36" name="Carestream Logo Menu">
            <a:hlinkClick r:id="" action="ppaction://hlinkshowjump?jump=firstslide"/>
            <a:extLst>
              <a:ext uri="{FF2B5EF4-FFF2-40B4-BE49-F238E27FC236}">
                <a16:creationId xmlns:a16="http://schemas.microsoft.com/office/drawing/2014/main" id="{F56FE184-5829-0DCB-68A5-10E22422E705}"/>
              </a:ext>
            </a:extLst>
          </p:cNvPr>
          <p:cNvPicPr>
            <a:picLocks noChangeAspect="1"/>
          </p:cNvPicPr>
          <p:nvPr/>
        </p:nvPicPr>
        <p:blipFill>
          <a:blip r:embed="rId36"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201" name="DETECTORS">
            <a:extLst>
              <a:ext uri="{FF2B5EF4-FFF2-40B4-BE49-F238E27FC236}">
                <a16:creationId xmlns:a16="http://schemas.microsoft.com/office/drawing/2014/main" id="{7669BBF2-44F4-B65B-9794-C748DFAD955C}"/>
              </a:ext>
            </a:extLst>
          </p:cNvPr>
          <p:cNvGrpSpPr/>
          <p:nvPr/>
        </p:nvGrpSpPr>
        <p:grpSpPr>
          <a:xfrm>
            <a:off x="-7890919" y="4139232"/>
            <a:ext cx="2042338" cy="2120888"/>
            <a:chOff x="5247304" y="4372963"/>
            <a:chExt cx="2042338" cy="2120888"/>
          </a:xfrm>
        </p:grpSpPr>
        <p:sp>
          <p:nvSpPr>
            <p:cNvPr id="202" name="Rectangulo Detectors">
              <a:hlinkClick r:id="rId37" action="ppaction://hlinksldjump"/>
              <a:extLst>
                <a:ext uri="{FF2B5EF4-FFF2-40B4-BE49-F238E27FC236}">
                  <a16:creationId xmlns:a16="http://schemas.microsoft.com/office/drawing/2014/main" id="{7A325E62-DDB8-3CB5-D07E-B2C21E494397}"/>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3" name="TextBox Detectors">
              <a:hlinkClick r:id="rId37" action="ppaction://hlinksldjump"/>
              <a:extLst>
                <a:ext uri="{FF2B5EF4-FFF2-40B4-BE49-F238E27FC236}">
                  <a16:creationId xmlns:a16="http://schemas.microsoft.com/office/drawing/2014/main" id="{99432E87-3620-0199-A996-F3F975D6A3B7}"/>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04" name="Product image Detectors">
              <a:hlinkClick r:id="rId37" action="ppaction://hlinksldjump"/>
              <a:extLst>
                <a:ext uri="{FF2B5EF4-FFF2-40B4-BE49-F238E27FC236}">
                  <a16:creationId xmlns:a16="http://schemas.microsoft.com/office/drawing/2014/main" id="{3739638E-F802-BC35-0EAF-5C0A00FA51D7}"/>
                </a:ext>
              </a:extLst>
            </p:cNvPr>
            <p:cNvPicPr>
              <a:picLocks noChangeAspect="1"/>
            </p:cNvPicPr>
            <p:nvPr/>
          </p:nvPicPr>
          <p:blipFill>
            <a:blip r:embed="rId38"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150626825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83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remove"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slide6_low" descr="slide6_low">
            <a:hlinkClick r:id="" action="ppaction://media"/>
            <a:extLst>
              <a:ext uri="{FF2B5EF4-FFF2-40B4-BE49-F238E27FC236}">
                <a16:creationId xmlns:a16="http://schemas.microsoft.com/office/drawing/2014/main" id="{3F1203C6-7394-4756-D57B-B1237DD1D2FD}"/>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832000" y="901130"/>
            <a:ext cx="9360000" cy="5265000"/>
          </a:xfrm>
          <a:prstGeom prst="rect">
            <a:avLst/>
          </a:prstGeom>
        </p:spPr>
      </p:pic>
      <p:sp>
        <p:nvSpPr>
          <p:cNvPr id="137" name="Subtitle Horizon">
            <a:extLst>
              <a:ext uri="{FF2B5EF4-FFF2-40B4-BE49-F238E27FC236}">
                <a16:creationId xmlns:a16="http://schemas.microsoft.com/office/drawing/2014/main" id="{AD169C20-21C1-C733-F154-DEFF6E9FF609}"/>
              </a:ext>
            </a:extLst>
          </p:cNvPr>
          <p:cNvSpPr txBox="1"/>
          <p:nvPr/>
        </p:nvSpPr>
        <p:spPr>
          <a:xfrm>
            <a:off x="0" y="1704968"/>
            <a:ext cx="2440242" cy="307777"/>
          </a:xfrm>
          <a:prstGeom prst="rect">
            <a:avLst/>
          </a:prstGeom>
          <a:noFill/>
        </p:spPr>
        <p:txBody>
          <a:bodyPr wrap="square" rtlCol="0">
            <a:spAutoFit/>
          </a:bodyPr>
          <a:lstStyle/>
          <a:p>
            <a:pPr algn="r"/>
            <a:r>
              <a:rPr lang="es-MX" sz="1400">
                <a:solidFill>
                  <a:srgbClr val="F47F26"/>
                </a:solidFill>
                <a:latin typeface="FRUTIGER LT 55 ROMAN" panose="02000503000000000000" pitchFamily="2" charset="0"/>
              </a:rPr>
              <a:t>Características</a:t>
            </a:r>
          </a:p>
        </p:txBody>
      </p:sp>
      <p:sp>
        <p:nvSpPr>
          <p:cNvPr id="138" name="Title Horizon ">
            <a:hlinkClick r:id="rId6" action="ppaction://hlinksldjump"/>
            <a:extLst>
              <a:ext uri="{FF2B5EF4-FFF2-40B4-BE49-F238E27FC236}">
                <a16:creationId xmlns:a16="http://schemas.microsoft.com/office/drawing/2014/main" id="{BC46249C-CB72-CD2C-F484-70995EACEB4A}"/>
              </a:ext>
            </a:extLst>
          </p:cNvPr>
          <p:cNvSpPr txBox="1"/>
          <p:nvPr/>
        </p:nvSpPr>
        <p:spPr>
          <a:xfrm>
            <a:off x="0" y="1453221"/>
            <a:ext cx="2475844" cy="338554"/>
          </a:xfrm>
          <a:prstGeom prst="rect">
            <a:avLst/>
          </a:prstGeom>
          <a:noFill/>
        </p:spPr>
        <p:txBody>
          <a:bodyPr wrap="square" rtlCol="0">
            <a:spAutoFit/>
          </a:bodyPr>
          <a:lstStyle/>
          <a:p>
            <a:pPr algn="r"/>
            <a:r>
              <a:rPr lang="en-US" sz="1600" b="1" dirty="0">
                <a:latin typeface="FRUTIGER LT 65" panose="02000503000000000000" pitchFamily="2" charset="0"/>
              </a:rPr>
              <a:t>Horizon X-Ray System</a:t>
            </a:r>
          </a:p>
        </p:txBody>
      </p:sp>
      <p:sp>
        <p:nvSpPr>
          <p:cNvPr id="139" name="Feature 1">
            <a:hlinkClick r:id="rId7" action="ppaction://hlinksldjump"/>
            <a:extLst>
              <a:ext uri="{FF2B5EF4-FFF2-40B4-BE49-F238E27FC236}">
                <a16:creationId xmlns:a16="http://schemas.microsoft.com/office/drawing/2014/main" id="{15A7AFA2-F281-C133-54F9-DB8233FE4927}"/>
              </a:ext>
            </a:extLst>
          </p:cNvPr>
          <p:cNvSpPr txBox="1"/>
          <p:nvPr/>
        </p:nvSpPr>
        <p:spPr>
          <a:xfrm>
            <a:off x="-47836" y="2169630"/>
            <a:ext cx="2791683" cy="307777"/>
          </a:xfrm>
          <a:prstGeom prst="rect">
            <a:avLst/>
          </a:prstGeom>
          <a:solidFill>
            <a:srgbClr val="F67F25"/>
          </a:solidFill>
          <a:ln>
            <a:noFill/>
          </a:ln>
        </p:spPr>
        <p:txBody>
          <a:bodyPr wrap="square" rtlCol="0">
            <a:spAutoFit/>
          </a:bodyPr>
          <a:lstStyle/>
          <a:p>
            <a:pPr algn="r"/>
            <a:r>
              <a:rPr lang="es-ES" sz="1400" dirty="0">
                <a:solidFill>
                  <a:schemeClr val="bg1"/>
                </a:solidFill>
                <a:latin typeface="FRUTIGER LT 45 LIGHT" panose="02000503000000000000" pitchFamily="2" charset="0"/>
              </a:rPr>
              <a:t>Movimiento del cabezal del tubo</a:t>
            </a:r>
            <a:endParaRPr lang="en-MX" sz="1400" dirty="0">
              <a:solidFill>
                <a:schemeClr val="bg1"/>
              </a:solidFill>
              <a:latin typeface="FRUTIGER LT 45 LIGHT" panose="02000503000000000000" pitchFamily="2" charset="0"/>
            </a:endParaRPr>
          </a:p>
        </p:txBody>
      </p:sp>
      <p:sp>
        <p:nvSpPr>
          <p:cNvPr id="140" name="Feature 2">
            <a:hlinkClick r:id="rId8" action="ppaction://hlinksldjump"/>
            <a:extLst>
              <a:ext uri="{FF2B5EF4-FFF2-40B4-BE49-F238E27FC236}">
                <a16:creationId xmlns:a16="http://schemas.microsoft.com/office/drawing/2014/main" id="{D5CAB761-F414-051B-C6BD-5E29088E88E2}"/>
              </a:ext>
            </a:extLst>
          </p:cNvPr>
          <p:cNvSpPr txBox="1"/>
          <p:nvPr/>
        </p:nvSpPr>
        <p:spPr>
          <a:xfrm>
            <a:off x="-47835" y="2512445"/>
            <a:ext cx="2791683" cy="523220"/>
          </a:xfrm>
          <a:prstGeom prst="rect">
            <a:avLst/>
          </a:prstGeom>
          <a:solidFill>
            <a:srgbClr val="F47F26"/>
          </a:solidFill>
          <a:ln>
            <a:noFill/>
          </a:ln>
        </p:spPr>
        <p:txBody>
          <a:bodyPr wrap="square" rtlCol="0">
            <a:spAutoFit/>
          </a:bodyPr>
          <a:lstStyle/>
          <a:p>
            <a:pPr algn="r"/>
            <a:r>
              <a:rPr lang="es-ES" sz="1400" dirty="0">
                <a:solidFill>
                  <a:schemeClr val="bg1"/>
                </a:solidFill>
                <a:latin typeface="FRUTIGER LT 45 LIGHT" panose="02000503000000000000" pitchFamily="2" charset="0"/>
              </a:rPr>
              <a:t>Movimiento Horizontal del soporte de pared</a:t>
            </a:r>
            <a:endParaRPr lang="en-MX" sz="1400" dirty="0">
              <a:solidFill>
                <a:schemeClr val="bg1"/>
              </a:solidFill>
              <a:latin typeface="FRUTIGER LT 45 LIGHT" panose="02000503000000000000" pitchFamily="2" charset="0"/>
            </a:endParaRPr>
          </a:p>
        </p:txBody>
      </p:sp>
      <p:sp>
        <p:nvSpPr>
          <p:cNvPr id="141" name="Feature 3">
            <a:hlinkClick r:id="rId9" action="ppaction://hlinksldjump"/>
            <a:extLst>
              <a:ext uri="{FF2B5EF4-FFF2-40B4-BE49-F238E27FC236}">
                <a16:creationId xmlns:a16="http://schemas.microsoft.com/office/drawing/2014/main" id="{2DFC38E4-152A-4AFE-E045-F036A1DE3510}"/>
              </a:ext>
            </a:extLst>
          </p:cNvPr>
          <p:cNvSpPr txBox="1"/>
          <p:nvPr/>
        </p:nvSpPr>
        <p:spPr>
          <a:xfrm>
            <a:off x="-45535" y="3070703"/>
            <a:ext cx="2791683" cy="523220"/>
          </a:xfrm>
          <a:prstGeom prst="rect">
            <a:avLst/>
          </a:prstGeom>
          <a:solidFill>
            <a:srgbClr val="F47F26"/>
          </a:solidFill>
          <a:ln>
            <a:noFill/>
          </a:ln>
        </p:spPr>
        <p:txBody>
          <a:bodyPr wrap="square" rtlCol="0">
            <a:spAutoFit/>
          </a:bodyPr>
          <a:lstStyle/>
          <a:p>
            <a:pPr algn="r"/>
            <a:r>
              <a:rPr lang="es-ES" sz="1400">
                <a:solidFill>
                  <a:schemeClr val="bg1"/>
                </a:solidFill>
                <a:latin typeface="FRUTIGER LT 45 LIGHT" panose="02000503000000000000" pitchFamily="2" charset="0"/>
              </a:rPr>
              <a:t>Bandeja de mesa con detector Focus</a:t>
            </a:r>
            <a:endParaRPr lang="en-MX" sz="1400">
              <a:solidFill>
                <a:schemeClr val="bg1"/>
              </a:solidFill>
              <a:latin typeface="FRUTIGER LT 45 LIGHT" panose="02000503000000000000" pitchFamily="2" charset="0"/>
            </a:endParaRPr>
          </a:p>
        </p:txBody>
      </p:sp>
      <p:sp>
        <p:nvSpPr>
          <p:cNvPr id="142" name="Feature 4">
            <a:hlinkClick r:id="rId10" action="ppaction://hlinksldjump"/>
            <a:extLst>
              <a:ext uri="{FF2B5EF4-FFF2-40B4-BE49-F238E27FC236}">
                <a16:creationId xmlns:a16="http://schemas.microsoft.com/office/drawing/2014/main" id="{1F372583-12B9-A269-5362-D0E618DF3875}"/>
              </a:ext>
            </a:extLst>
          </p:cNvPr>
          <p:cNvSpPr txBox="1"/>
          <p:nvPr/>
        </p:nvSpPr>
        <p:spPr>
          <a:xfrm>
            <a:off x="-47835" y="3628961"/>
            <a:ext cx="2791683" cy="523220"/>
          </a:xfrm>
          <a:prstGeom prst="rect">
            <a:avLst/>
          </a:prstGeom>
          <a:solidFill>
            <a:schemeClr val="bg1">
              <a:lumMod val="75000"/>
            </a:schemeClr>
          </a:solidFill>
          <a:ln>
            <a:noFill/>
          </a:ln>
        </p:spPr>
        <p:txBody>
          <a:bodyPr wrap="square" rtlCol="0">
            <a:spAutoFit/>
          </a:bodyPr>
          <a:lstStyle/>
          <a:p>
            <a:pPr algn="r"/>
            <a:r>
              <a:rPr lang="es-ES" sz="1400" dirty="0">
                <a:solidFill>
                  <a:schemeClr val="bg1"/>
                </a:solidFill>
                <a:latin typeface="FRUTIGER LT 45 LIGHT" panose="02000503000000000000" pitchFamily="2" charset="0"/>
              </a:rPr>
              <a:t>Bandeja de soporte de pared con detector Focus</a:t>
            </a:r>
            <a:endParaRPr lang="en-MX" sz="1400" dirty="0">
              <a:solidFill>
                <a:schemeClr val="bg1"/>
              </a:solidFill>
              <a:latin typeface="FRUTIGER LT 45 LIGHT" panose="02000503000000000000" pitchFamily="2" charset="0"/>
            </a:endParaRPr>
          </a:p>
        </p:txBody>
      </p:sp>
      <p:sp>
        <p:nvSpPr>
          <p:cNvPr id="143" name="Feature 5">
            <a:hlinkClick r:id="rId11" action="ppaction://hlinksldjump"/>
            <a:extLst>
              <a:ext uri="{FF2B5EF4-FFF2-40B4-BE49-F238E27FC236}">
                <a16:creationId xmlns:a16="http://schemas.microsoft.com/office/drawing/2014/main" id="{F293D4C8-95EC-EDE2-ED8B-66579037F998}"/>
              </a:ext>
            </a:extLst>
          </p:cNvPr>
          <p:cNvSpPr txBox="1"/>
          <p:nvPr/>
        </p:nvSpPr>
        <p:spPr>
          <a:xfrm>
            <a:off x="-47835" y="4187219"/>
            <a:ext cx="2791683" cy="307777"/>
          </a:xfrm>
          <a:prstGeom prst="rect">
            <a:avLst/>
          </a:prstGeom>
          <a:solidFill>
            <a:srgbClr val="F47F26"/>
          </a:solidFill>
          <a:ln>
            <a:noFill/>
          </a:ln>
        </p:spPr>
        <p:txBody>
          <a:bodyPr wrap="square" rtlCol="0">
            <a:spAutoFit/>
          </a:bodyPr>
          <a:lstStyle/>
          <a:p>
            <a:pPr algn="r"/>
            <a:r>
              <a:rPr lang="es-ES" sz="1400" err="1">
                <a:solidFill>
                  <a:schemeClr val="bg1"/>
                </a:solidFill>
                <a:latin typeface="FRUTIGER LT 45 LIGHT" panose="02000503000000000000" pitchFamily="2" charset="0"/>
              </a:rPr>
              <a:t>Horizon</a:t>
            </a:r>
            <a:r>
              <a:rPr lang="es-ES" sz="1400">
                <a:solidFill>
                  <a:schemeClr val="bg1"/>
                </a:solidFill>
                <a:latin typeface="FRUTIGER LT 45 LIGHT" panose="02000503000000000000" pitchFamily="2" charset="0"/>
              </a:rPr>
              <a:t> sin Mesa</a:t>
            </a:r>
            <a:endParaRPr lang="en-MX" sz="1400">
              <a:solidFill>
                <a:schemeClr val="bg1"/>
              </a:solidFill>
              <a:latin typeface="FRUTIGER LT 45 LIGHT" panose="02000503000000000000" pitchFamily="2" charset="0"/>
            </a:endParaRPr>
          </a:p>
        </p:txBody>
      </p:sp>
      <p:sp>
        <p:nvSpPr>
          <p:cNvPr id="144" name="Feature 6">
            <a:hlinkClick r:id="rId12" action="ppaction://hlinksldjump"/>
            <a:extLst>
              <a:ext uri="{FF2B5EF4-FFF2-40B4-BE49-F238E27FC236}">
                <a16:creationId xmlns:a16="http://schemas.microsoft.com/office/drawing/2014/main" id="{09C5EE35-2178-5486-7E7B-4F782FC77EC2}"/>
              </a:ext>
            </a:extLst>
          </p:cNvPr>
          <p:cNvSpPr txBox="1"/>
          <p:nvPr/>
        </p:nvSpPr>
        <p:spPr>
          <a:xfrm>
            <a:off x="-47835" y="4530034"/>
            <a:ext cx="2791683" cy="307777"/>
          </a:xfrm>
          <a:prstGeom prst="rect">
            <a:avLst/>
          </a:prstGeom>
          <a:solidFill>
            <a:srgbClr val="F47F26"/>
          </a:solidFill>
          <a:ln>
            <a:noFill/>
          </a:ln>
        </p:spPr>
        <p:txBody>
          <a:bodyPr wrap="square" rtlCol="0">
            <a:spAutoFit/>
          </a:bodyPr>
          <a:lstStyle/>
          <a:p>
            <a:pPr algn="r"/>
            <a:r>
              <a:rPr lang="es-MX" sz="1400">
                <a:solidFill>
                  <a:schemeClr val="bg1"/>
                </a:solidFill>
                <a:latin typeface="FRUTIGER LT 45 LIGHT" panose="02000503000000000000" pitchFamily="2" charset="0"/>
              </a:rPr>
              <a:t>Rotación de columna</a:t>
            </a:r>
            <a:endParaRPr lang="en-MX" sz="1400">
              <a:solidFill>
                <a:schemeClr val="bg1"/>
              </a:solidFill>
              <a:latin typeface="FRUTIGER LT 45 LIGHT" panose="02000503000000000000" pitchFamily="2" charset="0"/>
            </a:endParaRPr>
          </a:p>
        </p:txBody>
      </p:sp>
      <p:sp>
        <p:nvSpPr>
          <p:cNvPr id="145" name="Feature 7">
            <a:hlinkClick r:id="rId13" action="ppaction://hlinksldjump"/>
            <a:extLst>
              <a:ext uri="{FF2B5EF4-FFF2-40B4-BE49-F238E27FC236}">
                <a16:creationId xmlns:a16="http://schemas.microsoft.com/office/drawing/2014/main" id="{636345AA-C124-8B39-A238-8B729FD9B7E6}"/>
              </a:ext>
            </a:extLst>
          </p:cNvPr>
          <p:cNvSpPr txBox="1"/>
          <p:nvPr/>
        </p:nvSpPr>
        <p:spPr>
          <a:xfrm>
            <a:off x="-47835" y="4872851"/>
            <a:ext cx="2791683" cy="523220"/>
          </a:xfrm>
          <a:prstGeom prst="rect">
            <a:avLst/>
          </a:prstGeom>
          <a:solidFill>
            <a:srgbClr val="F47F26"/>
          </a:solidFill>
          <a:ln>
            <a:noFill/>
          </a:ln>
        </p:spPr>
        <p:txBody>
          <a:bodyPr wrap="square" rtlCol="0">
            <a:spAutoFit/>
          </a:bodyPr>
          <a:lstStyle/>
          <a:p>
            <a:pPr algn="r"/>
            <a:r>
              <a:rPr lang="es-ES" sz="1400" dirty="0">
                <a:solidFill>
                  <a:schemeClr val="bg1"/>
                </a:solidFill>
                <a:latin typeface="FRUTIGER LT 45 LIGHT" panose="02000503000000000000" pitchFamily="2" charset="0"/>
              </a:rPr>
              <a:t>Movimiento de Flotación de la mesa en 4 vías</a:t>
            </a:r>
            <a:endParaRPr lang="en-MX" sz="1400" dirty="0">
              <a:solidFill>
                <a:schemeClr val="bg1"/>
              </a:solidFill>
              <a:latin typeface="FRUTIGER LT 45 LIGHT" panose="02000503000000000000" pitchFamily="2" charset="0"/>
            </a:endParaRPr>
          </a:p>
        </p:txBody>
      </p:sp>
      <p:sp>
        <p:nvSpPr>
          <p:cNvPr id="146" name="Our Portafolio text box">
            <a:extLst>
              <a:ext uri="{FF2B5EF4-FFF2-40B4-BE49-F238E27FC236}">
                <a16:creationId xmlns:a16="http://schemas.microsoft.com/office/drawing/2014/main" id="{E5AC222D-700B-3577-3448-C59D138BB293}"/>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47" name="Footer Placeholder 4">
            <a:extLst>
              <a:ext uri="{FF2B5EF4-FFF2-40B4-BE49-F238E27FC236}">
                <a16:creationId xmlns:a16="http://schemas.microsoft.com/office/drawing/2014/main" id="{756A7A68-7621-A223-45E4-223558FC5493}"/>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48" name="Thank you Title">
            <a:extLst>
              <a:ext uri="{FF2B5EF4-FFF2-40B4-BE49-F238E27FC236}">
                <a16:creationId xmlns:a16="http://schemas.microsoft.com/office/drawing/2014/main" id="{3C5A0C24-BA8E-8A04-FACE-71EE48EDA68F}"/>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49" name="Why Us picture">
            <a:extLst>
              <a:ext uri="{FF2B5EF4-FFF2-40B4-BE49-F238E27FC236}">
                <a16:creationId xmlns:a16="http://schemas.microsoft.com/office/drawing/2014/main" id="{DB0D0735-A578-E3E4-8558-37D8A5BFA679}"/>
              </a:ext>
            </a:extLst>
          </p:cNvPr>
          <p:cNvPicPr>
            <a:picLocks noChangeAspect="1"/>
          </p:cNvPicPr>
          <p:nvPr/>
        </p:nvPicPr>
        <p:blipFill>
          <a:blip r:embed="rId14"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grpSp>
        <p:nvGrpSpPr>
          <p:cNvPr id="150" name="PRINTING">
            <a:extLst>
              <a:ext uri="{FF2B5EF4-FFF2-40B4-BE49-F238E27FC236}">
                <a16:creationId xmlns:a16="http://schemas.microsoft.com/office/drawing/2014/main" id="{4D7D1DBF-F909-F77A-45F0-AC7737C71D89}"/>
              </a:ext>
            </a:extLst>
          </p:cNvPr>
          <p:cNvGrpSpPr/>
          <p:nvPr/>
        </p:nvGrpSpPr>
        <p:grpSpPr>
          <a:xfrm>
            <a:off x="-4150933" y="4208655"/>
            <a:ext cx="2263350" cy="1982042"/>
            <a:chOff x="9691837" y="4522498"/>
            <a:chExt cx="2263350" cy="1982042"/>
          </a:xfrm>
        </p:grpSpPr>
        <p:sp>
          <p:nvSpPr>
            <p:cNvPr id="151" name="Rectangulo Printing">
              <a:hlinkClick r:id="rId15" action="ppaction://hlinksldjump"/>
              <a:extLst>
                <a:ext uri="{FF2B5EF4-FFF2-40B4-BE49-F238E27FC236}">
                  <a16:creationId xmlns:a16="http://schemas.microsoft.com/office/drawing/2014/main" id="{73115287-96D5-23B8-6020-ADFDE3065744}"/>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2" name="TextBox Printing">
              <a:hlinkClick r:id="rId15" action="ppaction://hlinksldjump"/>
              <a:extLst>
                <a:ext uri="{FF2B5EF4-FFF2-40B4-BE49-F238E27FC236}">
                  <a16:creationId xmlns:a16="http://schemas.microsoft.com/office/drawing/2014/main" id="{03C70503-911B-C421-1E7C-0096B58DBF80}"/>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53" name="Prodcut image 5950">
              <a:hlinkClick r:id="rId15" action="ppaction://hlinksldjump"/>
              <a:extLst>
                <a:ext uri="{FF2B5EF4-FFF2-40B4-BE49-F238E27FC236}">
                  <a16:creationId xmlns:a16="http://schemas.microsoft.com/office/drawing/2014/main" id="{28BE3C27-F07F-303E-56EF-512829F1A7B7}"/>
                </a:ext>
              </a:extLst>
            </p:cNvPr>
            <p:cNvPicPr>
              <a:picLocks noChangeAspect="1" noChangeArrowheads="1"/>
            </p:cNvPicPr>
            <p:nvPr/>
          </p:nvPicPr>
          <p:blipFill>
            <a:blip r:embed="rId16"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54" name="Vita Flex">
              <a:hlinkClick r:id="rId15" action="ppaction://hlinksldjump"/>
              <a:extLst>
                <a:ext uri="{FF2B5EF4-FFF2-40B4-BE49-F238E27FC236}">
                  <a16:creationId xmlns:a16="http://schemas.microsoft.com/office/drawing/2014/main" id="{056B1ACE-6D3F-0214-EEA9-898B9D2845A9}"/>
                </a:ext>
              </a:extLst>
            </p:cNvPr>
            <p:cNvPicPr>
              <a:picLocks noChangeAspect="1"/>
            </p:cNvPicPr>
            <p:nvPr/>
          </p:nvPicPr>
          <p:blipFill>
            <a:blip r:embed="rId17"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59" name="RISE">
            <a:extLst>
              <a:ext uri="{FF2B5EF4-FFF2-40B4-BE49-F238E27FC236}">
                <a16:creationId xmlns:a16="http://schemas.microsoft.com/office/drawing/2014/main" id="{85A99982-54A1-F95E-DBCF-ED569A6079E0}"/>
              </a:ext>
            </a:extLst>
          </p:cNvPr>
          <p:cNvGrpSpPr/>
          <p:nvPr/>
        </p:nvGrpSpPr>
        <p:grpSpPr>
          <a:xfrm>
            <a:off x="-11285110" y="4208655"/>
            <a:ext cx="2042338" cy="1982042"/>
            <a:chOff x="3870208" y="4306822"/>
            <a:chExt cx="2042338" cy="1982042"/>
          </a:xfrm>
        </p:grpSpPr>
        <p:grpSp>
          <p:nvGrpSpPr>
            <p:cNvPr id="160" name="RISE">
              <a:extLst>
                <a:ext uri="{FF2B5EF4-FFF2-40B4-BE49-F238E27FC236}">
                  <a16:creationId xmlns:a16="http://schemas.microsoft.com/office/drawing/2014/main" id="{F2924C61-B271-793B-6B11-EE4017FA0C96}"/>
                </a:ext>
              </a:extLst>
            </p:cNvPr>
            <p:cNvGrpSpPr/>
            <p:nvPr/>
          </p:nvGrpSpPr>
          <p:grpSpPr>
            <a:xfrm>
              <a:off x="3870208" y="4306822"/>
              <a:ext cx="2042338" cy="1982042"/>
              <a:chOff x="2933238" y="4372963"/>
              <a:chExt cx="2042338" cy="1982042"/>
            </a:xfrm>
          </p:grpSpPr>
          <p:sp>
            <p:nvSpPr>
              <p:cNvPr id="162" name="Rectangulo Rise">
                <a:hlinkClick r:id="rId18" action="ppaction://hlinksldjump"/>
                <a:extLst>
                  <a:ext uri="{FF2B5EF4-FFF2-40B4-BE49-F238E27FC236}">
                    <a16:creationId xmlns:a16="http://schemas.microsoft.com/office/drawing/2014/main" id="{8E851053-F6EE-3C25-163A-425B9CA16677}"/>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3" name="TextBox Rise">
                <a:hlinkClick r:id="rId18" action="ppaction://hlinksldjump"/>
                <a:extLst>
                  <a:ext uri="{FF2B5EF4-FFF2-40B4-BE49-F238E27FC236}">
                    <a16:creationId xmlns:a16="http://schemas.microsoft.com/office/drawing/2014/main" id="{7721E438-B7AD-963F-EA97-492FFD674CCE}"/>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61" name="Picture 160">
              <a:hlinkClick r:id="rId18" action="ppaction://hlinksldjump"/>
              <a:extLst>
                <a:ext uri="{FF2B5EF4-FFF2-40B4-BE49-F238E27FC236}">
                  <a16:creationId xmlns:a16="http://schemas.microsoft.com/office/drawing/2014/main" id="{C82E660A-59A9-0F7D-F168-3FD5248D0C21}"/>
                </a:ext>
              </a:extLst>
            </p:cNvPr>
            <p:cNvPicPr>
              <a:picLocks noChangeAspect="1"/>
            </p:cNvPicPr>
            <p:nvPr/>
          </p:nvPicPr>
          <p:blipFill>
            <a:blip r:embed="rId19"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64" name="REVOLUTION">
            <a:extLst>
              <a:ext uri="{FF2B5EF4-FFF2-40B4-BE49-F238E27FC236}">
                <a16:creationId xmlns:a16="http://schemas.microsoft.com/office/drawing/2014/main" id="{180879E0-D556-F120-2DF3-9979D5EBFCED}"/>
              </a:ext>
            </a:extLst>
          </p:cNvPr>
          <p:cNvGrpSpPr/>
          <p:nvPr/>
        </p:nvGrpSpPr>
        <p:grpSpPr>
          <a:xfrm>
            <a:off x="-14975241" y="4203612"/>
            <a:ext cx="2062983" cy="1992129"/>
            <a:chOff x="612262" y="4383050"/>
            <a:chExt cx="2062983" cy="1992129"/>
          </a:xfrm>
        </p:grpSpPr>
        <p:sp>
          <p:nvSpPr>
            <p:cNvPr id="165" name="Rectangulo Revolution">
              <a:hlinkClick r:id="rId20" action="ppaction://hlinksldjump"/>
              <a:extLst>
                <a:ext uri="{FF2B5EF4-FFF2-40B4-BE49-F238E27FC236}">
                  <a16:creationId xmlns:a16="http://schemas.microsoft.com/office/drawing/2014/main" id="{F4D5ABDE-0588-D481-BDF1-513C7D1E7B27}"/>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66" name="Prodcut image Revolution">
              <a:hlinkClick r:id="rId20" action="ppaction://hlinksldjump"/>
              <a:extLst>
                <a:ext uri="{FF2B5EF4-FFF2-40B4-BE49-F238E27FC236}">
                  <a16:creationId xmlns:a16="http://schemas.microsoft.com/office/drawing/2014/main" id="{2F359C35-240F-B831-314C-B276DD2FDEEB}"/>
                </a:ext>
              </a:extLst>
            </p:cNvPr>
            <p:cNvPicPr>
              <a:picLocks noChangeAspect="1"/>
            </p:cNvPicPr>
            <p:nvPr/>
          </p:nvPicPr>
          <p:blipFill>
            <a:blip r:embed="rId21"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67" name="TextBox Revolution">
              <a:hlinkClick r:id="rId20" action="ppaction://hlinksldjump"/>
              <a:extLst>
                <a:ext uri="{FF2B5EF4-FFF2-40B4-BE49-F238E27FC236}">
                  <a16:creationId xmlns:a16="http://schemas.microsoft.com/office/drawing/2014/main" id="{312D9EB2-932D-BE08-42D3-D4EDD621FFC2}"/>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68" name="EXCEL">
            <a:extLst>
              <a:ext uri="{FF2B5EF4-FFF2-40B4-BE49-F238E27FC236}">
                <a16:creationId xmlns:a16="http://schemas.microsoft.com/office/drawing/2014/main" id="{E9336637-87EB-69AE-1EFA-5C8B3CBDB1DB}"/>
              </a:ext>
            </a:extLst>
          </p:cNvPr>
          <p:cNvGrpSpPr/>
          <p:nvPr/>
        </p:nvGrpSpPr>
        <p:grpSpPr>
          <a:xfrm>
            <a:off x="26541013" y="1885505"/>
            <a:ext cx="2057103" cy="1982042"/>
            <a:chOff x="9706418" y="2036246"/>
            <a:chExt cx="2057103" cy="1982042"/>
          </a:xfrm>
        </p:grpSpPr>
        <p:sp>
          <p:nvSpPr>
            <p:cNvPr id="169" name="Rectangulo Excel">
              <a:hlinkClick r:id="rId22" action="ppaction://hlinksldjump"/>
              <a:extLst>
                <a:ext uri="{FF2B5EF4-FFF2-40B4-BE49-F238E27FC236}">
                  <a16:creationId xmlns:a16="http://schemas.microsoft.com/office/drawing/2014/main" id="{609F5E12-1F2E-0FD9-426F-146DBAFD09A8}"/>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0" name="TextBox Excel">
              <a:hlinkClick r:id="rId22" action="ppaction://hlinksldjump"/>
              <a:extLst>
                <a:ext uri="{FF2B5EF4-FFF2-40B4-BE49-F238E27FC236}">
                  <a16:creationId xmlns:a16="http://schemas.microsoft.com/office/drawing/2014/main" id="{8671566D-4195-CEE0-40D0-94F9D3C28A6A}"/>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71" name="Product image Excel">
              <a:hlinkClick r:id="rId22" action="ppaction://hlinksldjump"/>
              <a:extLst>
                <a:ext uri="{FF2B5EF4-FFF2-40B4-BE49-F238E27FC236}">
                  <a16:creationId xmlns:a16="http://schemas.microsoft.com/office/drawing/2014/main" id="{BE703799-BE10-F416-8742-0A8B0FB27483}"/>
                </a:ext>
              </a:extLst>
            </p:cNvPr>
            <p:cNvPicPr>
              <a:picLocks noChangeAspect="1"/>
            </p:cNvPicPr>
            <p:nvPr/>
          </p:nvPicPr>
          <p:blipFill>
            <a:blip r:embed="rId23"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72" name="COMPAS OTC">
            <a:extLst>
              <a:ext uri="{FF2B5EF4-FFF2-40B4-BE49-F238E27FC236}">
                <a16:creationId xmlns:a16="http://schemas.microsoft.com/office/drawing/2014/main" id="{CBF84F10-AAF9-1F86-35D4-2C510B6F206F}"/>
              </a:ext>
            </a:extLst>
          </p:cNvPr>
          <p:cNvGrpSpPr/>
          <p:nvPr/>
        </p:nvGrpSpPr>
        <p:grpSpPr>
          <a:xfrm>
            <a:off x="22389051" y="1885505"/>
            <a:ext cx="2042338" cy="1982042"/>
            <a:chOff x="5078285" y="2036246"/>
            <a:chExt cx="2042338" cy="1982042"/>
          </a:xfrm>
        </p:grpSpPr>
        <p:sp>
          <p:nvSpPr>
            <p:cNvPr id="173" name="Rectangulo Compas OTC">
              <a:hlinkClick r:id="rId24" action="ppaction://hlinksldjump"/>
              <a:extLst>
                <a:ext uri="{FF2B5EF4-FFF2-40B4-BE49-F238E27FC236}">
                  <a16:creationId xmlns:a16="http://schemas.microsoft.com/office/drawing/2014/main" id="{1CE657BA-D296-B202-5517-1CB50A9DE9EC}"/>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4" name="TextBox Compass OTC">
              <a:hlinkClick r:id="rId24" action="ppaction://hlinksldjump"/>
              <a:extLst>
                <a:ext uri="{FF2B5EF4-FFF2-40B4-BE49-F238E27FC236}">
                  <a16:creationId xmlns:a16="http://schemas.microsoft.com/office/drawing/2014/main" id="{08DBA2DF-662B-2073-5B40-3D744278528C}"/>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75" name="Product image Compass OTC">
              <a:hlinkClick r:id="rId24" action="ppaction://hlinksldjump"/>
              <a:extLst>
                <a:ext uri="{FF2B5EF4-FFF2-40B4-BE49-F238E27FC236}">
                  <a16:creationId xmlns:a16="http://schemas.microsoft.com/office/drawing/2014/main" id="{B3A64063-F066-46B0-E9D5-50703FD6A3F9}"/>
                </a:ext>
              </a:extLst>
            </p:cNvPr>
            <p:cNvPicPr>
              <a:picLocks noChangeAspect="1"/>
            </p:cNvPicPr>
            <p:nvPr/>
          </p:nvPicPr>
          <p:blipFill rotWithShape="1">
            <a:blip r:embed="rId25"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76" name="COMPASS FMT">
            <a:extLst>
              <a:ext uri="{FF2B5EF4-FFF2-40B4-BE49-F238E27FC236}">
                <a16:creationId xmlns:a16="http://schemas.microsoft.com/office/drawing/2014/main" id="{BEDAFEEF-66C5-F24B-9001-128DB2E367C4}"/>
              </a:ext>
            </a:extLst>
          </p:cNvPr>
          <p:cNvGrpSpPr/>
          <p:nvPr/>
        </p:nvGrpSpPr>
        <p:grpSpPr>
          <a:xfrm>
            <a:off x="18200403" y="1885505"/>
            <a:ext cx="2042338" cy="1982042"/>
            <a:chOff x="2774521" y="2046333"/>
            <a:chExt cx="2042338" cy="1982042"/>
          </a:xfrm>
        </p:grpSpPr>
        <p:grpSp>
          <p:nvGrpSpPr>
            <p:cNvPr id="177" name="Group 176">
              <a:extLst>
                <a:ext uri="{FF2B5EF4-FFF2-40B4-BE49-F238E27FC236}">
                  <a16:creationId xmlns:a16="http://schemas.microsoft.com/office/drawing/2014/main" id="{F466B620-16DF-2F65-87A6-5411D534E6E8}"/>
                </a:ext>
              </a:extLst>
            </p:cNvPr>
            <p:cNvGrpSpPr/>
            <p:nvPr/>
          </p:nvGrpSpPr>
          <p:grpSpPr>
            <a:xfrm>
              <a:off x="2774521" y="2046333"/>
              <a:ext cx="2042338" cy="1982042"/>
              <a:chOff x="2774521" y="2046333"/>
              <a:chExt cx="2042338" cy="1982042"/>
            </a:xfrm>
          </p:grpSpPr>
          <p:sp>
            <p:nvSpPr>
              <p:cNvPr id="179" name="Rectangulo Horizon">
                <a:hlinkClick r:id="rId26" action="ppaction://hlinksldjump"/>
                <a:extLst>
                  <a:ext uri="{FF2B5EF4-FFF2-40B4-BE49-F238E27FC236}">
                    <a16:creationId xmlns:a16="http://schemas.microsoft.com/office/drawing/2014/main" id="{51F9FFFF-48FF-443A-74DB-2B996257EC02}"/>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0" name="TextBox Compass FMT">
                <a:hlinkClick r:id="rId26" action="ppaction://hlinksldjump"/>
                <a:extLst>
                  <a:ext uri="{FF2B5EF4-FFF2-40B4-BE49-F238E27FC236}">
                    <a16:creationId xmlns:a16="http://schemas.microsoft.com/office/drawing/2014/main" id="{7E80E5FD-EB46-0A19-82DC-3ED699D91180}"/>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78" name="Picture 177">
              <a:hlinkClick r:id="rId26" action="ppaction://hlinksldjump"/>
              <a:extLst>
                <a:ext uri="{FF2B5EF4-FFF2-40B4-BE49-F238E27FC236}">
                  <a16:creationId xmlns:a16="http://schemas.microsoft.com/office/drawing/2014/main" id="{0151E748-7052-E542-0F70-3DA7C3DFB39B}"/>
                </a:ext>
              </a:extLst>
            </p:cNvPr>
            <p:cNvPicPr>
              <a:picLocks noChangeAspect="1"/>
            </p:cNvPicPr>
            <p:nvPr/>
          </p:nvPicPr>
          <p:blipFill rotWithShape="1">
            <a:blip r:embed="rId27"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81" name="HORIZON">
            <a:extLst>
              <a:ext uri="{FF2B5EF4-FFF2-40B4-BE49-F238E27FC236}">
                <a16:creationId xmlns:a16="http://schemas.microsoft.com/office/drawing/2014/main" id="{A3C0547F-509D-30CC-3071-C66181F98E16}"/>
              </a:ext>
            </a:extLst>
          </p:cNvPr>
          <p:cNvGrpSpPr/>
          <p:nvPr/>
        </p:nvGrpSpPr>
        <p:grpSpPr>
          <a:xfrm>
            <a:off x="14110573" y="1885505"/>
            <a:ext cx="2062983" cy="1982042"/>
            <a:chOff x="443243" y="2046333"/>
            <a:chExt cx="2062983" cy="1982042"/>
          </a:xfrm>
        </p:grpSpPr>
        <p:sp>
          <p:nvSpPr>
            <p:cNvPr id="182" name="Rectangulo Horizon">
              <a:hlinkClick r:id="rId6" action="ppaction://hlinksldjump"/>
              <a:extLst>
                <a:ext uri="{FF2B5EF4-FFF2-40B4-BE49-F238E27FC236}">
                  <a16:creationId xmlns:a16="http://schemas.microsoft.com/office/drawing/2014/main" id="{7B0B5E7C-7F5A-9251-A046-1AC6148A8A0C}"/>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3" name="TextBox Horizon">
              <a:hlinkClick r:id="rId6" action="ppaction://hlinksldjump"/>
              <a:extLst>
                <a:ext uri="{FF2B5EF4-FFF2-40B4-BE49-F238E27FC236}">
                  <a16:creationId xmlns:a16="http://schemas.microsoft.com/office/drawing/2014/main" id="{28907154-25CC-4E02-F0DB-1B7D37CA4B8B}"/>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84" name="Product image Horizon">
              <a:hlinkClick r:id="rId6" action="ppaction://hlinksldjump"/>
              <a:extLst>
                <a:ext uri="{FF2B5EF4-FFF2-40B4-BE49-F238E27FC236}">
                  <a16:creationId xmlns:a16="http://schemas.microsoft.com/office/drawing/2014/main" id="{2D1AA146-6309-A36A-F59B-11F99D322E97}"/>
                </a:ext>
              </a:extLst>
            </p:cNvPr>
            <p:cNvPicPr>
              <a:picLocks noChangeAspect="1"/>
            </p:cNvPicPr>
            <p:nvPr/>
          </p:nvPicPr>
          <p:blipFill rotWithShape="1">
            <a:blip r:embed="rId28"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85" name="Medical Imaging Title">
            <a:extLst>
              <a:ext uri="{FF2B5EF4-FFF2-40B4-BE49-F238E27FC236}">
                <a16:creationId xmlns:a16="http://schemas.microsoft.com/office/drawing/2014/main" id="{D012846B-7360-42E1-9048-37642E0CF28F}"/>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86" name="We Care Text">
            <a:extLst>
              <a:ext uri="{FF2B5EF4-FFF2-40B4-BE49-F238E27FC236}">
                <a16:creationId xmlns:a16="http://schemas.microsoft.com/office/drawing/2014/main" id="{B7824530-D997-7205-92EA-7BF0BFBD632B}"/>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87" name="Thank you image">
            <a:extLst>
              <a:ext uri="{FF2B5EF4-FFF2-40B4-BE49-F238E27FC236}">
                <a16:creationId xmlns:a16="http://schemas.microsoft.com/office/drawing/2014/main" id="{DC088E54-3C2E-9A31-709F-2FB54FE74568}"/>
              </a:ext>
            </a:extLst>
          </p:cNvPr>
          <p:cNvPicPr>
            <a:picLocks noChangeAspect="1"/>
          </p:cNvPicPr>
          <p:nvPr/>
        </p:nvPicPr>
        <p:blipFill>
          <a:blip r:embed="rId29"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88" name="Tech Spec Dimension">
            <a:extLst>
              <a:ext uri="{FF2B5EF4-FFF2-40B4-BE49-F238E27FC236}">
                <a16:creationId xmlns:a16="http://schemas.microsoft.com/office/drawing/2014/main" id="{B610E887-6845-F742-99F0-E91DE5C9A0A8}"/>
              </a:ext>
            </a:extLst>
          </p:cNvPr>
          <p:cNvGrpSpPr/>
          <p:nvPr/>
        </p:nvGrpSpPr>
        <p:grpSpPr>
          <a:xfrm>
            <a:off x="12756692" y="2361785"/>
            <a:ext cx="4701714" cy="338554"/>
            <a:chOff x="8039618" y="2813563"/>
            <a:chExt cx="4187645" cy="338554"/>
          </a:xfrm>
        </p:grpSpPr>
        <p:sp>
          <p:nvSpPr>
            <p:cNvPr id="189" name="TextBox 188">
              <a:extLst>
                <a:ext uri="{FF2B5EF4-FFF2-40B4-BE49-F238E27FC236}">
                  <a16:creationId xmlns:a16="http://schemas.microsoft.com/office/drawing/2014/main" id="{5CC25DB6-AECC-7A06-B025-45D577AC559F}"/>
                </a:ext>
              </a:extLst>
            </p:cNvPr>
            <p:cNvSpPr txBox="1"/>
            <p:nvPr/>
          </p:nvSpPr>
          <p:spPr>
            <a:xfrm>
              <a:off x="8039618" y="2813563"/>
              <a:ext cx="2205943"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Dimensiones de la mesa</a:t>
              </a:r>
              <a:endParaRPr lang="en-MX" sz="1600">
                <a:solidFill>
                  <a:schemeClr val="bg1"/>
                </a:solidFill>
                <a:latin typeface="FRUTIGER LT 45 LIGHT" panose="02000503000000000000" pitchFamily="2" charset="0"/>
              </a:endParaRPr>
            </a:p>
          </p:txBody>
        </p:sp>
        <p:sp>
          <p:nvSpPr>
            <p:cNvPr id="190" name="TextBox 189">
              <a:extLst>
                <a:ext uri="{FF2B5EF4-FFF2-40B4-BE49-F238E27FC236}">
                  <a16:creationId xmlns:a16="http://schemas.microsoft.com/office/drawing/2014/main" id="{F9D9F9B0-DA1F-4B06-BAEB-3DB12B7EDCF2}"/>
                </a:ext>
              </a:extLst>
            </p:cNvPr>
            <p:cNvSpPr txBox="1"/>
            <p:nvPr/>
          </p:nvSpPr>
          <p:spPr>
            <a:xfrm>
              <a:off x="10281958" y="2813563"/>
              <a:ext cx="1945305" cy="338554"/>
            </a:xfrm>
            <a:prstGeom prst="rect">
              <a:avLst/>
            </a:prstGeom>
            <a:solidFill>
              <a:srgbClr val="F47F26"/>
            </a:solidFill>
            <a:ln>
              <a:noFill/>
            </a:ln>
          </p:spPr>
          <p:txBody>
            <a:bodyPr wrap="square" rtlCol="0">
              <a:spAutoFit/>
            </a:bodyPr>
            <a:lstStyle/>
            <a:p>
              <a:r>
                <a:rPr lang="en-MX" sz="1600" dirty="0">
                  <a:solidFill>
                    <a:schemeClr val="bg1"/>
                  </a:solidFill>
                  <a:latin typeface="FRUTIGER LT 45 LIGHT" panose="02000503000000000000" pitchFamily="2" charset="0"/>
                </a:rPr>
                <a:t>78.7 x 31.5 inches</a:t>
              </a:r>
            </a:p>
          </p:txBody>
        </p:sp>
      </p:grpSp>
      <p:grpSp>
        <p:nvGrpSpPr>
          <p:cNvPr id="191" name="Tech Specs Weight ">
            <a:extLst>
              <a:ext uri="{FF2B5EF4-FFF2-40B4-BE49-F238E27FC236}">
                <a16:creationId xmlns:a16="http://schemas.microsoft.com/office/drawing/2014/main" id="{E71C611F-A066-673F-4E5C-D2949C0571C2}"/>
              </a:ext>
            </a:extLst>
          </p:cNvPr>
          <p:cNvGrpSpPr/>
          <p:nvPr/>
        </p:nvGrpSpPr>
        <p:grpSpPr>
          <a:xfrm>
            <a:off x="12756691" y="2840455"/>
            <a:ext cx="4701713" cy="338554"/>
            <a:chOff x="7769714" y="3268594"/>
            <a:chExt cx="4718187" cy="338554"/>
          </a:xfrm>
        </p:grpSpPr>
        <p:sp>
          <p:nvSpPr>
            <p:cNvPr id="192" name="TextBox 191">
              <a:extLst>
                <a:ext uri="{FF2B5EF4-FFF2-40B4-BE49-F238E27FC236}">
                  <a16:creationId xmlns:a16="http://schemas.microsoft.com/office/drawing/2014/main" id="{F7BF1CE0-314F-9A7D-D8BE-9881FFD69409}"/>
                </a:ext>
              </a:extLst>
            </p:cNvPr>
            <p:cNvSpPr txBox="1"/>
            <p:nvPr/>
          </p:nvSpPr>
          <p:spPr>
            <a:xfrm>
              <a:off x="7769714" y="3268594"/>
              <a:ext cx="2475848"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Límite de peso de la mesa</a:t>
              </a:r>
              <a:endParaRPr lang="en-MX" sz="1600">
                <a:solidFill>
                  <a:schemeClr val="bg1"/>
                </a:solidFill>
                <a:latin typeface="FRUTIGER LT 45 LIGHT" panose="02000503000000000000" pitchFamily="2" charset="0"/>
              </a:endParaRPr>
            </a:p>
          </p:txBody>
        </p:sp>
        <p:sp>
          <p:nvSpPr>
            <p:cNvPr id="193" name="TextBox 192">
              <a:extLst>
                <a:ext uri="{FF2B5EF4-FFF2-40B4-BE49-F238E27FC236}">
                  <a16:creationId xmlns:a16="http://schemas.microsoft.com/office/drawing/2014/main" id="{EFF78AE1-EF3A-6D86-43B4-41E963856A8D}"/>
                </a:ext>
              </a:extLst>
            </p:cNvPr>
            <p:cNvSpPr txBox="1"/>
            <p:nvPr/>
          </p:nvSpPr>
          <p:spPr>
            <a:xfrm>
              <a:off x="10281958" y="3268594"/>
              <a:ext cx="2205943"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440 lbs</a:t>
              </a:r>
            </a:p>
          </p:txBody>
        </p:sp>
      </p:grpSp>
      <p:grpSp>
        <p:nvGrpSpPr>
          <p:cNvPr id="194" name="Tech Specs Tube">
            <a:extLst>
              <a:ext uri="{FF2B5EF4-FFF2-40B4-BE49-F238E27FC236}">
                <a16:creationId xmlns:a16="http://schemas.microsoft.com/office/drawing/2014/main" id="{EBB85509-9D44-FEFE-4C00-91651BA196A2}"/>
              </a:ext>
            </a:extLst>
          </p:cNvPr>
          <p:cNvGrpSpPr/>
          <p:nvPr/>
        </p:nvGrpSpPr>
        <p:grpSpPr>
          <a:xfrm>
            <a:off x="12756691" y="3315041"/>
            <a:ext cx="4715847" cy="338554"/>
            <a:chOff x="8039618" y="3744368"/>
            <a:chExt cx="4200233" cy="338554"/>
          </a:xfrm>
        </p:grpSpPr>
        <p:sp>
          <p:nvSpPr>
            <p:cNvPr id="195" name="TextBox 194">
              <a:extLst>
                <a:ext uri="{FF2B5EF4-FFF2-40B4-BE49-F238E27FC236}">
                  <a16:creationId xmlns:a16="http://schemas.microsoft.com/office/drawing/2014/main" id="{5F7949E4-AEDC-F4D0-DDDF-D026478177D0}"/>
                </a:ext>
              </a:extLst>
            </p:cNvPr>
            <p:cNvSpPr txBox="1"/>
            <p:nvPr/>
          </p:nvSpPr>
          <p:spPr>
            <a:xfrm>
              <a:off x="8039618" y="3744368"/>
              <a:ext cx="2205943"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Tub</a:t>
              </a:r>
              <a:r>
                <a:rPr lang="es-MX" sz="1600">
                  <a:solidFill>
                    <a:schemeClr val="bg1"/>
                  </a:solidFill>
                  <a:latin typeface="FRUTIGER LT 45 LIGHT" panose="02000503000000000000" pitchFamily="2" charset="0"/>
                </a:rPr>
                <a:t>o</a:t>
              </a:r>
              <a:endParaRPr lang="en-MX" sz="1600">
                <a:solidFill>
                  <a:schemeClr val="bg1"/>
                </a:solidFill>
                <a:latin typeface="FRUTIGER LT 45 LIGHT" panose="02000503000000000000" pitchFamily="2" charset="0"/>
              </a:endParaRPr>
            </a:p>
          </p:txBody>
        </p:sp>
        <p:sp>
          <p:nvSpPr>
            <p:cNvPr id="196" name="TextBox 195">
              <a:extLst>
                <a:ext uri="{FF2B5EF4-FFF2-40B4-BE49-F238E27FC236}">
                  <a16:creationId xmlns:a16="http://schemas.microsoft.com/office/drawing/2014/main" id="{669C6B9D-8D7C-DBBC-02BD-F160DCFF25CB}"/>
                </a:ext>
              </a:extLst>
            </p:cNvPr>
            <p:cNvSpPr txBox="1"/>
            <p:nvPr/>
          </p:nvSpPr>
          <p:spPr>
            <a:xfrm>
              <a:off x="10281958" y="3744368"/>
              <a:ext cx="1957893"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84.72 x 90.5 inches</a:t>
              </a:r>
            </a:p>
          </p:txBody>
        </p:sp>
      </p:grpSp>
      <p:sp>
        <p:nvSpPr>
          <p:cNvPr id="197" name="Subtitle Tech Specs">
            <a:extLst>
              <a:ext uri="{FF2B5EF4-FFF2-40B4-BE49-F238E27FC236}">
                <a16:creationId xmlns:a16="http://schemas.microsoft.com/office/drawing/2014/main" id="{5D5D3A60-5CBD-48F4-1F93-1256874DFE28}"/>
              </a:ext>
            </a:extLst>
          </p:cNvPr>
          <p:cNvSpPr txBox="1"/>
          <p:nvPr/>
        </p:nvSpPr>
        <p:spPr>
          <a:xfrm>
            <a:off x="14620065" y="1858102"/>
            <a:ext cx="2440242" cy="307777"/>
          </a:xfrm>
          <a:prstGeom prst="rect">
            <a:avLst/>
          </a:prstGeom>
          <a:noFill/>
        </p:spPr>
        <p:txBody>
          <a:bodyPr wrap="square" rtlCol="0">
            <a:spAutoFit/>
          </a:bodyPr>
          <a:lstStyle/>
          <a:p>
            <a:pPr algn="r"/>
            <a:r>
              <a:rPr lang="es-MX" sz="1400" dirty="0">
                <a:solidFill>
                  <a:srgbClr val="F47F26"/>
                </a:solidFill>
                <a:latin typeface="FRUTIGER LT 55 ROMAN" panose="02000503000000000000" pitchFamily="2" charset="0"/>
              </a:rPr>
              <a:t>Especificaciones Técnicas</a:t>
            </a:r>
          </a:p>
        </p:txBody>
      </p:sp>
      <p:sp>
        <p:nvSpPr>
          <p:cNvPr id="198" name="Subtitle Benefits">
            <a:extLst>
              <a:ext uri="{FF2B5EF4-FFF2-40B4-BE49-F238E27FC236}">
                <a16:creationId xmlns:a16="http://schemas.microsoft.com/office/drawing/2014/main" id="{7DDCA4B1-7F36-8DDE-9C91-81997E68E762}"/>
              </a:ext>
            </a:extLst>
          </p:cNvPr>
          <p:cNvSpPr txBox="1"/>
          <p:nvPr/>
        </p:nvSpPr>
        <p:spPr>
          <a:xfrm>
            <a:off x="-3854113" y="2431166"/>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sp>
        <p:nvSpPr>
          <p:cNvPr id="199" name="Subtitle Detector Compatibility">
            <a:extLst>
              <a:ext uri="{FF2B5EF4-FFF2-40B4-BE49-F238E27FC236}">
                <a16:creationId xmlns:a16="http://schemas.microsoft.com/office/drawing/2014/main" id="{7DEAFA36-5707-43DC-9BFA-161016A2F848}"/>
              </a:ext>
            </a:extLst>
          </p:cNvPr>
          <p:cNvSpPr txBox="1"/>
          <p:nvPr/>
        </p:nvSpPr>
        <p:spPr>
          <a:xfrm>
            <a:off x="13870348" y="1498568"/>
            <a:ext cx="4772896" cy="338554"/>
          </a:xfrm>
          <a:prstGeom prst="rect">
            <a:avLst/>
          </a:prstGeom>
          <a:noFill/>
        </p:spPr>
        <p:txBody>
          <a:bodyPr wrap="square" rtlCol="0">
            <a:spAutoFit/>
          </a:bodyPr>
          <a:lstStyle/>
          <a:p>
            <a:pPr algn="ctr"/>
            <a:r>
              <a:rPr lang="es-MX" sz="1600" dirty="0">
                <a:solidFill>
                  <a:srgbClr val="F47F26"/>
                </a:solidFill>
                <a:latin typeface="FRUTIGER LT 45 LIGHT" panose="02000503000000000000" pitchFamily="2" charset="0"/>
              </a:rPr>
              <a:t>Compatibilidad</a:t>
            </a:r>
            <a:r>
              <a:rPr lang="en-US" sz="1600" dirty="0">
                <a:solidFill>
                  <a:srgbClr val="F47F26"/>
                </a:solidFill>
                <a:latin typeface="FRUTIGER LT 45 LIGHT" panose="02000503000000000000" pitchFamily="2" charset="0"/>
              </a:rPr>
              <a:t> de </a:t>
            </a:r>
            <a:r>
              <a:rPr lang="es-MX" sz="1600" dirty="0">
                <a:solidFill>
                  <a:srgbClr val="F47F26"/>
                </a:solidFill>
                <a:latin typeface="FRUTIGER LT 45 LIGHT" panose="02000503000000000000" pitchFamily="2" charset="0"/>
              </a:rPr>
              <a:t>Detectores</a:t>
            </a:r>
          </a:p>
        </p:txBody>
      </p:sp>
      <p:sp>
        <p:nvSpPr>
          <p:cNvPr id="200" name="Subtitle Photo Gallery">
            <a:extLst>
              <a:ext uri="{FF2B5EF4-FFF2-40B4-BE49-F238E27FC236}">
                <a16:creationId xmlns:a16="http://schemas.microsoft.com/office/drawing/2014/main" id="{009ED810-35AB-99B2-E92E-71815D95BA3A}"/>
              </a:ext>
            </a:extLst>
          </p:cNvPr>
          <p:cNvSpPr txBox="1"/>
          <p:nvPr/>
        </p:nvSpPr>
        <p:spPr>
          <a:xfrm>
            <a:off x="14620065" y="926463"/>
            <a:ext cx="2146928" cy="400110"/>
          </a:xfrm>
          <a:prstGeom prst="rect">
            <a:avLst/>
          </a:prstGeom>
          <a:noFill/>
        </p:spPr>
        <p:txBody>
          <a:bodyPr wrap="square" rtlCol="0">
            <a:spAutoFit/>
          </a:bodyPr>
          <a:lstStyle/>
          <a:p>
            <a:pPr algn="r"/>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90" name="Menu Background">
            <a:extLst>
              <a:ext uri="{FF2B5EF4-FFF2-40B4-BE49-F238E27FC236}">
                <a16:creationId xmlns:a16="http://schemas.microsoft.com/office/drawing/2014/main" id="{00BBACC4-1EAB-D4C4-E389-87BEE9F15F85}"/>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11" name="Menu Portafolio">
            <a:hlinkClick r:id="rId30" action="ppaction://hlinksldjump"/>
            <a:extLst>
              <a:ext uri="{FF2B5EF4-FFF2-40B4-BE49-F238E27FC236}">
                <a16:creationId xmlns:a16="http://schemas.microsoft.com/office/drawing/2014/main" id="{1D1D25A5-B201-4C13-28AE-BA2DF3DDF8AA}"/>
              </a:ext>
            </a:extLst>
          </p:cNvPr>
          <p:cNvSpPr txBox="1"/>
          <p:nvPr/>
        </p:nvSpPr>
        <p:spPr>
          <a:xfrm>
            <a:off x="8814465"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12" name="Menu End Presentation">
            <a:hlinkClick r:id="" action="ppaction://hlinkshowjump?jump=lastslide"/>
            <a:extLst>
              <a:ext uri="{FF2B5EF4-FFF2-40B4-BE49-F238E27FC236}">
                <a16:creationId xmlns:a16="http://schemas.microsoft.com/office/drawing/2014/main" id="{A75B457D-A097-3BB9-9A41-681AB667F0C2}"/>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13" name="Menu Detector">
            <a:hlinkClick r:id="rId31" action="ppaction://hlinksldjump"/>
            <a:extLst>
              <a:ext uri="{FF2B5EF4-FFF2-40B4-BE49-F238E27FC236}">
                <a16:creationId xmlns:a16="http://schemas.microsoft.com/office/drawing/2014/main" id="{F3AC7778-ACBF-E557-6716-1798B8C7FFD9}"/>
              </a:ext>
            </a:extLst>
          </p:cNvPr>
          <p:cNvSpPr txBox="1"/>
          <p:nvPr/>
        </p:nvSpPr>
        <p:spPr>
          <a:xfrm>
            <a:off x="7407634"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14" name="Menu Photo Gallery">
            <a:hlinkClick r:id="rId32" action="ppaction://hlinksldjump"/>
            <a:extLst>
              <a:ext uri="{FF2B5EF4-FFF2-40B4-BE49-F238E27FC236}">
                <a16:creationId xmlns:a16="http://schemas.microsoft.com/office/drawing/2014/main" id="{69733021-7A75-18D8-F357-E37E4FE2E237}"/>
              </a:ext>
            </a:extLst>
          </p:cNvPr>
          <p:cNvSpPr txBox="1"/>
          <p:nvPr/>
        </p:nvSpPr>
        <p:spPr>
          <a:xfrm>
            <a:off x="6000803"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33" name="Menu Benefits">
            <a:hlinkClick r:id="rId33" action="ppaction://hlinksldjump"/>
            <a:extLst>
              <a:ext uri="{FF2B5EF4-FFF2-40B4-BE49-F238E27FC236}">
                <a16:creationId xmlns:a16="http://schemas.microsoft.com/office/drawing/2014/main" id="{990C6115-FB1D-2C16-677C-C61BA92CF723}"/>
              </a:ext>
            </a:extLst>
          </p:cNvPr>
          <p:cNvSpPr txBox="1"/>
          <p:nvPr/>
        </p:nvSpPr>
        <p:spPr>
          <a:xfrm>
            <a:off x="459397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34" name="Menu Features">
            <a:hlinkClick r:id="rId34" action="ppaction://hlinksldjump"/>
            <a:extLst>
              <a:ext uri="{FF2B5EF4-FFF2-40B4-BE49-F238E27FC236}">
                <a16:creationId xmlns:a16="http://schemas.microsoft.com/office/drawing/2014/main" id="{264ECCFA-95E8-004A-286D-85672024A721}"/>
              </a:ext>
            </a:extLst>
          </p:cNvPr>
          <p:cNvSpPr txBox="1"/>
          <p:nvPr/>
        </p:nvSpPr>
        <p:spPr>
          <a:xfrm>
            <a:off x="318714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Características</a:t>
            </a:r>
          </a:p>
        </p:txBody>
      </p:sp>
      <p:sp>
        <p:nvSpPr>
          <p:cNvPr id="135" name="Menu Specifications">
            <a:hlinkClick r:id="rId35" action="ppaction://hlinksldjump"/>
            <a:extLst>
              <a:ext uri="{FF2B5EF4-FFF2-40B4-BE49-F238E27FC236}">
                <a16:creationId xmlns:a16="http://schemas.microsoft.com/office/drawing/2014/main" id="{0BDFA7E3-D403-9C6B-5080-44E5E93503C3}"/>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36" name="Carestream Logo Menu">
            <a:hlinkClick r:id="" action="ppaction://hlinkshowjump?jump=firstslide"/>
            <a:extLst>
              <a:ext uri="{FF2B5EF4-FFF2-40B4-BE49-F238E27FC236}">
                <a16:creationId xmlns:a16="http://schemas.microsoft.com/office/drawing/2014/main" id="{067F4802-9EF8-2815-AFF1-574C9FFB0AFA}"/>
              </a:ext>
            </a:extLst>
          </p:cNvPr>
          <p:cNvPicPr>
            <a:picLocks noChangeAspect="1"/>
          </p:cNvPicPr>
          <p:nvPr/>
        </p:nvPicPr>
        <p:blipFill>
          <a:blip r:embed="rId36"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201" name="DETECTORS">
            <a:extLst>
              <a:ext uri="{FF2B5EF4-FFF2-40B4-BE49-F238E27FC236}">
                <a16:creationId xmlns:a16="http://schemas.microsoft.com/office/drawing/2014/main" id="{40E8C67B-7391-0985-DCAF-DD5DF1F4607C}"/>
              </a:ext>
            </a:extLst>
          </p:cNvPr>
          <p:cNvGrpSpPr/>
          <p:nvPr/>
        </p:nvGrpSpPr>
        <p:grpSpPr>
          <a:xfrm>
            <a:off x="-7890919" y="4139232"/>
            <a:ext cx="2042338" cy="2120888"/>
            <a:chOff x="5247304" y="4372963"/>
            <a:chExt cx="2042338" cy="2120888"/>
          </a:xfrm>
        </p:grpSpPr>
        <p:sp>
          <p:nvSpPr>
            <p:cNvPr id="202" name="Rectangulo Detectors">
              <a:hlinkClick r:id="rId37" action="ppaction://hlinksldjump"/>
              <a:extLst>
                <a:ext uri="{FF2B5EF4-FFF2-40B4-BE49-F238E27FC236}">
                  <a16:creationId xmlns:a16="http://schemas.microsoft.com/office/drawing/2014/main" id="{5F4CB218-35F4-80CF-4BDB-A60EFAFF08B2}"/>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3" name="TextBox Detectors">
              <a:hlinkClick r:id="rId37" action="ppaction://hlinksldjump"/>
              <a:extLst>
                <a:ext uri="{FF2B5EF4-FFF2-40B4-BE49-F238E27FC236}">
                  <a16:creationId xmlns:a16="http://schemas.microsoft.com/office/drawing/2014/main" id="{CDEF5E86-F472-05D9-7648-88F6169F53C3}"/>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04" name="Product image Detectors">
              <a:hlinkClick r:id="rId37" action="ppaction://hlinksldjump"/>
              <a:extLst>
                <a:ext uri="{FF2B5EF4-FFF2-40B4-BE49-F238E27FC236}">
                  <a16:creationId xmlns:a16="http://schemas.microsoft.com/office/drawing/2014/main" id="{10682D99-5A45-E842-3405-F23A0525000B}"/>
                </a:ext>
              </a:extLst>
            </p:cNvPr>
            <p:cNvPicPr>
              <a:picLocks noChangeAspect="1"/>
            </p:cNvPicPr>
            <p:nvPr/>
          </p:nvPicPr>
          <p:blipFill>
            <a:blip r:embed="rId38"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270050944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279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remove"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slide4_low" descr="slide4_low">
            <a:hlinkClick r:id="" action="ppaction://media"/>
            <a:extLst>
              <a:ext uri="{FF2B5EF4-FFF2-40B4-BE49-F238E27FC236}">
                <a16:creationId xmlns:a16="http://schemas.microsoft.com/office/drawing/2014/main" id="{F79FE012-B0D8-A2EC-2B75-E534866B7E39}"/>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857464" y="918922"/>
            <a:ext cx="9360000" cy="5265000"/>
          </a:xfrm>
          <a:prstGeom prst="rect">
            <a:avLst/>
          </a:prstGeom>
        </p:spPr>
      </p:pic>
      <p:sp>
        <p:nvSpPr>
          <p:cNvPr id="137" name="Subtitle Horizon">
            <a:extLst>
              <a:ext uri="{FF2B5EF4-FFF2-40B4-BE49-F238E27FC236}">
                <a16:creationId xmlns:a16="http://schemas.microsoft.com/office/drawing/2014/main" id="{60CF9485-798B-7232-B5B1-57154D91F6C7}"/>
              </a:ext>
            </a:extLst>
          </p:cNvPr>
          <p:cNvSpPr txBox="1"/>
          <p:nvPr/>
        </p:nvSpPr>
        <p:spPr>
          <a:xfrm>
            <a:off x="0" y="1704968"/>
            <a:ext cx="2440242" cy="307777"/>
          </a:xfrm>
          <a:prstGeom prst="rect">
            <a:avLst/>
          </a:prstGeom>
          <a:noFill/>
        </p:spPr>
        <p:txBody>
          <a:bodyPr wrap="square" rtlCol="0">
            <a:spAutoFit/>
          </a:bodyPr>
          <a:lstStyle/>
          <a:p>
            <a:pPr algn="r"/>
            <a:r>
              <a:rPr lang="es-MX" sz="1400">
                <a:solidFill>
                  <a:srgbClr val="F47F26"/>
                </a:solidFill>
                <a:latin typeface="FRUTIGER LT 55 ROMAN" panose="02000503000000000000" pitchFamily="2" charset="0"/>
              </a:rPr>
              <a:t>Características</a:t>
            </a:r>
          </a:p>
        </p:txBody>
      </p:sp>
      <p:sp>
        <p:nvSpPr>
          <p:cNvPr id="138" name="Title Horizon ">
            <a:hlinkClick r:id="rId6" action="ppaction://hlinksldjump"/>
            <a:extLst>
              <a:ext uri="{FF2B5EF4-FFF2-40B4-BE49-F238E27FC236}">
                <a16:creationId xmlns:a16="http://schemas.microsoft.com/office/drawing/2014/main" id="{994F8404-DB62-5BBE-DA84-AD2330FC7360}"/>
              </a:ext>
            </a:extLst>
          </p:cNvPr>
          <p:cNvSpPr txBox="1"/>
          <p:nvPr/>
        </p:nvSpPr>
        <p:spPr>
          <a:xfrm>
            <a:off x="0" y="1453221"/>
            <a:ext cx="2475844" cy="338554"/>
          </a:xfrm>
          <a:prstGeom prst="rect">
            <a:avLst/>
          </a:prstGeom>
          <a:noFill/>
        </p:spPr>
        <p:txBody>
          <a:bodyPr wrap="square" rtlCol="0">
            <a:spAutoFit/>
          </a:bodyPr>
          <a:lstStyle/>
          <a:p>
            <a:pPr algn="r"/>
            <a:r>
              <a:rPr lang="en-US" sz="1600" b="1" dirty="0">
                <a:latin typeface="FRUTIGER LT 65" panose="02000503000000000000" pitchFamily="2" charset="0"/>
              </a:rPr>
              <a:t>Horizon X-Ray System</a:t>
            </a:r>
          </a:p>
        </p:txBody>
      </p:sp>
      <p:sp>
        <p:nvSpPr>
          <p:cNvPr id="139" name="Feature 1">
            <a:hlinkClick r:id="rId7" action="ppaction://hlinksldjump"/>
            <a:extLst>
              <a:ext uri="{FF2B5EF4-FFF2-40B4-BE49-F238E27FC236}">
                <a16:creationId xmlns:a16="http://schemas.microsoft.com/office/drawing/2014/main" id="{981A344C-5C85-060D-A858-B979B80494A0}"/>
              </a:ext>
            </a:extLst>
          </p:cNvPr>
          <p:cNvSpPr txBox="1"/>
          <p:nvPr/>
        </p:nvSpPr>
        <p:spPr>
          <a:xfrm>
            <a:off x="-47836" y="2169630"/>
            <a:ext cx="2791683" cy="307777"/>
          </a:xfrm>
          <a:prstGeom prst="rect">
            <a:avLst/>
          </a:prstGeom>
          <a:solidFill>
            <a:srgbClr val="F67F25"/>
          </a:solidFill>
          <a:ln>
            <a:noFill/>
          </a:ln>
        </p:spPr>
        <p:txBody>
          <a:bodyPr wrap="square" rtlCol="0">
            <a:spAutoFit/>
          </a:bodyPr>
          <a:lstStyle/>
          <a:p>
            <a:pPr algn="r"/>
            <a:r>
              <a:rPr lang="es-ES" sz="1400" dirty="0">
                <a:solidFill>
                  <a:schemeClr val="bg1"/>
                </a:solidFill>
                <a:latin typeface="FRUTIGER LT 45 LIGHT" panose="02000503000000000000" pitchFamily="2" charset="0"/>
              </a:rPr>
              <a:t>Movimiento del cabezal del tubo</a:t>
            </a:r>
            <a:endParaRPr lang="en-MX" sz="1400" dirty="0">
              <a:solidFill>
                <a:schemeClr val="bg1"/>
              </a:solidFill>
              <a:latin typeface="FRUTIGER LT 45 LIGHT" panose="02000503000000000000" pitchFamily="2" charset="0"/>
            </a:endParaRPr>
          </a:p>
        </p:txBody>
      </p:sp>
      <p:sp>
        <p:nvSpPr>
          <p:cNvPr id="140" name="Feature 2">
            <a:hlinkClick r:id="rId8" action="ppaction://hlinksldjump"/>
            <a:extLst>
              <a:ext uri="{FF2B5EF4-FFF2-40B4-BE49-F238E27FC236}">
                <a16:creationId xmlns:a16="http://schemas.microsoft.com/office/drawing/2014/main" id="{3EC56D56-4E3C-0615-B1C0-10F57710C700}"/>
              </a:ext>
            </a:extLst>
          </p:cNvPr>
          <p:cNvSpPr txBox="1"/>
          <p:nvPr/>
        </p:nvSpPr>
        <p:spPr>
          <a:xfrm>
            <a:off x="-47835" y="2512445"/>
            <a:ext cx="2791683" cy="523220"/>
          </a:xfrm>
          <a:prstGeom prst="rect">
            <a:avLst/>
          </a:prstGeom>
          <a:solidFill>
            <a:srgbClr val="F47F26"/>
          </a:solidFill>
          <a:ln>
            <a:noFill/>
          </a:ln>
        </p:spPr>
        <p:txBody>
          <a:bodyPr wrap="square" rtlCol="0">
            <a:spAutoFit/>
          </a:bodyPr>
          <a:lstStyle/>
          <a:p>
            <a:pPr algn="r"/>
            <a:r>
              <a:rPr lang="es-ES" sz="1400" dirty="0">
                <a:solidFill>
                  <a:schemeClr val="bg1"/>
                </a:solidFill>
                <a:latin typeface="FRUTIGER LT 45 LIGHT" panose="02000503000000000000" pitchFamily="2" charset="0"/>
              </a:rPr>
              <a:t>Movimiento Horizontal del soporte de pared</a:t>
            </a:r>
            <a:endParaRPr lang="en-MX" sz="1400" dirty="0">
              <a:solidFill>
                <a:schemeClr val="bg1"/>
              </a:solidFill>
              <a:latin typeface="FRUTIGER LT 45 LIGHT" panose="02000503000000000000" pitchFamily="2" charset="0"/>
            </a:endParaRPr>
          </a:p>
        </p:txBody>
      </p:sp>
      <p:sp>
        <p:nvSpPr>
          <p:cNvPr id="141" name="Feature 3">
            <a:hlinkClick r:id="rId9" action="ppaction://hlinksldjump"/>
            <a:extLst>
              <a:ext uri="{FF2B5EF4-FFF2-40B4-BE49-F238E27FC236}">
                <a16:creationId xmlns:a16="http://schemas.microsoft.com/office/drawing/2014/main" id="{138BD1AF-0750-22D5-E0F3-F416C4250D63}"/>
              </a:ext>
            </a:extLst>
          </p:cNvPr>
          <p:cNvSpPr txBox="1"/>
          <p:nvPr/>
        </p:nvSpPr>
        <p:spPr>
          <a:xfrm>
            <a:off x="-45535" y="3070703"/>
            <a:ext cx="2791683" cy="523220"/>
          </a:xfrm>
          <a:prstGeom prst="rect">
            <a:avLst/>
          </a:prstGeom>
          <a:solidFill>
            <a:srgbClr val="F47F26"/>
          </a:solidFill>
          <a:ln>
            <a:noFill/>
          </a:ln>
        </p:spPr>
        <p:txBody>
          <a:bodyPr wrap="square" rtlCol="0">
            <a:spAutoFit/>
          </a:bodyPr>
          <a:lstStyle/>
          <a:p>
            <a:pPr algn="r"/>
            <a:r>
              <a:rPr lang="es-ES" sz="1400">
                <a:solidFill>
                  <a:schemeClr val="bg1"/>
                </a:solidFill>
                <a:latin typeface="FRUTIGER LT 45 LIGHT" panose="02000503000000000000" pitchFamily="2" charset="0"/>
              </a:rPr>
              <a:t>Bandeja de mesa con detector Focus</a:t>
            </a:r>
            <a:endParaRPr lang="en-MX" sz="1400">
              <a:solidFill>
                <a:schemeClr val="bg1"/>
              </a:solidFill>
              <a:latin typeface="FRUTIGER LT 45 LIGHT" panose="02000503000000000000" pitchFamily="2" charset="0"/>
            </a:endParaRPr>
          </a:p>
        </p:txBody>
      </p:sp>
      <p:sp>
        <p:nvSpPr>
          <p:cNvPr id="142" name="Feature 4">
            <a:hlinkClick r:id="rId10" action="ppaction://hlinksldjump"/>
            <a:extLst>
              <a:ext uri="{FF2B5EF4-FFF2-40B4-BE49-F238E27FC236}">
                <a16:creationId xmlns:a16="http://schemas.microsoft.com/office/drawing/2014/main" id="{A3F524CA-9B22-77C5-F153-983A802B941C}"/>
              </a:ext>
            </a:extLst>
          </p:cNvPr>
          <p:cNvSpPr txBox="1"/>
          <p:nvPr/>
        </p:nvSpPr>
        <p:spPr>
          <a:xfrm>
            <a:off x="-47835" y="3628961"/>
            <a:ext cx="2791683" cy="523220"/>
          </a:xfrm>
          <a:prstGeom prst="rect">
            <a:avLst/>
          </a:prstGeom>
          <a:solidFill>
            <a:srgbClr val="F47F26"/>
          </a:solidFill>
          <a:ln>
            <a:noFill/>
          </a:ln>
        </p:spPr>
        <p:txBody>
          <a:bodyPr wrap="square" rtlCol="0">
            <a:spAutoFit/>
          </a:bodyPr>
          <a:lstStyle/>
          <a:p>
            <a:pPr algn="r"/>
            <a:r>
              <a:rPr lang="es-ES" sz="1400" dirty="0">
                <a:solidFill>
                  <a:schemeClr val="bg1"/>
                </a:solidFill>
                <a:latin typeface="FRUTIGER LT 45 LIGHT" panose="02000503000000000000" pitchFamily="2" charset="0"/>
              </a:rPr>
              <a:t>Bandeja de soporte de pared con detector Focus</a:t>
            </a:r>
            <a:endParaRPr lang="en-MX" sz="1400" dirty="0">
              <a:solidFill>
                <a:schemeClr val="bg1"/>
              </a:solidFill>
              <a:latin typeface="FRUTIGER LT 45 LIGHT" panose="02000503000000000000" pitchFamily="2" charset="0"/>
            </a:endParaRPr>
          </a:p>
        </p:txBody>
      </p:sp>
      <p:sp>
        <p:nvSpPr>
          <p:cNvPr id="143" name="Feature 5">
            <a:hlinkClick r:id="rId11" action="ppaction://hlinksldjump"/>
            <a:extLst>
              <a:ext uri="{FF2B5EF4-FFF2-40B4-BE49-F238E27FC236}">
                <a16:creationId xmlns:a16="http://schemas.microsoft.com/office/drawing/2014/main" id="{27D7FDBC-ACED-6800-717C-7DDFF2CAA6DC}"/>
              </a:ext>
            </a:extLst>
          </p:cNvPr>
          <p:cNvSpPr txBox="1"/>
          <p:nvPr/>
        </p:nvSpPr>
        <p:spPr>
          <a:xfrm>
            <a:off x="-47835" y="4187219"/>
            <a:ext cx="2791683" cy="307777"/>
          </a:xfrm>
          <a:prstGeom prst="rect">
            <a:avLst/>
          </a:prstGeom>
          <a:solidFill>
            <a:schemeClr val="bg1">
              <a:lumMod val="75000"/>
            </a:schemeClr>
          </a:solidFill>
          <a:ln>
            <a:noFill/>
          </a:ln>
        </p:spPr>
        <p:txBody>
          <a:bodyPr wrap="square" rtlCol="0">
            <a:spAutoFit/>
          </a:bodyPr>
          <a:lstStyle/>
          <a:p>
            <a:pPr algn="r"/>
            <a:r>
              <a:rPr lang="es-ES" sz="1400" err="1">
                <a:solidFill>
                  <a:schemeClr val="bg1"/>
                </a:solidFill>
                <a:latin typeface="FRUTIGER LT 45 LIGHT" panose="02000503000000000000" pitchFamily="2" charset="0"/>
              </a:rPr>
              <a:t>Horizon</a:t>
            </a:r>
            <a:r>
              <a:rPr lang="es-ES" sz="1400">
                <a:solidFill>
                  <a:schemeClr val="bg1"/>
                </a:solidFill>
                <a:latin typeface="FRUTIGER LT 45 LIGHT" panose="02000503000000000000" pitchFamily="2" charset="0"/>
              </a:rPr>
              <a:t> sin Mesa</a:t>
            </a:r>
            <a:endParaRPr lang="en-MX" sz="1400">
              <a:solidFill>
                <a:schemeClr val="bg1"/>
              </a:solidFill>
              <a:latin typeface="FRUTIGER LT 45 LIGHT" panose="02000503000000000000" pitchFamily="2" charset="0"/>
            </a:endParaRPr>
          </a:p>
        </p:txBody>
      </p:sp>
      <p:sp>
        <p:nvSpPr>
          <p:cNvPr id="144" name="Feature 6">
            <a:hlinkClick r:id="rId12" action="ppaction://hlinksldjump"/>
            <a:extLst>
              <a:ext uri="{FF2B5EF4-FFF2-40B4-BE49-F238E27FC236}">
                <a16:creationId xmlns:a16="http://schemas.microsoft.com/office/drawing/2014/main" id="{41F42AA1-4568-A615-7519-D089BA7A25C6}"/>
              </a:ext>
            </a:extLst>
          </p:cNvPr>
          <p:cNvSpPr txBox="1"/>
          <p:nvPr/>
        </p:nvSpPr>
        <p:spPr>
          <a:xfrm>
            <a:off x="-47835" y="4530034"/>
            <a:ext cx="2791683" cy="307777"/>
          </a:xfrm>
          <a:prstGeom prst="rect">
            <a:avLst/>
          </a:prstGeom>
          <a:solidFill>
            <a:srgbClr val="F47F26"/>
          </a:solidFill>
          <a:ln>
            <a:noFill/>
          </a:ln>
        </p:spPr>
        <p:txBody>
          <a:bodyPr wrap="square" rtlCol="0">
            <a:spAutoFit/>
          </a:bodyPr>
          <a:lstStyle/>
          <a:p>
            <a:pPr algn="r"/>
            <a:r>
              <a:rPr lang="es-MX" sz="1400">
                <a:solidFill>
                  <a:schemeClr val="bg1"/>
                </a:solidFill>
                <a:latin typeface="FRUTIGER LT 45 LIGHT" panose="02000503000000000000" pitchFamily="2" charset="0"/>
              </a:rPr>
              <a:t>Rotación de columna</a:t>
            </a:r>
            <a:endParaRPr lang="en-MX" sz="1400">
              <a:solidFill>
                <a:schemeClr val="bg1"/>
              </a:solidFill>
              <a:latin typeface="FRUTIGER LT 45 LIGHT" panose="02000503000000000000" pitchFamily="2" charset="0"/>
            </a:endParaRPr>
          </a:p>
        </p:txBody>
      </p:sp>
      <p:sp>
        <p:nvSpPr>
          <p:cNvPr id="145" name="Feature 7">
            <a:hlinkClick r:id="rId13" action="ppaction://hlinksldjump"/>
            <a:extLst>
              <a:ext uri="{FF2B5EF4-FFF2-40B4-BE49-F238E27FC236}">
                <a16:creationId xmlns:a16="http://schemas.microsoft.com/office/drawing/2014/main" id="{AA874587-A4A4-89CD-098D-7CA357E3A444}"/>
              </a:ext>
            </a:extLst>
          </p:cNvPr>
          <p:cNvSpPr txBox="1"/>
          <p:nvPr/>
        </p:nvSpPr>
        <p:spPr>
          <a:xfrm>
            <a:off x="-47835" y="4872851"/>
            <a:ext cx="2791683" cy="523220"/>
          </a:xfrm>
          <a:prstGeom prst="rect">
            <a:avLst/>
          </a:prstGeom>
          <a:solidFill>
            <a:srgbClr val="F47F26"/>
          </a:solidFill>
          <a:ln>
            <a:noFill/>
          </a:ln>
        </p:spPr>
        <p:txBody>
          <a:bodyPr wrap="square" rtlCol="0">
            <a:spAutoFit/>
          </a:bodyPr>
          <a:lstStyle/>
          <a:p>
            <a:pPr algn="r"/>
            <a:r>
              <a:rPr lang="es-ES" sz="1400" dirty="0">
                <a:solidFill>
                  <a:schemeClr val="bg1"/>
                </a:solidFill>
                <a:latin typeface="FRUTIGER LT 45 LIGHT" panose="02000503000000000000" pitchFamily="2" charset="0"/>
              </a:rPr>
              <a:t>Movimiento de Flotación de la mesa en 4 vías</a:t>
            </a:r>
            <a:endParaRPr lang="en-MX" sz="1400" dirty="0">
              <a:solidFill>
                <a:schemeClr val="bg1"/>
              </a:solidFill>
              <a:latin typeface="FRUTIGER LT 45 LIGHT" panose="02000503000000000000" pitchFamily="2" charset="0"/>
            </a:endParaRPr>
          </a:p>
        </p:txBody>
      </p:sp>
      <p:sp>
        <p:nvSpPr>
          <p:cNvPr id="146" name="Our Portafolio text box">
            <a:extLst>
              <a:ext uri="{FF2B5EF4-FFF2-40B4-BE49-F238E27FC236}">
                <a16:creationId xmlns:a16="http://schemas.microsoft.com/office/drawing/2014/main" id="{46687B5F-D0A7-CC31-060D-7DE4182EE721}"/>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47" name="Footer Placeholder 4">
            <a:extLst>
              <a:ext uri="{FF2B5EF4-FFF2-40B4-BE49-F238E27FC236}">
                <a16:creationId xmlns:a16="http://schemas.microsoft.com/office/drawing/2014/main" id="{74BC514C-4266-4CE8-D8BB-0C12C7EE21E0}"/>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48" name="Thank you Title">
            <a:extLst>
              <a:ext uri="{FF2B5EF4-FFF2-40B4-BE49-F238E27FC236}">
                <a16:creationId xmlns:a16="http://schemas.microsoft.com/office/drawing/2014/main" id="{E12BFC23-75AB-46E8-D61B-ACFDFCE069CF}"/>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49" name="Why Us picture">
            <a:extLst>
              <a:ext uri="{FF2B5EF4-FFF2-40B4-BE49-F238E27FC236}">
                <a16:creationId xmlns:a16="http://schemas.microsoft.com/office/drawing/2014/main" id="{A258873A-721F-9547-76AF-EEE0C582E5DC}"/>
              </a:ext>
            </a:extLst>
          </p:cNvPr>
          <p:cNvPicPr>
            <a:picLocks noChangeAspect="1"/>
          </p:cNvPicPr>
          <p:nvPr/>
        </p:nvPicPr>
        <p:blipFill>
          <a:blip r:embed="rId14"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grpSp>
        <p:nvGrpSpPr>
          <p:cNvPr id="150" name="PRINTING">
            <a:extLst>
              <a:ext uri="{FF2B5EF4-FFF2-40B4-BE49-F238E27FC236}">
                <a16:creationId xmlns:a16="http://schemas.microsoft.com/office/drawing/2014/main" id="{960CFF64-5ED9-5F19-7AFE-1A3964D6AAF6}"/>
              </a:ext>
            </a:extLst>
          </p:cNvPr>
          <p:cNvGrpSpPr/>
          <p:nvPr/>
        </p:nvGrpSpPr>
        <p:grpSpPr>
          <a:xfrm>
            <a:off x="-4150933" y="4208655"/>
            <a:ext cx="2263350" cy="1982042"/>
            <a:chOff x="9691837" y="4522498"/>
            <a:chExt cx="2263350" cy="1982042"/>
          </a:xfrm>
        </p:grpSpPr>
        <p:sp>
          <p:nvSpPr>
            <p:cNvPr id="151" name="Rectangulo Printing">
              <a:hlinkClick r:id="rId15" action="ppaction://hlinksldjump"/>
              <a:extLst>
                <a:ext uri="{FF2B5EF4-FFF2-40B4-BE49-F238E27FC236}">
                  <a16:creationId xmlns:a16="http://schemas.microsoft.com/office/drawing/2014/main" id="{3C3EED8A-12DF-7511-DCD1-D10880D23F90}"/>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2" name="TextBox Printing">
              <a:hlinkClick r:id="rId15" action="ppaction://hlinksldjump"/>
              <a:extLst>
                <a:ext uri="{FF2B5EF4-FFF2-40B4-BE49-F238E27FC236}">
                  <a16:creationId xmlns:a16="http://schemas.microsoft.com/office/drawing/2014/main" id="{805A838C-B375-9DD4-F9DE-EA2156CE2318}"/>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53" name="Prodcut image 5950">
              <a:hlinkClick r:id="rId15" action="ppaction://hlinksldjump"/>
              <a:extLst>
                <a:ext uri="{FF2B5EF4-FFF2-40B4-BE49-F238E27FC236}">
                  <a16:creationId xmlns:a16="http://schemas.microsoft.com/office/drawing/2014/main" id="{80EB13C2-66C3-0662-61F9-B8F2740097B5}"/>
                </a:ext>
              </a:extLst>
            </p:cNvPr>
            <p:cNvPicPr>
              <a:picLocks noChangeAspect="1" noChangeArrowheads="1"/>
            </p:cNvPicPr>
            <p:nvPr/>
          </p:nvPicPr>
          <p:blipFill>
            <a:blip r:embed="rId16"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54" name="Vita Flex">
              <a:hlinkClick r:id="rId15" action="ppaction://hlinksldjump"/>
              <a:extLst>
                <a:ext uri="{FF2B5EF4-FFF2-40B4-BE49-F238E27FC236}">
                  <a16:creationId xmlns:a16="http://schemas.microsoft.com/office/drawing/2014/main" id="{7AE0ED51-FCA9-8673-5D65-D55B346E8B77}"/>
                </a:ext>
              </a:extLst>
            </p:cNvPr>
            <p:cNvPicPr>
              <a:picLocks noChangeAspect="1"/>
            </p:cNvPicPr>
            <p:nvPr/>
          </p:nvPicPr>
          <p:blipFill>
            <a:blip r:embed="rId17"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59" name="RISE">
            <a:extLst>
              <a:ext uri="{FF2B5EF4-FFF2-40B4-BE49-F238E27FC236}">
                <a16:creationId xmlns:a16="http://schemas.microsoft.com/office/drawing/2014/main" id="{1AE1FC36-539E-ABA9-906A-414CEBDEBD2F}"/>
              </a:ext>
            </a:extLst>
          </p:cNvPr>
          <p:cNvGrpSpPr/>
          <p:nvPr/>
        </p:nvGrpSpPr>
        <p:grpSpPr>
          <a:xfrm>
            <a:off x="-11285110" y="4208655"/>
            <a:ext cx="2042338" cy="1982042"/>
            <a:chOff x="3870208" y="4306822"/>
            <a:chExt cx="2042338" cy="1982042"/>
          </a:xfrm>
        </p:grpSpPr>
        <p:grpSp>
          <p:nvGrpSpPr>
            <p:cNvPr id="160" name="RISE">
              <a:extLst>
                <a:ext uri="{FF2B5EF4-FFF2-40B4-BE49-F238E27FC236}">
                  <a16:creationId xmlns:a16="http://schemas.microsoft.com/office/drawing/2014/main" id="{2D94B401-5C70-98FC-E5B8-923DFCF9501B}"/>
                </a:ext>
              </a:extLst>
            </p:cNvPr>
            <p:cNvGrpSpPr/>
            <p:nvPr/>
          </p:nvGrpSpPr>
          <p:grpSpPr>
            <a:xfrm>
              <a:off x="3870208" y="4306822"/>
              <a:ext cx="2042338" cy="1982042"/>
              <a:chOff x="2933238" y="4372963"/>
              <a:chExt cx="2042338" cy="1982042"/>
            </a:xfrm>
          </p:grpSpPr>
          <p:sp>
            <p:nvSpPr>
              <p:cNvPr id="162" name="Rectangulo Rise">
                <a:hlinkClick r:id="rId18" action="ppaction://hlinksldjump"/>
                <a:extLst>
                  <a:ext uri="{FF2B5EF4-FFF2-40B4-BE49-F238E27FC236}">
                    <a16:creationId xmlns:a16="http://schemas.microsoft.com/office/drawing/2014/main" id="{2A219008-9880-2315-F378-5C31C1E36412}"/>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3" name="TextBox Rise">
                <a:hlinkClick r:id="rId18" action="ppaction://hlinksldjump"/>
                <a:extLst>
                  <a:ext uri="{FF2B5EF4-FFF2-40B4-BE49-F238E27FC236}">
                    <a16:creationId xmlns:a16="http://schemas.microsoft.com/office/drawing/2014/main" id="{25865FF9-9EBE-36E5-AEC3-4E5BEC479060}"/>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61" name="Picture 160">
              <a:hlinkClick r:id="rId18" action="ppaction://hlinksldjump"/>
              <a:extLst>
                <a:ext uri="{FF2B5EF4-FFF2-40B4-BE49-F238E27FC236}">
                  <a16:creationId xmlns:a16="http://schemas.microsoft.com/office/drawing/2014/main" id="{875EB315-D965-F43E-CC6F-F9BBAC9C4C39}"/>
                </a:ext>
              </a:extLst>
            </p:cNvPr>
            <p:cNvPicPr>
              <a:picLocks noChangeAspect="1"/>
            </p:cNvPicPr>
            <p:nvPr/>
          </p:nvPicPr>
          <p:blipFill>
            <a:blip r:embed="rId19"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64" name="REVOLUTION">
            <a:extLst>
              <a:ext uri="{FF2B5EF4-FFF2-40B4-BE49-F238E27FC236}">
                <a16:creationId xmlns:a16="http://schemas.microsoft.com/office/drawing/2014/main" id="{A099D769-5F1E-EDC1-2E5E-947AF9277FB8}"/>
              </a:ext>
            </a:extLst>
          </p:cNvPr>
          <p:cNvGrpSpPr/>
          <p:nvPr/>
        </p:nvGrpSpPr>
        <p:grpSpPr>
          <a:xfrm>
            <a:off x="-14975241" y="4203612"/>
            <a:ext cx="2062983" cy="1992129"/>
            <a:chOff x="612262" y="4383050"/>
            <a:chExt cx="2062983" cy="1992129"/>
          </a:xfrm>
        </p:grpSpPr>
        <p:sp>
          <p:nvSpPr>
            <p:cNvPr id="165" name="Rectangulo Revolution">
              <a:hlinkClick r:id="rId20" action="ppaction://hlinksldjump"/>
              <a:extLst>
                <a:ext uri="{FF2B5EF4-FFF2-40B4-BE49-F238E27FC236}">
                  <a16:creationId xmlns:a16="http://schemas.microsoft.com/office/drawing/2014/main" id="{92A000A6-63EF-B91B-7DCF-B62DBD837251}"/>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66" name="Prodcut image Revolution">
              <a:hlinkClick r:id="rId20" action="ppaction://hlinksldjump"/>
              <a:extLst>
                <a:ext uri="{FF2B5EF4-FFF2-40B4-BE49-F238E27FC236}">
                  <a16:creationId xmlns:a16="http://schemas.microsoft.com/office/drawing/2014/main" id="{C0DC9C43-6A60-D2D2-16A4-37A63DC9F7D4}"/>
                </a:ext>
              </a:extLst>
            </p:cNvPr>
            <p:cNvPicPr>
              <a:picLocks noChangeAspect="1"/>
            </p:cNvPicPr>
            <p:nvPr/>
          </p:nvPicPr>
          <p:blipFill>
            <a:blip r:embed="rId21"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67" name="TextBox Revolution">
              <a:hlinkClick r:id="rId20" action="ppaction://hlinksldjump"/>
              <a:extLst>
                <a:ext uri="{FF2B5EF4-FFF2-40B4-BE49-F238E27FC236}">
                  <a16:creationId xmlns:a16="http://schemas.microsoft.com/office/drawing/2014/main" id="{CC8C4436-3FDC-B470-42D8-99C9B4FE510C}"/>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68" name="EXCEL">
            <a:extLst>
              <a:ext uri="{FF2B5EF4-FFF2-40B4-BE49-F238E27FC236}">
                <a16:creationId xmlns:a16="http://schemas.microsoft.com/office/drawing/2014/main" id="{AA21F765-3EF6-A444-977D-0D0B909E6CB7}"/>
              </a:ext>
            </a:extLst>
          </p:cNvPr>
          <p:cNvGrpSpPr/>
          <p:nvPr/>
        </p:nvGrpSpPr>
        <p:grpSpPr>
          <a:xfrm>
            <a:off x="26541013" y="1885505"/>
            <a:ext cx="2057103" cy="1982042"/>
            <a:chOff x="9706418" y="2036246"/>
            <a:chExt cx="2057103" cy="1982042"/>
          </a:xfrm>
        </p:grpSpPr>
        <p:sp>
          <p:nvSpPr>
            <p:cNvPr id="169" name="Rectangulo Excel">
              <a:hlinkClick r:id="rId22" action="ppaction://hlinksldjump"/>
              <a:extLst>
                <a:ext uri="{FF2B5EF4-FFF2-40B4-BE49-F238E27FC236}">
                  <a16:creationId xmlns:a16="http://schemas.microsoft.com/office/drawing/2014/main" id="{BD3FFED8-278E-5DE7-7C80-00DFB1C90983}"/>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0" name="TextBox Excel">
              <a:hlinkClick r:id="rId22" action="ppaction://hlinksldjump"/>
              <a:extLst>
                <a:ext uri="{FF2B5EF4-FFF2-40B4-BE49-F238E27FC236}">
                  <a16:creationId xmlns:a16="http://schemas.microsoft.com/office/drawing/2014/main" id="{F048051D-E7E3-C331-EEF7-D31CC6C0E010}"/>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71" name="Product image Excel">
              <a:hlinkClick r:id="rId22" action="ppaction://hlinksldjump"/>
              <a:extLst>
                <a:ext uri="{FF2B5EF4-FFF2-40B4-BE49-F238E27FC236}">
                  <a16:creationId xmlns:a16="http://schemas.microsoft.com/office/drawing/2014/main" id="{0468636E-0EAE-8AB4-AD04-CE0C6A83FA44}"/>
                </a:ext>
              </a:extLst>
            </p:cNvPr>
            <p:cNvPicPr>
              <a:picLocks noChangeAspect="1"/>
            </p:cNvPicPr>
            <p:nvPr/>
          </p:nvPicPr>
          <p:blipFill>
            <a:blip r:embed="rId23"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72" name="COMPAS OTC">
            <a:extLst>
              <a:ext uri="{FF2B5EF4-FFF2-40B4-BE49-F238E27FC236}">
                <a16:creationId xmlns:a16="http://schemas.microsoft.com/office/drawing/2014/main" id="{123826DC-FF66-F112-6B4E-93805B617B08}"/>
              </a:ext>
            </a:extLst>
          </p:cNvPr>
          <p:cNvGrpSpPr/>
          <p:nvPr/>
        </p:nvGrpSpPr>
        <p:grpSpPr>
          <a:xfrm>
            <a:off x="22389051" y="1885505"/>
            <a:ext cx="2042338" cy="1982042"/>
            <a:chOff x="5078285" y="2036246"/>
            <a:chExt cx="2042338" cy="1982042"/>
          </a:xfrm>
        </p:grpSpPr>
        <p:sp>
          <p:nvSpPr>
            <p:cNvPr id="173" name="Rectangulo Compas OTC">
              <a:hlinkClick r:id="rId24" action="ppaction://hlinksldjump"/>
              <a:extLst>
                <a:ext uri="{FF2B5EF4-FFF2-40B4-BE49-F238E27FC236}">
                  <a16:creationId xmlns:a16="http://schemas.microsoft.com/office/drawing/2014/main" id="{85D217B5-08C4-79E3-B343-D67F66286852}"/>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4" name="TextBox Compass OTC">
              <a:hlinkClick r:id="rId24" action="ppaction://hlinksldjump"/>
              <a:extLst>
                <a:ext uri="{FF2B5EF4-FFF2-40B4-BE49-F238E27FC236}">
                  <a16:creationId xmlns:a16="http://schemas.microsoft.com/office/drawing/2014/main" id="{CF652DC1-18C3-04FA-46B3-83B6007A5B3F}"/>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75" name="Product image Compass OTC">
              <a:hlinkClick r:id="rId24" action="ppaction://hlinksldjump"/>
              <a:extLst>
                <a:ext uri="{FF2B5EF4-FFF2-40B4-BE49-F238E27FC236}">
                  <a16:creationId xmlns:a16="http://schemas.microsoft.com/office/drawing/2014/main" id="{D581E1CA-4DF3-69FF-D4AA-E67A5F4A4D23}"/>
                </a:ext>
              </a:extLst>
            </p:cNvPr>
            <p:cNvPicPr>
              <a:picLocks noChangeAspect="1"/>
            </p:cNvPicPr>
            <p:nvPr/>
          </p:nvPicPr>
          <p:blipFill rotWithShape="1">
            <a:blip r:embed="rId25"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76" name="COMPASS FMT">
            <a:extLst>
              <a:ext uri="{FF2B5EF4-FFF2-40B4-BE49-F238E27FC236}">
                <a16:creationId xmlns:a16="http://schemas.microsoft.com/office/drawing/2014/main" id="{C5719852-1F31-41B5-6E13-3872D23FE26C}"/>
              </a:ext>
            </a:extLst>
          </p:cNvPr>
          <p:cNvGrpSpPr/>
          <p:nvPr/>
        </p:nvGrpSpPr>
        <p:grpSpPr>
          <a:xfrm>
            <a:off x="18200403" y="1885505"/>
            <a:ext cx="2042338" cy="1982042"/>
            <a:chOff x="2774521" y="2046333"/>
            <a:chExt cx="2042338" cy="1982042"/>
          </a:xfrm>
        </p:grpSpPr>
        <p:grpSp>
          <p:nvGrpSpPr>
            <p:cNvPr id="177" name="Group 176">
              <a:extLst>
                <a:ext uri="{FF2B5EF4-FFF2-40B4-BE49-F238E27FC236}">
                  <a16:creationId xmlns:a16="http://schemas.microsoft.com/office/drawing/2014/main" id="{A58C4AB9-82D6-AE22-766A-6E7BA65640DE}"/>
                </a:ext>
              </a:extLst>
            </p:cNvPr>
            <p:cNvGrpSpPr/>
            <p:nvPr/>
          </p:nvGrpSpPr>
          <p:grpSpPr>
            <a:xfrm>
              <a:off x="2774521" y="2046333"/>
              <a:ext cx="2042338" cy="1982042"/>
              <a:chOff x="2774521" y="2046333"/>
              <a:chExt cx="2042338" cy="1982042"/>
            </a:xfrm>
          </p:grpSpPr>
          <p:sp>
            <p:nvSpPr>
              <p:cNvPr id="179" name="Rectangulo Horizon">
                <a:hlinkClick r:id="rId26" action="ppaction://hlinksldjump"/>
                <a:extLst>
                  <a:ext uri="{FF2B5EF4-FFF2-40B4-BE49-F238E27FC236}">
                    <a16:creationId xmlns:a16="http://schemas.microsoft.com/office/drawing/2014/main" id="{2452B70D-5199-2BF3-0264-4EA79ABB94FB}"/>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0" name="TextBox Compass FMT">
                <a:hlinkClick r:id="rId26" action="ppaction://hlinksldjump"/>
                <a:extLst>
                  <a:ext uri="{FF2B5EF4-FFF2-40B4-BE49-F238E27FC236}">
                    <a16:creationId xmlns:a16="http://schemas.microsoft.com/office/drawing/2014/main" id="{CC5F4A36-E4CC-4620-D4E2-77BC0A65521B}"/>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78" name="Picture 177">
              <a:hlinkClick r:id="rId26" action="ppaction://hlinksldjump"/>
              <a:extLst>
                <a:ext uri="{FF2B5EF4-FFF2-40B4-BE49-F238E27FC236}">
                  <a16:creationId xmlns:a16="http://schemas.microsoft.com/office/drawing/2014/main" id="{36CD1295-B160-48CB-57A5-F0AB96CE3A78}"/>
                </a:ext>
              </a:extLst>
            </p:cNvPr>
            <p:cNvPicPr>
              <a:picLocks noChangeAspect="1"/>
            </p:cNvPicPr>
            <p:nvPr/>
          </p:nvPicPr>
          <p:blipFill rotWithShape="1">
            <a:blip r:embed="rId27"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81" name="HORIZON">
            <a:extLst>
              <a:ext uri="{FF2B5EF4-FFF2-40B4-BE49-F238E27FC236}">
                <a16:creationId xmlns:a16="http://schemas.microsoft.com/office/drawing/2014/main" id="{58779E08-8CA7-2474-98CE-95F9CF19FFE2}"/>
              </a:ext>
            </a:extLst>
          </p:cNvPr>
          <p:cNvGrpSpPr/>
          <p:nvPr/>
        </p:nvGrpSpPr>
        <p:grpSpPr>
          <a:xfrm>
            <a:off x="14110573" y="1885505"/>
            <a:ext cx="2062983" cy="1982042"/>
            <a:chOff x="443243" y="2046333"/>
            <a:chExt cx="2062983" cy="1982042"/>
          </a:xfrm>
        </p:grpSpPr>
        <p:sp>
          <p:nvSpPr>
            <p:cNvPr id="182" name="Rectangulo Horizon">
              <a:hlinkClick r:id="rId6" action="ppaction://hlinksldjump"/>
              <a:extLst>
                <a:ext uri="{FF2B5EF4-FFF2-40B4-BE49-F238E27FC236}">
                  <a16:creationId xmlns:a16="http://schemas.microsoft.com/office/drawing/2014/main" id="{C49D6043-15E9-6E40-E736-81CE20BD791C}"/>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3" name="TextBox Horizon">
              <a:hlinkClick r:id="rId6" action="ppaction://hlinksldjump"/>
              <a:extLst>
                <a:ext uri="{FF2B5EF4-FFF2-40B4-BE49-F238E27FC236}">
                  <a16:creationId xmlns:a16="http://schemas.microsoft.com/office/drawing/2014/main" id="{01DF4836-EF6F-C301-DF2C-C057C1B808ED}"/>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84" name="Product image Horizon">
              <a:hlinkClick r:id="rId6" action="ppaction://hlinksldjump"/>
              <a:extLst>
                <a:ext uri="{FF2B5EF4-FFF2-40B4-BE49-F238E27FC236}">
                  <a16:creationId xmlns:a16="http://schemas.microsoft.com/office/drawing/2014/main" id="{720BB04D-107C-F68D-1E68-E4CDF957F471}"/>
                </a:ext>
              </a:extLst>
            </p:cNvPr>
            <p:cNvPicPr>
              <a:picLocks noChangeAspect="1"/>
            </p:cNvPicPr>
            <p:nvPr/>
          </p:nvPicPr>
          <p:blipFill rotWithShape="1">
            <a:blip r:embed="rId28"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85" name="Medical Imaging Title">
            <a:extLst>
              <a:ext uri="{FF2B5EF4-FFF2-40B4-BE49-F238E27FC236}">
                <a16:creationId xmlns:a16="http://schemas.microsoft.com/office/drawing/2014/main" id="{D3F21B04-A9A6-843D-C947-4B85DF54FD5B}"/>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86" name="We Care Text">
            <a:extLst>
              <a:ext uri="{FF2B5EF4-FFF2-40B4-BE49-F238E27FC236}">
                <a16:creationId xmlns:a16="http://schemas.microsoft.com/office/drawing/2014/main" id="{56AA658E-D2D5-1102-590C-3272A170BAD5}"/>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87" name="Thank you image">
            <a:extLst>
              <a:ext uri="{FF2B5EF4-FFF2-40B4-BE49-F238E27FC236}">
                <a16:creationId xmlns:a16="http://schemas.microsoft.com/office/drawing/2014/main" id="{A9245BA2-76FD-30F3-4FA6-ABFB63532CAC}"/>
              </a:ext>
            </a:extLst>
          </p:cNvPr>
          <p:cNvPicPr>
            <a:picLocks noChangeAspect="1"/>
          </p:cNvPicPr>
          <p:nvPr/>
        </p:nvPicPr>
        <p:blipFill>
          <a:blip r:embed="rId29"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88" name="Tech Spec Dimension">
            <a:extLst>
              <a:ext uri="{FF2B5EF4-FFF2-40B4-BE49-F238E27FC236}">
                <a16:creationId xmlns:a16="http://schemas.microsoft.com/office/drawing/2014/main" id="{714FFA57-6C08-C98B-7A98-A861EFF1FBBE}"/>
              </a:ext>
            </a:extLst>
          </p:cNvPr>
          <p:cNvGrpSpPr/>
          <p:nvPr/>
        </p:nvGrpSpPr>
        <p:grpSpPr>
          <a:xfrm>
            <a:off x="12756692" y="2361785"/>
            <a:ext cx="4701714" cy="338554"/>
            <a:chOff x="8039618" y="2813563"/>
            <a:chExt cx="4187645" cy="338554"/>
          </a:xfrm>
        </p:grpSpPr>
        <p:sp>
          <p:nvSpPr>
            <p:cNvPr id="189" name="TextBox 188">
              <a:extLst>
                <a:ext uri="{FF2B5EF4-FFF2-40B4-BE49-F238E27FC236}">
                  <a16:creationId xmlns:a16="http://schemas.microsoft.com/office/drawing/2014/main" id="{3281D1F3-7820-1AB9-BD5E-A9C029B0EB3C}"/>
                </a:ext>
              </a:extLst>
            </p:cNvPr>
            <p:cNvSpPr txBox="1"/>
            <p:nvPr/>
          </p:nvSpPr>
          <p:spPr>
            <a:xfrm>
              <a:off x="8039618" y="2813563"/>
              <a:ext cx="2205943"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Dimensiones de la mesa</a:t>
              </a:r>
              <a:endParaRPr lang="en-MX" sz="1600">
                <a:solidFill>
                  <a:schemeClr val="bg1"/>
                </a:solidFill>
                <a:latin typeface="FRUTIGER LT 45 LIGHT" panose="02000503000000000000" pitchFamily="2" charset="0"/>
              </a:endParaRPr>
            </a:p>
          </p:txBody>
        </p:sp>
        <p:sp>
          <p:nvSpPr>
            <p:cNvPr id="190" name="TextBox 189">
              <a:extLst>
                <a:ext uri="{FF2B5EF4-FFF2-40B4-BE49-F238E27FC236}">
                  <a16:creationId xmlns:a16="http://schemas.microsoft.com/office/drawing/2014/main" id="{552DEE49-8996-E9B5-0069-7041596C09D9}"/>
                </a:ext>
              </a:extLst>
            </p:cNvPr>
            <p:cNvSpPr txBox="1"/>
            <p:nvPr/>
          </p:nvSpPr>
          <p:spPr>
            <a:xfrm>
              <a:off x="10281958" y="2813563"/>
              <a:ext cx="1945305" cy="338554"/>
            </a:xfrm>
            <a:prstGeom prst="rect">
              <a:avLst/>
            </a:prstGeom>
            <a:solidFill>
              <a:srgbClr val="F47F26"/>
            </a:solidFill>
            <a:ln>
              <a:noFill/>
            </a:ln>
          </p:spPr>
          <p:txBody>
            <a:bodyPr wrap="square" rtlCol="0">
              <a:spAutoFit/>
            </a:bodyPr>
            <a:lstStyle/>
            <a:p>
              <a:r>
                <a:rPr lang="en-MX" sz="1600" dirty="0">
                  <a:solidFill>
                    <a:schemeClr val="bg1"/>
                  </a:solidFill>
                  <a:latin typeface="FRUTIGER LT 45 LIGHT" panose="02000503000000000000" pitchFamily="2" charset="0"/>
                </a:rPr>
                <a:t>78.7 x 31.5 inches</a:t>
              </a:r>
            </a:p>
          </p:txBody>
        </p:sp>
      </p:grpSp>
      <p:grpSp>
        <p:nvGrpSpPr>
          <p:cNvPr id="191" name="Tech Specs Weight ">
            <a:extLst>
              <a:ext uri="{FF2B5EF4-FFF2-40B4-BE49-F238E27FC236}">
                <a16:creationId xmlns:a16="http://schemas.microsoft.com/office/drawing/2014/main" id="{AFDB0881-22E2-6CB8-6AC2-B0EF06DB7081}"/>
              </a:ext>
            </a:extLst>
          </p:cNvPr>
          <p:cNvGrpSpPr/>
          <p:nvPr/>
        </p:nvGrpSpPr>
        <p:grpSpPr>
          <a:xfrm>
            <a:off x="12756691" y="2840455"/>
            <a:ext cx="4701713" cy="338554"/>
            <a:chOff x="7769714" y="3268594"/>
            <a:chExt cx="4718187" cy="338554"/>
          </a:xfrm>
        </p:grpSpPr>
        <p:sp>
          <p:nvSpPr>
            <p:cNvPr id="192" name="TextBox 191">
              <a:extLst>
                <a:ext uri="{FF2B5EF4-FFF2-40B4-BE49-F238E27FC236}">
                  <a16:creationId xmlns:a16="http://schemas.microsoft.com/office/drawing/2014/main" id="{C308E9F3-118C-8089-DFA4-966B8BD3FA04}"/>
                </a:ext>
              </a:extLst>
            </p:cNvPr>
            <p:cNvSpPr txBox="1"/>
            <p:nvPr/>
          </p:nvSpPr>
          <p:spPr>
            <a:xfrm>
              <a:off x="7769714" y="3268594"/>
              <a:ext cx="2475848"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Límite de peso de la mesa</a:t>
              </a:r>
              <a:endParaRPr lang="en-MX" sz="1600">
                <a:solidFill>
                  <a:schemeClr val="bg1"/>
                </a:solidFill>
                <a:latin typeface="FRUTIGER LT 45 LIGHT" panose="02000503000000000000" pitchFamily="2" charset="0"/>
              </a:endParaRPr>
            </a:p>
          </p:txBody>
        </p:sp>
        <p:sp>
          <p:nvSpPr>
            <p:cNvPr id="193" name="TextBox 192">
              <a:extLst>
                <a:ext uri="{FF2B5EF4-FFF2-40B4-BE49-F238E27FC236}">
                  <a16:creationId xmlns:a16="http://schemas.microsoft.com/office/drawing/2014/main" id="{21E87C3F-CE18-C0E0-9580-BECA139046A3}"/>
                </a:ext>
              </a:extLst>
            </p:cNvPr>
            <p:cNvSpPr txBox="1"/>
            <p:nvPr/>
          </p:nvSpPr>
          <p:spPr>
            <a:xfrm>
              <a:off x="10281958" y="3268594"/>
              <a:ext cx="2205943"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440 lbs</a:t>
              </a:r>
            </a:p>
          </p:txBody>
        </p:sp>
      </p:grpSp>
      <p:grpSp>
        <p:nvGrpSpPr>
          <p:cNvPr id="194" name="Tech Specs Tube">
            <a:extLst>
              <a:ext uri="{FF2B5EF4-FFF2-40B4-BE49-F238E27FC236}">
                <a16:creationId xmlns:a16="http://schemas.microsoft.com/office/drawing/2014/main" id="{8B51D9CE-B848-35F6-087D-701FA2300923}"/>
              </a:ext>
            </a:extLst>
          </p:cNvPr>
          <p:cNvGrpSpPr/>
          <p:nvPr/>
        </p:nvGrpSpPr>
        <p:grpSpPr>
          <a:xfrm>
            <a:off x="12756691" y="3315041"/>
            <a:ext cx="4715847" cy="338554"/>
            <a:chOff x="8039618" y="3744368"/>
            <a:chExt cx="4200233" cy="338554"/>
          </a:xfrm>
        </p:grpSpPr>
        <p:sp>
          <p:nvSpPr>
            <p:cNvPr id="195" name="TextBox 194">
              <a:extLst>
                <a:ext uri="{FF2B5EF4-FFF2-40B4-BE49-F238E27FC236}">
                  <a16:creationId xmlns:a16="http://schemas.microsoft.com/office/drawing/2014/main" id="{EC970763-9C0E-6EB2-26A3-2F1B1464CAD4}"/>
                </a:ext>
              </a:extLst>
            </p:cNvPr>
            <p:cNvSpPr txBox="1"/>
            <p:nvPr/>
          </p:nvSpPr>
          <p:spPr>
            <a:xfrm>
              <a:off x="8039618" y="3744368"/>
              <a:ext cx="2205943"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Tub</a:t>
              </a:r>
              <a:r>
                <a:rPr lang="es-MX" sz="1600">
                  <a:solidFill>
                    <a:schemeClr val="bg1"/>
                  </a:solidFill>
                  <a:latin typeface="FRUTIGER LT 45 LIGHT" panose="02000503000000000000" pitchFamily="2" charset="0"/>
                </a:rPr>
                <a:t>o</a:t>
              </a:r>
              <a:endParaRPr lang="en-MX" sz="1600">
                <a:solidFill>
                  <a:schemeClr val="bg1"/>
                </a:solidFill>
                <a:latin typeface="FRUTIGER LT 45 LIGHT" panose="02000503000000000000" pitchFamily="2" charset="0"/>
              </a:endParaRPr>
            </a:p>
          </p:txBody>
        </p:sp>
        <p:sp>
          <p:nvSpPr>
            <p:cNvPr id="196" name="TextBox 195">
              <a:extLst>
                <a:ext uri="{FF2B5EF4-FFF2-40B4-BE49-F238E27FC236}">
                  <a16:creationId xmlns:a16="http://schemas.microsoft.com/office/drawing/2014/main" id="{CCBB934A-3D68-2531-1F2D-DB1EB91C0901}"/>
                </a:ext>
              </a:extLst>
            </p:cNvPr>
            <p:cNvSpPr txBox="1"/>
            <p:nvPr/>
          </p:nvSpPr>
          <p:spPr>
            <a:xfrm>
              <a:off x="10281958" y="3744368"/>
              <a:ext cx="1957893"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84.72 x 90.5 inches</a:t>
              </a:r>
            </a:p>
          </p:txBody>
        </p:sp>
      </p:grpSp>
      <p:sp>
        <p:nvSpPr>
          <p:cNvPr id="197" name="Subtitle Tech Specs">
            <a:extLst>
              <a:ext uri="{FF2B5EF4-FFF2-40B4-BE49-F238E27FC236}">
                <a16:creationId xmlns:a16="http://schemas.microsoft.com/office/drawing/2014/main" id="{1BF8A43C-ADFB-70D5-AEAC-411C9E607669}"/>
              </a:ext>
            </a:extLst>
          </p:cNvPr>
          <p:cNvSpPr txBox="1"/>
          <p:nvPr/>
        </p:nvSpPr>
        <p:spPr>
          <a:xfrm>
            <a:off x="14620065" y="1858102"/>
            <a:ext cx="2440242" cy="307777"/>
          </a:xfrm>
          <a:prstGeom prst="rect">
            <a:avLst/>
          </a:prstGeom>
          <a:noFill/>
        </p:spPr>
        <p:txBody>
          <a:bodyPr wrap="square" rtlCol="0">
            <a:spAutoFit/>
          </a:bodyPr>
          <a:lstStyle/>
          <a:p>
            <a:pPr algn="r"/>
            <a:r>
              <a:rPr lang="es-MX" sz="1400" dirty="0">
                <a:solidFill>
                  <a:srgbClr val="F47F26"/>
                </a:solidFill>
                <a:latin typeface="FRUTIGER LT 55 ROMAN" panose="02000503000000000000" pitchFamily="2" charset="0"/>
              </a:rPr>
              <a:t>Especificaciones Técnicas</a:t>
            </a:r>
          </a:p>
        </p:txBody>
      </p:sp>
      <p:sp>
        <p:nvSpPr>
          <p:cNvPr id="198" name="Subtitle Benefits">
            <a:extLst>
              <a:ext uri="{FF2B5EF4-FFF2-40B4-BE49-F238E27FC236}">
                <a16:creationId xmlns:a16="http://schemas.microsoft.com/office/drawing/2014/main" id="{9B391936-9864-2B10-A6F7-6B1EA5A25C75}"/>
              </a:ext>
            </a:extLst>
          </p:cNvPr>
          <p:cNvSpPr txBox="1"/>
          <p:nvPr/>
        </p:nvSpPr>
        <p:spPr>
          <a:xfrm>
            <a:off x="-3854113" y="2431166"/>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sp>
        <p:nvSpPr>
          <p:cNvPr id="199" name="Subtitle Detector Compatibility">
            <a:extLst>
              <a:ext uri="{FF2B5EF4-FFF2-40B4-BE49-F238E27FC236}">
                <a16:creationId xmlns:a16="http://schemas.microsoft.com/office/drawing/2014/main" id="{156FFAE3-E62F-54AD-C512-67A3DE9AE323}"/>
              </a:ext>
            </a:extLst>
          </p:cNvPr>
          <p:cNvSpPr txBox="1"/>
          <p:nvPr/>
        </p:nvSpPr>
        <p:spPr>
          <a:xfrm>
            <a:off x="13870348" y="1498568"/>
            <a:ext cx="4772896" cy="338554"/>
          </a:xfrm>
          <a:prstGeom prst="rect">
            <a:avLst/>
          </a:prstGeom>
          <a:noFill/>
        </p:spPr>
        <p:txBody>
          <a:bodyPr wrap="square" rtlCol="0">
            <a:spAutoFit/>
          </a:bodyPr>
          <a:lstStyle/>
          <a:p>
            <a:pPr algn="ctr"/>
            <a:r>
              <a:rPr lang="es-MX" sz="1600" dirty="0">
                <a:solidFill>
                  <a:srgbClr val="F47F26"/>
                </a:solidFill>
                <a:latin typeface="FRUTIGER LT 45 LIGHT" panose="02000503000000000000" pitchFamily="2" charset="0"/>
              </a:rPr>
              <a:t>Compatibilidad</a:t>
            </a:r>
            <a:r>
              <a:rPr lang="en-US" sz="1600" dirty="0">
                <a:solidFill>
                  <a:srgbClr val="F47F26"/>
                </a:solidFill>
                <a:latin typeface="FRUTIGER LT 45 LIGHT" panose="02000503000000000000" pitchFamily="2" charset="0"/>
              </a:rPr>
              <a:t> de </a:t>
            </a:r>
            <a:r>
              <a:rPr lang="es-MX" sz="1600" dirty="0">
                <a:solidFill>
                  <a:srgbClr val="F47F26"/>
                </a:solidFill>
                <a:latin typeface="FRUTIGER LT 45 LIGHT" panose="02000503000000000000" pitchFamily="2" charset="0"/>
              </a:rPr>
              <a:t>Detectores</a:t>
            </a:r>
          </a:p>
        </p:txBody>
      </p:sp>
      <p:sp>
        <p:nvSpPr>
          <p:cNvPr id="200" name="Subtitle Photo Gallery">
            <a:extLst>
              <a:ext uri="{FF2B5EF4-FFF2-40B4-BE49-F238E27FC236}">
                <a16:creationId xmlns:a16="http://schemas.microsoft.com/office/drawing/2014/main" id="{99915348-69FF-285A-A360-47D8A1F26014}"/>
              </a:ext>
            </a:extLst>
          </p:cNvPr>
          <p:cNvSpPr txBox="1"/>
          <p:nvPr/>
        </p:nvSpPr>
        <p:spPr>
          <a:xfrm>
            <a:off x="14620065" y="926463"/>
            <a:ext cx="2146928" cy="400110"/>
          </a:xfrm>
          <a:prstGeom prst="rect">
            <a:avLst/>
          </a:prstGeom>
          <a:noFill/>
        </p:spPr>
        <p:txBody>
          <a:bodyPr wrap="square" rtlCol="0">
            <a:spAutoFit/>
          </a:bodyPr>
          <a:lstStyle/>
          <a:p>
            <a:pPr algn="r"/>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90" name="Menu Background">
            <a:extLst>
              <a:ext uri="{FF2B5EF4-FFF2-40B4-BE49-F238E27FC236}">
                <a16:creationId xmlns:a16="http://schemas.microsoft.com/office/drawing/2014/main" id="{16240827-80F3-4789-5AD6-B29FD3CBD73F}"/>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11" name="Menu Portafolio">
            <a:hlinkClick r:id="rId30" action="ppaction://hlinksldjump"/>
            <a:extLst>
              <a:ext uri="{FF2B5EF4-FFF2-40B4-BE49-F238E27FC236}">
                <a16:creationId xmlns:a16="http://schemas.microsoft.com/office/drawing/2014/main" id="{8F60254D-CE8D-0780-CE8C-41812208DE26}"/>
              </a:ext>
            </a:extLst>
          </p:cNvPr>
          <p:cNvSpPr txBox="1"/>
          <p:nvPr/>
        </p:nvSpPr>
        <p:spPr>
          <a:xfrm>
            <a:off x="8814465"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12" name="Menu End Presentation">
            <a:hlinkClick r:id="" action="ppaction://hlinkshowjump?jump=lastslide"/>
            <a:extLst>
              <a:ext uri="{FF2B5EF4-FFF2-40B4-BE49-F238E27FC236}">
                <a16:creationId xmlns:a16="http://schemas.microsoft.com/office/drawing/2014/main" id="{424913D2-E7AE-AAFE-42DA-C41DC088B52A}"/>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13" name="Menu Detector">
            <a:hlinkClick r:id="rId31" action="ppaction://hlinksldjump"/>
            <a:extLst>
              <a:ext uri="{FF2B5EF4-FFF2-40B4-BE49-F238E27FC236}">
                <a16:creationId xmlns:a16="http://schemas.microsoft.com/office/drawing/2014/main" id="{C169A2C5-8357-6A3F-693D-548260359427}"/>
              </a:ext>
            </a:extLst>
          </p:cNvPr>
          <p:cNvSpPr txBox="1"/>
          <p:nvPr/>
        </p:nvSpPr>
        <p:spPr>
          <a:xfrm>
            <a:off x="7407634"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14" name="Menu Photo Gallery">
            <a:hlinkClick r:id="rId32" action="ppaction://hlinksldjump"/>
            <a:extLst>
              <a:ext uri="{FF2B5EF4-FFF2-40B4-BE49-F238E27FC236}">
                <a16:creationId xmlns:a16="http://schemas.microsoft.com/office/drawing/2014/main" id="{8142DA49-A288-F84B-E5A7-EDA639F2FEB4}"/>
              </a:ext>
            </a:extLst>
          </p:cNvPr>
          <p:cNvSpPr txBox="1"/>
          <p:nvPr/>
        </p:nvSpPr>
        <p:spPr>
          <a:xfrm>
            <a:off x="6000803"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33" name="Menu Benefits">
            <a:hlinkClick r:id="rId33" action="ppaction://hlinksldjump"/>
            <a:extLst>
              <a:ext uri="{FF2B5EF4-FFF2-40B4-BE49-F238E27FC236}">
                <a16:creationId xmlns:a16="http://schemas.microsoft.com/office/drawing/2014/main" id="{0E19B60B-BC6D-B4EE-535D-246530F41377}"/>
              </a:ext>
            </a:extLst>
          </p:cNvPr>
          <p:cNvSpPr txBox="1"/>
          <p:nvPr/>
        </p:nvSpPr>
        <p:spPr>
          <a:xfrm>
            <a:off x="459397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34" name="Menu Features">
            <a:hlinkClick r:id="rId34" action="ppaction://hlinksldjump"/>
            <a:extLst>
              <a:ext uri="{FF2B5EF4-FFF2-40B4-BE49-F238E27FC236}">
                <a16:creationId xmlns:a16="http://schemas.microsoft.com/office/drawing/2014/main" id="{B6CE2ABE-1715-9830-BF35-0D691606672C}"/>
              </a:ext>
            </a:extLst>
          </p:cNvPr>
          <p:cNvSpPr txBox="1"/>
          <p:nvPr/>
        </p:nvSpPr>
        <p:spPr>
          <a:xfrm>
            <a:off x="318714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Características</a:t>
            </a:r>
          </a:p>
        </p:txBody>
      </p:sp>
      <p:sp>
        <p:nvSpPr>
          <p:cNvPr id="135" name="Menu Specifications">
            <a:hlinkClick r:id="rId35" action="ppaction://hlinksldjump"/>
            <a:extLst>
              <a:ext uri="{FF2B5EF4-FFF2-40B4-BE49-F238E27FC236}">
                <a16:creationId xmlns:a16="http://schemas.microsoft.com/office/drawing/2014/main" id="{15924EBF-A56B-4C2B-0DA5-827E180FB430}"/>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36" name="Carestream Logo Menu">
            <a:hlinkClick r:id="" action="ppaction://hlinkshowjump?jump=firstslide"/>
            <a:extLst>
              <a:ext uri="{FF2B5EF4-FFF2-40B4-BE49-F238E27FC236}">
                <a16:creationId xmlns:a16="http://schemas.microsoft.com/office/drawing/2014/main" id="{9C590B67-A8AE-F9A2-D57E-70DD5C073FDD}"/>
              </a:ext>
            </a:extLst>
          </p:cNvPr>
          <p:cNvPicPr>
            <a:picLocks noChangeAspect="1"/>
          </p:cNvPicPr>
          <p:nvPr/>
        </p:nvPicPr>
        <p:blipFill>
          <a:blip r:embed="rId36"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201" name="DETECTORS">
            <a:extLst>
              <a:ext uri="{FF2B5EF4-FFF2-40B4-BE49-F238E27FC236}">
                <a16:creationId xmlns:a16="http://schemas.microsoft.com/office/drawing/2014/main" id="{CB85B912-F2B7-CF7E-29CC-AA5A834B2610}"/>
              </a:ext>
            </a:extLst>
          </p:cNvPr>
          <p:cNvGrpSpPr/>
          <p:nvPr/>
        </p:nvGrpSpPr>
        <p:grpSpPr>
          <a:xfrm>
            <a:off x="-7890919" y="4139232"/>
            <a:ext cx="2042338" cy="2120888"/>
            <a:chOff x="5247304" y="4372963"/>
            <a:chExt cx="2042338" cy="2120888"/>
          </a:xfrm>
        </p:grpSpPr>
        <p:sp>
          <p:nvSpPr>
            <p:cNvPr id="202" name="Rectangulo Detectors">
              <a:hlinkClick r:id="rId37" action="ppaction://hlinksldjump"/>
              <a:extLst>
                <a:ext uri="{FF2B5EF4-FFF2-40B4-BE49-F238E27FC236}">
                  <a16:creationId xmlns:a16="http://schemas.microsoft.com/office/drawing/2014/main" id="{5CF750B3-01AF-301E-0A92-E09FB31244E7}"/>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3" name="TextBox Detectors">
              <a:hlinkClick r:id="rId37" action="ppaction://hlinksldjump"/>
              <a:extLst>
                <a:ext uri="{FF2B5EF4-FFF2-40B4-BE49-F238E27FC236}">
                  <a16:creationId xmlns:a16="http://schemas.microsoft.com/office/drawing/2014/main" id="{05E3F88B-8F70-B33F-2EB2-551058059D7D}"/>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04" name="Product image Detectors">
              <a:hlinkClick r:id="rId37" action="ppaction://hlinksldjump"/>
              <a:extLst>
                <a:ext uri="{FF2B5EF4-FFF2-40B4-BE49-F238E27FC236}">
                  <a16:creationId xmlns:a16="http://schemas.microsoft.com/office/drawing/2014/main" id="{FAD905E8-4F5B-819E-C624-144B759124DF}"/>
                </a:ext>
              </a:extLst>
            </p:cNvPr>
            <p:cNvPicPr>
              <a:picLocks noChangeAspect="1"/>
            </p:cNvPicPr>
            <p:nvPr/>
          </p:nvPicPr>
          <p:blipFill>
            <a:blip r:embed="rId38"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66596204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54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remove"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slide7_low" descr="slide7_low">
            <a:hlinkClick r:id="" action="ppaction://media"/>
            <a:extLst>
              <a:ext uri="{FF2B5EF4-FFF2-40B4-BE49-F238E27FC236}">
                <a16:creationId xmlns:a16="http://schemas.microsoft.com/office/drawing/2014/main" id="{CB955970-C35F-1990-CC95-E71A795343C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648280" y="958049"/>
            <a:ext cx="9360000" cy="5265000"/>
          </a:xfrm>
          <a:prstGeom prst="rect">
            <a:avLst/>
          </a:prstGeom>
        </p:spPr>
      </p:pic>
      <p:sp>
        <p:nvSpPr>
          <p:cNvPr id="137" name="Subtitle Horizon">
            <a:extLst>
              <a:ext uri="{FF2B5EF4-FFF2-40B4-BE49-F238E27FC236}">
                <a16:creationId xmlns:a16="http://schemas.microsoft.com/office/drawing/2014/main" id="{E1BDB395-A0E5-CC11-6498-1E2AE3EEDD65}"/>
              </a:ext>
            </a:extLst>
          </p:cNvPr>
          <p:cNvSpPr txBox="1"/>
          <p:nvPr/>
        </p:nvSpPr>
        <p:spPr>
          <a:xfrm>
            <a:off x="0" y="1704968"/>
            <a:ext cx="2440242" cy="307777"/>
          </a:xfrm>
          <a:prstGeom prst="rect">
            <a:avLst/>
          </a:prstGeom>
          <a:noFill/>
        </p:spPr>
        <p:txBody>
          <a:bodyPr wrap="square" rtlCol="0">
            <a:spAutoFit/>
          </a:bodyPr>
          <a:lstStyle/>
          <a:p>
            <a:pPr algn="r"/>
            <a:r>
              <a:rPr lang="es-MX" sz="1400">
                <a:solidFill>
                  <a:srgbClr val="F47F26"/>
                </a:solidFill>
                <a:latin typeface="FRUTIGER LT 55 ROMAN" panose="02000503000000000000" pitchFamily="2" charset="0"/>
              </a:rPr>
              <a:t>Características</a:t>
            </a:r>
          </a:p>
        </p:txBody>
      </p:sp>
      <p:sp>
        <p:nvSpPr>
          <p:cNvPr id="138" name="Title Horizon ">
            <a:hlinkClick r:id="rId6" action="ppaction://hlinksldjump"/>
            <a:extLst>
              <a:ext uri="{FF2B5EF4-FFF2-40B4-BE49-F238E27FC236}">
                <a16:creationId xmlns:a16="http://schemas.microsoft.com/office/drawing/2014/main" id="{9E24C2EF-5802-4A4D-BDA4-D0B3BD6C8E08}"/>
              </a:ext>
            </a:extLst>
          </p:cNvPr>
          <p:cNvSpPr txBox="1"/>
          <p:nvPr/>
        </p:nvSpPr>
        <p:spPr>
          <a:xfrm>
            <a:off x="0" y="1453221"/>
            <a:ext cx="2475844" cy="338554"/>
          </a:xfrm>
          <a:prstGeom prst="rect">
            <a:avLst/>
          </a:prstGeom>
          <a:noFill/>
        </p:spPr>
        <p:txBody>
          <a:bodyPr wrap="square" rtlCol="0">
            <a:spAutoFit/>
          </a:bodyPr>
          <a:lstStyle/>
          <a:p>
            <a:pPr algn="r"/>
            <a:r>
              <a:rPr lang="en-US" sz="1600" b="1" dirty="0">
                <a:latin typeface="FRUTIGER LT 65" panose="02000503000000000000" pitchFamily="2" charset="0"/>
              </a:rPr>
              <a:t>Horizon X-Ray System</a:t>
            </a:r>
          </a:p>
        </p:txBody>
      </p:sp>
      <p:sp>
        <p:nvSpPr>
          <p:cNvPr id="139" name="Feature 1">
            <a:hlinkClick r:id="rId7" action="ppaction://hlinksldjump"/>
            <a:extLst>
              <a:ext uri="{FF2B5EF4-FFF2-40B4-BE49-F238E27FC236}">
                <a16:creationId xmlns:a16="http://schemas.microsoft.com/office/drawing/2014/main" id="{0FA197F7-C36E-0ABA-DD3A-6314228F29D2}"/>
              </a:ext>
            </a:extLst>
          </p:cNvPr>
          <p:cNvSpPr txBox="1"/>
          <p:nvPr/>
        </p:nvSpPr>
        <p:spPr>
          <a:xfrm>
            <a:off x="-47836" y="2169630"/>
            <a:ext cx="2791683" cy="307777"/>
          </a:xfrm>
          <a:prstGeom prst="rect">
            <a:avLst/>
          </a:prstGeom>
          <a:solidFill>
            <a:srgbClr val="F67F25"/>
          </a:solidFill>
          <a:ln>
            <a:noFill/>
          </a:ln>
        </p:spPr>
        <p:txBody>
          <a:bodyPr wrap="square" rtlCol="0">
            <a:spAutoFit/>
          </a:bodyPr>
          <a:lstStyle/>
          <a:p>
            <a:pPr algn="r"/>
            <a:r>
              <a:rPr lang="es-ES" sz="1400" dirty="0">
                <a:solidFill>
                  <a:schemeClr val="bg1"/>
                </a:solidFill>
                <a:latin typeface="FRUTIGER LT 45 LIGHT" panose="02000503000000000000" pitchFamily="2" charset="0"/>
              </a:rPr>
              <a:t>Movimiento del cabezal del tubo</a:t>
            </a:r>
            <a:endParaRPr lang="en-MX" sz="1400" dirty="0">
              <a:solidFill>
                <a:schemeClr val="bg1"/>
              </a:solidFill>
              <a:latin typeface="FRUTIGER LT 45 LIGHT" panose="02000503000000000000" pitchFamily="2" charset="0"/>
            </a:endParaRPr>
          </a:p>
        </p:txBody>
      </p:sp>
      <p:sp>
        <p:nvSpPr>
          <p:cNvPr id="140" name="Feature 2">
            <a:hlinkClick r:id="rId8" action="ppaction://hlinksldjump"/>
            <a:extLst>
              <a:ext uri="{FF2B5EF4-FFF2-40B4-BE49-F238E27FC236}">
                <a16:creationId xmlns:a16="http://schemas.microsoft.com/office/drawing/2014/main" id="{B348A0AC-ED66-73C4-8D0D-387B0854DB03}"/>
              </a:ext>
            </a:extLst>
          </p:cNvPr>
          <p:cNvSpPr txBox="1"/>
          <p:nvPr/>
        </p:nvSpPr>
        <p:spPr>
          <a:xfrm>
            <a:off x="-47835" y="2512445"/>
            <a:ext cx="2791683" cy="523220"/>
          </a:xfrm>
          <a:prstGeom prst="rect">
            <a:avLst/>
          </a:prstGeom>
          <a:solidFill>
            <a:srgbClr val="F47F26"/>
          </a:solidFill>
          <a:ln>
            <a:noFill/>
          </a:ln>
        </p:spPr>
        <p:txBody>
          <a:bodyPr wrap="square" rtlCol="0">
            <a:spAutoFit/>
          </a:bodyPr>
          <a:lstStyle/>
          <a:p>
            <a:pPr algn="r"/>
            <a:r>
              <a:rPr lang="es-ES" sz="1400" dirty="0">
                <a:solidFill>
                  <a:schemeClr val="bg1"/>
                </a:solidFill>
                <a:latin typeface="FRUTIGER LT 45 LIGHT" panose="02000503000000000000" pitchFamily="2" charset="0"/>
              </a:rPr>
              <a:t>Movimiento Horizontal del soporte de pared</a:t>
            </a:r>
            <a:endParaRPr lang="en-MX" sz="1400" dirty="0">
              <a:solidFill>
                <a:schemeClr val="bg1"/>
              </a:solidFill>
              <a:latin typeface="FRUTIGER LT 45 LIGHT" panose="02000503000000000000" pitchFamily="2" charset="0"/>
            </a:endParaRPr>
          </a:p>
        </p:txBody>
      </p:sp>
      <p:sp>
        <p:nvSpPr>
          <p:cNvPr id="141" name="Feature 3">
            <a:hlinkClick r:id="rId9" action="ppaction://hlinksldjump"/>
            <a:extLst>
              <a:ext uri="{FF2B5EF4-FFF2-40B4-BE49-F238E27FC236}">
                <a16:creationId xmlns:a16="http://schemas.microsoft.com/office/drawing/2014/main" id="{1477AA20-B110-6D01-8324-74396041CD0D}"/>
              </a:ext>
            </a:extLst>
          </p:cNvPr>
          <p:cNvSpPr txBox="1"/>
          <p:nvPr/>
        </p:nvSpPr>
        <p:spPr>
          <a:xfrm>
            <a:off x="-45535" y="3070703"/>
            <a:ext cx="2791683" cy="523220"/>
          </a:xfrm>
          <a:prstGeom prst="rect">
            <a:avLst/>
          </a:prstGeom>
          <a:solidFill>
            <a:srgbClr val="F47F26"/>
          </a:solidFill>
          <a:ln>
            <a:noFill/>
          </a:ln>
        </p:spPr>
        <p:txBody>
          <a:bodyPr wrap="square" rtlCol="0">
            <a:spAutoFit/>
          </a:bodyPr>
          <a:lstStyle/>
          <a:p>
            <a:pPr algn="r"/>
            <a:r>
              <a:rPr lang="es-ES" sz="1400">
                <a:solidFill>
                  <a:schemeClr val="bg1"/>
                </a:solidFill>
                <a:latin typeface="FRUTIGER LT 45 LIGHT" panose="02000503000000000000" pitchFamily="2" charset="0"/>
              </a:rPr>
              <a:t>Bandeja de mesa con detector Focus</a:t>
            </a:r>
            <a:endParaRPr lang="en-MX" sz="1400">
              <a:solidFill>
                <a:schemeClr val="bg1"/>
              </a:solidFill>
              <a:latin typeface="FRUTIGER LT 45 LIGHT" panose="02000503000000000000" pitchFamily="2" charset="0"/>
            </a:endParaRPr>
          </a:p>
        </p:txBody>
      </p:sp>
      <p:sp>
        <p:nvSpPr>
          <p:cNvPr id="142" name="Feature 4">
            <a:hlinkClick r:id="rId10" action="ppaction://hlinksldjump"/>
            <a:extLst>
              <a:ext uri="{FF2B5EF4-FFF2-40B4-BE49-F238E27FC236}">
                <a16:creationId xmlns:a16="http://schemas.microsoft.com/office/drawing/2014/main" id="{0ADC695D-DBD4-16D9-3A6A-C2AB6E8D9934}"/>
              </a:ext>
            </a:extLst>
          </p:cNvPr>
          <p:cNvSpPr txBox="1"/>
          <p:nvPr/>
        </p:nvSpPr>
        <p:spPr>
          <a:xfrm>
            <a:off x="-47835" y="3628961"/>
            <a:ext cx="2791683" cy="523220"/>
          </a:xfrm>
          <a:prstGeom prst="rect">
            <a:avLst/>
          </a:prstGeom>
          <a:solidFill>
            <a:srgbClr val="F47F26"/>
          </a:solidFill>
          <a:ln>
            <a:noFill/>
          </a:ln>
        </p:spPr>
        <p:txBody>
          <a:bodyPr wrap="square" rtlCol="0">
            <a:spAutoFit/>
          </a:bodyPr>
          <a:lstStyle/>
          <a:p>
            <a:pPr algn="r"/>
            <a:r>
              <a:rPr lang="es-ES" sz="1400" dirty="0">
                <a:solidFill>
                  <a:schemeClr val="bg1"/>
                </a:solidFill>
                <a:latin typeface="FRUTIGER LT 45 LIGHT" panose="02000503000000000000" pitchFamily="2" charset="0"/>
              </a:rPr>
              <a:t>Bandeja de soporte de pared con detector Focus</a:t>
            </a:r>
            <a:endParaRPr lang="en-MX" sz="1400" dirty="0">
              <a:solidFill>
                <a:schemeClr val="bg1"/>
              </a:solidFill>
              <a:latin typeface="FRUTIGER LT 45 LIGHT" panose="02000503000000000000" pitchFamily="2" charset="0"/>
            </a:endParaRPr>
          </a:p>
        </p:txBody>
      </p:sp>
      <p:sp>
        <p:nvSpPr>
          <p:cNvPr id="143" name="Feature 5">
            <a:hlinkClick r:id="rId11" action="ppaction://hlinksldjump"/>
            <a:extLst>
              <a:ext uri="{FF2B5EF4-FFF2-40B4-BE49-F238E27FC236}">
                <a16:creationId xmlns:a16="http://schemas.microsoft.com/office/drawing/2014/main" id="{A29140F2-4638-539B-3C7F-4B54A99BF9B6}"/>
              </a:ext>
            </a:extLst>
          </p:cNvPr>
          <p:cNvSpPr txBox="1"/>
          <p:nvPr/>
        </p:nvSpPr>
        <p:spPr>
          <a:xfrm>
            <a:off x="-47835" y="4187219"/>
            <a:ext cx="2791683" cy="307777"/>
          </a:xfrm>
          <a:prstGeom prst="rect">
            <a:avLst/>
          </a:prstGeom>
          <a:solidFill>
            <a:srgbClr val="F47F26"/>
          </a:solidFill>
          <a:ln>
            <a:noFill/>
          </a:ln>
        </p:spPr>
        <p:txBody>
          <a:bodyPr wrap="square" rtlCol="0">
            <a:spAutoFit/>
          </a:bodyPr>
          <a:lstStyle/>
          <a:p>
            <a:pPr algn="r"/>
            <a:r>
              <a:rPr lang="es-ES" sz="1400" err="1">
                <a:solidFill>
                  <a:schemeClr val="bg1"/>
                </a:solidFill>
                <a:latin typeface="FRUTIGER LT 45 LIGHT" panose="02000503000000000000" pitchFamily="2" charset="0"/>
              </a:rPr>
              <a:t>Horizon</a:t>
            </a:r>
            <a:r>
              <a:rPr lang="es-ES" sz="1400">
                <a:solidFill>
                  <a:schemeClr val="bg1"/>
                </a:solidFill>
                <a:latin typeface="FRUTIGER LT 45 LIGHT" panose="02000503000000000000" pitchFamily="2" charset="0"/>
              </a:rPr>
              <a:t> sin Mesa</a:t>
            </a:r>
            <a:endParaRPr lang="en-MX" sz="1400">
              <a:solidFill>
                <a:schemeClr val="bg1"/>
              </a:solidFill>
              <a:latin typeface="FRUTIGER LT 45 LIGHT" panose="02000503000000000000" pitchFamily="2" charset="0"/>
            </a:endParaRPr>
          </a:p>
        </p:txBody>
      </p:sp>
      <p:sp>
        <p:nvSpPr>
          <p:cNvPr id="144" name="Feature 6">
            <a:hlinkClick r:id="rId12" action="ppaction://hlinksldjump"/>
            <a:extLst>
              <a:ext uri="{FF2B5EF4-FFF2-40B4-BE49-F238E27FC236}">
                <a16:creationId xmlns:a16="http://schemas.microsoft.com/office/drawing/2014/main" id="{4FE77B30-1FB4-A2D6-6E7E-E23CEAD91D6E}"/>
              </a:ext>
            </a:extLst>
          </p:cNvPr>
          <p:cNvSpPr txBox="1"/>
          <p:nvPr/>
        </p:nvSpPr>
        <p:spPr>
          <a:xfrm>
            <a:off x="-47835" y="4530034"/>
            <a:ext cx="2791683" cy="307777"/>
          </a:xfrm>
          <a:prstGeom prst="rect">
            <a:avLst/>
          </a:prstGeom>
          <a:solidFill>
            <a:schemeClr val="bg1">
              <a:lumMod val="75000"/>
            </a:schemeClr>
          </a:solidFill>
          <a:ln>
            <a:noFill/>
          </a:ln>
        </p:spPr>
        <p:txBody>
          <a:bodyPr wrap="square" rtlCol="0">
            <a:spAutoFit/>
          </a:bodyPr>
          <a:lstStyle/>
          <a:p>
            <a:pPr algn="r"/>
            <a:r>
              <a:rPr lang="es-MX" sz="1400" dirty="0">
                <a:solidFill>
                  <a:schemeClr val="bg1"/>
                </a:solidFill>
                <a:latin typeface="FRUTIGER LT 45 LIGHT" panose="02000503000000000000" pitchFamily="2" charset="0"/>
              </a:rPr>
              <a:t>Rotación de columna</a:t>
            </a:r>
            <a:endParaRPr lang="en-MX" sz="1400" dirty="0">
              <a:solidFill>
                <a:schemeClr val="bg1"/>
              </a:solidFill>
              <a:latin typeface="FRUTIGER LT 45 LIGHT" panose="02000503000000000000" pitchFamily="2" charset="0"/>
            </a:endParaRPr>
          </a:p>
        </p:txBody>
      </p:sp>
      <p:sp>
        <p:nvSpPr>
          <p:cNvPr id="145" name="Feature 7">
            <a:hlinkClick r:id="rId13" action="ppaction://hlinksldjump"/>
            <a:extLst>
              <a:ext uri="{FF2B5EF4-FFF2-40B4-BE49-F238E27FC236}">
                <a16:creationId xmlns:a16="http://schemas.microsoft.com/office/drawing/2014/main" id="{00DD153A-B0E8-F307-17A1-B1F5C6876502}"/>
              </a:ext>
            </a:extLst>
          </p:cNvPr>
          <p:cNvSpPr txBox="1"/>
          <p:nvPr/>
        </p:nvSpPr>
        <p:spPr>
          <a:xfrm>
            <a:off x="-47835" y="4872851"/>
            <a:ext cx="2791683" cy="523220"/>
          </a:xfrm>
          <a:prstGeom prst="rect">
            <a:avLst/>
          </a:prstGeom>
          <a:solidFill>
            <a:srgbClr val="F47F26"/>
          </a:solidFill>
          <a:ln>
            <a:noFill/>
          </a:ln>
        </p:spPr>
        <p:txBody>
          <a:bodyPr wrap="square" rtlCol="0">
            <a:spAutoFit/>
          </a:bodyPr>
          <a:lstStyle/>
          <a:p>
            <a:pPr algn="r"/>
            <a:r>
              <a:rPr lang="es-ES" sz="1400" dirty="0">
                <a:solidFill>
                  <a:schemeClr val="bg1"/>
                </a:solidFill>
                <a:latin typeface="FRUTIGER LT 45 LIGHT" panose="02000503000000000000" pitchFamily="2" charset="0"/>
              </a:rPr>
              <a:t>Movimiento de Flotación de la mesa en 4 vías</a:t>
            </a:r>
            <a:endParaRPr lang="en-MX" sz="1400" dirty="0">
              <a:solidFill>
                <a:schemeClr val="bg1"/>
              </a:solidFill>
              <a:latin typeface="FRUTIGER LT 45 LIGHT" panose="02000503000000000000" pitchFamily="2" charset="0"/>
            </a:endParaRPr>
          </a:p>
        </p:txBody>
      </p:sp>
      <p:sp>
        <p:nvSpPr>
          <p:cNvPr id="146" name="Our Portafolio text box">
            <a:extLst>
              <a:ext uri="{FF2B5EF4-FFF2-40B4-BE49-F238E27FC236}">
                <a16:creationId xmlns:a16="http://schemas.microsoft.com/office/drawing/2014/main" id="{9BBA5E29-9BD1-4915-307A-BF6917790904}"/>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47" name="Footer Placeholder 4">
            <a:extLst>
              <a:ext uri="{FF2B5EF4-FFF2-40B4-BE49-F238E27FC236}">
                <a16:creationId xmlns:a16="http://schemas.microsoft.com/office/drawing/2014/main" id="{E89F3664-2CDE-6E29-8CCB-4CB1C8D5C74B}"/>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48" name="Thank you Title">
            <a:extLst>
              <a:ext uri="{FF2B5EF4-FFF2-40B4-BE49-F238E27FC236}">
                <a16:creationId xmlns:a16="http://schemas.microsoft.com/office/drawing/2014/main" id="{52F8C368-5AE3-6EEB-0A10-82D927C37507}"/>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49" name="Why Us picture">
            <a:extLst>
              <a:ext uri="{FF2B5EF4-FFF2-40B4-BE49-F238E27FC236}">
                <a16:creationId xmlns:a16="http://schemas.microsoft.com/office/drawing/2014/main" id="{00279FA2-75EE-B5C4-0893-8335408B9EBC}"/>
              </a:ext>
            </a:extLst>
          </p:cNvPr>
          <p:cNvPicPr>
            <a:picLocks noChangeAspect="1"/>
          </p:cNvPicPr>
          <p:nvPr/>
        </p:nvPicPr>
        <p:blipFill>
          <a:blip r:embed="rId14"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grpSp>
        <p:nvGrpSpPr>
          <p:cNvPr id="150" name="PRINTING">
            <a:extLst>
              <a:ext uri="{FF2B5EF4-FFF2-40B4-BE49-F238E27FC236}">
                <a16:creationId xmlns:a16="http://schemas.microsoft.com/office/drawing/2014/main" id="{8B605466-36EF-9B17-7EBC-DE121F00155F}"/>
              </a:ext>
            </a:extLst>
          </p:cNvPr>
          <p:cNvGrpSpPr/>
          <p:nvPr/>
        </p:nvGrpSpPr>
        <p:grpSpPr>
          <a:xfrm>
            <a:off x="-4150933" y="4208655"/>
            <a:ext cx="2263350" cy="1982042"/>
            <a:chOff x="9691837" y="4522498"/>
            <a:chExt cx="2263350" cy="1982042"/>
          </a:xfrm>
        </p:grpSpPr>
        <p:sp>
          <p:nvSpPr>
            <p:cNvPr id="151" name="Rectangulo Printing">
              <a:hlinkClick r:id="rId15" action="ppaction://hlinksldjump"/>
              <a:extLst>
                <a:ext uri="{FF2B5EF4-FFF2-40B4-BE49-F238E27FC236}">
                  <a16:creationId xmlns:a16="http://schemas.microsoft.com/office/drawing/2014/main" id="{06B3FBBB-0B1F-2F8E-7020-9A971E757855}"/>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2" name="TextBox Printing">
              <a:hlinkClick r:id="rId15" action="ppaction://hlinksldjump"/>
              <a:extLst>
                <a:ext uri="{FF2B5EF4-FFF2-40B4-BE49-F238E27FC236}">
                  <a16:creationId xmlns:a16="http://schemas.microsoft.com/office/drawing/2014/main" id="{E008D2A1-CD47-AA11-0348-89EA4D458DD3}"/>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53" name="Prodcut image 5950">
              <a:hlinkClick r:id="rId15" action="ppaction://hlinksldjump"/>
              <a:extLst>
                <a:ext uri="{FF2B5EF4-FFF2-40B4-BE49-F238E27FC236}">
                  <a16:creationId xmlns:a16="http://schemas.microsoft.com/office/drawing/2014/main" id="{2F029DCF-5839-87CF-5C82-C84B0678059B}"/>
                </a:ext>
              </a:extLst>
            </p:cNvPr>
            <p:cNvPicPr>
              <a:picLocks noChangeAspect="1" noChangeArrowheads="1"/>
            </p:cNvPicPr>
            <p:nvPr/>
          </p:nvPicPr>
          <p:blipFill>
            <a:blip r:embed="rId16"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54" name="Vita Flex">
              <a:hlinkClick r:id="rId15" action="ppaction://hlinksldjump"/>
              <a:extLst>
                <a:ext uri="{FF2B5EF4-FFF2-40B4-BE49-F238E27FC236}">
                  <a16:creationId xmlns:a16="http://schemas.microsoft.com/office/drawing/2014/main" id="{23A9005D-EF3C-60E1-E9DD-EACEF1BA97F9}"/>
                </a:ext>
              </a:extLst>
            </p:cNvPr>
            <p:cNvPicPr>
              <a:picLocks noChangeAspect="1"/>
            </p:cNvPicPr>
            <p:nvPr/>
          </p:nvPicPr>
          <p:blipFill>
            <a:blip r:embed="rId17"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59" name="RISE">
            <a:extLst>
              <a:ext uri="{FF2B5EF4-FFF2-40B4-BE49-F238E27FC236}">
                <a16:creationId xmlns:a16="http://schemas.microsoft.com/office/drawing/2014/main" id="{4DC41998-39C9-E914-E125-70F41C1FBED3}"/>
              </a:ext>
            </a:extLst>
          </p:cNvPr>
          <p:cNvGrpSpPr/>
          <p:nvPr/>
        </p:nvGrpSpPr>
        <p:grpSpPr>
          <a:xfrm>
            <a:off x="-11285110" y="4208655"/>
            <a:ext cx="2042338" cy="1982042"/>
            <a:chOff x="3870208" y="4306822"/>
            <a:chExt cx="2042338" cy="1982042"/>
          </a:xfrm>
        </p:grpSpPr>
        <p:grpSp>
          <p:nvGrpSpPr>
            <p:cNvPr id="160" name="RISE">
              <a:extLst>
                <a:ext uri="{FF2B5EF4-FFF2-40B4-BE49-F238E27FC236}">
                  <a16:creationId xmlns:a16="http://schemas.microsoft.com/office/drawing/2014/main" id="{E506E787-1106-B1B8-DFF0-2604E5B427AF}"/>
                </a:ext>
              </a:extLst>
            </p:cNvPr>
            <p:cNvGrpSpPr/>
            <p:nvPr/>
          </p:nvGrpSpPr>
          <p:grpSpPr>
            <a:xfrm>
              <a:off x="3870208" y="4306822"/>
              <a:ext cx="2042338" cy="1982042"/>
              <a:chOff x="2933238" y="4372963"/>
              <a:chExt cx="2042338" cy="1982042"/>
            </a:xfrm>
          </p:grpSpPr>
          <p:sp>
            <p:nvSpPr>
              <p:cNvPr id="162" name="Rectangulo Rise">
                <a:hlinkClick r:id="rId18" action="ppaction://hlinksldjump"/>
                <a:extLst>
                  <a:ext uri="{FF2B5EF4-FFF2-40B4-BE49-F238E27FC236}">
                    <a16:creationId xmlns:a16="http://schemas.microsoft.com/office/drawing/2014/main" id="{3DD1C74E-B422-7294-6D5A-91F2638BED31}"/>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3" name="TextBox Rise">
                <a:hlinkClick r:id="rId18" action="ppaction://hlinksldjump"/>
                <a:extLst>
                  <a:ext uri="{FF2B5EF4-FFF2-40B4-BE49-F238E27FC236}">
                    <a16:creationId xmlns:a16="http://schemas.microsoft.com/office/drawing/2014/main" id="{F18B44FA-515D-76D4-A61C-36AB77B98122}"/>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61" name="Picture 160">
              <a:hlinkClick r:id="rId18" action="ppaction://hlinksldjump"/>
              <a:extLst>
                <a:ext uri="{FF2B5EF4-FFF2-40B4-BE49-F238E27FC236}">
                  <a16:creationId xmlns:a16="http://schemas.microsoft.com/office/drawing/2014/main" id="{845DFE09-B144-0573-4905-A747A8D9CD46}"/>
                </a:ext>
              </a:extLst>
            </p:cNvPr>
            <p:cNvPicPr>
              <a:picLocks noChangeAspect="1"/>
            </p:cNvPicPr>
            <p:nvPr/>
          </p:nvPicPr>
          <p:blipFill>
            <a:blip r:embed="rId19"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64" name="REVOLUTION">
            <a:extLst>
              <a:ext uri="{FF2B5EF4-FFF2-40B4-BE49-F238E27FC236}">
                <a16:creationId xmlns:a16="http://schemas.microsoft.com/office/drawing/2014/main" id="{3C2A312C-1FE8-C56B-29D7-2C1D2184E1AD}"/>
              </a:ext>
            </a:extLst>
          </p:cNvPr>
          <p:cNvGrpSpPr/>
          <p:nvPr/>
        </p:nvGrpSpPr>
        <p:grpSpPr>
          <a:xfrm>
            <a:off x="-14975241" y="4203612"/>
            <a:ext cx="2062983" cy="1992129"/>
            <a:chOff x="612262" y="4383050"/>
            <a:chExt cx="2062983" cy="1992129"/>
          </a:xfrm>
        </p:grpSpPr>
        <p:sp>
          <p:nvSpPr>
            <p:cNvPr id="165" name="Rectangulo Revolution">
              <a:hlinkClick r:id="rId20" action="ppaction://hlinksldjump"/>
              <a:extLst>
                <a:ext uri="{FF2B5EF4-FFF2-40B4-BE49-F238E27FC236}">
                  <a16:creationId xmlns:a16="http://schemas.microsoft.com/office/drawing/2014/main" id="{865695A7-7052-A8E1-9931-B129FCD2BA22}"/>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66" name="Prodcut image Revolution">
              <a:hlinkClick r:id="rId20" action="ppaction://hlinksldjump"/>
              <a:extLst>
                <a:ext uri="{FF2B5EF4-FFF2-40B4-BE49-F238E27FC236}">
                  <a16:creationId xmlns:a16="http://schemas.microsoft.com/office/drawing/2014/main" id="{F5091508-39A6-88BC-4719-79FA2D5567C2}"/>
                </a:ext>
              </a:extLst>
            </p:cNvPr>
            <p:cNvPicPr>
              <a:picLocks noChangeAspect="1"/>
            </p:cNvPicPr>
            <p:nvPr/>
          </p:nvPicPr>
          <p:blipFill>
            <a:blip r:embed="rId21"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67" name="TextBox Revolution">
              <a:hlinkClick r:id="rId20" action="ppaction://hlinksldjump"/>
              <a:extLst>
                <a:ext uri="{FF2B5EF4-FFF2-40B4-BE49-F238E27FC236}">
                  <a16:creationId xmlns:a16="http://schemas.microsoft.com/office/drawing/2014/main" id="{F6C69100-D39A-0F16-7D26-14036C0476A7}"/>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68" name="EXCEL">
            <a:extLst>
              <a:ext uri="{FF2B5EF4-FFF2-40B4-BE49-F238E27FC236}">
                <a16:creationId xmlns:a16="http://schemas.microsoft.com/office/drawing/2014/main" id="{AD3408B1-8687-A27B-57F3-8CBAF5DA9156}"/>
              </a:ext>
            </a:extLst>
          </p:cNvPr>
          <p:cNvGrpSpPr/>
          <p:nvPr/>
        </p:nvGrpSpPr>
        <p:grpSpPr>
          <a:xfrm>
            <a:off x="26541013" y="1885505"/>
            <a:ext cx="2057103" cy="1982042"/>
            <a:chOff x="9706418" y="2036246"/>
            <a:chExt cx="2057103" cy="1982042"/>
          </a:xfrm>
        </p:grpSpPr>
        <p:sp>
          <p:nvSpPr>
            <p:cNvPr id="169" name="Rectangulo Excel">
              <a:hlinkClick r:id="rId22" action="ppaction://hlinksldjump"/>
              <a:extLst>
                <a:ext uri="{FF2B5EF4-FFF2-40B4-BE49-F238E27FC236}">
                  <a16:creationId xmlns:a16="http://schemas.microsoft.com/office/drawing/2014/main" id="{AD6B51D0-F79D-59F8-C8EC-73C551E58ED0}"/>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0" name="TextBox Excel">
              <a:hlinkClick r:id="rId22" action="ppaction://hlinksldjump"/>
              <a:extLst>
                <a:ext uri="{FF2B5EF4-FFF2-40B4-BE49-F238E27FC236}">
                  <a16:creationId xmlns:a16="http://schemas.microsoft.com/office/drawing/2014/main" id="{0F57CD6A-8574-FD48-0D9A-EA3E0A619447}"/>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71" name="Product image Excel">
              <a:hlinkClick r:id="rId22" action="ppaction://hlinksldjump"/>
              <a:extLst>
                <a:ext uri="{FF2B5EF4-FFF2-40B4-BE49-F238E27FC236}">
                  <a16:creationId xmlns:a16="http://schemas.microsoft.com/office/drawing/2014/main" id="{BADC4D8F-2D2A-BE3F-3A31-3F8C1B400458}"/>
                </a:ext>
              </a:extLst>
            </p:cNvPr>
            <p:cNvPicPr>
              <a:picLocks noChangeAspect="1"/>
            </p:cNvPicPr>
            <p:nvPr/>
          </p:nvPicPr>
          <p:blipFill>
            <a:blip r:embed="rId23"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72" name="COMPAS OTC">
            <a:extLst>
              <a:ext uri="{FF2B5EF4-FFF2-40B4-BE49-F238E27FC236}">
                <a16:creationId xmlns:a16="http://schemas.microsoft.com/office/drawing/2014/main" id="{A083E74B-143E-9B62-E37B-27BBC88C50CD}"/>
              </a:ext>
            </a:extLst>
          </p:cNvPr>
          <p:cNvGrpSpPr/>
          <p:nvPr/>
        </p:nvGrpSpPr>
        <p:grpSpPr>
          <a:xfrm>
            <a:off x="22389051" y="1885505"/>
            <a:ext cx="2042338" cy="1982042"/>
            <a:chOff x="5078285" y="2036246"/>
            <a:chExt cx="2042338" cy="1982042"/>
          </a:xfrm>
        </p:grpSpPr>
        <p:sp>
          <p:nvSpPr>
            <p:cNvPr id="173" name="Rectangulo Compas OTC">
              <a:hlinkClick r:id="rId24" action="ppaction://hlinksldjump"/>
              <a:extLst>
                <a:ext uri="{FF2B5EF4-FFF2-40B4-BE49-F238E27FC236}">
                  <a16:creationId xmlns:a16="http://schemas.microsoft.com/office/drawing/2014/main" id="{7925B2BD-A580-E19F-736E-C8B0B3FA7FA8}"/>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4" name="TextBox Compass OTC">
              <a:hlinkClick r:id="rId24" action="ppaction://hlinksldjump"/>
              <a:extLst>
                <a:ext uri="{FF2B5EF4-FFF2-40B4-BE49-F238E27FC236}">
                  <a16:creationId xmlns:a16="http://schemas.microsoft.com/office/drawing/2014/main" id="{3D1CF4E2-B691-E5B4-AE63-D8A408D283F9}"/>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75" name="Product image Compass OTC">
              <a:hlinkClick r:id="rId24" action="ppaction://hlinksldjump"/>
              <a:extLst>
                <a:ext uri="{FF2B5EF4-FFF2-40B4-BE49-F238E27FC236}">
                  <a16:creationId xmlns:a16="http://schemas.microsoft.com/office/drawing/2014/main" id="{F2F09F06-7E5D-29C0-DC47-91C0D812750E}"/>
                </a:ext>
              </a:extLst>
            </p:cNvPr>
            <p:cNvPicPr>
              <a:picLocks noChangeAspect="1"/>
            </p:cNvPicPr>
            <p:nvPr/>
          </p:nvPicPr>
          <p:blipFill rotWithShape="1">
            <a:blip r:embed="rId25"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76" name="COMPASS FMT">
            <a:extLst>
              <a:ext uri="{FF2B5EF4-FFF2-40B4-BE49-F238E27FC236}">
                <a16:creationId xmlns:a16="http://schemas.microsoft.com/office/drawing/2014/main" id="{F98BB8F0-2048-23DD-4430-5A84B1118F0D}"/>
              </a:ext>
            </a:extLst>
          </p:cNvPr>
          <p:cNvGrpSpPr/>
          <p:nvPr/>
        </p:nvGrpSpPr>
        <p:grpSpPr>
          <a:xfrm>
            <a:off x="18200403" y="1885505"/>
            <a:ext cx="2042338" cy="1982042"/>
            <a:chOff x="2774521" y="2046333"/>
            <a:chExt cx="2042338" cy="1982042"/>
          </a:xfrm>
        </p:grpSpPr>
        <p:grpSp>
          <p:nvGrpSpPr>
            <p:cNvPr id="177" name="Group 176">
              <a:extLst>
                <a:ext uri="{FF2B5EF4-FFF2-40B4-BE49-F238E27FC236}">
                  <a16:creationId xmlns:a16="http://schemas.microsoft.com/office/drawing/2014/main" id="{3DC5D044-2D3B-BE00-B241-94A51A6D2246}"/>
                </a:ext>
              </a:extLst>
            </p:cNvPr>
            <p:cNvGrpSpPr/>
            <p:nvPr/>
          </p:nvGrpSpPr>
          <p:grpSpPr>
            <a:xfrm>
              <a:off x="2774521" y="2046333"/>
              <a:ext cx="2042338" cy="1982042"/>
              <a:chOff x="2774521" y="2046333"/>
              <a:chExt cx="2042338" cy="1982042"/>
            </a:xfrm>
          </p:grpSpPr>
          <p:sp>
            <p:nvSpPr>
              <p:cNvPr id="179" name="Rectangulo Horizon">
                <a:hlinkClick r:id="rId26" action="ppaction://hlinksldjump"/>
                <a:extLst>
                  <a:ext uri="{FF2B5EF4-FFF2-40B4-BE49-F238E27FC236}">
                    <a16:creationId xmlns:a16="http://schemas.microsoft.com/office/drawing/2014/main" id="{61F59DAC-A108-3E87-86FF-DD1EC8DE659F}"/>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0" name="TextBox Compass FMT">
                <a:hlinkClick r:id="rId26" action="ppaction://hlinksldjump"/>
                <a:extLst>
                  <a:ext uri="{FF2B5EF4-FFF2-40B4-BE49-F238E27FC236}">
                    <a16:creationId xmlns:a16="http://schemas.microsoft.com/office/drawing/2014/main" id="{4DE6B65D-FDF1-736D-8CBB-47C6251A721C}"/>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78" name="Picture 177">
              <a:hlinkClick r:id="rId26" action="ppaction://hlinksldjump"/>
              <a:extLst>
                <a:ext uri="{FF2B5EF4-FFF2-40B4-BE49-F238E27FC236}">
                  <a16:creationId xmlns:a16="http://schemas.microsoft.com/office/drawing/2014/main" id="{D4CAA2C6-0707-2AA3-F54B-BFD0E6D074D0}"/>
                </a:ext>
              </a:extLst>
            </p:cNvPr>
            <p:cNvPicPr>
              <a:picLocks noChangeAspect="1"/>
            </p:cNvPicPr>
            <p:nvPr/>
          </p:nvPicPr>
          <p:blipFill rotWithShape="1">
            <a:blip r:embed="rId27"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81" name="HORIZON">
            <a:extLst>
              <a:ext uri="{FF2B5EF4-FFF2-40B4-BE49-F238E27FC236}">
                <a16:creationId xmlns:a16="http://schemas.microsoft.com/office/drawing/2014/main" id="{DBDBFF49-CCA0-3797-998F-80EB9AEDFA66}"/>
              </a:ext>
            </a:extLst>
          </p:cNvPr>
          <p:cNvGrpSpPr/>
          <p:nvPr/>
        </p:nvGrpSpPr>
        <p:grpSpPr>
          <a:xfrm>
            <a:off x="14110573" y="1885505"/>
            <a:ext cx="2062983" cy="1982042"/>
            <a:chOff x="443243" y="2046333"/>
            <a:chExt cx="2062983" cy="1982042"/>
          </a:xfrm>
        </p:grpSpPr>
        <p:sp>
          <p:nvSpPr>
            <p:cNvPr id="182" name="Rectangulo Horizon">
              <a:hlinkClick r:id="rId6" action="ppaction://hlinksldjump"/>
              <a:extLst>
                <a:ext uri="{FF2B5EF4-FFF2-40B4-BE49-F238E27FC236}">
                  <a16:creationId xmlns:a16="http://schemas.microsoft.com/office/drawing/2014/main" id="{E63B343B-CC51-4C8A-A7EC-FF68DAE62295}"/>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3" name="TextBox Horizon">
              <a:hlinkClick r:id="rId6" action="ppaction://hlinksldjump"/>
              <a:extLst>
                <a:ext uri="{FF2B5EF4-FFF2-40B4-BE49-F238E27FC236}">
                  <a16:creationId xmlns:a16="http://schemas.microsoft.com/office/drawing/2014/main" id="{512FD263-B1E2-B726-9117-F344D7D5967C}"/>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84" name="Product image Horizon">
              <a:hlinkClick r:id="rId6" action="ppaction://hlinksldjump"/>
              <a:extLst>
                <a:ext uri="{FF2B5EF4-FFF2-40B4-BE49-F238E27FC236}">
                  <a16:creationId xmlns:a16="http://schemas.microsoft.com/office/drawing/2014/main" id="{7BDE9DD3-437B-794D-7BC9-FB5BB3A15580}"/>
                </a:ext>
              </a:extLst>
            </p:cNvPr>
            <p:cNvPicPr>
              <a:picLocks noChangeAspect="1"/>
            </p:cNvPicPr>
            <p:nvPr/>
          </p:nvPicPr>
          <p:blipFill rotWithShape="1">
            <a:blip r:embed="rId28"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85" name="Medical Imaging Title">
            <a:extLst>
              <a:ext uri="{FF2B5EF4-FFF2-40B4-BE49-F238E27FC236}">
                <a16:creationId xmlns:a16="http://schemas.microsoft.com/office/drawing/2014/main" id="{737525B9-4D27-3517-4A96-2E8A12ABDC9E}"/>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86" name="We Care Text">
            <a:extLst>
              <a:ext uri="{FF2B5EF4-FFF2-40B4-BE49-F238E27FC236}">
                <a16:creationId xmlns:a16="http://schemas.microsoft.com/office/drawing/2014/main" id="{F242233E-5246-9A70-81B1-4D27713F2864}"/>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87" name="Thank you image">
            <a:extLst>
              <a:ext uri="{FF2B5EF4-FFF2-40B4-BE49-F238E27FC236}">
                <a16:creationId xmlns:a16="http://schemas.microsoft.com/office/drawing/2014/main" id="{EE313EB9-18D4-AAB4-8D00-DEE379271936}"/>
              </a:ext>
            </a:extLst>
          </p:cNvPr>
          <p:cNvPicPr>
            <a:picLocks noChangeAspect="1"/>
          </p:cNvPicPr>
          <p:nvPr/>
        </p:nvPicPr>
        <p:blipFill>
          <a:blip r:embed="rId29"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88" name="Tech Spec Dimension">
            <a:extLst>
              <a:ext uri="{FF2B5EF4-FFF2-40B4-BE49-F238E27FC236}">
                <a16:creationId xmlns:a16="http://schemas.microsoft.com/office/drawing/2014/main" id="{81B60A17-9375-E9AA-CBC9-E86B2C412327}"/>
              </a:ext>
            </a:extLst>
          </p:cNvPr>
          <p:cNvGrpSpPr/>
          <p:nvPr/>
        </p:nvGrpSpPr>
        <p:grpSpPr>
          <a:xfrm>
            <a:off x="12756692" y="2361785"/>
            <a:ext cx="4701714" cy="338554"/>
            <a:chOff x="8039618" y="2813563"/>
            <a:chExt cx="4187645" cy="338554"/>
          </a:xfrm>
        </p:grpSpPr>
        <p:sp>
          <p:nvSpPr>
            <p:cNvPr id="189" name="TextBox 188">
              <a:extLst>
                <a:ext uri="{FF2B5EF4-FFF2-40B4-BE49-F238E27FC236}">
                  <a16:creationId xmlns:a16="http://schemas.microsoft.com/office/drawing/2014/main" id="{A860D1B6-338E-AE81-794C-167B9F881933}"/>
                </a:ext>
              </a:extLst>
            </p:cNvPr>
            <p:cNvSpPr txBox="1"/>
            <p:nvPr/>
          </p:nvSpPr>
          <p:spPr>
            <a:xfrm>
              <a:off x="8039618" y="2813563"/>
              <a:ext cx="2205943"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Dimensiones de la mesa</a:t>
              </a:r>
              <a:endParaRPr lang="en-MX" sz="1600">
                <a:solidFill>
                  <a:schemeClr val="bg1"/>
                </a:solidFill>
                <a:latin typeface="FRUTIGER LT 45 LIGHT" panose="02000503000000000000" pitchFamily="2" charset="0"/>
              </a:endParaRPr>
            </a:p>
          </p:txBody>
        </p:sp>
        <p:sp>
          <p:nvSpPr>
            <p:cNvPr id="190" name="TextBox 189">
              <a:extLst>
                <a:ext uri="{FF2B5EF4-FFF2-40B4-BE49-F238E27FC236}">
                  <a16:creationId xmlns:a16="http://schemas.microsoft.com/office/drawing/2014/main" id="{84DECC73-E14F-0F7B-D119-39D980706F0F}"/>
                </a:ext>
              </a:extLst>
            </p:cNvPr>
            <p:cNvSpPr txBox="1"/>
            <p:nvPr/>
          </p:nvSpPr>
          <p:spPr>
            <a:xfrm>
              <a:off x="10281958" y="2813563"/>
              <a:ext cx="1945305" cy="338554"/>
            </a:xfrm>
            <a:prstGeom prst="rect">
              <a:avLst/>
            </a:prstGeom>
            <a:solidFill>
              <a:srgbClr val="F47F26"/>
            </a:solidFill>
            <a:ln>
              <a:noFill/>
            </a:ln>
          </p:spPr>
          <p:txBody>
            <a:bodyPr wrap="square" rtlCol="0">
              <a:spAutoFit/>
            </a:bodyPr>
            <a:lstStyle/>
            <a:p>
              <a:r>
                <a:rPr lang="en-MX" sz="1600" dirty="0">
                  <a:solidFill>
                    <a:schemeClr val="bg1"/>
                  </a:solidFill>
                  <a:latin typeface="FRUTIGER LT 45 LIGHT" panose="02000503000000000000" pitchFamily="2" charset="0"/>
                </a:rPr>
                <a:t>78.7 x 31.5 inches</a:t>
              </a:r>
            </a:p>
          </p:txBody>
        </p:sp>
      </p:grpSp>
      <p:grpSp>
        <p:nvGrpSpPr>
          <p:cNvPr id="191" name="Tech Specs Weight ">
            <a:extLst>
              <a:ext uri="{FF2B5EF4-FFF2-40B4-BE49-F238E27FC236}">
                <a16:creationId xmlns:a16="http://schemas.microsoft.com/office/drawing/2014/main" id="{E572A467-3369-065F-B918-3729043526D9}"/>
              </a:ext>
            </a:extLst>
          </p:cNvPr>
          <p:cNvGrpSpPr/>
          <p:nvPr/>
        </p:nvGrpSpPr>
        <p:grpSpPr>
          <a:xfrm>
            <a:off x="12756691" y="2840455"/>
            <a:ext cx="4701713" cy="338554"/>
            <a:chOff x="7769714" y="3268594"/>
            <a:chExt cx="4718187" cy="338554"/>
          </a:xfrm>
        </p:grpSpPr>
        <p:sp>
          <p:nvSpPr>
            <p:cNvPr id="192" name="TextBox 191">
              <a:extLst>
                <a:ext uri="{FF2B5EF4-FFF2-40B4-BE49-F238E27FC236}">
                  <a16:creationId xmlns:a16="http://schemas.microsoft.com/office/drawing/2014/main" id="{6430FA49-4A5A-8247-8093-BBFAE73947F0}"/>
                </a:ext>
              </a:extLst>
            </p:cNvPr>
            <p:cNvSpPr txBox="1"/>
            <p:nvPr/>
          </p:nvSpPr>
          <p:spPr>
            <a:xfrm>
              <a:off x="7769714" y="3268594"/>
              <a:ext cx="2475848"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Límite de peso de la mesa</a:t>
              </a:r>
              <a:endParaRPr lang="en-MX" sz="1600">
                <a:solidFill>
                  <a:schemeClr val="bg1"/>
                </a:solidFill>
                <a:latin typeface="FRUTIGER LT 45 LIGHT" panose="02000503000000000000" pitchFamily="2" charset="0"/>
              </a:endParaRPr>
            </a:p>
          </p:txBody>
        </p:sp>
        <p:sp>
          <p:nvSpPr>
            <p:cNvPr id="193" name="TextBox 192">
              <a:extLst>
                <a:ext uri="{FF2B5EF4-FFF2-40B4-BE49-F238E27FC236}">
                  <a16:creationId xmlns:a16="http://schemas.microsoft.com/office/drawing/2014/main" id="{10FCB572-F0D5-D618-34E0-E11FE6F5A2C7}"/>
                </a:ext>
              </a:extLst>
            </p:cNvPr>
            <p:cNvSpPr txBox="1"/>
            <p:nvPr/>
          </p:nvSpPr>
          <p:spPr>
            <a:xfrm>
              <a:off x="10281958" y="3268594"/>
              <a:ext cx="2205943"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440 lbs</a:t>
              </a:r>
            </a:p>
          </p:txBody>
        </p:sp>
      </p:grpSp>
      <p:grpSp>
        <p:nvGrpSpPr>
          <p:cNvPr id="194" name="Tech Specs Tube">
            <a:extLst>
              <a:ext uri="{FF2B5EF4-FFF2-40B4-BE49-F238E27FC236}">
                <a16:creationId xmlns:a16="http://schemas.microsoft.com/office/drawing/2014/main" id="{76458483-9C7C-5DAC-000B-AFB9AB140C64}"/>
              </a:ext>
            </a:extLst>
          </p:cNvPr>
          <p:cNvGrpSpPr/>
          <p:nvPr/>
        </p:nvGrpSpPr>
        <p:grpSpPr>
          <a:xfrm>
            <a:off x="12756691" y="3315041"/>
            <a:ext cx="4715847" cy="338554"/>
            <a:chOff x="8039618" y="3744368"/>
            <a:chExt cx="4200233" cy="338554"/>
          </a:xfrm>
        </p:grpSpPr>
        <p:sp>
          <p:nvSpPr>
            <p:cNvPr id="195" name="TextBox 194">
              <a:extLst>
                <a:ext uri="{FF2B5EF4-FFF2-40B4-BE49-F238E27FC236}">
                  <a16:creationId xmlns:a16="http://schemas.microsoft.com/office/drawing/2014/main" id="{5ADF5B57-2E87-A1D6-D02F-27878538340A}"/>
                </a:ext>
              </a:extLst>
            </p:cNvPr>
            <p:cNvSpPr txBox="1"/>
            <p:nvPr/>
          </p:nvSpPr>
          <p:spPr>
            <a:xfrm>
              <a:off x="8039618" y="3744368"/>
              <a:ext cx="2205943"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Tub</a:t>
              </a:r>
              <a:r>
                <a:rPr lang="es-MX" sz="1600">
                  <a:solidFill>
                    <a:schemeClr val="bg1"/>
                  </a:solidFill>
                  <a:latin typeface="FRUTIGER LT 45 LIGHT" panose="02000503000000000000" pitchFamily="2" charset="0"/>
                </a:rPr>
                <a:t>o</a:t>
              </a:r>
              <a:endParaRPr lang="en-MX" sz="1600">
                <a:solidFill>
                  <a:schemeClr val="bg1"/>
                </a:solidFill>
                <a:latin typeface="FRUTIGER LT 45 LIGHT" panose="02000503000000000000" pitchFamily="2" charset="0"/>
              </a:endParaRPr>
            </a:p>
          </p:txBody>
        </p:sp>
        <p:sp>
          <p:nvSpPr>
            <p:cNvPr id="196" name="TextBox 195">
              <a:extLst>
                <a:ext uri="{FF2B5EF4-FFF2-40B4-BE49-F238E27FC236}">
                  <a16:creationId xmlns:a16="http://schemas.microsoft.com/office/drawing/2014/main" id="{3BAD1E40-81D1-E475-52DA-F1E438B6B2DC}"/>
                </a:ext>
              </a:extLst>
            </p:cNvPr>
            <p:cNvSpPr txBox="1"/>
            <p:nvPr/>
          </p:nvSpPr>
          <p:spPr>
            <a:xfrm>
              <a:off x="10281958" y="3744368"/>
              <a:ext cx="1957893"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84.72 x 90.5 inches</a:t>
              </a:r>
            </a:p>
          </p:txBody>
        </p:sp>
      </p:grpSp>
      <p:sp>
        <p:nvSpPr>
          <p:cNvPr id="197" name="Subtitle Tech Specs">
            <a:extLst>
              <a:ext uri="{FF2B5EF4-FFF2-40B4-BE49-F238E27FC236}">
                <a16:creationId xmlns:a16="http://schemas.microsoft.com/office/drawing/2014/main" id="{AC10C770-13C9-D1BA-6CD9-6B56F4F19071}"/>
              </a:ext>
            </a:extLst>
          </p:cNvPr>
          <p:cNvSpPr txBox="1"/>
          <p:nvPr/>
        </p:nvSpPr>
        <p:spPr>
          <a:xfrm>
            <a:off x="14620065" y="1858102"/>
            <a:ext cx="2440242" cy="307777"/>
          </a:xfrm>
          <a:prstGeom prst="rect">
            <a:avLst/>
          </a:prstGeom>
          <a:noFill/>
        </p:spPr>
        <p:txBody>
          <a:bodyPr wrap="square" rtlCol="0">
            <a:spAutoFit/>
          </a:bodyPr>
          <a:lstStyle/>
          <a:p>
            <a:pPr algn="r"/>
            <a:r>
              <a:rPr lang="es-MX" sz="1400" dirty="0">
                <a:solidFill>
                  <a:srgbClr val="F47F26"/>
                </a:solidFill>
                <a:latin typeface="FRUTIGER LT 55 ROMAN" panose="02000503000000000000" pitchFamily="2" charset="0"/>
              </a:rPr>
              <a:t>Especificaciones Técnicas</a:t>
            </a:r>
          </a:p>
        </p:txBody>
      </p:sp>
      <p:sp>
        <p:nvSpPr>
          <p:cNvPr id="198" name="Subtitle Benefits">
            <a:extLst>
              <a:ext uri="{FF2B5EF4-FFF2-40B4-BE49-F238E27FC236}">
                <a16:creationId xmlns:a16="http://schemas.microsoft.com/office/drawing/2014/main" id="{653ADDF6-107C-6C1B-87D6-410D8E4A5AB8}"/>
              </a:ext>
            </a:extLst>
          </p:cNvPr>
          <p:cNvSpPr txBox="1"/>
          <p:nvPr/>
        </p:nvSpPr>
        <p:spPr>
          <a:xfrm>
            <a:off x="-3854113" y="2431166"/>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sp>
        <p:nvSpPr>
          <p:cNvPr id="199" name="Subtitle Detector Compatibility">
            <a:extLst>
              <a:ext uri="{FF2B5EF4-FFF2-40B4-BE49-F238E27FC236}">
                <a16:creationId xmlns:a16="http://schemas.microsoft.com/office/drawing/2014/main" id="{CC4DDCD0-D3E0-E202-A5F2-B84E480C2384}"/>
              </a:ext>
            </a:extLst>
          </p:cNvPr>
          <p:cNvSpPr txBox="1"/>
          <p:nvPr/>
        </p:nvSpPr>
        <p:spPr>
          <a:xfrm>
            <a:off x="13870348" y="1498568"/>
            <a:ext cx="4772896" cy="338554"/>
          </a:xfrm>
          <a:prstGeom prst="rect">
            <a:avLst/>
          </a:prstGeom>
          <a:noFill/>
        </p:spPr>
        <p:txBody>
          <a:bodyPr wrap="square" rtlCol="0">
            <a:spAutoFit/>
          </a:bodyPr>
          <a:lstStyle/>
          <a:p>
            <a:pPr algn="ctr"/>
            <a:r>
              <a:rPr lang="es-MX" sz="1600" dirty="0">
                <a:solidFill>
                  <a:srgbClr val="F47F26"/>
                </a:solidFill>
                <a:latin typeface="FRUTIGER LT 45 LIGHT" panose="02000503000000000000" pitchFamily="2" charset="0"/>
              </a:rPr>
              <a:t>Compatibilidad</a:t>
            </a:r>
            <a:r>
              <a:rPr lang="en-US" sz="1600" dirty="0">
                <a:solidFill>
                  <a:srgbClr val="F47F26"/>
                </a:solidFill>
                <a:latin typeface="FRUTIGER LT 45 LIGHT" panose="02000503000000000000" pitchFamily="2" charset="0"/>
              </a:rPr>
              <a:t> de </a:t>
            </a:r>
            <a:r>
              <a:rPr lang="es-MX" sz="1600" dirty="0">
                <a:solidFill>
                  <a:srgbClr val="F47F26"/>
                </a:solidFill>
                <a:latin typeface="FRUTIGER LT 45 LIGHT" panose="02000503000000000000" pitchFamily="2" charset="0"/>
              </a:rPr>
              <a:t>Detectores</a:t>
            </a:r>
          </a:p>
        </p:txBody>
      </p:sp>
      <p:sp>
        <p:nvSpPr>
          <p:cNvPr id="200" name="Subtitle Photo Gallery">
            <a:extLst>
              <a:ext uri="{FF2B5EF4-FFF2-40B4-BE49-F238E27FC236}">
                <a16:creationId xmlns:a16="http://schemas.microsoft.com/office/drawing/2014/main" id="{42D33A53-29DD-2706-E07F-A0B8357D838B}"/>
              </a:ext>
            </a:extLst>
          </p:cNvPr>
          <p:cNvSpPr txBox="1"/>
          <p:nvPr/>
        </p:nvSpPr>
        <p:spPr>
          <a:xfrm>
            <a:off x="14620065" y="926463"/>
            <a:ext cx="2146928" cy="400110"/>
          </a:xfrm>
          <a:prstGeom prst="rect">
            <a:avLst/>
          </a:prstGeom>
          <a:noFill/>
        </p:spPr>
        <p:txBody>
          <a:bodyPr wrap="square" rtlCol="0">
            <a:spAutoFit/>
          </a:bodyPr>
          <a:lstStyle/>
          <a:p>
            <a:pPr algn="r"/>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90" name="Menu Background">
            <a:extLst>
              <a:ext uri="{FF2B5EF4-FFF2-40B4-BE49-F238E27FC236}">
                <a16:creationId xmlns:a16="http://schemas.microsoft.com/office/drawing/2014/main" id="{4E94C8A3-74FE-BAD4-B6C7-0F8686572504}"/>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11" name="Menu Portafolio">
            <a:hlinkClick r:id="rId30" action="ppaction://hlinksldjump"/>
            <a:extLst>
              <a:ext uri="{FF2B5EF4-FFF2-40B4-BE49-F238E27FC236}">
                <a16:creationId xmlns:a16="http://schemas.microsoft.com/office/drawing/2014/main" id="{F853AC10-FDBA-E2E6-C300-FC66FF199138}"/>
              </a:ext>
            </a:extLst>
          </p:cNvPr>
          <p:cNvSpPr txBox="1"/>
          <p:nvPr/>
        </p:nvSpPr>
        <p:spPr>
          <a:xfrm>
            <a:off x="8814465"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12" name="Menu End Presentation">
            <a:hlinkClick r:id="" action="ppaction://hlinkshowjump?jump=lastslide"/>
            <a:extLst>
              <a:ext uri="{FF2B5EF4-FFF2-40B4-BE49-F238E27FC236}">
                <a16:creationId xmlns:a16="http://schemas.microsoft.com/office/drawing/2014/main" id="{4E183FA8-2585-7093-ACD2-B6C00DCFE8BD}"/>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13" name="Menu Detector">
            <a:hlinkClick r:id="rId31" action="ppaction://hlinksldjump"/>
            <a:extLst>
              <a:ext uri="{FF2B5EF4-FFF2-40B4-BE49-F238E27FC236}">
                <a16:creationId xmlns:a16="http://schemas.microsoft.com/office/drawing/2014/main" id="{00D0282F-35F0-3314-52BE-2743045DF2F0}"/>
              </a:ext>
            </a:extLst>
          </p:cNvPr>
          <p:cNvSpPr txBox="1"/>
          <p:nvPr/>
        </p:nvSpPr>
        <p:spPr>
          <a:xfrm>
            <a:off x="7407634"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14" name="Menu Photo Gallery">
            <a:hlinkClick r:id="rId32" action="ppaction://hlinksldjump"/>
            <a:extLst>
              <a:ext uri="{FF2B5EF4-FFF2-40B4-BE49-F238E27FC236}">
                <a16:creationId xmlns:a16="http://schemas.microsoft.com/office/drawing/2014/main" id="{FC6023DE-7D11-E03F-B8C9-0CF1E98AD568}"/>
              </a:ext>
            </a:extLst>
          </p:cNvPr>
          <p:cNvSpPr txBox="1"/>
          <p:nvPr/>
        </p:nvSpPr>
        <p:spPr>
          <a:xfrm>
            <a:off x="6000803"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33" name="Menu Benefits">
            <a:hlinkClick r:id="rId33" action="ppaction://hlinksldjump"/>
            <a:extLst>
              <a:ext uri="{FF2B5EF4-FFF2-40B4-BE49-F238E27FC236}">
                <a16:creationId xmlns:a16="http://schemas.microsoft.com/office/drawing/2014/main" id="{05104A3B-48D1-7908-9049-106C8B8F8C74}"/>
              </a:ext>
            </a:extLst>
          </p:cNvPr>
          <p:cNvSpPr txBox="1"/>
          <p:nvPr/>
        </p:nvSpPr>
        <p:spPr>
          <a:xfrm>
            <a:off x="459397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34" name="Menu Features">
            <a:hlinkClick r:id="rId34" action="ppaction://hlinksldjump"/>
            <a:extLst>
              <a:ext uri="{FF2B5EF4-FFF2-40B4-BE49-F238E27FC236}">
                <a16:creationId xmlns:a16="http://schemas.microsoft.com/office/drawing/2014/main" id="{1638A7CC-4F4D-3F60-BAFE-D9B476B54388}"/>
              </a:ext>
            </a:extLst>
          </p:cNvPr>
          <p:cNvSpPr txBox="1"/>
          <p:nvPr/>
        </p:nvSpPr>
        <p:spPr>
          <a:xfrm>
            <a:off x="318714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Características</a:t>
            </a:r>
          </a:p>
        </p:txBody>
      </p:sp>
      <p:sp>
        <p:nvSpPr>
          <p:cNvPr id="135" name="Menu Specifications">
            <a:hlinkClick r:id="rId35" action="ppaction://hlinksldjump"/>
            <a:extLst>
              <a:ext uri="{FF2B5EF4-FFF2-40B4-BE49-F238E27FC236}">
                <a16:creationId xmlns:a16="http://schemas.microsoft.com/office/drawing/2014/main" id="{B7F36F9D-ABE4-449D-2281-9F691702C7D3}"/>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36" name="Carestream Logo Menu">
            <a:hlinkClick r:id="" action="ppaction://hlinkshowjump?jump=firstslide"/>
            <a:extLst>
              <a:ext uri="{FF2B5EF4-FFF2-40B4-BE49-F238E27FC236}">
                <a16:creationId xmlns:a16="http://schemas.microsoft.com/office/drawing/2014/main" id="{79F93E99-EBD3-1C62-50A9-973E5944B0EA}"/>
              </a:ext>
            </a:extLst>
          </p:cNvPr>
          <p:cNvPicPr>
            <a:picLocks noChangeAspect="1"/>
          </p:cNvPicPr>
          <p:nvPr/>
        </p:nvPicPr>
        <p:blipFill>
          <a:blip r:embed="rId36"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201" name="DETECTORS">
            <a:extLst>
              <a:ext uri="{FF2B5EF4-FFF2-40B4-BE49-F238E27FC236}">
                <a16:creationId xmlns:a16="http://schemas.microsoft.com/office/drawing/2014/main" id="{1447D8B1-061C-918C-EC22-15F9A4CDF12B}"/>
              </a:ext>
            </a:extLst>
          </p:cNvPr>
          <p:cNvGrpSpPr/>
          <p:nvPr/>
        </p:nvGrpSpPr>
        <p:grpSpPr>
          <a:xfrm>
            <a:off x="-7890919" y="4139232"/>
            <a:ext cx="2042338" cy="2120888"/>
            <a:chOff x="5247304" y="4372963"/>
            <a:chExt cx="2042338" cy="2120888"/>
          </a:xfrm>
        </p:grpSpPr>
        <p:sp>
          <p:nvSpPr>
            <p:cNvPr id="202" name="Rectangulo Detectors">
              <a:hlinkClick r:id="rId37" action="ppaction://hlinksldjump"/>
              <a:extLst>
                <a:ext uri="{FF2B5EF4-FFF2-40B4-BE49-F238E27FC236}">
                  <a16:creationId xmlns:a16="http://schemas.microsoft.com/office/drawing/2014/main" id="{6AF491DE-8601-8530-FDCB-12B1CC897923}"/>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3" name="TextBox Detectors">
              <a:hlinkClick r:id="rId37" action="ppaction://hlinksldjump"/>
              <a:extLst>
                <a:ext uri="{FF2B5EF4-FFF2-40B4-BE49-F238E27FC236}">
                  <a16:creationId xmlns:a16="http://schemas.microsoft.com/office/drawing/2014/main" id="{7B9E29BC-91D8-B198-75A6-28F5FA857515}"/>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04" name="Product image Detectors">
              <a:hlinkClick r:id="rId37" action="ppaction://hlinksldjump"/>
              <a:extLst>
                <a:ext uri="{FF2B5EF4-FFF2-40B4-BE49-F238E27FC236}">
                  <a16:creationId xmlns:a16="http://schemas.microsoft.com/office/drawing/2014/main" id="{237C6507-4A82-C3A9-DC9F-B64384497A95}"/>
                </a:ext>
              </a:extLst>
            </p:cNvPr>
            <p:cNvPicPr>
              <a:picLocks noChangeAspect="1"/>
            </p:cNvPicPr>
            <p:nvPr/>
          </p:nvPicPr>
          <p:blipFill>
            <a:blip r:embed="rId38"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126099192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20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remove"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slide8_low" descr="slide8_low">
            <a:hlinkClick r:id="" action="ppaction://media"/>
            <a:extLst>
              <a:ext uri="{FF2B5EF4-FFF2-40B4-BE49-F238E27FC236}">
                <a16:creationId xmlns:a16="http://schemas.microsoft.com/office/drawing/2014/main" id="{29363FC1-C79F-387E-6315-5AB0B2E6C9FD}"/>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832000" y="1246380"/>
            <a:ext cx="9360000" cy="5265000"/>
          </a:xfrm>
          <a:prstGeom prst="rect">
            <a:avLst/>
          </a:prstGeom>
        </p:spPr>
      </p:pic>
      <p:sp>
        <p:nvSpPr>
          <p:cNvPr id="137" name="Subtitle Horizon">
            <a:extLst>
              <a:ext uri="{FF2B5EF4-FFF2-40B4-BE49-F238E27FC236}">
                <a16:creationId xmlns:a16="http://schemas.microsoft.com/office/drawing/2014/main" id="{CB16CD1C-E3E3-C03D-0464-9C97223B2BA9}"/>
              </a:ext>
            </a:extLst>
          </p:cNvPr>
          <p:cNvSpPr txBox="1"/>
          <p:nvPr/>
        </p:nvSpPr>
        <p:spPr>
          <a:xfrm>
            <a:off x="0" y="1704968"/>
            <a:ext cx="2440242" cy="307777"/>
          </a:xfrm>
          <a:prstGeom prst="rect">
            <a:avLst/>
          </a:prstGeom>
          <a:noFill/>
        </p:spPr>
        <p:txBody>
          <a:bodyPr wrap="square" rtlCol="0">
            <a:spAutoFit/>
          </a:bodyPr>
          <a:lstStyle/>
          <a:p>
            <a:pPr algn="r"/>
            <a:r>
              <a:rPr lang="es-MX" sz="1400">
                <a:solidFill>
                  <a:srgbClr val="F47F26"/>
                </a:solidFill>
                <a:latin typeface="FRUTIGER LT 55 ROMAN" panose="02000503000000000000" pitchFamily="2" charset="0"/>
              </a:rPr>
              <a:t>Características</a:t>
            </a:r>
          </a:p>
        </p:txBody>
      </p:sp>
      <p:sp>
        <p:nvSpPr>
          <p:cNvPr id="138" name="Title Horizon ">
            <a:hlinkClick r:id="rId6" action="ppaction://hlinksldjump"/>
            <a:extLst>
              <a:ext uri="{FF2B5EF4-FFF2-40B4-BE49-F238E27FC236}">
                <a16:creationId xmlns:a16="http://schemas.microsoft.com/office/drawing/2014/main" id="{486DB4CF-EC34-756A-EFD4-53510CBC8CC4}"/>
              </a:ext>
            </a:extLst>
          </p:cNvPr>
          <p:cNvSpPr txBox="1"/>
          <p:nvPr/>
        </p:nvSpPr>
        <p:spPr>
          <a:xfrm>
            <a:off x="0" y="1453221"/>
            <a:ext cx="2475844" cy="338554"/>
          </a:xfrm>
          <a:prstGeom prst="rect">
            <a:avLst/>
          </a:prstGeom>
          <a:noFill/>
        </p:spPr>
        <p:txBody>
          <a:bodyPr wrap="square" rtlCol="0">
            <a:spAutoFit/>
          </a:bodyPr>
          <a:lstStyle/>
          <a:p>
            <a:pPr algn="r"/>
            <a:r>
              <a:rPr lang="en-US" sz="1600" b="1" dirty="0">
                <a:latin typeface="FRUTIGER LT 65" panose="02000503000000000000" pitchFamily="2" charset="0"/>
              </a:rPr>
              <a:t>Horizon X-Ray System</a:t>
            </a:r>
          </a:p>
        </p:txBody>
      </p:sp>
      <p:sp>
        <p:nvSpPr>
          <p:cNvPr id="139" name="Feature 1">
            <a:hlinkClick r:id="rId7" action="ppaction://hlinksldjump"/>
            <a:extLst>
              <a:ext uri="{FF2B5EF4-FFF2-40B4-BE49-F238E27FC236}">
                <a16:creationId xmlns:a16="http://schemas.microsoft.com/office/drawing/2014/main" id="{1E02AC3C-9F8B-56B9-D9E9-6543C2189BF5}"/>
              </a:ext>
            </a:extLst>
          </p:cNvPr>
          <p:cNvSpPr txBox="1"/>
          <p:nvPr/>
        </p:nvSpPr>
        <p:spPr>
          <a:xfrm>
            <a:off x="-47836" y="2169630"/>
            <a:ext cx="2791683" cy="307777"/>
          </a:xfrm>
          <a:prstGeom prst="rect">
            <a:avLst/>
          </a:prstGeom>
          <a:solidFill>
            <a:srgbClr val="F67F25"/>
          </a:solidFill>
          <a:ln>
            <a:noFill/>
          </a:ln>
        </p:spPr>
        <p:txBody>
          <a:bodyPr wrap="square" rtlCol="0">
            <a:spAutoFit/>
          </a:bodyPr>
          <a:lstStyle/>
          <a:p>
            <a:pPr algn="r"/>
            <a:r>
              <a:rPr lang="es-ES" sz="1400" dirty="0">
                <a:solidFill>
                  <a:schemeClr val="bg1"/>
                </a:solidFill>
                <a:latin typeface="FRUTIGER LT 45 LIGHT" panose="02000503000000000000" pitchFamily="2" charset="0"/>
              </a:rPr>
              <a:t>Movimiento del cabezal del tubo</a:t>
            </a:r>
            <a:endParaRPr lang="en-MX" sz="1400" dirty="0">
              <a:solidFill>
                <a:schemeClr val="bg1"/>
              </a:solidFill>
              <a:latin typeface="FRUTIGER LT 45 LIGHT" panose="02000503000000000000" pitchFamily="2" charset="0"/>
            </a:endParaRPr>
          </a:p>
        </p:txBody>
      </p:sp>
      <p:sp>
        <p:nvSpPr>
          <p:cNvPr id="140" name="Feature 2">
            <a:hlinkClick r:id="rId8" action="ppaction://hlinksldjump"/>
            <a:extLst>
              <a:ext uri="{FF2B5EF4-FFF2-40B4-BE49-F238E27FC236}">
                <a16:creationId xmlns:a16="http://schemas.microsoft.com/office/drawing/2014/main" id="{0444D411-BD70-13F3-4DBD-C00EC777AA02}"/>
              </a:ext>
            </a:extLst>
          </p:cNvPr>
          <p:cNvSpPr txBox="1"/>
          <p:nvPr/>
        </p:nvSpPr>
        <p:spPr>
          <a:xfrm>
            <a:off x="-47835" y="2512445"/>
            <a:ext cx="2791683" cy="523220"/>
          </a:xfrm>
          <a:prstGeom prst="rect">
            <a:avLst/>
          </a:prstGeom>
          <a:solidFill>
            <a:srgbClr val="F47F26"/>
          </a:solidFill>
          <a:ln>
            <a:noFill/>
          </a:ln>
        </p:spPr>
        <p:txBody>
          <a:bodyPr wrap="square" rtlCol="0">
            <a:spAutoFit/>
          </a:bodyPr>
          <a:lstStyle/>
          <a:p>
            <a:pPr algn="r"/>
            <a:r>
              <a:rPr lang="es-ES" sz="1400" dirty="0">
                <a:solidFill>
                  <a:schemeClr val="bg1"/>
                </a:solidFill>
                <a:latin typeface="FRUTIGER LT 45 LIGHT" panose="02000503000000000000" pitchFamily="2" charset="0"/>
              </a:rPr>
              <a:t>Movimiento Horizontal del soporte de pared</a:t>
            </a:r>
            <a:endParaRPr lang="en-MX" sz="1400" dirty="0">
              <a:solidFill>
                <a:schemeClr val="bg1"/>
              </a:solidFill>
              <a:latin typeface="FRUTIGER LT 45 LIGHT" panose="02000503000000000000" pitchFamily="2" charset="0"/>
            </a:endParaRPr>
          </a:p>
        </p:txBody>
      </p:sp>
      <p:sp>
        <p:nvSpPr>
          <p:cNvPr id="141" name="Feature 3">
            <a:hlinkClick r:id="rId9" action="ppaction://hlinksldjump"/>
            <a:extLst>
              <a:ext uri="{FF2B5EF4-FFF2-40B4-BE49-F238E27FC236}">
                <a16:creationId xmlns:a16="http://schemas.microsoft.com/office/drawing/2014/main" id="{AE1D6AFF-8CD2-1AF3-F6EC-9C7ABBD177F9}"/>
              </a:ext>
            </a:extLst>
          </p:cNvPr>
          <p:cNvSpPr txBox="1"/>
          <p:nvPr/>
        </p:nvSpPr>
        <p:spPr>
          <a:xfrm>
            <a:off x="-45535" y="3070703"/>
            <a:ext cx="2791683" cy="523220"/>
          </a:xfrm>
          <a:prstGeom prst="rect">
            <a:avLst/>
          </a:prstGeom>
          <a:solidFill>
            <a:srgbClr val="F47F26"/>
          </a:solidFill>
          <a:ln>
            <a:noFill/>
          </a:ln>
        </p:spPr>
        <p:txBody>
          <a:bodyPr wrap="square" rtlCol="0">
            <a:spAutoFit/>
          </a:bodyPr>
          <a:lstStyle/>
          <a:p>
            <a:pPr algn="r"/>
            <a:r>
              <a:rPr lang="es-ES" sz="1400">
                <a:solidFill>
                  <a:schemeClr val="bg1"/>
                </a:solidFill>
                <a:latin typeface="FRUTIGER LT 45 LIGHT" panose="02000503000000000000" pitchFamily="2" charset="0"/>
              </a:rPr>
              <a:t>Bandeja de mesa con detector Focus</a:t>
            </a:r>
            <a:endParaRPr lang="en-MX" sz="1400">
              <a:solidFill>
                <a:schemeClr val="bg1"/>
              </a:solidFill>
              <a:latin typeface="FRUTIGER LT 45 LIGHT" panose="02000503000000000000" pitchFamily="2" charset="0"/>
            </a:endParaRPr>
          </a:p>
        </p:txBody>
      </p:sp>
      <p:sp>
        <p:nvSpPr>
          <p:cNvPr id="142" name="Feature 4">
            <a:hlinkClick r:id="rId10" action="ppaction://hlinksldjump"/>
            <a:extLst>
              <a:ext uri="{FF2B5EF4-FFF2-40B4-BE49-F238E27FC236}">
                <a16:creationId xmlns:a16="http://schemas.microsoft.com/office/drawing/2014/main" id="{F5E94F1A-3C2A-B6DD-A99A-68DE1A7EA0C1}"/>
              </a:ext>
            </a:extLst>
          </p:cNvPr>
          <p:cNvSpPr txBox="1"/>
          <p:nvPr/>
        </p:nvSpPr>
        <p:spPr>
          <a:xfrm>
            <a:off x="-47835" y="3628961"/>
            <a:ext cx="2791683" cy="523220"/>
          </a:xfrm>
          <a:prstGeom prst="rect">
            <a:avLst/>
          </a:prstGeom>
          <a:solidFill>
            <a:srgbClr val="F47F26"/>
          </a:solidFill>
          <a:ln>
            <a:noFill/>
          </a:ln>
        </p:spPr>
        <p:txBody>
          <a:bodyPr wrap="square" rtlCol="0">
            <a:spAutoFit/>
          </a:bodyPr>
          <a:lstStyle/>
          <a:p>
            <a:pPr algn="r"/>
            <a:r>
              <a:rPr lang="es-ES" sz="1400" dirty="0">
                <a:solidFill>
                  <a:schemeClr val="bg1"/>
                </a:solidFill>
                <a:latin typeface="FRUTIGER LT 45 LIGHT" panose="02000503000000000000" pitchFamily="2" charset="0"/>
              </a:rPr>
              <a:t>Bandeja de soporte de pared con detector Focus</a:t>
            </a:r>
            <a:endParaRPr lang="en-MX" sz="1400" dirty="0">
              <a:solidFill>
                <a:schemeClr val="bg1"/>
              </a:solidFill>
              <a:latin typeface="FRUTIGER LT 45 LIGHT" panose="02000503000000000000" pitchFamily="2" charset="0"/>
            </a:endParaRPr>
          </a:p>
        </p:txBody>
      </p:sp>
      <p:sp>
        <p:nvSpPr>
          <p:cNvPr id="143" name="Feature 5">
            <a:hlinkClick r:id="rId11" action="ppaction://hlinksldjump"/>
            <a:extLst>
              <a:ext uri="{FF2B5EF4-FFF2-40B4-BE49-F238E27FC236}">
                <a16:creationId xmlns:a16="http://schemas.microsoft.com/office/drawing/2014/main" id="{D9A1A4B2-6295-1805-9A6F-79C6D37C4DFE}"/>
              </a:ext>
            </a:extLst>
          </p:cNvPr>
          <p:cNvSpPr txBox="1"/>
          <p:nvPr/>
        </p:nvSpPr>
        <p:spPr>
          <a:xfrm>
            <a:off x="-47835" y="4187219"/>
            <a:ext cx="2791683" cy="307777"/>
          </a:xfrm>
          <a:prstGeom prst="rect">
            <a:avLst/>
          </a:prstGeom>
          <a:solidFill>
            <a:srgbClr val="F47F26"/>
          </a:solidFill>
          <a:ln>
            <a:noFill/>
          </a:ln>
        </p:spPr>
        <p:txBody>
          <a:bodyPr wrap="square" rtlCol="0">
            <a:spAutoFit/>
          </a:bodyPr>
          <a:lstStyle/>
          <a:p>
            <a:pPr algn="r"/>
            <a:r>
              <a:rPr lang="es-ES" sz="1400" err="1">
                <a:solidFill>
                  <a:schemeClr val="bg1"/>
                </a:solidFill>
                <a:latin typeface="FRUTIGER LT 45 LIGHT" panose="02000503000000000000" pitchFamily="2" charset="0"/>
              </a:rPr>
              <a:t>Horizon</a:t>
            </a:r>
            <a:r>
              <a:rPr lang="es-ES" sz="1400">
                <a:solidFill>
                  <a:schemeClr val="bg1"/>
                </a:solidFill>
                <a:latin typeface="FRUTIGER LT 45 LIGHT" panose="02000503000000000000" pitchFamily="2" charset="0"/>
              </a:rPr>
              <a:t> sin Mesa</a:t>
            </a:r>
            <a:endParaRPr lang="en-MX" sz="1400">
              <a:solidFill>
                <a:schemeClr val="bg1"/>
              </a:solidFill>
              <a:latin typeface="FRUTIGER LT 45 LIGHT" panose="02000503000000000000" pitchFamily="2" charset="0"/>
            </a:endParaRPr>
          </a:p>
        </p:txBody>
      </p:sp>
      <p:sp>
        <p:nvSpPr>
          <p:cNvPr id="144" name="Feature 6">
            <a:hlinkClick r:id="rId12" action="ppaction://hlinksldjump"/>
            <a:extLst>
              <a:ext uri="{FF2B5EF4-FFF2-40B4-BE49-F238E27FC236}">
                <a16:creationId xmlns:a16="http://schemas.microsoft.com/office/drawing/2014/main" id="{25789DD6-E7DB-60FE-9984-70FE7878DFEB}"/>
              </a:ext>
            </a:extLst>
          </p:cNvPr>
          <p:cNvSpPr txBox="1"/>
          <p:nvPr/>
        </p:nvSpPr>
        <p:spPr>
          <a:xfrm>
            <a:off x="-47835" y="4530034"/>
            <a:ext cx="2791683" cy="307777"/>
          </a:xfrm>
          <a:prstGeom prst="rect">
            <a:avLst/>
          </a:prstGeom>
          <a:solidFill>
            <a:srgbClr val="F47F26"/>
          </a:solidFill>
          <a:ln>
            <a:noFill/>
          </a:ln>
        </p:spPr>
        <p:txBody>
          <a:bodyPr wrap="square" rtlCol="0">
            <a:spAutoFit/>
          </a:bodyPr>
          <a:lstStyle/>
          <a:p>
            <a:pPr algn="r"/>
            <a:r>
              <a:rPr lang="es-MX" sz="1400">
                <a:solidFill>
                  <a:schemeClr val="bg1"/>
                </a:solidFill>
                <a:latin typeface="FRUTIGER LT 45 LIGHT" panose="02000503000000000000" pitchFamily="2" charset="0"/>
              </a:rPr>
              <a:t>Rotación de columna</a:t>
            </a:r>
            <a:endParaRPr lang="en-MX" sz="1400">
              <a:solidFill>
                <a:schemeClr val="bg1"/>
              </a:solidFill>
              <a:latin typeface="FRUTIGER LT 45 LIGHT" panose="02000503000000000000" pitchFamily="2" charset="0"/>
            </a:endParaRPr>
          </a:p>
        </p:txBody>
      </p:sp>
      <p:sp>
        <p:nvSpPr>
          <p:cNvPr id="145" name="Feature 7">
            <a:hlinkClick r:id="rId13" action="ppaction://hlinksldjump"/>
            <a:extLst>
              <a:ext uri="{FF2B5EF4-FFF2-40B4-BE49-F238E27FC236}">
                <a16:creationId xmlns:a16="http://schemas.microsoft.com/office/drawing/2014/main" id="{2EB758E9-AA0A-180C-02F0-295CDDAC59C2}"/>
              </a:ext>
            </a:extLst>
          </p:cNvPr>
          <p:cNvSpPr txBox="1"/>
          <p:nvPr/>
        </p:nvSpPr>
        <p:spPr>
          <a:xfrm>
            <a:off x="-47835" y="4872851"/>
            <a:ext cx="2791683" cy="523220"/>
          </a:xfrm>
          <a:prstGeom prst="rect">
            <a:avLst/>
          </a:prstGeom>
          <a:solidFill>
            <a:schemeClr val="bg1">
              <a:lumMod val="75000"/>
            </a:schemeClr>
          </a:solidFill>
          <a:ln>
            <a:noFill/>
          </a:ln>
        </p:spPr>
        <p:txBody>
          <a:bodyPr wrap="square" rtlCol="0">
            <a:spAutoFit/>
          </a:bodyPr>
          <a:lstStyle/>
          <a:p>
            <a:pPr algn="r"/>
            <a:r>
              <a:rPr lang="es-ES" sz="1400" dirty="0">
                <a:solidFill>
                  <a:schemeClr val="bg1"/>
                </a:solidFill>
                <a:latin typeface="FRUTIGER LT 45 LIGHT" panose="02000503000000000000" pitchFamily="2" charset="0"/>
              </a:rPr>
              <a:t>Movimiento de Flotación de la mesa en 4 vías</a:t>
            </a:r>
            <a:endParaRPr lang="en-MX" sz="1400" dirty="0">
              <a:solidFill>
                <a:schemeClr val="bg1"/>
              </a:solidFill>
              <a:latin typeface="FRUTIGER LT 45 LIGHT" panose="02000503000000000000" pitchFamily="2" charset="0"/>
            </a:endParaRPr>
          </a:p>
        </p:txBody>
      </p:sp>
      <p:sp>
        <p:nvSpPr>
          <p:cNvPr id="146" name="Our Portafolio text box">
            <a:extLst>
              <a:ext uri="{FF2B5EF4-FFF2-40B4-BE49-F238E27FC236}">
                <a16:creationId xmlns:a16="http://schemas.microsoft.com/office/drawing/2014/main" id="{5CB15432-F070-BA0E-9261-BAA0728993B4}"/>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47" name="Footer Placeholder 4">
            <a:extLst>
              <a:ext uri="{FF2B5EF4-FFF2-40B4-BE49-F238E27FC236}">
                <a16:creationId xmlns:a16="http://schemas.microsoft.com/office/drawing/2014/main" id="{F62AFC66-FFA7-7F5F-12D8-2216E058808C}"/>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©2025 Carestream Health, Inc. </a:t>
            </a:r>
          </a:p>
        </p:txBody>
      </p:sp>
      <p:sp>
        <p:nvSpPr>
          <p:cNvPr id="148" name="Thank you Title">
            <a:extLst>
              <a:ext uri="{FF2B5EF4-FFF2-40B4-BE49-F238E27FC236}">
                <a16:creationId xmlns:a16="http://schemas.microsoft.com/office/drawing/2014/main" id="{F974804E-9FAC-91CC-A656-50C51D46D142}"/>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49" name="Why Us picture">
            <a:extLst>
              <a:ext uri="{FF2B5EF4-FFF2-40B4-BE49-F238E27FC236}">
                <a16:creationId xmlns:a16="http://schemas.microsoft.com/office/drawing/2014/main" id="{BA0EF25F-16DB-9477-9012-2D7E259F294A}"/>
              </a:ext>
            </a:extLst>
          </p:cNvPr>
          <p:cNvPicPr>
            <a:picLocks noChangeAspect="1"/>
          </p:cNvPicPr>
          <p:nvPr/>
        </p:nvPicPr>
        <p:blipFill>
          <a:blip r:embed="rId14"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grpSp>
        <p:nvGrpSpPr>
          <p:cNvPr id="150" name="PRINTING">
            <a:extLst>
              <a:ext uri="{FF2B5EF4-FFF2-40B4-BE49-F238E27FC236}">
                <a16:creationId xmlns:a16="http://schemas.microsoft.com/office/drawing/2014/main" id="{A94F867B-7513-AA5C-B05C-11473747658B}"/>
              </a:ext>
            </a:extLst>
          </p:cNvPr>
          <p:cNvGrpSpPr/>
          <p:nvPr/>
        </p:nvGrpSpPr>
        <p:grpSpPr>
          <a:xfrm>
            <a:off x="-4150933" y="4208655"/>
            <a:ext cx="2263350" cy="1982042"/>
            <a:chOff x="9691837" y="4522498"/>
            <a:chExt cx="2263350" cy="1982042"/>
          </a:xfrm>
        </p:grpSpPr>
        <p:sp>
          <p:nvSpPr>
            <p:cNvPr id="151" name="Rectangulo Printing">
              <a:hlinkClick r:id="rId15" action="ppaction://hlinksldjump"/>
              <a:extLst>
                <a:ext uri="{FF2B5EF4-FFF2-40B4-BE49-F238E27FC236}">
                  <a16:creationId xmlns:a16="http://schemas.microsoft.com/office/drawing/2014/main" id="{ECF3275F-3AF4-75B4-C7C9-F9CDD277560F}"/>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2" name="TextBox Printing">
              <a:hlinkClick r:id="rId15" action="ppaction://hlinksldjump"/>
              <a:extLst>
                <a:ext uri="{FF2B5EF4-FFF2-40B4-BE49-F238E27FC236}">
                  <a16:creationId xmlns:a16="http://schemas.microsoft.com/office/drawing/2014/main" id="{7EE3E299-1C39-21DF-42FC-379F8B88F96A}"/>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53" name="Prodcut image 5950">
              <a:hlinkClick r:id="rId15" action="ppaction://hlinksldjump"/>
              <a:extLst>
                <a:ext uri="{FF2B5EF4-FFF2-40B4-BE49-F238E27FC236}">
                  <a16:creationId xmlns:a16="http://schemas.microsoft.com/office/drawing/2014/main" id="{4DB6FDE5-F890-E2C7-108A-EF461837BFF1}"/>
                </a:ext>
              </a:extLst>
            </p:cNvPr>
            <p:cNvPicPr>
              <a:picLocks noChangeAspect="1" noChangeArrowheads="1"/>
            </p:cNvPicPr>
            <p:nvPr/>
          </p:nvPicPr>
          <p:blipFill>
            <a:blip r:embed="rId16"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54" name="Vita Flex">
              <a:hlinkClick r:id="rId15" action="ppaction://hlinksldjump"/>
              <a:extLst>
                <a:ext uri="{FF2B5EF4-FFF2-40B4-BE49-F238E27FC236}">
                  <a16:creationId xmlns:a16="http://schemas.microsoft.com/office/drawing/2014/main" id="{388E35BC-C36A-1A69-1446-34ECA545846E}"/>
                </a:ext>
              </a:extLst>
            </p:cNvPr>
            <p:cNvPicPr>
              <a:picLocks noChangeAspect="1"/>
            </p:cNvPicPr>
            <p:nvPr/>
          </p:nvPicPr>
          <p:blipFill>
            <a:blip r:embed="rId17"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59" name="RISE">
            <a:extLst>
              <a:ext uri="{FF2B5EF4-FFF2-40B4-BE49-F238E27FC236}">
                <a16:creationId xmlns:a16="http://schemas.microsoft.com/office/drawing/2014/main" id="{62261F11-3ACC-4852-3B46-797C2ED8712B}"/>
              </a:ext>
            </a:extLst>
          </p:cNvPr>
          <p:cNvGrpSpPr/>
          <p:nvPr/>
        </p:nvGrpSpPr>
        <p:grpSpPr>
          <a:xfrm>
            <a:off x="-11285110" y="4208655"/>
            <a:ext cx="2042338" cy="1982042"/>
            <a:chOff x="3870208" y="4306822"/>
            <a:chExt cx="2042338" cy="1982042"/>
          </a:xfrm>
        </p:grpSpPr>
        <p:grpSp>
          <p:nvGrpSpPr>
            <p:cNvPr id="160" name="RISE">
              <a:extLst>
                <a:ext uri="{FF2B5EF4-FFF2-40B4-BE49-F238E27FC236}">
                  <a16:creationId xmlns:a16="http://schemas.microsoft.com/office/drawing/2014/main" id="{4BBEBAAF-1B60-374E-9DA5-925AA7D4AE4C}"/>
                </a:ext>
              </a:extLst>
            </p:cNvPr>
            <p:cNvGrpSpPr/>
            <p:nvPr/>
          </p:nvGrpSpPr>
          <p:grpSpPr>
            <a:xfrm>
              <a:off x="3870208" y="4306822"/>
              <a:ext cx="2042338" cy="1982042"/>
              <a:chOff x="2933238" y="4372963"/>
              <a:chExt cx="2042338" cy="1982042"/>
            </a:xfrm>
          </p:grpSpPr>
          <p:sp>
            <p:nvSpPr>
              <p:cNvPr id="162" name="Rectangulo Rise">
                <a:hlinkClick r:id="rId18" action="ppaction://hlinksldjump"/>
                <a:extLst>
                  <a:ext uri="{FF2B5EF4-FFF2-40B4-BE49-F238E27FC236}">
                    <a16:creationId xmlns:a16="http://schemas.microsoft.com/office/drawing/2014/main" id="{B8E882E7-96B0-8D0E-D6E0-3501704E0155}"/>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3" name="TextBox Rise">
                <a:hlinkClick r:id="rId18" action="ppaction://hlinksldjump"/>
                <a:extLst>
                  <a:ext uri="{FF2B5EF4-FFF2-40B4-BE49-F238E27FC236}">
                    <a16:creationId xmlns:a16="http://schemas.microsoft.com/office/drawing/2014/main" id="{D54D19DB-C4F9-C602-3656-2B2C65AAA819}"/>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61" name="Picture 160">
              <a:hlinkClick r:id="rId18" action="ppaction://hlinksldjump"/>
              <a:extLst>
                <a:ext uri="{FF2B5EF4-FFF2-40B4-BE49-F238E27FC236}">
                  <a16:creationId xmlns:a16="http://schemas.microsoft.com/office/drawing/2014/main" id="{ECEF8A67-3402-BE6A-B180-B25E0C2C8C9B}"/>
                </a:ext>
              </a:extLst>
            </p:cNvPr>
            <p:cNvPicPr>
              <a:picLocks noChangeAspect="1"/>
            </p:cNvPicPr>
            <p:nvPr/>
          </p:nvPicPr>
          <p:blipFill>
            <a:blip r:embed="rId19"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64" name="REVOLUTION">
            <a:extLst>
              <a:ext uri="{FF2B5EF4-FFF2-40B4-BE49-F238E27FC236}">
                <a16:creationId xmlns:a16="http://schemas.microsoft.com/office/drawing/2014/main" id="{5AE52C6A-1DE1-B759-1585-71AC78EE3472}"/>
              </a:ext>
            </a:extLst>
          </p:cNvPr>
          <p:cNvGrpSpPr/>
          <p:nvPr/>
        </p:nvGrpSpPr>
        <p:grpSpPr>
          <a:xfrm>
            <a:off x="-14975241" y="4203612"/>
            <a:ext cx="2062983" cy="1992129"/>
            <a:chOff x="612262" y="4383050"/>
            <a:chExt cx="2062983" cy="1992129"/>
          </a:xfrm>
        </p:grpSpPr>
        <p:sp>
          <p:nvSpPr>
            <p:cNvPr id="165" name="Rectangulo Revolution">
              <a:hlinkClick r:id="rId20" action="ppaction://hlinksldjump"/>
              <a:extLst>
                <a:ext uri="{FF2B5EF4-FFF2-40B4-BE49-F238E27FC236}">
                  <a16:creationId xmlns:a16="http://schemas.microsoft.com/office/drawing/2014/main" id="{0B3731A8-481D-59FE-9183-238CA989999D}"/>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66" name="Prodcut image Revolution">
              <a:hlinkClick r:id="rId20" action="ppaction://hlinksldjump"/>
              <a:extLst>
                <a:ext uri="{FF2B5EF4-FFF2-40B4-BE49-F238E27FC236}">
                  <a16:creationId xmlns:a16="http://schemas.microsoft.com/office/drawing/2014/main" id="{3952DF08-EF71-3EF0-2D96-99554F94848F}"/>
                </a:ext>
              </a:extLst>
            </p:cNvPr>
            <p:cNvPicPr>
              <a:picLocks noChangeAspect="1"/>
            </p:cNvPicPr>
            <p:nvPr/>
          </p:nvPicPr>
          <p:blipFill>
            <a:blip r:embed="rId21"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67" name="TextBox Revolution">
              <a:hlinkClick r:id="rId20" action="ppaction://hlinksldjump"/>
              <a:extLst>
                <a:ext uri="{FF2B5EF4-FFF2-40B4-BE49-F238E27FC236}">
                  <a16:creationId xmlns:a16="http://schemas.microsoft.com/office/drawing/2014/main" id="{712D5D2E-002B-0B93-5B73-B24654A25F42}"/>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68" name="EXCEL">
            <a:extLst>
              <a:ext uri="{FF2B5EF4-FFF2-40B4-BE49-F238E27FC236}">
                <a16:creationId xmlns:a16="http://schemas.microsoft.com/office/drawing/2014/main" id="{D7618E03-42C8-61C1-E8D0-C8AAC95664DD}"/>
              </a:ext>
            </a:extLst>
          </p:cNvPr>
          <p:cNvGrpSpPr/>
          <p:nvPr/>
        </p:nvGrpSpPr>
        <p:grpSpPr>
          <a:xfrm>
            <a:off x="26541013" y="1885505"/>
            <a:ext cx="2057103" cy="1982042"/>
            <a:chOff x="9706418" y="2036246"/>
            <a:chExt cx="2057103" cy="1982042"/>
          </a:xfrm>
        </p:grpSpPr>
        <p:sp>
          <p:nvSpPr>
            <p:cNvPr id="169" name="Rectangulo Excel">
              <a:hlinkClick r:id="rId22" action="ppaction://hlinksldjump"/>
              <a:extLst>
                <a:ext uri="{FF2B5EF4-FFF2-40B4-BE49-F238E27FC236}">
                  <a16:creationId xmlns:a16="http://schemas.microsoft.com/office/drawing/2014/main" id="{89F058BF-9725-EC64-C7E0-DEA31E2EE30F}"/>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0" name="TextBox Excel">
              <a:hlinkClick r:id="rId22" action="ppaction://hlinksldjump"/>
              <a:extLst>
                <a:ext uri="{FF2B5EF4-FFF2-40B4-BE49-F238E27FC236}">
                  <a16:creationId xmlns:a16="http://schemas.microsoft.com/office/drawing/2014/main" id="{3DFE9B3A-95B8-62EB-DD6B-A1E728231AAC}"/>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71" name="Product image Excel">
              <a:hlinkClick r:id="rId22" action="ppaction://hlinksldjump"/>
              <a:extLst>
                <a:ext uri="{FF2B5EF4-FFF2-40B4-BE49-F238E27FC236}">
                  <a16:creationId xmlns:a16="http://schemas.microsoft.com/office/drawing/2014/main" id="{01A7B2A9-7C21-C959-327C-7AEC29DAE406}"/>
                </a:ext>
              </a:extLst>
            </p:cNvPr>
            <p:cNvPicPr>
              <a:picLocks noChangeAspect="1"/>
            </p:cNvPicPr>
            <p:nvPr/>
          </p:nvPicPr>
          <p:blipFill>
            <a:blip r:embed="rId23"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72" name="COMPAS OTC">
            <a:extLst>
              <a:ext uri="{FF2B5EF4-FFF2-40B4-BE49-F238E27FC236}">
                <a16:creationId xmlns:a16="http://schemas.microsoft.com/office/drawing/2014/main" id="{7C5E9B0B-46E6-97E4-B8E9-649A1A2BA475}"/>
              </a:ext>
            </a:extLst>
          </p:cNvPr>
          <p:cNvGrpSpPr/>
          <p:nvPr/>
        </p:nvGrpSpPr>
        <p:grpSpPr>
          <a:xfrm>
            <a:off x="22389051" y="1885505"/>
            <a:ext cx="2042338" cy="1982042"/>
            <a:chOff x="5078285" y="2036246"/>
            <a:chExt cx="2042338" cy="1982042"/>
          </a:xfrm>
        </p:grpSpPr>
        <p:sp>
          <p:nvSpPr>
            <p:cNvPr id="173" name="Rectangulo Compas OTC">
              <a:hlinkClick r:id="rId24" action="ppaction://hlinksldjump"/>
              <a:extLst>
                <a:ext uri="{FF2B5EF4-FFF2-40B4-BE49-F238E27FC236}">
                  <a16:creationId xmlns:a16="http://schemas.microsoft.com/office/drawing/2014/main" id="{247B3490-AFE9-3712-3316-7472703ECDC7}"/>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4" name="TextBox Compass OTC">
              <a:hlinkClick r:id="rId24" action="ppaction://hlinksldjump"/>
              <a:extLst>
                <a:ext uri="{FF2B5EF4-FFF2-40B4-BE49-F238E27FC236}">
                  <a16:creationId xmlns:a16="http://schemas.microsoft.com/office/drawing/2014/main" id="{546FC7E2-8A62-4D3A-D654-5613AE0E0DA4}"/>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75" name="Product image Compass OTC">
              <a:hlinkClick r:id="rId24" action="ppaction://hlinksldjump"/>
              <a:extLst>
                <a:ext uri="{FF2B5EF4-FFF2-40B4-BE49-F238E27FC236}">
                  <a16:creationId xmlns:a16="http://schemas.microsoft.com/office/drawing/2014/main" id="{C3583C50-A00F-5270-3D57-F9FA81CB01B0}"/>
                </a:ext>
              </a:extLst>
            </p:cNvPr>
            <p:cNvPicPr>
              <a:picLocks noChangeAspect="1"/>
            </p:cNvPicPr>
            <p:nvPr/>
          </p:nvPicPr>
          <p:blipFill rotWithShape="1">
            <a:blip r:embed="rId25"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76" name="COMPASS FMT">
            <a:extLst>
              <a:ext uri="{FF2B5EF4-FFF2-40B4-BE49-F238E27FC236}">
                <a16:creationId xmlns:a16="http://schemas.microsoft.com/office/drawing/2014/main" id="{A651AEB1-8B78-35CB-64A2-C2986DCDA4C7}"/>
              </a:ext>
            </a:extLst>
          </p:cNvPr>
          <p:cNvGrpSpPr/>
          <p:nvPr/>
        </p:nvGrpSpPr>
        <p:grpSpPr>
          <a:xfrm>
            <a:off x="18200403" y="1885505"/>
            <a:ext cx="2042338" cy="1982042"/>
            <a:chOff x="2774521" y="2046333"/>
            <a:chExt cx="2042338" cy="1982042"/>
          </a:xfrm>
        </p:grpSpPr>
        <p:grpSp>
          <p:nvGrpSpPr>
            <p:cNvPr id="177" name="Group 176">
              <a:extLst>
                <a:ext uri="{FF2B5EF4-FFF2-40B4-BE49-F238E27FC236}">
                  <a16:creationId xmlns:a16="http://schemas.microsoft.com/office/drawing/2014/main" id="{54C270D4-D4CA-79CF-77EC-4B71D0D4DDFC}"/>
                </a:ext>
              </a:extLst>
            </p:cNvPr>
            <p:cNvGrpSpPr/>
            <p:nvPr/>
          </p:nvGrpSpPr>
          <p:grpSpPr>
            <a:xfrm>
              <a:off x="2774521" y="2046333"/>
              <a:ext cx="2042338" cy="1982042"/>
              <a:chOff x="2774521" y="2046333"/>
              <a:chExt cx="2042338" cy="1982042"/>
            </a:xfrm>
          </p:grpSpPr>
          <p:sp>
            <p:nvSpPr>
              <p:cNvPr id="179" name="Rectangulo Horizon">
                <a:hlinkClick r:id="rId26" action="ppaction://hlinksldjump"/>
                <a:extLst>
                  <a:ext uri="{FF2B5EF4-FFF2-40B4-BE49-F238E27FC236}">
                    <a16:creationId xmlns:a16="http://schemas.microsoft.com/office/drawing/2014/main" id="{3E481E93-0E75-3689-C395-563E9F49FCBB}"/>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0" name="TextBox Compass FMT">
                <a:hlinkClick r:id="rId26" action="ppaction://hlinksldjump"/>
                <a:extLst>
                  <a:ext uri="{FF2B5EF4-FFF2-40B4-BE49-F238E27FC236}">
                    <a16:creationId xmlns:a16="http://schemas.microsoft.com/office/drawing/2014/main" id="{62E9E065-C9DF-2480-81BD-3B0BDAD66DEC}"/>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78" name="Picture 177">
              <a:hlinkClick r:id="rId26" action="ppaction://hlinksldjump"/>
              <a:extLst>
                <a:ext uri="{FF2B5EF4-FFF2-40B4-BE49-F238E27FC236}">
                  <a16:creationId xmlns:a16="http://schemas.microsoft.com/office/drawing/2014/main" id="{2F7406B5-EA16-AF25-5E4A-7596D5DA5DA6}"/>
                </a:ext>
              </a:extLst>
            </p:cNvPr>
            <p:cNvPicPr>
              <a:picLocks noChangeAspect="1"/>
            </p:cNvPicPr>
            <p:nvPr/>
          </p:nvPicPr>
          <p:blipFill rotWithShape="1">
            <a:blip r:embed="rId27"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81" name="HORIZON">
            <a:extLst>
              <a:ext uri="{FF2B5EF4-FFF2-40B4-BE49-F238E27FC236}">
                <a16:creationId xmlns:a16="http://schemas.microsoft.com/office/drawing/2014/main" id="{23960DFD-0CA0-D2EB-3A48-7707ABE456B7}"/>
              </a:ext>
            </a:extLst>
          </p:cNvPr>
          <p:cNvGrpSpPr/>
          <p:nvPr/>
        </p:nvGrpSpPr>
        <p:grpSpPr>
          <a:xfrm>
            <a:off x="14110573" y="1885505"/>
            <a:ext cx="2062983" cy="1982042"/>
            <a:chOff x="443243" y="2046333"/>
            <a:chExt cx="2062983" cy="1982042"/>
          </a:xfrm>
        </p:grpSpPr>
        <p:sp>
          <p:nvSpPr>
            <p:cNvPr id="182" name="Rectangulo Horizon">
              <a:hlinkClick r:id="rId6" action="ppaction://hlinksldjump"/>
              <a:extLst>
                <a:ext uri="{FF2B5EF4-FFF2-40B4-BE49-F238E27FC236}">
                  <a16:creationId xmlns:a16="http://schemas.microsoft.com/office/drawing/2014/main" id="{9E841CF6-3A3B-BB03-1E8B-98C9BF7FCA63}"/>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3" name="TextBox Horizon">
              <a:hlinkClick r:id="rId6" action="ppaction://hlinksldjump"/>
              <a:extLst>
                <a:ext uri="{FF2B5EF4-FFF2-40B4-BE49-F238E27FC236}">
                  <a16:creationId xmlns:a16="http://schemas.microsoft.com/office/drawing/2014/main" id="{7BB01104-1FDE-E04D-3CAE-D44FC3F2AB3D}"/>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84" name="Product image Horizon">
              <a:hlinkClick r:id="rId6" action="ppaction://hlinksldjump"/>
              <a:extLst>
                <a:ext uri="{FF2B5EF4-FFF2-40B4-BE49-F238E27FC236}">
                  <a16:creationId xmlns:a16="http://schemas.microsoft.com/office/drawing/2014/main" id="{90CFD3BC-E6A6-0BB0-2383-C96F4D87B450}"/>
                </a:ext>
              </a:extLst>
            </p:cNvPr>
            <p:cNvPicPr>
              <a:picLocks noChangeAspect="1"/>
            </p:cNvPicPr>
            <p:nvPr/>
          </p:nvPicPr>
          <p:blipFill rotWithShape="1">
            <a:blip r:embed="rId28"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85" name="Medical Imaging Title">
            <a:extLst>
              <a:ext uri="{FF2B5EF4-FFF2-40B4-BE49-F238E27FC236}">
                <a16:creationId xmlns:a16="http://schemas.microsoft.com/office/drawing/2014/main" id="{76A1F310-C08D-3A29-8B9D-C60E2142BE09}"/>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86" name="We Care Text">
            <a:extLst>
              <a:ext uri="{FF2B5EF4-FFF2-40B4-BE49-F238E27FC236}">
                <a16:creationId xmlns:a16="http://schemas.microsoft.com/office/drawing/2014/main" id="{3487C9F4-89DA-ED11-889D-1EC1FE993733}"/>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87" name="Thank you image">
            <a:extLst>
              <a:ext uri="{FF2B5EF4-FFF2-40B4-BE49-F238E27FC236}">
                <a16:creationId xmlns:a16="http://schemas.microsoft.com/office/drawing/2014/main" id="{F6435F97-7918-28E8-D4CD-713D5F7EA59F}"/>
              </a:ext>
            </a:extLst>
          </p:cNvPr>
          <p:cNvPicPr>
            <a:picLocks noChangeAspect="1"/>
          </p:cNvPicPr>
          <p:nvPr/>
        </p:nvPicPr>
        <p:blipFill>
          <a:blip r:embed="rId29"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88" name="Tech Spec Dimension">
            <a:extLst>
              <a:ext uri="{FF2B5EF4-FFF2-40B4-BE49-F238E27FC236}">
                <a16:creationId xmlns:a16="http://schemas.microsoft.com/office/drawing/2014/main" id="{C679791A-EFE5-78C2-67A7-C03D2F595A5E}"/>
              </a:ext>
            </a:extLst>
          </p:cNvPr>
          <p:cNvGrpSpPr/>
          <p:nvPr/>
        </p:nvGrpSpPr>
        <p:grpSpPr>
          <a:xfrm>
            <a:off x="12756692" y="2361785"/>
            <a:ext cx="4701714" cy="338554"/>
            <a:chOff x="8039618" y="2813563"/>
            <a:chExt cx="4187645" cy="338554"/>
          </a:xfrm>
        </p:grpSpPr>
        <p:sp>
          <p:nvSpPr>
            <p:cNvPr id="189" name="TextBox 188">
              <a:extLst>
                <a:ext uri="{FF2B5EF4-FFF2-40B4-BE49-F238E27FC236}">
                  <a16:creationId xmlns:a16="http://schemas.microsoft.com/office/drawing/2014/main" id="{9081CF34-5D59-B531-86F7-640FCF983ECB}"/>
                </a:ext>
              </a:extLst>
            </p:cNvPr>
            <p:cNvSpPr txBox="1"/>
            <p:nvPr/>
          </p:nvSpPr>
          <p:spPr>
            <a:xfrm>
              <a:off x="8039618" y="2813563"/>
              <a:ext cx="2205943"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Dimensiones de la mesa</a:t>
              </a:r>
              <a:endParaRPr lang="en-MX" sz="1600">
                <a:solidFill>
                  <a:schemeClr val="bg1"/>
                </a:solidFill>
                <a:latin typeface="FRUTIGER LT 45 LIGHT" panose="02000503000000000000" pitchFamily="2" charset="0"/>
              </a:endParaRPr>
            </a:p>
          </p:txBody>
        </p:sp>
        <p:sp>
          <p:nvSpPr>
            <p:cNvPr id="190" name="TextBox 189">
              <a:extLst>
                <a:ext uri="{FF2B5EF4-FFF2-40B4-BE49-F238E27FC236}">
                  <a16:creationId xmlns:a16="http://schemas.microsoft.com/office/drawing/2014/main" id="{81527D51-DC9A-ADF9-07D6-71C2FEF28FB4}"/>
                </a:ext>
              </a:extLst>
            </p:cNvPr>
            <p:cNvSpPr txBox="1"/>
            <p:nvPr/>
          </p:nvSpPr>
          <p:spPr>
            <a:xfrm>
              <a:off x="10281958" y="2813563"/>
              <a:ext cx="1945305" cy="338554"/>
            </a:xfrm>
            <a:prstGeom prst="rect">
              <a:avLst/>
            </a:prstGeom>
            <a:solidFill>
              <a:srgbClr val="F47F26"/>
            </a:solidFill>
            <a:ln>
              <a:noFill/>
            </a:ln>
          </p:spPr>
          <p:txBody>
            <a:bodyPr wrap="square" rtlCol="0">
              <a:spAutoFit/>
            </a:bodyPr>
            <a:lstStyle/>
            <a:p>
              <a:r>
                <a:rPr lang="en-MX" sz="1600" dirty="0">
                  <a:solidFill>
                    <a:schemeClr val="bg1"/>
                  </a:solidFill>
                  <a:latin typeface="FRUTIGER LT 45 LIGHT" panose="02000503000000000000" pitchFamily="2" charset="0"/>
                </a:rPr>
                <a:t>78.7 x 31.5 inches</a:t>
              </a:r>
            </a:p>
          </p:txBody>
        </p:sp>
      </p:grpSp>
      <p:grpSp>
        <p:nvGrpSpPr>
          <p:cNvPr id="191" name="Tech Specs Weight ">
            <a:extLst>
              <a:ext uri="{FF2B5EF4-FFF2-40B4-BE49-F238E27FC236}">
                <a16:creationId xmlns:a16="http://schemas.microsoft.com/office/drawing/2014/main" id="{D0192EE2-86DE-A30F-EDA1-2C59B5382C78}"/>
              </a:ext>
            </a:extLst>
          </p:cNvPr>
          <p:cNvGrpSpPr/>
          <p:nvPr/>
        </p:nvGrpSpPr>
        <p:grpSpPr>
          <a:xfrm>
            <a:off x="12756691" y="2840455"/>
            <a:ext cx="4701713" cy="338554"/>
            <a:chOff x="7769714" y="3268594"/>
            <a:chExt cx="4718187" cy="338554"/>
          </a:xfrm>
        </p:grpSpPr>
        <p:sp>
          <p:nvSpPr>
            <p:cNvPr id="192" name="TextBox 191">
              <a:extLst>
                <a:ext uri="{FF2B5EF4-FFF2-40B4-BE49-F238E27FC236}">
                  <a16:creationId xmlns:a16="http://schemas.microsoft.com/office/drawing/2014/main" id="{E057D54D-D869-645C-E755-1542A4D6FE56}"/>
                </a:ext>
              </a:extLst>
            </p:cNvPr>
            <p:cNvSpPr txBox="1"/>
            <p:nvPr/>
          </p:nvSpPr>
          <p:spPr>
            <a:xfrm>
              <a:off x="7769714" y="3268594"/>
              <a:ext cx="2475848"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Límite de peso de la mesa</a:t>
              </a:r>
              <a:endParaRPr lang="en-MX" sz="1600">
                <a:solidFill>
                  <a:schemeClr val="bg1"/>
                </a:solidFill>
                <a:latin typeface="FRUTIGER LT 45 LIGHT" panose="02000503000000000000" pitchFamily="2" charset="0"/>
              </a:endParaRPr>
            </a:p>
          </p:txBody>
        </p:sp>
        <p:sp>
          <p:nvSpPr>
            <p:cNvPr id="193" name="TextBox 192">
              <a:extLst>
                <a:ext uri="{FF2B5EF4-FFF2-40B4-BE49-F238E27FC236}">
                  <a16:creationId xmlns:a16="http://schemas.microsoft.com/office/drawing/2014/main" id="{2A20ACC0-01F4-104E-C5C5-0E8502EF30FF}"/>
                </a:ext>
              </a:extLst>
            </p:cNvPr>
            <p:cNvSpPr txBox="1"/>
            <p:nvPr/>
          </p:nvSpPr>
          <p:spPr>
            <a:xfrm>
              <a:off x="10281958" y="3268594"/>
              <a:ext cx="2205943"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440 lbs</a:t>
              </a:r>
            </a:p>
          </p:txBody>
        </p:sp>
      </p:grpSp>
      <p:grpSp>
        <p:nvGrpSpPr>
          <p:cNvPr id="194" name="Tech Specs Tube">
            <a:extLst>
              <a:ext uri="{FF2B5EF4-FFF2-40B4-BE49-F238E27FC236}">
                <a16:creationId xmlns:a16="http://schemas.microsoft.com/office/drawing/2014/main" id="{EBE230EC-15C8-E870-4515-78D4B832D0BF}"/>
              </a:ext>
            </a:extLst>
          </p:cNvPr>
          <p:cNvGrpSpPr/>
          <p:nvPr/>
        </p:nvGrpSpPr>
        <p:grpSpPr>
          <a:xfrm>
            <a:off x="12756691" y="3315041"/>
            <a:ext cx="4715847" cy="338554"/>
            <a:chOff x="8039618" y="3744368"/>
            <a:chExt cx="4200233" cy="338554"/>
          </a:xfrm>
        </p:grpSpPr>
        <p:sp>
          <p:nvSpPr>
            <p:cNvPr id="195" name="TextBox 194">
              <a:extLst>
                <a:ext uri="{FF2B5EF4-FFF2-40B4-BE49-F238E27FC236}">
                  <a16:creationId xmlns:a16="http://schemas.microsoft.com/office/drawing/2014/main" id="{9712B355-4594-D2E4-F62E-6B599BBF2D44}"/>
                </a:ext>
              </a:extLst>
            </p:cNvPr>
            <p:cNvSpPr txBox="1"/>
            <p:nvPr/>
          </p:nvSpPr>
          <p:spPr>
            <a:xfrm>
              <a:off x="8039618" y="3744368"/>
              <a:ext cx="2205943"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Tub</a:t>
              </a:r>
              <a:r>
                <a:rPr lang="es-MX" sz="1600">
                  <a:solidFill>
                    <a:schemeClr val="bg1"/>
                  </a:solidFill>
                  <a:latin typeface="FRUTIGER LT 45 LIGHT" panose="02000503000000000000" pitchFamily="2" charset="0"/>
                </a:rPr>
                <a:t>o</a:t>
              </a:r>
              <a:endParaRPr lang="en-MX" sz="1600">
                <a:solidFill>
                  <a:schemeClr val="bg1"/>
                </a:solidFill>
                <a:latin typeface="FRUTIGER LT 45 LIGHT" panose="02000503000000000000" pitchFamily="2" charset="0"/>
              </a:endParaRPr>
            </a:p>
          </p:txBody>
        </p:sp>
        <p:sp>
          <p:nvSpPr>
            <p:cNvPr id="196" name="TextBox 195">
              <a:extLst>
                <a:ext uri="{FF2B5EF4-FFF2-40B4-BE49-F238E27FC236}">
                  <a16:creationId xmlns:a16="http://schemas.microsoft.com/office/drawing/2014/main" id="{68B46381-811B-E74E-B4AE-221013B23478}"/>
                </a:ext>
              </a:extLst>
            </p:cNvPr>
            <p:cNvSpPr txBox="1"/>
            <p:nvPr/>
          </p:nvSpPr>
          <p:spPr>
            <a:xfrm>
              <a:off x="10281958" y="3744368"/>
              <a:ext cx="1957893"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84.72 x 90.5 inches</a:t>
              </a:r>
            </a:p>
          </p:txBody>
        </p:sp>
      </p:grpSp>
      <p:sp>
        <p:nvSpPr>
          <p:cNvPr id="197" name="Subtitle Tech Specs">
            <a:extLst>
              <a:ext uri="{FF2B5EF4-FFF2-40B4-BE49-F238E27FC236}">
                <a16:creationId xmlns:a16="http://schemas.microsoft.com/office/drawing/2014/main" id="{8AFE6C13-E706-F532-4710-C4D098BE3A7E}"/>
              </a:ext>
            </a:extLst>
          </p:cNvPr>
          <p:cNvSpPr txBox="1"/>
          <p:nvPr/>
        </p:nvSpPr>
        <p:spPr>
          <a:xfrm>
            <a:off x="14620065" y="1858102"/>
            <a:ext cx="2440242" cy="307777"/>
          </a:xfrm>
          <a:prstGeom prst="rect">
            <a:avLst/>
          </a:prstGeom>
          <a:noFill/>
        </p:spPr>
        <p:txBody>
          <a:bodyPr wrap="square" rtlCol="0">
            <a:spAutoFit/>
          </a:bodyPr>
          <a:lstStyle/>
          <a:p>
            <a:pPr algn="r"/>
            <a:r>
              <a:rPr lang="es-MX" sz="1400" dirty="0">
                <a:solidFill>
                  <a:srgbClr val="F47F26"/>
                </a:solidFill>
                <a:latin typeface="FRUTIGER LT 55 ROMAN" panose="02000503000000000000" pitchFamily="2" charset="0"/>
              </a:rPr>
              <a:t>Especificaciones Técnicas</a:t>
            </a:r>
          </a:p>
        </p:txBody>
      </p:sp>
      <p:sp>
        <p:nvSpPr>
          <p:cNvPr id="198" name="Subtitle Benefits">
            <a:extLst>
              <a:ext uri="{FF2B5EF4-FFF2-40B4-BE49-F238E27FC236}">
                <a16:creationId xmlns:a16="http://schemas.microsoft.com/office/drawing/2014/main" id="{A80A29BF-7B6C-2A92-61ED-DD0010335B9B}"/>
              </a:ext>
            </a:extLst>
          </p:cNvPr>
          <p:cNvSpPr txBox="1"/>
          <p:nvPr/>
        </p:nvSpPr>
        <p:spPr>
          <a:xfrm>
            <a:off x="-3854113" y="2431166"/>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sp>
        <p:nvSpPr>
          <p:cNvPr id="199" name="Subtitle Detector Compatibility">
            <a:extLst>
              <a:ext uri="{FF2B5EF4-FFF2-40B4-BE49-F238E27FC236}">
                <a16:creationId xmlns:a16="http://schemas.microsoft.com/office/drawing/2014/main" id="{4403602B-5883-14F9-06E8-E34757CA364E}"/>
              </a:ext>
            </a:extLst>
          </p:cNvPr>
          <p:cNvSpPr txBox="1"/>
          <p:nvPr/>
        </p:nvSpPr>
        <p:spPr>
          <a:xfrm>
            <a:off x="13870348" y="1498568"/>
            <a:ext cx="4772896" cy="338554"/>
          </a:xfrm>
          <a:prstGeom prst="rect">
            <a:avLst/>
          </a:prstGeom>
          <a:noFill/>
        </p:spPr>
        <p:txBody>
          <a:bodyPr wrap="square" rtlCol="0">
            <a:spAutoFit/>
          </a:bodyPr>
          <a:lstStyle/>
          <a:p>
            <a:pPr algn="ctr"/>
            <a:r>
              <a:rPr lang="es-MX" sz="1600" dirty="0">
                <a:solidFill>
                  <a:srgbClr val="F47F26"/>
                </a:solidFill>
                <a:latin typeface="FRUTIGER LT 45 LIGHT" panose="02000503000000000000" pitchFamily="2" charset="0"/>
              </a:rPr>
              <a:t>Compatibilidad</a:t>
            </a:r>
            <a:r>
              <a:rPr lang="en-US" sz="1600" dirty="0">
                <a:solidFill>
                  <a:srgbClr val="F47F26"/>
                </a:solidFill>
                <a:latin typeface="FRUTIGER LT 45 LIGHT" panose="02000503000000000000" pitchFamily="2" charset="0"/>
              </a:rPr>
              <a:t> de </a:t>
            </a:r>
            <a:r>
              <a:rPr lang="es-MX" sz="1600" dirty="0">
                <a:solidFill>
                  <a:srgbClr val="F47F26"/>
                </a:solidFill>
                <a:latin typeface="FRUTIGER LT 45 LIGHT" panose="02000503000000000000" pitchFamily="2" charset="0"/>
              </a:rPr>
              <a:t>Detectores</a:t>
            </a:r>
          </a:p>
        </p:txBody>
      </p:sp>
      <p:sp>
        <p:nvSpPr>
          <p:cNvPr id="200" name="Subtitle Photo Gallery">
            <a:extLst>
              <a:ext uri="{FF2B5EF4-FFF2-40B4-BE49-F238E27FC236}">
                <a16:creationId xmlns:a16="http://schemas.microsoft.com/office/drawing/2014/main" id="{B3D94E51-5458-602A-4723-6BA056599E32}"/>
              </a:ext>
            </a:extLst>
          </p:cNvPr>
          <p:cNvSpPr txBox="1"/>
          <p:nvPr/>
        </p:nvSpPr>
        <p:spPr>
          <a:xfrm>
            <a:off x="14620065" y="926463"/>
            <a:ext cx="2146928" cy="400110"/>
          </a:xfrm>
          <a:prstGeom prst="rect">
            <a:avLst/>
          </a:prstGeom>
          <a:noFill/>
        </p:spPr>
        <p:txBody>
          <a:bodyPr wrap="square" rtlCol="0">
            <a:spAutoFit/>
          </a:bodyPr>
          <a:lstStyle/>
          <a:p>
            <a:pPr algn="r"/>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90" name="Menu Background">
            <a:extLst>
              <a:ext uri="{FF2B5EF4-FFF2-40B4-BE49-F238E27FC236}">
                <a16:creationId xmlns:a16="http://schemas.microsoft.com/office/drawing/2014/main" id="{9FB5C20C-EED2-0BDC-C3FB-89BFA42A90A5}"/>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11" name="Menu Portafolio">
            <a:hlinkClick r:id="rId30" action="ppaction://hlinksldjump"/>
            <a:extLst>
              <a:ext uri="{FF2B5EF4-FFF2-40B4-BE49-F238E27FC236}">
                <a16:creationId xmlns:a16="http://schemas.microsoft.com/office/drawing/2014/main" id="{76054224-1371-F0B6-52B6-DF0C1158444E}"/>
              </a:ext>
            </a:extLst>
          </p:cNvPr>
          <p:cNvSpPr txBox="1"/>
          <p:nvPr/>
        </p:nvSpPr>
        <p:spPr>
          <a:xfrm>
            <a:off x="8814465"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12" name="Menu End Presentation">
            <a:hlinkClick r:id="" action="ppaction://hlinkshowjump?jump=lastslide"/>
            <a:extLst>
              <a:ext uri="{FF2B5EF4-FFF2-40B4-BE49-F238E27FC236}">
                <a16:creationId xmlns:a16="http://schemas.microsoft.com/office/drawing/2014/main" id="{06E0FE6F-51F8-CE2F-5458-4106C2E330BC}"/>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13" name="Menu Detector">
            <a:hlinkClick r:id="rId31" action="ppaction://hlinksldjump"/>
            <a:extLst>
              <a:ext uri="{FF2B5EF4-FFF2-40B4-BE49-F238E27FC236}">
                <a16:creationId xmlns:a16="http://schemas.microsoft.com/office/drawing/2014/main" id="{6CD852BA-B890-D6B1-3472-9A86A323197B}"/>
              </a:ext>
            </a:extLst>
          </p:cNvPr>
          <p:cNvSpPr txBox="1"/>
          <p:nvPr/>
        </p:nvSpPr>
        <p:spPr>
          <a:xfrm>
            <a:off x="7407634"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14" name="Menu Photo Gallery">
            <a:hlinkClick r:id="rId32" action="ppaction://hlinksldjump"/>
            <a:extLst>
              <a:ext uri="{FF2B5EF4-FFF2-40B4-BE49-F238E27FC236}">
                <a16:creationId xmlns:a16="http://schemas.microsoft.com/office/drawing/2014/main" id="{DF1D887C-B10D-C093-F54D-82CCD56763A2}"/>
              </a:ext>
            </a:extLst>
          </p:cNvPr>
          <p:cNvSpPr txBox="1"/>
          <p:nvPr/>
        </p:nvSpPr>
        <p:spPr>
          <a:xfrm>
            <a:off x="6000803"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33" name="Menu Benefits">
            <a:hlinkClick r:id="rId33" action="ppaction://hlinksldjump"/>
            <a:extLst>
              <a:ext uri="{FF2B5EF4-FFF2-40B4-BE49-F238E27FC236}">
                <a16:creationId xmlns:a16="http://schemas.microsoft.com/office/drawing/2014/main" id="{EEACEEC5-7CBF-DEC7-6913-FF87CFA7F5BC}"/>
              </a:ext>
            </a:extLst>
          </p:cNvPr>
          <p:cNvSpPr txBox="1"/>
          <p:nvPr/>
        </p:nvSpPr>
        <p:spPr>
          <a:xfrm>
            <a:off x="459397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34" name="Menu Features">
            <a:hlinkClick r:id="rId34" action="ppaction://hlinksldjump"/>
            <a:extLst>
              <a:ext uri="{FF2B5EF4-FFF2-40B4-BE49-F238E27FC236}">
                <a16:creationId xmlns:a16="http://schemas.microsoft.com/office/drawing/2014/main" id="{181183F5-B000-A4EA-55BD-3AC999F99849}"/>
              </a:ext>
            </a:extLst>
          </p:cNvPr>
          <p:cNvSpPr txBox="1"/>
          <p:nvPr/>
        </p:nvSpPr>
        <p:spPr>
          <a:xfrm>
            <a:off x="318714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Características</a:t>
            </a:r>
          </a:p>
        </p:txBody>
      </p:sp>
      <p:sp>
        <p:nvSpPr>
          <p:cNvPr id="135" name="Menu Specifications">
            <a:hlinkClick r:id="rId35" action="ppaction://hlinksldjump"/>
            <a:extLst>
              <a:ext uri="{FF2B5EF4-FFF2-40B4-BE49-F238E27FC236}">
                <a16:creationId xmlns:a16="http://schemas.microsoft.com/office/drawing/2014/main" id="{8B6EFD60-910E-055D-DC76-A4CE16318917}"/>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36" name="Carestream Logo Menu">
            <a:hlinkClick r:id="" action="ppaction://hlinkshowjump?jump=firstslide"/>
            <a:extLst>
              <a:ext uri="{FF2B5EF4-FFF2-40B4-BE49-F238E27FC236}">
                <a16:creationId xmlns:a16="http://schemas.microsoft.com/office/drawing/2014/main" id="{3F070E6C-D8D1-D008-8E39-83F557FCC353}"/>
              </a:ext>
            </a:extLst>
          </p:cNvPr>
          <p:cNvPicPr>
            <a:picLocks noChangeAspect="1"/>
          </p:cNvPicPr>
          <p:nvPr/>
        </p:nvPicPr>
        <p:blipFill>
          <a:blip r:embed="rId36"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201" name="DETECTORS">
            <a:extLst>
              <a:ext uri="{FF2B5EF4-FFF2-40B4-BE49-F238E27FC236}">
                <a16:creationId xmlns:a16="http://schemas.microsoft.com/office/drawing/2014/main" id="{C6078580-1FE6-7AB0-057E-7D88EABECCC8}"/>
              </a:ext>
            </a:extLst>
          </p:cNvPr>
          <p:cNvGrpSpPr/>
          <p:nvPr/>
        </p:nvGrpSpPr>
        <p:grpSpPr>
          <a:xfrm>
            <a:off x="-7890919" y="4139232"/>
            <a:ext cx="2042338" cy="2120888"/>
            <a:chOff x="5247304" y="4372963"/>
            <a:chExt cx="2042338" cy="2120888"/>
          </a:xfrm>
        </p:grpSpPr>
        <p:sp>
          <p:nvSpPr>
            <p:cNvPr id="202" name="Rectangulo Detectors">
              <a:hlinkClick r:id="rId37" action="ppaction://hlinksldjump"/>
              <a:extLst>
                <a:ext uri="{FF2B5EF4-FFF2-40B4-BE49-F238E27FC236}">
                  <a16:creationId xmlns:a16="http://schemas.microsoft.com/office/drawing/2014/main" id="{489C7E64-1436-79DF-3797-D36FD860D49E}"/>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3" name="TextBox Detectors">
              <a:hlinkClick r:id="rId37" action="ppaction://hlinksldjump"/>
              <a:extLst>
                <a:ext uri="{FF2B5EF4-FFF2-40B4-BE49-F238E27FC236}">
                  <a16:creationId xmlns:a16="http://schemas.microsoft.com/office/drawing/2014/main" id="{6495FC2F-8242-458F-91A9-5E1A765F4497}"/>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04" name="Product image Detectors">
              <a:hlinkClick r:id="rId37" action="ppaction://hlinksldjump"/>
              <a:extLst>
                <a:ext uri="{FF2B5EF4-FFF2-40B4-BE49-F238E27FC236}">
                  <a16:creationId xmlns:a16="http://schemas.microsoft.com/office/drawing/2014/main" id="{A704ACF0-DF43-508E-751D-4F7FE72522CE}"/>
                </a:ext>
              </a:extLst>
            </p:cNvPr>
            <p:cNvPicPr>
              <a:picLocks noChangeAspect="1"/>
            </p:cNvPicPr>
            <p:nvPr/>
          </p:nvPicPr>
          <p:blipFill>
            <a:blip r:embed="rId38"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151241197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16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remove"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919E5509-D661-EE5A-C515-580C20943130}"/>
              </a:ext>
            </a:extLst>
          </p:cNvPr>
          <p:cNvPicPr>
            <a:picLocks/>
          </p:cNvPicPr>
          <p:nvPr/>
        </p:nvPicPr>
        <p:blipFill rotWithShape="1">
          <a:blip r:embed="rId3" cstate="screen">
            <a:extLst>
              <a:ext uri="{28A0092B-C50C-407E-A947-70E740481C1C}">
                <a14:useLocalDpi xmlns:a14="http://schemas.microsoft.com/office/drawing/2010/main"/>
              </a:ext>
            </a:extLst>
          </a:blip>
          <a:srcRect/>
          <a:stretch/>
        </p:blipFill>
        <p:spPr>
          <a:xfrm>
            <a:off x="345878" y="906148"/>
            <a:ext cx="3600000" cy="2798661"/>
          </a:xfrm>
          <a:prstGeom prst="rect">
            <a:avLst/>
          </a:prstGeom>
        </p:spPr>
      </p:pic>
      <p:sp>
        <p:nvSpPr>
          <p:cNvPr id="20" name="Rectangle 19">
            <a:extLst>
              <a:ext uri="{FF2B5EF4-FFF2-40B4-BE49-F238E27FC236}">
                <a16:creationId xmlns:a16="http://schemas.microsoft.com/office/drawing/2014/main" id="{C9CCD54E-FFB2-26F5-638A-DF8C2DD50268}"/>
              </a:ext>
            </a:extLst>
          </p:cNvPr>
          <p:cNvSpPr/>
          <p:nvPr/>
        </p:nvSpPr>
        <p:spPr>
          <a:xfrm>
            <a:off x="331799" y="906148"/>
            <a:ext cx="3618841" cy="2798661"/>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7" name="TextBox 26">
            <a:extLst>
              <a:ext uri="{FF2B5EF4-FFF2-40B4-BE49-F238E27FC236}">
                <a16:creationId xmlns:a16="http://schemas.microsoft.com/office/drawing/2014/main" id="{28DCB4C4-6AD4-5DD3-26C5-0C66616D2BDA}"/>
              </a:ext>
            </a:extLst>
          </p:cNvPr>
          <p:cNvSpPr txBox="1"/>
          <p:nvPr/>
        </p:nvSpPr>
        <p:spPr>
          <a:xfrm>
            <a:off x="785073" y="2431166"/>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pic>
        <p:nvPicPr>
          <p:cNvPr id="11" name="Picture 10">
            <a:extLst>
              <a:ext uri="{FF2B5EF4-FFF2-40B4-BE49-F238E27FC236}">
                <a16:creationId xmlns:a16="http://schemas.microsoft.com/office/drawing/2014/main" id="{9B8CD3C0-F5E5-81F9-37E0-A7A11B6A50D6}"/>
              </a:ext>
            </a:extLst>
          </p:cNvPr>
          <p:cNvPicPr>
            <a:picLocks/>
          </p:cNvPicPr>
          <p:nvPr/>
        </p:nvPicPr>
        <p:blipFill>
          <a:blip r:embed="rId4" cstate="screen">
            <a:extLst>
              <a:ext uri="{28A0092B-C50C-407E-A947-70E740481C1C}">
                <a14:useLocalDpi xmlns:a14="http://schemas.microsoft.com/office/drawing/2010/main"/>
              </a:ext>
            </a:extLst>
          </a:blip>
          <a:stretch>
            <a:fillRect/>
          </a:stretch>
        </p:blipFill>
        <p:spPr>
          <a:xfrm>
            <a:off x="4085315" y="906148"/>
            <a:ext cx="3967200" cy="2797200"/>
          </a:xfrm>
          <a:prstGeom prst="rect">
            <a:avLst/>
          </a:prstGeom>
        </p:spPr>
      </p:pic>
      <p:sp>
        <p:nvSpPr>
          <p:cNvPr id="21" name="Rectangle 20">
            <a:extLst>
              <a:ext uri="{FF2B5EF4-FFF2-40B4-BE49-F238E27FC236}">
                <a16:creationId xmlns:a16="http://schemas.microsoft.com/office/drawing/2014/main" id="{C42B4D80-CAE9-F004-0DF3-9354DA95FA47}"/>
              </a:ext>
            </a:extLst>
          </p:cNvPr>
          <p:cNvSpPr/>
          <p:nvPr/>
        </p:nvSpPr>
        <p:spPr>
          <a:xfrm>
            <a:off x="4085315" y="906148"/>
            <a:ext cx="3967200" cy="2797200"/>
          </a:xfrm>
          <a:prstGeom prst="rect">
            <a:avLst/>
          </a:prstGeom>
          <a:solidFill>
            <a:srgbClr val="F68025">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3" name="Picture 2">
            <a:extLst>
              <a:ext uri="{FF2B5EF4-FFF2-40B4-BE49-F238E27FC236}">
                <a16:creationId xmlns:a16="http://schemas.microsoft.com/office/drawing/2014/main" id="{BFBB300A-870C-74A9-AF16-2E5335CAE27F}"/>
              </a:ext>
            </a:extLst>
          </p:cNvPr>
          <p:cNvPicPr>
            <a:picLocks/>
          </p:cNvPicPr>
          <p:nvPr/>
        </p:nvPicPr>
        <p:blipFill rotWithShape="1">
          <a:blip r:embed="rId5" cstate="screen">
            <a:extLst>
              <a:ext uri="{28A0092B-C50C-407E-A947-70E740481C1C}">
                <a14:useLocalDpi xmlns:a14="http://schemas.microsoft.com/office/drawing/2010/main"/>
              </a:ext>
            </a:extLst>
          </a:blip>
          <a:srcRect/>
          <a:stretch/>
        </p:blipFill>
        <p:spPr>
          <a:xfrm>
            <a:off x="8189399" y="906148"/>
            <a:ext cx="3600000" cy="2797200"/>
          </a:xfrm>
          <a:prstGeom prst="rect">
            <a:avLst/>
          </a:prstGeom>
        </p:spPr>
      </p:pic>
      <p:sp>
        <p:nvSpPr>
          <p:cNvPr id="22" name="Rectangle 21">
            <a:extLst>
              <a:ext uri="{FF2B5EF4-FFF2-40B4-BE49-F238E27FC236}">
                <a16:creationId xmlns:a16="http://schemas.microsoft.com/office/drawing/2014/main" id="{E8325BC5-735E-83F9-1A3B-CD8F31AB6943}"/>
              </a:ext>
            </a:extLst>
          </p:cNvPr>
          <p:cNvSpPr/>
          <p:nvPr/>
        </p:nvSpPr>
        <p:spPr>
          <a:xfrm>
            <a:off x="8189399" y="906148"/>
            <a:ext cx="3600000" cy="2798958"/>
          </a:xfrm>
          <a:prstGeom prst="rect">
            <a:avLst/>
          </a:prstGeom>
          <a:solidFill>
            <a:srgbClr val="F68025">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2" name="Picture 11">
            <a:extLst>
              <a:ext uri="{FF2B5EF4-FFF2-40B4-BE49-F238E27FC236}">
                <a16:creationId xmlns:a16="http://schemas.microsoft.com/office/drawing/2014/main" id="{E1CDA097-F7A2-9919-B4B8-1727E69B13D1}"/>
              </a:ext>
            </a:extLst>
          </p:cNvPr>
          <p:cNvPicPr>
            <a:picLocks/>
          </p:cNvPicPr>
          <p:nvPr/>
        </p:nvPicPr>
        <p:blipFill rotWithShape="1">
          <a:blip r:embed="rId6" cstate="screen">
            <a:extLst>
              <a:ext uri="{28A0092B-C50C-407E-A947-70E740481C1C}">
                <a14:useLocalDpi xmlns:a14="http://schemas.microsoft.com/office/drawing/2010/main"/>
              </a:ext>
            </a:extLst>
          </a:blip>
          <a:srcRect b="-1"/>
          <a:stretch/>
        </p:blipFill>
        <p:spPr>
          <a:xfrm>
            <a:off x="350640" y="3813723"/>
            <a:ext cx="3600000" cy="2539233"/>
          </a:xfrm>
          <a:prstGeom prst="rect">
            <a:avLst/>
          </a:prstGeom>
        </p:spPr>
      </p:pic>
      <p:sp>
        <p:nvSpPr>
          <p:cNvPr id="24" name="Rectangle 23">
            <a:extLst>
              <a:ext uri="{FF2B5EF4-FFF2-40B4-BE49-F238E27FC236}">
                <a16:creationId xmlns:a16="http://schemas.microsoft.com/office/drawing/2014/main" id="{FD1A1D8E-368F-0F75-B0FE-EBED96D0A41E}"/>
              </a:ext>
            </a:extLst>
          </p:cNvPr>
          <p:cNvSpPr/>
          <p:nvPr/>
        </p:nvSpPr>
        <p:spPr>
          <a:xfrm>
            <a:off x="350640" y="3813723"/>
            <a:ext cx="3600000" cy="2542627"/>
          </a:xfrm>
          <a:prstGeom prst="rect">
            <a:avLst/>
          </a:prstGeom>
          <a:solidFill>
            <a:srgbClr val="F68025">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9" name="Picture 8">
            <a:extLst>
              <a:ext uri="{FF2B5EF4-FFF2-40B4-BE49-F238E27FC236}">
                <a16:creationId xmlns:a16="http://schemas.microsoft.com/office/drawing/2014/main" id="{0031C6C1-4BFC-DD0F-57AE-A7CD5158021A}"/>
              </a:ext>
            </a:extLst>
          </p:cNvPr>
          <p:cNvPicPr>
            <a:picLocks/>
          </p:cNvPicPr>
          <p:nvPr/>
        </p:nvPicPr>
        <p:blipFill>
          <a:blip r:embed="rId7" cstate="screen">
            <a:extLst>
              <a:ext uri="{28A0092B-C50C-407E-A947-70E740481C1C}">
                <a14:useLocalDpi xmlns:a14="http://schemas.microsoft.com/office/drawing/2010/main"/>
              </a:ext>
            </a:extLst>
          </a:blip>
          <a:stretch>
            <a:fillRect/>
          </a:stretch>
        </p:blipFill>
        <p:spPr>
          <a:xfrm>
            <a:off x="4071360" y="3813723"/>
            <a:ext cx="3967200" cy="2539233"/>
          </a:xfrm>
          <a:prstGeom prst="rect">
            <a:avLst/>
          </a:prstGeom>
        </p:spPr>
      </p:pic>
      <p:sp>
        <p:nvSpPr>
          <p:cNvPr id="25" name="Rectangle 24">
            <a:extLst>
              <a:ext uri="{FF2B5EF4-FFF2-40B4-BE49-F238E27FC236}">
                <a16:creationId xmlns:a16="http://schemas.microsoft.com/office/drawing/2014/main" id="{3E29CAF6-3F9B-BD80-448E-21623D3B6C84}"/>
              </a:ext>
            </a:extLst>
          </p:cNvPr>
          <p:cNvSpPr/>
          <p:nvPr/>
        </p:nvSpPr>
        <p:spPr>
          <a:xfrm>
            <a:off x="4071360" y="3813723"/>
            <a:ext cx="3967200" cy="2542627"/>
          </a:xfrm>
          <a:prstGeom prst="rect">
            <a:avLst/>
          </a:prstGeom>
          <a:solidFill>
            <a:srgbClr val="F68025">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5" name="Picture 4">
            <a:extLst>
              <a:ext uri="{FF2B5EF4-FFF2-40B4-BE49-F238E27FC236}">
                <a16:creationId xmlns:a16="http://schemas.microsoft.com/office/drawing/2014/main" id="{4E212039-DE5B-6BDB-01ED-522666B27432}"/>
              </a:ext>
            </a:extLst>
          </p:cNvPr>
          <p:cNvPicPr>
            <a:picLocks/>
          </p:cNvPicPr>
          <p:nvPr/>
        </p:nvPicPr>
        <p:blipFill rotWithShape="1">
          <a:blip r:embed="rId8" cstate="screen">
            <a:extLst>
              <a:ext uri="{28A0092B-C50C-407E-A947-70E740481C1C}">
                <a14:useLocalDpi xmlns:a14="http://schemas.microsoft.com/office/drawing/2010/main"/>
              </a:ext>
            </a:extLst>
          </a:blip>
          <a:srcRect/>
          <a:stretch/>
        </p:blipFill>
        <p:spPr>
          <a:xfrm>
            <a:off x="8178121" y="3817117"/>
            <a:ext cx="3600000" cy="2539233"/>
          </a:xfrm>
          <a:prstGeom prst="rect">
            <a:avLst/>
          </a:prstGeom>
        </p:spPr>
      </p:pic>
      <p:sp>
        <p:nvSpPr>
          <p:cNvPr id="23" name="Rectangle 22">
            <a:extLst>
              <a:ext uri="{FF2B5EF4-FFF2-40B4-BE49-F238E27FC236}">
                <a16:creationId xmlns:a16="http://schemas.microsoft.com/office/drawing/2014/main" id="{F91C2D22-0D71-C881-5C2B-A8353A2CFE25}"/>
              </a:ext>
            </a:extLst>
          </p:cNvPr>
          <p:cNvSpPr/>
          <p:nvPr/>
        </p:nvSpPr>
        <p:spPr>
          <a:xfrm>
            <a:off x="8178121" y="3813723"/>
            <a:ext cx="3600000" cy="2542627"/>
          </a:xfrm>
          <a:prstGeom prst="rect">
            <a:avLst/>
          </a:prstGeom>
          <a:solidFill>
            <a:srgbClr val="F68025">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33" name="TextBox 32">
            <a:extLst>
              <a:ext uri="{FF2B5EF4-FFF2-40B4-BE49-F238E27FC236}">
                <a16:creationId xmlns:a16="http://schemas.microsoft.com/office/drawing/2014/main" id="{78B99343-800C-235C-1A06-16A87A70A0F7}"/>
              </a:ext>
            </a:extLst>
          </p:cNvPr>
          <p:cNvSpPr txBox="1"/>
          <p:nvPr/>
        </p:nvSpPr>
        <p:spPr>
          <a:xfrm>
            <a:off x="4385073" y="1820533"/>
            <a:ext cx="3491653" cy="954107"/>
          </a:xfrm>
          <a:prstGeom prst="rect">
            <a:avLst/>
          </a:prstGeom>
          <a:noFill/>
        </p:spPr>
        <p:txBody>
          <a:bodyPr wrap="square" rtlCol="0" anchor="ctr">
            <a:spAutoFit/>
          </a:bodyPr>
          <a:lstStyle/>
          <a:p>
            <a:pPr algn="ctr"/>
            <a:r>
              <a:rPr lang="es-ES" sz="1400" b="1" dirty="0">
                <a:solidFill>
                  <a:schemeClr val="bg1"/>
                </a:solidFill>
                <a:latin typeface="FRUTIGER LT 45 LIGHT" panose="02000503000000000000" pitchFamily="2" charset="0"/>
              </a:rPr>
              <a:t>Sistema de rayos X para montaje en suelo con tamaño reducido, compacto, accesible, confiable y fácil de usar, con control automático de exposición (AEC) opcional.</a:t>
            </a:r>
            <a:endParaRPr lang="en-MX" sz="1400" b="1" dirty="0">
              <a:solidFill>
                <a:schemeClr val="bg1"/>
              </a:solidFill>
              <a:latin typeface="FRUTIGER LT 45 LIGHT" panose="02000503000000000000" pitchFamily="2" charset="0"/>
            </a:endParaRPr>
          </a:p>
        </p:txBody>
      </p:sp>
      <p:sp>
        <p:nvSpPr>
          <p:cNvPr id="34" name="TextBox 33">
            <a:extLst>
              <a:ext uri="{FF2B5EF4-FFF2-40B4-BE49-F238E27FC236}">
                <a16:creationId xmlns:a16="http://schemas.microsoft.com/office/drawing/2014/main" id="{C068BCCE-E312-4D69-F91C-2A4E6B6BF6CE}"/>
              </a:ext>
            </a:extLst>
          </p:cNvPr>
          <p:cNvSpPr txBox="1"/>
          <p:nvPr/>
        </p:nvSpPr>
        <p:spPr>
          <a:xfrm>
            <a:off x="8564061" y="4375380"/>
            <a:ext cx="2828119" cy="1600438"/>
          </a:xfrm>
          <a:prstGeom prst="rect">
            <a:avLst/>
          </a:prstGeom>
          <a:noFill/>
        </p:spPr>
        <p:txBody>
          <a:bodyPr wrap="square" rtlCol="0" anchor="ctr">
            <a:spAutoFit/>
          </a:bodyPr>
          <a:lstStyle/>
          <a:p>
            <a:pPr algn="ctr"/>
            <a:r>
              <a:rPr lang="es-ES" sz="1400" b="1">
                <a:solidFill>
                  <a:schemeClr val="bg1"/>
                </a:solidFill>
                <a:latin typeface="FRUTIGER LT 45 LIGHT" panose="02000503000000000000" pitchFamily="2" charset="0"/>
              </a:rPr>
              <a:t>Práctica mesa flotante de 4 posiciones para facilitar el posicionamiento del paciente. El sistema también puede configurarse sin mesa para aplicaciones de solo tórax o quiroprácticas</a:t>
            </a:r>
            <a:r>
              <a:rPr lang="en-US" sz="1400" b="1">
                <a:solidFill>
                  <a:schemeClr val="bg1"/>
                </a:solidFill>
                <a:latin typeface="FRUTIGER LT 45 LIGHT" panose="02000503000000000000" pitchFamily="2" charset="0"/>
              </a:rPr>
              <a:t>.</a:t>
            </a:r>
            <a:endParaRPr lang="en-MX" sz="1400" b="1">
              <a:solidFill>
                <a:schemeClr val="bg1"/>
              </a:solidFill>
              <a:latin typeface="FRUTIGER LT 45 LIGHT" panose="02000503000000000000" pitchFamily="2" charset="0"/>
            </a:endParaRPr>
          </a:p>
        </p:txBody>
      </p:sp>
      <p:sp>
        <p:nvSpPr>
          <p:cNvPr id="35" name="TextBox 34">
            <a:extLst>
              <a:ext uri="{FF2B5EF4-FFF2-40B4-BE49-F238E27FC236}">
                <a16:creationId xmlns:a16="http://schemas.microsoft.com/office/drawing/2014/main" id="{F5DA45C0-B714-FF4D-16AC-3D06B3575578}"/>
              </a:ext>
            </a:extLst>
          </p:cNvPr>
          <p:cNvSpPr txBox="1"/>
          <p:nvPr/>
        </p:nvSpPr>
        <p:spPr>
          <a:xfrm>
            <a:off x="4350018" y="4612371"/>
            <a:ext cx="3409884" cy="1169551"/>
          </a:xfrm>
          <a:prstGeom prst="rect">
            <a:avLst/>
          </a:prstGeom>
          <a:noFill/>
        </p:spPr>
        <p:txBody>
          <a:bodyPr wrap="square" rtlCol="0" anchor="ctr">
            <a:spAutoFit/>
          </a:bodyPr>
          <a:lstStyle/>
          <a:p>
            <a:pPr algn="ctr"/>
            <a:r>
              <a:rPr lang="es-ES" sz="1400" b="1">
                <a:solidFill>
                  <a:schemeClr val="bg1"/>
                </a:solidFill>
                <a:latin typeface="FRUTIGER LT 45 LIGHT" panose="02000503000000000000" pitchFamily="2" charset="0"/>
              </a:rPr>
              <a:t>Potentes generadores de 40 kW o 50 kW disponibles en múltiples opciones como monofásicos, trifásicos y de energía almacenada para satisfacer cualquier necesidad del cliente.</a:t>
            </a:r>
            <a:r>
              <a:rPr lang="en-US" sz="1400" b="1">
                <a:solidFill>
                  <a:schemeClr val="bg1"/>
                </a:solidFill>
                <a:latin typeface="FRUTIGER LT 45 LIGHT" panose="02000503000000000000" pitchFamily="2" charset="0"/>
              </a:rPr>
              <a:t>.</a:t>
            </a:r>
            <a:endParaRPr lang="en-MX" sz="1400" b="1">
              <a:solidFill>
                <a:schemeClr val="bg1"/>
              </a:solidFill>
              <a:latin typeface="FRUTIGER LT 45 LIGHT" panose="02000503000000000000" pitchFamily="2" charset="0"/>
            </a:endParaRPr>
          </a:p>
        </p:txBody>
      </p:sp>
      <p:sp>
        <p:nvSpPr>
          <p:cNvPr id="36" name="TextBox 35">
            <a:extLst>
              <a:ext uri="{FF2B5EF4-FFF2-40B4-BE49-F238E27FC236}">
                <a16:creationId xmlns:a16="http://schemas.microsoft.com/office/drawing/2014/main" id="{1AA7F5FE-0F8A-6B13-AF57-1CA2FB3A8A19}"/>
              </a:ext>
            </a:extLst>
          </p:cNvPr>
          <p:cNvSpPr txBox="1"/>
          <p:nvPr/>
        </p:nvSpPr>
        <p:spPr>
          <a:xfrm>
            <a:off x="792223" y="4821423"/>
            <a:ext cx="2716832" cy="738664"/>
          </a:xfrm>
          <a:prstGeom prst="rect">
            <a:avLst/>
          </a:prstGeom>
          <a:noFill/>
        </p:spPr>
        <p:txBody>
          <a:bodyPr wrap="square" rtlCol="0" anchor="ctr">
            <a:spAutoFit/>
          </a:bodyPr>
          <a:lstStyle/>
          <a:p>
            <a:pPr algn="ctr"/>
            <a:r>
              <a:rPr lang="es-ES" sz="1400" b="1">
                <a:solidFill>
                  <a:schemeClr val="bg1"/>
                </a:solidFill>
                <a:latin typeface="FRUTIGER LT 45 LIGHT" panose="02000503000000000000" pitchFamily="2" charset="0"/>
              </a:rPr>
              <a:t>Consola preprogramada con más de 1.000 APR para una calidad de imagen optimizada.</a:t>
            </a:r>
            <a:endParaRPr lang="en-MX" sz="1400" b="1">
              <a:solidFill>
                <a:schemeClr val="bg1"/>
              </a:solidFill>
              <a:latin typeface="FRUTIGER LT 45 LIGHT" panose="02000503000000000000" pitchFamily="2" charset="0"/>
            </a:endParaRPr>
          </a:p>
        </p:txBody>
      </p:sp>
      <p:sp>
        <p:nvSpPr>
          <p:cNvPr id="37" name="TextBox 36">
            <a:extLst>
              <a:ext uri="{FF2B5EF4-FFF2-40B4-BE49-F238E27FC236}">
                <a16:creationId xmlns:a16="http://schemas.microsoft.com/office/drawing/2014/main" id="{29ADAF2A-6A62-F518-3455-8495FCA7EC51}"/>
              </a:ext>
            </a:extLst>
          </p:cNvPr>
          <p:cNvSpPr txBox="1"/>
          <p:nvPr/>
        </p:nvSpPr>
        <p:spPr>
          <a:xfrm>
            <a:off x="8619317" y="1880077"/>
            <a:ext cx="2843643" cy="954107"/>
          </a:xfrm>
          <a:prstGeom prst="rect">
            <a:avLst/>
          </a:prstGeom>
          <a:noFill/>
        </p:spPr>
        <p:txBody>
          <a:bodyPr wrap="square" rtlCol="0" anchor="ctr">
            <a:spAutoFit/>
          </a:bodyPr>
          <a:lstStyle/>
          <a:p>
            <a:pPr algn="ctr"/>
            <a:r>
              <a:rPr lang="es-ES" sz="1400" b="1" dirty="0">
                <a:solidFill>
                  <a:schemeClr val="bg1"/>
                </a:solidFill>
                <a:latin typeface="FRUTIGER LT 45 LIGHT" panose="02000503000000000000" pitchFamily="2" charset="0"/>
              </a:rPr>
              <a:t>Actualizable a flujo de trabajo digital a través de nuestros sistemas CR o kit de modernización de panel plano DR</a:t>
            </a:r>
            <a:endParaRPr lang="en-MX" sz="1400" b="1" dirty="0">
              <a:solidFill>
                <a:schemeClr val="bg1"/>
              </a:solidFill>
              <a:latin typeface="FRUTIGER LT 45 LIGHT" panose="02000503000000000000" pitchFamily="2" charset="0"/>
            </a:endParaRPr>
          </a:p>
        </p:txBody>
      </p:sp>
      <p:sp>
        <p:nvSpPr>
          <p:cNvPr id="38" name="TextBox 37">
            <a:extLst>
              <a:ext uri="{FF2B5EF4-FFF2-40B4-BE49-F238E27FC236}">
                <a16:creationId xmlns:a16="http://schemas.microsoft.com/office/drawing/2014/main" id="{EB3A46AA-CDB3-9C9E-7A1F-43A1F30FC65D}"/>
              </a:ext>
            </a:extLst>
          </p:cNvPr>
          <p:cNvSpPr txBox="1"/>
          <p:nvPr/>
        </p:nvSpPr>
        <p:spPr>
          <a:xfrm>
            <a:off x="448780" y="2065601"/>
            <a:ext cx="3403718" cy="461665"/>
          </a:xfrm>
          <a:prstGeom prst="rect">
            <a:avLst/>
          </a:prstGeom>
          <a:noFill/>
        </p:spPr>
        <p:txBody>
          <a:bodyPr wrap="square" rtlCol="0">
            <a:spAutoFit/>
          </a:bodyPr>
          <a:lstStyle>
            <a:defPPr>
              <a:defRPr lang="en-SV"/>
            </a:defPPr>
            <a:lvl1pPr algn="ctr">
              <a:defRPr sz="2400" b="1">
                <a:latin typeface="FRUTIGER LT 65" panose="02000503000000000000" pitchFamily="2" charset="0"/>
              </a:defRPr>
            </a:lvl1pPr>
          </a:lstStyle>
          <a:p>
            <a:r>
              <a:rPr lang="en-US" dirty="0"/>
              <a:t>Horizon X-Ray System</a:t>
            </a:r>
          </a:p>
        </p:txBody>
      </p:sp>
      <p:sp>
        <p:nvSpPr>
          <p:cNvPr id="150" name="Our Portafolio text box">
            <a:extLst>
              <a:ext uri="{FF2B5EF4-FFF2-40B4-BE49-F238E27FC236}">
                <a16:creationId xmlns:a16="http://schemas.microsoft.com/office/drawing/2014/main" id="{DFF8C400-E666-FFA8-2E19-DE42D0817633}"/>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51" name="Footer Placeholder 4">
            <a:extLst>
              <a:ext uri="{FF2B5EF4-FFF2-40B4-BE49-F238E27FC236}">
                <a16:creationId xmlns:a16="http://schemas.microsoft.com/office/drawing/2014/main" id="{891C437D-F8D6-97F7-891A-DD16676BCBBC}"/>
              </a:ext>
            </a:extLst>
          </p:cNvPr>
          <p:cNvSpPr txBox="1">
            <a:spLocks/>
          </p:cNvSpPr>
          <p:nvPr/>
        </p:nvSpPr>
        <p:spPr>
          <a:xfrm>
            <a:off x="4101937" y="6409303"/>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©2025 Carestream Health, Inc. </a:t>
            </a:r>
          </a:p>
        </p:txBody>
      </p:sp>
      <p:sp>
        <p:nvSpPr>
          <p:cNvPr id="152" name="Thank you Title">
            <a:extLst>
              <a:ext uri="{FF2B5EF4-FFF2-40B4-BE49-F238E27FC236}">
                <a16:creationId xmlns:a16="http://schemas.microsoft.com/office/drawing/2014/main" id="{A7602408-BE26-DF3A-24EC-175ED59D2DC0}"/>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53" name="Why Us picture">
            <a:extLst>
              <a:ext uri="{FF2B5EF4-FFF2-40B4-BE49-F238E27FC236}">
                <a16:creationId xmlns:a16="http://schemas.microsoft.com/office/drawing/2014/main" id="{134394FD-FDBE-3DE4-54F7-4B7EA71C0205}"/>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grpSp>
        <p:nvGrpSpPr>
          <p:cNvPr id="154" name="PRINTING">
            <a:extLst>
              <a:ext uri="{FF2B5EF4-FFF2-40B4-BE49-F238E27FC236}">
                <a16:creationId xmlns:a16="http://schemas.microsoft.com/office/drawing/2014/main" id="{19922E89-E2FF-D642-0272-71A72D646466}"/>
              </a:ext>
            </a:extLst>
          </p:cNvPr>
          <p:cNvGrpSpPr/>
          <p:nvPr/>
        </p:nvGrpSpPr>
        <p:grpSpPr>
          <a:xfrm>
            <a:off x="-4150933" y="4208655"/>
            <a:ext cx="2263350" cy="1982042"/>
            <a:chOff x="9691837" y="4522498"/>
            <a:chExt cx="2263350" cy="1982042"/>
          </a:xfrm>
        </p:grpSpPr>
        <p:sp>
          <p:nvSpPr>
            <p:cNvPr id="155" name="Rectangulo Printing">
              <a:hlinkClick r:id="rId10" action="ppaction://hlinksldjump"/>
              <a:extLst>
                <a:ext uri="{FF2B5EF4-FFF2-40B4-BE49-F238E27FC236}">
                  <a16:creationId xmlns:a16="http://schemas.microsoft.com/office/drawing/2014/main" id="{DF374216-F36F-9C55-AF2F-B7EFFE70C492}"/>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6" name="TextBox Printing">
              <a:hlinkClick r:id="rId10" action="ppaction://hlinksldjump"/>
              <a:extLst>
                <a:ext uri="{FF2B5EF4-FFF2-40B4-BE49-F238E27FC236}">
                  <a16:creationId xmlns:a16="http://schemas.microsoft.com/office/drawing/2014/main" id="{38078D2C-9A95-CAD6-84F0-01C79AFD67D8}"/>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57" name="Prodcut image 5950">
              <a:hlinkClick r:id="rId10" action="ppaction://hlinksldjump"/>
              <a:extLst>
                <a:ext uri="{FF2B5EF4-FFF2-40B4-BE49-F238E27FC236}">
                  <a16:creationId xmlns:a16="http://schemas.microsoft.com/office/drawing/2014/main" id="{39D33543-6ED2-4AE9-31B7-2369FB3272BB}"/>
                </a:ext>
              </a:extLst>
            </p:cNvPr>
            <p:cNvPicPr>
              <a:picLocks noChangeAspect="1" noChangeArrowheads="1"/>
            </p:cNvPicPr>
            <p:nvPr/>
          </p:nvPicPr>
          <p:blipFill>
            <a:blip r:embed="rId11"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58" name="Vita Flex">
              <a:hlinkClick r:id="rId10" action="ppaction://hlinksldjump"/>
              <a:extLst>
                <a:ext uri="{FF2B5EF4-FFF2-40B4-BE49-F238E27FC236}">
                  <a16:creationId xmlns:a16="http://schemas.microsoft.com/office/drawing/2014/main" id="{298B6F8F-49A9-B227-C6B1-A90D419BCC84}"/>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63" name="RISE">
            <a:extLst>
              <a:ext uri="{FF2B5EF4-FFF2-40B4-BE49-F238E27FC236}">
                <a16:creationId xmlns:a16="http://schemas.microsoft.com/office/drawing/2014/main" id="{D5CFC91C-9A96-4737-3444-ABDC679269B5}"/>
              </a:ext>
            </a:extLst>
          </p:cNvPr>
          <p:cNvGrpSpPr/>
          <p:nvPr/>
        </p:nvGrpSpPr>
        <p:grpSpPr>
          <a:xfrm>
            <a:off x="-11285110" y="4208655"/>
            <a:ext cx="2042338" cy="1982042"/>
            <a:chOff x="3870208" y="4306822"/>
            <a:chExt cx="2042338" cy="1982042"/>
          </a:xfrm>
        </p:grpSpPr>
        <p:grpSp>
          <p:nvGrpSpPr>
            <p:cNvPr id="164" name="RISE">
              <a:extLst>
                <a:ext uri="{FF2B5EF4-FFF2-40B4-BE49-F238E27FC236}">
                  <a16:creationId xmlns:a16="http://schemas.microsoft.com/office/drawing/2014/main" id="{25600CD6-68CA-565B-5E65-90BAADE35C93}"/>
                </a:ext>
              </a:extLst>
            </p:cNvPr>
            <p:cNvGrpSpPr/>
            <p:nvPr/>
          </p:nvGrpSpPr>
          <p:grpSpPr>
            <a:xfrm>
              <a:off x="3870208" y="4306822"/>
              <a:ext cx="2042338" cy="1982042"/>
              <a:chOff x="2933238" y="4372963"/>
              <a:chExt cx="2042338" cy="1982042"/>
            </a:xfrm>
          </p:grpSpPr>
          <p:sp>
            <p:nvSpPr>
              <p:cNvPr id="166" name="Rectangulo Rise">
                <a:hlinkClick r:id="rId13" action="ppaction://hlinksldjump"/>
                <a:extLst>
                  <a:ext uri="{FF2B5EF4-FFF2-40B4-BE49-F238E27FC236}">
                    <a16:creationId xmlns:a16="http://schemas.microsoft.com/office/drawing/2014/main" id="{F238EF71-0808-D5DC-09A8-B7BCEFB78659}"/>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7" name="TextBox Rise">
                <a:hlinkClick r:id="rId13" action="ppaction://hlinksldjump"/>
                <a:extLst>
                  <a:ext uri="{FF2B5EF4-FFF2-40B4-BE49-F238E27FC236}">
                    <a16:creationId xmlns:a16="http://schemas.microsoft.com/office/drawing/2014/main" id="{DE9E9521-F762-62DD-1E22-0936D5BC81DA}"/>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65" name="Picture 164">
              <a:hlinkClick r:id="rId13" action="ppaction://hlinksldjump"/>
              <a:extLst>
                <a:ext uri="{FF2B5EF4-FFF2-40B4-BE49-F238E27FC236}">
                  <a16:creationId xmlns:a16="http://schemas.microsoft.com/office/drawing/2014/main" id="{112B3F80-65AF-36CB-1D12-B02E0B6B8031}"/>
                </a:ext>
              </a:extLst>
            </p:cNvPr>
            <p:cNvPicPr>
              <a:picLocks noChangeAspect="1"/>
            </p:cNvPicPr>
            <p:nvPr/>
          </p:nvPicPr>
          <p:blipFill>
            <a:blip r:embed="rId14"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68" name="REVOLUTION">
            <a:extLst>
              <a:ext uri="{FF2B5EF4-FFF2-40B4-BE49-F238E27FC236}">
                <a16:creationId xmlns:a16="http://schemas.microsoft.com/office/drawing/2014/main" id="{1A8C8167-9E58-DD05-34AB-8706E1221C08}"/>
              </a:ext>
            </a:extLst>
          </p:cNvPr>
          <p:cNvGrpSpPr/>
          <p:nvPr/>
        </p:nvGrpSpPr>
        <p:grpSpPr>
          <a:xfrm>
            <a:off x="-14975241" y="4203612"/>
            <a:ext cx="2062983" cy="1992129"/>
            <a:chOff x="612262" y="4383050"/>
            <a:chExt cx="2062983" cy="1992129"/>
          </a:xfrm>
        </p:grpSpPr>
        <p:sp>
          <p:nvSpPr>
            <p:cNvPr id="169" name="Rectangulo Revolution">
              <a:hlinkClick r:id="rId15" action="ppaction://hlinksldjump"/>
              <a:extLst>
                <a:ext uri="{FF2B5EF4-FFF2-40B4-BE49-F238E27FC236}">
                  <a16:creationId xmlns:a16="http://schemas.microsoft.com/office/drawing/2014/main" id="{64CF44C9-70A8-C3CD-583E-77811AEF3904}"/>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70" name="Prodcut image Revolution">
              <a:hlinkClick r:id="rId15" action="ppaction://hlinksldjump"/>
              <a:extLst>
                <a:ext uri="{FF2B5EF4-FFF2-40B4-BE49-F238E27FC236}">
                  <a16:creationId xmlns:a16="http://schemas.microsoft.com/office/drawing/2014/main" id="{B89702D3-1EA8-4B57-FA7F-38DBFCA3618B}"/>
                </a:ext>
              </a:extLst>
            </p:cNvPr>
            <p:cNvPicPr>
              <a:picLocks noChangeAspect="1"/>
            </p:cNvPicPr>
            <p:nvPr/>
          </p:nvPicPr>
          <p:blipFill>
            <a:blip r:embed="rId16"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71" name="TextBox Revolution">
              <a:hlinkClick r:id="rId15" action="ppaction://hlinksldjump"/>
              <a:extLst>
                <a:ext uri="{FF2B5EF4-FFF2-40B4-BE49-F238E27FC236}">
                  <a16:creationId xmlns:a16="http://schemas.microsoft.com/office/drawing/2014/main" id="{B5B8509D-3353-6FA7-48B0-BD29F1F7C928}"/>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72" name="EXCEL">
            <a:extLst>
              <a:ext uri="{FF2B5EF4-FFF2-40B4-BE49-F238E27FC236}">
                <a16:creationId xmlns:a16="http://schemas.microsoft.com/office/drawing/2014/main" id="{2680751D-3F05-4025-EA26-B49816EC900D}"/>
              </a:ext>
            </a:extLst>
          </p:cNvPr>
          <p:cNvGrpSpPr/>
          <p:nvPr/>
        </p:nvGrpSpPr>
        <p:grpSpPr>
          <a:xfrm>
            <a:off x="26541013" y="1885505"/>
            <a:ext cx="2057103" cy="1982042"/>
            <a:chOff x="9706418" y="2036246"/>
            <a:chExt cx="2057103" cy="1982042"/>
          </a:xfrm>
        </p:grpSpPr>
        <p:sp>
          <p:nvSpPr>
            <p:cNvPr id="173" name="Rectangulo Excel">
              <a:hlinkClick r:id="rId17" action="ppaction://hlinksldjump"/>
              <a:extLst>
                <a:ext uri="{FF2B5EF4-FFF2-40B4-BE49-F238E27FC236}">
                  <a16:creationId xmlns:a16="http://schemas.microsoft.com/office/drawing/2014/main" id="{CA63B29B-2CA0-9107-4EC5-C0C89EA184F6}"/>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4" name="TextBox Excel">
              <a:hlinkClick r:id="rId17" action="ppaction://hlinksldjump"/>
              <a:extLst>
                <a:ext uri="{FF2B5EF4-FFF2-40B4-BE49-F238E27FC236}">
                  <a16:creationId xmlns:a16="http://schemas.microsoft.com/office/drawing/2014/main" id="{B0E17EDB-F1A0-EC88-5C09-E03B5C698904}"/>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75" name="Product image Excel">
              <a:hlinkClick r:id="rId17" action="ppaction://hlinksldjump"/>
              <a:extLst>
                <a:ext uri="{FF2B5EF4-FFF2-40B4-BE49-F238E27FC236}">
                  <a16:creationId xmlns:a16="http://schemas.microsoft.com/office/drawing/2014/main" id="{4AE22875-8C4E-102A-BEA0-D6ABE906D196}"/>
                </a:ext>
              </a:extLst>
            </p:cNvPr>
            <p:cNvPicPr>
              <a:picLocks noChangeAspect="1"/>
            </p:cNvPicPr>
            <p:nvPr/>
          </p:nvPicPr>
          <p:blipFill>
            <a:blip r:embed="rId18"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76" name="COMPAS OTC">
            <a:extLst>
              <a:ext uri="{FF2B5EF4-FFF2-40B4-BE49-F238E27FC236}">
                <a16:creationId xmlns:a16="http://schemas.microsoft.com/office/drawing/2014/main" id="{B7CA4A5B-4F80-AB1D-64D3-5519D00A7317}"/>
              </a:ext>
            </a:extLst>
          </p:cNvPr>
          <p:cNvGrpSpPr/>
          <p:nvPr/>
        </p:nvGrpSpPr>
        <p:grpSpPr>
          <a:xfrm>
            <a:off x="22389051" y="1885505"/>
            <a:ext cx="2042338" cy="1982042"/>
            <a:chOff x="5078285" y="2036246"/>
            <a:chExt cx="2042338" cy="1982042"/>
          </a:xfrm>
        </p:grpSpPr>
        <p:sp>
          <p:nvSpPr>
            <p:cNvPr id="177" name="Rectangulo Compas OTC">
              <a:hlinkClick r:id="rId19" action="ppaction://hlinksldjump"/>
              <a:extLst>
                <a:ext uri="{FF2B5EF4-FFF2-40B4-BE49-F238E27FC236}">
                  <a16:creationId xmlns:a16="http://schemas.microsoft.com/office/drawing/2014/main" id="{A220E8B1-F0F5-D7F6-074E-1596483C446D}"/>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8" name="TextBox Compass OTC">
              <a:hlinkClick r:id="rId19" action="ppaction://hlinksldjump"/>
              <a:extLst>
                <a:ext uri="{FF2B5EF4-FFF2-40B4-BE49-F238E27FC236}">
                  <a16:creationId xmlns:a16="http://schemas.microsoft.com/office/drawing/2014/main" id="{44BE2E0B-C5DE-37B4-0969-3A2A68B09AAE}"/>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79" name="Product image Compass OTC">
              <a:hlinkClick r:id="rId19" action="ppaction://hlinksldjump"/>
              <a:extLst>
                <a:ext uri="{FF2B5EF4-FFF2-40B4-BE49-F238E27FC236}">
                  <a16:creationId xmlns:a16="http://schemas.microsoft.com/office/drawing/2014/main" id="{35C5F099-08D4-040F-9ACC-BA9629C97F83}"/>
                </a:ext>
              </a:extLst>
            </p:cNvPr>
            <p:cNvPicPr>
              <a:picLocks noChangeAspect="1"/>
            </p:cNvPicPr>
            <p:nvPr/>
          </p:nvPicPr>
          <p:blipFill rotWithShape="1">
            <a:blip r:embed="rId20"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80" name="COMPASS FMT">
            <a:extLst>
              <a:ext uri="{FF2B5EF4-FFF2-40B4-BE49-F238E27FC236}">
                <a16:creationId xmlns:a16="http://schemas.microsoft.com/office/drawing/2014/main" id="{7B3DD47D-8C04-EF8E-B87E-97652DD39944}"/>
              </a:ext>
            </a:extLst>
          </p:cNvPr>
          <p:cNvGrpSpPr/>
          <p:nvPr/>
        </p:nvGrpSpPr>
        <p:grpSpPr>
          <a:xfrm>
            <a:off x="18200403" y="1885505"/>
            <a:ext cx="2042338" cy="1982042"/>
            <a:chOff x="2774521" y="2046333"/>
            <a:chExt cx="2042338" cy="1982042"/>
          </a:xfrm>
        </p:grpSpPr>
        <p:grpSp>
          <p:nvGrpSpPr>
            <p:cNvPr id="181" name="Group 180">
              <a:extLst>
                <a:ext uri="{FF2B5EF4-FFF2-40B4-BE49-F238E27FC236}">
                  <a16:creationId xmlns:a16="http://schemas.microsoft.com/office/drawing/2014/main" id="{C17B2AFF-6843-29EA-1918-C81333FCCD5A}"/>
                </a:ext>
              </a:extLst>
            </p:cNvPr>
            <p:cNvGrpSpPr/>
            <p:nvPr/>
          </p:nvGrpSpPr>
          <p:grpSpPr>
            <a:xfrm>
              <a:off x="2774521" y="2046333"/>
              <a:ext cx="2042338" cy="1982042"/>
              <a:chOff x="2774521" y="2046333"/>
              <a:chExt cx="2042338" cy="1982042"/>
            </a:xfrm>
          </p:grpSpPr>
          <p:sp>
            <p:nvSpPr>
              <p:cNvPr id="183" name="Rectangulo Horizon">
                <a:hlinkClick r:id="rId21" action="ppaction://hlinksldjump"/>
                <a:extLst>
                  <a:ext uri="{FF2B5EF4-FFF2-40B4-BE49-F238E27FC236}">
                    <a16:creationId xmlns:a16="http://schemas.microsoft.com/office/drawing/2014/main" id="{8FD55798-697F-FC43-82A1-B72765EF2C3A}"/>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4" name="TextBox Compass FMT">
                <a:hlinkClick r:id="rId21" action="ppaction://hlinksldjump"/>
                <a:extLst>
                  <a:ext uri="{FF2B5EF4-FFF2-40B4-BE49-F238E27FC236}">
                    <a16:creationId xmlns:a16="http://schemas.microsoft.com/office/drawing/2014/main" id="{A9C176C3-9312-3D90-7255-E8A1C56A1DC6}"/>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82" name="Picture 181">
              <a:hlinkClick r:id="rId21" action="ppaction://hlinksldjump"/>
              <a:extLst>
                <a:ext uri="{FF2B5EF4-FFF2-40B4-BE49-F238E27FC236}">
                  <a16:creationId xmlns:a16="http://schemas.microsoft.com/office/drawing/2014/main" id="{BC016DD5-AFC8-416E-4411-6AB971C99263}"/>
                </a:ext>
              </a:extLst>
            </p:cNvPr>
            <p:cNvPicPr>
              <a:picLocks noChangeAspect="1"/>
            </p:cNvPicPr>
            <p:nvPr/>
          </p:nvPicPr>
          <p:blipFill rotWithShape="1">
            <a:blip r:embed="rId22"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85" name="HORIZON">
            <a:extLst>
              <a:ext uri="{FF2B5EF4-FFF2-40B4-BE49-F238E27FC236}">
                <a16:creationId xmlns:a16="http://schemas.microsoft.com/office/drawing/2014/main" id="{90872768-4F41-4EB4-DCE0-99619EB80EC6}"/>
              </a:ext>
            </a:extLst>
          </p:cNvPr>
          <p:cNvGrpSpPr/>
          <p:nvPr/>
        </p:nvGrpSpPr>
        <p:grpSpPr>
          <a:xfrm>
            <a:off x="14110573" y="1885505"/>
            <a:ext cx="2062983" cy="1982042"/>
            <a:chOff x="443243" y="2046333"/>
            <a:chExt cx="2062983" cy="1982042"/>
          </a:xfrm>
        </p:grpSpPr>
        <p:sp>
          <p:nvSpPr>
            <p:cNvPr id="186" name="Rectangulo Horizon">
              <a:hlinkClick r:id="rId23" action="ppaction://hlinksldjump"/>
              <a:extLst>
                <a:ext uri="{FF2B5EF4-FFF2-40B4-BE49-F238E27FC236}">
                  <a16:creationId xmlns:a16="http://schemas.microsoft.com/office/drawing/2014/main" id="{48911516-0233-3EF3-105F-DE51098E9E53}"/>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7" name="TextBox Horizon">
              <a:hlinkClick r:id="rId23" action="ppaction://hlinksldjump"/>
              <a:extLst>
                <a:ext uri="{FF2B5EF4-FFF2-40B4-BE49-F238E27FC236}">
                  <a16:creationId xmlns:a16="http://schemas.microsoft.com/office/drawing/2014/main" id="{31954EB9-A1C1-0E4B-5A92-8B551DCD9A70}"/>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88" name="Product image Horizon">
              <a:hlinkClick r:id="rId23" action="ppaction://hlinksldjump"/>
              <a:extLst>
                <a:ext uri="{FF2B5EF4-FFF2-40B4-BE49-F238E27FC236}">
                  <a16:creationId xmlns:a16="http://schemas.microsoft.com/office/drawing/2014/main" id="{A850C745-0CD7-9CB3-6453-EDA6AD6BF780}"/>
                </a:ext>
              </a:extLst>
            </p:cNvPr>
            <p:cNvPicPr>
              <a:picLocks noChangeAspect="1"/>
            </p:cNvPicPr>
            <p:nvPr/>
          </p:nvPicPr>
          <p:blipFill rotWithShape="1">
            <a:blip r:embed="rId24"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89" name="Medical Imaging Title">
            <a:extLst>
              <a:ext uri="{FF2B5EF4-FFF2-40B4-BE49-F238E27FC236}">
                <a16:creationId xmlns:a16="http://schemas.microsoft.com/office/drawing/2014/main" id="{90FC3850-F416-FFA2-57B3-BF1FB9AD0EE8}"/>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90" name="We Care Text">
            <a:extLst>
              <a:ext uri="{FF2B5EF4-FFF2-40B4-BE49-F238E27FC236}">
                <a16:creationId xmlns:a16="http://schemas.microsoft.com/office/drawing/2014/main" id="{1D2DFE1A-DC1D-5B54-93DD-6754A35F8777}"/>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91" name="Thank you image">
            <a:extLst>
              <a:ext uri="{FF2B5EF4-FFF2-40B4-BE49-F238E27FC236}">
                <a16:creationId xmlns:a16="http://schemas.microsoft.com/office/drawing/2014/main" id="{70D00F39-1834-7FFA-9D4C-E94174D64D7D}"/>
              </a:ext>
            </a:extLst>
          </p:cNvPr>
          <p:cNvPicPr>
            <a:picLocks noChangeAspect="1"/>
          </p:cNvPicPr>
          <p:nvPr/>
        </p:nvPicPr>
        <p:blipFill>
          <a:blip r:embed="rId25"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92" name="Tech Spec Dimension">
            <a:extLst>
              <a:ext uri="{FF2B5EF4-FFF2-40B4-BE49-F238E27FC236}">
                <a16:creationId xmlns:a16="http://schemas.microsoft.com/office/drawing/2014/main" id="{5166B139-9250-58D9-FD97-263EEDECCEC4}"/>
              </a:ext>
            </a:extLst>
          </p:cNvPr>
          <p:cNvGrpSpPr/>
          <p:nvPr/>
        </p:nvGrpSpPr>
        <p:grpSpPr>
          <a:xfrm>
            <a:off x="12756692" y="2361785"/>
            <a:ext cx="4701714" cy="338554"/>
            <a:chOff x="8039618" y="2813563"/>
            <a:chExt cx="4187645" cy="338554"/>
          </a:xfrm>
        </p:grpSpPr>
        <p:sp>
          <p:nvSpPr>
            <p:cNvPr id="193" name="TextBox 192">
              <a:extLst>
                <a:ext uri="{FF2B5EF4-FFF2-40B4-BE49-F238E27FC236}">
                  <a16:creationId xmlns:a16="http://schemas.microsoft.com/office/drawing/2014/main" id="{F3AD1C77-BCD0-B069-63D7-B71326819859}"/>
                </a:ext>
              </a:extLst>
            </p:cNvPr>
            <p:cNvSpPr txBox="1"/>
            <p:nvPr/>
          </p:nvSpPr>
          <p:spPr>
            <a:xfrm>
              <a:off x="8039618" y="2813563"/>
              <a:ext cx="2205943"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Dimensiones de la mesa</a:t>
              </a:r>
              <a:endParaRPr lang="en-MX" sz="1600">
                <a:solidFill>
                  <a:schemeClr val="bg1"/>
                </a:solidFill>
                <a:latin typeface="FRUTIGER LT 45 LIGHT" panose="02000503000000000000" pitchFamily="2" charset="0"/>
              </a:endParaRPr>
            </a:p>
          </p:txBody>
        </p:sp>
        <p:sp>
          <p:nvSpPr>
            <p:cNvPr id="194" name="TextBox 193">
              <a:extLst>
                <a:ext uri="{FF2B5EF4-FFF2-40B4-BE49-F238E27FC236}">
                  <a16:creationId xmlns:a16="http://schemas.microsoft.com/office/drawing/2014/main" id="{7E0AA130-E789-D4B3-FC19-5B531326B6EF}"/>
                </a:ext>
              </a:extLst>
            </p:cNvPr>
            <p:cNvSpPr txBox="1"/>
            <p:nvPr/>
          </p:nvSpPr>
          <p:spPr>
            <a:xfrm>
              <a:off x="10281958" y="2813563"/>
              <a:ext cx="1945305" cy="338554"/>
            </a:xfrm>
            <a:prstGeom prst="rect">
              <a:avLst/>
            </a:prstGeom>
            <a:solidFill>
              <a:srgbClr val="F47F26"/>
            </a:solidFill>
            <a:ln>
              <a:noFill/>
            </a:ln>
          </p:spPr>
          <p:txBody>
            <a:bodyPr wrap="square" rtlCol="0">
              <a:spAutoFit/>
            </a:bodyPr>
            <a:lstStyle/>
            <a:p>
              <a:r>
                <a:rPr lang="en-MX" sz="1600" dirty="0">
                  <a:solidFill>
                    <a:schemeClr val="bg1"/>
                  </a:solidFill>
                  <a:latin typeface="FRUTIGER LT 45 LIGHT" panose="02000503000000000000" pitchFamily="2" charset="0"/>
                </a:rPr>
                <a:t>78.7 x 31.5 inches</a:t>
              </a:r>
            </a:p>
          </p:txBody>
        </p:sp>
      </p:grpSp>
      <p:grpSp>
        <p:nvGrpSpPr>
          <p:cNvPr id="195" name="Tech Specs Weight ">
            <a:extLst>
              <a:ext uri="{FF2B5EF4-FFF2-40B4-BE49-F238E27FC236}">
                <a16:creationId xmlns:a16="http://schemas.microsoft.com/office/drawing/2014/main" id="{D5373DCA-441D-DD6B-FEEE-57783053B97A}"/>
              </a:ext>
            </a:extLst>
          </p:cNvPr>
          <p:cNvGrpSpPr/>
          <p:nvPr/>
        </p:nvGrpSpPr>
        <p:grpSpPr>
          <a:xfrm>
            <a:off x="12756691" y="2840455"/>
            <a:ext cx="4701713" cy="338554"/>
            <a:chOff x="7769714" y="3268594"/>
            <a:chExt cx="4718187" cy="338554"/>
          </a:xfrm>
        </p:grpSpPr>
        <p:sp>
          <p:nvSpPr>
            <p:cNvPr id="196" name="TextBox 195">
              <a:extLst>
                <a:ext uri="{FF2B5EF4-FFF2-40B4-BE49-F238E27FC236}">
                  <a16:creationId xmlns:a16="http://schemas.microsoft.com/office/drawing/2014/main" id="{B2372769-6C3C-A83B-5326-A1931F5E868C}"/>
                </a:ext>
              </a:extLst>
            </p:cNvPr>
            <p:cNvSpPr txBox="1"/>
            <p:nvPr/>
          </p:nvSpPr>
          <p:spPr>
            <a:xfrm>
              <a:off x="7769714" y="3268594"/>
              <a:ext cx="2475848"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Límite de peso de la mesa</a:t>
              </a:r>
              <a:endParaRPr lang="en-MX" sz="1600">
                <a:solidFill>
                  <a:schemeClr val="bg1"/>
                </a:solidFill>
                <a:latin typeface="FRUTIGER LT 45 LIGHT" panose="02000503000000000000" pitchFamily="2" charset="0"/>
              </a:endParaRPr>
            </a:p>
          </p:txBody>
        </p:sp>
        <p:sp>
          <p:nvSpPr>
            <p:cNvPr id="197" name="TextBox 196">
              <a:extLst>
                <a:ext uri="{FF2B5EF4-FFF2-40B4-BE49-F238E27FC236}">
                  <a16:creationId xmlns:a16="http://schemas.microsoft.com/office/drawing/2014/main" id="{6AEC25D0-AF97-E434-1162-1498C26E0B5C}"/>
                </a:ext>
              </a:extLst>
            </p:cNvPr>
            <p:cNvSpPr txBox="1"/>
            <p:nvPr/>
          </p:nvSpPr>
          <p:spPr>
            <a:xfrm>
              <a:off x="10281958" y="3268594"/>
              <a:ext cx="2205943"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440 lbs</a:t>
              </a:r>
            </a:p>
          </p:txBody>
        </p:sp>
      </p:grpSp>
      <p:grpSp>
        <p:nvGrpSpPr>
          <p:cNvPr id="198" name="Tech Specs Tube">
            <a:extLst>
              <a:ext uri="{FF2B5EF4-FFF2-40B4-BE49-F238E27FC236}">
                <a16:creationId xmlns:a16="http://schemas.microsoft.com/office/drawing/2014/main" id="{0EFFFD48-F3EE-4D98-3153-4E3F62CD9D79}"/>
              </a:ext>
            </a:extLst>
          </p:cNvPr>
          <p:cNvGrpSpPr/>
          <p:nvPr/>
        </p:nvGrpSpPr>
        <p:grpSpPr>
          <a:xfrm>
            <a:off x="12756691" y="3315041"/>
            <a:ext cx="4715847" cy="338554"/>
            <a:chOff x="8039618" y="3744368"/>
            <a:chExt cx="4200233" cy="338554"/>
          </a:xfrm>
        </p:grpSpPr>
        <p:sp>
          <p:nvSpPr>
            <p:cNvPr id="199" name="TextBox 198">
              <a:extLst>
                <a:ext uri="{FF2B5EF4-FFF2-40B4-BE49-F238E27FC236}">
                  <a16:creationId xmlns:a16="http://schemas.microsoft.com/office/drawing/2014/main" id="{45F57391-9600-E3C2-27E9-D4D17D81F295}"/>
                </a:ext>
              </a:extLst>
            </p:cNvPr>
            <p:cNvSpPr txBox="1"/>
            <p:nvPr/>
          </p:nvSpPr>
          <p:spPr>
            <a:xfrm>
              <a:off x="8039618" y="3744368"/>
              <a:ext cx="2205943"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Tub</a:t>
              </a:r>
              <a:r>
                <a:rPr lang="es-MX" sz="1600">
                  <a:solidFill>
                    <a:schemeClr val="bg1"/>
                  </a:solidFill>
                  <a:latin typeface="FRUTIGER LT 45 LIGHT" panose="02000503000000000000" pitchFamily="2" charset="0"/>
                </a:rPr>
                <a:t>o</a:t>
              </a:r>
              <a:endParaRPr lang="en-MX" sz="1600">
                <a:solidFill>
                  <a:schemeClr val="bg1"/>
                </a:solidFill>
                <a:latin typeface="FRUTIGER LT 45 LIGHT" panose="02000503000000000000" pitchFamily="2" charset="0"/>
              </a:endParaRPr>
            </a:p>
          </p:txBody>
        </p:sp>
        <p:sp>
          <p:nvSpPr>
            <p:cNvPr id="200" name="TextBox 199">
              <a:extLst>
                <a:ext uri="{FF2B5EF4-FFF2-40B4-BE49-F238E27FC236}">
                  <a16:creationId xmlns:a16="http://schemas.microsoft.com/office/drawing/2014/main" id="{F5829A90-46B0-0495-B1E1-3B2B8A16E00C}"/>
                </a:ext>
              </a:extLst>
            </p:cNvPr>
            <p:cNvSpPr txBox="1"/>
            <p:nvPr/>
          </p:nvSpPr>
          <p:spPr>
            <a:xfrm>
              <a:off x="10281958" y="3744368"/>
              <a:ext cx="1957893"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84.72 x 90.5 inches</a:t>
              </a:r>
            </a:p>
          </p:txBody>
        </p:sp>
      </p:grpSp>
      <p:sp>
        <p:nvSpPr>
          <p:cNvPr id="201" name="Subtitle Tech Specs">
            <a:extLst>
              <a:ext uri="{FF2B5EF4-FFF2-40B4-BE49-F238E27FC236}">
                <a16:creationId xmlns:a16="http://schemas.microsoft.com/office/drawing/2014/main" id="{14F21E76-BA45-F04F-660A-930CA7EDE752}"/>
              </a:ext>
            </a:extLst>
          </p:cNvPr>
          <p:cNvSpPr txBox="1"/>
          <p:nvPr/>
        </p:nvSpPr>
        <p:spPr>
          <a:xfrm>
            <a:off x="14620065" y="1858102"/>
            <a:ext cx="2440242" cy="307777"/>
          </a:xfrm>
          <a:prstGeom prst="rect">
            <a:avLst/>
          </a:prstGeom>
          <a:noFill/>
        </p:spPr>
        <p:txBody>
          <a:bodyPr wrap="square" rtlCol="0">
            <a:spAutoFit/>
          </a:bodyPr>
          <a:lstStyle/>
          <a:p>
            <a:pPr algn="r"/>
            <a:r>
              <a:rPr lang="es-MX" sz="1400" dirty="0">
                <a:solidFill>
                  <a:srgbClr val="F47F26"/>
                </a:solidFill>
                <a:latin typeface="FRUTIGER LT 55 ROMAN" panose="02000503000000000000" pitchFamily="2" charset="0"/>
              </a:rPr>
              <a:t>Especificaciones Técnicas</a:t>
            </a:r>
          </a:p>
        </p:txBody>
      </p:sp>
      <p:sp>
        <p:nvSpPr>
          <p:cNvPr id="202" name="Feature 1">
            <a:hlinkClick r:id="rId26" action="ppaction://hlinksldjump"/>
            <a:extLst>
              <a:ext uri="{FF2B5EF4-FFF2-40B4-BE49-F238E27FC236}">
                <a16:creationId xmlns:a16="http://schemas.microsoft.com/office/drawing/2014/main" id="{D34C55DA-3288-2392-4682-AAFEEEFB04CE}"/>
              </a:ext>
            </a:extLst>
          </p:cNvPr>
          <p:cNvSpPr txBox="1"/>
          <p:nvPr/>
        </p:nvSpPr>
        <p:spPr>
          <a:xfrm>
            <a:off x="12756691" y="2169630"/>
            <a:ext cx="2791683" cy="307777"/>
          </a:xfrm>
          <a:prstGeom prst="rect">
            <a:avLst/>
          </a:prstGeom>
          <a:solidFill>
            <a:srgbClr val="F67F25"/>
          </a:solidFill>
          <a:ln>
            <a:noFill/>
          </a:ln>
        </p:spPr>
        <p:txBody>
          <a:bodyPr wrap="square" rtlCol="0">
            <a:spAutoFit/>
          </a:bodyPr>
          <a:lstStyle/>
          <a:p>
            <a:r>
              <a:rPr lang="es-ES" sz="1400" dirty="0">
                <a:solidFill>
                  <a:schemeClr val="bg1"/>
                </a:solidFill>
                <a:latin typeface="FRUTIGER LT 45 LIGHT" panose="02000503000000000000" pitchFamily="2" charset="0"/>
              </a:rPr>
              <a:t>Movimiento del cabezal del tubo</a:t>
            </a:r>
            <a:endParaRPr lang="en-MX" sz="1400" dirty="0">
              <a:solidFill>
                <a:schemeClr val="bg1"/>
              </a:solidFill>
              <a:latin typeface="FRUTIGER LT 45 LIGHT" panose="02000503000000000000" pitchFamily="2" charset="0"/>
            </a:endParaRPr>
          </a:p>
        </p:txBody>
      </p:sp>
      <p:sp>
        <p:nvSpPr>
          <p:cNvPr id="203" name="Feature 2">
            <a:hlinkClick r:id="rId27" action="ppaction://hlinksldjump"/>
            <a:extLst>
              <a:ext uri="{FF2B5EF4-FFF2-40B4-BE49-F238E27FC236}">
                <a16:creationId xmlns:a16="http://schemas.microsoft.com/office/drawing/2014/main" id="{8D786730-16F4-0969-5A60-BA5EA39C7093}"/>
              </a:ext>
            </a:extLst>
          </p:cNvPr>
          <p:cNvSpPr txBox="1"/>
          <p:nvPr/>
        </p:nvSpPr>
        <p:spPr>
          <a:xfrm>
            <a:off x="12756692" y="2512445"/>
            <a:ext cx="2791683" cy="523220"/>
          </a:xfrm>
          <a:prstGeom prst="rect">
            <a:avLst/>
          </a:prstGeom>
          <a:solidFill>
            <a:srgbClr val="F47F26"/>
          </a:solidFill>
          <a:ln>
            <a:noFill/>
          </a:ln>
        </p:spPr>
        <p:txBody>
          <a:bodyPr wrap="square" rtlCol="0">
            <a:spAutoFit/>
          </a:bodyPr>
          <a:lstStyle/>
          <a:p>
            <a:r>
              <a:rPr lang="es-ES" sz="1400" dirty="0">
                <a:solidFill>
                  <a:schemeClr val="bg1"/>
                </a:solidFill>
                <a:latin typeface="FRUTIGER LT 45 LIGHT" panose="02000503000000000000" pitchFamily="2" charset="0"/>
              </a:rPr>
              <a:t>Movimiento Horizontal del soporte de pared</a:t>
            </a:r>
            <a:endParaRPr lang="en-MX" sz="1400" dirty="0">
              <a:solidFill>
                <a:schemeClr val="bg1"/>
              </a:solidFill>
              <a:latin typeface="FRUTIGER LT 45 LIGHT" panose="02000503000000000000" pitchFamily="2" charset="0"/>
            </a:endParaRPr>
          </a:p>
        </p:txBody>
      </p:sp>
      <p:sp>
        <p:nvSpPr>
          <p:cNvPr id="204" name="Feature 3">
            <a:hlinkClick r:id="rId28" action="ppaction://hlinksldjump"/>
            <a:extLst>
              <a:ext uri="{FF2B5EF4-FFF2-40B4-BE49-F238E27FC236}">
                <a16:creationId xmlns:a16="http://schemas.microsoft.com/office/drawing/2014/main" id="{4BF1233B-13CA-9711-6DB0-B8B720913A2E}"/>
              </a:ext>
            </a:extLst>
          </p:cNvPr>
          <p:cNvSpPr txBox="1"/>
          <p:nvPr/>
        </p:nvSpPr>
        <p:spPr>
          <a:xfrm>
            <a:off x="12758992" y="3070703"/>
            <a:ext cx="2791683" cy="523220"/>
          </a:xfrm>
          <a:prstGeom prst="rect">
            <a:avLst/>
          </a:prstGeom>
          <a:solidFill>
            <a:srgbClr val="F47F26"/>
          </a:solidFill>
          <a:ln>
            <a:noFill/>
          </a:ln>
        </p:spPr>
        <p:txBody>
          <a:bodyPr wrap="square" rtlCol="0">
            <a:spAutoFit/>
          </a:bodyPr>
          <a:lstStyle/>
          <a:p>
            <a:r>
              <a:rPr lang="es-ES" sz="1400">
                <a:solidFill>
                  <a:schemeClr val="bg1"/>
                </a:solidFill>
                <a:latin typeface="FRUTIGER LT 45 LIGHT" panose="02000503000000000000" pitchFamily="2" charset="0"/>
              </a:rPr>
              <a:t>Bandeja de mesa con detector Focus</a:t>
            </a:r>
            <a:endParaRPr lang="en-MX" sz="1400">
              <a:solidFill>
                <a:schemeClr val="bg1"/>
              </a:solidFill>
              <a:latin typeface="FRUTIGER LT 45 LIGHT" panose="02000503000000000000" pitchFamily="2" charset="0"/>
            </a:endParaRPr>
          </a:p>
        </p:txBody>
      </p:sp>
      <p:sp>
        <p:nvSpPr>
          <p:cNvPr id="205" name="Feature 4">
            <a:hlinkClick r:id="rId29" action="ppaction://hlinksldjump"/>
            <a:extLst>
              <a:ext uri="{FF2B5EF4-FFF2-40B4-BE49-F238E27FC236}">
                <a16:creationId xmlns:a16="http://schemas.microsoft.com/office/drawing/2014/main" id="{2A7106D9-3BB4-4E43-D6A8-96E070AC5D82}"/>
              </a:ext>
            </a:extLst>
          </p:cNvPr>
          <p:cNvSpPr txBox="1"/>
          <p:nvPr/>
        </p:nvSpPr>
        <p:spPr>
          <a:xfrm>
            <a:off x="12756692" y="3628961"/>
            <a:ext cx="2791683" cy="523220"/>
          </a:xfrm>
          <a:prstGeom prst="rect">
            <a:avLst/>
          </a:prstGeom>
          <a:solidFill>
            <a:srgbClr val="F47F26"/>
          </a:solidFill>
          <a:ln>
            <a:noFill/>
          </a:ln>
        </p:spPr>
        <p:txBody>
          <a:bodyPr wrap="square" rtlCol="0">
            <a:spAutoFit/>
          </a:bodyPr>
          <a:lstStyle/>
          <a:p>
            <a:r>
              <a:rPr lang="es-ES" sz="1400" dirty="0">
                <a:solidFill>
                  <a:schemeClr val="bg1"/>
                </a:solidFill>
                <a:latin typeface="FRUTIGER LT 45 LIGHT" panose="02000503000000000000" pitchFamily="2" charset="0"/>
              </a:rPr>
              <a:t>Bandeja de soporte de pared con detector Focus</a:t>
            </a:r>
            <a:endParaRPr lang="en-MX" sz="1400" dirty="0">
              <a:solidFill>
                <a:schemeClr val="bg1"/>
              </a:solidFill>
              <a:latin typeface="FRUTIGER LT 45 LIGHT" panose="02000503000000000000" pitchFamily="2" charset="0"/>
            </a:endParaRPr>
          </a:p>
        </p:txBody>
      </p:sp>
      <p:sp>
        <p:nvSpPr>
          <p:cNvPr id="206" name="Feature 5">
            <a:hlinkClick r:id="rId30" action="ppaction://hlinksldjump"/>
            <a:extLst>
              <a:ext uri="{FF2B5EF4-FFF2-40B4-BE49-F238E27FC236}">
                <a16:creationId xmlns:a16="http://schemas.microsoft.com/office/drawing/2014/main" id="{D4CA8DE7-0EE1-6222-CBF7-8616B173F8BE}"/>
              </a:ext>
            </a:extLst>
          </p:cNvPr>
          <p:cNvSpPr txBox="1"/>
          <p:nvPr/>
        </p:nvSpPr>
        <p:spPr>
          <a:xfrm>
            <a:off x="12756692" y="4187219"/>
            <a:ext cx="2791683" cy="307777"/>
          </a:xfrm>
          <a:prstGeom prst="rect">
            <a:avLst/>
          </a:prstGeom>
          <a:solidFill>
            <a:srgbClr val="F47F26"/>
          </a:solidFill>
          <a:ln>
            <a:noFill/>
          </a:ln>
        </p:spPr>
        <p:txBody>
          <a:bodyPr wrap="square" rtlCol="0">
            <a:spAutoFit/>
          </a:bodyPr>
          <a:lstStyle/>
          <a:p>
            <a:r>
              <a:rPr lang="es-ES" sz="1400" err="1">
                <a:solidFill>
                  <a:schemeClr val="bg1"/>
                </a:solidFill>
                <a:latin typeface="FRUTIGER LT 45 LIGHT" panose="02000503000000000000" pitchFamily="2" charset="0"/>
              </a:rPr>
              <a:t>Horizon</a:t>
            </a:r>
            <a:r>
              <a:rPr lang="es-ES" sz="1400">
                <a:solidFill>
                  <a:schemeClr val="bg1"/>
                </a:solidFill>
                <a:latin typeface="FRUTIGER LT 45 LIGHT" panose="02000503000000000000" pitchFamily="2" charset="0"/>
              </a:rPr>
              <a:t> sin Mesa</a:t>
            </a:r>
            <a:endParaRPr lang="en-MX" sz="1400">
              <a:solidFill>
                <a:schemeClr val="bg1"/>
              </a:solidFill>
              <a:latin typeface="FRUTIGER LT 45 LIGHT" panose="02000503000000000000" pitchFamily="2" charset="0"/>
            </a:endParaRPr>
          </a:p>
        </p:txBody>
      </p:sp>
      <p:sp>
        <p:nvSpPr>
          <p:cNvPr id="207" name="Feature 6">
            <a:hlinkClick r:id="rId31" action="ppaction://hlinksldjump"/>
            <a:extLst>
              <a:ext uri="{FF2B5EF4-FFF2-40B4-BE49-F238E27FC236}">
                <a16:creationId xmlns:a16="http://schemas.microsoft.com/office/drawing/2014/main" id="{86FA1DF3-1FE9-0C02-4C53-77DDA5CF7D36}"/>
              </a:ext>
            </a:extLst>
          </p:cNvPr>
          <p:cNvSpPr txBox="1"/>
          <p:nvPr/>
        </p:nvSpPr>
        <p:spPr>
          <a:xfrm>
            <a:off x="12756692" y="4530034"/>
            <a:ext cx="2791683" cy="307777"/>
          </a:xfrm>
          <a:prstGeom prst="rect">
            <a:avLst/>
          </a:prstGeom>
          <a:solidFill>
            <a:srgbClr val="F47F26"/>
          </a:solidFill>
          <a:ln>
            <a:noFill/>
          </a:ln>
        </p:spPr>
        <p:txBody>
          <a:bodyPr wrap="square" rtlCol="0">
            <a:spAutoFit/>
          </a:bodyPr>
          <a:lstStyle/>
          <a:p>
            <a:r>
              <a:rPr lang="es-MX" sz="1400">
                <a:solidFill>
                  <a:schemeClr val="bg1"/>
                </a:solidFill>
                <a:latin typeface="FRUTIGER LT 45 LIGHT" panose="02000503000000000000" pitchFamily="2" charset="0"/>
              </a:rPr>
              <a:t>Rotación de columna</a:t>
            </a:r>
            <a:endParaRPr lang="en-MX" sz="1400">
              <a:solidFill>
                <a:schemeClr val="bg1"/>
              </a:solidFill>
              <a:latin typeface="FRUTIGER LT 45 LIGHT" panose="02000503000000000000" pitchFamily="2" charset="0"/>
            </a:endParaRPr>
          </a:p>
        </p:txBody>
      </p:sp>
      <p:sp>
        <p:nvSpPr>
          <p:cNvPr id="208" name="Feature 7">
            <a:hlinkClick r:id="rId32" action="ppaction://hlinksldjump"/>
            <a:extLst>
              <a:ext uri="{FF2B5EF4-FFF2-40B4-BE49-F238E27FC236}">
                <a16:creationId xmlns:a16="http://schemas.microsoft.com/office/drawing/2014/main" id="{D2F30F1A-CB61-97A1-E533-7642222B64BB}"/>
              </a:ext>
            </a:extLst>
          </p:cNvPr>
          <p:cNvSpPr txBox="1"/>
          <p:nvPr/>
        </p:nvSpPr>
        <p:spPr>
          <a:xfrm>
            <a:off x="12756692" y="4872851"/>
            <a:ext cx="2791683" cy="523220"/>
          </a:xfrm>
          <a:prstGeom prst="rect">
            <a:avLst/>
          </a:prstGeom>
          <a:solidFill>
            <a:srgbClr val="F47F26"/>
          </a:solidFill>
          <a:ln>
            <a:noFill/>
          </a:ln>
        </p:spPr>
        <p:txBody>
          <a:bodyPr wrap="square" rtlCol="0">
            <a:spAutoFit/>
          </a:bodyPr>
          <a:lstStyle/>
          <a:p>
            <a:r>
              <a:rPr lang="es-ES" sz="1400" dirty="0">
                <a:solidFill>
                  <a:schemeClr val="bg1"/>
                </a:solidFill>
                <a:latin typeface="FRUTIGER LT 45 LIGHT" panose="02000503000000000000" pitchFamily="2" charset="0"/>
              </a:rPr>
              <a:t>Movimiento de Flotación de la mesa en 4 vías</a:t>
            </a:r>
            <a:endParaRPr lang="en-MX" sz="1400" dirty="0">
              <a:solidFill>
                <a:schemeClr val="bg1"/>
              </a:solidFill>
              <a:latin typeface="FRUTIGER LT 45 LIGHT" panose="02000503000000000000" pitchFamily="2" charset="0"/>
            </a:endParaRPr>
          </a:p>
        </p:txBody>
      </p:sp>
      <p:sp>
        <p:nvSpPr>
          <p:cNvPr id="209" name="Subtitle Features">
            <a:extLst>
              <a:ext uri="{FF2B5EF4-FFF2-40B4-BE49-F238E27FC236}">
                <a16:creationId xmlns:a16="http://schemas.microsoft.com/office/drawing/2014/main" id="{4F16B918-9ED4-D54E-53AE-3BAA2C47C3D8}"/>
              </a:ext>
            </a:extLst>
          </p:cNvPr>
          <p:cNvSpPr txBox="1"/>
          <p:nvPr/>
        </p:nvSpPr>
        <p:spPr>
          <a:xfrm>
            <a:off x="14831122" y="1269862"/>
            <a:ext cx="3366436" cy="307777"/>
          </a:xfrm>
          <a:prstGeom prst="rect">
            <a:avLst/>
          </a:prstGeom>
          <a:noFill/>
        </p:spPr>
        <p:txBody>
          <a:bodyPr wrap="square" rtlCol="0">
            <a:spAutoFit/>
          </a:bodyPr>
          <a:lstStyle/>
          <a:p>
            <a:r>
              <a:rPr lang="es-MX" sz="1400" dirty="0">
                <a:solidFill>
                  <a:srgbClr val="F47F26"/>
                </a:solidFill>
                <a:latin typeface="FRUTIGER LT 55 ROMAN" panose="02000503000000000000" pitchFamily="2" charset="0"/>
              </a:rPr>
              <a:t>Características</a:t>
            </a:r>
          </a:p>
        </p:txBody>
      </p:sp>
      <p:sp>
        <p:nvSpPr>
          <p:cNvPr id="211" name="Subtitle Detector Compatibility">
            <a:extLst>
              <a:ext uri="{FF2B5EF4-FFF2-40B4-BE49-F238E27FC236}">
                <a16:creationId xmlns:a16="http://schemas.microsoft.com/office/drawing/2014/main" id="{6484AE45-C95F-E843-23C7-E179035296F3}"/>
              </a:ext>
            </a:extLst>
          </p:cNvPr>
          <p:cNvSpPr txBox="1"/>
          <p:nvPr/>
        </p:nvSpPr>
        <p:spPr>
          <a:xfrm>
            <a:off x="13870348" y="1498568"/>
            <a:ext cx="4772896" cy="338554"/>
          </a:xfrm>
          <a:prstGeom prst="rect">
            <a:avLst/>
          </a:prstGeom>
          <a:noFill/>
        </p:spPr>
        <p:txBody>
          <a:bodyPr wrap="square" rtlCol="0">
            <a:spAutoFit/>
          </a:bodyPr>
          <a:lstStyle/>
          <a:p>
            <a:pPr algn="ctr"/>
            <a:r>
              <a:rPr lang="es-MX" sz="1600" dirty="0">
                <a:solidFill>
                  <a:srgbClr val="F47F26"/>
                </a:solidFill>
                <a:latin typeface="FRUTIGER LT 45 LIGHT" panose="02000503000000000000" pitchFamily="2" charset="0"/>
              </a:rPr>
              <a:t>Compatibilidad</a:t>
            </a:r>
            <a:r>
              <a:rPr lang="en-US" sz="1600" dirty="0">
                <a:solidFill>
                  <a:srgbClr val="F47F26"/>
                </a:solidFill>
                <a:latin typeface="FRUTIGER LT 45 LIGHT" panose="02000503000000000000" pitchFamily="2" charset="0"/>
              </a:rPr>
              <a:t> de </a:t>
            </a:r>
            <a:r>
              <a:rPr lang="es-MX" sz="1600" dirty="0">
                <a:solidFill>
                  <a:srgbClr val="F47F26"/>
                </a:solidFill>
                <a:latin typeface="FRUTIGER LT 45 LIGHT" panose="02000503000000000000" pitchFamily="2" charset="0"/>
              </a:rPr>
              <a:t>Detectores</a:t>
            </a:r>
          </a:p>
        </p:txBody>
      </p:sp>
      <p:sp>
        <p:nvSpPr>
          <p:cNvPr id="212" name="Subtitle Photo Gallery">
            <a:extLst>
              <a:ext uri="{FF2B5EF4-FFF2-40B4-BE49-F238E27FC236}">
                <a16:creationId xmlns:a16="http://schemas.microsoft.com/office/drawing/2014/main" id="{FE61228A-BF7E-FA9B-F790-DF240F28B304}"/>
              </a:ext>
            </a:extLst>
          </p:cNvPr>
          <p:cNvSpPr txBox="1"/>
          <p:nvPr/>
        </p:nvSpPr>
        <p:spPr>
          <a:xfrm>
            <a:off x="14620065" y="926463"/>
            <a:ext cx="2146928" cy="400110"/>
          </a:xfrm>
          <a:prstGeom prst="rect">
            <a:avLst/>
          </a:prstGeom>
          <a:noFill/>
        </p:spPr>
        <p:txBody>
          <a:bodyPr wrap="square" rtlCol="0">
            <a:spAutoFit/>
          </a:bodyPr>
          <a:lstStyle/>
          <a:p>
            <a:pPr algn="r"/>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105" name="Menu Background">
            <a:extLst>
              <a:ext uri="{FF2B5EF4-FFF2-40B4-BE49-F238E27FC236}">
                <a16:creationId xmlns:a16="http://schemas.microsoft.com/office/drawing/2014/main" id="{E0949C9F-7CB9-CE77-FA06-6A45D58FC52A}"/>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26" name="Menu Portafolio">
            <a:hlinkClick r:id="rId33" action="ppaction://hlinksldjump"/>
            <a:extLst>
              <a:ext uri="{FF2B5EF4-FFF2-40B4-BE49-F238E27FC236}">
                <a16:creationId xmlns:a16="http://schemas.microsoft.com/office/drawing/2014/main" id="{DD5ADE2D-9276-974F-3EF6-ABF1DE44AAF7}"/>
              </a:ext>
            </a:extLst>
          </p:cNvPr>
          <p:cNvSpPr txBox="1"/>
          <p:nvPr/>
        </p:nvSpPr>
        <p:spPr>
          <a:xfrm>
            <a:off x="8814465"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27" name="Menu End Presentation">
            <a:hlinkClick r:id="" action="ppaction://hlinkshowjump?jump=lastslide"/>
            <a:extLst>
              <a:ext uri="{FF2B5EF4-FFF2-40B4-BE49-F238E27FC236}">
                <a16:creationId xmlns:a16="http://schemas.microsoft.com/office/drawing/2014/main" id="{2817EE83-E3C2-8764-13A4-70B234186D01}"/>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28" name="Menu Detector">
            <a:hlinkClick r:id="rId34" action="ppaction://hlinksldjump"/>
            <a:extLst>
              <a:ext uri="{FF2B5EF4-FFF2-40B4-BE49-F238E27FC236}">
                <a16:creationId xmlns:a16="http://schemas.microsoft.com/office/drawing/2014/main" id="{BAEE0490-2B7F-FCB2-8695-161F96DD2FD2}"/>
              </a:ext>
            </a:extLst>
          </p:cNvPr>
          <p:cNvSpPr txBox="1"/>
          <p:nvPr/>
        </p:nvSpPr>
        <p:spPr>
          <a:xfrm>
            <a:off x="7407634"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29" name="Menu Photo Gallery">
            <a:hlinkClick r:id="rId35" action="ppaction://hlinksldjump"/>
            <a:extLst>
              <a:ext uri="{FF2B5EF4-FFF2-40B4-BE49-F238E27FC236}">
                <a16:creationId xmlns:a16="http://schemas.microsoft.com/office/drawing/2014/main" id="{3B1EAACD-5991-B68C-2D28-FA141D5B6603}"/>
              </a:ext>
            </a:extLst>
          </p:cNvPr>
          <p:cNvSpPr txBox="1"/>
          <p:nvPr/>
        </p:nvSpPr>
        <p:spPr>
          <a:xfrm>
            <a:off x="6000803"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46" name="Menu Benefits">
            <a:hlinkClick r:id="rId36" action="ppaction://hlinksldjump"/>
            <a:extLst>
              <a:ext uri="{FF2B5EF4-FFF2-40B4-BE49-F238E27FC236}">
                <a16:creationId xmlns:a16="http://schemas.microsoft.com/office/drawing/2014/main" id="{13730C3B-B48A-2BFC-79F2-99331BFFF189}"/>
              </a:ext>
            </a:extLst>
          </p:cNvPr>
          <p:cNvSpPr txBox="1"/>
          <p:nvPr/>
        </p:nvSpPr>
        <p:spPr>
          <a:xfrm>
            <a:off x="459397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Beneficios</a:t>
            </a:r>
          </a:p>
        </p:txBody>
      </p:sp>
      <p:sp>
        <p:nvSpPr>
          <p:cNvPr id="147" name="Menu Features">
            <a:hlinkClick r:id="rId37" action="ppaction://hlinksldjump"/>
            <a:extLst>
              <a:ext uri="{FF2B5EF4-FFF2-40B4-BE49-F238E27FC236}">
                <a16:creationId xmlns:a16="http://schemas.microsoft.com/office/drawing/2014/main" id="{C0B035BB-C562-C055-0C1D-D5249E17E7EE}"/>
              </a:ext>
            </a:extLst>
          </p:cNvPr>
          <p:cNvSpPr txBox="1"/>
          <p:nvPr/>
        </p:nvSpPr>
        <p:spPr>
          <a:xfrm>
            <a:off x="318714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Características</a:t>
            </a:r>
          </a:p>
        </p:txBody>
      </p:sp>
      <p:sp>
        <p:nvSpPr>
          <p:cNvPr id="148" name="Menu Specifications">
            <a:hlinkClick r:id="rId38" action="ppaction://hlinksldjump"/>
            <a:extLst>
              <a:ext uri="{FF2B5EF4-FFF2-40B4-BE49-F238E27FC236}">
                <a16:creationId xmlns:a16="http://schemas.microsoft.com/office/drawing/2014/main" id="{CEB34842-596B-D13E-8FA9-4C5D50D7D41C}"/>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49" name="Carestream Logo Menu">
            <a:hlinkClick r:id="" action="ppaction://hlinkshowjump?jump=firstslide"/>
            <a:extLst>
              <a:ext uri="{FF2B5EF4-FFF2-40B4-BE49-F238E27FC236}">
                <a16:creationId xmlns:a16="http://schemas.microsoft.com/office/drawing/2014/main" id="{1ACF0034-8579-005C-8C2F-64692035D4FB}"/>
              </a:ext>
            </a:extLst>
          </p:cNvPr>
          <p:cNvPicPr>
            <a:picLocks noChangeAspect="1"/>
          </p:cNvPicPr>
          <p:nvPr/>
        </p:nvPicPr>
        <p:blipFill>
          <a:blip r:embed="rId39"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213" name="DETECTORS">
            <a:extLst>
              <a:ext uri="{FF2B5EF4-FFF2-40B4-BE49-F238E27FC236}">
                <a16:creationId xmlns:a16="http://schemas.microsoft.com/office/drawing/2014/main" id="{720220CF-3C6A-480D-97E7-6F852C9FD711}"/>
              </a:ext>
            </a:extLst>
          </p:cNvPr>
          <p:cNvGrpSpPr/>
          <p:nvPr/>
        </p:nvGrpSpPr>
        <p:grpSpPr>
          <a:xfrm>
            <a:off x="-7890919" y="4139232"/>
            <a:ext cx="2042338" cy="2120888"/>
            <a:chOff x="5247304" y="4372963"/>
            <a:chExt cx="2042338" cy="2120888"/>
          </a:xfrm>
        </p:grpSpPr>
        <p:sp>
          <p:nvSpPr>
            <p:cNvPr id="214" name="Rectangulo Detectors">
              <a:hlinkClick r:id="rId40" action="ppaction://hlinksldjump"/>
              <a:extLst>
                <a:ext uri="{FF2B5EF4-FFF2-40B4-BE49-F238E27FC236}">
                  <a16:creationId xmlns:a16="http://schemas.microsoft.com/office/drawing/2014/main" id="{0D389A48-5826-36F2-EF3B-F3826D24B3BB}"/>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15" name="TextBox Detectors">
              <a:hlinkClick r:id="rId40" action="ppaction://hlinksldjump"/>
              <a:extLst>
                <a:ext uri="{FF2B5EF4-FFF2-40B4-BE49-F238E27FC236}">
                  <a16:creationId xmlns:a16="http://schemas.microsoft.com/office/drawing/2014/main" id="{7A789195-1308-8E0F-A019-1FC5526B1977}"/>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16" name="Product image Detectors">
              <a:hlinkClick r:id="rId40" action="ppaction://hlinksldjump"/>
              <a:extLst>
                <a:ext uri="{FF2B5EF4-FFF2-40B4-BE49-F238E27FC236}">
                  <a16:creationId xmlns:a16="http://schemas.microsoft.com/office/drawing/2014/main" id="{9379A92D-942F-387C-DE69-4301D91A8446}"/>
                </a:ext>
              </a:extLst>
            </p:cNvPr>
            <p:cNvPicPr>
              <a:picLocks noChangeAspect="1"/>
            </p:cNvPicPr>
            <p:nvPr/>
          </p:nvPicPr>
          <p:blipFill>
            <a:blip r:embed="rId41"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419958905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 name="TextBox 48">
            <a:extLst>
              <a:ext uri="{FF2B5EF4-FFF2-40B4-BE49-F238E27FC236}">
                <a16:creationId xmlns:a16="http://schemas.microsoft.com/office/drawing/2014/main" id="{C0CE8644-5491-63AF-C568-E442D455DCFC}"/>
              </a:ext>
            </a:extLst>
          </p:cNvPr>
          <p:cNvSpPr txBox="1"/>
          <p:nvPr/>
        </p:nvSpPr>
        <p:spPr>
          <a:xfrm>
            <a:off x="5573383" y="1458971"/>
            <a:ext cx="2146928" cy="400110"/>
          </a:xfrm>
          <a:prstGeom prst="rect">
            <a:avLst/>
          </a:prstGeom>
          <a:noFill/>
        </p:spPr>
        <p:txBody>
          <a:bodyPr wrap="square" rtlCol="0">
            <a:spAutoFit/>
          </a:bodyPr>
          <a:lstStyle/>
          <a:p>
            <a:pPr algn="r"/>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253" name="Our Portafolio text box">
            <a:extLst>
              <a:ext uri="{FF2B5EF4-FFF2-40B4-BE49-F238E27FC236}">
                <a16:creationId xmlns:a16="http://schemas.microsoft.com/office/drawing/2014/main" id="{EAB44C7F-6519-9BB5-1132-E07CC5ED673E}"/>
              </a:ext>
            </a:extLst>
          </p:cNvPr>
          <p:cNvSpPr txBox="1"/>
          <p:nvPr/>
        </p:nvSpPr>
        <p:spPr>
          <a:xfrm>
            <a:off x="4627950" y="-2642264"/>
            <a:ext cx="3464549" cy="584775"/>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a:t> Our Portfolio</a:t>
            </a:r>
          </a:p>
        </p:txBody>
      </p:sp>
      <p:sp>
        <p:nvSpPr>
          <p:cNvPr id="22" name="TextBox 21">
            <a:extLst>
              <a:ext uri="{FF2B5EF4-FFF2-40B4-BE49-F238E27FC236}">
                <a16:creationId xmlns:a16="http://schemas.microsoft.com/office/drawing/2014/main" id="{0655BDD5-2E6F-EFD8-1780-84D8A75A00B9}"/>
              </a:ext>
            </a:extLst>
          </p:cNvPr>
          <p:cNvSpPr txBox="1"/>
          <p:nvPr/>
        </p:nvSpPr>
        <p:spPr>
          <a:xfrm>
            <a:off x="3709552" y="1073147"/>
            <a:ext cx="4772896" cy="461665"/>
          </a:xfrm>
          <a:prstGeom prst="rect">
            <a:avLst/>
          </a:prstGeom>
          <a:noFill/>
        </p:spPr>
        <p:txBody>
          <a:bodyPr wrap="square" rtlCol="0">
            <a:spAutoFit/>
          </a:bodyPr>
          <a:lstStyle>
            <a:defPPr>
              <a:defRPr lang="en-SV"/>
            </a:defPPr>
            <a:lvl1pPr algn="ctr">
              <a:defRPr sz="2400" b="1">
                <a:latin typeface="FRUTIGER LT 65" panose="02000503000000000000" pitchFamily="2" charset="0"/>
              </a:defRPr>
            </a:lvl1pPr>
          </a:lstStyle>
          <a:p>
            <a:r>
              <a:rPr lang="en-US" dirty="0"/>
              <a:t>Horizon X-Ray System</a:t>
            </a:r>
          </a:p>
        </p:txBody>
      </p:sp>
      <p:pic>
        <p:nvPicPr>
          <p:cNvPr id="9" name="Picture 8">
            <a:extLst>
              <a:ext uri="{FF2B5EF4-FFF2-40B4-BE49-F238E27FC236}">
                <a16:creationId xmlns:a16="http://schemas.microsoft.com/office/drawing/2014/main" id="{EA6CF7D1-C1FC-A09D-C568-EDCC6C0C0E16}"/>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50847" y="2249706"/>
            <a:ext cx="6009377" cy="3980680"/>
          </a:xfrm>
          <a:prstGeom prst="rect">
            <a:avLst/>
          </a:prstGeom>
        </p:spPr>
      </p:pic>
      <p:pic>
        <p:nvPicPr>
          <p:cNvPr id="12" name="Picture 11">
            <a:extLst>
              <a:ext uri="{FF2B5EF4-FFF2-40B4-BE49-F238E27FC236}">
                <a16:creationId xmlns:a16="http://schemas.microsoft.com/office/drawing/2014/main" id="{082ED4F7-FB2D-1952-3F20-895AEC4158F7}"/>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720774" y="2504881"/>
            <a:ext cx="5205494" cy="3470329"/>
          </a:xfrm>
          <a:prstGeom prst="rect">
            <a:avLst/>
          </a:prstGeom>
        </p:spPr>
      </p:pic>
      <p:sp>
        <p:nvSpPr>
          <p:cNvPr id="136" name="Our Portafolio text box">
            <a:extLst>
              <a:ext uri="{FF2B5EF4-FFF2-40B4-BE49-F238E27FC236}">
                <a16:creationId xmlns:a16="http://schemas.microsoft.com/office/drawing/2014/main" id="{ED691F67-FBBF-38C3-F77C-759C0C834D65}"/>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37" name="Footer Placeholder 4">
            <a:extLst>
              <a:ext uri="{FF2B5EF4-FFF2-40B4-BE49-F238E27FC236}">
                <a16:creationId xmlns:a16="http://schemas.microsoft.com/office/drawing/2014/main" id="{47DF79F6-0146-CD47-C6F2-E87E3C362057}"/>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38" name="Thank you Title">
            <a:extLst>
              <a:ext uri="{FF2B5EF4-FFF2-40B4-BE49-F238E27FC236}">
                <a16:creationId xmlns:a16="http://schemas.microsoft.com/office/drawing/2014/main" id="{0F0ECBC5-E05B-983C-5D07-13357AC9A07E}"/>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39" name="Why Us picture">
            <a:extLst>
              <a:ext uri="{FF2B5EF4-FFF2-40B4-BE49-F238E27FC236}">
                <a16:creationId xmlns:a16="http://schemas.microsoft.com/office/drawing/2014/main" id="{F0105FAF-5FAF-D264-9D2D-8B208D08756C}"/>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grpSp>
        <p:nvGrpSpPr>
          <p:cNvPr id="140" name="PRINTING">
            <a:extLst>
              <a:ext uri="{FF2B5EF4-FFF2-40B4-BE49-F238E27FC236}">
                <a16:creationId xmlns:a16="http://schemas.microsoft.com/office/drawing/2014/main" id="{B27AB348-B315-A646-4B0C-63DB3C259DCC}"/>
              </a:ext>
            </a:extLst>
          </p:cNvPr>
          <p:cNvGrpSpPr/>
          <p:nvPr/>
        </p:nvGrpSpPr>
        <p:grpSpPr>
          <a:xfrm>
            <a:off x="-4150933" y="4208655"/>
            <a:ext cx="2263350" cy="1982042"/>
            <a:chOff x="9691837" y="4522498"/>
            <a:chExt cx="2263350" cy="1982042"/>
          </a:xfrm>
        </p:grpSpPr>
        <p:sp>
          <p:nvSpPr>
            <p:cNvPr id="141" name="Rectangulo Printing">
              <a:hlinkClick r:id="rId6" action="ppaction://hlinksldjump"/>
              <a:extLst>
                <a:ext uri="{FF2B5EF4-FFF2-40B4-BE49-F238E27FC236}">
                  <a16:creationId xmlns:a16="http://schemas.microsoft.com/office/drawing/2014/main" id="{6B92001C-04C1-DCE3-D154-D9751F6FA374}"/>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42" name="TextBox Printing">
              <a:hlinkClick r:id="rId6" action="ppaction://hlinksldjump"/>
              <a:extLst>
                <a:ext uri="{FF2B5EF4-FFF2-40B4-BE49-F238E27FC236}">
                  <a16:creationId xmlns:a16="http://schemas.microsoft.com/office/drawing/2014/main" id="{F0102EB4-28B3-1C34-47B3-39DB7552C9F7}"/>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43" name="Prodcut image 5950">
              <a:hlinkClick r:id="rId6" action="ppaction://hlinksldjump"/>
              <a:extLst>
                <a:ext uri="{FF2B5EF4-FFF2-40B4-BE49-F238E27FC236}">
                  <a16:creationId xmlns:a16="http://schemas.microsoft.com/office/drawing/2014/main" id="{7C9CF36F-BEFE-54BA-0AA1-1563163A950E}"/>
                </a:ext>
              </a:extLst>
            </p:cNvPr>
            <p:cNvPicPr>
              <a:picLocks noChangeAspect="1" noChangeArrowheads="1"/>
            </p:cNvPicPr>
            <p:nvPr/>
          </p:nvPicPr>
          <p:blipFill>
            <a:blip r:embed="rId7"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44" name="Vita Flex">
              <a:hlinkClick r:id="rId6" action="ppaction://hlinksldjump"/>
              <a:extLst>
                <a:ext uri="{FF2B5EF4-FFF2-40B4-BE49-F238E27FC236}">
                  <a16:creationId xmlns:a16="http://schemas.microsoft.com/office/drawing/2014/main" id="{61D27219-FDBB-DAEE-F160-E69F0E0AFDCF}"/>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49" name="RISE">
            <a:extLst>
              <a:ext uri="{FF2B5EF4-FFF2-40B4-BE49-F238E27FC236}">
                <a16:creationId xmlns:a16="http://schemas.microsoft.com/office/drawing/2014/main" id="{01C4862F-DC86-9324-D94B-742D504BBBBC}"/>
              </a:ext>
            </a:extLst>
          </p:cNvPr>
          <p:cNvGrpSpPr/>
          <p:nvPr/>
        </p:nvGrpSpPr>
        <p:grpSpPr>
          <a:xfrm>
            <a:off x="-11285110" y="4208655"/>
            <a:ext cx="2042338" cy="1982042"/>
            <a:chOff x="3870208" y="4306822"/>
            <a:chExt cx="2042338" cy="1982042"/>
          </a:xfrm>
        </p:grpSpPr>
        <p:grpSp>
          <p:nvGrpSpPr>
            <p:cNvPr id="150" name="RISE">
              <a:extLst>
                <a:ext uri="{FF2B5EF4-FFF2-40B4-BE49-F238E27FC236}">
                  <a16:creationId xmlns:a16="http://schemas.microsoft.com/office/drawing/2014/main" id="{9E5BB68E-A28A-4B48-47C8-51996B245A66}"/>
                </a:ext>
              </a:extLst>
            </p:cNvPr>
            <p:cNvGrpSpPr/>
            <p:nvPr/>
          </p:nvGrpSpPr>
          <p:grpSpPr>
            <a:xfrm>
              <a:off x="3870208" y="4306822"/>
              <a:ext cx="2042338" cy="1982042"/>
              <a:chOff x="2933238" y="4372963"/>
              <a:chExt cx="2042338" cy="1982042"/>
            </a:xfrm>
          </p:grpSpPr>
          <p:sp>
            <p:nvSpPr>
              <p:cNvPr id="152" name="Rectangulo Rise">
                <a:hlinkClick r:id="rId9" action="ppaction://hlinksldjump"/>
                <a:extLst>
                  <a:ext uri="{FF2B5EF4-FFF2-40B4-BE49-F238E27FC236}">
                    <a16:creationId xmlns:a16="http://schemas.microsoft.com/office/drawing/2014/main" id="{1FA8F65E-3A18-7E58-E8C6-09CEF9932F51}"/>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3" name="TextBox Rise">
                <a:hlinkClick r:id="rId9" action="ppaction://hlinksldjump"/>
                <a:extLst>
                  <a:ext uri="{FF2B5EF4-FFF2-40B4-BE49-F238E27FC236}">
                    <a16:creationId xmlns:a16="http://schemas.microsoft.com/office/drawing/2014/main" id="{2A1DF7BF-CAA7-C058-EEDC-A92A6EADF252}"/>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51" name="Picture 150">
              <a:hlinkClick r:id="rId9" action="ppaction://hlinksldjump"/>
              <a:extLst>
                <a:ext uri="{FF2B5EF4-FFF2-40B4-BE49-F238E27FC236}">
                  <a16:creationId xmlns:a16="http://schemas.microsoft.com/office/drawing/2014/main" id="{93BA5BC9-61DB-D578-CF71-7B860E69A50F}"/>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54" name="REVOLUTION">
            <a:extLst>
              <a:ext uri="{FF2B5EF4-FFF2-40B4-BE49-F238E27FC236}">
                <a16:creationId xmlns:a16="http://schemas.microsoft.com/office/drawing/2014/main" id="{F1408581-F55A-AEC0-BFF2-9DD597528F94}"/>
              </a:ext>
            </a:extLst>
          </p:cNvPr>
          <p:cNvGrpSpPr/>
          <p:nvPr/>
        </p:nvGrpSpPr>
        <p:grpSpPr>
          <a:xfrm>
            <a:off x="-14975241" y="4203612"/>
            <a:ext cx="2062983" cy="1992129"/>
            <a:chOff x="612262" y="4383050"/>
            <a:chExt cx="2062983" cy="1992129"/>
          </a:xfrm>
        </p:grpSpPr>
        <p:sp>
          <p:nvSpPr>
            <p:cNvPr id="155" name="Rectangulo Revolution">
              <a:hlinkClick r:id="rId11" action="ppaction://hlinksldjump"/>
              <a:extLst>
                <a:ext uri="{FF2B5EF4-FFF2-40B4-BE49-F238E27FC236}">
                  <a16:creationId xmlns:a16="http://schemas.microsoft.com/office/drawing/2014/main" id="{2AE22343-83BB-02D0-6EF1-D85BA7687CCE}"/>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56" name="Prodcut image Revolution">
              <a:hlinkClick r:id="rId11" action="ppaction://hlinksldjump"/>
              <a:extLst>
                <a:ext uri="{FF2B5EF4-FFF2-40B4-BE49-F238E27FC236}">
                  <a16:creationId xmlns:a16="http://schemas.microsoft.com/office/drawing/2014/main" id="{4389CD80-CACD-50BF-2DAF-7530E60569FA}"/>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57" name="TextBox Revolution">
              <a:hlinkClick r:id="rId11" action="ppaction://hlinksldjump"/>
              <a:extLst>
                <a:ext uri="{FF2B5EF4-FFF2-40B4-BE49-F238E27FC236}">
                  <a16:creationId xmlns:a16="http://schemas.microsoft.com/office/drawing/2014/main" id="{905344F4-4183-093D-52C8-91DF598DF8BF}"/>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58" name="EXCEL">
            <a:extLst>
              <a:ext uri="{FF2B5EF4-FFF2-40B4-BE49-F238E27FC236}">
                <a16:creationId xmlns:a16="http://schemas.microsoft.com/office/drawing/2014/main" id="{1F0A2183-0FDA-501C-6942-4DED607BD773}"/>
              </a:ext>
            </a:extLst>
          </p:cNvPr>
          <p:cNvGrpSpPr/>
          <p:nvPr/>
        </p:nvGrpSpPr>
        <p:grpSpPr>
          <a:xfrm>
            <a:off x="26541013" y="1885505"/>
            <a:ext cx="2057103" cy="1982042"/>
            <a:chOff x="9706418" y="2036246"/>
            <a:chExt cx="2057103" cy="1982042"/>
          </a:xfrm>
        </p:grpSpPr>
        <p:sp>
          <p:nvSpPr>
            <p:cNvPr id="159" name="Rectangulo Excel">
              <a:hlinkClick r:id="rId13" action="ppaction://hlinksldjump"/>
              <a:extLst>
                <a:ext uri="{FF2B5EF4-FFF2-40B4-BE49-F238E27FC236}">
                  <a16:creationId xmlns:a16="http://schemas.microsoft.com/office/drawing/2014/main" id="{4573F77B-4480-045C-0F8A-7721343B25B1}"/>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0" name="TextBox Excel">
              <a:hlinkClick r:id="rId13" action="ppaction://hlinksldjump"/>
              <a:extLst>
                <a:ext uri="{FF2B5EF4-FFF2-40B4-BE49-F238E27FC236}">
                  <a16:creationId xmlns:a16="http://schemas.microsoft.com/office/drawing/2014/main" id="{5CD3A447-6BB2-94A8-D117-AAA37381D91A}"/>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61" name="Product image Excel">
              <a:hlinkClick r:id="rId13" action="ppaction://hlinksldjump"/>
              <a:extLst>
                <a:ext uri="{FF2B5EF4-FFF2-40B4-BE49-F238E27FC236}">
                  <a16:creationId xmlns:a16="http://schemas.microsoft.com/office/drawing/2014/main" id="{BCCA679D-2F39-F843-B66B-7EC72A6F59D3}"/>
                </a:ext>
              </a:extLst>
            </p:cNvPr>
            <p:cNvPicPr>
              <a:picLocks noChangeAspect="1"/>
            </p:cNvPicPr>
            <p:nvPr/>
          </p:nvPicPr>
          <p:blipFill>
            <a:blip r:embed="rId14"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62" name="COMPAS OTC">
            <a:extLst>
              <a:ext uri="{FF2B5EF4-FFF2-40B4-BE49-F238E27FC236}">
                <a16:creationId xmlns:a16="http://schemas.microsoft.com/office/drawing/2014/main" id="{D0590F28-866B-D925-E8DE-C19F292ADC56}"/>
              </a:ext>
            </a:extLst>
          </p:cNvPr>
          <p:cNvGrpSpPr/>
          <p:nvPr/>
        </p:nvGrpSpPr>
        <p:grpSpPr>
          <a:xfrm>
            <a:off x="22389051" y="1885505"/>
            <a:ext cx="2042338" cy="1982042"/>
            <a:chOff x="5078285" y="2036246"/>
            <a:chExt cx="2042338" cy="1982042"/>
          </a:xfrm>
        </p:grpSpPr>
        <p:sp>
          <p:nvSpPr>
            <p:cNvPr id="163" name="Rectangulo Compas OTC">
              <a:hlinkClick r:id="rId15" action="ppaction://hlinksldjump"/>
              <a:extLst>
                <a:ext uri="{FF2B5EF4-FFF2-40B4-BE49-F238E27FC236}">
                  <a16:creationId xmlns:a16="http://schemas.microsoft.com/office/drawing/2014/main" id="{BDD4F585-E3EB-DBD5-6D04-45F0AC2CF0BB}"/>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4" name="TextBox Compass OTC">
              <a:hlinkClick r:id="rId15" action="ppaction://hlinksldjump"/>
              <a:extLst>
                <a:ext uri="{FF2B5EF4-FFF2-40B4-BE49-F238E27FC236}">
                  <a16:creationId xmlns:a16="http://schemas.microsoft.com/office/drawing/2014/main" id="{39B58E95-3C78-9F5C-2E8B-69696C71BD07}"/>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65" name="Product image Compass OTC">
              <a:hlinkClick r:id="rId15" action="ppaction://hlinksldjump"/>
              <a:extLst>
                <a:ext uri="{FF2B5EF4-FFF2-40B4-BE49-F238E27FC236}">
                  <a16:creationId xmlns:a16="http://schemas.microsoft.com/office/drawing/2014/main" id="{3543C997-7957-F33A-45D5-58B751CFCE71}"/>
                </a:ext>
              </a:extLst>
            </p:cNvPr>
            <p:cNvPicPr>
              <a:picLocks noChangeAspect="1"/>
            </p:cNvPicPr>
            <p:nvPr/>
          </p:nvPicPr>
          <p:blipFill rotWithShape="1">
            <a:blip r:embed="rId16"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66" name="COMPASS FMT">
            <a:extLst>
              <a:ext uri="{FF2B5EF4-FFF2-40B4-BE49-F238E27FC236}">
                <a16:creationId xmlns:a16="http://schemas.microsoft.com/office/drawing/2014/main" id="{82BFECB5-5130-C416-AB94-80FB818FA2F3}"/>
              </a:ext>
            </a:extLst>
          </p:cNvPr>
          <p:cNvGrpSpPr/>
          <p:nvPr/>
        </p:nvGrpSpPr>
        <p:grpSpPr>
          <a:xfrm>
            <a:off x="18200403" y="1885505"/>
            <a:ext cx="2042338" cy="1982042"/>
            <a:chOff x="2774521" y="2046333"/>
            <a:chExt cx="2042338" cy="1982042"/>
          </a:xfrm>
        </p:grpSpPr>
        <p:grpSp>
          <p:nvGrpSpPr>
            <p:cNvPr id="167" name="Group 166">
              <a:extLst>
                <a:ext uri="{FF2B5EF4-FFF2-40B4-BE49-F238E27FC236}">
                  <a16:creationId xmlns:a16="http://schemas.microsoft.com/office/drawing/2014/main" id="{4464973C-7505-9807-8D93-ADB7792681FF}"/>
                </a:ext>
              </a:extLst>
            </p:cNvPr>
            <p:cNvGrpSpPr/>
            <p:nvPr/>
          </p:nvGrpSpPr>
          <p:grpSpPr>
            <a:xfrm>
              <a:off x="2774521" y="2046333"/>
              <a:ext cx="2042338" cy="1982042"/>
              <a:chOff x="2774521" y="2046333"/>
              <a:chExt cx="2042338" cy="1982042"/>
            </a:xfrm>
          </p:grpSpPr>
          <p:sp>
            <p:nvSpPr>
              <p:cNvPr id="169" name="Rectangulo Horizon">
                <a:hlinkClick r:id="rId17" action="ppaction://hlinksldjump"/>
                <a:extLst>
                  <a:ext uri="{FF2B5EF4-FFF2-40B4-BE49-F238E27FC236}">
                    <a16:creationId xmlns:a16="http://schemas.microsoft.com/office/drawing/2014/main" id="{6535CCC9-5897-A23E-F9D3-B4AD6A7F9848}"/>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0" name="TextBox Compass FMT">
                <a:hlinkClick r:id="rId17" action="ppaction://hlinksldjump"/>
                <a:extLst>
                  <a:ext uri="{FF2B5EF4-FFF2-40B4-BE49-F238E27FC236}">
                    <a16:creationId xmlns:a16="http://schemas.microsoft.com/office/drawing/2014/main" id="{2EBA41CF-9A58-C15C-63D4-7232906D8805}"/>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68" name="Picture 167">
              <a:hlinkClick r:id="rId17" action="ppaction://hlinksldjump"/>
              <a:extLst>
                <a:ext uri="{FF2B5EF4-FFF2-40B4-BE49-F238E27FC236}">
                  <a16:creationId xmlns:a16="http://schemas.microsoft.com/office/drawing/2014/main" id="{ACDDE2D7-3888-EF81-7DC4-921A155B0161}"/>
                </a:ext>
              </a:extLst>
            </p:cNvPr>
            <p:cNvPicPr>
              <a:picLocks noChangeAspect="1"/>
            </p:cNvPicPr>
            <p:nvPr/>
          </p:nvPicPr>
          <p:blipFill rotWithShape="1">
            <a:blip r:embed="rId18"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71" name="HORIZON">
            <a:extLst>
              <a:ext uri="{FF2B5EF4-FFF2-40B4-BE49-F238E27FC236}">
                <a16:creationId xmlns:a16="http://schemas.microsoft.com/office/drawing/2014/main" id="{250C4C02-B4BE-AA77-32EB-DA4B920D98F7}"/>
              </a:ext>
            </a:extLst>
          </p:cNvPr>
          <p:cNvGrpSpPr/>
          <p:nvPr/>
        </p:nvGrpSpPr>
        <p:grpSpPr>
          <a:xfrm>
            <a:off x="14110573" y="1885505"/>
            <a:ext cx="2062983" cy="1982042"/>
            <a:chOff x="443243" y="2046333"/>
            <a:chExt cx="2062983" cy="1982042"/>
          </a:xfrm>
        </p:grpSpPr>
        <p:sp>
          <p:nvSpPr>
            <p:cNvPr id="172" name="Rectangulo Horizon">
              <a:hlinkClick r:id="rId19" action="ppaction://hlinksldjump"/>
              <a:extLst>
                <a:ext uri="{FF2B5EF4-FFF2-40B4-BE49-F238E27FC236}">
                  <a16:creationId xmlns:a16="http://schemas.microsoft.com/office/drawing/2014/main" id="{6651FBDC-10A3-E4D6-939B-BAF881D7999F}"/>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3" name="TextBox Horizon">
              <a:hlinkClick r:id="rId19" action="ppaction://hlinksldjump"/>
              <a:extLst>
                <a:ext uri="{FF2B5EF4-FFF2-40B4-BE49-F238E27FC236}">
                  <a16:creationId xmlns:a16="http://schemas.microsoft.com/office/drawing/2014/main" id="{C475F698-B8BE-5A0B-82EF-50A514C3FDFF}"/>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74" name="Product image Horizon">
              <a:hlinkClick r:id="rId19" action="ppaction://hlinksldjump"/>
              <a:extLst>
                <a:ext uri="{FF2B5EF4-FFF2-40B4-BE49-F238E27FC236}">
                  <a16:creationId xmlns:a16="http://schemas.microsoft.com/office/drawing/2014/main" id="{95297D69-DE55-E458-5A9C-82909BAE91DF}"/>
                </a:ext>
              </a:extLst>
            </p:cNvPr>
            <p:cNvPicPr>
              <a:picLocks noChangeAspect="1"/>
            </p:cNvPicPr>
            <p:nvPr/>
          </p:nvPicPr>
          <p:blipFill rotWithShape="1">
            <a:blip r:embed="rId20"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75" name="Medical Imaging Title">
            <a:extLst>
              <a:ext uri="{FF2B5EF4-FFF2-40B4-BE49-F238E27FC236}">
                <a16:creationId xmlns:a16="http://schemas.microsoft.com/office/drawing/2014/main" id="{2F0893B8-35F5-F5D5-827D-C0904A3012A7}"/>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76" name="We Care Text">
            <a:extLst>
              <a:ext uri="{FF2B5EF4-FFF2-40B4-BE49-F238E27FC236}">
                <a16:creationId xmlns:a16="http://schemas.microsoft.com/office/drawing/2014/main" id="{E7B32DFB-32FC-9A6E-7156-9E814A7CEA68}"/>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77" name="Thank you image">
            <a:extLst>
              <a:ext uri="{FF2B5EF4-FFF2-40B4-BE49-F238E27FC236}">
                <a16:creationId xmlns:a16="http://schemas.microsoft.com/office/drawing/2014/main" id="{D45434D1-B230-1EB4-C6C6-4EBA23143073}"/>
              </a:ext>
            </a:extLst>
          </p:cNvPr>
          <p:cNvPicPr>
            <a:picLocks noChangeAspect="1"/>
          </p:cNvPicPr>
          <p:nvPr/>
        </p:nvPicPr>
        <p:blipFill>
          <a:blip r:embed="rId21"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78" name="Tech Spec Dimension">
            <a:extLst>
              <a:ext uri="{FF2B5EF4-FFF2-40B4-BE49-F238E27FC236}">
                <a16:creationId xmlns:a16="http://schemas.microsoft.com/office/drawing/2014/main" id="{6AA44692-1B08-E50B-B4FF-D83BDC524419}"/>
              </a:ext>
            </a:extLst>
          </p:cNvPr>
          <p:cNvGrpSpPr/>
          <p:nvPr/>
        </p:nvGrpSpPr>
        <p:grpSpPr>
          <a:xfrm>
            <a:off x="12756692" y="2361785"/>
            <a:ext cx="4701714" cy="338554"/>
            <a:chOff x="8039618" y="2813563"/>
            <a:chExt cx="4187645" cy="338554"/>
          </a:xfrm>
        </p:grpSpPr>
        <p:sp>
          <p:nvSpPr>
            <p:cNvPr id="179" name="TextBox 178">
              <a:extLst>
                <a:ext uri="{FF2B5EF4-FFF2-40B4-BE49-F238E27FC236}">
                  <a16:creationId xmlns:a16="http://schemas.microsoft.com/office/drawing/2014/main" id="{A296C7CE-6729-80A2-88E2-CDAA3693A98B}"/>
                </a:ext>
              </a:extLst>
            </p:cNvPr>
            <p:cNvSpPr txBox="1"/>
            <p:nvPr/>
          </p:nvSpPr>
          <p:spPr>
            <a:xfrm>
              <a:off x="8039618" y="2813563"/>
              <a:ext cx="2205943"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Dimensiones de la mesa</a:t>
              </a:r>
              <a:endParaRPr lang="en-MX" sz="1600">
                <a:solidFill>
                  <a:schemeClr val="bg1"/>
                </a:solidFill>
                <a:latin typeface="FRUTIGER LT 45 LIGHT" panose="02000503000000000000" pitchFamily="2" charset="0"/>
              </a:endParaRPr>
            </a:p>
          </p:txBody>
        </p:sp>
        <p:sp>
          <p:nvSpPr>
            <p:cNvPr id="180" name="TextBox 179">
              <a:extLst>
                <a:ext uri="{FF2B5EF4-FFF2-40B4-BE49-F238E27FC236}">
                  <a16:creationId xmlns:a16="http://schemas.microsoft.com/office/drawing/2014/main" id="{C85ABF1B-0496-B0FF-B569-B383EFF55297}"/>
                </a:ext>
              </a:extLst>
            </p:cNvPr>
            <p:cNvSpPr txBox="1"/>
            <p:nvPr/>
          </p:nvSpPr>
          <p:spPr>
            <a:xfrm>
              <a:off x="10281958" y="2813563"/>
              <a:ext cx="1945305" cy="338554"/>
            </a:xfrm>
            <a:prstGeom prst="rect">
              <a:avLst/>
            </a:prstGeom>
            <a:solidFill>
              <a:srgbClr val="F47F26"/>
            </a:solidFill>
            <a:ln>
              <a:noFill/>
            </a:ln>
          </p:spPr>
          <p:txBody>
            <a:bodyPr wrap="square" rtlCol="0">
              <a:spAutoFit/>
            </a:bodyPr>
            <a:lstStyle/>
            <a:p>
              <a:r>
                <a:rPr lang="en-MX" sz="1600" dirty="0">
                  <a:solidFill>
                    <a:schemeClr val="bg1"/>
                  </a:solidFill>
                  <a:latin typeface="FRUTIGER LT 45 LIGHT" panose="02000503000000000000" pitchFamily="2" charset="0"/>
                </a:rPr>
                <a:t>78.7 x 31.5 inches</a:t>
              </a:r>
            </a:p>
          </p:txBody>
        </p:sp>
      </p:grpSp>
      <p:grpSp>
        <p:nvGrpSpPr>
          <p:cNvPr id="181" name="Tech Specs Weight ">
            <a:extLst>
              <a:ext uri="{FF2B5EF4-FFF2-40B4-BE49-F238E27FC236}">
                <a16:creationId xmlns:a16="http://schemas.microsoft.com/office/drawing/2014/main" id="{753ACB8B-7CB8-6C39-6EE1-8D217C0C76C1}"/>
              </a:ext>
            </a:extLst>
          </p:cNvPr>
          <p:cNvGrpSpPr/>
          <p:nvPr/>
        </p:nvGrpSpPr>
        <p:grpSpPr>
          <a:xfrm>
            <a:off x="12756691" y="2840455"/>
            <a:ext cx="4701713" cy="338554"/>
            <a:chOff x="7769714" y="3268594"/>
            <a:chExt cx="4718187" cy="338554"/>
          </a:xfrm>
        </p:grpSpPr>
        <p:sp>
          <p:nvSpPr>
            <p:cNvPr id="182" name="TextBox 181">
              <a:extLst>
                <a:ext uri="{FF2B5EF4-FFF2-40B4-BE49-F238E27FC236}">
                  <a16:creationId xmlns:a16="http://schemas.microsoft.com/office/drawing/2014/main" id="{BC9AF834-541D-D619-4249-FE5B5EE8C171}"/>
                </a:ext>
              </a:extLst>
            </p:cNvPr>
            <p:cNvSpPr txBox="1"/>
            <p:nvPr/>
          </p:nvSpPr>
          <p:spPr>
            <a:xfrm>
              <a:off x="7769714" y="3268594"/>
              <a:ext cx="2475848"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Límite de peso de la mesa</a:t>
              </a:r>
              <a:endParaRPr lang="en-MX" sz="1600">
                <a:solidFill>
                  <a:schemeClr val="bg1"/>
                </a:solidFill>
                <a:latin typeface="FRUTIGER LT 45 LIGHT" panose="02000503000000000000" pitchFamily="2" charset="0"/>
              </a:endParaRPr>
            </a:p>
          </p:txBody>
        </p:sp>
        <p:sp>
          <p:nvSpPr>
            <p:cNvPr id="183" name="TextBox 182">
              <a:extLst>
                <a:ext uri="{FF2B5EF4-FFF2-40B4-BE49-F238E27FC236}">
                  <a16:creationId xmlns:a16="http://schemas.microsoft.com/office/drawing/2014/main" id="{FD02AD4F-910A-FD4A-F664-17E5739D0BF6}"/>
                </a:ext>
              </a:extLst>
            </p:cNvPr>
            <p:cNvSpPr txBox="1"/>
            <p:nvPr/>
          </p:nvSpPr>
          <p:spPr>
            <a:xfrm>
              <a:off x="10281958" y="3268594"/>
              <a:ext cx="2205943"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440 lbs</a:t>
              </a:r>
            </a:p>
          </p:txBody>
        </p:sp>
      </p:grpSp>
      <p:grpSp>
        <p:nvGrpSpPr>
          <p:cNvPr id="184" name="Tech Specs Tube">
            <a:extLst>
              <a:ext uri="{FF2B5EF4-FFF2-40B4-BE49-F238E27FC236}">
                <a16:creationId xmlns:a16="http://schemas.microsoft.com/office/drawing/2014/main" id="{BD849861-8B2B-BF64-2EC3-3DA2716B4D3F}"/>
              </a:ext>
            </a:extLst>
          </p:cNvPr>
          <p:cNvGrpSpPr/>
          <p:nvPr/>
        </p:nvGrpSpPr>
        <p:grpSpPr>
          <a:xfrm>
            <a:off x="12756691" y="3315041"/>
            <a:ext cx="4715847" cy="338554"/>
            <a:chOff x="8039618" y="3744368"/>
            <a:chExt cx="4200233" cy="338554"/>
          </a:xfrm>
        </p:grpSpPr>
        <p:sp>
          <p:nvSpPr>
            <p:cNvPr id="185" name="TextBox 184">
              <a:extLst>
                <a:ext uri="{FF2B5EF4-FFF2-40B4-BE49-F238E27FC236}">
                  <a16:creationId xmlns:a16="http://schemas.microsoft.com/office/drawing/2014/main" id="{A39BCE04-FCB0-6C20-10AB-4BE6802DDEBF}"/>
                </a:ext>
              </a:extLst>
            </p:cNvPr>
            <p:cNvSpPr txBox="1"/>
            <p:nvPr/>
          </p:nvSpPr>
          <p:spPr>
            <a:xfrm>
              <a:off x="8039618" y="3744368"/>
              <a:ext cx="2205943"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Tub</a:t>
              </a:r>
              <a:r>
                <a:rPr lang="es-MX" sz="1600">
                  <a:solidFill>
                    <a:schemeClr val="bg1"/>
                  </a:solidFill>
                  <a:latin typeface="FRUTIGER LT 45 LIGHT" panose="02000503000000000000" pitchFamily="2" charset="0"/>
                </a:rPr>
                <a:t>o</a:t>
              </a:r>
              <a:endParaRPr lang="en-MX" sz="1600">
                <a:solidFill>
                  <a:schemeClr val="bg1"/>
                </a:solidFill>
                <a:latin typeface="FRUTIGER LT 45 LIGHT" panose="02000503000000000000" pitchFamily="2" charset="0"/>
              </a:endParaRPr>
            </a:p>
          </p:txBody>
        </p:sp>
        <p:sp>
          <p:nvSpPr>
            <p:cNvPr id="186" name="TextBox 185">
              <a:extLst>
                <a:ext uri="{FF2B5EF4-FFF2-40B4-BE49-F238E27FC236}">
                  <a16:creationId xmlns:a16="http://schemas.microsoft.com/office/drawing/2014/main" id="{F80DC68B-24CF-3EFB-1037-23EC61CB898B}"/>
                </a:ext>
              </a:extLst>
            </p:cNvPr>
            <p:cNvSpPr txBox="1"/>
            <p:nvPr/>
          </p:nvSpPr>
          <p:spPr>
            <a:xfrm>
              <a:off x="10281958" y="3744368"/>
              <a:ext cx="1957893"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84.72 x 90.5 inches</a:t>
              </a:r>
            </a:p>
          </p:txBody>
        </p:sp>
      </p:grpSp>
      <p:sp>
        <p:nvSpPr>
          <p:cNvPr id="187" name="Subtitle Tech Specs">
            <a:extLst>
              <a:ext uri="{FF2B5EF4-FFF2-40B4-BE49-F238E27FC236}">
                <a16:creationId xmlns:a16="http://schemas.microsoft.com/office/drawing/2014/main" id="{68095709-15EF-BA65-8412-450F70694FBB}"/>
              </a:ext>
            </a:extLst>
          </p:cNvPr>
          <p:cNvSpPr txBox="1"/>
          <p:nvPr/>
        </p:nvSpPr>
        <p:spPr>
          <a:xfrm>
            <a:off x="14620065" y="1858102"/>
            <a:ext cx="2440242" cy="307777"/>
          </a:xfrm>
          <a:prstGeom prst="rect">
            <a:avLst/>
          </a:prstGeom>
          <a:noFill/>
        </p:spPr>
        <p:txBody>
          <a:bodyPr wrap="square" rtlCol="0">
            <a:spAutoFit/>
          </a:bodyPr>
          <a:lstStyle/>
          <a:p>
            <a:pPr algn="r"/>
            <a:r>
              <a:rPr lang="es-MX" sz="1400" dirty="0">
                <a:solidFill>
                  <a:srgbClr val="F47F26"/>
                </a:solidFill>
                <a:latin typeface="FRUTIGER LT 55 ROMAN" panose="02000503000000000000" pitchFamily="2" charset="0"/>
              </a:rPr>
              <a:t>Especificaciones Técnicas</a:t>
            </a:r>
          </a:p>
        </p:txBody>
      </p:sp>
      <p:sp>
        <p:nvSpPr>
          <p:cNvPr id="188" name="Feature 1">
            <a:hlinkClick r:id="rId22" action="ppaction://hlinksldjump"/>
            <a:extLst>
              <a:ext uri="{FF2B5EF4-FFF2-40B4-BE49-F238E27FC236}">
                <a16:creationId xmlns:a16="http://schemas.microsoft.com/office/drawing/2014/main" id="{9088C920-691B-0DA4-64F5-3976E3A88A2B}"/>
              </a:ext>
            </a:extLst>
          </p:cNvPr>
          <p:cNvSpPr txBox="1"/>
          <p:nvPr/>
        </p:nvSpPr>
        <p:spPr>
          <a:xfrm>
            <a:off x="12756691" y="2169630"/>
            <a:ext cx="2791683" cy="307777"/>
          </a:xfrm>
          <a:prstGeom prst="rect">
            <a:avLst/>
          </a:prstGeom>
          <a:solidFill>
            <a:srgbClr val="F67F25"/>
          </a:solidFill>
          <a:ln>
            <a:noFill/>
          </a:ln>
        </p:spPr>
        <p:txBody>
          <a:bodyPr wrap="square" rtlCol="0">
            <a:spAutoFit/>
          </a:bodyPr>
          <a:lstStyle/>
          <a:p>
            <a:r>
              <a:rPr lang="es-ES" sz="1400" dirty="0">
                <a:solidFill>
                  <a:schemeClr val="bg1"/>
                </a:solidFill>
                <a:latin typeface="FRUTIGER LT 45 LIGHT" panose="02000503000000000000" pitchFamily="2" charset="0"/>
              </a:rPr>
              <a:t>Movimiento del cabezal del tubo</a:t>
            </a:r>
            <a:endParaRPr lang="en-MX" sz="1400" dirty="0">
              <a:solidFill>
                <a:schemeClr val="bg1"/>
              </a:solidFill>
              <a:latin typeface="FRUTIGER LT 45 LIGHT" panose="02000503000000000000" pitchFamily="2" charset="0"/>
            </a:endParaRPr>
          </a:p>
        </p:txBody>
      </p:sp>
      <p:sp>
        <p:nvSpPr>
          <p:cNvPr id="189" name="Feature 2">
            <a:hlinkClick r:id="rId23" action="ppaction://hlinksldjump"/>
            <a:extLst>
              <a:ext uri="{FF2B5EF4-FFF2-40B4-BE49-F238E27FC236}">
                <a16:creationId xmlns:a16="http://schemas.microsoft.com/office/drawing/2014/main" id="{4987E36B-5761-F1EA-A9AD-3FC2DD1244AC}"/>
              </a:ext>
            </a:extLst>
          </p:cNvPr>
          <p:cNvSpPr txBox="1"/>
          <p:nvPr/>
        </p:nvSpPr>
        <p:spPr>
          <a:xfrm>
            <a:off x="12756692" y="2512445"/>
            <a:ext cx="2791683" cy="523220"/>
          </a:xfrm>
          <a:prstGeom prst="rect">
            <a:avLst/>
          </a:prstGeom>
          <a:solidFill>
            <a:srgbClr val="F47F26"/>
          </a:solidFill>
          <a:ln>
            <a:noFill/>
          </a:ln>
        </p:spPr>
        <p:txBody>
          <a:bodyPr wrap="square" rtlCol="0">
            <a:spAutoFit/>
          </a:bodyPr>
          <a:lstStyle/>
          <a:p>
            <a:r>
              <a:rPr lang="es-ES" sz="1400" dirty="0">
                <a:solidFill>
                  <a:schemeClr val="bg1"/>
                </a:solidFill>
                <a:latin typeface="FRUTIGER LT 45 LIGHT" panose="02000503000000000000" pitchFamily="2" charset="0"/>
              </a:rPr>
              <a:t>Movimiento Horizontal del soporte de pared</a:t>
            </a:r>
            <a:endParaRPr lang="en-MX" sz="1400" dirty="0">
              <a:solidFill>
                <a:schemeClr val="bg1"/>
              </a:solidFill>
              <a:latin typeface="FRUTIGER LT 45 LIGHT" panose="02000503000000000000" pitchFamily="2" charset="0"/>
            </a:endParaRPr>
          </a:p>
        </p:txBody>
      </p:sp>
      <p:sp>
        <p:nvSpPr>
          <p:cNvPr id="190" name="Feature 3">
            <a:hlinkClick r:id="rId24" action="ppaction://hlinksldjump"/>
            <a:extLst>
              <a:ext uri="{FF2B5EF4-FFF2-40B4-BE49-F238E27FC236}">
                <a16:creationId xmlns:a16="http://schemas.microsoft.com/office/drawing/2014/main" id="{FA5109F8-4AF1-C71E-4843-FA1FE52A8FA4}"/>
              </a:ext>
            </a:extLst>
          </p:cNvPr>
          <p:cNvSpPr txBox="1"/>
          <p:nvPr/>
        </p:nvSpPr>
        <p:spPr>
          <a:xfrm>
            <a:off x="12758992" y="3070703"/>
            <a:ext cx="2791683" cy="523220"/>
          </a:xfrm>
          <a:prstGeom prst="rect">
            <a:avLst/>
          </a:prstGeom>
          <a:solidFill>
            <a:srgbClr val="F47F26"/>
          </a:solidFill>
          <a:ln>
            <a:noFill/>
          </a:ln>
        </p:spPr>
        <p:txBody>
          <a:bodyPr wrap="square" rtlCol="0">
            <a:spAutoFit/>
          </a:bodyPr>
          <a:lstStyle/>
          <a:p>
            <a:r>
              <a:rPr lang="es-ES" sz="1400">
                <a:solidFill>
                  <a:schemeClr val="bg1"/>
                </a:solidFill>
                <a:latin typeface="FRUTIGER LT 45 LIGHT" panose="02000503000000000000" pitchFamily="2" charset="0"/>
              </a:rPr>
              <a:t>Bandeja de mesa con detector Focus</a:t>
            </a:r>
            <a:endParaRPr lang="en-MX" sz="1400">
              <a:solidFill>
                <a:schemeClr val="bg1"/>
              </a:solidFill>
              <a:latin typeface="FRUTIGER LT 45 LIGHT" panose="02000503000000000000" pitchFamily="2" charset="0"/>
            </a:endParaRPr>
          </a:p>
        </p:txBody>
      </p:sp>
      <p:sp>
        <p:nvSpPr>
          <p:cNvPr id="191" name="Feature 4">
            <a:hlinkClick r:id="rId25" action="ppaction://hlinksldjump"/>
            <a:extLst>
              <a:ext uri="{FF2B5EF4-FFF2-40B4-BE49-F238E27FC236}">
                <a16:creationId xmlns:a16="http://schemas.microsoft.com/office/drawing/2014/main" id="{881DD3A4-D115-753F-8AA1-D9EBB51FD1B2}"/>
              </a:ext>
            </a:extLst>
          </p:cNvPr>
          <p:cNvSpPr txBox="1"/>
          <p:nvPr/>
        </p:nvSpPr>
        <p:spPr>
          <a:xfrm>
            <a:off x="12756692" y="3628961"/>
            <a:ext cx="2791683" cy="523220"/>
          </a:xfrm>
          <a:prstGeom prst="rect">
            <a:avLst/>
          </a:prstGeom>
          <a:solidFill>
            <a:srgbClr val="F47F26"/>
          </a:solidFill>
          <a:ln>
            <a:noFill/>
          </a:ln>
        </p:spPr>
        <p:txBody>
          <a:bodyPr wrap="square" rtlCol="0">
            <a:spAutoFit/>
          </a:bodyPr>
          <a:lstStyle/>
          <a:p>
            <a:r>
              <a:rPr lang="es-ES" sz="1400" dirty="0">
                <a:solidFill>
                  <a:schemeClr val="bg1"/>
                </a:solidFill>
                <a:latin typeface="FRUTIGER LT 45 LIGHT" panose="02000503000000000000" pitchFamily="2" charset="0"/>
              </a:rPr>
              <a:t>Bandeja de soporte de pared con detector Focus</a:t>
            </a:r>
            <a:endParaRPr lang="en-MX" sz="1400" dirty="0">
              <a:solidFill>
                <a:schemeClr val="bg1"/>
              </a:solidFill>
              <a:latin typeface="FRUTIGER LT 45 LIGHT" panose="02000503000000000000" pitchFamily="2" charset="0"/>
            </a:endParaRPr>
          </a:p>
        </p:txBody>
      </p:sp>
      <p:sp>
        <p:nvSpPr>
          <p:cNvPr id="192" name="Feature 5">
            <a:hlinkClick r:id="rId26" action="ppaction://hlinksldjump"/>
            <a:extLst>
              <a:ext uri="{FF2B5EF4-FFF2-40B4-BE49-F238E27FC236}">
                <a16:creationId xmlns:a16="http://schemas.microsoft.com/office/drawing/2014/main" id="{1B178D8D-1B90-11CC-0245-234CB2FBF832}"/>
              </a:ext>
            </a:extLst>
          </p:cNvPr>
          <p:cNvSpPr txBox="1"/>
          <p:nvPr/>
        </p:nvSpPr>
        <p:spPr>
          <a:xfrm>
            <a:off x="12756692" y="4187219"/>
            <a:ext cx="2791683" cy="307777"/>
          </a:xfrm>
          <a:prstGeom prst="rect">
            <a:avLst/>
          </a:prstGeom>
          <a:solidFill>
            <a:srgbClr val="F47F26"/>
          </a:solidFill>
          <a:ln>
            <a:noFill/>
          </a:ln>
        </p:spPr>
        <p:txBody>
          <a:bodyPr wrap="square" rtlCol="0">
            <a:spAutoFit/>
          </a:bodyPr>
          <a:lstStyle/>
          <a:p>
            <a:r>
              <a:rPr lang="es-ES" sz="1400" err="1">
                <a:solidFill>
                  <a:schemeClr val="bg1"/>
                </a:solidFill>
                <a:latin typeface="FRUTIGER LT 45 LIGHT" panose="02000503000000000000" pitchFamily="2" charset="0"/>
              </a:rPr>
              <a:t>Horizon</a:t>
            </a:r>
            <a:r>
              <a:rPr lang="es-ES" sz="1400">
                <a:solidFill>
                  <a:schemeClr val="bg1"/>
                </a:solidFill>
                <a:latin typeface="FRUTIGER LT 45 LIGHT" panose="02000503000000000000" pitchFamily="2" charset="0"/>
              </a:rPr>
              <a:t> sin Mesa</a:t>
            </a:r>
            <a:endParaRPr lang="en-MX" sz="1400">
              <a:solidFill>
                <a:schemeClr val="bg1"/>
              </a:solidFill>
              <a:latin typeface="FRUTIGER LT 45 LIGHT" panose="02000503000000000000" pitchFamily="2" charset="0"/>
            </a:endParaRPr>
          </a:p>
        </p:txBody>
      </p:sp>
      <p:sp>
        <p:nvSpPr>
          <p:cNvPr id="193" name="Feature 6">
            <a:hlinkClick r:id="rId27" action="ppaction://hlinksldjump"/>
            <a:extLst>
              <a:ext uri="{FF2B5EF4-FFF2-40B4-BE49-F238E27FC236}">
                <a16:creationId xmlns:a16="http://schemas.microsoft.com/office/drawing/2014/main" id="{7A8E32DC-F56E-A3D9-F211-94429BCEE471}"/>
              </a:ext>
            </a:extLst>
          </p:cNvPr>
          <p:cNvSpPr txBox="1"/>
          <p:nvPr/>
        </p:nvSpPr>
        <p:spPr>
          <a:xfrm>
            <a:off x="12756692" y="4530034"/>
            <a:ext cx="2791683" cy="307777"/>
          </a:xfrm>
          <a:prstGeom prst="rect">
            <a:avLst/>
          </a:prstGeom>
          <a:solidFill>
            <a:srgbClr val="F47F26"/>
          </a:solidFill>
          <a:ln>
            <a:noFill/>
          </a:ln>
        </p:spPr>
        <p:txBody>
          <a:bodyPr wrap="square" rtlCol="0">
            <a:spAutoFit/>
          </a:bodyPr>
          <a:lstStyle/>
          <a:p>
            <a:r>
              <a:rPr lang="es-MX" sz="1400">
                <a:solidFill>
                  <a:schemeClr val="bg1"/>
                </a:solidFill>
                <a:latin typeface="FRUTIGER LT 45 LIGHT" panose="02000503000000000000" pitchFamily="2" charset="0"/>
              </a:rPr>
              <a:t>Rotación de columna</a:t>
            </a:r>
            <a:endParaRPr lang="en-MX" sz="1400">
              <a:solidFill>
                <a:schemeClr val="bg1"/>
              </a:solidFill>
              <a:latin typeface="FRUTIGER LT 45 LIGHT" panose="02000503000000000000" pitchFamily="2" charset="0"/>
            </a:endParaRPr>
          </a:p>
        </p:txBody>
      </p:sp>
      <p:sp>
        <p:nvSpPr>
          <p:cNvPr id="194" name="Feature 7">
            <a:hlinkClick r:id="rId28" action="ppaction://hlinksldjump"/>
            <a:extLst>
              <a:ext uri="{FF2B5EF4-FFF2-40B4-BE49-F238E27FC236}">
                <a16:creationId xmlns:a16="http://schemas.microsoft.com/office/drawing/2014/main" id="{EFB72A7A-F2B6-E9F6-0A33-8B210299046F}"/>
              </a:ext>
            </a:extLst>
          </p:cNvPr>
          <p:cNvSpPr txBox="1"/>
          <p:nvPr/>
        </p:nvSpPr>
        <p:spPr>
          <a:xfrm>
            <a:off x="12756692" y="4872851"/>
            <a:ext cx="2791683" cy="523220"/>
          </a:xfrm>
          <a:prstGeom prst="rect">
            <a:avLst/>
          </a:prstGeom>
          <a:solidFill>
            <a:srgbClr val="F47F26"/>
          </a:solidFill>
          <a:ln>
            <a:noFill/>
          </a:ln>
        </p:spPr>
        <p:txBody>
          <a:bodyPr wrap="square" rtlCol="0">
            <a:spAutoFit/>
          </a:bodyPr>
          <a:lstStyle/>
          <a:p>
            <a:r>
              <a:rPr lang="es-ES" sz="1400" dirty="0">
                <a:solidFill>
                  <a:schemeClr val="bg1"/>
                </a:solidFill>
                <a:latin typeface="FRUTIGER LT 45 LIGHT" panose="02000503000000000000" pitchFamily="2" charset="0"/>
              </a:rPr>
              <a:t>Movimiento de Flotación de la mesa en 4 vías</a:t>
            </a:r>
            <a:endParaRPr lang="en-MX" sz="1400" dirty="0">
              <a:solidFill>
                <a:schemeClr val="bg1"/>
              </a:solidFill>
              <a:latin typeface="FRUTIGER LT 45 LIGHT" panose="02000503000000000000" pitchFamily="2" charset="0"/>
            </a:endParaRPr>
          </a:p>
        </p:txBody>
      </p:sp>
      <p:sp>
        <p:nvSpPr>
          <p:cNvPr id="195" name="Subtitle Features">
            <a:extLst>
              <a:ext uri="{FF2B5EF4-FFF2-40B4-BE49-F238E27FC236}">
                <a16:creationId xmlns:a16="http://schemas.microsoft.com/office/drawing/2014/main" id="{93DAB541-CB7F-012C-2FA7-4F6EDCC1A926}"/>
              </a:ext>
            </a:extLst>
          </p:cNvPr>
          <p:cNvSpPr txBox="1"/>
          <p:nvPr/>
        </p:nvSpPr>
        <p:spPr>
          <a:xfrm>
            <a:off x="14831122" y="1269862"/>
            <a:ext cx="3366436" cy="307777"/>
          </a:xfrm>
          <a:prstGeom prst="rect">
            <a:avLst/>
          </a:prstGeom>
          <a:noFill/>
        </p:spPr>
        <p:txBody>
          <a:bodyPr wrap="square" rtlCol="0">
            <a:spAutoFit/>
          </a:bodyPr>
          <a:lstStyle/>
          <a:p>
            <a:r>
              <a:rPr lang="es-MX" sz="1400" dirty="0">
                <a:solidFill>
                  <a:srgbClr val="F47F26"/>
                </a:solidFill>
                <a:latin typeface="FRUTIGER LT 55 ROMAN" panose="02000503000000000000" pitchFamily="2" charset="0"/>
              </a:rPr>
              <a:t>Características</a:t>
            </a:r>
          </a:p>
        </p:txBody>
      </p:sp>
      <p:sp>
        <p:nvSpPr>
          <p:cNvPr id="196" name="Subtitle Benefits">
            <a:extLst>
              <a:ext uri="{FF2B5EF4-FFF2-40B4-BE49-F238E27FC236}">
                <a16:creationId xmlns:a16="http://schemas.microsoft.com/office/drawing/2014/main" id="{CEBC65D1-BBBF-9B2B-CAB7-087181CC526B}"/>
              </a:ext>
            </a:extLst>
          </p:cNvPr>
          <p:cNvSpPr txBox="1"/>
          <p:nvPr/>
        </p:nvSpPr>
        <p:spPr>
          <a:xfrm>
            <a:off x="-3854113" y="2431166"/>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sp>
        <p:nvSpPr>
          <p:cNvPr id="197" name="Subtitle Detector Compatibility">
            <a:extLst>
              <a:ext uri="{FF2B5EF4-FFF2-40B4-BE49-F238E27FC236}">
                <a16:creationId xmlns:a16="http://schemas.microsoft.com/office/drawing/2014/main" id="{929AFFD6-5DDE-4B8B-1DFB-F8BB04572090}"/>
              </a:ext>
            </a:extLst>
          </p:cNvPr>
          <p:cNvSpPr txBox="1"/>
          <p:nvPr/>
        </p:nvSpPr>
        <p:spPr>
          <a:xfrm>
            <a:off x="13870348" y="1498568"/>
            <a:ext cx="4772896" cy="338554"/>
          </a:xfrm>
          <a:prstGeom prst="rect">
            <a:avLst/>
          </a:prstGeom>
          <a:noFill/>
        </p:spPr>
        <p:txBody>
          <a:bodyPr wrap="square" rtlCol="0">
            <a:spAutoFit/>
          </a:bodyPr>
          <a:lstStyle/>
          <a:p>
            <a:pPr algn="ctr"/>
            <a:r>
              <a:rPr lang="es-MX" sz="1600" dirty="0">
                <a:solidFill>
                  <a:srgbClr val="F47F26"/>
                </a:solidFill>
                <a:latin typeface="FRUTIGER LT 45 LIGHT" panose="02000503000000000000" pitchFamily="2" charset="0"/>
              </a:rPr>
              <a:t>Compatibilidad</a:t>
            </a:r>
            <a:r>
              <a:rPr lang="en-US" sz="1600" dirty="0">
                <a:solidFill>
                  <a:srgbClr val="F47F26"/>
                </a:solidFill>
                <a:latin typeface="FRUTIGER LT 45 LIGHT" panose="02000503000000000000" pitchFamily="2" charset="0"/>
              </a:rPr>
              <a:t> de </a:t>
            </a:r>
            <a:r>
              <a:rPr lang="es-MX" sz="1600" dirty="0">
                <a:solidFill>
                  <a:srgbClr val="F47F26"/>
                </a:solidFill>
                <a:latin typeface="FRUTIGER LT 45 LIGHT" panose="02000503000000000000" pitchFamily="2" charset="0"/>
              </a:rPr>
              <a:t>Detectores</a:t>
            </a:r>
          </a:p>
        </p:txBody>
      </p:sp>
      <p:sp>
        <p:nvSpPr>
          <p:cNvPr id="90" name="Menu Background">
            <a:extLst>
              <a:ext uri="{FF2B5EF4-FFF2-40B4-BE49-F238E27FC236}">
                <a16:creationId xmlns:a16="http://schemas.microsoft.com/office/drawing/2014/main" id="{2B13A60C-9783-C695-58F4-66487C7E6301}"/>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11" name="Menu Portafolio">
            <a:hlinkClick r:id="rId29" action="ppaction://hlinksldjump"/>
            <a:extLst>
              <a:ext uri="{FF2B5EF4-FFF2-40B4-BE49-F238E27FC236}">
                <a16:creationId xmlns:a16="http://schemas.microsoft.com/office/drawing/2014/main" id="{0DA10208-5F54-8957-16B4-E6D99A15DABC}"/>
              </a:ext>
            </a:extLst>
          </p:cNvPr>
          <p:cNvSpPr txBox="1"/>
          <p:nvPr/>
        </p:nvSpPr>
        <p:spPr>
          <a:xfrm>
            <a:off x="8814465"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12" name="Menu End Presentation">
            <a:hlinkClick r:id="" action="ppaction://hlinkshowjump?jump=lastslide"/>
            <a:extLst>
              <a:ext uri="{FF2B5EF4-FFF2-40B4-BE49-F238E27FC236}">
                <a16:creationId xmlns:a16="http://schemas.microsoft.com/office/drawing/2014/main" id="{79A0EFE2-C204-148F-D000-EB806291D33C}"/>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13" name="Menu Detector">
            <a:hlinkClick r:id="rId30" action="ppaction://hlinksldjump"/>
            <a:extLst>
              <a:ext uri="{FF2B5EF4-FFF2-40B4-BE49-F238E27FC236}">
                <a16:creationId xmlns:a16="http://schemas.microsoft.com/office/drawing/2014/main" id="{30FEF7BB-BC73-234C-B9B3-FD37579D78C4}"/>
              </a:ext>
            </a:extLst>
          </p:cNvPr>
          <p:cNvSpPr txBox="1"/>
          <p:nvPr/>
        </p:nvSpPr>
        <p:spPr>
          <a:xfrm>
            <a:off x="7407634"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14" name="Menu Photo Gallery">
            <a:hlinkClick r:id="rId31" action="ppaction://hlinksldjump"/>
            <a:extLst>
              <a:ext uri="{FF2B5EF4-FFF2-40B4-BE49-F238E27FC236}">
                <a16:creationId xmlns:a16="http://schemas.microsoft.com/office/drawing/2014/main" id="{C564AD3D-7217-9765-E373-66D2918E3FA0}"/>
              </a:ext>
            </a:extLst>
          </p:cNvPr>
          <p:cNvSpPr txBox="1"/>
          <p:nvPr/>
        </p:nvSpPr>
        <p:spPr>
          <a:xfrm>
            <a:off x="6000803"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Galería de Fotos</a:t>
            </a:r>
          </a:p>
        </p:txBody>
      </p:sp>
      <p:sp>
        <p:nvSpPr>
          <p:cNvPr id="132" name="Menu Benefits">
            <a:hlinkClick r:id="rId32" action="ppaction://hlinksldjump"/>
            <a:extLst>
              <a:ext uri="{FF2B5EF4-FFF2-40B4-BE49-F238E27FC236}">
                <a16:creationId xmlns:a16="http://schemas.microsoft.com/office/drawing/2014/main" id="{2FC8A254-0F0A-CC80-C402-8B40C5A6F1A8}"/>
              </a:ext>
            </a:extLst>
          </p:cNvPr>
          <p:cNvSpPr txBox="1"/>
          <p:nvPr/>
        </p:nvSpPr>
        <p:spPr>
          <a:xfrm>
            <a:off x="459397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33" name="Menu Features">
            <a:hlinkClick r:id="rId33" action="ppaction://hlinksldjump"/>
            <a:extLst>
              <a:ext uri="{FF2B5EF4-FFF2-40B4-BE49-F238E27FC236}">
                <a16:creationId xmlns:a16="http://schemas.microsoft.com/office/drawing/2014/main" id="{CEF74048-FD41-9950-5910-219C4A036F59}"/>
              </a:ext>
            </a:extLst>
          </p:cNvPr>
          <p:cNvSpPr txBox="1"/>
          <p:nvPr/>
        </p:nvSpPr>
        <p:spPr>
          <a:xfrm>
            <a:off x="318714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Características</a:t>
            </a:r>
          </a:p>
        </p:txBody>
      </p:sp>
      <p:sp>
        <p:nvSpPr>
          <p:cNvPr id="134" name="Menu Specifications">
            <a:hlinkClick r:id="rId34" action="ppaction://hlinksldjump"/>
            <a:extLst>
              <a:ext uri="{FF2B5EF4-FFF2-40B4-BE49-F238E27FC236}">
                <a16:creationId xmlns:a16="http://schemas.microsoft.com/office/drawing/2014/main" id="{752733D2-653B-4EC1-F0A9-58D8C0E74D22}"/>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35" name="Carestream Logo Menu">
            <a:hlinkClick r:id="" action="ppaction://hlinkshowjump?jump=firstslide"/>
            <a:extLst>
              <a:ext uri="{FF2B5EF4-FFF2-40B4-BE49-F238E27FC236}">
                <a16:creationId xmlns:a16="http://schemas.microsoft.com/office/drawing/2014/main" id="{63D2B7F0-8E4B-B7DF-BCCA-E136DD2424B4}"/>
              </a:ext>
            </a:extLst>
          </p:cNvPr>
          <p:cNvPicPr>
            <a:picLocks noChangeAspect="1"/>
          </p:cNvPicPr>
          <p:nvPr/>
        </p:nvPicPr>
        <p:blipFill>
          <a:blip r:embed="rId35"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199" name="DETECTORS">
            <a:extLst>
              <a:ext uri="{FF2B5EF4-FFF2-40B4-BE49-F238E27FC236}">
                <a16:creationId xmlns:a16="http://schemas.microsoft.com/office/drawing/2014/main" id="{05D8D1A1-B59F-19AE-ECDE-70418533AE59}"/>
              </a:ext>
            </a:extLst>
          </p:cNvPr>
          <p:cNvGrpSpPr/>
          <p:nvPr/>
        </p:nvGrpSpPr>
        <p:grpSpPr>
          <a:xfrm>
            <a:off x="-7890919" y="4139232"/>
            <a:ext cx="2042338" cy="2120888"/>
            <a:chOff x="5247304" y="4372963"/>
            <a:chExt cx="2042338" cy="2120888"/>
          </a:xfrm>
        </p:grpSpPr>
        <p:sp>
          <p:nvSpPr>
            <p:cNvPr id="200" name="Rectangulo Detectors">
              <a:hlinkClick r:id="rId36" action="ppaction://hlinksldjump"/>
              <a:extLst>
                <a:ext uri="{FF2B5EF4-FFF2-40B4-BE49-F238E27FC236}">
                  <a16:creationId xmlns:a16="http://schemas.microsoft.com/office/drawing/2014/main" id="{3D581B71-9E94-E920-7A93-387A1C6E781D}"/>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1" name="TextBox Detectors">
              <a:hlinkClick r:id="rId36" action="ppaction://hlinksldjump"/>
              <a:extLst>
                <a:ext uri="{FF2B5EF4-FFF2-40B4-BE49-F238E27FC236}">
                  <a16:creationId xmlns:a16="http://schemas.microsoft.com/office/drawing/2014/main" id="{53B5CA6B-8337-BB32-8400-00CC003BA4DB}"/>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02" name="Product image Detectors">
              <a:hlinkClick r:id="rId36" action="ppaction://hlinksldjump"/>
              <a:extLst>
                <a:ext uri="{FF2B5EF4-FFF2-40B4-BE49-F238E27FC236}">
                  <a16:creationId xmlns:a16="http://schemas.microsoft.com/office/drawing/2014/main" id="{42FD8F01-7B40-6B34-2897-5A3CFB810BB8}"/>
                </a:ext>
              </a:extLst>
            </p:cNvPr>
            <p:cNvPicPr>
              <a:picLocks noChangeAspect="1"/>
            </p:cNvPicPr>
            <p:nvPr/>
          </p:nvPicPr>
          <p:blipFill>
            <a:blip r:embed="rId37"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332186339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 name="Title">
            <a:hlinkClick r:id="rId3" action="ppaction://hlinksldjump"/>
            <a:extLst>
              <a:ext uri="{FF2B5EF4-FFF2-40B4-BE49-F238E27FC236}">
                <a16:creationId xmlns:a16="http://schemas.microsoft.com/office/drawing/2014/main" id="{A4ADB5B5-D18E-ABF0-AC43-33D822BA6709}"/>
              </a:ext>
            </a:extLst>
          </p:cNvPr>
          <p:cNvSpPr txBox="1"/>
          <p:nvPr/>
        </p:nvSpPr>
        <p:spPr>
          <a:xfrm>
            <a:off x="3027181" y="-2065743"/>
            <a:ext cx="6637701" cy="461665"/>
          </a:xfrm>
          <a:prstGeom prst="rect">
            <a:avLst/>
          </a:prstGeom>
          <a:noFill/>
        </p:spPr>
        <p:txBody>
          <a:bodyPr wrap="square" rtlCol="0">
            <a:spAutoFit/>
          </a:bodyPr>
          <a:lstStyle/>
          <a:p>
            <a:pPr algn="ctr"/>
            <a:r>
              <a:rPr lang="en-US" sz="2400" b="1" dirty="0">
                <a:latin typeface="FRUTIGER LT 65" panose="02000503000000000000" pitchFamily="2" charset="0"/>
              </a:rPr>
              <a:t>Sistema DRX-Compass FMT</a:t>
            </a:r>
          </a:p>
        </p:txBody>
      </p:sp>
      <p:sp>
        <p:nvSpPr>
          <p:cNvPr id="49" name="Subtitle">
            <a:extLst>
              <a:ext uri="{FF2B5EF4-FFF2-40B4-BE49-F238E27FC236}">
                <a16:creationId xmlns:a16="http://schemas.microsoft.com/office/drawing/2014/main" id="{C0CE8644-5491-63AF-C568-E442D455DCFC}"/>
              </a:ext>
            </a:extLst>
          </p:cNvPr>
          <p:cNvSpPr txBox="1"/>
          <p:nvPr/>
        </p:nvSpPr>
        <p:spPr>
          <a:xfrm>
            <a:off x="3669825" y="1437096"/>
            <a:ext cx="4772896" cy="400110"/>
          </a:xfrm>
          <a:prstGeom prst="rect">
            <a:avLst/>
          </a:prstGeom>
          <a:noFill/>
        </p:spPr>
        <p:txBody>
          <a:bodyPr wrap="square" rtlCol="0">
            <a:spAutoFit/>
          </a:bodyPr>
          <a:lstStyle/>
          <a:p>
            <a:pPr algn="ctr"/>
            <a:r>
              <a:rPr lang="es-MX" sz="2000" dirty="0">
                <a:solidFill>
                  <a:srgbClr val="F47F26"/>
                </a:solidFill>
                <a:latin typeface="FRUTIGER LT 45 LIGHT" panose="02000503000000000000" pitchFamily="2" charset="0"/>
              </a:rPr>
              <a:t>Compatibilidad</a:t>
            </a:r>
            <a:r>
              <a:rPr lang="en-US" sz="2000" dirty="0">
                <a:solidFill>
                  <a:srgbClr val="F47F26"/>
                </a:solidFill>
                <a:latin typeface="FRUTIGER LT 45 LIGHT" panose="02000503000000000000" pitchFamily="2" charset="0"/>
              </a:rPr>
              <a:t> de </a:t>
            </a:r>
            <a:r>
              <a:rPr lang="es-MX" sz="2000" dirty="0">
                <a:solidFill>
                  <a:srgbClr val="F47F26"/>
                </a:solidFill>
                <a:latin typeface="FRUTIGER LT 45 LIGHT" panose="02000503000000000000" pitchFamily="2" charset="0"/>
              </a:rPr>
              <a:t>Detectores</a:t>
            </a:r>
          </a:p>
        </p:txBody>
      </p:sp>
      <p:sp>
        <p:nvSpPr>
          <p:cNvPr id="88" name="Title">
            <a:extLst>
              <a:ext uri="{FF2B5EF4-FFF2-40B4-BE49-F238E27FC236}">
                <a16:creationId xmlns:a16="http://schemas.microsoft.com/office/drawing/2014/main" id="{E7ED5346-2F62-0186-1EF7-A5934704229B}"/>
              </a:ext>
            </a:extLst>
          </p:cNvPr>
          <p:cNvSpPr txBox="1"/>
          <p:nvPr/>
        </p:nvSpPr>
        <p:spPr>
          <a:xfrm>
            <a:off x="3709552" y="1073147"/>
            <a:ext cx="4772896" cy="461665"/>
          </a:xfrm>
          <a:prstGeom prst="rect">
            <a:avLst/>
          </a:prstGeom>
          <a:noFill/>
        </p:spPr>
        <p:txBody>
          <a:bodyPr wrap="square" rtlCol="0">
            <a:spAutoFit/>
          </a:bodyPr>
          <a:lstStyle>
            <a:defPPr>
              <a:defRPr lang="en-SV"/>
            </a:defPPr>
            <a:lvl1pPr algn="ctr">
              <a:defRPr sz="2400" b="1">
                <a:latin typeface="FRUTIGER LT 65" panose="02000503000000000000" pitchFamily="2" charset="0"/>
              </a:defRPr>
            </a:lvl1pPr>
          </a:lstStyle>
          <a:p>
            <a:r>
              <a:rPr lang="en-US" dirty="0"/>
              <a:t>Horizon X-Ray System</a:t>
            </a:r>
          </a:p>
        </p:txBody>
      </p:sp>
      <p:cxnSp>
        <p:nvCxnSpPr>
          <p:cNvPr id="60" name="Straight Connector 59">
            <a:extLst>
              <a:ext uri="{FF2B5EF4-FFF2-40B4-BE49-F238E27FC236}">
                <a16:creationId xmlns:a16="http://schemas.microsoft.com/office/drawing/2014/main" id="{2C8AAB84-FBC0-3AAA-FA2B-2105C1C1C9A9}"/>
              </a:ext>
            </a:extLst>
          </p:cNvPr>
          <p:cNvCxnSpPr>
            <a:cxnSpLocks/>
          </p:cNvCxnSpPr>
          <p:nvPr/>
        </p:nvCxnSpPr>
        <p:spPr>
          <a:xfrm>
            <a:off x="3923365" y="2663550"/>
            <a:ext cx="4127894" cy="0"/>
          </a:xfrm>
          <a:prstGeom prst="line">
            <a:avLst/>
          </a:prstGeom>
          <a:ln w="50800">
            <a:solidFill>
              <a:srgbClr val="F57F25"/>
            </a:solidFill>
          </a:ln>
        </p:spPr>
        <p:style>
          <a:lnRef idx="1">
            <a:schemeClr val="accent1"/>
          </a:lnRef>
          <a:fillRef idx="0">
            <a:schemeClr val="accent1"/>
          </a:fillRef>
          <a:effectRef idx="0">
            <a:schemeClr val="accent1"/>
          </a:effectRef>
          <a:fontRef idx="minor">
            <a:schemeClr val="tx1"/>
          </a:fontRef>
        </p:style>
      </p:cxnSp>
      <p:sp>
        <p:nvSpPr>
          <p:cNvPr id="61" name="Oval 60">
            <a:extLst>
              <a:ext uri="{FF2B5EF4-FFF2-40B4-BE49-F238E27FC236}">
                <a16:creationId xmlns:a16="http://schemas.microsoft.com/office/drawing/2014/main" id="{CF992DAB-7DE0-502D-6C4F-AE0E879C0DE0}"/>
              </a:ext>
            </a:extLst>
          </p:cNvPr>
          <p:cNvSpPr/>
          <p:nvPr/>
        </p:nvSpPr>
        <p:spPr>
          <a:xfrm>
            <a:off x="3853870" y="3272044"/>
            <a:ext cx="180000" cy="180000"/>
          </a:xfrm>
          <a:prstGeom prst="ellipse">
            <a:avLst/>
          </a:prstGeom>
          <a:solidFill>
            <a:srgbClr val="F57F25"/>
          </a:solidFill>
          <a:ln w="28575">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cxnSp>
        <p:nvCxnSpPr>
          <p:cNvPr id="63" name="Straight Connector 62">
            <a:extLst>
              <a:ext uri="{FF2B5EF4-FFF2-40B4-BE49-F238E27FC236}">
                <a16:creationId xmlns:a16="http://schemas.microsoft.com/office/drawing/2014/main" id="{FF04ECD0-1BB7-B25F-7B20-5E38F133FB43}"/>
              </a:ext>
            </a:extLst>
          </p:cNvPr>
          <p:cNvCxnSpPr>
            <a:cxnSpLocks/>
          </p:cNvCxnSpPr>
          <p:nvPr/>
        </p:nvCxnSpPr>
        <p:spPr>
          <a:xfrm>
            <a:off x="3945968" y="2845637"/>
            <a:ext cx="0" cy="462683"/>
          </a:xfrm>
          <a:prstGeom prst="line">
            <a:avLst/>
          </a:prstGeom>
          <a:ln w="50800">
            <a:solidFill>
              <a:srgbClr val="F57F25"/>
            </a:solidFill>
          </a:ln>
        </p:spPr>
        <p:style>
          <a:lnRef idx="1">
            <a:schemeClr val="accent1"/>
          </a:lnRef>
          <a:fillRef idx="0">
            <a:schemeClr val="accent1"/>
          </a:fillRef>
          <a:effectRef idx="0">
            <a:schemeClr val="accent1"/>
          </a:effectRef>
          <a:fontRef idx="minor">
            <a:schemeClr val="tx1"/>
          </a:fontRef>
        </p:style>
      </p:cxnSp>
      <p:sp>
        <p:nvSpPr>
          <p:cNvPr id="64" name="Oval 63">
            <a:extLst>
              <a:ext uri="{FF2B5EF4-FFF2-40B4-BE49-F238E27FC236}">
                <a16:creationId xmlns:a16="http://schemas.microsoft.com/office/drawing/2014/main" id="{CF37C5ED-6DB5-E172-81DE-202581633513}"/>
              </a:ext>
            </a:extLst>
          </p:cNvPr>
          <p:cNvSpPr/>
          <p:nvPr/>
        </p:nvSpPr>
        <p:spPr>
          <a:xfrm>
            <a:off x="3675442" y="2405264"/>
            <a:ext cx="540000" cy="540000"/>
          </a:xfrm>
          <a:prstGeom prst="ellipse">
            <a:avLst/>
          </a:prstGeom>
          <a:solidFill>
            <a:srgbClr val="F57F25"/>
          </a:solidFill>
          <a:ln w="28575">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MX"/>
              <a:t>1</a:t>
            </a:r>
          </a:p>
        </p:txBody>
      </p:sp>
      <p:sp>
        <p:nvSpPr>
          <p:cNvPr id="77" name="Oval 76">
            <a:extLst>
              <a:ext uri="{FF2B5EF4-FFF2-40B4-BE49-F238E27FC236}">
                <a16:creationId xmlns:a16="http://schemas.microsoft.com/office/drawing/2014/main" id="{1375E84E-A3F0-563E-4742-B46FF7FD3248}"/>
              </a:ext>
            </a:extLst>
          </p:cNvPr>
          <p:cNvSpPr/>
          <p:nvPr/>
        </p:nvSpPr>
        <p:spPr>
          <a:xfrm>
            <a:off x="8013490" y="3544826"/>
            <a:ext cx="180000" cy="180000"/>
          </a:xfrm>
          <a:prstGeom prst="ellipse">
            <a:avLst/>
          </a:prstGeom>
          <a:solidFill>
            <a:srgbClr val="F57F25"/>
          </a:solidFill>
          <a:ln w="28575">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cxnSp>
        <p:nvCxnSpPr>
          <p:cNvPr id="80" name="Straight Connector 79">
            <a:extLst>
              <a:ext uri="{FF2B5EF4-FFF2-40B4-BE49-F238E27FC236}">
                <a16:creationId xmlns:a16="http://schemas.microsoft.com/office/drawing/2014/main" id="{F7EC9E06-A625-3D60-4ED7-29277C0908D2}"/>
              </a:ext>
            </a:extLst>
          </p:cNvPr>
          <p:cNvCxnSpPr>
            <a:cxnSpLocks/>
          </p:cNvCxnSpPr>
          <p:nvPr/>
        </p:nvCxnSpPr>
        <p:spPr>
          <a:xfrm>
            <a:off x="8103490" y="2845637"/>
            <a:ext cx="0" cy="743331"/>
          </a:xfrm>
          <a:prstGeom prst="line">
            <a:avLst/>
          </a:prstGeom>
          <a:ln w="50800">
            <a:solidFill>
              <a:srgbClr val="F57F25"/>
            </a:solidFill>
          </a:ln>
        </p:spPr>
        <p:style>
          <a:lnRef idx="1">
            <a:schemeClr val="accent1"/>
          </a:lnRef>
          <a:fillRef idx="0">
            <a:schemeClr val="accent1"/>
          </a:fillRef>
          <a:effectRef idx="0">
            <a:schemeClr val="accent1"/>
          </a:effectRef>
          <a:fontRef idx="minor">
            <a:schemeClr val="tx1"/>
          </a:fontRef>
        </p:style>
      </p:cxnSp>
      <p:sp>
        <p:nvSpPr>
          <p:cNvPr id="81" name="Oval 80">
            <a:extLst>
              <a:ext uri="{FF2B5EF4-FFF2-40B4-BE49-F238E27FC236}">
                <a16:creationId xmlns:a16="http://schemas.microsoft.com/office/drawing/2014/main" id="{53BF50F7-14F7-140E-4F0D-DE0DC99B87A8}"/>
              </a:ext>
            </a:extLst>
          </p:cNvPr>
          <p:cNvSpPr/>
          <p:nvPr/>
        </p:nvSpPr>
        <p:spPr>
          <a:xfrm>
            <a:off x="7833490" y="2405264"/>
            <a:ext cx="540000" cy="540000"/>
          </a:xfrm>
          <a:prstGeom prst="ellipse">
            <a:avLst/>
          </a:prstGeom>
          <a:solidFill>
            <a:srgbClr val="F57F25"/>
          </a:solidFill>
          <a:ln w="28575">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MX"/>
              <a:t>2</a:t>
            </a:r>
          </a:p>
        </p:txBody>
      </p:sp>
      <p:sp>
        <p:nvSpPr>
          <p:cNvPr id="91" name="CuadroTexto 28">
            <a:extLst>
              <a:ext uri="{FF2B5EF4-FFF2-40B4-BE49-F238E27FC236}">
                <a16:creationId xmlns:a16="http://schemas.microsoft.com/office/drawing/2014/main" id="{1D2AEC34-3755-3A45-E8D9-074AA4E74360}"/>
              </a:ext>
            </a:extLst>
          </p:cNvPr>
          <p:cNvSpPr txBox="1"/>
          <p:nvPr/>
        </p:nvSpPr>
        <p:spPr>
          <a:xfrm>
            <a:off x="7501198" y="5171962"/>
            <a:ext cx="1244443" cy="338554"/>
          </a:xfrm>
          <a:prstGeom prst="rect">
            <a:avLst/>
          </a:prstGeom>
          <a:noFill/>
        </p:spPr>
        <p:txBody>
          <a:bodyPr wrap="none" rtlCol="0">
            <a:spAutoFit/>
          </a:bodyPr>
          <a:lstStyle>
            <a:defPPr>
              <a:defRPr lang="en-SV"/>
            </a:defPPr>
            <a:lvl1pPr algn="ctr">
              <a:defRPr sz="2400" b="1">
                <a:solidFill>
                  <a:schemeClr val="tx1">
                    <a:lumMod val="65000"/>
                    <a:lumOff val="35000"/>
                  </a:schemeClr>
                </a:solidFill>
                <a:latin typeface="Frutiger Bold" panose="020B0702020504020204" pitchFamily="34" charset="0"/>
              </a:defRPr>
            </a:lvl1pPr>
          </a:lstStyle>
          <a:p>
            <a:r>
              <a:rPr lang="es-MX" sz="1600">
                <a:latin typeface="FRUTIGER LT 45 LIGHT" panose="02000503000000000000" pitchFamily="2" charset="0"/>
              </a:rPr>
              <a:t>FOCUS 35C</a:t>
            </a:r>
          </a:p>
        </p:txBody>
      </p:sp>
      <p:sp>
        <p:nvSpPr>
          <p:cNvPr id="92" name="Can 91">
            <a:extLst>
              <a:ext uri="{FF2B5EF4-FFF2-40B4-BE49-F238E27FC236}">
                <a16:creationId xmlns:a16="http://schemas.microsoft.com/office/drawing/2014/main" id="{778FB79F-B441-28C2-A41F-B051D0BCCB8E}"/>
              </a:ext>
            </a:extLst>
          </p:cNvPr>
          <p:cNvSpPr/>
          <p:nvPr/>
        </p:nvSpPr>
        <p:spPr>
          <a:xfrm>
            <a:off x="7179052" y="4605489"/>
            <a:ext cx="1888734" cy="540000"/>
          </a:xfrm>
          <a:prstGeom prst="can">
            <a:avLst>
              <a:gd name="adj" fmla="val 50000"/>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95" name="Picture 94">
            <a:hlinkClick r:id="rId4" action="ppaction://hlinksldjump"/>
            <a:extLst>
              <a:ext uri="{FF2B5EF4-FFF2-40B4-BE49-F238E27FC236}">
                <a16:creationId xmlns:a16="http://schemas.microsoft.com/office/drawing/2014/main" id="{AE76DD35-9987-9A5F-D499-418B1780F949}"/>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7410371" y="3797183"/>
            <a:ext cx="1426096" cy="1310265"/>
          </a:xfrm>
          <a:prstGeom prst="rect">
            <a:avLst/>
          </a:prstGeom>
        </p:spPr>
      </p:pic>
      <p:sp>
        <p:nvSpPr>
          <p:cNvPr id="97" name="CuadroTexto 27">
            <a:extLst>
              <a:ext uri="{FF2B5EF4-FFF2-40B4-BE49-F238E27FC236}">
                <a16:creationId xmlns:a16="http://schemas.microsoft.com/office/drawing/2014/main" id="{9F602D65-E4A9-8B78-DC7D-A01F76F044FA}"/>
              </a:ext>
            </a:extLst>
          </p:cNvPr>
          <p:cNvSpPr txBox="1"/>
          <p:nvPr/>
        </p:nvSpPr>
        <p:spPr>
          <a:xfrm>
            <a:off x="3321649" y="5234358"/>
            <a:ext cx="1244443" cy="338554"/>
          </a:xfrm>
          <a:prstGeom prst="rect">
            <a:avLst/>
          </a:prstGeom>
          <a:noFill/>
        </p:spPr>
        <p:txBody>
          <a:bodyPr wrap="none" rtlCol="0">
            <a:spAutoFit/>
          </a:bodyPr>
          <a:lstStyle>
            <a:defPPr>
              <a:defRPr lang="en-SV"/>
            </a:defPPr>
            <a:lvl1pPr algn="ctr">
              <a:defRPr sz="2400" b="1">
                <a:solidFill>
                  <a:schemeClr val="tx1">
                    <a:lumMod val="65000"/>
                    <a:lumOff val="35000"/>
                  </a:schemeClr>
                </a:solidFill>
                <a:latin typeface="Frutiger Bold" panose="020B0702020504020204" pitchFamily="34" charset="0"/>
              </a:defRPr>
            </a:lvl1pPr>
          </a:lstStyle>
          <a:p>
            <a:r>
              <a:rPr lang="es-MX" sz="1600">
                <a:latin typeface="FRUTIGER LT 45 LIGHT" panose="02000503000000000000" pitchFamily="2" charset="0"/>
              </a:rPr>
              <a:t>FOCUS 43C</a:t>
            </a:r>
          </a:p>
        </p:txBody>
      </p:sp>
      <p:sp>
        <p:nvSpPr>
          <p:cNvPr id="98" name="Can 97">
            <a:extLst>
              <a:ext uri="{FF2B5EF4-FFF2-40B4-BE49-F238E27FC236}">
                <a16:creationId xmlns:a16="http://schemas.microsoft.com/office/drawing/2014/main" id="{CE331B2A-F666-E75A-1C4F-BECB415598DD}"/>
              </a:ext>
            </a:extLst>
          </p:cNvPr>
          <p:cNvSpPr/>
          <p:nvPr/>
        </p:nvSpPr>
        <p:spPr>
          <a:xfrm>
            <a:off x="2999503" y="4659854"/>
            <a:ext cx="1888734" cy="540000"/>
          </a:xfrm>
          <a:prstGeom prst="can">
            <a:avLst>
              <a:gd name="adj" fmla="val 50000"/>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01" name="Picture 100">
            <a:hlinkClick r:id="rId6" action="ppaction://hlinksldjump"/>
            <a:extLst>
              <a:ext uri="{FF2B5EF4-FFF2-40B4-BE49-F238E27FC236}">
                <a16:creationId xmlns:a16="http://schemas.microsoft.com/office/drawing/2014/main" id="{3BDEC323-6F5F-969A-E014-251008E06832}"/>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3240812" y="3839025"/>
            <a:ext cx="1406117" cy="1630053"/>
          </a:xfrm>
          <a:prstGeom prst="rect">
            <a:avLst/>
          </a:prstGeom>
        </p:spPr>
      </p:pic>
      <p:sp>
        <p:nvSpPr>
          <p:cNvPr id="161" name="Our Portafolio text box">
            <a:extLst>
              <a:ext uri="{FF2B5EF4-FFF2-40B4-BE49-F238E27FC236}">
                <a16:creationId xmlns:a16="http://schemas.microsoft.com/office/drawing/2014/main" id="{FE77C40B-F12A-922D-7576-6C4474A8B252}"/>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62" name="Footer Placeholder 4">
            <a:extLst>
              <a:ext uri="{FF2B5EF4-FFF2-40B4-BE49-F238E27FC236}">
                <a16:creationId xmlns:a16="http://schemas.microsoft.com/office/drawing/2014/main" id="{3A148921-11D8-640B-A921-00A98A92EC70}"/>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63" name="Thank you Title">
            <a:extLst>
              <a:ext uri="{FF2B5EF4-FFF2-40B4-BE49-F238E27FC236}">
                <a16:creationId xmlns:a16="http://schemas.microsoft.com/office/drawing/2014/main" id="{914C8CE2-D6DC-A9AE-E019-9972BFDD47EE}"/>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64" name="Why Us picture">
            <a:extLst>
              <a:ext uri="{FF2B5EF4-FFF2-40B4-BE49-F238E27FC236}">
                <a16:creationId xmlns:a16="http://schemas.microsoft.com/office/drawing/2014/main" id="{2D53ED16-74C2-F55D-5C30-973CCC23FBBA}"/>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grpSp>
        <p:nvGrpSpPr>
          <p:cNvPr id="165" name="PRINTING">
            <a:extLst>
              <a:ext uri="{FF2B5EF4-FFF2-40B4-BE49-F238E27FC236}">
                <a16:creationId xmlns:a16="http://schemas.microsoft.com/office/drawing/2014/main" id="{A240ED46-81A2-1D9B-5347-1BED8074AA61}"/>
              </a:ext>
            </a:extLst>
          </p:cNvPr>
          <p:cNvGrpSpPr/>
          <p:nvPr/>
        </p:nvGrpSpPr>
        <p:grpSpPr>
          <a:xfrm>
            <a:off x="-4150933" y="4208655"/>
            <a:ext cx="2263350" cy="1982042"/>
            <a:chOff x="9691837" y="4522498"/>
            <a:chExt cx="2263350" cy="1982042"/>
          </a:xfrm>
        </p:grpSpPr>
        <p:sp>
          <p:nvSpPr>
            <p:cNvPr id="166" name="Rectangulo Printing">
              <a:hlinkClick r:id="rId9" action="ppaction://hlinksldjump"/>
              <a:extLst>
                <a:ext uri="{FF2B5EF4-FFF2-40B4-BE49-F238E27FC236}">
                  <a16:creationId xmlns:a16="http://schemas.microsoft.com/office/drawing/2014/main" id="{4F18C6D2-DDE1-E8C2-BE59-45AF6443EFEF}"/>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7" name="TextBox Printing">
              <a:hlinkClick r:id="rId9" action="ppaction://hlinksldjump"/>
              <a:extLst>
                <a:ext uri="{FF2B5EF4-FFF2-40B4-BE49-F238E27FC236}">
                  <a16:creationId xmlns:a16="http://schemas.microsoft.com/office/drawing/2014/main" id="{46C29B0E-C868-C29B-5347-F4867FE4DF29}"/>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68" name="Prodcut image 5950">
              <a:hlinkClick r:id="rId9" action="ppaction://hlinksldjump"/>
              <a:extLst>
                <a:ext uri="{FF2B5EF4-FFF2-40B4-BE49-F238E27FC236}">
                  <a16:creationId xmlns:a16="http://schemas.microsoft.com/office/drawing/2014/main" id="{BA056DF7-837A-0D02-1769-F61341DFED2E}"/>
                </a:ext>
              </a:extLst>
            </p:cNvPr>
            <p:cNvPicPr>
              <a:picLocks noChangeAspect="1" noChangeArrowheads="1"/>
            </p:cNvPicPr>
            <p:nvPr/>
          </p:nvPicPr>
          <p:blipFill>
            <a:blip r:embed="rId10"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69" name="Vita Flex">
              <a:hlinkClick r:id="rId9" action="ppaction://hlinksldjump"/>
              <a:extLst>
                <a:ext uri="{FF2B5EF4-FFF2-40B4-BE49-F238E27FC236}">
                  <a16:creationId xmlns:a16="http://schemas.microsoft.com/office/drawing/2014/main" id="{90F7F9FE-4BB7-BCC8-43D9-7E3E65ED221B}"/>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74" name="RISE">
            <a:extLst>
              <a:ext uri="{FF2B5EF4-FFF2-40B4-BE49-F238E27FC236}">
                <a16:creationId xmlns:a16="http://schemas.microsoft.com/office/drawing/2014/main" id="{B4588664-86F4-EB0A-C288-A50DE9A5C121}"/>
              </a:ext>
            </a:extLst>
          </p:cNvPr>
          <p:cNvGrpSpPr/>
          <p:nvPr/>
        </p:nvGrpSpPr>
        <p:grpSpPr>
          <a:xfrm>
            <a:off x="-11285110" y="4208655"/>
            <a:ext cx="2042338" cy="1982042"/>
            <a:chOff x="3870208" y="4306822"/>
            <a:chExt cx="2042338" cy="1982042"/>
          </a:xfrm>
        </p:grpSpPr>
        <p:grpSp>
          <p:nvGrpSpPr>
            <p:cNvPr id="175" name="RISE">
              <a:extLst>
                <a:ext uri="{FF2B5EF4-FFF2-40B4-BE49-F238E27FC236}">
                  <a16:creationId xmlns:a16="http://schemas.microsoft.com/office/drawing/2014/main" id="{EDDDE00D-B3B5-D8B5-1438-1B257BC86064}"/>
                </a:ext>
              </a:extLst>
            </p:cNvPr>
            <p:cNvGrpSpPr/>
            <p:nvPr/>
          </p:nvGrpSpPr>
          <p:grpSpPr>
            <a:xfrm>
              <a:off x="3870208" y="4306822"/>
              <a:ext cx="2042338" cy="1982042"/>
              <a:chOff x="2933238" y="4372963"/>
              <a:chExt cx="2042338" cy="1982042"/>
            </a:xfrm>
          </p:grpSpPr>
          <p:sp>
            <p:nvSpPr>
              <p:cNvPr id="177" name="Rectangulo Rise">
                <a:hlinkClick r:id="rId12" action="ppaction://hlinksldjump"/>
                <a:extLst>
                  <a:ext uri="{FF2B5EF4-FFF2-40B4-BE49-F238E27FC236}">
                    <a16:creationId xmlns:a16="http://schemas.microsoft.com/office/drawing/2014/main" id="{15EC05B3-55AE-C0C1-B065-2749CE7CE759}"/>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8" name="TextBox Rise">
                <a:hlinkClick r:id="rId12" action="ppaction://hlinksldjump"/>
                <a:extLst>
                  <a:ext uri="{FF2B5EF4-FFF2-40B4-BE49-F238E27FC236}">
                    <a16:creationId xmlns:a16="http://schemas.microsoft.com/office/drawing/2014/main" id="{E93BBA9B-5068-3EF8-115F-E1D81B243C1F}"/>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76" name="Picture 175">
              <a:hlinkClick r:id="rId12" action="ppaction://hlinksldjump"/>
              <a:extLst>
                <a:ext uri="{FF2B5EF4-FFF2-40B4-BE49-F238E27FC236}">
                  <a16:creationId xmlns:a16="http://schemas.microsoft.com/office/drawing/2014/main" id="{4A8732E5-AD56-C34E-C92A-8F1B7430D52F}"/>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79" name="REVOLUTION">
            <a:extLst>
              <a:ext uri="{FF2B5EF4-FFF2-40B4-BE49-F238E27FC236}">
                <a16:creationId xmlns:a16="http://schemas.microsoft.com/office/drawing/2014/main" id="{FBC4D4A4-EF5B-8931-A77A-9FABEDBCA66F}"/>
              </a:ext>
            </a:extLst>
          </p:cNvPr>
          <p:cNvGrpSpPr/>
          <p:nvPr/>
        </p:nvGrpSpPr>
        <p:grpSpPr>
          <a:xfrm>
            <a:off x="-14975241" y="4203612"/>
            <a:ext cx="2062983" cy="1992129"/>
            <a:chOff x="612262" y="4383050"/>
            <a:chExt cx="2062983" cy="1992129"/>
          </a:xfrm>
        </p:grpSpPr>
        <p:sp>
          <p:nvSpPr>
            <p:cNvPr id="180" name="Rectangulo Revolution">
              <a:hlinkClick r:id="rId14" action="ppaction://hlinksldjump"/>
              <a:extLst>
                <a:ext uri="{FF2B5EF4-FFF2-40B4-BE49-F238E27FC236}">
                  <a16:creationId xmlns:a16="http://schemas.microsoft.com/office/drawing/2014/main" id="{550364C1-DD3F-AC10-3AC0-E2D6DD7AED49}"/>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81" name="Prodcut image Revolution">
              <a:hlinkClick r:id="rId14" action="ppaction://hlinksldjump"/>
              <a:extLst>
                <a:ext uri="{FF2B5EF4-FFF2-40B4-BE49-F238E27FC236}">
                  <a16:creationId xmlns:a16="http://schemas.microsoft.com/office/drawing/2014/main" id="{A01F6CE7-192B-5473-78B1-46D996B9B93A}"/>
                </a:ext>
              </a:extLst>
            </p:cNvPr>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82" name="TextBox Revolution">
              <a:hlinkClick r:id="rId14" action="ppaction://hlinksldjump"/>
              <a:extLst>
                <a:ext uri="{FF2B5EF4-FFF2-40B4-BE49-F238E27FC236}">
                  <a16:creationId xmlns:a16="http://schemas.microsoft.com/office/drawing/2014/main" id="{BEB35702-391C-B1E1-3AE1-CAC60FEEAE89}"/>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83" name="EXCEL">
            <a:extLst>
              <a:ext uri="{FF2B5EF4-FFF2-40B4-BE49-F238E27FC236}">
                <a16:creationId xmlns:a16="http://schemas.microsoft.com/office/drawing/2014/main" id="{9136E1BC-43D1-D197-5398-DB83E5EF74A1}"/>
              </a:ext>
            </a:extLst>
          </p:cNvPr>
          <p:cNvGrpSpPr/>
          <p:nvPr/>
        </p:nvGrpSpPr>
        <p:grpSpPr>
          <a:xfrm>
            <a:off x="26541013" y="1885505"/>
            <a:ext cx="2057103" cy="1982042"/>
            <a:chOff x="9706418" y="2036246"/>
            <a:chExt cx="2057103" cy="1982042"/>
          </a:xfrm>
        </p:grpSpPr>
        <p:sp>
          <p:nvSpPr>
            <p:cNvPr id="184" name="Rectangulo Excel">
              <a:hlinkClick r:id="rId16" action="ppaction://hlinksldjump"/>
              <a:extLst>
                <a:ext uri="{FF2B5EF4-FFF2-40B4-BE49-F238E27FC236}">
                  <a16:creationId xmlns:a16="http://schemas.microsoft.com/office/drawing/2014/main" id="{F00130E9-6B0A-CB32-B7FB-898161220232}"/>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5" name="TextBox Excel">
              <a:hlinkClick r:id="rId16" action="ppaction://hlinksldjump"/>
              <a:extLst>
                <a:ext uri="{FF2B5EF4-FFF2-40B4-BE49-F238E27FC236}">
                  <a16:creationId xmlns:a16="http://schemas.microsoft.com/office/drawing/2014/main" id="{1AABCBC6-641B-D307-6FF9-2B383314DCF1}"/>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86" name="Product image Excel">
              <a:hlinkClick r:id="rId16" action="ppaction://hlinksldjump"/>
              <a:extLst>
                <a:ext uri="{FF2B5EF4-FFF2-40B4-BE49-F238E27FC236}">
                  <a16:creationId xmlns:a16="http://schemas.microsoft.com/office/drawing/2014/main" id="{F0CF1D21-C8B8-AF5B-4E7F-19751080F551}"/>
                </a:ext>
              </a:extLst>
            </p:cNvPr>
            <p:cNvPicPr>
              <a:picLocks noChangeAspect="1"/>
            </p:cNvPicPr>
            <p:nvPr/>
          </p:nvPicPr>
          <p:blipFill>
            <a:blip r:embed="rId17"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87" name="COMPAS OTC">
            <a:extLst>
              <a:ext uri="{FF2B5EF4-FFF2-40B4-BE49-F238E27FC236}">
                <a16:creationId xmlns:a16="http://schemas.microsoft.com/office/drawing/2014/main" id="{9782A436-43D8-24A6-E1E4-C9D24CD61F10}"/>
              </a:ext>
            </a:extLst>
          </p:cNvPr>
          <p:cNvGrpSpPr/>
          <p:nvPr/>
        </p:nvGrpSpPr>
        <p:grpSpPr>
          <a:xfrm>
            <a:off x="22389051" y="1885505"/>
            <a:ext cx="2042338" cy="1982042"/>
            <a:chOff x="5078285" y="2036246"/>
            <a:chExt cx="2042338" cy="1982042"/>
          </a:xfrm>
        </p:grpSpPr>
        <p:sp>
          <p:nvSpPr>
            <p:cNvPr id="188" name="Rectangulo Compas OTC">
              <a:hlinkClick r:id="rId18" action="ppaction://hlinksldjump"/>
              <a:extLst>
                <a:ext uri="{FF2B5EF4-FFF2-40B4-BE49-F238E27FC236}">
                  <a16:creationId xmlns:a16="http://schemas.microsoft.com/office/drawing/2014/main" id="{42086A7C-3AA0-B741-2110-E299B32118EF}"/>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9" name="TextBox Compass OTC">
              <a:hlinkClick r:id="rId18" action="ppaction://hlinksldjump"/>
              <a:extLst>
                <a:ext uri="{FF2B5EF4-FFF2-40B4-BE49-F238E27FC236}">
                  <a16:creationId xmlns:a16="http://schemas.microsoft.com/office/drawing/2014/main" id="{6FEC102B-C7FB-8A48-D57A-B256357F7F01}"/>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90" name="Product image Compass OTC">
              <a:hlinkClick r:id="rId18" action="ppaction://hlinksldjump"/>
              <a:extLst>
                <a:ext uri="{FF2B5EF4-FFF2-40B4-BE49-F238E27FC236}">
                  <a16:creationId xmlns:a16="http://schemas.microsoft.com/office/drawing/2014/main" id="{A675D1B6-01EA-23FF-DD6C-67503BE234D3}"/>
                </a:ext>
              </a:extLst>
            </p:cNvPr>
            <p:cNvPicPr>
              <a:picLocks noChangeAspect="1"/>
            </p:cNvPicPr>
            <p:nvPr/>
          </p:nvPicPr>
          <p:blipFill rotWithShape="1">
            <a:blip r:embed="rId19"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91" name="COMPASS FMT">
            <a:extLst>
              <a:ext uri="{FF2B5EF4-FFF2-40B4-BE49-F238E27FC236}">
                <a16:creationId xmlns:a16="http://schemas.microsoft.com/office/drawing/2014/main" id="{85D7AF14-45CE-F6D5-0363-9D6FCEBC866E}"/>
              </a:ext>
            </a:extLst>
          </p:cNvPr>
          <p:cNvGrpSpPr/>
          <p:nvPr/>
        </p:nvGrpSpPr>
        <p:grpSpPr>
          <a:xfrm>
            <a:off x="18200403" y="1885505"/>
            <a:ext cx="2042338" cy="1982042"/>
            <a:chOff x="2774521" y="2046333"/>
            <a:chExt cx="2042338" cy="1982042"/>
          </a:xfrm>
        </p:grpSpPr>
        <p:grpSp>
          <p:nvGrpSpPr>
            <p:cNvPr id="192" name="Group 191">
              <a:extLst>
                <a:ext uri="{FF2B5EF4-FFF2-40B4-BE49-F238E27FC236}">
                  <a16:creationId xmlns:a16="http://schemas.microsoft.com/office/drawing/2014/main" id="{855F755E-B10A-ECF5-BC96-0A6C3027BCF0}"/>
                </a:ext>
              </a:extLst>
            </p:cNvPr>
            <p:cNvGrpSpPr/>
            <p:nvPr/>
          </p:nvGrpSpPr>
          <p:grpSpPr>
            <a:xfrm>
              <a:off x="2774521" y="2046333"/>
              <a:ext cx="2042338" cy="1982042"/>
              <a:chOff x="2774521" y="2046333"/>
              <a:chExt cx="2042338" cy="1982042"/>
            </a:xfrm>
          </p:grpSpPr>
          <p:sp>
            <p:nvSpPr>
              <p:cNvPr id="194" name="Rectangulo Horizon">
                <a:hlinkClick r:id="rId20" action="ppaction://hlinksldjump"/>
                <a:extLst>
                  <a:ext uri="{FF2B5EF4-FFF2-40B4-BE49-F238E27FC236}">
                    <a16:creationId xmlns:a16="http://schemas.microsoft.com/office/drawing/2014/main" id="{DC2533B9-84BC-F15C-A14C-65615E5D46A2}"/>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95" name="TextBox Compass FMT">
                <a:hlinkClick r:id="rId20" action="ppaction://hlinksldjump"/>
                <a:extLst>
                  <a:ext uri="{FF2B5EF4-FFF2-40B4-BE49-F238E27FC236}">
                    <a16:creationId xmlns:a16="http://schemas.microsoft.com/office/drawing/2014/main" id="{AEA8A0DA-58DC-1478-A135-F0733281FF7B}"/>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93" name="Picture 192">
              <a:hlinkClick r:id="rId20" action="ppaction://hlinksldjump"/>
              <a:extLst>
                <a:ext uri="{FF2B5EF4-FFF2-40B4-BE49-F238E27FC236}">
                  <a16:creationId xmlns:a16="http://schemas.microsoft.com/office/drawing/2014/main" id="{CCC384C3-4287-D344-3F97-A26D45881C45}"/>
                </a:ext>
              </a:extLst>
            </p:cNvPr>
            <p:cNvPicPr>
              <a:picLocks noChangeAspect="1"/>
            </p:cNvPicPr>
            <p:nvPr/>
          </p:nvPicPr>
          <p:blipFill rotWithShape="1">
            <a:blip r:embed="rId21"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96" name="HORIZON">
            <a:extLst>
              <a:ext uri="{FF2B5EF4-FFF2-40B4-BE49-F238E27FC236}">
                <a16:creationId xmlns:a16="http://schemas.microsoft.com/office/drawing/2014/main" id="{C4FC5BD1-74BC-1500-EB11-A6FFE7D49038}"/>
              </a:ext>
            </a:extLst>
          </p:cNvPr>
          <p:cNvGrpSpPr/>
          <p:nvPr/>
        </p:nvGrpSpPr>
        <p:grpSpPr>
          <a:xfrm>
            <a:off x="14110573" y="1885505"/>
            <a:ext cx="2062983" cy="1982042"/>
            <a:chOff x="443243" y="2046333"/>
            <a:chExt cx="2062983" cy="1982042"/>
          </a:xfrm>
        </p:grpSpPr>
        <p:sp>
          <p:nvSpPr>
            <p:cNvPr id="197" name="Rectangulo Horizon">
              <a:hlinkClick r:id="rId22" action="ppaction://hlinksldjump"/>
              <a:extLst>
                <a:ext uri="{FF2B5EF4-FFF2-40B4-BE49-F238E27FC236}">
                  <a16:creationId xmlns:a16="http://schemas.microsoft.com/office/drawing/2014/main" id="{42E0A98D-CBB4-8AB6-1DD5-9FDDC433F898}"/>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98" name="TextBox Horizon">
              <a:hlinkClick r:id="rId22" action="ppaction://hlinksldjump"/>
              <a:extLst>
                <a:ext uri="{FF2B5EF4-FFF2-40B4-BE49-F238E27FC236}">
                  <a16:creationId xmlns:a16="http://schemas.microsoft.com/office/drawing/2014/main" id="{9E7255C5-62EF-6065-43E5-407A75AE94B1}"/>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99" name="Product image Horizon">
              <a:hlinkClick r:id="rId22" action="ppaction://hlinksldjump"/>
              <a:extLst>
                <a:ext uri="{FF2B5EF4-FFF2-40B4-BE49-F238E27FC236}">
                  <a16:creationId xmlns:a16="http://schemas.microsoft.com/office/drawing/2014/main" id="{8FF3A3D7-03BB-A66B-BDA2-64C1CEC33FA8}"/>
                </a:ext>
              </a:extLst>
            </p:cNvPr>
            <p:cNvPicPr>
              <a:picLocks noChangeAspect="1"/>
            </p:cNvPicPr>
            <p:nvPr/>
          </p:nvPicPr>
          <p:blipFill rotWithShape="1">
            <a:blip r:embed="rId23"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200" name="Medical Imaging Title">
            <a:extLst>
              <a:ext uri="{FF2B5EF4-FFF2-40B4-BE49-F238E27FC236}">
                <a16:creationId xmlns:a16="http://schemas.microsoft.com/office/drawing/2014/main" id="{30168FD3-529D-4226-4B39-38F94406BD87}"/>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201" name="We Care Text">
            <a:extLst>
              <a:ext uri="{FF2B5EF4-FFF2-40B4-BE49-F238E27FC236}">
                <a16:creationId xmlns:a16="http://schemas.microsoft.com/office/drawing/2014/main" id="{C3565ECB-BD74-CEEA-D6C2-C4B4EE68F8D6}"/>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202" name="Thank you image">
            <a:extLst>
              <a:ext uri="{FF2B5EF4-FFF2-40B4-BE49-F238E27FC236}">
                <a16:creationId xmlns:a16="http://schemas.microsoft.com/office/drawing/2014/main" id="{950C32F1-3687-2998-01DB-3744EED83175}"/>
              </a:ext>
            </a:extLst>
          </p:cNvPr>
          <p:cNvPicPr>
            <a:picLocks noChangeAspect="1"/>
          </p:cNvPicPr>
          <p:nvPr/>
        </p:nvPicPr>
        <p:blipFill>
          <a:blip r:embed="rId24"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203" name="Tech Spec Dimension">
            <a:extLst>
              <a:ext uri="{FF2B5EF4-FFF2-40B4-BE49-F238E27FC236}">
                <a16:creationId xmlns:a16="http://schemas.microsoft.com/office/drawing/2014/main" id="{09BE072E-4BE1-80D9-7112-A231932AD378}"/>
              </a:ext>
            </a:extLst>
          </p:cNvPr>
          <p:cNvGrpSpPr/>
          <p:nvPr/>
        </p:nvGrpSpPr>
        <p:grpSpPr>
          <a:xfrm>
            <a:off x="12756692" y="2361785"/>
            <a:ext cx="4701714" cy="338554"/>
            <a:chOff x="8039618" y="2813563"/>
            <a:chExt cx="4187645" cy="338554"/>
          </a:xfrm>
        </p:grpSpPr>
        <p:sp>
          <p:nvSpPr>
            <p:cNvPr id="204" name="TextBox 203">
              <a:extLst>
                <a:ext uri="{FF2B5EF4-FFF2-40B4-BE49-F238E27FC236}">
                  <a16:creationId xmlns:a16="http://schemas.microsoft.com/office/drawing/2014/main" id="{79A03F87-AAF2-73CB-2E1E-67DA25B54405}"/>
                </a:ext>
              </a:extLst>
            </p:cNvPr>
            <p:cNvSpPr txBox="1"/>
            <p:nvPr/>
          </p:nvSpPr>
          <p:spPr>
            <a:xfrm>
              <a:off x="8039618" y="2813563"/>
              <a:ext cx="2205943"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Dimensiones de la mesa</a:t>
              </a:r>
              <a:endParaRPr lang="en-MX" sz="1600">
                <a:solidFill>
                  <a:schemeClr val="bg1"/>
                </a:solidFill>
                <a:latin typeface="FRUTIGER LT 45 LIGHT" panose="02000503000000000000" pitchFamily="2" charset="0"/>
              </a:endParaRPr>
            </a:p>
          </p:txBody>
        </p:sp>
        <p:sp>
          <p:nvSpPr>
            <p:cNvPr id="205" name="TextBox 204">
              <a:extLst>
                <a:ext uri="{FF2B5EF4-FFF2-40B4-BE49-F238E27FC236}">
                  <a16:creationId xmlns:a16="http://schemas.microsoft.com/office/drawing/2014/main" id="{BFC52A13-5A4F-755F-7ED3-E33A044BE649}"/>
                </a:ext>
              </a:extLst>
            </p:cNvPr>
            <p:cNvSpPr txBox="1"/>
            <p:nvPr/>
          </p:nvSpPr>
          <p:spPr>
            <a:xfrm>
              <a:off x="10281958" y="2813563"/>
              <a:ext cx="1945305" cy="338554"/>
            </a:xfrm>
            <a:prstGeom prst="rect">
              <a:avLst/>
            </a:prstGeom>
            <a:solidFill>
              <a:srgbClr val="F47F26"/>
            </a:solidFill>
            <a:ln>
              <a:noFill/>
            </a:ln>
          </p:spPr>
          <p:txBody>
            <a:bodyPr wrap="square" rtlCol="0">
              <a:spAutoFit/>
            </a:bodyPr>
            <a:lstStyle/>
            <a:p>
              <a:r>
                <a:rPr lang="en-MX" sz="1600" dirty="0">
                  <a:solidFill>
                    <a:schemeClr val="bg1"/>
                  </a:solidFill>
                  <a:latin typeface="FRUTIGER LT 45 LIGHT" panose="02000503000000000000" pitchFamily="2" charset="0"/>
                </a:rPr>
                <a:t>78.7 x 31.5 inches</a:t>
              </a:r>
            </a:p>
          </p:txBody>
        </p:sp>
      </p:grpSp>
      <p:grpSp>
        <p:nvGrpSpPr>
          <p:cNvPr id="206" name="Tech Specs Weight ">
            <a:extLst>
              <a:ext uri="{FF2B5EF4-FFF2-40B4-BE49-F238E27FC236}">
                <a16:creationId xmlns:a16="http://schemas.microsoft.com/office/drawing/2014/main" id="{1BFA14ED-917E-F8CE-4522-03091DC19CFE}"/>
              </a:ext>
            </a:extLst>
          </p:cNvPr>
          <p:cNvGrpSpPr/>
          <p:nvPr/>
        </p:nvGrpSpPr>
        <p:grpSpPr>
          <a:xfrm>
            <a:off x="12756691" y="2840455"/>
            <a:ext cx="4701713" cy="338554"/>
            <a:chOff x="7769714" y="3268594"/>
            <a:chExt cx="4718187" cy="338554"/>
          </a:xfrm>
        </p:grpSpPr>
        <p:sp>
          <p:nvSpPr>
            <p:cNvPr id="207" name="TextBox 206">
              <a:extLst>
                <a:ext uri="{FF2B5EF4-FFF2-40B4-BE49-F238E27FC236}">
                  <a16:creationId xmlns:a16="http://schemas.microsoft.com/office/drawing/2014/main" id="{CFB615F8-ECC0-A61F-FC42-BBEFB6E7976E}"/>
                </a:ext>
              </a:extLst>
            </p:cNvPr>
            <p:cNvSpPr txBox="1"/>
            <p:nvPr/>
          </p:nvSpPr>
          <p:spPr>
            <a:xfrm>
              <a:off x="7769714" y="3268594"/>
              <a:ext cx="2475848"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Límite de peso de la mesa</a:t>
              </a:r>
              <a:endParaRPr lang="en-MX" sz="1600">
                <a:solidFill>
                  <a:schemeClr val="bg1"/>
                </a:solidFill>
                <a:latin typeface="FRUTIGER LT 45 LIGHT" panose="02000503000000000000" pitchFamily="2" charset="0"/>
              </a:endParaRPr>
            </a:p>
          </p:txBody>
        </p:sp>
        <p:sp>
          <p:nvSpPr>
            <p:cNvPr id="208" name="TextBox 207">
              <a:extLst>
                <a:ext uri="{FF2B5EF4-FFF2-40B4-BE49-F238E27FC236}">
                  <a16:creationId xmlns:a16="http://schemas.microsoft.com/office/drawing/2014/main" id="{C896C1BC-6616-909C-8065-50472B052098}"/>
                </a:ext>
              </a:extLst>
            </p:cNvPr>
            <p:cNvSpPr txBox="1"/>
            <p:nvPr/>
          </p:nvSpPr>
          <p:spPr>
            <a:xfrm>
              <a:off x="10281958" y="3268594"/>
              <a:ext cx="2205943"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440 lbs</a:t>
              </a:r>
            </a:p>
          </p:txBody>
        </p:sp>
      </p:grpSp>
      <p:grpSp>
        <p:nvGrpSpPr>
          <p:cNvPr id="209" name="Tech Specs Tube">
            <a:extLst>
              <a:ext uri="{FF2B5EF4-FFF2-40B4-BE49-F238E27FC236}">
                <a16:creationId xmlns:a16="http://schemas.microsoft.com/office/drawing/2014/main" id="{110A2BA2-8A8C-C2E0-8FC3-9719CDC26535}"/>
              </a:ext>
            </a:extLst>
          </p:cNvPr>
          <p:cNvGrpSpPr/>
          <p:nvPr/>
        </p:nvGrpSpPr>
        <p:grpSpPr>
          <a:xfrm>
            <a:off x="12756691" y="3315041"/>
            <a:ext cx="4715847" cy="338554"/>
            <a:chOff x="8039618" y="3744368"/>
            <a:chExt cx="4200233" cy="338554"/>
          </a:xfrm>
        </p:grpSpPr>
        <p:sp>
          <p:nvSpPr>
            <p:cNvPr id="210" name="TextBox 209">
              <a:extLst>
                <a:ext uri="{FF2B5EF4-FFF2-40B4-BE49-F238E27FC236}">
                  <a16:creationId xmlns:a16="http://schemas.microsoft.com/office/drawing/2014/main" id="{AFE87133-5DE7-4A43-35FE-45F3F74A64DB}"/>
                </a:ext>
              </a:extLst>
            </p:cNvPr>
            <p:cNvSpPr txBox="1"/>
            <p:nvPr/>
          </p:nvSpPr>
          <p:spPr>
            <a:xfrm>
              <a:off x="8039618" y="3744368"/>
              <a:ext cx="2205943"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Tub</a:t>
              </a:r>
              <a:r>
                <a:rPr lang="es-MX" sz="1600">
                  <a:solidFill>
                    <a:schemeClr val="bg1"/>
                  </a:solidFill>
                  <a:latin typeface="FRUTIGER LT 45 LIGHT" panose="02000503000000000000" pitchFamily="2" charset="0"/>
                </a:rPr>
                <a:t>o</a:t>
              </a:r>
              <a:endParaRPr lang="en-MX" sz="1600">
                <a:solidFill>
                  <a:schemeClr val="bg1"/>
                </a:solidFill>
                <a:latin typeface="FRUTIGER LT 45 LIGHT" panose="02000503000000000000" pitchFamily="2" charset="0"/>
              </a:endParaRPr>
            </a:p>
          </p:txBody>
        </p:sp>
        <p:sp>
          <p:nvSpPr>
            <p:cNvPr id="211" name="TextBox 210">
              <a:extLst>
                <a:ext uri="{FF2B5EF4-FFF2-40B4-BE49-F238E27FC236}">
                  <a16:creationId xmlns:a16="http://schemas.microsoft.com/office/drawing/2014/main" id="{110B8F24-7D5D-4CBC-ED1C-E44596E6A973}"/>
                </a:ext>
              </a:extLst>
            </p:cNvPr>
            <p:cNvSpPr txBox="1"/>
            <p:nvPr/>
          </p:nvSpPr>
          <p:spPr>
            <a:xfrm>
              <a:off x="10281958" y="3744368"/>
              <a:ext cx="1957893"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84.72 x 90.5 inches</a:t>
              </a:r>
            </a:p>
          </p:txBody>
        </p:sp>
      </p:grpSp>
      <p:sp>
        <p:nvSpPr>
          <p:cNvPr id="212" name="Subtitle Tech Specs">
            <a:extLst>
              <a:ext uri="{FF2B5EF4-FFF2-40B4-BE49-F238E27FC236}">
                <a16:creationId xmlns:a16="http://schemas.microsoft.com/office/drawing/2014/main" id="{F9CA95A0-DC51-3BB7-715B-E3B9753DBE95}"/>
              </a:ext>
            </a:extLst>
          </p:cNvPr>
          <p:cNvSpPr txBox="1"/>
          <p:nvPr/>
        </p:nvSpPr>
        <p:spPr>
          <a:xfrm>
            <a:off x="14620065" y="1858102"/>
            <a:ext cx="2440242" cy="307777"/>
          </a:xfrm>
          <a:prstGeom prst="rect">
            <a:avLst/>
          </a:prstGeom>
          <a:noFill/>
        </p:spPr>
        <p:txBody>
          <a:bodyPr wrap="square" rtlCol="0">
            <a:spAutoFit/>
          </a:bodyPr>
          <a:lstStyle/>
          <a:p>
            <a:pPr algn="r"/>
            <a:r>
              <a:rPr lang="es-MX" sz="1400" dirty="0">
                <a:solidFill>
                  <a:srgbClr val="F47F26"/>
                </a:solidFill>
                <a:latin typeface="FRUTIGER LT 55 ROMAN" panose="02000503000000000000" pitchFamily="2" charset="0"/>
              </a:rPr>
              <a:t>Especificaciones Técnicas</a:t>
            </a:r>
          </a:p>
        </p:txBody>
      </p:sp>
      <p:sp>
        <p:nvSpPr>
          <p:cNvPr id="213" name="Feature 1">
            <a:hlinkClick r:id="rId25" action="ppaction://hlinksldjump"/>
            <a:extLst>
              <a:ext uri="{FF2B5EF4-FFF2-40B4-BE49-F238E27FC236}">
                <a16:creationId xmlns:a16="http://schemas.microsoft.com/office/drawing/2014/main" id="{6721639A-0D47-80A5-8ECE-8EBE683829FB}"/>
              </a:ext>
            </a:extLst>
          </p:cNvPr>
          <p:cNvSpPr txBox="1"/>
          <p:nvPr/>
        </p:nvSpPr>
        <p:spPr>
          <a:xfrm>
            <a:off x="12756691" y="2169630"/>
            <a:ext cx="2791683" cy="307777"/>
          </a:xfrm>
          <a:prstGeom prst="rect">
            <a:avLst/>
          </a:prstGeom>
          <a:solidFill>
            <a:srgbClr val="F67F25"/>
          </a:solidFill>
          <a:ln>
            <a:noFill/>
          </a:ln>
        </p:spPr>
        <p:txBody>
          <a:bodyPr wrap="square" rtlCol="0">
            <a:spAutoFit/>
          </a:bodyPr>
          <a:lstStyle/>
          <a:p>
            <a:r>
              <a:rPr lang="es-ES" sz="1400" dirty="0">
                <a:solidFill>
                  <a:schemeClr val="bg1"/>
                </a:solidFill>
                <a:latin typeface="FRUTIGER LT 45 LIGHT" panose="02000503000000000000" pitchFamily="2" charset="0"/>
              </a:rPr>
              <a:t>Movimiento del cabezal del tubo</a:t>
            </a:r>
            <a:endParaRPr lang="en-MX" sz="1400" dirty="0">
              <a:solidFill>
                <a:schemeClr val="bg1"/>
              </a:solidFill>
              <a:latin typeface="FRUTIGER LT 45 LIGHT" panose="02000503000000000000" pitchFamily="2" charset="0"/>
            </a:endParaRPr>
          </a:p>
        </p:txBody>
      </p:sp>
      <p:sp>
        <p:nvSpPr>
          <p:cNvPr id="214" name="Feature 2">
            <a:hlinkClick r:id="rId26" action="ppaction://hlinksldjump"/>
            <a:extLst>
              <a:ext uri="{FF2B5EF4-FFF2-40B4-BE49-F238E27FC236}">
                <a16:creationId xmlns:a16="http://schemas.microsoft.com/office/drawing/2014/main" id="{24A1F8C8-8D40-9294-AE1F-D86A86E097E8}"/>
              </a:ext>
            </a:extLst>
          </p:cNvPr>
          <p:cNvSpPr txBox="1"/>
          <p:nvPr/>
        </p:nvSpPr>
        <p:spPr>
          <a:xfrm>
            <a:off x="12756692" y="2512445"/>
            <a:ext cx="2791683" cy="523220"/>
          </a:xfrm>
          <a:prstGeom prst="rect">
            <a:avLst/>
          </a:prstGeom>
          <a:solidFill>
            <a:srgbClr val="F47F26"/>
          </a:solidFill>
          <a:ln>
            <a:noFill/>
          </a:ln>
        </p:spPr>
        <p:txBody>
          <a:bodyPr wrap="square" rtlCol="0">
            <a:spAutoFit/>
          </a:bodyPr>
          <a:lstStyle/>
          <a:p>
            <a:r>
              <a:rPr lang="es-ES" sz="1400" dirty="0">
                <a:solidFill>
                  <a:schemeClr val="bg1"/>
                </a:solidFill>
                <a:latin typeface="FRUTIGER LT 45 LIGHT" panose="02000503000000000000" pitchFamily="2" charset="0"/>
              </a:rPr>
              <a:t>Movimiento Horizontal del soporte de pared</a:t>
            </a:r>
            <a:endParaRPr lang="en-MX" sz="1400" dirty="0">
              <a:solidFill>
                <a:schemeClr val="bg1"/>
              </a:solidFill>
              <a:latin typeface="FRUTIGER LT 45 LIGHT" panose="02000503000000000000" pitchFamily="2" charset="0"/>
            </a:endParaRPr>
          </a:p>
        </p:txBody>
      </p:sp>
      <p:sp>
        <p:nvSpPr>
          <p:cNvPr id="215" name="Feature 3">
            <a:hlinkClick r:id="rId27" action="ppaction://hlinksldjump"/>
            <a:extLst>
              <a:ext uri="{FF2B5EF4-FFF2-40B4-BE49-F238E27FC236}">
                <a16:creationId xmlns:a16="http://schemas.microsoft.com/office/drawing/2014/main" id="{053792C3-2863-84D0-ABD0-5F0C2843D6BC}"/>
              </a:ext>
            </a:extLst>
          </p:cNvPr>
          <p:cNvSpPr txBox="1"/>
          <p:nvPr/>
        </p:nvSpPr>
        <p:spPr>
          <a:xfrm>
            <a:off x="12758992" y="3070703"/>
            <a:ext cx="2791683" cy="523220"/>
          </a:xfrm>
          <a:prstGeom prst="rect">
            <a:avLst/>
          </a:prstGeom>
          <a:solidFill>
            <a:srgbClr val="F47F26"/>
          </a:solidFill>
          <a:ln>
            <a:noFill/>
          </a:ln>
        </p:spPr>
        <p:txBody>
          <a:bodyPr wrap="square" rtlCol="0">
            <a:spAutoFit/>
          </a:bodyPr>
          <a:lstStyle/>
          <a:p>
            <a:r>
              <a:rPr lang="es-ES" sz="1400">
                <a:solidFill>
                  <a:schemeClr val="bg1"/>
                </a:solidFill>
                <a:latin typeface="FRUTIGER LT 45 LIGHT" panose="02000503000000000000" pitchFamily="2" charset="0"/>
              </a:rPr>
              <a:t>Bandeja de mesa con detector Focus</a:t>
            </a:r>
            <a:endParaRPr lang="en-MX" sz="1400">
              <a:solidFill>
                <a:schemeClr val="bg1"/>
              </a:solidFill>
              <a:latin typeface="FRUTIGER LT 45 LIGHT" panose="02000503000000000000" pitchFamily="2" charset="0"/>
            </a:endParaRPr>
          </a:p>
        </p:txBody>
      </p:sp>
      <p:sp>
        <p:nvSpPr>
          <p:cNvPr id="216" name="Feature 4">
            <a:hlinkClick r:id="rId28" action="ppaction://hlinksldjump"/>
            <a:extLst>
              <a:ext uri="{FF2B5EF4-FFF2-40B4-BE49-F238E27FC236}">
                <a16:creationId xmlns:a16="http://schemas.microsoft.com/office/drawing/2014/main" id="{E6A939BF-C8C7-987A-E618-F2077E8F7289}"/>
              </a:ext>
            </a:extLst>
          </p:cNvPr>
          <p:cNvSpPr txBox="1"/>
          <p:nvPr/>
        </p:nvSpPr>
        <p:spPr>
          <a:xfrm>
            <a:off x="12756692" y="3628961"/>
            <a:ext cx="2791683" cy="523220"/>
          </a:xfrm>
          <a:prstGeom prst="rect">
            <a:avLst/>
          </a:prstGeom>
          <a:solidFill>
            <a:srgbClr val="F47F26"/>
          </a:solidFill>
          <a:ln>
            <a:noFill/>
          </a:ln>
        </p:spPr>
        <p:txBody>
          <a:bodyPr wrap="square" rtlCol="0">
            <a:spAutoFit/>
          </a:bodyPr>
          <a:lstStyle/>
          <a:p>
            <a:r>
              <a:rPr lang="es-ES" sz="1400" dirty="0">
                <a:solidFill>
                  <a:schemeClr val="bg1"/>
                </a:solidFill>
                <a:latin typeface="FRUTIGER LT 45 LIGHT" panose="02000503000000000000" pitchFamily="2" charset="0"/>
              </a:rPr>
              <a:t>Bandeja de soporte de pared con detector Focus</a:t>
            </a:r>
            <a:endParaRPr lang="en-MX" sz="1400" dirty="0">
              <a:solidFill>
                <a:schemeClr val="bg1"/>
              </a:solidFill>
              <a:latin typeface="FRUTIGER LT 45 LIGHT" panose="02000503000000000000" pitchFamily="2" charset="0"/>
            </a:endParaRPr>
          </a:p>
        </p:txBody>
      </p:sp>
      <p:sp>
        <p:nvSpPr>
          <p:cNvPr id="217" name="Feature 5">
            <a:hlinkClick r:id="rId29" action="ppaction://hlinksldjump"/>
            <a:extLst>
              <a:ext uri="{FF2B5EF4-FFF2-40B4-BE49-F238E27FC236}">
                <a16:creationId xmlns:a16="http://schemas.microsoft.com/office/drawing/2014/main" id="{0BE15607-CE00-AA1D-313B-A0A87022E360}"/>
              </a:ext>
            </a:extLst>
          </p:cNvPr>
          <p:cNvSpPr txBox="1"/>
          <p:nvPr/>
        </p:nvSpPr>
        <p:spPr>
          <a:xfrm>
            <a:off x="12756692" y="4187219"/>
            <a:ext cx="2791683" cy="307777"/>
          </a:xfrm>
          <a:prstGeom prst="rect">
            <a:avLst/>
          </a:prstGeom>
          <a:solidFill>
            <a:srgbClr val="F47F26"/>
          </a:solidFill>
          <a:ln>
            <a:noFill/>
          </a:ln>
        </p:spPr>
        <p:txBody>
          <a:bodyPr wrap="square" rtlCol="0">
            <a:spAutoFit/>
          </a:bodyPr>
          <a:lstStyle/>
          <a:p>
            <a:r>
              <a:rPr lang="es-ES" sz="1400" err="1">
                <a:solidFill>
                  <a:schemeClr val="bg1"/>
                </a:solidFill>
                <a:latin typeface="FRUTIGER LT 45 LIGHT" panose="02000503000000000000" pitchFamily="2" charset="0"/>
              </a:rPr>
              <a:t>Horizon</a:t>
            </a:r>
            <a:r>
              <a:rPr lang="es-ES" sz="1400">
                <a:solidFill>
                  <a:schemeClr val="bg1"/>
                </a:solidFill>
                <a:latin typeface="FRUTIGER LT 45 LIGHT" panose="02000503000000000000" pitchFamily="2" charset="0"/>
              </a:rPr>
              <a:t> sin Mesa</a:t>
            </a:r>
            <a:endParaRPr lang="en-MX" sz="1400">
              <a:solidFill>
                <a:schemeClr val="bg1"/>
              </a:solidFill>
              <a:latin typeface="FRUTIGER LT 45 LIGHT" panose="02000503000000000000" pitchFamily="2" charset="0"/>
            </a:endParaRPr>
          </a:p>
        </p:txBody>
      </p:sp>
      <p:sp>
        <p:nvSpPr>
          <p:cNvPr id="218" name="Feature 6">
            <a:hlinkClick r:id="rId30" action="ppaction://hlinksldjump"/>
            <a:extLst>
              <a:ext uri="{FF2B5EF4-FFF2-40B4-BE49-F238E27FC236}">
                <a16:creationId xmlns:a16="http://schemas.microsoft.com/office/drawing/2014/main" id="{401B14BD-2616-E414-F96A-DB8DD26D04A2}"/>
              </a:ext>
            </a:extLst>
          </p:cNvPr>
          <p:cNvSpPr txBox="1"/>
          <p:nvPr/>
        </p:nvSpPr>
        <p:spPr>
          <a:xfrm>
            <a:off x="12756692" y="4530034"/>
            <a:ext cx="2791683" cy="307777"/>
          </a:xfrm>
          <a:prstGeom prst="rect">
            <a:avLst/>
          </a:prstGeom>
          <a:solidFill>
            <a:srgbClr val="F47F26"/>
          </a:solidFill>
          <a:ln>
            <a:noFill/>
          </a:ln>
        </p:spPr>
        <p:txBody>
          <a:bodyPr wrap="square" rtlCol="0">
            <a:spAutoFit/>
          </a:bodyPr>
          <a:lstStyle/>
          <a:p>
            <a:r>
              <a:rPr lang="es-MX" sz="1400">
                <a:solidFill>
                  <a:schemeClr val="bg1"/>
                </a:solidFill>
                <a:latin typeface="FRUTIGER LT 45 LIGHT" panose="02000503000000000000" pitchFamily="2" charset="0"/>
              </a:rPr>
              <a:t>Rotación de columna</a:t>
            </a:r>
            <a:endParaRPr lang="en-MX" sz="1400">
              <a:solidFill>
                <a:schemeClr val="bg1"/>
              </a:solidFill>
              <a:latin typeface="FRUTIGER LT 45 LIGHT" panose="02000503000000000000" pitchFamily="2" charset="0"/>
            </a:endParaRPr>
          </a:p>
        </p:txBody>
      </p:sp>
      <p:sp>
        <p:nvSpPr>
          <p:cNvPr id="219" name="Feature 7">
            <a:hlinkClick r:id="rId31" action="ppaction://hlinksldjump"/>
            <a:extLst>
              <a:ext uri="{FF2B5EF4-FFF2-40B4-BE49-F238E27FC236}">
                <a16:creationId xmlns:a16="http://schemas.microsoft.com/office/drawing/2014/main" id="{3DFBCAF5-B990-B033-23FD-F0C06A0F088F}"/>
              </a:ext>
            </a:extLst>
          </p:cNvPr>
          <p:cNvSpPr txBox="1"/>
          <p:nvPr/>
        </p:nvSpPr>
        <p:spPr>
          <a:xfrm>
            <a:off x="12756692" y="4872851"/>
            <a:ext cx="2791683" cy="523220"/>
          </a:xfrm>
          <a:prstGeom prst="rect">
            <a:avLst/>
          </a:prstGeom>
          <a:solidFill>
            <a:srgbClr val="F47F26"/>
          </a:solidFill>
          <a:ln>
            <a:noFill/>
          </a:ln>
        </p:spPr>
        <p:txBody>
          <a:bodyPr wrap="square" rtlCol="0">
            <a:spAutoFit/>
          </a:bodyPr>
          <a:lstStyle/>
          <a:p>
            <a:r>
              <a:rPr lang="es-ES" sz="1400" dirty="0">
                <a:solidFill>
                  <a:schemeClr val="bg1"/>
                </a:solidFill>
                <a:latin typeface="FRUTIGER LT 45 LIGHT" panose="02000503000000000000" pitchFamily="2" charset="0"/>
              </a:rPr>
              <a:t>Movimiento de Flotación de la mesa en 4 vías</a:t>
            </a:r>
            <a:endParaRPr lang="en-MX" sz="1400" dirty="0">
              <a:solidFill>
                <a:schemeClr val="bg1"/>
              </a:solidFill>
              <a:latin typeface="FRUTIGER LT 45 LIGHT" panose="02000503000000000000" pitchFamily="2" charset="0"/>
            </a:endParaRPr>
          </a:p>
        </p:txBody>
      </p:sp>
      <p:sp>
        <p:nvSpPr>
          <p:cNvPr id="220" name="Subtitle Features">
            <a:extLst>
              <a:ext uri="{FF2B5EF4-FFF2-40B4-BE49-F238E27FC236}">
                <a16:creationId xmlns:a16="http://schemas.microsoft.com/office/drawing/2014/main" id="{9AC18766-4212-10D5-E6A8-A765DE086B9F}"/>
              </a:ext>
            </a:extLst>
          </p:cNvPr>
          <p:cNvSpPr txBox="1"/>
          <p:nvPr/>
        </p:nvSpPr>
        <p:spPr>
          <a:xfrm>
            <a:off x="14831122" y="1269862"/>
            <a:ext cx="3366436" cy="307777"/>
          </a:xfrm>
          <a:prstGeom prst="rect">
            <a:avLst/>
          </a:prstGeom>
          <a:noFill/>
        </p:spPr>
        <p:txBody>
          <a:bodyPr wrap="square" rtlCol="0">
            <a:spAutoFit/>
          </a:bodyPr>
          <a:lstStyle/>
          <a:p>
            <a:r>
              <a:rPr lang="es-MX" sz="1400" dirty="0">
                <a:solidFill>
                  <a:srgbClr val="F47F26"/>
                </a:solidFill>
                <a:latin typeface="FRUTIGER LT 55 ROMAN" panose="02000503000000000000" pitchFamily="2" charset="0"/>
              </a:rPr>
              <a:t>Características</a:t>
            </a:r>
          </a:p>
        </p:txBody>
      </p:sp>
      <p:sp>
        <p:nvSpPr>
          <p:cNvPr id="221" name="Subtitle Benefits">
            <a:extLst>
              <a:ext uri="{FF2B5EF4-FFF2-40B4-BE49-F238E27FC236}">
                <a16:creationId xmlns:a16="http://schemas.microsoft.com/office/drawing/2014/main" id="{4FB50C3C-20B3-5AF4-5516-4FEEA0C36C3A}"/>
              </a:ext>
            </a:extLst>
          </p:cNvPr>
          <p:cNvSpPr txBox="1"/>
          <p:nvPr/>
        </p:nvSpPr>
        <p:spPr>
          <a:xfrm>
            <a:off x="-3854113" y="2431166"/>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sp>
        <p:nvSpPr>
          <p:cNvPr id="223" name="Subtitle Photo Gallery">
            <a:extLst>
              <a:ext uri="{FF2B5EF4-FFF2-40B4-BE49-F238E27FC236}">
                <a16:creationId xmlns:a16="http://schemas.microsoft.com/office/drawing/2014/main" id="{5C37C052-F10E-CF15-A845-BC7148721566}"/>
              </a:ext>
            </a:extLst>
          </p:cNvPr>
          <p:cNvSpPr txBox="1"/>
          <p:nvPr/>
        </p:nvSpPr>
        <p:spPr>
          <a:xfrm>
            <a:off x="14620065" y="926463"/>
            <a:ext cx="2146928" cy="400110"/>
          </a:xfrm>
          <a:prstGeom prst="rect">
            <a:avLst/>
          </a:prstGeom>
          <a:noFill/>
        </p:spPr>
        <p:txBody>
          <a:bodyPr wrap="square" rtlCol="0">
            <a:spAutoFit/>
          </a:bodyPr>
          <a:lstStyle/>
          <a:p>
            <a:pPr algn="r"/>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pic>
        <p:nvPicPr>
          <p:cNvPr id="224" name="Picture Compass FMT">
            <a:extLst>
              <a:ext uri="{FF2B5EF4-FFF2-40B4-BE49-F238E27FC236}">
                <a16:creationId xmlns:a16="http://schemas.microsoft.com/office/drawing/2014/main" id="{3DF2A422-671B-0363-7463-86091453322C}"/>
              </a:ext>
            </a:extLst>
          </p:cNvPr>
          <p:cNvPicPr>
            <a:picLocks noChangeAspect="1"/>
          </p:cNvPicPr>
          <p:nvPr/>
        </p:nvPicPr>
        <p:blipFill>
          <a:blip r:embed="rId32" cstate="screen">
            <a:extLst>
              <a:ext uri="{28A0092B-C50C-407E-A947-70E740481C1C}">
                <a14:useLocalDpi xmlns:a14="http://schemas.microsoft.com/office/drawing/2010/main"/>
              </a:ext>
            </a:extLst>
          </a:blip>
          <a:stretch>
            <a:fillRect/>
          </a:stretch>
        </p:blipFill>
        <p:spPr>
          <a:xfrm>
            <a:off x="-8210959" y="606744"/>
            <a:ext cx="3034265" cy="1705950"/>
          </a:xfrm>
          <a:prstGeom prst="rect">
            <a:avLst/>
          </a:prstGeom>
        </p:spPr>
      </p:pic>
      <p:sp>
        <p:nvSpPr>
          <p:cNvPr id="114" name="Menu Background">
            <a:extLst>
              <a:ext uri="{FF2B5EF4-FFF2-40B4-BE49-F238E27FC236}">
                <a16:creationId xmlns:a16="http://schemas.microsoft.com/office/drawing/2014/main" id="{394A6032-1E0D-1178-7A4F-EF83CE7FA849}"/>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35" name="Menu Portafolio">
            <a:hlinkClick r:id="rId33" action="ppaction://hlinksldjump"/>
            <a:extLst>
              <a:ext uri="{FF2B5EF4-FFF2-40B4-BE49-F238E27FC236}">
                <a16:creationId xmlns:a16="http://schemas.microsoft.com/office/drawing/2014/main" id="{DAAF01DF-CE6F-B8F0-0F6E-29376969D1FB}"/>
              </a:ext>
            </a:extLst>
          </p:cNvPr>
          <p:cNvSpPr txBox="1"/>
          <p:nvPr/>
        </p:nvSpPr>
        <p:spPr>
          <a:xfrm>
            <a:off x="8814465"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36" name="Menu End Presentation">
            <a:hlinkClick r:id="" action="ppaction://hlinkshowjump?jump=lastslide"/>
            <a:extLst>
              <a:ext uri="{FF2B5EF4-FFF2-40B4-BE49-F238E27FC236}">
                <a16:creationId xmlns:a16="http://schemas.microsoft.com/office/drawing/2014/main" id="{6AED3F31-6A33-7885-388F-F4F37F41F2BC}"/>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37" name="Menu Detector">
            <a:hlinkClick r:id="rId34" action="ppaction://hlinksldjump"/>
            <a:extLst>
              <a:ext uri="{FF2B5EF4-FFF2-40B4-BE49-F238E27FC236}">
                <a16:creationId xmlns:a16="http://schemas.microsoft.com/office/drawing/2014/main" id="{D8700052-92FF-F5A5-4F2C-1350B19CE6F1}"/>
              </a:ext>
            </a:extLst>
          </p:cNvPr>
          <p:cNvSpPr txBox="1"/>
          <p:nvPr/>
        </p:nvSpPr>
        <p:spPr>
          <a:xfrm>
            <a:off x="7407634"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Compatibilidad de Detectores</a:t>
            </a:r>
          </a:p>
        </p:txBody>
      </p:sp>
      <p:sp>
        <p:nvSpPr>
          <p:cNvPr id="138" name="Menu Photo Gallery">
            <a:hlinkClick r:id="rId35" action="ppaction://hlinksldjump"/>
            <a:extLst>
              <a:ext uri="{FF2B5EF4-FFF2-40B4-BE49-F238E27FC236}">
                <a16:creationId xmlns:a16="http://schemas.microsoft.com/office/drawing/2014/main" id="{6C124FDD-D02B-6404-EC2F-55E25BF47F2D}"/>
              </a:ext>
            </a:extLst>
          </p:cNvPr>
          <p:cNvSpPr txBox="1"/>
          <p:nvPr/>
        </p:nvSpPr>
        <p:spPr>
          <a:xfrm>
            <a:off x="6000803"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57" name="Menu Benefits">
            <a:hlinkClick r:id="rId36" action="ppaction://hlinksldjump"/>
            <a:extLst>
              <a:ext uri="{FF2B5EF4-FFF2-40B4-BE49-F238E27FC236}">
                <a16:creationId xmlns:a16="http://schemas.microsoft.com/office/drawing/2014/main" id="{357CFDD2-E26B-CDFE-A97F-147C346FDCBC}"/>
              </a:ext>
            </a:extLst>
          </p:cNvPr>
          <p:cNvSpPr txBox="1"/>
          <p:nvPr/>
        </p:nvSpPr>
        <p:spPr>
          <a:xfrm>
            <a:off x="459397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58" name="Menu Features">
            <a:hlinkClick r:id="rId37" action="ppaction://hlinksldjump"/>
            <a:extLst>
              <a:ext uri="{FF2B5EF4-FFF2-40B4-BE49-F238E27FC236}">
                <a16:creationId xmlns:a16="http://schemas.microsoft.com/office/drawing/2014/main" id="{06E74C6F-AA48-B91E-FCE3-1A398D4D347A}"/>
              </a:ext>
            </a:extLst>
          </p:cNvPr>
          <p:cNvSpPr txBox="1"/>
          <p:nvPr/>
        </p:nvSpPr>
        <p:spPr>
          <a:xfrm>
            <a:off x="318714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Características</a:t>
            </a:r>
          </a:p>
        </p:txBody>
      </p:sp>
      <p:sp>
        <p:nvSpPr>
          <p:cNvPr id="159" name="Menu Specifications">
            <a:hlinkClick r:id="rId38" action="ppaction://hlinksldjump"/>
            <a:extLst>
              <a:ext uri="{FF2B5EF4-FFF2-40B4-BE49-F238E27FC236}">
                <a16:creationId xmlns:a16="http://schemas.microsoft.com/office/drawing/2014/main" id="{BB49ABEC-263A-E334-FF8B-843583369FC1}"/>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60" name="Carestream Logo Menu">
            <a:hlinkClick r:id="" action="ppaction://hlinkshowjump?jump=firstslide"/>
            <a:extLst>
              <a:ext uri="{FF2B5EF4-FFF2-40B4-BE49-F238E27FC236}">
                <a16:creationId xmlns:a16="http://schemas.microsoft.com/office/drawing/2014/main" id="{1306D7A2-441C-6E14-709D-572C02BF2550}"/>
              </a:ext>
            </a:extLst>
          </p:cNvPr>
          <p:cNvPicPr>
            <a:picLocks noChangeAspect="1"/>
          </p:cNvPicPr>
          <p:nvPr/>
        </p:nvPicPr>
        <p:blipFill>
          <a:blip r:embed="rId39"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225" name="DETECTORS">
            <a:extLst>
              <a:ext uri="{FF2B5EF4-FFF2-40B4-BE49-F238E27FC236}">
                <a16:creationId xmlns:a16="http://schemas.microsoft.com/office/drawing/2014/main" id="{A802D765-118F-6ED4-F087-93BC01DCF44E}"/>
              </a:ext>
            </a:extLst>
          </p:cNvPr>
          <p:cNvGrpSpPr/>
          <p:nvPr/>
        </p:nvGrpSpPr>
        <p:grpSpPr>
          <a:xfrm>
            <a:off x="-7890919" y="4139232"/>
            <a:ext cx="2042338" cy="2120888"/>
            <a:chOff x="5247304" y="4372963"/>
            <a:chExt cx="2042338" cy="2120888"/>
          </a:xfrm>
        </p:grpSpPr>
        <p:sp>
          <p:nvSpPr>
            <p:cNvPr id="226" name="Rectangulo Detectors">
              <a:hlinkClick r:id="rId40" action="ppaction://hlinksldjump"/>
              <a:extLst>
                <a:ext uri="{FF2B5EF4-FFF2-40B4-BE49-F238E27FC236}">
                  <a16:creationId xmlns:a16="http://schemas.microsoft.com/office/drawing/2014/main" id="{AEF63465-0B6F-4ECC-FFFC-1FC148A21A24}"/>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27" name="TextBox Detectors">
              <a:hlinkClick r:id="rId40" action="ppaction://hlinksldjump"/>
              <a:extLst>
                <a:ext uri="{FF2B5EF4-FFF2-40B4-BE49-F238E27FC236}">
                  <a16:creationId xmlns:a16="http://schemas.microsoft.com/office/drawing/2014/main" id="{683D95E2-EC49-2A4C-1F42-6FAC3978251D}"/>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28" name="Product image Detectors">
              <a:hlinkClick r:id="rId40" action="ppaction://hlinksldjump"/>
              <a:extLst>
                <a:ext uri="{FF2B5EF4-FFF2-40B4-BE49-F238E27FC236}">
                  <a16:creationId xmlns:a16="http://schemas.microsoft.com/office/drawing/2014/main" id="{75FCD688-5644-CA52-FC59-C171E86E1DE3}"/>
                </a:ext>
              </a:extLst>
            </p:cNvPr>
            <p:cNvPicPr>
              <a:picLocks noChangeAspect="1"/>
            </p:cNvPicPr>
            <p:nvPr/>
          </p:nvPicPr>
          <p:blipFill>
            <a:blip r:embed="rId41"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271035739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Compass FMT">
            <a:extLst>
              <a:ext uri="{FF2B5EF4-FFF2-40B4-BE49-F238E27FC236}">
                <a16:creationId xmlns:a16="http://schemas.microsoft.com/office/drawing/2014/main" id="{ACD31FD9-249A-16CF-B747-20D4B567A35F}"/>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002455" y="1023800"/>
            <a:ext cx="9402931" cy="5286595"/>
          </a:xfrm>
          <a:prstGeom prst="rect">
            <a:avLst/>
          </a:prstGeom>
        </p:spPr>
      </p:pic>
      <p:sp>
        <p:nvSpPr>
          <p:cNvPr id="27" name="Title">
            <a:extLst>
              <a:ext uri="{FF2B5EF4-FFF2-40B4-BE49-F238E27FC236}">
                <a16:creationId xmlns:a16="http://schemas.microsoft.com/office/drawing/2014/main" id="{68C20E0E-B1C5-D612-E39B-1F7D47E5B5FD}"/>
              </a:ext>
            </a:extLst>
          </p:cNvPr>
          <p:cNvSpPr txBox="1"/>
          <p:nvPr/>
        </p:nvSpPr>
        <p:spPr>
          <a:xfrm>
            <a:off x="3027181" y="989084"/>
            <a:ext cx="6637701" cy="461665"/>
          </a:xfrm>
          <a:prstGeom prst="rect">
            <a:avLst/>
          </a:prstGeom>
          <a:noFill/>
        </p:spPr>
        <p:txBody>
          <a:bodyPr wrap="square" rtlCol="0">
            <a:spAutoFit/>
          </a:bodyPr>
          <a:lstStyle/>
          <a:p>
            <a:pPr algn="ctr"/>
            <a:r>
              <a:rPr lang="en-US" sz="2400" b="1" dirty="0">
                <a:latin typeface="FRUTIGER LT 65" panose="02000503000000000000" pitchFamily="2" charset="0"/>
              </a:rPr>
              <a:t>Sistema DRX-Compass FMT</a:t>
            </a:r>
          </a:p>
        </p:txBody>
      </p:sp>
      <p:sp>
        <p:nvSpPr>
          <p:cNvPr id="68" name="Subtitle">
            <a:hlinkClick r:id="rId3" action="ppaction://hlinksldjump"/>
            <a:extLst>
              <a:ext uri="{FF2B5EF4-FFF2-40B4-BE49-F238E27FC236}">
                <a16:creationId xmlns:a16="http://schemas.microsoft.com/office/drawing/2014/main" id="{444D1C17-D389-F787-3BF7-87B59CD8FBCA}"/>
              </a:ext>
            </a:extLst>
          </p:cNvPr>
          <p:cNvSpPr txBox="1"/>
          <p:nvPr/>
        </p:nvSpPr>
        <p:spPr>
          <a:xfrm>
            <a:off x="9755614" y="2209294"/>
            <a:ext cx="1267464" cy="400110"/>
          </a:xfrm>
          <a:prstGeom prst="rect">
            <a:avLst/>
          </a:prstGeom>
          <a:noFill/>
        </p:spPr>
        <p:txBody>
          <a:bodyPr wrap="square" rtlCol="0">
            <a:spAutoFit/>
          </a:bodyPr>
          <a:lstStyle/>
          <a:p>
            <a:pPr algn="ctr"/>
            <a:r>
              <a:rPr lang="es-MX" sz="2000">
                <a:solidFill>
                  <a:srgbClr val="F47F26"/>
                </a:solidFill>
                <a:latin typeface="FRUTIGER LT 45 LIGHT" panose="02000503000000000000" pitchFamily="2" charset="0"/>
              </a:rPr>
              <a:t>Folleto</a:t>
            </a:r>
          </a:p>
        </p:txBody>
      </p:sp>
      <p:pic>
        <p:nvPicPr>
          <p:cNvPr id="3" name="QR Code Compass">
            <a:extLst>
              <a:ext uri="{FF2B5EF4-FFF2-40B4-BE49-F238E27FC236}">
                <a16:creationId xmlns:a16="http://schemas.microsoft.com/office/drawing/2014/main" id="{B865A7F3-524B-9659-4494-55C990B30FBF}"/>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9452445" y="2693577"/>
            <a:ext cx="1873802" cy="1873802"/>
          </a:xfrm>
          <a:prstGeom prst="rect">
            <a:avLst/>
          </a:prstGeom>
        </p:spPr>
      </p:pic>
      <p:sp>
        <p:nvSpPr>
          <p:cNvPr id="128" name="Our Portafolio text box">
            <a:extLst>
              <a:ext uri="{FF2B5EF4-FFF2-40B4-BE49-F238E27FC236}">
                <a16:creationId xmlns:a16="http://schemas.microsoft.com/office/drawing/2014/main" id="{26F05CA9-4311-E9E8-7AE5-263EE46D3AD4}"/>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29" name="Footer Placeholder 4">
            <a:extLst>
              <a:ext uri="{FF2B5EF4-FFF2-40B4-BE49-F238E27FC236}">
                <a16:creationId xmlns:a16="http://schemas.microsoft.com/office/drawing/2014/main" id="{92CAAFD8-2DCD-ED92-7848-588BEBD5A195}"/>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30" name="Thank you Title">
            <a:extLst>
              <a:ext uri="{FF2B5EF4-FFF2-40B4-BE49-F238E27FC236}">
                <a16:creationId xmlns:a16="http://schemas.microsoft.com/office/drawing/2014/main" id="{01646966-A991-E3AB-B4DC-5D2E8B388609}"/>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31" name="Why Us picture">
            <a:extLst>
              <a:ext uri="{FF2B5EF4-FFF2-40B4-BE49-F238E27FC236}">
                <a16:creationId xmlns:a16="http://schemas.microsoft.com/office/drawing/2014/main" id="{BD332D16-55EF-04AD-128F-2ABFDA22B8E0}"/>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grpSp>
        <p:nvGrpSpPr>
          <p:cNvPr id="132" name="PRINTING">
            <a:extLst>
              <a:ext uri="{FF2B5EF4-FFF2-40B4-BE49-F238E27FC236}">
                <a16:creationId xmlns:a16="http://schemas.microsoft.com/office/drawing/2014/main" id="{AD6DB083-E587-1AA9-99B8-EC5101D533A7}"/>
              </a:ext>
            </a:extLst>
          </p:cNvPr>
          <p:cNvGrpSpPr/>
          <p:nvPr/>
        </p:nvGrpSpPr>
        <p:grpSpPr>
          <a:xfrm>
            <a:off x="-4150933" y="4208655"/>
            <a:ext cx="2263350" cy="1982042"/>
            <a:chOff x="9691837" y="4522498"/>
            <a:chExt cx="2263350" cy="1982042"/>
          </a:xfrm>
        </p:grpSpPr>
        <p:sp>
          <p:nvSpPr>
            <p:cNvPr id="133" name="Rectangulo Printing">
              <a:hlinkClick r:id="rId6" action="ppaction://hlinksldjump"/>
              <a:extLst>
                <a:ext uri="{FF2B5EF4-FFF2-40B4-BE49-F238E27FC236}">
                  <a16:creationId xmlns:a16="http://schemas.microsoft.com/office/drawing/2014/main" id="{ABC2DABE-F4F0-6480-571A-40741EDEAD08}"/>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34" name="TextBox Printing">
              <a:hlinkClick r:id="rId6" action="ppaction://hlinksldjump"/>
              <a:extLst>
                <a:ext uri="{FF2B5EF4-FFF2-40B4-BE49-F238E27FC236}">
                  <a16:creationId xmlns:a16="http://schemas.microsoft.com/office/drawing/2014/main" id="{FCFEB625-158A-880F-485A-3DDDE46AE0CB}"/>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35" name="Prodcut image 5950">
              <a:hlinkClick r:id="rId6" action="ppaction://hlinksldjump"/>
              <a:extLst>
                <a:ext uri="{FF2B5EF4-FFF2-40B4-BE49-F238E27FC236}">
                  <a16:creationId xmlns:a16="http://schemas.microsoft.com/office/drawing/2014/main" id="{8782FBA0-DBAB-1F0D-5065-794884EB78FE}"/>
                </a:ext>
              </a:extLst>
            </p:cNvPr>
            <p:cNvPicPr>
              <a:picLocks noChangeAspect="1" noChangeArrowheads="1"/>
            </p:cNvPicPr>
            <p:nvPr/>
          </p:nvPicPr>
          <p:blipFill>
            <a:blip r:embed="rId7"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36" name="Vita Flex">
              <a:hlinkClick r:id="rId6" action="ppaction://hlinksldjump"/>
              <a:extLst>
                <a:ext uri="{FF2B5EF4-FFF2-40B4-BE49-F238E27FC236}">
                  <a16:creationId xmlns:a16="http://schemas.microsoft.com/office/drawing/2014/main" id="{F7BDA3FD-C4E3-2C2A-3EFD-15286B647869}"/>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41" name="RISE">
            <a:extLst>
              <a:ext uri="{FF2B5EF4-FFF2-40B4-BE49-F238E27FC236}">
                <a16:creationId xmlns:a16="http://schemas.microsoft.com/office/drawing/2014/main" id="{8A1550C8-0D13-1CA9-DD64-EF312E891AD5}"/>
              </a:ext>
            </a:extLst>
          </p:cNvPr>
          <p:cNvGrpSpPr/>
          <p:nvPr/>
        </p:nvGrpSpPr>
        <p:grpSpPr>
          <a:xfrm>
            <a:off x="-11285110" y="4208655"/>
            <a:ext cx="2042338" cy="1982042"/>
            <a:chOff x="3870208" y="4306822"/>
            <a:chExt cx="2042338" cy="1982042"/>
          </a:xfrm>
        </p:grpSpPr>
        <p:grpSp>
          <p:nvGrpSpPr>
            <p:cNvPr id="142" name="RISE">
              <a:extLst>
                <a:ext uri="{FF2B5EF4-FFF2-40B4-BE49-F238E27FC236}">
                  <a16:creationId xmlns:a16="http://schemas.microsoft.com/office/drawing/2014/main" id="{93B48C8E-D208-F830-032B-66EC67F9B902}"/>
                </a:ext>
              </a:extLst>
            </p:cNvPr>
            <p:cNvGrpSpPr/>
            <p:nvPr/>
          </p:nvGrpSpPr>
          <p:grpSpPr>
            <a:xfrm>
              <a:off x="3870208" y="4306822"/>
              <a:ext cx="2042338" cy="1982042"/>
              <a:chOff x="2933238" y="4372963"/>
              <a:chExt cx="2042338" cy="1982042"/>
            </a:xfrm>
          </p:grpSpPr>
          <p:sp>
            <p:nvSpPr>
              <p:cNvPr id="144" name="Rectangulo Rise">
                <a:hlinkClick r:id="rId9" action="ppaction://hlinksldjump"/>
                <a:extLst>
                  <a:ext uri="{FF2B5EF4-FFF2-40B4-BE49-F238E27FC236}">
                    <a16:creationId xmlns:a16="http://schemas.microsoft.com/office/drawing/2014/main" id="{393AE425-089F-AE6D-44ED-3D2E856E22BA}"/>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45" name="TextBox Rise">
                <a:hlinkClick r:id="rId9" action="ppaction://hlinksldjump"/>
                <a:extLst>
                  <a:ext uri="{FF2B5EF4-FFF2-40B4-BE49-F238E27FC236}">
                    <a16:creationId xmlns:a16="http://schemas.microsoft.com/office/drawing/2014/main" id="{459DC2BF-49DE-1E27-39C5-C587F85C281B}"/>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43" name="Picture 142">
              <a:hlinkClick r:id="rId9" action="ppaction://hlinksldjump"/>
              <a:extLst>
                <a:ext uri="{FF2B5EF4-FFF2-40B4-BE49-F238E27FC236}">
                  <a16:creationId xmlns:a16="http://schemas.microsoft.com/office/drawing/2014/main" id="{46D52205-32CD-99DC-2EFF-4E8C5FD6EFB2}"/>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46" name="REVOLUTION">
            <a:extLst>
              <a:ext uri="{FF2B5EF4-FFF2-40B4-BE49-F238E27FC236}">
                <a16:creationId xmlns:a16="http://schemas.microsoft.com/office/drawing/2014/main" id="{53AD3A0E-6F22-BC10-694A-EB089C76F58E}"/>
              </a:ext>
            </a:extLst>
          </p:cNvPr>
          <p:cNvGrpSpPr/>
          <p:nvPr/>
        </p:nvGrpSpPr>
        <p:grpSpPr>
          <a:xfrm>
            <a:off x="-14975241" y="4203612"/>
            <a:ext cx="2062983" cy="1992129"/>
            <a:chOff x="612262" y="4383050"/>
            <a:chExt cx="2062983" cy="1992129"/>
          </a:xfrm>
        </p:grpSpPr>
        <p:sp>
          <p:nvSpPr>
            <p:cNvPr id="147" name="Rectangulo Revolution">
              <a:hlinkClick r:id="rId11" action="ppaction://hlinksldjump"/>
              <a:extLst>
                <a:ext uri="{FF2B5EF4-FFF2-40B4-BE49-F238E27FC236}">
                  <a16:creationId xmlns:a16="http://schemas.microsoft.com/office/drawing/2014/main" id="{85085040-3B03-8C8C-9A7A-3F6ADA065457}"/>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48" name="Prodcut image Revolution">
              <a:hlinkClick r:id="rId11" action="ppaction://hlinksldjump"/>
              <a:extLst>
                <a:ext uri="{FF2B5EF4-FFF2-40B4-BE49-F238E27FC236}">
                  <a16:creationId xmlns:a16="http://schemas.microsoft.com/office/drawing/2014/main" id="{E5D8CF44-8CF8-CD5D-E3BB-2677AB9CBAEA}"/>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49" name="TextBox Revolution">
              <a:hlinkClick r:id="rId11" action="ppaction://hlinksldjump"/>
              <a:extLst>
                <a:ext uri="{FF2B5EF4-FFF2-40B4-BE49-F238E27FC236}">
                  <a16:creationId xmlns:a16="http://schemas.microsoft.com/office/drawing/2014/main" id="{D71A5CFF-212E-5D4D-F164-8DEE0CF98983}"/>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sp>
        <p:nvSpPr>
          <p:cNvPr id="150" name="Medical Imaging Title">
            <a:extLst>
              <a:ext uri="{FF2B5EF4-FFF2-40B4-BE49-F238E27FC236}">
                <a16:creationId xmlns:a16="http://schemas.microsoft.com/office/drawing/2014/main" id="{6BA94474-878B-C6BA-D6D9-A3A418CCA7EC}"/>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51" name="We Care Text">
            <a:extLst>
              <a:ext uri="{FF2B5EF4-FFF2-40B4-BE49-F238E27FC236}">
                <a16:creationId xmlns:a16="http://schemas.microsoft.com/office/drawing/2014/main" id="{766C557F-6E5B-D69A-554A-F42D40A7C244}"/>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52" name="Thank you image">
            <a:extLst>
              <a:ext uri="{FF2B5EF4-FFF2-40B4-BE49-F238E27FC236}">
                <a16:creationId xmlns:a16="http://schemas.microsoft.com/office/drawing/2014/main" id="{25A55404-0A4F-C136-D0D9-D7B9E1799F89}"/>
              </a:ext>
            </a:extLst>
          </p:cNvPr>
          <p:cNvPicPr>
            <a:picLocks noChangeAspect="1"/>
          </p:cNvPicPr>
          <p:nvPr/>
        </p:nvPicPr>
        <p:blipFill>
          <a:blip r:embed="rId13"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53" name="EXCEL">
            <a:extLst>
              <a:ext uri="{FF2B5EF4-FFF2-40B4-BE49-F238E27FC236}">
                <a16:creationId xmlns:a16="http://schemas.microsoft.com/office/drawing/2014/main" id="{A9AAD117-4D06-0445-7A5C-FAF38A06A445}"/>
              </a:ext>
            </a:extLst>
          </p:cNvPr>
          <p:cNvGrpSpPr/>
          <p:nvPr/>
        </p:nvGrpSpPr>
        <p:grpSpPr>
          <a:xfrm>
            <a:off x="26541013" y="1885505"/>
            <a:ext cx="2057103" cy="1982042"/>
            <a:chOff x="9706418" y="2036246"/>
            <a:chExt cx="2057103" cy="1982042"/>
          </a:xfrm>
        </p:grpSpPr>
        <p:sp>
          <p:nvSpPr>
            <p:cNvPr id="154" name="Rectangulo Excel">
              <a:hlinkClick r:id="rId14" action="ppaction://hlinksldjump"/>
              <a:extLst>
                <a:ext uri="{FF2B5EF4-FFF2-40B4-BE49-F238E27FC236}">
                  <a16:creationId xmlns:a16="http://schemas.microsoft.com/office/drawing/2014/main" id="{7A7999D1-4BD6-4DA2-08BC-552E8A9B8ED5}"/>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5" name="TextBox Excel">
              <a:hlinkClick r:id="rId14" action="ppaction://hlinksldjump"/>
              <a:extLst>
                <a:ext uri="{FF2B5EF4-FFF2-40B4-BE49-F238E27FC236}">
                  <a16:creationId xmlns:a16="http://schemas.microsoft.com/office/drawing/2014/main" id="{D36742B3-3D03-F74A-72A2-114F96065DAA}"/>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56" name="Product image Excel">
              <a:hlinkClick r:id="rId14" action="ppaction://hlinksldjump"/>
              <a:extLst>
                <a:ext uri="{FF2B5EF4-FFF2-40B4-BE49-F238E27FC236}">
                  <a16:creationId xmlns:a16="http://schemas.microsoft.com/office/drawing/2014/main" id="{B8082D8A-B245-EA0A-7593-F76046C83D80}"/>
                </a:ext>
              </a:extLst>
            </p:cNvPr>
            <p:cNvPicPr>
              <a:picLocks noChangeAspect="1"/>
            </p:cNvPicPr>
            <p:nvPr/>
          </p:nvPicPr>
          <p:blipFill>
            <a:blip r:embed="rId15"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57" name="COMPAS OTC">
            <a:extLst>
              <a:ext uri="{FF2B5EF4-FFF2-40B4-BE49-F238E27FC236}">
                <a16:creationId xmlns:a16="http://schemas.microsoft.com/office/drawing/2014/main" id="{7B59B5CD-B1EE-B8FC-6A96-0EFF392CDEDA}"/>
              </a:ext>
            </a:extLst>
          </p:cNvPr>
          <p:cNvGrpSpPr/>
          <p:nvPr/>
        </p:nvGrpSpPr>
        <p:grpSpPr>
          <a:xfrm>
            <a:off x="22389051" y="1885505"/>
            <a:ext cx="2042338" cy="1982042"/>
            <a:chOff x="5078285" y="2036246"/>
            <a:chExt cx="2042338" cy="1982042"/>
          </a:xfrm>
        </p:grpSpPr>
        <p:sp>
          <p:nvSpPr>
            <p:cNvPr id="158" name="Rectangulo Compas OTC">
              <a:hlinkClick r:id="rId16" action="ppaction://hlinksldjump"/>
              <a:extLst>
                <a:ext uri="{FF2B5EF4-FFF2-40B4-BE49-F238E27FC236}">
                  <a16:creationId xmlns:a16="http://schemas.microsoft.com/office/drawing/2014/main" id="{5DEA1480-6F1D-6713-1AEA-E57A471938BB}"/>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9" name="TextBox Compass OTC">
              <a:hlinkClick r:id="rId16" action="ppaction://hlinksldjump"/>
              <a:extLst>
                <a:ext uri="{FF2B5EF4-FFF2-40B4-BE49-F238E27FC236}">
                  <a16:creationId xmlns:a16="http://schemas.microsoft.com/office/drawing/2014/main" id="{40B1DBC2-8A88-C9EC-58EE-47F9ED5CE6DF}"/>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60" name="Product image Compass OTC">
              <a:hlinkClick r:id="rId16" action="ppaction://hlinksldjump"/>
              <a:extLst>
                <a:ext uri="{FF2B5EF4-FFF2-40B4-BE49-F238E27FC236}">
                  <a16:creationId xmlns:a16="http://schemas.microsoft.com/office/drawing/2014/main" id="{10DD3AFE-3F55-8596-831A-D3F944BB4254}"/>
                </a:ext>
              </a:extLst>
            </p:cNvPr>
            <p:cNvPicPr>
              <a:picLocks noChangeAspect="1"/>
            </p:cNvPicPr>
            <p:nvPr/>
          </p:nvPicPr>
          <p:blipFill rotWithShape="1">
            <a:blip r:embed="rId17"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61" name="COMPASS FMT">
            <a:extLst>
              <a:ext uri="{FF2B5EF4-FFF2-40B4-BE49-F238E27FC236}">
                <a16:creationId xmlns:a16="http://schemas.microsoft.com/office/drawing/2014/main" id="{2046EFAA-E726-52C4-9659-86905E8E5179}"/>
              </a:ext>
            </a:extLst>
          </p:cNvPr>
          <p:cNvGrpSpPr/>
          <p:nvPr/>
        </p:nvGrpSpPr>
        <p:grpSpPr>
          <a:xfrm>
            <a:off x="18200403" y="1885505"/>
            <a:ext cx="2042338" cy="1982042"/>
            <a:chOff x="2774521" y="2046333"/>
            <a:chExt cx="2042338" cy="1982042"/>
          </a:xfrm>
        </p:grpSpPr>
        <p:grpSp>
          <p:nvGrpSpPr>
            <p:cNvPr id="162" name="Group 161">
              <a:extLst>
                <a:ext uri="{FF2B5EF4-FFF2-40B4-BE49-F238E27FC236}">
                  <a16:creationId xmlns:a16="http://schemas.microsoft.com/office/drawing/2014/main" id="{863A963A-9623-ADBE-319E-9EFC0C55C766}"/>
                </a:ext>
              </a:extLst>
            </p:cNvPr>
            <p:cNvGrpSpPr/>
            <p:nvPr/>
          </p:nvGrpSpPr>
          <p:grpSpPr>
            <a:xfrm>
              <a:off x="2774521" y="2046333"/>
              <a:ext cx="2042338" cy="1982042"/>
              <a:chOff x="2774521" y="2046333"/>
              <a:chExt cx="2042338" cy="1982042"/>
            </a:xfrm>
          </p:grpSpPr>
          <p:sp>
            <p:nvSpPr>
              <p:cNvPr id="164" name="Rectangulo Horizon">
                <a:hlinkClick r:id="rId18" action="ppaction://hlinksldjump"/>
                <a:extLst>
                  <a:ext uri="{FF2B5EF4-FFF2-40B4-BE49-F238E27FC236}">
                    <a16:creationId xmlns:a16="http://schemas.microsoft.com/office/drawing/2014/main" id="{A4B15A49-B1AD-890F-7632-21FFE20C2BB0}"/>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5" name="TextBox Compass FMT">
                <a:hlinkClick r:id="rId18" action="ppaction://hlinksldjump"/>
                <a:extLst>
                  <a:ext uri="{FF2B5EF4-FFF2-40B4-BE49-F238E27FC236}">
                    <a16:creationId xmlns:a16="http://schemas.microsoft.com/office/drawing/2014/main" id="{7252C04D-94E5-EF1F-8248-3FB34DF1D0A2}"/>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63" name="Picture 162">
              <a:hlinkClick r:id="rId18" action="ppaction://hlinksldjump"/>
              <a:extLst>
                <a:ext uri="{FF2B5EF4-FFF2-40B4-BE49-F238E27FC236}">
                  <a16:creationId xmlns:a16="http://schemas.microsoft.com/office/drawing/2014/main" id="{618549AE-0AF8-D28A-28C4-CEA64478823E}"/>
                </a:ext>
              </a:extLst>
            </p:cNvPr>
            <p:cNvPicPr>
              <a:picLocks noChangeAspect="1"/>
            </p:cNvPicPr>
            <p:nvPr/>
          </p:nvPicPr>
          <p:blipFill rotWithShape="1">
            <a:blip r:embed="rId19"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86" name="HORIZON">
            <a:extLst>
              <a:ext uri="{FF2B5EF4-FFF2-40B4-BE49-F238E27FC236}">
                <a16:creationId xmlns:a16="http://schemas.microsoft.com/office/drawing/2014/main" id="{A7C24CC0-5FE8-7B6A-7CC6-19F46D9F1D5B}"/>
              </a:ext>
            </a:extLst>
          </p:cNvPr>
          <p:cNvGrpSpPr/>
          <p:nvPr/>
        </p:nvGrpSpPr>
        <p:grpSpPr>
          <a:xfrm>
            <a:off x="14110573" y="1885505"/>
            <a:ext cx="2062983" cy="1982042"/>
            <a:chOff x="443243" y="2046333"/>
            <a:chExt cx="2062983" cy="1982042"/>
          </a:xfrm>
        </p:grpSpPr>
        <p:sp>
          <p:nvSpPr>
            <p:cNvPr id="187" name="Rectangulo Horizon">
              <a:hlinkClick r:id="rId20" action="ppaction://hlinksldjump"/>
              <a:extLst>
                <a:ext uri="{FF2B5EF4-FFF2-40B4-BE49-F238E27FC236}">
                  <a16:creationId xmlns:a16="http://schemas.microsoft.com/office/drawing/2014/main" id="{FC6C33DB-B1C7-9331-C2CC-7DBD69A0270B}"/>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8" name="TextBox Horizon">
              <a:hlinkClick r:id="rId20" action="ppaction://hlinksldjump"/>
              <a:extLst>
                <a:ext uri="{FF2B5EF4-FFF2-40B4-BE49-F238E27FC236}">
                  <a16:creationId xmlns:a16="http://schemas.microsoft.com/office/drawing/2014/main" id="{777D7004-343C-DF4E-D3E9-F07771A02B3C}"/>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89" name="Product image Horizon">
              <a:hlinkClick r:id="rId20" action="ppaction://hlinksldjump"/>
              <a:extLst>
                <a:ext uri="{FF2B5EF4-FFF2-40B4-BE49-F238E27FC236}">
                  <a16:creationId xmlns:a16="http://schemas.microsoft.com/office/drawing/2014/main" id="{AAD6BFC7-0606-1F4F-12AC-3E70E0097056}"/>
                </a:ext>
              </a:extLst>
            </p:cNvPr>
            <p:cNvPicPr>
              <a:picLocks noChangeAspect="1"/>
            </p:cNvPicPr>
            <p:nvPr/>
          </p:nvPicPr>
          <p:blipFill rotWithShape="1">
            <a:blip r:embed="rId21"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grpSp>
        <p:nvGrpSpPr>
          <p:cNvPr id="190" name="Tech Specs 1">
            <a:extLst>
              <a:ext uri="{FF2B5EF4-FFF2-40B4-BE49-F238E27FC236}">
                <a16:creationId xmlns:a16="http://schemas.microsoft.com/office/drawing/2014/main" id="{06DA3E15-AD5A-365C-5767-E399AE49C4A3}"/>
              </a:ext>
            </a:extLst>
          </p:cNvPr>
          <p:cNvGrpSpPr/>
          <p:nvPr/>
        </p:nvGrpSpPr>
        <p:grpSpPr>
          <a:xfrm>
            <a:off x="14295159" y="2368473"/>
            <a:ext cx="4499838" cy="338554"/>
            <a:chOff x="7863827" y="2368473"/>
            <a:chExt cx="4499838" cy="338554"/>
          </a:xfrm>
        </p:grpSpPr>
        <p:sp>
          <p:nvSpPr>
            <p:cNvPr id="191" name="TextBox 190">
              <a:extLst>
                <a:ext uri="{FF2B5EF4-FFF2-40B4-BE49-F238E27FC236}">
                  <a16:creationId xmlns:a16="http://schemas.microsoft.com/office/drawing/2014/main" id="{EBD3A361-E956-5F23-CFB9-4D18348924A2}"/>
                </a:ext>
              </a:extLst>
            </p:cNvPr>
            <p:cNvSpPr txBox="1"/>
            <p:nvPr/>
          </p:nvSpPr>
          <p:spPr>
            <a:xfrm>
              <a:off x="7863827" y="2368473"/>
              <a:ext cx="2751133"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Rango de elevación de la mesa</a:t>
              </a:r>
              <a:endParaRPr lang="en-MX" sz="1600">
                <a:solidFill>
                  <a:schemeClr val="bg1"/>
                </a:solidFill>
                <a:latin typeface="FRUTIGER LT 45 LIGHT" panose="02000503000000000000" pitchFamily="2" charset="0"/>
              </a:endParaRPr>
            </a:p>
          </p:txBody>
        </p:sp>
        <p:sp>
          <p:nvSpPr>
            <p:cNvPr id="192" name="TextBox 191">
              <a:extLst>
                <a:ext uri="{FF2B5EF4-FFF2-40B4-BE49-F238E27FC236}">
                  <a16:creationId xmlns:a16="http://schemas.microsoft.com/office/drawing/2014/main" id="{E932C20B-E4A1-79C2-CBC1-8C11F87E6F25}"/>
                </a:ext>
              </a:extLst>
            </p:cNvPr>
            <p:cNvSpPr txBox="1"/>
            <p:nvPr/>
          </p:nvSpPr>
          <p:spPr>
            <a:xfrm>
              <a:off x="10677693" y="2368473"/>
              <a:ext cx="1685972"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21.6 - 32.4 inches</a:t>
              </a:r>
            </a:p>
          </p:txBody>
        </p:sp>
      </p:grpSp>
      <p:grpSp>
        <p:nvGrpSpPr>
          <p:cNvPr id="193" name="Tech Specs 2">
            <a:extLst>
              <a:ext uri="{FF2B5EF4-FFF2-40B4-BE49-F238E27FC236}">
                <a16:creationId xmlns:a16="http://schemas.microsoft.com/office/drawing/2014/main" id="{5098DDB0-E9CF-E017-C7B8-0456F5C80636}"/>
              </a:ext>
            </a:extLst>
          </p:cNvPr>
          <p:cNvGrpSpPr/>
          <p:nvPr/>
        </p:nvGrpSpPr>
        <p:grpSpPr>
          <a:xfrm>
            <a:off x="14295159" y="2827105"/>
            <a:ext cx="4499838" cy="338554"/>
            <a:chOff x="7863827" y="2827105"/>
            <a:chExt cx="4499838" cy="338554"/>
          </a:xfrm>
        </p:grpSpPr>
        <p:sp>
          <p:nvSpPr>
            <p:cNvPr id="194" name="TextBox 193">
              <a:extLst>
                <a:ext uri="{FF2B5EF4-FFF2-40B4-BE49-F238E27FC236}">
                  <a16:creationId xmlns:a16="http://schemas.microsoft.com/office/drawing/2014/main" id="{4E5B1E7C-99E1-4F73-913A-5736026FD8AF}"/>
                </a:ext>
              </a:extLst>
            </p:cNvPr>
            <p:cNvSpPr txBox="1"/>
            <p:nvPr/>
          </p:nvSpPr>
          <p:spPr>
            <a:xfrm>
              <a:off x="7863827" y="2827105"/>
              <a:ext cx="2751133"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Dimensiones de la mesa</a:t>
              </a:r>
              <a:endParaRPr lang="en-MX" sz="1600">
                <a:solidFill>
                  <a:schemeClr val="bg1"/>
                </a:solidFill>
                <a:latin typeface="FRUTIGER LT 45 LIGHT" panose="02000503000000000000" pitchFamily="2" charset="0"/>
              </a:endParaRPr>
            </a:p>
          </p:txBody>
        </p:sp>
        <p:sp>
          <p:nvSpPr>
            <p:cNvPr id="195" name="TextBox 194">
              <a:extLst>
                <a:ext uri="{FF2B5EF4-FFF2-40B4-BE49-F238E27FC236}">
                  <a16:creationId xmlns:a16="http://schemas.microsoft.com/office/drawing/2014/main" id="{D561E1BC-6857-B6DA-8C05-E2AC9F3D1756}"/>
                </a:ext>
              </a:extLst>
            </p:cNvPr>
            <p:cNvSpPr txBox="1"/>
            <p:nvPr/>
          </p:nvSpPr>
          <p:spPr>
            <a:xfrm>
              <a:off x="10677693" y="2827105"/>
              <a:ext cx="1685972"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85 x 35 inches</a:t>
              </a:r>
            </a:p>
          </p:txBody>
        </p:sp>
      </p:grpSp>
      <p:grpSp>
        <p:nvGrpSpPr>
          <p:cNvPr id="196" name="Tech Specs 3">
            <a:extLst>
              <a:ext uri="{FF2B5EF4-FFF2-40B4-BE49-F238E27FC236}">
                <a16:creationId xmlns:a16="http://schemas.microsoft.com/office/drawing/2014/main" id="{37EB5922-AE90-8D66-046D-54A3BCCFE3F3}"/>
              </a:ext>
            </a:extLst>
          </p:cNvPr>
          <p:cNvGrpSpPr/>
          <p:nvPr/>
        </p:nvGrpSpPr>
        <p:grpSpPr>
          <a:xfrm>
            <a:off x="14295159" y="3285737"/>
            <a:ext cx="4499838" cy="338554"/>
            <a:chOff x="7863827" y="3285737"/>
            <a:chExt cx="4499838" cy="338554"/>
          </a:xfrm>
        </p:grpSpPr>
        <p:sp>
          <p:nvSpPr>
            <p:cNvPr id="197" name="TextBox 196">
              <a:extLst>
                <a:ext uri="{FF2B5EF4-FFF2-40B4-BE49-F238E27FC236}">
                  <a16:creationId xmlns:a16="http://schemas.microsoft.com/office/drawing/2014/main" id="{C4290E24-1B06-9CFD-6CE0-E5E31D9282C3}"/>
                </a:ext>
              </a:extLst>
            </p:cNvPr>
            <p:cNvSpPr txBox="1"/>
            <p:nvPr/>
          </p:nvSpPr>
          <p:spPr>
            <a:xfrm>
              <a:off x="7863827" y="3285737"/>
              <a:ext cx="2751133"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Límite de peso de la mesa</a:t>
              </a:r>
              <a:endParaRPr lang="en-MX" sz="1600">
                <a:solidFill>
                  <a:schemeClr val="bg1"/>
                </a:solidFill>
                <a:latin typeface="FRUTIGER LT 45 LIGHT" panose="02000503000000000000" pitchFamily="2" charset="0"/>
              </a:endParaRPr>
            </a:p>
          </p:txBody>
        </p:sp>
        <p:sp>
          <p:nvSpPr>
            <p:cNvPr id="198" name="TextBox 197">
              <a:extLst>
                <a:ext uri="{FF2B5EF4-FFF2-40B4-BE49-F238E27FC236}">
                  <a16:creationId xmlns:a16="http://schemas.microsoft.com/office/drawing/2014/main" id="{92421CC9-093E-2234-0B30-8CD5B45D34F2}"/>
                </a:ext>
              </a:extLst>
            </p:cNvPr>
            <p:cNvSpPr txBox="1"/>
            <p:nvPr/>
          </p:nvSpPr>
          <p:spPr>
            <a:xfrm>
              <a:off x="10677693" y="3285737"/>
              <a:ext cx="1685972"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650 lbs</a:t>
              </a:r>
            </a:p>
          </p:txBody>
        </p:sp>
      </p:grpSp>
      <p:grpSp>
        <p:nvGrpSpPr>
          <p:cNvPr id="199" name="Tech Specs 4">
            <a:extLst>
              <a:ext uri="{FF2B5EF4-FFF2-40B4-BE49-F238E27FC236}">
                <a16:creationId xmlns:a16="http://schemas.microsoft.com/office/drawing/2014/main" id="{53A01929-FEE1-95E4-D30C-5459CF502D7F}"/>
              </a:ext>
            </a:extLst>
          </p:cNvPr>
          <p:cNvGrpSpPr/>
          <p:nvPr/>
        </p:nvGrpSpPr>
        <p:grpSpPr>
          <a:xfrm>
            <a:off x="14295159" y="3744368"/>
            <a:ext cx="4499838" cy="338554"/>
            <a:chOff x="7863827" y="3744368"/>
            <a:chExt cx="4499838" cy="338554"/>
          </a:xfrm>
        </p:grpSpPr>
        <p:sp>
          <p:nvSpPr>
            <p:cNvPr id="200" name="TextBox 199">
              <a:extLst>
                <a:ext uri="{FF2B5EF4-FFF2-40B4-BE49-F238E27FC236}">
                  <a16:creationId xmlns:a16="http://schemas.microsoft.com/office/drawing/2014/main" id="{9FF02BAB-6917-86AD-E6F2-969824824919}"/>
                </a:ext>
              </a:extLst>
            </p:cNvPr>
            <p:cNvSpPr txBox="1"/>
            <p:nvPr/>
          </p:nvSpPr>
          <p:spPr>
            <a:xfrm>
              <a:off x="7863827" y="3744368"/>
              <a:ext cx="2751133"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Pantalla del Tubo</a:t>
              </a:r>
              <a:endParaRPr lang="en-MX" sz="1600">
                <a:solidFill>
                  <a:schemeClr val="bg1"/>
                </a:solidFill>
                <a:latin typeface="FRUTIGER LT 45 LIGHT" panose="02000503000000000000" pitchFamily="2" charset="0"/>
              </a:endParaRPr>
            </a:p>
          </p:txBody>
        </p:sp>
        <p:sp>
          <p:nvSpPr>
            <p:cNvPr id="201" name="TextBox 200">
              <a:extLst>
                <a:ext uri="{FF2B5EF4-FFF2-40B4-BE49-F238E27FC236}">
                  <a16:creationId xmlns:a16="http://schemas.microsoft.com/office/drawing/2014/main" id="{4DEFE773-035E-DA48-6D90-3609D6765FFA}"/>
                </a:ext>
              </a:extLst>
            </p:cNvPr>
            <p:cNvSpPr txBox="1"/>
            <p:nvPr/>
          </p:nvSpPr>
          <p:spPr>
            <a:xfrm>
              <a:off x="10677693" y="3744368"/>
              <a:ext cx="1685972"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10 inches</a:t>
              </a:r>
            </a:p>
          </p:txBody>
        </p:sp>
      </p:grpSp>
      <p:sp>
        <p:nvSpPr>
          <p:cNvPr id="202" name="Subtitle Tech Specs">
            <a:extLst>
              <a:ext uri="{FF2B5EF4-FFF2-40B4-BE49-F238E27FC236}">
                <a16:creationId xmlns:a16="http://schemas.microsoft.com/office/drawing/2014/main" id="{E9D7975C-2C07-D450-6850-A6AF2159D0B6}"/>
              </a:ext>
            </a:extLst>
          </p:cNvPr>
          <p:cNvSpPr txBox="1"/>
          <p:nvPr/>
        </p:nvSpPr>
        <p:spPr>
          <a:xfrm>
            <a:off x="14291725" y="1347649"/>
            <a:ext cx="2633726" cy="338554"/>
          </a:xfrm>
          <a:prstGeom prst="rect">
            <a:avLst/>
          </a:prstGeom>
          <a:noFill/>
        </p:spPr>
        <p:txBody>
          <a:bodyPr wrap="square" rtlCol="0">
            <a:spAutoFit/>
          </a:bodyPr>
          <a:lstStyle/>
          <a:p>
            <a:pPr algn="r"/>
            <a:r>
              <a:rPr lang="es-MX" sz="1600" dirty="0">
                <a:solidFill>
                  <a:srgbClr val="F47F26"/>
                </a:solidFill>
                <a:latin typeface="FRUTIGER LT 45 LIGHT" panose="02000503000000000000" pitchFamily="2" charset="0"/>
              </a:rPr>
              <a:t>Especificaciones Técnicas</a:t>
            </a:r>
          </a:p>
        </p:txBody>
      </p:sp>
      <p:sp>
        <p:nvSpPr>
          <p:cNvPr id="203" name="Subtitle Features">
            <a:extLst>
              <a:ext uri="{FF2B5EF4-FFF2-40B4-BE49-F238E27FC236}">
                <a16:creationId xmlns:a16="http://schemas.microsoft.com/office/drawing/2014/main" id="{17D8C8A1-CB7B-1BBA-0DD2-96CEEDAC7A68}"/>
              </a:ext>
            </a:extLst>
          </p:cNvPr>
          <p:cNvSpPr txBox="1"/>
          <p:nvPr/>
        </p:nvSpPr>
        <p:spPr>
          <a:xfrm>
            <a:off x="14555973" y="1076845"/>
            <a:ext cx="3830320" cy="338554"/>
          </a:xfrm>
          <a:prstGeom prst="rect">
            <a:avLst/>
          </a:prstGeom>
          <a:noFill/>
        </p:spPr>
        <p:txBody>
          <a:bodyPr wrap="square" rtlCol="0">
            <a:spAutoFit/>
          </a:bodyPr>
          <a:lstStyle/>
          <a:p>
            <a:r>
              <a:rPr lang="es-MX" sz="1600" dirty="0">
                <a:solidFill>
                  <a:srgbClr val="F47F26"/>
                </a:solidFill>
                <a:latin typeface="FRUTIGER LT 45 LIGHT" panose="02000503000000000000" pitchFamily="2" charset="0"/>
              </a:rPr>
              <a:t>Características</a:t>
            </a:r>
          </a:p>
        </p:txBody>
      </p:sp>
      <p:sp>
        <p:nvSpPr>
          <p:cNvPr id="204" name="Subtitle benefits">
            <a:extLst>
              <a:ext uri="{FF2B5EF4-FFF2-40B4-BE49-F238E27FC236}">
                <a16:creationId xmlns:a16="http://schemas.microsoft.com/office/drawing/2014/main" id="{D506B11C-3CA0-7154-2420-B360E6359301}"/>
              </a:ext>
            </a:extLst>
          </p:cNvPr>
          <p:cNvSpPr txBox="1"/>
          <p:nvPr/>
        </p:nvSpPr>
        <p:spPr>
          <a:xfrm>
            <a:off x="-3766713" y="2426148"/>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sp>
        <p:nvSpPr>
          <p:cNvPr id="205" name="Subtitle Photo Gallery">
            <a:extLst>
              <a:ext uri="{FF2B5EF4-FFF2-40B4-BE49-F238E27FC236}">
                <a16:creationId xmlns:a16="http://schemas.microsoft.com/office/drawing/2014/main" id="{18CA1B5B-0165-7AA3-3E66-F63ED13C6B64}"/>
              </a:ext>
            </a:extLst>
          </p:cNvPr>
          <p:cNvSpPr txBox="1"/>
          <p:nvPr/>
        </p:nvSpPr>
        <p:spPr>
          <a:xfrm>
            <a:off x="14555973" y="835681"/>
            <a:ext cx="3786875" cy="338554"/>
          </a:xfrm>
          <a:prstGeom prst="rect">
            <a:avLst/>
          </a:prstGeom>
          <a:noFill/>
        </p:spPr>
        <p:txBody>
          <a:bodyPr wrap="square" rtlCol="0">
            <a:spAutoFit/>
          </a:bodyPr>
          <a:lstStyle/>
          <a:p>
            <a:r>
              <a:rPr lang="es-MX" sz="1600" dirty="0">
                <a:solidFill>
                  <a:srgbClr val="F47F26"/>
                </a:solidFill>
                <a:latin typeface="FRUTIGER LT 45 LIGHT" panose="02000503000000000000" pitchFamily="2" charset="0"/>
              </a:rPr>
              <a:t>Galería de Fotos</a:t>
            </a:r>
            <a:endParaRPr lang="en-US" sz="1600" dirty="0">
              <a:solidFill>
                <a:srgbClr val="F47F26"/>
              </a:solidFill>
              <a:latin typeface="FRUTIGER LT 45 LIGHT" panose="02000503000000000000" pitchFamily="2" charset="0"/>
            </a:endParaRPr>
          </a:p>
        </p:txBody>
      </p:sp>
      <p:sp>
        <p:nvSpPr>
          <p:cNvPr id="206" name="Subtitle Compass FMT">
            <a:extLst>
              <a:ext uri="{FF2B5EF4-FFF2-40B4-BE49-F238E27FC236}">
                <a16:creationId xmlns:a16="http://schemas.microsoft.com/office/drawing/2014/main" id="{FA909B6C-97E0-72BD-3BFC-5D7DD0C1218F}"/>
              </a:ext>
            </a:extLst>
          </p:cNvPr>
          <p:cNvSpPr txBox="1"/>
          <p:nvPr/>
        </p:nvSpPr>
        <p:spPr>
          <a:xfrm>
            <a:off x="14555973" y="557673"/>
            <a:ext cx="4772896" cy="338554"/>
          </a:xfrm>
          <a:prstGeom prst="rect">
            <a:avLst/>
          </a:prstGeom>
          <a:noFill/>
        </p:spPr>
        <p:txBody>
          <a:bodyPr wrap="square" rtlCol="0">
            <a:spAutoFit/>
          </a:bodyPr>
          <a:lstStyle/>
          <a:p>
            <a:r>
              <a:rPr lang="es-MX" sz="1600" dirty="0">
                <a:solidFill>
                  <a:srgbClr val="F47F26"/>
                </a:solidFill>
                <a:latin typeface="FRUTIGER LT 45 LIGHT" panose="02000503000000000000" pitchFamily="2" charset="0"/>
              </a:rPr>
              <a:t>Compatibilidad</a:t>
            </a:r>
            <a:r>
              <a:rPr lang="en-US" sz="1600" dirty="0">
                <a:solidFill>
                  <a:srgbClr val="F47F26"/>
                </a:solidFill>
                <a:latin typeface="FRUTIGER LT 45 LIGHT" panose="02000503000000000000" pitchFamily="2" charset="0"/>
              </a:rPr>
              <a:t> de </a:t>
            </a:r>
            <a:r>
              <a:rPr lang="es-MX" sz="1600" dirty="0">
                <a:solidFill>
                  <a:srgbClr val="F47F26"/>
                </a:solidFill>
                <a:latin typeface="FRUTIGER LT 45 LIGHT" panose="02000503000000000000" pitchFamily="2" charset="0"/>
              </a:rPr>
              <a:t>Detectores</a:t>
            </a:r>
          </a:p>
        </p:txBody>
      </p:sp>
      <p:sp>
        <p:nvSpPr>
          <p:cNvPr id="207" name="Feature Smart Noise Cancellation">
            <a:hlinkClick r:id="rId22" action="ppaction://hlinksldjump"/>
            <a:extLst>
              <a:ext uri="{FF2B5EF4-FFF2-40B4-BE49-F238E27FC236}">
                <a16:creationId xmlns:a16="http://schemas.microsoft.com/office/drawing/2014/main" id="{D7A9153C-E200-9732-9BBC-C73E31575F73}"/>
              </a:ext>
            </a:extLst>
          </p:cNvPr>
          <p:cNvSpPr txBox="1"/>
          <p:nvPr/>
        </p:nvSpPr>
        <p:spPr>
          <a:xfrm>
            <a:off x="14291725" y="4385742"/>
            <a:ext cx="2934675" cy="369332"/>
          </a:xfrm>
          <a:prstGeom prst="rect">
            <a:avLst/>
          </a:prstGeom>
          <a:solidFill>
            <a:srgbClr val="F8A633"/>
          </a:solidFill>
          <a:ln>
            <a:noFill/>
          </a:ln>
        </p:spPr>
        <p:txBody>
          <a:bodyPr wrap="square" rtlCol="0">
            <a:spAutoFit/>
          </a:bodyPr>
          <a:lstStyle/>
          <a:p>
            <a:r>
              <a:rPr lang="es-ES">
                <a:solidFill>
                  <a:schemeClr val="bg1"/>
                </a:solidFill>
                <a:latin typeface="FRUTIGER LT 45 LIGHT" panose="02000503000000000000" pitchFamily="2" charset="0"/>
              </a:rPr>
              <a:t>Smart Noise Cancellation</a:t>
            </a:r>
            <a:endParaRPr lang="en-MX">
              <a:solidFill>
                <a:schemeClr val="bg1"/>
              </a:solidFill>
              <a:latin typeface="FRUTIGER LT 45 LIGHT" panose="02000503000000000000" pitchFamily="2" charset="0"/>
            </a:endParaRPr>
          </a:p>
        </p:txBody>
      </p:sp>
      <p:sp>
        <p:nvSpPr>
          <p:cNvPr id="208" name="Software Text">
            <a:extLst>
              <a:ext uri="{FF2B5EF4-FFF2-40B4-BE49-F238E27FC236}">
                <a16:creationId xmlns:a16="http://schemas.microsoft.com/office/drawing/2014/main" id="{0ED3CEC5-14D2-6494-23D9-33F74FB9D30C}"/>
              </a:ext>
            </a:extLst>
          </p:cNvPr>
          <p:cNvSpPr txBox="1"/>
          <p:nvPr/>
        </p:nvSpPr>
        <p:spPr>
          <a:xfrm>
            <a:off x="14291725" y="4108802"/>
            <a:ext cx="1402168" cy="276999"/>
          </a:xfrm>
          <a:prstGeom prst="rect">
            <a:avLst/>
          </a:prstGeom>
          <a:noFill/>
        </p:spPr>
        <p:txBody>
          <a:bodyPr wrap="square" rtlCol="0">
            <a:spAutoFit/>
          </a:bodyPr>
          <a:lstStyle/>
          <a:p>
            <a:r>
              <a:rPr lang="en-MX" sz="1200" b="1">
                <a:latin typeface="FRUTIGER LT 45 LIGHT" panose="02000503000000000000" pitchFamily="2" charset="0"/>
              </a:rPr>
              <a:t>Software</a:t>
            </a:r>
          </a:p>
        </p:txBody>
      </p:sp>
      <p:sp>
        <p:nvSpPr>
          <p:cNvPr id="209" name="Feature DRX-Compass with DRX-LC">
            <a:hlinkClick r:id="rId23" action="ppaction://hlinksldjump"/>
            <a:extLst>
              <a:ext uri="{FF2B5EF4-FFF2-40B4-BE49-F238E27FC236}">
                <a16:creationId xmlns:a16="http://schemas.microsoft.com/office/drawing/2014/main" id="{4CD8DF50-6831-E675-CDD5-DDE24229E579}"/>
              </a:ext>
            </a:extLst>
          </p:cNvPr>
          <p:cNvSpPr txBox="1"/>
          <p:nvPr/>
        </p:nvSpPr>
        <p:spPr>
          <a:xfrm>
            <a:off x="14291725" y="3739529"/>
            <a:ext cx="2934674" cy="369332"/>
          </a:xfrm>
          <a:prstGeom prst="rect">
            <a:avLst/>
          </a:prstGeom>
          <a:solidFill>
            <a:srgbClr val="F47F26"/>
          </a:solidFill>
          <a:ln>
            <a:noFill/>
          </a:ln>
        </p:spPr>
        <p:txBody>
          <a:bodyPr wrap="square" rtlCol="0">
            <a:spAutoFit/>
          </a:bodyPr>
          <a:lstStyle/>
          <a:p>
            <a:r>
              <a:rPr lang="en-MX" dirty="0">
                <a:solidFill>
                  <a:schemeClr val="bg1"/>
                </a:solidFill>
                <a:latin typeface="FRUTIGER LT 45 LIGHT" panose="02000503000000000000" pitchFamily="2" charset="0"/>
              </a:rPr>
              <a:t>DRX-Compass </a:t>
            </a:r>
            <a:r>
              <a:rPr lang="es-MX" dirty="0">
                <a:solidFill>
                  <a:schemeClr val="bg1"/>
                </a:solidFill>
                <a:latin typeface="FRUTIGER LT 45 LIGHT" panose="02000503000000000000" pitchFamily="2" charset="0"/>
              </a:rPr>
              <a:t>con</a:t>
            </a:r>
            <a:r>
              <a:rPr lang="en-MX" dirty="0">
                <a:solidFill>
                  <a:schemeClr val="bg1"/>
                </a:solidFill>
                <a:latin typeface="FRUTIGER LT 45 LIGHT" panose="02000503000000000000" pitchFamily="2" charset="0"/>
              </a:rPr>
              <a:t> DRX-LC</a:t>
            </a:r>
          </a:p>
        </p:txBody>
      </p:sp>
      <p:sp>
        <p:nvSpPr>
          <p:cNvPr id="210" name="Feature Auto LLI">
            <a:hlinkClick r:id="rId24" action="ppaction://hlinksldjump"/>
            <a:extLst>
              <a:ext uri="{FF2B5EF4-FFF2-40B4-BE49-F238E27FC236}">
                <a16:creationId xmlns:a16="http://schemas.microsoft.com/office/drawing/2014/main" id="{124AC590-EF7C-B15E-BA88-FAEDEC091E81}"/>
              </a:ext>
            </a:extLst>
          </p:cNvPr>
          <p:cNvSpPr txBox="1"/>
          <p:nvPr/>
        </p:nvSpPr>
        <p:spPr>
          <a:xfrm>
            <a:off x="14291725" y="3321593"/>
            <a:ext cx="2934674" cy="369332"/>
          </a:xfrm>
          <a:prstGeom prst="rect">
            <a:avLst/>
          </a:prstGeom>
          <a:solidFill>
            <a:srgbClr val="F47F26"/>
          </a:solidFill>
          <a:ln>
            <a:noFill/>
          </a:ln>
        </p:spPr>
        <p:txBody>
          <a:bodyPr wrap="square" rtlCol="0">
            <a:spAutoFit/>
          </a:bodyPr>
          <a:lstStyle/>
          <a:p>
            <a:r>
              <a:rPr lang="en-MX">
                <a:solidFill>
                  <a:schemeClr val="bg1"/>
                </a:solidFill>
                <a:latin typeface="FRUTIGER LT 45 LIGHT" panose="02000503000000000000" pitchFamily="2" charset="0"/>
              </a:rPr>
              <a:t>Auto LLI</a:t>
            </a:r>
          </a:p>
        </p:txBody>
      </p:sp>
      <p:sp>
        <p:nvSpPr>
          <p:cNvPr id="211" name="Feature Table Auto Track">
            <a:hlinkClick r:id="rId25" action="ppaction://hlinksldjump"/>
            <a:extLst>
              <a:ext uri="{FF2B5EF4-FFF2-40B4-BE49-F238E27FC236}">
                <a16:creationId xmlns:a16="http://schemas.microsoft.com/office/drawing/2014/main" id="{97F07D81-2AC8-F16D-94FC-87DED6E01A42}"/>
              </a:ext>
            </a:extLst>
          </p:cNvPr>
          <p:cNvSpPr txBox="1"/>
          <p:nvPr/>
        </p:nvSpPr>
        <p:spPr>
          <a:xfrm>
            <a:off x="14291725" y="2903657"/>
            <a:ext cx="2934674" cy="369332"/>
          </a:xfrm>
          <a:prstGeom prst="rect">
            <a:avLst/>
          </a:prstGeom>
          <a:solidFill>
            <a:srgbClr val="F47F26"/>
          </a:solidFill>
          <a:ln>
            <a:noFill/>
          </a:ln>
        </p:spPr>
        <p:txBody>
          <a:bodyPr wrap="square" rtlCol="0">
            <a:spAutoFit/>
          </a:bodyPr>
          <a:lstStyle/>
          <a:p>
            <a:r>
              <a:rPr lang="es-MX" err="1">
                <a:solidFill>
                  <a:schemeClr val="bg1"/>
                </a:solidFill>
                <a:latin typeface="FRUTIGER LT 45 LIGHT" panose="02000503000000000000" pitchFamily="2" charset="0"/>
              </a:rPr>
              <a:t>Autoseguimiento</a:t>
            </a:r>
            <a:r>
              <a:rPr lang="es-MX">
                <a:solidFill>
                  <a:schemeClr val="bg1"/>
                </a:solidFill>
                <a:latin typeface="FRUTIGER LT 45 LIGHT" panose="02000503000000000000" pitchFamily="2" charset="0"/>
              </a:rPr>
              <a:t> en mesa</a:t>
            </a:r>
            <a:endParaRPr lang="en-MX">
              <a:solidFill>
                <a:schemeClr val="bg1"/>
              </a:solidFill>
              <a:latin typeface="FRUTIGER LT 45 LIGHT" panose="02000503000000000000" pitchFamily="2" charset="0"/>
            </a:endParaRPr>
          </a:p>
        </p:txBody>
      </p:sp>
      <p:sp>
        <p:nvSpPr>
          <p:cNvPr id="212" name="Feature Wireless On Demand">
            <a:hlinkClick r:id="rId26" action="ppaction://hlinksldjump"/>
            <a:extLst>
              <a:ext uri="{FF2B5EF4-FFF2-40B4-BE49-F238E27FC236}">
                <a16:creationId xmlns:a16="http://schemas.microsoft.com/office/drawing/2014/main" id="{3435F9EB-A2F4-6424-2A6A-C8273C9064E8}"/>
              </a:ext>
            </a:extLst>
          </p:cNvPr>
          <p:cNvSpPr txBox="1"/>
          <p:nvPr/>
        </p:nvSpPr>
        <p:spPr>
          <a:xfrm>
            <a:off x="14291725" y="2505711"/>
            <a:ext cx="2934674"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Inalámbrico a Demanda</a:t>
            </a:r>
            <a:endParaRPr lang="en-MX">
              <a:solidFill>
                <a:schemeClr val="bg1"/>
              </a:solidFill>
              <a:latin typeface="FRUTIGER LT 45 LIGHT" panose="02000503000000000000" pitchFamily="2" charset="0"/>
            </a:endParaRPr>
          </a:p>
        </p:txBody>
      </p:sp>
      <p:sp>
        <p:nvSpPr>
          <p:cNvPr id="83" name="Menu Background">
            <a:extLst>
              <a:ext uri="{FF2B5EF4-FFF2-40B4-BE49-F238E27FC236}">
                <a16:creationId xmlns:a16="http://schemas.microsoft.com/office/drawing/2014/main" id="{A83B1341-50E1-EB61-2286-76C617F0804F}"/>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04" name="Menu Portafolio">
            <a:hlinkClick r:id="rId27" action="ppaction://hlinksldjump"/>
            <a:extLst>
              <a:ext uri="{FF2B5EF4-FFF2-40B4-BE49-F238E27FC236}">
                <a16:creationId xmlns:a16="http://schemas.microsoft.com/office/drawing/2014/main" id="{D8EB3EDF-D705-7865-96ED-B9552C6A6587}"/>
              </a:ext>
            </a:extLst>
          </p:cNvPr>
          <p:cNvSpPr txBox="1"/>
          <p:nvPr/>
        </p:nvSpPr>
        <p:spPr>
          <a:xfrm>
            <a:off x="8814465"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05" name="Menu End Presentation">
            <a:hlinkClick r:id="" action="ppaction://hlinkshowjump?jump=lastslide"/>
            <a:extLst>
              <a:ext uri="{FF2B5EF4-FFF2-40B4-BE49-F238E27FC236}">
                <a16:creationId xmlns:a16="http://schemas.microsoft.com/office/drawing/2014/main" id="{12BB4943-C900-441A-89AE-E52B1983CF90}"/>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06" name="Menu Detector">
            <a:hlinkClick r:id="rId28" action="ppaction://hlinksldjump"/>
            <a:extLst>
              <a:ext uri="{FF2B5EF4-FFF2-40B4-BE49-F238E27FC236}">
                <a16:creationId xmlns:a16="http://schemas.microsoft.com/office/drawing/2014/main" id="{7F243849-45B9-C18E-BBE8-91F173AF82BC}"/>
              </a:ext>
            </a:extLst>
          </p:cNvPr>
          <p:cNvSpPr txBox="1"/>
          <p:nvPr/>
        </p:nvSpPr>
        <p:spPr>
          <a:xfrm>
            <a:off x="7407634"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07" name="Menu Photo Gallery">
            <a:hlinkClick r:id="rId29" action="ppaction://hlinksldjump"/>
            <a:extLst>
              <a:ext uri="{FF2B5EF4-FFF2-40B4-BE49-F238E27FC236}">
                <a16:creationId xmlns:a16="http://schemas.microsoft.com/office/drawing/2014/main" id="{84039A83-12ED-9881-DE4D-A8659A41A32A}"/>
              </a:ext>
            </a:extLst>
          </p:cNvPr>
          <p:cNvSpPr txBox="1"/>
          <p:nvPr/>
        </p:nvSpPr>
        <p:spPr>
          <a:xfrm>
            <a:off x="6000803"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24" name="Menu Benefits">
            <a:hlinkClick r:id="rId30" action="ppaction://hlinksldjump"/>
            <a:extLst>
              <a:ext uri="{FF2B5EF4-FFF2-40B4-BE49-F238E27FC236}">
                <a16:creationId xmlns:a16="http://schemas.microsoft.com/office/drawing/2014/main" id="{C7668772-46DB-ADC7-C70B-4F8C1E6E78AE}"/>
              </a:ext>
            </a:extLst>
          </p:cNvPr>
          <p:cNvSpPr txBox="1"/>
          <p:nvPr/>
        </p:nvSpPr>
        <p:spPr>
          <a:xfrm>
            <a:off x="459397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25" name="Menu Features">
            <a:hlinkClick r:id="rId31" action="ppaction://hlinksldjump"/>
            <a:extLst>
              <a:ext uri="{FF2B5EF4-FFF2-40B4-BE49-F238E27FC236}">
                <a16:creationId xmlns:a16="http://schemas.microsoft.com/office/drawing/2014/main" id="{F76A7FF8-A510-FD7E-18C9-F5104F6F9C04}"/>
              </a:ext>
            </a:extLst>
          </p:cNvPr>
          <p:cNvSpPr txBox="1"/>
          <p:nvPr/>
        </p:nvSpPr>
        <p:spPr>
          <a:xfrm>
            <a:off x="318714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Características</a:t>
            </a:r>
          </a:p>
        </p:txBody>
      </p:sp>
      <p:sp>
        <p:nvSpPr>
          <p:cNvPr id="126" name="Menu Specifications">
            <a:hlinkClick r:id="rId32" action="ppaction://hlinksldjump"/>
            <a:extLst>
              <a:ext uri="{FF2B5EF4-FFF2-40B4-BE49-F238E27FC236}">
                <a16:creationId xmlns:a16="http://schemas.microsoft.com/office/drawing/2014/main" id="{D723614B-8C5F-D5B1-66CC-17B05A7E7181}"/>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27" name="Carestream Logo Menu">
            <a:hlinkClick r:id="" action="ppaction://hlinkshowjump?jump=firstslide"/>
            <a:extLst>
              <a:ext uri="{FF2B5EF4-FFF2-40B4-BE49-F238E27FC236}">
                <a16:creationId xmlns:a16="http://schemas.microsoft.com/office/drawing/2014/main" id="{44B27C46-E1B0-0FF7-3EE3-43CC978F749D}"/>
              </a:ext>
            </a:extLst>
          </p:cNvPr>
          <p:cNvPicPr>
            <a:picLocks noChangeAspect="1"/>
          </p:cNvPicPr>
          <p:nvPr/>
        </p:nvPicPr>
        <p:blipFill>
          <a:blip r:embed="rId33"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213" name="DETECTORS">
            <a:extLst>
              <a:ext uri="{FF2B5EF4-FFF2-40B4-BE49-F238E27FC236}">
                <a16:creationId xmlns:a16="http://schemas.microsoft.com/office/drawing/2014/main" id="{946A71A0-AC84-A94E-9393-C4429A0D2F7E}"/>
              </a:ext>
            </a:extLst>
          </p:cNvPr>
          <p:cNvGrpSpPr/>
          <p:nvPr/>
        </p:nvGrpSpPr>
        <p:grpSpPr>
          <a:xfrm>
            <a:off x="-7890919" y="4139232"/>
            <a:ext cx="2042338" cy="2120888"/>
            <a:chOff x="5247304" y="4372963"/>
            <a:chExt cx="2042338" cy="2120888"/>
          </a:xfrm>
        </p:grpSpPr>
        <p:sp>
          <p:nvSpPr>
            <p:cNvPr id="214" name="Rectangulo Detectors">
              <a:hlinkClick r:id="rId34" action="ppaction://hlinksldjump"/>
              <a:extLst>
                <a:ext uri="{FF2B5EF4-FFF2-40B4-BE49-F238E27FC236}">
                  <a16:creationId xmlns:a16="http://schemas.microsoft.com/office/drawing/2014/main" id="{5F00694E-E408-C691-C151-3FEE32E271CD}"/>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15" name="TextBox Detectors">
              <a:hlinkClick r:id="rId34" action="ppaction://hlinksldjump"/>
              <a:extLst>
                <a:ext uri="{FF2B5EF4-FFF2-40B4-BE49-F238E27FC236}">
                  <a16:creationId xmlns:a16="http://schemas.microsoft.com/office/drawing/2014/main" id="{71E9473D-9E04-32A2-21C9-5F8B870B597F}"/>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16" name="Product image Detectors">
              <a:hlinkClick r:id="rId34" action="ppaction://hlinksldjump"/>
              <a:extLst>
                <a:ext uri="{FF2B5EF4-FFF2-40B4-BE49-F238E27FC236}">
                  <a16:creationId xmlns:a16="http://schemas.microsoft.com/office/drawing/2014/main" id="{C8D33ED6-C80B-5A9B-E7C4-CF8E3A151AD3}"/>
                </a:ext>
              </a:extLst>
            </p:cNvPr>
            <p:cNvPicPr>
              <a:picLocks noChangeAspect="1"/>
            </p:cNvPicPr>
            <p:nvPr/>
          </p:nvPicPr>
          <p:blipFill>
            <a:blip r:embed="rId35"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39433439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4" name="Compass image">
            <a:extLst>
              <a:ext uri="{FF2B5EF4-FFF2-40B4-BE49-F238E27FC236}">
                <a16:creationId xmlns:a16="http://schemas.microsoft.com/office/drawing/2014/main" id="{A03DD2BB-7E81-E119-65EE-3E79781E848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987682"/>
            <a:ext cx="9402931" cy="5286595"/>
          </a:xfrm>
          <a:prstGeom prst="rect">
            <a:avLst/>
          </a:prstGeom>
        </p:spPr>
      </p:pic>
      <p:sp>
        <p:nvSpPr>
          <p:cNvPr id="48" name="Subtitle Text">
            <a:extLst>
              <a:ext uri="{FF2B5EF4-FFF2-40B4-BE49-F238E27FC236}">
                <a16:creationId xmlns:a16="http://schemas.microsoft.com/office/drawing/2014/main" id="{7B778260-2F4B-6313-BD65-8E1E77A1FC09}"/>
              </a:ext>
            </a:extLst>
          </p:cNvPr>
          <p:cNvSpPr txBox="1"/>
          <p:nvPr/>
        </p:nvSpPr>
        <p:spPr>
          <a:xfrm>
            <a:off x="9286519" y="1841615"/>
            <a:ext cx="2633726" cy="338554"/>
          </a:xfrm>
          <a:prstGeom prst="rect">
            <a:avLst/>
          </a:prstGeom>
          <a:noFill/>
        </p:spPr>
        <p:txBody>
          <a:bodyPr wrap="square" rtlCol="0">
            <a:spAutoFit/>
          </a:bodyPr>
          <a:lstStyle/>
          <a:p>
            <a:pPr algn="r"/>
            <a:r>
              <a:rPr lang="es-MX" sz="1600" dirty="0">
                <a:solidFill>
                  <a:srgbClr val="F47F26"/>
                </a:solidFill>
                <a:latin typeface="FRUTIGER LT 45 LIGHT" panose="02000503000000000000" pitchFamily="2" charset="0"/>
              </a:rPr>
              <a:t>Especificaciones Técnicas</a:t>
            </a:r>
          </a:p>
        </p:txBody>
      </p:sp>
      <p:sp>
        <p:nvSpPr>
          <p:cNvPr id="91" name="Title">
            <a:extLst>
              <a:ext uri="{FF2B5EF4-FFF2-40B4-BE49-F238E27FC236}">
                <a16:creationId xmlns:a16="http://schemas.microsoft.com/office/drawing/2014/main" id="{D37C41CE-88FD-7C9A-E113-63272F5DD9E9}"/>
              </a:ext>
            </a:extLst>
          </p:cNvPr>
          <p:cNvSpPr txBox="1"/>
          <p:nvPr/>
        </p:nvSpPr>
        <p:spPr>
          <a:xfrm>
            <a:off x="5287483" y="1558786"/>
            <a:ext cx="6637701" cy="369332"/>
          </a:xfrm>
          <a:prstGeom prst="rect">
            <a:avLst/>
          </a:prstGeom>
          <a:noFill/>
        </p:spPr>
        <p:txBody>
          <a:bodyPr wrap="square" rtlCol="0">
            <a:spAutoFit/>
          </a:bodyPr>
          <a:lstStyle/>
          <a:p>
            <a:pPr algn="r"/>
            <a:r>
              <a:rPr lang="en-US" b="1" dirty="0">
                <a:latin typeface="FRUTIGER LT 65" panose="02000503000000000000" pitchFamily="2" charset="0"/>
              </a:rPr>
              <a:t>Sistema DRX-Compass FMT</a:t>
            </a:r>
          </a:p>
        </p:txBody>
      </p:sp>
      <p:grpSp>
        <p:nvGrpSpPr>
          <p:cNvPr id="11" name="Group 10">
            <a:extLst>
              <a:ext uri="{FF2B5EF4-FFF2-40B4-BE49-F238E27FC236}">
                <a16:creationId xmlns:a16="http://schemas.microsoft.com/office/drawing/2014/main" id="{F62ED3E2-2D91-3977-AF16-8309FB535425}"/>
              </a:ext>
            </a:extLst>
          </p:cNvPr>
          <p:cNvGrpSpPr/>
          <p:nvPr/>
        </p:nvGrpSpPr>
        <p:grpSpPr>
          <a:xfrm>
            <a:off x="7863827" y="2368473"/>
            <a:ext cx="4499838" cy="338554"/>
            <a:chOff x="7863827" y="2368473"/>
            <a:chExt cx="4499838" cy="338554"/>
          </a:xfrm>
        </p:grpSpPr>
        <p:sp>
          <p:nvSpPr>
            <p:cNvPr id="60" name="TextBox 59">
              <a:extLst>
                <a:ext uri="{FF2B5EF4-FFF2-40B4-BE49-F238E27FC236}">
                  <a16:creationId xmlns:a16="http://schemas.microsoft.com/office/drawing/2014/main" id="{B166FF07-7FE9-4D43-BD17-AC937D9E3D3C}"/>
                </a:ext>
              </a:extLst>
            </p:cNvPr>
            <p:cNvSpPr txBox="1"/>
            <p:nvPr/>
          </p:nvSpPr>
          <p:spPr>
            <a:xfrm>
              <a:off x="7863827" y="2368473"/>
              <a:ext cx="2751133"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Rango de elevación de la mesa</a:t>
              </a:r>
              <a:endParaRPr lang="en-MX" sz="1600">
                <a:solidFill>
                  <a:schemeClr val="bg1"/>
                </a:solidFill>
                <a:latin typeface="FRUTIGER LT 45 LIGHT" panose="02000503000000000000" pitchFamily="2" charset="0"/>
              </a:endParaRPr>
            </a:p>
          </p:txBody>
        </p:sp>
        <p:sp>
          <p:nvSpPr>
            <p:cNvPr id="64" name="TextBox 63">
              <a:extLst>
                <a:ext uri="{FF2B5EF4-FFF2-40B4-BE49-F238E27FC236}">
                  <a16:creationId xmlns:a16="http://schemas.microsoft.com/office/drawing/2014/main" id="{112B22B1-C8EB-28E1-D4AC-663DF0AEF758}"/>
                </a:ext>
              </a:extLst>
            </p:cNvPr>
            <p:cNvSpPr txBox="1"/>
            <p:nvPr/>
          </p:nvSpPr>
          <p:spPr>
            <a:xfrm>
              <a:off x="10677693" y="2368473"/>
              <a:ext cx="1685972"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21.6 - 32.4 inches</a:t>
              </a:r>
            </a:p>
          </p:txBody>
        </p:sp>
      </p:grpSp>
      <p:grpSp>
        <p:nvGrpSpPr>
          <p:cNvPr id="12" name="Group 11">
            <a:extLst>
              <a:ext uri="{FF2B5EF4-FFF2-40B4-BE49-F238E27FC236}">
                <a16:creationId xmlns:a16="http://schemas.microsoft.com/office/drawing/2014/main" id="{496976FE-E6EC-7549-FD05-0C8B9AC49C3E}"/>
              </a:ext>
            </a:extLst>
          </p:cNvPr>
          <p:cNvGrpSpPr/>
          <p:nvPr/>
        </p:nvGrpSpPr>
        <p:grpSpPr>
          <a:xfrm>
            <a:off x="7863827" y="2827105"/>
            <a:ext cx="4499838" cy="338554"/>
            <a:chOff x="7863827" y="2827105"/>
            <a:chExt cx="4499838" cy="338554"/>
          </a:xfrm>
        </p:grpSpPr>
        <p:sp>
          <p:nvSpPr>
            <p:cNvPr id="68" name="TextBox 67">
              <a:extLst>
                <a:ext uri="{FF2B5EF4-FFF2-40B4-BE49-F238E27FC236}">
                  <a16:creationId xmlns:a16="http://schemas.microsoft.com/office/drawing/2014/main" id="{400877D1-2C23-57B5-2520-C992FDFCC9A6}"/>
                </a:ext>
              </a:extLst>
            </p:cNvPr>
            <p:cNvSpPr txBox="1"/>
            <p:nvPr/>
          </p:nvSpPr>
          <p:spPr>
            <a:xfrm>
              <a:off x="7863827" y="2827105"/>
              <a:ext cx="2751133"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Dimensiones de la mesa</a:t>
              </a:r>
              <a:endParaRPr lang="en-MX" sz="1600">
                <a:solidFill>
                  <a:schemeClr val="bg1"/>
                </a:solidFill>
                <a:latin typeface="FRUTIGER LT 45 LIGHT" panose="02000503000000000000" pitchFamily="2" charset="0"/>
              </a:endParaRPr>
            </a:p>
          </p:txBody>
        </p:sp>
        <p:sp>
          <p:nvSpPr>
            <p:cNvPr id="69" name="TextBox 68">
              <a:extLst>
                <a:ext uri="{FF2B5EF4-FFF2-40B4-BE49-F238E27FC236}">
                  <a16:creationId xmlns:a16="http://schemas.microsoft.com/office/drawing/2014/main" id="{9DF2C2FE-9364-924F-A38F-98CFE9804BF2}"/>
                </a:ext>
              </a:extLst>
            </p:cNvPr>
            <p:cNvSpPr txBox="1"/>
            <p:nvPr/>
          </p:nvSpPr>
          <p:spPr>
            <a:xfrm>
              <a:off x="10677693" y="2827105"/>
              <a:ext cx="1685972"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85 x 35 inches</a:t>
              </a:r>
            </a:p>
          </p:txBody>
        </p:sp>
      </p:grpSp>
      <p:grpSp>
        <p:nvGrpSpPr>
          <p:cNvPr id="13" name="Group 12">
            <a:extLst>
              <a:ext uri="{FF2B5EF4-FFF2-40B4-BE49-F238E27FC236}">
                <a16:creationId xmlns:a16="http://schemas.microsoft.com/office/drawing/2014/main" id="{7C7F0938-E7FF-5CD5-8445-B58EF17219E7}"/>
              </a:ext>
            </a:extLst>
          </p:cNvPr>
          <p:cNvGrpSpPr/>
          <p:nvPr/>
        </p:nvGrpSpPr>
        <p:grpSpPr>
          <a:xfrm>
            <a:off x="7863827" y="3285737"/>
            <a:ext cx="4499838" cy="338554"/>
            <a:chOff x="7863827" y="3285737"/>
            <a:chExt cx="4499838" cy="338554"/>
          </a:xfrm>
        </p:grpSpPr>
        <p:sp>
          <p:nvSpPr>
            <p:cNvPr id="79" name="TextBox 78">
              <a:extLst>
                <a:ext uri="{FF2B5EF4-FFF2-40B4-BE49-F238E27FC236}">
                  <a16:creationId xmlns:a16="http://schemas.microsoft.com/office/drawing/2014/main" id="{1151B9F8-3FE4-0B21-D5A2-921F51177362}"/>
                </a:ext>
              </a:extLst>
            </p:cNvPr>
            <p:cNvSpPr txBox="1"/>
            <p:nvPr/>
          </p:nvSpPr>
          <p:spPr>
            <a:xfrm>
              <a:off x="7863827" y="3285737"/>
              <a:ext cx="2751133"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Límite de peso de la mesa</a:t>
              </a:r>
              <a:endParaRPr lang="en-MX" sz="1600">
                <a:solidFill>
                  <a:schemeClr val="bg1"/>
                </a:solidFill>
                <a:latin typeface="FRUTIGER LT 45 LIGHT" panose="02000503000000000000" pitchFamily="2" charset="0"/>
              </a:endParaRPr>
            </a:p>
          </p:txBody>
        </p:sp>
        <p:sp>
          <p:nvSpPr>
            <p:cNvPr id="80" name="TextBox 79">
              <a:extLst>
                <a:ext uri="{FF2B5EF4-FFF2-40B4-BE49-F238E27FC236}">
                  <a16:creationId xmlns:a16="http://schemas.microsoft.com/office/drawing/2014/main" id="{862DB23F-82AE-1F07-8019-612E65595D91}"/>
                </a:ext>
              </a:extLst>
            </p:cNvPr>
            <p:cNvSpPr txBox="1"/>
            <p:nvPr/>
          </p:nvSpPr>
          <p:spPr>
            <a:xfrm>
              <a:off x="10677693" y="3285737"/>
              <a:ext cx="1685972"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650 lbs</a:t>
              </a:r>
            </a:p>
          </p:txBody>
        </p:sp>
      </p:grpSp>
      <p:grpSp>
        <p:nvGrpSpPr>
          <p:cNvPr id="14" name="Group 13">
            <a:extLst>
              <a:ext uri="{FF2B5EF4-FFF2-40B4-BE49-F238E27FC236}">
                <a16:creationId xmlns:a16="http://schemas.microsoft.com/office/drawing/2014/main" id="{13A6C22C-D9DC-C8DD-E8D0-EA93D0504CDE}"/>
              </a:ext>
            </a:extLst>
          </p:cNvPr>
          <p:cNvGrpSpPr/>
          <p:nvPr/>
        </p:nvGrpSpPr>
        <p:grpSpPr>
          <a:xfrm>
            <a:off x="7863827" y="3744368"/>
            <a:ext cx="4499838" cy="338554"/>
            <a:chOff x="7863827" y="3744368"/>
            <a:chExt cx="4499838" cy="338554"/>
          </a:xfrm>
        </p:grpSpPr>
        <p:sp>
          <p:nvSpPr>
            <p:cNvPr id="142" name="TextBox 141">
              <a:extLst>
                <a:ext uri="{FF2B5EF4-FFF2-40B4-BE49-F238E27FC236}">
                  <a16:creationId xmlns:a16="http://schemas.microsoft.com/office/drawing/2014/main" id="{5FBB9397-4475-527D-0FE2-9C535C79593F}"/>
                </a:ext>
              </a:extLst>
            </p:cNvPr>
            <p:cNvSpPr txBox="1"/>
            <p:nvPr/>
          </p:nvSpPr>
          <p:spPr>
            <a:xfrm>
              <a:off x="7863827" y="3744368"/>
              <a:ext cx="2751133"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Pantalla del Tubo</a:t>
              </a:r>
              <a:endParaRPr lang="en-MX" sz="1600">
                <a:solidFill>
                  <a:schemeClr val="bg1"/>
                </a:solidFill>
                <a:latin typeface="FRUTIGER LT 45 LIGHT" panose="02000503000000000000" pitchFamily="2" charset="0"/>
              </a:endParaRPr>
            </a:p>
          </p:txBody>
        </p:sp>
        <p:sp>
          <p:nvSpPr>
            <p:cNvPr id="143" name="TextBox 142">
              <a:extLst>
                <a:ext uri="{FF2B5EF4-FFF2-40B4-BE49-F238E27FC236}">
                  <a16:creationId xmlns:a16="http://schemas.microsoft.com/office/drawing/2014/main" id="{A2679305-71EF-B5F6-A7CD-91CF6774AA36}"/>
                </a:ext>
              </a:extLst>
            </p:cNvPr>
            <p:cNvSpPr txBox="1"/>
            <p:nvPr/>
          </p:nvSpPr>
          <p:spPr>
            <a:xfrm>
              <a:off x="10677693" y="3744368"/>
              <a:ext cx="1685972"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10 inches</a:t>
              </a:r>
            </a:p>
          </p:txBody>
        </p:sp>
      </p:grpSp>
      <p:sp>
        <p:nvSpPr>
          <p:cNvPr id="125" name="Our Portafolio text box">
            <a:extLst>
              <a:ext uri="{FF2B5EF4-FFF2-40B4-BE49-F238E27FC236}">
                <a16:creationId xmlns:a16="http://schemas.microsoft.com/office/drawing/2014/main" id="{D154C62A-B101-AABA-6F48-E0586552C0B7}"/>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39" name="Footer Placeholder 4">
            <a:extLst>
              <a:ext uri="{FF2B5EF4-FFF2-40B4-BE49-F238E27FC236}">
                <a16:creationId xmlns:a16="http://schemas.microsoft.com/office/drawing/2014/main" id="{BD249317-62EA-DA9B-7DE5-B3181865089C}"/>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40" name="Thank you Title">
            <a:extLst>
              <a:ext uri="{FF2B5EF4-FFF2-40B4-BE49-F238E27FC236}">
                <a16:creationId xmlns:a16="http://schemas.microsoft.com/office/drawing/2014/main" id="{149EFE29-D2C9-6DC5-85D8-57459AC1774C}"/>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41" name="Why Us picture">
            <a:extLst>
              <a:ext uri="{FF2B5EF4-FFF2-40B4-BE49-F238E27FC236}">
                <a16:creationId xmlns:a16="http://schemas.microsoft.com/office/drawing/2014/main" id="{AA95054E-7A1A-505E-2E46-27F87247E73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grpSp>
        <p:nvGrpSpPr>
          <p:cNvPr id="145" name="PRINTING">
            <a:extLst>
              <a:ext uri="{FF2B5EF4-FFF2-40B4-BE49-F238E27FC236}">
                <a16:creationId xmlns:a16="http://schemas.microsoft.com/office/drawing/2014/main" id="{A186F945-2D19-70DE-D80B-56E8AD46ABB3}"/>
              </a:ext>
            </a:extLst>
          </p:cNvPr>
          <p:cNvGrpSpPr/>
          <p:nvPr/>
        </p:nvGrpSpPr>
        <p:grpSpPr>
          <a:xfrm>
            <a:off x="-4150933" y="4208655"/>
            <a:ext cx="2263350" cy="1982042"/>
            <a:chOff x="9691837" y="4522498"/>
            <a:chExt cx="2263350" cy="1982042"/>
          </a:xfrm>
        </p:grpSpPr>
        <p:sp>
          <p:nvSpPr>
            <p:cNvPr id="146" name="Rectangulo Printing">
              <a:hlinkClick r:id="rId5" action="ppaction://hlinksldjump"/>
              <a:extLst>
                <a:ext uri="{FF2B5EF4-FFF2-40B4-BE49-F238E27FC236}">
                  <a16:creationId xmlns:a16="http://schemas.microsoft.com/office/drawing/2014/main" id="{17D7B05F-3C79-426B-0A16-AF0631B60238}"/>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47" name="TextBox Printing">
              <a:hlinkClick r:id="rId5" action="ppaction://hlinksldjump"/>
              <a:extLst>
                <a:ext uri="{FF2B5EF4-FFF2-40B4-BE49-F238E27FC236}">
                  <a16:creationId xmlns:a16="http://schemas.microsoft.com/office/drawing/2014/main" id="{7FE0839F-C976-A0C4-B781-D53DC96BC3B8}"/>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48" name="Prodcut image 5950">
              <a:hlinkClick r:id="rId5" action="ppaction://hlinksldjump"/>
              <a:extLst>
                <a:ext uri="{FF2B5EF4-FFF2-40B4-BE49-F238E27FC236}">
                  <a16:creationId xmlns:a16="http://schemas.microsoft.com/office/drawing/2014/main" id="{C66CD80F-07A4-86E4-3478-9FF41B6CFD99}"/>
                </a:ext>
              </a:extLst>
            </p:cNvPr>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49" name="Vita Flex">
              <a:hlinkClick r:id="rId5" action="ppaction://hlinksldjump"/>
              <a:extLst>
                <a:ext uri="{FF2B5EF4-FFF2-40B4-BE49-F238E27FC236}">
                  <a16:creationId xmlns:a16="http://schemas.microsoft.com/office/drawing/2014/main" id="{936C86CA-0A4A-8C23-282A-F42E51422BEB}"/>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54" name="RISE">
            <a:extLst>
              <a:ext uri="{FF2B5EF4-FFF2-40B4-BE49-F238E27FC236}">
                <a16:creationId xmlns:a16="http://schemas.microsoft.com/office/drawing/2014/main" id="{64727EFE-CB61-3757-E7BE-9A2F898A4AA2}"/>
              </a:ext>
            </a:extLst>
          </p:cNvPr>
          <p:cNvGrpSpPr/>
          <p:nvPr/>
        </p:nvGrpSpPr>
        <p:grpSpPr>
          <a:xfrm>
            <a:off x="-11285110" y="4208655"/>
            <a:ext cx="2042338" cy="1982042"/>
            <a:chOff x="3870208" y="4306822"/>
            <a:chExt cx="2042338" cy="1982042"/>
          </a:xfrm>
        </p:grpSpPr>
        <p:grpSp>
          <p:nvGrpSpPr>
            <p:cNvPr id="155" name="RISE">
              <a:extLst>
                <a:ext uri="{FF2B5EF4-FFF2-40B4-BE49-F238E27FC236}">
                  <a16:creationId xmlns:a16="http://schemas.microsoft.com/office/drawing/2014/main" id="{A537E0FC-67CE-FD3D-2015-6359EB7A1044}"/>
                </a:ext>
              </a:extLst>
            </p:cNvPr>
            <p:cNvGrpSpPr/>
            <p:nvPr/>
          </p:nvGrpSpPr>
          <p:grpSpPr>
            <a:xfrm>
              <a:off x="3870208" y="4306822"/>
              <a:ext cx="2042338" cy="1982042"/>
              <a:chOff x="2933238" y="4372963"/>
              <a:chExt cx="2042338" cy="1982042"/>
            </a:xfrm>
          </p:grpSpPr>
          <p:sp>
            <p:nvSpPr>
              <p:cNvPr id="157" name="Rectangulo Rise">
                <a:hlinkClick r:id="rId8" action="ppaction://hlinksldjump"/>
                <a:extLst>
                  <a:ext uri="{FF2B5EF4-FFF2-40B4-BE49-F238E27FC236}">
                    <a16:creationId xmlns:a16="http://schemas.microsoft.com/office/drawing/2014/main" id="{105E1129-46F4-E2EE-93DA-E22061298385}"/>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8" name="TextBox Rise">
                <a:hlinkClick r:id="rId8" action="ppaction://hlinksldjump"/>
                <a:extLst>
                  <a:ext uri="{FF2B5EF4-FFF2-40B4-BE49-F238E27FC236}">
                    <a16:creationId xmlns:a16="http://schemas.microsoft.com/office/drawing/2014/main" id="{ACD8DC72-4CA7-A4C3-B3EB-981D63FDA124}"/>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56" name="Picture 155">
              <a:hlinkClick r:id="rId8" action="ppaction://hlinksldjump"/>
              <a:extLst>
                <a:ext uri="{FF2B5EF4-FFF2-40B4-BE49-F238E27FC236}">
                  <a16:creationId xmlns:a16="http://schemas.microsoft.com/office/drawing/2014/main" id="{90CBF4A3-9F58-289E-EF66-9F41F9122D02}"/>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59" name="REVOLUTION">
            <a:extLst>
              <a:ext uri="{FF2B5EF4-FFF2-40B4-BE49-F238E27FC236}">
                <a16:creationId xmlns:a16="http://schemas.microsoft.com/office/drawing/2014/main" id="{3821BF10-AFE6-368C-B474-6805CB79B1B3}"/>
              </a:ext>
            </a:extLst>
          </p:cNvPr>
          <p:cNvGrpSpPr/>
          <p:nvPr/>
        </p:nvGrpSpPr>
        <p:grpSpPr>
          <a:xfrm>
            <a:off x="-14975241" y="4203612"/>
            <a:ext cx="2062983" cy="1992129"/>
            <a:chOff x="612262" y="4383050"/>
            <a:chExt cx="2062983" cy="1992129"/>
          </a:xfrm>
        </p:grpSpPr>
        <p:sp>
          <p:nvSpPr>
            <p:cNvPr id="160" name="Rectangulo Revolution">
              <a:hlinkClick r:id="rId10" action="ppaction://hlinksldjump"/>
              <a:extLst>
                <a:ext uri="{FF2B5EF4-FFF2-40B4-BE49-F238E27FC236}">
                  <a16:creationId xmlns:a16="http://schemas.microsoft.com/office/drawing/2014/main" id="{37990336-2B71-BB3D-CA52-E8DB29B32338}"/>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61" name="Prodcut image Revolution">
              <a:hlinkClick r:id="rId10" action="ppaction://hlinksldjump"/>
              <a:extLst>
                <a:ext uri="{FF2B5EF4-FFF2-40B4-BE49-F238E27FC236}">
                  <a16:creationId xmlns:a16="http://schemas.microsoft.com/office/drawing/2014/main" id="{6343EF34-DAAA-85DC-A1D1-7C65024CB28E}"/>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62" name="TextBox Revolution">
              <a:hlinkClick r:id="rId10" action="ppaction://hlinksldjump"/>
              <a:extLst>
                <a:ext uri="{FF2B5EF4-FFF2-40B4-BE49-F238E27FC236}">
                  <a16:creationId xmlns:a16="http://schemas.microsoft.com/office/drawing/2014/main" id="{3BDE0794-B510-CF08-5683-8DB74BB7559C}"/>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sp>
        <p:nvSpPr>
          <p:cNvPr id="163" name="Medical Imaging Title">
            <a:extLst>
              <a:ext uri="{FF2B5EF4-FFF2-40B4-BE49-F238E27FC236}">
                <a16:creationId xmlns:a16="http://schemas.microsoft.com/office/drawing/2014/main" id="{22613A1B-3C1E-EB44-56A0-A105FF74CC80}"/>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64" name="We Care Text">
            <a:extLst>
              <a:ext uri="{FF2B5EF4-FFF2-40B4-BE49-F238E27FC236}">
                <a16:creationId xmlns:a16="http://schemas.microsoft.com/office/drawing/2014/main" id="{58F4FD9B-9443-B491-C5FC-3BD84FA313BE}"/>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65" name="Thank you image">
            <a:extLst>
              <a:ext uri="{FF2B5EF4-FFF2-40B4-BE49-F238E27FC236}">
                <a16:creationId xmlns:a16="http://schemas.microsoft.com/office/drawing/2014/main" id="{0372C213-D31D-F923-C02D-5D17A2199DC2}"/>
              </a:ext>
            </a:extLst>
          </p:cNvPr>
          <p:cNvPicPr>
            <a:picLocks noChangeAspect="1"/>
          </p:cNvPicPr>
          <p:nvPr/>
        </p:nvPicPr>
        <p:blipFill>
          <a:blip r:embed="rId12"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66" name="EXCEL">
            <a:extLst>
              <a:ext uri="{FF2B5EF4-FFF2-40B4-BE49-F238E27FC236}">
                <a16:creationId xmlns:a16="http://schemas.microsoft.com/office/drawing/2014/main" id="{35CBE6FA-4748-0EBF-70F1-71DAFD6442FF}"/>
              </a:ext>
            </a:extLst>
          </p:cNvPr>
          <p:cNvGrpSpPr/>
          <p:nvPr/>
        </p:nvGrpSpPr>
        <p:grpSpPr>
          <a:xfrm>
            <a:off x="26541013" y="1885505"/>
            <a:ext cx="2057103" cy="1982042"/>
            <a:chOff x="9706418" y="2036246"/>
            <a:chExt cx="2057103" cy="1982042"/>
          </a:xfrm>
        </p:grpSpPr>
        <p:sp>
          <p:nvSpPr>
            <p:cNvPr id="167" name="Rectangulo Excel">
              <a:hlinkClick r:id="rId13" action="ppaction://hlinksldjump"/>
              <a:extLst>
                <a:ext uri="{FF2B5EF4-FFF2-40B4-BE49-F238E27FC236}">
                  <a16:creationId xmlns:a16="http://schemas.microsoft.com/office/drawing/2014/main" id="{3C4407FA-F810-50D3-C144-B0FFC7123D47}"/>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8" name="TextBox Excel">
              <a:hlinkClick r:id="rId13" action="ppaction://hlinksldjump"/>
              <a:extLst>
                <a:ext uri="{FF2B5EF4-FFF2-40B4-BE49-F238E27FC236}">
                  <a16:creationId xmlns:a16="http://schemas.microsoft.com/office/drawing/2014/main" id="{1306030A-4CF6-F49D-0C52-27582C218DFD}"/>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69" name="Product image Excel">
              <a:hlinkClick r:id="rId13" action="ppaction://hlinksldjump"/>
              <a:extLst>
                <a:ext uri="{FF2B5EF4-FFF2-40B4-BE49-F238E27FC236}">
                  <a16:creationId xmlns:a16="http://schemas.microsoft.com/office/drawing/2014/main" id="{75554B2B-EF5F-62BB-49B6-DA701F96CECF}"/>
                </a:ext>
              </a:extLst>
            </p:cNvPr>
            <p:cNvPicPr>
              <a:picLocks noChangeAspect="1"/>
            </p:cNvPicPr>
            <p:nvPr/>
          </p:nvPicPr>
          <p:blipFill>
            <a:blip r:embed="rId14"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70" name="COMPAS OTC">
            <a:extLst>
              <a:ext uri="{FF2B5EF4-FFF2-40B4-BE49-F238E27FC236}">
                <a16:creationId xmlns:a16="http://schemas.microsoft.com/office/drawing/2014/main" id="{5BCED30D-FBA3-997B-C4D2-D6360549A91A}"/>
              </a:ext>
            </a:extLst>
          </p:cNvPr>
          <p:cNvGrpSpPr/>
          <p:nvPr/>
        </p:nvGrpSpPr>
        <p:grpSpPr>
          <a:xfrm>
            <a:off x="22389051" y="1885505"/>
            <a:ext cx="2042338" cy="1982042"/>
            <a:chOff x="5078285" y="2036246"/>
            <a:chExt cx="2042338" cy="1982042"/>
          </a:xfrm>
        </p:grpSpPr>
        <p:sp>
          <p:nvSpPr>
            <p:cNvPr id="171" name="Rectangulo Compas OTC">
              <a:hlinkClick r:id="rId15" action="ppaction://hlinksldjump"/>
              <a:extLst>
                <a:ext uri="{FF2B5EF4-FFF2-40B4-BE49-F238E27FC236}">
                  <a16:creationId xmlns:a16="http://schemas.microsoft.com/office/drawing/2014/main" id="{C9469790-AB67-1CA8-DCAA-B05290C9134C}"/>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2" name="TextBox Compass OTC">
              <a:hlinkClick r:id="rId15" action="ppaction://hlinksldjump"/>
              <a:extLst>
                <a:ext uri="{FF2B5EF4-FFF2-40B4-BE49-F238E27FC236}">
                  <a16:creationId xmlns:a16="http://schemas.microsoft.com/office/drawing/2014/main" id="{DD7DD7A5-F115-D4C4-76B8-84495BC17E95}"/>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73" name="Product image Compass OTC">
              <a:hlinkClick r:id="rId15" action="ppaction://hlinksldjump"/>
              <a:extLst>
                <a:ext uri="{FF2B5EF4-FFF2-40B4-BE49-F238E27FC236}">
                  <a16:creationId xmlns:a16="http://schemas.microsoft.com/office/drawing/2014/main" id="{EDCC2CB5-3011-7157-B21C-CDF604A121FB}"/>
                </a:ext>
              </a:extLst>
            </p:cNvPr>
            <p:cNvPicPr>
              <a:picLocks noChangeAspect="1"/>
            </p:cNvPicPr>
            <p:nvPr/>
          </p:nvPicPr>
          <p:blipFill rotWithShape="1">
            <a:blip r:embed="rId16"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74" name="COMPASS FMT">
            <a:extLst>
              <a:ext uri="{FF2B5EF4-FFF2-40B4-BE49-F238E27FC236}">
                <a16:creationId xmlns:a16="http://schemas.microsoft.com/office/drawing/2014/main" id="{E8FC4E16-B387-35EF-D6F8-A163E3B4D8C8}"/>
              </a:ext>
            </a:extLst>
          </p:cNvPr>
          <p:cNvGrpSpPr/>
          <p:nvPr/>
        </p:nvGrpSpPr>
        <p:grpSpPr>
          <a:xfrm>
            <a:off x="18200403" y="1885505"/>
            <a:ext cx="2042338" cy="1982042"/>
            <a:chOff x="2774521" y="2046333"/>
            <a:chExt cx="2042338" cy="1982042"/>
          </a:xfrm>
        </p:grpSpPr>
        <p:grpSp>
          <p:nvGrpSpPr>
            <p:cNvPr id="175" name="Group 174">
              <a:extLst>
                <a:ext uri="{FF2B5EF4-FFF2-40B4-BE49-F238E27FC236}">
                  <a16:creationId xmlns:a16="http://schemas.microsoft.com/office/drawing/2014/main" id="{F45EEC30-6AF7-6EEC-DD9B-34D9986FA5F1}"/>
                </a:ext>
              </a:extLst>
            </p:cNvPr>
            <p:cNvGrpSpPr/>
            <p:nvPr/>
          </p:nvGrpSpPr>
          <p:grpSpPr>
            <a:xfrm>
              <a:off x="2774521" y="2046333"/>
              <a:ext cx="2042338" cy="1982042"/>
              <a:chOff x="2774521" y="2046333"/>
              <a:chExt cx="2042338" cy="1982042"/>
            </a:xfrm>
          </p:grpSpPr>
          <p:sp>
            <p:nvSpPr>
              <p:cNvPr id="177" name="Rectangulo Horizon">
                <a:hlinkClick r:id="rId17" action="ppaction://hlinksldjump"/>
                <a:extLst>
                  <a:ext uri="{FF2B5EF4-FFF2-40B4-BE49-F238E27FC236}">
                    <a16:creationId xmlns:a16="http://schemas.microsoft.com/office/drawing/2014/main" id="{11953DA4-5C4A-5B1C-2B9D-44F9C28DD62E}"/>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8" name="TextBox Compass FMT">
                <a:hlinkClick r:id="rId17" action="ppaction://hlinksldjump"/>
                <a:extLst>
                  <a:ext uri="{FF2B5EF4-FFF2-40B4-BE49-F238E27FC236}">
                    <a16:creationId xmlns:a16="http://schemas.microsoft.com/office/drawing/2014/main" id="{BE29FE97-E63F-A2BE-6CA4-C58C88ABFF7A}"/>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76" name="Picture 175">
              <a:hlinkClick r:id="rId17" action="ppaction://hlinksldjump"/>
              <a:extLst>
                <a:ext uri="{FF2B5EF4-FFF2-40B4-BE49-F238E27FC236}">
                  <a16:creationId xmlns:a16="http://schemas.microsoft.com/office/drawing/2014/main" id="{65C17024-281A-943A-3111-8F2E91120856}"/>
                </a:ext>
              </a:extLst>
            </p:cNvPr>
            <p:cNvPicPr>
              <a:picLocks noChangeAspect="1"/>
            </p:cNvPicPr>
            <p:nvPr/>
          </p:nvPicPr>
          <p:blipFill rotWithShape="1">
            <a:blip r:embed="rId18"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79" name="HORIZON">
            <a:extLst>
              <a:ext uri="{FF2B5EF4-FFF2-40B4-BE49-F238E27FC236}">
                <a16:creationId xmlns:a16="http://schemas.microsoft.com/office/drawing/2014/main" id="{F4EFA6AC-3D3E-ED10-0DBE-FEBC994BCE3F}"/>
              </a:ext>
            </a:extLst>
          </p:cNvPr>
          <p:cNvGrpSpPr/>
          <p:nvPr/>
        </p:nvGrpSpPr>
        <p:grpSpPr>
          <a:xfrm>
            <a:off x="14110573" y="1885505"/>
            <a:ext cx="2062983" cy="1982042"/>
            <a:chOff x="443243" y="2046333"/>
            <a:chExt cx="2062983" cy="1982042"/>
          </a:xfrm>
        </p:grpSpPr>
        <p:sp>
          <p:nvSpPr>
            <p:cNvPr id="180" name="Rectangulo Horizon">
              <a:hlinkClick r:id="rId19" action="ppaction://hlinksldjump"/>
              <a:extLst>
                <a:ext uri="{FF2B5EF4-FFF2-40B4-BE49-F238E27FC236}">
                  <a16:creationId xmlns:a16="http://schemas.microsoft.com/office/drawing/2014/main" id="{16A91CB6-1DDB-B23F-C359-29B261C0C318}"/>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1" name="TextBox Horizon">
              <a:hlinkClick r:id="rId19" action="ppaction://hlinksldjump"/>
              <a:extLst>
                <a:ext uri="{FF2B5EF4-FFF2-40B4-BE49-F238E27FC236}">
                  <a16:creationId xmlns:a16="http://schemas.microsoft.com/office/drawing/2014/main" id="{F51A064A-108E-9BCA-41C4-8D001589A651}"/>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82" name="Product image Horizon">
              <a:hlinkClick r:id="rId19" action="ppaction://hlinksldjump"/>
              <a:extLst>
                <a:ext uri="{FF2B5EF4-FFF2-40B4-BE49-F238E27FC236}">
                  <a16:creationId xmlns:a16="http://schemas.microsoft.com/office/drawing/2014/main" id="{49B1634D-7ED4-BE97-5A1C-E51F0C2DC0B7}"/>
                </a:ext>
              </a:extLst>
            </p:cNvPr>
            <p:cNvPicPr>
              <a:picLocks noChangeAspect="1"/>
            </p:cNvPicPr>
            <p:nvPr/>
          </p:nvPicPr>
          <p:blipFill rotWithShape="1">
            <a:blip r:embed="rId20"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96" name="Subtitle Features">
            <a:extLst>
              <a:ext uri="{FF2B5EF4-FFF2-40B4-BE49-F238E27FC236}">
                <a16:creationId xmlns:a16="http://schemas.microsoft.com/office/drawing/2014/main" id="{3CC5E201-30F3-9D9D-7C1D-0E19033E0AEB}"/>
              </a:ext>
            </a:extLst>
          </p:cNvPr>
          <p:cNvSpPr txBox="1"/>
          <p:nvPr/>
        </p:nvSpPr>
        <p:spPr>
          <a:xfrm>
            <a:off x="14555973" y="1076845"/>
            <a:ext cx="3830320" cy="338554"/>
          </a:xfrm>
          <a:prstGeom prst="rect">
            <a:avLst/>
          </a:prstGeom>
          <a:noFill/>
        </p:spPr>
        <p:txBody>
          <a:bodyPr wrap="square" rtlCol="0">
            <a:spAutoFit/>
          </a:bodyPr>
          <a:lstStyle/>
          <a:p>
            <a:r>
              <a:rPr lang="es-MX" sz="1600" dirty="0">
                <a:solidFill>
                  <a:srgbClr val="F47F26"/>
                </a:solidFill>
                <a:latin typeface="FRUTIGER LT 45 LIGHT" panose="02000503000000000000" pitchFamily="2" charset="0"/>
              </a:rPr>
              <a:t>Características</a:t>
            </a:r>
          </a:p>
        </p:txBody>
      </p:sp>
      <p:sp>
        <p:nvSpPr>
          <p:cNvPr id="197" name="Subtitle benefits">
            <a:extLst>
              <a:ext uri="{FF2B5EF4-FFF2-40B4-BE49-F238E27FC236}">
                <a16:creationId xmlns:a16="http://schemas.microsoft.com/office/drawing/2014/main" id="{2BE827B6-3A59-CEA3-297D-5FB0E8024DC5}"/>
              </a:ext>
            </a:extLst>
          </p:cNvPr>
          <p:cNvSpPr txBox="1"/>
          <p:nvPr/>
        </p:nvSpPr>
        <p:spPr>
          <a:xfrm>
            <a:off x="-3766713" y="2426148"/>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sp>
        <p:nvSpPr>
          <p:cNvPr id="198" name="Subtitle Photo Gallery">
            <a:extLst>
              <a:ext uri="{FF2B5EF4-FFF2-40B4-BE49-F238E27FC236}">
                <a16:creationId xmlns:a16="http://schemas.microsoft.com/office/drawing/2014/main" id="{0CF623EE-3572-3F75-675F-47D7EFDC8387}"/>
              </a:ext>
            </a:extLst>
          </p:cNvPr>
          <p:cNvSpPr txBox="1"/>
          <p:nvPr/>
        </p:nvSpPr>
        <p:spPr>
          <a:xfrm>
            <a:off x="14555973" y="835681"/>
            <a:ext cx="3786875" cy="338554"/>
          </a:xfrm>
          <a:prstGeom prst="rect">
            <a:avLst/>
          </a:prstGeom>
          <a:noFill/>
        </p:spPr>
        <p:txBody>
          <a:bodyPr wrap="square" rtlCol="0">
            <a:spAutoFit/>
          </a:bodyPr>
          <a:lstStyle/>
          <a:p>
            <a:r>
              <a:rPr lang="es-MX" sz="1600" dirty="0">
                <a:solidFill>
                  <a:srgbClr val="F47F26"/>
                </a:solidFill>
                <a:latin typeface="FRUTIGER LT 45 LIGHT" panose="02000503000000000000" pitchFamily="2" charset="0"/>
              </a:rPr>
              <a:t>Galería de Fotos</a:t>
            </a:r>
            <a:endParaRPr lang="en-US" sz="1600" dirty="0">
              <a:solidFill>
                <a:srgbClr val="F47F26"/>
              </a:solidFill>
              <a:latin typeface="FRUTIGER LT 45 LIGHT" panose="02000503000000000000" pitchFamily="2" charset="0"/>
            </a:endParaRPr>
          </a:p>
        </p:txBody>
      </p:sp>
      <p:sp>
        <p:nvSpPr>
          <p:cNvPr id="199" name="Subtitle Compass FMT">
            <a:extLst>
              <a:ext uri="{FF2B5EF4-FFF2-40B4-BE49-F238E27FC236}">
                <a16:creationId xmlns:a16="http://schemas.microsoft.com/office/drawing/2014/main" id="{62A54AF2-0AAD-3333-C886-D58AABAB062F}"/>
              </a:ext>
            </a:extLst>
          </p:cNvPr>
          <p:cNvSpPr txBox="1"/>
          <p:nvPr/>
        </p:nvSpPr>
        <p:spPr>
          <a:xfrm>
            <a:off x="14555973" y="557673"/>
            <a:ext cx="4772896" cy="338554"/>
          </a:xfrm>
          <a:prstGeom prst="rect">
            <a:avLst/>
          </a:prstGeom>
          <a:noFill/>
        </p:spPr>
        <p:txBody>
          <a:bodyPr wrap="square" rtlCol="0">
            <a:spAutoFit/>
          </a:bodyPr>
          <a:lstStyle/>
          <a:p>
            <a:r>
              <a:rPr lang="es-MX" sz="1600" dirty="0">
                <a:solidFill>
                  <a:srgbClr val="F47F26"/>
                </a:solidFill>
                <a:latin typeface="FRUTIGER LT 45 LIGHT" panose="02000503000000000000" pitchFamily="2" charset="0"/>
              </a:rPr>
              <a:t>Compatibilidad</a:t>
            </a:r>
            <a:r>
              <a:rPr lang="en-US" sz="1600" dirty="0">
                <a:solidFill>
                  <a:srgbClr val="F47F26"/>
                </a:solidFill>
                <a:latin typeface="FRUTIGER LT 45 LIGHT" panose="02000503000000000000" pitchFamily="2" charset="0"/>
              </a:rPr>
              <a:t> de </a:t>
            </a:r>
            <a:r>
              <a:rPr lang="es-MX" sz="1600" dirty="0">
                <a:solidFill>
                  <a:srgbClr val="F47F26"/>
                </a:solidFill>
                <a:latin typeface="FRUTIGER LT 45 LIGHT" panose="02000503000000000000" pitchFamily="2" charset="0"/>
              </a:rPr>
              <a:t>Detectores</a:t>
            </a:r>
          </a:p>
        </p:txBody>
      </p:sp>
      <p:sp>
        <p:nvSpPr>
          <p:cNvPr id="200" name="Feature Smart Noise Cancellation">
            <a:hlinkClick r:id="rId21" action="ppaction://hlinksldjump"/>
            <a:extLst>
              <a:ext uri="{FF2B5EF4-FFF2-40B4-BE49-F238E27FC236}">
                <a16:creationId xmlns:a16="http://schemas.microsoft.com/office/drawing/2014/main" id="{5DB7149E-BE3F-2FCD-DB8D-7EAE81760687}"/>
              </a:ext>
            </a:extLst>
          </p:cNvPr>
          <p:cNvSpPr txBox="1"/>
          <p:nvPr/>
        </p:nvSpPr>
        <p:spPr>
          <a:xfrm>
            <a:off x="14291725" y="4385742"/>
            <a:ext cx="2934675" cy="369332"/>
          </a:xfrm>
          <a:prstGeom prst="rect">
            <a:avLst/>
          </a:prstGeom>
          <a:solidFill>
            <a:srgbClr val="F8A633"/>
          </a:solidFill>
          <a:ln>
            <a:noFill/>
          </a:ln>
        </p:spPr>
        <p:txBody>
          <a:bodyPr wrap="square" rtlCol="0">
            <a:spAutoFit/>
          </a:bodyPr>
          <a:lstStyle/>
          <a:p>
            <a:r>
              <a:rPr lang="es-ES">
                <a:solidFill>
                  <a:schemeClr val="bg1"/>
                </a:solidFill>
                <a:latin typeface="FRUTIGER LT 45 LIGHT" panose="02000503000000000000" pitchFamily="2" charset="0"/>
              </a:rPr>
              <a:t>Smart Noise Cancellation</a:t>
            </a:r>
            <a:endParaRPr lang="en-MX">
              <a:solidFill>
                <a:schemeClr val="bg1"/>
              </a:solidFill>
              <a:latin typeface="FRUTIGER LT 45 LIGHT" panose="02000503000000000000" pitchFamily="2" charset="0"/>
            </a:endParaRPr>
          </a:p>
        </p:txBody>
      </p:sp>
      <p:sp>
        <p:nvSpPr>
          <p:cNvPr id="201" name="Software Text">
            <a:extLst>
              <a:ext uri="{FF2B5EF4-FFF2-40B4-BE49-F238E27FC236}">
                <a16:creationId xmlns:a16="http://schemas.microsoft.com/office/drawing/2014/main" id="{C89F5EA7-797B-0CDE-0ED5-736C3378D39D}"/>
              </a:ext>
            </a:extLst>
          </p:cNvPr>
          <p:cNvSpPr txBox="1"/>
          <p:nvPr/>
        </p:nvSpPr>
        <p:spPr>
          <a:xfrm>
            <a:off x="14291725" y="4108802"/>
            <a:ext cx="1402168" cy="276999"/>
          </a:xfrm>
          <a:prstGeom prst="rect">
            <a:avLst/>
          </a:prstGeom>
          <a:noFill/>
        </p:spPr>
        <p:txBody>
          <a:bodyPr wrap="square" rtlCol="0">
            <a:spAutoFit/>
          </a:bodyPr>
          <a:lstStyle/>
          <a:p>
            <a:r>
              <a:rPr lang="en-MX" sz="1200" b="1">
                <a:latin typeface="FRUTIGER LT 45 LIGHT" panose="02000503000000000000" pitchFamily="2" charset="0"/>
              </a:rPr>
              <a:t>Software</a:t>
            </a:r>
          </a:p>
        </p:txBody>
      </p:sp>
      <p:sp>
        <p:nvSpPr>
          <p:cNvPr id="202" name="Feature DRX-Compass with DRX-LC">
            <a:hlinkClick r:id="rId22" action="ppaction://hlinksldjump"/>
            <a:extLst>
              <a:ext uri="{FF2B5EF4-FFF2-40B4-BE49-F238E27FC236}">
                <a16:creationId xmlns:a16="http://schemas.microsoft.com/office/drawing/2014/main" id="{24EA128F-9FC7-3A39-BC95-FBEE3B01CB99}"/>
              </a:ext>
            </a:extLst>
          </p:cNvPr>
          <p:cNvSpPr txBox="1"/>
          <p:nvPr/>
        </p:nvSpPr>
        <p:spPr>
          <a:xfrm>
            <a:off x="14291725" y="3739529"/>
            <a:ext cx="2934674" cy="369332"/>
          </a:xfrm>
          <a:prstGeom prst="rect">
            <a:avLst/>
          </a:prstGeom>
          <a:solidFill>
            <a:srgbClr val="F47F26"/>
          </a:solidFill>
          <a:ln>
            <a:noFill/>
          </a:ln>
        </p:spPr>
        <p:txBody>
          <a:bodyPr wrap="square" rtlCol="0">
            <a:spAutoFit/>
          </a:bodyPr>
          <a:lstStyle/>
          <a:p>
            <a:r>
              <a:rPr lang="en-MX">
                <a:solidFill>
                  <a:schemeClr val="bg1"/>
                </a:solidFill>
                <a:latin typeface="FRUTIGER LT 45 LIGHT" panose="02000503000000000000" pitchFamily="2" charset="0"/>
              </a:rPr>
              <a:t>DRX-Compass </a:t>
            </a:r>
            <a:r>
              <a:rPr lang="es-MX">
                <a:solidFill>
                  <a:schemeClr val="bg1"/>
                </a:solidFill>
                <a:latin typeface="FRUTIGER LT 45 LIGHT" panose="02000503000000000000" pitchFamily="2" charset="0"/>
              </a:rPr>
              <a:t>con</a:t>
            </a:r>
            <a:r>
              <a:rPr lang="en-MX">
                <a:solidFill>
                  <a:schemeClr val="bg1"/>
                </a:solidFill>
                <a:latin typeface="FRUTIGER LT 45 LIGHT" panose="02000503000000000000" pitchFamily="2" charset="0"/>
              </a:rPr>
              <a:t> DRX-LC</a:t>
            </a:r>
          </a:p>
        </p:txBody>
      </p:sp>
      <p:sp>
        <p:nvSpPr>
          <p:cNvPr id="203" name="Feature Auto LLI">
            <a:hlinkClick r:id="rId23" action="ppaction://hlinksldjump"/>
            <a:extLst>
              <a:ext uri="{FF2B5EF4-FFF2-40B4-BE49-F238E27FC236}">
                <a16:creationId xmlns:a16="http://schemas.microsoft.com/office/drawing/2014/main" id="{429F6480-F1AC-2B38-F65E-A685AB0AFFD4}"/>
              </a:ext>
            </a:extLst>
          </p:cNvPr>
          <p:cNvSpPr txBox="1"/>
          <p:nvPr/>
        </p:nvSpPr>
        <p:spPr>
          <a:xfrm>
            <a:off x="14291725" y="3321593"/>
            <a:ext cx="2934674" cy="369332"/>
          </a:xfrm>
          <a:prstGeom prst="rect">
            <a:avLst/>
          </a:prstGeom>
          <a:solidFill>
            <a:srgbClr val="F47F26"/>
          </a:solidFill>
          <a:ln>
            <a:noFill/>
          </a:ln>
        </p:spPr>
        <p:txBody>
          <a:bodyPr wrap="square" rtlCol="0">
            <a:spAutoFit/>
          </a:bodyPr>
          <a:lstStyle/>
          <a:p>
            <a:r>
              <a:rPr lang="en-MX">
                <a:solidFill>
                  <a:schemeClr val="bg1"/>
                </a:solidFill>
                <a:latin typeface="FRUTIGER LT 45 LIGHT" panose="02000503000000000000" pitchFamily="2" charset="0"/>
              </a:rPr>
              <a:t>Auto LLI</a:t>
            </a:r>
          </a:p>
        </p:txBody>
      </p:sp>
      <p:sp>
        <p:nvSpPr>
          <p:cNvPr id="204" name="Feature Table Auto Track">
            <a:hlinkClick r:id="rId24" action="ppaction://hlinksldjump"/>
            <a:extLst>
              <a:ext uri="{FF2B5EF4-FFF2-40B4-BE49-F238E27FC236}">
                <a16:creationId xmlns:a16="http://schemas.microsoft.com/office/drawing/2014/main" id="{9E5E5210-FE17-CED0-8A8F-4CF10E0C920D}"/>
              </a:ext>
            </a:extLst>
          </p:cNvPr>
          <p:cNvSpPr txBox="1"/>
          <p:nvPr/>
        </p:nvSpPr>
        <p:spPr>
          <a:xfrm>
            <a:off x="14291725" y="2903657"/>
            <a:ext cx="2934674" cy="369332"/>
          </a:xfrm>
          <a:prstGeom prst="rect">
            <a:avLst/>
          </a:prstGeom>
          <a:solidFill>
            <a:srgbClr val="F47F26"/>
          </a:solidFill>
          <a:ln>
            <a:noFill/>
          </a:ln>
        </p:spPr>
        <p:txBody>
          <a:bodyPr wrap="square" rtlCol="0">
            <a:spAutoFit/>
          </a:bodyPr>
          <a:lstStyle/>
          <a:p>
            <a:r>
              <a:rPr lang="es-MX" err="1">
                <a:solidFill>
                  <a:schemeClr val="bg1"/>
                </a:solidFill>
                <a:latin typeface="FRUTIGER LT 45 LIGHT" panose="02000503000000000000" pitchFamily="2" charset="0"/>
              </a:rPr>
              <a:t>Autoseguimiento</a:t>
            </a:r>
            <a:r>
              <a:rPr lang="es-MX">
                <a:solidFill>
                  <a:schemeClr val="bg1"/>
                </a:solidFill>
                <a:latin typeface="FRUTIGER LT 45 LIGHT" panose="02000503000000000000" pitchFamily="2" charset="0"/>
              </a:rPr>
              <a:t> en mesa</a:t>
            </a:r>
            <a:endParaRPr lang="en-MX">
              <a:solidFill>
                <a:schemeClr val="bg1"/>
              </a:solidFill>
              <a:latin typeface="FRUTIGER LT 45 LIGHT" panose="02000503000000000000" pitchFamily="2" charset="0"/>
            </a:endParaRPr>
          </a:p>
        </p:txBody>
      </p:sp>
      <p:sp>
        <p:nvSpPr>
          <p:cNvPr id="205" name="Feature Wireless On Demand">
            <a:hlinkClick r:id="rId25" action="ppaction://hlinksldjump"/>
            <a:extLst>
              <a:ext uri="{FF2B5EF4-FFF2-40B4-BE49-F238E27FC236}">
                <a16:creationId xmlns:a16="http://schemas.microsoft.com/office/drawing/2014/main" id="{6304C295-36EF-4510-0BD5-BD2AC11E9D02}"/>
              </a:ext>
            </a:extLst>
          </p:cNvPr>
          <p:cNvSpPr txBox="1"/>
          <p:nvPr/>
        </p:nvSpPr>
        <p:spPr>
          <a:xfrm>
            <a:off x="14291725" y="2505711"/>
            <a:ext cx="2934674"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Inalámbrico a Demanda</a:t>
            </a:r>
            <a:endParaRPr lang="en-MX">
              <a:solidFill>
                <a:schemeClr val="bg1"/>
              </a:solidFill>
              <a:latin typeface="FRUTIGER LT 45 LIGHT" panose="02000503000000000000" pitchFamily="2" charset="0"/>
            </a:endParaRPr>
          </a:p>
        </p:txBody>
      </p:sp>
      <p:sp>
        <p:nvSpPr>
          <p:cNvPr id="78" name="Menu Background">
            <a:extLst>
              <a:ext uri="{FF2B5EF4-FFF2-40B4-BE49-F238E27FC236}">
                <a16:creationId xmlns:a16="http://schemas.microsoft.com/office/drawing/2014/main" id="{7576425D-6DC5-75D5-AC65-AC7697E0D105}"/>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97" name="Menu Portafolio">
            <a:hlinkClick r:id="rId26" action="ppaction://hlinksldjump"/>
            <a:extLst>
              <a:ext uri="{FF2B5EF4-FFF2-40B4-BE49-F238E27FC236}">
                <a16:creationId xmlns:a16="http://schemas.microsoft.com/office/drawing/2014/main" id="{FB937B9B-3ACF-0D7E-F21A-9E8776618014}"/>
              </a:ext>
            </a:extLst>
          </p:cNvPr>
          <p:cNvSpPr txBox="1"/>
          <p:nvPr/>
        </p:nvSpPr>
        <p:spPr>
          <a:xfrm>
            <a:off x="8814465"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98" name="Menu End Presentation">
            <a:hlinkClick r:id="" action="ppaction://hlinkshowjump?jump=lastslide"/>
            <a:extLst>
              <a:ext uri="{FF2B5EF4-FFF2-40B4-BE49-F238E27FC236}">
                <a16:creationId xmlns:a16="http://schemas.microsoft.com/office/drawing/2014/main" id="{4273C9A9-BBE9-B055-0D8B-1AF42E77EE41}"/>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99" name="Menu Detector">
            <a:hlinkClick r:id="rId27" action="ppaction://hlinksldjump"/>
            <a:extLst>
              <a:ext uri="{FF2B5EF4-FFF2-40B4-BE49-F238E27FC236}">
                <a16:creationId xmlns:a16="http://schemas.microsoft.com/office/drawing/2014/main" id="{40150408-A00A-351B-6C58-87D39CE4FAB0}"/>
              </a:ext>
            </a:extLst>
          </p:cNvPr>
          <p:cNvSpPr txBox="1"/>
          <p:nvPr/>
        </p:nvSpPr>
        <p:spPr>
          <a:xfrm>
            <a:off x="7407634"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00" name="Menu Photo Gallery">
            <a:hlinkClick r:id="rId28" action="ppaction://hlinksldjump"/>
            <a:extLst>
              <a:ext uri="{FF2B5EF4-FFF2-40B4-BE49-F238E27FC236}">
                <a16:creationId xmlns:a16="http://schemas.microsoft.com/office/drawing/2014/main" id="{CD4F9BFD-D1F1-96F4-88AB-1FCA991ADBE8}"/>
              </a:ext>
            </a:extLst>
          </p:cNvPr>
          <p:cNvSpPr txBox="1"/>
          <p:nvPr/>
        </p:nvSpPr>
        <p:spPr>
          <a:xfrm>
            <a:off x="6000803"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01" name="Menu Benefits">
            <a:hlinkClick r:id="rId29" action="ppaction://hlinksldjump"/>
            <a:extLst>
              <a:ext uri="{FF2B5EF4-FFF2-40B4-BE49-F238E27FC236}">
                <a16:creationId xmlns:a16="http://schemas.microsoft.com/office/drawing/2014/main" id="{0722DE6B-9002-8604-19B5-D6D1BE4425A5}"/>
              </a:ext>
            </a:extLst>
          </p:cNvPr>
          <p:cNvSpPr txBox="1"/>
          <p:nvPr/>
        </p:nvSpPr>
        <p:spPr>
          <a:xfrm>
            <a:off x="459397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22" name="Menu Features">
            <a:hlinkClick r:id="rId30" action="ppaction://hlinksldjump"/>
            <a:extLst>
              <a:ext uri="{FF2B5EF4-FFF2-40B4-BE49-F238E27FC236}">
                <a16:creationId xmlns:a16="http://schemas.microsoft.com/office/drawing/2014/main" id="{D4595052-F6E9-32EC-9B1C-F14B7849D76F}"/>
              </a:ext>
            </a:extLst>
          </p:cNvPr>
          <p:cNvSpPr txBox="1"/>
          <p:nvPr/>
        </p:nvSpPr>
        <p:spPr>
          <a:xfrm>
            <a:off x="318714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Características</a:t>
            </a:r>
          </a:p>
        </p:txBody>
      </p:sp>
      <p:sp>
        <p:nvSpPr>
          <p:cNvPr id="123" name="Menu Specifications">
            <a:hlinkClick r:id="rId31" action="ppaction://hlinksldjump"/>
            <a:extLst>
              <a:ext uri="{FF2B5EF4-FFF2-40B4-BE49-F238E27FC236}">
                <a16:creationId xmlns:a16="http://schemas.microsoft.com/office/drawing/2014/main" id="{9230DD95-1C71-4CC8-E0F3-49FB8A883AB8}"/>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Especificaciones técnicas</a:t>
            </a:r>
          </a:p>
        </p:txBody>
      </p:sp>
      <p:pic>
        <p:nvPicPr>
          <p:cNvPr id="124" name="Carestream Logo Menu">
            <a:hlinkClick r:id="" action="ppaction://hlinkshowjump?jump=firstslide"/>
            <a:extLst>
              <a:ext uri="{FF2B5EF4-FFF2-40B4-BE49-F238E27FC236}">
                <a16:creationId xmlns:a16="http://schemas.microsoft.com/office/drawing/2014/main" id="{C3C2F7E7-B2C0-76E9-554F-E4F936ACB983}"/>
              </a:ext>
            </a:extLst>
          </p:cNvPr>
          <p:cNvPicPr>
            <a:picLocks noChangeAspect="1"/>
          </p:cNvPicPr>
          <p:nvPr/>
        </p:nvPicPr>
        <p:blipFill>
          <a:blip r:embed="rId32"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206" name="DETECTORS">
            <a:extLst>
              <a:ext uri="{FF2B5EF4-FFF2-40B4-BE49-F238E27FC236}">
                <a16:creationId xmlns:a16="http://schemas.microsoft.com/office/drawing/2014/main" id="{741F2647-E22D-AFC9-6BD3-84D919B2304A}"/>
              </a:ext>
            </a:extLst>
          </p:cNvPr>
          <p:cNvGrpSpPr/>
          <p:nvPr/>
        </p:nvGrpSpPr>
        <p:grpSpPr>
          <a:xfrm>
            <a:off x="-7890919" y="4139232"/>
            <a:ext cx="2042338" cy="2120888"/>
            <a:chOff x="5247304" y="4372963"/>
            <a:chExt cx="2042338" cy="2120888"/>
          </a:xfrm>
        </p:grpSpPr>
        <p:sp>
          <p:nvSpPr>
            <p:cNvPr id="207" name="Rectangulo Detectors">
              <a:hlinkClick r:id="rId33" action="ppaction://hlinksldjump"/>
              <a:extLst>
                <a:ext uri="{FF2B5EF4-FFF2-40B4-BE49-F238E27FC236}">
                  <a16:creationId xmlns:a16="http://schemas.microsoft.com/office/drawing/2014/main" id="{87DBE511-645C-50DF-7E53-109295EF9CAC}"/>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8" name="TextBox Detectors">
              <a:hlinkClick r:id="rId33" action="ppaction://hlinksldjump"/>
              <a:extLst>
                <a:ext uri="{FF2B5EF4-FFF2-40B4-BE49-F238E27FC236}">
                  <a16:creationId xmlns:a16="http://schemas.microsoft.com/office/drawing/2014/main" id="{BD8D0796-BEF1-DF85-1300-FDEF88CD64FA}"/>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09" name="Product image Detectors">
              <a:hlinkClick r:id="rId33" action="ppaction://hlinksldjump"/>
              <a:extLst>
                <a:ext uri="{FF2B5EF4-FFF2-40B4-BE49-F238E27FC236}">
                  <a16:creationId xmlns:a16="http://schemas.microsoft.com/office/drawing/2014/main" id="{02B043F6-B17F-F531-E9B3-4B9D6D181EF6}"/>
                </a:ext>
              </a:extLst>
            </p:cNvPr>
            <p:cNvPicPr>
              <a:picLocks noChangeAspect="1"/>
            </p:cNvPicPr>
            <p:nvPr/>
          </p:nvPicPr>
          <p:blipFill>
            <a:blip r:embed="rId34"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24567003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4" name="Product image">
            <a:extLst>
              <a:ext uri="{FF2B5EF4-FFF2-40B4-BE49-F238E27FC236}">
                <a16:creationId xmlns:a16="http://schemas.microsoft.com/office/drawing/2014/main" id="{5F304AEB-CED8-A9F7-2471-C83377BCCC05}"/>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81014" y="1238760"/>
            <a:ext cx="9402931" cy="5286595"/>
          </a:xfrm>
          <a:prstGeom prst="rect">
            <a:avLst/>
          </a:prstGeom>
        </p:spPr>
      </p:pic>
      <p:sp>
        <p:nvSpPr>
          <p:cNvPr id="53" name="Feature Smart Noise Cancellation">
            <a:hlinkClick r:id="rId4" action="ppaction://hlinksldjump"/>
            <a:extLst>
              <a:ext uri="{FF2B5EF4-FFF2-40B4-BE49-F238E27FC236}">
                <a16:creationId xmlns:a16="http://schemas.microsoft.com/office/drawing/2014/main" id="{38CF6C08-71A9-801F-0B4A-72F3F9FC611E}"/>
              </a:ext>
            </a:extLst>
          </p:cNvPr>
          <p:cNvSpPr txBox="1"/>
          <p:nvPr/>
        </p:nvSpPr>
        <p:spPr>
          <a:xfrm>
            <a:off x="9277356" y="4385742"/>
            <a:ext cx="2934675" cy="369332"/>
          </a:xfrm>
          <a:prstGeom prst="rect">
            <a:avLst/>
          </a:prstGeom>
          <a:solidFill>
            <a:srgbClr val="F8A633"/>
          </a:solidFill>
          <a:ln>
            <a:noFill/>
          </a:ln>
        </p:spPr>
        <p:txBody>
          <a:bodyPr wrap="square" rtlCol="0">
            <a:spAutoFit/>
          </a:bodyPr>
          <a:lstStyle/>
          <a:p>
            <a:r>
              <a:rPr lang="es-ES">
                <a:solidFill>
                  <a:schemeClr val="bg1"/>
                </a:solidFill>
                <a:latin typeface="FRUTIGER LT 45 LIGHT" panose="02000503000000000000" pitchFamily="2" charset="0"/>
              </a:rPr>
              <a:t>Smart Noise Cancellation</a:t>
            </a:r>
            <a:endParaRPr lang="en-MX">
              <a:solidFill>
                <a:schemeClr val="bg1"/>
              </a:solidFill>
              <a:latin typeface="FRUTIGER LT 45 LIGHT" panose="02000503000000000000" pitchFamily="2" charset="0"/>
            </a:endParaRPr>
          </a:p>
        </p:txBody>
      </p:sp>
      <p:sp>
        <p:nvSpPr>
          <p:cNvPr id="2" name="Software Text">
            <a:extLst>
              <a:ext uri="{FF2B5EF4-FFF2-40B4-BE49-F238E27FC236}">
                <a16:creationId xmlns:a16="http://schemas.microsoft.com/office/drawing/2014/main" id="{AF6170F6-7FEA-12DC-F931-085EB7B4DA2A}"/>
              </a:ext>
            </a:extLst>
          </p:cNvPr>
          <p:cNvSpPr txBox="1"/>
          <p:nvPr/>
        </p:nvSpPr>
        <p:spPr>
          <a:xfrm>
            <a:off x="9277356" y="4108802"/>
            <a:ext cx="1402168" cy="276999"/>
          </a:xfrm>
          <a:prstGeom prst="rect">
            <a:avLst/>
          </a:prstGeom>
          <a:noFill/>
        </p:spPr>
        <p:txBody>
          <a:bodyPr wrap="square" rtlCol="0">
            <a:spAutoFit/>
          </a:bodyPr>
          <a:lstStyle/>
          <a:p>
            <a:r>
              <a:rPr lang="en-MX" sz="1200" b="1">
                <a:latin typeface="FRUTIGER LT 45 LIGHT" panose="02000503000000000000" pitchFamily="2" charset="0"/>
              </a:rPr>
              <a:t>Software</a:t>
            </a:r>
          </a:p>
        </p:txBody>
      </p:sp>
      <p:sp>
        <p:nvSpPr>
          <p:cNvPr id="69" name="Feature DRX-Compass with DRX-LC">
            <a:hlinkClick r:id="rId5" action="ppaction://hlinksldjump"/>
            <a:extLst>
              <a:ext uri="{FF2B5EF4-FFF2-40B4-BE49-F238E27FC236}">
                <a16:creationId xmlns:a16="http://schemas.microsoft.com/office/drawing/2014/main" id="{D1C8FED1-5353-D1F1-D3A4-F9567B554DD6}"/>
              </a:ext>
            </a:extLst>
          </p:cNvPr>
          <p:cNvSpPr txBox="1"/>
          <p:nvPr/>
        </p:nvSpPr>
        <p:spPr>
          <a:xfrm>
            <a:off x="9277356" y="3739529"/>
            <a:ext cx="2934674" cy="369332"/>
          </a:xfrm>
          <a:prstGeom prst="rect">
            <a:avLst/>
          </a:prstGeom>
          <a:solidFill>
            <a:srgbClr val="F47F26"/>
          </a:solidFill>
          <a:ln>
            <a:noFill/>
          </a:ln>
        </p:spPr>
        <p:txBody>
          <a:bodyPr wrap="square" rtlCol="0">
            <a:spAutoFit/>
          </a:bodyPr>
          <a:lstStyle/>
          <a:p>
            <a:r>
              <a:rPr lang="en-MX">
                <a:solidFill>
                  <a:schemeClr val="bg1"/>
                </a:solidFill>
                <a:latin typeface="FRUTIGER LT 45 LIGHT" panose="02000503000000000000" pitchFamily="2" charset="0"/>
              </a:rPr>
              <a:t>DRX-Compass </a:t>
            </a:r>
            <a:r>
              <a:rPr lang="es-MX">
                <a:solidFill>
                  <a:schemeClr val="bg1"/>
                </a:solidFill>
                <a:latin typeface="FRUTIGER LT 45 LIGHT" panose="02000503000000000000" pitchFamily="2" charset="0"/>
              </a:rPr>
              <a:t>con</a:t>
            </a:r>
            <a:r>
              <a:rPr lang="en-MX">
                <a:solidFill>
                  <a:schemeClr val="bg1"/>
                </a:solidFill>
                <a:latin typeface="FRUTIGER LT 45 LIGHT" panose="02000503000000000000" pitchFamily="2" charset="0"/>
              </a:rPr>
              <a:t> DRX-LC</a:t>
            </a:r>
          </a:p>
        </p:txBody>
      </p:sp>
      <p:sp>
        <p:nvSpPr>
          <p:cNvPr id="56" name="Feature Auto LLI">
            <a:hlinkClick r:id="rId6" action="ppaction://hlinksldjump"/>
            <a:extLst>
              <a:ext uri="{FF2B5EF4-FFF2-40B4-BE49-F238E27FC236}">
                <a16:creationId xmlns:a16="http://schemas.microsoft.com/office/drawing/2014/main" id="{0323A434-8EE2-99FA-3EEE-62AF4BCFA875}"/>
              </a:ext>
            </a:extLst>
          </p:cNvPr>
          <p:cNvSpPr txBox="1"/>
          <p:nvPr/>
        </p:nvSpPr>
        <p:spPr>
          <a:xfrm>
            <a:off x="9277356" y="3321593"/>
            <a:ext cx="2934674" cy="369332"/>
          </a:xfrm>
          <a:prstGeom prst="rect">
            <a:avLst/>
          </a:prstGeom>
          <a:solidFill>
            <a:srgbClr val="F47F26"/>
          </a:solidFill>
          <a:ln>
            <a:noFill/>
          </a:ln>
        </p:spPr>
        <p:txBody>
          <a:bodyPr wrap="square" rtlCol="0">
            <a:spAutoFit/>
          </a:bodyPr>
          <a:lstStyle/>
          <a:p>
            <a:r>
              <a:rPr lang="en-MX">
                <a:solidFill>
                  <a:schemeClr val="bg1"/>
                </a:solidFill>
                <a:latin typeface="FRUTIGER LT 45 LIGHT" panose="02000503000000000000" pitchFamily="2" charset="0"/>
              </a:rPr>
              <a:t>Auto LLI</a:t>
            </a:r>
          </a:p>
        </p:txBody>
      </p:sp>
      <p:sp>
        <p:nvSpPr>
          <p:cNvPr id="36" name="Feature Table Auto Track">
            <a:hlinkClick r:id="rId7" action="ppaction://hlinksldjump"/>
            <a:extLst>
              <a:ext uri="{FF2B5EF4-FFF2-40B4-BE49-F238E27FC236}">
                <a16:creationId xmlns:a16="http://schemas.microsoft.com/office/drawing/2014/main" id="{35A81AB6-6253-B554-01CF-693EB2CCAD59}"/>
              </a:ext>
            </a:extLst>
          </p:cNvPr>
          <p:cNvSpPr txBox="1"/>
          <p:nvPr/>
        </p:nvSpPr>
        <p:spPr>
          <a:xfrm>
            <a:off x="9277356" y="2903657"/>
            <a:ext cx="2934674" cy="369332"/>
          </a:xfrm>
          <a:prstGeom prst="rect">
            <a:avLst/>
          </a:prstGeom>
          <a:solidFill>
            <a:srgbClr val="F47F26"/>
          </a:solidFill>
          <a:ln>
            <a:noFill/>
          </a:ln>
        </p:spPr>
        <p:txBody>
          <a:bodyPr wrap="square" rtlCol="0">
            <a:spAutoFit/>
          </a:bodyPr>
          <a:lstStyle/>
          <a:p>
            <a:r>
              <a:rPr lang="es-MX" err="1">
                <a:solidFill>
                  <a:schemeClr val="bg1"/>
                </a:solidFill>
                <a:latin typeface="FRUTIGER LT 45 LIGHT" panose="02000503000000000000" pitchFamily="2" charset="0"/>
              </a:rPr>
              <a:t>Autoseguimiento</a:t>
            </a:r>
            <a:r>
              <a:rPr lang="es-MX">
                <a:solidFill>
                  <a:schemeClr val="bg1"/>
                </a:solidFill>
                <a:latin typeface="FRUTIGER LT 45 LIGHT" panose="02000503000000000000" pitchFamily="2" charset="0"/>
              </a:rPr>
              <a:t> en mesa</a:t>
            </a:r>
            <a:endParaRPr lang="en-MX">
              <a:solidFill>
                <a:schemeClr val="bg1"/>
              </a:solidFill>
              <a:latin typeface="FRUTIGER LT 45 LIGHT" panose="02000503000000000000" pitchFamily="2" charset="0"/>
            </a:endParaRPr>
          </a:p>
        </p:txBody>
      </p:sp>
      <p:sp>
        <p:nvSpPr>
          <p:cNvPr id="4" name="Feature Wireless On Demand">
            <a:hlinkClick r:id="rId8" action="ppaction://hlinksldjump"/>
            <a:extLst>
              <a:ext uri="{FF2B5EF4-FFF2-40B4-BE49-F238E27FC236}">
                <a16:creationId xmlns:a16="http://schemas.microsoft.com/office/drawing/2014/main" id="{B1541ED2-89FE-892A-6343-7162581BB88A}"/>
              </a:ext>
            </a:extLst>
          </p:cNvPr>
          <p:cNvSpPr txBox="1"/>
          <p:nvPr/>
        </p:nvSpPr>
        <p:spPr>
          <a:xfrm>
            <a:off x="9277356" y="2505711"/>
            <a:ext cx="2934674"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Inalámbrico a Demanda</a:t>
            </a:r>
            <a:endParaRPr lang="en-MX">
              <a:solidFill>
                <a:schemeClr val="bg1"/>
              </a:solidFill>
              <a:latin typeface="FRUTIGER LT 45 LIGHT" panose="02000503000000000000" pitchFamily="2" charset="0"/>
            </a:endParaRPr>
          </a:p>
        </p:txBody>
      </p:sp>
      <p:sp>
        <p:nvSpPr>
          <p:cNvPr id="58" name="Subtitle">
            <a:extLst>
              <a:ext uri="{FF2B5EF4-FFF2-40B4-BE49-F238E27FC236}">
                <a16:creationId xmlns:a16="http://schemas.microsoft.com/office/drawing/2014/main" id="{A578C803-AED2-11BD-B5BC-F985B1C8C99E}"/>
              </a:ext>
            </a:extLst>
          </p:cNvPr>
          <p:cNvSpPr txBox="1"/>
          <p:nvPr/>
        </p:nvSpPr>
        <p:spPr>
          <a:xfrm>
            <a:off x="4185920" y="1467583"/>
            <a:ext cx="3830320" cy="400110"/>
          </a:xfrm>
          <a:prstGeom prst="rect">
            <a:avLst/>
          </a:prstGeom>
          <a:noFill/>
        </p:spPr>
        <p:txBody>
          <a:bodyPr wrap="square" rtlCol="0">
            <a:spAutoFit/>
          </a:bodyPr>
          <a:lstStyle/>
          <a:p>
            <a:pPr algn="r"/>
            <a:r>
              <a:rPr lang="es-MX" sz="2000" dirty="0">
                <a:solidFill>
                  <a:srgbClr val="F47F26"/>
                </a:solidFill>
                <a:latin typeface="FRUTIGER LT 45 LIGHT" panose="02000503000000000000" pitchFamily="2" charset="0"/>
              </a:rPr>
              <a:t>Características</a:t>
            </a:r>
          </a:p>
        </p:txBody>
      </p:sp>
      <p:sp>
        <p:nvSpPr>
          <p:cNvPr id="45" name="Title">
            <a:extLst>
              <a:ext uri="{FF2B5EF4-FFF2-40B4-BE49-F238E27FC236}">
                <a16:creationId xmlns:a16="http://schemas.microsoft.com/office/drawing/2014/main" id="{BB31379A-B427-0065-BE9F-59CB5A32063E}"/>
              </a:ext>
            </a:extLst>
          </p:cNvPr>
          <p:cNvSpPr txBox="1"/>
          <p:nvPr/>
        </p:nvSpPr>
        <p:spPr>
          <a:xfrm>
            <a:off x="2777149" y="1124124"/>
            <a:ext cx="6637701" cy="461665"/>
          </a:xfrm>
          <a:prstGeom prst="rect">
            <a:avLst/>
          </a:prstGeom>
          <a:noFill/>
        </p:spPr>
        <p:txBody>
          <a:bodyPr wrap="square" rtlCol="0">
            <a:spAutoFit/>
          </a:bodyPr>
          <a:lstStyle/>
          <a:p>
            <a:pPr algn="ctr"/>
            <a:r>
              <a:rPr lang="en-US" sz="2400" b="1" dirty="0">
                <a:latin typeface="FRUTIGER LT 65" panose="02000503000000000000" pitchFamily="2" charset="0"/>
              </a:rPr>
              <a:t>Sistema DRX-Compass FMT</a:t>
            </a:r>
          </a:p>
        </p:txBody>
      </p:sp>
      <p:sp>
        <p:nvSpPr>
          <p:cNvPr id="142" name="Our Portafolio text box">
            <a:extLst>
              <a:ext uri="{FF2B5EF4-FFF2-40B4-BE49-F238E27FC236}">
                <a16:creationId xmlns:a16="http://schemas.microsoft.com/office/drawing/2014/main" id="{EBF51D9D-F609-F5A8-333E-EA72C1BD6423}"/>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43" name="Footer Placeholder 4">
            <a:extLst>
              <a:ext uri="{FF2B5EF4-FFF2-40B4-BE49-F238E27FC236}">
                <a16:creationId xmlns:a16="http://schemas.microsoft.com/office/drawing/2014/main" id="{BD94D320-0D0B-544D-F0FA-1D78B431AB74}"/>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44" name="Thank you Title">
            <a:extLst>
              <a:ext uri="{FF2B5EF4-FFF2-40B4-BE49-F238E27FC236}">
                <a16:creationId xmlns:a16="http://schemas.microsoft.com/office/drawing/2014/main" id="{D42DE17A-C5A3-CDAC-5A30-4A0D12A0C0F4}"/>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45" name="Why Us picture">
            <a:extLst>
              <a:ext uri="{FF2B5EF4-FFF2-40B4-BE49-F238E27FC236}">
                <a16:creationId xmlns:a16="http://schemas.microsoft.com/office/drawing/2014/main" id="{6F4939A6-F845-C127-4303-78F4EE49D83E}"/>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grpSp>
        <p:nvGrpSpPr>
          <p:cNvPr id="146" name="PRINTING">
            <a:extLst>
              <a:ext uri="{FF2B5EF4-FFF2-40B4-BE49-F238E27FC236}">
                <a16:creationId xmlns:a16="http://schemas.microsoft.com/office/drawing/2014/main" id="{EF5D439D-4D4A-F0C8-8F3E-7B8599CAC9D2}"/>
              </a:ext>
            </a:extLst>
          </p:cNvPr>
          <p:cNvGrpSpPr/>
          <p:nvPr/>
        </p:nvGrpSpPr>
        <p:grpSpPr>
          <a:xfrm>
            <a:off x="-4150933" y="4208655"/>
            <a:ext cx="2263350" cy="1982042"/>
            <a:chOff x="9691837" y="4522498"/>
            <a:chExt cx="2263350" cy="1982042"/>
          </a:xfrm>
        </p:grpSpPr>
        <p:sp>
          <p:nvSpPr>
            <p:cNvPr id="147" name="Rectangulo Printing">
              <a:hlinkClick r:id="rId10" action="ppaction://hlinksldjump"/>
              <a:extLst>
                <a:ext uri="{FF2B5EF4-FFF2-40B4-BE49-F238E27FC236}">
                  <a16:creationId xmlns:a16="http://schemas.microsoft.com/office/drawing/2014/main" id="{46BB4603-0087-7DD6-EA3D-C416081A74E8}"/>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48" name="TextBox Printing">
              <a:hlinkClick r:id="rId10" action="ppaction://hlinksldjump"/>
              <a:extLst>
                <a:ext uri="{FF2B5EF4-FFF2-40B4-BE49-F238E27FC236}">
                  <a16:creationId xmlns:a16="http://schemas.microsoft.com/office/drawing/2014/main" id="{DA811CFC-A6D9-2F21-E82B-5DD069EFA1D2}"/>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49" name="Prodcut image 5950">
              <a:hlinkClick r:id="rId10" action="ppaction://hlinksldjump"/>
              <a:extLst>
                <a:ext uri="{FF2B5EF4-FFF2-40B4-BE49-F238E27FC236}">
                  <a16:creationId xmlns:a16="http://schemas.microsoft.com/office/drawing/2014/main" id="{8E5DB0EC-1455-D3D7-605A-60B68D2FC7F2}"/>
                </a:ext>
              </a:extLst>
            </p:cNvPr>
            <p:cNvPicPr>
              <a:picLocks noChangeAspect="1" noChangeArrowheads="1"/>
            </p:cNvPicPr>
            <p:nvPr/>
          </p:nvPicPr>
          <p:blipFill>
            <a:blip r:embed="rId11"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50" name="Vita Flex">
              <a:hlinkClick r:id="rId10" action="ppaction://hlinksldjump"/>
              <a:extLst>
                <a:ext uri="{FF2B5EF4-FFF2-40B4-BE49-F238E27FC236}">
                  <a16:creationId xmlns:a16="http://schemas.microsoft.com/office/drawing/2014/main" id="{7C6398C6-F089-A540-0D2E-F30C8F9339C3}"/>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55" name="RISE">
            <a:extLst>
              <a:ext uri="{FF2B5EF4-FFF2-40B4-BE49-F238E27FC236}">
                <a16:creationId xmlns:a16="http://schemas.microsoft.com/office/drawing/2014/main" id="{C743DDFF-1232-1948-B4C7-E1BADEFACF64}"/>
              </a:ext>
            </a:extLst>
          </p:cNvPr>
          <p:cNvGrpSpPr/>
          <p:nvPr/>
        </p:nvGrpSpPr>
        <p:grpSpPr>
          <a:xfrm>
            <a:off x="-11285110" y="4208655"/>
            <a:ext cx="2042338" cy="1982042"/>
            <a:chOff x="3870208" y="4306822"/>
            <a:chExt cx="2042338" cy="1982042"/>
          </a:xfrm>
        </p:grpSpPr>
        <p:grpSp>
          <p:nvGrpSpPr>
            <p:cNvPr id="156" name="RISE">
              <a:extLst>
                <a:ext uri="{FF2B5EF4-FFF2-40B4-BE49-F238E27FC236}">
                  <a16:creationId xmlns:a16="http://schemas.microsoft.com/office/drawing/2014/main" id="{39F6B92B-4E5F-F1A4-8BB1-64045BC83B23}"/>
                </a:ext>
              </a:extLst>
            </p:cNvPr>
            <p:cNvGrpSpPr/>
            <p:nvPr/>
          </p:nvGrpSpPr>
          <p:grpSpPr>
            <a:xfrm>
              <a:off x="3870208" y="4306822"/>
              <a:ext cx="2042338" cy="1982042"/>
              <a:chOff x="2933238" y="4372963"/>
              <a:chExt cx="2042338" cy="1982042"/>
            </a:xfrm>
          </p:grpSpPr>
          <p:sp>
            <p:nvSpPr>
              <p:cNvPr id="158" name="Rectangulo Rise">
                <a:hlinkClick r:id="rId13" action="ppaction://hlinksldjump"/>
                <a:extLst>
                  <a:ext uri="{FF2B5EF4-FFF2-40B4-BE49-F238E27FC236}">
                    <a16:creationId xmlns:a16="http://schemas.microsoft.com/office/drawing/2014/main" id="{7A8FB860-84EC-A69A-7C53-1F72E87E0098}"/>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9" name="TextBox Rise">
                <a:hlinkClick r:id="rId13" action="ppaction://hlinksldjump"/>
                <a:extLst>
                  <a:ext uri="{FF2B5EF4-FFF2-40B4-BE49-F238E27FC236}">
                    <a16:creationId xmlns:a16="http://schemas.microsoft.com/office/drawing/2014/main" id="{8D39A202-C955-5695-FB89-B1E0D995B1F3}"/>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57" name="Picture 156">
              <a:hlinkClick r:id="rId13" action="ppaction://hlinksldjump"/>
              <a:extLst>
                <a:ext uri="{FF2B5EF4-FFF2-40B4-BE49-F238E27FC236}">
                  <a16:creationId xmlns:a16="http://schemas.microsoft.com/office/drawing/2014/main" id="{A1A5B3E1-1410-500F-65BB-7B9604811303}"/>
                </a:ext>
              </a:extLst>
            </p:cNvPr>
            <p:cNvPicPr>
              <a:picLocks noChangeAspect="1"/>
            </p:cNvPicPr>
            <p:nvPr/>
          </p:nvPicPr>
          <p:blipFill>
            <a:blip r:embed="rId14"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60" name="REVOLUTION">
            <a:extLst>
              <a:ext uri="{FF2B5EF4-FFF2-40B4-BE49-F238E27FC236}">
                <a16:creationId xmlns:a16="http://schemas.microsoft.com/office/drawing/2014/main" id="{7CB92184-C9B4-C599-1ED9-AB7DC35FF177}"/>
              </a:ext>
            </a:extLst>
          </p:cNvPr>
          <p:cNvGrpSpPr/>
          <p:nvPr/>
        </p:nvGrpSpPr>
        <p:grpSpPr>
          <a:xfrm>
            <a:off x="-14975241" y="4203612"/>
            <a:ext cx="2062983" cy="1992129"/>
            <a:chOff x="612262" y="4383050"/>
            <a:chExt cx="2062983" cy="1992129"/>
          </a:xfrm>
        </p:grpSpPr>
        <p:sp>
          <p:nvSpPr>
            <p:cNvPr id="161" name="Rectangulo Revolution">
              <a:hlinkClick r:id="rId15" action="ppaction://hlinksldjump"/>
              <a:extLst>
                <a:ext uri="{FF2B5EF4-FFF2-40B4-BE49-F238E27FC236}">
                  <a16:creationId xmlns:a16="http://schemas.microsoft.com/office/drawing/2014/main" id="{35B3B173-DD72-FBFD-FF4D-FA974150901C}"/>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62" name="Prodcut image Revolution">
              <a:hlinkClick r:id="rId15" action="ppaction://hlinksldjump"/>
              <a:extLst>
                <a:ext uri="{FF2B5EF4-FFF2-40B4-BE49-F238E27FC236}">
                  <a16:creationId xmlns:a16="http://schemas.microsoft.com/office/drawing/2014/main" id="{6585D721-EEB0-5ADE-47D5-B777ACB0387F}"/>
                </a:ext>
              </a:extLst>
            </p:cNvPr>
            <p:cNvPicPr>
              <a:picLocks noChangeAspect="1"/>
            </p:cNvPicPr>
            <p:nvPr/>
          </p:nvPicPr>
          <p:blipFill>
            <a:blip r:embed="rId16"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63" name="TextBox Revolution">
              <a:hlinkClick r:id="rId15" action="ppaction://hlinksldjump"/>
              <a:extLst>
                <a:ext uri="{FF2B5EF4-FFF2-40B4-BE49-F238E27FC236}">
                  <a16:creationId xmlns:a16="http://schemas.microsoft.com/office/drawing/2014/main" id="{32408E52-6E7A-B0D4-FFC0-C9D76799B729}"/>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sp>
        <p:nvSpPr>
          <p:cNvPr id="164" name="Medical Imaging Title">
            <a:extLst>
              <a:ext uri="{FF2B5EF4-FFF2-40B4-BE49-F238E27FC236}">
                <a16:creationId xmlns:a16="http://schemas.microsoft.com/office/drawing/2014/main" id="{883456FC-52B8-E39F-7175-5A1BB7ED85BF}"/>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65" name="We Care Text">
            <a:extLst>
              <a:ext uri="{FF2B5EF4-FFF2-40B4-BE49-F238E27FC236}">
                <a16:creationId xmlns:a16="http://schemas.microsoft.com/office/drawing/2014/main" id="{F0A976C4-15EF-3B20-E26A-B6D01C4F8A50}"/>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66" name="Thank you image">
            <a:extLst>
              <a:ext uri="{FF2B5EF4-FFF2-40B4-BE49-F238E27FC236}">
                <a16:creationId xmlns:a16="http://schemas.microsoft.com/office/drawing/2014/main" id="{0823B2DA-8A5F-2B99-2F6D-5A3D2A2BD16B}"/>
              </a:ext>
            </a:extLst>
          </p:cNvPr>
          <p:cNvPicPr>
            <a:picLocks noChangeAspect="1"/>
          </p:cNvPicPr>
          <p:nvPr/>
        </p:nvPicPr>
        <p:blipFill>
          <a:blip r:embed="rId17"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67" name="EXCEL">
            <a:extLst>
              <a:ext uri="{FF2B5EF4-FFF2-40B4-BE49-F238E27FC236}">
                <a16:creationId xmlns:a16="http://schemas.microsoft.com/office/drawing/2014/main" id="{A5363043-0799-B614-ADC5-641B41D88DC4}"/>
              </a:ext>
            </a:extLst>
          </p:cNvPr>
          <p:cNvGrpSpPr/>
          <p:nvPr/>
        </p:nvGrpSpPr>
        <p:grpSpPr>
          <a:xfrm>
            <a:off x="26541013" y="1885505"/>
            <a:ext cx="2057103" cy="1982042"/>
            <a:chOff x="9706418" y="2036246"/>
            <a:chExt cx="2057103" cy="1982042"/>
          </a:xfrm>
        </p:grpSpPr>
        <p:sp>
          <p:nvSpPr>
            <p:cNvPr id="168" name="Rectangulo Excel">
              <a:hlinkClick r:id="rId18" action="ppaction://hlinksldjump"/>
              <a:extLst>
                <a:ext uri="{FF2B5EF4-FFF2-40B4-BE49-F238E27FC236}">
                  <a16:creationId xmlns:a16="http://schemas.microsoft.com/office/drawing/2014/main" id="{51051BE6-04FD-4F73-4047-39808E4C4F9D}"/>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9" name="TextBox Excel">
              <a:hlinkClick r:id="rId18" action="ppaction://hlinksldjump"/>
              <a:extLst>
                <a:ext uri="{FF2B5EF4-FFF2-40B4-BE49-F238E27FC236}">
                  <a16:creationId xmlns:a16="http://schemas.microsoft.com/office/drawing/2014/main" id="{8273DE86-2066-0A81-D2BA-9F2304E2B4CF}"/>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70" name="Product image Excel">
              <a:hlinkClick r:id="rId18" action="ppaction://hlinksldjump"/>
              <a:extLst>
                <a:ext uri="{FF2B5EF4-FFF2-40B4-BE49-F238E27FC236}">
                  <a16:creationId xmlns:a16="http://schemas.microsoft.com/office/drawing/2014/main" id="{7D9C2E8A-E4A3-6FC1-BA21-D0B8C8B64AE9}"/>
                </a:ext>
              </a:extLst>
            </p:cNvPr>
            <p:cNvPicPr>
              <a:picLocks noChangeAspect="1"/>
            </p:cNvPicPr>
            <p:nvPr/>
          </p:nvPicPr>
          <p:blipFill>
            <a:blip r:embed="rId19"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71" name="COMPAS OTC">
            <a:extLst>
              <a:ext uri="{FF2B5EF4-FFF2-40B4-BE49-F238E27FC236}">
                <a16:creationId xmlns:a16="http://schemas.microsoft.com/office/drawing/2014/main" id="{E316CE1F-BF9A-9E16-3340-76546CCF7631}"/>
              </a:ext>
            </a:extLst>
          </p:cNvPr>
          <p:cNvGrpSpPr/>
          <p:nvPr/>
        </p:nvGrpSpPr>
        <p:grpSpPr>
          <a:xfrm>
            <a:off x="22389051" y="1885505"/>
            <a:ext cx="2042338" cy="1982042"/>
            <a:chOff x="5078285" y="2036246"/>
            <a:chExt cx="2042338" cy="1982042"/>
          </a:xfrm>
        </p:grpSpPr>
        <p:sp>
          <p:nvSpPr>
            <p:cNvPr id="172" name="Rectangulo Compas OTC">
              <a:hlinkClick r:id="rId20" action="ppaction://hlinksldjump"/>
              <a:extLst>
                <a:ext uri="{FF2B5EF4-FFF2-40B4-BE49-F238E27FC236}">
                  <a16:creationId xmlns:a16="http://schemas.microsoft.com/office/drawing/2014/main" id="{7CE1F1DF-E855-2591-7CC8-EC3E1EE0C694}"/>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3" name="TextBox Compass OTC">
              <a:hlinkClick r:id="rId20" action="ppaction://hlinksldjump"/>
              <a:extLst>
                <a:ext uri="{FF2B5EF4-FFF2-40B4-BE49-F238E27FC236}">
                  <a16:creationId xmlns:a16="http://schemas.microsoft.com/office/drawing/2014/main" id="{886F9123-571D-616C-2718-EF5D50DA970F}"/>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74" name="Product image Compass OTC">
              <a:hlinkClick r:id="rId20" action="ppaction://hlinksldjump"/>
              <a:extLst>
                <a:ext uri="{FF2B5EF4-FFF2-40B4-BE49-F238E27FC236}">
                  <a16:creationId xmlns:a16="http://schemas.microsoft.com/office/drawing/2014/main" id="{56D50C6E-F821-585C-5057-CB2450A28369}"/>
                </a:ext>
              </a:extLst>
            </p:cNvPr>
            <p:cNvPicPr>
              <a:picLocks noChangeAspect="1"/>
            </p:cNvPicPr>
            <p:nvPr/>
          </p:nvPicPr>
          <p:blipFill rotWithShape="1">
            <a:blip r:embed="rId21"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75" name="COMPASS FMT">
            <a:extLst>
              <a:ext uri="{FF2B5EF4-FFF2-40B4-BE49-F238E27FC236}">
                <a16:creationId xmlns:a16="http://schemas.microsoft.com/office/drawing/2014/main" id="{002C59AD-32C7-8888-FA11-A4ECAA2FD496}"/>
              </a:ext>
            </a:extLst>
          </p:cNvPr>
          <p:cNvGrpSpPr/>
          <p:nvPr/>
        </p:nvGrpSpPr>
        <p:grpSpPr>
          <a:xfrm>
            <a:off x="18200403" y="1885505"/>
            <a:ext cx="2042338" cy="1982042"/>
            <a:chOff x="2774521" y="2046333"/>
            <a:chExt cx="2042338" cy="1982042"/>
          </a:xfrm>
        </p:grpSpPr>
        <p:grpSp>
          <p:nvGrpSpPr>
            <p:cNvPr id="176" name="Group 175">
              <a:extLst>
                <a:ext uri="{FF2B5EF4-FFF2-40B4-BE49-F238E27FC236}">
                  <a16:creationId xmlns:a16="http://schemas.microsoft.com/office/drawing/2014/main" id="{169687A4-D897-B277-FE99-CC6470172443}"/>
                </a:ext>
              </a:extLst>
            </p:cNvPr>
            <p:cNvGrpSpPr/>
            <p:nvPr/>
          </p:nvGrpSpPr>
          <p:grpSpPr>
            <a:xfrm>
              <a:off x="2774521" y="2046333"/>
              <a:ext cx="2042338" cy="1982042"/>
              <a:chOff x="2774521" y="2046333"/>
              <a:chExt cx="2042338" cy="1982042"/>
            </a:xfrm>
          </p:grpSpPr>
          <p:sp>
            <p:nvSpPr>
              <p:cNvPr id="178" name="Rectangulo Horizon">
                <a:hlinkClick r:id="rId22" action="ppaction://hlinksldjump"/>
                <a:extLst>
                  <a:ext uri="{FF2B5EF4-FFF2-40B4-BE49-F238E27FC236}">
                    <a16:creationId xmlns:a16="http://schemas.microsoft.com/office/drawing/2014/main" id="{3C288566-CBC0-D3BF-51CA-37EDDD7513B0}"/>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9" name="TextBox Compass FMT">
                <a:hlinkClick r:id="rId22" action="ppaction://hlinksldjump"/>
                <a:extLst>
                  <a:ext uri="{FF2B5EF4-FFF2-40B4-BE49-F238E27FC236}">
                    <a16:creationId xmlns:a16="http://schemas.microsoft.com/office/drawing/2014/main" id="{0FD87343-8B5A-09C3-D4A8-3CFB876FCC5B}"/>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77" name="Picture 176">
              <a:hlinkClick r:id="rId22" action="ppaction://hlinksldjump"/>
              <a:extLst>
                <a:ext uri="{FF2B5EF4-FFF2-40B4-BE49-F238E27FC236}">
                  <a16:creationId xmlns:a16="http://schemas.microsoft.com/office/drawing/2014/main" id="{CD2EE4F3-1ABF-6FA3-D550-08592A2E1429}"/>
                </a:ext>
              </a:extLst>
            </p:cNvPr>
            <p:cNvPicPr>
              <a:picLocks noChangeAspect="1"/>
            </p:cNvPicPr>
            <p:nvPr/>
          </p:nvPicPr>
          <p:blipFill rotWithShape="1">
            <a:blip r:embed="rId23"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80" name="HORIZON">
            <a:extLst>
              <a:ext uri="{FF2B5EF4-FFF2-40B4-BE49-F238E27FC236}">
                <a16:creationId xmlns:a16="http://schemas.microsoft.com/office/drawing/2014/main" id="{7D92CE44-7B1D-B0F0-EC96-A2D5651A48C8}"/>
              </a:ext>
            </a:extLst>
          </p:cNvPr>
          <p:cNvGrpSpPr/>
          <p:nvPr/>
        </p:nvGrpSpPr>
        <p:grpSpPr>
          <a:xfrm>
            <a:off x="14110573" y="1885505"/>
            <a:ext cx="2062983" cy="1982042"/>
            <a:chOff x="443243" y="2046333"/>
            <a:chExt cx="2062983" cy="1982042"/>
          </a:xfrm>
        </p:grpSpPr>
        <p:sp>
          <p:nvSpPr>
            <p:cNvPr id="181" name="Rectangulo Horizon">
              <a:hlinkClick r:id="rId24" action="ppaction://hlinksldjump"/>
              <a:extLst>
                <a:ext uri="{FF2B5EF4-FFF2-40B4-BE49-F238E27FC236}">
                  <a16:creationId xmlns:a16="http://schemas.microsoft.com/office/drawing/2014/main" id="{5ED79AEC-DE25-4469-5AD5-456527E7D651}"/>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2" name="TextBox Horizon">
              <a:hlinkClick r:id="rId24" action="ppaction://hlinksldjump"/>
              <a:extLst>
                <a:ext uri="{FF2B5EF4-FFF2-40B4-BE49-F238E27FC236}">
                  <a16:creationId xmlns:a16="http://schemas.microsoft.com/office/drawing/2014/main" id="{A57D5303-044F-2DB3-C5F4-493468F27925}"/>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83" name="Product image Horizon">
              <a:hlinkClick r:id="rId24" action="ppaction://hlinksldjump"/>
              <a:extLst>
                <a:ext uri="{FF2B5EF4-FFF2-40B4-BE49-F238E27FC236}">
                  <a16:creationId xmlns:a16="http://schemas.microsoft.com/office/drawing/2014/main" id="{C75A141D-12A6-8046-3EF7-3E32D8367E01}"/>
                </a:ext>
              </a:extLst>
            </p:cNvPr>
            <p:cNvPicPr>
              <a:picLocks noChangeAspect="1"/>
            </p:cNvPicPr>
            <p:nvPr/>
          </p:nvPicPr>
          <p:blipFill rotWithShape="1">
            <a:blip r:embed="rId25"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grpSp>
        <p:nvGrpSpPr>
          <p:cNvPr id="184" name="Tech Specs 1">
            <a:extLst>
              <a:ext uri="{FF2B5EF4-FFF2-40B4-BE49-F238E27FC236}">
                <a16:creationId xmlns:a16="http://schemas.microsoft.com/office/drawing/2014/main" id="{1EE256E3-6B12-2FDA-2C15-8BB7FAB0D5A8}"/>
              </a:ext>
            </a:extLst>
          </p:cNvPr>
          <p:cNvGrpSpPr/>
          <p:nvPr/>
        </p:nvGrpSpPr>
        <p:grpSpPr>
          <a:xfrm>
            <a:off x="14295159" y="2368473"/>
            <a:ext cx="4499838" cy="338554"/>
            <a:chOff x="7863827" y="2368473"/>
            <a:chExt cx="4499838" cy="338554"/>
          </a:xfrm>
        </p:grpSpPr>
        <p:sp>
          <p:nvSpPr>
            <p:cNvPr id="185" name="TextBox 184">
              <a:extLst>
                <a:ext uri="{FF2B5EF4-FFF2-40B4-BE49-F238E27FC236}">
                  <a16:creationId xmlns:a16="http://schemas.microsoft.com/office/drawing/2014/main" id="{0082BAD9-A2F5-8335-3C57-808749208862}"/>
                </a:ext>
              </a:extLst>
            </p:cNvPr>
            <p:cNvSpPr txBox="1"/>
            <p:nvPr/>
          </p:nvSpPr>
          <p:spPr>
            <a:xfrm>
              <a:off x="7863827" y="2368473"/>
              <a:ext cx="2751133"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Rango de elevación de la mesa</a:t>
              </a:r>
              <a:endParaRPr lang="en-MX" sz="1600">
                <a:solidFill>
                  <a:schemeClr val="bg1"/>
                </a:solidFill>
                <a:latin typeface="FRUTIGER LT 45 LIGHT" panose="02000503000000000000" pitchFamily="2" charset="0"/>
              </a:endParaRPr>
            </a:p>
          </p:txBody>
        </p:sp>
        <p:sp>
          <p:nvSpPr>
            <p:cNvPr id="186" name="TextBox 185">
              <a:extLst>
                <a:ext uri="{FF2B5EF4-FFF2-40B4-BE49-F238E27FC236}">
                  <a16:creationId xmlns:a16="http://schemas.microsoft.com/office/drawing/2014/main" id="{C8BAF77C-86D2-2AFA-05EA-6B68CA4C7CEF}"/>
                </a:ext>
              </a:extLst>
            </p:cNvPr>
            <p:cNvSpPr txBox="1"/>
            <p:nvPr/>
          </p:nvSpPr>
          <p:spPr>
            <a:xfrm>
              <a:off x="10677693" y="2368473"/>
              <a:ext cx="1685972"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21.6 - 32.4 inches</a:t>
              </a:r>
            </a:p>
          </p:txBody>
        </p:sp>
      </p:grpSp>
      <p:grpSp>
        <p:nvGrpSpPr>
          <p:cNvPr id="187" name="Tech Specs 2">
            <a:extLst>
              <a:ext uri="{FF2B5EF4-FFF2-40B4-BE49-F238E27FC236}">
                <a16:creationId xmlns:a16="http://schemas.microsoft.com/office/drawing/2014/main" id="{ED94829A-99C7-988F-19FE-F068F2303949}"/>
              </a:ext>
            </a:extLst>
          </p:cNvPr>
          <p:cNvGrpSpPr/>
          <p:nvPr/>
        </p:nvGrpSpPr>
        <p:grpSpPr>
          <a:xfrm>
            <a:off x="14295159" y="2827105"/>
            <a:ext cx="4499838" cy="338554"/>
            <a:chOff x="7863827" y="2827105"/>
            <a:chExt cx="4499838" cy="338554"/>
          </a:xfrm>
        </p:grpSpPr>
        <p:sp>
          <p:nvSpPr>
            <p:cNvPr id="188" name="TextBox 187">
              <a:extLst>
                <a:ext uri="{FF2B5EF4-FFF2-40B4-BE49-F238E27FC236}">
                  <a16:creationId xmlns:a16="http://schemas.microsoft.com/office/drawing/2014/main" id="{EDDE37FE-3D8B-6209-3793-662964DC4F2D}"/>
                </a:ext>
              </a:extLst>
            </p:cNvPr>
            <p:cNvSpPr txBox="1"/>
            <p:nvPr/>
          </p:nvSpPr>
          <p:spPr>
            <a:xfrm>
              <a:off x="7863827" y="2827105"/>
              <a:ext cx="2751133"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Dimensiones de la mesa</a:t>
              </a:r>
              <a:endParaRPr lang="en-MX" sz="1600">
                <a:solidFill>
                  <a:schemeClr val="bg1"/>
                </a:solidFill>
                <a:latin typeface="FRUTIGER LT 45 LIGHT" panose="02000503000000000000" pitchFamily="2" charset="0"/>
              </a:endParaRPr>
            </a:p>
          </p:txBody>
        </p:sp>
        <p:sp>
          <p:nvSpPr>
            <p:cNvPr id="189" name="TextBox 188">
              <a:extLst>
                <a:ext uri="{FF2B5EF4-FFF2-40B4-BE49-F238E27FC236}">
                  <a16:creationId xmlns:a16="http://schemas.microsoft.com/office/drawing/2014/main" id="{A9E84A33-3363-1B86-E550-3F4022B44606}"/>
                </a:ext>
              </a:extLst>
            </p:cNvPr>
            <p:cNvSpPr txBox="1"/>
            <p:nvPr/>
          </p:nvSpPr>
          <p:spPr>
            <a:xfrm>
              <a:off x="10677693" y="2827105"/>
              <a:ext cx="1685972"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85 x 35 inches</a:t>
              </a:r>
            </a:p>
          </p:txBody>
        </p:sp>
      </p:grpSp>
      <p:grpSp>
        <p:nvGrpSpPr>
          <p:cNvPr id="190" name="Tech Specs 3">
            <a:extLst>
              <a:ext uri="{FF2B5EF4-FFF2-40B4-BE49-F238E27FC236}">
                <a16:creationId xmlns:a16="http://schemas.microsoft.com/office/drawing/2014/main" id="{F6238478-BC4D-7CB1-F254-71A918726303}"/>
              </a:ext>
            </a:extLst>
          </p:cNvPr>
          <p:cNvGrpSpPr/>
          <p:nvPr/>
        </p:nvGrpSpPr>
        <p:grpSpPr>
          <a:xfrm>
            <a:off x="14295159" y="3285737"/>
            <a:ext cx="4499838" cy="338554"/>
            <a:chOff x="7863827" y="3285737"/>
            <a:chExt cx="4499838" cy="338554"/>
          </a:xfrm>
        </p:grpSpPr>
        <p:sp>
          <p:nvSpPr>
            <p:cNvPr id="191" name="TextBox 190">
              <a:extLst>
                <a:ext uri="{FF2B5EF4-FFF2-40B4-BE49-F238E27FC236}">
                  <a16:creationId xmlns:a16="http://schemas.microsoft.com/office/drawing/2014/main" id="{A65EF1B5-78F3-2C0F-1EC5-EA7731C31FAF}"/>
                </a:ext>
              </a:extLst>
            </p:cNvPr>
            <p:cNvSpPr txBox="1"/>
            <p:nvPr/>
          </p:nvSpPr>
          <p:spPr>
            <a:xfrm>
              <a:off x="7863827" y="3285737"/>
              <a:ext cx="2751133"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Límite de peso de la mesa</a:t>
              </a:r>
              <a:endParaRPr lang="en-MX" sz="1600">
                <a:solidFill>
                  <a:schemeClr val="bg1"/>
                </a:solidFill>
                <a:latin typeface="FRUTIGER LT 45 LIGHT" panose="02000503000000000000" pitchFamily="2" charset="0"/>
              </a:endParaRPr>
            </a:p>
          </p:txBody>
        </p:sp>
        <p:sp>
          <p:nvSpPr>
            <p:cNvPr id="192" name="TextBox 191">
              <a:extLst>
                <a:ext uri="{FF2B5EF4-FFF2-40B4-BE49-F238E27FC236}">
                  <a16:creationId xmlns:a16="http://schemas.microsoft.com/office/drawing/2014/main" id="{0DB30E47-66E1-4D80-786A-D2230031F37A}"/>
                </a:ext>
              </a:extLst>
            </p:cNvPr>
            <p:cNvSpPr txBox="1"/>
            <p:nvPr/>
          </p:nvSpPr>
          <p:spPr>
            <a:xfrm>
              <a:off x="10677693" y="3285737"/>
              <a:ext cx="1685972"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650 lbs</a:t>
              </a:r>
            </a:p>
          </p:txBody>
        </p:sp>
      </p:grpSp>
      <p:grpSp>
        <p:nvGrpSpPr>
          <p:cNvPr id="193" name="Tech Specs 4">
            <a:extLst>
              <a:ext uri="{FF2B5EF4-FFF2-40B4-BE49-F238E27FC236}">
                <a16:creationId xmlns:a16="http://schemas.microsoft.com/office/drawing/2014/main" id="{8FDC0DFF-FCBB-8CB3-8553-F85A139B3E70}"/>
              </a:ext>
            </a:extLst>
          </p:cNvPr>
          <p:cNvGrpSpPr/>
          <p:nvPr/>
        </p:nvGrpSpPr>
        <p:grpSpPr>
          <a:xfrm>
            <a:off x="14295159" y="3744368"/>
            <a:ext cx="4499838" cy="338554"/>
            <a:chOff x="7863827" y="3744368"/>
            <a:chExt cx="4499838" cy="338554"/>
          </a:xfrm>
        </p:grpSpPr>
        <p:sp>
          <p:nvSpPr>
            <p:cNvPr id="194" name="TextBox 193">
              <a:extLst>
                <a:ext uri="{FF2B5EF4-FFF2-40B4-BE49-F238E27FC236}">
                  <a16:creationId xmlns:a16="http://schemas.microsoft.com/office/drawing/2014/main" id="{5A9F03CA-4C1B-A8AD-E366-2D6D242C3357}"/>
                </a:ext>
              </a:extLst>
            </p:cNvPr>
            <p:cNvSpPr txBox="1"/>
            <p:nvPr/>
          </p:nvSpPr>
          <p:spPr>
            <a:xfrm>
              <a:off x="7863827" y="3744368"/>
              <a:ext cx="2751133"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Pantalla del Tubo</a:t>
              </a:r>
              <a:endParaRPr lang="en-MX" sz="1600">
                <a:solidFill>
                  <a:schemeClr val="bg1"/>
                </a:solidFill>
                <a:latin typeface="FRUTIGER LT 45 LIGHT" panose="02000503000000000000" pitchFamily="2" charset="0"/>
              </a:endParaRPr>
            </a:p>
          </p:txBody>
        </p:sp>
        <p:sp>
          <p:nvSpPr>
            <p:cNvPr id="195" name="TextBox 194">
              <a:extLst>
                <a:ext uri="{FF2B5EF4-FFF2-40B4-BE49-F238E27FC236}">
                  <a16:creationId xmlns:a16="http://schemas.microsoft.com/office/drawing/2014/main" id="{59CFA974-8B41-C434-3AD6-F4FB72C4E5BE}"/>
                </a:ext>
              </a:extLst>
            </p:cNvPr>
            <p:cNvSpPr txBox="1"/>
            <p:nvPr/>
          </p:nvSpPr>
          <p:spPr>
            <a:xfrm>
              <a:off x="10677693" y="3744368"/>
              <a:ext cx="1685972"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10 inches</a:t>
              </a:r>
            </a:p>
          </p:txBody>
        </p:sp>
      </p:grpSp>
      <p:sp>
        <p:nvSpPr>
          <p:cNvPr id="196" name="Subtitle Tech Specs">
            <a:extLst>
              <a:ext uri="{FF2B5EF4-FFF2-40B4-BE49-F238E27FC236}">
                <a16:creationId xmlns:a16="http://schemas.microsoft.com/office/drawing/2014/main" id="{59B0EB77-14F3-37F1-58B1-A12DC4B3B154}"/>
              </a:ext>
            </a:extLst>
          </p:cNvPr>
          <p:cNvSpPr txBox="1"/>
          <p:nvPr/>
        </p:nvSpPr>
        <p:spPr>
          <a:xfrm>
            <a:off x="14291725" y="1347649"/>
            <a:ext cx="2633726" cy="338554"/>
          </a:xfrm>
          <a:prstGeom prst="rect">
            <a:avLst/>
          </a:prstGeom>
          <a:noFill/>
        </p:spPr>
        <p:txBody>
          <a:bodyPr wrap="square" rtlCol="0">
            <a:spAutoFit/>
          </a:bodyPr>
          <a:lstStyle/>
          <a:p>
            <a:pPr algn="r"/>
            <a:r>
              <a:rPr lang="es-MX" sz="1600" dirty="0">
                <a:solidFill>
                  <a:srgbClr val="F47F26"/>
                </a:solidFill>
                <a:latin typeface="FRUTIGER LT 45 LIGHT" panose="02000503000000000000" pitchFamily="2" charset="0"/>
              </a:rPr>
              <a:t>Especificaciones Técnicas</a:t>
            </a:r>
          </a:p>
        </p:txBody>
      </p:sp>
      <p:sp>
        <p:nvSpPr>
          <p:cNvPr id="198" name="Subtitle benefits">
            <a:extLst>
              <a:ext uri="{FF2B5EF4-FFF2-40B4-BE49-F238E27FC236}">
                <a16:creationId xmlns:a16="http://schemas.microsoft.com/office/drawing/2014/main" id="{99CB450C-796B-5C77-102A-D5927FBA547D}"/>
              </a:ext>
            </a:extLst>
          </p:cNvPr>
          <p:cNvSpPr txBox="1"/>
          <p:nvPr/>
        </p:nvSpPr>
        <p:spPr>
          <a:xfrm>
            <a:off x="-3766713" y="2426148"/>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sp>
        <p:nvSpPr>
          <p:cNvPr id="199" name="Subtitle Photo Gallery">
            <a:extLst>
              <a:ext uri="{FF2B5EF4-FFF2-40B4-BE49-F238E27FC236}">
                <a16:creationId xmlns:a16="http://schemas.microsoft.com/office/drawing/2014/main" id="{9C681558-3484-AC5B-B7A2-29FDCFFEC2B1}"/>
              </a:ext>
            </a:extLst>
          </p:cNvPr>
          <p:cNvSpPr txBox="1"/>
          <p:nvPr/>
        </p:nvSpPr>
        <p:spPr>
          <a:xfrm>
            <a:off x="14555973" y="835681"/>
            <a:ext cx="3786875" cy="338554"/>
          </a:xfrm>
          <a:prstGeom prst="rect">
            <a:avLst/>
          </a:prstGeom>
          <a:noFill/>
        </p:spPr>
        <p:txBody>
          <a:bodyPr wrap="square" rtlCol="0">
            <a:spAutoFit/>
          </a:bodyPr>
          <a:lstStyle/>
          <a:p>
            <a:r>
              <a:rPr lang="es-MX" sz="1600" dirty="0">
                <a:solidFill>
                  <a:srgbClr val="F47F26"/>
                </a:solidFill>
                <a:latin typeface="FRUTIGER LT 45 LIGHT" panose="02000503000000000000" pitchFamily="2" charset="0"/>
              </a:rPr>
              <a:t>Galería de Fotos</a:t>
            </a:r>
            <a:endParaRPr lang="en-US" sz="1600" dirty="0">
              <a:solidFill>
                <a:srgbClr val="F47F26"/>
              </a:solidFill>
              <a:latin typeface="FRUTIGER LT 45 LIGHT" panose="02000503000000000000" pitchFamily="2" charset="0"/>
            </a:endParaRPr>
          </a:p>
        </p:txBody>
      </p:sp>
      <p:sp>
        <p:nvSpPr>
          <p:cNvPr id="200" name="Subtitle Compass FMT">
            <a:extLst>
              <a:ext uri="{FF2B5EF4-FFF2-40B4-BE49-F238E27FC236}">
                <a16:creationId xmlns:a16="http://schemas.microsoft.com/office/drawing/2014/main" id="{FC95DF3F-9B9A-D7C2-3F4B-E4816CD0498A}"/>
              </a:ext>
            </a:extLst>
          </p:cNvPr>
          <p:cNvSpPr txBox="1"/>
          <p:nvPr/>
        </p:nvSpPr>
        <p:spPr>
          <a:xfrm>
            <a:off x="14555973" y="557673"/>
            <a:ext cx="4772896" cy="338554"/>
          </a:xfrm>
          <a:prstGeom prst="rect">
            <a:avLst/>
          </a:prstGeom>
          <a:noFill/>
        </p:spPr>
        <p:txBody>
          <a:bodyPr wrap="square" rtlCol="0">
            <a:spAutoFit/>
          </a:bodyPr>
          <a:lstStyle/>
          <a:p>
            <a:r>
              <a:rPr lang="es-MX" sz="1600" dirty="0">
                <a:solidFill>
                  <a:srgbClr val="F47F26"/>
                </a:solidFill>
                <a:latin typeface="FRUTIGER LT 45 LIGHT" panose="02000503000000000000" pitchFamily="2" charset="0"/>
              </a:rPr>
              <a:t>Compatibilidad</a:t>
            </a:r>
            <a:r>
              <a:rPr lang="en-US" sz="1600" dirty="0">
                <a:solidFill>
                  <a:srgbClr val="F47F26"/>
                </a:solidFill>
                <a:latin typeface="FRUTIGER LT 45 LIGHT" panose="02000503000000000000" pitchFamily="2" charset="0"/>
              </a:rPr>
              <a:t> de </a:t>
            </a:r>
            <a:r>
              <a:rPr lang="es-MX" sz="1600" dirty="0">
                <a:solidFill>
                  <a:srgbClr val="F47F26"/>
                </a:solidFill>
                <a:latin typeface="FRUTIGER LT 45 LIGHT" panose="02000503000000000000" pitchFamily="2" charset="0"/>
              </a:rPr>
              <a:t>Detectores</a:t>
            </a:r>
          </a:p>
        </p:txBody>
      </p:sp>
      <p:sp>
        <p:nvSpPr>
          <p:cNvPr id="85" name="Menu Background">
            <a:extLst>
              <a:ext uri="{FF2B5EF4-FFF2-40B4-BE49-F238E27FC236}">
                <a16:creationId xmlns:a16="http://schemas.microsoft.com/office/drawing/2014/main" id="{F3055EB5-761C-74E6-B44B-4CBA7A304D20}"/>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21" name="Menu Portafolio">
            <a:hlinkClick r:id="rId26" action="ppaction://hlinksldjump"/>
            <a:extLst>
              <a:ext uri="{FF2B5EF4-FFF2-40B4-BE49-F238E27FC236}">
                <a16:creationId xmlns:a16="http://schemas.microsoft.com/office/drawing/2014/main" id="{54FCDFDC-7B82-EAF7-804A-2B6BE6A22530}"/>
              </a:ext>
            </a:extLst>
          </p:cNvPr>
          <p:cNvSpPr txBox="1"/>
          <p:nvPr/>
        </p:nvSpPr>
        <p:spPr>
          <a:xfrm>
            <a:off x="8814465"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22" name="Menu End Presentation">
            <a:hlinkClick r:id="" action="ppaction://hlinkshowjump?jump=lastslide"/>
            <a:extLst>
              <a:ext uri="{FF2B5EF4-FFF2-40B4-BE49-F238E27FC236}">
                <a16:creationId xmlns:a16="http://schemas.microsoft.com/office/drawing/2014/main" id="{774F4220-DE37-0A55-2708-1CB5C7170BFF}"/>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23" name="Menu Detector">
            <a:hlinkClick r:id="rId27" action="ppaction://hlinksldjump"/>
            <a:extLst>
              <a:ext uri="{FF2B5EF4-FFF2-40B4-BE49-F238E27FC236}">
                <a16:creationId xmlns:a16="http://schemas.microsoft.com/office/drawing/2014/main" id="{3CFD6B9C-4492-00DA-053C-0764907C9377}"/>
              </a:ext>
            </a:extLst>
          </p:cNvPr>
          <p:cNvSpPr txBox="1"/>
          <p:nvPr/>
        </p:nvSpPr>
        <p:spPr>
          <a:xfrm>
            <a:off x="7407634"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24" name="Menu Photo Gallery">
            <a:hlinkClick r:id="rId28" action="ppaction://hlinksldjump"/>
            <a:extLst>
              <a:ext uri="{FF2B5EF4-FFF2-40B4-BE49-F238E27FC236}">
                <a16:creationId xmlns:a16="http://schemas.microsoft.com/office/drawing/2014/main" id="{86682C65-0D52-48CE-9AA6-7E5AAE9784B9}"/>
              </a:ext>
            </a:extLst>
          </p:cNvPr>
          <p:cNvSpPr txBox="1"/>
          <p:nvPr/>
        </p:nvSpPr>
        <p:spPr>
          <a:xfrm>
            <a:off x="6000803"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38" name="Menu Benefits">
            <a:hlinkClick r:id="rId29" action="ppaction://hlinksldjump"/>
            <a:extLst>
              <a:ext uri="{FF2B5EF4-FFF2-40B4-BE49-F238E27FC236}">
                <a16:creationId xmlns:a16="http://schemas.microsoft.com/office/drawing/2014/main" id="{E6999B72-73D5-FD7E-6CBA-D1A0396B1166}"/>
              </a:ext>
            </a:extLst>
          </p:cNvPr>
          <p:cNvSpPr txBox="1"/>
          <p:nvPr/>
        </p:nvSpPr>
        <p:spPr>
          <a:xfrm>
            <a:off x="459397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39" name="Menu Features">
            <a:hlinkClick r:id="rId30" action="ppaction://hlinksldjump"/>
            <a:extLst>
              <a:ext uri="{FF2B5EF4-FFF2-40B4-BE49-F238E27FC236}">
                <a16:creationId xmlns:a16="http://schemas.microsoft.com/office/drawing/2014/main" id="{9D9B7A58-16DA-7151-E102-1AEAA92500DC}"/>
              </a:ext>
            </a:extLst>
          </p:cNvPr>
          <p:cNvSpPr txBox="1"/>
          <p:nvPr/>
        </p:nvSpPr>
        <p:spPr>
          <a:xfrm>
            <a:off x="318714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Características</a:t>
            </a:r>
          </a:p>
        </p:txBody>
      </p:sp>
      <p:sp>
        <p:nvSpPr>
          <p:cNvPr id="140" name="Menu Specifications">
            <a:hlinkClick r:id="rId31" action="ppaction://hlinksldjump"/>
            <a:extLst>
              <a:ext uri="{FF2B5EF4-FFF2-40B4-BE49-F238E27FC236}">
                <a16:creationId xmlns:a16="http://schemas.microsoft.com/office/drawing/2014/main" id="{CD87238B-EA15-957E-0F63-4A0E39CCF207}"/>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41" name="Carestream Logo Menu">
            <a:hlinkClick r:id="" action="ppaction://hlinkshowjump?jump=firstslide"/>
            <a:extLst>
              <a:ext uri="{FF2B5EF4-FFF2-40B4-BE49-F238E27FC236}">
                <a16:creationId xmlns:a16="http://schemas.microsoft.com/office/drawing/2014/main" id="{17A93C84-2F99-B854-F071-D2AC961E32C2}"/>
              </a:ext>
            </a:extLst>
          </p:cNvPr>
          <p:cNvPicPr>
            <a:picLocks noChangeAspect="1"/>
          </p:cNvPicPr>
          <p:nvPr/>
        </p:nvPicPr>
        <p:blipFill>
          <a:blip r:embed="rId32"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207" name="DETECTORS">
            <a:extLst>
              <a:ext uri="{FF2B5EF4-FFF2-40B4-BE49-F238E27FC236}">
                <a16:creationId xmlns:a16="http://schemas.microsoft.com/office/drawing/2014/main" id="{CE7F4619-F3B8-A11C-1CA0-0340FBB00900}"/>
              </a:ext>
            </a:extLst>
          </p:cNvPr>
          <p:cNvGrpSpPr/>
          <p:nvPr/>
        </p:nvGrpSpPr>
        <p:grpSpPr>
          <a:xfrm>
            <a:off x="-7890919" y="4139232"/>
            <a:ext cx="2042338" cy="2120888"/>
            <a:chOff x="5247304" y="4372963"/>
            <a:chExt cx="2042338" cy="2120888"/>
          </a:xfrm>
        </p:grpSpPr>
        <p:sp>
          <p:nvSpPr>
            <p:cNvPr id="208" name="Rectangulo Detectors">
              <a:hlinkClick r:id="rId33" action="ppaction://hlinksldjump"/>
              <a:extLst>
                <a:ext uri="{FF2B5EF4-FFF2-40B4-BE49-F238E27FC236}">
                  <a16:creationId xmlns:a16="http://schemas.microsoft.com/office/drawing/2014/main" id="{9C100D27-1C2B-CD81-2329-A02406674083}"/>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9" name="TextBox Detectors">
              <a:hlinkClick r:id="rId33" action="ppaction://hlinksldjump"/>
              <a:extLst>
                <a:ext uri="{FF2B5EF4-FFF2-40B4-BE49-F238E27FC236}">
                  <a16:creationId xmlns:a16="http://schemas.microsoft.com/office/drawing/2014/main" id="{FB4AA73A-EEC9-7E96-979E-F3D563F93588}"/>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10" name="Product image Detectors">
              <a:hlinkClick r:id="rId33" action="ppaction://hlinksldjump"/>
              <a:extLst>
                <a:ext uri="{FF2B5EF4-FFF2-40B4-BE49-F238E27FC236}">
                  <a16:creationId xmlns:a16="http://schemas.microsoft.com/office/drawing/2014/main" id="{077FF61E-B84C-A3E7-243F-08C879241058}"/>
                </a:ext>
              </a:extLst>
            </p:cNvPr>
            <p:cNvPicPr>
              <a:picLocks noChangeAspect="1"/>
            </p:cNvPicPr>
            <p:nvPr/>
          </p:nvPicPr>
          <p:blipFill>
            <a:blip r:embed="rId34"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389505716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CompassFMT video" descr="CompassFMT">
            <a:hlinkClick r:id="" action="ppaction://media"/>
            <a:extLst>
              <a:ext uri="{FF2B5EF4-FFF2-40B4-BE49-F238E27FC236}">
                <a16:creationId xmlns:a16="http://schemas.microsoft.com/office/drawing/2014/main" id="{4E4A97DE-A2A1-8052-6BF8-E8E5E3DB2B2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l="1625"/>
          <a:stretch/>
        </p:blipFill>
        <p:spPr>
          <a:xfrm>
            <a:off x="2312099" y="910998"/>
            <a:ext cx="9893598" cy="5657061"/>
          </a:xfrm>
          <a:prstGeom prst="rect">
            <a:avLst/>
          </a:prstGeom>
        </p:spPr>
      </p:pic>
      <p:pic>
        <p:nvPicPr>
          <p:cNvPr id="57" name="C logo">
            <a:extLst>
              <a:ext uri="{FF2B5EF4-FFF2-40B4-BE49-F238E27FC236}">
                <a16:creationId xmlns:a16="http://schemas.microsoft.com/office/drawing/2014/main" id="{2C8EA692-F3D1-2D4A-C563-1ABF3AB8CB56}"/>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137094" y="1311270"/>
            <a:ext cx="451532" cy="451532"/>
          </a:xfrm>
          <a:prstGeom prst="rect">
            <a:avLst/>
          </a:prstGeom>
        </p:spPr>
      </p:pic>
      <p:sp>
        <p:nvSpPr>
          <p:cNvPr id="59" name="Subtitle">
            <a:extLst>
              <a:ext uri="{FF2B5EF4-FFF2-40B4-BE49-F238E27FC236}">
                <a16:creationId xmlns:a16="http://schemas.microsoft.com/office/drawing/2014/main" id="{97C0EE7B-A824-EFAE-9DA6-781F1E95C0DA}"/>
              </a:ext>
            </a:extLst>
          </p:cNvPr>
          <p:cNvSpPr txBox="1"/>
          <p:nvPr/>
        </p:nvSpPr>
        <p:spPr>
          <a:xfrm>
            <a:off x="0" y="2075464"/>
            <a:ext cx="2757624" cy="307777"/>
          </a:xfrm>
          <a:prstGeom prst="rect">
            <a:avLst/>
          </a:prstGeom>
          <a:noFill/>
        </p:spPr>
        <p:txBody>
          <a:bodyPr wrap="square" rtlCol="0">
            <a:spAutoFit/>
          </a:bodyPr>
          <a:lstStyle/>
          <a:p>
            <a:pPr algn="r"/>
            <a:r>
              <a:rPr lang="es-MX" sz="1400">
                <a:solidFill>
                  <a:srgbClr val="F47F26"/>
                </a:solidFill>
                <a:latin typeface="FRUTIGER LT 45 LIGHT" panose="02000503000000000000" pitchFamily="2" charset="0"/>
              </a:rPr>
              <a:t>Características</a:t>
            </a:r>
          </a:p>
        </p:txBody>
      </p:sp>
      <p:sp>
        <p:nvSpPr>
          <p:cNvPr id="99" name="Title">
            <a:extLst>
              <a:ext uri="{FF2B5EF4-FFF2-40B4-BE49-F238E27FC236}">
                <a16:creationId xmlns:a16="http://schemas.microsoft.com/office/drawing/2014/main" id="{5D8520D3-CACF-37FD-FE22-003CA94286F6}"/>
              </a:ext>
            </a:extLst>
          </p:cNvPr>
          <p:cNvSpPr txBox="1"/>
          <p:nvPr/>
        </p:nvSpPr>
        <p:spPr>
          <a:xfrm>
            <a:off x="50800" y="1823717"/>
            <a:ext cx="2740788" cy="584775"/>
          </a:xfrm>
          <a:prstGeom prst="rect">
            <a:avLst/>
          </a:prstGeom>
          <a:noFill/>
        </p:spPr>
        <p:txBody>
          <a:bodyPr wrap="square" rtlCol="0">
            <a:spAutoFit/>
          </a:bodyPr>
          <a:lstStyle/>
          <a:p>
            <a:pPr algn="r"/>
            <a:r>
              <a:rPr lang="en-US" sz="1600" b="1" dirty="0">
                <a:latin typeface="FRUTIGER LT 65" panose="02000503000000000000" pitchFamily="2" charset="0"/>
              </a:rPr>
              <a:t>Sistema DRX-Compass FMT</a:t>
            </a:r>
          </a:p>
        </p:txBody>
      </p:sp>
      <p:sp>
        <p:nvSpPr>
          <p:cNvPr id="72" name="TextBox 71">
            <a:hlinkClick r:id="rId7" action="ppaction://hlinksldjump"/>
            <a:extLst>
              <a:ext uri="{FF2B5EF4-FFF2-40B4-BE49-F238E27FC236}">
                <a16:creationId xmlns:a16="http://schemas.microsoft.com/office/drawing/2014/main" id="{13542EB2-F524-6B12-4125-E58201EE715D}"/>
              </a:ext>
            </a:extLst>
          </p:cNvPr>
          <p:cNvSpPr txBox="1"/>
          <p:nvPr/>
        </p:nvSpPr>
        <p:spPr>
          <a:xfrm>
            <a:off x="-10778" y="2505711"/>
            <a:ext cx="2934674" cy="369332"/>
          </a:xfrm>
          <a:prstGeom prst="rect">
            <a:avLst/>
          </a:prstGeom>
          <a:solidFill>
            <a:schemeClr val="bg1">
              <a:lumMod val="75000"/>
            </a:schemeClr>
          </a:solidFill>
          <a:ln>
            <a:noFill/>
          </a:ln>
        </p:spPr>
        <p:txBody>
          <a:bodyPr wrap="square" rtlCol="0">
            <a:spAutoFit/>
          </a:bodyPr>
          <a:lstStyle/>
          <a:p>
            <a:pPr algn="r"/>
            <a:r>
              <a:rPr lang="es-MX">
                <a:solidFill>
                  <a:schemeClr val="bg1"/>
                </a:solidFill>
                <a:latin typeface="FRUTIGER LT 45 LIGHT" panose="02000503000000000000" pitchFamily="2" charset="0"/>
              </a:rPr>
              <a:t>Inalámbrico a Demanda</a:t>
            </a:r>
          </a:p>
        </p:txBody>
      </p:sp>
      <p:sp>
        <p:nvSpPr>
          <p:cNvPr id="73" name="TextBox 72">
            <a:hlinkClick r:id="rId8" action="ppaction://hlinksldjump"/>
            <a:extLst>
              <a:ext uri="{FF2B5EF4-FFF2-40B4-BE49-F238E27FC236}">
                <a16:creationId xmlns:a16="http://schemas.microsoft.com/office/drawing/2014/main" id="{E831168B-DA6D-D137-C8E9-ADD70F24A694}"/>
              </a:ext>
            </a:extLst>
          </p:cNvPr>
          <p:cNvSpPr txBox="1"/>
          <p:nvPr/>
        </p:nvSpPr>
        <p:spPr>
          <a:xfrm>
            <a:off x="-8566" y="2903657"/>
            <a:ext cx="2934674" cy="369332"/>
          </a:xfrm>
          <a:prstGeom prst="rect">
            <a:avLst/>
          </a:prstGeom>
          <a:solidFill>
            <a:srgbClr val="F47F26"/>
          </a:solidFill>
          <a:ln>
            <a:noFill/>
          </a:ln>
        </p:spPr>
        <p:txBody>
          <a:bodyPr wrap="square" rtlCol="0">
            <a:spAutoFit/>
          </a:bodyPr>
          <a:lstStyle/>
          <a:p>
            <a:pPr algn="r"/>
            <a:r>
              <a:rPr lang="es-MX" err="1">
                <a:solidFill>
                  <a:schemeClr val="bg1"/>
                </a:solidFill>
                <a:latin typeface="FRUTIGER LT 45 LIGHT" panose="02000503000000000000" pitchFamily="2" charset="0"/>
              </a:rPr>
              <a:t>Autoseguimiento</a:t>
            </a:r>
            <a:r>
              <a:rPr lang="es-MX">
                <a:solidFill>
                  <a:schemeClr val="bg1"/>
                </a:solidFill>
                <a:latin typeface="FRUTIGER LT 45 LIGHT" panose="02000503000000000000" pitchFamily="2" charset="0"/>
              </a:rPr>
              <a:t> en mesa</a:t>
            </a:r>
          </a:p>
        </p:txBody>
      </p:sp>
      <p:sp>
        <p:nvSpPr>
          <p:cNvPr id="74" name="TextBox 73">
            <a:hlinkClick r:id="rId9" action="ppaction://hlinksldjump"/>
            <a:extLst>
              <a:ext uri="{FF2B5EF4-FFF2-40B4-BE49-F238E27FC236}">
                <a16:creationId xmlns:a16="http://schemas.microsoft.com/office/drawing/2014/main" id="{FFD42F10-508F-132C-B97E-0DA3A5FEAA62}"/>
              </a:ext>
            </a:extLst>
          </p:cNvPr>
          <p:cNvSpPr txBox="1"/>
          <p:nvPr/>
        </p:nvSpPr>
        <p:spPr>
          <a:xfrm>
            <a:off x="-17122" y="4385742"/>
            <a:ext cx="2934675" cy="369332"/>
          </a:xfrm>
          <a:prstGeom prst="rect">
            <a:avLst/>
          </a:prstGeom>
          <a:solidFill>
            <a:srgbClr val="F8A633"/>
          </a:solidFill>
          <a:ln>
            <a:noFill/>
          </a:ln>
        </p:spPr>
        <p:txBody>
          <a:bodyPr wrap="square" rtlCol="0">
            <a:spAutoFit/>
          </a:bodyPr>
          <a:lstStyle/>
          <a:p>
            <a:pPr algn="r"/>
            <a:r>
              <a:rPr lang="es-MX">
                <a:solidFill>
                  <a:schemeClr val="bg1"/>
                </a:solidFill>
                <a:latin typeface="FRUTIGER LT 45 LIGHT" panose="02000503000000000000" pitchFamily="2" charset="0"/>
              </a:rPr>
              <a:t>Smart </a:t>
            </a:r>
            <a:r>
              <a:rPr lang="es-MX" err="1">
                <a:solidFill>
                  <a:schemeClr val="bg1"/>
                </a:solidFill>
                <a:latin typeface="FRUTIGER LT 45 LIGHT" panose="02000503000000000000" pitchFamily="2" charset="0"/>
              </a:rPr>
              <a:t>Noise</a:t>
            </a:r>
            <a:r>
              <a:rPr lang="es-MX">
                <a:solidFill>
                  <a:schemeClr val="bg1"/>
                </a:solidFill>
                <a:latin typeface="FRUTIGER LT 45 LIGHT" panose="02000503000000000000" pitchFamily="2" charset="0"/>
              </a:rPr>
              <a:t> </a:t>
            </a:r>
            <a:r>
              <a:rPr lang="es-MX" err="1">
                <a:solidFill>
                  <a:schemeClr val="bg1"/>
                </a:solidFill>
                <a:latin typeface="FRUTIGER LT 45 LIGHT" panose="02000503000000000000" pitchFamily="2" charset="0"/>
              </a:rPr>
              <a:t>Cancellation</a:t>
            </a:r>
            <a:endParaRPr lang="es-MX">
              <a:solidFill>
                <a:schemeClr val="bg1"/>
              </a:solidFill>
              <a:latin typeface="FRUTIGER LT 45 LIGHT" panose="02000503000000000000" pitchFamily="2" charset="0"/>
            </a:endParaRPr>
          </a:p>
        </p:txBody>
      </p:sp>
      <p:sp>
        <p:nvSpPr>
          <p:cNvPr id="75" name="TextBox 74">
            <a:hlinkClick r:id="rId10" action="ppaction://hlinksldjump"/>
            <a:extLst>
              <a:ext uri="{FF2B5EF4-FFF2-40B4-BE49-F238E27FC236}">
                <a16:creationId xmlns:a16="http://schemas.microsoft.com/office/drawing/2014/main" id="{46A21F89-95B8-C892-DBC4-2AA2326A9897}"/>
              </a:ext>
            </a:extLst>
          </p:cNvPr>
          <p:cNvSpPr txBox="1"/>
          <p:nvPr/>
        </p:nvSpPr>
        <p:spPr>
          <a:xfrm>
            <a:off x="-8566" y="3321593"/>
            <a:ext cx="2934674" cy="369332"/>
          </a:xfrm>
          <a:prstGeom prst="rect">
            <a:avLst/>
          </a:prstGeom>
          <a:solidFill>
            <a:srgbClr val="F47F26"/>
          </a:solidFill>
          <a:ln>
            <a:noFill/>
          </a:ln>
        </p:spPr>
        <p:txBody>
          <a:bodyPr wrap="square" rtlCol="0">
            <a:spAutoFit/>
          </a:bodyPr>
          <a:lstStyle/>
          <a:p>
            <a:pPr algn="r"/>
            <a:r>
              <a:rPr lang="es-MX">
                <a:solidFill>
                  <a:schemeClr val="bg1"/>
                </a:solidFill>
                <a:latin typeface="FRUTIGER LT 45 LIGHT" panose="02000503000000000000" pitchFamily="2" charset="0"/>
              </a:rPr>
              <a:t>Auto LLI</a:t>
            </a:r>
          </a:p>
        </p:txBody>
      </p:sp>
      <p:sp>
        <p:nvSpPr>
          <p:cNvPr id="76" name="TextBox 75">
            <a:extLst>
              <a:ext uri="{FF2B5EF4-FFF2-40B4-BE49-F238E27FC236}">
                <a16:creationId xmlns:a16="http://schemas.microsoft.com/office/drawing/2014/main" id="{CD01CEAE-4189-E456-1ACB-B93CCD35C794}"/>
              </a:ext>
            </a:extLst>
          </p:cNvPr>
          <p:cNvSpPr txBox="1"/>
          <p:nvPr/>
        </p:nvSpPr>
        <p:spPr>
          <a:xfrm>
            <a:off x="1521050" y="4108802"/>
            <a:ext cx="1402168" cy="276999"/>
          </a:xfrm>
          <a:prstGeom prst="rect">
            <a:avLst/>
          </a:prstGeom>
          <a:noFill/>
        </p:spPr>
        <p:txBody>
          <a:bodyPr wrap="square" rtlCol="0">
            <a:spAutoFit/>
          </a:bodyPr>
          <a:lstStyle/>
          <a:p>
            <a:pPr algn="r"/>
            <a:r>
              <a:rPr lang="es-MX" sz="1200" b="1">
                <a:latin typeface="FRUTIGER LT 45 LIGHT" panose="02000503000000000000" pitchFamily="2" charset="0"/>
              </a:rPr>
              <a:t>Software</a:t>
            </a:r>
          </a:p>
        </p:txBody>
      </p:sp>
      <p:sp>
        <p:nvSpPr>
          <p:cNvPr id="81" name="TextBox 80">
            <a:hlinkClick r:id="rId11" action="ppaction://hlinksldjump"/>
            <a:extLst>
              <a:ext uri="{FF2B5EF4-FFF2-40B4-BE49-F238E27FC236}">
                <a16:creationId xmlns:a16="http://schemas.microsoft.com/office/drawing/2014/main" id="{6F268E51-B87C-FCB0-BF19-F111CB597684}"/>
              </a:ext>
            </a:extLst>
          </p:cNvPr>
          <p:cNvSpPr txBox="1"/>
          <p:nvPr/>
        </p:nvSpPr>
        <p:spPr>
          <a:xfrm>
            <a:off x="-10778" y="3739529"/>
            <a:ext cx="2934674" cy="369332"/>
          </a:xfrm>
          <a:prstGeom prst="rect">
            <a:avLst/>
          </a:prstGeom>
          <a:solidFill>
            <a:srgbClr val="F47F26"/>
          </a:solidFill>
          <a:ln>
            <a:noFill/>
          </a:ln>
        </p:spPr>
        <p:txBody>
          <a:bodyPr wrap="square" rtlCol="0">
            <a:spAutoFit/>
          </a:bodyPr>
          <a:lstStyle/>
          <a:p>
            <a:pPr algn="r"/>
            <a:r>
              <a:rPr lang="es-MX">
                <a:solidFill>
                  <a:schemeClr val="bg1"/>
                </a:solidFill>
                <a:latin typeface="FRUTIGER LT 45 LIGHT" panose="02000503000000000000" pitchFamily="2" charset="0"/>
              </a:rPr>
              <a:t>DRX-</a:t>
            </a:r>
            <a:r>
              <a:rPr lang="es-MX" err="1">
                <a:solidFill>
                  <a:schemeClr val="bg1"/>
                </a:solidFill>
                <a:latin typeface="FRUTIGER LT 45 LIGHT" panose="02000503000000000000" pitchFamily="2" charset="0"/>
              </a:rPr>
              <a:t>Compass</a:t>
            </a:r>
            <a:r>
              <a:rPr lang="es-MX">
                <a:solidFill>
                  <a:schemeClr val="bg1"/>
                </a:solidFill>
                <a:latin typeface="FRUTIGER LT 45 LIGHT" panose="02000503000000000000" pitchFamily="2" charset="0"/>
              </a:rPr>
              <a:t> con DRX-LC</a:t>
            </a:r>
          </a:p>
        </p:txBody>
      </p:sp>
      <p:sp>
        <p:nvSpPr>
          <p:cNvPr id="201" name="Our Portafolio text box">
            <a:extLst>
              <a:ext uri="{FF2B5EF4-FFF2-40B4-BE49-F238E27FC236}">
                <a16:creationId xmlns:a16="http://schemas.microsoft.com/office/drawing/2014/main" id="{EFDB1749-F8E1-C64B-D16A-157FE17F8678}"/>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202" name="Footer Placeholder 4">
            <a:extLst>
              <a:ext uri="{FF2B5EF4-FFF2-40B4-BE49-F238E27FC236}">
                <a16:creationId xmlns:a16="http://schemas.microsoft.com/office/drawing/2014/main" id="{8334B636-C425-0220-15F4-2E77C0D051C6}"/>
              </a:ext>
            </a:extLst>
          </p:cNvPr>
          <p:cNvSpPr txBox="1">
            <a:spLocks/>
          </p:cNvSpPr>
          <p:nvPr/>
        </p:nvSpPr>
        <p:spPr>
          <a:xfrm>
            <a:off x="6178898" y="6356350"/>
            <a:ext cx="21600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©2025 Carestream Health, Inc. </a:t>
            </a:r>
          </a:p>
        </p:txBody>
      </p:sp>
      <p:sp>
        <p:nvSpPr>
          <p:cNvPr id="203" name="Thank you Title">
            <a:extLst>
              <a:ext uri="{FF2B5EF4-FFF2-40B4-BE49-F238E27FC236}">
                <a16:creationId xmlns:a16="http://schemas.microsoft.com/office/drawing/2014/main" id="{0B278BD8-BC63-398E-0955-5B27E76D1AEE}"/>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204" name="Why Us picture">
            <a:extLst>
              <a:ext uri="{FF2B5EF4-FFF2-40B4-BE49-F238E27FC236}">
                <a16:creationId xmlns:a16="http://schemas.microsoft.com/office/drawing/2014/main" id="{7956E137-5089-1CF7-B84E-06E6E066AB33}"/>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grpSp>
        <p:nvGrpSpPr>
          <p:cNvPr id="205" name="PRINTING">
            <a:extLst>
              <a:ext uri="{FF2B5EF4-FFF2-40B4-BE49-F238E27FC236}">
                <a16:creationId xmlns:a16="http://schemas.microsoft.com/office/drawing/2014/main" id="{0107A954-F28A-1A34-5323-5513F8CF216B}"/>
              </a:ext>
            </a:extLst>
          </p:cNvPr>
          <p:cNvGrpSpPr/>
          <p:nvPr/>
        </p:nvGrpSpPr>
        <p:grpSpPr>
          <a:xfrm>
            <a:off x="-4150933" y="4208655"/>
            <a:ext cx="2263350" cy="1982042"/>
            <a:chOff x="9691837" y="4522498"/>
            <a:chExt cx="2263350" cy="1982042"/>
          </a:xfrm>
        </p:grpSpPr>
        <p:sp>
          <p:nvSpPr>
            <p:cNvPr id="206" name="Rectangulo Printing">
              <a:hlinkClick r:id="rId13" action="ppaction://hlinksldjump"/>
              <a:extLst>
                <a:ext uri="{FF2B5EF4-FFF2-40B4-BE49-F238E27FC236}">
                  <a16:creationId xmlns:a16="http://schemas.microsoft.com/office/drawing/2014/main" id="{3D94EEBE-487B-A8BB-346E-C7325E16D7B3}"/>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7" name="TextBox Printing">
              <a:hlinkClick r:id="rId13" action="ppaction://hlinksldjump"/>
              <a:extLst>
                <a:ext uri="{FF2B5EF4-FFF2-40B4-BE49-F238E27FC236}">
                  <a16:creationId xmlns:a16="http://schemas.microsoft.com/office/drawing/2014/main" id="{4943869D-3F4E-F150-737F-F6C7608A5137}"/>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208" name="Prodcut image 5950">
              <a:hlinkClick r:id="rId13" action="ppaction://hlinksldjump"/>
              <a:extLst>
                <a:ext uri="{FF2B5EF4-FFF2-40B4-BE49-F238E27FC236}">
                  <a16:creationId xmlns:a16="http://schemas.microsoft.com/office/drawing/2014/main" id="{23A109B8-3BEC-0EA8-83CC-C836A94D7967}"/>
                </a:ext>
              </a:extLst>
            </p:cNvPr>
            <p:cNvPicPr>
              <a:picLocks noChangeAspect="1" noChangeArrowheads="1"/>
            </p:cNvPicPr>
            <p:nvPr/>
          </p:nvPicPr>
          <p:blipFill>
            <a:blip r:embed="rId14"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209" name="Vita Flex">
              <a:hlinkClick r:id="rId13" action="ppaction://hlinksldjump"/>
              <a:extLst>
                <a:ext uri="{FF2B5EF4-FFF2-40B4-BE49-F238E27FC236}">
                  <a16:creationId xmlns:a16="http://schemas.microsoft.com/office/drawing/2014/main" id="{CC92B14D-DE4E-7803-CB25-0226CF79792B}"/>
                </a:ext>
              </a:extLst>
            </p:cNvPr>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214" name="RISE">
            <a:extLst>
              <a:ext uri="{FF2B5EF4-FFF2-40B4-BE49-F238E27FC236}">
                <a16:creationId xmlns:a16="http://schemas.microsoft.com/office/drawing/2014/main" id="{D2381BE0-C5EF-E1E8-6C0C-10DE102F510C}"/>
              </a:ext>
            </a:extLst>
          </p:cNvPr>
          <p:cNvGrpSpPr/>
          <p:nvPr/>
        </p:nvGrpSpPr>
        <p:grpSpPr>
          <a:xfrm>
            <a:off x="-11285110" y="4208655"/>
            <a:ext cx="2042338" cy="1982042"/>
            <a:chOff x="3870208" y="4306822"/>
            <a:chExt cx="2042338" cy="1982042"/>
          </a:xfrm>
        </p:grpSpPr>
        <p:grpSp>
          <p:nvGrpSpPr>
            <p:cNvPr id="215" name="RISE">
              <a:extLst>
                <a:ext uri="{FF2B5EF4-FFF2-40B4-BE49-F238E27FC236}">
                  <a16:creationId xmlns:a16="http://schemas.microsoft.com/office/drawing/2014/main" id="{F95E414B-5D1E-3D77-91CC-8F5338CEB404}"/>
                </a:ext>
              </a:extLst>
            </p:cNvPr>
            <p:cNvGrpSpPr/>
            <p:nvPr/>
          </p:nvGrpSpPr>
          <p:grpSpPr>
            <a:xfrm>
              <a:off x="3870208" y="4306822"/>
              <a:ext cx="2042338" cy="1982042"/>
              <a:chOff x="2933238" y="4372963"/>
              <a:chExt cx="2042338" cy="1982042"/>
            </a:xfrm>
          </p:grpSpPr>
          <p:sp>
            <p:nvSpPr>
              <p:cNvPr id="217" name="Rectangulo Rise">
                <a:hlinkClick r:id="rId16" action="ppaction://hlinksldjump"/>
                <a:extLst>
                  <a:ext uri="{FF2B5EF4-FFF2-40B4-BE49-F238E27FC236}">
                    <a16:creationId xmlns:a16="http://schemas.microsoft.com/office/drawing/2014/main" id="{3F04EBDD-E707-A0A0-4D69-95C9384C8255}"/>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18" name="TextBox Rise">
                <a:hlinkClick r:id="rId16" action="ppaction://hlinksldjump"/>
                <a:extLst>
                  <a:ext uri="{FF2B5EF4-FFF2-40B4-BE49-F238E27FC236}">
                    <a16:creationId xmlns:a16="http://schemas.microsoft.com/office/drawing/2014/main" id="{4D06840F-8902-77D5-4C12-B82652D86314}"/>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216" name="Picture 215">
              <a:hlinkClick r:id="rId16" action="ppaction://hlinksldjump"/>
              <a:extLst>
                <a:ext uri="{FF2B5EF4-FFF2-40B4-BE49-F238E27FC236}">
                  <a16:creationId xmlns:a16="http://schemas.microsoft.com/office/drawing/2014/main" id="{88183744-2108-FD41-E372-139646250703}"/>
                </a:ext>
              </a:extLst>
            </p:cNvPr>
            <p:cNvPicPr>
              <a:picLocks noChangeAspect="1"/>
            </p:cNvPicPr>
            <p:nvPr/>
          </p:nvPicPr>
          <p:blipFill>
            <a:blip r:embed="rId17"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219" name="REVOLUTION">
            <a:extLst>
              <a:ext uri="{FF2B5EF4-FFF2-40B4-BE49-F238E27FC236}">
                <a16:creationId xmlns:a16="http://schemas.microsoft.com/office/drawing/2014/main" id="{FE473AC6-F67C-9416-BEAD-30DBF5E3D7D0}"/>
              </a:ext>
            </a:extLst>
          </p:cNvPr>
          <p:cNvGrpSpPr/>
          <p:nvPr/>
        </p:nvGrpSpPr>
        <p:grpSpPr>
          <a:xfrm>
            <a:off x="-14975241" y="4203612"/>
            <a:ext cx="2062983" cy="1992129"/>
            <a:chOff x="612262" y="4383050"/>
            <a:chExt cx="2062983" cy="1992129"/>
          </a:xfrm>
        </p:grpSpPr>
        <p:sp>
          <p:nvSpPr>
            <p:cNvPr id="220" name="Rectangulo Revolution">
              <a:hlinkClick r:id="rId18" action="ppaction://hlinksldjump"/>
              <a:extLst>
                <a:ext uri="{FF2B5EF4-FFF2-40B4-BE49-F238E27FC236}">
                  <a16:creationId xmlns:a16="http://schemas.microsoft.com/office/drawing/2014/main" id="{F1ED4F61-FDCA-BCB7-795E-5FB984DD59FC}"/>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221" name="Prodcut image Revolution">
              <a:hlinkClick r:id="rId18" action="ppaction://hlinksldjump"/>
              <a:extLst>
                <a:ext uri="{FF2B5EF4-FFF2-40B4-BE49-F238E27FC236}">
                  <a16:creationId xmlns:a16="http://schemas.microsoft.com/office/drawing/2014/main" id="{5140E216-66B0-0102-321C-6654BF387617}"/>
                </a:ext>
              </a:extLst>
            </p:cNvPr>
            <p:cNvPicPr>
              <a:picLocks noChangeAspect="1"/>
            </p:cNvPicPr>
            <p:nvPr/>
          </p:nvPicPr>
          <p:blipFill>
            <a:blip r:embed="rId19"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222" name="TextBox Revolution">
              <a:hlinkClick r:id="rId18" action="ppaction://hlinksldjump"/>
              <a:extLst>
                <a:ext uri="{FF2B5EF4-FFF2-40B4-BE49-F238E27FC236}">
                  <a16:creationId xmlns:a16="http://schemas.microsoft.com/office/drawing/2014/main" id="{8400E819-DC95-9D81-6D14-74F918FB8727}"/>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sp>
        <p:nvSpPr>
          <p:cNvPr id="223" name="Medical Imaging Title">
            <a:extLst>
              <a:ext uri="{FF2B5EF4-FFF2-40B4-BE49-F238E27FC236}">
                <a16:creationId xmlns:a16="http://schemas.microsoft.com/office/drawing/2014/main" id="{4EA9749F-B20A-4D10-096C-03CFF2392DFB}"/>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224" name="We Care Text">
            <a:extLst>
              <a:ext uri="{FF2B5EF4-FFF2-40B4-BE49-F238E27FC236}">
                <a16:creationId xmlns:a16="http://schemas.microsoft.com/office/drawing/2014/main" id="{45770FA3-0A41-A03A-8440-521D754523B0}"/>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225" name="Thank you image">
            <a:extLst>
              <a:ext uri="{FF2B5EF4-FFF2-40B4-BE49-F238E27FC236}">
                <a16:creationId xmlns:a16="http://schemas.microsoft.com/office/drawing/2014/main" id="{2D0C7F1A-83C4-5942-1055-E4AC726AB27B}"/>
              </a:ext>
            </a:extLst>
          </p:cNvPr>
          <p:cNvPicPr>
            <a:picLocks noChangeAspect="1"/>
          </p:cNvPicPr>
          <p:nvPr/>
        </p:nvPicPr>
        <p:blipFill>
          <a:blip r:embed="rId20"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226" name="EXCEL">
            <a:extLst>
              <a:ext uri="{FF2B5EF4-FFF2-40B4-BE49-F238E27FC236}">
                <a16:creationId xmlns:a16="http://schemas.microsoft.com/office/drawing/2014/main" id="{3E357E5C-5A31-FE12-B8A1-C2D3F0488D61}"/>
              </a:ext>
            </a:extLst>
          </p:cNvPr>
          <p:cNvGrpSpPr/>
          <p:nvPr/>
        </p:nvGrpSpPr>
        <p:grpSpPr>
          <a:xfrm>
            <a:off x="26541013" y="1885505"/>
            <a:ext cx="2057103" cy="1982042"/>
            <a:chOff x="9706418" y="2036246"/>
            <a:chExt cx="2057103" cy="1982042"/>
          </a:xfrm>
        </p:grpSpPr>
        <p:sp>
          <p:nvSpPr>
            <p:cNvPr id="227" name="Rectangulo Excel">
              <a:hlinkClick r:id="rId21" action="ppaction://hlinksldjump"/>
              <a:extLst>
                <a:ext uri="{FF2B5EF4-FFF2-40B4-BE49-F238E27FC236}">
                  <a16:creationId xmlns:a16="http://schemas.microsoft.com/office/drawing/2014/main" id="{17C66AF8-DC46-CFD2-DDE6-39DD0282695D}"/>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28" name="TextBox Excel">
              <a:hlinkClick r:id="rId21" action="ppaction://hlinksldjump"/>
              <a:extLst>
                <a:ext uri="{FF2B5EF4-FFF2-40B4-BE49-F238E27FC236}">
                  <a16:creationId xmlns:a16="http://schemas.microsoft.com/office/drawing/2014/main" id="{63B8ED2C-A32C-328F-022A-3DD008C6DE0C}"/>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229" name="Product image Excel">
              <a:hlinkClick r:id="rId21" action="ppaction://hlinksldjump"/>
              <a:extLst>
                <a:ext uri="{FF2B5EF4-FFF2-40B4-BE49-F238E27FC236}">
                  <a16:creationId xmlns:a16="http://schemas.microsoft.com/office/drawing/2014/main" id="{FCCE7200-BEE9-22AD-84C3-5EC1FE5436D7}"/>
                </a:ext>
              </a:extLst>
            </p:cNvPr>
            <p:cNvPicPr>
              <a:picLocks noChangeAspect="1"/>
            </p:cNvPicPr>
            <p:nvPr/>
          </p:nvPicPr>
          <p:blipFill>
            <a:blip r:embed="rId22"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230" name="COMPAS OTC">
            <a:extLst>
              <a:ext uri="{FF2B5EF4-FFF2-40B4-BE49-F238E27FC236}">
                <a16:creationId xmlns:a16="http://schemas.microsoft.com/office/drawing/2014/main" id="{A9F20EB8-1E94-5F13-0AE7-A3769191554A}"/>
              </a:ext>
            </a:extLst>
          </p:cNvPr>
          <p:cNvGrpSpPr/>
          <p:nvPr/>
        </p:nvGrpSpPr>
        <p:grpSpPr>
          <a:xfrm>
            <a:off x="22389051" y="1885505"/>
            <a:ext cx="2042338" cy="1982042"/>
            <a:chOff x="5078285" y="2036246"/>
            <a:chExt cx="2042338" cy="1982042"/>
          </a:xfrm>
        </p:grpSpPr>
        <p:sp>
          <p:nvSpPr>
            <p:cNvPr id="231" name="Rectangulo Compas OTC">
              <a:hlinkClick r:id="rId23" action="ppaction://hlinksldjump"/>
              <a:extLst>
                <a:ext uri="{FF2B5EF4-FFF2-40B4-BE49-F238E27FC236}">
                  <a16:creationId xmlns:a16="http://schemas.microsoft.com/office/drawing/2014/main" id="{1FA98707-9169-DF76-0B06-1A42130555AA}"/>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32" name="TextBox Compass OTC">
              <a:hlinkClick r:id="rId23" action="ppaction://hlinksldjump"/>
              <a:extLst>
                <a:ext uri="{FF2B5EF4-FFF2-40B4-BE49-F238E27FC236}">
                  <a16:creationId xmlns:a16="http://schemas.microsoft.com/office/drawing/2014/main" id="{DFC26246-7155-D0C6-BE61-E3E0A58C2D3B}"/>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233" name="Product image Compass OTC">
              <a:hlinkClick r:id="rId23" action="ppaction://hlinksldjump"/>
              <a:extLst>
                <a:ext uri="{FF2B5EF4-FFF2-40B4-BE49-F238E27FC236}">
                  <a16:creationId xmlns:a16="http://schemas.microsoft.com/office/drawing/2014/main" id="{0615EE86-A109-6C45-0E53-03F92771B492}"/>
                </a:ext>
              </a:extLst>
            </p:cNvPr>
            <p:cNvPicPr>
              <a:picLocks noChangeAspect="1"/>
            </p:cNvPicPr>
            <p:nvPr/>
          </p:nvPicPr>
          <p:blipFill rotWithShape="1">
            <a:blip r:embed="rId24"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234" name="COMPASS FMT">
            <a:extLst>
              <a:ext uri="{FF2B5EF4-FFF2-40B4-BE49-F238E27FC236}">
                <a16:creationId xmlns:a16="http://schemas.microsoft.com/office/drawing/2014/main" id="{5B379915-124D-47DD-C905-0CEE735362CE}"/>
              </a:ext>
            </a:extLst>
          </p:cNvPr>
          <p:cNvGrpSpPr/>
          <p:nvPr/>
        </p:nvGrpSpPr>
        <p:grpSpPr>
          <a:xfrm>
            <a:off x="18200403" y="1885505"/>
            <a:ext cx="2042338" cy="1982042"/>
            <a:chOff x="2774521" y="2046333"/>
            <a:chExt cx="2042338" cy="1982042"/>
          </a:xfrm>
        </p:grpSpPr>
        <p:grpSp>
          <p:nvGrpSpPr>
            <p:cNvPr id="235" name="Group 234">
              <a:extLst>
                <a:ext uri="{FF2B5EF4-FFF2-40B4-BE49-F238E27FC236}">
                  <a16:creationId xmlns:a16="http://schemas.microsoft.com/office/drawing/2014/main" id="{E2DE87AD-B397-C9F1-C712-8E5EAC2355BD}"/>
                </a:ext>
              </a:extLst>
            </p:cNvPr>
            <p:cNvGrpSpPr/>
            <p:nvPr/>
          </p:nvGrpSpPr>
          <p:grpSpPr>
            <a:xfrm>
              <a:off x="2774521" y="2046333"/>
              <a:ext cx="2042338" cy="1982042"/>
              <a:chOff x="2774521" y="2046333"/>
              <a:chExt cx="2042338" cy="1982042"/>
            </a:xfrm>
          </p:grpSpPr>
          <p:sp>
            <p:nvSpPr>
              <p:cNvPr id="237" name="Rectangulo Horizon">
                <a:hlinkClick r:id="rId25" action="ppaction://hlinksldjump"/>
                <a:extLst>
                  <a:ext uri="{FF2B5EF4-FFF2-40B4-BE49-F238E27FC236}">
                    <a16:creationId xmlns:a16="http://schemas.microsoft.com/office/drawing/2014/main" id="{FA602C79-CBD3-5253-E1A5-681B47BAC522}"/>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38" name="TextBox Compass FMT">
                <a:hlinkClick r:id="rId25" action="ppaction://hlinksldjump"/>
                <a:extLst>
                  <a:ext uri="{FF2B5EF4-FFF2-40B4-BE49-F238E27FC236}">
                    <a16:creationId xmlns:a16="http://schemas.microsoft.com/office/drawing/2014/main" id="{0F08CBD1-BED5-23C9-DA62-E28914A16E4E}"/>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236" name="Picture 235">
              <a:hlinkClick r:id="rId25" action="ppaction://hlinksldjump"/>
              <a:extLst>
                <a:ext uri="{FF2B5EF4-FFF2-40B4-BE49-F238E27FC236}">
                  <a16:creationId xmlns:a16="http://schemas.microsoft.com/office/drawing/2014/main" id="{1B23368A-5916-E85C-7AD8-394F8C61AA32}"/>
                </a:ext>
              </a:extLst>
            </p:cNvPr>
            <p:cNvPicPr>
              <a:picLocks noChangeAspect="1"/>
            </p:cNvPicPr>
            <p:nvPr/>
          </p:nvPicPr>
          <p:blipFill rotWithShape="1">
            <a:blip r:embed="rId26"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239" name="HORIZON">
            <a:extLst>
              <a:ext uri="{FF2B5EF4-FFF2-40B4-BE49-F238E27FC236}">
                <a16:creationId xmlns:a16="http://schemas.microsoft.com/office/drawing/2014/main" id="{BC86ED7F-C7EA-832B-3808-EBA5862C7B41}"/>
              </a:ext>
            </a:extLst>
          </p:cNvPr>
          <p:cNvGrpSpPr/>
          <p:nvPr/>
        </p:nvGrpSpPr>
        <p:grpSpPr>
          <a:xfrm>
            <a:off x="14110573" y="1885505"/>
            <a:ext cx="2062983" cy="1982042"/>
            <a:chOff x="443243" y="2046333"/>
            <a:chExt cx="2062983" cy="1982042"/>
          </a:xfrm>
        </p:grpSpPr>
        <p:sp>
          <p:nvSpPr>
            <p:cNvPr id="240" name="Rectangulo Horizon">
              <a:hlinkClick r:id="rId27" action="ppaction://hlinksldjump"/>
              <a:extLst>
                <a:ext uri="{FF2B5EF4-FFF2-40B4-BE49-F238E27FC236}">
                  <a16:creationId xmlns:a16="http://schemas.microsoft.com/office/drawing/2014/main" id="{8526BE87-E1A1-8EF7-52F6-C2EBB5A2C3C1}"/>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41" name="TextBox Horizon">
              <a:hlinkClick r:id="rId27" action="ppaction://hlinksldjump"/>
              <a:extLst>
                <a:ext uri="{FF2B5EF4-FFF2-40B4-BE49-F238E27FC236}">
                  <a16:creationId xmlns:a16="http://schemas.microsoft.com/office/drawing/2014/main" id="{7FE2823E-B454-E934-9EA8-149198385C3C}"/>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242" name="Product image Horizon">
              <a:hlinkClick r:id="rId27" action="ppaction://hlinksldjump"/>
              <a:extLst>
                <a:ext uri="{FF2B5EF4-FFF2-40B4-BE49-F238E27FC236}">
                  <a16:creationId xmlns:a16="http://schemas.microsoft.com/office/drawing/2014/main" id="{877393C5-829D-0C05-C629-7F426AA42106}"/>
                </a:ext>
              </a:extLst>
            </p:cNvPr>
            <p:cNvPicPr>
              <a:picLocks noChangeAspect="1"/>
            </p:cNvPicPr>
            <p:nvPr/>
          </p:nvPicPr>
          <p:blipFill rotWithShape="1">
            <a:blip r:embed="rId28"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grpSp>
        <p:nvGrpSpPr>
          <p:cNvPr id="243" name="Tech Specs 1">
            <a:extLst>
              <a:ext uri="{FF2B5EF4-FFF2-40B4-BE49-F238E27FC236}">
                <a16:creationId xmlns:a16="http://schemas.microsoft.com/office/drawing/2014/main" id="{229A8A89-3F5A-6F34-13F0-6F83EA161CF5}"/>
              </a:ext>
            </a:extLst>
          </p:cNvPr>
          <p:cNvGrpSpPr/>
          <p:nvPr/>
        </p:nvGrpSpPr>
        <p:grpSpPr>
          <a:xfrm>
            <a:off x="14295159" y="2368473"/>
            <a:ext cx="4499838" cy="338554"/>
            <a:chOff x="7863827" y="2368473"/>
            <a:chExt cx="4499838" cy="338554"/>
          </a:xfrm>
        </p:grpSpPr>
        <p:sp>
          <p:nvSpPr>
            <p:cNvPr id="244" name="TextBox 243">
              <a:extLst>
                <a:ext uri="{FF2B5EF4-FFF2-40B4-BE49-F238E27FC236}">
                  <a16:creationId xmlns:a16="http://schemas.microsoft.com/office/drawing/2014/main" id="{5BB8FEA7-FAC3-E4CA-2997-67101992F438}"/>
                </a:ext>
              </a:extLst>
            </p:cNvPr>
            <p:cNvSpPr txBox="1"/>
            <p:nvPr/>
          </p:nvSpPr>
          <p:spPr>
            <a:xfrm>
              <a:off x="7863827" y="2368473"/>
              <a:ext cx="2751133"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Rango de elevación de la mesa</a:t>
              </a:r>
              <a:endParaRPr lang="en-MX" sz="1600">
                <a:solidFill>
                  <a:schemeClr val="bg1"/>
                </a:solidFill>
                <a:latin typeface="FRUTIGER LT 45 LIGHT" panose="02000503000000000000" pitchFamily="2" charset="0"/>
              </a:endParaRPr>
            </a:p>
          </p:txBody>
        </p:sp>
        <p:sp>
          <p:nvSpPr>
            <p:cNvPr id="245" name="TextBox 244">
              <a:extLst>
                <a:ext uri="{FF2B5EF4-FFF2-40B4-BE49-F238E27FC236}">
                  <a16:creationId xmlns:a16="http://schemas.microsoft.com/office/drawing/2014/main" id="{4F50E163-A1D6-E12C-70D4-8E477D20F67A}"/>
                </a:ext>
              </a:extLst>
            </p:cNvPr>
            <p:cNvSpPr txBox="1"/>
            <p:nvPr/>
          </p:nvSpPr>
          <p:spPr>
            <a:xfrm>
              <a:off x="10677693" y="2368473"/>
              <a:ext cx="1685972"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21.6 - 32.4 inches</a:t>
              </a:r>
            </a:p>
          </p:txBody>
        </p:sp>
      </p:grpSp>
      <p:grpSp>
        <p:nvGrpSpPr>
          <p:cNvPr id="246" name="Tech Specs 2">
            <a:extLst>
              <a:ext uri="{FF2B5EF4-FFF2-40B4-BE49-F238E27FC236}">
                <a16:creationId xmlns:a16="http://schemas.microsoft.com/office/drawing/2014/main" id="{509BA882-25DE-2112-3EA2-CCFE9091BA56}"/>
              </a:ext>
            </a:extLst>
          </p:cNvPr>
          <p:cNvGrpSpPr/>
          <p:nvPr/>
        </p:nvGrpSpPr>
        <p:grpSpPr>
          <a:xfrm>
            <a:off x="14295159" y="2827105"/>
            <a:ext cx="4499838" cy="338554"/>
            <a:chOff x="7863827" y="2827105"/>
            <a:chExt cx="4499838" cy="338554"/>
          </a:xfrm>
        </p:grpSpPr>
        <p:sp>
          <p:nvSpPr>
            <p:cNvPr id="247" name="TextBox 246">
              <a:extLst>
                <a:ext uri="{FF2B5EF4-FFF2-40B4-BE49-F238E27FC236}">
                  <a16:creationId xmlns:a16="http://schemas.microsoft.com/office/drawing/2014/main" id="{D2A73B93-7632-5D10-FDB0-41D76C917EB6}"/>
                </a:ext>
              </a:extLst>
            </p:cNvPr>
            <p:cNvSpPr txBox="1"/>
            <p:nvPr/>
          </p:nvSpPr>
          <p:spPr>
            <a:xfrm>
              <a:off x="7863827" y="2827105"/>
              <a:ext cx="2751133"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Dimensiones de la mesa</a:t>
              </a:r>
              <a:endParaRPr lang="en-MX" sz="1600">
                <a:solidFill>
                  <a:schemeClr val="bg1"/>
                </a:solidFill>
                <a:latin typeface="FRUTIGER LT 45 LIGHT" panose="02000503000000000000" pitchFamily="2" charset="0"/>
              </a:endParaRPr>
            </a:p>
          </p:txBody>
        </p:sp>
        <p:sp>
          <p:nvSpPr>
            <p:cNvPr id="248" name="TextBox 247">
              <a:extLst>
                <a:ext uri="{FF2B5EF4-FFF2-40B4-BE49-F238E27FC236}">
                  <a16:creationId xmlns:a16="http://schemas.microsoft.com/office/drawing/2014/main" id="{04D9B195-988D-28E7-7205-B1F464DBA1E1}"/>
                </a:ext>
              </a:extLst>
            </p:cNvPr>
            <p:cNvSpPr txBox="1"/>
            <p:nvPr/>
          </p:nvSpPr>
          <p:spPr>
            <a:xfrm>
              <a:off x="10677693" y="2827105"/>
              <a:ext cx="1685972"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85 x 35 inches</a:t>
              </a:r>
            </a:p>
          </p:txBody>
        </p:sp>
      </p:grpSp>
      <p:grpSp>
        <p:nvGrpSpPr>
          <p:cNvPr id="249" name="Tech Specs 3">
            <a:extLst>
              <a:ext uri="{FF2B5EF4-FFF2-40B4-BE49-F238E27FC236}">
                <a16:creationId xmlns:a16="http://schemas.microsoft.com/office/drawing/2014/main" id="{9435FF4F-D427-7396-276E-84E6B6DC189A}"/>
              </a:ext>
            </a:extLst>
          </p:cNvPr>
          <p:cNvGrpSpPr/>
          <p:nvPr/>
        </p:nvGrpSpPr>
        <p:grpSpPr>
          <a:xfrm>
            <a:off x="14295159" y="3285737"/>
            <a:ext cx="4499838" cy="338554"/>
            <a:chOff x="7863827" y="3285737"/>
            <a:chExt cx="4499838" cy="338554"/>
          </a:xfrm>
        </p:grpSpPr>
        <p:sp>
          <p:nvSpPr>
            <p:cNvPr id="250" name="TextBox 249">
              <a:extLst>
                <a:ext uri="{FF2B5EF4-FFF2-40B4-BE49-F238E27FC236}">
                  <a16:creationId xmlns:a16="http://schemas.microsoft.com/office/drawing/2014/main" id="{767E9CD0-F4B7-CC87-7259-EF8F180B49D2}"/>
                </a:ext>
              </a:extLst>
            </p:cNvPr>
            <p:cNvSpPr txBox="1"/>
            <p:nvPr/>
          </p:nvSpPr>
          <p:spPr>
            <a:xfrm>
              <a:off x="7863827" y="3285737"/>
              <a:ext cx="2751133"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Límite de peso de la mesa</a:t>
              </a:r>
              <a:endParaRPr lang="en-MX" sz="1600">
                <a:solidFill>
                  <a:schemeClr val="bg1"/>
                </a:solidFill>
                <a:latin typeface="FRUTIGER LT 45 LIGHT" panose="02000503000000000000" pitchFamily="2" charset="0"/>
              </a:endParaRPr>
            </a:p>
          </p:txBody>
        </p:sp>
        <p:sp>
          <p:nvSpPr>
            <p:cNvPr id="251" name="TextBox 250">
              <a:extLst>
                <a:ext uri="{FF2B5EF4-FFF2-40B4-BE49-F238E27FC236}">
                  <a16:creationId xmlns:a16="http://schemas.microsoft.com/office/drawing/2014/main" id="{7D1E3E4C-7D03-A223-6DB9-9D34820629DE}"/>
                </a:ext>
              </a:extLst>
            </p:cNvPr>
            <p:cNvSpPr txBox="1"/>
            <p:nvPr/>
          </p:nvSpPr>
          <p:spPr>
            <a:xfrm>
              <a:off x="10677693" y="3285737"/>
              <a:ext cx="1685972"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650 lbs</a:t>
              </a:r>
            </a:p>
          </p:txBody>
        </p:sp>
      </p:grpSp>
      <p:grpSp>
        <p:nvGrpSpPr>
          <p:cNvPr id="252" name="Tech Specs 4">
            <a:extLst>
              <a:ext uri="{FF2B5EF4-FFF2-40B4-BE49-F238E27FC236}">
                <a16:creationId xmlns:a16="http://schemas.microsoft.com/office/drawing/2014/main" id="{8EA6B2A4-D0E4-D762-ACE0-38706A3C688D}"/>
              </a:ext>
            </a:extLst>
          </p:cNvPr>
          <p:cNvGrpSpPr/>
          <p:nvPr/>
        </p:nvGrpSpPr>
        <p:grpSpPr>
          <a:xfrm>
            <a:off x="14295159" y="3744368"/>
            <a:ext cx="4499838" cy="338554"/>
            <a:chOff x="7863827" y="3744368"/>
            <a:chExt cx="4499838" cy="338554"/>
          </a:xfrm>
        </p:grpSpPr>
        <p:sp>
          <p:nvSpPr>
            <p:cNvPr id="253" name="TextBox 252">
              <a:extLst>
                <a:ext uri="{FF2B5EF4-FFF2-40B4-BE49-F238E27FC236}">
                  <a16:creationId xmlns:a16="http://schemas.microsoft.com/office/drawing/2014/main" id="{06FC5AAB-D748-622D-6777-69D51EDBECEE}"/>
                </a:ext>
              </a:extLst>
            </p:cNvPr>
            <p:cNvSpPr txBox="1"/>
            <p:nvPr/>
          </p:nvSpPr>
          <p:spPr>
            <a:xfrm>
              <a:off x="7863827" y="3744368"/>
              <a:ext cx="2751133"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Pantalla del Tubo</a:t>
              </a:r>
              <a:endParaRPr lang="en-MX" sz="1600">
                <a:solidFill>
                  <a:schemeClr val="bg1"/>
                </a:solidFill>
                <a:latin typeface="FRUTIGER LT 45 LIGHT" panose="02000503000000000000" pitchFamily="2" charset="0"/>
              </a:endParaRPr>
            </a:p>
          </p:txBody>
        </p:sp>
        <p:sp>
          <p:nvSpPr>
            <p:cNvPr id="254" name="TextBox 253">
              <a:extLst>
                <a:ext uri="{FF2B5EF4-FFF2-40B4-BE49-F238E27FC236}">
                  <a16:creationId xmlns:a16="http://schemas.microsoft.com/office/drawing/2014/main" id="{055AE67D-4330-DC22-638A-6B08384C881D}"/>
                </a:ext>
              </a:extLst>
            </p:cNvPr>
            <p:cNvSpPr txBox="1"/>
            <p:nvPr/>
          </p:nvSpPr>
          <p:spPr>
            <a:xfrm>
              <a:off x="10677693" y="3744368"/>
              <a:ext cx="1685972"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10 inches</a:t>
              </a:r>
            </a:p>
          </p:txBody>
        </p:sp>
      </p:grpSp>
      <p:sp>
        <p:nvSpPr>
          <p:cNvPr id="255" name="Subtitle Tech Specs">
            <a:extLst>
              <a:ext uri="{FF2B5EF4-FFF2-40B4-BE49-F238E27FC236}">
                <a16:creationId xmlns:a16="http://schemas.microsoft.com/office/drawing/2014/main" id="{9A12774F-0C02-3655-F8CB-F44A1311D003}"/>
              </a:ext>
            </a:extLst>
          </p:cNvPr>
          <p:cNvSpPr txBox="1"/>
          <p:nvPr/>
        </p:nvSpPr>
        <p:spPr>
          <a:xfrm>
            <a:off x="14291725" y="1347649"/>
            <a:ext cx="2633726" cy="338554"/>
          </a:xfrm>
          <a:prstGeom prst="rect">
            <a:avLst/>
          </a:prstGeom>
          <a:noFill/>
        </p:spPr>
        <p:txBody>
          <a:bodyPr wrap="square" rtlCol="0">
            <a:spAutoFit/>
          </a:bodyPr>
          <a:lstStyle/>
          <a:p>
            <a:pPr algn="r"/>
            <a:r>
              <a:rPr lang="es-MX" sz="1600" dirty="0">
                <a:solidFill>
                  <a:srgbClr val="F47F26"/>
                </a:solidFill>
                <a:latin typeface="FRUTIGER LT 45 LIGHT" panose="02000503000000000000" pitchFamily="2" charset="0"/>
              </a:rPr>
              <a:t>Especificaciones Técnicas</a:t>
            </a:r>
          </a:p>
        </p:txBody>
      </p:sp>
      <p:sp>
        <p:nvSpPr>
          <p:cNvPr id="256" name="Subtitle benefits">
            <a:extLst>
              <a:ext uri="{FF2B5EF4-FFF2-40B4-BE49-F238E27FC236}">
                <a16:creationId xmlns:a16="http://schemas.microsoft.com/office/drawing/2014/main" id="{9F1C0D3D-C85B-FCCA-97A2-DF71306742EA}"/>
              </a:ext>
            </a:extLst>
          </p:cNvPr>
          <p:cNvSpPr txBox="1"/>
          <p:nvPr/>
        </p:nvSpPr>
        <p:spPr>
          <a:xfrm>
            <a:off x="-3766713" y="2426148"/>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sp>
        <p:nvSpPr>
          <p:cNvPr id="257" name="Subtitle Photo Gallery">
            <a:extLst>
              <a:ext uri="{FF2B5EF4-FFF2-40B4-BE49-F238E27FC236}">
                <a16:creationId xmlns:a16="http://schemas.microsoft.com/office/drawing/2014/main" id="{CBF6565B-8E07-34F9-6EE4-D395E536F7C3}"/>
              </a:ext>
            </a:extLst>
          </p:cNvPr>
          <p:cNvSpPr txBox="1"/>
          <p:nvPr/>
        </p:nvSpPr>
        <p:spPr>
          <a:xfrm>
            <a:off x="14555973" y="835681"/>
            <a:ext cx="3786875" cy="338554"/>
          </a:xfrm>
          <a:prstGeom prst="rect">
            <a:avLst/>
          </a:prstGeom>
          <a:noFill/>
        </p:spPr>
        <p:txBody>
          <a:bodyPr wrap="square" rtlCol="0">
            <a:spAutoFit/>
          </a:bodyPr>
          <a:lstStyle/>
          <a:p>
            <a:r>
              <a:rPr lang="es-MX" sz="1600" dirty="0">
                <a:solidFill>
                  <a:srgbClr val="F47F26"/>
                </a:solidFill>
                <a:latin typeface="FRUTIGER LT 45 LIGHT" panose="02000503000000000000" pitchFamily="2" charset="0"/>
              </a:rPr>
              <a:t>Galería de Fotos</a:t>
            </a:r>
            <a:endParaRPr lang="en-US" sz="1600" dirty="0">
              <a:solidFill>
                <a:srgbClr val="F47F26"/>
              </a:solidFill>
              <a:latin typeface="FRUTIGER LT 45 LIGHT" panose="02000503000000000000" pitchFamily="2" charset="0"/>
            </a:endParaRPr>
          </a:p>
        </p:txBody>
      </p:sp>
      <p:sp>
        <p:nvSpPr>
          <p:cNvPr id="258" name="Subtitle Compass FMT">
            <a:extLst>
              <a:ext uri="{FF2B5EF4-FFF2-40B4-BE49-F238E27FC236}">
                <a16:creationId xmlns:a16="http://schemas.microsoft.com/office/drawing/2014/main" id="{AB948A00-F02A-9AB6-9F77-2F683D53D057}"/>
              </a:ext>
            </a:extLst>
          </p:cNvPr>
          <p:cNvSpPr txBox="1"/>
          <p:nvPr/>
        </p:nvSpPr>
        <p:spPr>
          <a:xfrm>
            <a:off x="14555973" y="557673"/>
            <a:ext cx="4772896" cy="338554"/>
          </a:xfrm>
          <a:prstGeom prst="rect">
            <a:avLst/>
          </a:prstGeom>
          <a:noFill/>
        </p:spPr>
        <p:txBody>
          <a:bodyPr wrap="square" rtlCol="0">
            <a:spAutoFit/>
          </a:bodyPr>
          <a:lstStyle/>
          <a:p>
            <a:r>
              <a:rPr lang="es-MX" sz="1600" dirty="0">
                <a:solidFill>
                  <a:srgbClr val="F47F26"/>
                </a:solidFill>
                <a:latin typeface="FRUTIGER LT 45 LIGHT" panose="02000503000000000000" pitchFamily="2" charset="0"/>
              </a:rPr>
              <a:t>Compatibilidad</a:t>
            </a:r>
            <a:r>
              <a:rPr lang="en-US" sz="1600" dirty="0">
                <a:solidFill>
                  <a:srgbClr val="F47F26"/>
                </a:solidFill>
                <a:latin typeface="FRUTIGER LT 45 LIGHT" panose="02000503000000000000" pitchFamily="2" charset="0"/>
              </a:rPr>
              <a:t> de </a:t>
            </a:r>
            <a:r>
              <a:rPr lang="es-MX" sz="1600" dirty="0">
                <a:solidFill>
                  <a:srgbClr val="F47F26"/>
                </a:solidFill>
                <a:latin typeface="FRUTIGER LT 45 LIGHT" panose="02000503000000000000" pitchFamily="2" charset="0"/>
              </a:rPr>
              <a:t>Detectores</a:t>
            </a:r>
          </a:p>
        </p:txBody>
      </p:sp>
      <p:sp>
        <p:nvSpPr>
          <p:cNvPr id="4" name="Rectangle 3">
            <a:extLst>
              <a:ext uri="{FF2B5EF4-FFF2-40B4-BE49-F238E27FC236}">
                <a16:creationId xmlns:a16="http://schemas.microsoft.com/office/drawing/2014/main" id="{DED439D5-68DA-F7B5-7A4F-1D4C76944DD2}"/>
              </a:ext>
            </a:extLst>
          </p:cNvPr>
          <p:cNvSpPr/>
          <p:nvPr/>
        </p:nvSpPr>
        <p:spPr>
          <a:xfrm>
            <a:off x="9012384" y="1174233"/>
            <a:ext cx="3204000" cy="797993"/>
          </a:xfrm>
          <a:prstGeom prst="rect">
            <a:avLst/>
          </a:prstGeom>
          <a:solidFill>
            <a:srgbClr val="E1712C"/>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tIns="216000" rtlCol="0" anchor="ctr"/>
          <a:lstStyle/>
          <a:p>
            <a:r>
              <a:rPr lang="en-MX" sz="2000" b="1" dirty="0"/>
              <a:t>WOD</a:t>
            </a:r>
          </a:p>
          <a:p>
            <a:r>
              <a:rPr lang="en-MX" sz="1600" dirty="0"/>
              <a:t>Bandeja para detector inalámbrico</a:t>
            </a:r>
          </a:p>
          <a:p>
            <a:pPr algn="ctr"/>
            <a:endParaRPr lang="en-MX" dirty="0"/>
          </a:p>
        </p:txBody>
      </p:sp>
      <p:sp>
        <p:nvSpPr>
          <p:cNvPr id="96" name="Menu Background">
            <a:extLst>
              <a:ext uri="{FF2B5EF4-FFF2-40B4-BE49-F238E27FC236}">
                <a16:creationId xmlns:a16="http://schemas.microsoft.com/office/drawing/2014/main" id="{3A9B94E8-7EB1-4172-6BC6-E617C382F8B4}"/>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18" name="Menu Portafolio">
            <a:hlinkClick r:id="rId29" action="ppaction://hlinksldjump"/>
            <a:extLst>
              <a:ext uri="{FF2B5EF4-FFF2-40B4-BE49-F238E27FC236}">
                <a16:creationId xmlns:a16="http://schemas.microsoft.com/office/drawing/2014/main" id="{E9A3995B-3DC7-F7CF-8755-9D5925871E8B}"/>
              </a:ext>
            </a:extLst>
          </p:cNvPr>
          <p:cNvSpPr txBox="1"/>
          <p:nvPr/>
        </p:nvSpPr>
        <p:spPr>
          <a:xfrm>
            <a:off x="8814465"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19" name="Menu End Presentation">
            <a:hlinkClick r:id="" action="ppaction://hlinkshowjump?jump=lastslide"/>
            <a:extLst>
              <a:ext uri="{FF2B5EF4-FFF2-40B4-BE49-F238E27FC236}">
                <a16:creationId xmlns:a16="http://schemas.microsoft.com/office/drawing/2014/main" id="{FF03E040-F4D6-8456-3AE8-BE6383A1F703}"/>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20" name="Menu Detector">
            <a:hlinkClick r:id="rId30" action="ppaction://hlinksldjump"/>
            <a:extLst>
              <a:ext uri="{FF2B5EF4-FFF2-40B4-BE49-F238E27FC236}">
                <a16:creationId xmlns:a16="http://schemas.microsoft.com/office/drawing/2014/main" id="{3360684F-1376-CE53-3045-9C53B097A414}"/>
              </a:ext>
            </a:extLst>
          </p:cNvPr>
          <p:cNvSpPr txBox="1"/>
          <p:nvPr/>
        </p:nvSpPr>
        <p:spPr>
          <a:xfrm>
            <a:off x="7407634"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21" name="Menu Photo Gallery">
            <a:hlinkClick r:id="rId31" action="ppaction://hlinksldjump"/>
            <a:extLst>
              <a:ext uri="{FF2B5EF4-FFF2-40B4-BE49-F238E27FC236}">
                <a16:creationId xmlns:a16="http://schemas.microsoft.com/office/drawing/2014/main" id="{7D131135-F26A-5862-C5A9-4379C05B096A}"/>
              </a:ext>
            </a:extLst>
          </p:cNvPr>
          <p:cNvSpPr txBox="1"/>
          <p:nvPr/>
        </p:nvSpPr>
        <p:spPr>
          <a:xfrm>
            <a:off x="6000803"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39" name="Menu Benefits">
            <a:hlinkClick r:id="rId32" action="ppaction://hlinksldjump"/>
            <a:extLst>
              <a:ext uri="{FF2B5EF4-FFF2-40B4-BE49-F238E27FC236}">
                <a16:creationId xmlns:a16="http://schemas.microsoft.com/office/drawing/2014/main" id="{37E9CBD6-C598-1EFC-1BB6-61AA5337D41D}"/>
              </a:ext>
            </a:extLst>
          </p:cNvPr>
          <p:cNvSpPr txBox="1"/>
          <p:nvPr/>
        </p:nvSpPr>
        <p:spPr>
          <a:xfrm>
            <a:off x="459397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40" name="Menu Features">
            <a:hlinkClick r:id="rId33" action="ppaction://hlinksldjump"/>
            <a:extLst>
              <a:ext uri="{FF2B5EF4-FFF2-40B4-BE49-F238E27FC236}">
                <a16:creationId xmlns:a16="http://schemas.microsoft.com/office/drawing/2014/main" id="{075C1C21-7617-D09D-98ED-9FCF1C4D7DAA}"/>
              </a:ext>
            </a:extLst>
          </p:cNvPr>
          <p:cNvSpPr txBox="1"/>
          <p:nvPr/>
        </p:nvSpPr>
        <p:spPr>
          <a:xfrm>
            <a:off x="318714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Características</a:t>
            </a:r>
          </a:p>
        </p:txBody>
      </p:sp>
      <p:sp>
        <p:nvSpPr>
          <p:cNvPr id="141" name="Menu Specifications">
            <a:hlinkClick r:id="rId34" action="ppaction://hlinksldjump"/>
            <a:extLst>
              <a:ext uri="{FF2B5EF4-FFF2-40B4-BE49-F238E27FC236}">
                <a16:creationId xmlns:a16="http://schemas.microsoft.com/office/drawing/2014/main" id="{02FF8168-252A-B4A0-0B46-8E40E50CAEE6}"/>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42" name="Carestream Logo Menu">
            <a:hlinkClick r:id="" action="ppaction://hlinkshowjump?jump=firstslide"/>
            <a:extLst>
              <a:ext uri="{FF2B5EF4-FFF2-40B4-BE49-F238E27FC236}">
                <a16:creationId xmlns:a16="http://schemas.microsoft.com/office/drawing/2014/main" id="{EE53C6FA-39B3-3A19-AE52-CD88634E364E}"/>
              </a:ext>
            </a:extLst>
          </p:cNvPr>
          <p:cNvPicPr>
            <a:picLocks noChangeAspect="1"/>
          </p:cNvPicPr>
          <p:nvPr/>
        </p:nvPicPr>
        <p:blipFill>
          <a:blip r:embed="rId35"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259" name="DETECTORS">
            <a:extLst>
              <a:ext uri="{FF2B5EF4-FFF2-40B4-BE49-F238E27FC236}">
                <a16:creationId xmlns:a16="http://schemas.microsoft.com/office/drawing/2014/main" id="{5B031D96-516C-32CE-DA09-2222DD0157EF}"/>
              </a:ext>
            </a:extLst>
          </p:cNvPr>
          <p:cNvGrpSpPr/>
          <p:nvPr/>
        </p:nvGrpSpPr>
        <p:grpSpPr>
          <a:xfrm>
            <a:off x="-7890919" y="4139232"/>
            <a:ext cx="2042338" cy="2120888"/>
            <a:chOff x="5247304" y="4372963"/>
            <a:chExt cx="2042338" cy="2120888"/>
          </a:xfrm>
        </p:grpSpPr>
        <p:sp>
          <p:nvSpPr>
            <p:cNvPr id="260" name="Rectangulo Detectors">
              <a:hlinkClick r:id="rId36" action="ppaction://hlinksldjump"/>
              <a:extLst>
                <a:ext uri="{FF2B5EF4-FFF2-40B4-BE49-F238E27FC236}">
                  <a16:creationId xmlns:a16="http://schemas.microsoft.com/office/drawing/2014/main" id="{006CC2FF-B008-F1A2-D535-86D4E484C13F}"/>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61" name="TextBox Detectors">
              <a:hlinkClick r:id="rId36" action="ppaction://hlinksldjump"/>
              <a:extLst>
                <a:ext uri="{FF2B5EF4-FFF2-40B4-BE49-F238E27FC236}">
                  <a16:creationId xmlns:a16="http://schemas.microsoft.com/office/drawing/2014/main" id="{B722DC93-B175-33B6-B2C5-50DBF4F5C6D0}"/>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62" name="Product image Detectors">
              <a:hlinkClick r:id="rId36" action="ppaction://hlinksldjump"/>
              <a:extLst>
                <a:ext uri="{FF2B5EF4-FFF2-40B4-BE49-F238E27FC236}">
                  <a16:creationId xmlns:a16="http://schemas.microsoft.com/office/drawing/2014/main" id="{684019A3-84A6-D2F3-034A-F2776914ECE3}"/>
                </a:ext>
              </a:extLst>
            </p:cNvPr>
            <p:cNvPicPr>
              <a:picLocks noChangeAspect="1"/>
            </p:cNvPicPr>
            <p:nvPr/>
          </p:nvPicPr>
          <p:blipFill>
            <a:blip r:embed="rId37"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223252667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958" fill="hold"/>
                                        <p:tgtEl>
                                          <p:spTgt spid="3"/>
                                        </p:tgtEl>
                                      </p:cBhvr>
                                    </p:cmd>
                                  </p:childTnLst>
                                </p:cTn>
                              </p:par>
                              <p:par>
                                <p:cTn id="7" presetID="22" presetClass="entr" presetSubtype="2"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animEffect transition="in" filter="wipe(right)">
                                      <p:cBhvr>
                                        <p:cTn id="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remove" display="0">
                  <p:stCondLst>
                    <p:cond delay="indefinite"/>
                  </p:stCondLst>
                </p:cTn>
                <p:tgtEl>
                  <p:spTgt spid="3"/>
                </p:tgtEl>
              </p:cMediaNode>
            </p:video>
            <p:seq concurrent="1" nextAc="seek">
              <p:cTn id="11" restart="whenNotActive" fill="hold" evtFilter="cancelBubble" nodeType="interactiveSeq">
                <p:stCondLst>
                  <p:cond evt="onClick" delay="0">
                    <p:tgtEl>
                      <p:spTgt spid="3"/>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3"/>
                                        </p:tgtEl>
                                      </p:cBhvr>
                                    </p:cmd>
                                  </p:childTnLst>
                                </p:cTn>
                              </p:par>
                            </p:childTnLst>
                          </p:cTn>
                        </p:par>
                      </p:childTnLst>
                    </p:cTn>
                  </p:par>
                </p:childTnLst>
              </p:cTn>
              <p:nextCondLst>
                <p:cond evt="onClick" delay="0">
                  <p:tgtEl>
                    <p:spTgt spid="3"/>
                  </p:tgtEl>
                </p:cond>
              </p:nextCondLst>
            </p:seq>
          </p:childTnLst>
        </p:cTn>
      </p:par>
    </p:tnLst>
    <p:bldLst>
      <p:bldP spid="4"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Slide_4 Compass_FMT_low" descr="Slide_4 Compass_FMT_low">
            <a:hlinkClick r:id="" action="ppaction://media"/>
            <a:extLst>
              <a:ext uri="{FF2B5EF4-FFF2-40B4-BE49-F238E27FC236}">
                <a16:creationId xmlns:a16="http://schemas.microsoft.com/office/drawing/2014/main" id="{A3E0D036-E864-F042-C31F-08423CCE3C2F}"/>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801205" y="991791"/>
            <a:ext cx="9360000" cy="5265000"/>
          </a:xfrm>
          <a:prstGeom prst="rect">
            <a:avLst/>
          </a:prstGeom>
        </p:spPr>
      </p:pic>
      <p:sp>
        <p:nvSpPr>
          <p:cNvPr id="61" name="TextBox 60">
            <a:hlinkClick r:id="rId6" action="ppaction://hlinksldjump"/>
            <a:extLst>
              <a:ext uri="{FF2B5EF4-FFF2-40B4-BE49-F238E27FC236}">
                <a16:creationId xmlns:a16="http://schemas.microsoft.com/office/drawing/2014/main" id="{84F2FE1E-BABE-53C7-882A-52BFDA6BA598}"/>
              </a:ext>
            </a:extLst>
          </p:cNvPr>
          <p:cNvSpPr txBox="1"/>
          <p:nvPr/>
        </p:nvSpPr>
        <p:spPr>
          <a:xfrm>
            <a:off x="-10778" y="2505711"/>
            <a:ext cx="2934674" cy="369332"/>
          </a:xfrm>
          <a:prstGeom prst="rect">
            <a:avLst/>
          </a:prstGeom>
          <a:solidFill>
            <a:srgbClr val="F67F25"/>
          </a:solidFill>
          <a:ln>
            <a:noFill/>
          </a:ln>
        </p:spPr>
        <p:txBody>
          <a:bodyPr wrap="square" rtlCol="0">
            <a:spAutoFit/>
          </a:bodyPr>
          <a:lstStyle/>
          <a:p>
            <a:pPr algn="r"/>
            <a:r>
              <a:rPr lang="es-MX">
                <a:solidFill>
                  <a:schemeClr val="bg1"/>
                </a:solidFill>
                <a:latin typeface="FRUTIGER LT 45 LIGHT" panose="02000503000000000000" pitchFamily="2" charset="0"/>
              </a:rPr>
              <a:t>Inalámbrico a Demanda</a:t>
            </a:r>
          </a:p>
        </p:txBody>
      </p:sp>
      <p:sp>
        <p:nvSpPr>
          <p:cNvPr id="63" name="TextBox 62">
            <a:hlinkClick r:id="rId7" action="ppaction://hlinksldjump"/>
            <a:extLst>
              <a:ext uri="{FF2B5EF4-FFF2-40B4-BE49-F238E27FC236}">
                <a16:creationId xmlns:a16="http://schemas.microsoft.com/office/drawing/2014/main" id="{6CA3AC77-D73B-575A-6E23-1FA84A0A6056}"/>
              </a:ext>
            </a:extLst>
          </p:cNvPr>
          <p:cNvSpPr txBox="1"/>
          <p:nvPr/>
        </p:nvSpPr>
        <p:spPr>
          <a:xfrm>
            <a:off x="-8566" y="2903657"/>
            <a:ext cx="2934674" cy="369332"/>
          </a:xfrm>
          <a:prstGeom prst="rect">
            <a:avLst/>
          </a:prstGeom>
          <a:solidFill>
            <a:schemeClr val="bg1">
              <a:lumMod val="75000"/>
            </a:schemeClr>
          </a:solidFill>
          <a:ln>
            <a:noFill/>
          </a:ln>
        </p:spPr>
        <p:txBody>
          <a:bodyPr wrap="square" rtlCol="0">
            <a:spAutoFit/>
          </a:bodyPr>
          <a:lstStyle/>
          <a:p>
            <a:pPr algn="r"/>
            <a:r>
              <a:rPr lang="es-MX" err="1">
                <a:solidFill>
                  <a:schemeClr val="bg1"/>
                </a:solidFill>
                <a:latin typeface="FRUTIGER LT 45 LIGHT" panose="02000503000000000000" pitchFamily="2" charset="0"/>
              </a:rPr>
              <a:t>Autoseguimiento</a:t>
            </a:r>
            <a:r>
              <a:rPr lang="es-MX">
                <a:solidFill>
                  <a:schemeClr val="bg1"/>
                </a:solidFill>
                <a:latin typeface="FRUTIGER LT 45 LIGHT" panose="02000503000000000000" pitchFamily="2" charset="0"/>
              </a:rPr>
              <a:t> en mesa</a:t>
            </a:r>
          </a:p>
        </p:txBody>
      </p:sp>
      <p:sp>
        <p:nvSpPr>
          <p:cNvPr id="64" name="TextBox 63">
            <a:hlinkClick r:id="rId8" action="ppaction://hlinksldjump"/>
            <a:extLst>
              <a:ext uri="{FF2B5EF4-FFF2-40B4-BE49-F238E27FC236}">
                <a16:creationId xmlns:a16="http://schemas.microsoft.com/office/drawing/2014/main" id="{D0A97747-9295-344E-91F7-7E5AD8E534A9}"/>
              </a:ext>
            </a:extLst>
          </p:cNvPr>
          <p:cNvSpPr txBox="1"/>
          <p:nvPr/>
        </p:nvSpPr>
        <p:spPr>
          <a:xfrm>
            <a:off x="-17122" y="4385742"/>
            <a:ext cx="2934675" cy="369332"/>
          </a:xfrm>
          <a:prstGeom prst="rect">
            <a:avLst/>
          </a:prstGeom>
          <a:solidFill>
            <a:srgbClr val="F8A633"/>
          </a:solidFill>
          <a:ln>
            <a:noFill/>
          </a:ln>
        </p:spPr>
        <p:txBody>
          <a:bodyPr wrap="square" rtlCol="0">
            <a:spAutoFit/>
          </a:bodyPr>
          <a:lstStyle/>
          <a:p>
            <a:pPr algn="r"/>
            <a:r>
              <a:rPr lang="es-ES">
                <a:solidFill>
                  <a:schemeClr val="bg1"/>
                </a:solidFill>
                <a:latin typeface="FRUTIGER LT 45 LIGHT" panose="02000503000000000000" pitchFamily="2" charset="0"/>
              </a:rPr>
              <a:t>Smart Noise Cancellation</a:t>
            </a:r>
            <a:endParaRPr lang="en-MX">
              <a:solidFill>
                <a:schemeClr val="bg1"/>
              </a:solidFill>
              <a:latin typeface="FRUTIGER LT 45 LIGHT" panose="02000503000000000000" pitchFamily="2" charset="0"/>
            </a:endParaRPr>
          </a:p>
        </p:txBody>
      </p:sp>
      <p:sp>
        <p:nvSpPr>
          <p:cNvPr id="65" name="TextBox 64">
            <a:hlinkClick r:id="rId9" action="ppaction://hlinksldjump"/>
            <a:extLst>
              <a:ext uri="{FF2B5EF4-FFF2-40B4-BE49-F238E27FC236}">
                <a16:creationId xmlns:a16="http://schemas.microsoft.com/office/drawing/2014/main" id="{A561CAD9-0A41-4740-5810-CE3CB1964CAA}"/>
              </a:ext>
            </a:extLst>
          </p:cNvPr>
          <p:cNvSpPr txBox="1"/>
          <p:nvPr/>
        </p:nvSpPr>
        <p:spPr>
          <a:xfrm>
            <a:off x="-8566" y="3321593"/>
            <a:ext cx="2934674" cy="369332"/>
          </a:xfrm>
          <a:prstGeom prst="rect">
            <a:avLst/>
          </a:prstGeom>
          <a:solidFill>
            <a:srgbClr val="F47F26"/>
          </a:solidFill>
          <a:ln>
            <a:noFill/>
          </a:ln>
        </p:spPr>
        <p:txBody>
          <a:bodyPr wrap="square" rtlCol="0">
            <a:spAutoFit/>
          </a:bodyPr>
          <a:lstStyle/>
          <a:p>
            <a:pPr algn="r"/>
            <a:r>
              <a:rPr lang="es-MX">
                <a:solidFill>
                  <a:schemeClr val="bg1"/>
                </a:solidFill>
                <a:latin typeface="FRUTIGER LT 45 LIGHT" panose="02000503000000000000" pitchFamily="2" charset="0"/>
              </a:rPr>
              <a:t>Auto LLI</a:t>
            </a:r>
          </a:p>
        </p:txBody>
      </p:sp>
      <p:sp>
        <p:nvSpPr>
          <p:cNvPr id="66" name="TextBox 65">
            <a:extLst>
              <a:ext uri="{FF2B5EF4-FFF2-40B4-BE49-F238E27FC236}">
                <a16:creationId xmlns:a16="http://schemas.microsoft.com/office/drawing/2014/main" id="{2C3303DD-27E2-8708-E642-43D0D354387C}"/>
              </a:ext>
            </a:extLst>
          </p:cNvPr>
          <p:cNvSpPr txBox="1"/>
          <p:nvPr/>
        </p:nvSpPr>
        <p:spPr>
          <a:xfrm>
            <a:off x="1521050" y="4108802"/>
            <a:ext cx="1402168" cy="276999"/>
          </a:xfrm>
          <a:prstGeom prst="rect">
            <a:avLst/>
          </a:prstGeom>
          <a:noFill/>
        </p:spPr>
        <p:txBody>
          <a:bodyPr wrap="square" rtlCol="0">
            <a:spAutoFit/>
          </a:bodyPr>
          <a:lstStyle/>
          <a:p>
            <a:pPr algn="r"/>
            <a:r>
              <a:rPr lang="en-MX" sz="1200" b="1">
                <a:latin typeface="FRUTIGER LT 45 LIGHT" panose="02000503000000000000" pitchFamily="2" charset="0"/>
              </a:rPr>
              <a:t>Software</a:t>
            </a:r>
          </a:p>
        </p:txBody>
      </p:sp>
      <p:sp>
        <p:nvSpPr>
          <p:cNvPr id="70" name="TextBox 69">
            <a:hlinkClick r:id="rId10" action="ppaction://hlinksldjump"/>
            <a:extLst>
              <a:ext uri="{FF2B5EF4-FFF2-40B4-BE49-F238E27FC236}">
                <a16:creationId xmlns:a16="http://schemas.microsoft.com/office/drawing/2014/main" id="{005A249E-7E58-E260-4677-BB9307B11818}"/>
              </a:ext>
            </a:extLst>
          </p:cNvPr>
          <p:cNvSpPr txBox="1"/>
          <p:nvPr/>
        </p:nvSpPr>
        <p:spPr>
          <a:xfrm>
            <a:off x="-10778" y="3739529"/>
            <a:ext cx="2934674" cy="369332"/>
          </a:xfrm>
          <a:prstGeom prst="rect">
            <a:avLst/>
          </a:prstGeom>
          <a:solidFill>
            <a:srgbClr val="F47F26"/>
          </a:solidFill>
          <a:ln>
            <a:noFill/>
          </a:ln>
        </p:spPr>
        <p:txBody>
          <a:bodyPr wrap="square" rtlCol="0">
            <a:spAutoFit/>
          </a:bodyPr>
          <a:lstStyle/>
          <a:p>
            <a:pPr algn="r"/>
            <a:r>
              <a:rPr lang="es-MX">
                <a:solidFill>
                  <a:schemeClr val="bg1"/>
                </a:solidFill>
                <a:latin typeface="FRUTIGER LT 45 LIGHT" panose="02000503000000000000" pitchFamily="2" charset="0"/>
              </a:rPr>
              <a:t>DRX-</a:t>
            </a:r>
            <a:r>
              <a:rPr lang="es-MX" err="1">
                <a:solidFill>
                  <a:schemeClr val="bg1"/>
                </a:solidFill>
                <a:latin typeface="FRUTIGER LT 45 LIGHT" panose="02000503000000000000" pitchFamily="2" charset="0"/>
              </a:rPr>
              <a:t>Compass</a:t>
            </a:r>
            <a:r>
              <a:rPr lang="es-MX">
                <a:solidFill>
                  <a:schemeClr val="bg1"/>
                </a:solidFill>
                <a:latin typeface="FRUTIGER LT 45 LIGHT" panose="02000503000000000000" pitchFamily="2" charset="0"/>
              </a:rPr>
              <a:t> con DRX-LC</a:t>
            </a:r>
          </a:p>
        </p:txBody>
      </p:sp>
      <p:pic>
        <p:nvPicPr>
          <p:cNvPr id="94" name="C logo">
            <a:extLst>
              <a:ext uri="{FF2B5EF4-FFF2-40B4-BE49-F238E27FC236}">
                <a16:creationId xmlns:a16="http://schemas.microsoft.com/office/drawing/2014/main" id="{FB2E80C7-2202-5EE3-DDC6-B128D8F61EEE}"/>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1137094" y="1311270"/>
            <a:ext cx="451532" cy="451532"/>
          </a:xfrm>
          <a:prstGeom prst="rect">
            <a:avLst/>
          </a:prstGeom>
        </p:spPr>
      </p:pic>
      <p:sp>
        <p:nvSpPr>
          <p:cNvPr id="95" name="Subtitle">
            <a:extLst>
              <a:ext uri="{FF2B5EF4-FFF2-40B4-BE49-F238E27FC236}">
                <a16:creationId xmlns:a16="http://schemas.microsoft.com/office/drawing/2014/main" id="{4640C5DB-A8B9-C63E-5607-5E4E8BC4A5D8}"/>
              </a:ext>
            </a:extLst>
          </p:cNvPr>
          <p:cNvSpPr txBox="1"/>
          <p:nvPr/>
        </p:nvSpPr>
        <p:spPr>
          <a:xfrm>
            <a:off x="0" y="2075464"/>
            <a:ext cx="2757624" cy="307777"/>
          </a:xfrm>
          <a:prstGeom prst="rect">
            <a:avLst/>
          </a:prstGeom>
          <a:noFill/>
        </p:spPr>
        <p:txBody>
          <a:bodyPr wrap="square" rtlCol="0">
            <a:spAutoFit/>
          </a:bodyPr>
          <a:lstStyle/>
          <a:p>
            <a:pPr algn="r"/>
            <a:r>
              <a:rPr lang="es-MX" sz="1400">
                <a:solidFill>
                  <a:srgbClr val="F47F26"/>
                </a:solidFill>
                <a:latin typeface="FRUTIGER LT 45 LIGHT" panose="02000503000000000000" pitchFamily="2" charset="0"/>
              </a:rPr>
              <a:t>Características</a:t>
            </a:r>
          </a:p>
        </p:txBody>
      </p:sp>
      <p:sp>
        <p:nvSpPr>
          <p:cNvPr id="96" name="Title">
            <a:extLst>
              <a:ext uri="{FF2B5EF4-FFF2-40B4-BE49-F238E27FC236}">
                <a16:creationId xmlns:a16="http://schemas.microsoft.com/office/drawing/2014/main" id="{051D8DE9-D507-2D59-137B-BE41B750C66B}"/>
              </a:ext>
            </a:extLst>
          </p:cNvPr>
          <p:cNvSpPr txBox="1"/>
          <p:nvPr/>
        </p:nvSpPr>
        <p:spPr>
          <a:xfrm>
            <a:off x="50800" y="1823717"/>
            <a:ext cx="2740788" cy="584775"/>
          </a:xfrm>
          <a:prstGeom prst="rect">
            <a:avLst/>
          </a:prstGeom>
          <a:noFill/>
        </p:spPr>
        <p:txBody>
          <a:bodyPr wrap="square" rtlCol="0">
            <a:spAutoFit/>
          </a:bodyPr>
          <a:lstStyle/>
          <a:p>
            <a:pPr algn="r"/>
            <a:r>
              <a:rPr lang="en-US" sz="1600" b="1" dirty="0">
                <a:latin typeface="FRUTIGER LT 65" panose="02000503000000000000" pitchFamily="2" charset="0"/>
              </a:rPr>
              <a:t>Sistema DRX-Compass FMT</a:t>
            </a:r>
          </a:p>
        </p:txBody>
      </p:sp>
      <p:sp>
        <p:nvSpPr>
          <p:cNvPr id="145" name="Our Portafolio text box">
            <a:extLst>
              <a:ext uri="{FF2B5EF4-FFF2-40B4-BE49-F238E27FC236}">
                <a16:creationId xmlns:a16="http://schemas.microsoft.com/office/drawing/2014/main" id="{AF80D4B5-2C44-31BD-AA48-18C3314FA36F}"/>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47" name="Thank you Title">
            <a:extLst>
              <a:ext uri="{FF2B5EF4-FFF2-40B4-BE49-F238E27FC236}">
                <a16:creationId xmlns:a16="http://schemas.microsoft.com/office/drawing/2014/main" id="{285834C1-B0A6-197B-105F-D6133ADE1B06}"/>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48" name="Why Us picture">
            <a:extLst>
              <a:ext uri="{FF2B5EF4-FFF2-40B4-BE49-F238E27FC236}">
                <a16:creationId xmlns:a16="http://schemas.microsoft.com/office/drawing/2014/main" id="{45176D33-A3DC-8FDD-DB15-EA2BB289D8D7}"/>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grpSp>
        <p:nvGrpSpPr>
          <p:cNvPr id="149" name="PRINTING">
            <a:extLst>
              <a:ext uri="{FF2B5EF4-FFF2-40B4-BE49-F238E27FC236}">
                <a16:creationId xmlns:a16="http://schemas.microsoft.com/office/drawing/2014/main" id="{27C159D9-5EA0-3956-EF15-1DE46B91D74B}"/>
              </a:ext>
            </a:extLst>
          </p:cNvPr>
          <p:cNvGrpSpPr/>
          <p:nvPr/>
        </p:nvGrpSpPr>
        <p:grpSpPr>
          <a:xfrm>
            <a:off x="-4150933" y="4208655"/>
            <a:ext cx="2263350" cy="1982042"/>
            <a:chOff x="9691837" y="4522498"/>
            <a:chExt cx="2263350" cy="1982042"/>
          </a:xfrm>
        </p:grpSpPr>
        <p:sp>
          <p:nvSpPr>
            <p:cNvPr id="150" name="Rectangulo Printing">
              <a:hlinkClick r:id="rId13" action="ppaction://hlinksldjump"/>
              <a:extLst>
                <a:ext uri="{FF2B5EF4-FFF2-40B4-BE49-F238E27FC236}">
                  <a16:creationId xmlns:a16="http://schemas.microsoft.com/office/drawing/2014/main" id="{DC637577-A204-483C-D85C-9332A6AA94CB}"/>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1" name="TextBox Printing">
              <a:hlinkClick r:id="rId13" action="ppaction://hlinksldjump"/>
              <a:extLst>
                <a:ext uri="{FF2B5EF4-FFF2-40B4-BE49-F238E27FC236}">
                  <a16:creationId xmlns:a16="http://schemas.microsoft.com/office/drawing/2014/main" id="{2542964E-02D0-6308-29D3-F130A00879F1}"/>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52" name="Prodcut image 5950">
              <a:hlinkClick r:id="rId13" action="ppaction://hlinksldjump"/>
              <a:extLst>
                <a:ext uri="{FF2B5EF4-FFF2-40B4-BE49-F238E27FC236}">
                  <a16:creationId xmlns:a16="http://schemas.microsoft.com/office/drawing/2014/main" id="{E2CE7D4F-A8E2-C25D-ECAE-843E541D7719}"/>
                </a:ext>
              </a:extLst>
            </p:cNvPr>
            <p:cNvPicPr>
              <a:picLocks noChangeAspect="1" noChangeArrowheads="1"/>
            </p:cNvPicPr>
            <p:nvPr/>
          </p:nvPicPr>
          <p:blipFill>
            <a:blip r:embed="rId14"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53" name="Vita Flex">
              <a:hlinkClick r:id="rId13" action="ppaction://hlinksldjump"/>
              <a:extLst>
                <a:ext uri="{FF2B5EF4-FFF2-40B4-BE49-F238E27FC236}">
                  <a16:creationId xmlns:a16="http://schemas.microsoft.com/office/drawing/2014/main" id="{3DD2E423-C65E-0DE3-F086-2B67C6801643}"/>
                </a:ext>
              </a:extLst>
            </p:cNvPr>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58" name="RISE">
            <a:extLst>
              <a:ext uri="{FF2B5EF4-FFF2-40B4-BE49-F238E27FC236}">
                <a16:creationId xmlns:a16="http://schemas.microsoft.com/office/drawing/2014/main" id="{6356BA50-AF28-D270-BDA1-F48F79FAAB98}"/>
              </a:ext>
            </a:extLst>
          </p:cNvPr>
          <p:cNvGrpSpPr/>
          <p:nvPr/>
        </p:nvGrpSpPr>
        <p:grpSpPr>
          <a:xfrm>
            <a:off x="-11285110" y="4208655"/>
            <a:ext cx="2042338" cy="1982042"/>
            <a:chOff x="3870208" y="4306822"/>
            <a:chExt cx="2042338" cy="1982042"/>
          </a:xfrm>
        </p:grpSpPr>
        <p:grpSp>
          <p:nvGrpSpPr>
            <p:cNvPr id="159" name="RISE">
              <a:extLst>
                <a:ext uri="{FF2B5EF4-FFF2-40B4-BE49-F238E27FC236}">
                  <a16:creationId xmlns:a16="http://schemas.microsoft.com/office/drawing/2014/main" id="{A1585BE0-1D7B-2061-0D6B-B30CC3A12DF9}"/>
                </a:ext>
              </a:extLst>
            </p:cNvPr>
            <p:cNvGrpSpPr/>
            <p:nvPr/>
          </p:nvGrpSpPr>
          <p:grpSpPr>
            <a:xfrm>
              <a:off x="3870208" y="4306822"/>
              <a:ext cx="2042338" cy="1982042"/>
              <a:chOff x="2933238" y="4372963"/>
              <a:chExt cx="2042338" cy="1982042"/>
            </a:xfrm>
          </p:grpSpPr>
          <p:sp>
            <p:nvSpPr>
              <p:cNvPr id="161" name="Rectangulo Rise">
                <a:hlinkClick r:id="rId16" action="ppaction://hlinksldjump"/>
                <a:extLst>
                  <a:ext uri="{FF2B5EF4-FFF2-40B4-BE49-F238E27FC236}">
                    <a16:creationId xmlns:a16="http://schemas.microsoft.com/office/drawing/2014/main" id="{FFBECCD5-D6CE-449D-A33B-467D6B734807}"/>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2" name="TextBox Rise">
                <a:hlinkClick r:id="rId16" action="ppaction://hlinksldjump"/>
                <a:extLst>
                  <a:ext uri="{FF2B5EF4-FFF2-40B4-BE49-F238E27FC236}">
                    <a16:creationId xmlns:a16="http://schemas.microsoft.com/office/drawing/2014/main" id="{AECD250D-246D-0315-6BAA-A4FF0602A664}"/>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60" name="Picture 159">
              <a:hlinkClick r:id="rId16" action="ppaction://hlinksldjump"/>
              <a:extLst>
                <a:ext uri="{FF2B5EF4-FFF2-40B4-BE49-F238E27FC236}">
                  <a16:creationId xmlns:a16="http://schemas.microsoft.com/office/drawing/2014/main" id="{D5E38132-29B1-77A3-CDB5-0A66321DEEA3}"/>
                </a:ext>
              </a:extLst>
            </p:cNvPr>
            <p:cNvPicPr>
              <a:picLocks noChangeAspect="1"/>
            </p:cNvPicPr>
            <p:nvPr/>
          </p:nvPicPr>
          <p:blipFill>
            <a:blip r:embed="rId17"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63" name="REVOLUTION">
            <a:extLst>
              <a:ext uri="{FF2B5EF4-FFF2-40B4-BE49-F238E27FC236}">
                <a16:creationId xmlns:a16="http://schemas.microsoft.com/office/drawing/2014/main" id="{D516F16A-FA25-291C-5582-CC9E40733F19}"/>
              </a:ext>
            </a:extLst>
          </p:cNvPr>
          <p:cNvGrpSpPr/>
          <p:nvPr/>
        </p:nvGrpSpPr>
        <p:grpSpPr>
          <a:xfrm>
            <a:off x="-14975241" y="4203612"/>
            <a:ext cx="2062983" cy="1992129"/>
            <a:chOff x="612262" y="4383050"/>
            <a:chExt cx="2062983" cy="1992129"/>
          </a:xfrm>
        </p:grpSpPr>
        <p:sp>
          <p:nvSpPr>
            <p:cNvPr id="164" name="Rectangulo Revolution">
              <a:hlinkClick r:id="rId18" action="ppaction://hlinksldjump"/>
              <a:extLst>
                <a:ext uri="{FF2B5EF4-FFF2-40B4-BE49-F238E27FC236}">
                  <a16:creationId xmlns:a16="http://schemas.microsoft.com/office/drawing/2014/main" id="{986BFC85-2DBB-2D85-6C4F-A11E7BF932A1}"/>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65" name="Prodcut image Revolution">
              <a:hlinkClick r:id="rId18" action="ppaction://hlinksldjump"/>
              <a:extLst>
                <a:ext uri="{FF2B5EF4-FFF2-40B4-BE49-F238E27FC236}">
                  <a16:creationId xmlns:a16="http://schemas.microsoft.com/office/drawing/2014/main" id="{C6788519-4E26-1FC3-C61A-81C6EC46B2A4}"/>
                </a:ext>
              </a:extLst>
            </p:cNvPr>
            <p:cNvPicPr>
              <a:picLocks noChangeAspect="1"/>
            </p:cNvPicPr>
            <p:nvPr/>
          </p:nvPicPr>
          <p:blipFill>
            <a:blip r:embed="rId19"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66" name="TextBox Revolution">
              <a:hlinkClick r:id="rId18" action="ppaction://hlinksldjump"/>
              <a:extLst>
                <a:ext uri="{FF2B5EF4-FFF2-40B4-BE49-F238E27FC236}">
                  <a16:creationId xmlns:a16="http://schemas.microsoft.com/office/drawing/2014/main" id="{6BCA0D34-DFF6-66E9-8017-9AD8DD7223EF}"/>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sp>
        <p:nvSpPr>
          <p:cNvPr id="167" name="Medical Imaging Title">
            <a:extLst>
              <a:ext uri="{FF2B5EF4-FFF2-40B4-BE49-F238E27FC236}">
                <a16:creationId xmlns:a16="http://schemas.microsoft.com/office/drawing/2014/main" id="{2C0C53CF-A9AE-459C-6728-F9745E4D3108}"/>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68" name="We Care Text">
            <a:extLst>
              <a:ext uri="{FF2B5EF4-FFF2-40B4-BE49-F238E27FC236}">
                <a16:creationId xmlns:a16="http://schemas.microsoft.com/office/drawing/2014/main" id="{4919AB90-5A04-7797-FF8A-A95FF20FD273}"/>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69" name="Thank you image">
            <a:extLst>
              <a:ext uri="{FF2B5EF4-FFF2-40B4-BE49-F238E27FC236}">
                <a16:creationId xmlns:a16="http://schemas.microsoft.com/office/drawing/2014/main" id="{6EF97DF0-E23A-33A9-3DD4-D727BBC85BDA}"/>
              </a:ext>
            </a:extLst>
          </p:cNvPr>
          <p:cNvPicPr>
            <a:picLocks noChangeAspect="1"/>
          </p:cNvPicPr>
          <p:nvPr/>
        </p:nvPicPr>
        <p:blipFill>
          <a:blip r:embed="rId20"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70" name="EXCEL">
            <a:extLst>
              <a:ext uri="{FF2B5EF4-FFF2-40B4-BE49-F238E27FC236}">
                <a16:creationId xmlns:a16="http://schemas.microsoft.com/office/drawing/2014/main" id="{68A2A139-2404-F00A-C069-1D84D6BEF397}"/>
              </a:ext>
            </a:extLst>
          </p:cNvPr>
          <p:cNvGrpSpPr/>
          <p:nvPr/>
        </p:nvGrpSpPr>
        <p:grpSpPr>
          <a:xfrm>
            <a:off x="26541013" y="1885505"/>
            <a:ext cx="2057103" cy="1982042"/>
            <a:chOff x="9706418" y="2036246"/>
            <a:chExt cx="2057103" cy="1982042"/>
          </a:xfrm>
        </p:grpSpPr>
        <p:sp>
          <p:nvSpPr>
            <p:cNvPr id="171" name="Rectangulo Excel">
              <a:hlinkClick r:id="rId21" action="ppaction://hlinksldjump"/>
              <a:extLst>
                <a:ext uri="{FF2B5EF4-FFF2-40B4-BE49-F238E27FC236}">
                  <a16:creationId xmlns:a16="http://schemas.microsoft.com/office/drawing/2014/main" id="{27C47666-78B7-33F0-9CF4-7749E54A8415}"/>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2" name="TextBox Excel">
              <a:hlinkClick r:id="rId21" action="ppaction://hlinksldjump"/>
              <a:extLst>
                <a:ext uri="{FF2B5EF4-FFF2-40B4-BE49-F238E27FC236}">
                  <a16:creationId xmlns:a16="http://schemas.microsoft.com/office/drawing/2014/main" id="{DF8D7B05-55FA-2915-FF3B-7871FB491A27}"/>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73" name="Product image Excel">
              <a:hlinkClick r:id="rId21" action="ppaction://hlinksldjump"/>
              <a:extLst>
                <a:ext uri="{FF2B5EF4-FFF2-40B4-BE49-F238E27FC236}">
                  <a16:creationId xmlns:a16="http://schemas.microsoft.com/office/drawing/2014/main" id="{D130C590-B1AE-A829-FDE9-7103ED2D3EAC}"/>
                </a:ext>
              </a:extLst>
            </p:cNvPr>
            <p:cNvPicPr>
              <a:picLocks noChangeAspect="1"/>
            </p:cNvPicPr>
            <p:nvPr/>
          </p:nvPicPr>
          <p:blipFill>
            <a:blip r:embed="rId22"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74" name="COMPAS OTC">
            <a:extLst>
              <a:ext uri="{FF2B5EF4-FFF2-40B4-BE49-F238E27FC236}">
                <a16:creationId xmlns:a16="http://schemas.microsoft.com/office/drawing/2014/main" id="{08CAD4EE-79B6-A25F-7A6B-92FD9151BFBE}"/>
              </a:ext>
            </a:extLst>
          </p:cNvPr>
          <p:cNvGrpSpPr/>
          <p:nvPr/>
        </p:nvGrpSpPr>
        <p:grpSpPr>
          <a:xfrm>
            <a:off x="22389051" y="1885505"/>
            <a:ext cx="2042338" cy="1982042"/>
            <a:chOff x="5078285" y="2036246"/>
            <a:chExt cx="2042338" cy="1982042"/>
          </a:xfrm>
        </p:grpSpPr>
        <p:sp>
          <p:nvSpPr>
            <p:cNvPr id="175" name="Rectangulo Compas OTC">
              <a:hlinkClick r:id="rId23" action="ppaction://hlinksldjump"/>
              <a:extLst>
                <a:ext uri="{FF2B5EF4-FFF2-40B4-BE49-F238E27FC236}">
                  <a16:creationId xmlns:a16="http://schemas.microsoft.com/office/drawing/2014/main" id="{CA086CD3-5178-20AD-D483-BC42BC45698B}"/>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6" name="TextBox Compass OTC">
              <a:hlinkClick r:id="rId23" action="ppaction://hlinksldjump"/>
              <a:extLst>
                <a:ext uri="{FF2B5EF4-FFF2-40B4-BE49-F238E27FC236}">
                  <a16:creationId xmlns:a16="http://schemas.microsoft.com/office/drawing/2014/main" id="{B657C783-C9D9-8E92-EE01-347A47278E20}"/>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77" name="Product image Compass OTC">
              <a:hlinkClick r:id="rId23" action="ppaction://hlinksldjump"/>
              <a:extLst>
                <a:ext uri="{FF2B5EF4-FFF2-40B4-BE49-F238E27FC236}">
                  <a16:creationId xmlns:a16="http://schemas.microsoft.com/office/drawing/2014/main" id="{AE95DDEA-27B4-E358-31D6-15B55AF28671}"/>
                </a:ext>
              </a:extLst>
            </p:cNvPr>
            <p:cNvPicPr>
              <a:picLocks noChangeAspect="1"/>
            </p:cNvPicPr>
            <p:nvPr/>
          </p:nvPicPr>
          <p:blipFill rotWithShape="1">
            <a:blip r:embed="rId24"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78" name="COMPASS FMT">
            <a:extLst>
              <a:ext uri="{FF2B5EF4-FFF2-40B4-BE49-F238E27FC236}">
                <a16:creationId xmlns:a16="http://schemas.microsoft.com/office/drawing/2014/main" id="{FCAF66CC-F0E7-4DA1-3FBF-E6296F7F836A}"/>
              </a:ext>
            </a:extLst>
          </p:cNvPr>
          <p:cNvGrpSpPr/>
          <p:nvPr/>
        </p:nvGrpSpPr>
        <p:grpSpPr>
          <a:xfrm>
            <a:off x="18200403" y="1885505"/>
            <a:ext cx="2042338" cy="1982042"/>
            <a:chOff x="2774521" y="2046333"/>
            <a:chExt cx="2042338" cy="1982042"/>
          </a:xfrm>
        </p:grpSpPr>
        <p:grpSp>
          <p:nvGrpSpPr>
            <p:cNvPr id="179" name="Group 178">
              <a:extLst>
                <a:ext uri="{FF2B5EF4-FFF2-40B4-BE49-F238E27FC236}">
                  <a16:creationId xmlns:a16="http://schemas.microsoft.com/office/drawing/2014/main" id="{BF55190C-57C1-BECF-AE36-94C6F6739257}"/>
                </a:ext>
              </a:extLst>
            </p:cNvPr>
            <p:cNvGrpSpPr/>
            <p:nvPr/>
          </p:nvGrpSpPr>
          <p:grpSpPr>
            <a:xfrm>
              <a:off x="2774521" y="2046333"/>
              <a:ext cx="2042338" cy="1982042"/>
              <a:chOff x="2774521" y="2046333"/>
              <a:chExt cx="2042338" cy="1982042"/>
            </a:xfrm>
          </p:grpSpPr>
          <p:sp>
            <p:nvSpPr>
              <p:cNvPr id="181" name="Rectangulo Horizon">
                <a:hlinkClick r:id="rId25" action="ppaction://hlinksldjump"/>
                <a:extLst>
                  <a:ext uri="{FF2B5EF4-FFF2-40B4-BE49-F238E27FC236}">
                    <a16:creationId xmlns:a16="http://schemas.microsoft.com/office/drawing/2014/main" id="{D614A4F6-216E-EF99-4A51-56013225E643}"/>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2" name="TextBox Compass FMT">
                <a:hlinkClick r:id="rId25" action="ppaction://hlinksldjump"/>
                <a:extLst>
                  <a:ext uri="{FF2B5EF4-FFF2-40B4-BE49-F238E27FC236}">
                    <a16:creationId xmlns:a16="http://schemas.microsoft.com/office/drawing/2014/main" id="{D934ABEE-AEBA-AF3F-A7A9-0F07C6D500C6}"/>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80" name="Picture 179">
              <a:hlinkClick r:id="rId25" action="ppaction://hlinksldjump"/>
              <a:extLst>
                <a:ext uri="{FF2B5EF4-FFF2-40B4-BE49-F238E27FC236}">
                  <a16:creationId xmlns:a16="http://schemas.microsoft.com/office/drawing/2014/main" id="{F06AE4A6-0179-C5BB-5890-09BE5E8EAEC5}"/>
                </a:ext>
              </a:extLst>
            </p:cNvPr>
            <p:cNvPicPr>
              <a:picLocks noChangeAspect="1"/>
            </p:cNvPicPr>
            <p:nvPr/>
          </p:nvPicPr>
          <p:blipFill rotWithShape="1">
            <a:blip r:embed="rId26"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83" name="HORIZON">
            <a:extLst>
              <a:ext uri="{FF2B5EF4-FFF2-40B4-BE49-F238E27FC236}">
                <a16:creationId xmlns:a16="http://schemas.microsoft.com/office/drawing/2014/main" id="{5A1ECB2C-4C9B-1A24-6614-92D42A4E3893}"/>
              </a:ext>
            </a:extLst>
          </p:cNvPr>
          <p:cNvGrpSpPr/>
          <p:nvPr/>
        </p:nvGrpSpPr>
        <p:grpSpPr>
          <a:xfrm>
            <a:off x="14110573" y="1885505"/>
            <a:ext cx="2062983" cy="1982042"/>
            <a:chOff x="443243" y="2046333"/>
            <a:chExt cx="2062983" cy="1982042"/>
          </a:xfrm>
        </p:grpSpPr>
        <p:sp>
          <p:nvSpPr>
            <p:cNvPr id="184" name="Rectangulo Horizon">
              <a:hlinkClick r:id="rId27" action="ppaction://hlinksldjump"/>
              <a:extLst>
                <a:ext uri="{FF2B5EF4-FFF2-40B4-BE49-F238E27FC236}">
                  <a16:creationId xmlns:a16="http://schemas.microsoft.com/office/drawing/2014/main" id="{DA2261B4-47AA-0E52-F46A-B2DF140C981E}"/>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5" name="TextBox Horizon">
              <a:hlinkClick r:id="rId27" action="ppaction://hlinksldjump"/>
              <a:extLst>
                <a:ext uri="{FF2B5EF4-FFF2-40B4-BE49-F238E27FC236}">
                  <a16:creationId xmlns:a16="http://schemas.microsoft.com/office/drawing/2014/main" id="{8F382D52-E5ED-4D44-AB8B-F39E9EF48218}"/>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86" name="Product image Horizon">
              <a:hlinkClick r:id="rId27" action="ppaction://hlinksldjump"/>
              <a:extLst>
                <a:ext uri="{FF2B5EF4-FFF2-40B4-BE49-F238E27FC236}">
                  <a16:creationId xmlns:a16="http://schemas.microsoft.com/office/drawing/2014/main" id="{26125B5D-6131-1A87-159B-7F9F1B427C93}"/>
                </a:ext>
              </a:extLst>
            </p:cNvPr>
            <p:cNvPicPr>
              <a:picLocks noChangeAspect="1"/>
            </p:cNvPicPr>
            <p:nvPr/>
          </p:nvPicPr>
          <p:blipFill rotWithShape="1">
            <a:blip r:embed="rId28"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grpSp>
        <p:nvGrpSpPr>
          <p:cNvPr id="187" name="Tech Specs 1">
            <a:extLst>
              <a:ext uri="{FF2B5EF4-FFF2-40B4-BE49-F238E27FC236}">
                <a16:creationId xmlns:a16="http://schemas.microsoft.com/office/drawing/2014/main" id="{558AFCD9-562E-C067-8D5B-B1277858B6C5}"/>
              </a:ext>
            </a:extLst>
          </p:cNvPr>
          <p:cNvGrpSpPr/>
          <p:nvPr/>
        </p:nvGrpSpPr>
        <p:grpSpPr>
          <a:xfrm>
            <a:off x="14295159" y="2368473"/>
            <a:ext cx="4499838" cy="338554"/>
            <a:chOff x="7863827" y="2368473"/>
            <a:chExt cx="4499838" cy="338554"/>
          </a:xfrm>
        </p:grpSpPr>
        <p:sp>
          <p:nvSpPr>
            <p:cNvPr id="188" name="TextBox 187">
              <a:extLst>
                <a:ext uri="{FF2B5EF4-FFF2-40B4-BE49-F238E27FC236}">
                  <a16:creationId xmlns:a16="http://schemas.microsoft.com/office/drawing/2014/main" id="{CBD00193-A1D9-6CE2-A355-FF14AE23B937}"/>
                </a:ext>
              </a:extLst>
            </p:cNvPr>
            <p:cNvSpPr txBox="1"/>
            <p:nvPr/>
          </p:nvSpPr>
          <p:spPr>
            <a:xfrm>
              <a:off x="7863827" y="2368473"/>
              <a:ext cx="2751133"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Rango de elevación de la mesa</a:t>
              </a:r>
              <a:endParaRPr lang="en-MX" sz="1600">
                <a:solidFill>
                  <a:schemeClr val="bg1"/>
                </a:solidFill>
                <a:latin typeface="FRUTIGER LT 45 LIGHT" panose="02000503000000000000" pitchFamily="2" charset="0"/>
              </a:endParaRPr>
            </a:p>
          </p:txBody>
        </p:sp>
        <p:sp>
          <p:nvSpPr>
            <p:cNvPr id="189" name="TextBox 188">
              <a:extLst>
                <a:ext uri="{FF2B5EF4-FFF2-40B4-BE49-F238E27FC236}">
                  <a16:creationId xmlns:a16="http://schemas.microsoft.com/office/drawing/2014/main" id="{71AA7A28-C40F-3334-636C-FC5CA57BB778}"/>
                </a:ext>
              </a:extLst>
            </p:cNvPr>
            <p:cNvSpPr txBox="1"/>
            <p:nvPr/>
          </p:nvSpPr>
          <p:spPr>
            <a:xfrm>
              <a:off x="10677693" y="2368473"/>
              <a:ext cx="1685972"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21.6 - 32.4 inches</a:t>
              </a:r>
            </a:p>
          </p:txBody>
        </p:sp>
      </p:grpSp>
      <p:grpSp>
        <p:nvGrpSpPr>
          <p:cNvPr id="190" name="Tech Specs 2">
            <a:extLst>
              <a:ext uri="{FF2B5EF4-FFF2-40B4-BE49-F238E27FC236}">
                <a16:creationId xmlns:a16="http://schemas.microsoft.com/office/drawing/2014/main" id="{1A3566B7-F391-4B81-302A-0B39DA4B6C66}"/>
              </a:ext>
            </a:extLst>
          </p:cNvPr>
          <p:cNvGrpSpPr/>
          <p:nvPr/>
        </p:nvGrpSpPr>
        <p:grpSpPr>
          <a:xfrm>
            <a:off x="14295159" y="2827105"/>
            <a:ext cx="4499838" cy="338554"/>
            <a:chOff x="7863827" y="2827105"/>
            <a:chExt cx="4499838" cy="338554"/>
          </a:xfrm>
        </p:grpSpPr>
        <p:sp>
          <p:nvSpPr>
            <p:cNvPr id="191" name="TextBox 190">
              <a:extLst>
                <a:ext uri="{FF2B5EF4-FFF2-40B4-BE49-F238E27FC236}">
                  <a16:creationId xmlns:a16="http://schemas.microsoft.com/office/drawing/2014/main" id="{2CCA40CE-93FD-9E85-6986-CA9AF865535B}"/>
                </a:ext>
              </a:extLst>
            </p:cNvPr>
            <p:cNvSpPr txBox="1"/>
            <p:nvPr/>
          </p:nvSpPr>
          <p:spPr>
            <a:xfrm>
              <a:off x="7863827" y="2827105"/>
              <a:ext cx="2751133"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Dimensiones de la mesa</a:t>
              </a:r>
              <a:endParaRPr lang="en-MX" sz="1600">
                <a:solidFill>
                  <a:schemeClr val="bg1"/>
                </a:solidFill>
                <a:latin typeface="FRUTIGER LT 45 LIGHT" panose="02000503000000000000" pitchFamily="2" charset="0"/>
              </a:endParaRPr>
            </a:p>
          </p:txBody>
        </p:sp>
        <p:sp>
          <p:nvSpPr>
            <p:cNvPr id="192" name="TextBox 191">
              <a:extLst>
                <a:ext uri="{FF2B5EF4-FFF2-40B4-BE49-F238E27FC236}">
                  <a16:creationId xmlns:a16="http://schemas.microsoft.com/office/drawing/2014/main" id="{664EC3B8-C2CB-1C19-A53C-C07D5FC05D0F}"/>
                </a:ext>
              </a:extLst>
            </p:cNvPr>
            <p:cNvSpPr txBox="1"/>
            <p:nvPr/>
          </p:nvSpPr>
          <p:spPr>
            <a:xfrm>
              <a:off x="10677693" y="2827105"/>
              <a:ext cx="1685972"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85 x 35 inches</a:t>
              </a:r>
            </a:p>
          </p:txBody>
        </p:sp>
      </p:grpSp>
      <p:grpSp>
        <p:nvGrpSpPr>
          <p:cNvPr id="193" name="Tech Specs 3">
            <a:extLst>
              <a:ext uri="{FF2B5EF4-FFF2-40B4-BE49-F238E27FC236}">
                <a16:creationId xmlns:a16="http://schemas.microsoft.com/office/drawing/2014/main" id="{C2AD9D12-E28A-D52B-131F-A1646DA683AC}"/>
              </a:ext>
            </a:extLst>
          </p:cNvPr>
          <p:cNvGrpSpPr/>
          <p:nvPr/>
        </p:nvGrpSpPr>
        <p:grpSpPr>
          <a:xfrm>
            <a:off x="14295159" y="3285737"/>
            <a:ext cx="4499838" cy="338554"/>
            <a:chOff x="7863827" y="3285737"/>
            <a:chExt cx="4499838" cy="338554"/>
          </a:xfrm>
        </p:grpSpPr>
        <p:sp>
          <p:nvSpPr>
            <p:cNvPr id="194" name="TextBox 193">
              <a:extLst>
                <a:ext uri="{FF2B5EF4-FFF2-40B4-BE49-F238E27FC236}">
                  <a16:creationId xmlns:a16="http://schemas.microsoft.com/office/drawing/2014/main" id="{957D8C44-984D-6DCC-44D7-F867CAF3D5D5}"/>
                </a:ext>
              </a:extLst>
            </p:cNvPr>
            <p:cNvSpPr txBox="1"/>
            <p:nvPr/>
          </p:nvSpPr>
          <p:spPr>
            <a:xfrm>
              <a:off x="7863827" y="3285737"/>
              <a:ext cx="2751133"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Límite de peso de la mesa</a:t>
              </a:r>
              <a:endParaRPr lang="en-MX" sz="1600">
                <a:solidFill>
                  <a:schemeClr val="bg1"/>
                </a:solidFill>
                <a:latin typeface="FRUTIGER LT 45 LIGHT" panose="02000503000000000000" pitchFamily="2" charset="0"/>
              </a:endParaRPr>
            </a:p>
          </p:txBody>
        </p:sp>
        <p:sp>
          <p:nvSpPr>
            <p:cNvPr id="195" name="TextBox 194">
              <a:extLst>
                <a:ext uri="{FF2B5EF4-FFF2-40B4-BE49-F238E27FC236}">
                  <a16:creationId xmlns:a16="http://schemas.microsoft.com/office/drawing/2014/main" id="{36069D30-642B-D160-9CB7-40F2EBE05AF2}"/>
                </a:ext>
              </a:extLst>
            </p:cNvPr>
            <p:cNvSpPr txBox="1"/>
            <p:nvPr/>
          </p:nvSpPr>
          <p:spPr>
            <a:xfrm>
              <a:off x="10677693" y="3285737"/>
              <a:ext cx="1685972"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650 lbs</a:t>
              </a:r>
            </a:p>
          </p:txBody>
        </p:sp>
      </p:grpSp>
      <p:grpSp>
        <p:nvGrpSpPr>
          <p:cNvPr id="196" name="Tech Specs 4">
            <a:extLst>
              <a:ext uri="{FF2B5EF4-FFF2-40B4-BE49-F238E27FC236}">
                <a16:creationId xmlns:a16="http://schemas.microsoft.com/office/drawing/2014/main" id="{96657F25-233E-4B82-6B1A-C9AF74F318BE}"/>
              </a:ext>
            </a:extLst>
          </p:cNvPr>
          <p:cNvGrpSpPr/>
          <p:nvPr/>
        </p:nvGrpSpPr>
        <p:grpSpPr>
          <a:xfrm>
            <a:off x="14295159" y="3744368"/>
            <a:ext cx="4499838" cy="338554"/>
            <a:chOff x="7863827" y="3744368"/>
            <a:chExt cx="4499838" cy="338554"/>
          </a:xfrm>
        </p:grpSpPr>
        <p:sp>
          <p:nvSpPr>
            <p:cNvPr id="197" name="TextBox 196">
              <a:extLst>
                <a:ext uri="{FF2B5EF4-FFF2-40B4-BE49-F238E27FC236}">
                  <a16:creationId xmlns:a16="http://schemas.microsoft.com/office/drawing/2014/main" id="{5E0F7BA8-C247-4CFD-1143-59E921AB6721}"/>
                </a:ext>
              </a:extLst>
            </p:cNvPr>
            <p:cNvSpPr txBox="1"/>
            <p:nvPr/>
          </p:nvSpPr>
          <p:spPr>
            <a:xfrm>
              <a:off x="7863827" y="3744368"/>
              <a:ext cx="2751133"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Pantalla del Tubo</a:t>
              </a:r>
              <a:endParaRPr lang="en-MX" sz="1600">
                <a:solidFill>
                  <a:schemeClr val="bg1"/>
                </a:solidFill>
                <a:latin typeface="FRUTIGER LT 45 LIGHT" panose="02000503000000000000" pitchFamily="2" charset="0"/>
              </a:endParaRPr>
            </a:p>
          </p:txBody>
        </p:sp>
        <p:sp>
          <p:nvSpPr>
            <p:cNvPr id="198" name="TextBox 197">
              <a:extLst>
                <a:ext uri="{FF2B5EF4-FFF2-40B4-BE49-F238E27FC236}">
                  <a16:creationId xmlns:a16="http://schemas.microsoft.com/office/drawing/2014/main" id="{8A99C540-6F05-F491-83F1-DA9A330E354A}"/>
                </a:ext>
              </a:extLst>
            </p:cNvPr>
            <p:cNvSpPr txBox="1"/>
            <p:nvPr/>
          </p:nvSpPr>
          <p:spPr>
            <a:xfrm>
              <a:off x="10677693" y="3744368"/>
              <a:ext cx="1685972"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10 inches</a:t>
              </a:r>
            </a:p>
          </p:txBody>
        </p:sp>
      </p:grpSp>
      <p:sp>
        <p:nvSpPr>
          <p:cNvPr id="199" name="Subtitle Tech Specs">
            <a:extLst>
              <a:ext uri="{FF2B5EF4-FFF2-40B4-BE49-F238E27FC236}">
                <a16:creationId xmlns:a16="http://schemas.microsoft.com/office/drawing/2014/main" id="{EA791498-5FF8-F928-9780-EFFCAE2E2D71}"/>
              </a:ext>
            </a:extLst>
          </p:cNvPr>
          <p:cNvSpPr txBox="1"/>
          <p:nvPr/>
        </p:nvSpPr>
        <p:spPr>
          <a:xfrm>
            <a:off x="14291725" y="1347649"/>
            <a:ext cx="2633726" cy="338554"/>
          </a:xfrm>
          <a:prstGeom prst="rect">
            <a:avLst/>
          </a:prstGeom>
          <a:noFill/>
        </p:spPr>
        <p:txBody>
          <a:bodyPr wrap="square" rtlCol="0">
            <a:spAutoFit/>
          </a:bodyPr>
          <a:lstStyle/>
          <a:p>
            <a:pPr algn="r"/>
            <a:r>
              <a:rPr lang="es-MX" sz="1600" dirty="0">
                <a:solidFill>
                  <a:srgbClr val="F47F26"/>
                </a:solidFill>
                <a:latin typeface="FRUTIGER LT 45 LIGHT" panose="02000503000000000000" pitchFamily="2" charset="0"/>
              </a:rPr>
              <a:t>Especificaciones Técnicas</a:t>
            </a:r>
          </a:p>
        </p:txBody>
      </p:sp>
      <p:sp>
        <p:nvSpPr>
          <p:cNvPr id="200" name="Subtitle benefits">
            <a:extLst>
              <a:ext uri="{FF2B5EF4-FFF2-40B4-BE49-F238E27FC236}">
                <a16:creationId xmlns:a16="http://schemas.microsoft.com/office/drawing/2014/main" id="{5BBCEED1-E2B2-DE01-5568-4E7E2F8442A6}"/>
              </a:ext>
            </a:extLst>
          </p:cNvPr>
          <p:cNvSpPr txBox="1"/>
          <p:nvPr/>
        </p:nvSpPr>
        <p:spPr>
          <a:xfrm>
            <a:off x="-3766713" y="2426148"/>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sp>
        <p:nvSpPr>
          <p:cNvPr id="201" name="Subtitle Photo Gallery">
            <a:extLst>
              <a:ext uri="{FF2B5EF4-FFF2-40B4-BE49-F238E27FC236}">
                <a16:creationId xmlns:a16="http://schemas.microsoft.com/office/drawing/2014/main" id="{070DD409-F2F6-2FE6-F45D-072700255753}"/>
              </a:ext>
            </a:extLst>
          </p:cNvPr>
          <p:cNvSpPr txBox="1"/>
          <p:nvPr/>
        </p:nvSpPr>
        <p:spPr>
          <a:xfrm>
            <a:off x="14555973" y="835681"/>
            <a:ext cx="3786875" cy="338554"/>
          </a:xfrm>
          <a:prstGeom prst="rect">
            <a:avLst/>
          </a:prstGeom>
          <a:noFill/>
        </p:spPr>
        <p:txBody>
          <a:bodyPr wrap="square" rtlCol="0">
            <a:spAutoFit/>
          </a:bodyPr>
          <a:lstStyle/>
          <a:p>
            <a:r>
              <a:rPr lang="es-MX" sz="1600" dirty="0">
                <a:solidFill>
                  <a:srgbClr val="F47F26"/>
                </a:solidFill>
                <a:latin typeface="FRUTIGER LT 45 LIGHT" panose="02000503000000000000" pitchFamily="2" charset="0"/>
              </a:rPr>
              <a:t>Galería de Fotos</a:t>
            </a:r>
            <a:endParaRPr lang="en-US" sz="1600" dirty="0">
              <a:solidFill>
                <a:srgbClr val="F47F26"/>
              </a:solidFill>
              <a:latin typeface="FRUTIGER LT 45 LIGHT" panose="02000503000000000000" pitchFamily="2" charset="0"/>
            </a:endParaRPr>
          </a:p>
        </p:txBody>
      </p:sp>
      <p:sp>
        <p:nvSpPr>
          <p:cNvPr id="202" name="Subtitle Compass FMT">
            <a:extLst>
              <a:ext uri="{FF2B5EF4-FFF2-40B4-BE49-F238E27FC236}">
                <a16:creationId xmlns:a16="http://schemas.microsoft.com/office/drawing/2014/main" id="{B91121C1-35BD-DB56-4DBB-00398CA22FAC}"/>
              </a:ext>
            </a:extLst>
          </p:cNvPr>
          <p:cNvSpPr txBox="1"/>
          <p:nvPr/>
        </p:nvSpPr>
        <p:spPr>
          <a:xfrm>
            <a:off x="14555973" y="557673"/>
            <a:ext cx="4772896" cy="338554"/>
          </a:xfrm>
          <a:prstGeom prst="rect">
            <a:avLst/>
          </a:prstGeom>
          <a:noFill/>
        </p:spPr>
        <p:txBody>
          <a:bodyPr wrap="square" rtlCol="0">
            <a:spAutoFit/>
          </a:bodyPr>
          <a:lstStyle/>
          <a:p>
            <a:r>
              <a:rPr lang="es-MX" sz="1600" dirty="0">
                <a:solidFill>
                  <a:srgbClr val="F47F26"/>
                </a:solidFill>
                <a:latin typeface="FRUTIGER LT 45 LIGHT" panose="02000503000000000000" pitchFamily="2" charset="0"/>
              </a:rPr>
              <a:t>Compatibilidad</a:t>
            </a:r>
            <a:r>
              <a:rPr lang="en-US" sz="1600" dirty="0">
                <a:solidFill>
                  <a:srgbClr val="F47F26"/>
                </a:solidFill>
                <a:latin typeface="FRUTIGER LT 45 LIGHT" panose="02000503000000000000" pitchFamily="2" charset="0"/>
              </a:rPr>
              <a:t> de </a:t>
            </a:r>
            <a:r>
              <a:rPr lang="es-MX" sz="1600" dirty="0">
                <a:solidFill>
                  <a:srgbClr val="F47F26"/>
                </a:solidFill>
                <a:latin typeface="FRUTIGER LT 45 LIGHT" panose="02000503000000000000" pitchFamily="2" charset="0"/>
              </a:rPr>
              <a:t>Detectores</a:t>
            </a:r>
          </a:p>
        </p:txBody>
      </p:sp>
      <p:sp>
        <p:nvSpPr>
          <p:cNvPr id="203" name="Rectangle 202">
            <a:extLst>
              <a:ext uri="{FF2B5EF4-FFF2-40B4-BE49-F238E27FC236}">
                <a16:creationId xmlns:a16="http://schemas.microsoft.com/office/drawing/2014/main" id="{306CE15E-40E3-5805-5D5C-AE74104E649B}"/>
              </a:ext>
            </a:extLst>
          </p:cNvPr>
          <p:cNvSpPr/>
          <p:nvPr/>
        </p:nvSpPr>
        <p:spPr>
          <a:xfrm>
            <a:off x="9012385" y="1174234"/>
            <a:ext cx="3192402" cy="797994"/>
          </a:xfrm>
          <a:prstGeom prst="rect">
            <a:avLst/>
          </a:prstGeom>
          <a:solidFill>
            <a:srgbClr val="E1712C"/>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tIns="288000" rtlCol="0" anchor="ctr" anchorCtr="1"/>
          <a:lstStyle/>
          <a:p>
            <a:pPr algn="ctr"/>
            <a:r>
              <a:rPr lang="en-MX" sz="1600" dirty="0">
                <a:latin typeface="FRUTIGER LT 55 ROMAN" panose="02000503000000000000" pitchFamily="2" charset="0"/>
              </a:rPr>
              <a:t>Auto seguimiento en mesa</a:t>
            </a:r>
          </a:p>
          <a:p>
            <a:pPr algn="ctr"/>
            <a:endParaRPr lang="en-MX" dirty="0"/>
          </a:p>
        </p:txBody>
      </p:sp>
      <p:sp>
        <p:nvSpPr>
          <p:cNvPr id="204" name="Footer Placeholder 4">
            <a:extLst>
              <a:ext uri="{FF2B5EF4-FFF2-40B4-BE49-F238E27FC236}">
                <a16:creationId xmlns:a16="http://schemas.microsoft.com/office/drawing/2014/main" id="{EA635BD8-269F-32C5-3AD2-BCEB7DF7B93E}"/>
              </a:ext>
            </a:extLst>
          </p:cNvPr>
          <p:cNvSpPr txBox="1">
            <a:spLocks/>
          </p:cNvSpPr>
          <p:nvPr/>
        </p:nvSpPr>
        <p:spPr>
          <a:xfrm>
            <a:off x="6178898" y="6356350"/>
            <a:ext cx="21600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©2025 Carestream Health, Inc. </a:t>
            </a:r>
          </a:p>
        </p:txBody>
      </p:sp>
      <p:sp>
        <p:nvSpPr>
          <p:cNvPr id="103" name="Menu Background">
            <a:extLst>
              <a:ext uri="{FF2B5EF4-FFF2-40B4-BE49-F238E27FC236}">
                <a16:creationId xmlns:a16="http://schemas.microsoft.com/office/drawing/2014/main" id="{1ED3913D-F163-3781-45BD-8C83B8CBF639}"/>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24" name="Menu Portafolio">
            <a:hlinkClick r:id="rId29" action="ppaction://hlinksldjump"/>
            <a:extLst>
              <a:ext uri="{FF2B5EF4-FFF2-40B4-BE49-F238E27FC236}">
                <a16:creationId xmlns:a16="http://schemas.microsoft.com/office/drawing/2014/main" id="{184D4FC4-9FF9-168A-537B-9E2A656AFEC9}"/>
              </a:ext>
            </a:extLst>
          </p:cNvPr>
          <p:cNvSpPr txBox="1"/>
          <p:nvPr/>
        </p:nvSpPr>
        <p:spPr>
          <a:xfrm>
            <a:off x="8814465"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25" name="Menu End Presentation">
            <a:hlinkClick r:id="" action="ppaction://hlinkshowjump?jump=lastslide"/>
            <a:extLst>
              <a:ext uri="{FF2B5EF4-FFF2-40B4-BE49-F238E27FC236}">
                <a16:creationId xmlns:a16="http://schemas.microsoft.com/office/drawing/2014/main" id="{078D7515-D541-0CF6-746B-A2B2A3EECAC6}"/>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26" name="Menu Detector">
            <a:hlinkClick r:id="rId30" action="ppaction://hlinksldjump"/>
            <a:extLst>
              <a:ext uri="{FF2B5EF4-FFF2-40B4-BE49-F238E27FC236}">
                <a16:creationId xmlns:a16="http://schemas.microsoft.com/office/drawing/2014/main" id="{37889562-A9D3-14C8-5B1A-D8B70E6725D7}"/>
              </a:ext>
            </a:extLst>
          </p:cNvPr>
          <p:cNvSpPr txBox="1"/>
          <p:nvPr/>
        </p:nvSpPr>
        <p:spPr>
          <a:xfrm>
            <a:off x="7407634"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27" name="Menu Photo Gallery">
            <a:hlinkClick r:id="rId31" action="ppaction://hlinksldjump"/>
            <a:extLst>
              <a:ext uri="{FF2B5EF4-FFF2-40B4-BE49-F238E27FC236}">
                <a16:creationId xmlns:a16="http://schemas.microsoft.com/office/drawing/2014/main" id="{DD6EECAD-663D-A8FA-36CA-58A4825E4F8A}"/>
              </a:ext>
            </a:extLst>
          </p:cNvPr>
          <p:cNvSpPr txBox="1"/>
          <p:nvPr/>
        </p:nvSpPr>
        <p:spPr>
          <a:xfrm>
            <a:off x="6000803"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41" name="Menu Benefits">
            <a:hlinkClick r:id="rId32" action="ppaction://hlinksldjump"/>
            <a:extLst>
              <a:ext uri="{FF2B5EF4-FFF2-40B4-BE49-F238E27FC236}">
                <a16:creationId xmlns:a16="http://schemas.microsoft.com/office/drawing/2014/main" id="{D7690640-FCBD-CDC7-9B7E-5276EFBA7155}"/>
              </a:ext>
            </a:extLst>
          </p:cNvPr>
          <p:cNvSpPr txBox="1"/>
          <p:nvPr/>
        </p:nvSpPr>
        <p:spPr>
          <a:xfrm>
            <a:off x="459397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42" name="Menu Features">
            <a:hlinkClick r:id="rId33" action="ppaction://hlinksldjump"/>
            <a:extLst>
              <a:ext uri="{FF2B5EF4-FFF2-40B4-BE49-F238E27FC236}">
                <a16:creationId xmlns:a16="http://schemas.microsoft.com/office/drawing/2014/main" id="{8FB005AC-9C09-C061-5FE1-1893E1C47202}"/>
              </a:ext>
            </a:extLst>
          </p:cNvPr>
          <p:cNvSpPr txBox="1"/>
          <p:nvPr/>
        </p:nvSpPr>
        <p:spPr>
          <a:xfrm>
            <a:off x="318714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Características</a:t>
            </a:r>
          </a:p>
        </p:txBody>
      </p:sp>
      <p:sp>
        <p:nvSpPr>
          <p:cNvPr id="143" name="Menu Specifications">
            <a:hlinkClick r:id="rId34" action="ppaction://hlinksldjump"/>
            <a:extLst>
              <a:ext uri="{FF2B5EF4-FFF2-40B4-BE49-F238E27FC236}">
                <a16:creationId xmlns:a16="http://schemas.microsoft.com/office/drawing/2014/main" id="{E46F3AAF-2C4B-D494-3DF4-7AC52557F3C8}"/>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44" name="Carestream Logo Menu">
            <a:hlinkClick r:id="" action="ppaction://hlinkshowjump?jump=firstslide"/>
            <a:extLst>
              <a:ext uri="{FF2B5EF4-FFF2-40B4-BE49-F238E27FC236}">
                <a16:creationId xmlns:a16="http://schemas.microsoft.com/office/drawing/2014/main" id="{61197E00-6A5F-77EE-B947-16C16DDD2B84}"/>
              </a:ext>
            </a:extLst>
          </p:cNvPr>
          <p:cNvPicPr>
            <a:picLocks noChangeAspect="1"/>
          </p:cNvPicPr>
          <p:nvPr/>
        </p:nvPicPr>
        <p:blipFill>
          <a:blip r:embed="rId35"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205" name="DETECTORS">
            <a:extLst>
              <a:ext uri="{FF2B5EF4-FFF2-40B4-BE49-F238E27FC236}">
                <a16:creationId xmlns:a16="http://schemas.microsoft.com/office/drawing/2014/main" id="{6CDCF49F-8ED8-DA31-B741-CCFDBA9BAB59}"/>
              </a:ext>
            </a:extLst>
          </p:cNvPr>
          <p:cNvGrpSpPr/>
          <p:nvPr/>
        </p:nvGrpSpPr>
        <p:grpSpPr>
          <a:xfrm>
            <a:off x="-7890919" y="4139232"/>
            <a:ext cx="2042338" cy="2120888"/>
            <a:chOff x="5247304" y="4372963"/>
            <a:chExt cx="2042338" cy="2120888"/>
          </a:xfrm>
        </p:grpSpPr>
        <p:sp>
          <p:nvSpPr>
            <p:cNvPr id="206" name="Rectangulo Detectors">
              <a:hlinkClick r:id="rId36" action="ppaction://hlinksldjump"/>
              <a:extLst>
                <a:ext uri="{FF2B5EF4-FFF2-40B4-BE49-F238E27FC236}">
                  <a16:creationId xmlns:a16="http://schemas.microsoft.com/office/drawing/2014/main" id="{E88E5A65-823B-5470-4CD1-BBDFA28550B2}"/>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7" name="TextBox Detectors">
              <a:hlinkClick r:id="rId36" action="ppaction://hlinksldjump"/>
              <a:extLst>
                <a:ext uri="{FF2B5EF4-FFF2-40B4-BE49-F238E27FC236}">
                  <a16:creationId xmlns:a16="http://schemas.microsoft.com/office/drawing/2014/main" id="{FE0DDEB7-01FE-4986-9C16-DAD8EF2B663F}"/>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08" name="Product image Detectors">
              <a:hlinkClick r:id="rId36" action="ppaction://hlinksldjump"/>
              <a:extLst>
                <a:ext uri="{FF2B5EF4-FFF2-40B4-BE49-F238E27FC236}">
                  <a16:creationId xmlns:a16="http://schemas.microsoft.com/office/drawing/2014/main" id="{C704166F-B9B9-CDE2-A29D-DE8FBEC163AA}"/>
                </a:ext>
              </a:extLst>
            </p:cNvPr>
            <p:cNvPicPr>
              <a:picLocks noChangeAspect="1"/>
            </p:cNvPicPr>
            <p:nvPr/>
          </p:nvPicPr>
          <p:blipFill>
            <a:blip r:embed="rId37"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103729896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grpId="0" nodeType="withEffect">
                                  <p:stCondLst>
                                    <p:cond delay="0"/>
                                  </p:stCondLst>
                                  <p:childTnLst>
                                    <p:set>
                                      <p:cBhvr>
                                        <p:cTn id="6" dur="1" fill="hold">
                                          <p:stCondLst>
                                            <p:cond delay="0"/>
                                          </p:stCondLst>
                                        </p:cTn>
                                        <p:tgtEl>
                                          <p:spTgt spid="203"/>
                                        </p:tgtEl>
                                        <p:attrNameLst>
                                          <p:attrName>style.visibility</p:attrName>
                                        </p:attrNameLst>
                                      </p:cBhvr>
                                      <p:to>
                                        <p:strVal val="visible"/>
                                      </p:to>
                                    </p:set>
                                    <p:animEffect transition="in" filter="wipe(right)">
                                      <p:cBhvr>
                                        <p:cTn id="7" dur="1000"/>
                                        <p:tgtEl>
                                          <p:spTgt spid="203"/>
                                        </p:tgtEl>
                                      </p:cBhvr>
                                    </p:animEffect>
                                  </p:childTnLst>
                                </p:cTn>
                              </p:par>
                            </p:childTnLst>
                          </p:cTn>
                        </p:par>
                        <p:par>
                          <p:cTn id="8" fill="hold">
                            <p:stCondLst>
                              <p:cond delay="1000"/>
                            </p:stCondLst>
                            <p:childTnLst>
                              <p:par>
                                <p:cTn id="9" presetID="1" presetClass="mediacall" presetSubtype="0" fill="hold" nodeType="afterEffect">
                                  <p:stCondLst>
                                    <p:cond delay="0"/>
                                  </p:stCondLst>
                                  <p:childTnLst>
                                    <p:cmd type="call" cmd="playFrom(0.0)">
                                      <p:cBhvr>
                                        <p:cTn id="10" dur="3145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remove" display="0">
                  <p:stCondLst>
                    <p:cond delay="indefinite"/>
                  </p:stCondLst>
                </p:cTn>
                <p:tgtEl>
                  <p:spTgt spid="2"/>
                </p:tgtEl>
              </p:cMediaNode>
            </p:video>
            <p:seq concurrent="1" nextAc="seek">
              <p:cTn id="12" restart="whenNotActive" fill="hold" evtFilter="cancelBubble" nodeType="interactiveSeq">
                <p:stCondLst>
                  <p:cond evt="onClick" delay="0">
                    <p:tgtEl>
                      <p:spTgt spid="2"/>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2"/>
                                        </p:tgtEl>
                                      </p:cBhvr>
                                    </p:cmd>
                                  </p:childTnLst>
                                </p:cTn>
                              </p:par>
                            </p:childTnLst>
                          </p:cTn>
                        </p:par>
                      </p:childTnLst>
                    </p:cTn>
                  </p:par>
                </p:childTnLst>
              </p:cTn>
              <p:nextCondLst>
                <p:cond evt="onClick" delay="0">
                  <p:tgtEl>
                    <p:spTgt spid="2"/>
                  </p:tgtEl>
                </p:cond>
              </p:nextCondLst>
            </p:seq>
          </p:childTnLst>
        </p:cTn>
      </p:par>
    </p:tnLst>
    <p:bldLst>
      <p:bldP spid="203"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Slide_9_Compass_FMT_low" descr="Slide_9_Compass_FMT_low">
            <a:hlinkClick r:id="" action="ppaction://media"/>
            <a:extLst>
              <a:ext uri="{FF2B5EF4-FFF2-40B4-BE49-F238E27FC236}">
                <a16:creationId xmlns:a16="http://schemas.microsoft.com/office/drawing/2014/main" id="{F68E7B95-6726-EA4D-B251-591BE3366342}"/>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l="1263"/>
          <a:stretch/>
        </p:blipFill>
        <p:spPr>
          <a:xfrm>
            <a:off x="2747632" y="998806"/>
            <a:ext cx="9542979" cy="5436590"/>
          </a:xfrm>
          <a:prstGeom prst="rect">
            <a:avLst/>
          </a:prstGeom>
        </p:spPr>
      </p:pic>
      <p:sp>
        <p:nvSpPr>
          <p:cNvPr id="61" name="TextBox 60">
            <a:hlinkClick r:id="rId6" action="ppaction://hlinksldjump"/>
            <a:extLst>
              <a:ext uri="{FF2B5EF4-FFF2-40B4-BE49-F238E27FC236}">
                <a16:creationId xmlns:a16="http://schemas.microsoft.com/office/drawing/2014/main" id="{D5BC748F-4AF8-C854-FB37-6DA66C9137EC}"/>
              </a:ext>
            </a:extLst>
          </p:cNvPr>
          <p:cNvSpPr txBox="1"/>
          <p:nvPr/>
        </p:nvSpPr>
        <p:spPr>
          <a:xfrm>
            <a:off x="-10778" y="2505711"/>
            <a:ext cx="2934674" cy="369332"/>
          </a:xfrm>
          <a:prstGeom prst="rect">
            <a:avLst/>
          </a:prstGeom>
          <a:solidFill>
            <a:srgbClr val="F67F25"/>
          </a:solidFill>
          <a:ln>
            <a:noFill/>
          </a:ln>
        </p:spPr>
        <p:txBody>
          <a:bodyPr wrap="square" rtlCol="0">
            <a:spAutoFit/>
          </a:bodyPr>
          <a:lstStyle/>
          <a:p>
            <a:pPr algn="r"/>
            <a:r>
              <a:rPr lang="es-MX">
                <a:solidFill>
                  <a:schemeClr val="bg1"/>
                </a:solidFill>
                <a:latin typeface="FRUTIGER LT 45 LIGHT" panose="02000503000000000000" pitchFamily="2" charset="0"/>
              </a:rPr>
              <a:t>Inalámbrico a Demanda</a:t>
            </a:r>
          </a:p>
        </p:txBody>
      </p:sp>
      <p:sp>
        <p:nvSpPr>
          <p:cNvPr id="63" name="TextBox 62">
            <a:hlinkClick r:id="rId7" action="ppaction://hlinksldjump"/>
            <a:extLst>
              <a:ext uri="{FF2B5EF4-FFF2-40B4-BE49-F238E27FC236}">
                <a16:creationId xmlns:a16="http://schemas.microsoft.com/office/drawing/2014/main" id="{3B7C5464-372B-2EB5-CC08-24D837036A53}"/>
              </a:ext>
            </a:extLst>
          </p:cNvPr>
          <p:cNvSpPr txBox="1"/>
          <p:nvPr/>
        </p:nvSpPr>
        <p:spPr>
          <a:xfrm>
            <a:off x="-8566" y="2903657"/>
            <a:ext cx="2934674" cy="369332"/>
          </a:xfrm>
          <a:prstGeom prst="rect">
            <a:avLst/>
          </a:prstGeom>
          <a:solidFill>
            <a:srgbClr val="F47F26"/>
          </a:solidFill>
          <a:ln>
            <a:noFill/>
          </a:ln>
        </p:spPr>
        <p:txBody>
          <a:bodyPr wrap="square" rtlCol="0">
            <a:spAutoFit/>
          </a:bodyPr>
          <a:lstStyle/>
          <a:p>
            <a:pPr algn="r"/>
            <a:r>
              <a:rPr lang="es-MX" err="1">
                <a:solidFill>
                  <a:schemeClr val="bg1"/>
                </a:solidFill>
                <a:latin typeface="FRUTIGER LT 45 LIGHT" panose="02000503000000000000" pitchFamily="2" charset="0"/>
              </a:rPr>
              <a:t>Autoseguimiento</a:t>
            </a:r>
            <a:r>
              <a:rPr lang="es-MX">
                <a:solidFill>
                  <a:schemeClr val="bg1"/>
                </a:solidFill>
                <a:latin typeface="FRUTIGER LT 45 LIGHT" panose="02000503000000000000" pitchFamily="2" charset="0"/>
              </a:rPr>
              <a:t> en mesa</a:t>
            </a:r>
          </a:p>
        </p:txBody>
      </p:sp>
      <p:sp>
        <p:nvSpPr>
          <p:cNvPr id="64" name="TextBox 63">
            <a:hlinkClick r:id="rId8" action="ppaction://hlinksldjump"/>
            <a:extLst>
              <a:ext uri="{FF2B5EF4-FFF2-40B4-BE49-F238E27FC236}">
                <a16:creationId xmlns:a16="http://schemas.microsoft.com/office/drawing/2014/main" id="{3B008459-E85D-D7B8-A429-6B409F41C7B5}"/>
              </a:ext>
            </a:extLst>
          </p:cNvPr>
          <p:cNvSpPr txBox="1"/>
          <p:nvPr/>
        </p:nvSpPr>
        <p:spPr>
          <a:xfrm>
            <a:off x="-17122" y="4385742"/>
            <a:ext cx="2934675" cy="369332"/>
          </a:xfrm>
          <a:prstGeom prst="rect">
            <a:avLst/>
          </a:prstGeom>
          <a:solidFill>
            <a:srgbClr val="F8A633"/>
          </a:solidFill>
          <a:ln>
            <a:noFill/>
          </a:ln>
        </p:spPr>
        <p:txBody>
          <a:bodyPr wrap="square" rtlCol="0">
            <a:spAutoFit/>
          </a:bodyPr>
          <a:lstStyle/>
          <a:p>
            <a:pPr algn="r"/>
            <a:r>
              <a:rPr lang="es-MX">
                <a:solidFill>
                  <a:schemeClr val="bg1"/>
                </a:solidFill>
                <a:latin typeface="FRUTIGER LT 45 LIGHT" panose="02000503000000000000" pitchFamily="2" charset="0"/>
              </a:rPr>
              <a:t>Smart </a:t>
            </a:r>
            <a:r>
              <a:rPr lang="es-MX" err="1">
                <a:solidFill>
                  <a:schemeClr val="bg1"/>
                </a:solidFill>
                <a:latin typeface="FRUTIGER LT 45 LIGHT" panose="02000503000000000000" pitchFamily="2" charset="0"/>
              </a:rPr>
              <a:t>Noise</a:t>
            </a:r>
            <a:r>
              <a:rPr lang="es-MX">
                <a:solidFill>
                  <a:schemeClr val="bg1"/>
                </a:solidFill>
                <a:latin typeface="FRUTIGER LT 45 LIGHT" panose="02000503000000000000" pitchFamily="2" charset="0"/>
              </a:rPr>
              <a:t> </a:t>
            </a:r>
            <a:r>
              <a:rPr lang="es-MX" err="1">
                <a:solidFill>
                  <a:schemeClr val="bg1"/>
                </a:solidFill>
                <a:latin typeface="FRUTIGER LT 45 LIGHT" panose="02000503000000000000" pitchFamily="2" charset="0"/>
              </a:rPr>
              <a:t>Cancellation</a:t>
            </a:r>
            <a:endParaRPr lang="es-MX">
              <a:solidFill>
                <a:schemeClr val="bg1"/>
              </a:solidFill>
              <a:latin typeface="FRUTIGER LT 45 LIGHT" panose="02000503000000000000" pitchFamily="2" charset="0"/>
            </a:endParaRPr>
          </a:p>
        </p:txBody>
      </p:sp>
      <p:sp>
        <p:nvSpPr>
          <p:cNvPr id="65" name="TextBox 64">
            <a:hlinkClick r:id="rId9" action="ppaction://hlinksldjump"/>
            <a:extLst>
              <a:ext uri="{FF2B5EF4-FFF2-40B4-BE49-F238E27FC236}">
                <a16:creationId xmlns:a16="http://schemas.microsoft.com/office/drawing/2014/main" id="{F91F0F3D-15A9-E29A-614C-AFF5E17D8315}"/>
              </a:ext>
            </a:extLst>
          </p:cNvPr>
          <p:cNvSpPr txBox="1"/>
          <p:nvPr/>
        </p:nvSpPr>
        <p:spPr>
          <a:xfrm>
            <a:off x="-8566" y="3321593"/>
            <a:ext cx="2934674" cy="369332"/>
          </a:xfrm>
          <a:prstGeom prst="rect">
            <a:avLst/>
          </a:prstGeom>
          <a:solidFill>
            <a:schemeClr val="bg1">
              <a:lumMod val="75000"/>
            </a:schemeClr>
          </a:solidFill>
          <a:ln>
            <a:noFill/>
          </a:ln>
        </p:spPr>
        <p:txBody>
          <a:bodyPr wrap="square" rtlCol="0">
            <a:spAutoFit/>
          </a:bodyPr>
          <a:lstStyle/>
          <a:p>
            <a:pPr algn="r"/>
            <a:r>
              <a:rPr lang="es-MX">
                <a:solidFill>
                  <a:schemeClr val="bg1"/>
                </a:solidFill>
                <a:latin typeface="FRUTIGER LT 45 LIGHT" panose="02000503000000000000" pitchFamily="2" charset="0"/>
              </a:rPr>
              <a:t>Auto LLI</a:t>
            </a:r>
          </a:p>
        </p:txBody>
      </p:sp>
      <p:sp>
        <p:nvSpPr>
          <p:cNvPr id="66" name="TextBox 65">
            <a:extLst>
              <a:ext uri="{FF2B5EF4-FFF2-40B4-BE49-F238E27FC236}">
                <a16:creationId xmlns:a16="http://schemas.microsoft.com/office/drawing/2014/main" id="{FBFEA35C-E4D9-74EE-2C67-6F2A1EB26744}"/>
              </a:ext>
            </a:extLst>
          </p:cNvPr>
          <p:cNvSpPr txBox="1"/>
          <p:nvPr/>
        </p:nvSpPr>
        <p:spPr>
          <a:xfrm>
            <a:off x="1521050" y="4108802"/>
            <a:ext cx="1402168" cy="276999"/>
          </a:xfrm>
          <a:prstGeom prst="rect">
            <a:avLst/>
          </a:prstGeom>
          <a:noFill/>
        </p:spPr>
        <p:txBody>
          <a:bodyPr wrap="square" rtlCol="0">
            <a:spAutoFit/>
          </a:bodyPr>
          <a:lstStyle/>
          <a:p>
            <a:pPr algn="r"/>
            <a:r>
              <a:rPr lang="es-MX" sz="1200" b="1">
                <a:latin typeface="FRUTIGER LT 45 LIGHT" panose="02000503000000000000" pitchFamily="2" charset="0"/>
              </a:rPr>
              <a:t>Software</a:t>
            </a:r>
          </a:p>
        </p:txBody>
      </p:sp>
      <p:sp>
        <p:nvSpPr>
          <p:cNvPr id="70" name="TextBox 69">
            <a:hlinkClick r:id="rId10" action="ppaction://hlinksldjump"/>
            <a:extLst>
              <a:ext uri="{FF2B5EF4-FFF2-40B4-BE49-F238E27FC236}">
                <a16:creationId xmlns:a16="http://schemas.microsoft.com/office/drawing/2014/main" id="{7C7F314F-D668-D3BE-3CD1-556A9F423BB6}"/>
              </a:ext>
            </a:extLst>
          </p:cNvPr>
          <p:cNvSpPr txBox="1"/>
          <p:nvPr/>
        </p:nvSpPr>
        <p:spPr>
          <a:xfrm>
            <a:off x="-10778" y="3739529"/>
            <a:ext cx="2934674" cy="369332"/>
          </a:xfrm>
          <a:prstGeom prst="rect">
            <a:avLst/>
          </a:prstGeom>
          <a:solidFill>
            <a:srgbClr val="F47F26"/>
          </a:solidFill>
          <a:ln>
            <a:noFill/>
          </a:ln>
        </p:spPr>
        <p:txBody>
          <a:bodyPr wrap="square" rtlCol="0">
            <a:spAutoFit/>
          </a:bodyPr>
          <a:lstStyle/>
          <a:p>
            <a:pPr algn="r"/>
            <a:r>
              <a:rPr lang="es-MX">
                <a:solidFill>
                  <a:schemeClr val="bg1"/>
                </a:solidFill>
                <a:latin typeface="FRUTIGER LT 45 LIGHT" panose="02000503000000000000" pitchFamily="2" charset="0"/>
              </a:rPr>
              <a:t>DRX-</a:t>
            </a:r>
            <a:r>
              <a:rPr lang="es-MX" err="1">
                <a:solidFill>
                  <a:schemeClr val="bg1"/>
                </a:solidFill>
                <a:latin typeface="FRUTIGER LT 45 LIGHT" panose="02000503000000000000" pitchFamily="2" charset="0"/>
              </a:rPr>
              <a:t>Compass</a:t>
            </a:r>
            <a:r>
              <a:rPr lang="es-MX">
                <a:solidFill>
                  <a:schemeClr val="bg1"/>
                </a:solidFill>
                <a:latin typeface="FRUTIGER LT 45 LIGHT" panose="02000503000000000000" pitchFamily="2" charset="0"/>
              </a:rPr>
              <a:t> con DRX-LC</a:t>
            </a:r>
          </a:p>
        </p:txBody>
      </p:sp>
      <p:pic>
        <p:nvPicPr>
          <p:cNvPr id="93" name="C logo">
            <a:extLst>
              <a:ext uri="{FF2B5EF4-FFF2-40B4-BE49-F238E27FC236}">
                <a16:creationId xmlns:a16="http://schemas.microsoft.com/office/drawing/2014/main" id="{F94B283A-624C-A05D-C093-CB7DEC2314DF}"/>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1137094" y="1311270"/>
            <a:ext cx="451532" cy="451532"/>
          </a:xfrm>
          <a:prstGeom prst="rect">
            <a:avLst/>
          </a:prstGeom>
        </p:spPr>
      </p:pic>
      <p:sp>
        <p:nvSpPr>
          <p:cNvPr id="94" name="Subtitle">
            <a:extLst>
              <a:ext uri="{FF2B5EF4-FFF2-40B4-BE49-F238E27FC236}">
                <a16:creationId xmlns:a16="http://schemas.microsoft.com/office/drawing/2014/main" id="{CF981B44-5448-E179-EDD8-91863A3BD844}"/>
              </a:ext>
            </a:extLst>
          </p:cNvPr>
          <p:cNvSpPr txBox="1"/>
          <p:nvPr/>
        </p:nvSpPr>
        <p:spPr>
          <a:xfrm>
            <a:off x="0" y="2075464"/>
            <a:ext cx="2757624" cy="307777"/>
          </a:xfrm>
          <a:prstGeom prst="rect">
            <a:avLst/>
          </a:prstGeom>
          <a:noFill/>
        </p:spPr>
        <p:txBody>
          <a:bodyPr wrap="square" rtlCol="0">
            <a:spAutoFit/>
          </a:bodyPr>
          <a:lstStyle/>
          <a:p>
            <a:pPr algn="r"/>
            <a:r>
              <a:rPr lang="es-MX" sz="1400">
                <a:solidFill>
                  <a:srgbClr val="F47F26"/>
                </a:solidFill>
                <a:latin typeface="FRUTIGER LT 45 LIGHT" panose="02000503000000000000" pitchFamily="2" charset="0"/>
              </a:rPr>
              <a:t>Características</a:t>
            </a:r>
          </a:p>
        </p:txBody>
      </p:sp>
      <p:sp>
        <p:nvSpPr>
          <p:cNvPr id="95" name="Title">
            <a:extLst>
              <a:ext uri="{FF2B5EF4-FFF2-40B4-BE49-F238E27FC236}">
                <a16:creationId xmlns:a16="http://schemas.microsoft.com/office/drawing/2014/main" id="{E5634C1E-2EE7-A92F-9984-790A75015A59}"/>
              </a:ext>
            </a:extLst>
          </p:cNvPr>
          <p:cNvSpPr txBox="1"/>
          <p:nvPr/>
        </p:nvSpPr>
        <p:spPr>
          <a:xfrm>
            <a:off x="50800" y="1823717"/>
            <a:ext cx="2740788" cy="584775"/>
          </a:xfrm>
          <a:prstGeom prst="rect">
            <a:avLst/>
          </a:prstGeom>
          <a:noFill/>
        </p:spPr>
        <p:txBody>
          <a:bodyPr wrap="square" rtlCol="0">
            <a:spAutoFit/>
          </a:bodyPr>
          <a:lstStyle/>
          <a:p>
            <a:pPr algn="r"/>
            <a:r>
              <a:rPr lang="en-US" sz="1600" b="1" dirty="0">
                <a:latin typeface="FRUTIGER LT 65" panose="02000503000000000000" pitchFamily="2" charset="0"/>
              </a:rPr>
              <a:t>Sistema DRX-Compass FMT</a:t>
            </a:r>
          </a:p>
        </p:txBody>
      </p:sp>
      <p:grpSp>
        <p:nvGrpSpPr>
          <p:cNvPr id="115" name="REVOLUTION">
            <a:extLst>
              <a:ext uri="{FF2B5EF4-FFF2-40B4-BE49-F238E27FC236}">
                <a16:creationId xmlns:a16="http://schemas.microsoft.com/office/drawing/2014/main" id="{1F2E6E8F-6FD7-548B-1236-E37419831C9A}"/>
              </a:ext>
            </a:extLst>
          </p:cNvPr>
          <p:cNvGrpSpPr/>
          <p:nvPr/>
        </p:nvGrpSpPr>
        <p:grpSpPr>
          <a:xfrm>
            <a:off x="-18667208" y="4565471"/>
            <a:ext cx="2062983" cy="1992129"/>
            <a:chOff x="612262" y="4383050"/>
            <a:chExt cx="2062983" cy="1992129"/>
          </a:xfrm>
        </p:grpSpPr>
        <p:sp>
          <p:nvSpPr>
            <p:cNvPr id="116" name="Rectangulo Revolution">
              <a:hlinkClick r:id="rId12" action="ppaction://hlinksldjump"/>
              <a:extLst>
                <a:ext uri="{FF2B5EF4-FFF2-40B4-BE49-F238E27FC236}">
                  <a16:creationId xmlns:a16="http://schemas.microsoft.com/office/drawing/2014/main" id="{50E30F0E-96D2-90C6-CA3C-79366F6A3BD2}"/>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17" name="Prodcut image Revolution">
              <a:hlinkClick r:id="rId12" action="ppaction://hlinksldjump"/>
              <a:extLst>
                <a:ext uri="{FF2B5EF4-FFF2-40B4-BE49-F238E27FC236}">
                  <a16:creationId xmlns:a16="http://schemas.microsoft.com/office/drawing/2014/main" id="{878549AE-7CC6-C645-89A5-1FB1C3862D3A}"/>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18" name="TextBox Revolution">
              <a:hlinkClick r:id="rId12" action="ppaction://hlinksldjump"/>
              <a:extLst>
                <a:ext uri="{FF2B5EF4-FFF2-40B4-BE49-F238E27FC236}">
                  <a16:creationId xmlns:a16="http://schemas.microsoft.com/office/drawing/2014/main" id="{8BFCD571-33C4-ED2F-9FE0-A570673B0DD0}"/>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19" name="EXCEL">
            <a:extLst>
              <a:ext uri="{FF2B5EF4-FFF2-40B4-BE49-F238E27FC236}">
                <a16:creationId xmlns:a16="http://schemas.microsoft.com/office/drawing/2014/main" id="{650DE590-1331-BC67-7A47-650EEB25BBE8}"/>
              </a:ext>
            </a:extLst>
          </p:cNvPr>
          <p:cNvGrpSpPr/>
          <p:nvPr/>
        </p:nvGrpSpPr>
        <p:grpSpPr>
          <a:xfrm>
            <a:off x="30331758" y="2036246"/>
            <a:ext cx="2057103" cy="1982042"/>
            <a:chOff x="9706418" y="2036246"/>
            <a:chExt cx="2057103" cy="1982042"/>
          </a:xfrm>
        </p:grpSpPr>
        <p:sp>
          <p:nvSpPr>
            <p:cNvPr id="120" name="Rectangulo Excel">
              <a:hlinkClick r:id="rId14" action="ppaction://hlinksldjump"/>
              <a:extLst>
                <a:ext uri="{FF2B5EF4-FFF2-40B4-BE49-F238E27FC236}">
                  <a16:creationId xmlns:a16="http://schemas.microsoft.com/office/drawing/2014/main" id="{BADD8EF5-7D81-7CB7-C798-B704C717D3EA}"/>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21" name="TextBox Excel">
              <a:hlinkClick r:id="rId14" action="ppaction://hlinksldjump"/>
              <a:extLst>
                <a:ext uri="{FF2B5EF4-FFF2-40B4-BE49-F238E27FC236}">
                  <a16:creationId xmlns:a16="http://schemas.microsoft.com/office/drawing/2014/main" id="{6A9924D3-3E94-83B1-2585-7EE5FDBB2F24}"/>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22" name="Product image Excel">
              <a:hlinkClick r:id="rId14" action="ppaction://hlinksldjump"/>
              <a:extLst>
                <a:ext uri="{FF2B5EF4-FFF2-40B4-BE49-F238E27FC236}">
                  <a16:creationId xmlns:a16="http://schemas.microsoft.com/office/drawing/2014/main" id="{7E85FDAC-DA5E-2E84-C7CB-8E1A49829431}"/>
                </a:ext>
              </a:extLst>
            </p:cNvPr>
            <p:cNvPicPr>
              <a:picLocks noChangeAspect="1"/>
            </p:cNvPicPr>
            <p:nvPr/>
          </p:nvPicPr>
          <p:blipFill>
            <a:blip r:embed="rId15"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sp>
        <p:nvSpPr>
          <p:cNvPr id="145" name="Rectangle 144">
            <a:extLst>
              <a:ext uri="{FF2B5EF4-FFF2-40B4-BE49-F238E27FC236}">
                <a16:creationId xmlns:a16="http://schemas.microsoft.com/office/drawing/2014/main" id="{D82DC9BE-811D-15EC-CF94-71AD78073845}"/>
              </a:ext>
            </a:extLst>
          </p:cNvPr>
          <p:cNvSpPr/>
          <p:nvPr/>
        </p:nvSpPr>
        <p:spPr>
          <a:xfrm>
            <a:off x="9012385" y="1174234"/>
            <a:ext cx="3192402" cy="797994"/>
          </a:xfrm>
          <a:prstGeom prst="rect">
            <a:avLst/>
          </a:prstGeom>
          <a:solidFill>
            <a:srgbClr val="E1712C"/>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tIns="288000" rtlCol="0" anchor="ctr" anchorCtr="1"/>
          <a:lstStyle/>
          <a:p>
            <a:pPr algn="ctr"/>
            <a:r>
              <a:rPr lang="en-MX" dirty="0">
                <a:latin typeface="FRUTIGER LT 55 ROMAN" panose="02000503000000000000" pitchFamily="2" charset="0"/>
              </a:rPr>
              <a:t>Auto LLI</a:t>
            </a:r>
          </a:p>
          <a:p>
            <a:pPr algn="ctr"/>
            <a:endParaRPr lang="en-MX" sz="2000" dirty="0"/>
          </a:p>
        </p:txBody>
      </p:sp>
      <p:sp>
        <p:nvSpPr>
          <p:cNvPr id="146" name="Our Portafolio text box">
            <a:extLst>
              <a:ext uri="{FF2B5EF4-FFF2-40B4-BE49-F238E27FC236}">
                <a16:creationId xmlns:a16="http://schemas.microsoft.com/office/drawing/2014/main" id="{269B29AD-AF64-9C45-AB9D-064912229DEF}"/>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48" name="Thank you Title">
            <a:extLst>
              <a:ext uri="{FF2B5EF4-FFF2-40B4-BE49-F238E27FC236}">
                <a16:creationId xmlns:a16="http://schemas.microsoft.com/office/drawing/2014/main" id="{9BDA421D-8147-3AFD-E7B6-C515CF93402A}"/>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49" name="Why Us picture">
            <a:extLst>
              <a:ext uri="{FF2B5EF4-FFF2-40B4-BE49-F238E27FC236}">
                <a16:creationId xmlns:a16="http://schemas.microsoft.com/office/drawing/2014/main" id="{D42A4AD5-3B2F-21AC-6F53-EE711BCCF92C}"/>
              </a:ext>
            </a:extLst>
          </p:cNvPr>
          <p:cNvPicPr>
            <a:picLocks noChangeAspect="1"/>
          </p:cNvPicPr>
          <p:nvPr/>
        </p:nvPicPr>
        <p:blipFill>
          <a:blip r:embed="rId16"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grpSp>
        <p:nvGrpSpPr>
          <p:cNvPr id="150" name="PRINTING">
            <a:extLst>
              <a:ext uri="{FF2B5EF4-FFF2-40B4-BE49-F238E27FC236}">
                <a16:creationId xmlns:a16="http://schemas.microsoft.com/office/drawing/2014/main" id="{83F7C76E-CF42-BDA6-9E1A-2C640DBA8CC0}"/>
              </a:ext>
            </a:extLst>
          </p:cNvPr>
          <p:cNvGrpSpPr/>
          <p:nvPr/>
        </p:nvGrpSpPr>
        <p:grpSpPr>
          <a:xfrm>
            <a:off x="-4150933" y="4208655"/>
            <a:ext cx="2263350" cy="1982042"/>
            <a:chOff x="9691837" y="4522498"/>
            <a:chExt cx="2263350" cy="1982042"/>
          </a:xfrm>
        </p:grpSpPr>
        <p:sp>
          <p:nvSpPr>
            <p:cNvPr id="151" name="Rectangulo Printing">
              <a:hlinkClick r:id="rId17" action="ppaction://hlinksldjump"/>
              <a:extLst>
                <a:ext uri="{FF2B5EF4-FFF2-40B4-BE49-F238E27FC236}">
                  <a16:creationId xmlns:a16="http://schemas.microsoft.com/office/drawing/2014/main" id="{67FFC795-ABC8-550E-28F4-CCCC8FA18432}"/>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2" name="TextBox Printing">
              <a:hlinkClick r:id="rId17" action="ppaction://hlinksldjump"/>
              <a:extLst>
                <a:ext uri="{FF2B5EF4-FFF2-40B4-BE49-F238E27FC236}">
                  <a16:creationId xmlns:a16="http://schemas.microsoft.com/office/drawing/2014/main" id="{2F9357F0-4BB8-F3C8-B482-BFA5BB002997}"/>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53" name="Prodcut image 5950">
              <a:hlinkClick r:id="rId17" action="ppaction://hlinksldjump"/>
              <a:extLst>
                <a:ext uri="{FF2B5EF4-FFF2-40B4-BE49-F238E27FC236}">
                  <a16:creationId xmlns:a16="http://schemas.microsoft.com/office/drawing/2014/main" id="{3B4ADFFD-81B3-3C27-702A-1F82ADB18DC5}"/>
                </a:ext>
              </a:extLst>
            </p:cNvPr>
            <p:cNvPicPr>
              <a:picLocks noChangeAspect="1" noChangeArrowheads="1"/>
            </p:cNvPicPr>
            <p:nvPr/>
          </p:nvPicPr>
          <p:blipFill>
            <a:blip r:embed="rId18"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54" name="Vita Flex">
              <a:hlinkClick r:id="rId17" action="ppaction://hlinksldjump"/>
              <a:extLst>
                <a:ext uri="{FF2B5EF4-FFF2-40B4-BE49-F238E27FC236}">
                  <a16:creationId xmlns:a16="http://schemas.microsoft.com/office/drawing/2014/main" id="{0C1E81BF-3D6D-23DF-837F-44D9B6C6F4D8}"/>
                </a:ext>
              </a:extLst>
            </p:cNvPr>
            <p:cNvPicPr>
              <a:picLocks noChangeAspect="1"/>
            </p:cNvPicPr>
            <p:nvPr/>
          </p:nvPicPr>
          <p:blipFill>
            <a:blip r:embed="rId19"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59" name="RISE">
            <a:extLst>
              <a:ext uri="{FF2B5EF4-FFF2-40B4-BE49-F238E27FC236}">
                <a16:creationId xmlns:a16="http://schemas.microsoft.com/office/drawing/2014/main" id="{45AAD430-3D46-23A9-38ED-D5D012FC47EA}"/>
              </a:ext>
            </a:extLst>
          </p:cNvPr>
          <p:cNvGrpSpPr/>
          <p:nvPr/>
        </p:nvGrpSpPr>
        <p:grpSpPr>
          <a:xfrm>
            <a:off x="-11285110" y="4208655"/>
            <a:ext cx="2042338" cy="1982042"/>
            <a:chOff x="3870208" y="4306822"/>
            <a:chExt cx="2042338" cy="1982042"/>
          </a:xfrm>
        </p:grpSpPr>
        <p:grpSp>
          <p:nvGrpSpPr>
            <p:cNvPr id="160" name="RISE">
              <a:extLst>
                <a:ext uri="{FF2B5EF4-FFF2-40B4-BE49-F238E27FC236}">
                  <a16:creationId xmlns:a16="http://schemas.microsoft.com/office/drawing/2014/main" id="{52F3BC44-51A9-FDA1-65AA-583BEA29B392}"/>
                </a:ext>
              </a:extLst>
            </p:cNvPr>
            <p:cNvGrpSpPr/>
            <p:nvPr/>
          </p:nvGrpSpPr>
          <p:grpSpPr>
            <a:xfrm>
              <a:off x="3870208" y="4306822"/>
              <a:ext cx="2042338" cy="1982042"/>
              <a:chOff x="2933238" y="4372963"/>
              <a:chExt cx="2042338" cy="1982042"/>
            </a:xfrm>
          </p:grpSpPr>
          <p:sp>
            <p:nvSpPr>
              <p:cNvPr id="162" name="Rectangulo Rise">
                <a:hlinkClick r:id="rId20" action="ppaction://hlinksldjump"/>
                <a:extLst>
                  <a:ext uri="{FF2B5EF4-FFF2-40B4-BE49-F238E27FC236}">
                    <a16:creationId xmlns:a16="http://schemas.microsoft.com/office/drawing/2014/main" id="{F85C590F-ADBC-6B4E-6D80-8AF966EB515F}"/>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3" name="TextBox Rise">
                <a:hlinkClick r:id="rId20" action="ppaction://hlinksldjump"/>
                <a:extLst>
                  <a:ext uri="{FF2B5EF4-FFF2-40B4-BE49-F238E27FC236}">
                    <a16:creationId xmlns:a16="http://schemas.microsoft.com/office/drawing/2014/main" id="{B5277226-D77D-E08B-B88F-28FF460CEF05}"/>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61" name="Picture 160">
              <a:hlinkClick r:id="rId20" action="ppaction://hlinksldjump"/>
              <a:extLst>
                <a:ext uri="{FF2B5EF4-FFF2-40B4-BE49-F238E27FC236}">
                  <a16:creationId xmlns:a16="http://schemas.microsoft.com/office/drawing/2014/main" id="{9F6D5601-12F3-B442-D0E7-6F65A96F873D}"/>
                </a:ext>
              </a:extLst>
            </p:cNvPr>
            <p:cNvPicPr>
              <a:picLocks noChangeAspect="1"/>
            </p:cNvPicPr>
            <p:nvPr/>
          </p:nvPicPr>
          <p:blipFill>
            <a:blip r:embed="rId21"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64" name="REVOLUTION">
            <a:extLst>
              <a:ext uri="{FF2B5EF4-FFF2-40B4-BE49-F238E27FC236}">
                <a16:creationId xmlns:a16="http://schemas.microsoft.com/office/drawing/2014/main" id="{54E7C59D-62D7-9CD1-70EF-142D7E43E13A}"/>
              </a:ext>
            </a:extLst>
          </p:cNvPr>
          <p:cNvGrpSpPr/>
          <p:nvPr/>
        </p:nvGrpSpPr>
        <p:grpSpPr>
          <a:xfrm>
            <a:off x="-14975241" y="4203612"/>
            <a:ext cx="2062983" cy="1992129"/>
            <a:chOff x="612262" y="4383050"/>
            <a:chExt cx="2062983" cy="1992129"/>
          </a:xfrm>
        </p:grpSpPr>
        <p:sp>
          <p:nvSpPr>
            <p:cNvPr id="165" name="Rectangulo Revolution">
              <a:hlinkClick r:id="rId12" action="ppaction://hlinksldjump"/>
              <a:extLst>
                <a:ext uri="{FF2B5EF4-FFF2-40B4-BE49-F238E27FC236}">
                  <a16:creationId xmlns:a16="http://schemas.microsoft.com/office/drawing/2014/main" id="{703FB6FF-F64A-5561-2B44-43A450F44ECF}"/>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66" name="Prodcut image Revolution">
              <a:hlinkClick r:id="rId12" action="ppaction://hlinksldjump"/>
              <a:extLst>
                <a:ext uri="{FF2B5EF4-FFF2-40B4-BE49-F238E27FC236}">
                  <a16:creationId xmlns:a16="http://schemas.microsoft.com/office/drawing/2014/main" id="{FD031FE1-4684-B017-DE8E-1FC2A6E2AB1C}"/>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67" name="TextBox Revolution">
              <a:hlinkClick r:id="rId12" action="ppaction://hlinksldjump"/>
              <a:extLst>
                <a:ext uri="{FF2B5EF4-FFF2-40B4-BE49-F238E27FC236}">
                  <a16:creationId xmlns:a16="http://schemas.microsoft.com/office/drawing/2014/main" id="{72A06055-F9C1-9E72-6A42-A76801C477D4}"/>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sp>
        <p:nvSpPr>
          <p:cNvPr id="168" name="Medical Imaging Title">
            <a:extLst>
              <a:ext uri="{FF2B5EF4-FFF2-40B4-BE49-F238E27FC236}">
                <a16:creationId xmlns:a16="http://schemas.microsoft.com/office/drawing/2014/main" id="{2AAE0A46-F208-461C-423B-EC7BD32A12E1}"/>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69" name="We Care Text">
            <a:extLst>
              <a:ext uri="{FF2B5EF4-FFF2-40B4-BE49-F238E27FC236}">
                <a16:creationId xmlns:a16="http://schemas.microsoft.com/office/drawing/2014/main" id="{34AFC10E-0740-2B8C-8C87-14A5F2ECF6F7}"/>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70" name="Thank you image">
            <a:extLst>
              <a:ext uri="{FF2B5EF4-FFF2-40B4-BE49-F238E27FC236}">
                <a16:creationId xmlns:a16="http://schemas.microsoft.com/office/drawing/2014/main" id="{2B02B592-3B2C-3382-410E-DCF99ED40548}"/>
              </a:ext>
            </a:extLst>
          </p:cNvPr>
          <p:cNvPicPr>
            <a:picLocks noChangeAspect="1"/>
          </p:cNvPicPr>
          <p:nvPr/>
        </p:nvPicPr>
        <p:blipFill>
          <a:blip r:embed="rId22"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71" name="EXCEL">
            <a:extLst>
              <a:ext uri="{FF2B5EF4-FFF2-40B4-BE49-F238E27FC236}">
                <a16:creationId xmlns:a16="http://schemas.microsoft.com/office/drawing/2014/main" id="{426D6F48-8E68-14C9-4A29-EE697DCCD586}"/>
              </a:ext>
            </a:extLst>
          </p:cNvPr>
          <p:cNvGrpSpPr/>
          <p:nvPr/>
        </p:nvGrpSpPr>
        <p:grpSpPr>
          <a:xfrm>
            <a:off x="26541013" y="1885505"/>
            <a:ext cx="2057103" cy="1982042"/>
            <a:chOff x="9706418" y="2036246"/>
            <a:chExt cx="2057103" cy="1982042"/>
          </a:xfrm>
        </p:grpSpPr>
        <p:sp>
          <p:nvSpPr>
            <p:cNvPr id="172" name="Rectangulo Excel">
              <a:hlinkClick r:id="rId14" action="ppaction://hlinksldjump"/>
              <a:extLst>
                <a:ext uri="{FF2B5EF4-FFF2-40B4-BE49-F238E27FC236}">
                  <a16:creationId xmlns:a16="http://schemas.microsoft.com/office/drawing/2014/main" id="{B3B444DF-B89D-DA9B-4A32-6E1059DEF8F0}"/>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3" name="TextBox Excel">
              <a:hlinkClick r:id="rId14" action="ppaction://hlinksldjump"/>
              <a:extLst>
                <a:ext uri="{FF2B5EF4-FFF2-40B4-BE49-F238E27FC236}">
                  <a16:creationId xmlns:a16="http://schemas.microsoft.com/office/drawing/2014/main" id="{083C7536-D235-19CA-6C6B-8146D3AF9358}"/>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74" name="Product image Excel">
              <a:hlinkClick r:id="rId14" action="ppaction://hlinksldjump"/>
              <a:extLst>
                <a:ext uri="{FF2B5EF4-FFF2-40B4-BE49-F238E27FC236}">
                  <a16:creationId xmlns:a16="http://schemas.microsoft.com/office/drawing/2014/main" id="{CFB9CEEB-795D-87EA-26B4-117C66B93BA9}"/>
                </a:ext>
              </a:extLst>
            </p:cNvPr>
            <p:cNvPicPr>
              <a:picLocks noChangeAspect="1"/>
            </p:cNvPicPr>
            <p:nvPr/>
          </p:nvPicPr>
          <p:blipFill>
            <a:blip r:embed="rId15"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75" name="COMPAS OTC">
            <a:extLst>
              <a:ext uri="{FF2B5EF4-FFF2-40B4-BE49-F238E27FC236}">
                <a16:creationId xmlns:a16="http://schemas.microsoft.com/office/drawing/2014/main" id="{D809C723-39A4-17DB-A707-D56A53511D31}"/>
              </a:ext>
            </a:extLst>
          </p:cNvPr>
          <p:cNvGrpSpPr/>
          <p:nvPr/>
        </p:nvGrpSpPr>
        <p:grpSpPr>
          <a:xfrm>
            <a:off x="22389051" y="1885505"/>
            <a:ext cx="2042338" cy="1982042"/>
            <a:chOff x="5078285" y="2036246"/>
            <a:chExt cx="2042338" cy="1982042"/>
          </a:xfrm>
        </p:grpSpPr>
        <p:sp>
          <p:nvSpPr>
            <p:cNvPr id="176" name="Rectangulo Compas OTC">
              <a:hlinkClick r:id="rId23" action="ppaction://hlinksldjump"/>
              <a:extLst>
                <a:ext uri="{FF2B5EF4-FFF2-40B4-BE49-F238E27FC236}">
                  <a16:creationId xmlns:a16="http://schemas.microsoft.com/office/drawing/2014/main" id="{559F31F0-B298-D40B-2406-DFF8B83066FB}"/>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7" name="TextBox Compass OTC">
              <a:hlinkClick r:id="rId23" action="ppaction://hlinksldjump"/>
              <a:extLst>
                <a:ext uri="{FF2B5EF4-FFF2-40B4-BE49-F238E27FC236}">
                  <a16:creationId xmlns:a16="http://schemas.microsoft.com/office/drawing/2014/main" id="{29DF19C4-F2E3-BCAE-1871-9C5DFCC98C51}"/>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78" name="Product image Compass OTC">
              <a:hlinkClick r:id="rId23" action="ppaction://hlinksldjump"/>
              <a:extLst>
                <a:ext uri="{FF2B5EF4-FFF2-40B4-BE49-F238E27FC236}">
                  <a16:creationId xmlns:a16="http://schemas.microsoft.com/office/drawing/2014/main" id="{35ED017F-E710-4BA0-289B-2423405DE224}"/>
                </a:ext>
              </a:extLst>
            </p:cNvPr>
            <p:cNvPicPr>
              <a:picLocks noChangeAspect="1"/>
            </p:cNvPicPr>
            <p:nvPr/>
          </p:nvPicPr>
          <p:blipFill rotWithShape="1">
            <a:blip r:embed="rId24"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79" name="COMPASS FMT">
            <a:extLst>
              <a:ext uri="{FF2B5EF4-FFF2-40B4-BE49-F238E27FC236}">
                <a16:creationId xmlns:a16="http://schemas.microsoft.com/office/drawing/2014/main" id="{108B2809-0B9C-A651-53B8-230F80F21706}"/>
              </a:ext>
            </a:extLst>
          </p:cNvPr>
          <p:cNvGrpSpPr/>
          <p:nvPr/>
        </p:nvGrpSpPr>
        <p:grpSpPr>
          <a:xfrm>
            <a:off x="18200403" y="1885505"/>
            <a:ext cx="2042338" cy="1982042"/>
            <a:chOff x="2774521" y="2046333"/>
            <a:chExt cx="2042338" cy="1982042"/>
          </a:xfrm>
        </p:grpSpPr>
        <p:grpSp>
          <p:nvGrpSpPr>
            <p:cNvPr id="180" name="Group 179">
              <a:extLst>
                <a:ext uri="{FF2B5EF4-FFF2-40B4-BE49-F238E27FC236}">
                  <a16:creationId xmlns:a16="http://schemas.microsoft.com/office/drawing/2014/main" id="{25B0552F-FB57-2D54-962B-0B2C6CDDA373}"/>
                </a:ext>
              </a:extLst>
            </p:cNvPr>
            <p:cNvGrpSpPr/>
            <p:nvPr/>
          </p:nvGrpSpPr>
          <p:grpSpPr>
            <a:xfrm>
              <a:off x="2774521" y="2046333"/>
              <a:ext cx="2042338" cy="1982042"/>
              <a:chOff x="2774521" y="2046333"/>
              <a:chExt cx="2042338" cy="1982042"/>
            </a:xfrm>
          </p:grpSpPr>
          <p:sp>
            <p:nvSpPr>
              <p:cNvPr id="182" name="Rectangulo Horizon">
                <a:hlinkClick r:id="rId25" action="ppaction://hlinksldjump"/>
                <a:extLst>
                  <a:ext uri="{FF2B5EF4-FFF2-40B4-BE49-F238E27FC236}">
                    <a16:creationId xmlns:a16="http://schemas.microsoft.com/office/drawing/2014/main" id="{958B7D66-766F-5E87-26FF-F79324B3681F}"/>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3" name="TextBox Compass FMT">
                <a:hlinkClick r:id="rId25" action="ppaction://hlinksldjump"/>
                <a:extLst>
                  <a:ext uri="{FF2B5EF4-FFF2-40B4-BE49-F238E27FC236}">
                    <a16:creationId xmlns:a16="http://schemas.microsoft.com/office/drawing/2014/main" id="{5026D50F-5864-1BA2-3199-50284A2F2F14}"/>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81" name="Picture 180">
              <a:hlinkClick r:id="rId25" action="ppaction://hlinksldjump"/>
              <a:extLst>
                <a:ext uri="{FF2B5EF4-FFF2-40B4-BE49-F238E27FC236}">
                  <a16:creationId xmlns:a16="http://schemas.microsoft.com/office/drawing/2014/main" id="{2C54B917-92FF-F42B-5438-4CBC5A544843}"/>
                </a:ext>
              </a:extLst>
            </p:cNvPr>
            <p:cNvPicPr>
              <a:picLocks noChangeAspect="1"/>
            </p:cNvPicPr>
            <p:nvPr/>
          </p:nvPicPr>
          <p:blipFill rotWithShape="1">
            <a:blip r:embed="rId26"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84" name="HORIZON">
            <a:extLst>
              <a:ext uri="{FF2B5EF4-FFF2-40B4-BE49-F238E27FC236}">
                <a16:creationId xmlns:a16="http://schemas.microsoft.com/office/drawing/2014/main" id="{7719269B-9D0E-D764-672E-47309AD06A68}"/>
              </a:ext>
            </a:extLst>
          </p:cNvPr>
          <p:cNvGrpSpPr/>
          <p:nvPr/>
        </p:nvGrpSpPr>
        <p:grpSpPr>
          <a:xfrm>
            <a:off x="14110573" y="1885505"/>
            <a:ext cx="2062983" cy="1982042"/>
            <a:chOff x="443243" y="2046333"/>
            <a:chExt cx="2062983" cy="1982042"/>
          </a:xfrm>
        </p:grpSpPr>
        <p:sp>
          <p:nvSpPr>
            <p:cNvPr id="185" name="Rectangulo Horizon">
              <a:hlinkClick r:id="rId27" action="ppaction://hlinksldjump"/>
              <a:extLst>
                <a:ext uri="{FF2B5EF4-FFF2-40B4-BE49-F238E27FC236}">
                  <a16:creationId xmlns:a16="http://schemas.microsoft.com/office/drawing/2014/main" id="{6C22946C-9A50-59A1-4F88-DB07B6E21A42}"/>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6" name="TextBox Horizon">
              <a:hlinkClick r:id="rId27" action="ppaction://hlinksldjump"/>
              <a:extLst>
                <a:ext uri="{FF2B5EF4-FFF2-40B4-BE49-F238E27FC236}">
                  <a16:creationId xmlns:a16="http://schemas.microsoft.com/office/drawing/2014/main" id="{A743CE7F-256C-1298-B5DC-CCDE75EFB481}"/>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87" name="Product image Horizon">
              <a:hlinkClick r:id="rId27" action="ppaction://hlinksldjump"/>
              <a:extLst>
                <a:ext uri="{FF2B5EF4-FFF2-40B4-BE49-F238E27FC236}">
                  <a16:creationId xmlns:a16="http://schemas.microsoft.com/office/drawing/2014/main" id="{109B7C58-C22D-63A6-D350-B2929A693FB1}"/>
                </a:ext>
              </a:extLst>
            </p:cNvPr>
            <p:cNvPicPr>
              <a:picLocks noChangeAspect="1"/>
            </p:cNvPicPr>
            <p:nvPr/>
          </p:nvPicPr>
          <p:blipFill rotWithShape="1">
            <a:blip r:embed="rId28"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grpSp>
        <p:nvGrpSpPr>
          <p:cNvPr id="188" name="Tech Specs 1">
            <a:extLst>
              <a:ext uri="{FF2B5EF4-FFF2-40B4-BE49-F238E27FC236}">
                <a16:creationId xmlns:a16="http://schemas.microsoft.com/office/drawing/2014/main" id="{67815F87-BD30-D050-8F52-3B18051A60D3}"/>
              </a:ext>
            </a:extLst>
          </p:cNvPr>
          <p:cNvGrpSpPr/>
          <p:nvPr/>
        </p:nvGrpSpPr>
        <p:grpSpPr>
          <a:xfrm>
            <a:off x="14295159" y="2368473"/>
            <a:ext cx="4499838" cy="338554"/>
            <a:chOff x="7863827" y="2368473"/>
            <a:chExt cx="4499838" cy="338554"/>
          </a:xfrm>
        </p:grpSpPr>
        <p:sp>
          <p:nvSpPr>
            <p:cNvPr id="189" name="TextBox 188">
              <a:extLst>
                <a:ext uri="{FF2B5EF4-FFF2-40B4-BE49-F238E27FC236}">
                  <a16:creationId xmlns:a16="http://schemas.microsoft.com/office/drawing/2014/main" id="{A0EF5FEE-89BE-0C96-5EA5-8B259822E401}"/>
                </a:ext>
              </a:extLst>
            </p:cNvPr>
            <p:cNvSpPr txBox="1"/>
            <p:nvPr/>
          </p:nvSpPr>
          <p:spPr>
            <a:xfrm>
              <a:off x="7863827" y="2368473"/>
              <a:ext cx="2751133"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Rango de elevación de la mesa</a:t>
              </a:r>
              <a:endParaRPr lang="en-MX" sz="1600">
                <a:solidFill>
                  <a:schemeClr val="bg1"/>
                </a:solidFill>
                <a:latin typeface="FRUTIGER LT 45 LIGHT" panose="02000503000000000000" pitchFamily="2" charset="0"/>
              </a:endParaRPr>
            </a:p>
          </p:txBody>
        </p:sp>
        <p:sp>
          <p:nvSpPr>
            <p:cNvPr id="190" name="TextBox 189">
              <a:extLst>
                <a:ext uri="{FF2B5EF4-FFF2-40B4-BE49-F238E27FC236}">
                  <a16:creationId xmlns:a16="http://schemas.microsoft.com/office/drawing/2014/main" id="{F1A04393-DA36-E5C9-BCEF-43FD6D7EF141}"/>
                </a:ext>
              </a:extLst>
            </p:cNvPr>
            <p:cNvSpPr txBox="1"/>
            <p:nvPr/>
          </p:nvSpPr>
          <p:spPr>
            <a:xfrm>
              <a:off x="10677693" y="2368473"/>
              <a:ext cx="1685972"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21.6 - 32.4 inches</a:t>
              </a:r>
            </a:p>
          </p:txBody>
        </p:sp>
      </p:grpSp>
      <p:grpSp>
        <p:nvGrpSpPr>
          <p:cNvPr id="191" name="Tech Specs 2">
            <a:extLst>
              <a:ext uri="{FF2B5EF4-FFF2-40B4-BE49-F238E27FC236}">
                <a16:creationId xmlns:a16="http://schemas.microsoft.com/office/drawing/2014/main" id="{17402A1A-0155-A597-49B1-8A6DB89706FC}"/>
              </a:ext>
            </a:extLst>
          </p:cNvPr>
          <p:cNvGrpSpPr/>
          <p:nvPr/>
        </p:nvGrpSpPr>
        <p:grpSpPr>
          <a:xfrm>
            <a:off x="14295159" y="2827105"/>
            <a:ext cx="4499838" cy="338554"/>
            <a:chOff x="7863827" y="2827105"/>
            <a:chExt cx="4499838" cy="338554"/>
          </a:xfrm>
        </p:grpSpPr>
        <p:sp>
          <p:nvSpPr>
            <p:cNvPr id="192" name="TextBox 191">
              <a:extLst>
                <a:ext uri="{FF2B5EF4-FFF2-40B4-BE49-F238E27FC236}">
                  <a16:creationId xmlns:a16="http://schemas.microsoft.com/office/drawing/2014/main" id="{90DBACA4-74E7-5DA8-E258-0A400C24379E}"/>
                </a:ext>
              </a:extLst>
            </p:cNvPr>
            <p:cNvSpPr txBox="1"/>
            <p:nvPr/>
          </p:nvSpPr>
          <p:spPr>
            <a:xfrm>
              <a:off x="7863827" y="2827105"/>
              <a:ext cx="2751133"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Dimensiones de la mesa</a:t>
              </a:r>
              <a:endParaRPr lang="en-MX" sz="1600">
                <a:solidFill>
                  <a:schemeClr val="bg1"/>
                </a:solidFill>
                <a:latin typeface="FRUTIGER LT 45 LIGHT" panose="02000503000000000000" pitchFamily="2" charset="0"/>
              </a:endParaRPr>
            </a:p>
          </p:txBody>
        </p:sp>
        <p:sp>
          <p:nvSpPr>
            <p:cNvPr id="193" name="TextBox 192">
              <a:extLst>
                <a:ext uri="{FF2B5EF4-FFF2-40B4-BE49-F238E27FC236}">
                  <a16:creationId xmlns:a16="http://schemas.microsoft.com/office/drawing/2014/main" id="{79633821-068E-A447-3ECC-CFEECCDB1EE6}"/>
                </a:ext>
              </a:extLst>
            </p:cNvPr>
            <p:cNvSpPr txBox="1"/>
            <p:nvPr/>
          </p:nvSpPr>
          <p:spPr>
            <a:xfrm>
              <a:off x="10677693" y="2827105"/>
              <a:ext cx="1685972"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85 x 35 inches</a:t>
              </a:r>
            </a:p>
          </p:txBody>
        </p:sp>
      </p:grpSp>
      <p:grpSp>
        <p:nvGrpSpPr>
          <p:cNvPr id="194" name="Tech Specs 3">
            <a:extLst>
              <a:ext uri="{FF2B5EF4-FFF2-40B4-BE49-F238E27FC236}">
                <a16:creationId xmlns:a16="http://schemas.microsoft.com/office/drawing/2014/main" id="{158BD182-0F7A-76E6-CE02-C01EC72CFDAB}"/>
              </a:ext>
            </a:extLst>
          </p:cNvPr>
          <p:cNvGrpSpPr/>
          <p:nvPr/>
        </p:nvGrpSpPr>
        <p:grpSpPr>
          <a:xfrm>
            <a:off x="14295159" y="3285737"/>
            <a:ext cx="4499838" cy="338554"/>
            <a:chOff x="7863827" y="3285737"/>
            <a:chExt cx="4499838" cy="338554"/>
          </a:xfrm>
        </p:grpSpPr>
        <p:sp>
          <p:nvSpPr>
            <p:cNvPr id="195" name="TextBox 194">
              <a:extLst>
                <a:ext uri="{FF2B5EF4-FFF2-40B4-BE49-F238E27FC236}">
                  <a16:creationId xmlns:a16="http://schemas.microsoft.com/office/drawing/2014/main" id="{F3044B80-2566-25E4-5D3A-968FE57981F0}"/>
                </a:ext>
              </a:extLst>
            </p:cNvPr>
            <p:cNvSpPr txBox="1"/>
            <p:nvPr/>
          </p:nvSpPr>
          <p:spPr>
            <a:xfrm>
              <a:off x="7863827" y="3285737"/>
              <a:ext cx="2751133"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Límite de peso de la mesa</a:t>
              </a:r>
              <a:endParaRPr lang="en-MX" sz="1600">
                <a:solidFill>
                  <a:schemeClr val="bg1"/>
                </a:solidFill>
                <a:latin typeface="FRUTIGER LT 45 LIGHT" panose="02000503000000000000" pitchFamily="2" charset="0"/>
              </a:endParaRPr>
            </a:p>
          </p:txBody>
        </p:sp>
        <p:sp>
          <p:nvSpPr>
            <p:cNvPr id="196" name="TextBox 195">
              <a:extLst>
                <a:ext uri="{FF2B5EF4-FFF2-40B4-BE49-F238E27FC236}">
                  <a16:creationId xmlns:a16="http://schemas.microsoft.com/office/drawing/2014/main" id="{D690EBDC-4BD7-965E-9AE7-3D1BEF6565A2}"/>
                </a:ext>
              </a:extLst>
            </p:cNvPr>
            <p:cNvSpPr txBox="1"/>
            <p:nvPr/>
          </p:nvSpPr>
          <p:spPr>
            <a:xfrm>
              <a:off x="10677693" y="3285737"/>
              <a:ext cx="1685972"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650 lbs</a:t>
              </a:r>
            </a:p>
          </p:txBody>
        </p:sp>
      </p:grpSp>
      <p:grpSp>
        <p:nvGrpSpPr>
          <p:cNvPr id="197" name="Tech Specs 4">
            <a:extLst>
              <a:ext uri="{FF2B5EF4-FFF2-40B4-BE49-F238E27FC236}">
                <a16:creationId xmlns:a16="http://schemas.microsoft.com/office/drawing/2014/main" id="{54E0A9CB-9D3A-B958-912B-6C11C60F55A0}"/>
              </a:ext>
            </a:extLst>
          </p:cNvPr>
          <p:cNvGrpSpPr/>
          <p:nvPr/>
        </p:nvGrpSpPr>
        <p:grpSpPr>
          <a:xfrm>
            <a:off x="14295159" y="3744368"/>
            <a:ext cx="4499838" cy="338554"/>
            <a:chOff x="7863827" y="3744368"/>
            <a:chExt cx="4499838" cy="338554"/>
          </a:xfrm>
        </p:grpSpPr>
        <p:sp>
          <p:nvSpPr>
            <p:cNvPr id="198" name="TextBox 197">
              <a:extLst>
                <a:ext uri="{FF2B5EF4-FFF2-40B4-BE49-F238E27FC236}">
                  <a16:creationId xmlns:a16="http://schemas.microsoft.com/office/drawing/2014/main" id="{84EE8DDF-290E-24BB-9639-36F368232376}"/>
                </a:ext>
              </a:extLst>
            </p:cNvPr>
            <p:cNvSpPr txBox="1"/>
            <p:nvPr/>
          </p:nvSpPr>
          <p:spPr>
            <a:xfrm>
              <a:off x="7863827" y="3744368"/>
              <a:ext cx="2751133"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Pantalla del Tubo</a:t>
              </a:r>
              <a:endParaRPr lang="en-MX" sz="1600">
                <a:solidFill>
                  <a:schemeClr val="bg1"/>
                </a:solidFill>
                <a:latin typeface="FRUTIGER LT 45 LIGHT" panose="02000503000000000000" pitchFamily="2" charset="0"/>
              </a:endParaRPr>
            </a:p>
          </p:txBody>
        </p:sp>
        <p:sp>
          <p:nvSpPr>
            <p:cNvPr id="199" name="TextBox 198">
              <a:extLst>
                <a:ext uri="{FF2B5EF4-FFF2-40B4-BE49-F238E27FC236}">
                  <a16:creationId xmlns:a16="http://schemas.microsoft.com/office/drawing/2014/main" id="{91869926-FFAB-7010-5C1B-C5E7F721BD7F}"/>
                </a:ext>
              </a:extLst>
            </p:cNvPr>
            <p:cNvSpPr txBox="1"/>
            <p:nvPr/>
          </p:nvSpPr>
          <p:spPr>
            <a:xfrm>
              <a:off x="10677693" y="3744368"/>
              <a:ext cx="1685972"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10 inches</a:t>
              </a:r>
            </a:p>
          </p:txBody>
        </p:sp>
      </p:grpSp>
      <p:sp>
        <p:nvSpPr>
          <p:cNvPr id="200" name="Subtitle Tech Specs">
            <a:extLst>
              <a:ext uri="{FF2B5EF4-FFF2-40B4-BE49-F238E27FC236}">
                <a16:creationId xmlns:a16="http://schemas.microsoft.com/office/drawing/2014/main" id="{9CB63208-F2B6-63F3-FDD6-A296B9EBF1AA}"/>
              </a:ext>
            </a:extLst>
          </p:cNvPr>
          <p:cNvSpPr txBox="1"/>
          <p:nvPr/>
        </p:nvSpPr>
        <p:spPr>
          <a:xfrm>
            <a:off x="14291725" y="1347649"/>
            <a:ext cx="2633726" cy="338554"/>
          </a:xfrm>
          <a:prstGeom prst="rect">
            <a:avLst/>
          </a:prstGeom>
          <a:noFill/>
        </p:spPr>
        <p:txBody>
          <a:bodyPr wrap="square" rtlCol="0">
            <a:spAutoFit/>
          </a:bodyPr>
          <a:lstStyle/>
          <a:p>
            <a:pPr algn="r"/>
            <a:r>
              <a:rPr lang="es-MX" sz="1600" dirty="0">
                <a:solidFill>
                  <a:srgbClr val="F47F26"/>
                </a:solidFill>
                <a:latin typeface="FRUTIGER LT 45 LIGHT" panose="02000503000000000000" pitchFamily="2" charset="0"/>
              </a:rPr>
              <a:t>Especificaciones Técnicas</a:t>
            </a:r>
          </a:p>
        </p:txBody>
      </p:sp>
      <p:sp>
        <p:nvSpPr>
          <p:cNvPr id="202" name="Subtitle benefits">
            <a:extLst>
              <a:ext uri="{FF2B5EF4-FFF2-40B4-BE49-F238E27FC236}">
                <a16:creationId xmlns:a16="http://schemas.microsoft.com/office/drawing/2014/main" id="{06F492BE-DE8A-7B3D-924B-A2A6260F8060}"/>
              </a:ext>
            </a:extLst>
          </p:cNvPr>
          <p:cNvSpPr txBox="1"/>
          <p:nvPr/>
        </p:nvSpPr>
        <p:spPr>
          <a:xfrm>
            <a:off x="-3766713" y="2426148"/>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sp>
        <p:nvSpPr>
          <p:cNvPr id="203" name="Subtitle Photo Gallery">
            <a:extLst>
              <a:ext uri="{FF2B5EF4-FFF2-40B4-BE49-F238E27FC236}">
                <a16:creationId xmlns:a16="http://schemas.microsoft.com/office/drawing/2014/main" id="{C330E5E4-9CF8-72F6-C4C7-5D25575F24C5}"/>
              </a:ext>
            </a:extLst>
          </p:cNvPr>
          <p:cNvSpPr txBox="1"/>
          <p:nvPr/>
        </p:nvSpPr>
        <p:spPr>
          <a:xfrm>
            <a:off x="14555973" y="835681"/>
            <a:ext cx="3786875" cy="338554"/>
          </a:xfrm>
          <a:prstGeom prst="rect">
            <a:avLst/>
          </a:prstGeom>
          <a:noFill/>
        </p:spPr>
        <p:txBody>
          <a:bodyPr wrap="square" rtlCol="0">
            <a:spAutoFit/>
          </a:bodyPr>
          <a:lstStyle/>
          <a:p>
            <a:r>
              <a:rPr lang="es-MX" sz="1600" dirty="0">
                <a:solidFill>
                  <a:srgbClr val="F47F26"/>
                </a:solidFill>
                <a:latin typeface="FRUTIGER LT 45 LIGHT" panose="02000503000000000000" pitchFamily="2" charset="0"/>
              </a:rPr>
              <a:t>Galería de Fotos</a:t>
            </a:r>
            <a:endParaRPr lang="en-US" sz="1600" dirty="0">
              <a:solidFill>
                <a:srgbClr val="F47F26"/>
              </a:solidFill>
              <a:latin typeface="FRUTIGER LT 45 LIGHT" panose="02000503000000000000" pitchFamily="2" charset="0"/>
            </a:endParaRPr>
          </a:p>
        </p:txBody>
      </p:sp>
      <p:sp>
        <p:nvSpPr>
          <p:cNvPr id="204" name="Subtitle Compass FMT">
            <a:extLst>
              <a:ext uri="{FF2B5EF4-FFF2-40B4-BE49-F238E27FC236}">
                <a16:creationId xmlns:a16="http://schemas.microsoft.com/office/drawing/2014/main" id="{154E74FB-A9BF-935E-0C88-31ECC1EE7B71}"/>
              </a:ext>
            </a:extLst>
          </p:cNvPr>
          <p:cNvSpPr txBox="1"/>
          <p:nvPr/>
        </p:nvSpPr>
        <p:spPr>
          <a:xfrm>
            <a:off x="14555973" y="557673"/>
            <a:ext cx="4772896" cy="338554"/>
          </a:xfrm>
          <a:prstGeom prst="rect">
            <a:avLst/>
          </a:prstGeom>
          <a:noFill/>
        </p:spPr>
        <p:txBody>
          <a:bodyPr wrap="square" rtlCol="0">
            <a:spAutoFit/>
          </a:bodyPr>
          <a:lstStyle/>
          <a:p>
            <a:r>
              <a:rPr lang="es-MX" sz="1600" dirty="0">
                <a:solidFill>
                  <a:srgbClr val="F47F26"/>
                </a:solidFill>
                <a:latin typeface="FRUTIGER LT 45 LIGHT" panose="02000503000000000000" pitchFamily="2" charset="0"/>
              </a:rPr>
              <a:t>Compatibilidad</a:t>
            </a:r>
            <a:r>
              <a:rPr lang="en-US" sz="1600" dirty="0">
                <a:solidFill>
                  <a:srgbClr val="F47F26"/>
                </a:solidFill>
                <a:latin typeface="FRUTIGER LT 45 LIGHT" panose="02000503000000000000" pitchFamily="2" charset="0"/>
              </a:rPr>
              <a:t> de </a:t>
            </a:r>
            <a:r>
              <a:rPr lang="es-MX" sz="1600" dirty="0">
                <a:solidFill>
                  <a:srgbClr val="F47F26"/>
                </a:solidFill>
                <a:latin typeface="FRUTIGER LT 45 LIGHT" panose="02000503000000000000" pitchFamily="2" charset="0"/>
              </a:rPr>
              <a:t>Detectores</a:t>
            </a:r>
          </a:p>
        </p:txBody>
      </p:sp>
      <p:sp>
        <p:nvSpPr>
          <p:cNvPr id="211" name="Footer Placeholder 4">
            <a:extLst>
              <a:ext uri="{FF2B5EF4-FFF2-40B4-BE49-F238E27FC236}">
                <a16:creationId xmlns:a16="http://schemas.microsoft.com/office/drawing/2014/main" id="{9650538D-3F64-B7E4-13BF-0C148BE47C26}"/>
              </a:ext>
            </a:extLst>
          </p:cNvPr>
          <p:cNvSpPr txBox="1">
            <a:spLocks/>
          </p:cNvSpPr>
          <p:nvPr/>
        </p:nvSpPr>
        <p:spPr>
          <a:xfrm>
            <a:off x="6178898" y="6356350"/>
            <a:ext cx="21600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©2025 Carestream Health, Inc. </a:t>
            </a:r>
          </a:p>
        </p:txBody>
      </p:sp>
      <p:sp>
        <p:nvSpPr>
          <p:cNvPr id="102" name="Menu Background">
            <a:extLst>
              <a:ext uri="{FF2B5EF4-FFF2-40B4-BE49-F238E27FC236}">
                <a16:creationId xmlns:a16="http://schemas.microsoft.com/office/drawing/2014/main" id="{7A337B2B-D561-E257-68A5-D38F4957C39C}"/>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23" name="Menu Portafolio">
            <a:hlinkClick r:id="rId29" action="ppaction://hlinksldjump"/>
            <a:extLst>
              <a:ext uri="{FF2B5EF4-FFF2-40B4-BE49-F238E27FC236}">
                <a16:creationId xmlns:a16="http://schemas.microsoft.com/office/drawing/2014/main" id="{707F5389-1CE7-FB1A-C071-F1D4D9972F7D}"/>
              </a:ext>
            </a:extLst>
          </p:cNvPr>
          <p:cNvSpPr txBox="1"/>
          <p:nvPr/>
        </p:nvSpPr>
        <p:spPr>
          <a:xfrm>
            <a:off x="8814465"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24" name="Menu End Presentation">
            <a:hlinkClick r:id="" action="ppaction://hlinkshowjump?jump=lastslide"/>
            <a:extLst>
              <a:ext uri="{FF2B5EF4-FFF2-40B4-BE49-F238E27FC236}">
                <a16:creationId xmlns:a16="http://schemas.microsoft.com/office/drawing/2014/main" id="{160A33B5-3350-FEF8-0CE4-1679F8746A3E}"/>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25" name="Menu Detector">
            <a:hlinkClick r:id="rId30" action="ppaction://hlinksldjump"/>
            <a:extLst>
              <a:ext uri="{FF2B5EF4-FFF2-40B4-BE49-F238E27FC236}">
                <a16:creationId xmlns:a16="http://schemas.microsoft.com/office/drawing/2014/main" id="{A2ABC192-3D06-F378-9395-C90F7857CEFB}"/>
              </a:ext>
            </a:extLst>
          </p:cNvPr>
          <p:cNvSpPr txBox="1"/>
          <p:nvPr/>
        </p:nvSpPr>
        <p:spPr>
          <a:xfrm>
            <a:off x="7407634"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26" name="Menu Photo Gallery">
            <a:hlinkClick r:id="rId31" action="ppaction://hlinksldjump"/>
            <a:extLst>
              <a:ext uri="{FF2B5EF4-FFF2-40B4-BE49-F238E27FC236}">
                <a16:creationId xmlns:a16="http://schemas.microsoft.com/office/drawing/2014/main" id="{4703508C-F551-0C45-0B79-ACB0BAC8C30D}"/>
              </a:ext>
            </a:extLst>
          </p:cNvPr>
          <p:cNvSpPr txBox="1"/>
          <p:nvPr/>
        </p:nvSpPr>
        <p:spPr>
          <a:xfrm>
            <a:off x="6000803"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41" name="Menu Benefits">
            <a:hlinkClick r:id="rId32" action="ppaction://hlinksldjump"/>
            <a:extLst>
              <a:ext uri="{FF2B5EF4-FFF2-40B4-BE49-F238E27FC236}">
                <a16:creationId xmlns:a16="http://schemas.microsoft.com/office/drawing/2014/main" id="{351C0EC2-3839-A758-9E28-720B466DC61C}"/>
              </a:ext>
            </a:extLst>
          </p:cNvPr>
          <p:cNvSpPr txBox="1"/>
          <p:nvPr/>
        </p:nvSpPr>
        <p:spPr>
          <a:xfrm>
            <a:off x="459397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42" name="Menu Features">
            <a:hlinkClick r:id="rId33" action="ppaction://hlinksldjump"/>
            <a:extLst>
              <a:ext uri="{FF2B5EF4-FFF2-40B4-BE49-F238E27FC236}">
                <a16:creationId xmlns:a16="http://schemas.microsoft.com/office/drawing/2014/main" id="{E25B72FC-B1B0-A5A7-9E5A-E0FD1EF1EFA0}"/>
              </a:ext>
            </a:extLst>
          </p:cNvPr>
          <p:cNvSpPr txBox="1"/>
          <p:nvPr/>
        </p:nvSpPr>
        <p:spPr>
          <a:xfrm>
            <a:off x="318714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Características</a:t>
            </a:r>
          </a:p>
        </p:txBody>
      </p:sp>
      <p:sp>
        <p:nvSpPr>
          <p:cNvPr id="143" name="Menu Specifications">
            <a:hlinkClick r:id="rId34" action="ppaction://hlinksldjump"/>
            <a:extLst>
              <a:ext uri="{FF2B5EF4-FFF2-40B4-BE49-F238E27FC236}">
                <a16:creationId xmlns:a16="http://schemas.microsoft.com/office/drawing/2014/main" id="{18BB30E7-F4FA-0064-B18B-2741DF283F5F}"/>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44" name="Carestream Logo Menu">
            <a:hlinkClick r:id="" action="ppaction://hlinkshowjump?jump=firstslide"/>
            <a:extLst>
              <a:ext uri="{FF2B5EF4-FFF2-40B4-BE49-F238E27FC236}">
                <a16:creationId xmlns:a16="http://schemas.microsoft.com/office/drawing/2014/main" id="{C70D4A30-593E-B7C2-587F-56A9A5C1651D}"/>
              </a:ext>
            </a:extLst>
          </p:cNvPr>
          <p:cNvPicPr>
            <a:picLocks noChangeAspect="1"/>
          </p:cNvPicPr>
          <p:nvPr/>
        </p:nvPicPr>
        <p:blipFill>
          <a:blip r:embed="rId35"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212" name="DETECTORS">
            <a:extLst>
              <a:ext uri="{FF2B5EF4-FFF2-40B4-BE49-F238E27FC236}">
                <a16:creationId xmlns:a16="http://schemas.microsoft.com/office/drawing/2014/main" id="{3F2979FB-8142-22AB-7D5F-49D804746B58}"/>
              </a:ext>
            </a:extLst>
          </p:cNvPr>
          <p:cNvGrpSpPr/>
          <p:nvPr/>
        </p:nvGrpSpPr>
        <p:grpSpPr>
          <a:xfrm>
            <a:off x="-7890919" y="4139232"/>
            <a:ext cx="2042338" cy="2120888"/>
            <a:chOff x="5247304" y="4372963"/>
            <a:chExt cx="2042338" cy="2120888"/>
          </a:xfrm>
        </p:grpSpPr>
        <p:sp>
          <p:nvSpPr>
            <p:cNvPr id="213" name="Rectangulo Detectors">
              <a:hlinkClick r:id="rId36" action="ppaction://hlinksldjump"/>
              <a:extLst>
                <a:ext uri="{FF2B5EF4-FFF2-40B4-BE49-F238E27FC236}">
                  <a16:creationId xmlns:a16="http://schemas.microsoft.com/office/drawing/2014/main" id="{1DA0177A-1C7D-5714-9A06-D277B8D814F2}"/>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14" name="TextBox Detectors">
              <a:hlinkClick r:id="rId36" action="ppaction://hlinksldjump"/>
              <a:extLst>
                <a:ext uri="{FF2B5EF4-FFF2-40B4-BE49-F238E27FC236}">
                  <a16:creationId xmlns:a16="http://schemas.microsoft.com/office/drawing/2014/main" id="{39A4C861-CE68-1FE8-7830-773347231553}"/>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15" name="Product image Detectors">
              <a:hlinkClick r:id="rId36" action="ppaction://hlinksldjump"/>
              <a:extLst>
                <a:ext uri="{FF2B5EF4-FFF2-40B4-BE49-F238E27FC236}">
                  <a16:creationId xmlns:a16="http://schemas.microsoft.com/office/drawing/2014/main" id="{84CAC9AD-F82B-7920-8927-F3EEFABFA608}"/>
                </a:ext>
              </a:extLst>
            </p:cNvPr>
            <p:cNvPicPr>
              <a:picLocks noChangeAspect="1"/>
            </p:cNvPicPr>
            <p:nvPr/>
          </p:nvPicPr>
          <p:blipFill>
            <a:blip r:embed="rId37"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429359107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grpId="0" nodeType="withEffect">
                                  <p:stCondLst>
                                    <p:cond delay="0"/>
                                  </p:stCondLst>
                                  <p:childTnLst>
                                    <p:set>
                                      <p:cBhvr>
                                        <p:cTn id="6" dur="1" fill="hold">
                                          <p:stCondLst>
                                            <p:cond delay="0"/>
                                          </p:stCondLst>
                                        </p:cTn>
                                        <p:tgtEl>
                                          <p:spTgt spid="145"/>
                                        </p:tgtEl>
                                        <p:attrNameLst>
                                          <p:attrName>style.visibility</p:attrName>
                                        </p:attrNameLst>
                                      </p:cBhvr>
                                      <p:to>
                                        <p:strVal val="visible"/>
                                      </p:to>
                                    </p:set>
                                    <p:animEffect transition="in" filter="wipe(right)">
                                      <p:cBhvr>
                                        <p:cTn id="7" dur="1000"/>
                                        <p:tgtEl>
                                          <p:spTgt spid="145"/>
                                        </p:tgtEl>
                                      </p:cBhvr>
                                    </p:animEffect>
                                  </p:childTnLst>
                                </p:cTn>
                              </p:par>
                            </p:childTnLst>
                          </p:cTn>
                        </p:par>
                        <p:par>
                          <p:cTn id="8" fill="hold">
                            <p:stCondLst>
                              <p:cond delay="1000"/>
                            </p:stCondLst>
                            <p:childTnLst>
                              <p:par>
                                <p:cTn id="9" presetID="1" presetClass="mediacall" presetSubtype="0" fill="hold" nodeType="afterEffect">
                                  <p:stCondLst>
                                    <p:cond delay="0"/>
                                  </p:stCondLst>
                                  <p:childTnLst>
                                    <p:cmd type="call" cmd="playFrom(0.0)">
                                      <p:cBhvr>
                                        <p:cTn id="10" dur="1504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remove" display="0">
                  <p:stCondLst>
                    <p:cond delay="indefinite"/>
                  </p:stCondLst>
                </p:cTn>
                <p:tgtEl>
                  <p:spTgt spid="3"/>
                </p:tgtEl>
              </p:cMediaNode>
            </p:video>
            <p:seq concurrent="1" nextAc="seek">
              <p:cTn id="12" restart="whenNotActive" fill="hold" evtFilter="cancelBubble" nodeType="interactiveSeq">
                <p:stCondLst>
                  <p:cond evt="onClick" delay="0">
                    <p:tgtEl>
                      <p:spTgt spid="3"/>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3"/>
                                        </p:tgtEl>
                                      </p:cBhvr>
                                    </p:cmd>
                                  </p:childTnLst>
                                </p:cTn>
                              </p:par>
                            </p:childTnLst>
                          </p:cTn>
                        </p:par>
                      </p:childTnLst>
                    </p:cTn>
                  </p:par>
                </p:childTnLst>
              </p:cTn>
              <p:nextCondLst>
                <p:cond evt="onClick" delay="0">
                  <p:tgtEl>
                    <p:spTgt spid="3"/>
                  </p:tgtEl>
                </p:cond>
              </p:nextCondLst>
            </p:seq>
          </p:childTnLst>
        </p:cTn>
      </p:par>
    </p:tnLst>
    <p:bldLst>
      <p:bldP spid="145"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DRX-Compas FMT-DRX-LC image">
            <a:extLst>
              <a:ext uri="{FF2B5EF4-FFF2-40B4-BE49-F238E27FC236}">
                <a16:creationId xmlns:a16="http://schemas.microsoft.com/office/drawing/2014/main" id="{09775C61-D86D-9CED-BD01-0F940B8CBD0D}"/>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2724706" y="625860"/>
            <a:ext cx="9585724" cy="5511800"/>
          </a:xfrm>
          <a:prstGeom prst="rect">
            <a:avLst/>
          </a:prstGeom>
        </p:spPr>
      </p:pic>
      <p:sp>
        <p:nvSpPr>
          <p:cNvPr id="64" name="TextBox 63">
            <a:hlinkClick r:id="rId4" action="ppaction://hlinksldjump"/>
            <a:extLst>
              <a:ext uri="{FF2B5EF4-FFF2-40B4-BE49-F238E27FC236}">
                <a16:creationId xmlns:a16="http://schemas.microsoft.com/office/drawing/2014/main" id="{45C26DCA-0C43-E56A-7D6C-88825CFE8B7E}"/>
              </a:ext>
            </a:extLst>
          </p:cNvPr>
          <p:cNvSpPr txBox="1"/>
          <p:nvPr/>
        </p:nvSpPr>
        <p:spPr>
          <a:xfrm>
            <a:off x="-10778" y="2505711"/>
            <a:ext cx="2934674" cy="369332"/>
          </a:xfrm>
          <a:prstGeom prst="rect">
            <a:avLst/>
          </a:prstGeom>
          <a:solidFill>
            <a:srgbClr val="F67F25"/>
          </a:solidFill>
          <a:ln>
            <a:noFill/>
          </a:ln>
        </p:spPr>
        <p:txBody>
          <a:bodyPr wrap="square" rtlCol="0">
            <a:spAutoFit/>
          </a:bodyPr>
          <a:lstStyle/>
          <a:p>
            <a:pPr algn="r"/>
            <a:r>
              <a:rPr lang="es-MX">
                <a:solidFill>
                  <a:schemeClr val="bg1"/>
                </a:solidFill>
                <a:latin typeface="FRUTIGER LT 45 LIGHT" panose="02000503000000000000" pitchFamily="2" charset="0"/>
              </a:rPr>
              <a:t>Inalámbrico a Demanda</a:t>
            </a:r>
            <a:endParaRPr lang="en-MX">
              <a:solidFill>
                <a:schemeClr val="bg1"/>
              </a:solidFill>
              <a:latin typeface="FRUTIGER LT 45 LIGHT" panose="02000503000000000000" pitchFamily="2" charset="0"/>
            </a:endParaRPr>
          </a:p>
        </p:txBody>
      </p:sp>
      <p:sp>
        <p:nvSpPr>
          <p:cNvPr id="65" name="TextBox 64">
            <a:hlinkClick r:id="rId5" action="ppaction://hlinksldjump"/>
            <a:extLst>
              <a:ext uri="{FF2B5EF4-FFF2-40B4-BE49-F238E27FC236}">
                <a16:creationId xmlns:a16="http://schemas.microsoft.com/office/drawing/2014/main" id="{8428FBBD-E533-A7AC-B83A-C86F7CE03255}"/>
              </a:ext>
            </a:extLst>
          </p:cNvPr>
          <p:cNvSpPr txBox="1"/>
          <p:nvPr/>
        </p:nvSpPr>
        <p:spPr>
          <a:xfrm>
            <a:off x="-8566" y="2903657"/>
            <a:ext cx="2934674" cy="369332"/>
          </a:xfrm>
          <a:prstGeom prst="rect">
            <a:avLst/>
          </a:prstGeom>
          <a:solidFill>
            <a:srgbClr val="F47F26"/>
          </a:solidFill>
          <a:ln>
            <a:noFill/>
          </a:ln>
        </p:spPr>
        <p:txBody>
          <a:bodyPr wrap="square" rtlCol="0">
            <a:spAutoFit/>
          </a:bodyPr>
          <a:lstStyle/>
          <a:p>
            <a:pPr algn="r"/>
            <a:r>
              <a:rPr lang="es-MX" err="1">
                <a:solidFill>
                  <a:schemeClr val="bg1"/>
                </a:solidFill>
                <a:latin typeface="FRUTIGER LT 45 LIGHT" panose="02000503000000000000" pitchFamily="2" charset="0"/>
              </a:rPr>
              <a:t>Autoseguimiento</a:t>
            </a:r>
            <a:r>
              <a:rPr lang="es-MX">
                <a:solidFill>
                  <a:schemeClr val="bg1"/>
                </a:solidFill>
                <a:latin typeface="FRUTIGER LT 45 LIGHT" panose="02000503000000000000" pitchFamily="2" charset="0"/>
              </a:rPr>
              <a:t> en mesa</a:t>
            </a:r>
            <a:endParaRPr lang="en-MX">
              <a:solidFill>
                <a:schemeClr val="bg1"/>
              </a:solidFill>
              <a:latin typeface="FRUTIGER LT 45 LIGHT" panose="02000503000000000000" pitchFamily="2" charset="0"/>
            </a:endParaRPr>
          </a:p>
        </p:txBody>
      </p:sp>
      <p:sp>
        <p:nvSpPr>
          <p:cNvPr id="66" name="TextBox 65">
            <a:hlinkClick r:id="rId6" action="ppaction://hlinksldjump"/>
            <a:extLst>
              <a:ext uri="{FF2B5EF4-FFF2-40B4-BE49-F238E27FC236}">
                <a16:creationId xmlns:a16="http://schemas.microsoft.com/office/drawing/2014/main" id="{6ADC25AD-EF3C-5D11-96F9-49D38B42275C}"/>
              </a:ext>
            </a:extLst>
          </p:cNvPr>
          <p:cNvSpPr txBox="1"/>
          <p:nvPr/>
        </p:nvSpPr>
        <p:spPr>
          <a:xfrm>
            <a:off x="-17122" y="4385742"/>
            <a:ext cx="2934675" cy="369332"/>
          </a:xfrm>
          <a:prstGeom prst="rect">
            <a:avLst/>
          </a:prstGeom>
          <a:solidFill>
            <a:srgbClr val="F8A633"/>
          </a:solidFill>
          <a:ln>
            <a:noFill/>
          </a:ln>
        </p:spPr>
        <p:txBody>
          <a:bodyPr wrap="square" rtlCol="0">
            <a:spAutoFit/>
          </a:bodyPr>
          <a:lstStyle/>
          <a:p>
            <a:pPr algn="r"/>
            <a:r>
              <a:rPr lang="es-ES">
                <a:solidFill>
                  <a:schemeClr val="bg1"/>
                </a:solidFill>
                <a:latin typeface="FRUTIGER LT 45 LIGHT" panose="02000503000000000000" pitchFamily="2" charset="0"/>
              </a:rPr>
              <a:t>Smart Noise Cancellation</a:t>
            </a:r>
            <a:endParaRPr lang="en-MX">
              <a:solidFill>
                <a:schemeClr val="bg1"/>
              </a:solidFill>
              <a:latin typeface="FRUTIGER LT 45 LIGHT" panose="02000503000000000000" pitchFamily="2" charset="0"/>
            </a:endParaRPr>
          </a:p>
        </p:txBody>
      </p:sp>
      <p:sp>
        <p:nvSpPr>
          <p:cNvPr id="70" name="TextBox 69">
            <a:hlinkClick r:id="rId7" action="ppaction://hlinksldjump"/>
            <a:extLst>
              <a:ext uri="{FF2B5EF4-FFF2-40B4-BE49-F238E27FC236}">
                <a16:creationId xmlns:a16="http://schemas.microsoft.com/office/drawing/2014/main" id="{92FA85EC-677B-00A0-5F2E-B68C6F376EAA}"/>
              </a:ext>
            </a:extLst>
          </p:cNvPr>
          <p:cNvSpPr txBox="1"/>
          <p:nvPr/>
        </p:nvSpPr>
        <p:spPr>
          <a:xfrm>
            <a:off x="-8566" y="3321593"/>
            <a:ext cx="2934674" cy="369332"/>
          </a:xfrm>
          <a:prstGeom prst="rect">
            <a:avLst/>
          </a:prstGeom>
          <a:solidFill>
            <a:srgbClr val="F47F26"/>
          </a:solidFill>
          <a:ln>
            <a:noFill/>
          </a:ln>
        </p:spPr>
        <p:txBody>
          <a:bodyPr wrap="square" rtlCol="0">
            <a:spAutoFit/>
          </a:bodyPr>
          <a:lstStyle/>
          <a:p>
            <a:pPr algn="r"/>
            <a:r>
              <a:rPr lang="en-MX">
                <a:solidFill>
                  <a:schemeClr val="bg1"/>
                </a:solidFill>
                <a:latin typeface="FRUTIGER LT 45 LIGHT" panose="02000503000000000000" pitchFamily="2" charset="0"/>
              </a:rPr>
              <a:t>Auto LLI</a:t>
            </a:r>
          </a:p>
        </p:txBody>
      </p:sp>
      <p:sp>
        <p:nvSpPr>
          <p:cNvPr id="72" name="TextBox 71">
            <a:extLst>
              <a:ext uri="{FF2B5EF4-FFF2-40B4-BE49-F238E27FC236}">
                <a16:creationId xmlns:a16="http://schemas.microsoft.com/office/drawing/2014/main" id="{BA353BD0-E3CC-E9D0-F546-467407FAC094}"/>
              </a:ext>
            </a:extLst>
          </p:cNvPr>
          <p:cNvSpPr txBox="1"/>
          <p:nvPr/>
        </p:nvSpPr>
        <p:spPr>
          <a:xfrm>
            <a:off x="1521050" y="4108802"/>
            <a:ext cx="1402168" cy="276999"/>
          </a:xfrm>
          <a:prstGeom prst="rect">
            <a:avLst/>
          </a:prstGeom>
          <a:noFill/>
        </p:spPr>
        <p:txBody>
          <a:bodyPr wrap="square" rtlCol="0">
            <a:spAutoFit/>
          </a:bodyPr>
          <a:lstStyle/>
          <a:p>
            <a:pPr algn="r"/>
            <a:r>
              <a:rPr lang="en-MX" sz="1200" b="1">
                <a:latin typeface="FRUTIGER LT 45 LIGHT" panose="02000503000000000000" pitchFamily="2" charset="0"/>
              </a:rPr>
              <a:t>Software</a:t>
            </a:r>
          </a:p>
        </p:txBody>
      </p:sp>
      <p:sp>
        <p:nvSpPr>
          <p:cNvPr id="73" name="TextBox 72">
            <a:hlinkClick r:id="rId8" action="ppaction://hlinksldjump"/>
            <a:extLst>
              <a:ext uri="{FF2B5EF4-FFF2-40B4-BE49-F238E27FC236}">
                <a16:creationId xmlns:a16="http://schemas.microsoft.com/office/drawing/2014/main" id="{15392513-D8E2-519A-F853-2993619B68B8}"/>
              </a:ext>
            </a:extLst>
          </p:cNvPr>
          <p:cNvSpPr txBox="1"/>
          <p:nvPr/>
        </p:nvSpPr>
        <p:spPr>
          <a:xfrm>
            <a:off x="-10778" y="3739529"/>
            <a:ext cx="2934674" cy="369332"/>
          </a:xfrm>
          <a:prstGeom prst="rect">
            <a:avLst/>
          </a:prstGeom>
          <a:solidFill>
            <a:schemeClr val="bg1">
              <a:lumMod val="75000"/>
            </a:schemeClr>
          </a:solidFill>
          <a:ln>
            <a:noFill/>
          </a:ln>
        </p:spPr>
        <p:txBody>
          <a:bodyPr wrap="square" rtlCol="0">
            <a:spAutoFit/>
          </a:bodyPr>
          <a:lstStyle/>
          <a:p>
            <a:pPr algn="r"/>
            <a:r>
              <a:rPr lang="en-MX">
                <a:solidFill>
                  <a:schemeClr val="bg1"/>
                </a:solidFill>
                <a:latin typeface="FRUTIGER LT 45 LIGHT" panose="02000503000000000000" pitchFamily="2" charset="0"/>
              </a:rPr>
              <a:t>DRX-Compass </a:t>
            </a:r>
            <a:r>
              <a:rPr lang="es-MX">
                <a:solidFill>
                  <a:schemeClr val="bg1"/>
                </a:solidFill>
                <a:latin typeface="FRUTIGER LT 45 LIGHT" panose="02000503000000000000" pitchFamily="2" charset="0"/>
              </a:rPr>
              <a:t>con</a:t>
            </a:r>
            <a:r>
              <a:rPr lang="en-MX">
                <a:solidFill>
                  <a:schemeClr val="bg1"/>
                </a:solidFill>
                <a:latin typeface="FRUTIGER LT 45 LIGHT" panose="02000503000000000000" pitchFamily="2" charset="0"/>
              </a:rPr>
              <a:t> DRX-LC</a:t>
            </a:r>
          </a:p>
        </p:txBody>
      </p:sp>
      <p:pic>
        <p:nvPicPr>
          <p:cNvPr id="93" name="C logo">
            <a:extLst>
              <a:ext uri="{FF2B5EF4-FFF2-40B4-BE49-F238E27FC236}">
                <a16:creationId xmlns:a16="http://schemas.microsoft.com/office/drawing/2014/main" id="{F9A674DA-B353-C873-6862-5B41F8FEA106}"/>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1137094" y="1311270"/>
            <a:ext cx="451532" cy="451532"/>
          </a:xfrm>
          <a:prstGeom prst="rect">
            <a:avLst/>
          </a:prstGeom>
        </p:spPr>
      </p:pic>
      <p:sp>
        <p:nvSpPr>
          <p:cNvPr id="94" name="Subtitle">
            <a:extLst>
              <a:ext uri="{FF2B5EF4-FFF2-40B4-BE49-F238E27FC236}">
                <a16:creationId xmlns:a16="http://schemas.microsoft.com/office/drawing/2014/main" id="{07DA9316-3CE4-9BFF-F33E-E0654822B3E3}"/>
              </a:ext>
            </a:extLst>
          </p:cNvPr>
          <p:cNvSpPr txBox="1"/>
          <p:nvPr/>
        </p:nvSpPr>
        <p:spPr>
          <a:xfrm>
            <a:off x="0" y="2075464"/>
            <a:ext cx="2757624" cy="307777"/>
          </a:xfrm>
          <a:prstGeom prst="rect">
            <a:avLst/>
          </a:prstGeom>
          <a:noFill/>
        </p:spPr>
        <p:txBody>
          <a:bodyPr wrap="square" rtlCol="0">
            <a:spAutoFit/>
          </a:bodyPr>
          <a:lstStyle/>
          <a:p>
            <a:pPr algn="r"/>
            <a:r>
              <a:rPr lang="es-MX" sz="1400">
                <a:solidFill>
                  <a:srgbClr val="F47F26"/>
                </a:solidFill>
                <a:latin typeface="FRUTIGER LT 45 LIGHT" panose="02000503000000000000" pitchFamily="2" charset="0"/>
              </a:rPr>
              <a:t>Características</a:t>
            </a:r>
          </a:p>
        </p:txBody>
      </p:sp>
      <p:sp>
        <p:nvSpPr>
          <p:cNvPr id="95" name="Title">
            <a:extLst>
              <a:ext uri="{FF2B5EF4-FFF2-40B4-BE49-F238E27FC236}">
                <a16:creationId xmlns:a16="http://schemas.microsoft.com/office/drawing/2014/main" id="{6748B42A-BAF5-F783-690B-A2CAB1BA3FD0}"/>
              </a:ext>
            </a:extLst>
          </p:cNvPr>
          <p:cNvSpPr txBox="1"/>
          <p:nvPr/>
        </p:nvSpPr>
        <p:spPr>
          <a:xfrm>
            <a:off x="50800" y="1823717"/>
            <a:ext cx="2740788" cy="584775"/>
          </a:xfrm>
          <a:prstGeom prst="rect">
            <a:avLst/>
          </a:prstGeom>
          <a:noFill/>
        </p:spPr>
        <p:txBody>
          <a:bodyPr wrap="square" rtlCol="0">
            <a:spAutoFit/>
          </a:bodyPr>
          <a:lstStyle/>
          <a:p>
            <a:pPr algn="r"/>
            <a:r>
              <a:rPr lang="en-US" sz="1600" b="1" dirty="0">
                <a:latin typeface="FRUTIGER LT 65" panose="02000503000000000000" pitchFamily="2" charset="0"/>
              </a:rPr>
              <a:t>Sistema DRX-Compass FMT</a:t>
            </a:r>
          </a:p>
        </p:txBody>
      </p:sp>
      <p:sp>
        <p:nvSpPr>
          <p:cNvPr id="145" name="Our Portafolio text box">
            <a:extLst>
              <a:ext uri="{FF2B5EF4-FFF2-40B4-BE49-F238E27FC236}">
                <a16:creationId xmlns:a16="http://schemas.microsoft.com/office/drawing/2014/main" id="{0F29FF08-60A9-F267-81DE-1FF5E7DA7841}"/>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47" name="Thank you Title">
            <a:extLst>
              <a:ext uri="{FF2B5EF4-FFF2-40B4-BE49-F238E27FC236}">
                <a16:creationId xmlns:a16="http://schemas.microsoft.com/office/drawing/2014/main" id="{E034D9F0-F8A6-154E-3CE6-249A32843109}"/>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48" name="Why Us picture">
            <a:extLst>
              <a:ext uri="{FF2B5EF4-FFF2-40B4-BE49-F238E27FC236}">
                <a16:creationId xmlns:a16="http://schemas.microsoft.com/office/drawing/2014/main" id="{C0DB20D5-C3F9-8DDA-F9C4-D4F4E2F1138F}"/>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grpSp>
        <p:nvGrpSpPr>
          <p:cNvPr id="149" name="PRINTING">
            <a:extLst>
              <a:ext uri="{FF2B5EF4-FFF2-40B4-BE49-F238E27FC236}">
                <a16:creationId xmlns:a16="http://schemas.microsoft.com/office/drawing/2014/main" id="{67AA57DC-64B1-A686-0FD9-DDA6EF987396}"/>
              </a:ext>
            </a:extLst>
          </p:cNvPr>
          <p:cNvGrpSpPr/>
          <p:nvPr/>
        </p:nvGrpSpPr>
        <p:grpSpPr>
          <a:xfrm>
            <a:off x="-4150933" y="4208655"/>
            <a:ext cx="2263350" cy="1982042"/>
            <a:chOff x="9691837" y="4522498"/>
            <a:chExt cx="2263350" cy="1982042"/>
          </a:xfrm>
        </p:grpSpPr>
        <p:sp>
          <p:nvSpPr>
            <p:cNvPr id="150" name="Rectangulo Printing">
              <a:hlinkClick r:id="rId11" action="ppaction://hlinksldjump"/>
              <a:extLst>
                <a:ext uri="{FF2B5EF4-FFF2-40B4-BE49-F238E27FC236}">
                  <a16:creationId xmlns:a16="http://schemas.microsoft.com/office/drawing/2014/main" id="{61132B51-0954-7804-9099-D0EF7966C4F2}"/>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1" name="TextBox Printing">
              <a:hlinkClick r:id="rId11" action="ppaction://hlinksldjump"/>
              <a:extLst>
                <a:ext uri="{FF2B5EF4-FFF2-40B4-BE49-F238E27FC236}">
                  <a16:creationId xmlns:a16="http://schemas.microsoft.com/office/drawing/2014/main" id="{2DD59C4D-830B-A7D3-F2B0-5B6AA736B329}"/>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52" name="Prodcut image 5950">
              <a:hlinkClick r:id="rId11" action="ppaction://hlinksldjump"/>
              <a:extLst>
                <a:ext uri="{FF2B5EF4-FFF2-40B4-BE49-F238E27FC236}">
                  <a16:creationId xmlns:a16="http://schemas.microsoft.com/office/drawing/2014/main" id="{D10D8B19-6FCD-8617-7480-F4EDE348CD98}"/>
                </a:ext>
              </a:extLst>
            </p:cNvPr>
            <p:cNvPicPr>
              <a:picLocks noChangeAspect="1" noChangeArrowheads="1"/>
            </p:cNvPicPr>
            <p:nvPr/>
          </p:nvPicPr>
          <p:blipFill>
            <a:blip r:embed="rId12"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53" name="Vita Flex">
              <a:hlinkClick r:id="rId11" action="ppaction://hlinksldjump"/>
              <a:extLst>
                <a:ext uri="{FF2B5EF4-FFF2-40B4-BE49-F238E27FC236}">
                  <a16:creationId xmlns:a16="http://schemas.microsoft.com/office/drawing/2014/main" id="{277A679B-ABFC-77C1-BA8E-52449D96361B}"/>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58" name="RISE">
            <a:extLst>
              <a:ext uri="{FF2B5EF4-FFF2-40B4-BE49-F238E27FC236}">
                <a16:creationId xmlns:a16="http://schemas.microsoft.com/office/drawing/2014/main" id="{6F9CCC23-1377-AD79-C496-A19767150C57}"/>
              </a:ext>
            </a:extLst>
          </p:cNvPr>
          <p:cNvGrpSpPr/>
          <p:nvPr/>
        </p:nvGrpSpPr>
        <p:grpSpPr>
          <a:xfrm>
            <a:off x="-11285110" y="4208655"/>
            <a:ext cx="2042338" cy="1982042"/>
            <a:chOff x="3870208" y="4306822"/>
            <a:chExt cx="2042338" cy="1982042"/>
          </a:xfrm>
        </p:grpSpPr>
        <p:grpSp>
          <p:nvGrpSpPr>
            <p:cNvPr id="159" name="RISE">
              <a:extLst>
                <a:ext uri="{FF2B5EF4-FFF2-40B4-BE49-F238E27FC236}">
                  <a16:creationId xmlns:a16="http://schemas.microsoft.com/office/drawing/2014/main" id="{3A69DC49-EDFC-0B40-C539-3085828A68B3}"/>
                </a:ext>
              </a:extLst>
            </p:cNvPr>
            <p:cNvGrpSpPr/>
            <p:nvPr/>
          </p:nvGrpSpPr>
          <p:grpSpPr>
            <a:xfrm>
              <a:off x="3870208" y="4306822"/>
              <a:ext cx="2042338" cy="1982042"/>
              <a:chOff x="2933238" y="4372963"/>
              <a:chExt cx="2042338" cy="1982042"/>
            </a:xfrm>
          </p:grpSpPr>
          <p:sp>
            <p:nvSpPr>
              <p:cNvPr id="161" name="Rectangulo Rise">
                <a:hlinkClick r:id="rId14" action="ppaction://hlinksldjump"/>
                <a:extLst>
                  <a:ext uri="{FF2B5EF4-FFF2-40B4-BE49-F238E27FC236}">
                    <a16:creationId xmlns:a16="http://schemas.microsoft.com/office/drawing/2014/main" id="{7B446401-864B-87B5-4897-2C8F78807671}"/>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2" name="TextBox Rise">
                <a:hlinkClick r:id="rId14" action="ppaction://hlinksldjump"/>
                <a:extLst>
                  <a:ext uri="{FF2B5EF4-FFF2-40B4-BE49-F238E27FC236}">
                    <a16:creationId xmlns:a16="http://schemas.microsoft.com/office/drawing/2014/main" id="{174317D8-8ACD-A288-8FA4-47B8DC732252}"/>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60" name="Picture 159">
              <a:hlinkClick r:id="rId14" action="ppaction://hlinksldjump"/>
              <a:extLst>
                <a:ext uri="{FF2B5EF4-FFF2-40B4-BE49-F238E27FC236}">
                  <a16:creationId xmlns:a16="http://schemas.microsoft.com/office/drawing/2014/main" id="{8A751BFC-488E-ACD4-3B36-3E0589F526A3}"/>
                </a:ext>
              </a:extLst>
            </p:cNvPr>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63" name="REVOLUTION">
            <a:extLst>
              <a:ext uri="{FF2B5EF4-FFF2-40B4-BE49-F238E27FC236}">
                <a16:creationId xmlns:a16="http://schemas.microsoft.com/office/drawing/2014/main" id="{BB19F7D2-B5CC-220C-4820-92B9B83B4AB9}"/>
              </a:ext>
            </a:extLst>
          </p:cNvPr>
          <p:cNvGrpSpPr/>
          <p:nvPr/>
        </p:nvGrpSpPr>
        <p:grpSpPr>
          <a:xfrm>
            <a:off x="-14975241" y="4203612"/>
            <a:ext cx="2062983" cy="1992129"/>
            <a:chOff x="612262" y="4383050"/>
            <a:chExt cx="2062983" cy="1992129"/>
          </a:xfrm>
        </p:grpSpPr>
        <p:sp>
          <p:nvSpPr>
            <p:cNvPr id="164" name="Rectangulo Revolution">
              <a:hlinkClick r:id="rId16" action="ppaction://hlinksldjump"/>
              <a:extLst>
                <a:ext uri="{FF2B5EF4-FFF2-40B4-BE49-F238E27FC236}">
                  <a16:creationId xmlns:a16="http://schemas.microsoft.com/office/drawing/2014/main" id="{5D53B92F-DD4E-DB76-CA8C-9B53B08261D0}"/>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65" name="Prodcut image Revolution">
              <a:hlinkClick r:id="rId16" action="ppaction://hlinksldjump"/>
              <a:extLst>
                <a:ext uri="{FF2B5EF4-FFF2-40B4-BE49-F238E27FC236}">
                  <a16:creationId xmlns:a16="http://schemas.microsoft.com/office/drawing/2014/main" id="{B4C43877-5BC1-A591-E605-27F55427585B}"/>
                </a:ext>
              </a:extLst>
            </p:cNvPr>
            <p:cNvPicPr>
              <a:picLocks noChangeAspect="1"/>
            </p:cNvPicPr>
            <p:nvPr/>
          </p:nvPicPr>
          <p:blipFill>
            <a:blip r:embed="rId17"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66" name="TextBox Revolution">
              <a:hlinkClick r:id="rId16" action="ppaction://hlinksldjump"/>
              <a:extLst>
                <a:ext uri="{FF2B5EF4-FFF2-40B4-BE49-F238E27FC236}">
                  <a16:creationId xmlns:a16="http://schemas.microsoft.com/office/drawing/2014/main" id="{17DE1F36-C4C0-DE2A-058F-5D4C4B9CC32F}"/>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sp>
        <p:nvSpPr>
          <p:cNvPr id="167" name="Medical Imaging Title">
            <a:extLst>
              <a:ext uri="{FF2B5EF4-FFF2-40B4-BE49-F238E27FC236}">
                <a16:creationId xmlns:a16="http://schemas.microsoft.com/office/drawing/2014/main" id="{29A2EC0E-5E79-433D-11EA-0A0A3B95AD9D}"/>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68" name="We Care Text">
            <a:extLst>
              <a:ext uri="{FF2B5EF4-FFF2-40B4-BE49-F238E27FC236}">
                <a16:creationId xmlns:a16="http://schemas.microsoft.com/office/drawing/2014/main" id="{3B699B5A-6BC5-9509-146A-E622A84AA01F}"/>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69" name="Thank you image">
            <a:extLst>
              <a:ext uri="{FF2B5EF4-FFF2-40B4-BE49-F238E27FC236}">
                <a16:creationId xmlns:a16="http://schemas.microsoft.com/office/drawing/2014/main" id="{B0099808-2781-3D00-0328-36E2371E8E89}"/>
              </a:ext>
            </a:extLst>
          </p:cNvPr>
          <p:cNvPicPr>
            <a:picLocks noChangeAspect="1"/>
          </p:cNvPicPr>
          <p:nvPr/>
        </p:nvPicPr>
        <p:blipFill>
          <a:blip r:embed="rId18"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70" name="EXCEL">
            <a:extLst>
              <a:ext uri="{FF2B5EF4-FFF2-40B4-BE49-F238E27FC236}">
                <a16:creationId xmlns:a16="http://schemas.microsoft.com/office/drawing/2014/main" id="{AAB516E8-E0CA-D8E6-1FF9-24F4F89B9C7F}"/>
              </a:ext>
            </a:extLst>
          </p:cNvPr>
          <p:cNvGrpSpPr/>
          <p:nvPr/>
        </p:nvGrpSpPr>
        <p:grpSpPr>
          <a:xfrm>
            <a:off x="26541013" y="1885505"/>
            <a:ext cx="2057103" cy="1982042"/>
            <a:chOff x="9706418" y="2036246"/>
            <a:chExt cx="2057103" cy="1982042"/>
          </a:xfrm>
        </p:grpSpPr>
        <p:sp>
          <p:nvSpPr>
            <p:cNvPr id="171" name="Rectangulo Excel">
              <a:hlinkClick r:id="rId19" action="ppaction://hlinksldjump"/>
              <a:extLst>
                <a:ext uri="{FF2B5EF4-FFF2-40B4-BE49-F238E27FC236}">
                  <a16:creationId xmlns:a16="http://schemas.microsoft.com/office/drawing/2014/main" id="{AC7DD501-0DEC-EAA8-D450-B5CD189ED198}"/>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2" name="TextBox Excel">
              <a:hlinkClick r:id="rId19" action="ppaction://hlinksldjump"/>
              <a:extLst>
                <a:ext uri="{FF2B5EF4-FFF2-40B4-BE49-F238E27FC236}">
                  <a16:creationId xmlns:a16="http://schemas.microsoft.com/office/drawing/2014/main" id="{00289844-93F1-A74E-CAC6-19E048BBDB9E}"/>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73" name="Product image Excel">
              <a:hlinkClick r:id="rId19" action="ppaction://hlinksldjump"/>
              <a:extLst>
                <a:ext uri="{FF2B5EF4-FFF2-40B4-BE49-F238E27FC236}">
                  <a16:creationId xmlns:a16="http://schemas.microsoft.com/office/drawing/2014/main" id="{9E91A442-8FE6-2414-1ACE-5DC2386A74F5}"/>
                </a:ext>
              </a:extLst>
            </p:cNvPr>
            <p:cNvPicPr>
              <a:picLocks noChangeAspect="1"/>
            </p:cNvPicPr>
            <p:nvPr/>
          </p:nvPicPr>
          <p:blipFill>
            <a:blip r:embed="rId20"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74" name="COMPAS OTC">
            <a:extLst>
              <a:ext uri="{FF2B5EF4-FFF2-40B4-BE49-F238E27FC236}">
                <a16:creationId xmlns:a16="http://schemas.microsoft.com/office/drawing/2014/main" id="{BF5D2443-B007-F9D2-B8CF-527776201936}"/>
              </a:ext>
            </a:extLst>
          </p:cNvPr>
          <p:cNvGrpSpPr/>
          <p:nvPr/>
        </p:nvGrpSpPr>
        <p:grpSpPr>
          <a:xfrm>
            <a:off x="22389051" y="1885505"/>
            <a:ext cx="2042338" cy="1982042"/>
            <a:chOff x="5078285" y="2036246"/>
            <a:chExt cx="2042338" cy="1982042"/>
          </a:xfrm>
        </p:grpSpPr>
        <p:sp>
          <p:nvSpPr>
            <p:cNvPr id="175" name="Rectangulo Compas OTC">
              <a:hlinkClick r:id="rId21" action="ppaction://hlinksldjump"/>
              <a:extLst>
                <a:ext uri="{FF2B5EF4-FFF2-40B4-BE49-F238E27FC236}">
                  <a16:creationId xmlns:a16="http://schemas.microsoft.com/office/drawing/2014/main" id="{8C7DDDED-A675-3AED-0A65-32CDE67F70B5}"/>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6" name="TextBox Compass OTC">
              <a:hlinkClick r:id="rId21" action="ppaction://hlinksldjump"/>
              <a:extLst>
                <a:ext uri="{FF2B5EF4-FFF2-40B4-BE49-F238E27FC236}">
                  <a16:creationId xmlns:a16="http://schemas.microsoft.com/office/drawing/2014/main" id="{28007ED2-F920-2BEA-75FE-C54A66A9048E}"/>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77" name="Product image Compass OTC">
              <a:hlinkClick r:id="rId21" action="ppaction://hlinksldjump"/>
              <a:extLst>
                <a:ext uri="{FF2B5EF4-FFF2-40B4-BE49-F238E27FC236}">
                  <a16:creationId xmlns:a16="http://schemas.microsoft.com/office/drawing/2014/main" id="{80C007D2-D975-8D98-1710-2EDBD3FED34D}"/>
                </a:ext>
              </a:extLst>
            </p:cNvPr>
            <p:cNvPicPr>
              <a:picLocks noChangeAspect="1"/>
            </p:cNvPicPr>
            <p:nvPr/>
          </p:nvPicPr>
          <p:blipFill rotWithShape="1">
            <a:blip r:embed="rId22"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78" name="COMPASS FMT">
            <a:extLst>
              <a:ext uri="{FF2B5EF4-FFF2-40B4-BE49-F238E27FC236}">
                <a16:creationId xmlns:a16="http://schemas.microsoft.com/office/drawing/2014/main" id="{BCAFAFF6-5A3B-4827-3C00-353C01F579D0}"/>
              </a:ext>
            </a:extLst>
          </p:cNvPr>
          <p:cNvGrpSpPr/>
          <p:nvPr/>
        </p:nvGrpSpPr>
        <p:grpSpPr>
          <a:xfrm>
            <a:off x="18200403" y="1885505"/>
            <a:ext cx="2042338" cy="1982042"/>
            <a:chOff x="2774521" y="2046333"/>
            <a:chExt cx="2042338" cy="1982042"/>
          </a:xfrm>
        </p:grpSpPr>
        <p:grpSp>
          <p:nvGrpSpPr>
            <p:cNvPr id="179" name="Group 178">
              <a:extLst>
                <a:ext uri="{FF2B5EF4-FFF2-40B4-BE49-F238E27FC236}">
                  <a16:creationId xmlns:a16="http://schemas.microsoft.com/office/drawing/2014/main" id="{B27F05AE-0460-D4E7-3392-E54D78AEB4A4}"/>
                </a:ext>
              </a:extLst>
            </p:cNvPr>
            <p:cNvGrpSpPr/>
            <p:nvPr/>
          </p:nvGrpSpPr>
          <p:grpSpPr>
            <a:xfrm>
              <a:off x="2774521" y="2046333"/>
              <a:ext cx="2042338" cy="1982042"/>
              <a:chOff x="2774521" y="2046333"/>
              <a:chExt cx="2042338" cy="1982042"/>
            </a:xfrm>
          </p:grpSpPr>
          <p:sp>
            <p:nvSpPr>
              <p:cNvPr id="181" name="Rectangulo Horizon">
                <a:hlinkClick r:id="rId23" action="ppaction://hlinksldjump"/>
                <a:extLst>
                  <a:ext uri="{FF2B5EF4-FFF2-40B4-BE49-F238E27FC236}">
                    <a16:creationId xmlns:a16="http://schemas.microsoft.com/office/drawing/2014/main" id="{8EF8F859-7E5D-10BA-B472-F940520995D7}"/>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2" name="TextBox Compass FMT">
                <a:hlinkClick r:id="rId23" action="ppaction://hlinksldjump"/>
                <a:extLst>
                  <a:ext uri="{FF2B5EF4-FFF2-40B4-BE49-F238E27FC236}">
                    <a16:creationId xmlns:a16="http://schemas.microsoft.com/office/drawing/2014/main" id="{CB6FA9F2-788E-259B-FF0F-E3D07E47DD8A}"/>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80" name="Picture 179">
              <a:hlinkClick r:id="rId23" action="ppaction://hlinksldjump"/>
              <a:extLst>
                <a:ext uri="{FF2B5EF4-FFF2-40B4-BE49-F238E27FC236}">
                  <a16:creationId xmlns:a16="http://schemas.microsoft.com/office/drawing/2014/main" id="{E28180F3-2D8F-7C36-D3CD-BCEA0F0EF5CA}"/>
                </a:ext>
              </a:extLst>
            </p:cNvPr>
            <p:cNvPicPr>
              <a:picLocks noChangeAspect="1"/>
            </p:cNvPicPr>
            <p:nvPr/>
          </p:nvPicPr>
          <p:blipFill rotWithShape="1">
            <a:blip r:embed="rId24"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83" name="HORIZON">
            <a:extLst>
              <a:ext uri="{FF2B5EF4-FFF2-40B4-BE49-F238E27FC236}">
                <a16:creationId xmlns:a16="http://schemas.microsoft.com/office/drawing/2014/main" id="{2BF4321C-364B-5F52-29AC-CC27C6AD29EA}"/>
              </a:ext>
            </a:extLst>
          </p:cNvPr>
          <p:cNvGrpSpPr/>
          <p:nvPr/>
        </p:nvGrpSpPr>
        <p:grpSpPr>
          <a:xfrm>
            <a:off x="14110573" y="1885505"/>
            <a:ext cx="2062983" cy="1982042"/>
            <a:chOff x="443243" y="2046333"/>
            <a:chExt cx="2062983" cy="1982042"/>
          </a:xfrm>
        </p:grpSpPr>
        <p:sp>
          <p:nvSpPr>
            <p:cNvPr id="184" name="Rectangulo Horizon">
              <a:hlinkClick r:id="rId25" action="ppaction://hlinksldjump"/>
              <a:extLst>
                <a:ext uri="{FF2B5EF4-FFF2-40B4-BE49-F238E27FC236}">
                  <a16:creationId xmlns:a16="http://schemas.microsoft.com/office/drawing/2014/main" id="{53151642-94B0-9B4D-7E20-0095F2F6273D}"/>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5" name="TextBox Horizon">
              <a:hlinkClick r:id="rId25" action="ppaction://hlinksldjump"/>
              <a:extLst>
                <a:ext uri="{FF2B5EF4-FFF2-40B4-BE49-F238E27FC236}">
                  <a16:creationId xmlns:a16="http://schemas.microsoft.com/office/drawing/2014/main" id="{BBBAB130-16EA-1800-F8DE-357C13FB365B}"/>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86" name="Product image Horizon">
              <a:hlinkClick r:id="rId25" action="ppaction://hlinksldjump"/>
              <a:extLst>
                <a:ext uri="{FF2B5EF4-FFF2-40B4-BE49-F238E27FC236}">
                  <a16:creationId xmlns:a16="http://schemas.microsoft.com/office/drawing/2014/main" id="{8651E70B-FEC9-F939-FEE3-CCB6F14DF922}"/>
                </a:ext>
              </a:extLst>
            </p:cNvPr>
            <p:cNvPicPr>
              <a:picLocks noChangeAspect="1"/>
            </p:cNvPicPr>
            <p:nvPr/>
          </p:nvPicPr>
          <p:blipFill rotWithShape="1">
            <a:blip r:embed="rId26"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grpSp>
        <p:nvGrpSpPr>
          <p:cNvPr id="187" name="Tech Specs 1">
            <a:extLst>
              <a:ext uri="{FF2B5EF4-FFF2-40B4-BE49-F238E27FC236}">
                <a16:creationId xmlns:a16="http://schemas.microsoft.com/office/drawing/2014/main" id="{3BD6020C-ECF1-21A8-9C06-51F1B4C564A1}"/>
              </a:ext>
            </a:extLst>
          </p:cNvPr>
          <p:cNvGrpSpPr/>
          <p:nvPr/>
        </p:nvGrpSpPr>
        <p:grpSpPr>
          <a:xfrm>
            <a:off x="14295159" y="2368473"/>
            <a:ext cx="4499838" cy="338554"/>
            <a:chOff x="7863827" y="2368473"/>
            <a:chExt cx="4499838" cy="338554"/>
          </a:xfrm>
        </p:grpSpPr>
        <p:sp>
          <p:nvSpPr>
            <p:cNvPr id="188" name="TextBox 187">
              <a:extLst>
                <a:ext uri="{FF2B5EF4-FFF2-40B4-BE49-F238E27FC236}">
                  <a16:creationId xmlns:a16="http://schemas.microsoft.com/office/drawing/2014/main" id="{69CF64D5-9378-2699-8884-AA5686FD5168}"/>
                </a:ext>
              </a:extLst>
            </p:cNvPr>
            <p:cNvSpPr txBox="1"/>
            <p:nvPr/>
          </p:nvSpPr>
          <p:spPr>
            <a:xfrm>
              <a:off x="7863827" y="2368473"/>
              <a:ext cx="2751133"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Rango de elevación de la mesa</a:t>
              </a:r>
              <a:endParaRPr lang="en-MX" sz="1600">
                <a:solidFill>
                  <a:schemeClr val="bg1"/>
                </a:solidFill>
                <a:latin typeface="FRUTIGER LT 45 LIGHT" panose="02000503000000000000" pitchFamily="2" charset="0"/>
              </a:endParaRPr>
            </a:p>
          </p:txBody>
        </p:sp>
        <p:sp>
          <p:nvSpPr>
            <p:cNvPr id="189" name="TextBox 188">
              <a:extLst>
                <a:ext uri="{FF2B5EF4-FFF2-40B4-BE49-F238E27FC236}">
                  <a16:creationId xmlns:a16="http://schemas.microsoft.com/office/drawing/2014/main" id="{459C5EC5-1263-E634-FE7B-3FCAD089C109}"/>
                </a:ext>
              </a:extLst>
            </p:cNvPr>
            <p:cNvSpPr txBox="1"/>
            <p:nvPr/>
          </p:nvSpPr>
          <p:spPr>
            <a:xfrm>
              <a:off x="10677693" y="2368473"/>
              <a:ext cx="1685972"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21.6 - 32.4 inches</a:t>
              </a:r>
            </a:p>
          </p:txBody>
        </p:sp>
      </p:grpSp>
      <p:grpSp>
        <p:nvGrpSpPr>
          <p:cNvPr id="190" name="Tech Specs 2">
            <a:extLst>
              <a:ext uri="{FF2B5EF4-FFF2-40B4-BE49-F238E27FC236}">
                <a16:creationId xmlns:a16="http://schemas.microsoft.com/office/drawing/2014/main" id="{6F27FE6D-7582-C26D-1D45-A344392672F8}"/>
              </a:ext>
            </a:extLst>
          </p:cNvPr>
          <p:cNvGrpSpPr/>
          <p:nvPr/>
        </p:nvGrpSpPr>
        <p:grpSpPr>
          <a:xfrm>
            <a:off x="14295159" y="2827105"/>
            <a:ext cx="4499838" cy="338554"/>
            <a:chOff x="7863827" y="2827105"/>
            <a:chExt cx="4499838" cy="338554"/>
          </a:xfrm>
        </p:grpSpPr>
        <p:sp>
          <p:nvSpPr>
            <p:cNvPr id="191" name="TextBox 190">
              <a:extLst>
                <a:ext uri="{FF2B5EF4-FFF2-40B4-BE49-F238E27FC236}">
                  <a16:creationId xmlns:a16="http://schemas.microsoft.com/office/drawing/2014/main" id="{DF858DCC-DB88-E432-EE2C-E41DBC866180}"/>
                </a:ext>
              </a:extLst>
            </p:cNvPr>
            <p:cNvSpPr txBox="1"/>
            <p:nvPr/>
          </p:nvSpPr>
          <p:spPr>
            <a:xfrm>
              <a:off x="7863827" y="2827105"/>
              <a:ext cx="2751133"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Dimensiones de la mesa</a:t>
              </a:r>
              <a:endParaRPr lang="en-MX" sz="1600">
                <a:solidFill>
                  <a:schemeClr val="bg1"/>
                </a:solidFill>
                <a:latin typeface="FRUTIGER LT 45 LIGHT" panose="02000503000000000000" pitchFamily="2" charset="0"/>
              </a:endParaRPr>
            </a:p>
          </p:txBody>
        </p:sp>
        <p:sp>
          <p:nvSpPr>
            <p:cNvPr id="192" name="TextBox 191">
              <a:extLst>
                <a:ext uri="{FF2B5EF4-FFF2-40B4-BE49-F238E27FC236}">
                  <a16:creationId xmlns:a16="http://schemas.microsoft.com/office/drawing/2014/main" id="{C7440424-7218-176C-66E6-F45921644343}"/>
                </a:ext>
              </a:extLst>
            </p:cNvPr>
            <p:cNvSpPr txBox="1"/>
            <p:nvPr/>
          </p:nvSpPr>
          <p:spPr>
            <a:xfrm>
              <a:off x="10677693" y="2827105"/>
              <a:ext cx="1685972"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85 x 35 inches</a:t>
              </a:r>
            </a:p>
          </p:txBody>
        </p:sp>
      </p:grpSp>
      <p:grpSp>
        <p:nvGrpSpPr>
          <p:cNvPr id="193" name="Tech Specs 3">
            <a:extLst>
              <a:ext uri="{FF2B5EF4-FFF2-40B4-BE49-F238E27FC236}">
                <a16:creationId xmlns:a16="http://schemas.microsoft.com/office/drawing/2014/main" id="{9B7AF09E-719D-0F62-AB36-477E2EFED5B9}"/>
              </a:ext>
            </a:extLst>
          </p:cNvPr>
          <p:cNvGrpSpPr/>
          <p:nvPr/>
        </p:nvGrpSpPr>
        <p:grpSpPr>
          <a:xfrm>
            <a:off x="14295159" y="3285737"/>
            <a:ext cx="4499838" cy="338554"/>
            <a:chOff x="7863827" y="3285737"/>
            <a:chExt cx="4499838" cy="338554"/>
          </a:xfrm>
        </p:grpSpPr>
        <p:sp>
          <p:nvSpPr>
            <p:cNvPr id="194" name="TextBox 193">
              <a:extLst>
                <a:ext uri="{FF2B5EF4-FFF2-40B4-BE49-F238E27FC236}">
                  <a16:creationId xmlns:a16="http://schemas.microsoft.com/office/drawing/2014/main" id="{FE200E3B-78C5-C943-30A9-10DD37C18C03}"/>
                </a:ext>
              </a:extLst>
            </p:cNvPr>
            <p:cNvSpPr txBox="1"/>
            <p:nvPr/>
          </p:nvSpPr>
          <p:spPr>
            <a:xfrm>
              <a:off x="7863827" y="3285737"/>
              <a:ext cx="2751133"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Límite de peso de la mesa</a:t>
              </a:r>
              <a:endParaRPr lang="en-MX" sz="1600">
                <a:solidFill>
                  <a:schemeClr val="bg1"/>
                </a:solidFill>
                <a:latin typeface="FRUTIGER LT 45 LIGHT" panose="02000503000000000000" pitchFamily="2" charset="0"/>
              </a:endParaRPr>
            </a:p>
          </p:txBody>
        </p:sp>
        <p:sp>
          <p:nvSpPr>
            <p:cNvPr id="195" name="TextBox 194">
              <a:extLst>
                <a:ext uri="{FF2B5EF4-FFF2-40B4-BE49-F238E27FC236}">
                  <a16:creationId xmlns:a16="http://schemas.microsoft.com/office/drawing/2014/main" id="{DA17168D-988B-07D5-7446-EDBA0E7D4C05}"/>
                </a:ext>
              </a:extLst>
            </p:cNvPr>
            <p:cNvSpPr txBox="1"/>
            <p:nvPr/>
          </p:nvSpPr>
          <p:spPr>
            <a:xfrm>
              <a:off x="10677693" y="3285737"/>
              <a:ext cx="1685972"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650 lbs</a:t>
              </a:r>
            </a:p>
          </p:txBody>
        </p:sp>
      </p:grpSp>
      <p:grpSp>
        <p:nvGrpSpPr>
          <p:cNvPr id="196" name="Tech Specs 4">
            <a:extLst>
              <a:ext uri="{FF2B5EF4-FFF2-40B4-BE49-F238E27FC236}">
                <a16:creationId xmlns:a16="http://schemas.microsoft.com/office/drawing/2014/main" id="{AEC64609-A2DF-A64E-7153-8B934715D98F}"/>
              </a:ext>
            </a:extLst>
          </p:cNvPr>
          <p:cNvGrpSpPr/>
          <p:nvPr/>
        </p:nvGrpSpPr>
        <p:grpSpPr>
          <a:xfrm>
            <a:off x="14295159" y="3744368"/>
            <a:ext cx="4499838" cy="338554"/>
            <a:chOff x="7863827" y="3744368"/>
            <a:chExt cx="4499838" cy="338554"/>
          </a:xfrm>
        </p:grpSpPr>
        <p:sp>
          <p:nvSpPr>
            <p:cNvPr id="197" name="TextBox 196">
              <a:extLst>
                <a:ext uri="{FF2B5EF4-FFF2-40B4-BE49-F238E27FC236}">
                  <a16:creationId xmlns:a16="http://schemas.microsoft.com/office/drawing/2014/main" id="{F1AF6CCC-F57D-AA38-74C4-899E2AE66E1F}"/>
                </a:ext>
              </a:extLst>
            </p:cNvPr>
            <p:cNvSpPr txBox="1"/>
            <p:nvPr/>
          </p:nvSpPr>
          <p:spPr>
            <a:xfrm>
              <a:off x="7863827" y="3744368"/>
              <a:ext cx="2751133"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Pantalla del Tubo</a:t>
              </a:r>
              <a:endParaRPr lang="en-MX" sz="1600">
                <a:solidFill>
                  <a:schemeClr val="bg1"/>
                </a:solidFill>
                <a:latin typeface="FRUTIGER LT 45 LIGHT" panose="02000503000000000000" pitchFamily="2" charset="0"/>
              </a:endParaRPr>
            </a:p>
          </p:txBody>
        </p:sp>
        <p:sp>
          <p:nvSpPr>
            <p:cNvPr id="198" name="TextBox 197">
              <a:extLst>
                <a:ext uri="{FF2B5EF4-FFF2-40B4-BE49-F238E27FC236}">
                  <a16:creationId xmlns:a16="http://schemas.microsoft.com/office/drawing/2014/main" id="{80D5387C-C6BE-68CE-FB9E-15926C50BBD7}"/>
                </a:ext>
              </a:extLst>
            </p:cNvPr>
            <p:cNvSpPr txBox="1"/>
            <p:nvPr/>
          </p:nvSpPr>
          <p:spPr>
            <a:xfrm>
              <a:off x="10677693" y="3744368"/>
              <a:ext cx="1685972"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10 inches</a:t>
              </a:r>
            </a:p>
          </p:txBody>
        </p:sp>
      </p:grpSp>
      <p:sp>
        <p:nvSpPr>
          <p:cNvPr id="199" name="Subtitle Tech Specs">
            <a:extLst>
              <a:ext uri="{FF2B5EF4-FFF2-40B4-BE49-F238E27FC236}">
                <a16:creationId xmlns:a16="http://schemas.microsoft.com/office/drawing/2014/main" id="{3938B383-9145-B7FF-98E1-B24B58D43F40}"/>
              </a:ext>
            </a:extLst>
          </p:cNvPr>
          <p:cNvSpPr txBox="1"/>
          <p:nvPr/>
        </p:nvSpPr>
        <p:spPr>
          <a:xfrm>
            <a:off x="14291725" y="1347649"/>
            <a:ext cx="2633726" cy="338554"/>
          </a:xfrm>
          <a:prstGeom prst="rect">
            <a:avLst/>
          </a:prstGeom>
          <a:noFill/>
        </p:spPr>
        <p:txBody>
          <a:bodyPr wrap="square" rtlCol="0">
            <a:spAutoFit/>
          </a:bodyPr>
          <a:lstStyle/>
          <a:p>
            <a:pPr algn="r"/>
            <a:r>
              <a:rPr lang="es-MX" sz="1600" dirty="0">
                <a:solidFill>
                  <a:srgbClr val="F47F26"/>
                </a:solidFill>
                <a:latin typeface="FRUTIGER LT 45 LIGHT" panose="02000503000000000000" pitchFamily="2" charset="0"/>
              </a:rPr>
              <a:t>Especificaciones Técnicas</a:t>
            </a:r>
          </a:p>
        </p:txBody>
      </p:sp>
      <p:sp>
        <p:nvSpPr>
          <p:cNvPr id="200" name="Subtitle benefits">
            <a:extLst>
              <a:ext uri="{FF2B5EF4-FFF2-40B4-BE49-F238E27FC236}">
                <a16:creationId xmlns:a16="http://schemas.microsoft.com/office/drawing/2014/main" id="{9749499D-669A-92B0-34F0-90DC289A62F7}"/>
              </a:ext>
            </a:extLst>
          </p:cNvPr>
          <p:cNvSpPr txBox="1"/>
          <p:nvPr/>
        </p:nvSpPr>
        <p:spPr>
          <a:xfrm>
            <a:off x="-3766713" y="2426148"/>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sp>
        <p:nvSpPr>
          <p:cNvPr id="201" name="Subtitle Photo Gallery">
            <a:extLst>
              <a:ext uri="{FF2B5EF4-FFF2-40B4-BE49-F238E27FC236}">
                <a16:creationId xmlns:a16="http://schemas.microsoft.com/office/drawing/2014/main" id="{A8C82A92-D870-5CBB-A012-9B735A31540A}"/>
              </a:ext>
            </a:extLst>
          </p:cNvPr>
          <p:cNvSpPr txBox="1"/>
          <p:nvPr/>
        </p:nvSpPr>
        <p:spPr>
          <a:xfrm>
            <a:off x="14555973" y="835681"/>
            <a:ext cx="3786875" cy="338554"/>
          </a:xfrm>
          <a:prstGeom prst="rect">
            <a:avLst/>
          </a:prstGeom>
          <a:noFill/>
        </p:spPr>
        <p:txBody>
          <a:bodyPr wrap="square" rtlCol="0">
            <a:spAutoFit/>
          </a:bodyPr>
          <a:lstStyle/>
          <a:p>
            <a:r>
              <a:rPr lang="es-MX" sz="1600" dirty="0">
                <a:solidFill>
                  <a:srgbClr val="F47F26"/>
                </a:solidFill>
                <a:latin typeface="FRUTIGER LT 45 LIGHT" panose="02000503000000000000" pitchFamily="2" charset="0"/>
              </a:rPr>
              <a:t>Galería de Fotos</a:t>
            </a:r>
            <a:endParaRPr lang="en-US" sz="1600" dirty="0">
              <a:solidFill>
                <a:srgbClr val="F47F26"/>
              </a:solidFill>
              <a:latin typeface="FRUTIGER LT 45 LIGHT" panose="02000503000000000000" pitchFamily="2" charset="0"/>
            </a:endParaRPr>
          </a:p>
        </p:txBody>
      </p:sp>
      <p:sp>
        <p:nvSpPr>
          <p:cNvPr id="202" name="Subtitle Compass FMT">
            <a:extLst>
              <a:ext uri="{FF2B5EF4-FFF2-40B4-BE49-F238E27FC236}">
                <a16:creationId xmlns:a16="http://schemas.microsoft.com/office/drawing/2014/main" id="{369E2E0C-8320-4231-A5A5-3BD1FAD32396}"/>
              </a:ext>
            </a:extLst>
          </p:cNvPr>
          <p:cNvSpPr txBox="1"/>
          <p:nvPr/>
        </p:nvSpPr>
        <p:spPr>
          <a:xfrm>
            <a:off x="14555973" y="557673"/>
            <a:ext cx="4772896" cy="338554"/>
          </a:xfrm>
          <a:prstGeom prst="rect">
            <a:avLst/>
          </a:prstGeom>
          <a:noFill/>
        </p:spPr>
        <p:txBody>
          <a:bodyPr wrap="square" rtlCol="0">
            <a:spAutoFit/>
          </a:bodyPr>
          <a:lstStyle/>
          <a:p>
            <a:r>
              <a:rPr lang="es-MX" sz="1600" dirty="0">
                <a:solidFill>
                  <a:srgbClr val="F47F26"/>
                </a:solidFill>
                <a:latin typeface="FRUTIGER LT 45 LIGHT" panose="02000503000000000000" pitchFamily="2" charset="0"/>
              </a:rPr>
              <a:t>Compatibilidad</a:t>
            </a:r>
            <a:r>
              <a:rPr lang="en-US" sz="1600" dirty="0">
                <a:solidFill>
                  <a:srgbClr val="F47F26"/>
                </a:solidFill>
                <a:latin typeface="FRUTIGER LT 45 LIGHT" panose="02000503000000000000" pitchFamily="2" charset="0"/>
              </a:rPr>
              <a:t> de </a:t>
            </a:r>
            <a:r>
              <a:rPr lang="es-MX" sz="1600" dirty="0">
                <a:solidFill>
                  <a:srgbClr val="F47F26"/>
                </a:solidFill>
                <a:latin typeface="FRUTIGER LT 45 LIGHT" panose="02000503000000000000" pitchFamily="2" charset="0"/>
              </a:rPr>
              <a:t>Detectores</a:t>
            </a:r>
          </a:p>
        </p:txBody>
      </p:sp>
      <p:sp>
        <p:nvSpPr>
          <p:cNvPr id="203" name="Footer Placeholder 4">
            <a:extLst>
              <a:ext uri="{FF2B5EF4-FFF2-40B4-BE49-F238E27FC236}">
                <a16:creationId xmlns:a16="http://schemas.microsoft.com/office/drawing/2014/main" id="{82D10CDB-35D1-A6B9-78A5-A63C3700A5A1}"/>
              </a:ext>
            </a:extLst>
          </p:cNvPr>
          <p:cNvSpPr txBox="1">
            <a:spLocks/>
          </p:cNvSpPr>
          <p:nvPr/>
        </p:nvSpPr>
        <p:spPr>
          <a:xfrm>
            <a:off x="6178898" y="6356350"/>
            <a:ext cx="21600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©2025 Carestream Health, Inc. </a:t>
            </a:r>
          </a:p>
        </p:txBody>
      </p:sp>
      <p:sp>
        <p:nvSpPr>
          <p:cNvPr id="102" name="Menu Background">
            <a:extLst>
              <a:ext uri="{FF2B5EF4-FFF2-40B4-BE49-F238E27FC236}">
                <a16:creationId xmlns:a16="http://schemas.microsoft.com/office/drawing/2014/main" id="{6402AC25-35CE-CA26-1AB8-76009FFC4542}"/>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23" name="Menu Portafolio">
            <a:hlinkClick r:id="rId27" action="ppaction://hlinksldjump"/>
            <a:extLst>
              <a:ext uri="{FF2B5EF4-FFF2-40B4-BE49-F238E27FC236}">
                <a16:creationId xmlns:a16="http://schemas.microsoft.com/office/drawing/2014/main" id="{393DF962-E036-BD57-ABEC-0AA2EC5A03DC}"/>
              </a:ext>
            </a:extLst>
          </p:cNvPr>
          <p:cNvSpPr txBox="1"/>
          <p:nvPr/>
        </p:nvSpPr>
        <p:spPr>
          <a:xfrm>
            <a:off x="8814465"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24" name="Menu End Presentation">
            <a:hlinkClick r:id="" action="ppaction://hlinkshowjump?jump=lastslide"/>
            <a:extLst>
              <a:ext uri="{FF2B5EF4-FFF2-40B4-BE49-F238E27FC236}">
                <a16:creationId xmlns:a16="http://schemas.microsoft.com/office/drawing/2014/main" id="{903EE502-22A0-73DA-3165-2AF412715EE4}"/>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25" name="Menu Detector">
            <a:hlinkClick r:id="rId28" action="ppaction://hlinksldjump"/>
            <a:extLst>
              <a:ext uri="{FF2B5EF4-FFF2-40B4-BE49-F238E27FC236}">
                <a16:creationId xmlns:a16="http://schemas.microsoft.com/office/drawing/2014/main" id="{E75F3D2C-2C49-863A-1879-BFB61EC24607}"/>
              </a:ext>
            </a:extLst>
          </p:cNvPr>
          <p:cNvSpPr txBox="1"/>
          <p:nvPr/>
        </p:nvSpPr>
        <p:spPr>
          <a:xfrm>
            <a:off x="7407634"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26" name="Menu Photo Gallery">
            <a:hlinkClick r:id="rId29" action="ppaction://hlinksldjump"/>
            <a:extLst>
              <a:ext uri="{FF2B5EF4-FFF2-40B4-BE49-F238E27FC236}">
                <a16:creationId xmlns:a16="http://schemas.microsoft.com/office/drawing/2014/main" id="{D739D983-38C9-F60C-812B-3E7B00D45098}"/>
              </a:ext>
            </a:extLst>
          </p:cNvPr>
          <p:cNvSpPr txBox="1"/>
          <p:nvPr/>
        </p:nvSpPr>
        <p:spPr>
          <a:xfrm>
            <a:off x="6000803"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41" name="Menu Benefits">
            <a:hlinkClick r:id="rId30" action="ppaction://hlinksldjump"/>
            <a:extLst>
              <a:ext uri="{FF2B5EF4-FFF2-40B4-BE49-F238E27FC236}">
                <a16:creationId xmlns:a16="http://schemas.microsoft.com/office/drawing/2014/main" id="{8CC8A43E-DD44-54A6-8993-6060F691F879}"/>
              </a:ext>
            </a:extLst>
          </p:cNvPr>
          <p:cNvSpPr txBox="1"/>
          <p:nvPr/>
        </p:nvSpPr>
        <p:spPr>
          <a:xfrm>
            <a:off x="459397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42" name="Menu Features">
            <a:hlinkClick r:id="rId31" action="ppaction://hlinksldjump"/>
            <a:extLst>
              <a:ext uri="{FF2B5EF4-FFF2-40B4-BE49-F238E27FC236}">
                <a16:creationId xmlns:a16="http://schemas.microsoft.com/office/drawing/2014/main" id="{9134AF83-1579-D636-2A5B-DE915D95DEDA}"/>
              </a:ext>
            </a:extLst>
          </p:cNvPr>
          <p:cNvSpPr txBox="1"/>
          <p:nvPr/>
        </p:nvSpPr>
        <p:spPr>
          <a:xfrm>
            <a:off x="318714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Características</a:t>
            </a:r>
          </a:p>
        </p:txBody>
      </p:sp>
      <p:sp>
        <p:nvSpPr>
          <p:cNvPr id="143" name="Menu Specifications">
            <a:hlinkClick r:id="rId32" action="ppaction://hlinksldjump"/>
            <a:extLst>
              <a:ext uri="{FF2B5EF4-FFF2-40B4-BE49-F238E27FC236}">
                <a16:creationId xmlns:a16="http://schemas.microsoft.com/office/drawing/2014/main" id="{F94C9352-6F59-61F9-0FA8-DD64EAC4E671}"/>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44" name="Carestream Logo Menu">
            <a:hlinkClick r:id="" action="ppaction://hlinkshowjump?jump=firstslide"/>
            <a:extLst>
              <a:ext uri="{FF2B5EF4-FFF2-40B4-BE49-F238E27FC236}">
                <a16:creationId xmlns:a16="http://schemas.microsoft.com/office/drawing/2014/main" id="{EE3BD601-E4CC-F1D4-D959-6F6C3A17A393}"/>
              </a:ext>
            </a:extLst>
          </p:cNvPr>
          <p:cNvPicPr>
            <a:picLocks noChangeAspect="1"/>
          </p:cNvPicPr>
          <p:nvPr/>
        </p:nvPicPr>
        <p:blipFill>
          <a:blip r:embed="rId33"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204" name="DETECTORS">
            <a:extLst>
              <a:ext uri="{FF2B5EF4-FFF2-40B4-BE49-F238E27FC236}">
                <a16:creationId xmlns:a16="http://schemas.microsoft.com/office/drawing/2014/main" id="{96F2875F-782E-1339-A6D5-6A097F73635E}"/>
              </a:ext>
            </a:extLst>
          </p:cNvPr>
          <p:cNvGrpSpPr/>
          <p:nvPr/>
        </p:nvGrpSpPr>
        <p:grpSpPr>
          <a:xfrm>
            <a:off x="-7890919" y="4139232"/>
            <a:ext cx="2042338" cy="2120888"/>
            <a:chOff x="5247304" y="4372963"/>
            <a:chExt cx="2042338" cy="2120888"/>
          </a:xfrm>
        </p:grpSpPr>
        <p:sp>
          <p:nvSpPr>
            <p:cNvPr id="205" name="Rectangulo Detectors">
              <a:hlinkClick r:id="rId34" action="ppaction://hlinksldjump"/>
              <a:extLst>
                <a:ext uri="{FF2B5EF4-FFF2-40B4-BE49-F238E27FC236}">
                  <a16:creationId xmlns:a16="http://schemas.microsoft.com/office/drawing/2014/main" id="{2BA719D7-A8C4-9729-CC55-EE5063040FBE}"/>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6" name="TextBox Detectors">
              <a:hlinkClick r:id="rId34" action="ppaction://hlinksldjump"/>
              <a:extLst>
                <a:ext uri="{FF2B5EF4-FFF2-40B4-BE49-F238E27FC236}">
                  <a16:creationId xmlns:a16="http://schemas.microsoft.com/office/drawing/2014/main" id="{B5BA28CF-05F0-FAC6-1422-5547A2729E18}"/>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07" name="Product image Detectors">
              <a:hlinkClick r:id="rId34" action="ppaction://hlinksldjump"/>
              <a:extLst>
                <a:ext uri="{FF2B5EF4-FFF2-40B4-BE49-F238E27FC236}">
                  <a16:creationId xmlns:a16="http://schemas.microsoft.com/office/drawing/2014/main" id="{42E8C12D-9612-561C-417C-D8A653CB727C}"/>
                </a:ext>
              </a:extLst>
            </p:cNvPr>
            <p:cNvPicPr>
              <a:picLocks noChangeAspect="1"/>
            </p:cNvPicPr>
            <p:nvPr/>
          </p:nvPicPr>
          <p:blipFill>
            <a:blip r:embed="rId35"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388967061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Slide_7_Compass_low" descr="Slide_7_Compass_low">
            <a:hlinkClick r:id="" action="ppaction://media"/>
            <a:extLst>
              <a:ext uri="{FF2B5EF4-FFF2-40B4-BE49-F238E27FC236}">
                <a16:creationId xmlns:a16="http://schemas.microsoft.com/office/drawing/2014/main" id="{C3555637-FBF9-B257-1D40-8378CC276A3F}"/>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935682" y="991791"/>
            <a:ext cx="9360000" cy="5265000"/>
          </a:xfrm>
          <a:prstGeom prst="rect">
            <a:avLst/>
          </a:prstGeom>
        </p:spPr>
      </p:pic>
      <p:sp>
        <p:nvSpPr>
          <p:cNvPr id="61" name="TextBox 60">
            <a:hlinkClick r:id="rId6" action="ppaction://hlinksldjump"/>
            <a:extLst>
              <a:ext uri="{FF2B5EF4-FFF2-40B4-BE49-F238E27FC236}">
                <a16:creationId xmlns:a16="http://schemas.microsoft.com/office/drawing/2014/main" id="{A07308BD-270A-C9A7-F3DF-BDF809341E90}"/>
              </a:ext>
            </a:extLst>
          </p:cNvPr>
          <p:cNvSpPr txBox="1"/>
          <p:nvPr/>
        </p:nvSpPr>
        <p:spPr>
          <a:xfrm>
            <a:off x="-10778" y="2505711"/>
            <a:ext cx="2934674" cy="369332"/>
          </a:xfrm>
          <a:prstGeom prst="rect">
            <a:avLst/>
          </a:prstGeom>
          <a:solidFill>
            <a:srgbClr val="F67F25"/>
          </a:solidFill>
          <a:ln>
            <a:noFill/>
          </a:ln>
        </p:spPr>
        <p:txBody>
          <a:bodyPr wrap="square" rtlCol="0">
            <a:spAutoFit/>
          </a:bodyPr>
          <a:lstStyle/>
          <a:p>
            <a:pPr algn="r"/>
            <a:r>
              <a:rPr lang="es-MX">
                <a:solidFill>
                  <a:schemeClr val="bg1"/>
                </a:solidFill>
                <a:latin typeface="FRUTIGER LT 45 LIGHT" panose="02000503000000000000" pitchFamily="2" charset="0"/>
              </a:rPr>
              <a:t>Inalámbrico a Demanda</a:t>
            </a:r>
          </a:p>
        </p:txBody>
      </p:sp>
      <p:sp>
        <p:nvSpPr>
          <p:cNvPr id="63" name="TextBox 62">
            <a:hlinkClick r:id="rId7" action="ppaction://hlinksldjump"/>
            <a:extLst>
              <a:ext uri="{FF2B5EF4-FFF2-40B4-BE49-F238E27FC236}">
                <a16:creationId xmlns:a16="http://schemas.microsoft.com/office/drawing/2014/main" id="{C84A9473-49CE-95B9-52C1-01A76D4C9D2E}"/>
              </a:ext>
            </a:extLst>
          </p:cNvPr>
          <p:cNvSpPr txBox="1"/>
          <p:nvPr/>
        </p:nvSpPr>
        <p:spPr>
          <a:xfrm>
            <a:off x="-8566" y="2903657"/>
            <a:ext cx="2934674" cy="369332"/>
          </a:xfrm>
          <a:prstGeom prst="rect">
            <a:avLst/>
          </a:prstGeom>
          <a:solidFill>
            <a:srgbClr val="F47F26"/>
          </a:solidFill>
          <a:ln>
            <a:noFill/>
          </a:ln>
        </p:spPr>
        <p:txBody>
          <a:bodyPr wrap="square" rtlCol="0">
            <a:spAutoFit/>
          </a:bodyPr>
          <a:lstStyle/>
          <a:p>
            <a:pPr algn="r"/>
            <a:r>
              <a:rPr lang="es-MX" err="1">
                <a:solidFill>
                  <a:schemeClr val="bg1"/>
                </a:solidFill>
                <a:latin typeface="FRUTIGER LT 45 LIGHT" panose="02000503000000000000" pitchFamily="2" charset="0"/>
              </a:rPr>
              <a:t>Autoseguimiento</a:t>
            </a:r>
            <a:r>
              <a:rPr lang="es-MX">
                <a:solidFill>
                  <a:schemeClr val="bg1"/>
                </a:solidFill>
                <a:latin typeface="FRUTIGER LT 45 LIGHT" panose="02000503000000000000" pitchFamily="2" charset="0"/>
              </a:rPr>
              <a:t> en mesa</a:t>
            </a:r>
          </a:p>
        </p:txBody>
      </p:sp>
      <p:sp>
        <p:nvSpPr>
          <p:cNvPr id="64" name="TextBox 63">
            <a:hlinkClick r:id="rId8" action="ppaction://hlinksldjump"/>
            <a:extLst>
              <a:ext uri="{FF2B5EF4-FFF2-40B4-BE49-F238E27FC236}">
                <a16:creationId xmlns:a16="http://schemas.microsoft.com/office/drawing/2014/main" id="{F8D3D058-8EEC-444A-FFED-DFA8B04FFFF2}"/>
              </a:ext>
            </a:extLst>
          </p:cNvPr>
          <p:cNvSpPr txBox="1"/>
          <p:nvPr/>
        </p:nvSpPr>
        <p:spPr>
          <a:xfrm>
            <a:off x="-17122" y="4385742"/>
            <a:ext cx="2934675" cy="369332"/>
          </a:xfrm>
          <a:prstGeom prst="rect">
            <a:avLst/>
          </a:prstGeom>
          <a:solidFill>
            <a:schemeClr val="bg1">
              <a:lumMod val="75000"/>
            </a:schemeClr>
          </a:solidFill>
          <a:ln>
            <a:noFill/>
          </a:ln>
        </p:spPr>
        <p:txBody>
          <a:bodyPr wrap="square" rtlCol="0">
            <a:spAutoFit/>
          </a:bodyPr>
          <a:lstStyle/>
          <a:p>
            <a:pPr algn="r"/>
            <a:r>
              <a:rPr lang="es-MX">
                <a:solidFill>
                  <a:schemeClr val="bg1"/>
                </a:solidFill>
                <a:latin typeface="FRUTIGER LT 45 LIGHT" panose="02000503000000000000" pitchFamily="2" charset="0"/>
              </a:rPr>
              <a:t>Smart </a:t>
            </a:r>
            <a:r>
              <a:rPr lang="es-MX" err="1">
                <a:solidFill>
                  <a:schemeClr val="bg1"/>
                </a:solidFill>
                <a:latin typeface="FRUTIGER LT 45 LIGHT" panose="02000503000000000000" pitchFamily="2" charset="0"/>
              </a:rPr>
              <a:t>Noise</a:t>
            </a:r>
            <a:r>
              <a:rPr lang="es-MX">
                <a:solidFill>
                  <a:schemeClr val="bg1"/>
                </a:solidFill>
                <a:latin typeface="FRUTIGER LT 45 LIGHT" panose="02000503000000000000" pitchFamily="2" charset="0"/>
              </a:rPr>
              <a:t> </a:t>
            </a:r>
            <a:r>
              <a:rPr lang="es-MX" err="1">
                <a:solidFill>
                  <a:schemeClr val="bg1"/>
                </a:solidFill>
                <a:latin typeface="FRUTIGER LT 45 LIGHT" panose="02000503000000000000" pitchFamily="2" charset="0"/>
              </a:rPr>
              <a:t>Cancellation</a:t>
            </a:r>
            <a:endParaRPr lang="es-MX">
              <a:solidFill>
                <a:schemeClr val="bg1"/>
              </a:solidFill>
              <a:latin typeface="FRUTIGER LT 45 LIGHT" panose="02000503000000000000" pitchFamily="2" charset="0"/>
            </a:endParaRPr>
          </a:p>
        </p:txBody>
      </p:sp>
      <p:sp>
        <p:nvSpPr>
          <p:cNvPr id="65" name="TextBox 64">
            <a:hlinkClick r:id="rId9" action="ppaction://hlinksldjump"/>
            <a:extLst>
              <a:ext uri="{FF2B5EF4-FFF2-40B4-BE49-F238E27FC236}">
                <a16:creationId xmlns:a16="http://schemas.microsoft.com/office/drawing/2014/main" id="{CB3A7BB5-2C12-E369-36D6-E6504626D71E}"/>
              </a:ext>
            </a:extLst>
          </p:cNvPr>
          <p:cNvSpPr txBox="1"/>
          <p:nvPr/>
        </p:nvSpPr>
        <p:spPr>
          <a:xfrm>
            <a:off x="-8566" y="3321593"/>
            <a:ext cx="2934674" cy="369332"/>
          </a:xfrm>
          <a:prstGeom prst="rect">
            <a:avLst/>
          </a:prstGeom>
          <a:solidFill>
            <a:srgbClr val="F47F26"/>
          </a:solidFill>
          <a:ln>
            <a:noFill/>
          </a:ln>
        </p:spPr>
        <p:txBody>
          <a:bodyPr wrap="square" rtlCol="0">
            <a:spAutoFit/>
          </a:bodyPr>
          <a:lstStyle/>
          <a:p>
            <a:pPr algn="r"/>
            <a:r>
              <a:rPr lang="es-MX">
                <a:solidFill>
                  <a:schemeClr val="bg1"/>
                </a:solidFill>
                <a:latin typeface="FRUTIGER LT 45 LIGHT" panose="02000503000000000000" pitchFamily="2" charset="0"/>
              </a:rPr>
              <a:t>Auto LLI</a:t>
            </a:r>
          </a:p>
        </p:txBody>
      </p:sp>
      <p:sp>
        <p:nvSpPr>
          <p:cNvPr id="66" name="TextBox 65">
            <a:extLst>
              <a:ext uri="{FF2B5EF4-FFF2-40B4-BE49-F238E27FC236}">
                <a16:creationId xmlns:a16="http://schemas.microsoft.com/office/drawing/2014/main" id="{365559A9-0CC7-3861-2938-DE3078CE9FD6}"/>
              </a:ext>
            </a:extLst>
          </p:cNvPr>
          <p:cNvSpPr txBox="1"/>
          <p:nvPr/>
        </p:nvSpPr>
        <p:spPr>
          <a:xfrm>
            <a:off x="1521050" y="4108802"/>
            <a:ext cx="1402168" cy="276999"/>
          </a:xfrm>
          <a:prstGeom prst="rect">
            <a:avLst/>
          </a:prstGeom>
          <a:noFill/>
        </p:spPr>
        <p:txBody>
          <a:bodyPr wrap="square" rtlCol="0">
            <a:spAutoFit/>
          </a:bodyPr>
          <a:lstStyle/>
          <a:p>
            <a:pPr algn="r"/>
            <a:r>
              <a:rPr lang="es-MX" sz="1200" b="1">
                <a:latin typeface="FRUTIGER LT 45 LIGHT" panose="02000503000000000000" pitchFamily="2" charset="0"/>
              </a:rPr>
              <a:t>Software</a:t>
            </a:r>
          </a:p>
        </p:txBody>
      </p:sp>
      <p:sp>
        <p:nvSpPr>
          <p:cNvPr id="70" name="TextBox 69">
            <a:hlinkClick r:id="rId10" action="ppaction://hlinksldjump"/>
            <a:extLst>
              <a:ext uri="{FF2B5EF4-FFF2-40B4-BE49-F238E27FC236}">
                <a16:creationId xmlns:a16="http://schemas.microsoft.com/office/drawing/2014/main" id="{87B69A87-C73B-CAA7-BBB2-447BA3271E18}"/>
              </a:ext>
            </a:extLst>
          </p:cNvPr>
          <p:cNvSpPr txBox="1"/>
          <p:nvPr/>
        </p:nvSpPr>
        <p:spPr>
          <a:xfrm>
            <a:off x="-10778" y="3739529"/>
            <a:ext cx="2934674" cy="369332"/>
          </a:xfrm>
          <a:prstGeom prst="rect">
            <a:avLst/>
          </a:prstGeom>
          <a:solidFill>
            <a:srgbClr val="F47F26"/>
          </a:solidFill>
          <a:ln>
            <a:noFill/>
          </a:ln>
        </p:spPr>
        <p:txBody>
          <a:bodyPr wrap="square" rtlCol="0">
            <a:spAutoFit/>
          </a:bodyPr>
          <a:lstStyle/>
          <a:p>
            <a:pPr algn="r"/>
            <a:r>
              <a:rPr lang="es-MX" dirty="0">
                <a:solidFill>
                  <a:schemeClr val="bg1"/>
                </a:solidFill>
                <a:latin typeface="FRUTIGER LT 45 LIGHT" panose="02000503000000000000" pitchFamily="2" charset="0"/>
              </a:rPr>
              <a:t>DRX-Compass con DRX-LC</a:t>
            </a:r>
          </a:p>
        </p:txBody>
      </p:sp>
      <p:pic>
        <p:nvPicPr>
          <p:cNvPr id="96" name="C logo">
            <a:extLst>
              <a:ext uri="{FF2B5EF4-FFF2-40B4-BE49-F238E27FC236}">
                <a16:creationId xmlns:a16="http://schemas.microsoft.com/office/drawing/2014/main" id="{0421190B-4FF9-64B9-E1D7-A62A85CDD79C}"/>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1137094" y="1311270"/>
            <a:ext cx="451532" cy="451532"/>
          </a:xfrm>
          <a:prstGeom prst="rect">
            <a:avLst/>
          </a:prstGeom>
        </p:spPr>
      </p:pic>
      <p:sp>
        <p:nvSpPr>
          <p:cNvPr id="97" name="Subtitle">
            <a:extLst>
              <a:ext uri="{FF2B5EF4-FFF2-40B4-BE49-F238E27FC236}">
                <a16:creationId xmlns:a16="http://schemas.microsoft.com/office/drawing/2014/main" id="{C59AC1C1-E3C7-E95F-5752-F6101B956359}"/>
              </a:ext>
            </a:extLst>
          </p:cNvPr>
          <p:cNvSpPr txBox="1"/>
          <p:nvPr/>
        </p:nvSpPr>
        <p:spPr>
          <a:xfrm>
            <a:off x="0" y="2075464"/>
            <a:ext cx="2757624" cy="307777"/>
          </a:xfrm>
          <a:prstGeom prst="rect">
            <a:avLst/>
          </a:prstGeom>
          <a:noFill/>
        </p:spPr>
        <p:txBody>
          <a:bodyPr wrap="square" rtlCol="0">
            <a:spAutoFit/>
          </a:bodyPr>
          <a:lstStyle/>
          <a:p>
            <a:pPr algn="r"/>
            <a:r>
              <a:rPr lang="es-MX" sz="1400">
                <a:solidFill>
                  <a:srgbClr val="F47F26"/>
                </a:solidFill>
                <a:latin typeface="FRUTIGER LT 45 LIGHT" panose="02000503000000000000" pitchFamily="2" charset="0"/>
              </a:rPr>
              <a:t>Características</a:t>
            </a:r>
          </a:p>
        </p:txBody>
      </p:sp>
      <p:sp>
        <p:nvSpPr>
          <p:cNvPr id="98" name="Title">
            <a:extLst>
              <a:ext uri="{FF2B5EF4-FFF2-40B4-BE49-F238E27FC236}">
                <a16:creationId xmlns:a16="http://schemas.microsoft.com/office/drawing/2014/main" id="{C849C34B-83BC-D2C9-8EF4-9F47634A75E1}"/>
              </a:ext>
            </a:extLst>
          </p:cNvPr>
          <p:cNvSpPr txBox="1"/>
          <p:nvPr/>
        </p:nvSpPr>
        <p:spPr>
          <a:xfrm>
            <a:off x="50800" y="1823717"/>
            <a:ext cx="2740788" cy="584775"/>
          </a:xfrm>
          <a:prstGeom prst="rect">
            <a:avLst/>
          </a:prstGeom>
          <a:noFill/>
        </p:spPr>
        <p:txBody>
          <a:bodyPr wrap="square" rtlCol="0">
            <a:spAutoFit/>
          </a:bodyPr>
          <a:lstStyle/>
          <a:p>
            <a:pPr algn="r"/>
            <a:r>
              <a:rPr lang="en-US" sz="1600" b="1" dirty="0">
                <a:latin typeface="FRUTIGER LT 65" panose="02000503000000000000" pitchFamily="2" charset="0"/>
              </a:rPr>
              <a:t>Sistema DRX-Compass FMT</a:t>
            </a:r>
          </a:p>
        </p:txBody>
      </p:sp>
      <p:sp>
        <p:nvSpPr>
          <p:cNvPr id="149" name="Our Portafolio text box">
            <a:extLst>
              <a:ext uri="{FF2B5EF4-FFF2-40B4-BE49-F238E27FC236}">
                <a16:creationId xmlns:a16="http://schemas.microsoft.com/office/drawing/2014/main" id="{B19C3AF6-A784-3960-6688-C99E289C21BD}"/>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51" name="Thank you Title">
            <a:extLst>
              <a:ext uri="{FF2B5EF4-FFF2-40B4-BE49-F238E27FC236}">
                <a16:creationId xmlns:a16="http://schemas.microsoft.com/office/drawing/2014/main" id="{71C18062-7E05-5ADA-0624-FF49C15A7991}"/>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52" name="Why Us picture">
            <a:extLst>
              <a:ext uri="{FF2B5EF4-FFF2-40B4-BE49-F238E27FC236}">
                <a16:creationId xmlns:a16="http://schemas.microsoft.com/office/drawing/2014/main" id="{8C829357-159D-1804-FE1B-CD77D0F34E93}"/>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grpSp>
        <p:nvGrpSpPr>
          <p:cNvPr id="153" name="PRINTING">
            <a:extLst>
              <a:ext uri="{FF2B5EF4-FFF2-40B4-BE49-F238E27FC236}">
                <a16:creationId xmlns:a16="http://schemas.microsoft.com/office/drawing/2014/main" id="{63E9FFE3-8C32-A33D-A96A-4CCAFA09F11E}"/>
              </a:ext>
            </a:extLst>
          </p:cNvPr>
          <p:cNvGrpSpPr/>
          <p:nvPr/>
        </p:nvGrpSpPr>
        <p:grpSpPr>
          <a:xfrm>
            <a:off x="-4150933" y="4208655"/>
            <a:ext cx="2263350" cy="1982042"/>
            <a:chOff x="9691837" y="4522498"/>
            <a:chExt cx="2263350" cy="1982042"/>
          </a:xfrm>
        </p:grpSpPr>
        <p:sp>
          <p:nvSpPr>
            <p:cNvPr id="154" name="Rectangulo Printing">
              <a:hlinkClick r:id="rId13" action="ppaction://hlinksldjump"/>
              <a:extLst>
                <a:ext uri="{FF2B5EF4-FFF2-40B4-BE49-F238E27FC236}">
                  <a16:creationId xmlns:a16="http://schemas.microsoft.com/office/drawing/2014/main" id="{8433BFE4-59B6-5090-F323-9DBC0A246FD5}"/>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5" name="TextBox Printing">
              <a:hlinkClick r:id="rId13" action="ppaction://hlinksldjump"/>
              <a:extLst>
                <a:ext uri="{FF2B5EF4-FFF2-40B4-BE49-F238E27FC236}">
                  <a16:creationId xmlns:a16="http://schemas.microsoft.com/office/drawing/2014/main" id="{63618AEF-6163-616B-0F6E-AEFC6C7A1D8B}"/>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56" name="Prodcut image 5950">
              <a:hlinkClick r:id="rId13" action="ppaction://hlinksldjump"/>
              <a:extLst>
                <a:ext uri="{FF2B5EF4-FFF2-40B4-BE49-F238E27FC236}">
                  <a16:creationId xmlns:a16="http://schemas.microsoft.com/office/drawing/2014/main" id="{7A42676E-5107-C11A-0CE5-4F02B4DDDDD5}"/>
                </a:ext>
              </a:extLst>
            </p:cNvPr>
            <p:cNvPicPr>
              <a:picLocks noChangeAspect="1" noChangeArrowheads="1"/>
            </p:cNvPicPr>
            <p:nvPr/>
          </p:nvPicPr>
          <p:blipFill>
            <a:blip r:embed="rId14"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57" name="Vita Flex">
              <a:hlinkClick r:id="rId13" action="ppaction://hlinksldjump"/>
              <a:extLst>
                <a:ext uri="{FF2B5EF4-FFF2-40B4-BE49-F238E27FC236}">
                  <a16:creationId xmlns:a16="http://schemas.microsoft.com/office/drawing/2014/main" id="{BA96528A-B994-245C-8B99-B64856DCD946}"/>
                </a:ext>
              </a:extLst>
            </p:cNvPr>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62" name="RISE">
            <a:extLst>
              <a:ext uri="{FF2B5EF4-FFF2-40B4-BE49-F238E27FC236}">
                <a16:creationId xmlns:a16="http://schemas.microsoft.com/office/drawing/2014/main" id="{BFF84C8A-85A8-B22A-ADEA-0548B8CCB325}"/>
              </a:ext>
            </a:extLst>
          </p:cNvPr>
          <p:cNvGrpSpPr/>
          <p:nvPr/>
        </p:nvGrpSpPr>
        <p:grpSpPr>
          <a:xfrm>
            <a:off x="-11285110" y="4208655"/>
            <a:ext cx="2042338" cy="1982042"/>
            <a:chOff x="3870208" y="4306822"/>
            <a:chExt cx="2042338" cy="1982042"/>
          </a:xfrm>
        </p:grpSpPr>
        <p:grpSp>
          <p:nvGrpSpPr>
            <p:cNvPr id="163" name="RISE">
              <a:extLst>
                <a:ext uri="{FF2B5EF4-FFF2-40B4-BE49-F238E27FC236}">
                  <a16:creationId xmlns:a16="http://schemas.microsoft.com/office/drawing/2014/main" id="{7FBA563C-A8CB-5446-B5C9-02DAA7D98E10}"/>
                </a:ext>
              </a:extLst>
            </p:cNvPr>
            <p:cNvGrpSpPr/>
            <p:nvPr/>
          </p:nvGrpSpPr>
          <p:grpSpPr>
            <a:xfrm>
              <a:off x="3870208" y="4306822"/>
              <a:ext cx="2042338" cy="1982042"/>
              <a:chOff x="2933238" y="4372963"/>
              <a:chExt cx="2042338" cy="1982042"/>
            </a:xfrm>
          </p:grpSpPr>
          <p:sp>
            <p:nvSpPr>
              <p:cNvPr id="165" name="Rectangulo Rise">
                <a:hlinkClick r:id="rId16" action="ppaction://hlinksldjump"/>
                <a:extLst>
                  <a:ext uri="{FF2B5EF4-FFF2-40B4-BE49-F238E27FC236}">
                    <a16:creationId xmlns:a16="http://schemas.microsoft.com/office/drawing/2014/main" id="{8AC7E6C3-EE74-B0B0-1E84-B10ECFA5C552}"/>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6" name="TextBox Rise">
                <a:hlinkClick r:id="rId16" action="ppaction://hlinksldjump"/>
                <a:extLst>
                  <a:ext uri="{FF2B5EF4-FFF2-40B4-BE49-F238E27FC236}">
                    <a16:creationId xmlns:a16="http://schemas.microsoft.com/office/drawing/2014/main" id="{609C58F2-CBB4-8396-C924-A09385FEB302}"/>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64" name="Picture 163">
              <a:hlinkClick r:id="rId16" action="ppaction://hlinksldjump"/>
              <a:extLst>
                <a:ext uri="{FF2B5EF4-FFF2-40B4-BE49-F238E27FC236}">
                  <a16:creationId xmlns:a16="http://schemas.microsoft.com/office/drawing/2014/main" id="{EB3D2DED-E837-C3FD-2835-DF5B55F2E8C0}"/>
                </a:ext>
              </a:extLst>
            </p:cNvPr>
            <p:cNvPicPr>
              <a:picLocks noChangeAspect="1"/>
            </p:cNvPicPr>
            <p:nvPr/>
          </p:nvPicPr>
          <p:blipFill>
            <a:blip r:embed="rId17"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67" name="REVOLUTION">
            <a:extLst>
              <a:ext uri="{FF2B5EF4-FFF2-40B4-BE49-F238E27FC236}">
                <a16:creationId xmlns:a16="http://schemas.microsoft.com/office/drawing/2014/main" id="{8735903E-A67C-4B7F-3C0C-2800B6CDE0C6}"/>
              </a:ext>
            </a:extLst>
          </p:cNvPr>
          <p:cNvGrpSpPr/>
          <p:nvPr/>
        </p:nvGrpSpPr>
        <p:grpSpPr>
          <a:xfrm>
            <a:off x="-14975241" y="4203612"/>
            <a:ext cx="2062983" cy="1992129"/>
            <a:chOff x="612262" y="4383050"/>
            <a:chExt cx="2062983" cy="1992129"/>
          </a:xfrm>
        </p:grpSpPr>
        <p:sp>
          <p:nvSpPr>
            <p:cNvPr id="168" name="Rectangulo Revolution">
              <a:hlinkClick r:id="rId18" action="ppaction://hlinksldjump"/>
              <a:extLst>
                <a:ext uri="{FF2B5EF4-FFF2-40B4-BE49-F238E27FC236}">
                  <a16:creationId xmlns:a16="http://schemas.microsoft.com/office/drawing/2014/main" id="{60CA595A-8071-8DC1-CBEC-791D2D81C0CF}"/>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69" name="Prodcut image Revolution">
              <a:hlinkClick r:id="rId18" action="ppaction://hlinksldjump"/>
              <a:extLst>
                <a:ext uri="{FF2B5EF4-FFF2-40B4-BE49-F238E27FC236}">
                  <a16:creationId xmlns:a16="http://schemas.microsoft.com/office/drawing/2014/main" id="{49E4057E-B120-06EA-EBEF-28BAC7B61756}"/>
                </a:ext>
              </a:extLst>
            </p:cNvPr>
            <p:cNvPicPr>
              <a:picLocks noChangeAspect="1"/>
            </p:cNvPicPr>
            <p:nvPr/>
          </p:nvPicPr>
          <p:blipFill>
            <a:blip r:embed="rId19"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70" name="TextBox Revolution">
              <a:hlinkClick r:id="rId18" action="ppaction://hlinksldjump"/>
              <a:extLst>
                <a:ext uri="{FF2B5EF4-FFF2-40B4-BE49-F238E27FC236}">
                  <a16:creationId xmlns:a16="http://schemas.microsoft.com/office/drawing/2014/main" id="{FA76C292-CED4-5339-DA4F-4A0A746E019D}"/>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sp>
        <p:nvSpPr>
          <p:cNvPr id="171" name="Medical Imaging Title">
            <a:extLst>
              <a:ext uri="{FF2B5EF4-FFF2-40B4-BE49-F238E27FC236}">
                <a16:creationId xmlns:a16="http://schemas.microsoft.com/office/drawing/2014/main" id="{214ABD50-DF0A-7D4B-3F29-9F1EE9B3B82C}"/>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72" name="We Care Text">
            <a:extLst>
              <a:ext uri="{FF2B5EF4-FFF2-40B4-BE49-F238E27FC236}">
                <a16:creationId xmlns:a16="http://schemas.microsoft.com/office/drawing/2014/main" id="{913687ED-A081-6B4A-D83F-FAA842CA59BE}"/>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73" name="Thank you image">
            <a:extLst>
              <a:ext uri="{FF2B5EF4-FFF2-40B4-BE49-F238E27FC236}">
                <a16:creationId xmlns:a16="http://schemas.microsoft.com/office/drawing/2014/main" id="{189EF20B-CB41-626A-5283-69EE2E68B860}"/>
              </a:ext>
            </a:extLst>
          </p:cNvPr>
          <p:cNvPicPr>
            <a:picLocks noChangeAspect="1"/>
          </p:cNvPicPr>
          <p:nvPr/>
        </p:nvPicPr>
        <p:blipFill>
          <a:blip r:embed="rId20"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74" name="EXCEL">
            <a:extLst>
              <a:ext uri="{FF2B5EF4-FFF2-40B4-BE49-F238E27FC236}">
                <a16:creationId xmlns:a16="http://schemas.microsoft.com/office/drawing/2014/main" id="{48DC299A-043B-3752-BFEF-E1F8356CDD0B}"/>
              </a:ext>
            </a:extLst>
          </p:cNvPr>
          <p:cNvGrpSpPr/>
          <p:nvPr/>
        </p:nvGrpSpPr>
        <p:grpSpPr>
          <a:xfrm>
            <a:off x="26541013" y="1885505"/>
            <a:ext cx="2057103" cy="1982042"/>
            <a:chOff x="9706418" y="2036246"/>
            <a:chExt cx="2057103" cy="1982042"/>
          </a:xfrm>
        </p:grpSpPr>
        <p:sp>
          <p:nvSpPr>
            <p:cNvPr id="175" name="Rectangulo Excel">
              <a:hlinkClick r:id="rId21" action="ppaction://hlinksldjump"/>
              <a:extLst>
                <a:ext uri="{FF2B5EF4-FFF2-40B4-BE49-F238E27FC236}">
                  <a16:creationId xmlns:a16="http://schemas.microsoft.com/office/drawing/2014/main" id="{C23A0B0C-1A71-CF8D-CF2D-B50CBC3ACBB1}"/>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6" name="TextBox Excel">
              <a:hlinkClick r:id="rId21" action="ppaction://hlinksldjump"/>
              <a:extLst>
                <a:ext uri="{FF2B5EF4-FFF2-40B4-BE49-F238E27FC236}">
                  <a16:creationId xmlns:a16="http://schemas.microsoft.com/office/drawing/2014/main" id="{76D744E0-5541-4A17-500F-5C3AD803DCE5}"/>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77" name="Product image Excel">
              <a:hlinkClick r:id="rId21" action="ppaction://hlinksldjump"/>
              <a:extLst>
                <a:ext uri="{FF2B5EF4-FFF2-40B4-BE49-F238E27FC236}">
                  <a16:creationId xmlns:a16="http://schemas.microsoft.com/office/drawing/2014/main" id="{EF3F010B-EEC2-06B5-0203-F68DE1164C42}"/>
                </a:ext>
              </a:extLst>
            </p:cNvPr>
            <p:cNvPicPr>
              <a:picLocks noChangeAspect="1"/>
            </p:cNvPicPr>
            <p:nvPr/>
          </p:nvPicPr>
          <p:blipFill>
            <a:blip r:embed="rId22"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78" name="COMPAS OTC">
            <a:extLst>
              <a:ext uri="{FF2B5EF4-FFF2-40B4-BE49-F238E27FC236}">
                <a16:creationId xmlns:a16="http://schemas.microsoft.com/office/drawing/2014/main" id="{50438CE3-397A-DE71-2BCD-A5BCC7F7C04F}"/>
              </a:ext>
            </a:extLst>
          </p:cNvPr>
          <p:cNvGrpSpPr/>
          <p:nvPr/>
        </p:nvGrpSpPr>
        <p:grpSpPr>
          <a:xfrm>
            <a:off x="22389051" y="1885505"/>
            <a:ext cx="2042338" cy="1982042"/>
            <a:chOff x="5078285" y="2036246"/>
            <a:chExt cx="2042338" cy="1982042"/>
          </a:xfrm>
        </p:grpSpPr>
        <p:sp>
          <p:nvSpPr>
            <p:cNvPr id="179" name="Rectangulo Compas OTC">
              <a:hlinkClick r:id="rId23" action="ppaction://hlinksldjump"/>
              <a:extLst>
                <a:ext uri="{FF2B5EF4-FFF2-40B4-BE49-F238E27FC236}">
                  <a16:creationId xmlns:a16="http://schemas.microsoft.com/office/drawing/2014/main" id="{36BD7941-789A-CFBD-850D-F00B3C2756F0}"/>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0" name="TextBox Compass OTC">
              <a:hlinkClick r:id="rId23" action="ppaction://hlinksldjump"/>
              <a:extLst>
                <a:ext uri="{FF2B5EF4-FFF2-40B4-BE49-F238E27FC236}">
                  <a16:creationId xmlns:a16="http://schemas.microsoft.com/office/drawing/2014/main" id="{C957FA95-E93C-07AD-3F23-278EA184670E}"/>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81" name="Product image Compass OTC">
              <a:hlinkClick r:id="rId23" action="ppaction://hlinksldjump"/>
              <a:extLst>
                <a:ext uri="{FF2B5EF4-FFF2-40B4-BE49-F238E27FC236}">
                  <a16:creationId xmlns:a16="http://schemas.microsoft.com/office/drawing/2014/main" id="{25D47CC0-A046-1D42-F0F3-EC90B5FE62E8}"/>
                </a:ext>
              </a:extLst>
            </p:cNvPr>
            <p:cNvPicPr>
              <a:picLocks noChangeAspect="1"/>
            </p:cNvPicPr>
            <p:nvPr/>
          </p:nvPicPr>
          <p:blipFill rotWithShape="1">
            <a:blip r:embed="rId24"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82" name="COMPASS FMT">
            <a:extLst>
              <a:ext uri="{FF2B5EF4-FFF2-40B4-BE49-F238E27FC236}">
                <a16:creationId xmlns:a16="http://schemas.microsoft.com/office/drawing/2014/main" id="{EBF065EB-19BC-91B3-18D3-9FF770D98954}"/>
              </a:ext>
            </a:extLst>
          </p:cNvPr>
          <p:cNvGrpSpPr/>
          <p:nvPr/>
        </p:nvGrpSpPr>
        <p:grpSpPr>
          <a:xfrm>
            <a:off x="18200403" y="1885505"/>
            <a:ext cx="2042338" cy="1982042"/>
            <a:chOff x="2774521" y="2046333"/>
            <a:chExt cx="2042338" cy="1982042"/>
          </a:xfrm>
        </p:grpSpPr>
        <p:grpSp>
          <p:nvGrpSpPr>
            <p:cNvPr id="183" name="Group 182">
              <a:extLst>
                <a:ext uri="{FF2B5EF4-FFF2-40B4-BE49-F238E27FC236}">
                  <a16:creationId xmlns:a16="http://schemas.microsoft.com/office/drawing/2014/main" id="{30D0216C-09C6-C8F5-9AF0-D3C92C0A4EAC}"/>
                </a:ext>
              </a:extLst>
            </p:cNvPr>
            <p:cNvGrpSpPr/>
            <p:nvPr/>
          </p:nvGrpSpPr>
          <p:grpSpPr>
            <a:xfrm>
              <a:off x="2774521" y="2046333"/>
              <a:ext cx="2042338" cy="1982042"/>
              <a:chOff x="2774521" y="2046333"/>
              <a:chExt cx="2042338" cy="1982042"/>
            </a:xfrm>
          </p:grpSpPr>
          <p:sp>
            <p:nvSpPr>
              <p:cNvPr id="185" name="Rectangulo Horizon">
                <a:hlinkClick r:id="rId25" action="ppaction://hlinksldjump"/>
                <a:extLst>
                  <a:ext uri="{FF2B5EF4-FFF2-40B4-BE49-F238E27FC236}">
                    <a16:creationId xmlns:a16="http://schemas.microsoft.com/office/drawing/2014/main" id="{DC37B16B-ABFF-1F60-7648-A8BA74FC729B}"/>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6" name="TextBox Compass FMT">
                <a:hlinkClick r:id="rId25" action="ppaction://hlinksldjump"/>
                <a:extLst>
                  <a:ext uri="{FF2B5EF4-FFF2-40B4-BE49-F238E27FC236}">
                    <a16:creationId xmlns:a16="http://schemas.microsoft.com/office/drawing/2014/main" id="{FB1FCFC4-4520-9D6B-CF51-271C8BEF1468}"/>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84" name="Picture 183">
              <a:hlinkClick r:id="rId25" action="ppaction://hlinksldjump"/>
              <a:extLst>
                <a:ext uri="{FF2B5EF4-FFF2-40B4-BE49-F238E27FC236}">
                  <a16:creationId xmlns:a16="http://schemas.microsoft.com/office/drawing/2014/main" id="{31106F41-9ECF-6C2E-FDFE-7495BB99CA4F}"/>
                </a:ext>
              </a:extLst>
            </p:cNvPr>
            <p:cNvPicPr>
              <a:picLocks noChangeAspect="1"/>
            </p:cNvPicPr>
            <p:nvPr/>
          </p:nvPicPr>
          <p:blipFill rotWithShape="1">
            <a:blip r:embed="rId26"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87" name="HORIZON">
            <a:extLst>
              <a:ext uri="{FF2B5EF4-FFF2-40B4-BE49-F238E27FC236}">
                <a16:creationId xmlns:a16="http://schemas.microsoft.com/office/drawing/2014/main" id="{F2CB3DE0-DB84-A39D-3359-EE44CD79E887}"/>
              </a:ext>
            </a:extLst>
          </p:cNvPr>
          <p:cNvGrpSpPr/>
          <p:nvPr/>
        </p:nvGrpSpPr>
        <p:grpSpPr>
          <a:xfrm>
            <a:off x="14110573" y="1885505"/>
            <a:ext cx="2062983" cy="1982042"/>
            <a:chOff x="443243" y="2046333"/>
            <a:chExt cx="2062983" cy="1982042"/>
          </a:xfrm>
        </p:grpSpPr>
        <p:sp>
          <p:nvSpPr>
            <p:cNvPr id="188" name="Rectangulo Horizon">
              <a:hlinkClick r:id="rId27" action="ppaction://hlinksldjump"/>
              <a:extLst>
                <a:ext uri="{FF2B5EF4-FFF2-40B4-BE49-F238E27FC236}">
                  <a16:creationId xmlns:a16="http://schemas.microsoft.com/office/drawing/2014/main" id="{A6E14B4A-1A2B-51B0-2AA9-8E61D9570D13}"/>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9" name="TextBox Horizon">
              <a:hlinkClick r:id="rId27" action="ppaction://hlinksldjump"/>
              <a:extLst>
                <a:ext uri="{FF2B5EF4-FFF2-40B4-BE49-F238E27FC236}">
                  <a16:creationId xmlns:a16="http://schemas.microsoft.com/office/drawing/2014/main" id="{5786A2C0-018A-2604-76BD-81AD8F90DC40}"/>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90" name="Product image Horizon">
              <a:hlinkClick r:id="rId27" action="ppaction://hlinksldjump"/>
              <a:extLst>
                <a:ext uri="{FF2B5EF4-FFF2-40B4-BE49-F238E27FC236}">
                  <a16:creationId xmlns:a16="http://schemas.microsoft.com/office/drawing/2014/main" id="{A87A2FC7-995D-0276-5D31-65B878E170AA}"/>
                </a:ext>
              </a:extLst>
            </p:cNvPr>
            <p:cNvPicPr>
              <a:picLocks noChangeAspect="1"/>
            </p:cNvPicPr>
            <p:nvPr/>
          </p:nvPicPr>
          <p:blipFill rotWithShape="1">
            <a:blip r:embed="rId28"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grpSp>
        <p:nvGrpSpPr>
          <p:cNvPr id="191" name="Tech Specs 1">
            <a:extLst>
              <a:ext uri="{FF2B5EF4-FFF2-40B4-BE49-F238E27FC236}">
                <a16:creationId xmlns:a16="http://schemas.microsoft.com/office/drawing/2014/main" id="{BD3AC5FC-B8AA-733B-06DF-A8A4E8790C29}"/>
              </a:ext>
            </a:extLst>
          </p:cNvPr>
          <p:cNvGrpSpPr/>
          <p:nvPr/>
        </p:nvGrpSpPr>
        <p:grpSpPr>
          <a:xfrm>
            <a:off x="14295159" y="2368473"/>
            <a:ext cx="4499838" cy="338554"/>
            <a:chOff x="7863827" y="2368473"/>
            <a:chExt cx="4499838" cy="338554"/>
          </a:xfrm>
        </p:grpSpPr>
        <p:sp>
          <p:nvSpPr>
            <p:cNvPr id="192" name="TextBox 191">
              <a:extLst>
                <a:ext uri="{FF2B5EF4-FFF2-40B4-BE49-F238E27FC236}">
                  <a16:creationId xmlns:a16="http://schemas.microsoft.com/office/drawing/2014/main" id="{3A7ADC53-1178-13D0-5C90-58DF11E0ED71}"/>
                </a:ext>
              </a:extLst>
            </p:cNvPr>
            <p:cNvSpPr txBox="1"/>
            <p:nvPr/>
          </p:nvSpPr>
          <p:spPr>
            <a:xfrm>
              <a:off x="7863827" y="2368473"/>
              <a:ext cx="2751133"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Rango de elevación de la mesa</a:t>
              </a:r>
              <a:endParaRPr lang="en-MX" sz="1600">
                <a:solidFill>
                  <a:schemeClr val="bg1"/>
                </a:solidFill>
                <a:latin typeface="FRUTIGER LT 45 LIGHT" panose="02000503000000000000" pitchFamily="2" charset="0"/>
              </a:endParaRPr>
            </a:p>
          </p:txBody>
        </p:sp>
        <p:sp>
          <p:nvSpPr>
            <p:cNvPr id="193" name="TextBox 192">
              <a:extLst>
                <a:ext uri="{FF2B5EF4-FFF2-40B4-BE49-F238E27FC236}">
                  <a16:creationId xmlns:a16="http://schemas.microsoft.com/office/drawing/2014/main" id="{54BD9F7E-AEA5-C212-C69B-64A410FA69FA}"/>
                </a:ext>
              </a:extLst>
            </p:cNvPr>
            <p:cNvSpPr txBox="1"/>
            <p:nvPr/>
          </p:nvSpPr>
          <p:spPr>
            <a:xfrm>
              <a:off x="10677693" y="2368473"/>
              <a:ext cx="1685972"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21.6 - 32.4 inches</a:t>
              </a:r>
            </a:p>
          </p:txBody>
        </p:sp>
      </p:grpSp>
      <p:grpSp>
        <p:nvGrpSpPr>
          <p:cNvPr id="194" name="Tech Specs 2">
            <a:extLst>
              <a:ext uri="{FF2B5EF4-FFF2-40B4-BE49-F238E27FC236}">
                <a16:creationId xmlns:a16="http://schemas.microsoft.com/office/drawing/2014/main" id="{7AEDBEB8-D195-8EBD-83F2-6663A1CA1E43}"/>
              </a:ext>
            </a:extLst>
          </p:cNvPr>
          <p:cNvGrpSpPr/>
          <p:nvPr/>
        </p:nvGrpSpPr>
        <p:grpSpPr>
          <a:xfrm>
            <a:off x="14295159" y="2827105"/>
            <a:ext cx="4499838" cy="338554"/>
            <a:chOff x="7863827" y="2827105"/>
            <a:chExt cx="4499838" cy="338554"/>
          </a:xfrm>
        </p:grpSpPr>
        <p:sp>
          <p:nvSpPr>
            <p:cNvPr id="195" name="TextBox 194">
              <a:extLst>
                <a:ext uri="{FF2B5EF4-FFF2-40B4-BE49-F238E27FC236}">
                  <a16:creationId xmlns:a16="http://schemas.microsoft.com/office/drawing/2014/main" id="{CBF0C792-45F5-9678-D4E7-A9DA59AD6AAC}"/>
                </a:ext>
              </a:extLst>
            </p:cNvPr>
            <p:cNvSpPr txBox="1"/>
            <p:nvPr/>
          </p:nvSpPr>
          <p:spPr>
            <a:xfrm>
              <a:off x="7863827" y="2827105"/>
              <a:ext cx="2751133"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Dimensiones de la mesa</a:t>
              </a:r>
              <a:endParaRPr lang="en-MX" sz="1600">
                <a:solidFill>
                  <a:schemeClr val="bg1"/>
                </a:solidFill>
                <a:latin typeface="FRUTIGER LT 45 LIGHT" panose="02000503000000000000" pitchFamily="2" charset="0"/>
              </a:endParaRPr>
            </a:p>
          </p:txBody>
        </p:sp>
        <p:sp>
          <p:nvSpPr>
            <p:cNvPr id="196" name="TextBox 195">
              <a:extLst>
                <a:ext uri="{FF2B5EF4-FFF2-40B4-BE49-F238E27FC236}">
                  <a16:creationId xmlns:a16="http://schemas.microsoft.com/office/drawing/2014/main" id="{85EBAD59-2DB9-E87C-D47F-BA732AA71EE7}"/>
                </a:ext>
              </a:extLst>
            </p:cNvPr>
            <p:cNvSpPr txBox="1"/>
            <p:nvPr/>
          </p:nvSpPr>
          <p:spPr>
            <a:xfrm>
              <a:off x="10677693" y="2827105"/>
              <a:ext cx="1685972"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85 x 35 inches</a:t>
              </a:r>
            </a:p>
          </p:txBody>
        </p:sp>
      </p:grpSp>
      <p:grpSp>
        <p:nvGrpSpPr>
          <p:cNvPr id="197" name="Tech Specs 3">
            <a:extLst>
              <a:ext uri="{FF2B5EF4-FFF2-40B4-BE49-F238E27FC236}">
                <a16:creationId xmlns:a16="http://schemas.microsoft.com/office/drawing/2014/main" id="{6C2E05DF-44A9-D255-DB2A-29B10D9C8792}"/>
              </a:ext>
            </a:extLst>
          </p:cNvPr>
          <p:cNvGrpSpPr/>
          <p:nvPr/>
        </p:nvGrpSpPr>
        <p:grpSpPr>
          <a:xfrm>
            <a:off x="14295159" y="3285737"/>
            <a:ext cx="4499838" cy="338554"/>
            <a:chOff x="7863827" y="3285737"/>
            <a:chExt cx="4499838" cy="338554"/>
          </a:xfrm>
        </p:grpSpPr>
        <p:sp>
          <p:nvSpPr>
            <p:cNvPr id="198" name="TextBox 197">
              <a:extLst>
                <a:ext uri="{FF2B5EF4-FFF2-40B4-BE49-F238E27FC236}">
                  <a16:creationId xmlns:a16="http://schemas.microsoft.com/office/drawing/2014/main" id="{2D70BA81-1C45-D534-D0ED-9A1A41624559}"/>
                </a:ext>
              </a:extLst>
            </p:cNvPr>
            <p:cNvSpPr txBox="1"/>
            <p:nvPr/>
          </p:nvSpPr>
          <p:spPr>
            <a:xfrm>
              <a:off x="7863827" y="3285737"/>
              <a:ext cx="2751133"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Límite de peso de la mesa</a:t>
              </a:r>
              <a:endParaRPr lang="en-MX" sz="1600">
                <a:solidFill>
                  <a:schemeClr val="bg1"/>
                </a:solidFill>
                <a:latin typeface="FRUTIGER LT 45 LIGHT" panose="02000503000000000000" pitchFamily="2" charset="0"/>
              </a:endParaRPr>
            </a:p>
          </p:txBody>
        </p:sp>
        <p:sp>
          <p:nvSpPr>
            <p:cNvPr id="199" name="TextBox 198">
              <a:extLst>
                <a:ext uri="{FF2B5EF4-FFF2-40B4-BE49-F238E27FC236}">
                  <a16:creationId xmlns:a16="http://schemas.microsoft.com/office/drawing/2014/main" id="{016E5F7A-2627-9F84-0C0E-71F2F0184CAB}"/>
                </a:ext>
              </a:extLst>
            </p:cNvPr>
            <p:cNvSpPr txBox="1"/>
            <p:nvPr/>
          </p:nvSpPr>
          <p:spPr>
            <a:xfrm>
              <a:off x="10677693" y="3285737"/>
              <a:ext cx="1685972"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650 lbs</a:t>
              </a:r>
            </a:p>
          </p:txBody>
        </p:sp>
      </p:grpSp>
      <p:grpSp>
        <p:nvGrpSpPr>
          <p:cNvPr id="200" name="Tech Specs 4">
            <a:extLst>
              <a:ext uri="{FF2B5EF4-FFF2-40B4-BE49-F238E27FC236}">
                <a16:creationId xmlns:a16="http://schemas.microsoft.com/office/drawing/2014/main" id="{3D14922F-8A11-E922-7EF6-00DB6FC6C794}"/>
              </a:ext>
            </a:extLst>
          </p:cNvPr>
          <p:cNvGrpSpPr/>
          <p:nvPr/>
        </p:nvGrpSpPr>
        <p:grpSpPr>
          <a:xfrm>
            <a:off x="14295159" y="3744368"/>
            <a:ext cx="4499838" cy="338554"/>
            <a:chOff x="7863827" y="3744368"/>
            <a:chExt cx="4499838" cy="338554"/>
          </a:xfrm>
        </p:grpSpPr>
        <p:sp>
          <p:nvSpPr>
            <p:cNvPr id="201" name="TextBox 200">
              <a:extLst>
                <a:ext uri="{FF2B5EF4-FFF2-40B4-BE49-F238E27FC236}">
                  <a16:creationId xmlns:a16="http://schemas.microsoft.com/office/drawing/2014/main" id="{4723390D-3071-EF45-96BF-85A0951553BE}"/>
                </a:ext>
              </a:extLst>
            </p:cNvPr>
            <p:cNvSpPr txBox="1"/>
            <p:nvPr/>
          </p:nvSpPr>
          <p:spPr>
            <a:xfrm>
              <a:off x="7863827" y="3744368"/>
              <a:ext cx="2751133"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Pantalla del Tubo</a:t>
              </a:r>
              <a:endParaRPr lang="en-MX" sz="1600">
                <a:solidFill>
                  <a:schemeClr val="bg1"/>
                </a:solidFill>
                <a:latin typeface="FRUTIGER LT 45 LIGHT" panose="02000503000000000000" pitchFamily="2" charset="0"/>
              </a:endParaRPr>
            </a:p>
          </p:txBody>
        </p:sp>
        <p:sp>
          <p:nvSpPr>
            <p:cNvPr id="202" name="TextBox 201">
              <a:extLst>
                <a:ext uri="{FF2B5EF4-FFF2-40B4-BE49-F238E27FC236}">
                  <a16:creationId xmlns:a16="http://schemas.microsoft.com/office/drawing/2014/main" id="{CC1C32B0-EB5A-DDB3-A7F2-48ED96F3580B}"/>
                </a:ext>
              </a:extLst>
            </p:cNvPr>
            <p:cNvSpPr txBox="1"/>
            <p:nvPr/>
          </p:nvSpPr>
          <p:spPr>
            <a:xfrm>
              <a:off x="10677693" y="3744368"/>
              <a:ext cx="1685972"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10 inches</a:t>
              </a:r>
            </a:p>
          </p:txBody>
        </p:sp>
      </p:grpSp>
      <p:sp>
        <p:nvSpPr>
          <p:cNvPr id="203" name="Subtitle Tech Specs">
            <a:extLst>
              <a:ext uri="{FF2B5EF4-FFF2-40B4-BE49-F238E27FC236}">
                <a16:creationId xmlns:a16="http://schemas.microsoft.com/office/drawing/2014/main" id="{BD8B95BB-8798-204F-C6CC-D0BB8197CF5A}"/>
              </a:ext>
            </a:extLst>
          </p:cNvPr>
          <p:cNvSpPr txBox="1"/>
          <p:nvPr/>
        </p:nvSpPr>
        <p:spPr>
          <a:xfrm>
            <a:off x="14291725" y="1347649"/>
            <a:ext cx="2633726" cy="338554"/>
          </a:xfrm>
          <a:prstGeom prst="rect">
            <a:avLst/>
          </a:prstGeom>
          <a:noFill/>
        </p:spPr>
        <p:txBody>
          <a:bodyPr wrap="square" rtlCol="0">
            <a:spAutoFit/>
          </a:bodyPr>
          <a:lstStyle/>
          <a:p>
            <a:pPr algn="r"/>
            <a:r>
              <a:rPr lang="es-MX" sz="1600" dirty="0">
                <a:solidFill>
                  <a:srgbClr val="F47F26"/>
                </a:solidFill>
                <a:latin typeface="FRUTIGER LT 45 LIGHT" panose="02000503000000000000" pitchFamily="2" charset="0"/>
              </a:rPr>
              <a:t>Especificaciones Técnicas</a:t>
            </a:r>
          </a:p>
        </p:txBody>
      </p:sp>
      <p:sp>
        <p:nvSpPr>
          <p:cNvPr id="204" name="Subtitle benefits">
            <a:extLst>
              <a:ext uri="{FF2B5EF4-FFF2-40B4-BE49-F238E27FC236}">
                <a16:creationId xmlns:a16="http://schemas.microsoft.com/office/drawing/2014/main" id="{907E394A-AB8B-64E9-E118-9C98269C240E}"/>
              </a:ext>
            </a:extLst>
          </p:cNvPr>
          <p:cNvSpPr txBox="1"/>
          <p:nvPr/>
        </p:nvSpPr>
        <p:spPr>
          <a:xfrm>
            <a:off x="-3766713" y="2426148"/>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sp>
        <p:nvSpPr>
          <p:cNvPr id="205" name="Subtitle Photo Gallery">
            <a:extLst>
              <a:ext uri="{FF2B5EF4-FFF2-40B4-BE49-F238E27FC236}">
                <a16:creationId xmlns:a16="http://schemas.microsoft.com/office/drawing/2014/main" id="{4FB1047B-AD70-82FD-CDAC-C689888BFA8A}"/>
              </a:ext>
            </a:extLst>
          </p:cNvPr>
          <p:cNvSpPr txBox="1"/>
          <p:nvPr/>
        </p:nvSpPr>
        <p:spPr>
          <a:xfrm>
            <a:off x="14555973" y="835681"/>
            <a:ext cx="3786875" cy="338554"/>
          </a:xfrm>
          <a:prstGeom prst="rect">
            <a:avLst/>
          </a:prstGeom>
          <a:noFill/>
        </p:spPr>
        <p:txBody>
          <a:bodyPr wrap="square" rtlCol="0">
            <a:spAutoFit/>
          </a:bodyPr>
          <a:lstStyle/>
          <a:p>
            <a:r>
              <a:rPr lang="es-MX" sz="1600" dirty="0">
                <a:solidFill>
                  <a:srgbClr val="F47F26"/>
                </a:solidFill>
                <a:latin typeface="FRUTIGER LT 45 LIGHT" panose="02000503000000000000" pitchFamily="2" charset="0"/>
              </a:rPr>
              <a:t>Galería de Fotos</a:t>
            </a:r>
            <a:endParaRPr lang="en-US" sz="1600" dirty="0">
              <a:solidFill>
                <a:srgbClr val="F47F26"/>
              </a:solidFill>
              <a:latin typeface="FRUTIGER LT 45 LIGHT" panose="02000503000000000000" pitchFamily="2" charset="0"/>
            </a:endParaRPr>
          </a:p>
        </p:txBody>
      </p:sp>
      <p:sp>
        <p:nvSpPr>
          <p:cNvPr id="206" name="Subtitle Compass FMT">
            <a:extLst>
              <a:ext uri="{FF2B5EF4-FFF2-40B4-BE49-F238E27FC236}">
                <a16:creationId xmlns:a16="http://schemas.microsoft.com/office/drawing/2014/main" id="{C8FCD614-ACC8-35B1-20E7-C46D66EB4FC8}"/>
              </a:ext>
            </a:extLst>
          </p:cNvPr>
          <p:cNvSpPr txBox="1"/>
          <p:nvPr/>
        </p:nvSpPr>
        <p:spPr>
          <a:xfrm>
            <a:off x="14555973" y="557673"/>
            <a:ext cx="4772896" cy="338554"/>
          </a:xfrm>
          <a:prstGeom prst="rect">
            <a:avLst/>
          </a:prstGeom>
          <a:noFill/>
        </p:spPr>
        <p:txBody>
          <a:bodyPr wrap="square" rtlCol="0">
            <a:spAutoFit/>
          </a:bodyPr>
          <a:lstStyle/>
          <a:p>
            <a:r>
              <a:rPr lang="es-MX" sz="1600" dirty="0">
                <a:solidFill>
                  <a:srgbClr val="F47F26"/>
                </a:solidFill>
                <a:latin typeface="FRUTIGER LT 45 LIGHT" panose="02000503000000000000" pitchFamily="2" charset="0"/>
              </a:rPr>
              <a:t>Compatibilidad</a:t>
            </a:r>
            <a:r>
              <a:rPr lang="en-US" sz="1600" dirty="0">
                <a:solidFill>
                  <a:srgbClr val="F47F26"/>
                </a:solidFill>
                <a:latin typeface="FRUTIGER LT 45 LIGHT" panose="02000503000000000000" pitchFamily="2" charset="0"/>
              </a:rPr>
              <a:t> de </a:t>
            </a:r>
            <a:r>
              <a:rPr lang="es-MX" sz="1600" dirty="0">
                <a:solidFill>
                  <a:srgbClr val="F47F26"/>
                </a:solidFill>
                <a:latin typeface="FRUTIGER LT 45 LIGHT" panose="02000503000000000000" pitchFamily="2" charset="0"/>
              </a:rPr>
              <a:t>Detectores</a:t>
            </a:r>
          </a:p>
        </p:txBody>
      </p:sp>
      <p:sp>
        <p:nvSpPr>
          <p:cNvPr id="207" name="Footer Placeholder 4">
            <a:extLst>
              <a:ext uri="{FF2B5EF4-FFF2-40B4-BE49-F238E27FC236}">
                <a16:creationId xmlns:a16="http://schemas.microsoft.com/office/drawing/2014/main" id="{FDFF8542-1E6A-8122-8447-DF43807D020D}"/>
              </a:ext>
            </a:extLst>
          </p:cNvPr>
          <p:cNvSpPr txBox="1">
            <a:spLocks/>
          </p:cNvSpPr>
          <p:nvPr/>
        </p:nvSpPr>
        <p:spPr>
          <a:xfrm>
            <a:off x="6178898" y="6356350"/>
            <a:ext cx="21600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©2025 Carestream Health, Inc. </a:t>
            </a:r>
          </a:p>
        </p:txBody>
      </p:sp>
      <p:sp>
        <p:nvSpPr>
          <p:cNvPr id="102" name="Menu Background">
            <a:extLst>
              <a:ext uri="{FF2B5EF4-FFF2-40B4-BE49-F238E27FC236}">
                <a16:creationId xmlns:a16="http://schemas.microsoft.com/office/drawing/2014/main" id="{B7B59A98-D9B9-E8BC-CCA6-4571DEDA3D80}"/>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23" name="Menu Portafolio">
            <a:hlinkClick r:id="rId29" action="ppaction://hlinksldjump"/>
            <a:extLst>
              <a:ext uri="{FF2B5EF4-FFF2-40B4-BE49-F238E27FC236}">
                <a16:creationId xmlns:a16="http://schemas.microsoft.com/office/drawing/2014/main" id="{925A5264-6002-20EF-9854-E718054B66B0}"/>
              </a:ext>
            </a:extLst>
          </p:cNvPr>
          <p:cNvSpPr txBox="1"/>
          <p:nvPr/>
        </p:nvSpPr>
        <p:spPr>
          <a:xfrm>
            <a:off x="8814465"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24" name="Menu End Presentation">
            <a:hlinkClick r:id="" action="ppaction://hlinkshowjump?jump=lastslide"/>
            <a:extLst>
              <a:ext uri="{FF2B5EF4-FFF2-40B4-BE49-F238E27FC236}">
                <a16:creationId xmlns:a16="http://schemas.microsoft.com/office/drawing/2014/main" id="{090FDA14-24FB-387A-B6BC-782534B428F4}"/>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25" name="Menu Detector">
            <a:hlinkClick r:id="rId30" action="ppaction://hlinksldjump"/>
            <a:extLst>
              <a:ext uri="{FF2B5EF4-FFF2-40B4-BE49-F238E27FC236}">
                <a16:creationId xmlns:a16="http://schemas.microsoft.com/office/drawing/2014/main" id="{6A9F92F6-7DFE-D198-5EEC-F9186C006954}"/>
              </a:ext>
            </a:extLst>
          </p:cNvPr>
          <p:cNvSpPr txBox="1"/>
          <p:nvPr/>
        </p:nvSpPr>
        <p:spPr>
          <a:xfrm>
            <a:off x="7407634"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26" name="Menu Photo Gallery">
            <a:hlinkClick r:id="rId31" action="ppaction://hlinksldjump"/>
            <a:extLst>
              <a:ext uri="{FF2B5EF4-FFF2-40B4-BE49-F238E27FC236}">
                <a16:creationId xmlns:a16="http://schemas.microsoft.com/office/drawing/2014/main" id="{412AB79F-AD8E-AAAC-C34F-AA36A37B428E}"/>
              </a:ext>
            </a:extLst>
          </p:cNvPr>
          <p:cNvSpPr txBox="1"/>
          <p:nvPr/>
        </p:nvSpPr>
        <p:spPr>
          <a:xfrm>
            <a:off x="6000803"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45" name="Menu Benefits">
            <a:hlinkClick r:id="rId32" action="ppaction://hlinksldjump"/>
            <a:extLst>
              <a:ext uri="{FF2B5EF4-FFF2-40B4-BE49-F238E27FC236}">
                <a16:creationId xmlns:a16="http://schemas.microsoft.com/office/drawing/2014/main" id="{414D05AB-A575-EF9F-67BB-45EF0D295D8D}"/>
              </a:ext>
            </a:extLst>
          </p:cNvPr>
          <p:cNvSpPr txBox="1"/>
          <p:nvPr/>
        </p:nvSpPr>
        <p:spPr>
          <a:xfrm>
            <a:off x="459397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46" name="Menu Features">
            <a:hlinkClick r:id="rId33" action="ppaction://hlinksldjump"/>
            <a:extLst>
              <a:ext uri="{FF2B5EF4-FFF2-40B4-BE49-F238E27FC236}">
                <a16:creationId xmlns:a16="http://schemas.microsoft.com/office/drawing/2014/main" id="{1BFBBE60-273D-4CA1-D663-AF87605833D4}"/>
              </a:ext>
            </a:extLst>
          </p:cNvPr>
          <p:cNvSpPr txBox="1"/>
          <p:nvPr/>
        </p:nvSpPr>
        <p:spPr>
          <a:xfrm>
            <a:off x="318714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Características</a:t>
            </a:r>
          </a:p>
        </p:txBody>
      </p:sp>
      <p:sp>
        <p:nvSpPr>
          <p:cNvPr id="147" name="Menu Specifications">
            <a:hlinkClick r:id="rId34" action="ppaction://hlinksldjump"/>
            <a:extLst>
              <a:ext uri="{FF2B5EF4-FFF2-40B4-BE49-F238E27FC236}">
                <a16:creationId xmlns:a16="http://schemas.microsoft.com/office/drawing/2014/main" id="{F78E4584-F711-5119-6CC7-CF30BA01D3A7}"/>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48" name="Carestream Logo Menu">
            <a:hlinkClick r:id="" action="ppaction://hlinkshowjump?jump=firstslide"/>
            <a:extLst>
              <a:ext uri="{FF2B5EF4-FFF2-40B4-BE49-F238E27FC236}">
                <a16:creationId xmlns:a16="http://schemas.microsoft.com/office/drawing/2014/main" id="{7F299172-DA97-C95F-28F0-9FE37F54D9C4}"/>
              </a:ext>
            </a:extLst>
          </p:cNvPr>
          <p:cNvPicPr>
            <a:picLocks noChangeAspect="1"/>
          </p:cNvPicPr>
          <p:nvPr/>
        </p:nvPicPr>
        <p:blipFill>
          <a:blip r:embed="rId35"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208" name="DETECTORS">
            <a:extLst>
              <a:ext uri="{FF2B5EF4-FFF2-40B4-BE49-F238E27FC236}">
                <a16:creationId xmlns:a16="http://schemas.microsoft.com/office/drawing/2014/main" id="{6FAFCDDD-9724-063B-4E9C-2CF47F4732EE}"/>
              </a:ext>
            </a:extLst>
          </p:cNvPr>
          <p:cNvGrpSpPr/>
          <p:nvPr/>
        </p:nvGrpSpPr>
        <p:grpSpPr>
          <a:xfrm>
            <a:off x="-7890919" y="4139232"/>
            <a:ext cx="2042338" cy="2120888"/>
            <a:chOff x="5247304" y="4372963"/>
            <a:chExt cx="2042338" cy="2120888"/>
          </a:xfrm>
        </p:grpSpPr>
        <p:sp>
          <p:nvSpPr>
            <p:cNvPr id="209" name="Rectangulo Detectors">
              <a:hlinkClick r:id="rId36" action="ppaction://hlinksldjump"/>
              <a:extLst>
                <a:ext uri="{FF2B5EF4-FFF2-40B4-BE49-F238E27FC236}">
                  <a16:creationId xmlns:a16="http://schemas.microsoft.com/office/drawing/2014/main" id="{4CF1FC61-D6A6-AFFB-F8B6-5A41EE08EFA1}"/>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10" name="TextBox Detectors">
              <a:hlinkClick r:id="rId36" action="ppaction://hlinksldjump"/>
              <a:extLst>
                <a:ext uri="{FF2B5EF4-FFF2-40B4-BE49-F238E27FC236}">
                  <a16:creationId xmlns:a16="http://schemas.microsoft.com/office/drawing/2014/main" id="{F91491AF-84FB-FF1C-C74D-CFC28B4F16BF}"/>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11" name="Product image Detectors">
              <a:hlinkClick r:id="rId36" action="ppaction://hlinksldjump"/>
              <a:extLst>
                <a:ext uri="{FF2B5EF4-FFF2-40B4-BE49-F238E27FC236}">
                  <a16:creationId xmlns:a16="http://schemas.microsoft.com/office/drawing/2014/main" id="{5A7E46A6-46AC-1F2D-B8C5-0AA053719FFF}"/>
                </a:ext>
              </a:extLst>
            </p:cNvPr>
            <p:cNvPicPr>
              <a:picLocks noChangeAspect="1"/>
            </p:cNvPicPr>
            <p:nvPr/>
          </p:nvPicPr>
          <p:blipFill>
            <a:blip r:embed="rId37"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325797730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24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remove"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919E5509-D661-EE5A-C515-580C20943130}"/>
              </a:ext>
            </a:extLst>
          </p:cNvPr>
          <p:cNvPicPr>
            <a:picLocks/>
          </p:cNvPicPr>
          <p:nvPr/>
        </p:nvPicPr>
        <p:blipFill rotWithShape="1">
          <a:blip r:embed="rId3" cstate="screen">
            <a:extLst>
              <a:ext uri="{28A0092B-C50C-407E-A947-70E740481C1C}">
                <a14:useLocalDpi xmlns:a14="http://schemas.microsoft.com/office/drawing/2010/main"/>
              </a:ext>
            </a:extLst>
          </a:blip>
          <a:srcRect/>
          <a:stretch/>
        </p:blipFill>
        <p:spPr>
          <a:xfrm>
            <a:off x="381279" y="901130"/>
            <a:ext cx="3600000" cy="2798661"/>
          </a:xfrm>
          <a:prstGeom prst="rect">
            <a:avLst/>
          </a:prstGeom>
        </p:spPr>
      </p:pic>
      <p:sp>
        <p:nvSpPr>
          <p:cNvPr id="20" name="Rectangle 19">
            <a:extLst>
              <a:ext uri="{FF2B5EF4-FFF2-40B4-BE49-F238E27FC236}">
                <a16:creationId xmlns:a16="http://schemas.microsoft.com/office/drawing/2014/main" id="{C9CCD54E-FFB2-26F5-638A-DF8C2DD50268}"/>
              </a:ext>
            </a:extLst>
          </p:cNvPr>
          <p:cNvSpPr/>
          <p:nvPr/>
        </p:nvSpPr>
        <p:spPr>
          <a:xfrm>
            <a:off x="367200" y="901130"/>
            <a:ext cx="3618841" cy="2798661"/>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grpSp>
        <p:nvGrpSpPr>
          <p:cNvPr id="17" name="Group 16">
            <a:extLst>
              <a:ext uri="{FF2B5EF4-FFF2-40B4-BE49-F238E27FC236}">
                <a16:creationId xmlns:a16="http://schemas.microsoft.com/office/drawing/2014/main" id="{EE00CE7F-A8AC-B408-1807-184AF2D5FF8F}"/>
              </a:ext>
            </a:extLst>
          </p:cNvPr>
          <p:cNvGrpSpPr/>
          <p:nvPr/>
        </p:nvGrpSpPr>
        <p:grpSpPr>
          <a:xfrm>
            <a:off x="573639" y="1716611"/>
            <a:ext cx="3216933" cy="1109647"/>
            <a:chOff x="389385" y="1716893"/>
            <a:chExt cx="3216933" cy="1109647"/>
          </a:xfrm>
        </p:grpSpPr>
        <p:sp>
          <p:nvSpPr>
            <p:cNvPr id="27" name="TextBox 26">
              <a:extLst>
                <a:ext uri="{FF2B5EF4-FFF2-40B4-BE49-F238E27FC236}">
                  <a16:creationId xmlns:a16="http://schemas.microsoft.com/office/drawing/2014/main" id="{28DCB4C4-6AD4-5DD3-26C5-0C66616D2BDA}"/>
                </a:ext>
              </a:extLst>
            </p:cNvPr>
            <p:cNvSpPr txBox="1"/>
            <p:nvPr/>
          </p:nvSpPr>
          <p:spPr>
            <a:xfrm>
              <a:off x="636220" y="2426430"/>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sp>
          <p:nvSpPr>
            <p:cNvPr id="26" name="TextBox 25">
              <a:extLst>
                <a:ext uri="{FF2B5EF4-FFF2-40B4-BE49-F238E27FC236}">
                  <a16:creationId xmlns:a16="http://schemas.microsoft.com/office/drawing/2014/main" id="{ABE8085A-6AD4-FB78-8C8A-791605BC339E}"/>
                </a:ext>
              </a:extLst>
            </p:cNvPr>
            <p:cNvSpPr txBox="1"/>
            <p:nvPr/>
          </p:nvSpPr>
          <p:spPr>
            <a:xfrm>
              <a:off x="389385" y="1716893"/>
              <a:ext cx="3216933" cy="830997"/>
            </a:xfrm>
            <a:prstGeom prst="rect">
              <a:avLst/>
            </a:prstGeom>
            <a:noFill/>
          </p:spPr>
          <p:txBody>
            <a:bodyPr wrap="square" rtlCol="0">
              <a:spAutoFit/>
            </a:bodyPr>
            <a:lstStyle/>
            <a:p>
              <a:pPr algn="ctr"/>
              <a:r>
                <a:rPr lang="en-US" sz="2400" b="1" dirty="0">
                  <a:latin typeface="FRUTIGER LT 65" panose="02000503000000000000" pitchFamily="2" charset="0"/>
                </a:rPr>
                <a:t>Sistema DRX-Compass FMT</a:t>
              </a:r>
            </a:p>
          </p:txBody>
        </p:sp>
      </p:grpSp>
      <p:pic>
        <p:nvPicPr>
          <p:cNvPr id="11" name="Picture 10">
            <a:extLst>
              <a:ext uri="{FF2B5EF4-FFF2-40B4-BE49-F238E27FC236}">
                <a16:creationId xmlns:a16="http://schemas.microsoft.com/office/drawing/2014/main" id="{9B8CD3C0-F5E5-81F9-37E0-A7A11B6A50D6}"/>
              </a:ext>
            </a:extLst>
          </p:cNvPr>
          <p:cNvPicPr>
            <a:picLocks/>
          </p:cNvPicPr>
          <p:nvPr/>
        </p:nvPicPr>
        <p:blipFill>
          <a:blip r:embed="rId4" cstate="screen">
            <a:extLst>
              <a:ext uri="{28A0092B-C50C-407E-A947-70E740481C1C}">
                <a14:useLocalDpi xmlns:a14="http://schemas.microsoft.com/office/drawing/2010/main"/>
              </a:ext>
            </a:extLst>
          </a:blip>
          <a:stretch>
            <a:fillRect/>
          </a:stretch>
        </p:blipFill>
        <p:spPr>
          <a:xfrm>
            <a:off x="4120716" y="901130"/>
            <a:ext cx="3967200" cy="2797200"/>
          </a:xfrm>
          <a:prstGeom prst="rect">
            <a:avLst/>
          </a:prstGeom>
        </p:spPr>
      </p:pic>
      <p:sp>
        <p:nvSpPr>
          <p:cNvPr id="21" name="Rectangle 20">
            <a:extLst>
              <a:ext uri="{FF2B5EF4-FFF2-40B4-BE49-F238E27FC236}">
                <a16:creationId xmlns:a16="http://schemas.microsoft.com/office/drawing/2014/main" id="{C42B4D80-CAE9-F004-0DF3-9354DA95FA47}"/>
              </a:ext>
            </a:extLst>
          </p:cNvPr>
          <p:cNvSpPr/>
          <p:nvPr/>
        </p:nvSpPr>
        <p:spPr>
          <a:xfrm>
            <a:off x="4120716" y="901130"/>
            <a:ext cx="3967200" cy="2797200"/>
          </a:xfrm>
          <a:prstGeom prst="rect">
            <a:avLst/>
          </a:prstGeom>
          <a:solidFill>
            <a:srgbClr val="F68025">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8" name="TextBox 27">
            <a:extLst>
              <a:ext uri="{FF2B5EF4-FFF2-40B4-BE49-F238E27FC236}">
                <a16:creationId xmlns:a16="http://schemas.microsoft.com/office/drawing/2014/main" id="{8F61C943-FC14-1AF0-CE36-64607437E29F}"/>
              </a:ext>
            </a:extLst>
          </p:cNvPr>
          <p:cNvSpPr txBox="1"/>
          <p:nvPr/>
        </p:nvSpPr>
        <p:spPr>
          <a:xfrm>
            <a:off x="4747899" y="1707792"/>
            <a:ext cx="2712835" cy="1169551"/>
          </a:xfrm>
          <a:prstGeom prst="rect">
            <a:avLst/>
          </a:prstGeom>
          <a:noFill/>
        </p:spPr>
        <p:txBody>
          <a:bodyPr wrap="square" rtlCol="0" anchor="ctr">
            <a:spAutoFit/>
          </a:bodyPr>
          <a:lstStyle/>
          <a:p>
            <a:r>
              <a:rPr lang="es-ES" sz="1400" b="1">
                <a:solidFill>
                  <a:schemeClr val="bg1"/>
                </a:solidFill>
                <a:latin typeface="FRUTIGER LT 45 LIGHT" panose="02000503000000000000" pitchFamily="2" charset="0"/>
              </a:rPr>
              <a:t>Un sistema con muchas funciones automatizadas que solo se encuentran en sistemas de gama alta, pero a un precio más accesible.</a:t>
            </a:r>
            <a:r>
              <a:rPr lang="en-US" sz="1400" b="1">
                <a:solidFill>
                  <a:schemeClr val="bg1"/>
                </a:solidFill>
                <a:latin typeface="FRUTIGER LT 45 LIGHT" panose="02000503000000000000" pitchFamily="2" charset="0"/>
              </a:rPr>
              <a:t>.</a:t>
            </a:r>
            <a:endParaRPr lang="en-MX" sz="1400" b="1">
              <a:solidFill>
                <a:schemeClr val="bg1"/>
              </a:solidFill>
              <a:latin typeface="FRUTIGER LT 45 LIGHT" panose="02000503000000000000" pitchFamily="2" charset="0"/>
            </a:endParaRPr>
          </a:p>
        </p:txBody>
      </p:sp>
      <p:pic>
        <p:nvPicPr>
          <p:cNvPr id="3" name="Picture 2">
            <a:extLst>
              <a:ext uri="{FF2B5EF4-FFF2-40B4-BE49-F238E27FC236}">
                <a16:creationId xmlns:a16="http://schemas.microsoft.com/office/drawing/2014/main" id="{BFBB300A-870C-74A9-AF16-2E5335CAE27F}"/>
              </a:ext>
            </a:extLst>
          </p:cNvPr>
          <p:cNvPicPr>
            <a:picLocks/>
          </p:cNvPicPr>
          <p:nvPr/>
        </p:nvPicPr>
        <p:blipFill rotWithShape="1">
          <a:blip r:embed="rId5" cstate="screen">
            <a:extLst>
              <a:ext uri="{28A0092B-C50C-407E-A947-70E740481C1C}">
                <a14:useLocalDpi xmlns:a14="http://schemas.microsoft.com/office/drawing/2010/main"/>
              </a:ext>
            </a:extLst>
          </a:blip>
          <a:srcRect/>
          <a:stretch/>
        </p:blipFill>
        <p:spPr>
          <a:xfrm>
            <a:off x="8224800" y="901130"/>
            <a:ext cx="3600000" cy="2797200"/>
          </a:xfrm>
          <a:prstGeom prst="rect">
            <a:avLst/>
          </a:prstGeom>
        </p:spPr>
      </p:pic>
      <p:sp>
        <p:nvSpPr>
          <p:cNvPr id="22" name="Rectangle 21">
            <a:extLst>
              <a:ext uri="{FF2B5EF4-FFF2-40B4-BE49-F238E27FC236}">
                <a16:creationId xmlns:a16="http://schemas.microsoft.com/office/drawing/2014/main" id="{E8325BC5-735E-83F9-1A3B-CD8F31AB6943}"/>
              </a:ext>
            </a:extLst>
          </p:cNvPr>
          <p:cNvSpPr/>
          <p:nvPr/>
        </p:nvSpPr>
        <p:spPr>
          <a:xfrm>
            <a:off x="8224800" y="901130"/>
            <a:ext cx="3600000" cy="2798958"/>
          </a:xfrm>
          <a:prstGeom prst="rect">
            <a:avLst/>
          </a:prstGeom>
          <a:solidFill>
            <a:srgbClr val="F68025">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9" name="TextBox 28">
            <a:extLst>
              <a:ext uri="{FF2B5EF4-FFF2-40B4-BE49-F238E27FC236}">
                <a16:creationId xmlns:a16="http://schemas.microsoft.com/office/drawing/2014/main" id="{E4B62DB3-E265-A14F-F159-F34DB9946136}"/>
              </a:ext>
            </a:extLst>
          </p:cNvPr>
          <p:cNvSpPr txBox="1"/>
          <p:nvPr/>
        </p:nvSpPr>
        <p:spPr>
          <a:xfrm>
            <a:off x="8372924" y="1363072"/>
            <a:ext cx="3101372" cy="2031325"/>
          </a:xfrm>
          <a:prstGeom prst="rect">
            <a:avLst/>
          </a:prstGeom>
          <a:noFill/>
        </p:spPr>
        <p:txBody>
          <a:bodyPr wrap="square" rtlCol="0" anchor="ctr">
            <a:spAutoFit/>
          </a:bodyPr>
          <a:lstStyle/>
          <a:p>
            <a:pPr algn="ctr"/>
            <a:r>
              <a:rPr lang="es-ES" sz="1400" b="1">
                <a:solidFill>
                  <a:schemeClr val="bg1"/>
                </a:solidFill>
                <a:latin typeface="FRUTIGER LT 45 LIGHT" panose="02000503000000000000" pitchFamily="2" charset="0"/>
              </a:rPr>
              <a:t>Nuestra misma excelente calidad de imagen DR integrada con numerosas herramientas de mejora de imagen, utilizadas en nuestros sistemas premium. Estas herramientas facilitan y agilizan la evaluación de imágenes, incluyendo supresión ósea, visualización de tubo/vía o neumotórax.</a:t>
            </a:r>
            <a:endParaRPr lang="en-MX" sz="1400" b="1">
              <a:solidFill>
                <a:schemeClr val="bg1"/>
              </a:solidFill>
              <a:latin typeface="FRUTIGER LT 45 LIGHT" panose="02000503000000000000" pitchFamily="2" charset="0"/>
            </a:endParaRPr>
          </a:p>
        </p:txBody>
      </p:sp>
      <p:pic>
        <p:nvPicPr>
          <p:cNvPr id="12" name="Picture 11">
            <a:extLst>
              <a:ext uri="{FF2B5EF4-FFF2-40B4-BE49-F238E27FC236}">
                <a16:creationId xmlns:a16="http://schemas.microsoft.com/office/drawing/2014/main" id="{E1CDA097-F7A2-9919-B4B8-1727E69B13D1}"/>
              </a:ext>
            </a:extLst>
          </p:cNvPr>
          <p:cNvPicPr>
            <a:picLocks/>
          </p:cNvPicPr>
          <p:nvPr/>
        </p:nvPicPr>
        <p:blipFill rotWithShape="1">
          <a:blip r:embed="rId6" cstate="screen">
            <a:extLst>
              <a:ext uri="{28A0092B-C50C-407E-A947-70E740481C1C}">
                <a14:useLocalDpi xmlns:a14="http://schemas.microsoft.com/office/drawing/2010/main"/>
              </a:ext>
            </a:extLst>
          </a:blip>
          <a:srcRect b="-1"/>
          <a:stretch/>
        </p:blipFill>
        <p:spPr>
          <a:xfrm>
            <a:off x="386041" y="3808705"/>
            <a:ext cx="3600000" cy="2544251"/>
          </a:xfrm>
          <a:prstGeom prst="rect">
            <a:avLst/>
          </a:prstGeom>
        </p:spPr>
      </p:pic>
      <p:sp>
        <p:nvSpPr>
          <p:cNvPr id="24" name="Rectangle 23">
            <a:extLst>
              <a:ext uri="{FF2B5EF4-FFF2-40B4-BE49-F238E27FC236}">
                <a16:creationId xmlns:a16="http://schemas.microsoft.com/office/drawing/2014/main" id="{FD1A1D8E-368F-0F75-B0FE-EBED96D0A41E}"/>
              </a:ext>
            </a:extLst>
          </p:cNvPr>
          <p:cNvSpPr/>
          <p:nvPr/>
        </p:nvSpPr>
        <p:spPr>
          <a:xfrm>
            <a:off x="386041" y="3808705"/>
            <a:ext cx="3600000" cy="2547645"/>
          </a:xfrm>
          <a:prstGeom prst="rect">
            <a:avLst/>
          </a:prstGeom>
          <a:solidFill>
            <a:srgbClr val="F68025">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32" name="TextBox 31">
            <a:extLst>
              <a:ext uri="{FF2B5EF4-FFF2-40B4-BE49-F238E27FC236}">
                <a16:creationId xmlns:a16="http://schemas.microsoft.com/office/drawing/2014/main" id="{8A0E57BC-DC24-4F5F-0244-DBDCBF3CB312}"/>
              </a:ext>
            </a:extLst>
          </p:cNvPr>
          <p:cNvSpPr txBox="1"/>
          <p:nvPr/>
        </p:nvSpPr>
        <p:spPr>
          <a:xfrm>
            <a:off x="648095" y="4462897"/>
            <a:ext cx="3075892" cy="1169551"/>
          </a:xfrm>
          <a:prstGeom prst="rect">
            <a:avLst/>
          </a:prstGeom>
          <a:noFill/>
        </p:spPr>
        <p:txBody>
          <a:bodyPr wrap="square" rtlCol="0" anchor="ctr">
            <a:spAutoFit/>
          </a:bodyPr>
          <a:lstStyle/>
          <a:p>
            <a:r>
              <a:rPr lang="es-ES" sz="1400" b="1">
                <a:solidFill>
                  <a:schemeClr val="bg1"/>
                </a:solidFill>
                <a:latin typeface="FRUTIGER LT 45 LIGHT" panose="02000503000000000000" pitchFamily="2" charset="0"/>
              </a:rPr>
              <a:t>Imagen de larga duración automatizada con opción de exposición única de longitud completa o imágenes de exposición múltiple rápidas.</a:t>
            </a:r>
            <a:endParaRPr lang="en-MX" sz="1400" b="1">
              <a:solidFill>
                <a:schemeClr val="bg1"/>
              </a:solidFill>
              <a:latin typeface="FRUTIGER LT 45 LIGHT" panose="02000503000000000000" pitchFamily="2" charset="0"/>
            </a:endParaRPr>
          </a:p>
        </p:txBody>
      </p:sp>
      <p:pic>
        <p:nvPicPr>
          <p:cNvPr id="9" name="Picture 8">
            <a:extLst>
              <a:ext uri="{FF2B5EF4-FFF2-40B4-BE49-F238E27FC236}">
                <a16:creationId xmlns:a16="http://schemas.microsoft.com/office/drawing/2014/main" id="{0031C6C1-4BFC-DD0F-57AE-A7CD5158021A}"/>
              </a:ext>
            </a:extLst>
          </p:cNvPr>
          <p:cNvPicPr>
            <a:picLocks/>
          </p:cNvPicPr>
          <p:nvPr/>
        </p:nvPicPr>
        <p:blipFill>
          <a:blip r:embed="rId7" cstate="screen">
            <a:extLst>
              <a:ext uri="{28A0092B-C50C-407E-A947-70E740481C1C}">
                <a14:useLocalDpi xmlns:a14="http://schemas.microsoft.com/office/drawing/2010/main"/>
              </a:ext>
            </a:extLst>
          </a:blip>
          <a:stretch>
            <a:fillRect/>
          </a:stretch>
        </p:blipFill>
        <p:spPr>
          <a:xfrm>
            <a:off x="4106761" y="3808705"/>
            <a:ext cx="3967200" cy="2544251"/>
          </a:xfrm>
          <a:prstGeom prst="rect">
            <a:avLst/>
          </a:prstGeom>
        </p:spPr>
      </p:pic>
      <p:sp>
        <p:nvSpPr>
          <p:cNvPr id="25" name="Rectangle 24">
            <a:extLst>
              <a:ext uri="{FF2B5EF4-FFF2-40B4-BE49-F238E27FC236}">
                <a16:creationId xmlns:a16="http://schemas.microsoft.com/office/drawing/2014/main" id="{3E29CAF6-3F9B-BD80-448E-21623D3B6C84}"/>
              </a:ext>
            </a:extLst>
          </p:cNvPr>
          <p:cNvSpPr/>
          <p:nvPr/>
        </p:nvSpPr>
        <p:spPr>
          <a:xfrm>
            <a:off x="4106761" y="3808705"/>
            <a:ext cx="3967200" cy="2547645"/>
          </a:xfrm>
          <a:prstGeom prst="rect">
            <a:avLst/>
          </a:prstGeom>
          <a:solidFill>
            <a:srgbClr val="F68025">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31" name="TextBox 30">
            <a:extLst>
              <a:ext uri="{FF2B5EF4-FFF2-40B4-BE49-F238E27FC236}">
                <a16:creationId xmlns:a16="http://schemas.microsoft.com/office/drawing/2014/main" id="{B28D0BAE-02C5-1EE9-2352-2175206F4398}"/>
              </a:ext>
            </a:extLst>
          </p:cNvPr>
          <p:cNvSpPr txBox="1"/>
          <p:nvPr/>
        </p:nvSpPr>
        <p:spPr>
          <a:xfrm>
            <a:off x="4594273" y="4521368"/>
            <a:ext cx="2992176" cy="1169551"/>
          </a:xfrm>
          <a:prstGeom prst="rect">
            <a:avLst/>
          </a:prstGeom>
          <a:noFill/>
        </p:spPr>
        <p:txBody>
          <a:bodyPr wrap="square" rtlCol="0" anchor="ctr">
            <a:spAutoFit/>
          </a:bodyPr>
          <a:lstStyle/>
          <a:p>
            <a:pPr algn="ctr"/>
            <a:r>
              <a:rPr lang="es-ES" sz="1400" b="1">
                <a:solidFill>
                  <a:schemeClr val="bg1"/>
                </a:solidFill>
                <a:latin typeface="FRUTIGER LT 45 LIGHT" panose="02000503000000000000" pitchFamily="2" charset="0"/>
              </a:rPr>
              <a:t>Agilice la admisión y los exámenes de pacientes con la compatibilidad total con HIS/RIS/PACS DICOM. Además, utiliza la técnica de radiografía programada automática.</a:t>
            </a:r>
            <a:endParaRPr lang="en-MX" sz="1400" b="1">
              <a:solidFill>
                <a:schemeClr val="bg1"/>
              </a:solidFill>
              <a:latin typeface="FRUTIGER LT 45 LIGHT" panose="02000503000000000000" pitchFamily="2" charset="0"/>
            </a:endParaRPr>
          </a:p>
        </p:txBody>
      </p:sp>
      <p:pic>
        <p:nvPicPr>
          <p:cNvPr id="5" name="Picture 4">
            <a:extLst>
              <a:ext uri="{FF2B5EF4-FFF2-40B4-BE49-F238E27FC236}">
                <a16:creationId xmlns:a16="http://schemas.microsoft.com/office/drawing/2014/main" id="{4E212039-DE5B-6BDB-01ED-522666B27432}"/>
              </a:ext>
            </a:extLst>
          </p:cNvPr>
          <p:cNvPicPr>
            <a:picLocks/>
          </p:cNvPicPr>
          <p:nvPr/>
        </p:nvPicPr>
        <p:blipFill rotWithShape="1">
          <a:blip r:embed="rId8" cstate="screen">
            <a:extLst>
              <a:ext uri="{28A0092B-C50C-407E-A947-70E740481C1C}">
                <a14:useLocalDpi xmlns:a14="http://schemas.microsoft.com/office/drawing/2010/main"/>
              </a:ext>
            </a:extLst>
          </a:blip>
          <a:srcRect/>
          <a:stretch/>
        </p:blipFill>
        <p:spPr>
          <a:xfrm>
            <a:off x="8213522" y="3812099"/>
            <a:ext cx="3600000" cy="2544251"/>
          </a:xfrm>
          <a:prstGeom prst="rect">
            <a:avLst/>
          </a:prstGeom>
        </p:spPr>
      </p:pic>
      <p:sp>
        <p:nvSpPr>
          <p:cNvPr id="23" name="Rectangle 22">
            <a:extLst>
              <a:ext uri="{FF2B5EF4-FFF2-40B4-BE49-F238E27FC236}">
                <a16:creationId xmlns:a16="http://schemas.microsoft.com/office/drawing/2014/main" id="{F91C2D22-0D71-C881-5C2B-A8353A2CFE25}"/>
              </a:ext>
            </a:extLst>
          </p:cNvPr>
          <p:cNvSpPr/>
          <p:nvPr/>
        </p:nvSpPr>
        <p:spPr>
          <a:xfrm>
            <a:off x="8213522" y="3808705"/>
            <a:ext cx="3600000" cy="2547645"/>
          </a:xfrm>
          <a:prstGeom prst="rect">
            <a:avLst/>
          </a:prstGeom>
          <a:solidFill>
            <a:srgbClr val="F68025">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30" name="TextBox 29">
            <a:extLst>
              <a:ext uri="{FF2B5EF4-FFF2-40B4-BE49-F238E27FC236}">
                <a16:creationId xmlns:a16="http://schemas.microsoft.com/office/drawing/2014/main" id="{784B91AC-3EBC-0C1C-B58D-49B35D1A9CCA}"/>
              </a:ext>
            </a:extLst>
          </p:cNvPr>
          <p:cNvSpPr txBox="1"/>
          <p:nvPr/>
        </p:nvSpPr>
        <p:spPr>
          <a:xfrm>
            <a:off x="8428963" y="4037955"/>
            <a:ext cx="3035445" cy="2031325"/>
          </a:xfrm>
          <a:prstGeom prst="rect">
            <a:avLst/>
          </a:prstGeom>
          <a:noFill/>
        </p:spPr>
        <p:txBody>
          <a:bodyPr wrap="square" rtlCol="0" anchor="ctr">
            <a:spAutoFit/>
          </a:bodyPr>
          <a:lstStyle/>
          <a:p>
            <a:pPr algn="ctr"/>
            <a:r>
              <a:rPr lang="es-ES" sz="1400" b="1">
                <a:solidFill>
                  <a:schemeClr val="bg1"/>
                </a:solidFill>
                <a:latin typeface="FRUTIGER LT 45 LIGHT" panose="02000503000000000000" pitchFamily="2" charset="0"/>
              </a:rPr>
              <a:t>Múltiples configuraciones disponibles, incluyendo tubos de rayos X sobre rieles para montaje en techo o suelo, selección de detectores y movimiento de </a:t>
            </a:r>
            <a:r>
              <a:rPr lang="es-ES" sz="1400" b="1" err="1">
                <a:solidFill>
                  <a:schemeClr val="bg1"/>
                </a:solidFill>
                <a:latin typeface="FRUTIGER LT 45 LIGHT" panose="02000503000000000000" pitchFamily="2" charset="0"/>
              </a:rPr>
              <a:t>bucky</a:t>
            </a:r>
            <a:r>
              <a:rPr lang="es-ES" sz="1400" b="1">
                <a:solidFill>
                  <a:schemeClr val="bg1"/>
                </a:solidFill>
                <a:latin typeface="FRUTIGER LT 45 LIGHT" panose="02000503000000000000" pitchFamily="2" charset="0"/>
              </a:rPr>
              <a:t> en el soporte de pared y la mesa. Con tantas configuraciones, el sistema se puede configurar para adaptarse a los espacios hospitalarios más complejos.</a:t>
            </a:r>
            <a:endParaRPr lang="en-MX" sz="1400" b="1">
              <a:solidFill>
                <a:schemeClr val="bg1"/>
              </a:solidFill>
              <a:latin typeface="FRUTIGER LT 45 LIGHT" panose="02000503000000000000" pitchFamily="2" charset="0"/>
            </a:endParaRPr>
          </a:p>
        </p:txBody>
      </p:sp>
      <p:sp>
        <p:nvSpPr>
          <p:cNvPr id="216" name="Our Portafolio text box">
            <a:extLst>
              <a:ext uri="{FF2B5EF4-FFF2-40B4-BE49-F238E27FC236}">
                <a16:creationId xmlns:a16="http://schemas.microsoft.com/office/drawing/2014/main" id="{91447FED-B217-94D9-F707-EC8CBC926434}"/>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217" name="Footer Placeholder 4">
            <a:extLst>
              <a:ext uri="{FF2B5EF4-FFF2-40B4-BE49-F238E27FC236}">
                <a16:creationId xmlns:a16="http://schemas.microsoft.com/office/drawing/2014/main" id="{54EE5527-B4C0-D3F7-F772-8D4827235E0D}"/>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218" name="Thank you Title">
            <a:extLst>
              <a:ext uri="{FF2B5EF4-FFF2-40B4-BE49-F238E27FC236}">
                <a16:creationId xmlns:a16="http://schemas.microsoft.com/office/drawing/2014/main" id="{1A2EF840-943B-0B4A-972E-D424F3A4AB24}"/>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219" name="Why Us picture">
            <a:extLst>
              <a:ext uri="{FF2B5EF4-FFF2-40B4-BE49-F238E27FC236}">
                <a16:creationId xmlns:a16="http://schemas.microsoft.com/office/drawing/2014/main" id="{02FE5E4F-A335-6CD5-DA67-D7E837D17945}"/>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grpSp>
        <p:nvGrpSpPr>
          <p:cNvPr id="220" name="PRINTING">
            <a:extLst>
              <a:ext uri="{FF2B5EF4-FFF2-40B4-BE49-F238E27FC236}">
                <a16:creationId xmlns:a16="http://schemas.microsoft.com/office/drawing/2014/main" id="{F7F59A97-7F6D-23BD-D140-1D3D664DD2C1}"/>
              </a:ext>
            </a:extLst>
          </p:cNvPr>
          <p:cNvGrpSpPr/>
          <p:nvPr/>
        </p:nvGrpSpPr>
        <p:grpSpPr>
          <a:xfrm>
            <a:off x="-4150933" y="4208655"/>
            <a:ext cx="2263350" cy="1982042"/>
            <a:chOff x="9691837" y="4522498"/>
            <a:chExt cx="2263350" cy="1982042"/>
          </a:xfrm>
        </p:grpSpPr>
        <p:sp>
          <p:nvSpPr>
            <p:cNvPr id="221" name="Rectangulo Printing">
              <a:hlinkClick r:id="rId10" action="ppaction://hlinksldjump"/>
              <a:extLst>
                <a:ext uri="{FF2B5EF4-FFF2-40B4-BE49-F238E27FC236}">
                  <a16:creationId xmlns:a16="http://schemas.microsoft.com/office/drawing/2014/main" id="{BAA509FE-5DBC-A273-3988-D031A28D83B2}"/>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22" name="TextBox Printing">
              <a:hlinkClick r:id="rId10" action="ppaction://hlinksldjump"/>
              <a:extLst>
                <a:ext uri="{FF2B5EF4-FFF2-40B4-BE49-F238E27FC236}">
                  <a16:creationId xmlns:a16="http://schemas.microsoft.com/office/drawing/2014/main" id="{857C1421-4E0A-9449-DB52-C0D27E4D8D4D}"/>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223" name="Prodcut image 5950">
              <a:hlinkClick r:id="rId10" action="ppaction://hlinksldjump"/>
              <a:extLst>
                <a:ext uri="{FF2B5EF4-FFF2-40B4-BE49-F238E27FC236}">
                  <a16:creationId xmlns:a16="http://schemas.microsoft.com/office/drawing/2014/main" id="{744C8B93-D037-462A-B237-768482842CB2}"/>
                </a:ext>
              </a:extLst>
            </p:cNvPr>
            <p:cNvPicPr>
              <a:picLocks noChangeAspect="1" noChangeArrowheads="1"/>
            </p:cNvPicPr>
            <p:nvPr/>
          </p:nvPicPr>
          <p:blipFill>
            <a:blip r:embed="rId11"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224" name="Vita Flex">
              <a:hlinkClick r:id="rId10" action="ppaction://hlinksldjump"/>
              <a:extLst>
                <a:ext uri="{FF2B5EF4-FFF2-40B4-BE49-F238E27FC236}">
                  <a16:creationId xmlns:a16="http://schemas.microsoft.com/office/drawing/2014/main" id="{E78A660E-2847-AAC0-62DF-EED0B2616B03}"/>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229" name="RISE">
            <a:extLst>
              <a:ext uri="{FF2B5EF4-FFF2-40B4-BE49-F238E27FC236}">
                <a16:creationId xmlns:a16="http://schemas.microsoft.com/office/drawing/2014/main" id="{7D8B226E-991B-5FCB-BD42-58321D3B8226}"/>
              </a:ext>
            </a:extLst>
          </p:cNvPr>
          <p:cNvGrpSpPr/>
          <p:nvPr/>
        </p:nvGrpSpPr>
        <p:grpSpPr>
          <a:xfrm>
            <a:off x="-11285110" y="4208655"/>
            <a:ext cx="2042338" cy="1982042"/>
            <a:chOff x="3870208" y="4306822"/>
            <a:chExt cx="2042338" cy="1982042"/>
          </a:xfrm>
        </p:grpSpPr>
        <p:grpSp>
          <p:nvGrpSpPr>
            <p:cNvPr id="230" name="RISE">
              <a:extLst>
                <a:ext uri="{FF2B5EF4-FFF2-40B4-BE49-F238E27FC236}">
                  <a16:creationId xmlns:a16="http://schemas.microsoft.com/office/drawing/2014/main" id="{BD42DC4A-EB02-E3B4-BE2D-77E175D52D71}"/>
                </a:ext>
              </a:extLst>
            </p:cNvPr>
            <p:cNvGrpSpPr/>
            <p:nvPr/>
          </p:nvGrpSpPr>
          <p:grpSpPr>
            <a:xfrm>
              <a:off x="3870208" y="4306822"/>
              <a:ext cx="2042338" cy="1982042"/>
              <a:chOff x="2933238" y="4372963"/>
              <a:chExt cx="2042338" cy="1982042"/>
            </a:xfrm>
          </p:grpSpPr>
          <p:sp>
            <p:nvSpPr>
              <p:cNvPr id="232" name="Rectangulo Rise">
                <a:hlinkClick r:id="rId13" action="ppaction://hlinksldjump"/>
                <a:extLst>
                  <a:ext uri="{FF2B5EF4-FFF2-40B4-BE49-F238E27FC236}">
                    <a16:creationId xmlns:a16="http://schemas.microsoft.com/office/drawing/2014/main" id="{69A3A381-51FC-8B50-F7F1-718F8A528C7D}"/>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33" name="TextBox Rise">
                <a:hlinkClick r:id="rId13" action="ppaction://hlinksldjump"/>
                <a:extLst>
                  <a:ext uri="{FF2B5EF4-FFF2-40B4-BE49-F238E27FC236}">
                    <a16:creationId xmlns:a16="http://schemas.microsoft.com/office/drawing/2014/main" id="{0F0B070E-3F5F-B7D7-4B98-7A86E6EFDA89}"/>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231" name="Picture 230">
              <a:hlinkClick r:id="rId13" action="ppaction://hlinksldjump"/>
              <a:extLst>
                <a:ext uri="{FF2B5EF4-FFF2-40B4-BE49-F238E27FC236}">
                  <a16:creationId xmlns:a16="http://schemas.microsoft.com/office/drawing/2014/main" id="{57DD0AE9-1002-8F5A-5D7F-519D5C4F71B9}"/>
                </a:ext>
              </a:extLst>
            </p:cNvPr>
            <p:cNvPicPr>
              <a:picLocks noChangeAspect="1"/>
            </p:cNvPicPr>
            <p:nvPr/>
          </p:nvPicPr>
          <p:blipFill>
            <a:blip r:embed="rId14"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234" name="REVOLUTION">
            <a:extLst>
              <a:ext uri="{FF2B5EF4-FFF2-40B4-BE49-F238E27FC236}">
                <a16:creationId xmlns:a16="http://schemas.microsoft.com/office/drawing/2014/main" id="{CC1F0348-2C1F-12DD-8DC0-7623A0BBF032}"/>
              </a:ext>
            </a:extLst>
          </p:cNvPr>
          <p:cNvGrpSpPr/>
          <p:nvPr/>
        </p:nvGrpSpPr>
        <p:grpSpPr>
          <a:xfrm>
            <a:off x="-14975241" y="4203612"/>
            <a:ext cx="2062983" cy="1992129"/>
            <a:chOff x="612262" y="4383050"/>
            <a:chExt cx="2062983" cy="1992129"/>
          </a:xfrm>
        </p:grpSpPr>
        <p:sp>
          <p:nvSpPr>
            <p:cNvPr id="235" name="Rectangulo Revolution">
              <a:hlinkClick r:id="rId15" action="ppaction://hlinksldjump"/>
              <a:extLst>
                <a:ext uri="{FF2B5EF4-FFF2-40B4-BE49-F238E27FC236}">
                  <a16:creationId xmlns:a16="http://schemas.microsoft.com/office/drawing/2014/main" id="{5A528149-2CAF-975C-CA7E-AE1D55066801}"/>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236" name="Prodcut image Revolution">
              <a:hlinkClick r:id="rId15" action="ppaction://hlinksldjump"/>
              <a:extLst>
                <a:ext uri="{FF2B5EF4-FFF2-40B4-BE49-F238E27FC236}">
                  <a16:creationId xmlns:a16="http://schemas.microsoft.com/office/drawing/2014/main" id="{5B12AFB5-9D74-4D7F-B256-77BC72C251E3}"/>
                </a:ext>
              </a:extLst>
            </p:cNvPr>
            <p:cNvPicPr>
              <a:picLocks noChangeAspect="1"/>
            </p:cNvPicPr>
            <p:nvPr/>
          </p:nvPicPr>
          <p:blipFill>
            <a:blip r:embed="rId16"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237" name="TextBox Revolution">
              <a:hlinkClick r:id="rId15" action="ppaction://hlinksldjump"/>
              <a:extLst>
                <a:ext uri="{FF2B5EF4-FFF2-40B4-BE49-F238E27FC236}">
                  <a16:creationId xmlns:a16="http://schemas.microsoft.com/office/drawing/2014/main" id="{0BF34115-874F-04DF-4852-9C74A6723C65}"/>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sp>
        <p:nvSpPr>
          <p:cNvPr id="238" name="Medical Imaging Title">
            <a:extLst>
              <a:ext uri="{FF2B5EF4-FFF2-40B4-BE49-F238E27FC236}">
                <a16:creationId xmlns:a16="http://schemas.microsoft.com/office/drawing/2014/main" id="{605421B4-A6CF-2791-096B-A6187326C0A3}"/>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239" name="We Care Text">
            <a:extLst>
              <a:ext uri="{FF2B5EF4-FFF2-40B4-BE49-F238E27FC236}">
                <a16:creationId xmlns:a16="http://schemas.microsoft.com/office/drawing/2014/main" id="{ECF81850-80DC-352B-7727-1274F913F165}"/>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240" name="Thank you image">
            <a:extLst>
              <a:ext uri="{FF2B5EF4-FFF2-40B4-BE49-F238E27FC236}">
                <a16:creationId xmlns:a16="http://schemas.microsoft.com/office/drawing/2014/main" id="{074DD480-1DA4-A881-8420-4A2D088B8DDA}"/>
              </a:ext>
            </a:extLst>
          </p:cNvPr>
          <p:cNvPicPr>
            <a:picLocks noChangeAspect="1"/>
          </p:cNvPicPr>
          <p:nvPr/>
        </p:nvPicPr>
        <p:blipFill>
          <a:blip r:embed="rId17"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241" name="EXCEL">
            <a:extLst>
              <a:ext uri="{FF2B5EF4-FFF2-40B4-BE49-F238E27FC236}">
                <a16:creationId xmlns:a16="http://schemas.microsoft.com/office/drawing/2014/main" id="{F336CBA5-F0CB-8824-7BBE-89E998ABF144}"/>
              </a:ext>
            </a:extLst>
          </p:cNvPr>
          <p:cNvGrpSpPr/>
          <p:nvPr/>
        </p:nvGrpSpPr>
        <p:grpSpPr>
          <a:xfrm>
            <a:off x="26541013" y="1885505"/>
            <a:ext cx="2057103" cy="1982042"/>
            <a:chOff x="9706418" y="2036246"/>
            <a:chExt cx="2057103" cy="1982042"/>
          </a:xfrm>
        </p:grpSpPr>
        <p:sp>
          <p:nvSpPr>
            <p:cNvPr id="242" name="Rectangulo Excel">
              <a:hlinkClick r:id="rId18" action="ppaction://hlinksldjump"/>
              <a:extLst>
                <a:ext uri="{FF2B5EF4-FFF2-40B4-BE49-F238E27FC236}">
                  <a16:creationId xmlns:a16="http://schemas.microsoft.com/office/drawing/2014/main" id="{0B6A24D6-2C6D-1119-FD23-52CF5945437F}"/>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43" name="TextBox Excel">
              <a:hlinkClick r:id="rId18" action="ppaction://hlinksldjump"/>
              <a:extLst>
                <a:ext uri="{FF2B5EF4-FFF2-40B4-BE49-F238E27FC236}">
                  <a16:creationId xmlns:a16="http://schemas.microsoft.com/office/drawing/2014/main" id="{E6EB4E49-7764-79F2-B24E-3B854F6B8D45}"/>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244" name="Product image Excel">
              <a:hlinkClick r:id="rId18" action="ppaction://hlinksldjump"/>
              <a:extLst>
                <a:ext uri="{FF2B5EF4-FFF2-40B4-BE49-F238E27FC236}">
                  <a16:creationId xmlns:a16="http://schemas.microsoft.com/office/drawing/2014/main" id="{56FB1D6F-DF05-7B05-2650-3BFB2F4636E5}"/>
                </a:ext>
              </a:extLst>
            </p:cNvPr>
            <p:cNvPicPr>
              <a:picLocks noChangeAspect="1"/>
            </p:cNvPicPr>
            <p:nvPr/>
          </p:nvPicPr>
          <p:blipFill>
            <a:blip r:embed="rId19"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245" name="COMPAS OTC">
            <a:extLst>
              <a:ext uri="{FF2B5EF4-FFF2-40B4-BE49-F238E27FC236}">
                <a16:creationId xmlns:a16="http://schemas.microsoft.com/office/drawing/2014/main" id="{AB6A4EEE-1C84-AC85-3A46-8426AEC001B9}"/>
              </a:ext>
            </a:extLst>
          </p:cNvPr>
          <p:cNvGrpSpPr/>
          <p:nvPr/>
        </p:nvGrpSpPr>
        <p:grpSpPr>
          <a:xfrm>
            <a:off x="22389051" y="1885505"/>
            <a:ext cx="2042338" cy="1982042"/>
            <a:chOff x="5078285" y="2036246"/>
            <a:chExt cx="2042338" cy="1982042"/>
          </a:xfrm>
        </p:grpSpPr>
        <p:sp>
          <p:nvSpPr>
            <p:cNvPr id="246" name="Rectangulo Compas OTC">
              <a:hlinkClick r:id="rId20" action="ppaction://hlinksldjump"/>
              <a:extLst>
                <a:ext uri="{FF2B5EF4-FFF2-40B4-BE49-F238E27FC236}">
                  <a16:creationId xmlns:a16="http://schemas.microsoft.com/office/drawing/2014/main" id="{1817F36A-412E-338E-B121-2350CE90ECD2}"/>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47" name="TextBox Compass OTC">
              <a:hlinkClick r:id="rId20" action="ppaction://hlinksldjump"/>
              <a:extLst>
                <a:ext uri="{FF2B5EF4-FFF2-40B4-BE49-F238E27FC236}">
                  <a16:creationId xmlns:a16="http://schemas.microsoft.com/office/drawing/2014/main" id="{46639A6E-5C4E-8006-011B-FE23EF632CCE}"/>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248" name="Product image Compass OTC">
              <a:hlinkClick r:id="rId20" action="ppaction://hlinksldjump"/>
              <a:extLst>
                <a:ext uri="{FF2B5EF4-FFF2-40B4-BE49-F238E27FC236}">
                  <a16:creationId xmlns:a16="http://schemas.microsoft.com/office/drawing/2014/main" id="{26BCA6D9-BA3E-F480-40DC-BB1211E198A0}"/>
                </a:ext>
              </a:extLst>
            </p:cNvPr>
            <p:cNvPicPr>
              <a:picLocks noChangeAspect="1"/>
            </p:cNvPicPr>
            <p:nvPr/>
          </p:nvPicPr>
          <p:blipFill rotWithShape="1">
            <a:blip r:embed="rId21"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249" name="COMPASS FMT">
            <a:extLst>
              <a:ext uri="{FF2B5EF4-FFF2-40B4-BE49-F238E27FC236}">
                <a16:creationId xmlns:a16="http://schemas.microsoft.com/office/drawing/2014/main" id="{5D933569-AFF1-C960-497A-CD16682E7093}"/>
              </a:ext>
            </a:extLst>
          </p:cNvPr>
          <p:cNvGrpSpPr/>
          <p:nvPr/>
        </p:nvGrpSpPr>
        <p:grpSpPr>
          <a:xfrm>
            <a:off x="18200403" y="1885505"/>
            <a:ext cx="2042338" cy="1982042"/>
            <a:chOff x="2774521" y="2046333"/>
            <a:chExt cx="2042338" cy="1982042"/>
          </a:xfrm>
        </p:grpSpPr>
        <p:grpSp>
          <p:nvGrpSpPr>
            <p:cNvPr id="250" name="Group 249">
              <a:extLst>
                <a:ext uri="{FF2B5EF4-FFF2-40B4-BE49-F238E27FC236}">
                  <a16:creationId xmlns:a16="http://schemas.microsoft.com/office/drawing/2014/main" id="{FDB752CC-13F8-2D3C-D48A-21BABF775E92}"/>
                </a:ext>
              </a:extLst>
            </p:cNvPr>
            <p:cNvGrpSpPr/>
            <p:nvPr/>
          </p:nvGrpSpPr>
          <p:grpSpPr>
            <a:xfrm>
              <a:off x="2774521" y="2046333"/>
              <a:ext cx="2042338" cy="1982042"/>
              <a:chOff x="2774521" y="2046333"/>
              <a:chExt cx="2042338" cy="1982042"/>
            </a:xfrm>
          </p:grpSpPr>
          <p:sp>
            <p:nvSpPr>
              <p:cNvPr id="252" name="Rectangulo Horizon">
                <a:hlinkClick r:id="rId22" action="ppaction://hlinksldjump"/>
                <a:extLst>
                  <a:ext uri="{FF2B5EF4-FFF2-40B4-BE49-F238E27FC236}">
                    <a16:creationId xmlns:a16="http://schemas.microsoft.com/office/drawing/2014/main" id="{DD09B967-1C31-449B-1605-5972D1E7BF62}"/>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53" name="TextBox Compass FMT">
                <a:hlinkClick r:id="rId22" action="ppaction://hlinksldjump"/>
                <a:extLst>
                  <a:ext uri="{FF2B5EF4-FFF2-40B4-BE49-F238E27FC236}">
                    <a16:creationId xmlns:a16="http://schemas.microsoft.com/office/drawing/2014/main" id="{34E7AE02-D908-20EA-05B3-6602810EC825}"/>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251" name="Picture 250">
              <a:hlinkClick r:id="rId22" action="ppaction://hlinksldjump"/>
              <a:extLst>
                <a:ext uri="{FF2B5EF4-FFF2-40B4-BE49-F238E27FC236}">
                  <a16:creationId xmlns:a16="http://schemas.microsoft.com/office/drawing/2014/main" id="{EA7AC6D2-E021-2FEC-EF4F-44747405F35F}"/>
                </a:ext>
              </a:extLst>
            </p:cNvPr>
            <p:cNvPicPr>
              <a:picLocks noChangeAspect="1"/>
            </p:cNvPicPr>
            <p:nvPr/>
          </p:nvPicPr>
          <p:blipFill rotWithShape="1">
            <a:blip r:embed="rId23"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254" name="HORIZON">
            <a:extLst>
              <a:ext uri="{FF2B5EF4-FFF2-40B4-BE49-F238E27FC236}">
                <a16:creationId xmlns:a16="http://schemas.microsoft.com/office/drawing/2014/main" id="{D867BAAB-D1D0-877C-3E75-3504018080A2}"/>
              </a:ext>
            </a:extLst>
          </p:cNvPr>
          <p:cNvGrpSpPr/>
          <p:nvPr/>
        </p:nvGrpSpPr>
        <p:grpSpPr>
          <a:xfrm>
            <a:off x="14110573" y="1885505"/>
            <a:ext cx="2062983" cy="1982042"/>
            <a:chOff x="443243" y="2046333"/>
            <a:chExt cx="2062983" cy="1982042"/>
          </a:xfrm>
        </p:grpSpPr>
        <p:sp>
          <p:nvSpPr>
            <p:cNvPr id="255" name="Rectangulo Horizon">
              <a:hlinkClick r:id="rId24" action="ppaction://hlinksldjump"/>
              <a:extLst>
                <a:ext uri="{FF2B5EF4-FFF2-40B4-BE49-F238E27FC236}">
                  <a16:creationId xmlns:a16="http://schemas.microsoft.com/office/drawing/2014/main" id="{2E0365F4-4AA8-E081-F4DE-E8F314F4838E}"/>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56" name="TextBox Horizon">
              <a:hlinkClick r:id="rId24" action="ppaction://hlinksldjump"/>
              <a:extLst>
                <a:ext uri="{FF2B5EF4-FFF2-40B4-BE49-F238E27FC236}">
                  <a16:creationId xmlns:a16="http://schemas.microsoft.com/office/drawing/2014/main" id="{E0AF677A-BCA8-462D-5902-5351D778B9D7}"/>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257" name="Product image Horizon">
              <a:hlinkClick r:id="rId24" action="ppaction://hlinksldjump"/>
              <a:extLst>
                <a:ext uri="{FF2B5EF4-FFF2-40B4-BE49-F238E27FC236}">
                  <a16:creationId xmlns:a16="http://schemas.microsoft.com/office/drawing/2014/main" id="{56862AA4-D729-C22C-A64B-1F6D0CEDE4A7}"/>
                </a:ext>
              </a:extLst>
            </p:cNvPr>
            <p:cNvPicPr>
              <a:picLocks noChangeAspect="1"/>
            </p:cNvPicPr>
            <p:nvPr/>
          </p:nvPicPr>
          <p:blipFill rotWithShape="1">
            <a:blip r:embed="rId25"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grpSp>
        <p:nvGrpSpPr>
          <p:cNvPr id="258" name="Tech Specs 1">
            <a:extLst>
              <a:ext uri="{FF2B5EF4-FFF2-40B4-BE49-F238E27FC236}">
                <a16:creationId xmlns:a16="http://schemas.microsoft.com/office/drawing/2014/main" id="{3074AD6B-DB65-4E4E-6D25-179C192F66AB}"/>
              </a:ext>
            </a:extLst>
          </p:cNvPr>
          <p:cNvGrpSpPr/>
          <p:nvPr/>
        </p:nvGrpSpPr>
        <p:grpSpPr>
          <a:xfrm>
            <a:off x="14295159" y="2368473"/>
            <a:ext cx="4499838" cy="338554"/>
            <a:chOff x="7863827" y="2368473"/>
            <a:chExt cx="4499838" cy="338554"/>
          </a:xfrm>
        </p:grpSpPr>
        <p:sp>
          <p:nvSpPr>
            <p:cNvPr id="259" name="TextBox 258">
              <a:extLst>
                <a:ext uri="{FF2B5EF4-FFF2-40B4-BE49-F238E27FC236}">
                  <a16:creationId xmlns:a16="http://schemas.microsoft.com/office/drawing/2014/main" id="{6E23C2C7-AFC9-A038-B7D1-B689149DBF27}"/>
                </a:ext>
              </a:extLst>
            </p:cNvPr>
            <p:cNvSpPr txBox="1"/>
            <p:nvPr/>
          </p:nvSpPr>
          <p:spPr>
            <a:xfrm>
              <a:off x="7863827" y="2368473"/>
              <a:ext cx="2751133"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Rango de elevación de la mesa</a:t>
              </a:r>
              <a:endParaRPr lang="en-MX" sz="1600">
                <a:solidFill>
                  <a:schemeClr val="bg1"/>
                </a:solidFill>
                <a:latin typeface="FRUTIGER LT 45 LIGHT" panose="02000503000000000000" pitchFamily="2" charset="0"/>
              </a:endParaRPr>
            </a:p>
          </p:txBody>
        </p:sp>
        <p:sp>
          <p:nvSpPr>
            <p:cNvPr id="260" name="TextBox 259">
              <a:extLst>
                <a:ext uri="{FF2B5EF4-FFF2-40B4-BE49-F238E27FC236}">
                  <a16:creationId xmlns:a16="http://schemas.microsoft.com/office/drawing/2014/main" id="{E35BC526-AE25-8DC9-6256-2C944B2201E5}"/>
                </a:ext>
              </a:extLst>
            </p:cNvPr>
            <p:cNvSpPr txBox="1"/>
            <p:nvPr/>
          </p:nvSpPr>
          <p:spPr>
            <a:xfrm>
              <a:off x="10677693" y="2368473"/>
              <a:ext cx="1685972"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21.6 - 32.4 inches</a:t>
              </a:r>
            </a:p>
          </p:txBody>
        </p:sp>
      </p:grpSp>
      <p:grpSp>
        <p:nvGrpSpPr>
          <p:cNvPr id="261" name="Tech Specs 2">
            <a:extLst>
              <a:ext uri="{FF2B5EF4-FFF2-40B4-BE49-F238E27FC236}">
                <a16:creationId xmlns:a16="http://schemas.microsoft.com/office/drawing/2014/main" id="{2749D28C-27F4-6D38-E050-582508808E58}"/>
              </a:ext>
            </a:extLst>
          </p:cNvPr>
          <p:cNvGrpSpPr/>
          <p:nvPr/>
        </p:nvGrpSpPr>
        <p:grpSpPr>
          <a:xfrm>
            <a:off x="14295159" y="2827105"/>
            <a:ext cx="4499838" cy="338554"/>
            <a:chOff x="7863827" y="2827105"/>
            <a:chExt cx="4499838" cy="338554"/>
          </a:xfrm>
        </p:grpSpPr>
        <p:sp>
          <p:nvSpPr>
            <p:cNvPr id="262" name="TextBox 261">
              <a:extLst>
                <a:ext uri="{FF2B5EF4-FFF2-40B4-BE49-F238E27FC236}">
                  <a16:creationId xmlns:a16="http://schemas.microsoft.com/office/drawing/2014/main" id="{98BE7647-D6DE-5674-586A-E71E5B9E10A8}"/>
                </a:ext>
              </a:extLst>
            </p:cNvPr>
            <p:cNvSpPr txBox="1"/>
            <p:nvPr/>
          </p:nvSpPr>
          <p:spPr>
            <a:xfrm>
              <a:off x="7863827" y="2827105"/>
              <a:ext cx="2751133"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Dimensiones de la mesa</a:t>
              </a:r>
              <a:endParaRPr lang="en-MX" sz="1600">
                <a:solidFill>
                  <a:schemeClr val="bg1"/>
                </a:solidFill>
                <a:latin typeface="FRUTIGER LT 45 LIGHT" panose="02000503000000000000" pitchFamily="2" charset="0"/>
              </a:endParaRPr>
            </a:p>
          </p:txBody>
        </p:sp>
        <p:sp>
          <p:nvSpPr>
            <p:cNvPr id="263" name="TextBox 262">
              <a:extLst>
                <a:ext uri="{FF2B5EF4-FFF2-40B4-BE49-F238E27FC236}">
                  <a16:creationId xmlns:a16="http://schemas.microsoft.com/office/drawing/2014/main" id="{0766D461-A1A6-E806-1EDA-6C4DB31BD229}"/>
                </a:ext>
              </a:extLst>
            </p:cNvPr>
            <p:cNvSpPr txBox="1"/>
            <p:nvPr/>
          </p:nvSpPr>
          <p:spPr>
            <a:xfrm>
              <a:off x="10677693" y="2827105"/>
              <a:ext cx="1685972"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85 x 35 inches</a:t>
              </a:r>
            </a:p>
          </p:txBody>
        </p:sp>
      </p:grpSp>
      <p:grpSp>
        <p:nvGrpSpPr>
          <p:cNvPr id="264" name="Tech Specs 3">
            <a:extLst>
              <a:ext uri="{FF2B5EF4-FFF2-40B4-BE49-F238E27FC236}">
                <a16:creationId xmlns:a16="http://schemas.microsoft.com/office/drawing/2014/main" id="{40961D30-0631-0818-9C89-5184055F0E40}"/>
              </a:ext>
            </a:extLst>
          </p:cNvPr>
          <p:cNvGrpSpPr/>
          <p:nvPr/>
        </p:nvGrpSpPr>
        <p:grpSpPr>
          <a:xfrm>
            <a:off x="14295159" y="3285737"/>
            <a:ext cx="4499838" cy="338554"/>
            <a:chOff x="7863827" y="3285737"/>
            <a:chExt cx="4499838" cy="338554"/>
          </a:xfrm>
        </p:grpSpPr>
        <p:sp>
          <p:nvSpPr>
            <p:cNvPr id="265" name="TextBox 264">
              <a:extLst>
                <a:ext uri="{FF2B5EF4-FFF2-40B4-BE49-F238E27FC236}">
                  <a16:creationId xmlns:a16="http://schemas.microsoft.com/office/drawing/2014/main" id="{FFD73B66-98D7-EFA5-DD13-B758231E2F8E}"/>
                </a:ext>
              </a:extLst>
            </p:cNvPr>
            <p:cNvSpPr txBox="1"/>
            <p:nvPr/>
          </p:nvSpPr>
          <p:spPr>
            <a:xfrm>
              <a:off x="7863827" y="3285737"/>
              <a:ext cx="2751133"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Límite de peso de la mesa</a:t>
              </a:r>
              <a:endParaRPr lang="en-MX" sz="1600">
                <a:solidFill>
                  <a:schemeClr val="bg1"/>
                </a:solidFill>
                <a:latin typeface="FRUTIGER LT 45 LIGHT" panose="02000503000000000000" pitchFamily="2" charset="0"/>
              </a:endParaRPr>
            </a:p>
          </p:txBody>
        </p:sp>
        <p:sp>
          <p:nvSpPr>
            <p:cNvPr id="266" name="TextBox 265">
              <a:extLst>
                <a:ext uri="{FF2B5EF4-FFF2-40B4-BE49-F238E27FC236}">
                  <a16:creationId xmlns:a16="http://schemas.microsoft.com/office/drawing/2014/main" id="{2225A2C1-EFB6-48E1-B9D3-49FCBA2733C5}"/>
                </a:ext>
              </a:extLst>
            </p:cNvPr>
            <p:cNvSpPr txBox="1"/>
            <p:nvPr/>
          </p:nvSpPr>
          <p:spPr>
            <a:xfrm>
              <a:off x="10677693" y="3285737"/>
              <a:ext cx="1685972"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650 lbs</a:t>
              </a:r>
            </a:p>
          </p:txBody>
        </p:sp>
      </p:grpSp>
      <p:grpSp>
        <p:nvGrpSpPr>
          <p:cNvPr id="267" name="Tech Specs 4">
            <a:extLst>
              <a:ext uri="{FF2B5EF4-FFF2-40B4-BE49-F238E27FC236}">
                <a16:creationId xmlns:a16="http://schemas.microsoft.com/office/drawing/2014/main" id="{33E8A8F4-EEA6-6E7B-2461-91C84B3F6D9C}"/>
              </a:ext>
            </a:extLst>
          </p:cNvPr>
          <p:cNvGrpSpPr/>
          <p:nvPr/>
        </p:nvGrpSpPr>
        <p:grpSpPr>
          <a:xfrm>
            <a:off x="14295159" y="3744368"/>
            <a:ext cx="4499838" cy="338554"/>
            <a:chOff x="7863827" y="3744368"/>
            <a:chExt cx="4499838" cy="338554"/>
          </a:xfrm>
        </p:grpSpPr>
        <p:sp>
          <p:nvSpPr>
            <p:cNvPr id="268" name="TextBox 267">
              <a:extLst>
                <a:ext uri="{FF2B5EF4-FFF2-40B4-BE49-F238E27FC236}">
                  <a16:creationId xmlns:a16="http://schemas.microsoft.com/office/drawing/2014/main" id="{637A958D-830B-C1BA-CF3D-889629841BA0}"/>
                </a:ext>
              </a:extLst>
            </p:cNvPr>
            <p:cNvSpPr txBox="1"/>
            <p:nvPr/>
          </p:nvSpPr>
          <p:spPr>
            <a:xfrm>
              <a:off x="7863827" y="3744368"/>
              <a:ext cx="2751133"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Pantalla del Tubo</a:t>
              </a:r>
              <a:endParaRPr lang="en-MX" sz="1600">
                <a:solidFill>
                  <a:schemeClr val="bg1"/>
                </a:solidFill>
                <a:latin typeface="FRUTIGER LT 45 LIGHT" panose="02000503000000000000" pitchFamily="2" charset="0"/>
              </a:endParaRPr>
            </a:p>
          </p:txBody>
        </p:sp>
        <p:sp>
          <p:nvSpPr>
            <p:cNvPr id="269" name="TextBox 268">
              <a:extLst>
                <a:ext uri="{FF2B5EF4-FFF2-40B4-BE49-F238E27FC236}">
                  <a16:creationId xmlns:a16="http://schemas.microsoft.com/office/drawing/2014/main" id="{F0685144-4624-2973-59E7-EE87491F0FF0}"/>
                </a:ext>
              </a:extLst>
            </p:cNvPr>
            <p:cNvSpPr txBox="1"/>
            <p:nvPr/>
          </p:nvSpPr>
          <p:spPr>
            <a:xfrm>
              <a:off x="10677693" y="3744368"/>
              <a:ext cx="1685972"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10 inches</a:t>
              </a:r>
            </a:p>
          </p:txBody>
        </p:sp>
      </p:grpSp>
      <p:sp>
        <p:nvSpPr>
          <p:cNvPr id="270" name="Subtitle Tech Specs">
            <a:extLst>
              <a:ext uri="{FF2B5EF4-FFF2-40B4-BE49-F238E27FC236}">
                <a16:creationId xmlns:a16="http://schemas.microsoft.com/office/drawing/2014/main" id="{45D25CE9-B189-F356-F6B8-CAE756F4A157}"/>
              </a:ext>
            </a:extLst>
          </p:cNvPr>
          <p:cNvSpPr txBox="1"/>
          <p:nvPr/>
        </p:nvSpPr>
        <p:spPr>
          <a:xfrm>
            <a:off x="14291725" y="1347649"/>
            <a:ext cx="2633726" cy="338554"/>
          </a:xfrm>
          <a:prstGeom prst="rect">
            <a:avLst/>
          </a:prstGeom>
          <a:noFill/>
        </p:spPr>
        <p:txBody>
          <a:bodyPr wrap="square" rtlCol="0">
            <a:spAutoFit/>
          </a:bodyPr>
          <a:lstStyle/>
          <a:p>
            <a:pPr algn="r"/>
            <a:r>
              <a:rPr lang="es-MX" sz="1600" dirty="0">
                <a:solidFill>
                  <a:srgbClr val="F47F26"/>
                </a:solidFill>
                <a:latin typeface="FRUTIGER LT 45 LIGHT" panose="02000503000000000000" pitchFamily="2" charset="0"/>
              </a:rPr>
              <a:t>Especificaciones Técnicas</a:t>
            </a:r>
          </a:p>
        </p:txBody>
      </p:sp>
      <p:sp>
        <p:nvSpPr>
          <p:cNvPr id="271" name="Subtitle Features">
            <a:extLst>
              <a:ext uri="{FF2B5EF4-FFF2-40B4-BE49-F238E27FC236}">
                <a16:creationId xmlns:a16="http://schemas.microsoft.com/office/drawing/2014/main" id="{CBBD8EAB-D58F-95A0-5EE9-9091D7D1ECCA}"/>
              </a:ext>
            </a:extLst>
          </p:cNvPr>
          <p:cNvSpPr txBox="1"/>
          <p:nvPr/>
        </p:nvSpPr>
        <p:spPr>
          <a:xfrm>
            <a:off x="14555973" y="1076845"/>
            <a:ext cx="3830320" cy="338554"/>
          </a:xfrm>
          <a:prstGeom prst="rect">
            <a:avLst/>
          </a:prstGeom>
          <a:noFill/>
        </p:spPr>
        <p:txBody>
          <a:bodyPr wrap="square" rtlCol="0">
            <a:spAutoFit/>
          </a:bodyPr>
          <a:lstStyle/>
          <a:p>
            <a:r>
              <a:rPr lang="es-MX" sz="1600" dirty="0">
                <a:solidFill>
                  <a:srgbClr val="F47F26"/>
                </a:solidFill>
                <a:latin typeface="FRUTIGER LT 45 LIGHT" panose="02000503000000000000" pitchFamily="2" charset="0"/>
              </a:rPr>
              <a:t>Características</a:t>
            </a:r>
          </a:p>
        </p:txBody>
      </p:sp>
      <p:sp>
        <p:nvSpPr>
          <p:cNvPr id="273" name="Subtitle Photo Gallery">
            <a:extLst>
              <a:ext uri="{FF2B5EF4-FFF2-40B4-BE49-F238E27FC236}">
                <a16:creationId xmlns:a16="http://schemas.microsoft.com/office/drawing/2014/main" id="{90FB9612-2483-F5A1-AD06-8822ACC0808F}"/>
              </a:ext>
            </a:extLst>
          </p:cNvPr>
          <p:cNvSpPr txBox="1"/>
          <p:nvPr/>
        </p:nvSpPr>
        <p:spPr>
          <a:xfrm>
            <a:off x="14555973" y="835681"/>
            <a:ext cx="3786875" cy="338554"/>
          </a:xfrm>
          <a:prstGeom prst="rect">
            <a:avLst/>
          </a:prstGeom>
          <a:noFill/>
        </p:spPr>
        <p:txBody>
          <a:bodyPr wrap="square" rtlCol="0">
            <a:spAutoFit/>
          </a:bodyPr>
          <a:lstStyle/>
          <a:p>
            <a:r>
              <a:rPr lang="es-MX" sz="1600" dirty="0">
                <a:solidFill>
                  <a:srgbClr val="F47F26"/>
                </a:solidFill>
                <a:latin typeface="FRUTIGER LT 45 LIGHT" panose="02000503000000000000" pitchFamily="2" charset="0"/>
              </a:rPr>
              <a:t>Galería de Fotos</a:t>
            </a:r>
            <a:endParaRPr lang="en-US" sz="1600" dirty="0">
              <a:solidFill>
                <a:srgbClr val="F47F26"/>
              </a:solidFill>
              <a:latin typeface="FRUTIGER LT 45 LIGHT" panose="02000503000000000000" pitchFamily="2" charset="0"/>
            </a:endParaRPr>
          </a:p>
        </p:txBody>
      </p:sp>
      <p:sp>
        <p:nvSpPr>
          <p:cNvPr id="274" name="Subtitle Compass FMT">
            <a:extLst>
              <a:ext uri="{FF2B5EF4-FFF2-40B4-BE49-F238E27FC236}">
                <a16:creationId xmlns:a16="http://schemas.microsoft.com/office/drawing/2014/main" id="{E35955A7-4C72-3A0D-6C66-CBF0B1881434}"/>
              </a:ext>
            </a:extLst>
          </p:cNvPr>
          <p:cNvSpPr txBox="1"/>
          <p:nvPr/>
        </p:nvSpPr>
        <p:spPr>
          <a:xfrm>
            <a:off x="14555973" y="557673"/>
            <a:ext cx="4772896" cy="338554"/>
          </a:xfrm>
          <a:prstGeom prst="rect">
            <a:avLst/>
          </a:prstGeom>
          <a:noFill/>
        </p:spPr>
        <p:txBody>
          <a:bodyPr wrap="square" rtlCol="0">
            <a:spAutoFit/>
          </a:bodyPr>
          <a:lstStyle/>
          <a:p>
            <a:r>
              <a:rPr lang="es-MX" sz="1600" dirty="0">
                <a:solidFill>
                  <a:srgbClr val="F47F26"/>
                </a:solidFill>
                <a:latin typeface="FRUTIGER LT 45 LIGHT" panose="02000503000000000000" pitchFamily="2" charset="0"/>
              </a:rPr>
              <a:t>Compatibilidad</a:t>
            </a:r>
            <a:r>
              <a:rPr lang="en-US" sz="1600" dirty="0">
                <a:solidFill>
                  <a:srgbClr val="F47F26"/>
                </a:solidFill>
                <a:latin typeface="FRUTIGER LT 45 LIGHT" panose="02000503000000000000" pitchFamily="2" charset="0"/>
              </a:rPr>
              <a:t> de </a:t>
            </a:r>
            <a:r>
              <a:rPr lang="es-MX" sz="1600" dirty="0">
                <a:solidFill>
                  <a:srgbClr val="F47F26"/>
                </a:solidFill>
                <a:latin typeface="FRUTIGER LT 45 LIGHT" panose="02000503000000000000" pitchFamily="2" charset="0"/>
              </a:rPr>
              <a:t>Detectores</a:t>
            </a:r>
          </a:p>
        </p:txBody>
      </p:sp>
      <p:sp>
        <p:nvSpPr>
          <p:cNvPr id="275" name="Feature Smart Noise Cancellation">
            <a:hlinkClick r:id="rId26" action="ppaction://hlinksldjump"/>
            <a:extLst>
              <a:ext uri="{FF2B5EF4-FFF2-40B4-BE49-F238E27FC236}">
                <a16:creationId xmlns:a16="http://schemas.microsoft.com/office/drawing/2014/main" id="{656B29C7-BBCC-FA3D-4055-85DC222C3491}"/>
              </a:ext>
            </a:extLst>
          </p:cNvPr>
          <p:cNvSpPr txBox="1"/>
          <p:nvPr/>
        </p:nvSpPr>
        <p:spPr>
          <a:xfrm>
            <a:off x="14291725" y="4385742"/>
            <a:ext cx="2934675" cy="369332"/>
          </a:xfrm>
          <a:prstGeom prst="rect">
            <a:avLst/>
          </a:prstGeom>
          <a:solidFill>
            <a:srgbClr val="F8A633"/>
          </a:solidFill>
          <a:ln>
            <a:noFill/>
          </a:ln>
        </p:spPr>
        <p:txBody>
          <a:bodyPr wrap="square" rtlCol="0">
            <a:spAutoFit/>
          </a:bodyPr>
          <a:lstStyle/>
          <a:p>
            <a:r>
              <a:rPr lang="es-ES">
                <a:solidFill>
                  <a:schemeClr val="bg1"/>
                </a:solidFill>
                <a:latin typeface="FRUTIGER LT 45 LIGHT" panose="02000503000000000000" pitchFamily="2" charset="0"/>
              </a:rPr>
              <a:t>Smart Noise Cancellation</a:t>
            </a:r>
            <a:endParaRPr lang="en-MX">
              <a:solidFill>
                <a:schemeClr val="bg1"/>
              </a:solidFill>
              <a:latin typeface="FRUTIGER LT 45 LIGHT" panose="02000503000000000000" pitchFamily="2" charset="0"/>
            </a:endParaRPr>
          </a:p>
        </p:txBody>
      </p:sp>
      <p:sp>
        <p:nvSpPr>
          <p:cNvPr id="276" name="Software Text">
            <a:extLst>
              <a:ext uri="{FF2B5EF4-FFF2-40B4-BE49-F238E27FC236}">
                <a16:creationId xmlns:a16="http://schemas.microsoft.com/office/drawing/2014/main" id="{2603ABCC-448C-F84A-7B75-2CCDCACD1587}"/>
              </a:ext>
            </a:extLst>
          </p:cNvPr>
          <p:cNvSpPr txBox="1"/>
          <p:nvPr/>
        </p:nvSpPr>
        <p:spPr>
          <a:xfrm>
            <a:off x="14291725" y="4108802"/>
            <a:ext cx="1402168" cy="276999"/>
          </a:xfrm>
          <a:prstGeom prst="rect">
            <a:avLst/>
          </a:prstGeom>
          <a:noFill/>
        </p:spPr>
        <p:txBody>
          <a:bodyPr wrap="square" rtlCol="0">
            <a:spAutoFit/>
          </a:bodyPr>
          <a:lstStyle/>
          <a:p>
            <a:r>
              <a:rPr lang="en-MX" sz="1200" b="1">
                <a:latin typeface="FRUTIGER LT 45 LIGHT" panose="02000503000000000000" pitchFamily="2" charset="0"/>
              </a:rPr>
              <a:t>Software</a:t>
            </a:r>
          </a:p>
        </p:txBody>
      </p:sp>
      <p:sp>
        <p:nvSpPr>
          <p:cNvPr id="277" name="Feature DRX-Compass with DRX-LC">
            <a:hlinkClick r:id="rId27" action="ppaction://hlinksldjump"/>
            <a:extLst>
              <a:ext uri="{FF2B5EF4-FFF2-40B4-BE49-F238E27FC236}">
                <a16:creationId xmlns:a16="http://schemas.microsoft.com/office/drawing/2014/main" id="{0D29D130-0D22-04DD-2725-9A4F6E20D8A0}"/>
              </a:ext>
            </a:extLst>
          </p:cNvPr>
          <p:cNvSpPr txBox="1"/>
          <p:nvPr/>
        </p:nvSpPr>
        <p:spPr>
          <a:xfrm>
            <a:off x="14291725" y="3739529"/>
            <a:ext cx="2934674" cy="369332"/>
          </a:xfrm>
          <a:prstGeom prst="rect">
            <a:avLst/>
          </a:prstGeom>
          <a:solidFill>
            <a:srgbClr val="F47F26"/>
          </a:solidFill>
          <a:ln>
            <a:noFill/>
          </a:ln>
        </p:spPr>
        <p:txBody>
          <a:bodyPr wrap="square" rtlCol="0">
            <a:spAutoFit/>
          </a:bodyPr>
          <a:lstStyle/>
          <a:p>
            <a:r>
              <a:rPr lang="en-MX">
                <a:solidFill>
                  <a:schemeClr val="bg1"/>
                </a:solidFill>
                <a:latin typeface="FRUTIGER LT 45 LIGHT" panose="02000503000000000000" pitchFamily="2" charset="0"/>
              </a:rPr>
              <a:t>DRX-Compass </a:t>
            </a:r>
            <a:r>
              <a:rPr lang="es-MX">
                <a:solidFill>
                  <a:schemeClr val="bg1"/>
                </a:solidFill>
                <a:latin typeface="FRUTIGER LT 45 LIGHT" panose="02000503000000000000" pitchFamily="2" charset="0"/>
              </a:rPr>
              <a:t>con</a:t>
            </a:r>
            <a:r>
              <a:rPr lang="en-MX">
                <a:solidFill>
                  <a:schemeClr val="bg1"/>
                </a:solidFill>
                <a:latin typeface="FRUTIGER LT 45 LIGHT" panose="02000503000000000000" pitchFamily="2" charset="0"/>
              </a:rPr>
              <a:t> DRX-LC</a:t>
            </a:r>
          </a:p>
        </p:txBody>
      </p:sp>
      <p:sp>
        <p:nvSpPr>
          <p:cNvPr id="278" name="Feature Auto LLI">
            <a:hlinkClick r:id="rId28" action="ppaction://hlinksldjump"/>
            <a:extLst>
              <a:ext uri="{FF2B5EF4-FFF2-40B4-BE49-F238E27FC236}">
                <a16:creationId xmlns:a16="http://schemas.microsoft.com/office/drawing/2014/main" id="{530F3FEB-91F0-CB36-980D-8348E6518447}"/>
              </a:ext>
            </a:extLst>
          </p:cNvPr>
          <p:cNvSpPr txBox="1"/>
          <p:nvPr/>
        </p:nvSpPr>
        <p:spPr>
          <a:xfrm>
            <a:off x="14291725" y="3321593"/>
            <a:ext cx="2934674" cy="369332"/>
          </a:xfrm>
          <a:prstGeom prst="rect">
            <a:avLst/>
          </a:prstGeom>
          <a:solidFill>
            <a:srgbClr val="F47F26"/>
          </a:solidFill>
          <a:ln>
            <a:noFill/>
          </a:ln>
        </p:spPr>
        <p:txBody>
          <a:bodyPr wrap="square" rtlCol="0">
            <a:spAutoFit/>
          </a:bodyPr>
          <a:lstStyle/>
          <a:p>
            <a:r>
              <a:rPr lang="en-MX">
                <a:solidFill>
                  <a:schemeClr val="bg1"/>
                </a:solidFill>
                <a:latin typeface="FRUTIGER LT 45 LIGHT" panose="02000503000000000000" pitchFamily="2" charset="0"/>
              </a:rPr>
              <a:t>Auto LLI</a:t>
            </a:r>
          </a:p>
        </p:txBody>
      </p:sp>
      <p:sp>
        <p:nvSpPr>
          <p:cNvPr id="279" name="Feature Table Auto Track">
            <a:hlinkClick r:id="rId29" action="ppaction://hlinksldjump"/>
            <a:extLst>
              <a:ext uri="{FF2B5EF4-FFF2-40B4-BE49-F238E27FC236}">
                <a16:creationId xmlns:a16="http://schemas.microsoft.com/office/drawing/2014/main" id="{13DA4E51-8D32-D776-F0CF-9D9C19924814}"/>
              </a:ext>
            </a:extLst>
          </p:cNvPr>
          <p:cNvSpPr txBox="1"/>
          <p:nvPr/>
        </p:nvSpPr>
        <p:spPr>
          <a:xfrm>
            <a:off x="14291725" y="2903657"/>
            <a:ext cx="2934674" cy="369332"/>
          </a:xfrm>
          <a:prstGeom prst="rect">
            <a:avLst/>
          </a:prstGeom>
          <a:solidFill>
            <a:srgbClr val="F47F26"/>
          </a:solidFill>
          <a:ln>
            <a:noFill/>
          </a:ln>
        </p:spPr>
        <p:txBody>
          <a:bodyPr wrap="square" rtlCol="0">
            <a:spAutoFit/>
          </a:bodyPr>
          <a:lstStyle/>
          <a:p>
            <a:r>
              <a:rPr lang="es-MX" err="1">
                <a:solidFill>
                  <a:schemeClr val="bg1"/>
                </a:solidFill>
                <a:latin typeface="FRUTIGER LT 45 LIGHT" panose="02000503000000000000" pitchFamily="2" charset="0"/>
              </a:rPr>
              <a:t>Autoseguimiento</a:t>
            </a:r>
            <a:r>
              <a:rPr lang="es-MX">
                <a:solidFill>
                  <a:schemeClr val="bg1"/>
                </a:solidFill>
                <a:latin typeface="FRUTIGER LT 45 LIGHT" panose="02000503000000000000" pitchFamily="2" charset="0"/>
              </a:rPr>
              <a:t> en mesa</a:t>
            </a:r>
            <a:endParaRPr lang="en-MX">
              <a:solidFill>
                <a:schemeClr val="bg1"/>
              </a:solidFill>
              <a:latin typeface="FRUTIGER LT 45 LIGHT" panose="02000503000000000000" pitchFamily="2" charset="0"/>
            </a:endParaRPr>
          </a:p>
        </p:txBody>
      </p:sp>
      <p:sp>
        <p:nvSpPr>
          <p:cNvPr id="280" name="Feature Wireless On Demand">
            <a:hlinkClick r:id="rId30" action="ppaction://hlinksldjump"/>
            <a:extLst>
              <a:ext uri="{FF2B5EF4-FFF2-40B4-BE49-F238E27FC236}">
                <a16:creationId xmlns:a16="http://schemas.microsoft.com/office/drawing/2014/main" id="{A4CCFC9C-3D1E-90A8-AAB2-8DA4019B6D8F}"/>
              </a:ext>
            </a:extLst>
          </p:cNvPr>
          <p:cNvSpPr txBox="1"/>
          <p:nvPr/>
        </p:nvSpPr>
        <p:spPr>
          <a:xfrm>
            <a:off x="14291725" y="2505711"/>
            <a:ext cx="2934674"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Inalámbrico a Demanda</a:t>
            </a:r>
            <a:endParaRPr lang="en-MX">
              <a:solidFill>
                <a:schemeClr val="bg1"/>
              </a:solidFill>
              <a:latin typeface="FRUTIGER LT 45 LIGHT" panose="02000503000000000000" pitchFamily="2" charset="0"/>
            </a:endParaRPr>
          </a:p>
        </p:txBody>
      </p:sp>
      <p:sp>
        <p:nvSpPr>
          <p:cNvPr id="111" name="Menu Background">
            <a:extLst>
              <a:ext uri="{FF2B5EF4-FFF2-40B4-BE49-F238E27FC236}">
                <a16:creationId xmlns:a16="http://schemas.microsoft.com/office/drawing/2014/main" id="{988DD02C-8AC6-0404-44F2-6385D945B7C6}"/>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32" name="Menu Portafolio">
            <a:hlinkClick r:id="rId31" action="ppaction://hlinksldjump"/>
            <a:extLst>
              <a:ext uri="{FF2B5EF4-FFF2-40B4-BE49-F238E27FC236}">
                <a16:creationId xmlns:a16="http://schemas.microsoft.com/office/drawing/2014/main" id="{6AF2A94C-45AB-C0F8-8351-F4F989BE4B5C}"/>
              </a:ext>
            </a:extLst>
          </p:cNvPr>
          <p:cNvSpPr txBox="1"/>
          <p:nvPr/>
        </p:nvSpPr>
        <p:spPr>
          <a:xfrm>
            <a:off x="8814465"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33" name="Menu End Presentation">
            <a:hlinkClick r:id="" action="ppaction://hlinkshowjump?jump=lastslide"/>
            <a:extLst>
              <a:ext uri="{FF2B5EF4-FFF2-40B4-BE49-F238E27FC236}">
                <a16:creationId xmlns:a16="http://schemas.microsoft.com/office/drawing/2014/main" id="{14DE457A-8FC6-E379-2B06-A608D57BEA29}"/>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34" name="Menu Detector">
            <a:hlinkClick r:id="rId32" action="ppaction://hlinksldjump"/>
            <a:extLst>
              <a:ext uri="{FF2B5EF4-FFF2-40B4-BE49-F238E27FC236}">
                <a16:creationId xmlns:a16="http://schemas.microsoft.com/office/drawing/2014/main" id="{3A30476D-1ED2-2E7F-518A-A14104D96D21}"/>
              </a:ext>
            </a:extLst>
          </p:cNvPr>
          <p:cNvSpPr txBox="1"/>
          <p:nvPr/>
        </p:nvSpPr>
        <p:spPr>
          <a:xfrm>
            <a:off x="7407634"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35" name="Menu Photo Gallery">
            <a:hlinkClick r:id="rId33" action="ppaction://hlinksldjump"/>
            <a:extLst>
              <a:ext uri="{FF2B5EF4-FFF2-40B4-BE49-F238E27FC236}">
                <a16:creationId xmlns:a16="http://schemas.microsoft.com/office/drawing/2014/main" id="{28644F6F-3C40-330D-1D6C-AE221FA8890C}"/>
              </a:ext>
            </a:extLst>
          </p:cNvPr>
          <p:cNvSpPr txBox="1"/>
          <p:nvPr/>
        </p:nvSpPr>
        <p:spPr>
          <a:xfrm>
            <a:off x="6000803"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54" name="Menu Benefits">
            <a:hlinkClick r:id="rId34" action="ppaction://hlinksldjump"/>
            <a:extLst>
              <a:ext uri="{FF2B5EF4-FFF2-40B4-BE49-F238E27FC236}">
                <a16:creationId xmlns:a16="http://schemas.microsoft.com/office/drawing/2014/main" id="{FD9C2541-0A84-FB65-78E2-CBDE4EF97E4D}"/>
              </a:ext>
            </a:extLst>
          </p:cNvPr>
          <p:cNvSpPr txBox="1"/>
          <p:nvPr/>
        </p:nvSpPr>
        <p:spPr>
          <a:xfrm>
            <a:off x="459397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Beneficios</a:t>
            </a:r>
          </a:p>
        </p:txBody>
      </p:sp>
      <p:sp>
        <p:nvSpPr>
          <p:cNvPr id="155" name="Menu Features">
            <a:hlinkClick r:id="rId35" action="ppaction://hlinksldjump"/>
            <a:extLst>
              <a:ext uri="{FF2B5EF4-FFF2-40B4-BE49-F238E27FC236}">
                <a16:creationId xmlns:a16="http://schemas.microsoft.com/office/drawing/2014/main" id="{86D079BF-54F5-8B8A-A9B4-81E963961B27}"/>
              </a:ext>
            </a:extLst>
          </p:cNvPr>
          <p:cNvSpPr txBox="1"/>
          <p:nvPr/>
        </p:nvSpPr>
        <p:spPr>
          <a:xfrm>
            <a:off x="318714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Características</a:t>
            </a:r>
          </a:p>
        </p:txBody>
      </p:sp>
      <p:sp>
        <p:nvSpPr>
          <p:cNvPr id="156" name="Menu Specifications">
            <a:hlinkClick r:id="rId36" action="ppaction://hlinksldjump"/>
            <a:extLst>
              <a:ext uri="{FF2B5EF4-FFF2-40B4-BE49-F238E27FC236}">
                <a16:creationId xmlns:a16="http://schemas.microsoft.com/office/drawing/2014/main" id="{5DC293C1-A2DA-D3D6-E513-5ABCE9C8959C}"/>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57" name="Carestream Logo Menu">
            <a:hlinkClick r:id="" action="ppaction://hlinkshowjump?jump=firstslide"/>
            <a:extLst>
              <a:ext uri="{FF2B5EF4-FFF2-40B4-BE49-F238E27FC236}">
                <a16:creationId xmlns:a16="http://schemas.microsoft.com/office/drawing/2014/main" id="{BF7225D0-80E6-F1BA-6026-44001C4CA672}"/>
              </a:ext>
            </a:extLst>
          </p:cNvPr>
          <p:cNvPicPr>
            <a:picLocks noChangeAspect="1"/>
          </p:cNvPicPr>
          <p:nvPr/>
        </p:nvPicPr>
        <p:blipFill>
          <a:blip r:embed="rId37"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281" name="DETECTORS">
            <a:extLst>
              <a:ext uri="{FF2B5EF4-FFF2-40B4-BE49-F238E27FC236}">
                <a16:creationId xmlns:a16="http://schemas.microsoft.com/office/drawing/2014/main" id="{C45ABC51-C61E-9791-E67F-E1E6B13F5468}"/>
              </a:ext>
            </a:extLst>
          </p:cNvPr>
          <p:cNvGrpSpPr/>
          <p:nvPr/>
        </p:nvGrpSpPr>
        <p:grpSpPr>
          <a:xfrm>
            <a:off x="-7890919" y="4139232"/>
            <a:ext cx="2042338" cy="2120888"/>
            <a:chOff x="5247304" y="4372963"/>
            <a:chExt cx="2042338" cy="2120888"/>
          </a:xfrm>
        </p:grpSpPr>
        <p:sp>
          <p:nvSpPr>
            <p:cNvPr id="282" name="Rectangulo Detectors">
              <a:hlinkClick r:id="rId38" action="ppaction://hlinksldjump"/>
              <a:extLst>
                <a:ext uri="{FF2B5EF4-FFF2-40B4-BE49-F238E27FC236}">
                  <a16:creationId xmlns:a16="http://schemas.microsoft.com/office/drawing/2014/main" id="{A322DA6B-A880-110C-9BC8-C620DDE1113D}"/>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83" name="TextBox Detectors">
              <a:hlinkClick r:id="rId38" action="ppaction://hlinksldjump"/>
              <a:extLst>
                <a:ext uri="{FF2B5EF4-FFF2-40B4-BE49-F238E27FC236}">
                  <a16:creationId xmlns:a16="http://schemas.microsoft.com/office/drawing/2014/main" id="{8E78FD59-133B-9EC8-3ABE-F33CA3E59739}"/>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84" name="Product image Detectors">
              <a:hlinkClick r:id="rId38" action="ppaction://hlinksldjump"/>
              <a:extLst>
                <a:ext uri="{FF2B5EF4-FFF2-40B4-BE49-F238E27FC236}">
                  <a16:creationId xmlns:a16="http://schemas.microsoft.com/office/drawing/2014/main" id="{FA80DDCE-623D-8E5A-F352-CB0C69B2626A}"/>
                </a:ext>
              </a:extLst>
            </p:cNvPr>
            <p:cNvPicPr>
              <a:picLocks noChangeAspect="1"/>
            </p:cNvPicPr>
            <p:nvPr/>
          </p:nvPicPr>
          <p:blipFill>
            <a:blip r:embed="rId39"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17366023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 name="TextBox 81">
            <a:extLst>
              <a:ext uri="{FF2B5EF4-FFF2-40B4-BE49-F238E27FC236}">
                <a16:creationId xmlns:a16="http://schemas.microsoft.com/office/drawing/2014/main" id="{1E8E8363-61AE-E268-5313-1AE9EA65167E}"/>
              </a:ext>
            </a:extLst>
          </p:cNvPr>
          <p:cNvSpPr txBox="1"/>
          <p:nvPr/>
        </p:nvSpPr>
        <p:spPr>
          <a:xfrm>
            <a:off x="2772453" y="869761"/>
            <a:ext cx="6637701" cy="461665"/>
          </a:xfrm>
          <a:prstGeom prst="rect">
            <a:avLst/>
          </a:prstGeom>
          <a:noFill/>
        </p:spPr>
        <p:txBody>
          <a:bodyPr wrap="square" rtlCol="0">
            <a:spAutoFit/>
          </a:bodyPr>
          <a:lstStyle/>
          <a:p>
            <a:pPr algn="ctr"/>
            <a:r>
              <a:rPr lang="en-US" sz="2400" b="1" dirty="0">
                <a:latin typeface="FRUTIGER LT 65" panose="02000503000000000000" pitchFamily="2" charset="0"/>
              </a:rPr>
              <a:t>Sistema DRX-Compass FMT</a:t>
            </a:r>
          </a:p>
        </p:txBody>
      </p:sp>
      <p:sp>
        <p:nvSpPr>
          <p:cNvPr id="83" name="TextBox 82">
            <a:extLst>
              <a:ext uri="{FF2B5EF4-FFF2-40B4-BE49-F238E27FC236}">
                <a16:creationId xmlns:a16="http://schemas.microsoft.com/office/drawing/2014/main" id="{9FEEF090-9B4A-6E62-7814-0D30515E8C64}"/>
              </a:ext>
            </a:extLst>
          </p:cNvPr>
          <p:cNvSpPr txBox="1"/>
          <p:nvPr/>
        </p:nvSpPr>
        <p:spPr>
          <a:xfrm>
            <a:off x="4259815" y="1200139"/>
            <a:ext cx="3786875" cy="400110"/>
          </a:xfrm>
          <a:prstGeom prst="rect">
            <a:avLst/>
          </a:prstGeom>
          <a:noFill/>
        </p:spPr>
        <p:txBody>
          <a:bodyPr wrap="square" rtlCol="0">
            <a:spAutoFit/>
          </a:bodyPr>
          <a:lstStyle/>
          <a:p>
            <a:pPr algn="r"/>
            <a:r>
              <a:rPr lang="es-MX" sz="2000" dirty="0">
                <a:solidFill>
                  <a:srgbClr val="F47F26"/>
                </a:solidFill>
                <a:latin typeface="FRUTIGER LT 45 LIGHT" panose="02000503000000000000" pitchFamily="2" charset="0"/>
              </a:rPr>
              <a:t>Galería de Fotos</a:t>
            </a:r>
            <a:endParaRPr lang="en-US" sz="2000" dirty="0">
              <a:solidFill>
                <a:srgbClr val="F47F26"/>
              </a:solidFill>
              <a:latin typeface="FRUTIGER LT 45 LIGHT" panose="02000503000000000000" pitchFamily="2" charset="0"/>
            </a:endParaRPr>
          </a:p>
        </p:txBody>
      </p:sp>
      <p:pic>
        <p:nvPicPr>
          <p:cNvPr id="11" name="Picture 10">
            <a:extLst>
              <a:ext uri="{FF2B5EF4-FFF2-40B4-BE49-F238E27FC236}">
                <a16:creationId xmlns:a16="http://schemas.microsoft.com/office/drawing/2014/main" id="{9B8CD3C0-F5E5-81F9-37E0-A7A11B6A50D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986994" y="1785667"/>
            <a:ext cx="3020507" cy="2267975"/>
          </a:xfrm>
          <a:prstGeom prst="rect">
            <a:avLst/>
          </a:prstGeom>
        </p:spPr>
      </p:pic>
      <p:pic>
        <p:nvPicPr>
          <p:cNvPr id="13" name="Picture 12">
            <a:extLst>
              <a:ext uri="{FF2B5EF4-FFF2-40B4-BE49-F238E27FC236}">
                <a16:creationId xmlns:a16="http://schemas.microsoft.com/office/drawing/2014/main" id="{919E5509-D661-EE5A-C515-580C20943130}"/>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7526" y="1820837"/>
            <a:ext cx="2972973" cy="2232284"/>
          </a:xfrm>
          <a:prstGeom prst="rect">
            <a:avLst/>
          </a:prstGeom>
        </p:spPr>
      </p:pic>
      <p:pic>
        <p:nvPicPr>
          <p:cNvPr id="3" name="Picture 2">
            <a:extLst>
              <a:ext uri="{FF2B5EF4-FFF2-40B4-BE49-F238E27FC236}">
                <a16:creationId xmlns:a16="http://schemas.microsoft.com/office/drawing/2014/main" id="{BFBB300A-870C-74A9-AF16-2E5335CAE27F}"/>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6099048" y="1762994"/>
            <a:ext cx="3020508" cy="2265381"/>
          </a:xfrm>
          <a:prstGeom prst="rect">
            <a:avLst/>
          </a:prstGeom>
        </p:spPr>
      </p:pic>
      <p:pic>
        <p:nvPicPr>
          <p:cNvPr id="5" name="Picture 4">
            <a:extLst>
              <a:ext uri="{FF2B5EF4-FFF2-40B4-BE49-F238E27FC236}">
                <a16:creationId xmlns:a16="http://schemas.microsoft.com/office/drawing/2014/main" id="{4E212039-DE5B-6BDB-01ED-522666B27432}"/>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092458" y="4141868"/>
            <a:ext cx="3024296" cy="2268222"/>
          </a:xfrm>
          <a:prstGeom prst="rect">
            <a:avLst/>
          </a:prstGeom>
        </p:spPr>
      </p:pic>
      <p:pic>
        <p:nvPicPr>
          <p:cNvPr id="7" name="Picture 6">
            <a:extLst>
              <a:ext uri="{FF2B5EF4-FFF2-40B4-BE49-F238E27FC236}">
                <a16:creationId xmlns:a16="http://schemas.microsoft.com/office/drawing/2014/main" id="{D4B1EA98-4595-82C2-2363-51DF34677E15}"/>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9211101" y="1762994"/>
            <a:ext cx="3020508" cy="2265381"/>
          </a:xfrm>
          <a:prstGeom prst="rect">
            <a:avLst/>
          </a:prstGeom>
        </p:spPr>
      </p:pic>
      <p:pic>
        <p:nvPicPr>
          <p:cNvPr id="9" name="Picture 8">
            <a:extLst>
              <a:ext uri="{FF2B5EF4-FFF2-40B4-BE49-F238E27FC236}">
                <a16:creationId xmlns:a16="http://schemas.microsoft.com/office/drawing/2014/main" id="{0031C6C1-4BFC-DD0F-57AE-A7CD5158021A}"/>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2983699" y="4141868"/>
            <a:ext cx="3020507" cy="2265380"/>
          </a:xfrm>
          <a:prstGeom prst="rect">
            <a:avLst/>
          </a:prstGeom>
        </p:spPr>
      </p:pic>
      <p:pic>
        <p:nvPicPr>
          <p:cNvPr id="12" name="Picture 11">
            <a:extLst>
              <a:ext uri="{FF2B5EF4-FFF2-40B4-BE49-F238E27FC236}">
                <a16:creationId xmlns:a16="http://schemas.microsoft.com/office/drawing/2014/main" id="{E1CDA097-F7A2-9919-B4B8-1727E69B13D1}"/>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77526" y="4141868"/>
            <a:ext cx="2972973" cy="2229730"/>
          </a:xfrm>
          <a:prstGeom prst="rect">
            <a:avLst/>
          </a:prstGeom>
        </p:spPr>
      </p:pic>
      <p:pic>
        <p:nvPicPr>
          <p:cNvPr id="15" name="Picture 14">
            <a:extLst>
              <a:ext uri="{FF2B5EF4-FFF2-40B4-BE49-F238E27FC236}">
                <a16:creationId xmlns:a16="http://schemas.microsoft.com/office/drawing/2014/main" id="{2814EBE5-8813-4FFE-ACAD-66FFC32418FB}"/>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9205006" y="4141868"/>
            <a:ext cx="3020507" cy="2265380"/>
          </a:xfrm>
          <a:prstGeom prst="rect">
            <a:avLst/>
          </a:prstGeom>
        </p:spPr>
      </p:pic>
      <p:sp>
        <p:nvSpPr>
          <p:cNvPr id="97" name="Holder 4">
            <a:extLst>
              <a:ext uri="{FF2B5EF4-FFF2-40B4-BE49-F238E27FC236}">
                <a16:creationId xmlns:a16="http://schemas.microsoft.com/office/drawing/2014/main" id="{CD31FEFB-385B-2CBF-8AE0-A2AEACF0D845}"/>
              </a:ext>
            </a:extLst>
          </p:cNvPr>
          <p:cNvSpPr txBox="1">
            <a:spLocks/>
          </p:cNvSpPr>
          <p:nvPr/>
        </p:nvSpPr>
        <p:spPr>
          <a:xfrm>
            <a:off x="-132321" y="1243395"/>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a:t>MEDICAL IMAGING</a:t>
            </a:r>
          </a:p>
        </p:txBody>
      </p:sp>
      <p:grpSp>
        <p:nvGrpSpPr>
          <p:cNvPr id="98" name="DICOM images">
            <a:extLst>
              <a:ext uri="{FF2B5EF4-FFF2-40B4-BE49-F238E27FC236}">
                <a16:creationId xmlns:a16="http://schemas.microsoft.com/office/drawing/2014/main" id="{59A3592B-91B2-57D0-1E74-94EEE702C881}"/>
              </a:ext>
            </a:extLst>
          </p:cNvPr>
          <p:cNvGrpSpPr/>
          <p:nvPr/>
        </p:nvGrpSpPr>
        <p:grpSpPr>
          <a:xfrm>
            <a:off x="9834053" y="1151108"/>
            <a:ext cx="1922517" cy="364110"/>
            <a:chOff x="9834054" y="1151108"/>
            <a:chExt cx="1748090" cy="364110"/>
          </a:xfrm>
        </p:grpSpPr>
        <p:pic>
          <p:nvPicPr>
            <p:cNvPr id="99" name="Picture 98">
              <a:hlinkClick r:id="rId11"/>
              <a:extLst>
                <a:ext uri="{FF2B5EF4-FFF2-40B4-BE49-F238E27FC236}">
                  <a16:creationId xmlns:a16="http://schemas.microsoft.com/office/drawing/2014/main" id="{73D994AA-2C48-422C-75DF-95E001FD1E13}"/>
                </a:ext>
              </a:extLst>
            </p:cNvPr>
            <p:cNvPicPr>
              <a:picLocks noChangeAspect="1"/>
            </p:cNvPicPr>
            <p:nvPr/>
          </p:nvPicPr>
          <p:blipFill rotWithShape="1">
            <a:blip r:embed="rId12" cstate="screen">
              <a:extLst>
                <a:ext uri="{28A0092B-C50C-407E-A947-70E740481C1C}">
                  <a14:useLocalDpi xmlns:a14="http://schemas.microsoft.com/office/drawing/2010/main"/>
                </a:ext>
              </a:extLst>
            </a:blip>
            <a:srcRect/>
            <a:stretch/>
          </p:blipFill>
          <p:spPr>
            <a:xfrm>
              <a:off x="9834054" y="1151108"/>
              <a:ext cx="424696" cy="364110"/>
            </a:xfrm>
            <a:prstGeom prst="rect">
              <a:avLst/>
            </a:prstGeom>
          </p:spPr>
        </p:pic>
        <p:sp>
          <p:nvSpPr>
            <p:cNvPr id="100" name="Subtitle">
              <a:hlinkClick r:id="rId11"/>
              <a:extLst>
                <a:ext uri="{FF2B5EF4-FFF2-40B4-BE49-F238E27FC236}">
                  <a16:creationId xmlns:a16="http://schemas.microsoft.com/office/drawing/2014/main" id="{C2A61BAB-0674-28B5-52EA-AF1EB056A144}"/>
                </a:ext>
              </a:extLst>
            </p:cNvPr>
            <p:cNvSpPr txBox="1"/>
            <p:nvPr/>
          </p:nvSpPr>
          <p:spPr>
            <a:xfrm>
              <a:off x="10197419" y="1180078"/>
              <a:ext cx="1384725" cy="307777"/>
            </a:xfrm>
            <a:prstGeom prst="rect">
              <a:avLst/>
            </a:prstGeom>
            <a:noFill/>
          </p:spPr>
          <p:txBody>
            <a:bodyPr wrap="square" rtlCol="0">
              <a:spAutoFit/>
            </a:bodyPr>
            <a:lstStyle/>
            <a:p>
              <a:pPr algn="ctr"/>
              <a:r>
                <a:rPr lang="es-MX" sz="1400">
                  <a:solidFill>
                    <a:srgbClr val="F47F26"/>
                  </a:solidFill>
                  <a:latin typeface="FRUTIGER LT 45 LIGHT" panose="02000503000000000000" pitchFamily="2" charset="0"/>
                </a:rPr>
                <a:t>Imágenes</a:t>
              </a:r>
              <a:r>
                <a:rPr lang="en-US" sz="1400">
                  <a:solidFill>
                    <a:srgbClr val="F47F26"/>
                  </a:solidFill>
                  <a:latin typeface="FRUTIGER LT 45 LIGHT" panose="02000503000000000000" pitchFamily="2" charset="0"/>
                </a:rPr>
                <a:t> DICOM </a:t>
              </a:r>
            </a:p>
          </p:txBody>
        </p:sp>
      </p:grpSp>
      <p:sp>
        <p:nvSpPr>
          <p:cNvPr id="151" name="Our Portafolio text box">
            <a:extLst>
              <a:ext uri="{FF2B5EF4-FFF2-40B4-BE49-F238E27FC236}">
                <a16:creationId xmlns:a16="http://schemas.microsoft.com/office/drawing/2014/main" id="{D061163D-F63A-5748-618C-349B9F07504D}"/>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52" name="Footer Placeholder 4">
            <a:extLst>
              <a:ext uri="{FF2B5EF4-FFF2-40B4-BE49-F238E27FC236}">
                <a16:creationId xmlns:a16="http://schemas.microsoft.com/office/drawing/2014/main" id="{87863B8A-CB66-DC31-E381-2E16BDBC029B}"/>
              </a:ext>
            </a:extLst>
          </p:cNvPr>
          <p:cNvSpPr txBox="1">
            <a:spLocks/>
          </p:cNvSpPr>
          <p:nvPr/>
        </p:nvSpPr>
        <p:spPr>
          <a:xfrm>
            <a:off x="4101937" y="6492875"/>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©2025 Carestream Health, Inc. </a:t>
            </a:r>
          </a:p>
        </p:txBody>
      </p:sp>
      <p:sp>
        <p:nvSpPr>
          <p:cNvPr id="153" name="Thank you Title">
            <a:extLst>
              <a:ext uri="{FF2B5EF4-FFF2-40B4-BE49-F238E27FC236}">
                <a16:creationId xmlns:a16="http://schemas.microsoft.com/office/drawing/2014/main" id="{9E3BBDE3-D44F-B5D7-8DCB-E3C7F082C505}"/>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54" name="Why Us picture">
            <a:extLst>
              <a:ext uri="{FF2B5EF4-FFF2-40B4-BE49-F238E27FC236}">
                <a16:creationId xmlns:a16="http://schemas.microsoft.com/office/drawing/2014/main" id="{87992A6B-525E-D1EB-6794-CEA4CBA3C1D6}"/>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grpSp>
        <p:nvGrpSpPr>
          <p:cNvPr id="155" name="PRINTING">
            <a:extLst>
              <a:ext uri="{FF2B5EF4-FFF2-40B4-BE49-F238E27FC236}">
                <a16:creationId xmlns:a16="http://schemas.microsoft.com/office/drawing/2014/main" id="{504A4F56-9DC6-B977-9709-4F301BDB8EEA}"/>
              </a:ext>
            </a:extLst>
          </p:cNvPr>
          <p:cNvGrpSpPr/>
          <p:nvPr/>
        </p:nvGrpSpPr>
        <p:grpSpPr>
          <a:xfrm>
            <a:off x="-4150933" y="4208655"/>
            <a:ext cx="2263350" cy="1982042"/>
            <a:chOff x="9691837" y="4522498"/>
            <a:chExt cx="2263350" cy="1982042"/>
          </a:xfrm>
        </p:grpSpPr>
        <p:sp>
          <p:nvSpPr>
            <p:cNvPr id="156" name="Rectangulo Printing">
              <a:hlinkClick r:id="rId14" action="ppaction://hlinksldjump"/>
              <a:extLst>
                <a:ext uri="{FF2B5EF4-FFF2-40B4-BE49-F238E27FC236}">
                  <a16:creationId xmlns:a16="http://schemas.microsoft.com/office/drawing/2014/main" id="{F5AFD257-FC5D-270F-7891-EC2E5D9ACD8C}"/>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7" name="TextBox Printing">
              <a:hlinkClick r:id="rId14" action="ppaction://hlinksldjump"/>
              <a:extLst>
                <a:ext uri="{FF2B5EF4-FFF2-40B4-BE49-F238E27FC236}">
                  <a16:creationId xmlns:a16="http://schemas.microsoft.com/office/drawing/2014/main" id="{8120D2C3-5001-1AFD-3CA5-F6C861A34F85}"/>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58" name="Prodcut image 5950">
              <a:hlinkClick r:id="rId14" action="ppaction://hlinksldjump"/>
              <a:extLst>
                <a:ext uri="{FF2B5EF4-FFF2-40B4-BE49-F238E27FC236}">
                  <a16:creationId xmlns:a16="http://schemas.microsoft.com/office/drawing/2014/main" id="{180E44EE-12ED-B1A6-8F9D-ADC658356A8D}"/>
                </a:ext>
              </a:extLst>
            </p:cNvPr>
            <p:cNvPicPr>
              <a:picLocks noChangeAspect="1" noChangeArrowheads="1"/>
            </p:cNvPicPr>
            <p:nvPr/>
          </p:nvPicPr>
          <p:blipFill>
            <a:blip r:embed="rId15"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59" name="Vita Flex">
              <a:hlinkClick r:id="rId14" action="ppaction://hlinksldjump"/>
              <a:extLst>
                <a:ext uri="{FF2B5EF4-FFF2-40B4-BE49-F238E27FC236}">
                  <a16:creationId xmlns:a16="http://schemas.microsoft.com/office/drawing/2014/main" id="{7ADB14BD-C196-4CED-D087-090B1C408024}"/>
                </a:ext>
              </a:extLst>
            </p:cNvPr>
            <p:cNvPicPr>
              <a:picLocks noChangeAspect="1"/>
            </p:cNvPicPr>
            <p:nvPr/>
          </p:nvPicPr>
          <p:blipFill>
            <a:blip r:embed="rId16"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64" name="RISE">
            <a:extLst>
              <a:ext uri="{FF2B5EF4-FFF2-40B4-BE49-F238E27FC236}">
                <a16:creationId xmlns:a16="http://schemas.microsoft.com/office/drawing/2014/main" id="{44D7F865-E74B-3C7E-7F1A-B2990BA3F34F}"/>
              </a:ext>
            </a:extLst>
          </p:cNvPr>
          <p:cNvGrpSpPr/>
          <p:nvPr/>
        </p:nvGrpSpPr>
        <p:grpSpPr>
          <a:xfrm>
            <a:off x="-11285110" y="4208655"/>
            <a:ext cx="2042338" cy="1982042"/>
            <a:chOff x="3870208" y="4306822"/>
            <a:chExt cx="2042338" cy="1982042"/>
          </a:xfrm>
        </p:grpSpPr>
        <p:grpSp>
          <p:nvGrpSpPr>
            <p:cNvPr id="165" name="RISE">
              <a:extLst>
                <a:ext uri="{FF2B5EF4-FFF2-40B4-BE49-F238E27FC236}">
                  <a16:creationId xmlns:a16="http://schemas.microsoft.com/office/drawing/2014/main" id="{DD90ED74-69A6-6616-1D7A-72BF0D15C74B}"/>
                </a:ext>
              </a:extLst>
            </p:cNvPr>
            <p:cNvGrpSpPr/>
            <p:nvPr/>
          </p:nvGrpSpPr>
          <p:grpSpPr>
            <a:xfrm>
              <a:off x="3870208" y="4306822"/>
              <a:ext cx="2042338" cy="1982042"/>
              <a:chOff x="2933238" y="4372963"/>
              <a:chExt cx="2042338" cy="1982042"/>
            </a:xfrm>
          </p:grpSpPr>
          <p:sp>
            <p:nvSpPr>
              <p:cNvPr id="167" name="Rectangulo Rise">
                <a:hlinkClick r:id="rId17" action="ppaction://hlinksldjump"/>
                <a:extLst>
                  <a:ext uri="{FF2B5EF4-FFF2-40B4-BE49-F238E27FC236}">
                    <a16:creationId xmlns:a16="http://schemas.microsoft.com/office/drawing/2014/main" id="{144E5F9F-0A5F-3416-256F-C266898567B2}"/>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8" name="TextBox Rise">
                <a:hlinkClick r:id="rId17" action="ppaction://hlinksldjump"/>
                <a:extLst>
                  <a:ext uri="{FF2B5EF4-FFF2-40B4-BE49-F238E27FC236}">
                    <a16:creationId xmlns:a16="http://schemas.microsoft.com/office/drawing/2014/main" id="{50063CCC-7033-6506-756A-5A9F9732C2CE}"/>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66" name="Picture 165">
              <a:hlinkClick r:id="rId17" action="ppaction://hlinksldjump"/>
              <a:extLst>
                <a:ext uri="{FF2B5EF4-FFF2-40B4-BE49-F238E27FC236}">
                  <a16:creationId xmlns:a16="http://schemas.microsoft.com/office/drawing/2014/main" id="{313C5A6F-08E3-D9E5-B2A8-342FB00AAD0F}"/>
                </a:ext>
              </a:extLst>
            </p:cNvPr>
            <p:cNvPicPr>
              <a:picLocks noChangeAspect="1"/>
            </p:cNvPicPr>
            <p:nvPr/>
          </p:nvPicPr>
          <p:blipFill>
            <a:blip r:embed="rId18"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69" name="REVOLUTION">
            <a:extLst>
              <a:ext uri="{FF2B5EF4-FFF2-40B4-BE49-F238E27FC236}">
                <a16:creationId xmlns:a16="http://schemas.microsoft.com/office/drawing/2014/main" id="{E00A4B11-62DF-98F7-B4AF-CCD8B6B5A12F}"/>
              </a:ext>
            </a:extLst>
          </p:cNvPr>
          <p:cNvGrpSpPr/>
          <p:nvPr/>
        </p:nvGrpSpPr>
        <p:grpSpPr>
          <a:xfrm>
            <a:off x="-14975241" y="4203612"/>
            <a:ext cx="2062983" cy="1992129"/>
            <a:chOff x="612262" y="4383050"/>
            <a:chExt cx="2062983" cy="1992129"/>
          </a:xfrm>
        </p:grpSpPr>
        <p:sp>
          <p:nvSpPr>
            <p:cNvPr id="170" name="Rectangulo Revolution">
              <a:hlinkClick r:id="rId19" action="ppaction://hlinksldjump"/>
              <a:extLst>
                <a:ext uri="{FF2B5EF4-FFF2-40B4-BE49-F238E27FC236}">
                  <a16:creationId xmlns:a16="http://schemas.microsoft.com/office/drawing/2014/main" id="{5D148335-44EB-B516-1DFA-5C1DBD6CE7DB}"/>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71" name="Prodcut image Revolution">
              <a:hlinkClick r:id="rId19" action="ppaction://hlinksldjump"/>
              <a:extLst>
                <a:ext uri="{FF2B5EF4-FFF2-40B4-BE49-F238E27FC236}">
                  <a16:creationId xmlns:a16="http://schemas.microsoft.com/office/drawing/2014/main" id="{D0FE770D-CDF7-2A98-3650-6A0604EE6CC2}"/>
                </a:ext>
              </a:extLst>
            </p:cNvPr>
            <p:cNvPicPr>
              <a:picLocks noChangeAspect="1"/>
            </p:cNvPicPr>
            <p:nvPr/>
          </p:nvPicPr>
          <p:blipFill>
            <a:blip r:embed="rId20"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72" name="TextBox Revolution">
              <a:hlinkClick r:id="rId19" action="ppaction://hlinksldjump"/>
              <a:extLst>
                <a:ext uri="{FF2B5EF4-FFF2-40B4-BE49-F238E27FC236}">
                  <a16:creationId xmlns:a16="http://schemas.microsoft.com/office/drawing/2014/main" id="{785EF007-5F57-1638-5312-DED672268454}"/>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sp>
        <p:nvSpPr>
          <p:cNvPr id="173" name="Medical Imaging Title">
            <a:extLst>
              <a:ext uri="{FF2B5EF4-FFF2-40B4-BE49-F238E27FC236}">
                <a16:creationId xmlns:a16="http://schemas.microsoft.com/office/drawing/2014/main" id="{CAE8864E-AAC7-30DF-B4CC-3967FB250CA2}"/>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74" name="We Care Text">
            <a:extLst>
              <a:ext uri="{FF2B5EF4-FFF2-40B4-BE49-F238E27FC236}">
                <a16:creationId xmlns:a16="http://schemas.microsoft.com/office/drawing/2014/main" id="{E94C00D0-95E7-7B4D-B582-E920739E1D67}"/>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75" name="Thank you image">
            <a:extLst>
              <a:ext uri="{FF2B5EF4-FFF2-40B4-BE49-F238E27FC236}">
                <a16:creationId xmlns:a16="http://schemas.microsoft.com/office/drawing/2014/main" id="{156B055D-A6C4-E989-C4A3-F22EB06187C9}"/>
              </a:ext>
            </a:extLst>
          </p:cNvPr>
          <p:cNvPicPr>
            <a:picLocks noChangeAspect="1"/>
          </p:cNvPicPr>
          <p:nvPr/>
        </p:nvPicPr>
        <p:blipFill>
          <a:blip r:embed="rId21"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76" name="EXCEL">
            <a:extLst>
              <a:ext uri="{FF2B5EF4-FFF2-40B4-BE49-F238E27FC236}">
                <a16:creationId xmlns:a16="http://schemas.microsoft.com/office/drawing/2014/main" id="{883F5D82-CA1B-1E2C-C9B8-BADFE49E9675}"/>
              </a:ext>
            </a:extLst>
          </p:cNvPr>
          <p:cNvGrpSpPr/>
          <p:nvPr/>
        </p:nvGrpSpPr>
        <p:grpSpPr>
          <a:xfrm>
            <a:off x="26541013" y="1885505"/>
            <a:ext cx="2057103" cy="1982042"/>
            <a:chOff x="9706418" y="2036246"/>
            <a:chExt cx="2057103" cy="1982042"/>
          </a:xfrm>
        </p:grpSpPr>
        <p:sp>
          <p:nvSpPr>
            <p:cNvPr id="177" name="Rectangulo Excel">
              <a:hlinkClick r:id="rId22" action="ppaction://hlinksldjump"/>
              <a:extLst>
                <a:ext uri="{FF2B5EF4-FFF2-40B4-BE49-F238E27FC236}">
                  <a16:creationId xmlns:a16="http://schemas.microsoft.com/office/drawing/2014/main" id="{B82FF528-E1C6-3E1A-19A7-9FEA4AAC725B}"/>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8" name="TextBox Excel">
              <a:hlinkClick r:id="rId22" action="ppaction://hlinksldjump"/>
              <a:extLst>
                <a:ext uri="{FF2B5EF4-FFF2-40B4-BE49-F238E27FC236}">
                  <a16:creationId xmlns:a16="http://schemas.microsoft.com/office/drawing/2014/main" id="{22D3F1D2-D35A-916B-E959-5F0C406E5DBA}"/>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79" name="Product image Excel">
              <a:hlinkClick r:id="rId22" action="ppaction://hlinksldjump"/>
              <a:extLst>
                <a:ext uri="{FF2B5EF4-FFF2-40B4-BE49-F238E27FC236}">
                  <a16:creationId xmlns:a16="http://schemas.microsoft.com/office/drawing/2014/main" id="{8320DFB2-676E-11A0-C147-667F29C6604B}"/>
                </a:ext>
              </a:extLst>
            </p:cNvPr>
            <p:cNvPicPr>
              <a:picLocks noChangeAspect="1"/>
            </p:cNvPicPr>
            <p:nvPr/>
          </p:nvPicPr>
          <p:blipFill>
            <a:blip r:embed="rId23"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80" name="COMPAS OTC">
            <a:extLst>
              <a:ext uri="{FF2B5EF4-FFF2-40B4-BE49-F238E27FC236}">
                <a16:creationId xmlns:a16="http://schemas.microsoft.com/office/drawing/2014/main" id="{12ED289F-C9ED-D7B8-5498-846E707483E0}"/>
              </a:ext>
            </a:extLst>
          </p:cNvPr>
          <p:cNvGrpSpPr/>
          <p:nvPr/>
        </p:nvGrpSpPr>
        <p:grpSpPr>
          <a:xfrm>
            <a:off x="22389051" y="1885505"/>
            <a:ext cx="2042338" cy="1982042"/>
            <a:chOff x="5078285" y="2036246"/>
            <a:chExt cx="2042338" cy="1982042"/>
          </a:xfrm>
        </p:grpSpPr>
        <p:sp>
          <p:nvSpPr>
            <p:cNvPr id="181" name="Rectangulo Compas OTC">
              <a:hlinkClick r:id="rId24" action="ppaction://hlinksldjump"/>
              <a:extLst>
                <a:ext uri="{FF2B5EF4-FFF2-40B4-BE49-F238E27FC236}">
                  <a16:creationId xmlns:a16="http://schemas.microsoft.com/office/drawing/2014/main" id="{47F1566C-E9FE-3D9E-3D8E-DB28690346AA}"/>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2" name="TextBox Compass OTC">
              <a:hlinkClick r:id="rId24" action="ppaction://hlinksldjump"/>
              <a:extLst>
                <a:ext uri="{FF2B5EF4-FFF2-40B4-BE49-F238E27FC236}">
                  <a16:creationId xmlns:a16="http://schemas.microsoft.com/office/drawing/2014/main" id="{8CF9E763-98B2-4958-9F77-2E3C64928E12}"/>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83" name="Product image Compass OTC">
              <a:hlinkClick r:id="rId24" action="ppaction://hlinksldjump"/>
              <a:extLst>
                <a:ext uri="{FF2B5EF4-FFF2-40B4-BE49-F238E27FC236}">
                  <a16:creationId xmlns:a16="http://schemas.microsoft.com/office/drawing/2014/main" id="{86DE1EAF-52F5-770E-050C-E2BA77DD6C3D}"/>
                </a:ext>
              </a:extLst>
            </p:cNvPr>
            <p:cNvPicPr>
              <a:picLocks noChangeAspect="1"/>
            </p:cNvPicPr>
            <p:nvPr/>
          </p:nvPicPr>
          <p:blipFill rotWithShape="1">
            <a:blip r:embed="rId25"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84" name="COMPASS FMT">
            <a:extLst>
              <a:ext uri="{FF2B5EF4-FFF2-40B4-BE49-F238E27FC236}">
                <a16:creationId xmlns:a16="http://schemas.microsoft.com/office/drawing/2014/main" id="{F450BDE5-D30C-91F5-4C75-EA574AD20DBE}"/>
              </a:ext>
            </a:extLst>
          </p:cNvPr>
          <p:cNvGrpSpPr/>
          <p:nvPr/>
        </p:nvGrpSpPr>
        <p:grpSpPr>
          <a:xfrm>
            <a:off x="18200403" y="1885505"/>
            <a:ext cx="2042338" cy="1982042"/>
            <a:chOff x="2774521" y="2046333"/>
            <a:chExt cx="2042338" cy="1982042"/>
          </a:xfrm>
        </p:grpSpPr>
        <p:grpSp>
          <p:nvGrpSpPr>
            <p:cNvPr id="185" name="Group 184">
              <a:extLst>
                <a:ext uri="{FF2B5EF4-FFF2-40B4-BE49-F238E27FC236}">
                  <a16:creationId xmlns:a16="http://schemas.microsoft.com/office/drawing/2014/main" id="{123733E4-A468-8E1D-0010-64991D016EE7}"/>
                </a:ext>
              </a:extLst>
            </p:cNvPr>
            <p:cNvGrpSpPr/>
            <p:nvPr/>
          </p:nvGrpSpPr>
          <p:grpSpPr>
            <a:xfrm>
              <a:off x="2774521" y="2046333"/>
              <a:ext cx="2042338" cy="1982042"/>
              <a:chOff x="2774521" y="2046333"/>
              <a:chExt cx="2042338" cy="1982042"/>
            </a:xfrm>
          </p:grpSpPr>
          <p:sp>
            <p:nvSpPr>
              <p:cNvPr id="187" name="Rectangulo Horizon">
                <a:hlinkClick r:id="rId26" action="ppaction://hlinksldjump"/>
                <a:extLst>
                  <a:ext uri="{FF2B5EF4-FFF2-40B4-BE49-F238E27FC236}">
                    <a16:creationId xmlns:a16="http://schemas.microsoft.com/office/drawing/2014/main" id="{B77CF1CF-A70D-648F-1475-5F18C869CA0F}"/>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8" name="TextBox Compass FMT">
                <a:hlinkClick r:id="rId26" action="ppaction://hlinksldjump"/>
                <a:extLst>
                  <a:ext uri="{FF2B5EF4-FFF2-40B4-BE49-F238E27FC236}">
                    <a16:creationId xmlns:a16="http://schemas.microsoft.com/office/drawing/2014/main" id="{7B68A337-263F-7AD3-50F6-018D315736A1}"/>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86" name="Picture 185">
              <a:hlinkClick r:id="rId26" action="ppaction://hlinksldjump"/>
              <a:extLst>
                <a:ext uri="{FF2B5EF4-FFF2-40B4-BE49-F238E27FC236}">
                  <a16:creationId xmlns:a16="http://schemas.microsoft.com/office/drawing/2014/main" id="{9018DDEC-2CEF-D098-94A0-468E290C3D73}"/>
                </a:ext>
              </a:extLst>
            </p:cNvPr>
            <p:cNvPicPr>
              <a:picLocks noChangeAspect="1"/>
            </p:cNvPicPr>
            <p:nvPr/>
          </p:nvPicPr>
          <p:blipFill rotWithShape="1">
            <a:blip r:embed="rId27"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89" name="HORIZON">
            <a:extLst>
              <a:ext uri="{FF2B5EF4-FFF2-40B4-BE49-F238E27FC236}">
                <a16:creationId xmlns:a16="http://schemas.microsoft.com/office/drawing/2014/main" id="{9EED6359-B3AF-F68A-2BBD-3E6B1278FF7A}"/>
              </a:ext>
            </a:extLst>
          </p:cNvPr>
          <p:cNvGrpSpPr/>
          <p:nvPr/>
        </p:nvGrpSpPr>
        <p:grpSpPr>
          <a:xfrm>
            <a:off x="14110573" y="1885505"/>
            <a:ext cx="2062983" cy="1982042"/>
            <a:chOff x="443243" y="2046333"/>
            <a:chExt cx="2062983" cy="1982042"/>
          </a:xfrm>
        </p:grpSpPr>
        <p:sp>
          <p:nvSpPr>
            <p:cNvPr id="190" name="Rectangulo Horizon">
              <a:hlinkClick r:id="rId28" action="ppaction://hlinksldjump"/>
              <a:extLst>
                <a:ext uri="{FF2B5EF4-FFF2-40B4-BE49-F238E27FC236}">
                  <a16:creationId xmlns:a16="http://schemas.microsoft.com/office/drawing/2014/main" id="{982FC715-2D8B-597F-60AF-E7991B7B838D}"/>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91" name="TextBox Horizon">
              <a:hlinkClick r:id="rId28" action="ppaction://hlinksldjump"/>
              <a:extLst>
                <a:ext uri="{FF2B5EF4-FFF2-40B4-BE49-F238E27FC236}">
                  <a16:creationId xmlns:a16="http://schemas.microsoft.com/office/drawing/2014/main" id="{F4A10CFE-5122-926E-6760-25C3E0108490}"/>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92" name="Product image Horizon">
              <a:hlinkClick r:id="rId28" action="ppaction://hlinksldjump"/>
              <a:extLst>
                <a:ext uri="{FF2B5EF4-FFF2-40B4-BE49-F238E27FC236}">
                  <a16:creationId xmlns:a16="http://schemas.microsoft.com/office/drawing/2014/main" id="{7095E37C-C1BE-5AAE-4049-6DB7B88E7204}"/>
                </a:ext>
              </a:extLst>
            </p:cNvPr>
            <p:cNvPicPr>
              <a:picLocks noChangeAspect="1"/>
            </p:cNvPicPr>
            <p:nvPr/>
          </p:nvPicPr>
          <p:blipFill rotWithShape="1">
            <a:blip r:embed="rId29"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grpSp>
        <p:nvGrpSpPr>
          <p:cNvPr id="193" name="Tech Specs 1">
            <a:extLst>
              <a:ext uri="{FF2B5EF4-FFF2-40B4-BE49-F238E27FC236}">
                <a16:creationId xmlns:a16="http://schemas.microsoft.com/office/drawing/2014/main" id="{6D4F9764-703D-32D1-1BB1-4B2A523ABFA5}"/>
              </a:ext>
            </a:extLst>
          </p:cNvPr>
          <p:cNvGrpSpPr/>
          <p:nvPr/>
        </p:nvGrpSpPr>
        <p:grpSpPr>
          <a:xfrm>
            <a:off x="14295159" y="2368473"/>
            <a:ext cx="4499838" cy="338554"/>
            <a:chOff x="7863827" y="2368473"/>
            <a:chExt cx="4499838" cy="338554"/>
          </a:xfrm>
        </p:grpSpPr>
        <p:sp>
          <p:nvSpPr>
            <p:cNvPr id="194" name="TextBox 193">
              <a:extLst>
                <a:ext uri="{FF2B5EF4-FFF2-40B4-BE49-F238E27FC236}">
                  <a16:creationId xmlns:a16="http://schemas.microsoft.com/office/drawing/2014/main" id="{FDD1BDBC-9B0C-28FE-1C10-E48821799C9B}"/>
                </a:ext>
              </a:extLst>
            </p:cNvPr>
            <p:cNvSpPr txBox="1"/>
            <p:nvPr/>
          </p:nvSpPr>
          <p:spPr>
            <a:xfrm>
              <a:off x="7863827" y="2368473"/>
              <a:ext cx="2751133"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Rango de elevación de la mesa</a:t>
              </a:r>
              <a:endParaRPr lang="en-MX" sz="1600">
                <a:solidFill>
                  <a:schemeClr val="bg1"/>
                </a:solidFill>
                <a:latin typeface="FRUTIGER LT 45 LIGHT" panose="02000503000000000000" pitchFamily="2" charset="0"/>
              </a:endParaRPr>
            </a:p>
          </p:txBody>
        </p:sp>
        <p:sp>
          <p:nvSpPr>
            <p:cNvPr id="195" name="TextBox 194">
              <a:extLst>
                <a:ext uri="{FF2B5EF4-FFF2-40B4-BE49-F238E27FC236}">
                  <a16:creationId xmlns:a16="http://schemas.microsoft.com/office/drawing/2014/main" id="{8D2AEBC5-FC4A-F47C-28B3-5398FE9F5D3A}"/>
                </a:ext>
              </a:extLst>
            </p:cNvPr>
            <p:cNvSpPr txBox="1"/>
            <p:nvPr/>
          </p:nvSpPr>
          <p:spPr>
            <a:xfrm>
              <a:off x="10677693" y="2368473"/>
              <a:ext cx="1685972"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21.6 - 32.4 inches</a:t>
              </a:r>
            </a:p>
          </p:txBody>
        </p:sp>
      </p:grpSp>
      <p:grpSp>
        <p:nvGrpSpPr>
          <p:cNvPr id="196" name="Tech Specs 2">
            <a:extLst>
              <a:ext uri="{FF2B5EF4-FFF2-40B4-BE49-F238E27FC236}">
                <a16:creationId xmlns:a16="http://schemas.microsoft.com/office/drawing/2014/main" id="{823F523F-77CC-4F14-3869-D741C7026749}"/>
              </a:ext>
            </a:extLst>
          </p:cNvPr>
          <p:cNvGrpSpPr/>
          <p:nvPr/>
        </p:nvGrpSpPr>
        <p:grpSpPr>
          <a:xfrm>
            <a:off x="14295159" y="2827105"/>
            <a:ext cx="4499838" cy="338554"/>
            <a:chOff x="7863827" y="2827105"/>
            <a:chExt cx="4499838" cy="338554"/>
          </a:xfrm>
        </p:grpSpPr>
        <p:sp>
          <p:nvSpPr>
            <p:cNvPr id="197" name="TextBox 196">
              <a:extLst>
                <a:ext uri="{FF2B5EF4-FFF2-40B4-BE49-F238E27FC236}">
                  <a16:creationId xmlns:a16="http://schemas.microsoft.com/office/drawing/2014/main" id="{CB072830-8C39-D886-9E42-24BDA0183446}"/>
                </a:ext>
              </a:extLst>
            </p:cNvPr>
            <p:cNvSpPr txBox="1"/>
            <p:nvPr/>
          </p:nvSpPr>
          <p:spPr>
            <a:xfrm>
              <a:off x="7863827" y="2827105"/>
              <a:ext cx="2751133"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Dimensiones de la mesa</a:t>
              </a:r>
              <a:endParaRPr lang="en-MX" sz="1600">
                <a:solidFill>
                  <a:schemeClr val="bg1"/>
                </a:solidFill>
                <a:latin typeface="FRUTIGER LT 45 LIGHT" panose="02000503000000000000" pitchFamily="2" charset="0"/>
              </a:endParaRPr>
            </a:p>
          </p:txBody>
        </p:sp>
        <p:sp>
          <p:nvSpPr>
            <p:cNvPr id="198" name="TextBox 197">
              <a:extLst>
                <a:ext uri="{FF2B5EF4-FFF2-40B4-BE49-F238E27FC236}">
                  <a16:creationId xmlns:a16="http://schemas.microsoft.com/office/drawing/2014/main" id="{5EBB9B92-C281-B9F9-DAE6-899ECEE523B5}"/>
                </a:ext>
              </a:extLst>
            </p:cNvPr>
            <p:cNvSpPr txBox="1"/>
            <p:nvPr/>
          </p:nvSpPr>
          <p:spPr>
            <a:xfrm>
              <a:off x="10677693" y="2827105"/>
              <a:ext cx="1685972"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85 x 35 inches</a:t>
              </a:r>
            </a:p>
          </p:txBody>
        </p:sp>
      </p:grpSp>
      <p:grpSp>
        <p:nvGrpSpPr>
          <p:cNvPr id="199" name="Tech Specs 3">
            <a:extLst>
              <a:ext uri="{FF2B5EF4-FFF2-40B4-BE49-F238E27FC236}">
                <a16:creationId xmlns:a16="http://schemas.microsoft.com/office/drawing/2014/main" id="{0B79884E-86CA-0952-2209-A0EE4FB47C06}"/>
              </a:ext>
            </a:extLst>
          </p:cNvPr>
          <p:cNvGrpSpPr/>
          <p:nvPr/>
        </p:nvGrpSpPr>
        <p:grpSpPr>
          <a:xfrm>
            <a:off x="14295159" y="3285737"/>
            <a:ext cx="4499838" cy="338554"/>
            <a:chOff x="7863827" y="3285737"/>
            <a:chExt cx="4499838" cy="338554"/>
          </a:xfrm>
        </p:grpSpPr>
        <p:sp>
          <p:nvSpPr>
            <p:cNvPr id="200" name="TextBox 199">
              <a:extLst>
                <a:ext uri="{FF2B5EF4-FFF2-40B4-BE49-F238E27FC236}">
                  <a16:creationId xmlns:a16="http://schemas.microsoft.com/office/drawing/2014/main" id="{C0D41BA7-D8DC-DE09-8C61-8CC21B29CDB3}"/>
                </a:ext>
              </a:extLst>
            </p:cNvPr>
            <p:cNvSpPr txBox="1"/>
            <p:nvPr/>
          </p:nvSpPr>
          <p:spPr>
            <a:xfrm>
              <a:off x="7863827" y="3285737"/>
              <a:ext cx="2751133"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Límite de peso de la mesa</a:t>
              </a:r>
              <a:endParaRPr lang="en-MX" sz="1600">
                <a:solidFill>
                  <a:schemeClr val="bg1"/>
                </a:solidFill>
                <a:latin typeface="FRUTIGER LT 45 LIGHT" panose="02000503000000000000" pitchFamily="2" charset="0"/>
              </a:endParaRPr>
            </a:p>
          </p:txBody>
        </p:sp>
        <p:sp>
          <p:nvSpPr>
            <p:cNvPr id="201" name="TextBox 200">
              <a:extLst>
                <a:ext uri="{FF2B5EF4-FFF2-40B4-BE49-F238E27FC236}">
                  <a16:creationId xmlns:a16="http://schemas.microsoft.com/office/drawing/2014/main" id="{EA3E8972-A898-ECF4-5369-4305F27B1146}"/>
                </a:ext>
              </a:extLst>
            </p:cNvPr>
            <p:cNvSpPr txBox="1"/>
            <p:nvPr/>
          </p:nvSpPr>
          <p:spPr>
            <a:xfrm>
              <a:off x="10677693" y="3285737"/>
              <a:ext cx="1685972"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650 lbs</a:t>
              </a:r>
            </a:p>
          </p:txBody>
        </p:sp>
      </p:grpSp>
      <p:grpSp>
        <p:nvGrpSpPr>
          <p:cNvPr id="202" name="Tech Specs 4">
            <a:extLst>
              <a:ext uri="{FF2B5EF4-FFF2-40B4-BE49-F238E27FC236}">
                <a16:creationId xmlns:a16="http://schemas.microsoft.com/office/drawing/2014/main" id="{797D0846-FE4F-E07A-497F-AA09D12D6597}"/>
              </a:ext>
            </a:extLst>
          </p:cNvPr>
          <p:cNvGrpSpPr/>
          <p:nvPr/>
        </p:nvGrpSpPr>
        <p:grpSpPr>
          <a:xfrm>
            <a:off x="14295159" y="3744368"/>
            <a:ext cx="4499838" cy="338554"/>
            <a:chOff x="7863827" y="3744368"/>
            <a:chExt cx="4499838" cy="338554"/>
          </a:xfrm>
        </p:grpSpPr>
        <p:sp>
          <p:nvSpPr>
            <p:cNvPr id="203" name="TextBox 202">
              <a:extLst>
                <a:ext uri="{FF2B5EF4-FFF2-40B4-BE49-F238E27FC236}">
                  <a16:creationId xmlns:a16="http://schemas.microsoft.com/office/drawing/2014/main" id="{8D744242-467E-0D96-36A4-A627C6E5EA3F}"/>
                </a:ext>
              </a:extLst>
            </p:cNvPr>
            <p:cNvSpPr txBox="1"/>
            <p:nvPr/>
          </p:nvSpPr>
          <p:spPr>
            <a:xfrm>
              <a:off x="7863827" y="3744368"/>
              <a:ext cx="2751133"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Pantalla del Tubo</a:t>
              </a:r>
              <a:endParaRPr lang="en-MX" sz="1600">
                <a:solidFill>
                  <a:schemeClr val="bg1"/>
                </a:solidFill>
                <a:latin typeface="FRUTIGER LT 45 LIGHT" panose="02000503000000000000" pitchFamily="2" charset="0"/>
              </a:endParaRPr>
            </a:p>
          </p:txBody>
        </p:sp>
        <p:sp>
          <p:nvSpPr>
            <p:cNvPr id="204" name="TextBox 203">
              <a:extLst>
                <a:ext uri="{FF2B5EF4-FFF2-40B4-BE49-F238E27FC236}">
                  <a16:creationId xmlns:a16="http://schemas.microsoft.com/office/drawing/2014/main" id="{DA897619-B35E-1818-6B45-5C3C23E1AA37}"/>
                </a:ext>
              </a:extLst>
            </p:cNvPr>
            <p:cNvSpPr txBox="1"/>
            <p:nvPr/>
          </p:nvSpPr>
          <p:spPr>
            <a:xfrm>
              <a:off x="10677693" y="3744368"/>
              <a:ext cx="1685972"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10 inches</a:t>
              </a:r>
            </a:p>
          </p:txBody>
        </p:sp>
      </p:grpSp>
      <p:sp>
        <p:nvSpPr>
          <p:cNvPr id="205" name="Subtitle Tech Specs">
            <a:extLst>
              <a:ext uri="{FF2B5EF4-FFF2-40B4-BE49-F238E27FC236}">
                <a16:creationId xmlns:a16="http://schemas.microsoft.com/office/drawing/2014/main" id="{CD6C9CE3-50C3-0E9E-5B33-72A84CA892D6}"/>
              </a:ext>
            </a:extLst>
          </p:cNvPr>
          <p:cNvSpPr txBox="1"/>
          <p:nvPr/>
        </p:nvSpPr>
        <p:spPr>
          <a:xfrm>
            <a:off x="14291725" y="1347649"/>
            <a:ext cx="2633726" cy="338554"/>
          </a:xfrm>
          <a:prstGeom prst="rect">
            <a:avLst/>
          </a:prstGeom>
          <a:noFill/>
        </p:spPr>
        <p:txBody>
          <a:bodyPr wrap="square" rtlCol="0">
            <a:spAutoFit/>
          </a:bodyPr>
          <a:lstStyle/>
          <a:p>
            <a:pPr algn="r"/>
            <a:r>
              <a:rPr lang="es-MX" sz="1600" dirty="0">
                <a:solidFill>
                  <a:srgbClr val="F47F26"/>
                </a:solidFill>
                <a:latin typeface="FRUTIGER LT 45 LIGHT" panose="02000503000000000000" pitchFamily="2" charset="0"/>
              </a:rPr>
              <a:t>Especificaciones Técnicas</a:t>
            </a:r>
          </a:p>
        </p:txBody>
      </p:sp>
      <p:sp>
        <p:nvSpPr>
          <p:cNvPr id="206" name="Subtitle Features">
            <a:extLst>
              <a:ext uri="{FF2B5EF4-FFF2-40B4-BE49-F238E27FC236}">
                <a16:creationId xmlns:a16="http://schemas.microsoft.com/office/drawing/2014/main" id="{B74B6C01-CF9C-D462-376D-A34128004F3A}"/>
              </a:ext>
            </a:extLst>
          </p:cNvPr>
          <p:cNvSpPr txBox="1"/>
          <p:nvPr/>
        </p:nvSpPr>
        <p:spPr>
          <a:xfrm>
            <a:off x="14555973" y="1076845"/>
            <a:ext cx="3830320" cy="338554"/>
          </a:xfrm>
          <a:prstGeom prst="rect">
            <a:avLst/>
          </a:prstGeom>
          <a:noFill/>
        </p:spPr>
        <p:txBody>
          <a:bodyPr wrap="square" rtlCol="0">
            <a:spAutoFit/>
          </a:bodyPr>
          <a:lstStyle/>
          <a:p>
            <a:r>
              <a:rPr lang="es-MX" sz="1600" dirty="0">
                <a:solidFill>
                  <a:srgbClr val="F47F26"/>
                </a:solidFill>
                <a:latin typeface="FRUTIGER LT 45 LIGHT" panose="02000503000000000000" pitchFamily="2" charset="0"/>
              </a:rPr>
              <a:t>Características</a:t>
            </a:r>
          </a:p>
        </p:txBody>
      </p:sp>
      <p:sp>
        <p:nvSpPr>
          <p:cNvPr id="207" name="Subtitle benefits">
            <a:extLst>
              <a:ext uri="{FF2B5EF4-FFF2-40B4-BE49-F238E27FC236}">
                <a16:creationId xmlns:a16="http://schemas.microsoft.com/office/drawing/2014/main" id="{FCA9D7AF-D834-78FC-CB08-ED706B1BCD28}"/>
              </a:ext>
            </a:extLst>
          </p:cNvPr>
          <p:cNvSpPr txBox="1"/>
          <p:nvPr/>
        </p:nvSpPr>
        <p:spPr>
          <a:xfrm>
            <a:off x="-3766713" y="2426148"/>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sp>
        <p:nvSpPr>
          <p:cNvPr id="209" name="Subtitle Compass FMT">
            <a:extLst>
              <a:ext uri="{FF2B5EF4-FFF2-40B4-BE49-F238E27FC236}">
                <a16:creationId xmlns:a16="http://schemas.microsoft.com/office/drawing/2014/main" id="{D50CE440-47E9-50B0-6A5E-F4F75130DE2C}"/>
              </a:ext>
            </a:extLst>
          </p:cNvPr>
          <p:cNvSpPr txBox="1"/>
          <p:nvPr/>
        </p:nvSpPr>
        <p:spPr>
          <a:xfrm>
            <a:off x="14555973" y="557673"/>
            <a:ext cx="4772896" cy="338554"/>
          </a:xfrm>
          <a:prstGeom prst="rect">
            <a:avLst/>
          </a:prstGeom>
          <a:noFill/>
        </p:spPr>
        <p:txBody>
          <a:bodyPr wrap="square" rtlCol="0">
            <a:spAutoFit/>
          </a:bodyPr>
          <a:lstStyle/>
          <a:p>
            <a:r>
              <a:rPr lang="es-MX" sz="1600" dirty="0">
                <a:solidFill>
                  <a:srgbClr val="F47F26"/>
                </a:solidFill>
                <a:latin typeface="FRUTIGER LT 45 LIGHT" panose="02000503000000000000" pitchFamily="2" charset="0"/>
              </a:rPr>
              <a:t>Compatibilidad</a:t>
            </a:r>
            <a:r>
              <a:rPr lang="en-US" sz="1600" dirty="0">
                <a:solidFill>
                  <a:srgbClr val="F47F26"/>
                </a:solidFill>
                <a:latin typeface="FRUTIGER LT 45 LIGHT" panose="02000503000000000000" pitchFamily="2" charset="0"/>
              </a:rPr>
              <a:t> de </a:t>
            </a:r>
            <a:r>
              <a:rPr lang="es-MX" sz="1600" dirty="0">
                <a:solidFill>
                  <a:srgbClr val="F47F26"/>
                </a:solidFill>
                <a:latin typeface="FRUTIGER LT 45 LIGHT" panose="02000503000000000000" pitchFamily="2" charset="0"/>
              </a:rPr>
              <a:t>Detectores</a:t>
            </a:r>
          </a:p>
        </p:txBody>
      </p:sp>
      <p:sp>
        <p:nvSpPr>
          <p:cNvPr id="210" name="Feature Smart Noise Cancellation">
            <a:hlinkClick r:id="rId30" action="ppaction://hlinksldjump"/>
            <a:extLst>
              <a:ext uri="{FF2B5EF4-FFF2-40B4-BE49-F238E27FC236}">
                <a16:creationId xmlns:a16="http://schemas.microsoft.com/office/drawing/2014/main" id="{5C7A797E-8B62-0C99-5076-CA396CABD640}"/>
              </a:ext>
            </a:extLst>
          </p:cNvPr>
          <p:cNvSpPr txBox="1"/>
          <p:nvPr/>
        </p:nvSpPr>
        <p:spPr>
          <a:xfrm>
            <a:off x="14291725" y="4385742"/>
            <a:ext cx="2934675" cy="369332"/>
          </a:xfrm>
          <a:prstGeom prst="rect">
            <a:avLst/>
          </a:prstGeom>
          <a:solidFill>
            <a:srgbClr val="F8A633"/>
          </a:solidFill>
          <a:ln>
            <a:noFill/>
          </a:ln>
        </p:spPr>
        <p:txBody>
          <a:bodyPr wrap="square" rtlCol="0">
            <a:spAutoFit/>
          </a:bodyPr>
          <a:lstStyle/>
          <a:p>
            <a:r>
              <a:rPr lang="es-ES">
                <a:solidFill>
                  <a:schemeClr val="bg1"/>
                </a:solidFill>
                <a:latin typeface="FRUTIGER LT 45 LIGHT" panose="02000503000000000000" pitchFamily="2" charset="0"/>
              </a:rPr>
              <a:t>Smart Noise Cancellation</a:t>
            </a:r>
            <a:endParaRPr lang="en-MX">
              <a:solidFill>
                <a:schemeClr val="bg1"/>
              </a:solidFill>
              <a:latin typeface="FRUTIGER LT 45 LIGHT" panose="02000503000000000000" pitchFamily="2" charset="0"/>
            </a:endParaRPr>
          </a:p>
        </p:txBody>
      </p:sp>
      <p:sp>
        <p:nvSpPr>
          <p:cNvPr id="211" name="Software Text">
            <a:extLst>
              <a:ext uri="{FF2B5EF4-FFF2-40B4-BE49-F238E27FC236}">
                <a16:creationId xmlns:a16="http://schemas.microsoft.com/office/drawing/2014/main" id="{2C61A883-7D15-C116-3A94-768663A0EC81}"/>
              </a:ext>
            </a:extLst>
          </p:cNvPr>
          <p:cNvSpPr txBox="1"/>
          <p:nvPr/>
        </p:nvSpPr>
        <p:spPr>
          <a:xfrm>
            <a:off x="14291725" y="4108802"/>
            <a:ext cx="1402168" cy="276999"/>
          </a:xfrm>
          <a:prstGeom prst="rect">
            <a:avLst/>
          </a:prstGeom>
          <a:noFill/>
        </p:spPr>
        <p:txBody>
          <a:bodyPr wrap="square" rtlCol="0">
            <a:spAutoFit/>
          </a:bodyPr>
          <a:lstStyle/>
          <a:p>
            <a:r>
              <a:rPr lang="en-MX" sz="1200" b="1">
                <a:latin typeface="FRUTIGER LT 45 LIGHT" panose="02000503000000000000" pitchFamily="2" charset="0"/>
              </a:rPr>
              <a:t>Software</a:t>
            </a:r>
          </a:p>
        </p:txBody>
      </p:sp>
      <p:sp>
        <p:nvSpPr>
          <p:cNvPr id="212" name="Feature DRX-Compass with DRX-LC">
            <a:hlinkClick r:id="rId31" action="ppaction://hlinksldjump"/>
            <a:extLst>
              <a:ext uri="{FF2B5EF4-FFF2-40B4-BE49-F238E27FC236}">
                <a16:creationId xmlns:a16="http://schemas.microsoft.com/office/drawing/2014/main" id="{55927A59-F739-6BCD-BD32-7DECA917C34A}"/>
              </a:ext>
            </a:extLst>
          </p:cNvPr>
          <p:cNvSpPr txBox="1"/>
          <p:nvPr/>
        </p:nvSpPr>
        <p:spPr>
          <a:xfrm>
            <a:off x="14291725" y="3739529"/>
            <a:ext cx="2934674" cy="369332"/>
          </a:xfrm>
          <a:prstGeom prst="rect">
            <a:avLst/>
          </a:prstGeom>
          <a:solidFill>
            <a:srgbClr val="F47F26"/>
          </a:solidFill>
          <a:ln>
            <a:noFill/>
          </a:ln>
        </p:spPr>
        <p:txBody>
          <a:bodyPr wrap="square" rtlCol="0">
            <a:spAutoFit/>
          </a:bodyPr>
          <a:lstStyle/>
          <a:p>
            <a:r>
              <a:rPr lang="en-MX">
                <a:solidFill>
                  <a:schemeClr val="bg1"/>
                </a:solidFill>
                <a:latin typeface="FRUTIGER LT 45 LIGHT" panose="02000503000000000000" pitchFamily="2" charset="0"/>
              </a:rPr>
              <a:t>DRX-Compass </a:t>
            </a:r>
            <a:r>
              <a:rPr lang="es-MX">
                <a:solidFill>
                  <a:schemeClr val="bg1"/>
                </a:solidFill>
                <a:latin typeface="FRUTIGER LT 45 LIGHT" panose="02000503000000000000" pitchFamily="2" charset="0"/>
              </a:rPr>
              <a:t>con</a:t>
            </a:r>
            <a:r>
              <a:rPr lang="en-MX">
                <a:solidFill>
                  <a:schemeClr val="bg1"/>
                </a:solidFill>
                <a:latin typeface="FRUTIGER LT 45 LIGHT" panose="02000503000000000000" pitchFamily="2" charset="0"/>
              </a:rPr>
              <a:t> DRX-LC</a:t>
            </a:r>
          </a:p>
        </p:txBody>
      </p:sp>
      <p:sp>
        <p:nvSpPr>
          <p:cNvPr id="213" name="Feature Auto LLI">
            <a:hlinkClick r:id="rId32" action="ppaction://hlinksldjump"/>
            <a:extLst>
              <a:ext uri="{FF2B5EF4-FFF2-40B4-BE49-F238E27FC236}">
                <a16:creationId xmlns:a16="http://schemas.microsoft.com/office/drawing/2014/main" id="{0E04CC5A-ABE0-E548-C23F-0FFEF09238CC}"/>
              </a:ext>
            </a:extLst>
          </p:cNvPr>
          <p:cNvSpPr txBox="1"/>
          <p:nvPr/>
        </p:nvSpPr>
        <p:spPr>
          <a:xfrm>
            <a:off x="14291725" y="3321593"/>
            <a:ext cx="2934674" cy="369332"/>
          </a:xfrm>
          <a:prstGeom prst="rect">
            <a:avLst/>
          </a:prstGeom>
          <a:solidFill>
            <a:srgbClr val="F47F26"/>
          </a:solidFill>
          <a:ln>
            <a:noFill/>
          </a:ln>
        </p:spPr>
        <p:txBody>
          <a:bodyPr wrap="square" rtlCol="0">
            <a:spAutoFit/>
          </a:bodyPr>
          <a:lstStyle/>
          <a:p>
            <a:r>
              <a:rPr lang="en-MX">
                <a:solidFill>
                  <a:schemeClr val="bg1"/>
                </a:solidFill>
                <a:latin typeface="FRUTIGER LT 45 LIGHT" panose="02000503000000000000" pitchFamily="2" charset="0"/>
              </a:rPr>
              <a:t>Auto LLI</a:t>
            </a:r>
          </a:p>
        </p:txBody>
      </p:sp>
      <p:sp>
        <p:nvSpPr>
          <p:cNvPr id="214" name="Feature Table Auto Track">
            <a:hlinkClick r:id="rId33" action="ppaction://hlinksldjump"/>
            <a:extLst>
              <a:ext uri="{FF2B5EF4-FFF2-40B4-BE49-F238E27FC236}">
                <a16:creationId xmlns:a16="http://schemas.microsoft.com/office/drawing/2014/main" id="{CDD90600-4D57-C41E-3096-F7B98FB82A22}"/>
              </a:ext>
            </a:extLst>
          </p:cNvPr>
          <p:cNvSpPr txBox="1"/>
          <p:nvPr/>
        </p:nvSpPr>
        <p:spPr>
          <a:xfrm>
            <a:off x="14291725" y="2903657"/>
            <a:ext cx="2934674" cy="369332"/>
          </a:xfrm>
          <a:prstGeom prst="rect">
            <a:avLst/>
          </a:prstGeom>
          <a:solidFill>
            <a:srgbClr val="F47F26"/>
          </a:solidFill>
          <a:ln>
            <a:noFill/>
          </a:ln>
        </p:spPr>
        <p:txBody>
          <a:bodyPr wrap="square" rtlCol="0">
            <a:spAutoFit/>
          </a:bodyPr>
          <a:lstStyle/>
          <a:p>
            <a:r>
              <a:rPr lang="es-MX" err="1">
                <a:solidFill>
                  <a:schemeClr val="bg1"/>
                </a:solidFill>
                <a:latin typeface="FRUTIGER LT 45 LIGHT" panose="02000503000000000000" pitchFamily="2" charset="0"/>
              </a:rPr>
              <a:t>Autoseguimiento</a:t>
            </a:r>
            <a:r>
              <a:rPr lang="es-MX">
                <a:solidFill>
                  <a:schemeClr val="bg1"/>
                </a:solidFill>
                <a:latin typeface="FRUTIGER LT 45 LIGHT" panose="02000503000000000000" pitchFamily="2" charset="0"/>
              </a:rPr>
              <a:t> en mesa</a:t>
            </a:r>
            <a:endParaRPr lang="en-MX">
              <a:solidFill>
                <a:schemeClr val="bg1"/>
              </a:solidFill>
              <a:latin typeface="FRUTIGER LT 45 LIGHT" panose="02000503000000000000" pitchFamily="2" charset="0"/>
            </a:endParaRPr>
          </a:p>
        </p:txBody>
      </p:sp>
      <p:sp>
        <p:nvSpPr>
          <p:cNvPr id="215" name="Feature Wireless On Demand">
            <a:hlinkClick r:id="rId34" action="ppaction://hlinksldjump"/>
            <a:extLst>
              <a:ext uri="{FF2B5EF4-FFF2-40B4-BE49-F238E27FC236}">
                <a16:creationId xmlns:a16="http://schemas.microsoft.com/office/drawing/2014/main" id="{03F70EF4-C3F9-0735-5597-98DE1D4E3B69}"/>
              </a:ext>
            </a:extLst>
          </p:cNvPr>
          <p:cNvSpPr txBox="1"/>
          <p:nvPr/>
        </p:nvSpPr>
        <p:spPr>
          <a:xfrm>
            <a:off x="14291725" y="2505711"/>
            <a:ext cx="2934674"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Inalámbrico a Demanda</a:t>
            </a:r>
            <a:endParaRPr lang="en-MX">
              <a:solidFill>
                <a:schemeClr val="bg1"/>
              </a:solidFill>
              <a:latin typeface="FRUTIGER LT 45 LIGHT" panose="02000503000000000000" pitchFamily="2" charset="0"/>
            </a:endParaRPr>
          </a:p>
        </p:txBody>
      </p:sp>
      <p:sp>
        <p:nvSpPr>
          <p:cNvPr id="104" name="Menu Background">
            <a:extLst>
              <a:ext uri="{FF2B5EF4-FFF2-40B4-BE49-F238E27FC236}">
                <a16:creationId xmlns:a16="http://schemas.microsoft.com/office/drawing/2014/main" id="{AE5A2E05-DFC1-6E7F-9904-E5476E692D30}"/>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25" name="Menu Portafolio">
            <a:hlinkClick r:id="rId35" action="ppaction://hlinksldjump"/>
            <a:extLst>
              <a:ext uri="{FF2B5EF4-FFF2-40B4-BE49-F238E27FC236}">
                <a16:creationId xmlns:a16="http://schemas.microsoft.com/office/drawing/2014/main" id="{0777F6EA-F56F-005B-6FFF-742A82AD2E2E}"/>
              </a:ext>
            </a:extLst>
          </p:cNvPr>
          <p:cNvSpPr txBox="1"/>
          <p:nvPr/>
        </p:nvSpPr>
        <p:spPr>
          <a:xfrm>
            <a:off x="8814465"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26" name="Menu End Presentation">
            <a:hlinkClick r:id="" action="ppaction://hlinkshowjump?jump=lastslide"/>
            <a:extLst>
              <a:ext uri="{FF2B5EF4-FFF2-40B4-BE49-F238E27FC236}">
                <a16:creationId xmlns:a16="http://schemas.microsoft.com/office/drawing/2014/main" id="{36A5B61D-A46F-613B-F1C8-FBB87B2611D7}"/>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27" name="Menu Detector">
            <a:hlinkClick r:id="rId36" action="ppaction://hlinksldjump"/>
            <a:extLst>
              <a:ext uri="{FF2B5EF4-FFF2-40B4-BE49-F238E27FC236}">
                <a16:creationId xmlns:a16="http://schemas.microsoft.com/office/drawing/2014/main" id="{42642E68-C4E6-7C82-CD51-195C568A6BF0}"/>
              </a:ext>
            </a:extLst>
          </p:cNvPr>
          <p:cNvSpPr txBox="1"/>
          <p:nvPr/>
        </p:nvSpPr>
        <p:spPr>
          <a:xfrm>
            <a:off x="7407634"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28" name="Menu Photo Gallery">
            <a:hlinkClick r:id="rId37" action="ppaction://hlinksldjump"/>
            <a:extLst>
              <a:ext uri="{FF2B5EF4-FFF2-40B4-BE49-F238E27FC236}">
                <a16:creationId xmlns:a16="http://schemas.microsoft.com/office/drawing/2014/main" id="{3C0EB0C1-573E-E22C-836B-137F9B0B5685}"/>
              </a:ext>
            </a:extLst>
          </p:cNvPr>
          <p:cNvSpPr txBox="1"/>
          <p:nvPr/>
        </p:nvSpPr>
        <p:spPr>
          <a:xfrm>
            <a:off x="6000803"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Galería de Fotos</a:t>
            </a:r>
          </a:p>
        </p:txBody>
      </p:sp>
      <p:sp>
        <p:nvSpPr>
          <p:cNvPr id="147" name="Menu Benefits">
            <a:hlinkClick r:id="rId38" action="ppaction://hlinksldjump"/>
            <a:extLst>
              <a:ext uri="{FF2B5EF4-FFF2-40B4-BE49-F238E27FC236}">
                <a16:creationId xmlns:a16="http://schemas.microsoft.com/office/drawing/2014/main" id="{D5B6D3BF-AF6A-5D1A-2950-8501643B4140}"/>
              </a:ext>
            </a:extLst>
          </p:cNvPr>
          <p:cNvSpPr txBox="1"/>
          <p:nvPr/>
        </p:nvSpPr>
        <p:spPr>
          <a:xfrm>
            <a:off x="459397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48" name="Menu Features">
            <a:hlinkClick r:id="rId39" action="ppaction://hlinksldjump"/>
            <a:extLst>
              <a:ext uri="{FF2B5EF4-FFF2-40B4-BE49-F238E27FC236}">
                <a16:creationId xmlns:a16="http://schemas.microsoft.com/office/drawing/2014/main" id="{744E0A4C-427F-CC29-6E6F-AA4272302321}"/>
              </a:ext>
            </a:extLst>
          </p:cNvPr>
          <p:cNvSpPr txBox="1"/>
          <p:nvPr/>
        </p:nvSpPr>
        <p:spPr>
          <a:xfrm>
            <a:off x="318714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Características</a:t>
            </a:r>
          </a:p>
        </p:txBody>
      </p:sp>
      <p:sp>
        <p:nvSpPr>
          <p:cNvPr id="149" name="Menu Specifications">
            <a:hlinkClick r:id="rId40" action="ppaction://hlinksldjump"/>
            <a:extLst>
              <a:ext uri="{FF2B5EF4-FFF2-40B4-BE49-F238E27FC236}">
                <a16:creationId xmlns:a16="http://schemas.microsoft.com/office/drawing/2014/main" id="{CE66F276-9B7B-0990-EDE5-1D63146138F8}"/>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50" name="Carestream Logo Menu">
            <a:hlinkClick r:id="" action="ppaction://hlinkshowjump?jump=firstslide"/>
            <a:extLst>
              <a:ext uri="{FF2B5EF4-FFF2-40B4-BE49-F238E27FC236}">
                <a16:creationId xmlns:a16="http://schemas.microsoft.com/office/drawing/2014/main" id="{E0411449-E2DA-950A-E5CD-ECB7B3F53F23}"/>
              </a:ext>
            </a:extLst>
          </p:cNvPr>
          <p:cNvPicPr>
            <a:picLocks noChangeAspect="1"/>
          </p:cNvPicPr>
          <p:nvPr/>
        </p:nvPicPr>
        <p:blipFill>
          <a:blip r:embed="rId41"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216" name="DETECTORS">
            <a:extLst>
              <a:ext uri="{FF2B5EF4-FFF2-40B4-BE49-F238E27FC236}">
                <a16:creationId xmlns:a16="http://schemas.microsoft.com/office/drawing/2014/main" id="{3A724AA0-FD84-D3D3-A8C1-3245EBE7C2BC}"/>
              </a:ext>
            </a:extLst>
          </p:cNvPr>
          <p:cNvGrpSpPr/>
          <p:nvPr/>
        </p:nvGrpSpPr>
        <p:grpSpPr>
          <a:xfrm>
            <a:off x="-7890919" y="4139232"/>
            <a:ext cx="2042338" cy="2120888"/>
            <a:chOff x="5247304" y="4372963"/>
            <a:chExt cx="2042338" cy="2120888"/>
          </a:xfrm>
        </p:grpSpPr>
        <p:sp>
          <p:nvSpPr>
            <p:cNvPr id="217" name="Rectangulo Detectors">
              <a:hlinkClick r:id="rId42" action="ppaction://hlinksldjump"/>
              <a:extLst>
                <a:ext uri="{FF2B5EF4-FFF2-40B4-BE49-F238E27FC236}">
                  <a16:creationId xmlns:a16="http://schemas.microsoft.com/office/drawing/2014/main" id="{9AF0D833-CA46-5DA1-EBE9-89B07DD21F34}"/>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18" name="TextBox Detectors">
              <a:hlinkClick r:id="rId42" action="ppaction://hlinksldjump"/>
              <a:extLst>
                <a:ext uri="{FF2B5EF4-FFF2-40B4-BE49-F238E27FC236}">
                  <a16:creationId xmlns:a16="http://schemas.microsoft.com/office/drawing/2014/main" id="{8A676B4F-A1CF-BFA8-B48D-5729CD4B95DC}"/>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19" name="Product image Detectors">
              <a:hlinkClick r:id="rId42" action="ppaction://hlinksldjump"/>
              <a:extLst>
                <a:ext uri="{FF2B5EF4-FFF2-40B4-BE49-F238E27FC236}">
                  <a16:creationId xmlns:a16="http://schemas.microsoft.com/office/drawing/2014/main" id="{BC716422-4583-8394-9863-3A95AEE264BD}"/>
                </a:ext>
              </a:extLst>
            </p:cNvPr>
            <p:cNvPicPr>
              <a:picLocks noChangeAspect="1"/>
            </p:cNvPicPr>
            <p:nvPr/>
          </p:nvPicPr>
          <p:blipFill>
            <a:blip r:embed="rId43"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135593072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4" name="Titlle Compass OTC">
            <a:hlinkClick r:id="rId3" action="ppaction://hlinksldjump"/>
            <a:extLst>
              <a:ext uri="{FF2B5EF4-FFF2-40B4-BE49-F238E27FC236}">
                <a16:creationId xmlns:a16="http://schemas.microsoft.com/office/drawing/2014/main" id="{2B0F6DE4-433E-131A-812A-85AB01A2B85E}"/>
              </a:ext>
            </a:extLst>
          </p:cNvPr>
          <p:cNvSpPr txBox="1"/>
          <p:nvPr/>
        </p:nvSpPr>
        <p:spPr>
          <a:xfrm>
            <a:off x="2777149" y="-2108381"/>
            <a:ext cx="6637701" cy="461665"/>
          </a:xfrm>
          <a:prstGeom prst="rect">
            <a:avLst/>
          </a:prstGeom>
          <a:noFill/>
        </p:spPr>
        <p:txBody>
          <a:bodyPr wrap="square" rtlCol="0">
            <a:spAutoFit/>
          </a:bodyPr>
          <a:lstStyle/>
          <a:p>
            <a:pPr algn="ctr"/>
            <a:r>
              <a:rPr lang="en-US" sz="2400" b="1" dirty="0">
                <a:latin typeface="FRUTIGER LT 65" panose="02000503000000000000" pitchFamily="2" charset="0"/>
              </a:rPr>
              <a:t>Sistema DRX-Compass OTC</a:t>
            </a:r>
          </a:p>
        </p:txBody>
      </p:sp>
      <p:pic>
        <p:nvPicPr>
          <p:cNvPr id="285" name="Picture Compass OTC">
            <a:extLst>
              <a:ext uri="{FF2B5EF4-FFF2-40B4-BE49-F238E27FC236}">
                <a16:creationId xmlns:a16="http://schemas.microsoft.com/office/drawing/2014/main" id="{B10B8C83-4F8C-17B2-EB2F-2A8D5215F193}"/>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348617" y="499685"/>
            <a:ext cx="2542261" cy="1644992"/>
          </a:xfrm>
          <a:prstGeom prst="rect">
            <a:avLst/>
          </a:prstGeom>
        </p:spPr>
      </p:pic>
      <p:sp>
        <p:nvSpPr>
          <p:cNvPr id="79" name="Subtitle Compass FMT">
            <a:extLst>
              <a:ext uri="{FF2B5EF4-FFF2-40B4-BE49-F238E27FC236}">
                <a16:creationId xmlns:a16="http://schemas.microsoft.com/office/drawing/2014/main" id="{7884AC58-3568-C7F6-44B0-98135418B821}"/>
              </a:ext>
            </a:extLst>
          </p:cNvPr>
          <p:cNvSpPr txBox="1"/>
          <p:nvPr/>
        </p:nvSpPr>
        <p:spPr>
          <a:xfrm>
            <a:off x="3868842" y="1322363"/>
            <a:ext cx="4772896" cy="400110"/>
          </a:xfrm>
          <a:prstGeom prst="rect">
            <a:avLst/>
          </a:prstGeom>
          <a:noFill/>
        </p:spPr>
        <p:txBody>
          <a:bodyPr wrap="square" rtlCol="0">
            <a:spAutoFit/>
          </a:bodyPr>
          <a:lstStyle/>
          <a:p>
            <a:pPr algn="ctr"/>
            <a:r>
              <a:rPr lang="es-MX" sz="2000" dirty="0">
                <a:solidFill>
                  <a:srgbClr val="F47F26"/>
                </a:solidFill>
                <a:latin typeface="FRUTIGER LT 45 LIGHT" panose="02000503000000000000" pitchFamily="2" charset="0"/>
              </a:rPr>
              <a:t>Compatibilidad</a:t>
            </a:r>
            <a:r>
              <a:rPr lang="en-US" sz="2000" dirty="0">
                <a:solidFill>
                  <a:srgbClr val="F47F26"/>
                </a:solidFill>
                <a:latin typeface="FRUTIGER LT 45 LIGHT" panose="02000503000000000000" pitchFamily="2" charset="0"/>
              </a:rPr>
              <a:t> de </a:t>
            </a:r>
            <a:r>
              <a:rPr lang="es-MX" sz="2000" dirty="0">
                <a:solidFill>
                  <a:srgbClr val="F47F26"/>
                </a:solidFill>
                <a:latin typeface="FRUTIGER LT 45 LIGHT" panose="02000503000000000000" pitchFamily="2" charset="0"/>
              </a:rPr>
              <a:t>Detectores</a:t>
            </a:r>
          </a:p>
        </p:txBody>
      </p:sp>
      <p:sp>
        <p:nvSpPr>
          <p:cNvPr id="94" name="Title Compass FMT">
            <a:extLst>
              <a:ext uri="{FF2B5EF4-FFF2-40B4-BE49-F238E27FC236}">
                <a16:creationId xmlns:a16="http://schemas.microsoft.com/office/drawing/2014/main" id="{F28B2AEC-B003-72C0-68A6-9CA222B66624}"/>
              </a:ext>
            </a:extLst>
          </p:cNvPr>
          <p:cNvSpPr txBox="1"/>
          <p:nvPr/>
        </p:nvSpPr>
        <p:spPr>
          <a:xfrm>
            <a:off x="2777149" y="997589"/>
            <a:ext cx="6637701" cy="461665"/>
          </a:xfrm>
          <a:prstGeom prst="rect">
            <a:avLst/>
          </a:prstGeom>
          <a:noFill/>
        </p:spPr>
        <p:txBody>
          <a:bodyPr wrap="square" rtlCol="0">
            <a:spAutoFit/>
          </a:bodyPr>
          <a:lstStyle/>
          <a:p>
            <a:pPr algn="ctr"/>
            <a:r>
              <a:rPr lang="en-US" sz="2400" b="1" dirty="0">
                <a:latin typeface="FRUTIGER LT 65" panose="02000503000000000000" pitchFamily="2" charset="0"/>
              </a:rPr>
              <a:t>Sistema DRX-Compass FMT</a:t>
            </a:r>
          </a:p>
        </p:txBody>
      </p:sp>
      <p:sp>
        <p:nvSpPr>
          <p:cNvPr id="181" name="CuadroTexto 25">
            <a:extLst>
              <a:ext uri="{FF2B5EF4-FFF2-40B4-BE49-F238E27FC236}">
                <a16:creationId xmlns:a16="http://schemas.microsoft.com/office/drawing/2014/main" id="{84EF27F4-B254-3899-8134-0BECDACE11E7}"/>
              </a:ext>
            </a:extLst>
          </p:cNvPr>
          <p:cNvSpPr txBox="1"/>
          <p:nvPr/>
        </p:nvSpPr>
        <p:spPr>
          <a:xfrm>
            <a:off x="1522840" y="6014246"/>
            <a:ext cx="1619354" cy="338554"/>
          </a:xfrm>
          <a:prstGeom prst="rect">
            <a:avLst/>
          </a:prstGeom>
          <a:noFill/>
        </p:spPr>
        <p:txBody>
          <a:bodyPr wrap="none" rtlCol="0">
            <a:spAutoFit/>
          </a:bodyPr>
          <a:lstStyle>
            <a:defPPr>
              <a:defRPr lang="en-SV"/>
            </a:defPPr>
            <a:lvl1pPr algn="ctr">
              <a:defRPr sz="2400" b="1">
                <a:solidFill>
                  <a:schemeClr val="tx1">
                    <a:lumMod val="65000"/>
                    <a:lumOff val="35000"/>
                  </a:schemeClr>
                </a:solidFill>
                <a:latin typeface="Frutiger Bold" panose="020B0702020504020204" pitchFamily="34" charset="0"/>
              </a:defRPr>
            </a:lvl1pPr>
          </a:lstStyle>
          <a:p>
            <a:r>
              <a:rPr lang="es-MX" sz="1600" dirty="0">
                <a:latin typeface="FRUTIGER LT 45 LIGHT" panose="02000503000000000000" pitchFamily="2" charset="0"/>
              </a:rPr>
              <a:t>DRX-Plus 3543C</a:t>
            </a:r>
          </a:p>
        </p:txBody>
      </p:sp>
      <p:sp>
        <p:nvSpPr>
          <p:cNvPr id="182" name="CuadroTexto 25">
            <a:extLst>
              <a:ext uri="{FF2B5EF4-FFF2-40B4-BE49-F238E27FC236}">
                <a16:creationId xmlns:a16="http://schemas.microsoft.com/office/drawing/2014/main" id="{593EEE91-7833-FE10-34E9-C148DB36C196}"/>
              </a:ext>
            </a:extLst>
          </p:cNvPr>
          <p:cNvSpPr txBox="1"/>
          <p:nvPr/>
        </p:nvSpPr>
        <p:spPr>
          <a:xfrm>
            <a:off x="5092984" y="6026428"/>
            <a:ext cx="1619354" cy="338554"/>
          </a:xfrm>
          <a:prstGeom prst="rect">
            <a:avLst/>
          </a:prstGeom>
          <a:noFill/>
        </p:spPr>
        <p:txBody>
          <a:bodyPr wrap="none" rtlCol="0">
            <a:spAutoFit/>
          </a:bodyPr>
          <a:lstStyle>
            <a:defPPr>
              <a:defRPr lang="en-SV"/>
            </a:defPPr>
            <a:lvl1pPr algn="ctr">
              <a:defRPr sz="2400" b="1">
                <a:solidFill>
                  <a:schemeClr val="tx1">
                    <a:lumMod val="65000"/>
                    <a:lumOff val="35000"/>
                  </a:schemeClr>
                </a:solidFill>
                <a:latin typeface="Frutiger Bold" panose="020B0702020504020204" pitchFamily="34" charset="0"/>
              </a:defRPr>
            </a:lvl1pPr>
          </a:lstStyle>
          <a:p>
            <a:r>
              <a:rPr lang="es-MX" sz="1600" dirty="0">
                <a:latin typeface="FRUTIGER LT 45 LIGHT" panose="02000503000000000000" pitchFamily="2" charset="0"/>
              </a:rPr>
              <a:t>DRX-Plus 2530C</a:t>
            </a:r>
          </a:p>
        </p:txBody>
      </p:sp>
      <p:sp>
        <p:nvSpPr>
          <p:cNvPr id="184" name="Can 183">
            <a:extLst>
              <a:ext uri="{FF2B5EF4-FFF2-40B4-BE49-F238E27FC236}">
                <a16:creationId xmlns:a16="http://schemas.microsoft.com/office/drawing/2014/main" id="{5BDC746E-02C6-FBC3-5471-7B483ECE8882}"/>
              </a:ext>
            </a:extLst>
          </p:cNvPr>
          <p:cNvSpPr/>
          <p:nvPr/>
        </p:nvSpPr>
        <p:spPr>
          <a:xfrm>
            <a:off x="506442" y="3712063"/>
            <a:ext cx="1888734" cy="540000"/>
          </a:xfrm>
          <a:prstGeom prst="can">
            <a:avLst>
              <a:gd name="adj" fmla="val 50000"/>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85" name="Picture 184">
            <a:hlinkClick r:id="rId5" action="ppaction://hlinksldjump"/>
            <a:extLst>
              <a:ext uri="{FF2B5EF4-FFF2-40B4-BE49-F238E27FC236}">
                <a16:creationId xmlns:a16="http://schemas.microsoft.com/office/drawing/2014/main" id="{3C54B482-8A90-E83A-2BCC-F9530E24F9FC}"/>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801596" y="2477741"/>
            <a:ext cx="1298426" cy="1883848"/>
          </a:xfrm>
          <a:prstGeom prst="rect">
            <a:avLst/>
          </a:prstGeom>
          <a:noFill/>
        </p:spPr>
      </p:pic>
      <p:sp>
        <p:nvSpPr>
          <p:cNvPr id="186" name="CuadroTexto 25">
            <a:extLst>
              <a:ext uri="{FF2B5EF4-FFF2-40B4-BE49-F238E27FC236}">
                <a16:creationId xmlns:a16="http://schemas.microsoft.com/office/drawing/2014/main" id="{49C09354-7454-CBDA-FF94-8A3953251445}"/>
              </a:ext>
            </a:extLst>
          </p:cNvPr>
          <p:cNvSpPr txBox="1"/>
          <p:nvPr/>
        </p:nvSpPr>
        <p:spPr>
          <a:xfrm>
            <a:off x="1039478" y="4262010"/>
            <a:ext cx="822661" cy="338554"/>
          </a:xfrm>
          <a:prstGeom prst="rect">
            <a:avLst/>
          </a:prstGeom>
          <a:noFill/>
        </p:spPr>
        <p:txBody>
          <a:bodyPr wrap="none" rtlCol="0">
            <a:spAutoFit/>
          </a:bodyPr>
          <a:lstStyle>
            <a:defPPr>
              <a:defRPr lang="en-SV"/>
            </a:defPPr>
            <a:lvl1pPr algn="ctr">
              <a:defRPr sz="2400" b="1">
                <a:solidFill>
                  <a:schemeClr val="tx1">
                    <a:lumMod val="65000"/>
                    <a:lumOff val="35000"/>
                  </a:schemeClr>
                </a:solidFill>
                <a:latin typeface="Frutiger Bold" panose="020B0702020504020204" pitchFamily="34" charset="0"/>
              </a:defRPr>
            </a:lvl1pPr>
          </a:lstStyle>
          <a:p>
            <a:r>
              <a:rPr lang="es-MX" sz="1600" dirty="0">
                <a:latin typeface="FRUTIGER LT 45 LIGHT" panose="02000503000000000000" pitchFamily="2" charset="0"/>
              </a:rPr>
              <a:t>LUX 35</a:t>
            </a:r>
          </a:p>
        </p:txBody>
      </p:sp>
      <p:sp>
        <p:nvSpPr>
          <p:cNvPr id="187" name="CuadroTexto 24">
            <a:extLst>
              <a:ext uri="{FF2B5EF4-FFF2-40B4-BE49-F238E27FC236}">
                <a16:creationId xmlns:a16="http://schemas.microsoft.com/office/drawing/2014/main" id="{7D5BFEC9-1699-67A8-DB8B-7CEBF94787B5}"/>
              </a:ext>
            </a:extLst>
          </p:cNvPr>
          <p:cNvSpPr txBox="1"/>
          <p:nvPr/>
        </p:nvSpPr>
        <p:spPr>
          <a:xfrm>
            <a:off x="10410058" y="5820920"/>
            <a:ext cx="889987" cy="338554"/>
          </a:xfrm>
          <a:prstGeom prst="rect">
            <a:avLst/>
          </a:prstGeom>
          <a:noFill/>
        </p:spPr>
        <p:txBody>
          <a:bodyPr wrap="none" rtlCol="0">
            <a:spAutoFit/>
          </a:bodyPr>
          <a:lstStyle/>
          <a:p>
            <a:pPr algn="ctr"/>
            <a:r>
              <a:rPr lang="es-MX" sz="1600" b="1" dirty="0">
                <a:solidFill>
                  <a:schemeClr val="tx1">
                    <a:lumMod val="65000"/>
                    <a:lumOff val="35000"/>
                  </a:schemeClr>
                </a:solidFill>
                <a:latin typeface="FRUTIGER LT 45 LIGHT" panose="02000503000000000000" pitchFamily="2" charset="0"/>
              </a:rPr>
              <a:t>DRX-LC</a:t>
            </a:r>
          </a:p>
        </p:txBody>
      </p:sp>
      <p:cxnSp>
        <p:nvCxnSpPr>
          <p:cNvPr id="188" name="Straight Connector 187">
            <a:extLst>
              <a:ext uri="{FF2B5EF4-FFF2-40B4-BE49-F238E27FC236}">
                <a16:creationId xmlns:a16="http://schemas.microsoft.com/office/drawing/2014/main" id="{88FC4C8D-17EE-FD00-B6EC-DC4F404BE9A8}"/>
              </a:ext>
            </a:extLst>
          </p:cNvPr>
          <p:cNvCxnSpPr>
            <a:cxnSpLocks/>
          </p:cNvCxnSpPr>
          <p:nvPr/>
        </p:nvCxnSpPr>
        <p:spPr>
          <a:xfrm>
            <a:off x="1354007" y="2137705"/>
            <a:ext cx="9256705" cy="53576"/>
          </a:xfrm>
          <a:prstGeom prst="line">
            <a:avLst/>
          </a:prstGeom>
          <a:ln w="50800">
            <a:solidFill>
              <a:srgbClr val="F57F25"/>
            </a:solidFill>
          </a:ln>
        </p:spPr>
        <p:style>
          <a:lnRef idx="1">
            <a:schemeClr val="accent1"/>
          </a:lnRef>
          <a:fillRef idx="0">
            <a:schemeClr val="accent1"/>
          </a:fillRef>
          <a:effectRef idx="0">
            <a:schemeClr val="accent1"/>
          </a:effectRef>
          <a:fontRef idx="minor">
            <a:schemeClr val="tx1"/>
          </a:fontRef>
        </p:style>
      </p:cxnSp>
      <p:sp>
        <p:nvSpPr>
          <p:cNvPr id="189" name="Oval 188">
            <a:extLst>
              <a:ext uri="{FF2B5EF4-FFF2-40B4-BE49-F238E27FC236}">
                <a16:creationId xmlns:a16="http://schemas.microsoft.com/office/drawing/2014/main" id="{0D01011C-1D24-701E-A1DB-A7EAB1467E86}"/>
              </a:ext>
            </a:extLst>
          </p:cNvPr>
          <p:cNvSpPr/>
          <p:nvPr/>
        </p:nvSpPr>
        <p:spPr>
          <a:xfrm>
            <a:off x="1308376" y="2587185"/>
            <a:ext cx="180000" cy="180000"/>
          </a:xfrm>
          <a:prstGeom prst="ellipse">
            <a:avLst/>
          </a:prstGeom>
          <a:solidFill>
            <a:srgbClr val="F57F25"/>
          </a:solidFill>
          <a:ln w="28575">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p>
        </p:txBody>
      </p:sp>
      <p:cxnSp>
        <p:nvCxnSpPr>
          <p:cNvPr id="190" name="Straight Connector 189">
            <a:extLst>
              <a:ext uri="{FF2B5EF4-FFF2-40B4-BE49-F238E27FC236}">
                <a16:creationId xmlns:a16="http://schemas.microsoft.com/office/drawing/2014/main" id="{2F228479-6915-EE9A-6873-04B73DA0806A}"/>
              </a:ext>
            </a:extLst>
          </p:cNvPr>
          <p:cNvCxnSpPr>
            <a:cxnSpLocks/>
          </p:cNvCxnSpPr>
          <p:nvPr/>
        </p:nvCxnSpPr>
        <p:spPr>
          <a:xfrm flipH="1">
            <a:off x="1394958" y="2248549"/>
            <a:ext cx="4979" cy="438497"/>
          </a:xfrm>
          <a:prstGeom prst="line">
            <a:avLst/>
          </a:prstGeom>
          <a:ln w="50800">
            <a:solidFill>
              <a:srgbClr val="F57F25"/>
            </a:solidFill>
          </a:ln>
        </p:spPr>
        <p:style>
          <a:lnRef idx="1">
            <a:schemeClr val="accent1"/>
          </a:lnRef>
          <a:fillRef idx="0">
            <a:schemeClr val="accent1"/>
          </a:fillRef>
          <a:effectRef idx="0">
            <a:schemeClr val="accent1"/>
          </a:effectRef>
          <a:fontRef idx="minor">
            <a:schemeClr val="tx1"/>
          </a:fontRef>
        </p:style>
      </p:cxnSp>
      <p:sp>
        <p:nvSpPr>
          <p:cNvPr id="191" name="Oval 190">
            <a:extLst>
              <a:ext uri="{FF2B5EF4-FFF2-40B4-BE49-F238E27FC236}">
                <a16:creationId xmlns:a16="http://schemas.microsoft.com/office/drawing/2014/main" id="{BF13D4DF-A5B9-B01F-BB23-8A554A9C5A44}"/>
              </a:ext>
            </a:extLst>
          </p:cNvPr>
          <p:cNvSpPr/>
          <p:nvPr/>
        </p:nvSpPr>
        <p:spPr>
          <a:xfrm>
            <a:off x="1129937" y="1879958"/>
            <a:ext cx="540000" cy="540000"/>
          </a:xfrm>
          <a:prstGeom prst="ellipse">
            <a:avLst/>
          </a:prstGeom>
          <a:solidFill>
            <a:srgbClr val="F57F25"/>
          </a:solidFill>
          <a:ln w="28575">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MX" dirty="0"/>
              <a:t>1</a:t>
            </a:r>
          </a:p>
        </p:txBody>
      </p:sp>
      <p:sp>
        <p:nvSpPr>
          <p:cNvPr id="192" name="Oval 191">
            <a:extLst>
              <a:ext uri="{FF2B5EF4-FFF2-40B4-BE49-F238E27FC236}">
                <a16:creationId xmlns:a16="http://schemas.microsoft.com/office/drawing/2014/main" id="{04135414-94A3-062D-E3C3-1995280F7AC1}"/>
              </a:ext>
            </a:extLst>
          </p:cNvPr>
          <p:cNvSpPr/>
          <p:nvPr/>
        </p:nvSpPr>
        <p:spPr>
          <a:xfrm>
            <a:off x="3967385" y="4147995"/>
            <a:ext cx="180000" cy="180000"/>
          </a:xfrm>
          <a:prstGeom prst="ellipse">
            <a:avLst/>
          </a:prstGeom>
          <a:solidFill>
            <a:srgbClr val="F57F25"/>
          </a:solidFill>
          <a:ln w="28575">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p>
        </p:txBody>
      </p:sp>
      <p:cxnSp>
        <p:nvCxnSpPr>
          <p:cNvPr id="193" name="Straight Connector 192">
            <a:extLst>
              <a:ext uri="{FF2B5EF4-FFF2-40B4-BE49-F238E27FC236}">
                <a16:creationId xmlns:a16="http://schemas.microsoft.com/office/drawing/2014/main" id="{1F3F72B9-F5AA-99F6-9252-E1EFF5E9F685}"/>
              </a:ext>
            </a:extLst>
          </p:cNvPr>
          <p:cNvCxnSpPr>
            <a:cxnSpLocks/>
            <a:stCxn id="194" idx="4"/>
            <a:endCxn id="192" idx="0"/>
          </p:cNvCxnSpPr>
          <p:nvPr/>
        </p:nvCxnSpPr>
        <p:spPr>
          <a:xfrm flipH="1">
            <a:off x="4057385" y="2419958"/>
            <a:ext cx="12460" cy="1728037"/>
          </a:xfrm>
          <a:prstGeom prst="line">
            <a:avLst/>
          </a:prstGeom>
          <a:ln w="50800">
            <a:solidFill>
              <a:srgbClr val="F57F25"/>
            </a:solidFill>
          </a:ln>
        </p:spPr>
        <p:style>
          <a:lnRef idx="1">
            <a:schemeClr val="accent1"/>
          </a:lnRef>
          <a:fillRef idx="0">
            <a:schemeClr val="accent1"/>
          </a:fillRef>
          <a:effectRef idx="0">
            <a:schemeClr val="accent1"/>
          </a:effectRef>
          <a:fontRef idx="minor">
            <a:schemeClr val="tx1"/>
          </a:fontRef>
        </p:style>
      </p:cxnSp>
      <p:sp>
        <p:nvSpPr>
          <p:cNvPr id="194" name="Oval 193">
            <a:extLst>
              <a:ext uri="{FF2B5EF4-FFF2-40B4-BE49-F238E27FC236}">
                <a16:creationId xmlns:a16="http://schemas.microsoft.com/office/drawing/2014/main" id="{069D9CD9-900C-3C18-B80A-6F5DC3207332}"/>
              </a:ext>
            </a:extLst>
          </p:cNvPr>
          <p:cNvSpPr/>
          <p:nvPr/>
        </p:nvSpPr>
        <p:spPr>
          <a:xfrm>
            <a:off x="3799845" y="1879958"/>
            <a:ext cx="540000" cy="540000"/>
          </a:xfrm>
          <a:prstGeom prst="ellipse">
            <a:avLst/>
          </a:prstGeom>
          <a:solidFill>
            <a:srgbClr val="F57F25"/>
          </a:solidFill>
          <a:ln w="28575">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MX" dirty="0"/>
              <a:t>2</a:t>
            </a:r>
          </a:p>
        </p:txBody>
      </p:sp>
      <p:sp>
        <p:nvSpPr>
          <p:cNvPr id="195" name="Oval 194">
            <a:extLst>
              <a:ext uri="{FF2B5EF4-FFF2-40B4-BE49-F238E27FC236}">
                <a16:creationId xmlns:a16="http://schemas.microsoft.com/office/drawing/2014/main" id="{AF4350D8-D407-7FFA-C11A-117440EC4F5B}"/>
              </a:ext>
            </a:extLst>
          </p:cNvPr>
          <p:cNvSpPr/>
          <p:nvPr/>
        </p:nvSpPr>
        <p:spPr>
          <a:xfrm>
            <a:off x="7300772" y="2606167"/>
            <a:ext cx="180000" cy="180000"/>
          </a:xfrm>
          <a:prstGeom prst="ellipse">
            <a:avLst/>
          </a:prstGeom>
          <a:solidFill>
            <a:srgbClr val="F57F25"/>
          </a:solidFill>
          <a:ln w="28575">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p>
        </p:txBody>
      </p:sp>
      <p:cxnSp>
        <p:nvCxnSpPr>
          <p:cNvPr id="196" name="Straight Connector 195">
            <a:extLst>
              <a:ext uri="{FF2B5EF4-FFF2-40B4-BE49-F238E27FC236}">
                <a16:creationId xmlns:a16="http://schemas.microsoft.com/office/drawing/2014/main" id="{82633E51-F540-1ECE-F01C-6449E7CD2EA2}"/>
              </a:ext>
            </a:extLst>
          </p:cNvPr>
          <p:cNvCxnSpPr>
            <a:cxnSpLocks/>
            <a:endCxn id="195" idx="0"/>
          </p:cNvCxnSpPr>
          <p:nvPr/>
        </p:nvCxnSpPr>
        <p:spPr>
          <a:xfrm>
            <a:off x="7390772" y="2276189"/>
            <a:ext cx="0" cy="329978"/>
          </a:xfrm>
          <a:prstGeom prst="line">
            <a:avLst/>
          </a:prstGeom>
          <a:ln w="50800">
            <a:solidFill>
              <a:srgbClr val="F57F25"/>
            </a:solidFill>
          </a:ln>
        </p:spPr>
        <p:style>
          <a:lnRef idx="1">
            <a:schemeClr val="accent1"/>
          </a:lnRef>
          <a:fillRef idx="0">
            <a:schemeClr val="accent1"/>
          </a:fillRef>
          <a:effectRef idx="0">
            <a:schemeClr val="accent1"/>
          </a:effectRef>
          <a:fontRef idx="minor">
            <a:schemeClr val="tx1"/>
          </a:fontRef>
        </p:style>
      </p:cxnSp>
      <p:sp>
        <p:nvSpPr>
          <p:cNvPr id="197" name="Oval 196">
            <a:extLst>
              <a:ext uri="{FF2B5EF4-FFF2-40B4-BE49-F238E27FC236}">
                <a16:creationId xmlns:a16="http://schemas.microsoft.com/office/drawing/2014/main" id="{00ED1D99-7843-B147-4BF4-8EBB10A90247}"/>
              </a:ext>
            </a:extLst>
          </p:cNvPr>
          <p:cNvSpPr/>
          <p:nvPr/>
        </p:nvSpPr>
        <p:spPr>
          <a:xfrm>
            <a:off x="7113496" y="1879958"/>
            <a:ext cx="540000" cy="540000"/>
          </a:xfrm>
          <a:prstGeom prst="ellipse">
            <a:avLst/>
          </a:prstGeom>
          <a:solidFill>
            <a:srgbClr val="F57F25"/>
          </a:solidFill>
          <a:ln w="28575">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MX" dirty="0"/>
              <a:t>3</a:t>
            </a:r>
          </a:p>
        </p:txBody>
      </p:sp>
      <p:sp>
        <p:nvSpPr>
          <p:cNvPr id="198" name="Oval 197">
            <a:extLst>
              <a:ext uri="{FF2B5EF4-FFF2-40B4-BE49-F238E27FC236}">
                <a16:creationId xmlns:a16="http://schemas.microsoft.com/office/drawing/2014/main" id="{26629EC2-AF78-D7B5-273A-98C212C872A5}"/>
              </a:ext>
            </a:extLst>
          </p:cNvPr>
          <p:cNvSpPr/>
          <p:nvPr/>
        </p:nvSpPr>
        <p:spPr>
          <a:xfrm>
            <a:off x="10490151" y="3219642"/>
            <a:ext cx="180000" cy="180000"/>
          </a:xfrm>
          <a:prstGeom prst="ellipse">
            <a:avLst/>
          </a:prstGeom>
          <a:solidFill>
            <a:srgbClr val="F57F25"/>
          </a:solidFill>
          <a:ln w="28575">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p>
        </p:txBody>
      </p:sp>
      <p:cxnSp>
        <p:nvCxnSpPr>
          <p:cNvPr id="199" name="Straight Connector 198">
            <a:extLst>
              <a:ext uri="{FF2B5EF4-FFF2-40B4-BE49-F238E27FC236}">
                <a16:creationId xmlns:a16="http://schemas.microsoft.com/office/drawing/2014/main" id="{5CE90B1B-9B91-3B2A-8BE6-2144C4D2DAD8}"/>
              </a:ext>
            </a:extLst>
          </p:cNvPr>
          <p:cNvCxnSpPr>
            <a:cxnSpLocks/>
          </p:cNvCxnSpPr>
          <p:nvPr/>
        </p:nvCxnSpPr>
        <p:spPr>
          <a:xfrm>
            <a:off x="10580151" y="2093379"/>
            <a:ext cx="0" cy="1191925"/>
          </a:xfrm>
          <a:prstGeom prst="line">
            <a:avLst/>
          </a:prstGeom>
          <a:ln w="50800">
            <a:solidFill>
              <a:srgbClr val="F57F25"/>
            </a:solidFill>
          </a:ln>
        </p:spPr>
        <p:style>
          <a:lnRef idx="1">
            <a:schemeClr val="accent1"/>
          </a:lnRef>
          <a:fillRef idx="0">
            <a:schemeClr val="accent1"/>
          </a:fillRef>
          <a:effectRef idx="0">
            <a:schemeClr val="accent1"/>
          </a:effectRef>
          <a:fontRef idx="minor">
            <a:schemeClr val="tx1"/>
          </a:fontRef>
        </p:style>
      </p:cxnSp>
      <p:sp>
        <p:nvSpPr>
          <p:cNvPr id="200" name="Oval 199">
            <a:extLst>
              <a:ext uri="{FF2B5EF4-FFF2-40B4-BE49-F238E27FC236}">
                <a16:creationId xmlns:a16="http://schemas.microsoft.com/office/drawing/2014/main" id="{03D0C591-6DBA-DCBE-91A0-6EB4ABFFA94C}"/>
              </a:ext>
            </a:extLst>
          </p:cNvPr>
          <p:cNvSpPr/>
          <p:nvPr/>
        </p:nvSpPr>
        <p:spPr>
          <a:xfrm>
            <a:off x="10315052" y="1879958"/>
            <a:ext cx="540000" cy="540000"/>
          </a:xfrm>
          <a:prstGeom prst="ellipse">
            <a:avLst/>
          </a:prstGeom>
          <a:solidFill>
            <a:srgbClr val="F57F25"/>
          </a:solidFill>
          <a:ln w="28575">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MX" dirty="0"/>
              <a:t>4</a:t>
            </a:r>
          </a:p>
        </p:txBody>
      </p:sp>
      <p:sp>
        <p:nvSpPr>
          <p:cNvPr id="201" name="Can 200">
            <a:extLst>
              <a:ext uri="{FF2B5EF4-FFF2-40B4-BE49-F238E27FC236}">
                <a16:creationId xmlns:a16="http://schemas.microsoft.com/office/drawing/2014/main" id="{88D510E1-F95B-1A6E-ADA1-E26A85BDF55B}"/>
              </a:ext>
            </a:extLst>
          </p:cNvPr>
          <p:cNvSpPr/>
          <p:nvPr/>
        </p:nvSpPr>
        <p:spPr>
          <a:xfrm>
            <a:off x="9979022" y="5155614"/>
            <a:ext cx="1888734" cy="540000"/>
          </a:xfrm>
          <a:prstGeom prst="can">
            <a:avLst>
              <a:gd name="adj" fmla="val 50000"/>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202" name="Picture 201">
            <a:hlinkClick r:id="rId7" action="ppaction://hlinksldjump"/>
            <a:extLst>
              <a:ext uri="{FF2B5EF4-FFF2-40B4-BE49-F238E27FC236}">
                <a16:creationId xmlns:a16="http://schemas.microsoft.com/office/drawing/2014/main" id="{1FEDED4A-1F1B-5264-7E9E-7B08F506124F}"/>
              </a:ext>
            </a:extLst>
          </p:cNvPr>
          <p:cNvPicPr>
            <a:picLocks noChangeAspect="1"/>
          </p:cNvPicPr>
          <p:nvPr/>
        </p:nvPicPr>
        <p:blipFill rotWithShape="1">
          <a:blip r:embed="rId8" cstate="screen">
            <a:extLst>
              <a:ext uri="{28A0092B-C50C-407E-A947-70E740481C1C}">
                <a14:useLocalDpi xmlns:a14="http://schemas.microsoft.com/office/drawing/2010/main"/>
              </a:ext>
            </a:extLst>
          </a:blip>
          <a:srcRect/>
          <a:stretch/>
        </p:blipFill>
        <p:spPr>
          <a:xfrm>
            <a:off x="9795251" y="3377154"/>
            <a:ext cx="1783199" cy="2113355"/>
          </a:xfrm>
          <a:prstGeom prst="rect">
            <a:avLst/>
          </a:prstGeom>
        </p:spPr>
      </p:pic>
      <p:sp>
        <p:nvSpPr>
          <p:cNvPr id="203" name="CuadroTexto 23">
            <a:extLst>
              <a:ext uri="{FF2B5EF4-FFF2-40B4-BE49-F238E27FC236}">
                <a16:creationId xmlns:a16="http://schemas.microsoft.com/office/drawing/2014/main" id="{64505D4B-2B2B-4A01-E2D6-B396DA4CCB0C}"/>
              </a:ext>
            </a:extLst>
          </p:cNvPr>
          <p:cNvSpPr txBox="1"/>
          <p:nvPr/>
        </p:nvSpPr>
        <p:spPr>
          <a:xfrm>
            <a:off x="3147158" y="4400358"/>
            <a:ext cx="1845378" cy="338554"/>
          </a:xfrm>
          <a:prstGeom prst="rect">
            <a:avLst/>
          </a:prstGeom>
          <a:noFill/>
        </p:spPr>
        <p:txBody>
          <a:bodyPr wrap="none" rtlCol="0">
            <a:spAutoFit/>
          </a:bodyPr>
          <a:lstStyle>
            <a:defPPr>
              <a:defRPr lang="en-SV"/>
            </a:defPPr>
            <a:lvl1pPr algn="ctr">
              <a:defRPr sz="2400" b="1">
                <a:solidFill>
                  <a:schemeClr val="tx1">
                    <a:lumMod val="65000"/>
                    <a:lumOff val="35000"/>
                  </a:schemeClr>
                </a:solidFill>
                <a:latin typeface="Frutiger Bold" panose="020B0702020504020204" pitchFamily="34" charset="0"/>
              </a:defRPr>
            </a:lvl1pPr>
          </a:lstStyle>
          <a:p>
            <a:r>
              <a:rPr lang="es-MX" sz="1600" dirty="0">
                <a:latin typeface="FRUTIGER LT 45 LIGHT" panose="02000503000000000000" pitchFamily="2" charset="0"/>
              </a:rPr>
              <a:t>FAMILIA DRX-PLUS</a:t>
            </a:r>
          </a:p>
        </p:txBody>
      </p:sp>
      <p:sp>
        <p:nvSpPr>
          <p:cNvPr id="204" name="Can 203">
            <a:extLst>
              <a:ext uri="{FF2B5EF4-FFF2-40B4-BE49-F238E27FC236}">
                <a16:creationId xmlns:a16="http://schemas.microsoft.com/office/drawing/2014/main" id="{FBB739CE-FB22-3EF4-215B-A08DE09B575F}"/>
              </a:ext>
            </a:extLst>
          </p:cNvPr>
          <p:cNvSpPr/>
          <p:nvPr/>
        </p:nvSpPr>
        <p:spPr>
          <a:xfrm>
            <a:off x="1610003" y="5624269"/>
            <a:ext cx="1445028" cy="364350"/>
          </a:xfrm>
          <a:prstGeom prst="can">
            <a:avLst>
              <a:gd name="adj" fmla="val 50000"/>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205" name="Picture 204">
            <a:hlinkClick r:id="rId9" action="ppaction://hlinksldjump"/>
            <a:extLst>
              <a:ext uri="{FF2B5EF4-FFF2-40B4-BE49-F238E27FC236}">
                <a16:creationId xmlns:a16="http://schemas.microsoft.com/office/drawing/2014/main" id="{81C618F1-F962-B405-FCD6-81A125269E2A}"/>
              </a:ext>
            </a:extLst>
          </p:cNvPr>
          <p:cNvPicPr>
            <a:picLocks noChangeAspect="1"/>
          </p:cNvPicPr>
          <p:nvPr/>
        </p:nvPicPr>
        <p:blipFill rotWithShape="1">
          <a:blip r:embed="rId10" cstate="screen">
            <a:clrChange>
              <a:clrFrom>
                <a:srgbClr val="FFFFFF"/>
              </a:clrFrom>
              <a:clrTo>
                <a:srgbClr val="FFFFFF">
                  <a:alpha val="0"/>
                </a:srgbClr>
              </a:clrTo>
            </a:clrChange>
            <a:alphaModFix/>
            <a:extLst>
              <a:ext uri="{28A0092B-C50C-407E-A947-70E740481C1C}">
                <a14:useLocalDpi xmlns:a14="http://schemas.microsoft.com/office/drawing/2010/main"/>
              </a:ext>
            </a:extLst>
          </a:blip>
          <a:srcRect/>
          <a:stretch/>
        </p:blipFill>
        <p:spPr>
          <a:xfrm>
            <a:off x="1851639" y="4811275"/>
            <a:ext cx="961756" cy="897908"/>
          </a:xfrm>
          <a:prstGeom prst="rect">
            <a:avLst/>
          </a:prstGeom>
          <a:effectLst>
            <a:reflection blurRad="6350" stA="23520" endPos="13775" dir="5400000" sy="-100000" algn="bl" rotWithShape="0"/>
          </a:effectLst>
        </p:spPr>
      </p:pic>
      <p:sp>
        <p:nvSpPr>
          <p:cNvPr id="206" name="Can 205">
            <a:extLst>
              <a:ext uri="{FF2B5EF4-FFF2-40B4-BE49-F238E27FC236}">
                <a16:creationId xmlns:a16="http://schemas.microsoft.com/office/drawing/2014/main" id="{2B53927B-2463-F6B7-B86C-36B7CC6C46C8}"/>
              </a:ext>
            </a:extLst>
          </p:cNvPr>
          <p:cNvSpPr/>
          <p:nvPr/>
        </p:nvSpPr>
        <p:spPr>
          <a:xfrm>
            <a:off x="3394439" y="5609308"/>
            <a:ext cx="1445028" cy="364350"/>
          </a:xfrm>
          <a:prstGeom prst="can">
            <a:avLst>
              <a:gd name="adj" fmla="val 50000"/>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7" name="CuadroTexto 25">
            <a:extLst>
              <a:ext uri="{FF2B5EF4-FFF2-40B4-BE49-F238E27FC236}">
                <a16:creationId xmlns:a16="http://schemas.microsoft.com/office/drawing/2014/main" id="{AB909688-5441-BCFC-4D5E-FBCC5A49701C}"/>
              </a:ext>
            </a:extLst>
          </p:cNvPr>
          <p:cNvSpPr txBox="1"/>
          <p:nvPr/>
        </p:nvSpPr>
        <p:spPr>
          <a:xfrm>
            <a:off x="3307276" y="5999285"/>
            <a:ext cx="1619354" cy="338554"/>
          </a:xfrm>
          <a:prstGeom prst="rect">
            <a:avLst/>
          </a:prstGeom>
          <a:noFill/>
        </p:spPr>
        <p:txBody>
          <a:bodyPr wrap="none" rtlCol="0">
            <a:spAutoFit/>
          </a:bodyPr>
          <a:lstStyle>
            <a:defPPr>
              <a:defRPr lang="en-SV"/>
            </a:defPPr>
            <a:lvl1pPr algn="ctr">
              <a:defRPr sz="2400" b="1">
                <a:solidFill>
                  <a:schemeClr val="tx1">
                    <a:lumMod val="65000"/>
                    <a:lumOff val="35000"/>
                  </a:schemeClr>
                </a:solidFill>
                <a:latin typeface="Frutiger Bold" panose="020B0702020504020204" pitchFamily="34" charset="0"/>
              </a:defRPr>
            </a:lvl1pPr>
          </a:lstStyle>
          <a:p>
            <a:r>
              <a:rPr lang="es-MX" sz="1600" dirty="0">
                <a:latin typeface="FRUTIGER LT 45 LIGHT" panose="02000503000000000000" pitchFamily="2" charset="0"/>
              </a:rPr>
              <a:t>DRX-Plus 4343C</a:t>
            </a:r>
          </a:p>
        </p:txBody>
      </p:sp>
      <p:pic>
        <p:nvPicPr>
          <p:cNvPr id="208" name="Picture 207">
            <a:hlinkClick r:id="rId11" action="ppaction://hlinksldjump"/>
            <a:extLst>
              <a:ext uri="{FF2B5EF4-FFF2-40B4-BE49-F238E27FC236}">
                <a16:creationId xmlns:a16="http://schemas.microsoft.com/office/drawing/2014/main" id="{F01AA8D3-E9C5-6723-BC2C-03CFDBB0F316}"/>
              </a:ext>
            </a:extLst>
          </p:cNvPr>
          <p:cNvPicPr>
            <a:picLocks noChangeAspect="1"/>
          </p:cNvPicPr>
          <p:nvPr/>
        </p:nvPicPr>
        <p:blipFill rotWithShape="1">
          <a:blip r:embed="rId12" cstate="screen">
            <a:clrChange>
              <a:clrFrom>
                <a:srgbClr val="FEFEFE"/>
              </a:clrFrom>
              <a:clrTo>
                <a:srgbClr val="FEFEFE">
                  <a:alpha val="0"/>
                </a:srgbClr>
              </a:clrTo>
            </a:clrChange>
            <a:extLst>
              <a:ext uri="{28A0092B-C50C-407E-A947-70E740481C1C}">
                <a14:useLocalDpi xmlns:a14="http://schemas.microsoft.com/office/drawing/2010/main"/>
              </a:ext>
            </a:extLst>
          </a:blip>
          <a:srcRect/>
          <a:stretch/>
        </p:blipFill>
        <p:spPr>
          <a:xfrm>
            <a:off x="3656960" y="4842515"/>
            <a:ext cx="919986" cy="863400"/>
          </a:xfrm>
          <a:prstGeom prst="rect">
            <a:avLst/>
          </a:prstGeom>
          <a:effectLst>
            <a:reflection blurRad="6350" stA="12136" endPos="15983" dir="5400000" sy="-100000" algn="bl" rotWithShape="0"/>
          </a:effectLst>
        </p:spPr>
      </p:pic>
      <p:sp>
        <p:nvSpPr>
          <p:cNvPr id="209" name="Can 208">
            <a:extLst>
              <a:ext uri="{FF2B5EF4-FFF2-40B4-BE49-F238E27FC236}">
                <a16:creationId xmlns:a16="http://schemas.microsoft.com/office/drawing/2014/main" id="{7C97481B-5FD7-42FE-C687-E9194C288A93}"/>
              </a:ext>
            </a:extLst>
          </p:cNvPr>
          <p:cNvSpPr/>
          <p:nvPr/>
        </p:nvSpPr>
        <p:spPr>
          <a:xfrm>
            <a:off x="5180147" y="5649265"/>
            <a:ext cx="1445028" cy="364350"/>
          </a:xfrm>
          <a:prstGeom prst="can">
            <a:avLst>
              <a:gd name="adj" fmla="val 50000"/>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210" name="Picture 209">
            <a:hlinkClick r:id="rId13" action="ppaction://hlinksldjump"/>
            <a:extLst>
              <a:ext uri="{FF2B5EF4-FFF2-40B4-BE49-F238E27FC236}">
                <a16:creationId xmlns:a16="http://schemas.microsoft.com/office/drawing/2014/main" id="{1BD49C18-3BD0-9BED-32F5-0B7C0EDCBAB9}"/>
              </a:ext>
            </a:extLst>
          </p:cNvPr>
          <p:cNvPicPr>
            <a:picLocks noChangeAspect="1"/>
          </p:cNvPicPr>
          <p:nvPr/>
        </p:nvPicPr>
        <p:blipFill>
          <a:blip r:embed="rId14" cstate="screen">
            <a:extLst>
              <a:ext uri="{28A0092B-C50C-407E-A947-70E740481C1C}">
                <a14:useLocalDpi xmlns:a14="http://schemas.microsoft.com/office/drawing/2010/main"/>
              </a:ext>
            </a:extLst>
          </a:blip>
          <a:srcRect/>
          <a:stretch/>
        </p:blipFill>
        <p:spPr>
          <a:xfrm>
            <a:off x="5565205" y="5169310"/>
            <a:ext cx="674913" cy="771329"/>
          </a:xfrm>
          <a:prstGeom prst="rect">
            <a:avLst/>
          </a:prstGeom>
        </p:spPr>
      </p:pic>
      <p:grpSp>
        <p:nvGrpSpPr>
          <p:cNvPr id="211" name="Focus 35">
            <a:extLst>
              <a:ext uri="{FF2B5EF4-FFF2-40B4-BE49-F238E27FC236}">
                <a16:creationId xmlns:a16="http://schemas.microsoft.com/office/drawing/2014/main" id="{8DAC7FAC-C3DD-5A3D-864F-97509BD36CE0}"/>
              </a:ext>
            </a:extLst>
          </p:cNvPr>
          <p:cNvGrpSpPr/>
          <p:nvPr/>
        </p:nvGrpSpPr>
        <p:grpSpPr>
          <a:xfrm>
            <a:off x="7423457" y="3338437"/>
            <a:ext cx="1888734" cy="1713333"/>
            <a:chOff x="9393601" y="4643949"/>
            <a:chExt cx="1888734" cy="1713333"/>
          </a:xfrm>
        </p:grpSpPr>
        <p:sp>
          <p:nvSpPr>
            <p:cNvPr id="217" name="CuadroTexto 28">
              <a:extLst>
                <a:ext uri="{FF2B5EF4-FFF2-40B4-BE49-F238E27FC236}">
                  <a16:creationId xmlns:a16="http://schemas.microsoft.com/office/drawing/2014/main" id="{4E75F80C-4776-B1A2-1342-CACFC755D7E6}"/>
                </a:ext>
              </a:extLst>
            </p:cNvPr>
            <p:cNvSpPr txBox="1"/>
            <p:nvPr/>
          </p:nvSpPr>
          <p:spPr>
            <a:xfrm>
              <a:off x="9715747" y="6018728"/>
              <a:ext cx="1244443" cy="338554"/>
            </a:xfrm>
            <a:prstGeom prst="rect">
              <a:avLst/>
            </a:prstGeom>
            <a:noFill/>
          </p:spPr>
          <p:txBody>
            <a:bodyPr wrap="none" rtlCol="0">
              <a:spAutoFit/>
            </a:bodyPr>
            <a:lstStyle>
              <a:defPPr>
                <a:defRPr lang="en-SV"/>
              </a:defPPr>
              <a:lvl1pPr algn="ctr">
                <a:defRPr sz="2400" b="1">
                  <a:solidFill>
                    <a:schemeClr val="tx1">
                      <a:lumMod val="65000"/>
                      <a:lumOff val="35000"/>
                    </a:schemeClr>
                  </a:solidFill>
                  <a:latin typeface="Frutiger Bold" panose="020B0702020504020204" pitchFamily="34" charset="0"/>
                </a:defRPr>
              </a:lvl1pPr>
            </a:lstStyle>
            <a:p>
              <a:r>
                <a:rPr lang="es-MX" sz="1600" dirty="0">
                  <a:latin typeface="FRUTIGER LT 45 LIGHT" panose="02000503000000000000" pitchFamily="2" charset="0"/>
                </a:rPr>
                <a:t>FOCUS 35C</a:t>
              </a:r>
            </a:p>
          </p:txBody>
        </p:sp>
        <p:sp>
          <p:nvSpPr>
            <p:cNvPr id="218" name="Can 217">
              <a:extLst>
                <a:ext uri="{FF2B5EF4-FFF2-40B4-BE49-F238E27FC236}">
                  <a16:creationId xmlns:a16="http://schemas.microsoft.com/office/drawing/2014/main" id="{E9A1FC25-6F99-9B27-B5CA-EA6E0F1D82E1}"/>
                </a:ext>
              </a:extLst>
            </p:cNvPr>
            <p:cNvSpPr/>
            <p:nvPr/>
          </p:nvSpPr>
          <p:spPr>
            <a:xfrm>
              <a:off x="9393601" y="5452255"/>
              <a:ext cx="1888734" cy="540000"/>
            </a:xfrm>
            <a:prstGeom prst="can">
              <a:avLst>
                <a:gd name="adj" fmla="val 50000"/>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219" name="Picture 218">
              <a:hlinkClick r:id="rId15" action="ppaction://hlinksldjump"/>
              <a:extLst>
                <a:ext uri="{FF2B5EF4-FFF2-40B4-BE49-F238E27FC236}">
                  <a16:creationId xmlns:a16="http://schemas.microsoft.com/office/drawing/2014/main" id="{A3A90A80-570C-2601-AA3F-447C4A4A6EDF}"/>
                </a:ext>
              </a:extLst>
            </p:cNvPr>
            <p:cNvPicPr>
              <a:picLocks noChangeAspect="1"/>
            </p:cNvPicPr>
            <p:nvPr/>
          </p:nvPicPr>
          <p:blipFill rotWithShape="1">
            <a:blip r:embed="rId16" cstate="screen">
              <a:extLst>
                <a:ext uri="{28A0092B-C50C-407E-A947-70E740481C1C}">
                  <a14:useLocalDpi xmlns:a14="http://schemas.microsoft.com/office/drawing/2010/main"/>
                </a:ext>
              </a:extLst>
            </a:blip>
            <a:srcRect/>
            <a:stretch/>
          </p:blipFill>
          <p:spPr>
            <a:xfrm>
              <a:off x="9624920" y="4643949"/>
              <a:ext cx="1426096" cy="1310265"/>
            </a:xfrm>
            <a:prstGeom prst="rect">
              <a:avLst/>
            </a:prstGeom>
          </p:spPr>
        </p:pic>
      </p:grpSp>
      <p:sp>
        <p:nvSpPr>
          <p:cNvPr id="214" name="CuadroTexto 27">
            <a:extLst>
              <a:ext uri="{FF2B5EF4-FFF2-40B4-BE49-F238E27FC236}">
                <a16:creationId xmlns:a16="http://schemas.microsoft.com/office/drawing/2014/main" id="{49A3B880-BFB6-4916-20C2-2E83F0D71B5A}"/>
              </a:ext>
            </a:extLst>
          </p:cNvPr>
          <p:cNvSpPr txBox="1"/>
          <p:nvPr/>
        </p:nvSpPr>
        <p:spPr>
          <a:xfrm>
            <a:off x="5704194" y="4709545"/>
            <a:ext cx="1244443" cy="338554"/>
          </a:xfrm>
          <a:prstGeom prst="rect">
            <a:avLst/>
          </a:prstGeom>
          <a:noFill/>
        </p:spPr>
        <p:txBody>
          <a:bodyPr wrap="none" rtlCol="0">
            <a:spAutoFit/>
          </a:bodyPr>
          <a:lstStyle>
            <a:defPPr>
              <a:defRPr lang="en-SV"/>
            </a:defPPr>
            <a:lvl1pPr algn="ctr">
              <a:defRPr sz="2400" b="1">
                <a:solidFill>
                  <a:schemeClr val="tx1">
                    <a:lumMod val="65000"/>
                    <a:lumOff val="35000"/>
                  </a:schemeClr>
                </a:solidFill>
                <a:latin typeface="Frutiger Bold" panose="020B0702020504020204" pitchFamily="34" charset="0"/>
              </a:defRPr>
            </a:lvl1pPr>
          </a:lstStyle>
          <a:p>
            <a:r>
              <a:rPr lang="es-MX" sz="1600" dirty="0">
                <a:latin typeface="FRUTIGER LT 45 LIGHT" panose="02000503000000000000" pitchFamily="2" charset="0"/>
              </a:rPr>
              <a:t>FOCUS 43C</a:t>
            </a:r>
          </a:p>
        </p:txBody>
      </p:sp>
      <p:sp>
        <p:nvSpPr>
          <p:cNvPr id="215" name="Can 214">
            <a:extLst>
              <a:ext uri="{FF2B5EF4-FFF2-40B4-BE49-F238E27FC236}">
                <a16:creationId xmlns:a16="http://schemas.microsoft.com/office/drawing/2014/main" id="{8FCC711C-8CE1-92DA-96B4-55F53EEAE61E}"/>
              </a:ext>
            </a:extLst>
          </p:cNvPr>
          <p:cNvSpPr/>
          <p:nvPr/>
        </p:nvSpPr>
        <p:spPr>
          <a:xfrm>
            <a:off x="5382048" y="4135041"/>
            <a:ext cx="1888734" cy="540000"/>
          </a:xfrm>
          <a:prstGeom prst="can">
            <a:avLst>
              <a:gd name="adj" fmla="val 50000"/>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216" name="Picture 215">
            <a:hlinkClick r:id="rId17" action="ppaction://hlinksldjump"/>
            <a:extLst>
              <a:ext uri="{FF2B5EF4-FFF2-40B4-BE49-F238E27FC236}">
                <a16:creationId xmlns:a16="http://schemas.microsoft.com/office/drawing/2014/main" id="{285423C8-488D-2DAC-6772-331A6D869800}"/>
              </a:ext>
            </a:extLst>
          </p:cNvPr>
          <p:cNvPicPr>
            <a:picLocks noChangeAspect="1"/>
          </p:cNvPicPr>
          <p:nvPr/>
        </p:nvPicPr>
        <p:blipFill>
          <a:blip r:embed="rId18" cstate="screen">
            <a:extLst>
              <a:ext uri="{28A0092B-C50C-407E-A947-70E740481C1C}">
                <a14:useLocalDpi xmlns:a14="http://schemas.microsoft.com/office/drawing/2010/main"/>
              </a:ext>
            </a:extLst>
          </a:blip>
          <a:stretch>
            <a:fillRect/>
          </a:stretch>
        </p:blipFill>
        <p:spPr>
          <a:xfrm>
            <a:off x="5623357" y="3314212"/>
            <a:ext cx="1406117" cy="1630053"/>
          </a:xfrm>
          <a:prstGeom prst="rect">
            <a:avLst/>
          </a:prstGeom>
        </p:spPr>
      </p:pic>
      <p:sp>
        <p:nvSpPr>
          <p:cNvPr id="213" name="CuadroTexto 23">
            <a:extLst>
              <a:ext uri="{FF2B5EF4-FFF2-40B4-BE49-F238E27FC236}">
                <a16:creationId xmlns:a16="http://schemas.microsoft.com/office/drawing/2014/main" id="{440869CC-E536-EE0E-2B1C-CEF841307FAE}"/>
              </a:ext>
            </a:extLst>
          </p:cNvPr>
          <p:cNvSpPr txBox="1"/>
          <p:nvPr/>
        </p:nvSpPr>
        <p:spPr>
          <a:xfrm>
            <a:off x="6588501" y="2836017"/>
            <a:ext cx="1595310" cy="338554"/>
          </a:xfrm>
          <a:prstGeom prst="rect">
            <a:avLst/>
          </a:prstGeom>
          <a:noFill/>
        </p:spPr>
        <p:txBody>
          <a:bodyPr wrap="none" rtlCol="0">
            <a:spAutoFit/>
          </a:bodyPr>
          <a:lstStyle>
            <a:defPPr>
              <a:defRPr lang="en-SV"/>
            </a:defPPr>
            <a:lvl1pPr algn="ctr">
              <a:defRPr sz="2400" b="1">
                <a:solidFill>
                  <a:schemeClr val="tx1">
                    <a:lumMod val="65000"/>
                    <a:lumOff val="35000"/>
                  </a:schemeClr>
                </a:solidFill>
                <a:latin typeface="Frutiger Bold" panose="020B0702020504020204" pitchFamily="34" charset="0"/>
              </a:defRPr>
            </a:lvl1pPr>
          </a:lstStyle>
          <a:p>
            <a:r>
              <a:rPr lang="es-MX" sz="1600" dirty="0">
                <a:latin typeface="FRUTIGER LT 45 LIGHT" panose="02000503000000000000" pitchFamily="2" charset="0"/>
              </a:rPr>
              <a:t>FAMILIA FOCUS</a:t>
            </a:r>
          </a:p>
        </p:txBody>
      </p:sp>
      <p:sp>
        <p:nvSpPr>
          <p:cNvPr id="220" name="Our Portafolio text box">
            <a:extLst>
              <a:ext uri="{FF2B5EF4-FFF2-40B4-BE49-F238E27FC236}">
                <a16:creationId xmlns:a16="http://schemas.microsoft.com/office/drawing/2014/main" id="{0A349F46-9D66-458D-0A4D-A10F926C98C7}"/>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221" name="Footer Placeholder 4">
            <a:extLst>
              <a:ext uri="{FF2B5EF4-FFF2-40B4-BE49-F238E27FC236}">
                <a16:creationId xmlns:a16="http://schemas.microsoft.com/office/drawing/2014/main" id="{170752F4-FA85-BD30-FD7C-3C35F16EE053}"/>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222" name="Thank you Title">
            <a:extLst>
              <a:ext uri="{FF2B5EF4-FFF2-40B4-BE49-F238E27FC236}">
                <a16:creationId xmlns:a16="http://schemas.microsoft.com/office/drawing/2014/main" id="{F35D7853-5017-D3AC-E708-3FCBDDA284BF}"/>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223" name="Why Us picture">
            <a:extLst>
              <a:ext uri="{FF2B5EF4-FFF2-40B4-BE49-F238E27FC236}">
                <a16:creationId xmlns:a16="http://schemas.microsoft.com/office/drawing/2014/main" id="{E9B2B050-DC20-FA2E-9F47-81EA32172F55}"/>
              </a:ext>
            </a:extLst>
          </p:cNvPr>
          <p:cNvPicPr>
            <a:picLocks noChangeAspect="1"/>
          </p:cNvPicPr>
          <p:nvPr/>
        </p:nvPicPr>
        <p:blipFill>
          <a:blip r:embed="rId19"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grpSp>
        <p:nvGrpSpPr>
          <p:cNvPr id="224" name="PRINTING">
            <a:extLst>
              <a:ext uri="{FF2B5EF4-FFF2-40B4-BE49-F238E27FC236}">
                <a16:creationId xmlns:a16="http://schemas.microsoft.com/office/drawing/2014/main" id="{FCE74614-483E-3A0D-2B35-8DD655E68027}"/>
              </a:ext>
            </a:extLst>
          </p:cNvPr>
          <p:cNvGrpSpPr/>
          <p:nvPr/>
        </p:nvGrpSpPr>
        <p:grpSpPr>
          <a:xfrm>
            <a:off x="-4150933" y="4208655"/>
            <a:ext cx="2263350" cy="1982042"/>
            <a:chOff x="9691837" y="4522498"/>
            <a:chExt cx="2263350" cy="1982042"/>
          </a:xfrm>
        </p:grpSpPr>
        <p:sp>
          <p:nvSpPr>
            <p:cNvPr id="225" name="Rectangulo Printing">
              <a:hlinkClick r:id="rId20" action="ppaction://hlinksldjump"/>
              <a:extLst>
                <a:ext uri="{FF2B5EF4-FFF2-40B4-BE49-F238E27FC236}">
                  <a16:creationId xmlns:a16="http://schemas.microsoft.com/office/drawing/2014/main" id="{18636214-686D-E548-F598-7502BB3C1876}"/>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26" name="TextBox Printing">
              <a:hlinkClick r:id="rId20" action="ppaction://hlinksldjump"/>
              <a:extLst>
                <a:ext uri="{FF2B5EF4-FFF2-40B4-BE49-F238E27FC236}">
                  <a16:creationId xmlns:a16="http://schemas.microsoft.com/office/drawing/2014/main" id="{A4332F6C-8D2B-BC0C-4663-65C2CE0B37BC}"/>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227" name="Prodcut image 5950">
              <a:hlinkClick r:id="rId20" action="ppaction://hlinksldjump"/>
              <a:extLst>
                <a:ext uri="{FF2B5EF4-FFF2-40B4-BE49-F238E27FC236}">
                  <a16:creationId xmlns:a16="http://schemas.microsoft.com/office/drawing/2014/main" id="{ED9B9F71-E39D-8263-7386-20E7B33D5F16}"/>
                </a:ext>
              </a:extLst>
            </p:cNvPr>
            <p:cNvPicPr>
              <a:picLocks noChangeAspect="1" noChangeArrowheads="1"/>
            </p:cNvPicPr>
            <p:nvPr/>
          </p:nvPicPr>
          <p:blipFill>
            <a:blip r:embed="rId21"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228" name="Vita Flex">
              <a:hlinkClick r:id="rId20" action="ppaction://hlinksldjump"/>
              <a:extLst>
                <a:ext uri="{FF2B5EF4-FFF2-40B4-BE49-F238E27FC236}">
                  <a16:creationId xmlns:a16="http://schemas.microsoft.com/office/drawing/2014/main" id="{014E1EBD-D5DC-16B6-72D2-7D6799D2A750}"/>
                </a:ext>
              </a:extLst>
            </p:cNvPr>
            <p:cNvPicPr>
              <a:picLocks noChangeAspect="1"/>
            </p:cNvPicPr>
            <p:nvPr/>
          </p:nvPicPr>
          <p:blipFill>
            <a:blip r:embed="rId22"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233" name="RISE">
            <a:extLst>
              <a:ext uri="{FF2B5EF4-FFF2-40B4-BE49-F238E27FC236}">
                <a16:creationId xmlns:a16="http://schemas.microsoft.com/office/drawing/2014/main" id="{DA182F7C-1E2C-9412-1294-0CEC3F159C35}"/>
              </a:ext>
            </a:extLst>
          </p:cNvPr>
          <p:cNvGrpSpPr/>
          <p:nvPr/>
        </p:nvGrpSpPr>
        <p:grpSpPr>
          <a:xfrm>
            <a:off x="-11285110" y="4208655"/>
            <a:ext cx="2042338" cy="1982042"/>
            <a:chOff x="3870208" y="4306822"/>
            <a:chExt cx="2042338" cy="1982042"/>
          </a:xfrm>
        </p:grpSpPr>
        <p:grpSp>
          <p:nvGrpSpPr>
            <p:cNvPr id="234" name="RISE">
              <a:extLst>
                <a:ext uri="{FF2B5EF4-FFF2-40B4-BE49-F238E27FC236}">
                  <a16:creationId xmlns:a16="http://schemas.microsoft.com/office/drawing/2014/main" id="{E4ABDC01-BEE0-29C2-C195-4ED743511968}"/>
                </a:ext>
              </a:extLst>
            </p:cNvPr>
            <p:cNvGrpSpPr/>
            <p:nvPr/>
          </p:nvGrpSpPr>
          <p:grpSpPr>
            <a:xfrm>
              <a:off x="3870208" y="4306822"/>
              <a:ext cx="2042338" cy="1982042"/>
              <a:chOff x="2933238" y="4372963"/>
              <a:chExt cx="2042338" cy="1982042"/>
            </a:xfrm>
          </p:grpSpPr>
          <p:sp>
            <p:nvSpPr>
              <p:cNvPr id="236" name="Rectangulo Rise">
                <a:hlinkClick r:id="rId23" action="ppaction://hlinksldjump"/>
                <a:extLst>
                  <a:ext uri="{FF2B5EF4-FFF2-40B4-BE49-F238E27FC236}">
                    <a16:creationId xmlns:a16="http://schemas.microsoft.com/office/drawing/2014/main" id="{58359DEA-65CF-FF44-E8A4-B9CC9075FAB0}"/>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37" name="TextBox Rise">
                <a:hlinkClick r:id="rId23" action="ppaction://hlinksldjump"/>
                <a:extLst>
                  <a:ext uri="{FF2B5EF4-FFF2-40B4-BE49-F238E27FC236}">
                    <a16:creationId xmlns:a16="http://schemas.microsoft.com/office/drawing/2014/main" id="{5C415DA2-74EB-0910-13FF-FAD89FE5BE3D}"/>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235" name="Picture 234">
              <a:hlinkClick r:id="rId23" action="ppaction://hlinksldjump"/>
              <a:extLst>
                <a:ext uri="{FF2B5EF4-FFF2-40B4-BE49-F238E27FC236}">
                  <a16:creationId xmlns:a16="http://schemas.microsoft.com/office/drawing/2014/main" id="{60D0D61F-CD0B-5FB6-98F3-69A27384CA3C}"/>
                </a:ext>
              </a:extLst>
            </p:cNvPr>
            <p:cNvPicPr>
              <a:picLocks noChangeAspect="1"/>
            </p:cNvPicPr>
            <p:nvPr/>
          </p:nvPicPr>
          <p:blipFill>
            <a:blip r:embed="rId24"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238" name="REVOLUTION">
            <a:extLst>
              <a:ext uri="{FF2B5EF4-FFF2-40B4-BE49-F238E27FC236}">
                <a16:creationId xmlns:a16="http://schemas.microsoft.com/office/drawing/2014/main" id="{1202BD14-3DEF-2E0A-4A47-3B551A3B8B30}"/>
              </a:ext>
            </a:extLst>
          </p:cNvPr>
          <p:cNvGrpSpPr/>
          <p:nvPr/>
        </p:nvGrpSpPr>
        <p:grpSpPr>
          <a:xfrm>
            <a:off x="-14975241" y="4203612"/>
            <a:ext cx="2062983" cy="1992129"/>
            <a:chOff x="612262" y="4383050"/>
            <a:chExt cx="2062983" cy="1992129"/>
          </a:xfrm>
        </p:grpSpPr>
        <p:sp>
          <p:nvSpPr>
            <p:cNvPr id="239" name="Rectangulo Revolution">
              <a:hlinkClick r:id="rId25" action="ppaction://hlinksldjump"/>
              <a:extLst>
                <a:ext uri="{FF2B5EF4-FFF2-40B4-BE49-F238E27FC236}">
                  <a16:creationId xmlns:a16="http://schemas.microsoft.com/office/drawing/2014/main" id="{4954DCA1-7373-AF98-F39F-88DEB4BE820D}"/>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240" name="Prodcut image Revolution">
              <a:hlinkClick r:id="rId25" action="ppaction://hlinksldjump"/>
              <a:extLst>
                <a:ext uri="{FF2B5EF4-FFF2-40B4-BE49-F238E27FC236}">
                  <a16:creationId xmlns:a16="http://schemas.microsoft.com/office/drawing/2014/main" id="{E2095DEA-16C9-9461-4D84-6673C7C0CD69}"/>
                </a:ext>
              </a:extLst>
            </p:cNvPr>
            <p:cNvPicPr>
              <a:picLocks noChangeAspect="1"/>
            </p:cNvPicPr>
            <p:nvPr/>
          </p:nvPicPr>
          <p:blipFill>
            <a:blip r:embed="rId26"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241" name="TextBox Revolution">
              <a:hlinkClick r:id="rId25" action="ppaction://hlinksldjump"/>
              <a:extLst>
                <a:ext uri="{FF2B5EF4-FFF2-40B4-BE49-F238E27FC236}">
                  <a16:creationId xmlns:a16="http://schemas.microsoft.com/office/drawing/2014/main" id="{F78C02D9-9647-263C-B106-51358552F40B}"/>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sp>
        <p:nvSpPr>
          <p:cNvPr id="242" name="Medical Imaging Title">
            <a:extLst>
              <a:ext uri="{FF2B5EF4-FFF2-40B4-BE49-F238E27FC236}">
                <a16:creationId xmlns:a16="http://schemas.microsoft.com/office/drawing/2014/main" id="{78D48617-3B93-4DC0-51A4-1B319E161EAE}"/>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243" name="We Care Text">
            <a:extLst>
              <a:ext uri="{FF2B5EF4-FFF2-40B4-BE49-F238E27FC236}">
                <a16:creationId xmlns:a16="http://schemas.microsoft.com/office/drawing/2014/main" id="{E26FEE15-C2BA-3EF9-CB67-53CFF05357F4}"/>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244" name="Thank you image">
            <a:extLst>
              <a:ext uri="{FF2B5EF4-FFF2-40B4-BE49-F238E27FC236}">
                <a16:creationId xmlns:a16="http://schemas.microsoft.com/office/drawing/2014/main" id="{9BBB456D-ED52-2ED9-73B7-E91F495DB27B}"/>
              </a:ext>
            </a:extLst>
          </p:cNvPr>
          <p:cNvPicPr>
            <a:picLocks noChangeAspect="1"/>
          </p:cNvPicPr>
          <p:nvPr/>
        </p:nvPicPr>
        <p:blipFill>
          <a:blip r:embed="rId27"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245" name="EXCEL">
            <a:extLst>
              <a:ext uri="{FF2B5EF4-FFF2-40B4-BE49-F238E27FC236}">
                <a16:creationId xmlns:a16="http://schemas.microsoft.com/office/drawing/2014/main" id="{3A9AFD5B-74F2-5BE8-4DCD-A061632F238F}"/>
              </a:ext>
            </a:extLst>
          </p:cNvPr>
          <p:cNvGrpSpPr/>
          <p:nvPr/>
        </p:nvGrpSpPr>
        <p:grpSpPr>
          <a:xfrm>
            <a:off x="26541013" y="1885505"/>
            <a:ext cx="2057103" cy="1982042"/>
            <a:chOff x="9706418" y="2036246"/>
            <a:chExt cx="2057103" cy="1982042"/>
          </a:xfrm>
        </p:grpSpPr>
        <p:sp>
          <p:nvSpPr>
            <p:cNvPr id="246" name="Rectangulo Excel">
              <a:hlinkClick r:id="rId28" action="ppaction://hlinksldjump"/>
              <a:extLst>
                <a:ext uri="{FF2B5EF4-FFF2-40B4-BE49-F238E27FC236}">
                  <a16:creationId xmlns:a16="http://schemas.microsoft.com/office/drawing/2014/main" id="{019C9B5D-D374-C13B-24A4-CA325B5750D7}"/>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47" name="TextBox Excel">
              <a:hlinkClick r:id="rId28" action="ppaction://hlinksldjump"/>
              <a:extLst>
                <a:ext uri="{FF2B5EF4-FFF2-40B4-BE49-F238E27FC236}">
                  <a16:creationId xmlns:a16="http://schemas.microsoft.com/office/drawing/2014/main" id="{65FD7392-C241-873B-BDCA-E1016459E88D}"/>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248" name="Product image Excel">
              <a:hlinkClick r:id="rId28" action="ppaction://hlinksldjump"/>
              <a:extLst>
                <a:ext uri="{FF2B5EF4-FFF2-40B4-BE49-F238E27FC236}">
                  <a16:creationId xmlns:a16="http://schemas.microsoft.com/office/drawing/2014/main" id="{AC62C484-0096-5915-D925-AC555C2BC1C5}"/>
                </a:ext>
              </a:extLst>
            </p:cNvPr>
            <p:cNvPicPr>
              <a:picLocks noChangeAspect="1"/>
            </p:cNvPicPr>
            <p:nvPr/>
          </p:nvPicPr>
          <p:blipFill>
            <a:blip r:embed="rId29"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249" name="COMPAS OTC">
            <a:extLst>
              <a:ext uri="{FF2B5EF4-FFF2-40B4-BE49-F238E27FC236}">
                <a16:creationId xmlns:a16="http://schemas.microsoft.com/office/drawing/2014/main" id="{9EDBCA4A-A50F-8F59-FA6C-E98EE054F561}"/>
              </a:ext>
            </a:extLst>
          </p:cNvPr>
          <p:cNvGrpSpPr/>
          <p:nvPr/>
        </p:nvGrpSpPr>
        <p:grpSpPr>
          <a:xfrm>
            <a:off x="22389051" y="1885505"/>
            <a:ext cx="2042338" cy="1982042"/>
            <a:chOff x="5078285" y="2036246"/>
            <a:chExt cx="2042338" cy="1982042"/>
          </a:xfrm>
        </p:grpSpPr>
        <p:sp>
          <p:nvSpPr>
            <p:cNvPr id="250" name="Rectangulo Compas OTC">
              <a:hlinkClick r:id="rId30" action="ppaction://hlinksldjump"/>
              <a:extLst>
                <a:ext uri="{FF2B5EF4-FFF2-40B4-BE49-F238E27FC236}">
                  <a16:creationId xmlns:a16="http://schemas.microsoft.com/office/drawing/2014/main" id="{DC6126B8-CEC8-C6AE-3FB1-FF2C6A23343A}"/>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51" name="TextBox Compass OTC">
              <a:hlinkClick r:id="rId30" action="ppaction://hlinksldjump"/>
              <a:extLst>
                <a:ext uri="{FF2B5EF4-FFF2-40B4-BE49-F238E27FC236}">
                  <a16:creationId xmlns:a16="http://schemas.microsoft.com/office/drawing/2014/main" id="{FCA1D56C-2A71-58F0-0E5D-D42E94B34C88}"/>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252" name="Product image Compass OTC">
              <a:hlinkClick r:id="rId30" action="ppaction://hlinksldjump"/>
              <a:extLst>
                <a:ext uri="{FF2B5EF4-FFF2-40B4-BE49-F238E27FC236}">
                  <a16:creationId xmlns:a16="http://schemas.microsoft.com/office/drawing/2014/main" id="{CE7E75AA-F063-0A6E-11A6-B40330757535}"/>
                </a:ext>
              </a:extLst>
            </p:cNvPr>
            <p:cNvPicPr>
              <a:picLocks noChangeAspect="1"/>
            </p:cNvPicPr>
            <p:nvPr/>
          </p:nvPicPr>
          <p:blipFill rotWithShape="1">
            <a:blip r:embed="rId31"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253" name="COMPASS FMT">
            <a:extLst>
              <a:ext uri="{FF2B5EF4-FFF2-40B4-BE49-F238E27FC236}">
                <a16:creationId xmlns:a16="http://schemas.microsoft.com/office/drawing/2014/main" id="{FF781D1A-F43E-EADE-C6F7-60F36C642C81}"/>
              </a:ext>
            </a:extLst>
          </p:cNvPr>
          <p:cNvGrpSpPr/>
          <p:nvPr/>
        </p:nvGrpSpPr>
        <p:grpSpPr>
          <a:xfrm>
            <a:off x="18200403" y="1885505"/>
            <a:ext cx="2042338" cy="1982042"/>
            <a:chOff x="2774521" y="2046333"/>
            <a:chExt cx="2042338" cy="1982042"/>
          </a:xfrm>
        </p:grpSpPr>
        <p:grpSp>
          <p:nvGrpSpPr>
            <p:cNvPr id="254" name="Group 253">
              <a:extLst>
                <a:ext uri="{FF2B5EF4-FFF2-40B4-BE49-F238E27FC236}">
                  <a16:creationId xmlns:a16="http://schemas.microsoft.com/office/drawing/2014/main" id="{516B0AB1-BF68-EBAB-B147-8D2800A3CAC2}"/>
                </a:ext>
              </a:extLst>
            </p:cNvPr>
            <p:cNvGrpSpPr/>
            <p:nvPr/>
          </p:nvGrpSpPr>
          <p:grpSpPr>
            <a:xfrm>
              <a:off x="2774521" y="2046333"/>
              <a:ext cx="2042338" cy="1982042"/>
              <a:chOff x="2774521" y="2046333"/>
              <a:chExt cx="2042338" cy="1982042"/>
            </a:xfrm>
          </p:grpSpPr>
          <p:sp>
            <p:nvSpPr>
              <p:cNvPr id="256" name="Rectangulo Horizon">
                <a:hlinkClick r:id="rId32" action="ppaction://hlinksldjump"/>
                <a:extLst>
                  <a:ext uri="{FF2B5EF4-FFF2-40B4-BE49-F238E27FC236}">
                    <a16:creationId xmlns:a16="http://schemas.microsoft.com/office/drawing/2014/main" id="{2464849C-840E-238E-20C7-72230CBD56FF}"/>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57" name="TextBox Compass FMT">
                <a:hlinkClick r:id="rId32" action="ppaction://hlinksldjump"/>
                <a:extLst>
                  <a:ext uri="{FF2B5EF4-FFF2-40B4-BE49-F238E27FC236}">
                    <a16:creationId xmlns:a16="http://schemas.microsoft.com/office/drawing/2014/main" id="{6FFD7414-C303-3DE9-4806-77382E5FE121}"/>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255" name="Picture 254">
              <a:hlinkClick r:id="rId32" action="ppaction://hlinksldjump"/>
              <a:extLst>
                <a:ext uri="{FF2B5EF4-FFF2-40B4-BE49-F238E27FC236}">
                  <a16:creationId xmlns:a16="http://schemas.microsoft.com/office/drawing/2014/main" id="{29560F32-F60C-0862-9757-381E29A19E9B}"/>
                </a:ext>
              </a:extLst>
            </p:cNvPr>
            <p:cNvPicPr>
              <a:picLocks noChangeAspect="1"/>
            </p:cNvPicPr>
            <p:nvPr/>
          </p:nvPicPr>
          <p:blipFill rotWithShape="1">
            <a:blip r:embed="rId33"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258" name="HORIZON">
            <a:extLst>
              <a:ext uri="{FF2B5EF4-FFF2-40B4-BE49-F238E27FC236}">
                <a16:creationId xmlns:a16="http://schemas.microsoft.com/office/drawing/2014/main" id="{192586CF-5960-C351-0719-933505C0448B}"/>
              </a:ext>
            </a:extLst>
          </p:cNvPr>
          <p:cNvGrpSpPr/>
          <p:nvPr/>
        </p:nvGrpSpPr>
        <p:grpSpPr>
          <a:xfrm>
            <a:off x="14110573" y="1885505"/>
            <a:ext cx="2062983" cy="1982042"/>
            <a:chOff x="443243" y="2046333"/>
            <a:chExt cx="2062983" cy="1982042"/>
          </a:xfrm>
        </p:grpSpPr>
        <p:sp>
          <p:nvSpPr>
            <p:cNvPr id="259" name="Rectangulo Horizon">
              <a:hlinkClick r:id="rId34" action="ppaction://hlinksldjump"/>
              <a:extLst>
                <a:ext uri="{FF2B5EF4-FFF2-40B4-BE49-F238E27FC236}">
                  <a16:creationId xmlns:a16="http://schemas.microsoft.com/office/drawing/2014/main" id="{9058CBBD-77DC-BAA6-2DE9-F330257D2ECF}"/>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60" name="TextBox Horizon">
              <a:hlinkClick r:id="rId34" action="ppaction://hlinksldjump"/>
              <a:extLst>
                <a:ext uri="{FF2B5EF4-FFF2-40B4-BE49-F238E27FC236}">
                  <a16:creationId xmlns:a16="http://schemas.microsoft.com/office/drawing/2014/main" id="{3901149E-B602-8845-3968-30208967B188}"/>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261" name="Product image Horizon">
              <a:hlinkClick r:id="rId34" action="ppaction://hlinksldjump"/>
              <a:extLst>
                <a:ext uri="{FF2B5EF4-FFF2-40B4-BE49-F238E27FC236}">
                  <a16:creationId xmlns:a16="http://schemas.microsoft.com/office/drawing/2014/main" id="{E82A0A28-9938-497C-EE4F-9634E35FA198}"/>
                </a:ext>
              </a:extLst>
            </p:cNvPr>
            <p:cNvPicPr>
              <a:picLocks noChangeAspect="1"/>
            </p:cNvPicPr>
            <p:nvPr/>
          </p:nvPicPr>
          <p:blipFill rotWithShape="1">
            <a:blip r:embed="rId35"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grpSp>
        <p:nvGrpSpPr>
          <p:cNvPr id="262" name="Tech Specs 1">
            <a:extLst>
              <a:ext uri="{FF2B5EF4-FFF2-40B4-BE49-F238E27FC236}">
                <a16:creationId xmlns:a16="http://schemas.microsoft.com/office/drawing/2014/main" id="{364FF9D0-44AA-411E-62DC-E2E8B2C917C7}"/>
              </a:ext>
            </a:extLst>
          </p:cNvPr>
          <p:cNvGrpSpPr/>
          <p:nvPr/>
        </p:nvGrpSpPr>
        <p:grpSpPr>
          <a:xfrm>
            <a:off x="14295159" y="2368473"/>
            <a:ext cx="4499838" cy="338554"/>
            <a:chOff x="7863827" y="2368473"/>
            <a:chExt cx="4499838" cy="338554"/>
          </a:xfrm>
        </p:grpSpPr>
        <p:sp>
          <p:nvSpPr>
            <p:cNvPr id="263" name="TextBox 262">
              <a:extLst>
                <a:ext uri="{FF2B5EF4-FFF2-40B4-BE49-F238E27FC236}">
                  <a16:creationId xmlns:a16="http://schemas.microsoft.com/office/drawing/2014/main" id="{618C06FE-39D6-878A-96DD-6F36DB9B6BCF}"/>
                </a:ext>
              </a:extLst>
            </p:cNvPr>
            <p:cNvSpPr txBox="1"/>
            <p:nvPr/>
          </p:nvSpPr>
          <p:spPr>
            <a:xfrm>
              <a:off x="7863827" y="2368473"/>
              <a:ext cx="2751133"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Rango de elevación de la mesa</a:t>
              </a:r>
              <a:endParaRPr lang="en-MX" sz="1600">
                <a:solidFill>
                  <a:schemeClr val="bg1"/>
                </a:solidFill>
                <a:latin typeface="FRUTIGER LT 45 LIGHT" panose="02000503000000000000" pitchFamily="2" charset="0"/>
              </a:endParaRPr>
            </a:p>
          </p:txBody>
        </p:sp>
        <p:sp>
          <p:nvSpPr>
            <p:cNvPr id="264" name="TextBox 263">
              <a:extLst>
                <a:ext uri="{FF2B5EF4-FFF2-40B4-BE49-F238E27FC236}">
                  <a16:creationId xmlns:a16="http://schemas.microsoft.com/office/drawing/2014/main" id="{3FEFE658-5D3F-E0F2-5AFE-3471E35ABE24}"/>
                </a:ext>
              </a:extLst>
            </p:cNvPr>
            <p:cNvSpPr txBox="1"/>
            <p:nvPr/>
          </p:nvSpPr>
          <p:spPr>
            <a:xfrm>
              <a:off x="10677693" y="2368473"/>
              <a:ext cx="1685972"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21.6 - 32.4 inches</a:t>
              </a:r>
            </a:p>
          </p:txBody>
        </p:sp>
      </p:grpSp>
      <p:grpSp>
        <p:nvGrpSpPr>
          <p:cNvPr id="265" name="Tech Specs 2">
            <a:extLst>
              <a:ext uri="{FF2B5EF4-FFF2-40B4-BE49-F238E27FC236}">
                <a16:creationId xmlns:a16="http://schemas.microsoft.com/office/drawing/2014/main" id="{7F8CD84A-A3AF-6F9E-DCA3-C29798F7BD06}"/>
              </a:ext>
            </a:extLst>
          </p:cNvPr>
          <p:cNvGrpSpPr/>
          <p:nvPr/>
        </p:nvGrpSpPr>
        <p:grpSpPr>
          <a:xfrm>
            <a:off x="14295159" y="2827105"/>
            <a:ext cx="4499838" cy="338554"/>
            <a:chOff x="7863827" y="2827105"/>
            <a:chExt cx="4499838" cy="338554"/>
          </a:xfrm>
        </p:grpSpPr>
        <p:sp>
          <p:nvSpPr>
            <p:cNvPr id="266" name="TextBox 265">
              <a:extLst>
                <a:ext uri="{FF2B5EF4-FFF2-40B4-BE49-F238E27FC236}">
                  <a16:creationId xmlns:a16="http://schemas.microsoft.com/office/drawing/2014/main" id="{983461E3-5725-8A72-2C81-CCB898666376}"/>
                </a:ext>
              </a:extLst>
            </p:cNvPr>
            <p:cNvSpPr txBox="1"/>
            <p:nvPr/>
          </p:nvSpPr>
          <p:spPr>
            <a:xfrm>
              <a:off x="7863827" y="2827105"/>
              <a:ext cx="2751133"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Dimensiones de la mesa</a:t>
              </a:r>
              <a:endParaRPr lang="en-MX" sz="1600">
                <a:solidFill>
                  <a:schemeClr val="bg1"/>
                </a:solidFill>
                <a:latin typeface="FRUTIGER LT 45 LIGHT" panose="02000503000000000000" pitchFamily="2" charset="0"/>
              </a:endParaRPr>
            </a:p>
          </p:txBody>
        </p:sp>
        <p:sp>
          <p:nvSpPr>
            <p:cNvPr id="267" name="TextBox 266">
              <a:extLst>
                <a:ext uri="{FF2B5EF4-FFF2-40B4-BE49-F238E27FC236}">
                  <a16:creationId xmlns:a16="http://schemas.microsoft.com/office/drawing/2014/main" id="{141E6469-3D3B-0A22-5CF0-C8DAEF57A4AC}"/>
                </a:ext>
              </a:extLst>
            </p:cNvPr>
            <p:cNvSpPr txBox="1"/>
            <p:nvPr/>
          </p:nvSpPr>
          <p:spPr>
            <a:xfrm>
              <a:off x="10677693" y="2827105"/>
              <a:ext cx="1685972"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85 x 35 inches</a:t>
              </a:r>
            </a:p>
          </p:txBody>
        </p:sp>
      </p:grpSp>
      <p:grpSp>
        <p:nvGrpSpPr>
          <p:cNvPr id="268" name="Tech Specs 3">
            <a:extLst>
              <a:ext uri="{FF2B5EF4-FFF2-40B4-BE49-F238E27FC236}">
                <a16:creationId xmlns:a16="http://schemas.microsoft.com/office/drawing/2014/main" id="{316E511D-15A1-4E4E-FC02-596E7E925719}"/>
              </a:ext>
            </a:extLst>
          </p:cNvPr>
          <p:cNvGrpSpPr/>
          <p:nvPr/>
        </p:nvGrpSpPr>
        <p:grpSpPr>
          <a:xfrm>
            <a:off x="14295159" y="3285737"/>
            <a:ext cx="4499838" cy="338554"/>
            <a:chOff x="7863827" y="3285737"/>
            <a:chExt cx="4499838" cy="338554"/>
          </a:xfrm>
        </p:grpSpPr>
        <p:sp>
          <p:nvSpPr>
            <p:cNvPr id="269" name="TextBox 268">
              <a:extLst>
                <a:ext uri="{FF2B5EF4-FFF2-40B4-BE49-F238E27FC236}">
                  <a16:creationId xmlns:a16="http://schemas.microsoft.com/office/drawing/2014/main" id="{4EBFD001-4608-74F8-D87E-E8A09FD528DB}"/>
                </a:ext>
              </a:extLst>
            </p:cNvPr>
            <p:cNvSpPr txBox="1"/>
            <p:nvPr/>
          </p:nvSpPr>
          <p:spPr>
            <a:xfrm>
              <a:off x="7863827" y="3285737"/>
              <a:ext cx="2751133"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Límite de peso de la mesa</a:t>
              </a:r>
              <a:endParaRPr lang="en-MX" sz="1600">
                <a:solidFill>
                  <a:schemeClr val="bg1"/>
                </a:solidFill>
                <a:latin typeface="FRUTIGER LT 45 LIGHT" panose="02000503000000000000" pitchFamily="2" charset="0"/>
              </a:endParaRPr>
            </a:p>
          </p:txBody>
        </p:sp>
        <p:sp>
          <p:nvSpPr>
            <p:cNvPr id="270" name="TextBox 269">
              <a:extLst>
                <a:ext uri="{FF2B5EF4-FFF2-40B4-BE49-F238E27FC236}">
                  <a16:creationId xmlns:a16="http://schemas.microsoft.com/office/drawing/2014/main" id="{944084E0-28BF-7CB4-22ED-2B64E72F9F12}"/>
                </a:ext>
              </a:extLst>
            </p:cNvPr>
            <p:cNvSpPr txBox="1"/>
            <p:nvPr/>
          </p:nvSpPr>
          <p:spPr>
            <a:xfrm>
              <a:off x="10677693" y="3285737"/>
              <a:ext cx="1685972"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650 lbs</a:t>
              </a:r>
            </a:p>
          </p:txBody>
        </p:sp>
      </p:grpSp>
      <p:grpSp>
        <p:nvGrpSpPr>
          <p:cNvPr id="271" name="Tech Specs 4">
            <a:extLst>
              <a:ext uri="{FF2B5EF4-FFF2-40B4-BE49-F238E27FC236}">
                <a16:creationId xmlns:a16="http://schemas.microsoft.com/office/drawing/2014/main" id="{6C02F92A-9308-E77C-A6EA-4962F5988041}"/>
              </a:ext>
            </a:extLst>
          </p:cNvPr>
          <p:cNvGrpSpPr/>
          <p:nvPr/>
        </p:nvGrpSpPr>
        <p:grpSpPr>
          <a:xfrm>
            <a:off x="14295159" y="3744368"/>
            <a:ext cx="4499838" cy="338554"/>
            <a:chOff x="7863827" y="3744368"/>
            <a:chExt cx="4499838" cy="338554"/>
          </a:xfrm>
        </p:grpSpPr>
        <p:sp>
          <p:nvSpPr>
            <p:cNvPr id="272" name="TextBox 271">
              <a:extLst>
                <a:ext uri="{FF2B5EF4-FFF2-40B4-BE49-F238E27FC236}">
                  <a16:creationId xmlns:a16="http://schemas.microsoft.com/office/drawing/2014/main" id="{60662F71-54EF-51FC-690D-DA313378A90D}"/>
                </a:ext>
              </a:extLst>
            </p:cNvPr>
            <p:cNvSpPr txBox="1"/>
            <p:nvPr/>
          </p:nvSpPr>
          <p:spPr>
            <a:xfrm>
              <a:off x="7863827" y="3744368"/>
              <a:ext cx="2751133"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Pantalla del Tubo</a:t>
              </a:r>
              <a:endParaRPr lang="en-MX" sz="1600">
                <a:solidFill>
                  <a:schemeClr val="bg1"/>
                </a:solidFill>
                <a:latin typeface="FRUTIGER LT 45 LIGHT" panose="02000503000000000000" pitchFamily="2" charset="0"/>
              </a:endParaRPr>
            </a:p>
          </p:txBody>
        </p:sp>
        <p:sp>
          <p:nvSpPr>
            <p:cNvPr id="273" name="TextBox 272">
              <a:extLst>
                <a:ext uri="{FF2B5EF4-FFF2-40B4-BE49-F238E27FC236}">
                  <a16:creationId xmlns:a16="http://schemas.microsoft.com/office/drawing/2014/main" id="{1D651469-01AA-6CF4-BD8D-5DDC1AEAA6E7}"/>
                </a:ext>
              </a:extLst>
            </p:cNvPr>
            <p:cNvSpPr txBox="1"/>
            <p:nvPr/>
          </p:nvSpPr>
          <p:spPr>
            <a:xfrm>
              <a:off x="10677693" y="3744368"/>
              <a:ext cx="1685972" cy="338554"/>
            </a:xfrm>
            <a:prstGeom prst="rect">
              <a:avLst/>
            </a:prstGeom>
            <a:solidFill>
              <a:srgbClr val="F47F26"/>
            </a:solidFill>
            <a:ln>
              <a:noFill/>
            </a:ln>
          </p:spPr>
          <p:txBody>
            <a:bodyPr wrap="square" rtlCol="0">
              <a:spAutoFit/>
            </a:bodyPr>
            <a:lstStyle/>
            <a:p>
              <a:r>
                <a:rPr lang="en-MX" sz="1600">
                  <a:solidFill>
                    <a:schemeClr val="bg1"/>
                  </a:solidFill>
                  <a:latin typeface="FRUTIGER LT 45 LIGHT" panose="02000503000000000000" pitchFamily="2" charset="0"/>
                </a:rPr>
                <a:t>10 inches</a:t>
              </a:r>
            </a:p>
          </p:txBody>
        </p:sp>
      </p:grpSp>
      <p:sp>
        <p:nvSpPr>
          <p:cNvPr id="274" name="Subtitle Tech Specs">
            <a:extLst>
              <a:ext uri="{FF2B5EF4-FFF2-40B4-BE49-F238E27FC236}">
                <a16:creationId xmlns:a16="http://schemas.microsoft.com/office/drawing/2014/main" id="{D81CB5F1-E862-286B-EDF8-22BF4EDEC124}"/>
              </a:ext>
            </a:extLst>
          </p:cNvPr>
          <p:cNvSpPr txBox="1"/>
          <p:nvPr/>
        </p:nvSpPr>
        <p:spPr>
          <a:xfrm>
            <a:off x="14291725" y="1347649"/>
            <a:ext cx="2633726" cy="338554"/>
          </a:xfrm>
          <a:prstGeom prst="rect">
            <a:avLst/>
          </a:prstGeom>
          <a:noFill/>
        </p:spPr>
        <p:txBody>
          <a:bodyPr wrap="square" rtlCol="0">
            <a:spAutoFit/>
          </a:bodyPr>
          <a:lstStyle/>
          <a:p>
            <a:pPr algn="r"/>
            <a:r>
              <a:rPr lang="es-MX" sz="1600" dirty="0">
                <a:solidFill>
                  <a:srgbClr val="F47F26"/>
                </a:solidFill>
                <a:latin typeface="FRUTIGER LT 45 LIGHT" panose="02000503000000000000" pitchFamily="2" charset="0"/>
              </a:rPr>
              <a:t>Especificaciones Técnicas</a:t>
            </a:r>
          </a:p>
        </p:txBody>
      </p:sp>
      <p:sp>
        <p:nvSpPr>
          <p:cNvPr id="275" name="Subtitle Features">
            <a:extLst>
              <a:ext uri="{FF2B5EF4-FFF2-40B4-BE49-F238E27FC236}">
                <a16:creationId xmlns:a16="http://schemas.microsoft.com/office/drawing/2014/main" id="{1B76A198-C3AC-8D68-0E09-B740AB950B69}"/>
              </a:ext>
            </a:extLst>
          </p:cNvPr>
          <p:cNvSpPr txBox="1"/>
          <p:nvPr/>
        </p:nvSpPr>
        <p:spPr>
          <a:xfrm>
            <a:off x="14555973" y="1076845"/>
            <a:ext cx="3830320" cy="338554"/>
          </a:xfrm>
          <a:prstGeom prst="rect">
            <a:avLst/>
          </a:prstGeom>
          <a:noFill/>
        </p:spPr>
        <p:txBody>
          <a:bodyPr wrap="square" rtlCol="0">
            <a:spAutoFit/>
          </a:bodyPr>
          <a:lstStyle/>
          <a:p>
            <a:r>
              <a:rPr lang="es-MX" sz="1600" dirty="0">
                <a:solidFill>
                  <a:srgbClr val="F47F26"/>
                </a:solidFill>
                <a:latin typeface="FRUTIGER LT 45 LIGHT" panose="02000503000000000000" pitchFamily="2" charset="0"/>
              </a:rPr>
              <a:t>Características</a:t>
            </a:r>
          </a:p>
        </p:txBody>
      </p:sp>
      <p:sp>
        <p:nvSpPr>
          <p:cNvPr id="276" name="Subtitle benefits">
            <a:extLst>
              <a:ext uri="{FF2B5EF4-FFF2-40B4-BE49-F238E27FC236}">
                <a16:creationId xmlns:a16="http://schemas.microsoft.com/office/drawing/2014/main" id="{E8278E70-E1A7-DCAC-BDEA-8CBBC0CB4503}"/>
              </a:ext>
            </a:extLst>
          </p:cNvPr>
          <p:cNvSpPr txBox="1"/>
          <p:nvPr/>
        </p:nvSpPr>
        <p:spPr>
          <a:xfrm>
            <a:off x="-3766713" y="2426148"/>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sp>
        <p:nvSpPr>
          <p:cNvPr id="277" name="Subtitle Photo Gallery">
            <a:extLst>
              <a:ext uri="{FF2B5EF4-FFF2-40B4-BE49-F238E27FC236}">
                <a16:creationId xmlns:a16="http://schemas.microsoft.com/office/drawing/2014/main" id="{7C7AE6A8-E4DD-3CB6-0551-0236B65F0FF1}"/>
              </a:ext>
            </a:extLst>
          </p:cNvPr>
          <p:cNvSpPr txBox="1"/>
          <p:nvPr/>
        </p:nvSpPr>
        <p:spPr>
          <a:xfrm>
            <a:off x="14555973" y="835681"/>
            <a:ext cx="3786875" cy="338554"/>
          </a:xfrm>
          <a:prstGeom prst="rect">
            <a:avLst/>
          </a:prstGeom>
          <a:noFill/>
        </p:spPr>
        <p:txBody>
          <a:bodyPr wrap="square" rtlCol="0">
            <a:spAutoFit/>
          </a:bodyPr>
          <a:lstStyle/>
          <a:p>
            <a:r>
              <a:rPr lang="es-MX" sz="1600" dirty="0">
                <a:solidFill>
                  <a:srgbClr val="F47F26"/>
                </a:solidFill>
                <a:latin typeface="FRUTIGER LT 45 LIGHT" panose="02000503000000000000" pitchFamily="2" charset="0"/>
              </a:rPr>
              <a:t>Galería de Fotos</a:t>
            </a:r>
            <a:endParaRPr lang="en-US" sz="1600" dirty="0">
              <a:solidFill>
                <a:srgbClr val="F47F26"/>
              </a:solidFill>
              <a:latin typeface="FRUTIGER LT 45 LIGHT" panose="02000503000000000000" pitchFamily="2" charset="0"/>
            </a:endParaRPr>
          </a:p>
        </p:txBody>
      </p:sp>
      <p:sp>
        <p:nvSpPr>
          <p:cNvPr id="279" name="Feature Smart Noise Cancellation">
            <a:hlinkClick r:id="rId36" action="ppaction://hlinksldjump"/>
            <a:extLst>
              <a:ext uri="{FF2B5EF4-FFF2-40B4-BE49-F238E27FC236}">
                <a16:creationId xmlns:a16="http://schemas.microsoft.com/office/drawing/2014/main" id="{5CC5EB0D-36DA-AA4E-0B3E-841E8BD465BA}"/>
              </a:ext>
            </a:extLst>
          </p:cNvPr>
          <p:cNvSpPr txBox="1"/>
          <p:nvPr/>
        </p:nvSpPr>
        <p:spPr>
          <a:xfrm>
            <a:off x="14291725" y="4385742"/>
            <a:ext cx="2934675" cy="369332"/>
          </a:xfrm>
          <a:prstGeom prst="rect">
            <a:avLst/>
          </a:prstGeom>
          <a:solidFill>
            <a:srgbClr val="F8A633"/>
          </a:solidFill>
          <a:ln>
            <a:noFill/>
          </a:ln>
        </p:spPr>
        <p:txBody>
          <a:bodyPr wrap="square" rtlCol="0">
            <a:spAutoFit/>
          </a:bodyPr>
          <a:lstStyle/>
          <a:p>
            <a:r>
              <a:rPr lang="es-ES">
                <a:solidFill>
                  <a:schemeClr val="bg1"/>
                </a:solidFill>
                <a:latin typeface="FRUTIGER LT 45 LIGHT" panose="02000503000000000000" pitchFamily="2" charset="0"/>
              </a:rPr>
              <a:t>Smart Noise Cancellation</a:t>
            </a:r>
            <a:endParaRPr lang="en-MX">
              <a:solidFill>
                <a:schemeClr val="bg1"/>
              </a:solidFill>
              <a:latin typeface="FRUTIGER LT 45 LIGHT" panose="02000503000000000000" pitchFamily="2" charset="0"/>
            </a:endParaRPr>
          </a:p>
        </p:txBody>
      </p:sp>
      <p:sp>
        <p:nvSpPr>
          <p:cNvPr id="280" name="Software Text">
            <a:extLst>
              <a:ext uri="{FF2B5EF4-FFF2-40B4-BE49-F238E27FC236}">
                <a16:creationId xmlns:a16="http://schemas.microsoft.com/office/drawing/2014/main" id="{9955FA4D-C893-97BA-13C3-DEE84EE079CE}"/>
              </a:ext>
            </a:extLst>
          </p:cNvPr>
          <p:cNvSpPr txBox="1"/>
          <p:nvPr/>
        </p:nvSpPr>
        <p:spPr>
          <a:xfrm>
            <a:off x="14291725" y="4108802"/>
            <a:ext cx="1402168" cy="276999"/>
          </a:xfrm>
          <a:prstGeom prst="rect">
            <a:avLst/>
          </a:prstGeom>
          <a:noFill/>
        </p:spPr>
        <p:txBody>
          <a:bodyPr wrap="square" rtlCol="0">
            <a:spAutoFit/>
          </a:bodyPr>
          <a:lstStyle/>
          <a:p>
            <a:r>
              <a:rPr lang="en-MX" sz="1200" b="1">
                <a:latin typeface="FRUTIGER LT 45 LIGHT" panose="02000503000000000000" pitchFamily="2" charset="0"/>
              </a:rPr>
              <a:t>Software</a:t>
            </a:r>
          </a:p>
        </p:txBody>
      </p:sp>
      <p:sp>
        <p:nvSpPr>
          <p:cNvPr id="281" name="Feature DRX-Compass with DRX-LC">
            <a:hlinkClick r:id="rId37" action="ppaction://hlinksldjump"/>
            <a:extLst>
              <a:ext uri="{FF2B5EF4-FFF2-40B4-BE49-F238E27FC236}">
                <a16:creationId xmlns:a16="http://schemas.microsoft.com/office/drawing/2014/main" id="{DF951F92-89C6-8525-FBE6-1C1B1472CE01}"/>
              </a:ext>
            </a:extLst>
          </p:cNvPr>
          <p:cNvSpPr txBox="1"/>
          <p:nvPr/>
        </p:nvSpPr>
        <p:spPr>
          <a:xfrm>
            <a:off x="14291725" y="3739529"/>
            <a:ext cx="2934674" cy="369332"/>
          </a:xfrm>
          <a:prstGeom prst="rect">
            <a:avLst/>
          </a:prstGeom>
          <a:solidFill>
            <a:srgbClr val="F47F26"/>
          </a:solidFill>
          <a:ln>
            <a:noFill/>
          </a:ln>
        </p:spPr>
        <p:txBody>
          <a:bodyPr wrap="square" rtlCol="0">
            <a:spAutoFit/>
          </a:bodyPr>
          <a:lstStyle/>
          <a:p>
            <a:r>
              <a:rPr lang="en-MX">
                <a:solidFill>
                  <a:schemeClr val="bg1"/>
                </a:solidFill>
                <a:latin typeface="FRUTIGER LT 45 LIGHT" panose="02000503000000000000" pitchFamily="2" charset="0"/>
              </a:rPr>
              <a:t>DRX-Compass </a:t>
            </a:r>
            <a:r>
              <a:rPr lang="es-MX">
                <a:solidFill>
                  <a:schemeClr val="bg1"/>
                </a:solidFill>
                <a:latin typeface="FRUTIGER LT 45 LIGHT" panose="02000503000000000000" pitchFamily="2" charset="0"/>
              </a:rPr>
              <a:t>con</a:t>
            </a:r>
            <a:r>
              <a:rPr lang="en-MX">
                <a:solidFill>
                  <a:schemeClr val="bg1"/>
                </a:solidFill>
                <a:latin typeface="FRUTIGER LT 45 LIGHT" panose="02000503000000000000" pitchFamily="2" charset="0"/>
              </a:rPr>
              <a:t> DRX-LC</a:t>
            </a:r>
          </a:p>
        </p:txBody>
      </p:sp>
      <p:sp>
        <p:nvSpPr>
          <p:cNvPr id="282" name="Feature Auto LLI">
            <a:hlinkClick r:id="rId38" action="ppaction://hlinksldjump"/>
            <a:extLst>
              <a:ext uri="{FF2B5EF4-FFF2-40B4-BE49-F238E27FC236}">
                <a16:creationId xmlns:a16="http://schemas.microsoft.com/office/drawing/2014/main" id="{9E347291-2C45-4785-99BA-C85CADED4D6B}"/>
              </a:ext>
            </a:extLst>
          </p:cNvPr>
          <p:cNvSpPr txBox="1"/>
          <p:nvPr/>
        </p:nvSpPr>
        <p:spPr>
          <a:xfrm>
            <a:off x="14291725" y="3321593"/>
            <a:ext cx="2934674" cy="369332"/>
          </a:xfrm>
          <a:prstGeom prst="rect">
            <a:avLst/>
          </a:prstGeom>
          <a:solidFill>
            <a:srgbClr val="F47F26"/>
          </a:solidFill>
          <a:ln>
            <a:noFill/>
          </a:ln>
        </p:spPr>
        <p:txBody>
          <a:bodyPr wrap="square" rtlCol="0">
            <a:spAutoFit/>
          </a:bodyPr>
          <a:lstStyle/>
          <a:p>
            <a:r>
              <a:rPr lang="en-MX">
                <a:solidFill>
                  <a:schemeClr val="bg1"/>
                </a:solidFill>
                <a:latin typeface="FRUTIGER LT 45 LIGHT" panose="02000503000000000000" pitchFamily="2" charset="0"/>
              </a:rPr>
              <a:t>Auto LLI</a:t>
            </a:r>
          </a:p>
        </p:txBody>
      </p:sp>
      <p:sp>
        <p:nvSpPr>
          <p:cNvPr id="283" name="Feature Table Auto Track">
            <a:hlinkClick r:id="rId39" action="ppaction://hlinksldjump"/>
            <a:extLst>
              <a:ext uri="{FF2B5EF4-FFF2-40B4-BE49-F238E27FC236}">
                <a16:creationId xmlns:a16="http://schemas.microsoft.com/office/drawing/2014/main" id="{B14C4BEB-8A0D-D0D5-6994-AD2D00BC0798}"/>
              </a:ext>
            </a:extLst>
          </p:cNvPr>
          <p:cNvSpPr txBox="1"/>
          <p:nvPr/>
        </p:nvSpPr>
        <p:spPr>
          <a:xfrm>
            <a:off x="14291725" y="2903657"/>
            <a:ext cx="2934674" cy="369332"/>
          </a:xfrm>
          <a:prstGeom prst="rect">
            <a:avLst/>
          </a:prstGeom>
          <a:solidFill>
            <a:srgbClr val="F47F26"/>
          </a:solidFill>
          <a:ln>
            <a:noFill/>
          </a:ln>
        </p:spPr>
        <p:txBody>
          <a:bodyPr wrap="square" rtlCol="0">
            <a:spAutoFit/>
          </a:bodyPr>
          <a:lstStyle/>
          <a:p>
            <a:r>
              <a:rPr lang="es-MX" err="1">
                <a:solidFill>
                  <a:schemeClr val="bg1"/>
                </a:solidFill>
                <a:latin typeface="FRUTIGER LT 45 LIGHT" panose="02000503000000000000" pitchFamily="2" charset="0"/>
              </a:rPr>
              <a:t>Autoseguimiento</a:t>
            </a:r>
            <a:r>
              <a:rPr lang="es-MX">
                <a:solidFill>
                  <a:schemeClr val="bg1"/>
                </a:solidFill>
                <a:latin typeface="FRUTIGER LT 45 LIGHT" panose="02000503000000000000" pitchFamily="2" charset="0"/>
              </a:rPr>
              <a:t> en mesa</a:t>
            </a:r>
            <a:endParaRPr lang="en-MX">
              <a:solidFill>
                <a:schemeClr val="bg1"/>
              </a:solidFill>
              <a:latin typeface="FRUTIGER LT 45 LIGHT" panose="02000503000000000000" pitchFamily="2" charset="0"/>
            </a:endParaRPr>
          </a:p>
        </p:txBody>
      </p:sp>
      <p:sp>
        <p:nvSpPr>
          <p:cNvPr id="284" name="Feature Wireless On Demand">
            <a:hlinkClick r:id="rId40" action="ppaction://hlinksldjump"/>
            <a:extLst>
              <a:ext uri="{FF2B5EF4-FFF2-40B4-BE49-F238E27FC236}">
                <a16:creationId xmlns:a16="http://schemas.microsoft.com/office/drawing/2014/main" id="{7B44D892-FD5C-690A-845F-1ED9CF0AEB5A}"/>
              </a:ext>
            </a:extLst>
          </p:cNvPr>
          <p:cNvSpPr txBox="1"/>
          <p:nvPr/>
        </p:nvSpPr>
        <p:spPr>
          <a:xfrm>
            <a:off x="14291725" y="2505711"/>
            <a:ext cx="2934674"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Inalámbrico a Demanda</a:t>
            </a:r>
            <a:endParaRPr lang="en-MX">
              <a:solidFill>
                <a:schemeClr val="bg1"/>
              </a:solidFill>
              <a:latin typeface="FRUTIGER LT 45 LIGHT" panose="02000503000000000000" pitchFamily="2" charset="0"/>
            </a:endParaRPr>
          </a:p>
        </p:txBody>
      </p:sp>
      <p:sp>
        <p:nvSpPr>
          <p:cNvPr id="133" name="Menu Background">
            <a:extLst>
              <a:ext uri="{FF2B5EF4-FFF2-40B4-BE49-F238E27FC236}">
                <a16:creationId xmlns:a16="http://schemas.microsoft.com/office/drawing/2014/main" id="{A18A0C15-F76C-11CF-55B1-66DD9932B94E}"/>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54" name="Menu Portafolio">
            <a:hlinkClick r:id="rId41" action="ppaction://hlinksldjump"/>
            <a:extLst>
              <a:ext uri="{FF2B5EF4-FFF2-40B4-BE49-F238E27FC236}">
                <a16:creationId xmlns:a16="http://schemas.microsoft.com/office/drawing/2014/main" id="{6CD32255-72D7-7D52-C04A-3EC0E9070746}"/>
              </a:ext>
            </a:extLst>
          </p:cNvPr>
          <p:cNvSpPr txBox="1"/>
          <p:nvPr/>
        </p:nvSpPr>
        <p:spPr>
          <a:xfrm>
            <a:off x="8814465"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55" name="Menu End Presentation">
            <a:hlinkClick r:id="" action="ppaction://hlinkshowjump?jump=lastslide"/>
            <a:extLst>
              <a:ext uri="{FF2B5EF4-FFF2-40B4-BE49-F238E27FC236}">
                <a16:creationId xmlns:a16="http://schemas.microsoft.com/office/drawing/2014/main" id="{30E6C99C-2E1A-D506-2A76-301EEDC0FEA9}"/>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56" name="Menu Detector">
            <a:hlinkClick r:id="rId42" action="ppaction://hlinksldjump"/>
            <a:extLst>
              <a:ext uri="{FF2B5EF4-FFF2-40B4-BE49-F238E27FC236}">
                <a16:creationId xmlns:a16="http://schemas.microsoft.com/office/drawing/2014/main" id="{AE4442EC-409E-9341-B54E-891C8EB937BB}"/>
              </a:ext>
            </a:extLst>
          </p:cNvPr>
          <p:cNvSpPr txBox="1"/>
          <p:nvPr/>
        </p:nvSpPr>
        <p:spPr>
          <a:xfrm>
            <a:off x="7407634"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Compatibilidad de Detectores</a:t>
            </a:r>
          </a:p>
        </p:txBody>
      </p:sp>
      <p:sp>
        <p:nvSpPr>
          <p:cNvPr id="157" name="Menu Photo Gallery">
            <a:hlinkClick r:id="rId43" action="ppaction://hlinksldjump"/>
            <a:extLst>
              <a:ext uri="{FF2B5EF4-FFF2-40B4-BE49-F238E27FC236}">
                <a16:creationId xmlns:a16="http://schemas.microsoft.com/office/drawing/2014/main" id="{C4CBAC87-1CB5-2F12-C30B-1336417E3A98}"/>
              </a:ext>
            </a:extLst>
          </p:cNvPr>
          <p:cNvSpPr txBox="1"/>
          <p:nvPr/>
        </p:nvSpPr>
        <p:spPr>
          <a:xfrm>
            <a:off x="6000803"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76" name="Menu Benefits">
            <a:hlinkClick r:id="rId44" action="ppaction://hlinksldjump"/>
            <a:extLst>
              <a:ext uri="{FF2B5EF4-FFF2-40B4-BE49-F238E27FC236}">
                <a16:creationId xmlns:a16="http://schemas.microsoft.com/office/drawing/2014/main" id="{C43880CC-E72F-1B35-0210-FD2C2EF0DF0E}"/>
              </a:ext>
            </a:extLst>
          </p:cNvPr>
          <p:cNvSpPr txBox="1"/>
          <p:nvPr/>
        </p:nvSpPr>
        <p:spPr>
          <a:xfrm>
            <a:off x="459397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77" name="Menu Features">
            <a:hlinkClick r:id="rId45" action="ppaction://hlinksldjump"/>
            <a:extLst>
              <a:ext uri="{FF2B5EF4-FFF2-40B4-BE49-F238E27FC236}">
                <a16:creationId xmlns:a16="http://schemas.microsoft.com/office/drawing/2014/main" id="{2495C6CB-5052-EA45-CDFD-CAC466E38AB1}"/>
              </a:ext>
            </a:extLst>
          </p:cNvPr>
          <p:cNvSpPr txBox="1"/>
          <p:nvPr/>
        </p:nvSpPr>
        <p:spPr>
          <a:xfrm>
            <a:off x="318714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Características</a:t>
            </a:r>
          </a:p>
        </p:txBody>
      </p:sp>
      <p:sp>
        <p:nvSpPr>
          <p:cNvPr id="178" name="Menu Specifications">
            <a:hlinkClick r:id="rId46" action="ppaction://hlinksldjump"/>
            <a:extLst>
              <a:ext uri="{FF2B5EF4-FFF2-40B4-BE49-F238E27FC236}">
                <a16:creationId xmlns:a16="http://schemas.microsoft.com/office/drawing/2014/main" id="{64F09D86-EF8D-C009-5A67-54F1D61BE0DE}"/>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79" name="Carestream Logo Menu">
            <a:hlinkClick r:id="" action="ppaction://hlinkshowjump?jump=firstslide"/>
            <a:extLst>
              <a:ext uri="{FF2B5EF4-FFF2-40B4-BE49-F238E27FC236}">
                <a16:creationId xmlns:a16="http://schemas.microsoft.com/office/drawing/2014/main" id="{C88B877A-29F5-A11B-FD50-44BDA967BE4D}"/>
              </a:ext>
            </a:extLst>
          </p:cNvPr>
          <p:cNvPicPr>
            <a:picLocks noChangeAspect="1"/>
          </p:cNvPicPr>
          <p:nvPr/>
        </p:nvPicPr>
        <p:blipFill>
          <a:blip r:embed="rId47"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286" name="DETECTORS">
            <a:extLst>
              <a:ext uri="{FF2B5EF4-FFF2-40B4-BE49-F238E27FC236}">
                <a16:creationId xmlns:a16="http://schemas.microsoft.com/office/drawing/2014/main" id="{577209B8-741F-44EE-14A2-7A57C0121DAB}"/>
              </a:ext>
            </a:extLst>
          </p:cNvPr>
          <p:cNvGrpSpPr/>
          <p:nvPr/>
        </p:nvGrpSpPr>
        <p:grpSpPr>
          <a:xfrm>
            <a:off x="-7890919" y="4139232"/>
            <a:ext cx="2042338" cy="2120888"/>
            <a:chOff x="5247304" y="4372963"/>
            <a:chExt cx="2042338" cy="2120888"/>
          </a:xfrm>
        </p:grpSpPr>
        <p:sp>
          <p:nvSpPr>
            <p:cNvPr id="287" name="Rectangulo Detectors">
              <a:hlinkClick r:id="rId48" action="ppaction://hlinksldjump"/>
              <a:extLst>
                <a:ext uri="{FF2B5EF4-FFF2-40B4-BE49-F238E27FC236}">
                  <a16:creationId xmlns:a16="http://schemas.microsoft.com/office/drawing/2014/main" id="{601C3470-157D-719E-154C-CF1124FB53D7}"/>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88" name="TextBox Detectors">
              <a:hlinkClick r:id="rId48" action="ppaction://hlinksldjump"/>
              <a:extLst>
                <a:ext uri="{FF2B5EF4-FFF2-40B4-BE49-F238E27FC236}">
                  <a16:creationId xmlns:a16="http://schemas.microsoft.com/office/drawing/2014/main" id="{96096F42-1DF6-2A8D-2EF7-30D782B59A19}"/>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89" name="Product image Detectors">
              <a:hlinkClick r:id="rId48" action="ppaction://hlinksldjump"/>
              <a:extLst>
                <a:ext uri="{FF2B5EF4-FFF2-40B4-BE49-F238E27FC236}">
                  <a16:creationId xmlns:a16="http://schemas.microsoft.com/office/drawing/2014/main" id="{2C8644FB-5BD5-2DAA-CC32-28702E96066B}"/>
                </a:ext>
              </a:extLst>
            </p:cNvPr>
            <p:cNvPicPr>
              <a:picLocks noChangeAspect="1"/>
            </p:cNvPicPr>
            <p:nvPr/>
          </p:nvPicPr>
          <p:blipFill>
            <a:blip r:embed="rId49"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32822812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Compass OTC">
            <a:extLst>
              <a:ext uri="{FF2B5EF4-FFF2-40B4-BE49-F238E27FC236}">
                <a16:creationId xmlns:a16="http://schemas.microsoft.com/office/drawing/2014/main" id="{FCCAC630-4E38-5AFC-F7B9-009B32FEC702}"/>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688292" y="1684890"/>
            <a:ext cx="7448550" cy="4819650"/>
          </a:xfrm>
          <a:prstGeom prst="rect">
            <a:avLst/>
          </a:prstGeom>
        </p:spPr>
      </p:pic>
      <p:sp>
        <p:nvSpPr>
          <p:cNvPr id="27" name="Title">
            <a:extLst>
              <a:ext uri="{FF2B5EF4-FFF2-40B4-BE49-F238E27FC236}">
                <a16:creationId xmlns:a16="http://schemas.microsoft.com/office/drawing/2014/main" id="{68C20E0E-B1C5-D612-E39B-1F7D47E5B5FD}"/>
              </a:ext>
            </a:extLst>
          </p:cNvPr>
          <p:cNvSpPr txBox="1"/>
          <p:nvPr/>
        </p:nvSpPr>
        <p:spPr>
          <a:xfrm>
            <a:off x="2777149" y="1124124"/>
            <a:ext cx="6637701" cy="461665"/>
          </a:xfrm>
          <a:prstGeom prst="rect">
            <a:avLst/>
          </a:prstGeom>
          <a:noFill/>
        </p:spPr>
        <p:txBody>
          <a:bodyPr wrap="square" rtlCol="0">
            <a:spAutoFit/>
          </a:bodyPr>
          <a:lstStyle/>
          <a:p>
            <a:pPr algn="ctr"/>
            <a:r>
              <a:rPr lang="en-US" sz="2400" b="1" dirty="0">
                <a:latin typeface="FRUTIGER LT 65" panose="02000503000000000000" pitchFamily="2" charset="0"/>
              </a:rPr>
              <a:t>Sistema DRX-Compass OTC</a:t>
            </a:r>
          </a:p>
        </p:txBody>
      </p:sp>
      <p:sp>
        <p:nvSpPr>
          <p:cNvPr id="65" name="Subtitle">
            <a:hlinkClick r:id="rId3" action="ppaction://hlinksldjump"/>
            <a:extLst>
              <a:ext uri="{FF2B5EF4-FFF2-40B4-BE49-F238E27FC236}">
                <a16:creationId xmlns:a16="http://schemas.microsoft.com/office/drawing/2014/main" id="{BFFFA4C6-2DE6-4ADB-68D3-2E8A3CD938B0}"/>
              </a:ext>
            </a:extLst>
          </p:cNvPr>
          <p:cNvSpPr txBox="1"/>
          <p:nvPr/>
        </p:nvSpPr>
        <p:spPr>
          <a:xfrm>
            <a:off x="9755614" y="2209294"/>
            <a:ext cx="1267464" cy="400110"/>
          </a:xfrm>
          <a:prstGeom prst="rect">
            <a:avLst/>
          </a:prstGeom>
          <a:noFill/>
        </p:spPr>
        <p:txBody>
          <a:bodyPr wrap="square" rtlCol="0">
            <a:spAutoFit/>
          </a:bodyPr>
          <a:lstStyle/>
          <a:p>
            <a:pPr algn="ctr"/>
            <a:r>
              <a:rPr lang="es-MX" sz="2000">
                <a:solidFill>
                  <a:srgbClr val="F47F26"/>
                </a:solidFill>
                <a:latin typeface="FRUTIGER LT 45 LIGHT" panose="02000503000000000000" pitchFamily="2" charset="0"/>
              </a:rPr>
              <a:t>Folleto</a:t>
            </a:r>
          </a:p>
        </p:txBody>
      </p:sp>
      <p:pic>
        <p:nvPicPr>
          <p:cNvPr id="66" name="QR Code Compass OTC">
            <a:extLst>
              <a:ext uri="{FF2B5EF4-FFF2-40B4-BE49-F238E27FC236}">
                <a16:creationId xmlns:a16="http://schemas.microsoft.com/office/drawing/2014/main" id="{20323306-92B1-8543-6145-056938892A8C}"/>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9452445" y="2693577"/>
            <a:ext cx="1873802" cy="1873802"/>
          </a:xfrm>
          <a:prstGeom prst="rect">
            <a:avLst/>
          </a:prstGeom>
        </p:spPr>
      </p:pic>
      <p:sp>
        <p:nvSpPr>
          <p:cNvPr id="147" name="Footer Placeholder 4">
            <a:extLst>
              <a:ext uri="{FF2B5EF4-FFF2-40B4-BE49-F238E27FC236}">
                <a16:creationId xmlns:a16="http://schemas.microsoft.com/office/drawing/2014/main" id="{3B735220-7A3A-4CCB-13EE-DEDDE415A352}"/>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46" name="Our Portafolio text box">
            <a:extLst>
              <a:ext uri="{FF2B5EF4-FFF2-40B4-BE49-F238E27FC236}">
                <a16:creationId xmlns:a16="http://schemas.microsoft.com/office/drawing/2014/main" id="{58EA5318-A644-D5FC-57B5-7AFDA96B87D4}"/>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48" name="Thank you Title">
            <a:extLst>
              <a:ext uri="{FF2B5EF4-FFF2-40B4-BE49-F238E27FC236}">
                <a16:creationId xmlns:a16="http://schemas.microsoft.com/office/drawing/2014/main" id="{8D77EBA7-9264-05ED-F301-EE496A65C417}"/>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49" name="Why Us picture">
            <a:extLst>
              <a:ext uri="{FF2B5EF4-FFF2-40B4-BE49-F238E27FC236}">
                <a16:creationId xmlns:a16="http://schemas.microsoft.com/office/drawing/2014/main" id="{85D98C31-9649-FD44-8F4B-947AC7A6E22E}"/>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grpSp>
        <p:nvGrpSpPr>
          <p:cNvPr id="150" name="PRINTING">
            <a:extLst>
              <a:ext uri="{FF2B5EF4-FFF2-40B4-BE49-F238E27FC236}">
                <a16:creationId xmlns:a16="http://schemas.microsoft.com/office/drawing/2014/main" id="{3F39EF08-E823-F374-C6E1-BD8CC50062C1}"/>
              </a:ext>
            </a:extLst>
          </p:cNvPr>
          <p:cNvGrpSpPr/>
          <p:nvPr/>
        </p:nvGrpSpPr>
        <p:grpSpPr>
          <a:xfrm>
            <a:off x="-4150933" y="4208655"/>
            <a:ext cx="2263350" cy="1982042"/>
            <a:chOff x="9691837" y="4522498"/>
            <a:chExt cx="2263350" cy="1982042"/>
          </a:xfrm>
        </p:grpSpPr>
        <p:sp>
          <p:nvSpPr>
            <p:cNvPr id="151" name="Rectangulo Printing">
              <a:hlinkClick r:id="rId6" action="ppaction://hlinksldjump"/>
              <a:extLst>
                <a:ext uri="{FF2B5EF4-FFF2-40B4-BE49-F238E27FC236}">
                  <a16:creationId xmlns:a16="http://schemas.microsoft.com/office/drawing/2014/main" id="{150E7269-9624-B242-9005-CCE1B37BFF2B}"/>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2" name="TextBox Printing">
              <a:hlinkClick r:id="rId6" action="ppaction://hlinksldjump"/>
              <a:extLst>
                <a:ext uri="{FF2B5EF4-FFF2-40B4-BE49-F238E27FC236}">
                  <a16:creationId xmlns:a16="http://schemas.microsoft.com/office/drawing/2014/main" id="{C1BB7743-46D7-6E2E-900C-436D47D8D766}"/>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53" name="Prodcut image 5950">
              <a:hlinkClick r:id="rId6" action="ppaction://hlinksldjump"/>
              <a:extLst>
                <a:ext uri="{FF2B5EF4-FFF2-40B4-BE49-F238E27FC236}">
                  <a16:creationId xmlns:a16="http://schemas.microsoft.com/office/drawing/2014/main" id="{65485F21-5B11-1A52-5EA4-E229E8594290}"/>
                </a:ext>
              </a:extLst>
            </p:cNvPr>
            <p:cNvPicPr>
              <a:picLocks noChangeAspect="1" noChangeArrowheads="1"/>
            </p:cNvPicPr>
            <p:nvPr/>
          </p:nvPicPr>
          <p:blipFill>
            <a:blip r:embed="rId7"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54" name="Vita Flex">
              <a:hlinkClick r:id="rId6" action="ppaction://hlinksldjump"/>
              <a:extLst>
                <a:ext uri="{FF2B5EF4-FFF2-40B4-BE49-F238E27FC236}">
                  <a16:creationId xmlns:a16="http://schemas.microsoft.com/office/drawing/2014/main" id="{54D3B20B-6E70-2109-C101-05E16D129160}"/>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59" name="RISE">
            <a:extLst>
              <a:ext uri="{FF2B5EF4-FFF2-40B4-BE49-F238E27FC236}">
                <a16:creationId xmlns:a16="http://schemas.microsoft.com/office/drawing/2014/main" id="{4F9D9F1D-1A60-53DD-4E64-FABD03F17164}"/>
              </a:ext>
            </a:extLst>
          </p:cNvPr>
          <p:cNvGrpSpPr/>
          <p:nvPr/>
        </p:nvGrpSpPr>
        <p:grpSpPr>
          <a:xfrm>
            <a:off x="-11285110" y="4208655"/>
            <a:ext cx="2042338" cy="1982042"/>
            <a:chOff x="3870208" y="4306822"/>
            <a:chExt cx="2042338" cy="1982042"/>
          </a:xfrm>
        </p:grpSpPr>
        <p:grpSp>
          <p:nvGrpSpPr>
            <p:cNvPr id="160" name="RISE">
              <a:extLst>
                <a:ext uri="{FF2B5EF4-FFF2-40B4-BE49-F238E27FC236}">
                  <a16:creationId xmlns:a16="http://schemas.microsoft.com/office/drawing/2014/main" id="{8F5D5713-E3E0-10C4-9A44-B8E9A52D6524}"/>
                </a:ext>
              </a:extLst>
            </p:cNvPr>
            <p:cNvGrpSpPr/>
            <p:nvPr/>
          </p:nvGrpSpPr>
          <p:grpSpPr>
            <a:xfrm>
              <a:off x="3870208" y="4306822"/>
              <a:ext cx="2042338" cy="1982042"/>
              <a:chOff x="2933238" y="4372963"/>
              <a:chExt cx="2042338" cy="1982042"/>
            </a:xfrm>
          </p:grpSpPr>
          <p:sp>
            <p:nvSpPr>
              <p:cNvPr id="162" name="Rectangulo Rise">
                <a:hlinkClick r:id="rId9" action="ppaction://hlinksldjump"/>
                <a:extLst>
                  <a:ext uri="{FF2B5EF4-FFF2-40B4-BE49-F238E27FC236}">
                    <a16:creationId xmlns:a16="http://schemas.microsoft.com/office/drawing/2014/main" id="{EAEEAF53-8D68-069A-5AE7-718879E3DF3C}"/>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3" name="TextBox Rise">
                <a:hlinkClick r:id="rId9" action="ppaction://hlinksldjump"/>
                <a:extLst>
                  <a:ext uri="{FF2B5EF4-FFF2-40B4-BE49-F238E27FC236}">
                    <a16:creationId xmlns:a16="http://schemas.microsoft.com/office/drawing/2014/main" id="{83CB2394-D92A-61E2-D2FA-14E595D4FD7E}"/>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61" name="Picture 160">
              <a:hlinkClick r:id="rId9" action="ppaction://hlinksldjump"/>
              <a:extLst>
                <a:ext uri="{FF2B5EF4-FFF2-40B4-BE49-F238E27FC236}">
                  <a16:creationId xmlns:a16="http://schemas.microsoft.com/office/drawing/2014/main" id="{B612F131-594A-0C6C-6088-1681E8F4688A}"/>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64" name="REVOLUTION">
            <a:extLst>
              <a:ext uri="{FF2B5EF4-FFF2-40B4-BE49-F238E27FC236}">
                <a16:creationId xmlns:a16="http://schemas.microsoft.com/office/drawing/2014/main" id="{E5FF6CBE-139E-9A16-D5F3-2B2D7A10D89C}"/>
              </a:ext>
            </a:extLst>
          </p:cNvPr>
          <p:cNvGrpSpPr/>
          <p:nvPr/>
        </p:nvGrpSpPr>
        <p:grpSpPr>
          <a:xfrm>
            <a:off x="-14975241" y="4203612"/>
            <a:ext cx="2062983" cy="1992129"/>
            <a:chOff x="612262" y="4383050"/>
            <a:chExt cx="2062983" cy="1992129"/>
          </a:xfrm>
        </p:grpSpPr>
        <p:sp>
          <p:nvSpPr>
            <p:cNvPr id="165" name="Rectangulo Revolution">
              <a:hlinkClick r:id="rId11" action="ppaction://hlinksldjump"/>
              <a:extLst>
                <a:ext uri="{FF2B5EF4-FFF2-40B4-BE49-F238E27FC236}">
                  <a16:creationId xmlns:a16="http://schemas.microsoft.com/office/drawing/2014/main" id="{3FCE21F3-0083-F2DD-3460-DB0B338BC28F}"/>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66" name="Prodcut image Revolution">
              <a:hlinkClick r:id="rId11" action="ppaction://hlinksldjump"/>
              <a:extLst>
                <a:ext uri="{FF2B5EF4-FFF2-40B4-BE49-F238E27FC236}">
                  <a16:creationId xmlns:a16="http://schemas.microsoft.com/office/drawing/2014/main" id="{2974E381-B1B8-13F1-B025-4861FCE07D02}"/>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67" name="TextBox Revolution">
              <a:hlinkClick r:id="rId11" action="ppaction://hlinksldjump"/>
              <a:extLst>
                <a:ext uri="{FF2B5EF4-FFF2-40B4-BE49-F238E27FC236}">
                  <a16:creationId xmlns:a16="http://schemas.microsoft.com/office/drawing/2014/main" id="{77B3E9A6-D634-C823-F8B4-C92804DD228A}"/>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95" name="EXCEL">
            <a:extLst>
              <a:ext uri="{FF2B5EF4-FFF2-40B4-BE49-F238E27FC236}">
                <a16:creationId xmlns:a16="http://schemas.microsoft.com/office/drawing/2014/main" id="{DE118B57-B2A2-7697-AEDE-827FC1B22530}"/>
              </a:ext>
            </a:extLst>
          </p:cNvPr>
          <p:cNvGrpSpPr/>
          <p:nvPr/>
        </p:nvGrpSpPr>
        <p:grpSpPr>
          <a:xfrm>
            <a:off x="26541013" y="1885505"/>
            <a:ext cx="2057103" cy="1982042"/>
            <a:chOff x="9706418" y="2036246"/>
            <a:chExt cx="2057103" cy="1982042"/>
          </a:xfrm>
        </p:grpSpPr>
        <p:sp>
          <p:nvSpPr>
            <p:cNvPr id="196" name="Rectangulo Excel">
              <a:hlinkClick r:id="rId13" action="ppaction://hlinksldjump"/>
              <a:extLst>
                <a:ext uri="{FF2B5EF4-FFF2-40B4-BE49-F238E27FC236}">
                  <a16:creationId xmlns:a16="http://schemas.microsoft.com/office/drawing/2014/main" id="{15D9C229-2DBA-125D-5090-6E40EBB2E537}"/>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97" name="TextBox Excel">
              <a:hlinkClick r:id="rId13" action="ppaction://hlinksldjump"/>
              <a:extLst>
                <a:ext uri="{FF2B5EF4-FFF2-40B4-BE49-F238E27FC236}">
                  <a16:creationId xmlns:a16="http://schemas.microsoft.com/office/drawing/2014/main" id="{B6BD8100-ACCA-8E32-C4B0-6E324CBEE6B7}"/>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98" name="Product image Excel">
              <a:hlinkClick r:id="rId13" action="ppaction://hlinksldjump"/>
              <a:extLst>
                <a:ext uri="{FF2B5EF4-FFF2-40B4-BE49-F238E27FC236}">
                  <a16:creationId xmlns:a16="http://schemas.microsoft.com/office/drawing/2014/main" id="{95C1B6C5-4D1B-6CB1-D5DB-C614F5603C9E}"/>
                </a:ext>
              </a:extLst>
            </p:cNvPr>
            <p:cNvPicPr>
              <a:picLocks noChangeAspect="1"/>
            </p:cNvPicPr>
            <p:nvPr/>
          </p:nvPicPr>
          <p:blipFill>
            <a:blip r:embed="rId14"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99" name="COMPAS OTC">
            <a:extLst>
              <a:ext uri="{FF2B5EF4-FFF2-40B4-BE49-F238E27FC236}">
                <a16:creationId xmlns:a16="http://schemas.microsoft.com/office/drawing/2014/main" id="{05D8D9ED-6A70-0645-5DF9-E2C1929C12C8}"/>
              </a:ext>
            </a:extLst>
          </p:cNvPr>
          <p:cNvGrpSpPr/>
          <p:nvPr/>
        </p:nvGrpSpPr>
        <p:grpSpPr>
          <a:xfrm>
            <a:off x="22389051" y="1885505"/>
            <a:ext cx="2042338" cy="1982042"/>
            <a:chOff x="5078285" y="2036246"/>
            <a:chExt cx="2042338" cy="1982042"/>
          </a:xfrm>
        </p:grpSpPr>
        <p:sp>
          <p:nvSpPr>
            <p:cNvPr id="200" name="Rectangulo Compas OTC">
              <a:hlinkClick r:id="rId15" action="ppaction://hlinksldjump"/>
              <a:extLst>
                <a:ext uri="{FF2B5EF4-FFF2-40B4-BE49-F238E27FC236}">
                  <a16:creationId xmlns:a16="http://schemas.microsoft.com/office/drawing/2014/main" id="{5186F558-C73C-DB26-35DA-5B6D9A37FE13}"/>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1" name="TextBox Compass OTC">
              <a:hlinkClick r:id="rId15" action="ppaction://hlinksldjump"/>
              <a:extLst>
                <a:ext uri="{FF2B5EF4-FFF2-40B4-BE49-F238E27FC236}">
                  <a16:creationId xmlns:a16="http://schemas.microsoft.com/office/drawing/2014/main" id="{27C9CFC0-DA5C-4383-BA7F-73B9819FDF12}"/>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202" name="Product image Compass OTC">
              <a:hlinkClick r:id="rId15" action="ppaction://hlinksldjump"/>
              <a:extLst>
                <a:ext uri="{FF2B5EF4-FFF2-40B4-BE49-F238E27FC236}">
                  <a16:creationId xmlns:a16="http://schemas.microsoft.com/office/drawing/2014/main" id="{F6F8B735-94A2-0A73-1DF5-70F8B4E3D7D7}"/>
                </a:ext>
              </a:extLst>
            </p:cNvPr>
            <p:cNvPicPr>
              <a:picLocks noChangeAspect="1"/>
            </p:cNvPicPr>
            <p:nvPr/>
          </p:nvPicPr>
          <p:blipFill rotWithShape="1">
            <a:blip r:embed="rId16"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203" name="COMPASS FMT">
            <a:extLst>
              <a:ext uri="{FF2B5EF4-FFF2-40B4-BE49-F238E27FC236}">
                <a16:creationId xmlns:a16="http://schemas.microsoft.com/office/drawing/2014/main" id="{858BDE07-FD64-4121-D112-04BEEFEE2E17}"/>
              </a:ext>
            </a:extLst>
          </p:cNvPr>
          <p:cNvGrpSpPr/>
          <p:nvPr/>
        </p:nvGrpSpPr>
        <p:grpSpPr>
          <a:xfrm>
            <a:off x="18200403" y="1885505"/>
            <a:ext cx="2042338" cy="1982042"/>
            <a:chOff x="2774521" y="2046333"/>
            <a:chExt cx="2042338" cy="1982042"/>
          </a:xfrm>
        </p:grpSpPr>
        <p:grpSp>
          <p:nvGrpSpPr>
            <p:cNvPr id="204" name="Group 203">
              <a:extLst>
                <a:ext uri="{FF2B5EF4-FFF2-40B4-BE49-F238E27FC236}">
                  <a16:creationId xmlns:a16="http://schemas.microsoft.com/office/drawing/2014/main" id="{0BC7C6A1-736C-BB98-5A5D-A5BE14324DB0}"/>
                </a:ext>
              </a:extLst>
            </p:cNvPr>
            <p:cNvGrpSpPr/>
            <p:nvPr/>
          </p:nvGrpSpPr>
          <p:grpSpPr>
            <a:xfrm>
              <a:off x="2774521" y="2046333"/>
              <a:ext cx="2042338" cy="1982042"/>
              <a:chOff x="2774521" y="2046333"/>
              <a:chExt cx="2042338" cy="1982042"/>
            </a:xfrm>
          </p:grpSpPr>
          <p:sp>
            <p:nvSpPr>
              <p:cNvPr id="206" name="Rectangulo Horizon">
                <a:hlinkClick r:id="rId17" action="ppaction://hlinksldjump"/>
                <a:extLst>
                  <a:ext uri="{FF2B5EF4-FFF2-40B4-BE49-F238E27FC236}">
                    <a16:creationId xmlns:a16="http://schemas.microsoft.com/office/drawing/2014/main" id="{A323FCA7-116C-23BA-8CB6-3313BA2168F0}"/>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7" name="TextBox Compass FMT">
                <a:hlinkClick r:id="rId17" action="ppaction://hlinksldjump"/>
                <a:extLst>
                  <a:ext uri="{FF2B5EF4-FFF2-40B4-BE49-F238E27FC236}">
                    <a16:creationId xmlns:a16="http://schemas.microsoft.com/office/drawing/2014/main" id="{3D256FD7-C2E6-CC42-89FB-0327F35BBE85}"/>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205" name="Picture 204">
              <a:hlinkClick r:id="rId17" action="ppaction://hlinksldjump"/>
              <a:extLst>
                <a:ext uri="{FF2B5EF4-FFF2-40B4-BE49-F238E27FC236}">
                  <a16:creationId xmlns:a16="http://schemas.microsoft.com/office/drawing/2014/main" id="{066A53A4-82B5-8B87-ED80-1E4025DC0F37}"/>
                </a:ext>
              </a:extLst>
            </p:cNvPr>
            <p:cNvPicPr>
              <a:picLocks noChangeAspect="1"/>
            </p:cNvPicPr>
            <p:nvPr/>
          </p:nvPicPr>
          <p:blipFill rotWithShape="1">
            <a:blip r:embed="rId18"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208" name="HORIZON">
            <a:extLst>
              <a:ext uri="{FF2B5EF4-FFF2-40B4-BE49-F238E27FC236}">
                <a16:creationId xmlns:a16="http://schemas.microsoft.com/office/drawing/2014/main" id="{B8A382F2-FB91-425F-1DAA-D1E79E60DF13}"/>
              </a:ext>
            </a:extLst>
          </p:cNvPr>
          <p:cNvGrpSpPr/>
          <p:nvPr/>
        </p:nvGrpSpPr>
        <p:grpSpPr>
          <a:xfrm>
            <a:off x="14110573" y="1885505"/>
            <a:ext cx="2062983" cy="1982042"/>
            <a:chOff x="443243" y="2046333"/>
            <a:chExt cx="2062983" cy="1982042"/>
          </a:xfrm>
        </p:grpSpPr>
        <p:sp>
          <p:nvSpPr>
            <p:cNvPr id="209" name="Rectangulo Horizon">
              <a:hlinkClick r:id="rId19" action="ppaction://hlinksldjump"/>
              <a:extLst>
                <a:ext uri="{FF2B5EF4-FFF2-40B4-BE49-F238E27FC236}">
                  <a16:creationId xmlns:a16="http://schemas.microsoft.com/office/drawing/2014/main" id="{861B17FE-A77B-4A88-8E64-CE9B77B04193}"/>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10" name="TextBox Horizon">
              <a:hlinkClick r:id="rId19" action="ppaction://hlinksldjump"/>
              <a:extLst>
                <a:ext uri="{FF2B5EF4-FFF2-40B4-BE49-F238E27FC236}">
                  <a16:creationId xmlns:a16="http://schemas.microsoft.com/office/drawing/2014/main" id="{066A740E-4B8F-2D15-4E04-1851A940B460}"/>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211" name="Product image Horizon">
              <a:hlinkClick r:id="rId19" action="ppaction://hlinksldjump"/>
              <a:extLst>
                <a:ext uri="{FF2B5EF4-FFF2-40B4-BE49-F238E27FC236}">
                  <a16:creationId xmlns:a16="http://schemas.microsoft.com/office/drawing/2014/main" id="{E29B8D85-E7F7-B7EC-DE34-228A6ACCA369}"/>
                </a:ext>
              </a:extLst>
            </p:cNvPr>
            <p:cNvPicPr>
              <a:picLocks noChangeAspect="1"/>
            </p:cNvPicPr>
            <p:nvPr/>
          </p:nvPicPr>
          <p:blipFill rotWithShape="1">
            <a:blip r:embed="rId20"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68" name="Medical Imaging Title">
            <a:extLst>
              <a:ext uri="{FF2B5EF4-FFF2-40B4-BE49-F238E27FC236}">
                <a16:creationId xmlns:a16="http://schemas.microsoft.com/office/drawing/2014/main" id="{BB8F20F8-FFC8-1FEB-9819-07B727B4EAB0}"/>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69" name="We Care Text">
            <a:extLst>
              <a:ext uri="{FF2B5EF4-FFF2-40B4-BE49-F238E27FC236}">
                <a16:creationId xmlns:a16="http://schemas.microsoft.com/office/drawing/2014/main" id="{A5B9340D-16F4-C499-A5B9-EF403F20C337}"/>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70" name="Thank you image">
            <a:extLst>
              <a:ext uri="{FF2B5EF4-FFF2-40B4-BE49-F238E27FC236}">
                <a16:creationId xmlns:a16="http://schemas.microsoft.com/office/drawing/2014/main" id="{B9725DC4-6FC5-B802-4B64-8E7C48F88C75}"/>
              </a:ext>
            </a:extLst>
          </p:cNvPr>
          <p:cNvPicPr>
            <a:picLocks noChangeAspect="1"/>
          </p:cNvPicPr>
          <p:nvPr/>
        </p:nvPicPr>
        <p:blipFill>
          <a:blip r:embed="rId21"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71" name="Tech Specs 4">
            <a:extLst>
              <a:ext uri="{FF2B5EF4-FFF2-40B4-BE49-F238E27FC236}">
                <a16:creationId xmlns:a16="http://schemas.microsoft.com/office/drawing/2014/main" id="{14D58145-B0F0-BA49-20B5-054117E13BD2}"/>
              </a:ext>
            </a:extLst>
          </p:cNvPr>
          <p:cNvGrpSpPr/>
          <p:nvPr/>
        </p:nvGrpSpPr>
        <p:grpSpPr>
          <a:xfrm>
            <a:off x="13799027" y="3744368"/>
            <a:ext cx="4536643" cy="338554"/>
            <a:chOff x="7904894" y="3744368"/>
            <a:chExt cx="4536643" cy="338554"/>
          </a:xfrm>
        </p:grpSpPr>
        <p:sp>
          <p:nvSpPr>
            <p:cNvPr id="172" name="TextBox 171">
              <a:extLst>
                <a:ext uri="{FF2B5EF4-FFF2-40B4-BE49-F238E27FC236}">
                  <a16:creationId xmlns:a16="http://schemas.microsoft.com/office/drawing/2014/main" id="{43D5A751-0EDB-F2A6-ECAA-748E70721C9E}"/>
                </a:ext>
              </a:extLst>
            </p:cNvPr>
            <p:cNvSpPr txBox="1"/>
            <p:nvPr/>
          </p:nvSpPr>
          <p:spPr>
            <a:xfrm>
              <a:off x="7904894" y="3744368"/>
              <a:ext cx="2901974" cy="338554"/>
            </a:xfrm>
            <a:prstGeom prst="rect">
              <a:avLst/>
            </a:prstGeom>
            <a:solidFill>
              <a:srgbClr val="F47F26"/>
            </a:solidFill>
            <a:ln>
              <a:noFill/>
            </a:ln>
          </p:spPr>
          <p:txBody>
            <a:bodyPr wrap="square" rtlCol="0">
              <a:spAutoFit/>
            </a:bodyPr>
            <a:lstStyle/>
            <a:p>
              <a:r>
                <a:rPr lang="es-MX" sz="1600" dirty="0">
                  <a:solidFill>
                    <a:schemeClr val="bg1"/>
                  </a:solidFill>
                  <a:latin typeface="FRUTIGER LT 45 LIGHT" panose="02000503000000000000" pitchFamily="2" charset="0"/>
                </a:rPr>
                <a:t>Pantalla del Tubo</a:t>
              </a:r>
              <a:endParaRPr lang="en-MX" sz="1600" dirty="0">
                <a:solidFill>
                  <a:schemeClr val="bg1"/>
                </a:solidFill>
                <a:latin typeface="FRUTIGER LT 45 LIGHT" panose="02000503000000000000" pitchFamily="2" charset="0"/>
              </a:endParaRPr>
            </a:p>
          </p:txBody>
        </p:sp>
        <p:sp>
          <p:nvSpPr>
            <p:cNvPr id="173" name="TextBox 172">
              <a:extLst>
                <a:ext uri="{FF2B5EF4-FFF2-40B4-BE49-F238E27FC236}">
                  <a16:creationId xmlns:a16="http://schemas.microsoft.com/office/drawing/2014/main" id="{1FBB5AAC-83CA-038A-7E68-D91D1A3ADB7E}"/>
                </a:ext>
              </a:extLst>
            </p:cNvPr>
            <p:cNvSpPr txBox="1"/>
            <p:nvPr/>
          </p:nvSpPr>
          <p:spPr>
            <a:xfrm>
              <a:off x="10872031" y="3744368"/>
              <a:ext cx="1569506" cy="338554"/>
            </a:xfrm>
            <a:prstGeom prst="rect">
              <a:avLst/>
            </a:prstGeom>
            <a:solidFill>
              <a:srgbClr val="F47F26"/>
            </a:solidFill>
            <a:ln>
              <a:noFill/>
            </a:ln>
          </p:spPr>
          <p:txBody>
            <a:bodyPr wrap="square" rtlCol="0">
              <a:spAutoFit/>
            </a:bodyPr>
            <a:lstStyle/>
            <a:p>
              <a:r>
                <a:rPr lang="en-MX" sz="1600" dirty="0">
                  <a:solidFill>
                    <a:schemeClr val="bg1"/>
                  </a:solidFill>
                  <a:latin typeface="FRUTIGER LT 45 LIGHT" panose="02000503000000000000" pitchFamily="2" charset="0"/>
                </a:rPr>
                <a:t>10 in</a:t>
              </a:r>
            </a:p>
          </p:txBody>
        </p:sp>
      </p:grpSp>
      <p:grpSp>
        <p:nvGrpSpPr>
          <p:cNvPr id="174" name="Tech Specs 3">
            <a:extLst>
              <a:ext uri="{FF2B5EF4-FFF2-40B4-BE49-F238E27FC236}">
                <a16:creationId xmlns:a16="http://schemas.microsoft.com/office/drawing/2014/main" id="{9EFE2223-D516-57AB-3CA0-3DFDF5B68D92}"/>
              </a:ext>
            </a:extLst>
          </p:cNvPr>
          <p:cNvGrpSpPr/>
          <p:nvPr/>
        </p:nvGrpSpPr>
        <p:grpSpPr>
          <a:xfrm>
            <a:off x="13799026" y="3285737"/>
            <a:ext cx="4536644" cy="338554"/>
            <a:chOff x="7904893" y="3285737"/>
            <a:chExt cx="4536644" cy="338554"/>
          </a:xfrm>
        </p:grpSpPr>
        <p:sp>
          <p:nvSpPr>
            <p:cNvPr id="175" name="TextBox 174">
              <a:extLst>
                <a:ext uri="{FF2B5EF4-FFF2-40B4-BE49-F238E27FC236}">
                  <a16:creationId xmlns:a16="http://schemas.microsoft.com/office/drawing/2014/main" id="{B5A758F9-5FD6-913B-EB80-2FB7E60C93BC}"/>
                </a:ext>
              </a:extLst>
            </p:cNvPr>
            <p:cNvSpPr txBox="1"/>
            <p:nvPr/>
          </p:nvSpPr>
          <p:spPr>
            <a:xfrm>
              <a:off x="7904893" y="3285737"/>
              <a:ext cx="2898877" cy="338554"/>
            </a:xfrm>
            <a:prstGeom prst="rect">
              <a:avLst/>
            </a:prstGeom>
            <a:solidFill>
              <a:srgbClr val="F47F26"/>
            </a:solidFill>
            <a:ln>
              <a:noFill/>
            </a:ln>
          </p:spPr>
          <p:txBody>
            <a:bodyPr wrap="square" rtlCol="0">
              <a:spAutoFit/>
            </a:bodyPr>
            <a:lstStyle/>
            <a:p>
              <a:r>
                <a:rPr lang="es-MX" sz="1600" dirty="0">
                  <a:solidFill>
                    <a:schemeClr val="bg1"/>
                  </a:solidFill>
                  <a:latin typeface="FRUTIGER LT 45 LIGHT" panose="02000503000000000000" pitchFamily="2" charset="0"/>
                </a:rPr>
                <a:t>Límite de peso de la mesa</a:t>
              </a:r>
              <a:endParaRPr lang="en-MX" sz="1600" dirty="0">
                <a:solidFill>
                  <a:schemeClr val="bg1"/>
                </a:solidFill>
                <a:latin typeface="FRUTIGER LT 45 LIGHT" panose="02000503000000000000" pitchFamily="2" charset="0"/>
              </a:endParaRPr>
            </a:p>
          </p:txBody>
        </p:sp>
        <p:sp>
          <p:nvSpPr>
            <p:cNvPr id="176" name="TextBox 175">
              <a:extLst>
                <a:ext uri="{FF2B5EF4-FFF2-40B4-BE49-F238E27FC236}">
                  <a16:creationId xmlns:a16="http://schemas.microsoft.com/office/drawing/2014/main" id="{29908C13-1DCB-69A6-1467-01BC16B2B5D7}"/>
                </a:ext>
              </a:extLst>
            </p:cNvPr>
            <p:cNvSpPr txBox="1"/>
            <p:nvPr/>
          </p:nvSpPr>
          <p:spPr>
            <a:xfrm>
              <a:off x="10872031" y="3285737"/>
              <a:ext cx="1569506" cy="338554"/>
            </a:xfrm>
            <a:prstGeom prst="rect">
              <a:avLst/>
            </a:prstGeom>
            <a:solidFill>
              <a:srgbClr val="F47F26"/>
            </a:solidFill>
            <a:ln>
              <a:noFill/>
            </a:ln>
          </p:spPr>
          <p:txBody>
            <a:bodyPr wrap="square" rtlCol="0">
              <a:spAutoFit/>
            </a:bodyPr>
            <a:lstStyle/>
            <a:p>
              <a:r>
                <a:rPr lang="en-MX" sz="1600" dirty="0">
                  <a:solidFill>
                    <a:schemeClr val="bg1"/>
                  </a:solidFill>
                  <a:latin typeface="FRUTIGER LT 45 LIGHT" panose="02000503000000000000" pitchFamily="2" charset="0"/>
                </a:rPr>
                <a:t>650 lbs</a:t>
              </a:r>
            </a:p>
          </p:txBody>
        </p:sp>
      </p:grpSp>
      <p:grpSp>
        <p:nvGrpSpPr>
          <p:cNvPr id="177" name="Tech Specs 2">
            <a:extLst>
              <a:ext uri="{FF2B5EF4-FFF2-40B4-BE49-F238E27FC236}">
                <a16:creationId xmlns:a16="http://schemas.microsoft.com/office/drawing/2014/main" id="{D65A3710-8DF1-61F8-FEFE-A69D056E21E2}"/>
              </a:ext>
            </a:extLst>
          </p:cNvPr>
          <p:cNvGrpSpPr/>
          <p:nvPr/>
        </p:nvGrpSpPr>
        <p:grpSpPr>
          <a:xfrm>
            <a:off x="13804675" y="2827105"/>
            <a:ext cx="4530994" cy="338554"/>
            <a:chOff x="7910542" y="2827105"/>
            <a:chExt cx="4530994" cy="338554"/>
          </a:xfrm>
        </p:grpSpPr>
        <p:sp>
          <p:nvSpPr>
            <p:cNvPr id="178" name="TextBox 177">
              <a:extLst>
                <a:ext uri="{FF2B5EF4-FFF2-40B4-BE49-F238E27FC236}">
                  <a16:creationId xmlns:a16="http://schemas.microsoft.com/office/drawing/2014/main" id="{C4BA802D-B186-773C-1462-0EF9D8206EC7}"/>
                </a:ext>
              </a:extLst>
            </p:cNvPr>
            <p:cNvSpPr txBox="1"/>
            <p:nvPr/>
          </p:nvSpPr>
          <p:spPr>
            <a:xfrm>
              <a:off x="7910542" y="2827105"/>
              <a:ext cx="2898878" cy="338554"/>
            </a:xfrm>
            <a:prstGeom prst="rect">
              <a:avLst/>
            </a:prstGeom>
            <a:solidFill>
              <a:srgbClr val="F47F26"/>
            </a:solidFill>
            <a:ln>
              <a:noFill/>
            </a:ln>
          </p:spPr>
          <p:txBody>
            <a:bodyPr wrap="square" rtlCol="0">
              <a:spAutoFit/>
            </a:bodyPr>
            <a:lstStyle/>
            <a:p>
              <a:r>
                <a:rPr lang="es-MX" sz="1600" dirty="0">
                  <a:solidFill>
                    <a:schemeClr val="bg1"/>
                  </a:solidFill>
                  <a:latin typeface="FRUTIGER LT 45 LIGHT" panose="02000503000000000000" pitchFamily="2" charset="0"/>
                </a:rPr>
                <a:t>Dimensiones de la mesa</a:t>
              </a:r>
              <a:endParaRPr lang="en-MX" sz="1600" dirty="0">
                <a:solidFill>
                  <a:schemeClr val="bg1"/>
                </a:solidFill>
                <a:latin typeface="FRUTIGER LT 45 LIGHT" panose="02000503000000000000" pitchFamily="2" charset="0"/>
              </a:endParaRPr>
            </a:p>
          </p:txBody>
        </p:sp>
        <p:sp>
          <p:nvSpPr>
            <p:cNvPr id="179" name="TextBox 178">
              <a:extLst>
                <a:ext uri="{FF2B5EF4-FFF2-40B4-BE49-F238E27FC236}">
                  <a16:creationId xmlns:a16="http://schemas.microsoft.com/office/drawing/2014/main" id="{EDB1A06F-29FA-E20C-49B1-5F41B6709CA6}"/>
                </a:ext>
              </a:extLst>
            </p:cNvPr>
            <p:cNvSpPr txBox="1"/>
            <p:nvPr/>
          </p:nvSpPr>
          <p:spPr>
            <a:xfrm>
              <a:off x="10872031" y="2827105"/>
              <a:ext cx="1569505" cy="338554"/>
            </a:xfrm>
            <a:prstGeom prst="rect">
              <a:avLst/>
            </a:prstGeom>
            <a:solidFill>
              <a:srgbClr val="F47F26"/>
            </a:solidFill>
            <a:ln>
              <a:noFill/>
            </a:ln>
          </p:spPr>
          <p:txBody>
            <a:bodyPr wrap="square" rtlCol="0">
              <a:spAutoFit/>
            </a:bodyPr>
            <a:lstStyle/>
            <a:p>
              <a:r>
                <a:rPr lang="en-MX" sz="1600" dirty="0">
                  <a:solidFill>
                    <a:schemeClr val="bg1"/>
                  </a:solidFill>
                  <a:latin typeface="FRUTIGER LT 45 LIGHT" panose="02000503000000000000" pitchFamily="2" charset="0"/>
                </a:rPr>
                <a:t>85 x 35 in</a:t>
              </a:r>
            </a:p>
          </p:txBody>
        </p:sp>
      </p:grpSp>
      <p:grpSp>
        <p:nvGrpSpPr>
          <p:cNvPr id="180" name="Tech Specs 1">
            <a:extLst>
              <a:ext uri="{FF2B5EF4-FFF2-40B4-BE49-F238E27FC236}">
                <a16:creationId xmlns:a16="http://schemas.microsoft.com/office/drawing/2014/main" id="{15D6CAE2-179C-6DBA-5F47-60857A043234}"/>
              </a:ext>
            </a:extLst>
          </p:cNvPr>
          <p:cNvGrpSpPr/>
          <p:nvPr/>
        </p:nvGrpSpPr>
        <p:grpSpPr>
          <a:xfrm>
            <a:off x="13804674" y="2368473"/>
            <a:ext cx="4512797" cy="338554"/>
            <a:chOff x="7910541" y="2368473"/>
            <a:chExt cx="4512797" cy="338554"/>
          </a:xfrm>
        </p:grpSpPr>
        <p:sp>
          <p:nvSpPr>
            <p:cNvPr id="181" name="TextBox 180">
              <a:extLst>
                <a:ext uri="{FF2B5EF4-FFF2-40B4-BE49-F238E27FC236}">
                  <a16:creationId xmlns:a16="http://schemas.microsoft.com/office/drawing/2014/main" id="{6BE5ECBF-A8E4-2002-6A0D-31CD5A0CC53C}"/>
                </a:ext>
              </a:extLst>
            </p:cNvPr>
            <p:cNvSpPr txBox="1"/>
            <p:nvPr/>
          </p:nvSpPr>
          <p:spPr>
            <a:xfrm>
              <a:off x="7910541" y="2368473"/>
              <a:ext cx="2898759" cy="338554"/>
            </a:xfrm>
            <a:prstGeom prst="rect">
              <a:avLst/>
            </a:prstGeom>
            <a:solidFill>
              <a:srgbClr val="F47F26"/>
            </a:solidFill>
            <a:ln>
              <a:noFill/>
            </a:ln>
          </p:spPr>
          <p:txBody>
            <a:bodyPr wrap="square" rtlCol="0">
              <a:spAutoFit/>
            </a:bodyPr>
            <a:lstStyle/>
            <a:p>
              <a:r>
                <a:rPr lang="es-MX" sz="1600" dirty="0">
                  <a:solidFill>
                    <a:schemeClr val="bg1"/>
                  </a:solidFill>
                  <a:latin typeface="FRUTIGER LT 45 LIGHT" panose="02000503000000000000" pitchFamily="2" charset="0"/>
                </a:rPr>
                <a:t>Rango de elevación de la mesa</a:t>
              </a:r>
              <a:endParaRPr lang="en-MX" sz="1600" dirty="0">
                <a:solidFill>
                  <a:schemeClr val="bg1"/>
                </a:solidFill>
                <a:latin typeface="FRUTIGER LT 45 LIGHT" panose="02000503000000000000" pitchFamily="2" charset="0"/>
              </a:endParaRPr>
            </a:p>
          </p:txBody>
        </p:sp>
        <p:sp>
          <p:nvSpPr>
            <p:cNvPr id="182" name="TextBox 181">
              <a:extLst>
                <a:ext uri="{FF2B5EF4-FFF2-40B4-BE49-F238E27FC236}">
                  <a16:creationId xmlns:a16="http://schemas.microsoft.com/office/drawing/2014/main" id="{F17DB29D-908D-60B5-D2BF-5B978580F122}"/>
                </a:ext>
              </a:extLst>
            </p:cNvPr>
            <p:cNvSpPr txBox="1"/>
            <p:nvPr/>
          </p:nvSpPr>
          <p:spPr>
            <a:xfrm>
              <a:off x="10872033" y="2368473"/>
              <a:ext cx="1551305" cy="338554"/>
            </a:xfrm>
            <a:prstGeom prst="rect">
              <a:avLst/>
            </a:prstGeom>
            <a:solidFill>
              <a:srgbClr val="F47F26"/>
            </a:solidFill>
            <a:ln>
              <a:noFill/>
            </a:ln>
          </p:spPr>
          <p:txBody>
            <a:bodyPr wrap="square" rtlCol="0">
              <a:spAutoFit/>
            </a:bodyPr>
            <a:lstStyle/>
            <a:p>
              <a:r>
                <a:rPr lang="en-MX" sz="1600" dirty="0">
                  <a:solidFill>
                    <a:schemeClr val="bg1"/>
                  </a:solidFill>
                  <a:latin typeface="FRUTIGER LT 45 LIGHT" panose="02000503000000000000" pitchFamily="2" charset="0"/>
                </a:rPr>
                <a:t>21.6-32.4 in</a:t>
              </a:r>
            </a:p>
          </p:txBody>
        </p:sp>
      </p:grpSp>
      <p:sp>
        <p:nvSpPr>
          <p:cNvPr id="183" name="Feature 1">
            <a:hlinkClick r:id="rId22" action="ppaction://hlinksldjump"/>
            <a:extLst>
              <a:ext uri="{FF2B5EF4-FFF2-40B4-BE49-F238E27FC236}">
                <a16:creationId xmlns:a16="http://schemas.microsoft.com/office/drawing/2014/main" id="{7E0EA6E4-BCF3-23E1-4967-1CFA08A5EF0D}"/>
              </a:ext>
            </a:extLst>
          </p:cNvPr>
          <p:cNvSpPr txBox="1"/>
          <p:nvPr/>
        </p:nvSpPr>
        <p:spPr>
          <a:xfrm>
            <a:off x="13799028" y="2500683"/>
            <a:ext cx="2805739"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Inalámbrico a Demanda</a:t>
            </a:r>
            <a:endParaRPr lang="en-MX">
              <a:solidFill>
                <a:schemeClr val="bg1"/>
              </a:solidFill>
              <a:latin typeface="FRUTIGER LT 45 LIGHT" panose="02000503000000000000" pitchFamily="2" charset="0"/>
            </a:endParaRPr>
          </a:p>
        </p:txBody>
      </p:sp>
      <p:sp>
        <p:nvSpPr>
          <p:cNvPr id="184" name="Feature 2">
            <a:hlinkClick r:id="rId23" action="ppaction://hlinksldjump"/>
            <a:extLst>
              <a:ext uri="{FF2B5EF4-FFF2-40B4-BE49-F238E27FC236}">
                <a16:creationId xmlns:a16="http://schemas.microsoft.com/office/drawing/2014/main" id="{D5F5852A-45B1-F5AA-5470-7A8F9C1F95EF}"/>
              </a:ext>
            </a:extLst>
          </p:cNvPr>
          <p:cNvSpPr txBox="1"/>
          <p:nvPr/>
        </p:nvSpPr>
        <p:spPr>
          <a:xfrm>
            <a:off x="13799026" y="2903356"/>
            <a:ext cx="2805739" cy="369332"/>
          </a:xfrm>
          <a:prstGeom prst="rect">
            <a:avLst/>
          </a:prstGeom>
          <a:solidFill>
            <a:srgbClr val="F47F26"/>
          </a:solidFill>
          <a:ln>
            <a:noFill/>
          </a:ln>
        </p:spPr>
        <p:txBody>
          <a:bodyPr wrap="square" rtlCol="0">
            <a:spAutoFit/>
          </a:bodyPr>
          <a:lstStyle/>
          <a:p>
            <a:r>
              <a:rPr lang="en-US" err="1">
                <a:solidFill>
                  <a:schemeClr val="bg1"/>
                </a:solidFill>
                <a:latin typeface="FRUTIGER LT 45 LIGHT" panose="02000503000000000000" pitchFamily="2" charset="0"/>
              </a:rPr>
              <a:t>Autocentrado</a:t>
            </a:r>
            <a:endParaRPr lang="en-MX">
              <a:solidFill>
                <a:schemeClr val="bg1"/>
              </a:solidFill>
              <a:latin typeface="FRUTIGER LT 45 LIGHT" panose="02000503000000000000" pitchFamily="2" charset="0"/>
            </a:endParaRPr>
          </a:p>
        </p:txBody>
      </p:sp>
      <p:sp>
        <p:nvSpPr>
          <p:cNvPr id="185" name="Feature 3">
            <a:hlinkClick r:id="rId24" action="ppaction://hlinksldjump"/>
            <a:extLst>
              <a:ext uri="{FF2B5EF4-FFF2-40B4-BE49-F238E27FC236}">
                <a16:creationId xmlns:a16="http://schemas.microsoft.com/office/drawing/2014/main" id="{405E5D9E-176F-E797-725E-9E1703B30EB1}"/>
              </a:ext>
            </a:extLst>
          </p:cNvPr>
          <p:cNvSpPr txBox="1"/>
          <p:nvPr/>
        </p:nvSpPr>
        <p:spPr>
          <a:xfrm>
            <a:off x="13799026" y="3306029"/>
            <a:ext cx="2805739" cy="369332"/>
          </a:xfrm>
          <a:prstGeom prst="rect">
            <a:avLst/>
          </a:prstGeom>
          <a:solidFill>
            <a:srgbClr val="F47F26"/>
          </a:solidFill>
          <a:ln>
            <a:noFill/>
          </a:ln>
        </p:spPr>
        <p:txBody>
          <a:bodyPr wrap="square" rtlCol="0">
            <a:spAutoFit/>
          </a:bodyPr>
          <a:lstStyle/>
          <a:p>
            <a:r>
              <a:rPr lang="en-US">
                <a:solidFill>
                  <a:schemeClr val="bg1"/>
                </a:solidFill>
                <a:latin typeface="FRUTIGER LT 45 LIGHT" panose="02000503000000000000" pitchFamily="2" charset="0"/>
              </a:rPr>
              <a:t>Smart Room</a:t>
            </a:r>
            <a:endParaRPr lang="en-MX">
              <a:solidFill>
                <a:schemeClr val="bg1"/>
              </a:solidFill>
              <a:latin typeface="FRUTIGER LT 45 LIGHT" panose="02000503000000000000" pitchFamily="2" charset="0"/>
            </a:endParaRPr>
          </a:p>
        </p:txBody>
      </p:sp>
      <p:sp>
        <p:nvSpPr>
          <p:cNvPr id="186" name="Feature 4">
            <a:hlinkClick r:id="rId25" action="ppaction://hlinksldjump"/>
            <a:extLst>
              <a:ext uri="{FF2B5EF4-FFF2-40B4-BE49-F238E27FC236}">
                <a16:creationId xmlns:a16="http://schemas.microsoft.com/office/drawing/2014/main" id="{C799245A-1A87-DE33-A81F-254E58BCC412}"/>
              </a:ext>
            </a:extLst>
          </p:cNvPr>
          <p:cNvSpPr txBox="1"/>
          <p:nvPr/>
        </p:nvSpPr>
        <p:spPr>
          <a:xfrm>
            <a:off x="13799026" y="3708702"/>
            <a:ext cx="2805739" cy="369332"/>
          </a:xfrm>
          <a:prstGeom prst="rect">
            <a:avLst/>
          </a:prstGeom>
          <a:solidFill>
            <a:srgbClr val="F47F26"/>
          </a:solidFill>
          <a:ln>
            <a:noFill/>
          </a:ln>
        </p:spPr>
        <p:txBody>
          <a:bodyPr wrap="square" rtlCol="0">
            <a:spAutoFit/>
          </a:bodyPr>
          <a:lstStyle/>
          <a:p>
            <a:r>
              <a:rPr lang="en-MX">
                <a:solidFill>
                  <a:schemeClr val="bg1"/>
                </a:solidFill>
                <a:latin typeface="FRUTIGER LT 45 LIGHT" panose="02000503000000000000" pitchFamily="2" charset="0"/>
              </a:rPr>
              <a:t>Auto LLI</a:t>
            </a:r>
          </a:p>
        </p:txBody>
      </p:sp>
      <p:sp>
        <p:nvSpPr>
          <p:cNvPr id="187" name="Feature 5">
            <a:hlinkClick r:id="rId26" action="ppaction://hlinksldjump"/>
            <a:extLst>
              <a:ext uri="{FF2B5EF4-FFF2-40B4-BE49-F238E27FC236}">
                <a16:creationId xmlns:a16="http://schemas.microsoft.com/office/drawing/2014/main" id="{4468FB6A-8019-B229-3C75-21B0CBBF600B}"/>
              </a:ext>
            </a:extLst>
          </p:cNvPr>
          <p:cNvSpPr txBox="1"/>
          <p:nvPr/>
        </p:nvSpPr>
        <p:spPr>
          <a:xfrm>
            <a:off x="13799028" y="4421716"/>
            <a:ext cx="2805737" cy="369332"/>
          </a:xfrm>
          <a:prstGeom prst="rect">
            <a:avLst/>
          </a:prstGeom>
          <a:solidFill>
            <a:srgbClr val="F8A633"/>
          </a:solidFill>
          <a:ln>
            <a:noFill/>
          </a:ln>
        </p:spPr>
        <p:txBody>
          <a:bodyPr wrap="square" rtlCol="0">
            <a:spAutoFit/>
          </a:bodyPr>
          <a:lstStyle/>
          <a:p>
            <a:r>
              <a:rPr lang="es-ES">
                <a:solidFill>
                  <a:schemeClr val="bg1"/>
                </a:solidFill>
                <a:latin typeface="FRUTIGER LT 45 LIGHT" panose="02000503000000000000" pitchFamily="2" charset="0"/>
              </a:rPr>
              <a:t>Smart Noise Cancellation</a:t>
            </a:r>
            <a:endParaRPr lang="en-MX">
              <a:solidFill>
                <a:schemeClr val="bg1"/>
              </a:solidFill>
              <a:latin typeface="FRUTIGER LT 45 LIGHT" panose="02000503000000000000" pitchFamily="2" charset="0"/>
            </a:endParaRPr>
          </a:p>
        </p:txBody>
      </p:sp>
      <p:sp>
        <p:nvSpPr>
          <p:cNvPr id="188" name="Software Text">
            <a:extLst>
              <a:ext uri="{FF2B5EF4-FFF2-40B4-BE49-F238E27FC236}">
                <a16:creationId xmlns:a16="http://schemas.microsoft.com/office/drawing/2014/main" id="{91F9198F-39B2-D3E3-2F3D-875B822C3303}"/>
              </a:ext>
            </a:extLst>
          </p:cNvPr>
          <p:cNvSpPr txBox="1"/>
          <p:nvPr/>
        </p:nvSpPr>
        <p:spPr>
          <a:xfrm>
            <a:off x="13799727" y="4139511"/>
            <a:ext cx="1402168" cy="276999"/>
          </a:xfrm>
          <a:prstGeom prst="rect">
            <a:avLst/>
          </a:prstGeom>
          <a:noFill/>
        </p:spPr>
        <p:txBody>
          <a:bodyPr wrap="square" rtlCol="0">
            <a:spAutoFit/>
          </a:bodyPr>
          <a:lstStyle/>
          <a:p>
            <a:r>
              <a:rPr lang="en-MX" sz="1200" b="1">
                <a:latin typeface="FRUTIGER LT 45 LIGHT" panose="02000503000000000000" pitchFamily="2" charset="0"/>
              </a:rPr>
              <a:t>Software</a:t>
            </a:r>
          </a:p>
        </p:txBody>
      </p:sp>
      <p:sp>
        <p:nvSpPr>
          <p:cNvPr id="189" name="Subtitle Detector Compatibility">
            <a:extLst>
              <a:ext uri="{FF2B5EF4-FFF2-40B4-BE49-F238E27FC236}">
                <a16:creationId xmlns:a16="http://schemas.microsoft.com/office/drawing/2014/main" id="{B7078425-85C8-3E6D-598B-718EECBE0E21}"/>
              </a:ext>
            </a:extLst>
          </p:cNvPr>
          <p:cNvSpPr txBox="1"/>
          <p:nvPr/>
        </p:nvSpPr>
        <p:spPr>
          <a:xfrm>
            <a:off x="13799026" y="1425985"/>
            <a:ext cx="4473974"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Compatibilidad de Detectores</a:t>
            </a:r>
          </a:p>
        </p:txBody>
      </p:sp>
      <p:sp>
        <p:nvSpPr>
          <p:cNvPr id="190" name="Subtitle Photo Gallery">
            <a:extLst>
              <a:ext uri="{FF2B5EF4-FFF2-40B4-BE49-F238E27FC236}">
                <a16:creationId xmlns:a16="http://schemas.microsoft.com/office/drawing/2014/main" id="{BC8F033C-D779-1BD7-0680-1036120D7FEA}"/>
              </a:ext>
            </a:extLst>
          </p:cNvPr>
          <p:cNvSpPr txBox="1"/>
          <p:nvPr/>
        </p:nvSpPr>
        <p:spPr>
          <a:xfrm>
            <a:off x="13764041" y="1165891"/>
            <a:ext cx="3786875"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192" name="Subtitle Benefits">
            <a:extLst>
              <a:ext uri="{FF2B5EF4-FFF2-40B4-BE49-F238E27FC236}">
                <a16:creationId xmlns:a16="http://schemas.microsoft.com/office/drawing/2014/main" id="{E0C8D485-8E4F-FB67-8272-5C81AF343ED2}"/>
              </a:ext>
            </a:extLst>
          </p:cNvPr>
          <p:cNvSpPr txBox="1"/>
          <p:nvPr/>
        </p:nvSpPr>
        <p:spPr>
          <a:xfrm>
            <a:off x="-3970381" y="2475443"/>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sp>
        <p:nvSpPr>
          <p:cNvPr id="193" name="Subtitle Festures">
            <a:extLst>
              <a:ext uri="{FF2B5EF4-FFF2-40B4-BE49-F238E27FC236}">
                <a16:creationId xmlns:a16="http://schemas.microsoft.com/office/drawing/2014/main" id="{7388EF55-B037-87E3-BB3D-6852BDD7AB18}"/>
              </a:ext>
            </a:extLst>
          </p:cNvPr>
          <p:cNvSpPr txBox="1"/>
          <p:nvPr/>
        </p:nvSpPr>
        <p:spPr>
          <a:xfrm>
            <a:off x="13764041" y="896656"/>
            <a:ext cx="1833835"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Características</a:t>
            </a:r>
          </a:p>
        </p:txBody>
      </p:sp>
      <p:sp>
        <p:nvSpPr>
          <p:cNvPr id="194" name="Subtitle Tech Specs">
            <a:extLst>
              <a:ext uri="{FF2B5EF4-FFF2-40B4-BE49-F238E27FC236}">
                <a16:creationId xmlns:a16="http://schemas.microsoft.com/office/drawing/2014/main" id="{D0E490F8-696C-73B8-8E44-0289032BAC8F}"/>
              </a:ext>
            </a:extLst>
          </p:cNvPr>
          <p:cNvSpPr txBox="1"/>
          <p:nvPr/>
        </p:nvSpPr>
        <p:spPr>
          <a:xfrm>
            <a:off x="13793968" y="623513"/>
            <a:ext cx="2633726" cy="338554"/>
          </a:xfrm>
          <a:prstGeom prst="rect">
            <a:avLst/>
          </a:prstGeom>
          <a:noFill/>
        </p:spPr>
        <p:txBody>
          <a:bodyPr wrap="square" rtlCol="0">
            <a:spAutoFit/>
          </a:bodyPr>
          <a:lstStyle/>
          <a:p>
            <a:r>
              <a:rPr lang="es-MX" sz="1600" dirty="0">
                <a:solidFill>
                  <a:srgbClr val="F47F26"/>
                </a:solidFill>
                <a:latin typeface="FRUTIGER LT 45 LIGHT" panose="02000503000000000000" pitchFamily="2" charset="0"/>
              </a:rPr>
              <a:t>Especificaciones técnicas</a:t>
            </a:r>
          </a:p>
        </p:txBody>
      </p:sp>
      <p:sp>
        <p:nvSpPr>
          <p:cNvPr id="99" name="Menu Background">
            <a:extLst>
              <a:ext uri="{FF2B5EF4-FFF2-40B4-BE49-F238E27FC236}">
                <a16:creationId xmlns:a16="http://schemas.microsoft.com/office/drawing/2014/main" id="{60CB566E-AAD8-84A5-8294-61F203191085}"/>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20" name="Menu Portafolio">
            <a:hlinkClick r:id="rId27" action="ppaction://hlinksldjump"/>
            <a:extLst>
              <a:ext uri="{FF2B5EF4-FFF2-40B4-BE49-F238E27FC236}">
                <a16:creationId xmlns:a16="http://schemas.microsoft.com/office/drawing/2014/main" id="{71C5454B-4EC7-6C9F-DED2-5D242019B505}"/>
              </a:ext>
            </a:extLst>
          </p:cNvPr>
          <p:cNvSpPr txBox="1"/>
          <p:nvPr/>
        </p:nvSpPr>
        <p:spPr>
          <a:xfrm>
            <a:off x="8814465"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21" name="Menu End Presentation">
            <a:hlinkClick r:id="" action="ppaction://hlinkshowjump?jump=lastslide"/>
            <a:extLst>
              <a:ext uri="{FF2B5EF4-FFF2-40B4-BE49-F238E27FC236}">
                <a16:creationId xmlns:a16="http://schemas.microsoft.com/office/drawing/2014/main" id="{951D9BAB-AFB2-5F2C-9C7A-F6625FBCDBFE}"/>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22" name="Menu Detector">
            <a:hlinkClick r:id="rId28" action="ppaction://hlinksldjump"/>
            <a:extLst>
              <a:ext uri="{FF2B5EF4-FFF2-40B4-BE49-F238E27FC236}">
                <a16:creationId xmlns:a16="http://schemas.microsoft.com/office/drawing/2014/main" id="{D31FF425-759B-7E3B-47C9-FA4299C04F98}"/>
              </a:ext>
            </a:extLst>
          </p:cNvPr>
          <p:cNvSpPr txBox="1"/>
          <p:nvPr/>
        </p:nvSpPr>
        <p:spPr>
          <a:xfrm>
            <a:off x="7407634"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23" name="Menu Photo Gallery">
            <a:hlinkClick r:id="rId29" action="ppaction://hlinksldjump"/>
            <a:extLst>
              <a:ext uri="{FF2B5EF4-FFF2-40B4-BE49-F238E27FC236}">
                <a16:creationId xmlns:a16="http://schemas.microsoft.com/office/drawing/2014/main" id="{36D3CFD1-491B-D428-37CF-41420E75CB47}"/>
              </a:ext>
            </a:extLst>
          </p:cNvPr>
          <p:cNvSpPr txBox="1"/>
          <p:nvPr/>
        </p:nvSpPr>
        <p:spPr>
          <a:xfrm>
            <a:off x="6000803"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42" name="Menu Benefits">
            <a:hlinkClick r:id="rId30" action="ppaction://hlinksldjump"/>
            <a:extLst>
              <a:ext uri="{FF2B5EF4-FFF2-40B4-BE49-F238E27FC236}">
                <a16:creationId xmlns:a16="http://schemas.microsoft.com/office/drawing/2014/main" id="{20D5EE0C-E776-C0A9-90B9-87A6B41FB26A}"/>
              </a:ext>
            </a:extLst>
          </p:cNvPr>
          <p:cNvSpPr txBox="1"/>
          <p:nvPr/>
        </p:nvSpPr>
        <p:spPr>
          <a:xfrm>
            <a:off x="459397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43" name="Menu Features">
            <a:hlinkClick r:id="rId31" action="ppaction://hlinksldjump"/>
            <a:extLst>
              <a:ext uri="{FF2B5EF4-FFF2-40B4-BE49-F238E27FC236}">
                <a16:creationId xmlns:a16="http://schemas.microsoft.com/office/drawing/2014/main" id="{37E4CA43-B148-2C9F-21AA-A01C35368034}"/>
              </a:ext>
            </a:extLst>
          </p:cNvPr>
          <p:cNvSpPr txBox="1"/>
          <p:nvPr/>
        </p:nvSpPr>
        <p:spPr>
          <a:xfrm>
            <a:off x="318714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Características</a:t>
            </a:r>
          </a:p>
        </p:txBody>
      </p:sp>
      <p:sp>
        <p:nvSpPr>
          <p:cNvPr id="144" name="Menu Specifications">
            <a:hlinkClick r:id="rId32" action="ppaction://hlinksldjump"/>
            <a:extLst>
              <a:ext uri="{FF2B5EF4-FFF2-40B4-BE49-F238E27FC236}">
                <a16:creationId xmlns:a16="http://schemas.microsoft.com/office/drawing/2014/main" id="{E9516A24-6FB7-C797-5BCC-12F7008735F0}"/>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45" name="Carestream Logo Menu">
            <a:hlinkClick r:id="" action="ppaction://hlinkshowjump?jump=firstslide"/>
            <a:extLst>
              <a:ext uri="{FF2B5EF4-FFF2-40B4-BE49-F238E27FC236}">
                <a16:creationId xmlns:a16="http://schemas.microsoft.com/office/drawing/2014/main" id="{212CA616-834C-BDF1-6EA3-35CF60011048}"/>
              </a:ext>
            </a:extLst>
          </p:cNvPr>
          <p:cNvPicPr>
            <a:picLocks noChangeAspect="1"/>
          </p:cNvPicPr>
          <p:nvPr/>
        </p:nvPicPr>
        <p:blipFill>
          <a:blip r:embed="rId33"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212" name="DETECTORS">
            <a:extLst>
              <a:ext uri="{FF2B5EF4-FFF2-40B4-BE49-F238E27FC236}">
                <a16:creationId xmlns:a16="http://schemas.microsoft.com/office/drawing/2014/main" id="{D109455C-E995-15F6-EBF2-51D76CCCFA2B}"/>
              </a:ext>
            </a:extLst>
          </p:cNvPr>
          <p:cNvGrpSpPr/>
          <p:nvPr/>
        </p:nvGrpSpPr>
        <p:grpSpPr>
          <a:xfrm>
            <a:off x="-7890919" y="4139232"/>
            <a:ext cx="2042338" cy="2120888"/>
            <a:chOff x="5247304" y="4372963"/>
            <a:chExt cx="2042338" cy="2120888"/>
          </a:xfrm>
        </p:grpSpPr>
        <p:sp>
          <p:nvSpPr>
            <p:cNvPr id="213" name="Rectangulo Detectors">
              <a:hlinkClick r:id="rId34" action="ppaction://hlinksldjump"/>
              <a:extLst>
                <a:ext uri="{FF2B5EF4-FFF2-40B4-BE49-F238E27FC236}">
                  <a16:creationId xmlns:a16="http://schemas.microsoft.com/office/drawing/2014/main" id="{2CB6C715-5105-08F7-04A1-473A6923EB1E}"/>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14" name="TextBox Detectors">
              <a:hlinkClick r:id="rId34" action="ppaction://hlinksldjump"/>
              <a:extLst>
                <a:ext uri="{FF2B5EF4-FFF2-40B4-BE49-F238E27FC236}">
                  <a16:creationId xmlns:a16="http://schemas.microsoft.com/office/drawing/2014/main" id="{CA794C2D-1F66-7C9D-070B-BE81D8CFE39C}"/>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15" name="Product image Detectors">
              <a:hlinkClick r:id="rId34" action="ppaction://hlinksldjump"/>
              <a:extLst>
                <a:ext uri="{FF2B5EF4-FFF2-40B4-BE49-F238E27FC236}">
                  <a16:creationId xmlns:a16="http://schemas.microsoft.com/office/drawing/2014/main" id="{2160FE85-3EB9-F3CE-71CA-A92A19B922BB}"/>
                </a:ext>
              </a:extLst>
            </p:cNvPr>
            <p:cNvPicPr>
              <a:picLocks noChangeAspect="1"/>
            </p:cNvPicPr>
            <p:nvPr/>
          </p:nvPicPr>
          <p:blipFill>
            <a:blip r:embed="rId35"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72541948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1" name="Picture Compass OTC">
            <a:extLst>
              <a:ext uri="{FF2B5EF4-FFF2-40B4-BE49-F238E27FC236}">
                <a16:creationId xmlns:a16="http://schemas.microsoft.com/office/drawing/2014/main" id="{E1F4EDE0-A347-C5BC-BBE1-9E2BBA7E53D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84981" y="1746081"/>
            <a:ext cx="7448550" cy="4819650"/>
          </a:xfrm>
          <a:prstGeom prst="rect">
            <a:avLst/>
          </a:prstGeom>
        </p:spPr>
      </p:pic>
      <p:grpSp>
        <p:nvGrpSpPr>
          <p:cNvPr id="15" name="Group 14">
            <a:extLst>
              <a:ext uri="{FF2B5EF4-FFF2-40B4-BE49-F238E27FC236}">
                <a16:creationId xmlns:a16="http://schemas.microsoft.com/office/drawing/2014/main" id="{980B6CDF-652F-65CA-3FF3-E5B6AF0739B4}"/>
              </a:ext>
            </a:extLst>
          </p:cNvPr>
          <p:cNvGrpSpPr/>
          <p:nvPr/>
        </p:nvGrpSpPr>
        <p:grpSpPr>
          <a:xfrm>
            <a:off x="7904894" y="3744368"/>
            <a:ext cx="4536643" cy="338554"/>
            <a:chOff x="7904894" y="3744368"/>
            <a:chExt cx="4536643" cy="338554"/>
          </a:xfrm>
        </p:grpSpPr>
        <p:sp>
          <p:nvSpPr>
            <p:cNvPr id="125" name="TextBox 124">
              <a:extLst>
                <a:ext uri="{FF2B5EF4-FFF2-40B4-BE49-F238E27FC236}">
                  <a16:creationId xmlns:a16="http://schemas.microsoft.com/office/drawing/2014/main" id="{BF6A6688-B246-8BEC-417A-626A2DD4BCF6}"/>
                </a:ext>
              </a:extLst>
            </p:cNvPr>
            <p:cNvSpPr txBox="1"/>
            <p:nvPr/>
          </p:nvSpPr>
          <p:spPr>
            <a:xfrm>
              <a:off x="7904894" y="3744368"/>
              <a:ext cx="2901974" cy="338554"/>
            </a:xfrm>
            <a:prstGeom prst="rect">
              <a:avLst/>
            </a:prstGeom>
            <a:solidFill>
              <a:srgbClr val="F47F26"/>
            </a:solidFill>
            <a:ln>
              <a:noFill/>
            </a:ln>
          </p:spPr>
          <p:txBody>
            <a:bodyPr wrap="square" rtlCol="0">
              <a:spAutoFit/>
            </a:bodyPr>
            <a:lstStyle/>
            <a:p>
              <a:r>
                <a:rPr lang="es-MX" sz="1600" dirty="0">
                  <a:solidFill>
                    <a:schemeClr val="bg1"/>
                  </a:solidFill>
                  <a:latin typeface="FRUTIGER LT 45 LIGHT" panose="02000503000000000000" pitchFamily="2" charset="0"/>
                </a:rPr>
                <a:t>Pantalla del Tubo</a:t>
              </a:r>
              <a:endParaRPr lang="en-MX" sz="1600" dirty="0">
                <a:solidFill>
                  <a:schemeClr val="bg1"/>
                </a:solidFill>
                <a:latin typeface="FRUTIGER LT 45 LIGHT" panose="02000503000000000000" pitchFamily="2" charset="0"/>
              </a:endParaRPr>
            </a:p>
          </p:txBody>
        </p:sp>
        <p:sp>
          <p:nvSpPr>
            <p:cNvPr id="126" name="TextBox 125">
              <a:extLst>
                <a:ext uri="{FF2B5EF4-FFF2-40B4-BE49-F238E27FC236}">
                  <a16:creationId xmlns:a16="http://schemas.microsoft.com/office/drawing/2014/main" id="{AA10BFD3-AD48-2C41-D157-041021E436B4}"/>
                </a:ext>
              </a:extLst>
            </p:cNvPr>
            <p:cNvSpPr txBox="1"/>
            <p:nvPr/>
          </p:nvSpPr>
          <p:spPr>
            <a:xfrm>
              <a:off x="10872031" y="3744368"/>
              <a:ext cx="1569506" cy="338554"/>
            </a:xfrm>
            <a:prstGeom prst="rect">
              <a:avLst/>
            </a:prstGeom>
            <a:solidFill>
              <a:srgbClr val="F47F26"/>
            </a:solidFill>
            <a:ln>
              <a:noFill/>
            </a:ln>
          </p:spPr>
          <p:txBody>
            <a:bodyPr wrap="square" rtlCol="0">
              <a:spAutoFit/>
            </a:bodyPr>
            <a:lstStyle/>
            <a:p>
              <a:r>
                <a:rPr lang="en-MX" sz="1600" dirty="0">
                  <a:solidFill>
                    <a:schemeClr val="bg1"/>
                  </a:solidFill>
                  <a:latin typeface="FRUTIGER LT 45 LIGHT" panose="02000503000000000000" pitchFamily="2" charset="0"/>
                </a:rPr>
                <a:t>10 in</a:t>
              </a:r>
            </a:p>
          </p:txBody>
        </p:sp>
      </p:grpSp>
      <p:grpSp>
        <p:nvGrpSpPr>
          <p:cNvPr id="14" name="Group 13">
            <a:extLst>
              <a:ext uri="{FF2B5EF4-FFF2-40B4-BE49-F238E27FC236}">
                <a16:creationId xmlns:a16="http://schemas.microsoft.com/office/drawing/2014/main" id="{20636C23-7120-A2FE-B657-00D9BC643926}"/>
              </a:ext>
            </a:extLst>
          </p:cNvPr>
          <p:cNvGrpSpPr/>
          <p:nvPr/>
        </p:nvGrpSpPr>
        <p:grpSpPr>
          <a:xfrm>
            <a:off x="7904893" y="3285737"/>
            <a:ext cx="4536644" cy="338554"/>
            <a:chOff x="7904893" y="3285737"/>
            <a:chExt cx="4536644" cy="338554"/>
          </a:xfrm>
        </p:grpSpPr>
        <p:sp>
          <p:nvSpPr>
            <p:cNvPr id="79" name="TextBox 78">
              <a:extLst>
                <a:ext uri="{FF2B5EF4-FFF2-40B4-BE49-F238E27FC236}">
                  <a16:creationId xmlns:a16="http://schemas.microsoft.com/office/drawing/2014/main" id="{1151B9F8-3FE4-0B21-D5A2-921F51177362}"/>
                </a:ext>
              </a:extLst>
            </p:cNvPr>
            <p:cNvSpPr txBox="1"/>
            <p:nvPr/>
          </p:nvSpPr>
          <p:spPr>
            <a:xfrm>
              <a:off x="7904893" y="3285737"/>
              <a:ext cx="2898877" cy="338554"/>
            </a:xfrm>
            <a:prstGeom prst="rect">
              <a:avLst/>
            </a:prstGeom>
            <a:solidFill>
              <a:srgbClr val="F47F26"/>
            </a:solidFill>
            <a:ln>
              <a:noFill/>
            </a:ln>
          </p:spPr>
          <p:txBody>
            <a:bodyPr wrap="square" rtlCol="0">
              <a:spAutoFit/>
            </a:bodyPr>
            <a:lstStyle/>
            <a:p>
              <a:r>
                <a:rPr lang="es-MX" sz="1600" dirty="0">
                  <a:solidFill>
                    <a:schemeClr val="bg1"/>
                  </a:solidFill>
                  <a:latin typeface="FRUTIGER LT 45 LIGHT" panose="02000503000000000000" pitchFamily="2" charset="0"/>
                </a:rPr>
                <a:t>Límite de peso de la mesa</a:t>
              </a:r>
              <a:endParaRPr lang="en-MX" sz="1600" dirty="0">
                <a:solidFill>
                  <a:schemeClr val="bg1"/>
                </a:solidFill>
                <a:latin typeface="FRUTIGER LT 45 LIGHT" panose="02000503000000000000" pitchFamily="2" charset="0"/>
              </a:endParaRPr>
            </a:p>
          </p:txBody>
        </p:sp>
        <p:sp>
          <p:nvSpPr>
            <p:cNvPr id="80" name="TextBox 79">
              <a:extLst>
                <a:ext uri="{FF2B5EF4-FFF2-40B4-BE49-F238E27FC236}">
                  <a16:creationId xmlns:a16="http://schemas.microsoft.com/office/drawing/2014/main" id="{862DB23F-82AE-1F07-8019-612E65595D91}"/>
                </a:ext>
              </a:extLst>
            </p:cNvPr>
            <p:cNvSpPr txBox="1"/>
            <p:nvPr/>
          </p:nvSpPr>
          <p:spPr>
            <a:xfrm>
              <a:off x="10872031" y="3285737"/>
              <a:ext cx="1569506" cy="338554"/>
            </a:xfrm>
            <a:prstGeom prst="rect">
              <a:avLst/>
            </a:prstGeom>
            <a:solidFill>
              <a:srgbClr val="F47F26"/>
            </a:solidFill>
            <a:ln>
              <a:noFill/>
            </a:ln>
          </p:spPr>
          <p:txBody>
            <a:bodyPr wrap="square" rtlCol="0">
              <a:spAutoFit/>
            </a:bodyPr>
            <a:lstStyle/>
            <a:p>
              <a:r>
                <a:rPr lang="en-MX" sz="1600" dirty="0">
                  <a:solidFill>
                    <a:schemeClr val="bg1"/>
                  </a:solidFill>
                  <a:latin typeface="FRUTIGER LT 45 LIGHT" panose="02000503000000000000" pitchFamily="2" charset="0"/>
                </a:rPr>
                <a:t>650 lbs</a:t>
              </a:r>
            </a:p>
          </p:txBody>
        </p:sp>
      </p:grpSp>
      <p:grpSp>
        <p:nvGrpSpPr>
          <p:cNvPr id="13" name="Group 12">
            <a:extLst>
              <a:ext uri="{FF2B5EF4-FFF2-40B4-BE49-F238E27FC236}">
                <a16:creationId xmlns:a16="http://schemas.microsoft.com/office/drawing/2014/main" id="{4C0AF8C2-F3D3-AB6A-8881-5F1B637A00A8}"/>
              </a:ext>
            </a:extLst>
          </p:cNvPr>
          <p:cNvGrpSpPr/>
          <p:nvPr/>
        </p:nvGrpSpPr>
        <p:grpSpPr>
          <a:xfrm>
            <a:off x="7910542" y="2827105"/>
            <a:ext cx="4530994" cy="338554"/>
            <a:chOff x="7910542" y="2827105"/>
            <a:chExt cx="4530994" cy="338554"/>
          </a:xfrm>
        </p:grpSpPr>
        <p:sp>
          <p:nvSpPr>
            <p:cNvPr id="68" name="TextBox 67">
              <a:extLst>
                <a:ext uri="{FF2B5EF4-FFF2-40B4-BE49-F238E27FC236}">
                  <a16:creationId xmlns:a16="http://schemas.microsoft.com/office/drawing/2014/main" id="{400877D1-2C23-57B5-2520-C992FDFCC9A6}"/>
                </a:ext>
              </a:extLst>
            </p:cNvPr>
            <p:cNvSpPr txBox="1"/>
            <p:nvPr/>
          </p:nvSpPr>
          <p:spPr>
            <a:xfrm>
              <a:off x="7910542" y="2827105"/>
              <a:ext cx="2898878" cy="338554"/>
            </a:xfrm>
            <a:prstGeom prst="rect">
              <a:avLst/>
            </a:prstGeom>
            <a:solidFill>
              <a:srgbClr val="F47F26"/>
            </a:solidFill>
            <a:ln>
              <a:noFill/>
            </a:ln>
          </p:spPr>
          <p:txBody>
            <a:bodyPr wrap="square" rtlCol="0">
              <a:spAutoFit/>
            </a:bodyPr>
            <a:lstStyle/>
            <a:p>
              <a:r>
                <a:rPr lang="es-MX" sz="1600" dirty="0">
                  <a:solidFill>
                    <a:schemeClr val="bg1"/>
                  </a:solidFill>
                  <a:latin typeface="FRUTIGER LT 45 LIGHT" panose="02000503000000000000" pitchFamily="2" charset="0"/>
                </a:rPr>
                <a:t>Dimensiones de la mesa</a:t>
              </a:r>
              <a:endParaRPr lang="en-MX" sz="1600" dirty="0">
                <a:solidFill>
                  <a:schemeClr val="bg1"/>
                </a:solidFill>
                <a:latin typeface="FRUTIGER LT 45 LIGHT" panose="02000503000000000000" pitchFamily="2" charset="0"/>
              </a:endParaRPr>
            </a:p>
          </p:txBody>
        </p:sp>
        <p:sp>
          <p:nvSpPr>
            <p:cNvPr id="69" name="TextBox 68">
              <a:extLst>
                <a:ext uri="{FF2B5EF4-FFF2-40B4-BE49-F238E27FC236}">
                  <a16:creationId xmlns:a16="http://schemas.microsoft.com/office/drawing/2014/main" id="{9DF2C2FE-9364-924F-A38F-98CFE9804BF2}"/>
                </a:ext>
              </a:extLst>
            </p:cNvPr>
            <p:cNvSpPr txBox="1"/>
            <p:nvPr/>
          </p:nvSpPr>
          <p:spPr>
            <a:xfrm>
              <a:off x="10872031" y="2827105"/>
              <a:ext cx="1569505" cy="338554"/>
            </a:xfrm>
            <a:prstGeom prst="rect">
              <a:avLst/>
            </a:prstGeom>
            <a:solidFill>
              <a:srgbClr val="F47F26"/>
            </a:solidFill>
            <a:ln>
              <a:noFill/>
            </a:ln>
          </p:spPr>
          <p:txBody>
            <a:bodyPr wrap="square" rtlCol="0">
              <a:spAutoFit/>
            </a:bodyPr>
            <a:lstStyle/>
            <a:p>
              <a:r>
                <a:rPr lang="en-MX" sz="1600" dirty="0">
                  <a:solidFill>
                    <a:schemeClr val="bg1"/>
                  </a:solidFill>
                  <a:latin typeface="FRUTIGER LT 45 LIGHT" panose="02000503000000000000" pitchFamily="2" charset="0"/>
                </a:rPr>
                <a:t>85 x 35 in</a:t>
              </a:r>
            </a:p>
          </p:txBody>
        </p:sp>
      </p:grpSp>
      <p:grpSp>
        <p:nvGrpSpPr>
          <p:cNvPr id="3" name="Group 2">
            <a:extLst>
              <a:ext uri="{FF2B5EF4-FFF2-40B4-BE49-F238E27FC236}">
                <a16:creationId xmlns:a16="http://schemas.microsoft.com/office/drawing/2014/main" id="{55C2D9F8-BF58-30DE-4B3E-6A7DBB6F6C8E}"/>
              </a:ext>
            </a:extLst>
          </p:cNvPr>
          <p:cNvGrpSpPr/>
          <p:nvPr/>
        </p:nvGrpSpPr>
        <p:grpSpPr>
          <a:xfrm>
            <a:off x="7910541" y="2368473"/>
            <a:ext cx="4512797" cy="338554"/>
            <a:chOff x="7910541" y="2368473"/>
            <a:chExt cx="4512797" cy="338554"/>
          </a:xfrm>
        </p:grpSpPr>
        <p:sp>
          <p:nvSpPr>
            <p:cNvPr id="60" name="TextBox 59">
              <a:extLst>
                <a:ext uri="{FF2B5EF4-FFF2-40B4-BE49-F238E27FC236}">
                  <a16:creationId xmlns:a16="http://schemas.microsoft.com/office/drawing/2014/main" id="{B166FF07-7FE9-4D43-BD17-AC937D9E3D3C}"/>
                </a:ext>
              </a:extLst>
            </p:cNvPr>
            <p:cNvSpPr txBox="1"/>
            <p:nvPr/>
          </p:nvSpPr>
          <p:spPr>
            <a:xfrm>
              <a:off x="7910541" y="2368473"/>
              <a:ext cx="2898759" cy="338554"/>
            </a:xfrm>
            <a:prstGeom prst="rect">
              <a:avLst/>
            </a:prstGeom>
            <a:solidFill>
              <a:srgbClr val="F47F26"/>
            </a:solidFill>
            <a:ln>
              <a:noFill/>
            </a:ln>
          </p:spPr>
          <p:txBody>
            <a:bodyPr wrap="square" rtlCol="0">
              <a:spAutoFit/>
            </a:bodyPr>
            <a:lstStyle/>
            <a:p>
              <a:r>
                <a:rPr lang="es-MX" sz="1600" dirty="0">
                  <a:solidFill>
                    <a:schemeClr val="bg1"/>
                  </a:solidFill>
                  <a:latin typeface="FRUTIGER LT 45 LIGHT" panose="02000503000000000000" pitchFamily="2" charset="0"/>
                </a:rPr>
                <a:t>Rango de elevación de la mesa</a:t>
              </a:r>
              <a:endParaRPr lang="en-MX" sz="1600" dirty="0">
                <a:solidFill>
                  <a:schemeClr val="bg1"/>
                </a:solidFill>
                <a:latin typeface="FRUTIGER LT 45 LIGHT" panose="02000503000000000000" pitchFamily="2" charset="0"/>
              </a:endParaRPr>
            </a:p>
          </p:txBody>
        </p:sp>
        <p:sp>
          <p:nvSpPr>
            <p:cNvPr id="64" name="TextBox 63">
              <a:extLst>
                <a:ext uri="{FF2B5EF4-FFF2-40B4-BE49-F238E27FC236}">
                  <a16:creationId xmlns:a16="http://schemas.microsoft.com/office/drawing/2014/main" id="{112B22B1-C8EB-28E1-D4AC-663DF0AEF758}"/>
                </a:ext>
              </a:extLst>
            </p:cNvPr>
            <p:cNvSpPr txBox="1"/>
            <p:nvPr/>
          </p:nvSpPr>
          <p:spPr>
            <a:xfrm>
              <a:off x="10872033" y="2368473"/>
              <a:ext cx="1551305" cy="338554"/>
            </a:xfrm>
            <a:prstGeom prst="rect">
              <a:avLst/>
            </a:prstGeom>
            <a:solidFill>
              <a:srgbClr val="F47F26"/>
            </a:solidFill>
            <a:ln>
              <a:noFill/>
            </a:ln>
          </p:spPr>
          <p:txBody>
            <a:bodyPr wrap="square" rtlCol="0">
              <a:spAutoFit/>
            </a:bodyPr>
            <a:lstStyle/>
            <a:p>
              <a:r>
                <a:rPr lang="en-MX" sz="1600" dirty="0">
                  <a:solidFill>
                    <a:schemeClr val="bg1"/>
                  </a:solidFill>
                  <a:latin typeface="FRUTIGER LT 45 LIGHT" panose="02000503000000000000" pitchFamily="2" charset="0"/>
                </a:rPr>
                <a:t>21.6-32.4 in</a:t>
              </a:r>
            </a:p>
          </p:txBody>
        </p:sp>
      </p:grpSp>
      <p:sp>
        <p:nvSpPr>
          <p:cNvPr id="48" name="Subtitle">
            <a:extLst>
              <a:ext uri="{FF2B5EF4-FFF2-40B4-BE49-F238E27FC236}">
                <a16:creationId xmlns:a16="http://schemas.microsoft.com/office/drawing/2014/main" id="{7B778260-2F4B-6313-BD65-8E1E77A1FC09}"/>
              </a:ext>
            </a:extLst>
          </p:cNvPr>
          <p:cNvSpPr txBox="1"/>
          <p:nvPr/>
        </p:nvSpPr>
        <p:spPr>
          <a:xfrm>
            <a:off x="9286519" y="1841615"/>
            <a:ext cx="2633726" cy="338554"/>
          </a:xfrm>
          <a:prstGeom prst="rect">
            <a:avLst/>
          </a:prstGeom>
          <a:noFill/>
        </p:spPr>
        <p:txBody>
          <a:bodyPr wrap="square" rtlCol="0">
            <a:spAutoFit/>
          </a:bodyPr>
          <a:lstStyle/>
          <a:p>
            <a:pPr algn="r"/>
            <a:r>
              <a:rPr lang="es-MX" sz="1600" dirty="0">
                <a:solidFill>
                  <a:srgbClr val="F47F26"/>
                </a:solidFill>
                <a:latin typeface="FRUTIGER LT 45 LIGHT" panose="02000503000000000000" pitchFamily="2" charset="0"/>
              </a:rPr>
              <a:t>Especificaciones técnicas</a:t>
            </a:r>
          </a:p>
        </p:txBody>
      </p:sp>
      <p:sp>
        <p:nvSpPr>
          <p:cNvPr id="91" name="Title">
            <a:extLst>
              <a:ext uri="{FF2B5EF4-FFF2-40B4-BE49-F238E27FC236}">
                <a16:creationId xmlns:a16="http://schemas.microsoft.com/office/drawing/2014/main" id="{D37C41CE-88FD-7C9A-E113-63272F5DD9E9}"/>
              </a:ext>
            </a:extLst>
          </p:cNvPr>
          <p:cNvSpPr txBox="1"/>
          <p:nvPr/>
        </p:nvSpPr>
        <p:spPr>
          <a:xfrm>
            <a:off x="5287483" y="1558786"/>
            <a:ext cx="6637701" cy="369332"/>
          </a:xfrm>
          <a:prstGeom prst="rect">
            <a:avLst/>
          </a:prstGeom>
          <a:noFill/>
        </p:spPr>
        <p:txBody>
          <a:bodyPr wrap="square" rtlCol="0">
            <a:spAutoFit/>
          </a:bodyPr>
          <a:lstStyle/>
          <a:p>
            <a:pPr algn="r"/>
            <a:r>
              <a:rPr lang="en-US" b="1" dirty="0">
                <a:latin typeface="FRUTIGER LT 65" panose="02000503000000000000" pitchFamily="2" charset="0"/>
              </a:rPr>
              <a:t>Sistema DRX-Compass OTC</a:t>
            </a:r>
          </a:p>
        </p:txBody>
      </p:sp>
      <p:sp>
        <p:nvSpPr>
          <p:cNvPr id="235" name="Footer Placeholder 4">
            <a:extLst>
              <a:ext uri="{FF2B5EF4-FFF2-40B4-BE49-F238E27FC236}">
                <a16:creationId xmlns:a16="http://schemas.microsoft.com/office/drawing/2014/main" id="{50DC2F4A-7D65-4E0D-8C15-6153FE2964CD}"/>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236" name="Our Portafolio text box">
            <a:extLst>
              <a:ext uri="{FF2B5EF4-FFF2-40B4-BE49-F238E27FC236}">
                <a16:creationId xmlns:a16="http://schemas.microsoft.com/office/drawing/2014/main" id="{EA8DA365-B068-191E-23FF-1654B2940A51}"/>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237" name="Thank you Title">
            <a:extLst>
              <a:ext uri="{FF2B5EF4-FFF2-40B4-BE49-F238E27FC236}">
                <a16:creationId xmlns:a16="http://schemas.microsoft.com/office/drawing/2014/main" id="{0CE21AD0-5CA5-CFE3-2736-1C66BC21D916}"/>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238" name="Why Us picture">
            <a:extLst>
              <a:ext uri="{FF2B5EF4-FFF2-40B4-BE49-F238E27FC236}">
                <a16:creationId xmlns:a16="http://schemas.microsoft.com/office/drawing/2014/main" id="{F3662013-E3BE-067E-B0A4-4A51895409DF}"/>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grpSp>
        <p:nvGrpSpPr>
          <p:cNvPr id="239" name="PRINTING">
            <a:extLst>
              <a:ext uri="{FF2B5EF4-FFF2-40B4-BE49-F238E27FC236}">
                <a16:creationId xmlns:a16="http://schemas.microsoft.com/office/drawing/2014/main" id="{01FD1A23-0589-B2EF-3DD0-06ABE7780B3D}"/>
              </a:ext>
            </a:extLst>
          </p:cNvPr>
          <p:cNvGrpSpPr/>
          <p:nvPr/>
        </p:nvGrpSpPr>
        <p:grpSpPr>
          <a:xfrm>
            <a:off x="-4150933" y="4208655"/>
            <a:ext cx="2263350" cy="1982042"/>
            <a:chOff x="9691837" y="4522498"/>
            <a:chExt cx="2263350" cy="1982042"/>
          </a:xfrm>
        </p:grpSpPr>
        <p:sp>
          <p:nvSpPr>
            <p:cNvPr id="240" name="Rectangulo Printing">
              <a:hlinkClick r:id="rId5" action="ppaction://hlinksldjump"/>
              <a:extLst>
                <a:ext uri="{FF2B5EF4-FFF2-40B4-BE49-F238E27FC236}">
                  <a16:creationId xmlns:a16="http://schemas.microsoft.com/office/drawing/2014/main" id="{B424123F-868B-BC99-49EE-C5D6DD847015}"/>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41" name="TextBox Printing">
              <a:hlinkClick r:id="rId5" action="ppaction://hlinksldjump"/>
              <a:extLst>
                <a:ext uri="{FF2B5EF4-FFF2-40B4-BE49-F238E27FC236}">
                  <a16:creationId xmlns:a16="http://schemas.microsoft.com/office/drawing/2014/main" id="{66D19FB0-F99D-F33D-27D5-FBAC4BDD7FE6}"/>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242" name="Prodcut image 5950">
              <a:hlinkClick r:id="rId5" action="ppaction://hlinksldjump"/>
              <a:extLst>
                <a:ext uri="{FF2B5EF4-FFF2-40B4-BE49-F238E27FC236}">
                  <a16:creationId xmlns:a16="http://schemas.microsoft.com/office/drawing/2014/main" id="{EDBBDBE1-2BF1-B020-793E-C85D31EB4752}"/>
                </a:ext>
              </a:extLst>
            </p:cNvPr>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243" name="Vita Flex">
              <a:hlinkClick r:id="rId5" action="ppaction://hlinksldjump"/>
              <a:extLst>
                <a:ext uri="{FF2B5EF4-FFF2-40B4-BE49-F238E27FC236}">
                  <a16:creationId xmlns:a16="http://schemas.microsoft.com/office/drawing/2014/main" id="{2F0BB458-E777-AEBC-D55C-4E7CAE561286}"/>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248" name="RISE">
            <a:extLst>
              <a:ext uri="{FF2B5EF4-FFF2-40B4-BE49-F238E27FC236}">
                <a16:creationId xmlns:a16="http://schemas.microsoft.com/office/drawing/2014/main" id="{AF63A8D1-B637-FFB2-7F5A-E18F2D8D6248}"/>
              </a:ext>
            </a:extLst>
          </p:cNvPr>
          <p:cNvGrpSpPr/>
          <p:nvPr/>
        </p:nvGrpSpPr>
        <p:grpSpPr>
          <a:xfrm>
            <a:off x="-11285110" y="4208655"/>
            <a:ext cx="2042338" cy="1982042"/>
            <a:chOff x="3870208" y="4306822"/>
            <a:chExt cx="2042338" cy="1982042"/>
          </a:xfrm>
        </p:grpSpPr>
        <p:grpSp>
          <p:nvGrpSpPr>
            <p:cNvPr id="249" name="RISE">
              <a:extLst>
                <a:ext uri="{FF2B5EF4-FFF2-40B4-BE49-F238E27FC236}">
                  <a16:creationId xmlns:a16="http://schemas.microsoft.com/office/drawing/2014/main" id="{18D0F89C-DE24-0272-0AB3-CE70E1BBB72B}"/>
                </a:ext>
              </a:extLst>
            </p:cNvPr>
            <p:cNvGrpSpPr/>
            <p:nvPr/>
          </p:nvGrpSpPr>
          <p:grpSpPr>
            <a:xfrm>
              <a:off x="3870208" y="4306822"/>
              <a:ext cx="2042338" cy="1982042"/>
              <a:chOff x="2933238" y="4372963"/>
              <a:chExt cx="2042338" cy="1982042"/>
            </a:xfrm>
          </p:grpSpPr>
          <p:sp>
            <p:nvSpPr>
              <p:cNvPr id="251" name="Rectangulo Rise">
                <a:hlinkClick r:id="rId8" action="ppaction://hlinksldjump"/>
                <a:extLst>
                  <a:ext uri="{FF2B5EF4-FFF2-40B4-BE49-F238E27FC236}">
                    <a16:creationId xmlns:a16="http://schemas.microsoft.com/office/drawing/2014/main" id="{6994CEEC-D957-D0C2-FCAE-45EED6E6895E}"/>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52" name="TextBox Rise">
                <a:hlinkClick r:id="rId8" action="ppaction://hlinksldjump"/>
                <a:extLst>
                  <a:ext uri="{FF2B5EF4-FFF2-40B4-BE49-F238E27FC236}">
                    <a16:creationId xmlns:a16="http://schemas.microsoft.com/office/drawing/2014/main" id="{B5E6F0C2-7B27-CEFC-DCB5-58AE412158E4}"/>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250" name="Picture 249">
              <a:hlinkClick r:id="rId8" action="ppaction://hlinksldjump"/>
              <a:extLst>
                <a:ext uri="{FF2B5EF4-FFF2-40B4-BE49-F238E27FC236}">
                  <a16:creationId xmlns:a16="http://schemas.microsoft.com/office/drawing/2014/main" id="{8CCBE2EA-9F2C-FAB5-D070-81191949B5A0}"/>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253" name="REVOLUTION">
            <a:extLst>
              <a:ext uri="{FF2B5EF4-FFF2-40B4-BE49-F238E27FC236}">
                <a16:creationId xmlns:a16="http://schemas.microsoft.com/office/drawing/2014/main" id="{44E2D11C-0010-298E-25D7-8EC24319EE6C}"/>
              </a:ext>
            </a:extLst>
          </p:cNvPr>
          <p:cNvGrpSpPr/>
          <p:nvPr/>
        </p:nvGrpSpPr>
        <p:grpSpPr>
          <a:xfrm>
            <a:off x="-14975241" y="4203612"/>
            <a:ext cx="2062983" cy="1992129"/>
            <a:chOff x="612262" y="4383050"/>
            <a:chExt cx="2062983" cy="1992129"/>
          </a:xfrm>
        </p:grpSpPr>
        <p:sp>
          <p:nvSpPr>
            <p:cNvPr id="254" name="Rectangulo Revolution">
              <a:hlinkClick r:id="rId10" action="ppaction://hlinksldjump"/>
              <a:extLst>
                <a:ext uri="{FF2B5EF4-FFF2-40B4-BE49-F238E27FC236}">
                  <a16:creationId xmlns:a16="http://schemas.microsoft.com/office/drawing/2014/main" id="{596E81FE-C93B-5E54-C17E-D4A90683A1BD}"/>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255" name="Prodcut image Revolution">
              <a:hlinkClick r:id="rId10" action="ppaction://hlinksldjump"/>
              <a:extLst>
                <a:ext uri="{FF2B5EF4-FFF2-40B4-BE49-F238E27FC236}">
                  <a16:creationId xmlns:a16="http://schemas.microsoft.com/office/drawing/2014/main" id="{C11D7C0A-55BA-B708-AB3A-9B841ED5E9CE}"/>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256" name="TextBox Revolution">
              <a:hlinkClick r:id="rId10" action="ppaction://hlinksldjump"/>
              <a:extLst>
                <a:ext uri="{FF2B5EF4-FFF2-40B4-BE49-F238E27FC236}">
                  <a16:creationId xmlns:a16="http://schemas.microsoft.com/office/drawing/2014/main" id="{91A7AA7F-6329-3B0F-B398-76FF258125E7}"/>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257" name="EXCEL">
            <a:extLst>
              <a:ext uri="{FF2B5EF4-FFF2-40B4-BE49-F238E27FC236}">
                <a16:creationId xmlns:a16="http://schemas.microsoft.com/office/drawing/2014/main" id="{E30723EE-6A5E-6632-B60E-121D281891C6}"/>
              </a:ext>
            </a:extLst>
          </p:cNvPr>
          <p:cNvGrpSpPr/>
          <p:nvPr/>
        </p:nvGrpSpPr>
        <p:grpSpPr>
          <a:xfrm>
            <a:off x="26541013" y="1885505"/>
            <a:ext cx="2057103" cy="1982042"/>
            <a:chOff x="9706418" y="2036246"/>
            <a:chExt cx="2057103" cy="1982042"/>
          </a:xfrm>
        </p:grpSpPr>
        <p:sp>
          <p:nvSpPr>
            <p:cNvPr id="258" name="Rectangulo Excel">
              <a:hlinkClick r:id="rId12" action="ppaction://hlinksldjump"/>
              <a:extLst>
                <a:ext uri="{FF2B5EF4-FFF2-40B4-BE49-F238E27FC236}">
                  <a16:creationId xmlns:a16="http://schemas.microsoft.com/office/drawing/2014/main" id="{C0E036E9-6C69-B145-3A18-89CC0C656FD5}"/>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59" name="TextBox Excel">
              <a:hlinkClick r:id="rId12" action="ppaction://hlinksldjump"/>
              <a:extLst>
                <a:ext uri="{FF2B5EF4-FFF2-40B4-BE49-F238E27FC236}">
                  <a16:creationId xmlns:a16="http://schemas.microsoft.com/office/drawing/2014/main" id="{0E639558-6C10-3004-75AE-417BE5DF98B9}"/>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260" name="Product image Excel">
              <a:hlinkClick r:id="rId12" action="ppaction://hlinksldjump"/>
              <a:extLst>
                <a:ext uri="{FF2B5EF4-FFF2-40B4-BE49-F238E27FC236}">
                  <a16:creationId xmlns:a16="http://schemas.microsoft.com/office/drawing/2014/main" id="{2BE38F84-A3DC-4511-1F64-874D803D82EA}"/>
                </a:ext>
              </a:extLst>
            </p:cNvPr>
            <p:cNvPicPr>
              <a:picLocks noChangeAspect="1"/>
            </p:cNvPicPr>
            <p:nvPr/>
          </p:nvPicPr>
          <p:blipFill>
            <a:blip r:embed="rId13"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261" name="COMPAS OTC">
            <a:extLst>
              <a:ext uri="{FF2B5EF4-FFF2-40B4-BE49-F238E27FC236}">
                <a16:creationId xmlns:a16="http://schemas.microsoft.com/office/drawing/2014/main" id="{CDB859DC-E7C8-89A0-224C-3A5E337D6F1D}"/>
              </a:ext>
            </a:extLst>
          </p:cNvPr>
          <p:cNvGrpSpPr/>
          <p:nvPr/>
        </p:nvGrpSpPr>
        <p:grpSpPr>
          <a:xfrm>
            <a:off x="22389051" y="1885505"/>
            <a:ext cx="2042338" cy="1982042"/>
            <a:chOff x="5078285" y="2036246"/>
            <a:chExt cx="2042338" cy="1982042"/>
          </a:xfrm>
        </p:grpSpPr>
        <p:sp>
          <p:nvSpPr>
            <p:cNvPr id="262" name="Rectangulo Compas OTC">
              <a:hlinkClick r:id="rId14" action="ppaction://hlinksldjump"/>
              <a:extLst>
                <a:ext uri="{FF2B5EF4-FFF2-40B4-BE49-F238E27FC236}">
                  <a16:creationId xmlns:a16="http://schemas.microsoft.com/office/drawing/2014/main" id="{DCD27957-47AB-775A-34EC-9D1D68356CE8}"/>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63" name="TextBox Compass OTC">
              <a:hlinkClick r:id="rId14" action="ppaction://hlinksldjump"/>
              <a:extLst>
                <a:ext uri="{FF2B5EF4-FFF2-40B4-BE49-F238E27FC236}">
                  <a16:creationId xmlns:a16="http://schemas.microsoft.com/office/drawing/2014/main" id="{019B0C68-19BC-94E5-FB36-D728A004EF2F}"/>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264" name="Product image Compass OTC">
              <a:hlinkClick r:id="rId14" action="ppaction://hlinksldjump"/>
              <a:extLst>
                <a:ext uri="{FF2B5EF4-FFF2-40B4-BE49-F238E27FC236}">
                  <a16:creationId xmlns:a16="http://schemas.microsoft.com/office/drawing/2014/main" id="{8AAC7DC2-E7C5-6E46-D29F-7F0CAC382373}"/>
                </a:ext>
              </a:extLst>
            </p:cNvPr>
            <p:cNvPicPr>
              <a:picLocks noChangeAspect="1"/>
            </p:cNvPicPr>
            <p:nvPr/>
          </p:nvPicPr>
          <p:blipFill rotWithShape="1">
            <a:blip r:embed="rId15"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265" name="COMPASS FMT">
            <a:extLst>
              <a:ext uri="{FF2B5EF4-FFF2-40B4-BE49-F238E27FC236}">
                <a16:creationId xmlns:a16="http://schemas.microsoft.com/office/drawing/2014/main" id="{D711E7C7-4FC6-2870-66EB-05628B6EFE06}"/>
              </a:ext>
            </a:extLst>
          </p:cNvPr>
          <p:cNvGrpSpPr/>
          <p:nvPr/>
        </p:nvGrpSpPr>
        <p:grpSpPr>
          <a:xfrm>
            <a:off x="18200403" y="1885505"/>
            <a:ext cx="2042338" cy="1982042"/>
            <a:chOff x="2774521" y="2046333"/>
            <a:chExt cx="2042338" cy="1982042"/>
          </a:xfrm>
        </p:grpSpPr>
        <p:grpSp>
          <p:nvGrpSpPr>
            <p:cNvPr id="266" name="Group 265">
              <a:extLst>
                <a:ext uri="{FF2B5EF4-FFF2-40B4-BE49-F238E27FC236}">
                  <a16:creationId xmlns:a16="http://schemas.microsoft.com/office/drawing/2014/main" id="{4092E575-CEE9-90BF-63B7-3AE1F6236F24}"/>
                </a:ext>
              </a:extLst>
            </p:cNvPr>
            <p:cNvGrpSpPr/>
            <p:nvPr/>
          </p:nvGrpSpPr>
          <p:grpSpPr>
            <a:xfrm>
              <a:off x="2774521" y="2046333"/>
              <a:ext cx="2042338" cy="1982042"/>
              <a:chOff x="2774521" y="2046333"/>
              <a:chExt cx="2042338" cy="1982042"/>
            </a:xfrm>
          </p:grpSpPr>
          <p:sp>
            <p:nvSpPr>
              <p:cNvPr id="268" name="Rectangulo Horizon">
                <a:hlinkClick r:id="rId16" action="ppaction://hlinksldjump"/>
                <a:extLst>
                  <a:ext uri="{FF2B5EF4-FFF2-40B4-BE49-F238E27FC236}">
                    <a16:creationId xmlns:a16="http://schemas.microsoft.com/office/drawing/2014/main" id="{D3AA1E8C-AAD8-3E9E-D25E-60EC974602DA}"/>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69" name="TextBox Compass FMT">
                <a:hlinkClick r:id="rId16" action="ppaction://hlinksldjump"/>
                <a:extLst>
                  <a:ext uri="{FF2B5EF4-FFF2-40B4-BE49-F238E27FC236}">
                    <a16:creationId xmlns:a16="http://schemas.microsoft.com/office/drawing/2014/main" id="{7082F2EC-E1EE-9477-EB46-E1A2051ACEBF}"/>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267" name="Picture 266">
              <a:hlinkClick r:id="rId16" action="ppaction://hlinksldjump"/>
              <a:extLst>
                <a:ext uri="{FF2B5EF4-FFF2-40B4-BE49-F238E27FC236}">
                  <a16:creationId xmlns:a16="http://schemas.microsoft.com/office/drawing/2014/main" id="{4C813186-B92E-06F0-3052-A23FE671B353}"/>
                </a:ext>
              </a:extLst>
            </p:cNvPr>
            <p:cNvPicPr>
              <a:picLocks noChangeAspect="1"/>
            </p:cNvPicPr>
            <p:nvPr/>
          </p:nvPicPr>
          <p:blipFill rotWithShape="1">
            <a:blip r:embed="rId17"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270" name="HORIZON">
            <a:extLst>
              <a:ext uri="{FF2B5EF4-FFF2-40B4-BE49-F238E27FC236}">
                <a16:creationId xmlns:a16="http://schemas.microsoft.com/office/drawing/2014/main" id="{E3AA1B60-CE3B-7F1B-BCD3-B74FDAFFD0C4}"/>
              </a:ext>
            </a:extLst>
          </p:cNvPr>
          <p:cNvGrpSpPr/>
          <p:nvPr/>
        </p:nvGrpSpPr>
        <p:grpSpPr>
          <a:xfrm>
            <a:off x="14110573" y="1885505"/>
            <a:ext cx="2062983" cy="1982042"/>
            <a:chOff x="443243" y="2046333"/>
            <a:chExt cx="2062983" cy="1982042"/>
          </a:xfrm>
        </p:grpSpPr>
        <p:sp>
          <p:nvSpPr>
            <p:cNvPr id="271" name="Rectangulo Horizon">
              <a:hlinkClick r:id="rId18" action="ppaction://hlinksldjump"/>
              <a:extLst>
                <a:ext uri="{FF2B5EF4-FFF2-40B4-BE49-F238E27FC236}">
                  <a16:creationId xmlns:a16="http://schemas.microsoft.com/office/drawing/2014/main" id="{A30C067B-E9E8-BA5E-D98E-C9A1DC65A12F}"/>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72" name="TextBox Horizon">
              <a:hlinkClick r:id="rId18" action="ppaction://hlinksldjump"/>
              <a:extLst>
                <a:ext uri="{FF2B5EF4-FFF2-40B4-BE49-F238E27FC236}">
                  <a16:creationId xmlns:a16="http://schemas.microsoft.com/office/drawing/2014/main" id="{FABDA014-5B09-EBDE-9212-7156091EA43F}"/>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273" name="Product image Horizon">
              <a:hlinkClick r:id="rId18" action="ppaction://hlinksldjump"/>
              <a:extLst>
                <a:ext uri="{FF2B5EF4-FFF2-40B4-BE49-F238E27FC236}">
                  <a16:creationId xmlns:a16="http://schemas.microsoft.com/office/drawing/2014/main" id="{86E32C69-2F58-5AD2-D801-ADA7B015FC9F}"/>
                </a:ext>
              </a:extLst>
            </p:cNvPr>
            <p:cNvPicPr>
              <a:picLocks noChangeAspect="1"/>
            </p:cNvPicPr>
            <p:nvPr/>
          </p:nvPicPr>
          <p:blipFill rotWithShape="1">
            <a:blip r:embed="rId19"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274" name="Medical Imaging Title">
            <a:extLst>
              <a:ext uri="{FF2B5EF4-FFF2-40B4-BE49-F238E27FC236}">
                <a16:creationId xmlns:a16="http://schemas.microsoft.com/office/drawing/2014/main" id="{BF070D20-E3EC-23EE-A066-0D2C6F9BF757}"/>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275" name="We Care Text">
            <a:extLst>
              <a:ext uri="{FF2B5EF4-FFF2-40B4-BE49-F238E27FC236}">
                <a16:creationId xmlns:a16="http://schemas.microsoft.com/office/drawing/2014/main" id="{5E4BFB2A-EBB3-B44F-F6E9-307261B371B1}"/>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276" name="Thank you image">
            <a:extLst>
              <a:ext uri="{FF2B5EF4-FFF2-40B4-BE49-F238E27FC236}">
                <a16:creationId xmlns:a16="http://schemas.microsoft.com/office/drawing/2014/main" id="{B0F08412-44A1-9805-C0B6-4F3DA5E64C87}"/>
              </a:ext>
            </a:extLst>
          </p:cNvPr>
          <p:cNvPicPr>
            <a:picLocks noChangeAspect="1"/>
          </p:cNvPicPr>
          <p:nvPr/>
        </p:nvPicPr>
        <p:blipFill>
          <a:blip r:embed="rId20"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sp>
        <p:nvSpPr>
          <p:cNvPr id="289" name="Feature 1">
            <a:hlinkClick r:id="rId21" action="ppaction://hlinksldjump"/>
            <a:extLst>
              <a:ext uri="{FF2B5EF4-FFF2-40B4-BE49-F238E27FC236}">
                <a16:creationId xmlns:a16="http://schemas.microsoft.com/office/drawing/2014/main" id="{61BD85BB-A424-F2AC-74C7-A354171B35FE}"/>
              </a:ext>
            </a:extLst>
          </p:cNvPr>
          <p:cNvSpPr txBox="1"/>
          <p:nvPr/>
        </p:nvSpPr>
        <p:spPr>
          <a:xfrm>
            <a:off x="13799028" y="2500683"/>
            <a:ext cx="2805739"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Inalámbrico a Demanda</a:t>
            </a:r>
            <a:endParaRPr lang="en-MX">
              <a:solidFill>
                <a:schemeClr val="bg1"/>
              </a:solidFill>
              <a:latin typeface="FRUTIGER LT 45 LIGHT" panose="02000503000000000000" pitchFamily="2" charset="0"/>
            </a:endParaRPr>
          </a:p>
        </p:txBody>
      </p:sp>
      <p:sp>
        <p:nvSpPr>
          <p:cNvPr id="290" name="Feature 2">
            <a:hlinkClick r:id="rId22" action="ppaction://hlinksldjump"/>
            <a:extLst>
              <a:ext uri="{FF2B5EF4-FFF2-40B4-BE49-F238E27FC236}">
                <a16:creationId xmlns:a16="http://schemas.microsoft.com/office/drawing/2014/main" id="{C06DE806-A4FB-742A-F422-D16E25680662}"/>
              </a:ext>
            </a:extLst>
          </p:cNvPr>
          <p:cNvSpPr txBox="1"/>
          <p:nvPr/>
        </p:nvSpPr>
        <p:spPr>
          <a:xfrm>
            <a:off x="13799026" y="2903356"/>
            <a:ext cx="2805739" cy="369332"/>
          </a:xfrm>
          <a:prstGeom prst="rect">
            <a:avLst/>
          </a:prstGeom>
          <a:solidFill>
            <a:srgbClr val="F47F26"/>
          </a:solidFill>
          <a:ln>
            <a:noFill/>
          </a:ln>
        </p:spPr>
        <p:txBody>
          <a:bodyPr wrap="square" rtlCol="0">
            <a:spAutoFit/>
          </a:bodyPr>
          <a:lstStyle/>
          <a:p>
            <a:r>
              <a:rPr lang="en-US" err="1">
                <a:solidFill>
                  <a:schemeClr val="bg1"/>
                </a:solidFill>
                <a:latin typeface="FRUTIGER LT 45 LIGHT" panose="02000503000000000000" pitchFamily="2" charset="0"/>
              </a:rPr>
              <a:t>Autocentrado</a:t>
            </a:r>
            <a:endParaRPr lang="en-MX">
              <a:solidFill>
                <a:schemeClr val="bg1"/>
              </a:solidFill>
              <a:latin typeface="FRUTIGER LT 45 LIGHT" panose="02000503000000000000" pitchFamily="2" charset="0"/>
            </a:endParaRPr>
          </a:p>
        </p:txBody>
      </p:sp>
      <p:sp>
        <p:nvSpPr>
          <p:cNvPr id="291" name="Feature 3">
            <a:hlinkClick r:id="rId23" action="ppaction://hlinksldjump"/>
            <a:extLst>
              <a:ext uri="{FF2B5EF4-FFF2-40B4-BE49-F238E27FC236}">
                <a16:creationId xmlns:a16="http://schemas.microsoft.com/office/drawing/2014/main" id="{6CB20F6F-0460-B59E-D5BD-1F71CBA37A9A}"/>
              </a:ext>
            </a:extLst>
          </p:cNvPr>
          <p:cNvSpPr txBox="1"/>
          <p:nvPr/>
        </p:nvSpPr>
        <p:spPr>
          <a:xfrm>
            <a:off x="13799026" y="3306029"/>
            <a:ext cx="2805739" cy="369332"/>
          </a:xfrm>
          <a:prstGeom prst="rect">
            <a:avLst/>
          </a:prstGeom>
          <a:solidFill>
            <a:srgbClr val="F47F26"/>
          </a:solidFill>
          <a:ln>
            <a:noFill/>
          </a:ln>
        </p:spPr>
        <p:txBody>
          <a:bodyPr wrap="square" rtlCol="0">
            <a:spAutoFit/>
          </a:bodyPr>
          <a:lstStyle/>
          <a:p>
            <a:r>
              <a:rPr lang="en-US">
                <a:solidFill>
                  <a:schemeClr val="bg1"/>
                </a:solidFill>
                <a:latin typeface="FRUTIGER LT 45 LIGHT" panose="02000503000000000000" pitchFamily="2" charset="0"/>
              </a:rPr>
              <a:t>Smart Room</a:t>
            </a:r>
            <a:endParaRPr lang="en-MX">
              <a:solidFill>
                <a:schemeClr val="bg1"/>
              </a:solidFill>
              <a:latin typeface="FRUTIGER LT 45 LIGHT" panose="02000503000000000000" pitchFamily="2" charset="0"/>
            </a:endParaRPr>
          </a:p>
        </p:txBody>
      </p:sp>
      <p:sp>
        <p:nvSpPr>
          <p:cNvPr id="292" name="Feature 4">
            <a:hlinkClick r:id="rId24" action="ppaction://hlinksldjump"/>
            <a:extLst>
              <a:ext uri="{FF2B5EF4-FFF2-40B4-BE49-F238E27FC236}">
                <a16:creationId xmlns:a16="http://schemas.microsoft.com/office/drawing/2014/main" id="{698C9F9B-E7D5-55FC-CB65-03B7B397C318}"/>
              </a:ext>
            </a:extLst>
          </p:cNvPr>
          <p:cNvSpPr txBox="1"/>
          <p:nvPr/>
        </p:nvSpPr>
        <p:spPr>
          <a:xfrm>
            <a:off x="13799026" y="3708702"/>
            <a:ext cx="2805739" cy="369332"/>
          </a:xfrm>
          <a:prstGeom prst="rect">
            <a:avLst/>
          </a:prstGeom>
          <a:solidFill>
            <a:srgbClr val="F47F26"/>
          </a:solidFill>
          <a:ln>
            <a:noFill/>
          </a:ln>
        </p:spPr>
        <p:txBody>
          <a:bodyPr wrap="square" rtlCol="0">
            <a:spAutoFit/>
          </a:bodyPr>
          <a:lstStyle/>
          <a:p>
            <a:r>
              <a:rPr lang="en-MX">
                <a:solidFill>
                  <a:schemeClr val="bg1"/>
                </a:solidFill>
                <a:latin typeface="FRUTIGER LT 45 LIGHT" panose="02000503000000000000" pitchFamily="2" charset="0"/>
              </a:rPr>
              <a:t>Auto LLI</a:t>
            </a:r>
          </a:p>
        </p:txBody>
      </p:sp>
      <p:sp>
        <p:nvSpPr>
          <p:cNvPr id="293" name="Feature 5">
            <a:hlinkClick r:id="rId25" action="ppaction://hlinksldjump"/>
            <a:extLst>
              <a:ext uri="{FF2B5EF4-FFF2-40B4-BE49-F238E27FC236}">
                <a16:creationId xmlns:a16="http://schemas.microsoft.com/office/drawing/2014/main" id="{4C6206CA-5992-5455-0873-74B706EAAA52}"/>
              </a:ext>
            </a:extLst>
          </p:cNvPr>
          <p:cNvSpPr txBox="1"/>
          <p:nvPr/>
        </p:nvSpPr>
        <p:spPr>
          <a:xfrm>
            <a:off x="13799028" y="4421716"/>
            <a:ext cx="2805737" cy="369332"/>
          </a:xfrm>
          <a:prstGeom prst="rect">
            <a:avLst/>
          </a:prstGeom>
          <a:solidFill>
            <a:srgbClr val="F8A633"/>
          </a:solidFill>
          <a:ln>
            <a:noFill/>
          </a:ln>
        </p:spPr>
        <p:txBody>
          <a:bodyPr wrap="square" rtlCol="0">
            <a:spAutoFit/>
          </a:bodyPr>
          <a:lstStyle/>
          <a:p>
            <a:r>
              <a:rPr lang="es-ES">
                <a:solidFill>
                  <a:schemeClr val="bg1"/>
                </a:solidFill>
                <a:latin typeface="FRUTIGER LT 45 LIGHT" panose="02000503000000000000" pitchFamily="2" charset="0"/>
              </a:rPr>
              <a:t>Smart Noise Cancellation</a:t>
            </a:r>
            <a:endParaRPr lang="en-MX">
              <a:solidFill>
                <a:schemeClr val="bg1"/>
              </a:solidFill>
              <a:latin typeface="FRUTIGER LT 45 LIGHT" panose="02000503000000000000" pitchFamily="2" charset="0"/>
            </a:endParaRPr>
          </a:p>
        </p:txBody>
      </p:sp>
      <p:sp>
        <p:nvSpPr>
          <p:cNvPr id="294" name="Software Text">
            <a:extLst>
              <a:ext uri="{FF2B5EF4-FFF2-40B4-BE49-F238E27FC236}">
                <a16:creationId xmlns:a16="http://schemas.microsoft.com/office/drawing/2014/main" id="{FA213B9B-F057-C740-636B-3770CEB8DE34}"/>
              </a:ext>
            </a:extLst>
          </p:cNvPr>
          <p:cNvSpPr txBox="1"/>
          <p:nvPr/>
        </p:nvSpPr>
        <p:spPr>
          <a:xfrm>
            <a:off x="13799727" y="4139511"/>
            <a:ext cx="1402168" cy="276999"/>
          </a:xfrm>
          <a:prstGeom prst="rect">
            <a:avLst/>
          </a:prstGeom>
          <a:noFill/>
        </p:spPr>
        <p:txBody>
          <a:bodyPr wrap="square" rtlCol="0">
            <a:spAutoFit/>
          </a:bodyPr>
          <a:lstStyle/>
          <a:p>
            <a:r>
              <a:rPr lang="en-MX" sz="1200" b="1">
                <a:latin typeface="FRUTIGER LT 45 LIGHT" panose="02000503000000000000" pitchFamily="2" charset="0"/>
              </a:rPr>
              <a:t>Software</a:t>
            </a:r>
          </a:p>
        </p:txBody>
      </p:sp>
      <p:sp>
        <p:nvSpPr>
          <p:cNvPr id="295" name="Subtitle Detector Compatibility">
            <a:extLst>
              <a:ext uri="{FF2B5EF4-FFF2-40B4-BE49-F238E27FC236}">
                <a16:creationId xmlns:a16="http://schemas.microsoft.com/office/drawing/2014/main" id="{BCC832C0-E30C-A12E-9800-3BDECC738F66}"/>
              </a:ext>
            </a:extLst>
          </p:cNvPr>
          <p:cNvSpPr txBox="1"/>
          <p:nvPr/>
        </p:nvSpPr>
        <p:spPr>
          <a:xfrm>
            <a:off x="13799026" y="1425985"/>
            <a:ext cx="4473974"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Compatibilidad de Detectores</a:t>
            </a:r>
          </a:p>
        </p:txBody>
      </p:sp>
      <p:sp>
        <p:nvSpPr>
          <p:cNvPr id="296" name="Subtitle Photo Gallery">
            <a:extLst>
              <a:ext uri="{FF2B5EF4-FFF2-40B4-BE49-F238E27FC236}">
                <a16:creationId xmlns:a16="http://schemas.microsoft.com/office/drawing/2014/main" id="{DD3A2285-EEDE-B1E0-9E6E-76BAA669FF03}"/>
              </a:ext>
            </a:extLst>
          </p:cNvPr>
          <p:cNvSpPr txBox="1"/>
          <p:nvPr/>
        </p:nvSpPr>
        <p:spPr>
          <a:xfrm>
            <a:off x="13764041" y="1165891"/>
            <a:ext cx="3786875"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297" name="Subtitle Benefits">
            <a:extLst>
              <a:ext uri="{FF2B5EF4-FFF2-40B4-BE49-F238E27FC236}">
                <a16:creationId xmlns:a16="http://schemas.microsoft.com/office/drawing/2014/main" id="{B1C41C18-2F61-0F8E-FE27-56B6AA61A2F9}"/>
              </a:ext>
            </a:extLst>
          </p:cNvPr>
          <p:cNvSpPr txBox="1"/>
          <p:nvPr/>
        </p:nvSpPr>
        <p:spPr>
          <a:xfrm>
            <a:off x="-3970381" y="2475443"/>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sp>
        <p:nvSpPr>
          <p:cNvPr id="298" name="Subtitle Festures">
            <a:extLst>
              <a:ext uri="{FF2B5EF4-FFF2-40B4-BE49-F238E27FC236}">
                <a16:creationId xmlns:a16="http://schemas.microsoft.com/office/drawing/2014/main" id="{0057DA51-C2CA-82B6-33FE-DC29ACDBD8F0}"/>
              </a:ext>
            </a:extLst>
          </p:cNvPr>
          <p:cNvSpPr txBox="1"/>
          <p:nvPr/>
        </p:nvSpPr>
        <p:spPr>
          <a:xfrm>
            <a:off x="13764041" y="896656"/>
            <a:ext cx="1833835"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Características</a:t>
            </a:r>
          </a:p>
        </p:txBody>
      </p:sp>
      <p:sp>
        <p:nvSpPr>
          <p:cNvPr id="78" name="Menu Background">
            <a:extLst>
              <a:ext uri="{FF2B5EF4-FFF2-40B4-BE49-F238E27FC236}">
                <a16:creationId xmlns:a16="http://schemas.microsoft.com/office/drawing/2014/main" id="{A3996DB1-FC92-1090-85D6-9DFCE9F33D51}"/>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94" name="Menu Portafolio">
            <a:hlinkClick r:id="rId26" action="ppaction://hlinksldjump"/>
            <a:extLst>
              <a:ext uri="{FF2B5EF4-FFF2-40B4-BE49-F238E27FC236}">
                <a16:creationId xmlns:a16="http://schemas.microsoft.com/office/drawing/2014/main" id="{23D73251-C5B9-21E2-6052-D0F9FFCA9C93}"/>
              </a:ext>
            </a:extLst>
          </p:cNvPr>
          <p:cNvSpPr txBox="1"/>
          <p:nvPr/>
        </p:nvSpPr>
        <p:spPr>
          <a:xfrm>
            <a:off x="8814465"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15" name="Menu End Presentation">
            <a:hlinkClick r:id="" action="ppaction://hlinkshowjump?jump=lastslide"/>
            <a:extLst>
              <a:ext uri="{FF2B5EF4-FFF2-40B4-BE49-F238E27FC236}">
                <a16:creationId xmlns:a16="http://schemas.microsoft.com/office/drawing/2014/main" id="{570A23A6-7B4A-DEBC-5DDB-04C26CD29DCE}"/>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16" name="Menu Detector">
            <a:hlinkClick r:id="rId27" action="ppaction://hlinksldjump"/>
            <a:extLst>
              <a:ext uri="{FF2B5EF4-FFF2-40B4-BE49-F238E27FC236}">
                <a16:creationId xmlns:a16="http://schemas.microsoft.com/office/drawing/2014/main" id="{534EB21E-9DC2-3231-EA85-85F61ABEA56C}"/>
              </a:ext>
            </a:extLst>
          </p:cNvPr>
          <p:cNvSpPr txBox="1"/>
          <p:nvPr/>
        </p:nvSpPr>
        <p:spPr>
          <a:xfrm>
            <a:off x="7407634"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17" name="Menu Photo Gallery">
            <a:hlinkClick r:id="rId28" action="ppaction://hlinksldjump"/>
            <a:extLst>
              <a:ext uri="{FF2B5EF4-FFF2-40B4-BE49-F238E27FC236}">
                <a16:creationId xmlns:a16="http://schemas.microsoft.com/office/drawing/2014/main" id="{24D6E161-85E0-FB07-7B7C-FFDEAAC9A9DA}"/>
              </a:ext>
            </a:extLst>
          </p:cNvPr>
          <p:cNvSpPr txBox="1"/>
          <p:nvPr/>
        </p:nvSpPr>
        <p:spPr>
          <a:xfrm>
            <a:off x="6000803"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18" name="Menu Benefits">
            <a:hlinkClick r:id="rId29" action="ppaction://hlinksldjump"/>
            <a:extLst>
              <a:ext uri="{FF2B5EF4-FFF2-40B4-BE49-F238E27FC236}">
                <a16:creationId xmlns:a16="http://schemas.microsoft.com/office/drawing/2014/main" id="{4BF831FE-36A2-30D2-6048-FF2018ABC299}"/>
              </a:ext>
            </a:extLst>
          </p:cNvPr>
          <p:cNvSpPr txBox="1"/>
          <p:nvPr/>
        </p:nvSpPr>
        <p:spPr>
          <a:xfrm>
            <a:off x="459397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24" name="Menu Features">
            <a:hlinkClick r:id="rId30" action="ppaction://hlinksldjump"/>
            <a:extLst>
              <a:ext uri="{FF2B5EF4-FFF2-40B4-BE49-F238E27FC236}">
                <a16:creationId xmlns:a16="http://schemas.microsoft.com/office/drawing/2014/main" id="{EB9B27DD-510D-1732-E4E4-4F848CF855FF}"/>
              </a:ext>
            </a:extLst>
          </p:cNvPr>
          <p:cNvSpPr txBox="1"/>
          <p:nvPr/>
        </p:nvSpPr>
        <p:spPr>
          <a:xfrm>
            <a:off x="318714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Características</a:t>
            </a:r>
          </a:p>
        </p:txBody>
      </p:sp>
      <p:sp>
        <p:nvSpPr>
          <p:cNvPr id="137" name="Menu Specifications">
            <a:hlinkClick r:id="rId31" action="ppaction://hlinksldjump"/>
            <a:extLst>
              <a:ext uri="{FF2B5EF4-FFF2-40B4-BE49-F238E27FC236}">
                <a16:creationId xmlns:a16="http://schemas.microsoft.com/office/drawing/2014/main" id="{5863EF4D-F8FC-6FC3-182E-14949D0DC502}"/>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Especificaciones técnicas</a:t>
            </a:r>
          </a:p>
        </p:txBody>
      </p:sp>
      <p:pic>
        <p:nvPicPr>
          <p:cNvPr id="138" name="Carestream Logo Menu">
            <a:hlinkClick r:id="" action="ppaction://hlinkshowjump?jump=firstslide"/>
            <a:extLst>
              <a:ext uri="{FF2B5EF4-FFF2-40B4-BE49-F238E27FC236}">
                <a16:creationId xmlns:a16="http://schemas.microsoft.com/office/drawing/2014/main" id="{49FAA904-72FA-9542-E76F-A02AB8C41CFA}"/>
              </a:ext>
            </a:extLst>
          </p:cNvPr>
          <p:cNvPicPr>
            <a:picLocks noChangeAspect="1"/>
          </p:cNvPicPr>
          <p:nvPr/>
        </p:nvPicPr>
        <p:blipFill>
          <a:blip r:embed="rId32"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300" name="DETECTORS">
            <a:extLst>
              <a:ext uri="{FF2B5EF4-FFF2-40B4-BE49-F238E27FC236}">
                <a16:creationId xmlns:a16="http://schemas.microsoft.com/office/drawing/2014/main" id="{3C9BA963-61D0-D5AA-B284-887C199F2246}"/>
              </a:ext>
            </a:extLst>
          </p:cNvPr>
          <p:cNvGrpSpPr/>
          <p:nvPr/>
        </p:nvGrpSpPr>
        <p:grpSpPr>
          <a:xfrm>
            <a:off x="-7890919" y="4139232"/>
            <a:ext cx="2042338" cy="2120888"/>
            <a:chOff x="5247304" y="4372963"/>
            <a:chExt cx="2042338" cy="2120888"/>
          </a:xfrm>
        </p:grpSpPr>
        <p:sp>
          <p:nvSpPr>
            <p:cNvPr id="301" name="Rectangulo Detectors">
              <a:hlinkClick r:id="rId33" action="ppaction://hlinksldjump"/>
              <a:extLst>
                <a:ext uri="{FF2B5EF4-FFF2-40B4-BE49-F238E27FC236}">
                  <a16:creationId xmlns:a16="http://schemas.microsoft.com/office/drawing/2014/main" id="{2FED25CC-0CE6-4380-C858-F2E20B11F16E}"/>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302" name="TextBox Detectors">
              <a:hlinkClick r:id="rId33" action="ppaction://hlinksldjump"/>
              <a:extLst>
                <a:ext uri="{FF2B5EF4-FFF2-40B4-BE49-F238E27FC236}">
                  <a16:creationId xmlns:a16="http://schemas.microsoft.com/office/drawing/2014/main" id="{F873CA7F-BFCD-EEAF-91A4-F208DE2BCDDE}"/>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303" name="Product image Detectors">
              <a:hlinkClick r:id="rId33" action="ppaction://hlinksldjump"/>
              <a:extLst>
                <a:ext uri="{FF2B5EF4-FFF2-40B4-BE49-F238E27FC236}">
                  <a16:creationId xmlns:a16="http://schemas.microsoft.com/office/drawing/2014/main" id="{8FD6D616-AD51-AEAA-20B4-DC76D025492C}"/>
                </a:ext>
              </a:extLst>
            </p:cNvPr>
            <p:cNvPicPr>
              <a:picLocks noChangeAspect="1"/>
            </p:cNvPicPr>
            <p:nvPr/>
          </p:nvPicPr>
          <p:blipFill>
            <a:blip r:embed="rId34"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23512627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8" name="Picture Compass OTC">
            <a:extLst>
              <a:ext uri="{FF2B5EF4-FFF2-40B4-BE49-F238E27FC236}">
                <a16:creationId xmlns:a16="http://schemas.microsoft.com/office/drawing/2014/main" id="{A9A12606-225F-2B0F-3D75-5250B728CB0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633593" y="1788436"/>
            <a:ext cx="7448550" cy="4819650"/>
          </a:xfrm>
          <a:prstGeom prst="rect">
            <a:avLst/>
          </a:prstGeom>
        </p:spPr>
      </p:pic>
      <p:sp>
        <p:nvSpPr>
          <p:cNvPr id="4" name="Feature 1">
            <a:hlinkClick r:id="rId4" action="ppaction://hlinksldjump"/>
            <a:extLst>
              <a:ext uri="{FF2B5EF4-FFF2-40B4-BE49-F238E27FC236}">
                <a16:creationId xmlns:a16="http://schemas.microsoft.com/office/drawing/2014/main" id="{B1541ED2-89FE-892A-6343-7162581BB88A}"/>
              </a:ext>
            </a:extLst>
          </p:cNvPr>
          <p:cNvSpPr txBox="1"/>
          <p:nvPr/>
        </p:nvSpPr>
        <p:spPr>
          <a:xfrm>
            <a:off x="9465363" y="2500683"/>
            <a:ext cx="2805739"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Inalámbrico a Demanda</a:t>
            </a:r>
            <a:endParaRPr lang="en-MX">
              <a:solidFill>
                <a:schemeClr val="bg1"/>
              </a:solidFill>
              <a:latin typeface="FRUTIGER LT 45 LIGHT" panose="02000503000000000000" pitchFamily="2" charset="0"/>
            </a:endParaRPr>
          </a:p>
        </p:txBody>
      </p:sp>
      <p:sp>
        <p:nvSpPr>
          <p:cNvPr id="36" name="Feature 2">
            <a:hlinkClick r:id="rId5" action="ppaction://hlinksldjump"/>
            <a:extLst>
              <a:ext uri="{FF2B5EF4-FFF2-40B4-BE49-F238E27FC236}">
                <a16:creationId xmlns:a16="http://schemas.microsoft.com/office/drawing/2014/main" id="{35A81AB6-6253-B554-01CF-693EB2CCAD59}"/>
              </a:ext>
            </a:extLst>
          </p:cNvPr>
          <p:cNvSpPr txBox="1"/>
          <p:nvPr/>
        </p:nvSpPr>
        <p:spPr>
          <a:xfrm>
            <a:off x="9465361" y="2903356"/>
            <a:ext cx="2805739" cy="369332"/>
          </a:xfrm>
          <a:prstGeom prst="rect">
            <a:avLst/>
          </a:prstGeom>
          <a:solidFill>
            <a:srgbClr val="F47F26"/>
          </a:solidFill>
          <a:ln>
            <a:noFill/>
          </a:ln>
        </p:spPr>
        <p:txBody>
          <a:bodyPr wrap="square" rtlCol="0">
            <a:spAutoFit/>
          </a:bodyPr>
          <a:lstStyle/>
          <a:p>
            <a:r>
              <a:rPr lang="en-US" err="1">
                <a:solidFill>
                  <a:schemeClr val="bg1"/>
                </a:solidFill>
                <a:latin typeface="FRUTIGER LT 45 LIGHT" panose="02000503000000000000" pitchFamily="2" charset="0"/>
              </a:rPr>
              <a:t>Autocentrado</a:t>
            </a:r>
            <a:endParaRPr lang="en-MX">
              <a:solidFill>
                <a:schemeClr val="bg1"/>
              </a:solidFill>
              <a:latin typeface="FRUTIGER LT 45 LIGHT" panose="02000503000000000000" pitchFamily="2" charset="0"/>
            </a:endParaRPr>
          </a:p>
        </p:txBody>
      </p:sp>
      <p:sp>
        <p:nvSpPr>
          <p:cNvPr id="28" name="Feature 3">
            <a:hlinkClick r:id="rId6" action="ppaction://hlinksldjump"/>
            <a:extLst>
              <a:ext uri="{FF2B5EF4-FFF2-40B4-BE49-F238E27FC236}">
                <a16:creationId xmlns:a16="http://schemas.microsoft.com/office/drawing/2014/main" id="{865D3E2A-13D5-9CEB-DA4B-7C2B77EBFC4D}"/>
              </a:ext>
            </a:extLst>
          </p:cNvPr>
          <p:cNvSpPr txBox="1"/>
          <p:nvPr/>
        </p:nvSpPr>
        <p:spPr>
          <a:xfrm>
            <a:off x="9465361" y="3306029"/>
            <a:ext cx="2805739" cy="369332"/>
          </a:xfrm>
          <a:prstGeom prst="rect">
            <a:avLst/>
          </a:prstGeom>
          <a:solidFill>
            <a:srgbClr val="F47F26"/>
          </a:solidFill>
          <a:ln>
            <a:noFill/>
          </a:ln>
        </p:spPr>
        <p:txBody>
          <a:bodyPr wrap="square" rtlCol="0">
            <a:spAutoFit/>
          </a:bodyPr>
          <a:lstStyle/>
          <a:p>
            <a:r>
              <a:rPr lang="en-US">
                <a:solidFill>
                  <a:schemeClr val="bg1"/>
                </a:solidFill>
                <a:latin typeface="FRUTIGER LT 45 LIGHT" panose="02000503000000000000" pitchFamily="2" charset="0"/>
              </a:rPr>
              <a:t>Smart Room</a:t>
            </a:r>
            <a:endParaRPr lang="en-MX">
              <a:solidFill>
                <a:schemeClr val="bg1"/>
              </a:solidFill>
              <a:latin typeface="FRUTIGER LT 45 LIGHT" panose="02000503000000000000" pitchFamily="2" charset="0"/>
            </a:endParaRPr>
          </a:p>
        </p:txBody>
      </p:sp>
      <p:sp>
        <p:nvSpPr>
          <p:cNvPr id="56" name="Feature 4">
            <a:hlinkClick r:id="rId7" action="ppaction://hlinksldjump"/>
            <a:extLst>
              <a:ext uri="{FF2B5EF4-FFF2-40B4-BE49-F238E27FC236}">
                <a16:creationId xmlns:a16="http://schemas.microsoft.com/office/drawing/2014/main" id="{0323A434-8EE2-99FA-3EEE-62AF4BCFA875}"/>
              </a:ext>
            </a:extLst>
          </p:cNvPr>
          <p:cNvSpPr txBox="1"/>
          <p:nvPr/>
        </p:nvSpPr>
        <p:spPr>
          <a:xfrm>
            <a:off x="9465361" y="3708702"/>
            <a:ext cx="2805739" cy="369332"/>
          </a:xfrm>
          <a:prstGeom prst="rect">
            <a:avLst/>
          </a:prstGeom>
          <a:solidFill>
            <a:srgbClr val="F47F26"/>
          </a:solidFill>
          <a:ln>
            <a:noFill/>
          </a:ln>
        </p:spPr>
        <p:txBody>
          <a:bodyPr wrap="square" rtlCol="0">
            <a:spAutoFit/>
          </a:bodyPr>
          <a:lstStyle/>
          <a:p>
            <a:r>
              <a:rPr lang="en-MX">
                <a:solidFill>
                  <a:schemeClr val="bg1"/>
                </a:solidFill>
                <a:latin typeface="FRUTIGER LT 45 LIGHT" panose="02000503000000000000" pitchFamily="2" charset="0"/>
              </a:rPr>
              <a:t>Auto LLI</a:t>
            </a:r>
          </a:p>
        </p:txBody>
      </p:sp>
      <p:sp>
        <p:nvSpPr>
          <p:cNvPr id="53" name="Feature 5">
            <a:hlinkClick r:id="rId8" action="ppaction://hlinksldjump"/>
            <a:extLst>
              <a:ext uri="{FF2B5EF4-FFF2-40B4-BE49-F238E27FC236}">
                <a16:creationId xmlns:a16="http://schemas.microsoft.com/office/drawing/2014/main" id="{38CF6C08-71A9-801F-0B4A-72F3F9FC611E}"/>
              </a:ext>
            </a:extLst>
          </p:cNvPr>
          <p:cNvSpPr txBox="1"/>
          <p:nvPr/>
        </p:nvSpPr>
        <p:spPr>
          <a:xfrm>
            <a:off x="9465363" y="4421716"/>
            <a:ext cx="2805737" cy="369332"/>
          </a:xfrm>
          <a:prstGeom prst="rect">
            <a:avLst/>
          </a:prstGeom>
          <a:solidFill>
            <a:srgbClr val="F8A633"/>
          </a:solidFill>
          <a:ln>
            <a:noFill/>
          </a:ln>
        </p:spPr>
        <p:txBody>
          <a:bodyPr wrap="square" rtlCol="0">
            <a:spAutoFit/>
          </a:bodyPr>
          <a:lstStyle/>
          <a:p>
            <a:r>
              <a:rPr lang="es-ES">
                <a:solidFill>
                  <a:schemeClr val="bg1"/>
                </a:solidFill>
                <a:latin typeface="FRUTIGER LT 45 LIGHT" panose="02000503000000000000" pitchFamily="2" charset="0"/>
              </a:rPr>
              <a:t>Smart Noise Cancellation</a:t>
            </a:r>
            <a:endParaRPr lang="en-MX">
              <a:solidFill>
                <a:schemeClr val="bg1"/>
              </a:solidFill>
              <a:latin typeface="FRUTIGER LT 45 LIGHT" panose="02000503000000000000" pitchFamily="2" charset="0"/>
            </a:endParaRPr>
          </a:p>
        </p:txBody>
      </p:sp>
      <p:sp>
        <p:nvSpPr>
          <p:cNvPr id="58" name="Subtitle">
            <a:extLst>
              <a:ext uri="{FF2B5EF4-FFF2-40B4-BE49-F238E27FC236}">
                <a16:creationId xmlns:a16="http://schemas.microsoft.com/office/drawing/2014/main" id="{A578C803-AED2-11BD-B5BC-F985B1C8C99E}"/>
              </a:ext>
            </a:extLst>
          </p:cNvPr>
          <p:cNvSpPr txBox="1"/>
          <p:nvPr/>
        </p:nvSpPr>
        <p:spPr>
          <a:xfrm>
            <a:off x="6857509" y="1467583"/>
            <a:ext cx="1833835" cy="400110"/>
          </a:xfrm>
          <a:prstGeom prst="rect">
            <a:avLst/>
          </a:prstGeom>
          <a:noFill/>
        </p:spPr>
        <p:txBody>
          <a:bodyPr wrap="square" rtlCol="0">
            <a:spAutoFit/>
          </a:bodyPr>
          <a:lstStyle/>
          <a:p>
            <a:pPr algn="ctr"/>
            <a:r>
              <a:rPr lang="es-MX" sz="2000" dirty="0">
                <a:solidFill>
                  <a:srgbClr val="F47F26"/>
                </a:solidFill>
                <a:latin typeface="FRUTIGER LT 45 LIGHT" panose="02000503000000000000" pitchFamily="2" charset="0"/>
              </a:rPr>
              <a:t>Características</a:t>
            </a:r>
          </a:p>
        </p:txBody>
      </p:sp>
      <p:sp>
        <p:nvSpPr>
          <p:cNvPr id="45" name="Title">
            <a:extLst>
              <a:ext uri="{FF2B5EF4-FFF2-40B4-BE49-F238E27FC236}">
                <a16:creationId xmlns:a16="http://schemas.microsoft.com/office/drawing/2014/main" id="{BB31379A-B427-0065-BE9F-59CB5A32063E}"/>
              </a:ext>
            </a:extLst>
          </p:cNvPr>
          <p:cNvSpPr txBox="1"/>
          <p:nvPr/>
        </p:nvSpPr>
        <p:spPr>
          <a:xfrm>
            <a:off x="2777149" y="1124124"/>
            <a:ext cx="6637701" cy="461665"/>
          </a:xfrm>
          <a:prstGeom prst="rect">
            <a:avLst/>
          </a:prstGeom>
          <a:noFill/>
        </p:spPr>
        <p:txBody>
          <a:bodyPr wrap="square" rtlCol="0">
            <a:spAutoFit/>
          </a:bodyPr>
          <a:lstStyle/>
          <a:p>
            <a:pPr algn="ctr"/>
            <a:r>
              <a:rPr lang="en-US" sz="2400" b="1" dirty="0">
                <a:latin typeface="FRUTIGER LT 65" panose="02000503000000000000" pitchFamily="2" charset="0"/>
              </a:rPr>
              <a:t>Sistema DRX-Compass OTC</a:t>
            </a:r>
          </a:p>
        </p:txBody>
      </p:sp>
      <p:sp>
        <p:nvSpPr>
          <p:cNvPr id="47" name="Software Text">
            <a:extLst>
              <a:ext uri="{FF2B5EF4-FFF2-40B4-BE49-F238E27FC236}">
                <a16:creationId xmlns:a16="http://schemas.microsoft.com/office/drawing/2014/main" id="{5CF813C6-420D-E0DF-20CA-4338D488729A}"/>
              </a:ext>
            </a:extLst>
          </p:cNvPr>
          <p:cNvSpPr txBox="1"/>
          <p:nvPr/>
        </p:nvSpPr>
        <p:spPr>
          <a:xfrm>
            <a:off x="9466062" y="4139511"/>
            <a:ext cx="1402168" cy="276999"/>
          </a:xfrm>
          <a:prstGeom prst="rect">
            <a:avLst/>
          </a:prstGeom>
          <a:noFill/>
        </p:spPr>
        <p:txBody>
          <a:bodyPr wrap="square" rtlCol="0">
            <a:spAutoFit/>
          </a:bodyPr>
          <a:lstStyle/>
          <a:p>
            <a:r>
              <a:rPr lang="en-MX" sz="1200" b="1">
                <a:latin typeface="FRUTIGER LT 45 LIGHT" panose="02000503000000000000" pitchFamily="2" charset="0"/>
              </a:rPr>
              <a:t>Software</a:t>
            </a:r>
          </a:p>
        </p:txBody>
      </p:sp>
      <p:sp>
        <p:nvSpPr>
          <p:cNvPr id="142" name="Footer Placeholder 4">
            <a:extLst>
              <a:ext uri="{FF2B5EF4-FFF2-40B4-BE49-F238E27FC236}">
                <a16:creationId xmlns:a16="http://schemas.microsoft.com/office/drawing/2014/main" id="{7C1C2C2D-1F8B-5016-A117-DAA5F30D78AD}"/>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43" name="Our Portafolio text box">
            <a:extLst>
              <a:ext uri="{FF2B5EF4-FFF2-40B4-BE49-F238E27FC236}">
                <a16:creationId xmlns:a16="http://schemas.microsoft.com/office/drawing/2014/main" id="{92DF7FAA-CED3-0FC9-0AE1-A760553C8F75}"/>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44" name="Thank you Title">
            <a:extLst>
              <a:ext uri="{FF2B5EF4-FFF2-40B4-BE49-F238E27FC236}">
                <a16:creationId xmlns:a16="http://schemas.microsoft.com/office/drawing/2014/main" id="{A3C3577E-3B90-6B42-5AAF-F8A9CEF57446}"/>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45" name="Why Us picture">
            <a:extLst>
              <a:ext uri="{FF2B5EF4-FFF2-40B4-BE49-F238E27FC236}">
                <a16:creationId xmlns:a16="http://schemas.microsoft.com/office/drawing/2014/main" id="{77902B36-1259-4183-185F-13CE09C62ACE}"/>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grpSp>
        <p:nvGrpSpPr>
          <p:cNvPr id="146" name="PRINTING">
            <a:extLst>
              <a:ext uri="{FF2B5EF4-FFF2-40B4-BE49-F238E27FC236}">
                <a16:creationId xmlns:a16="http://schemas.microsoft.com/office/drawing/2014/main" id="{7C322D52-CEFD-1B07-B173-FF0F5E726327}"/>
              </a:ext>
            </a:extLst>
          </p:cNvPr>
          <p:cNvGrpSpPr/>
          <p:nvPr/>
        </p:nvGrpSpPr>
        <p:grpSpPr>
          <a:xfrm>
            <a:off x="-4150933" y="4208655"/>
            <a:ext cx="2263350" cy="1982042"/>
            <a:chOff x="9691837" y="4522498"/>
            <a:chExt cx="2263350" cy="1982042"/>
          </a:xfrm>
        </p:grpSpPr>
        <p:sp>
          <p:nvSpPr>
            <p:cNvPr id="147" name="Rectangulo Printing">
              <a:hlinkClick r:id="rId10" action="ppaction://hlinksldjump"/>
              <a:extLst>
                <a:ext uri="{FF2B5EF4-FFF2-40B4-BE49-F238E27FC236}">
                  <a16:creationId xmlns:a16="http://schemas.microsoft.com/office/drawing/2014/main" id="{254A18AA-B5A2-3200-7060-B49DF07EB32A}"/>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48" name="TextBox Printing">
              <a:hlinkClick r:id="rId10" action="ppaction://hlinksldjump"/>
              <a:extLst>
                <a:ext uri="{FF2B5EF4-FFF2-40B4-BE49-F238E27FC236}">
                  <a16:creationId xmlns:a16="http://schemas.microsoft.com/office/drawing/2014/main" id="{A1285B19-CBE5-DDC6-D423-20F639E54BC4}"/>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49" name="Prodcut image 5950">
              <a:hlinkClick r:id="rId10" action="ppaction://hlinksldjump"/>
              <a:extLst>
                <a:ext uri="{FF2B5EF4-FFF2-40B4-BE49-F238E27FC236}">
                  <a16:creationId xmlns:a16="http://schemas.microsoft.com/office/drawing/2014/main" id="{75E57D30-2A89-9F32-D535-149F0422C7F7}"/>
                </a:ext>
              </a:extLst>
            </p:cNvPr>
            <p:cNvPicPr>
              <a:picLocks noChangeAspect="1" noChangeArrowheads="1"/>
            </p:cNvPicPr>
            <p:nvPr/>
          </p:nvPicPr>
          <p:blipFill>
            <a:blip r:embed="rId11"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50" name="Vita Flex">
              <a:hlinkClick r:id="rId10" action="ppaction://hlinksldjump"/>
              <a:extLst>
                <a:ext uri="{FF2B5EF4-FFF2-40B4-BE49-F238E27FC236}">
                  <a16:creationId xmlns:a16="http://schemas.microsoft.com/office/drawing/2014/main" id="{9F2EB1AE-5430-089A-29D1-2F3653DCEF21}"/>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55" name="RISE">
            <a:extLst>
              <a:ext uri="{FF2B5EF4-FFF2-40B4-BE49-F238E27FC236}">
                <a16:creationId xmlns:a16="http://schemas.microsoft.com/office/drawing/2014/main" id="{418F99D4-2D11-2613-E102-A17584C28D16}"/>
              </a:ext>
            </a:extLst>
          </p:cNvPr>
          <p:cNvGrpSpPr/>
          <p:nvPr/>
        </p:nvGrpSpPr>
        <p:grpSpPr>
          <a:xfrm>
            <a:off x="-11285110" y="4208655"/>
            <a:ext cx="2042338" cy="1982042"/>
            <a:chOff x="3870208" y="4306822"/>
            <a:chExt cx="2042338" cy="1982042"/>
          </a:xfrm>
        </p:grpSpPr>
        <p:grpSp>
          <p:nvGrpSpPr>
            <p:cNvPr id="156" name="RISE">
              <a:extLst>
                <a:ext uri="{FF2B5EF4-FFF2-40B4-BE49-F238E27FC236}">
                  <a16:creationId xmlns:a16="http://schemas.microsoft.com/office/drawing/2014/main" id="{62CAB697-269D-D7F4-6F06-827E1D52A6CF}"/>
                </a:ext>
              </a:extLst>
            </p:cNvPr>
            <p:cNvGrpSpPr/>
            <p:nvPr/>
          </p:nvGrpSpPr>
          <p:grpSpPr>
            <a:xfrm>
              <a:off x="3870208" y="4306822"/>
              <a:ext cx="2042338" cy="1982042"/>
              <a:chOff x="2933238" y="4372963"/>
              <a:chExt cx="2042338" cy="1982042"/>
            </a:xfrm>
          </p:grpSpPr>
          <p:sp>
            <p:nvSpPr>
              <p:cNvPr id="158" name="Rectangulo Rise">
                <a:hlinkClick r:id="rId13" action="ppaction://hlinksldjump"/>
                <a:extLst>
                  <a:ext uri="{FF2B5EF4-FFF2-40B4-BE49-F238E27FC236}">
                    <a16:creationId xmlns:a16="http://schemas.microsoft.com/office/drawing/2014/main" id="{C11ED9A2-D230-3DF9-5340-AEBEA060ACE1}"/>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9" name="TextBox Rise">
                <a:hlinkClick r:id="rId13" action="ppaction://hlinksldjump"/>
                <a:extLst>
                  <a:ext uri="{FF2B5EF4-FFF2-40B4-BE49-F238E27FC236}">
                    <a16:creationId xmlns:a16="http://schemas.microsoft.com/office/drawing/2014/main" id="{1BF584BC-C3B4-7963-6EDC-93F9BBF59E4F}"/>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57" name="Picture 156">
              <a:hlinkClick r:id="rId13" action="ppaction://hlinksldjump"/>
              <a:extLst>
                <a:ext uri="{FF2B5EF4-FFF2-40B4-BE49-F238E27FC236}">
                  <a16:creationId xmlns:a16="http://schemas.microsoft.com/office/drawing/2014/main" id="{4AE7087B-57DA-8663-5AB1-3A54E9080C89}"/>
                </a:ext>
              </a:extLst>
            </p:cNvPr>
            <p:cNvPicPr>
              <a:picLocks noChangeAspect="1"/>
            </p:cNvPicPr>
            <p:nvPr/>
          </p:nvPicPr>
          <p:blipFill>
            <a:blip r:embed="rId14"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60" name="REVOLUTION">
            <a:extLst>
              <a:ext uri="{FF2B5EF4-FFF2-40B4-BE49-F238E27FC236}">
                <a16:creationId xmlns:a16="http://schemas.microsoft.com/office/drawing/2014/main" id="{732FE7D8-4176-9BE9-B37A-74358995AABD}"/>
              </a:ext>
            </a:extLst>
          </p:cNvPr>
          <p:cNvGrpSpPr/>
          <p:nvPr/>
        </p:nvGrpSpPr>
        <p:grpSpPr>
          <a:xfrm>
            <a:off x="-14975241" y="4203612"/>
            <a:ext cx="2062983" cy="1992129"/>
            <a:chOff x="612262" y="4383050"/>
            <a:chExt cx="2062983" cy="1992129"/>
          </a:xfrm>
        </p:grpSpPr>
        <p:sp>
          <p:nvSpPr>
            <p:cNvPr id="161" name="Rectangulo Revolution">
              <a:hlinkClick r:id="rId15" action="ppaction://hlinksldjump"/>
              <a:extLst>
                <a:ext uri="{FF2B5EF4-FFF2-40B4-BE49-F238E27FC236}">
                  <a16:creationId xmlns:a16="http://schemas.microsoft.com/office/drawing/2014/main" id="{D02E3DDD-4FE1-9EB5-E162-83BD93ACDC87}"/>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62" name="Prodcut image Revolution">
              <a:hlinkClick r:id="rId15" action="ppaction://hlinksldjump"/>
              <a:extLst>
                <a:ext uri="{FF2B5EF4-FFF2-40B4-BE49-F238E27FC236}">
                  <a16:creationId xmlns:a16="http://schemas.microsoft.com/office/drawing/2014/main" id="{2F1109F9-8FC4-2579-9B85-A50F3A8A8CA5}"/>
                </a:ext>
              </a:extLst>
            </p:cNvPr>
            <p:cNvPicPr>
              <a:picLocks noChangeAspect="1"/>
            </p:cNvPicPr>
            <p:nvPr/>
          </p:nvPicPr>
          <p:blipFill>
            <a:blip r:embed="rId16"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63" name="TextBox Revolution">
              <a:hlinkClick r:id="rId15" action="ppaction://hlinksldjump"/>
              <a:extLst>
                <a:ext uri="{FF2B5EF4-FFF2-40B4-BE49-F238E27FC236}">
                  <a16:creationId xmlns:a16="http://schemas.microsoft.com/office/drawing/2014/main" id="{00E7C32A-E589-6555-CE9B-22CFAE1579E5}"/>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64" name="EXCEL">
            <a:extLst>
              <a:ext uri="{FF2B5EF4-FFF2-40B4-BE49-F238E27FC236}">
                <a16:creationId xmlns:a16="http://schemas.microsoft.com/office/drawing/2014/main" id="{DA24343B-EF3D-9B6F-C5C8-4E85C7444856}"/>
              </a:ext>
            </a:extLst>
          </p:cNvPr>
          <p:cNvGrpSpPr/>
          <p:nvPr/>
        </p:nvGrpSpPr>
        <p:grpSpPr>
          <a:xfrm>
            <a:off x="26541013" y="1885505"/>
            <a:ext cx="2057103" cy="1982042"/>
            <a:chOff x="9706418" y="2036246"/>
            <a:chExt cx="2057103" cy="1982042"/>
          </a:xfrm>
        </p:grpSpPr>
        <p:sp>
          <p:nvSpPr>
            <p:cNvPr id="165" name="Rectangulo Excel">
              <a:hlinkClick r:id="rId17" action="ppaction://hlinksldjump"/>
              <a:extLst>
                <a:ext uri="{FF2B5EF4-FFF2-40B4-BE49-F238E27FC236}">
                  <a16:creationId xmlns:a16="http://schemas.microsoft.com/office/drawing/2014/main" id="{20651D66-DFC8-244C-AB00-47CC7D9125DD}"/>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6" name="TextBox Excel">
              <a:hlinkClick r:id="rId17" action="ppaction://hlinksldjump"/>
              <a:extLst>
                <a:ext uri="{FF2B5EF4-FFF2-40B4-BE49-F238E27FC236}">
                  <a16:creationId xmlns:a16="http://schemas.microsoft.com/office/drawing/2014/main" id="{BF66C1D1-37DA-8EA6-26ED-228AFE1485B3}"/>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67" name="Product image Excel">
              <a:hlinkClick r:id="rId17" action="ppaction://hlinksldjump"/>
              <a:extLst>
                <a:ext uri="{FF2B5EF4-FFF2-40B4-BE49-F238E27FC236}">
                  <a16:creationId xmlns:a16="http://schemas.microsoft.com/office/drawing/2014/main" id="{F014B371-F843-CEB9-CEC4-AC2CE744086C}"/>
                </a:ext>
              </a:extLst>
            </p:cNvPr>
            <p:cNvPicPr>
              <a:picLocks noChangeAspect="1"/>
            </p:cNvPicPr>
            <p:nvPr/>
          </p:nvPicPr>
          <p:blipFill>
            <a:blip r:embed="rId18"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68" name="COMPAS OTC">
            <a:extLst>
              <a:ext uri="{FF2B5EF4-FFF2-40B4-BE49-F238E27FC236}">
                <a16:creationId xmlns:a16="http://schemas.microsoft.com/office/drawing/2014/main" id="{9F26E78F-5072-BCBC-3F85-9567FFE72975}"/>
              </a:ext>
            </a:extLst>
          </p:cNvPr>
          <p:cNvGrpSpPr/>
          <p:nvPr/>
        </p:nvGrpSpPr>
        <p:grpSpPr>
          <a:xfrm>
            <a:off x="22389051" y="1885505"/>
            <a:ext cx="2042338" cy="1982042"/>
            <a:chOff x="5078285" y="2036246"/>
            <a:chExt cx="2042338" cy="1982042"/>
          </a:xfrm>
        </p:grpSpPr>
        <p:sp>
          <p:nvSpPr>
            <p:cNvPr id="169" name="Rectangulo Compas OTC">
              <a:hlinkClick r:id="rId19" action="ppaction://hlinksldjump"/>
              <a:extLst>
                <a:ext uri="{FF2B5EF4-FFF2-40B4-BE49-F238E27FC236}">
                  <a16:creationId xmlns:a16="http://schemas.microsoft.com/office/drawing/2014/main" id="{72356C18-7042-44B9-C637-7DF117789AA9}"/>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0" name="TextBox Compass OTC">
              <a:hlinkClick r:id="rId19" action="ppaction://hlinksldjump"/>
              <a:extLst>
                <a:ext uri="{FF2B5EF4-FFF2-40B4-BE49-F238E27FC236}">
                  <a16:creationId xmlns:a16="http://schemas.microsoft.com/office/drawing/2014/main" id="{6C4F880D-D34F-14DC-C538-7F7C465A53BE}"/>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71" name="Product image Compass OTC">
              <a:hlinkClick r:id="rId19" action="ppaction://hlinksldjump"/>
              <a:extLst>
                <a:ext uri="{FF2B5EF4-FFF2-40B4-BE49-F238E27FC236}">
                  <a16:creationId xmlns:a16="http://schemas.microsoft.com/office/drawing/2014/main" id="{B4E76B31-1CA0-34D8-6558-77E475EBD235}"/>
                </a:ext>
              </a:extLst>
            </p:cNvPr>
            <p:cNvPicPr>
              <a:picLocks noChangeAspect="1"/>
            </p:cNvPicPr>
            <p:nvPr/>
          </p:nvPicPr>
          <p:blipFill rotWithShape="1">
            <a:blip r:embed="rId20"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72" name="COMPASS FMT">
            <a:extLst>
              <a:ext uri="{FF2B5EF4-FFF2-40B4-BE49-F238E27FC236}">
                <a16:creationId xmlns:a16="http://schemas.microsoft.com/office/drawing/2014/main" id="{99FCF227-87EC-F46D-9991-38DCB3BFC391}"/>
              </a:ext>
            </a:extLst>
          </p:cNvPr>
          <p:cNvGrpSpPr/>
          <p:nvPr/>
        </p:nvGrpSpPr>
        <p:grpSpPr>
          <a:xfrm>
            <a:off x="18200403" y="1885505"/>
            <a:ext cx="2042338" cy="1982042"/>
            <a:chOff x="2774521" y="2046333"/>
            <a:chExt cx="2042338" cy="1982042"/>
          </a:xfrm>
        </p:grpSpPr>
        <p:grpSp>
          <p:nvGrpSpPr>
            <p:cNvPr id="173" name="Group 172">
              <a:extLst>
                <a:ext uri="{FF2B5EF4-FFF2-40B4-BE49-F238E27FC236}">
                  <a16:creationId xmlns:a16="http://schemas.microsoft.com/office/drawing/2014/main" id="{9D26D522-C3DE-4897-0E87-441AA8F3176B}"/>
                </a:ext>
              </a:extLst>
            </p:cNvPr>
            <p:cNvGrpSpPr/>
            <p:nvPr/>
          </p:nvGrpSpPr>
          <p:grpSpPr>
            <a:xfrm>
              <a:off x="2774521" y="2046333"/>
              <a:ext cx="2042338" cy="1982042"/>
              <a:chOff x="2774521" y="2046333"/>
              <a:chExt cx="2042338" cy="1982042"/>
            </a:xfrm>
          </p:grpSpPr>
          <p:sp>
            <p:nvSpPr>
              <p:cNvPr id="175" name="Rectangulo Horizon">
                <a:hlinkClick r:id="rId21" action="ppaction://hlinksldjump"/>
                <a:extLst>
                  <a:ext uri="{FF2B5EF4-FFF2-40B4-BE49-F238E27FC236}">
                    <a16:creationId xmlns:a16="http://schemas.microsoft.com/office/drawing/2014/main" id="{C3F4EB14-EAB5-35B8-B90D-D9F886715FB0}"/>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6" name="TextBox Compass FMT">
                <a:hlinkClick r:id="rId21" action="ppaction://hlinksldjump"/>
                <a:extLst>
                  <a:ext uri="{FF2B5EF4-FFF2-40B4-BE49-F238E27FC236}">
                    <a16:creationId xmlns:a16="http://schemas.microsoft.com/office/drawing/2014/main" id="{5F0BE07F-F632-F83D-5FF5-1234584F668B}"/>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74" name="Picture 173">
              <a:hlinkClick r:id="rId21" action="ppaction://hlinksldjump"/>
              <a:extLst>
                <a:ext uri="{FF2B5EF4-FFF2-40B4-BE49-F238E27FC236}">
                  <a16:creationId xmlns:a16="http://schemas.microsoft.com/office/drawing/2014/main" id="{99A8602B-78F2-1513-D638-AD2F04B110D5}"/>
                </a:ext>
              </a:extLst>
            </p:cNvPr>
            <p:cNvPicPr>
              <a:picLocks noChangeAspect="1"/>
            </p:cNvPicPr>
            <p:nvPr/>
          </p:nvPicPr>
          <p:blipFill rotWithShape="1">
            <a:blip r:embed="rId22"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77" name="HORIZON">
            <a:extLst>
              <a:ext uri="{FF2B5EF4-FFF2-40B4-BE49-F238E27FC236}">
                <a16:creationId xmlns:a16="http://schemas.microsoft.com/office/drawing/2014/main" id="{657B316E-15CB-FACC-C810-96954596B825}"/>
              </a:ext>
            </a:extLst>
          </p:cNvPr>
          <p:cNvGrpSpPr/>
          <p:nvPr/>
        </p:nvGrpSpPr>
        <p:grpSpPr>
          <a:xfrm>
            <a:off x="14110573" y="1885505"/>
            <a:ext cx="2062983" cy="1982042"/>
            <a:chOff x="443243" y="2046333"/>
            <a:chExt cx="2062983" cy="1982042"/>
          </a:xfrm>
        </p:grpSpPr>
        <p:sp>
          <p:nvSpPr>
            <p:cNvPr id="178" name="Rectangulo Horizon">
              <a:hlinkClick r:id="rId23" action="ppaction://hlinksldjump"/>
              <a:extLst>
                <a:ext uri="{FF2B5EF4-FFF2-40B4-BE49-F238E27FC236}">
                  <a16:creationId xmlns:a16="http://schemas.microsoft.com/office/drawing/2014/main" id="{E1E13710-FCBD-346F-03AF-EB4CFEC56985}"/>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9" name="TextBox Horizon">
              <a:hlinkClick r:id="rId23" action="ppaction://hlinksldjump"/>
              <a:extLst>
                <a:ext uri="{FF2B5EF4-FFF2-40B4-BE49-F238E27FC236}">
                  <a16:creationId xmlns:a16="http://schemas.microsoft.com/office/drawing/2014/main" id="{90F9B8A1-C753-52A8-A868-F75C709C1E36}"/>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80" name="Product image Horizon">
              <a:hlinkClick r:id="rId23" action="ppaction://hlinksldjump"/>
              <a:extLst>
                <a:ext uri="{FF2B5EF4-FFF2-40B4-BE49-F238E27FC236}">
                  <a16:creationId xmlns:a16="http://schemas.microsoft.com/office/drawing/2014/main" id="{87F34239-6A7A-0E3F-CF17-DA4F4285861E}"/>
                </a:ext>
              </a:extLst>
            </p:cNvPr>
            <p:cNvPicPr>
              <a:picLocks noChangeAspect="1"/>
            </p:cNvPicPr>
            <p:nvPr/>
          </p:nvPicPr>
          <p:blipFill rotWithShape="1">
            <a:blip r:embed="rId24"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81" name="Medical Imaging Title">
            <a:extLst>
              <a:ext uri="{FF2B5EF4-FFF2-40B4-BE49-F238E27FC236}">
                <a16:creationId xmlns:a16="http://schemas.microsoft.com/office/drawing/2014/main" id="{B1B6AD70-332A-CA37-B7BE-EA90ED13855E}"/>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82" name="We Care Text">
            <a:extLst>
              <a:ext uri="{FF2B5EF4-FFF2-40B4-BE49-F238E27FC236}">
                <a16:creationId xmlns:a16="http://schemas.microsoft.com/office/drawing/2014/main" id="{4399C45B-1851-1F37-8949-34265DDFC3C1}"/>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83" name="Thank you image">
            <a:extLst>
              <a:ext uri="{FF2B5EF4-FFF2-40B4-BE49-F238E27FC236}">
                <a16:creationId xmlns:a16="http://schemas.microsoft.com/office/drawing/2014/main" id="{7E6987C2-0CD7-1C51-9A09-1E137873F7AB}"/>
              </a:ext>
            </a:extLst>
          </p:cNvPr>
          <p:cNvPicPr>
            <a:picLocks noChangeAspect="1"/>
          </p:cNvPicPr>
          <p:nvPr/>
        </p:nvPicPr>
        <p:blipFill>
          <a:blip r:embed="rId25"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84" name="Tech Specs 4">
            <a:extLst>
              <a:ext uri="{FF2B5EF4-FFF2-40B4-BE49-F238E27FC236}">
                <a16:creationId xmlns:a16="http://schemas.microsoft.com/office/drawing/2014/main" id="{23ECFECC-8E03-4B14-BC05-49D0C72CE460}"/>
              </a:ext>
            </a:extLst>
          </p:cNvPr>
          <p:cNvGrpSpPr/>
          <p:nvPr/>
        </p:nvGrpSpPr>
        <p:grpSpPr>
          <a:xfrm>
            <a:off x="13799027" y="3744368"/>
            <a:ext cx="4536643" cy="338554"/>
            <a:chOff x="7904894" y="3744368"/>
            <a:chExt cx="4536643" cy="338554"/>
          </a:xfrm>
        </p:grpSpPr>
        <p:sp>
          <p:nvSpPr>
            <p:cNvPr id="185" name="TextBox 184">
              <a:extLst>
                <a:ext uri="{FF2B5EF4-FFF2-40B4-BE49-F238E27FC236}">
                  <a16:creationId xmlns:a16="http://schemas.microsoft.com/office/drawing/2014/main" id="{7D4607B1-6D0C-0112-8889-3C98ADAD4097}"/>
                </a:ext>
              </a:extLst>
            </p:cNvPr>
            <p:cNvSpPr txBox="1"/>
            <p:nvPr/>
          </p:nvSpPr>
          <p:spPr>
            <a:xfrm>
              <a:off x="7904894" y="3744368"/>
              <a:ext cx="2901974" cy="338554"/>
            </a:xfrm>
            <a:prstGeom prst="rect">
              <a:avLst/>
            </a:prstGeom>
            <a:solidFill>
              <a:srgbClr val="F47F26"/>
            </a:solidFill>
            <a:ln>
              <a:noFill/>
            </a:ln>
          </p:spPr>
          <p:txBody>
            <a:bodyPr wrap="square" rtlCol="0">
              <a:spAutoFit/>
            </a:bodyPr>
            <a:lstStyle/>
            <a:p>
              <a:r>
                <a:rPr lang="es-MX" sz="1600" dirty="0">
                  <a:solidFill>
                    <a:schemeClr val="bg1"/>
                  </a:solidFill>
                  <a:latin typeface="FRUTIGER LT 45 LIGHT" panose="02000503000000000000" pitchFamily="2" charset="0"/>
                </a:rPr>
                <a:t>Pantalla del Tubo</a:t>
              </a:r>
              <a:endParaRPr lang="en-MX" sz="1600" dirty="0">
                <a:solidFill>
                  <a:schemeClr val="bg1"/>
                </a:solidFill>
                <a:latin typeface="FRUTIGER LT 45 LIGHT" panose="02000503000000000000" pitchFamily="2" charset="0"/>
              </a:endParaRPr>
            </a:p>
          </p:txBody>
        </p:sp>
        <p:sp>
          <p:nvSpPr>
            <p:cNvPr id="186" name="TextBox 185">
              <a:extLst>
                <a:ext uri="{FF2B5EF4-FFF2-40B4-BE49-F238E27FC236}">
                  <a16:creationId xmlns:a16="http://schemas.microsoft.com/office/drawing/2014/main" id="{8214B918-DE7F-0AE4-2A4C-3E28E89BDF63}"/>
                </a:ext>
              </a:extLst>
            </p:cNvPr>
            <p:cNvSpPr txBox="1"/>
            <p:nvPr/>
          </p:nvSpPr>
          <p:spPr>
            <a:xfrm>
              <a:off x="10872031" y="3744368"/>
              <a:ext cx="1569506" cy="338554"/>
            </a:xfrm>
            <a:prstGeom prst="rect">
              <a:avLst/>
            </a:prstGeom>
            <a:solidFill>
              <a:srgbClr val="F47F26"/>
            </a:solidFill>
            <a:ln>
              <a:noFill/>
            </a:ln>
          </p:spPr>
          <p:txBody>
            <a:bodyPr wrap="square" rtlCol="0">
              <a:spAutoFit/>
            </a:bodyPr>
            <a:lstStyle/>
            <a:p>
              <a:r>
                <a:rPr lang="en-MX" sz="1600" dirty="0">
                  <a:solidFill>
                    <a:schemeClr val="bg1"/>
                  </a:solidFill>
                  <a:latin typeface="FRUTIGER LT 45 LIGHT" panose="02000503000000000000" pitchFamily="2" charset="0"/>
                </a:rPr>
                <a:t>10 in</a:t>
              </a:r>
            </a:p>
          </p:txBody>
        </p:sp>
      </p:grpSp>
      <p:grpSp>
        <p:nvGrpSpPr>
          <p:cNvPr id="187" name="Tech Specs 3">
            <a:extLst>
              <a:ext uri="{FF2B5EF4-FFF2-40B4-BE49-F238E27FC236}">
                <a16:creationId xmlns:a16="http://schemas.microsoft.com/office/drawing/2014/main" id="{5906F096-3AD8-44A3-2BAC-622F7C32AFC1}"/>
              </a:ext>
            </a:extLst>
          </p:cNvPr>
          <p:cNvGrpSpPr/>
          <p:nvPr/>
        </p:nvGrpSpPr>
        <p:grpSpPr>
          <a:xfrm>
            <a:off x="13799026" y="3285737"/>
            <a:ext cx="4536644" cy="338554"/>
            <a:chOff x="7904893" y="3285737"/>
            <a:chExt cx="4536644" cy="338554"/>
          </a:xfrm>
        </p:grpSpPr>
        <p:sp>
          <p:nvSpPr>
            <p:cNvPr id="188" name="TextBox 187">
              <a:extLst>
                <a:ext uri="{FF2B5EF4-FFF2-40B4-BE49-F238E27FC236}">
                  <a16:creationId xmlns:a16="http://schemas.microsoft.com/office/drawing/2014/main" id="{59A8F435-7E64-0CC6-0B60-2564C1C63106}"/>
                </a:ext>
              </a:extLst>
            </p:cNvPr>
            <p:cNvSpPr txBox="1"/>
            <p:nvPr/>
          </p:nvSpPr>
          <p:spPr>
            <a:xfrm>
              <a:off x="7904893" y="3285737"/>
              <a:ext cx="2898877" cy="338554"/>
            </a:xfrm>
            <a:prstGeom prst="rect">
              <a:avLst/>
            </a:prstGeom>
            <a:solidFill>
              <a:srgbClr val="F47F26"/>
            </a:solidFill>
            <a:ln>
              <a:noFill/>
            </a:ln>
          </p:spPr>
          <p:txBody>
            <a:bodyPr wrap="square" rtlCol="0">
              <a:spAutoFit/>
            </a:bodyPr>
            <a:lstStyle/>
            <a:p>
              <a:r>
                <a:rPr lang="es-MX" sz="1600" dirty="0">
                  <a:solidFill>
                    <a:schemeClr val="bg1"/>
                  </a:solidFill>
                  <a:latin typeface="FRUTIGER LT 45 LIGHT" panose="02000503000000000000" pitchFamily="2" charset="0"/>
                </a:rPr>
                <a:t>Límite de peso de la mesa</a:t>
              </a:r>
              <a:endParaRPr lang="en-MX" sz="1600" dirty="0">
                <a:solidFill>
                  <a:schemeClr val="bg1"/>
                </a:solidFill>
                <a:latin typeface="FRUTIGER LT 45 LIGHT" panose="02000503000000000000" pitchFamily="2" charset="0"/>
              </a:endParaRPr>
            </a:p>
          </p:txBody>
        </p:sp>
        <p:sp>
          <p:nvSpPr>
            <p:cNvPr id="189" name="TextBox 188">
              <a:extLst>
                <a:ext uri="{FF2B5EF4-FFF2-40B4-BE49-F238E27FC236}">
                  <a16:creationId xmlns:a16="http://schemas.microsoft.com/office/drawing/2014/main" id="{6583E5E9-7FE2-66F3-BD84-5A20179EDB98}"/>
                </a:ext>
              </a:extLst>
            </p:cNvPr>
            <p:cNvSpPr txBox="1"/>
            <p:nvPr/>
          </p:nvSpPr>
          <p:spPr>
            <a:xfrm>
              <a:off x="10872031" y="3285737"/>
              <a:ext cx="1569506" cy="338554"/>
            </a:xfrm>
            <a:prstGeom prst="rect">
              <a:avLst/>
            </a:prstGeom>
            <a:solidFill>
              <a:srgbClr val="F47F26"/>
            </a:solidFill>
            <a:ln>
              <a:noFill/>
            </a:ln>
          </p:spPr>
          <p:txBody>
            <a:bodyPr wrap="square" rtlCol="0">
              <a:spAutoFit/>
            </a:bodyPr>
            <a:lstStyle/>
            <a:p>
              <a:r>
                <a:rPr lang="en-MX" sz="1600" dirty="0">
                  <a:solidFill>
                    <a:schemeClr val="bg1"/>
                  </a:solidFill>
                  <a:latin typeface="FRUTIGER LT 45 LIGHT" panose="02000503000000000000" pitchFamily="2" charset="0"/>
                </a:rPr>
                <a:t>650 lbs</a:t>
              </a:r>
            </a:p>
          </p:txBody>
        </p:sp>
      </p:grpSp>
      <p:grpSp>
        <p:nvGrpSpPr>
          <p:cNvPr id="190" name="Tech Specs 2">
            <a:extLst>
              <a:ext uri="{FF2B5EF4-FFF2-40B4-BE49-F238E27FC236}">
                <a16:creationId xmlns:a16="http://schemas.microsoft.com/office/drawing/2014/main" id="{498B4AA7-29E2-25D1-8121-93BD33F506F8}"/>
              </a:ext>
            </a:extLst>
          </p:cNvPr>
          <p:cNvGrpSpPr/>
          <p:nvPr/>
        </p:nvGrpSpPr>
        <p:grpSpPr>
          <a:xfrm>
            <a:off x="13804675" y="2827105"/>
            <a:ext cx="4530994" cy="338554"/>
            <a:chOff x="7910542" y="2827105"/>
            <a:chExt cx="4530994" cy="338554"/>
          </a:xfrm>
        </p:grpSpPr>
        <p:sp>
          <p:nvSpPr>
            <p:cNvPr id="191" name="TextBox 190">
              <a:extLst>
                <a:ext uri="{FF2B5EF4-FFF2-40B4-BE49-F238E27FC236}">
                  <a16:creationId xmlns:a16="http://schemas.microsoft.com/office/drawing/2014/main" id="{CC4E92B3-3FB3-2628-6DC4-983C7375D3F6}"/>
                </a:ext>
              </a:extLst>
            </p:cNvPr>
            <p:cNvSpPr txBox="1"/>
            <p:nvPr/>
          </p:nvSpPr>
          <p:spPr>
            <a:xfrm>
              <a:off x="7910542" y="2827105"/>
              <a:ext cx="2898878" cy="338554"/>
            </a:xfrm>
            <a:prstGeom prst="rect">
              <a:avLst/>
            </a:prstGeom>
            <a:solidFill>
              <a:srgbClr val="F47F26"/>
            </a:solidFill>
            <a:ln>
              <a:noFill/>
            </a:ln>
          </p:spPr>
          <p:txBody>
            <a:bodyPr wrap="square" rtlCol="0">
              <a:spAutoFit/>
            </a:bodyPr>
            <a:lstStyle/>
            <a:p>
              <a:r>
                <a:rPr lang="es-MX" sz="1600" dirty="0">
                  <a:solidFill>
                    <a:schemeClr val="bg1"/>
                  </a:solidFill>
                  <a:latin typeface="FRUTIGER LT 45 LIGHT" panose="02000503000000000000" pitchFamily="2" charset="0"/>
                </a:rPr>
                <a:t>Dimensiones de la mesa</a:t>
              </a:r>
              <a:endParaRPr lang="en-MX" sz="1600" dirty="0">
                <a:solidFill>
                  <a:schemeClr val="bg1"/>
                </a:solidFill>
                <a:latin typeface="FRUTIGER LT 45 LIGHT" panose="02000503000000000000" pitchFamily="2" charset="0"/>
              </a:endParaRPr>
            </a:p>
          </p:txBody>
        </p:sp>
        <p:sp>
          <p:nvSpPr>
            <p:cNvPr id="192" name="TextBox 191">
              <a:extLst>
                <a:ext uri="{FF2B5EF4-FFF2-40B4-BE49-F238E27FC236}">
                  <a16:creationId xmlns:a16="http://schemas.microsoft.com/office/drawing/2014/main" id="{95471887-501B-478B-645D-8B2A902F0B58}"/>
                </a:ext>
              </a:extLst>
            </p:cNvPr>
            <p:cNvSpPr txBox="1"/>
            <p:nvPr/>
          </p:nvSpPr>
          <p:spPr>
            <a:xfrm>
              <a:off x="10872031" y="2827105"/>
              <a:ext cx="1569505" cy="338554"/>
            </a:xfrm>
            <a:prstGeom prst="rect">
              <a:avLst/>
            </a:prstGeom>
            <a:solidFill>
              <a:srgbClr val="F47F26"/>
            </a:solidFill>
            <a:ln>
              <a:noFill/>
            </a:ln>
          </p:spPr>
          <p:txBody>
            <a:bodyPr wrap="square" rtlCol="0">
              <a:spAutoFit/>
            </a:bodyPr>
            <a:lstStyle/>
            <a:p>
              <a:r>
                <a:rPr lang="en-MX" sz="1600" dirty="0">
                  <a:solidFill>
                    <a:schemeClr val="bg1"/>
                  </a:solidFill>
                  <a:latin typeface="FRUTIGER LT 45 LIGHT" panose="02000503000000000000" pitchFamily="2" charset="0"/>
                </a:rPr>
                <a:t>85 x 35 in</a:t>
              </a:r>
            </a:p>
          </p:txBody>
        </p:sp>
      </p:grpSp>
      <p:grpSp>
        <p:nvGrpSpPr>
          <p:cNvPr id="193" name="Tech Specs 1">
            <a:extLst>
              <a:ext uri="{FF2B5EF4-FFF2-40B4-BE49-F238E27FC236}">
                <a16:creationId xmlns:a16="http://schemas.microsoft.com/office/drawing/2014/main" id="{4CE08E34-4163-B497-0C41-11BC1BF08108}"/>
              </a:ext>
            </a:extLst>
          </p:cNvPr>
          <p:cNvGrpSpPr/>
          <p:nvPr/>
        </p:nvGrpSpPr>
        <p:grpSpPr>
          <a:xfrm>
            <a:off x="13804674" y="2368473"/>
            <a:ext cx="4512797" cy="338554"/>
            <a:chOff x="7910541" y="2368473"/>
            <a:chExt cx="4512797" cy="338554"/>
          </a:xfrm>
        </p:grpSpPr>
        <p:sp>
          <p:nvSpPr>
            <p:cNvPr id="194" name="TextBox 193">
              <a:extLst>
                <a:ext uri="{FF2B5EF4-FFF2-40B4-BE49-F238E27FC236}">
                  <a16:creationId xmlns:a16="http://schemas.microsoft.com/office/drawing/2014/main" id="{B9E3B234-CE13-9C83-FE41-140CE99CA195}"/>
                </a:ext>
              </a:extLst>
            </p:cNvPr>
            <p:cNvSpPr txBox="1"/>
            <p:nvPr/>
          </p:nvSpPr>
          <p:spPr>
            <a:xfrm>
              <a:off x="7910541" y="2368473"/>
              <a:ext cx="2898759" cy="338554"/>
            </a:xfrm>
            <a:prstGeom prst="rect">
              <a:avLst/>
            </a:prstGeom>
            <a:solidFill>
              <a:srgbClr val="F47F26"/>
            </a:solidFill>
            <a:ln>
              <a:noFill/>
            </a:ln>
          </p:spPr>
          <p:txBody>
            <a:bodyPr wrap="square" rtlCol="0">
              <a:spAutoFit/>
            </a:bodyPr>
            <a:lstStyle/>
            <a:p>
              <a:r>
                <a:rPr lang="es-MX" sz="1600" dirty="0">
                  <a:solidFill>
                    <a:schemeClr val="bg1"/>
                  </a:solidFill>
                  <a:latin typeface="FRUTIGER LT 45 LIGHT" panose="02000503000000000000" pitchFamily="2" charset="0"/>
                </a:rPr>
                <a:t>Rango de elevación de la mesa</a:t>
              </a:r>
              <a:endParaRPr lang="en-MX" sz="1600" dirty="0">
                <a:solidFill>
                  <a:schemeClr val="bg1"/>
                </a:solidFill>
                <a:latin typeface="FRUTIGER LT 45 LIGHT" panose="02000503000000000000" pitchFamily="2" charset="0"/>
              </a:endParaRPr>
            </a:p>
          </p:txBody>
        </p:sp>
        <p:sp>
          <p:nvSpPr>
            <p:cNvPr id="195" name="TextBox 194">
              <a:extLst>
                <a:ext uri="{FF2B5EF4-FFF2-40B4-BE49-F238E27FC236}">
                  <a16:creationId xmlns:a16="http://schemas.microsoft.com/office/drawing/2014/main" id="{F91F9ED8-A383-3192-FD05-86C12F5243A7}"/>
                </a:ext>
              </a:extLst>
            </p:cNvPr>
            <p:cNvSpPr txBox="1"/>
            <p:nvPr/>
          </p:nvSpPr>
          <p:spPr>
            <a:xfrm>
              <a:off x="10872033" y="2368473"/>
              <a:ext cx="1551305" cy="338554"/>
            </a:xfrm>
            <a:prstGeom prst="rect">
              <a:avLst/>
            </a:prstGeom>
            <a:solidFill>
              <a:srgbClr val="F47F26"/>
            </a:solidFill>
            <a:ln>
              <a:noFill/>
            </a:ln>
          </p:spPr>
          <p:txBody>
            <a:bodyPr wrap="square" rtlCol="0">
              <a:spAutoFit/>
            </a:bodyPr>
            <a:lstStyle/>
            <a:p>
              <a:r>
                <a:rPr lang="en-MX" sz="1600" dirty="0">
                  <a:solidFill>
                    <a:schemeClr val="bg1"/>
                  </a:solidFill>
                  <a:latin typeface="FRUTIGER LT 45 LIGHT" panose="02000503000000000000" pitchFamily="2" charset="0"/>
                </a:rPr>
                <a:t>21.6-32.4 in</a:t>
              </a:r>
            </a:p>
          </p:txBody>
        </p:sp>
      </p:grpSp>
      <p:sp>
        <p:nvSpPr>
          <p:cNvPr id="202" name="Subtitle Detector Compatibility">
            <a:extLst>
              <a:ext uri="{FF2B5EF4-FFF2-40B4-BE49-F238E27FC236}">
                <a16:creationId xmlns:a16="http://schemas.microsoft.com/office/drawing/2014/main" id="{6D321161-5C78-87B6-54B8-4FB914889125}"/>
              </a:ext>
            </a:extLst>
          </p:cNvPr>
          <p:cNvSpPr txBox="1"/>
          <p:nvPr/>
        </p:nvSpPr>
        <p:spPr>
          <a:xfrm>
            <a:off x="13799026" y="1425985"/>
            <a:ext cx="4473974"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Compatibilidad de Detectores</a:t>
            </a:r>
          </a:p>
        </p:txBody>
      </p:sp>
      <p:sp>
        <p:nvSpPr>
          <p:cNvPr id="203" name="Subtitle Photo Gallery">
            <a:extLst>
              <a:ext uri="{FF2B5EF4-FFF2-40B4-BE49-F238E27FC236}">
                <a16:creationId xmlns:a16="http://schemas.microsoft.com/office/drawing/2014/main" id="{62D0D16C-3126-8001-4E8F-132CE5F7091D}"/>
              </a:ext>
            </a:extLst>
          </p:cNvPr>
          <p:cNvSpPr txBox="1"/>
          <p:nvPr/>
        </p:nvSpPr>
        <p:spPr>
          <a:xfrm>
            <a:off x="13764041" y="1165891"/>
            <a:ext cx="3786875"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204" name="Subtitle Benefits">
            <a:extLst>
              <a:ext uri="{FF2B5EF4-FFF2-40B4-BE49-F238E27FC236}">
                <a16:creationId xmlns:a16="http://schemas.microsoft.com/office/drawing/2014/main" id="{4DB986F2-DB5D-A49E-AD15-908E136AE89D}"/>
              </a:ext>
            </a:extLst>
          </p:cNvPr>
          <p:cNvSpPr txBox="1"/>
          <p:nvPr/>
        </p:nvSpPr>
        <p:spPr>
          <a:xfrm>
            <a:off x="-3970381" y="2475443"/>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sp>
        <p:nvSpPr>
          <p:cNvPr id="206" name="Subtitle Tech Specs">
            <a:extLst>
              <a:ext uri="{FF2B5EF4-FFF2-40B4-BE49-F238E27FC236}">
                <a16:creationId xmlns:a16="http://schemas.microsoft.com/office/drawing/2014/main" id="{7E494A9E-04D7-B23F-54C8-B9A6443CF83B}"/>
              </a:ext>
            </a:extLst>
          </p:cNvPr>
          <p:cNvSpPr txBox="1"/>
          <p:nvPr/>
        </p:nvSpPr>
        <p:spPr>
          <a:xfrm>
            <a:off x="13793968" y="623513"/>
            <a:ext cx="2633726" cy="338554"/>
          </a:xfrm>
          <a:prstGeom prst="rect">
            <a:avLst/>
          </a:prstGeom>
          <a:noFill/>
        </p:spPr>
        <p:txBody>
          <a:bodyPr wrap="square" rtlCol="0">
            <a:spAutoFit/>
          </a:bodyPr>
          <a:lstStyle/>
          <a:p>
            <a:r>
              <a:rPr lang="es-MX" sz="1600" dirty="0">
                <a:solidFill>
                  <a:srgbClr val="F47F26"/>
                </a:solidFill>
                <a:latin typeface="FRUTIGER LT 45 LIGHT" panose="02000503000000000000" pitchFamily="2" charset="0"/>
              </a:rPr>
              <a:t>Especificaciones técnicas</a:t>
            </a:r>
          </a:p>
        </p:txBody>
      </p:sp>
      <p:sp>
        <p:nvSpPr>
          <p:cNvPr id="97" name="Menu Background">
            <a:extLst>
              <a:ext uri="{FF2B5EF4-FFF2-40B4-BE49-F238E27FC236}">
                <a16:creationId xmlns:a16="http://schemas.microsoft.com/office/drawing/2014/main" id="{057C0EF3-650B-EED6-E6C6-E08C4E2281DD}"/>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19" name="Menu Portafolio">
            <a:hlinkClick r:id="rId26" action="ppaction://hlinksldjump"/>
            <a:extLst>
              <a:ext uri="{FF2B5EF4-FFF2-40B4-BE49-F238E27FC236}">
                <a16:creationId xmlns:a16="http://schemas.microsoft.com/office/drawing/2014/main" id="{FE6EA948-F594-ADD9-B492-431F184724D3}"/>
              </a:ext>
            </a:extLst>
          </p:cNvPr>
          <p:cNvSpPr txBox="1"/>
          <p:nvPr/>
        </p:nvSpPr>
        <p:spPr>
          <a:xfrm>
            <a:off x="8814465"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20" name="Menu End Presentation">
            <a:hlinkClick r:id="" action="ppaction://hlinkshowjump?jump=lastslide"/>
            <a:extLst>
              <a:ext uri="{FF2B5EF4-FFF2-40B4-BE49-F238E27FC236}">
                <a16:creationId xmlns:a16="http://schemas.microsoft.com/office/drawing/2014/main" id="{993F22CD-101A-6EBB-35BC-F61EEC7FC56C}"/>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21" name="Menu Detector">
            <a:hlinkClick r:id="rId27" action="ppaction://hlinksldjump"/>
            <a:extLst>
              <a:ext uri="{FF2B5EF4-FFF2-40B4-BE49-F238E27FC236}">
                <a16:creationId xmlns:a16="http://schemas.microsoft.com/office/drawing/2014/main" id="{2F7AFD41-47BE-C651-F368-A8EFA12098C6}"/>
              </a:ext>
            </a:extLst>
          </p:cNvPr>
          <p:cNvSpPr txBox="1"/>
          <p:nvPr/>
        </p:nvSpPr>
        <p:spPr>
          <a:xfrm>
            <a:off x="7407634"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22" name="Menu Photo Gallery">
            <a:hlinkClick r:id="rId28" action="ppaction://hlinksldjump"/>
            <a:extLst>
              <a:ext uri="{FF2B5EF4-FFF2-40B4-BE49-F238E27FC236}">
                <a16:creationId xmlns:a16="http://schemas.microsoft.com/office/drawing/2014/main" id="{6E90F297-92C3-E7CE-648D-850965AFFFB0}"/>
              </a:ext>
            </a:extLst>
          </p:cNvPr>
          <p:cNvSpPr txBox="1"/>
          <p:nvPr/>
        </p:nvSpPr>
        <p:spPr>
          <a:xfrm>
            <a:off x="6000803"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38" name="Menu Benefits">
            <a:hlinkClick r:id="rId29" action="ppaction://hlinksldjump"/>
            <a:extLst>
              <a:ext uri="{FF2B5EF4-FFF2-40B4-BE49-F238E27FC236}">
                <a16:creationId xmlns:a16="http://schemas.microsoft.com/office/drawing/2014/main" id="{966AE44D-E7D2-A2C5-AE64-A10B7E734415}"/>
              </a:ext>
            </a:extLst>
          </p:cNvPr>
          <p:cNvSpPr txBox="1"/>
          <p:nvPr/>
        </p:nvSpPr>
        <p:spPr>
          <a:xfrm>
            <a:off x="459397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39" name="Menu Features">
            <a:hlinkClick r:id="rId30" action="ppaction://hlinksldjump"/>
            <a:extLst>
              <a:ext uri="{FF2B5EF4-FFF2-40B4-BE49-F238E27FC236}">
                <a16:creationId xmlns:a16="http://schemas.microsoft.com/office/drawing/2014/main" id="{A912112D-1CC5-D9CD-08CF-0BE8801E3AD6}"/>
              </a:ext>
            </a:extLst>
          </p:cNvPr>
          <p:cNvSpPr txBox="1"/>
          <p:nvPr/>
        </p:nvSpPr>
        <p:spPr>
          <a:xfrm>
            <a:off x="318714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Características</a:t>
            </a:r>
          </a:p>
        </p:txBody>
      </p:sp>
      <p:sp>
        <p:nvSpPr>
          <p:cNvPr id="140" name="Menu Specifications">
            <a:hlinkClick r:id="rId31" action="ppaction://hlinksldjump"/>
            <a:extLst>
              <a:ext uri="{FF2B5EF4-FFF2-40B4-BE49-F238E27FC236}">
                <a16:creationId xmlns:a16="http://schemas.microsoft.com/office/drawing/2014/main" id="{2F76F1DC-8399-3161-FCE1-F5182CAAD1C3}"/>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41" name="Carestream Logo Menu">
            <a:hlinkClick r:id="" action="ppaction://hlinkshowjump?jump=firstslide"/>
            <a:extLst>
              <a:ext uri="{FF2B5EF4-FFF2-40B4-BE49-F238E27FC236}">
                <a16:creationId xmlns:a16="http://schemas.microsoft.com/office/drawing/2014/main" id="{7BF3CE84-1378-0009-F955-5E1A449E1BAD}"/>
              </a:ext>
            </a:extLst>
          </p:cNvPr>
          <p:cNvPicPr>
            <a:picLocks noChangeAspect="1"/>
          </p:cNvPicPr>
          <p:nvPr/>
        </p:nvPicPr>
        <p:blipFill>
          <a:blip r:embed="rId32"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207" name="DETECTORS">
            <a:extLst>
              <a:ext uri="{FF2B5EF4-FFF2-40B4-BE49-F238E27FC236}">
                <a16:creationId xmlns:a16="http://schemas.microsoft.com/office/drawing/2014/main" id="{CE48C29B-CF85-1A8C-600C-CF1B4A48FC1B}"/>
              </a:ext>
            </a:extLst>
          </p:cNvPr>
          <p:cNvGrpSpPr/>
          <p:nvPr/>
        </p:nvGrpSpPr>
        <p:grpSpPr>
          <a:xfrm>
            <a:off x="-7890919" y="4139232"/>
            <a:ext cx="2042338" cy="2120888"/>
            <a:chOff x="5247304" y="4372963"/>
            <a:chExt cx="2042338" cy="2120888"/>
          </a:xfrm>
        </p:grpSpPr>
        <p:sp>
          <p:nvSpPr>
            <p:cNvPr id="208" name="Rectangulo Detectors">
              <a:hlinkClick r:id="rId33" action="ppaction://hlinksldjump"/>
              <a:extLst>
                <a:ext uri="{FF2B5EF4-FFF2-40B4-BE49-F238E27FC236}">
                  <a16:creationId xmlns:a16="http://schemas.microsoft.com/office/drawing/2014/main" id="{79DF6547-1B58-DDDD-7072-C281792877CA}"/>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9" name="TextBox Detectors">
              <a:hlinkClick r:id="rId33" action="ppaction://hlinksldjump"/>
              <a:extLst>
                <a:ext uri="{FF2B5EF4-FFF2-40B4-BE49-F238E27FC236}">
                  <a16:creationId xmlns:a16="http://schemas.microsoft.com/office/drawing/2014/main" id="{3717B6BD-8440-079F-9AB3-E6C96A6AD18D}"/>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10" name="Product image Detectors">
              <a:hlinkClick r:id="rId33" action="ppaction://hlinksldjump"/>
              <a:extLst>
                <a:ext uri="{FF2B5EF4-FFF2-40B4-BE49-F238E27FC236}">
                  <a16:creationId xmlns:a16="http://schemas.microsoft.com/office/drawing/2014/main" id="{F63F73CD-AFFF-EFA8-A9F7-3983F9FE92C0}"/>
                </a:ext>
              </a:extLst>
            </p:cNvPr>
            <p:cNvPicPr>
              <a:picLocks noChangeAspect="1"/>
            </p:cNvPicPr>
            <p:nvPr/>
          </p:nvPicPr>
          <p:blipFill>
            <a:blip r:embed="rId34"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406488123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mpassOTC" descr="CompassOTC">
            <a:hlinkClick r:id="" action="ppaction://media"/>
            <a:extLst>
              <a:ext uri="{FF2B5EF4-FFF2-40B4-BE49-F238E27FC236}">
                <a16:creationId xmlns:a16="http://schemas.microsoft.com/office/drawing/2014/main" id="{130BAA92-7FDB-A093-F875-06B8FB93B464}"/>
              </a:ext>
            </a:extLst>
          </p:cNvPr>
          <p:cNvPicPr>
            <a:picLocks noChangeAspect="1"/>
          </p:cNvPicPr>
          <p:nvPr>
            <a:videoFile r:link="rId1"/>
            <p:extLst>
              <p:ext uri="{DAA4B4D4-6D71-4841-9C94-3DE7FCFB9230}">
                <p14:media xmlns:p14="http://schemas.microsoft.com/office/powerpoint/2010/main" r:embed="rId2">
                  <p14:trim st="395.4581"/>
                </p14:media>
              </p:ext>
            </p:extLst>
          </p:nvPr>
        </p:nvPicPr>
        <p:blipFill rotWithShape="1">
          <a:blip r:embed="rId5"/>
          <a:srcRect l="1666"/>
          <a:stretch/>
        </p:blipFill>
        <p:spPr>
          <a:xfrm>
            <a:off x="2681873" y="998806"/>
            <a:ext cx="9504008" cy="5436590"/>
          </a:xfrm>
          <a:prstGeom prst="rect">
            <a:avLst/>
          </a:prstGeom>
        </p:spPr>
      </p:pic>
      <p:sp>
        <p:nvSpPr>
          <p:cNvPr id="96" name="TextBox 95">
            <a:hlinkClick r:id="rId6" action="ppaction://hlinksldjump"/>
            <a:extLst>
              <a:ext uri="{FF2B5EF4-FFF2-40B4-BE49-F238E27FC236}">
                <a16:creationId xmlns:a16="http://schemas.microsoft.com/office/drawing/2014/main" id="{96F4CE99-40C6-5806-970E-167C24609A49}"/>
              </a:ext>
            </a:extLst>
          </p:cNvPr>
          <p:cNvSpPr txBox="1"/>
          <p:nvPr/>
        </p:nvSpPr>
        <p:spPr>
          <a:xfrm>
            <a:off x="-75623" y="2500683"/>
            <a:ext cx="2805739" cy="369332"/>
          </a:xfrm>
          <a:prstGeom prst="rect">
            <a:avLst/>
          </a:prstGeom>
          <a:solidFill>
            <a:schemeClr val="bg1">
              <a:lumMod val="75000"/>
            </a:schemeClr>
          </a:solidFill>
          <a:ln>
            <a:noFill/>
          </a:ln>
        </p:spPr>
        <p:txBody>
          <a:bodyPr wrap="square" rtlCol="0">
            <a:spAutoFit/>
          </a:bodyPr>
          <a:lstStyle/>
          <a:p>
            <a:pPr algn="r"/>
            <a:r>
              <a:rPr lang="es-MX">
                <a:solidFill>
                  <a:schemeClr val="bg1"/>
                </a:solidFill>
                <a:latin typeface="FRUTIGER LT 45 LIGHT" panose="02000503000000000000" pitchFamily="2" charset="0"/>
              </a:rPr>
              <a:t>Inalámbrico a Demanda</a:t>
            </a:r>
            <a:endParaRPr lang="en-MX">
              <a:solidFill>
                <a:schemeClr val="bg1"/>
              </a:solidFill>
              <a:latin typeface="FRUTIGER LT 45 LIGHT" panose="02000503000000000000" pitchFamily="2" charset="0"/>
            </a:endParaRPr>
          </a:p>
        </p:txBody>
      </p:sp>
      <p:sp>
        <p:nvSpPr>
          <p:cNvPr id="97" name="TextBox 96">
            <a:hlinkClick r:id="rId7" action="ppaction://hlinksldjump"/>
            <a:extLst>
              <a:ext uri="{FF2B5EF4-FFF2-40B4-BE49-F238E27FC236}">
                <a16:creationId xmlns:a16="http://schemas.microsoft.com/office/drawing/2014/main" id="{ED6B9E01-46D7-3D16-5351-EF1004A96015}"/>
              </a:ext>
            </a:extLst>
          </p:cNvPr>
          <p:cNvSpPr txBox="1"/>
          <p:nvPr/>
        </p:nvSpPr>
        <p:spPr>
          <a:xfrm>
            <a:off x="-75625" y="2903356"/>
            <a:ext cx="2805739" cy="369332"/>
          </a:xfrm>
          <a:prstGeom prst="rect">
            <a:avLst/>
          </a:prstGeom>
          <a:solidFill>
            <a:srgbClr val="F47F26"/>
          </a:solidFill>
          <a:ln>
            <a:noFill/>
          </a:ln>
        </p:spPr>
        <p:txBody>
          <a:bodyPr wrap="square" rtlCol="0">
            <a:spAutoFit/>
          </a:bodyPr>
          <a:lstStyle/>
          <a:p>
            <a:pPr algn="r"/>
            <a:r>
              <a:rPr lang="en-US" dirty="0" err="1">
                <a:solidFill>
                  <a:schemeClr val="bg1"/>
                </a:solidFill>
                <a:latin typeface="FRUTIGER LT 45 LIGHT" panose="02000503000000000000" pitchFamily="2" charset="0"/>
              </a:rPr>
              <a:t>Autocentrado</a:t>
            </a:r>
            <a:endParaRPr lang="en-MX" dirty="0">
              <a:solidFill>
                <a:schemeClr val="bg1"/>
              </a:solidFill>
              <a:latin typeface="FRUTIGER LT 45 LIGHT" panose="02000503000000000000" pitchFamily="2" charset="0"/>
            </a:endParaRPr>
          </a:p>
        </p:txBody>
      </p:sp>
      <p:sp>
        <p:nvSpPr>
          <p:cNvPr id="98" name="TextBox 97">
            <a:hlinkClick r:id="rId8" action="ppaction://hlinksldjump"/>
            <a:extLst>
              <a:ext uri="{FF2B5EF4-FFF2-40B4-BE49-F238E27FC236}">
                <a16:creationId xmlns:a16="http://schemas.microsoft.com/office/drawing/2014/main" id="{C44F379D-DBCF-9318-F202-6315C985CB18}"/>
              </a:ext>
            </a:extLst>
          </p:cNvPr>
          <p:cNvSpPr txBox="1"/>
          <p:nvPr/>
        </p:nvSpPr>
        <p:spPr>
          <a:xfrm>
            <a:off x="-75623" y="4421716"/>
            <a:ext cx="2805737" cy="369332"/>
          </a:xfrm>
          <a:prstGeom prst="rect">
            <a:avLst/>
          </a:prstGeom>
          <a:solidFill>
            <a:srgbClr val="F8A633"/>
          </a:solidFill>
          <a:ln>
            <a:noFill/>
          </a:ln>
        </p:spPr>
        <p:txBody>
          <a:bodyPr wrap="square" rtlCol="0">
            <a:spAutoFit/>
          </a:bodyPr>
          <a:lstStyle/>
          <a:p>
            <a:pPr algn="r"/>
            <a:r>
              <a:rPr lang="es-ES">
                <a:solidFill>
                  <a:schemeClr val="bg1"/>
                </a:solidFill>
                <a:latin typeface="FRUTIGER LT 45 LIGHT" panose="02000503000000000000" pitchFamily="2" charset="0"/>
              </a:rPr>
              <a:t>Smart Noise Cancellation</a:t>
            </a:r>
            <a:endParaRPr lang="en-MX">
              <a:solidFill>
                <a:schemeClr val="bg1"/>
              </a:solidFill>
              <a:latin typeface="FRUTIGER LT 45 LIGHT" panose="02000503000000000000" pitchFamily="2" charset="0"/>
            </a:endParaRPr>
          </a:p>
        </p:txBody>
      </p:sp>
      <p:sp>
        <p:nvSpPr>
          <p:cNvPr id="99" name="TextBox 98">
            <a:hlinkClick r:id="rId9" action="ppaction://hlinksldjump"/>
            <a:extLst>
              <a:ext uri="{FF2B5EF4-FFF2-40B4-BE49-F238E27FC236}">
                <a16:creationId xmlns:a16="http://schemas.microsoft.com/office/drawing/2014/main" id="{F9264E89-A726-8A9C-7FAE-6AC0DCCAEF4A}"/>
              </a:ext>
            </a:extLst>
          </p:cNvPr>
          <p:cNvSpPr txBox="1"/>
          <p:nvPr/>
        </p:nvSpPr>
        <p:spPr>
          <a:xfrm>
            <a:off x="-75625" y="3708702"/>
            <a:ext cx="2805739" cy="369332"/>
          </a:xfrm>
          <a:prstGeom prst="rect">
            <a:avLst/>
          </a:prstGeom>
          <a:solidFill>
            <a:srgbClr val="F47F26"/>
          </a:solidFill>
          <a:ln>
            <a:noFill/>
          </a:ln>
        </p:spPr>
        <p:txBody>
          <a:bodyPr wrap="square" rtlCol="0">
            <a:spAutoFit/>
          </a:bodyPr>
          <a:lstStyle/>
          <a:p>
            <a:pPr algn="r"/>
            <a:r>
              <a:rPr lang="en-MX">
                <a:solidFill>
                  <a:schemeClr val="bg1"/>
                </a:solidFill>
                <a:latin typeface="FRUTIGER LT 45 LIGHT" panose="02000503000000000000" pitchFamily="2" charset="0"/>
              </a:rPr>
              <a:t>Auto LLI</a:t>
            </a:r>
          </a:p>
        </p:txBody>
      </p:sp>
      <p:sp>
        <p:nvSpPr>
          <p:cNvPr id="100" name="Feature">
            <a:hlinkClick r:id="rId10" action="ppaction://hlinksldjump"/>
            <a:extLst>
              <a:ext uri="{FF2B5EF4-FFF2-40B4-BE49-F238E27FC236}">
                <a16:creationId xmlns:a16="http://schemas.microsoft.com/office/drawing/2014/main" id="{D3589179-66F8-8035-861D-4A31C472AC15}"/>
              </a:ext>
            </a:extLst>
          </p:cNvPr>
          <p:cNvSpPr txBox="1"/>
          <p:nvPr/>
        </p:nvSpPr>
        <p:spPr>
          <a:xfrm>
            <a:off x="-75625" y="3306029"/>
            <a:ext cx="2805739" cy="369332"/>
          </a:xfrm>
          <a:prstGeom prst="rect">
            <a:avLst/>
          </a:prstGeom>
          <a:solidFill>
            <a:srgbClr val="F47F26"/>
          </a:solidFill>
          <a:ln>
            <a:noFill/>
          </a:ln>
        </p:spPr>
        <p:txBody>
          <a:bodyPr wrap="square" rtlCol="0">
            <a:spAutoFit/>
          </a:bodyPr>
          <a:lstStyle/>
          <a:p>
            <a:pPr algn="r"/>
            <a:r>
              <a:rPr lang="en-US">
                <a:solidFill>
                  <a:schemeClr val="bg1"/>
                </a:solidFill>
                <a:latin typeface="FRUTIGER LT 45 LIGHT" panose="02000503000000000000" pitchFamily="2" charset="0"/>
              </a:rPr>
              <a:t>Smart Room</a:t>
            </a:r>
            <a:endParaRPr lang="en-MX">
              <a:solidFill>
                <a:schemeClr val="bg1"/>
              </a:solidFill>
              <a:latin typeface="FRUTIGER LT 45 LIGHT" panose="02000503000000000000" pitchFamily="2" charset="0"/>
            </a:endParaRPr>
          </a:p>
        </p:txBody>
      </p:sp>
      <p:sp>
        <p:nvSpPr>
          <p:cNvPr id="101" name="Software Text">
            <a:extLst>
              <a:ext uri="{FF2B5EF4-FFF2-40B4-BE49-F238E27FC236}">
                <a16:creationId xmlns:a16="http://schemas.microsoft.com/office/drawing/2014/main" id="{8C01F89D-4D82-CAF0-04F6-1F74E68F6115}"/>
              </a:ext>
            </a:extLst>
          </p:cNvPr>
          <p:cNvSpPr txBox="1"/>
          <p:nvPr/>
        </p:nvSpPr>
        <p:spPr>
          <a:xfrm>
            <a:off x="1327244" y="4111375"/>
            <a:ext cx="1402168" cy="276999"/>
          </a:xfrm>
          <a:prstGeom prst="rect">
            <a:avLst/>
          </a:prstGeom>
          <a:noFill/>
        </p:spPr>
        <p:txBody>
          <a:bodyPr wrap="square" rtlCol="0">
            <a:spAutoFit/>
          </a:bodyPr>
          <a:lstStyle/>
          <a:p>
            <a:pPr algn="r"/>
            <a:r>
              <a:rPr lang="en-MX" sz="1200" b="1">
                <a:latin typeface="FRUTIGER LT 45 LIGHT" panose="02000503000000000000" pitchFamily="2" charset="0"/>
              </a:rPr>
              <a:t>Software</a:t>
            </a:r>
          </a:p>
        </p:txBody>
      </p:sp>
      <p:pic>
        <p:nvPicPr>
          <p:cNvPr id="80" name="C logo">
            <a:extLst>
              <a:ext uri="{FF2B5EF4-FFF2-40B4-BE49-F238E27FC236}">
                <a16:creationId xmlns:a16="http://schemas.microsoft.com/office/drawing/2014/main" id="{B25C44F5-BEB9-FB17-06FB-EF937BFC9564}"/>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1137094" y="1311270"/>
            <a:ext cx="451532" cy="451532"/>
          </a:xfrm>
          <a:prstGeom prst="rect">
            <a:avLst/>
          </a:prstGeom>
        </p:spPr>
      </p:pic>
      <p:sp>
        <p:nvSpPr>
          <p:cNvPr id="81" name="Subtitle">
            <a:extLst>
              <a:ext uri="{FF2B5EF4-FFF2-40B4-BE49-F238E27FC236}">
                <a16:creationId xmlns:a16="http://schemas.microsoft.com/office/drawing/2014/main" id="{182C6D89-C4FC-CF93-D21F-C0AFA0DA5768}"/>
              </a:ext>
            </a:extLst>
          </p:cNvPr>
          <p:cNvSpPr txBox="1"/>
          <p:nvPr/>
        </p:nvSpPr>
        <p:spPr>
          <a:xfrm>
            <a:off x="0" y="2075464"/>
            <a:ext cx="2757624" cy="307777"/>
          </a:xfrm>
          <a:prstGeom prst="rect">
            <a:avLst/>
          </a:prstGeom>
          <a:noFill/>
        </p:spPr>
        <p:txBody>
          <a:bodyPr wrap="square" rtlCol="0">
            <a:spAutoFit/>
          </a:bodyPr>
          <a:lstStyle/>
          <a:p>
            <a:pPr algn="r"/>
            <a:r>
              <a:rPr lang="es-MX" sz="1400">
                <a:solidFill>
                  <a:srgbClr val="F47F26"/>
                </a:solidFill>
                <a:latin typeface="FRUTIGER LT 45 LIGHT" panose="02000503000000000000" pitchFamily="2" charset="0"/>
              </a:rPr>
              <a:t>Características</a:t>
            </a:r>
          </a:p>
        </p:txBody>
      </p:sp>
      <p:sp>
        <p:nvSpPr>
          <p:cNvPr id="82" name="Title">
            <a:extLst>
              <a:ext uri="{FF2B5EF4-FFF2-40B4-BE49-F238E27FC236}">
                <a16:creationId xmlns:a16="http://schemas.microsoft.com/office/drawing/2014/main" id="{7952D56C-3001-6BFA-92E4-C6118B429057}"/>
              </a:ext>
            </a:extLst>
          </p:cNvPr>
          <p:cNvSpPr txBox="1"/>
          <p:nvPr/>
        </p:nvSpPr>
        <p:spPr>
          <a:xfrm>
            <a:off x="0" y="1823717"/>
            <a:ext cx="2740788" cy="584775"/>
          </a:xfrm>
          <a:prstGeom prst="rect">
            <a:avLst/>
          </a:prstGeom>
          <a:noFill/>
        </p:spPr>
        <p:txBody>
          <a:bodyPr wrap="square" rtlCol="0">
            <a:spAutoFit/>
          </a:bodyPr>
          <a:lstStyle/>
          <a:p>
            <a:pPr algn="r"/>
            <a:r>
              <a:rPr lang="en-US" sz="1600" b="1" dirty="0">
                <a:latin typeface="FRUTIGER LT 65" panose="02000503000000000000" pitchFamily="2" charset="0"/>
              </a:rPr>
              <a:t>Sistema DRX-Compass OTC</a:t>
            </a:r>
          </a:p>
        </p:txBody>
      </p:sp>
      <p:sp>
        <p:nvSpPr>
          <p:cNvPr id="4" name="Rectangle blanco">
            <a:extLst>
              <a:ext uri="{FF2B5EF4-FFF2-40B4-BE49-F238E27FC236}">
                <a16:creationId xmlns:a16="http://schemas.microsoft.com/office/drawing/2014/main" id="{B4F10DE2-5FC3-1158-E327-4D55C73AE2E1}"/>
              </a:ext>
            </a:extLst>
          </p:cNvPr>
          <p:cNvSpPr/>
          <p:nvPr/>
        </p:nvSpPr>
        <p:spPr>
          <a:xfrm>
            <a:off x="8341895" y="1058779"/>
            <a:ext cx="4044384" cy="110349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42" name="Rectangle WOD">
            <a:extLst>
              <a:ext uri="{FF2B5EF4-FFF2-40B4-BE49-F238E27FC236}">
                <a16:creationId xmlns:a16="http://schemas.microsoft.com/office/drawing/2014/main" id="{45DC370D-BD2E-D3EE-D4FE-777A16D1C15F}"/>
              </a:ext>
            </a:extLst>
          </p:cNvPr>
          <p:cNvSpPr/>
          <p:nvPr/>
        </p:nvSpPr>
        <p:spPr>
          <a:xfrm>
            <a:off x="9012384" y="1174233"/>
            <a:ext cx="3204000" cy="797993"/>
          </a:xfrm>
          <a:prstGeom prst="rect">
            <a:avLst/>
          </a:prstGeom>
          <a:solidFill>
            <a:srgbClr val="E1712C"/>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tIns="216000" rtlCol="0" anchor="ctr"/>
          <a:lstStyle/>
          <a:p>
            <a:r>
              <a:rPr lang="en-MX" sz="2000" b="1" dirty="0"/>
              <a:t>WOD</a:t>
            </a:r>
          </a:p>
          <a:p>
            <a:r>
              <a:rPr lang="en-MX" sz="1600" dirty="0"/>
              <a:t>Bandeja para detector inalámbrico</a:t>
            </a:r>
          </a:p>
          <a:p>
            <a:pPr algn="ctr"/>
            <a:endParaRPr lang="en-MX" dirty="0"/>
          </a:p>
        </p:txBody>
      </p:sp>
      <p:sp>
        <p:nvSpPr>
          <p:cNvPr id="144" name="Our Portafolio text box">
            <a:extLst>
              <a:ext uri="{FF2B5EF4-FFF2-40B4-BE49-F238E27FC236}">
                <a16:creationId xmlns:a16="http://schemas.microsoft.com/office/drawing/2014/main" id="{5D15EDD7-47CE-ECDD-E778-F59D235595B1}"/>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45" name="Thank you Title">
            <a:extLst>
              <a:ext uri="{FF2B5EF4-FFF2-40B4-BE49-F238E27FC236}">
                <a16:creationId xmlns:a16="http://schemas.microsoft.com/office/drawing/2014/main" id="{1D906D3E-DA94-F26C-7B1A-C81809331F60}"/>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46" name="Why Us picture">
            <a:extLst>
              <a:ext uri="{FF2B5EF4-FFF2-40B4-BE49-F238E27FC236}">
                <a16:creationId xmlns:a16="http://schemas.microsoft.com/office/drawing/2014/main" id="{02B746D8-4D3A-A312-D45F-8BDE432B14D1}"/>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grpSp>
        <p:nvGrpSpPr>
          <p:cNvPr id="147" name="PRINTING">
            <a:extLst>
              <a:ext uri="{FF2B5EF4-FFF2-40B4-BE49-F238E27FC236}">
                <a16:creationId xmlns:a16="http://schemas.microsoft.com/office/drawing/2014/main" id="{CCC77344-1AF2-D292-F027-12D4D2400C34}"/>
              </a:ext>
            </a:extLst>
          </p:cNvPr>
          <p:cNvGrpSpPr/>
          <p:nvPr/>
        </p:nvGrpSpPr>
        <p:grpSpPr>
          <a:xfrm>
            <a:off x="-4150933" y="4208655"/>
            <a:ext cx="2263350" cy="1982042"/>
            <a:chOff x="9691837" y="4522498"/>
            <a:chExt cx="2263350" cy="1982042"/>
          </a:xfrm>
        </p:grpSpPr>
        <p:sp>
          <p:nvSpPr>
            <p:cNvPr id="148" name="Rectangulo Printing">
              <a:hlinkClick r:id="rId13" action="ppaction://hlinksldjump"/>
              <a:extLst>
                <a:ext uri="{FF2B5EF4-FFF2-40B4-BE49-F238E27FC236}">
                  <a16:creationId xmlns:a16="http://schemas.microsoft.com/office/drawing/2014/main" id="{82C28032-B641-4DE3-F7B7-F261EEDDDE7D}"/>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49" name="TextBox Printing">
              <a:hlinkClick r:id="rId13" action="ppaction://hlinksldjump"/>
              <a:extLst>
                <a:ext uri="{FF2B5EF4-FFF2-40B4-BE49-F238E27FC236}">
                  <a16:creationId xmlns:a16="http://schemas.microsoft.com/office/drawing/2014/main" id="{C18959C5-04CD-4BEC-AB53-14F0EC3413B8}"/>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50" name="Prodcut image 5950">
              <a:hlinkClick r:id="rId13" action="ppaction://hlinksldjump"/>
              <a:extLst>
                <a:ext uri="{FF2B5EF4-FFF2-40B4-BE49-F238E27FC236}">
                  <a16:creationId xmlns:a16="http://schemas.microsoft.com/office/drawing/2014/main" id="{27367012-654F-FB34-E37B-B4198A1EFA41}"/>
                </a:ext>
              </a:extLst>
            </p:cNvPr>
            <p:cNvPicPr>
              <a:picLocks noChangeAspect="1" noChangeArrowheads="1"/>
            </p:cNvPicPr>
            <p:nvPr/>
          </p:nvPicPr>
          <p:blipFill>
            <a:blip r:embed="rId14"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51" name="Vita Flex">
              <a:hlinkClick r:id="rId13" action="ppaction://hlinksldjump"/>
              <a:extLst>
                <a:ext uri="{FF2B5EF4-FFF2-40B4-BE49-F238E27FC236}">
                  <a16:creationId xmlns:a16="http://schemas.microsoft.com/office/drawing/2014/main" id="{5B9D0B2C-D94C-50FA-97CF-A05687D59336}"/>
                </a:ext>
              </a:extLst>
            </p:cNvPr>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56" name="RISE">
            <a:extLst>
              <a:ext uri="{FF2B5EF4-FFF2-40B4-BE49-F238E27FC236}">
                <a16:creationId xmlns:a16="http://schemas.microsoft.com/office/drawing/2014/main" id="{4C62C3A0-21A1-08C0-490A-268069183C30}"/>
              </a:ext>
            </a:extLst>
          </p:cNvPr>
          <p:cNvGrpSpPr/>
          <p:nvPr/>
        </p:nvGrpSpPr>
        <p:grpSpPr>
          <a:xfrm>
            <a:off x="-11285110" y="4208655"/>
            <a:ext cx="2042338" cy="1982042"/>
            <a:chOff x="3870208" y="4306822"/>
            <a:chExt cx="2042338" cy="1982042"/>
          </a:xfrm>
        </p:grpSpPr>
        <p:grpSp>
          <p:nvGrpSpPr>
            <p:cNvPr id="157" name="RISE">
              <a:extLst>
                <a:ext uri="{FF2B5EF4-FFF2-40B4-BE49-F238E27FC236}">
                  <a16:creationId xmlns:a16="http://schemas.microsoft.com/office/drawing/2014/main" id="{8AE4810E-1A29-9C61-08B3-43E99CBCB9ED}"/>
                </a:ext>
              </a:extLst>
            </p:cNvPr>
            <p:cNvGrpSpPr/>
            <p:nvPr/>
          </p:nvGrpSpPr>
          <p:grpSpPr>
            <a:xfrm>
              <a:off x="3870208" y="4306822"/>
              <a:ext cx="2042338" cy="1982042"/>
              <a:chOff x="2933238" y="4372963"/>
              <a:chExt cx="2042338" cy="1982042"/>
            </a:xfrm>
          </p:grpSpPr>
          <p:sp>
            <p:nvSpPr>
              <p:cNvPr id="159" name="Rectangulo Rise">
                <a:hlinkClick r:id="rId16" action="ppaction://hlinksldjump"/>
                <a:extLst>
                  <a:ext uri="{FF2B5EF4-FFF2-40B4-BE49-F238E27FC236}">
                    <a16:creationId xmlns:a16="http://schemas.microsoft.com/office/drawing/2014/main" id="{6CC17DBF-BA59-0916-4904-1754432E9EAF}"/>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0" name="TextBox Rise">
                <a:hlinkClick r:id="rId16" action="ppaction://hlinksldjump"/>
                <a:extLst>
                  <a:ext uri="{FF2B5EF4-FFF2-40B4-BE49-F238E27FC236}">
                    <a16:creationId xmlns:a16="http://schemas.microsoft.com/office/drawing/2014/main" id="{4DC4B16C-D161-528B-3B85-427F788FF234}"/>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58" name="Picture 157">
              <a:hlinkClick r:id="rId16" action="ppaction://hlinksldjump"/>
              <a:extLst>
                <a:ext uri="{FF2B5EF4-FFF2-40B4-BE49-F238E27FC236}">
                  <a16:creationId xmlns:a16="http://schemas.microsoft.com/office/drawing/2014/main" id="{444F06DC-8342-B6B2-3E39-FBFB90E8AFDE}"/>
                </a:ext>
              </a:extLst>
            </p:cNvPr>
            <p:cNvPicPr>
              <a:picLocks noChangeAspect="1"/>
            </p:cNvPicPr>
            <p:nvPr/>
          </p:nvPicPr>
          <p:blipFill>
            <a:blip r:embed="rId17"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61" name="REVOLUTION">
            <a:extLst>
              <a:ext uri="{FF2B5EF4-FFF2-40B4-BE49-F238E27FC236}">
                <a16:creationId xmlns:a16="http://schemas.microsoft.com/office/drawing/2014/main" id="{4D5D93CD-D5A3-BA35-0033-26AF1A62FC6F}"/>
              </a:ext>
            </a:extLst>
          </p:cNvPr>
          <p:cNvGrpSpPr/>
          <p:nvPr/>
        </p:nvGrpSpPr>
        <p:grpSpPr>
          <a:xfrm>
            <a:off x="-14975241" y="4203612"/>
            <a:ext cx="2062983" cy="1992129"/>
            <a:chOff x="612262" y="4383050"/>
            <a:chExt cx="2062983" cy="1992129"/>
          </a:xfrm>
        </p:grpSpPr>
        <p:sp>
          <p:nvSpPr>
            <p:cNvPr id="162" name="Rectangulo Revolution">
              <a:hlinkClick r:id="rId18" action="ppaction://hlinksldjump"/>
              <a:extLst>
                <a:ext uri="{FF2B5EF4-FFF2-40B4-BE49-F238E27FC236}">
                  <a16:creationId xmlns:a16="http://schemas.microsoft.com/office/drawing/2014/main" id="{CC86ACB4-003F-18EC-3773-2F69500918F4}"/>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63" name="Prodcut image Revolution">
              <a:hlinkClick r:id="rId18" action="ppaction://hlinksldjump"/>
              <a:extLst>
                <a:ext uri="{FF2B5EF4-FFF2-40B4-BE49-F238E27FC236}">
                  <a16:creationId xmlns:a16="http://schemas.microsoft.com/office/drawing/2014/main" id="{2EE056D0-3C7C-8D1C-3531-E99D14E4C7D5}"/>
                </a:ext>
              </a:extLst>
            </p:cNvPr>
            <p:cNvPicPr>
              <a:picLocks noChangeAspect="1"/>
            </p:cNvPicPr>
            <p:nvPr/>
          </p:nvPicPr>
          <p:blipFill>
            <a:blip r:embed="rId19"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64" name="TextBox Revolution">
              <a:hlinkClick r:id="rId18" action="ppaction://hlinksldjump"/>
              <a:extLst>
                <a:ext uri="{FF2B5EF4-FFF2-40B4-BE49-F238E27FC236}">
                  <a16:creationId xmlns:a16="http://schemas.microsoft.com/office/drawing/2014/main" id="{6AC31C22-C97A-7E0F-B92E-620DEA9F1BE3}"/>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65" name="EXCEL">
            <a:extLst>
              <a:ext uri="{FF2B5EF4-FFF2-40B4-BE49-F238E27FC236}">
                <a16:creationId xmlns:a16="http://schemas.microsoft.com/office/drawing/2014/main" id="{8AA52AB6-3DAC-D433-90B2-CE8F99E2440B}"/>
              </a:ext>
            </a:extLst>
          </p:cNvPr>
          <p:cNvGrpSpPr/>
          <p:nvPr/>
        </p:nvGrpSpPr>
        <p:grpSpPr>
          <a:xfrm>
            <a:off x="26541013" y="1885505"/>
            <a:ext cx="2057103" cy="1982042"/>
            <a:chOff x="9706418" y="2036246"/>
            <a:chExt cx="2057103" cy="1982042"/>
          </a:xfrm>
        </p:grpSpPr>
        <p:sp>
          <p:nvSpPr>
            <p:cNvPr id="166" name="Rectangulo Excel">
              <a:hlinkClick r:id="rId20" action="ppaction://hlinksldjump"/>
              <a:extLst>
                <a:ext uri="{FF2B5EF4-FFF2-40B4-BE49-F238E27FC236}">
                  <a16:creationId xmlns:a16="http://schemas.microsoft.com/office/drawing/2014/main" id="{C0706177-C8E7-2143-67DF-B63D2F0B6C21}"/>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7" name="TextBox Excel">
              <a:hlinkClick r:id="rId20" action="ppaction://hlinksldjump"/>
              <a:extLst>
                <a:ext uri="{FF2B5EF4-FFF2-40B4-BE49-F238E27FC236}">
                  <a16:creationId xmlns:a16="http://schemas.microsoft.com/office/drawing/2014/main" id="{ACD1628A-001C-92B7-F05D-F763D27CAAA6}"/>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68" name="Product image Excel">
              <a:hlinkClick r:id="rId20" action="ppaction://hlinksldjump"/>
              <a:extLst>
                <a:ext uri="{FF2B5EF4-FFF2-40B4-BE49-F238E27FC236}">
                  <a16:creationId xmlns:a16="http://schemas.microsoft.com/office/drawing/2014/main" id="{0755C00A-9CBB-31B6-184B-E3D8317EEC34}"/>
                </a:ext>
              </a:extLst>
            </p:cNvPr>
            <p:cNvPicPr>
              <a:picLocks noChangeAspect="1"/>
            </p:cNvPicPr>
            <p:nvPr/>
          </p:nvPicPr>
          <p:blipFill>
            <a:blip r:embed="rId21"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69" name="COMPAS OTC">
            <a:extLst>
              <a:ext uri="{FF2B5EF4-FFF2-40B4-BE49-F238E27FC236}">
                <a16:creationId xmlns:a16="http://schemas.microsoft.com/office/drawing/2014/main" id="{329F87E3-6C40-B219-5EAF-A390F395B31C}"/>
              </a:ext>
            </a:extLst>
          </p:cNvPr>
          <p:cNvGrpSpPr/>
          <p:nvPr/>
        </p:nvGrpSpPr>
        <p:grpSpPr>
          <a:xfrm>
            <a:off x="22389051" y="1885505"/>
            <a:ext cx="2042338" cy="1982042"/>
            <a:chOff x="5078285" y="2036246"/>
            <a:chExt cx="2042338" cy="1982042"/>
          </a:xfrm>
        </p:grpSpPr>
        <p:sp>
          <p:nvSpPr>
            <p:cNvPr id="170" name="Rectangulo Compas OTC">
              <a:hlinkClick r:id="rId22" action="ppaction://hlinksldjump"/>
              <a:extLst>
                <a:ext uri="{FF2B5EF4-FFF2-40B4-BE49-F238E27FC236}">
                  <a16:creationId xmlns:a16="http://schemas.microsoft.com/office/drawing/2014/main" id="{C45BBDAC-54FE-14E1-5D80-AC8079E23274}"/>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1" name="TextBox Compass OTC">
              <a:hlinkClick r:id="rId22" action="ppaction://hlinksldjump"/>
              <a:extLst>
                <a:ext uri="{FF2B5EF4-FFF2-40B4-BE49-F238E27FC236}">
                  <a16:creationId xmlns:a16="http://schemas.microsoft.com/office/drawing/2014/main" id="{A26BA1E3-1535-37C1-3156-51DE5D18E6B2}"/>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72" name="Product image Compass OTC">
              <a:hlinkClick r:id="rId22" action="ppaction://hlinksldjump"/>
              <a:extLst>
                <a:ext uri="{FF2B5EF4-FFF2-40B4-BE49-F238E27FC236}">
                  <a16:creationId xmlns:a16="http://schemas.microsoft.com/office/drawing/2014/main" id="{889B0A79-D7C6-8C6C-D143-8DCE0452EA8F}"/>
                </a:ext>
              </a:extLst>
            </p:cNvPr>
            <p:cNvPicPr>
              <a:picLocks noChangeAspect="1"/>
            </p:cNvPicPr>
            <p:nvPr/>
          </p:nvPicPr>
          <p:blipFill rotWithShape="1">
            <a:blip r:embed="rId23"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73" name="COMPASS FMT">
            <a:extLst>
              <a:ext uri="{FF2B5EF4-FFF2-40B4-BE49-F238E27FC236}">
                <a16:creationId xmlns:a16="http://schemas.microsoft.com/office/drawing/2014/main" id="{4A70D154-2915-68B7-EE37-1C5ABAC54618}"/>
              </a:ext>
            </a:extLst>
          </p:cNvPr>
          <p:cNvGrpSpPr/>
          <p:nvPr/>
        </p:nvGrpSpPr>
        <p:grpSpPr>
          <a:xfrm>
            <a:off x="18200403" y="1885505"/>
            <a:ext cx="2042338" cy="1982042"/>
            <a:chOff x="2774521" y="2046333"/>
            <a:chExt cx="2042338" cy="1982042"/>
          </a:xfrm>
        </p:grpSpPr>
        <p:grpSp>
          <p:nvGrpSpPr>
            <p:cNvPr id="174" name="Group 173">
              <a:extLst>
                <a:ext uri="{FF2B5EF4-FFF2-40B4-BE49-F238E27FC236}">
                  <a16:creationId xmlns:a16="http://schemas.microsoft.com/office/drawing/2014/main" id="{64897DC5-422B-41B5-9825-FF5FB0C0D856}"/>
                </a:ext>
              </a:extLst>
            </p:cNvPr>
            <p:cNvGrpSpPr/>
            <p:nvPr/>
          </p:nvGrpSpPr>
          <p:grpSpPr>
            <a:xfrm>
              <a:off x="2774521" y="2046333"/>
              <a:ext cx="2042338" cy="1982042"/>
              <a:chOff x="2774521" y="2046333"/>
              <a:chExt cx="2042338" cy="1982042"/>
            </a:xfrm>
          </p:grpSpPr>
          <p:sp>
            <p:nvSpPr>
              <p:cNvPr id="176" name="Rectangulo Horizon">
                <a:hlinkClick r:id="rId24" action="ppaction://hlinksldjump"/>
                <a:extLst>
                  <a:ext uri="{FF2B5EF4-FFF2-40B4-BE49-F238E27FC236}">
                    <a16:creationId xmlns:a16="http://schemas.microsoft.com/office/drawing/2014/main" id="{393AAB50-F06E-1E11-51C1-23A35325B956}"/>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7" name="TextBox Compass FMT">
                <a:hlinkClick r:id="rId24" action="ppaction://hlinksldjump"/>
                <a:extLst>
                  <a:ext uri="{FF2B5EF4-FFF2-40B4-BE49-F238E27FC236}">
                    <a16:creationId xmlns:a16="http://schemas.microsoft.com/office/drawing/2014/main" id="{CA17CC64-AD70-884E-007F-840050977FA4}"/>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75" name="Picture 174">
              <a:hlinkClick r:id="rId24" action="ppaction://hlinksldjump"/>
              <a:extLst>
                <a:ext uri="{FF2B5EF4-FFF2-40B4-BE49-F238E27FC236}">
                  <a16:creationId xmlns:a16="http://schemas.microsoft.com/office/drawing/2014/main" id="{38BC0F94-7E1A-948A-685C-C707EA129BF9}"/>
                </a:ext>
              </a:extLst>
            </p:cNvPr>
            <p:cNvPicPr>
              <a:picLocks noChangeAspect="1"/>
            </p:cNvPicPr>
            <p:nvPr/>
          </p:nvPicPr>
          <p:blipFill rotWithShape="1">
            <a:blip r:embed="rId25"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78" name="HORIZON">
            <a:extLst>
              <a:ext uri="{FF2B5EF4-FFF2-40B4-BE49-F238E27FC236}">
                <a16:creationId xmlns:a16="http://schemas.microsoft.com/office/drawing/2014/main" id="{B9D6081C-5253-2A68-37D3-6773BC300945}"/>
              </a:ext>
            </a:extLst>
          </p:cNvPr>
          <p:cNvGrpSpPr/>
          <p:nvPr/>
        </p:nvGrpSpPr>
        <p:grpSpPr>
          <a:xfrm>
            <a:off x="14110573" y="1885505"/>
            <a:ext cx="2062983" cy="1982042"/>
            <a:chOff x="443243" y="2046333"/>
            <a:chExt cx="2062983" cy="1982042"/>
          </a:xfrm>
        </p:grpSpPr>
        <p:sp>
          <p:nvSpPr>
            <p:cNvPr id="179" name="Rectangulo Horizon">
              <a:hlinkClick r:id="rId26" action="ppaction://hlinksldjump"/>
              <a:extLst>
                <a:ext uri="{FF2B5EF4-FFF2-40B4-BE49-F238E27FC236}">
                  <a16:creationId xmlns:a16="http://schemas.microsoft.com/office/drawing/2014/main" id="{4101FCAB-107B-FBA6-E3DF-1816843B3925}"/>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0" name="TextBox Horizon">
              <a:hlinkClick r:id="rId26" action="ppaction://hlinksldjump"/>
              <a:extLst>
                <a:ext uri="{FF2B5EF4-FFF2-40B4-BE49-F238E27FC236}">
                  <a16:creationId xmlns:a16="http://schemas.microsoft.com/office/drawing/2014/main" id="{222C715A-6FDA-A056-0471-5A7F2D0F0F40}"/>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81" name="Product image Horizon">
              <a:hlinkClick r:id="rId26" action="ppaction://hlinksldjump"/>
              <a:extLst>
                <a:ext uri="{FF2B5EF4-FFF2-40B4-BE49-F238E27FC236}">
                  <a16:creationId xmlns:a16="http://schemas.microsoft.com/office/drawing/2014/main" id="{7F06CEF5-19A1-4C24-79C5-519F95141BF9}"/>
                </a:ext>
              </a:extLst>
            </p:cNvPr>
            <p:cNvPicPr>
              <a:picLocks noChangeAspect="1"/>
            </p:cNvPicPr>
            <p:nvPr/>
          </p:nvPicPr>
          <p:blipFill rotWithShape="1">
            <a:blip r:embed="rId27"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82" name="Medical Imaging Title">
            <a:extLst>
              <a:ext uri="{FF2B5EF4-FFF2-40B4-BE49-F238E27FC236}">
                <a16:creationId xmlns:a16="http://schemas.microsoft.com/office/drawing/2014/main" id="{6E18FFC5-51D4-C688-E93E-A5B48AD88D06}"/>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83" name="We Care Text">
            <a:extLst>
              <a:ext uri="{FF2B5EF4-FFF2-40B4-BE49-F238E27FC236}">
                <a16:creationId xmlns:a16="http://schemas.microsoft.com/office/drawing/2014/main" id="{B011B12F-F45C-61D1-830A-1F353103BD49}"/>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84" name="Thank you image">
            <a:extLst>
              <a:ext uri="{FF2B5EF4-FFF2-40B4-BE49-F238E27FC236}">
                <a16:creationId xmlns:a16="http://schemas.microsoft.com/office/drawing/2014/main" id="{4C4AFEE7-D05E-E5C6-300D-AF0B69BCAEBF}"/>
              </a:ext>
            </a:extLst>
          </p:cNvPr>
          <p:cNvPicPr>
            <a:picLocks noChangeAspect="1"/>
          </p:cNvPicPr>
          <p:nvPr/>
        </p:nvPicPr>
        <p:blipFill>
          <a:blip r:embed="rId28"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85" name="Tech Specs 4">
            <a:extLst>
              <a:ext uri="{FF2B5EF4-FFF2-40B4-BE49-F238E27FC236}">
                <a16:creationId xmlns:a16="http://schemas.microsoft.com/office/drawing/2014/main" id="{FD9CBD0D-8EC8-C3FF-1F23-2810494B746C}"/>
              </a:ext>
            </a:extLst>
          </p:cNvPr>
          <p:cNvGrpSpPr/>
          <p:nvPr/>
        </p:nvGrpSpPr>
        <p:grpSpPr>
          <a:xfrm>
            <a:off x="13799027" y="3744368"/>
            <a:ext cx="4536643" cy="338554"/>
            <a:chOff x="7904894" y="3744368"/>
            <a:chExt cx="4536643" cy="338554"/>
          </a:xfrm>
        </p:grpSpPr>
        <p:sp>
          <p:nvSpPr>
            <p:cNvPr id="186" name="TextBox 185">
              <a:extLst>
                <a:ext uri="{FF2B5EF4-FFF2-40B4-BE49-F238E27FC236}">
                  <a16:creationId xmlns:a16="http://schemas.microsoft.com/office/drawing/2014/main" id="{04C01AE4-8491-23E5-D8B9-84078C93BDDF}"/>
                </a:ext>
              </a:extLst>
            </p:cNvPr>
            <p:cNvSpPr txBox="1"/>
            <p:nvPr/>
          </p:nvSpPr>
          <p:spPr>
            <a:xfrm>
              <a:off x="7904894" y="3744368"/>
              <a:ext cx="2901974" cy="338554"/>
            </a:xfrm>
            <a:prstGeom prst="rect">
              <a:avLst/>
            </a:prstGeom>
            <a:solidFill>
              <a:srgbClr val="F47F26"/>
            </a:solidFill>
            <a:ln>
              <a:noFill/>
            </a:ln>
          </p:spPr>
          <p:txBody>
            <a:bodyPr wrap="square" rtlCol="0">
              <a:spAutoFit/>
            </a:bodyPr>
            <a:lstStyle/>
            <a:p>
              <a:r>
                <a:rPr lang="es-MX" sz="1600" dirty="0">
                  <a:solidFill>
                    <a:schemeClr val="bg1"/>
                  </a:solidFill>
                  <a:latin typeface="FRUTIGER LT 45 LIGHT" panose="02000503000000000000" pitchFamily="2" charset="0"/>
                </a:rPr>
                <a:t>Pantalla del Tubo</a:t>
              </a:r>
              <a:endParaRPr lang="en-MX" sz="1600" dirty="0">
                <a:solidFill>
                  <a:schemeClr val="bg1"/>
                </a:solidFill>
                <a:latin typeface="FRUTIGER LT 45 LIGHT" panose="02000503000000000000" pitchFamily="2" charset="0"/>
              </a:endParaRPr>
            </a:p>
          </p:txBody>
        </p:sp>
        <p:sp>
          <p:nvSpPr>
            <p:cNvPr id="187" name="TextBox 186">
              <a:extLst>
                <a:ext uri="{FF2B5EF4-FFF2-40B4-BE49-F238E27FC236}">
                  <a16:creationId xmlns:a16="http://schemas.microsoft.com/office/drawing/2014/main" id="{D4992D29-C280-3536-153A-1EC465E2FA44}"/>
                </a:ext>
              </a:extLst>
            </p:cNvPr>
            <p:cNvSpPr txBox="1"/>
            <p:nvPr/>
          </p:nvSpPr>
          <p:spPr>
            <a:xfrm>
              <a:off x="10872031" y="3744368"/>
              <a:ext cx="1569506" cy="338554"/>
            </a:xfrm>
            <a:prstGeom prst="rect">
              <a:avLst/>
            </a:prstGeom>
            <a:solidFill>
              <a:srgbClr val="F47F26"/>
            </a:solidFill>
            <a:ln>
              <a:noFill/>
            </a:ln>
          </p:spPr>
          <p:txBody>
            <a:bodyPr wrap="square" rtlCol="0">
              <a:spAutoFit/>
            </a:bodyPr>
            <a:lstStyle/>
            <a:p>
              <a:r>
                <a:rPr lang="en-MX" sz="1600" dirty="0">
                  <a:solidFill>
                    <a:schemeClr val="bg1"/>
                  </a:solidFill>
                  <a:latin typeface="FRUTIGER LT 45 LIGHT" panose="02000503000000000000" pitchFamily="2" charset="0"/>
                </a:rPr>
                <a:t>10 in</a:t>
              </a:r>
            </a:p>
          </p:txBody>
        </p:sp>
      </p:grpSp>
      <p:grpSp>
        <p:nvGrpSpPr>
          <p:cNvPr id="188" name="Tech Specs 3">
            <a:extLst>
              <a:ext uri="{FF2B5EF4-FFF2-40B4-BE49-F238E27FC236}">
                <a16:creationId xmlns:a16="http://schemas.microsoft.com/office/drawing/2014/main" id="{AB054BE8-6A17-B89D-2698-D29143862F94}"/>
              </a:ext>
            </a:extLst>
          </p:cNvPr>
          <p:cNvGrpSpPr/>
          <p:nvPr/>
        </p:nvGrpSpPr>
        <p:grpSpPr>
          <a:xfrm>
            <a:off x="13799026" y="3285737"/>
            <a:ext cx="4536644" cy="338554"/>
            <a:chOff x="7904893" y="3285737"/>
            <a:chExt cx="4536644" cy="338554"/>
          </a:xfrm>
        </p:grpSpPr>
        <p:sp>
          <p:nvSpPr>
            <p:cNvPr id="189" name="TextBox 188">
              <a:extLst>
                <a:ext uri="{FF2B5EF4-FFF2-40B4-BE49-F238E27FC236}">
                  <a16:creationId xmlns:a16="http://schemas.microsoft.com/office/drawing/2014/main" id="{AA125005-0333-3510-A79D-9A29BB252775}"/>
                </a:ext>
              </a:extLst>
            </p:cNvPr>
            <p:cNvSpPr txBox="1"/>
            <p:nvPr/>
          </p:nvSpPr>
          <p:spPr>
            <a:xfrm>
              <a:off x="7904893" y="3285737"/>
              <a:ext cx="2898877" cy="338554"/>
            </a:xfrm>
            <a:prstGeom prst="rect">
              <a:avLst/>
            </a:prstGeom>
            <a:solidFill>
              <a:srgbClr val="F47F26"/>
            </a:solidFill>
            <a:ln>
              <a:noFill/>
            </a:ln>
          </p:spPr>
          <p:txBody>
            <a:bodyPr wrap="square" rtlCol="0">
              <a:spAutoFit/>
            </a:bodyPr>
            <a:lstStyle/>
            <a:p>
              <a:r>
                <a:rPr lang="es-MX" sz="1600" dirty="0">
                  <a:solidFill>
                    <a:schemeClr val="bg1"/>
                  </a:solidFill>
                  <a:latin typeface="FRUTIGER LT 45 LIGHT" panose="02000503000000000000" pitchFamily="2" charset="0"/>
                </a:rPr>
                <a:t>Límite de peso de la mesa</a:t>
              </a:r>
              <a:endParaRPr lang="en-MX" sz="1600" dirty="0">
                <a:solidFill>
                  <a:schemeClr val="bg1"/>
                </a:solidFill>
                <a:latin typeface="FRUTIGER LT 45 LIGHT" panose="02000503000000000000" pitchFamily="2" charset="0"/>
              </a:endParaRPr>
            </a:p>
          </p:txBody>
        </p:sp>
        <p:sp>
          <p:nvSpPr>
            <p:cNvPr id="190" name="TextBox 189">
              <a:extLst>
                <a:ext uri="{FF2B5EF4-FFF2-40B4-BE49-F238E27FC236}">
                  <a16:creationId xmlns:a16="http://schemas.microsoft.com/office/drawing/2014/main" id="{B48A040A-3C42-585C-27BA-CEE257FECF1F}"/>
                </a:ext>
              </a:extLst>
            </p:cNvPr>
            <p:cNvSpPr txBox="1"/>
            <p:nvPr/>
          </p:nvSpPr>
          <p:spPr>
            <a:xfrm>
              <a:off x="10872031" y="3285737"/>
              <a:ext cx="1569506" cy="338554"/>
            </a:xfrm>
            <a:prstGeom prst="rect">
              <a:avLst/>
            </a:prstGeom>
            <a:solidFill>
              <a:srgbClr val="F47F26"/>
            </a:solidFill>
            <a:ln>
              <a:noFill/>
            </a:ln>
          </p:spPr>
          <p:txBody>
            <a:bodyPr wrap="square" rtlCol="0">
              <a:spAutoFit/>
            </a:bodyPr>
            <a:lstStyle/>
            <a:p>
              <a:r>
                <a:rPr lang="en-MX" sz="1600" dirty="0">
                  <a:solidFill>
                    <a:schemeClr val="bg1"/>
                  </a:solidFill>
                  <a:latin typeface="FRUTIGER LT 45 LIGHT" panose="02000503000000000000" pitchFamily="2" charset="0"/>
                </a:rPr>
                <a:t>650 lbs</a:t>
              </a:r>
            </a:p>
          </p:txBody>
        </p:sp>
      </p:grpSp>
      <p:grpSp>
        <p:nvGrpSpPr>
          <p:cNvPr id="191" name="Tech Specs 2">
            <a:extLst>
              <a:ext uri="{FF2B5EF4-FFF2-40B4-BE49-F238E27FC236}">
                <a16:creationId xmlns:a16="http://schemas.microsoft.com/office/drawing/2014/main" id="{55917A91-0933-BE10-8039-7710F1B88F9C}"/>
              </a:ext>
            </a:extLst>
          </p:cNvPr>
          <p:cNvGrpSpPr/>
          <p:nvPr/>
        </p:nvGrpSpPr>
        <p:grpSpPr>
          <a:xfrm>
            <a:off x="13804675" y="2827105"/>
            <a:ext cx="4530994" cy="338554"/>
            <a:chOff x="7910542" y="2827105"/>
            <a:chExt cx="4530994" cy="338554"/>
          </a:xfrm>
        </p:grpSpPr>
        <p:sp>
          <p:nvSpPr>
            <p:cNvPr id="192" name="TextBox 191">
              <a:extLst>
                <a:ext uri="{FF2B5EF4-FFF2-40B4-BE49-F238E27FC236}">
                  <a16:creationId xmlns:a16="http://schemas.microsoft.com/office/drawing/2014/main" id="{3618F986-3ABA-7DCD-0081-E3409EEA9DDF}"/>
                </a:ext>
              </a:extLst>
            </p:cNvPr>
            <p:cNvSpPr txBox="1"/>
            <p:nvPr/>
          </p:nvSpPr>
          <p:spPr>
            <a:xfrm>
              <a:off x="7910542" y="2827105"/>
              <a:ext cx="2898878" cy="338554"/>
            </a:xfrm>
            <a:prstGeom prst="rect">
              <a:avLst/>
            </a:prstGeom>
            <a:solidFill>
              <a:srgbClr val="F47F26"/>
            </a:solidFill>
            <a:ln>
              <a:noFill/>
            </a:ln>
          </p:spPr>
          <p:txBody>
            <a:bodyPr wrap="square" rtlCol="0">
              <a:spAutoFit/>
            </a:bodyPr>
            <a:lstStyle/>
            <a:p>
              <a:r>
                <a:rPr lang="es-MX" sz="1600" dirty="0">
                  <a:solidFill>
                    <a:schemeClr val="bg1"/>
                  </a:solidFill>
                  <a:latin typeface="FRUTIGER LT 45 LIGHT" panose="02000503000000000000" pitchFamily="2" charset="0"/>
                </a:rPr>
                <a:t>Dimensiones de la mesa</a:t>
              </a:r>
              <a:endParaRPr lang="en-MX" sz="1600" dirty="0">
                <a:solidFill>
                  <a:schemeClr val="bg1"/>
                </a:solidFill>
                <a:latin typeface="FRUTIGER LT 45 LIGHT" panose="02000503000000000000" pitchFamily="2" charset="0"/>
              </a:endParaRPr>
            </a:p>
          </p:txBody>
        </p:sp>
        <p:sp>
          <p:nvSpPr>
            <p:cNvPr id="193" name="TextBox 192">
              <a:extLst>
                <a:ext uri="{FF2B5EF4-FFF2-40B4-BE49-F238E27FC236}">
                  <a16:creationId xmlns:a16="http://schemas.microsoft.com/office/drawing/2014/main" id="{CD2B185E-5D0C-1A4A-CC68-0BAB7BBBD113}"/>
                </a:ext>
              </a:extLst>
            </p:cNvPr>
            <p:cNvSpPr txBox="1"/>
            <p:nvPr/>
          </p:nvSpPr>
          <p:spPr>
            <a:xfrm>
              <a:off x="10872031" y="2827105"/>
              <a:ext cx="1569505" cy="338554"/>
            </a:xfrm>
            <a:prstGeom prst="rect">
              <a:avLst/>
            </a:prstGeom>
            <a:solidFill>
              <a:srgbClr val="F47F26"/>
            </a:solidFill>
            <a:ln>
              <a:noFill/>
            </a:ln>
          </p:spPr>
          <p:txBody>
            <a:bodyPr wrap="square" rtlCol="0">
              <a:spAutoFit/>
            </a:bodyPr>
            <a:lstStyle/>
            <a:p>
              <a:r>
                <a:rPr lang="en-MX" sz="1600" dirty="0">
                  <a:solidFill>
                    <a:schemeClr val="bg1"/>
                  </a:solidFill>
                  <a:latin typeface="FRUTIGER LT 45 LIGHT" panose="02000503000000000000" pitchFamily="2" charset="0"/>
                </a:rPr>
                <a:t>85 x 35 in</a:t>
              </a:r>
            </a:p>
          </p:txBody>
        </p:sp>
      </p:grpSp>
      <p:grpSp>
        <p:nvGrpSpPr>
          <p:cNvPr id="194" name="Tech Specs 1">
            <a:extLst>
              <a:ext uri="{FF2B5EF4-FFF2-40B4-BE49-F238E27FC236}">
                <a16:creationId xmlns:a16="http://schemas.microsoft.com/office/drawing/2014/main" id="{85C757A7-4C3E-15EA-8F87-02CAE2E65E69}"/>
              </a:ext>
            </a:extLst>
          </p:cNvPr>
          <p:cNvGrpSpPr/>
          <p:nvPr/>
        </p:nvGrpSpPr>
        <p:grpSpPr>
          <a:xfrm>
            <a:off x="13804674" y="2368473"/>
            <a:ext cx="4512797" cy="338554"/>
            <a:chOff x="7910541" y="2368473"/>
            <a:chExt cx="4512797" cy="338554"/>
          </a:xfrm>
        </p:grpSpPr>
        <p:sp>
          <p:nvSpPr>
            <p:cNvPr id="195" name="TextBox 194">
              <a:extLst>
                <a:ext uri="{FF2B5EF4-FFF2-40B4-BE49-F238E27FC236}">
                  <a16:creationId xmlns:a16="http://schemas.microsoft.com/office/drawing/2014/main" id="{8FCD640D-EAD3-AA81-9938-DBA8CB411F6E}"/>
                </a:ext>
              </a:extLst>
            </p:cNvPr>
            <p:cNvSpPr txBox="1"/>
            <p:nvPr/>
          </p:nvSpPr>
          <p:spPr>
            <a:xfrm>
              <a:off x="7910541" y="2368473"/>
              <a:ext cx="2898759" cy="338554"/>
            </a:xfrm>
            <a:prstGeom prst="rect">
              <a:avLst/>
            </a:prstGeom>
            <a:solidFill>
              <a:srgbClr val="F47F26"/>
            </a:solidFill>
            <a:ln>
              <a:noFill/>
            </a:ln>
          </p:spPr>
          <p:txBody>
            <a:bodyPr wrap="square" rtlCol="0">
              <a:spAutoFit/>
            </a:bodyPr>
            <a:lstStyle/>
            <a:p>
              <a:r>
                <a:rPr lang="es-MX" sz="1600" dirty="0">
                  <a:solidFill>
                    <a:schemeClr val="bg1"/>
                  </a:solidFill>
                  <a:latin typeface="FRUTIGER LT 45 LIGHT" panose="02000503000000000000" pitchFamily="2" charset="0"/>
                </a:rPr>
                <a:t>Rango de elevación de la mesa</a:t>
              </a:r>
              <a:endParaRPr lang="en-MX" sz="1600" dirty="0">
                <a:solidFill>
                  <a:schemeClr val="bg1"/>
                </a:solidFill>
                <a:latin typeface="FRUTIGER LT 45 LIGHT" panose="02000503000000000000" pitchFamily="2" charset="0"/>
              </a:endParaRPr>
            </a:p>
          </p:txBody>
        </p:sp>
        <p:sp>
          <p:nvSpPr>
            <p:cNvPr id="196" name="TextBox 195">
              <a:extLst>
                <a:ext uri="{FF2B5EF4-FFF2-40B4-BE49-F238E27FC236}">
                  <a16:creationId xmlns:a16="http://schemas.microsoft.com/office/drawing/2014/main" id="{79B561A9-BF78-8A87-306E-91D6D643FEAA}"/>
                </a:ext>
              </a:extLst>
            </p:cNvPr>
            <p:cNvSpPr txBox="1"/>
            <p:nvPr/>
          </p:nvSpPr>
          <p:spPr>
            <a:xfrm>
              <a:off x="10872033" y="2368473"/>
              <a:ext cx="1551305" cy="338554"/>
            </a:xfrm>
            <a:prstGeom prst="rect">
              <a:avLst/>
            </a:prstGeom>
            <a:solidFill>
              <a:srgbClr val="F47F26"/>
            </a:solidFill>
            <a:ln>
              <a:noFill/>
            </a:ln>
          </p:spPr>
          <p:txBody>
            <a:bodyPr wrap="square" rtlCol="0">
              <a:spAutoFit/>
            </a:bodyPr>
            <a:lstStyle/>
            <a:p>
              <a:r>
                <a:rPr lang="en-MX" sz="1600" dirty="0">
                  <a:solidFill>
                    <a:schemeClr val="bg1"/>
                  </a:solidFill>
                  <a:latin typeface="FRUTIGER LT 45 LIGHT" panose="02000503000000000000" pitchFamily="2" charset="0"/>
                </a:rPr>
                <a:t>21.6-32.4 in</a:t>
              </a:r>
            </a:p>
          </p:txBody>
        </p:sp>
      </p:grpSp>
      <p:sp>
        <p:nvSpPr>
          <p:cNvPr id="203" name="Subtitle Detector Compatibility">
            <a:extLst>
              <a:ext uri="{FF2B5EF4-FFF2-40B4-BE49-F238E27FC236}">
                <a16:creationId xmlns:a16="http://schemas.microsoft.com/office/drawing/2014/main" id="{64A22593-62A2-8E1A-8B10-5334FC4B71E7}"/>
              </a:ext>
            </a:extLst>
          </p:cNvPr>
          <p:cNvSpPr txBox="1"/>
          <p:nvPr/>
        </p:nvSpPr>
        <p:spPr>
          <a:xfrm>
            <a:off x="13799026" y="1425985"/>
            <a:ext cx="4473974"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Compatibilidad de Detectores</a:t>
            </a:r>
          </a:p>
        </p:txBody>
      </p:sp>
      <p:sp>
        <p:nvSpPr>
          <p:cNvPr id="204" name="Subtitle Photo Gallery">
            <a:extLst>
              <a:ext uri="{FF2B5EF4-FFF2-40B4-BE49-F238E27FC236}">
                <a16:creationId xmlns:a16="http://schemas.microsoft.com/office/drawing/2014/main" id="{3A7D1625-CE25-23D8-B304-43A4208B6E6F}"/>
              </a:ext>
            </a:extLst>
          </p:cNvPr>
          <p:cNvSpPr txBox="1"/>
          <p:nvPr/>
        </p:nvSpPr>
        <p:spPr>
          <a:xfrm>
            <a:off x="13764041" y="1165891"/>
            <a:ext cx="3786875"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205" name="Subtitle Benefits">
            <a:extLst>
              <a:ext uri="{FF2B5EF4-FFF2-40B4-BE49-F238E27FC236}">
                <a16:creationId xmlns:a16="http://schemas.microsoft.com/office/drawing/2014/main" id="{83488B30-07BB-B402-FB67-193B09447454}"/>
              </a:ext>
            </a:extLst>
          </p:cNvPr>
          <p:cNvSpPr txBox="1"/>
          <p:nvPr/>
        </p:nvSpPr>
        <p:spPr>
          <a:xfrm>
            <a:off x="-3970381" y="2475443"/>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sp>
        <p:nvSpPr>
          <p:cNvPr id="207" name="Subtitle Tech Specs">
            <a:extLst>
              <a:ext uri="{FF2B5EF4-FFF2-40B4-BE49-F238E27FC236}">
                <a16:creationId xmlns:a16="http://schemas.microsoft.com/office/drawing/2014/main" id="{E37E6410-91D3-C64A-D766-72193C9FD9E4}"/>
              </a:ext>
            </a:extLst>
          </p:cNvPr>
          <p:cNvSpPr txBox="1"/>
          <p:nvPr/>
        </p:nvSpPr>
        <p:spPr>
          <a:xfrm>
            <a:off x="13793968" y="623513"/>
            <a:ext cx="2633726" cy="338554"/>
          </a:xfrm>
          <a:prstGeom prst="rect">
            <a:avLst/>
          </a:prstGeom>
          <a:noFill/>
        </p:spPr>
        <p:txBody>
          <a:bodyPr wrap="square" rtlCol="0">
            <a:spAutoFit/>
          </a:bodyPr>
          <a:lstStyle/>
          <a:p>
            <a:r>
              <a:rPr lang="es-MX" sz="1600" dirty="0">
                <a:solidFill>
                  <a:srgbClr val="F47F26"/>
                </a:solidFill>
                <a:latin typeface="FRUTIGER LT 45 LIGHT" panose="02000503000000000000" pitchFamily="2" charset="0"/>
              </a:rPr>
              <a:t>Especificaciones técnicas</a:t>
            </a:r>
          </a:p>
        </p:txBody>
      </p:sp>
      <p:sp>
        <p:nvSpPr>
          <p:cNvPr id="208" name="Footer Placeholder 4">
            <a:extLst>
              <a:ext uri="{FF2B5EF4-FFF2-40B4-BE49-F238E27FC236}">
                <a16:creationId xmlns:a16="http://schemas.microsoft.com/office/drawing/2014/main" id="{147806F2-22C5-F9CB-F667-7975750AEED5}"/>
              </a:ext>
            </a:extLst>
          </p:cNvPr>
          <p:cNvSpPr txBox="1">
            <a:spLocks/>
          </p:cNvSpPr>
          <p:nvPr/>
        </p:nvSpPr>
        <p:spPr>
          <a:xfrm>
            <a:off x="6178898" y="6356350"/>
            <a:ext cx="21600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©2025 Carestream Health, Inc. </a:t>
            </a:r>
          </a:p>
        </p:txBody>
      </p:sp>
      <p:sp>
        <p:nvSpPr>
          <p:cNvPr id="89" name="Menu Background">
            <a:extLst>
              <a:ext uri="{FF2B5EF4-FFF2-40B4-BE49-F238E27FC236}">
                <a16:creationId xmlns:a16="http://schemas.microsoft.com/office/drawing/2014/main" id="{BFB6CF3F-7E96-CB5C-A843-04B1C8E19683}"/>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16" name="Menu Portafolio">
            <a:hlinkClick r:id="rId29" action="ppaction://hlinksldjump"/>
            <a:extLst>
              <a:ext uri="{FF2B5EF4-FFF2-40B4-BE49-F238E27FC236}">
                <a16:creationId xmlns:a16="http://schemas.microsoft.com/office/drawing/2014/main" id="{92151F71-1A15-8CAA-F8B9-711D28B334FA}"/>
              </a:ext>
            </a:extLst>
          </p:cNvPr>
          <p:cNvSpPr txBox="1"/>
          <p:nvPr/>
        </p:nvSpPr>
        <p:spPr>
          <a:xfrm>
            <a:off x="8814465"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17" name="Menu End Presentation">
            <a:hlinkClick r:id="" action="ppaction://hlinkshowjump?jump=lastslide"/>
            <a:extLst>
              <a:ext uri="{FF2B5EF4-FFF2-40B4-BE49-F238E27FC236}">
                <a16:creationId xmlns:a16="http://schemas.microsoft.com/office/drawing/2014/main" id="{B76B2FC3-34E4-7CFE-A11B-AC3A3EB4D438}"/>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18" name="Menu Detector">
            <a:hlinkClick r:id="rId30" action="ppaction://hlinksldjump"/>
            <a:extLst>
              <a:ext uri="{FF2B5EF4-FFF2-40B4-BE49-F238E27FC236}">
                <a16:creationId xmlns:a16="http://schemas.microsoft.com/office/drawing/2014/main" id="{5FCD34D5-F1FC-6029-4063-4C514F0D43C1}"/>
              </a:ext>
            </a:extLst>
          </p:cNvPr>
          <p:cNvSpPr txBox="1"/>
          <p:nvPr/>
        </p:nvSpPr>
        <p:spPr>
          <a:xfrm>
            <a:off x="7407634"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19" name="Menu Photo Gallery">
            <a:hlinkClick r:id="rId31" action="ppaction://hlinksldjump"/>
            <a:extLst>
              <a:ext uri="{FF2B5EF4-FFF2-40B4-BE49-F238E27FC236}">
                <a16:creationId xmlns:a16="http://schemas.microsoft.com/office/drawing/2014/main" id="{DDBA06F1-BF7C-CEDB-C9DB-E3DA0CD61AC9}"/>
              </a:ext>
            </a:extLst>
          </p:cNvPr>
          <p:cNvSpPr txBox="1"/>
          <p:nvPr/>
        </p:nvSpPr>
        <p:spPr>
          <a:xfrm>
            <a:off x="6000803"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38" name="Menu Benefits">
            <a:hlinkClick r:id="rId32" action="ppaction://hlinksldjump"/>
            <a:extLst>
              <a:ext uri="{FF2B5EF4-FFF2-40B4-BE49-F238E27FC236}">
                <a16:creationId xmlns:a16="http://schemas.microsoft.com/office/drawing/2014/main" id="{67AB88C5-7464-186C-6E42-FC39DEEABE74}"/>
              </a:ext>
            </a:extLst>
          </p:cNvPr>
          <p:cNvSpPr txBox="1"/>
          <p:nvPr/>
        </p:nvSpPr>
        <p:spPr>
          <a:xfrm>
            <a:off x="459397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39" name="Menu Features">
            <a:hlinkClick r:id="rId33" action="ppaction://hlinksldjump"/>
            <a:extLst>
              <a:ext uri="{FF2B5EF4-FFF2-40B4-BE49-F238E27FC236}">
                <a16:creationId xmlns:a16="http://schemas.microsoft.com/office/drawing/2014/main" id="{C7D4734B-2CC0-5B53-BE53-BA1E3613761C}"/>
              </a:ext>
            </a:extLst>
          </p:cNvPr>
          <p:cNvSpPr txBox="1"/>
          <p:nvPr/>
        </p:nvSpPr>
        <p:spPr>
          <a:xfrm>
            <a:off x="318714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Características</a:t>
            </a:r>
          </a:p>
        </p:txBody>
      </p:sp>
      <p:sp>
        <p:nvSpPr>
          <p:cNvPr id="140" name="Menu Specifications">
            <a:hlinkClick r:id="rId34" action="ppaction://hlinksldjump"/>
            <a:extLst>
              <a:ext uri="{FF2B5EF4-FFF2-40B4-BE49-F238E27FC236}">
                <a16:creationId xmlns:a16="http://schemas.microsoft.com/office/drawing/2014/main" id="{6A515E2B-8A0F-E420-407C-8771B8669CE2}"/>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41" name="Carestream Logo Menu">
            <a:hlinkClick r:id="" action="ppaction://hlinkshowjump?jump=firstslide"/>
            <a:extLst>
              <a:ext uri="{FF2B5EF4-FFF2-40B4-BE49-F238E27FC236}">
                <a16:creationId xmlns:a16="http://schemas.microsoft.com/office/drawing/2014/main" id="{D67671A5-3CFD-B639-7C16-C308E830E5C1}"/>
              </a:ext>
            </a:extLst>
          </p:cNvPr>
          <p:cNvPicPr>
            <a:picLocks noChangeAspect="1"/>
          </p:cNvPicPr>
          <p:nvPr/>
        </p:nvPicPr>
        <p:blipFill>
          <a:blip r:embed="rId35"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209" name="DETECTORS">
            <a:extLst>
              <a:ext uri="{FF2B5EF4-FFF2-40B4-BE49-F238E27FC236}">
                <a16:creationId xmlns:a16="http://schemas.microsoft.com/office/drawing/2014/main" id="{B8D1EB90-E936-5727-5DBE-B87FF4950634}"/>
              </a:ext>
            </a:extLst>
          </p:cNvPr>
          <p:cNvGrpSpPr/>
          <p:nvPr/>
        </p:nvGrpSpPr>
        <p:grpSpPr>
          <a:xfrm>
            <a:off x="-7890919" y="4139232"/>
            <a:ext cx="2042338" cy="2120888"/>
            <a:chOff x="5247304" y="4372963"/>
            <a:chExt cx="2042338" cy="2120888"/>
          </a:xfrm>
        </p:grpSpPr>
        <p:sp>
          <p:nvSpPr>
            <p:cNvPr id="210" name="Rectangulo Detectors">
              <a:hlinkClick r:id="rId36" action="ppaction://hlinksldjump"/>
              <a:extLst>
                <a:ext uri="{FF2B5EF4-FFF2-40B4-BE49-F238E27FC236}">
                  <a16:creationId xmlns:a16="http://schemas.microsoft.com/office/drawing/2014/main" id="{7FD276B4-CE57-B18A-8ED0-579F5BE445AD}"/>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11" name="TextBox Detectors">
              <a:hlinkClick r:id="rId36" action="ppaction://hlinksldjump"/>
              <a:extLst>
                <a:ext uri="{FF2B5EF4-FFF2-40B4-BE49-F238E27FC236}">
                  <a16:creationId xmlns:a16="http://schemas.microsoft.com/office/drawing/2014/main" id="{9E744014-8B6B-731C-3DCC-7B24B3B97F29}"/>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12" name="Product image Detectors">
              <a:hlinkClick r:id="rId36" action="ppaction://hlinksldjump"/>
              <a:extLst>
                <a:ext uri="{FF2B5EF4-FFF2-40B4-BE49-F238E27FC236}">
                  <a16:creationId xmlns:a16="http://schemas.microsoft.com/office/drawing/2014/main" id="{3589CA86-385C-73A6-9AB6-8BBF8D2F5E75}"/>
                </a:ext>
              </a:extLst>
            </p:cNvPr>
            <p:cNvPicPr>
              <a:picLocks noChangeAspect="1"/>
            </p:cNvPicPr>
            <p:nvPr/>
          </p:nvPicPr>
          <p:blipFill>
            <a:blip r:embed="rId37"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203340490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64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remove"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with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Slide_5_Compass_OTC_low" descr="Slide_5_Compass_OTC_low">
            <a:hlinkClick r:id="" action="ppaction://media"/>
            <a:extLst>
              <a:ext uri="{FF2B5EF4-FFF2-40B4-BE49-F238E27FC236}">
                <a16:creationId xmlns:a16="http://schemas.microsoft.com/office/drawing/2014/main" id="{3C250E24-CF74-B4B8-4911-A7A1CB750FA6}"/>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706300" y="880456"/>
            <a:ext cx="9485700" cy="5335706"/>
          </a:xfrm>
          <a:prstGeom prst="rect">
            <a:avLst/>
          </a:prstGeom>
        </p:spPr>
      </p:pic>
      <p:sp>
        <p:nvSpPr>
          <p:cNvPr id="68" name="TextBox 67">
            <a:hlinkClick r:id="rId6" action="ppaction://hlinksldjump"/>
            <a:extLst>
              <a:ext uri="{FF2B5EF4-FFF2-40B4-BE49-F238E27FC236}">
                <a16:creationId xmlns:a16="http://schemas.microsoft.com/office/drawing/2014/main" id="{19991DE3-9D48-C139-4BFC-C6168075B287}"/>
              </a:ext>
            </a:extLst>
          </p:cNvPr>
          <p:cNvSpPr txBox="1"/>
          <p:nvPr/>
        </p:nvSpPr>
        <p:spPr>
          <a:xfrm>
            <a:off x="-75623" y="2500683"/>
            <a:ext cx="2805739" cy="369332"/>
          </a:xfrm>
          <a:prstGeom prst="rect">
            <a:avLst/>
          </a:prstGeom>
          <a:solidFill>
            <a:srgbClr val="F47F26"/>
          </a:solidFill>
          <a:ln>
            <a:noFill/>
          </a:ln>
        </p:spPr>
        <p:txBody>
          <a:bodyPr wrap="square" rtlCol="0">
            <a:spAutoFit/>
          </a:bodyPr>
          <a:lstStyle/>
          <a:p>
            <a:pPr algn="r"/>
            <a:r>
              <a:rPr lang="es-MX">
                <a:solidFill>
                  <a:schemeClr val="bg1"/>
                </a:solidFill>
                <a:latin typeface="FRUTIGER LT 45 LIGHT" panose="02000503000000000000" pitchFamily="2" charset="0"/>
              </a:rPr>
              <a:t>Inalámbrico a Demanda</a:t>
            </a:r>
            <a:endParaRPr lang="en-MX">
              <a:solidFill>
                <a:schemeClr val="bg1"/>
              </a:solidFill>
              <a:latin typeface="FRUTIGER LT 45 LIGHT" panose="02000503000000000000" pitchFamily="2" charset="0"/>
            </a:endParaRPr>
          </a:p>
        </p:txBody>
      </p:sp>
      <p:sp>
        <p:nvSpPr>
          <p:cNvPr id="69" name="TextBox 68">
            <a:hlinkClick r:id="rId7" action="ppaction://hlinksldjump"/>
            <a:extLst>
              <a:ext uri="{FF2B5EF4-FFF2-40B4-BE49-F238E27FC236}">
                <a16:creationId xmlns:a16="http://schemas.microsoft.com/office/drawing/2014/main" id="{81066FBD-0B95-3CE1-07E3-88A92BCB5425}"/>
              </a:ext>
            </a:extLst>
          </p:cNvPr>
          <p:cNvSpPr txBox="1"/>
          <p:nvPr/>
        </p:nvSpPr>
        <p:spPr>
          <a:xfrm>
            <a:off x="-75625" y="2903356"/>
            <a:ext cx="2805739" cy="369332"/>
          </a:xfrm>
          <a:prstGeom prst="rect">
            <a:avLst/>
          </a:prstGeom>
          <a:solidFill>
            <a:schemeClr val="bg1">
              <a:lumMod val="75000"/>
            </a:schemeClr>
          </a:solidFill>
          <a:ln>
            <a:noFill/>
          </a:ln>
        </p:spPr>
        <p:txBody>
          <a:bodyPr wrap="square" rtlCol="0">
            <a:spAutoFit/>
          </a:bodyPr>
          <a:lstStyle/>
          <a:p>
            <a:pPr algn="r"/>
            <a:r>
              <a:rPr lang="en-US" err="1">
                <a:solidFill>
                  <a:schemeClr val="bg1"/>
                </a:solidFill>
                <a:latin typeface="FRUTIGER LT 45 LIGHT" panose="02000503000000000000" pitchFamily="2" charset="0"/>
              </a:rPr>
              <a:t>Autocentrado</a:t>
            </a:r>
            <a:endParaRPr lang="en-MX">
              <a:solidFill>
                <a:schemeClr val="bg1"/>
              </a:solidFill>
              <a:latin typeface="FRUTIGER LT 45 LIGHT" panose="02000503000000000000" pitchFamily="2" charset="0"/>
            </a:endParaRPr>
          </a:p>
        </p:txBody>
      </p:sp>
      <p:sp>
        <p:nvSpPr>
          <p:cNvPr id="77" name="TextBox 76">
            <a:hlinkClick r:id="rId8" action="ppaction://hlinksldjump"/>
            <a:extLst>
              <a:ext uri="{FF2B5EF4-FFF2-40B4-BE49-F238E27FC236}">
                <a16:creationId xmlns:a16="http://schemas.microsoft.com/office/drawing/2014/main" id="{A09E795F-E967-9FC9-3588-F33108402FC4}"/>
              </a:ext>
            </a:extLst>
          </p:cNvPr>
          <p:cNvSpPr txBox="1"/>
          <p:nvPr/>
        </p:nvSpPr>
        <p:spPr>
          <a:xfrm>
            <a:off x="-75623" y="4421716"/>
            <a:ext cx="2805737" cy="369332"/>
          </a:xfrm>
          <a:prstGeom prst="rect">
            <a:avLst/>
          </a:prstGeom>
          <a:solidFill>
            <a:srgbClr val="F8A633"/>
          </a:solidFill>
          <a:ln>
            <a:noFill/>
          </a:ln>
        </p:spPr>
        <p:txBody>
          <a:bodyPr wrap="square" rtlCol="0">
            <a:spAutoFit/>
          </a:bodyPr>
          <a:lstStyle/>
          <a:p>
            <a:pPr algn="r"/>
            <a:r>
              <a:rPr lang="es-ES">
                <a:solidFill>
                  <a:schemeClr val="bg1"/>
                </a:solidFill>
                <a:latin typeface="FRUTIGER LT 45 LIGHT" panose="02000503000000000000" pitchFamily="2" charset="0"/>
              </a:rPr>
              <a:t>Smart Noise Cancellation</a:t>
            </a:r>
            <a:endParaRPr lang="en-MX">
              <a:solidFill>
                <a:schemeClr val="bg1"/>
              </a:solidFill>
              <a:latin typeface="FRUTIGER LT 45 LIGHT" panose="02000503000000000000" pitchFamily="2" charset="0"/>
            </a:endParaRPr>
          </a:p>
        </p:txBody>
      </p:sp>
      <p:sp>
        <p:nvSpPr>
          <p:cNvPr id="78" name="TextBox 77">
            <a:hlinkClick r:id="rId9" action="ppaction://hlinksldjump"/>
            <a:extLst>
              <a:ext uri="{FF2B5EF4-FFF2-40B4-BE49-F238E27FC236}">
                <a16:creationId xmlns:a16="http://schemas.microsoft.com/office/drawing/2014/main" id="{483B3E40-B364-1A28-8E37-AC25DEFB9B30}"/>
              </a:ext>
            </a:extLst>
          </p:cNvPr>
          <p:cNvSpPr txBox="1"/>
          <p:nvPr/>
        </p:nvSpPr>
        <p:spPr>
          <a:xfrm>
            <a:off x="-75625" y="3708702"/>
            <a:ext cx="2805739" cy="369332"/>
          </a:xfrm>
          <a:prstGeom prst="rect">
            <a:avLst/>
          </a:prstGeom>
          <a:solidFill>
            <a:srgbClr val="F47F26"/>
          </a:solidFill>
          <a:ln>
            <a:noFill/>
          </a:ln>
        </p:spPr>
        <p:txBody>
          <a:bodyPr wrap="square" rtlCol="0">
            <a:spAutoFit/>
          </a:bodyPr>
          <a:lstStyle/>
          <a:p>
            <a:pPr algn="r"/>
            <a:r>
              <a:rPr lang="en-MX">
                <a:solidFill>
                  <a:schemeClr val="bg1"/>
                </a:solidFill>
                <a:latin typeface="FRUTIGER LT 45 LIGHT" panose="02000503000000000000" pitchFamily="2" charset="0"/>
              </a:rPr>
              <a:t>Auto LLI</a:t>
            </a:r>
          </a:p>
        </p:txBody>
      </p:sp>
      <p:sp>
        <p:nvSpPr>
          <p:cNvPr id="79" name="TextBox 78">
            <a:hlinkClick r:id="rId10" action="ppaction://hlinksldjump"/>
            <a:extLst>
              <a:ext uri="{FF2B5EF4-FFF2-40B4-BE49-F238E27FC236}">
                <a16:creationId xmlns:a16="http://schemas.microsoft.com/office/drawing/2014/main" id="{6F2E036C-5F09-2447-21A7-C575FF9AE09D}"/>
              </a:ext>
            </a:extLst>
          </p:cNvPr>
          <p:cNvSpPr txBox="1"/>
          <p:nvPr/>
        </p:nvSpPr>
        <p:spPr>
          <a:xfrm>
            <a:off x="-75625" y="3306029"/>
            <a:ext cx="2805739" cy="369332"/>
          </a:xfrm>
          <a:prstGeom prst="rect">
            <a:avLst/>
          </a:prstGeom>
          <a:solidFill>
            <a:srgbClr val="F47F26"/>
          </a:solidFill>
          <a:ln>
            <a:noFill/>
          </a:ln>
        </p:spPr>
        <p:txBody>
          <a:bodyPr wrap="square" rtlCol="0">
            <a:spAutoFit/>
          </a:bodyPr>
          <a:lstStyle/>
          <a:p>
            <a:pPr algn="r"/>
            <a:r>
              <a:rPr lang="en-US">
                <a:solidFill>
                  <a:schemeClr val="bg1"/>
                </a:solidFill>
                <a:latin typeface="FRUTIGER LT 45 LIGHT" panose="02000503000000000000" pitchFamily="2" charset="0"/>
              </a:rPr>
              <a:t>Smart Room</a:t>
            </a:r>
            <a:endParaRPr lang="en-MX">
              <a:solidFill>
                <a:schemeClr val="bg1"/>
              </a:solidFill>
              <a:latin typeface="FRUTIGER LT 45 LIGHT" panose="02000503000000000000" pitchFamily="2" charset="0"/>
            </a:endParaRPr>
          </a:p>
        </p:txBody>
      </p:sp>
      <p:sp>
        <p:nvSpPr>
          <p:cNvPr id="80" name="TextBox 79">
            <a:extLst>
              <a:ext uri="{FF2B5EF4-FFF2-40B4-BE49-F238E27FC236}">
                <a16:creationId xmlns:a16="http://schemas.microsoft.com/office/drawing/2014/main" id="{4B4B02BE-4E4F-AB21-ECD2-0D7D67C14561}"/>
              </a:ext>
            </a:extLst>
          </p:cNvPr>
          <p:cNvSpPr txBox="1"/>
          <p:nvPr/>
        </p:nvSpPr>
        <p:spPr>
          <a:xfrm>
            <a:off x="1327244" y="4111375"/>
            <a:ext cx="1402168" cy="276999"/>
          </a:xfrm>
          <a:prstGeom prst="rect">
            <a:avLst/>
          </a:prstGeom>
          <a:noFill/>
        </p:spPr>
        <p:txBody>
          <a:bodyPr wrap="square" rtlCol="0">
            <a:spAutoFit/>
          </a:bodyPr>
          <a:lstStyle/>
          <a:p>
            <a:pPr algn="r"/>
            <a:r>
              <a:rPr lang="en-MX" sz="1200" b="1">
                <a:latin typeface="FRUTIGER LT 45 LIGHT" panose="02000503000000000000" pitchFamily="2" charset="0"/>
              </a:rPr>
              <a:t>Software</a:t>
            </a:r>
          </a:p>
        </p:txBody>
      </p:sp>
      <p:pic>
        <p:nvPicPr>
          <p:cNvPr id="93" name="C logo">
            <a:extLst>
              <a:ext uri="{FF2B5EF4-FFF2-40B4-BE49-F238E27FC236}">
                <a16:creationId xmlns:a16="http://schemas.microsoft.com/office/drawing/2014/main" id="{AEAB06C1-2488-59D2-84D4-FFFF2F2ABA6A}"/>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1137094" y="1311270"/>
            <a:ext cx="451532" cy="451532"/>
          </a:xfrm>
          <a:prstGeom prst="rect">
            <a:avLst/>
          </a:prstGeom>
        </p:spPr>
      </p:pic>
      <p:sp>
        <p:nvSpPr>
          <p:cNvPr id="94" name="Subtitle">
            <a:extLst>
              <a:ext uri="{FF2B5EF4-FFF2-40B4-BE49-F238E27FC236}">
                <a16:creationId xmlns:a16="http://schemas.microsoft.com/office/drawing/2014/main" id="{5F510C16-7E78-4F64-6A28-892C73D72A6D}"/>
              </a:ext>
            </a:extLst>
          </p:cNvPr>
          <p:cNvSpPr txBox="1"/>
          <p:nvPr/>
        </p:nvSpPr>
        <p:spPr>
          <a:xfrm>
            <a:off x="0" y="2075464"/>
            <a:ext cx="2757624" cy="307777"/>
          </a:xfrm>
          <a:prstGeom prst="rect">
            <a:avLst/>
          </a:prstGeom>
          <a:noFill/>
        </p:spPr>
        <p:txBody>
          <a:bodyPr wrap="square" rtlCol="0">
            <a:spAutoFit/>
          </a:bodyPr>
          <a:lstStyle/>
          <a:p>
            <a:pPr algn="r"/>
            <a:r>
              <a:rPr lang="es-MX" sz="1400">
                <a:solidFill>
                  <a:srgbClr val="F47F26"/>
                </a:solidFill>
                <a:latin typeface="FRUTIGER LT 45 LIGHT" panose="02000503000000000000" pitchFamily="2" charset="0"/>
              </a:rPr>
              <a:t>Características</a:t>
            </a:r>
          </a:p>
        </p:txBody>
      </p:sp>
      <p:sp>
        <p:nvSpPr>
          <p:cNvPr id="95" name="Title">
            <a:extLst>
              <a:ext uri="{FF2B5EF4-FFF2-40B4-BE49-F238E27FC236}">
                <a16:creationId xmlns:a16="http://schemas.microsoft.com/office/drawing/2014/main" id="{EF937E07-110D-F598-9385-7D48A1E14E0E}"/>
              </a:ext>
            </a:extLst>
          </p:cNvPr>
          <p:cNvSpPr txBox="1"/>
          <p:nvPr/>
        </p:nvSpPr>
        <p:spPr>
          <a:xfrm>
            <a:off x="0" y="1823717"/>
            <a:ext cx="2740788" cy="584775"/>
          </a:xfrm>
          <a:prstGeom prst="rect">
            <a:avLst/>
          </a:prstGeom>
          <a:noFill/>
        </p:spPr>
        <p:txBody>
          <a:bodyPr wrap="square" rtlCol="0">
            <a:spAutoFit/>
          </a:bodyPr>
          <a:lstStyle/>
          <a:p>
            <a:pPr algn="r"/>
            <a:r>
              <a:rPr lang="en-US" sz="1600" b="1" dirty="0">
                <a:latin typeface="FRUTIGER LT 65" panose="02000503000000000000" pitchFamily="2" charset="0"/>
              </a:rPr>
              <a:t>Sistema DRX-Compass OTC</a:t>
            </a:r>
          </a:p>
        </p:txBody>
      </p:sp>
      <p:sp>
        <p:nvSpPr>
          <p:cNvPr id="146" name="Rectangle 145">
            <a:extLst>
              <a:ext uri="{FF2B5EF4-FFF2-40B4-BE49-F238E27FC236}">
                <a16:creationId xmlns:a16="http://schemas.microsoft.com/office/drawing/2014/main" id="{9D591614-90B6-F982-8504-2DFF9A5628D1}"/>
              </a:ext>
            </a:extLst>
          </p:cNvPr>
          <p:cNvSpPr/>
          <p:nvPr/>
        </p:nvSpPr>
        <p:spPr>
          <a:xfrm>
            <a:off x="9186203" y="1119166"/>
            <a:ext cx="3018584" cy="704551"/>
          </a:xfrm>
          <a:prstGeom prst="rect">
            <a:avLst/>
          </a:prstGeom>
          <a:solidFill>
            <a:srgbClr val="E1712C"/>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tIns="46800" rtlCol="0" anchor="ctr" anchorCtr="1"/>
          <a:lstStyle/>
          <a:p>
            <a:pPr algn="ctr"/>
            <a:r>
              <a:rPr lang="en-MX" sz="1600" dirty="0">
                <a:latin typeface="FRUTIGER LT 55 ROMAN" panose="02000503000000000000" pitchFamily="2" charset="0"/>
              </a:rPr>
              <a:t>Autocentrado</a:t>
            </a:r>
            <a:endParaRPr lang="en-MX" dirty="0"/>
          </a:p>
        </p:txBody>
      </p:sp>
      <p:sp>
        <p:nvSpPr>
          <p:cNvPr id="148" name="Our Portafolio text box">
            <a:extLst>
              <a:ext uri="{FF2B5EF4-FFF2-40B4-BE49-F238E27FC236}">
                <a16:creationId xmlns:a16="http://schemas.microsoft.com/office/drawing/2014/main" id="{813FC07A-FB34-3930-6505-A993B26DB63D}"/>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49" name="Thank you Title">
            <a:extLst>
              <a:ext uri="{FF2B5EF4-FFF2-40B4-BE49-F238E27FC236}">
                <a16:creationId xmlns:a16="http://schemas.microsoft.com/office/drawing/2014/main" id="{0BB67898-CE6D-C0BD-E265-8F94AAC3B0E5}"/>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50" name="Why Us picture">
            <a:extLst>
              <a:ext uri="{FF2B5EF4-FFF2-40B4-BE49-F238E27FC236}">
                <a16:creationId xmlns:a16="http://schemas.microsoft.com/office/drawing/2014/main" id="{F4C9CFA6-80CD-57FD-F36B-236A0C4F6412}"/>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grpSp>
        <p:nvGrpSpPr>
          <p:cNvPr id="151" name="PRINTING">
            <a:extLst>
              <a:ext uri="{FF2B5EF4-FFF2-40B4-BE49-F238E27FC236}">
                <a16:creationId xmlns:a16="http://schemas.microsoft.com/office/drawing/2014/main" id="{0A76D999-3E23-9F19-090E-F7BC6ED67A3A}"/>
              </a:ext>
            </a:extLst>
          </p:cNvPr>
          <p:cNvGrpSpPr/>
          <p:nvPr/>
        </p:nvGrpSpPr>
        <p:grpSpPr>
          <a:xfrm>
            <a:off x="-4150933" y="4208655"/>
            <a:ext cx="2263350" cy="1982042"/>
            <a:chOff x="9691837" y="4522498"/>
            <a:chExt cx="2263350" cy="1982042"/>
          </a:xfrm>
        </p:grpSpPr>
        <p:sp>
          <p:nvSpPr>
            <p:cNvPr id="152" name="Rectangulo Printing">
              <a:hlinkClick r:id="rId13" action="ppaction://hlinksldjump"/>
              <a:extLst>
                <a:ext uri="{FF2B5EF4-FFF2-40B4-BE49-F238E27FC236}">
                  <a16:creationId xmlns:a16="http://schemas.microsoft.com/office/drawing/2014/main" id="{36EFE2E1-189D-B26B-6967-DA8BD471F2F2}"/>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3" name="TextBox Printing">
              <a:hlinkClick r:id="rId13" action="ppaction://hlinksldjump"/>
              <a:extLst>
                <a:ext uri="{FF2B5EF4-FFF2-40B4-BE49-F238E27FC236}">
                  <a16:creationId xmlns:a16="http://schemas.microsoft.com/office/drawing/2014/main" id="{B80B84C2-D285-8379-A653-9C888F5E3D7B}"/>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54" name="Prodcut image 5950">
              <a:hlinkClick r:id="rId13" action="ppaction://hlinksldjump"/>
              <a:extLst>
                <a:ext uri="{FF2B5EF4-FFF2-40B4-BE49-F238E27FC236}">
                  <a16:creationId xmlns:a16="http://schemas.microsoft.com/office/drawing/2014/main" id="{B11A6244-B792-568B-8467-E7D2378E7D4D}"/>
                </a:ext>
              </a:extLst>
            </p:cNvPr>
            <p:cNvPicPr>
              <a:picLocks noChangeAspect="1" noChangeArrowheads="1"/>
            </p:cNvPicPr>
            <p:nvPr/>
          </p:nvPicPr>
          <p:blipFill>
            <a:blip r:embed="rId14"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55" name="Vita Flex">
              <a:hlinkClick r:id="rId13" action="ppaction://hlinksldjump"/>
              <a:extLst>
                <a:ext uri="{FF2B5EF4-FFF2-40B4-BE49-F238E27FC236}">
                  <a16:creationId xmlns:a16="http://schemas.microsoft.com/office/drawing/2014/main" id="{02897900-4D07-EDDA-5FB7-A93032FFC669}"/>
                </a:ext>
              </a:extLst>
            </p:cNvPr>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60" name="RISE">
            <a:extLst>
              <a:ext uri="{FF2B5EF4-FFF2-40B4-BE49-F238E27FC236}">
                <a16:creationId xmlns:a16="http://schemas.microsoft.com/office/drawing/2014/main" id="{C33B15C0-637B-CE59-A649-E3BE5E14FD79}"/>
              </a:ext>
            </a:extLst>
          </p:cNvPr>
          <p:cNvGrpSpPr/>
          <p:nvPr/>
        </p:nvGrpSpPr>
        <p:grpSpPr>
          <a:xfrm>
            <a:off x="-11285110" y="4208655"/>
            <a:ext cx="2042338" cy="1982042"/>
            <a:chOff x="3870208" y="4306822"/>
            <a:chExt cx="2042338" cy="1982042"/>
          </a:xfrm>
        </p:grpSpPr>
        <p:grpSp>
          <p:nvGrpSpPr>
            <p:cNvPr id="161" name="RISE">
              <a:extLst>
                <a:ext uri="{FF2B5EF4-FFF2-40B4-BE49-F238E27FC236}">
                  <a16:creationId xmlns:a16="http://schemas.microsoft.com/office/drawing/2014/main" id="{14D1B0AA-7E1C-B96A-2087-B127B256651B}"/>
                </a:ext>
              </a:extLst>
            </p:cNvPr>
            <p:cNvGrpSpPr/>
            <p:nvPr/>
          </p:nvGrpSpPr>
          <p:grpSpPr>
            <a:xfrm>
              <a:off x="3870208" y="4306822"/>
              <a:ext cx="2042338" cy="1982042"/>
              <a:chOff x="2933238" y="4372963"/>
              <a:chExt cx="2042338" cy="1982042"/>
            </a:xfrm>
          </p:grpSpPr>
          <p:sp>
            <p:nvSpPr>
              <p:cNvPr id="163" name="Rectangulo Rise">
                <a:hlinkClick r:id="rId16" action="ppaction://hlinksldjump"/>
                <a:extLst>
                  <a:ext uri="{FF2B5EF4-FFF2-40B4-BE49-F238E27FC236}">
                    <a16:creationId xmlns:a16="http://schemas.microsoft.com/office/drawing/2014/main" id="{79421F4A-58C2-C38E-A852-D04078CC510D}"/>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4" name="TextBox Rise">
                <a:hlinkClick r:id="rId16" action="ppaction://hlinksldjump"/>
                <a:extLst>
                  <a:ext uri="{FF2B5EF4-FFF2-40B4-BE49-F238E27FC236}">
                    <a16:creationId xmlns:a16="http://schemas.microsoft.com/office/drawing/2014/main" id="{21B4712B-FAFD-D230-9A98-6FA7BA143109}"/>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62" name="Picture 161">
              <a:hlinkClick r:id="rId16" action="ppaction://hlinksldjump"/>
              <a:extLst>
                <a:ext uri="{FF2B5EF4-FFF2-40B4-BE49-F238E27FC236}">
                  <a16:creationId xmlns:a16="http://schemas.microsoft.com/office/drawing/2014/main" id="{E672D1A2-A81F-657A-D29C-9CD2A6C8BDFF}"/>
                </a:ext>
              </a:extLst>
            </p:cNvPr>
            <p:cNvPicPr>
              <a:picLocks noChangeAspect="1"/>
            </p:cNvPicPr>
            <p:nvPr/>
          </p:nvPicPr>
          <p:blipFill>
            <a:blip r:embed="rId17"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65" name="REVOLUTION">
            <a:extLst>
              <a:ext uri="{FF2B5EF4-FFF2-40B4-BE49-F238E27FC236}">
                <a16:creationId xmlns:a16="http://schemas.microsoft.com/office/drawing/2014/main" id="{170B1623-6B31-C830-C414-2C63C0B08B24}"/>
              </a:ext>
            </a:extLst>
          </p:cNvPr>
          <p:cNvGrpSpPr/>
          <p:nvPr/>
        </p:nvGrpSpPr>
        <p:grpSpPr>
          <a:xfrm>
            <a:off x="-14975241" y="4203612"/>
            <a:ext cx="2062983" cy="1992129"/>
            <a:chOff x="612262" y="4383050"/>
            <a:chExt cx="2062983" cy="1992129"/>
          </a:xfrm>
        </p:grpSpPr>
        <p:sp>
          <p:nvSpPr>
            <p:cNvPr id="166" name="Rectangulo Revolution">
              <a:hlinkClick r:id="rId18" action="ppaction://hlinksldjump"/>
              <a:extLst>
                <a:ext uri="{FF2B5EF4-FFF2-40B4-BE49-F238E27FC236}">
                  <a16:creationId xmlns:a16="http://schemas.microsoft.com/office/drawing/2014/main" id="{6882FF1E-3AB4-3196-1A77-FA6C4A4ED8D6}"/>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67" name="Prodcut image Revolution">
              <a:hlinkClick r:id="rId18" action="ppaction://hlinksldjump"/>
              <a:extLst>
                <a:ext uri="{FF2B5EF4-FFF2-40B4-BE49-F238E27FC236}">
                  <a16:creationId xmlns:a16="http://schemas.microsoft.com/office/drawing/2014/main" id="{3934C3C9-8C23-77CE-5829-840E5CDBD358}"/>
                </a:ext>
              </a:extLst>
            </p:cNvPr>
            <p:cNvPicPr>
              <a:picLocks noChangeAspect="1"/>
            </p:cNvPicPr>
            <p:nvPr/>
          </p:nvPicPr>
          <p:blipFill>
            <a:blip r:embed="rId19"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68" name="TextBox Revolution">
              <a:hlinkClick r:id="rId18" action="ppaction://hlinksldjump"/>
              <a:extLst>
                <a:ext uri="{FF2B5EF4-FFF2-40B4-BE49-F238E27FC236}">
                  <a16:creationId xmlns:a16="http://schemas.microsoft.com/office/drawing/2014/main" id="{5554801F-3EC6-E19F-33E0-A514237EB7F9}"/>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69" name="EXCEL">
            <a:extLst>
              <a:ext uri="{FF2B5EF4-FFF2-40B4-BE49-F238E27FC236}">
                <a16:creationId xmlns:a16="http://schemas.microsoft.com/office/drawing/2014/main" id="{07AB47B4-A65B-D868-2F18-04C7975223DC}"/>
              </a:ext>
            </a:extLst>
          </p:cNvPr>
          <p:cNvGrpSpPr/>
          <p:nvPr/>
        </p:nvGrpSpPr>
        <p:grpSpPr>
          <a:xfrm>
            <a:off x="26541013" y="1885505"/>
            <a:ext cx="2057103" cy="1982042"/>
            <a:chOff x="9706418" y="2036246"/>
            <a:chExt cx="2057103" cy="1982042"/>
          </a:xfrm>
        </p:grpSpPr>
        <p:sp>
          <p:nvSpPr>
            <p:cNvPr id="170" name="Rectangulo Excel">
              <a:hlinkClick r:id="rId20" action="ppaction://hlinksldjump"/>
              <a:extLst>
                <a:ext uri="{FF2B5EF4-FFF2-40B4-BE49-F238E27FC236}">
                  <a16:creationId xmlns:a16="http://schemas.microsoft.com/office/drawing/2014/main" id="{7D53AFC5-F723-3335-E200-572C948170AE}"/>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1" name="TextBox Excel">
              <a:hlinkClick r:id="rId20" action="ppaction://hlinksldjump"/>
              <a:extLst>
                <a:ext uri="{FF2B5EF4-FFF2-40B4-BE49-F238E27FC236}">
                  <a16:creationId xmlns:a16="http://schemas.microsoft.com/office/drawing/2014/main" id="{F8C7EAA8-D554-FE77-6D09-F81A3CE684AA}"/>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72" name="Product image Excel">
              <a:hlinkClick r:id="rId20" action="ppaction://hlinksldjump"/>
              <a:extLst>
                <a:ext uri="{FF2B5EF4-FFF2-40B4-BE49-F238E27FC236}">
                  <a16:creationId xmlns:a16="http://schemas.microsoft.com/office/drawing/2014/main" id="{B9908886-6D49-0B90-7836-6576710D3E9F}"/>
                </a:ext>
              </a:extLst>
            </p:cNvPr>
            <p:cNvPicPr>
              <a:picLocks noChangeAspect="1"/>
            </p:cNvPicPr>
            <p:nvPr/>
          </p:nvPicPr>
          <p:blipFill>
            <a:blip r:embed="rId21"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73" name="COMPAS OTC">
            <a:extLst>
              <a:ext uri="{FF2B5EF4-FFF2-40B4-BE49-F238E27FC236}">
                <a16:creationId xmlns:a16="http://schemas.microsoft.com/office/drawing/2014/main" id="{65C1DE2E-542A-606C-D084-F20C7CF038A3}"/>
              </a:ext>
            </a:extLst>
          </p:cNvPr>
          <p:cNvGrpSpPr/>
          <p:nvPr/>
        </p:nvGrpSpPr>
        <p:grpSpPr>
          <a:xfrm>
            <a:off x="22389051" y="1885505"/>
            <a:ext cx="2042338" cy="1982042"/>
            <a:chOff x="5078285" y="2036246"/>
            <a:chExt cx="2042338" cy="1982042"/>
          </a:xfrm>
        </p:grpSpPr>
        <p:sp>
          <p:nvSpPr>
            <p:cNvPr id="174" name="Rectangulo Compas OTC">
              <a:hlinkClick r:id="rId22" action="ppaction://hlinksldjump"/>
              <a:extLst>
                <a:ext uri="{FF2B5EF4-FFF2-40B4-BE49-F238E27FC236}">
                  <a16:creationId xmlns:a16="http://schemas.microsoft.com/office/drawing/2014/main" id="{6658DA06-2851-2A12-7386-6E21D8D0CCB5}"/>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5" name="TextBox Compass OTC">
              <a:hlinkClick r:id="rId22" action="ppaction://hlinksldjump"/>
              <a:extLst>
                <a:ext uri="{FF2B5EF4-FFF2-40B4-BE49-F238E27FC236}">
                  <a16:creationId xmlns:a16="http://schemas.microsoft.com/office/drawing/2014/main" id="{6862E174-3019-BED3-1C79-952CE93011C2}"/>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76" name="Product image Compass OTC">
              <a:hlinkClick r:id="rId22" action="ppaction://hlinksldjump"/>
              <a:extLst>
                <a:ext uri="{FF2B5EF4-FFF2-40B4-BE49-F238E27FC236}">
                  <a16:creationId xmlns:a16="http://schemas.microsoft.com/office/drawing/2014/main" id="{239BF275-D253-B15F-D4BC-DC202F01D9FB}"/>
                </a:ext>
              </a:extLst>
            </p:cNvPr>
            <p:cNvPicPr>
              <a:picLocks noChangeAspect="1"/>
            </p:cNvPicPr>
            <p:nvPr/>
          </p:nvPicPr>
          <p:blipFill rotWithShape="1">
            <a:blip r:embed="rId23"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77" name="COMPASS FMT">
            <a:extLst>
              <a:ext uri="{FF2B5EF4-FFF2-40B4-BE49-F238E27FC236}">
                <a16:creationId xmlns:a16="http://schemas.microsoft.com/office/drawing/2014/main" id="{8CC7A58C-DDE8-3689-AC38-7D5FC9250D0F}"/>
              </a:ext>
            </a:extLst>
          </p:cNvPr>
          <p:cNvGrpSpPr/>
          <p:nvPr/>
        </p:nvGrpSpPr>
        <p:grpSpPr>
          <a:xfrm>
            <a:off x="18200403" y="1885505"/>
            <a:ext cx="2042338" cy="1982042"/>
            <a:chOff x="2774521" y="2046333"/>
            <a:chExt cx="2042338" cy="1982042"/>
          </a:xfrm>
        </p:grpSpPr>
        <p:grpSp>
          <p:nvGrpSpPr>
            <p:cNvPr id="178" name="Group 177">
              <a:extLst>
                <a:ext uri="{FF2B5EF4-FFF2-40B4-BE49-F238E27FC236}">
                  <a16:creationId xmlns:a16="http://schemas.microsoft.com/office/drawing/2014/main" id="{A07DEC37-B674-0F5E-EF80-F02FE58EE54E}"/>
                </a:ext>
              </a:extLst>
            </p:cNvPr>
            <p:cNvGrpSpPr/>
            <p:nvPr/>
          </p:nvGrpSpPr>
          <p:grpSpPr>
            <a:xfrm>
              <a:off x="2774521" y="2046333"/>
              <a:ext cx="2042338" cy="1982042"/>
              <a:chOff x="2774521" y="2046333"/>
              <a:chExt cx="2042338" cy="1982042"/>
            </a:xfrm>
          </p:grpSpPr>
          <p:sp>
            <p:nvSpPr>
              <p:cNvPr id="180" name="Rectangulo Horizon">
                <a:hlinkClick r:id="rId24" action="ppaction://hlinksldjump"/>
                <a:extLst>
                  <a:ext uri="{FF2B5EF4-FFF2-40B4-BE49-F238E27FC236}">
                    <a16:creationId xmlns:a16="http://schemas.microsoft.com/office/drawing/2014/main" id="{0FC569E4-4EC0-BB1A-A2E6-20AF6EEE5F37}"/>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1" name="TextBox Compass FMT">
                <a:hlinkClick r:id="rId24" action="ppaction://hlinksldjump"/>
                <a:extLst>
                  <a:ext uri="{FF2B5EF4-FFF2-40B4-BE49-F238E27FC236}">
                    <a16:creationId xmlns:a16="http://schemas.microsoft.com/office/drawing/2014/main" id="{111F4023-0A00-6C5A-1864-E4C11E4F0AB1}"/>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79" name="Picture 178">
              <a:hlinkClick r:id="rId24" action="ppaction://hlinksldjump"/>
              <a:extLst>
                <a:ext uri="{FF2B5EF4-FFF2-40B4-BE49-F238E27FC236}">
                  <a16:creationId xmlns:a16="http://schemas.microsoft.com/office/drawing/2014/main" id="{352DE251-CD5B-F960-0EDE-8CB766F292C3}"/>
                </a:ext>
              </a:extLst>
            </p:cNvPr>
            <p:cNvPicPr>
              <a:picLocks noChangeAspect="1"/>
            </p:cNvPicPr>
            <p:nvPr/>
          </p:nvPicPr>
          <p:blipFill rotWithShape="1">
            <a:blip r:embed="rId25"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82" name="HORIZON">
            <a:extLst>
              <a:ext uri="{FF2B5EF4-FFF2-40B4-BE49-F238E27FC236}">
                <a16:creationId xmlns:a16="http://schemas.microsoft.com/office/drawing/2014/main" id="{DD6CDEC7-1074-BB17-D45A-E58AF23D6E7A}"/>
              </a:ext>
            </a:extLst>
          </p:cNvPr>
          <p:cNvGrpSpPr/>
          <p:nvPr/>
        </p:nvGrpSpPr>
        <p:grpSpPr>
          <a:xfrm>
            <a:off x="14110573" y="1885505"/>
            <a:ext cx="2062983" cy="1982042"/>
            <a:chOff x="443243" y="2046333"/>
            <a:chExt cx="2062983" cy="1982042"/>
          </a:xfrm>
        </p:grpSpPr>
        <p:sp>
          <p:nvSpPr>
            <p:cNvPr id="183" name="Rectangulo Horizon">
              <a:hlinkClick r:id="rId26" action="ppaction://hlinksldjump"/>
              <a:extLst>
                <a:ext uri="{FF2B5EF4-FFF2-40B4-BE49-F238E27FC236}">
                  <a16:creationId xmlns:a16="http://schemas.microsoft.com/office/drawing/2014/main" id="{B32AB267-99BB-E91C-E86A-50B2C28E93DF}"/>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4" name="TextBox Horizon">
              <a:hlinkClick r:id="rId26" action="ppaction://hlinksldjump"/>
              <a:extLst>
                <a:ext uri="{FF2B5EF4-FFF2-40B4-BE49-F238E27FC236}">
                  <a16:creationId xmlns:a16="http://schemas.microsoft.com/office/drawing/2014/main" id="{AC1E5620-4808-FC04-F022-4688069F9CF0}"/>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85" name="Product image Horizon">
              <a:hlinkClick r:id="rId26" action="ppaction://hlinksldjump"/>
              <a:extLst>
                <a:ext uri="{FF2B5EF4-FFF2-40B4-BE49-F238E27FC236}">
                  <a16:creationId xmlns:a16="http://schemas.microsoft.com/office/drawing/2014/main" id="{A6A8965D-C838-CC52-A3B4-0C9DDF60080D}"/>
                </a:ext>
              </a:extLst>
            </p:cNvPr>
            <p:cNvPicPr>
              <a:picLocks noChangeAspect="1"/>
            </p:cNvPicPr>
            <p:nvPr/>
          </p:nvPicPr>
          <p:blipFill rotWithShape="1">
            <a:blip r:embed="rId27"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86" name="Medical Imaging Title">
            <a:extLst>
              <a:ext uri="{FF2B5EF4-FFF2-40B4-BE49-F238E27FC236}">
                <a16:creationId xmlns:a16="http://schemas.microsoft.com/office/drawing/2014/main" id="{ABA1153C-4032-4D45-F5AB-92C0A9418143}"/>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87" name="We Care Text">
            <a:extLst>
              <a:ext uri="{FF2B5EF4-FFF2-40B4-BE49-F238E27FC236}">
                <a16:creationId xmlns:a16="http://schemas.microsoft.com/office/drawing/2014/main" id="{401B3103-2E76-4061-D0FC-39DA87A3A4B9}"/>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88" name="Thank you image">
            <a:extLst>
              <a:ext uri="{FF2B5EF4-FFF2-40B4-BE49-F238E27FC236}">
                <a16:creationId xmlns:a16="http://schemas.microsoft.com/office/drawing/2014/main" id="{6ABE1AE8-2EEA-1E13-19F6-A26B1031B666}"/>
              </a:ext>
            </a:extLst>
          </p:cNvPr>
          <p:cNvPicPr>
            <a:picLocks noChangeAspect="1"/>
          </p:cNvPicPr>
          <p:nvPr/>
        </p:nvPicPr>
        <p:blipFill>
          <a:blip r:embed="rId28"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89" name="Tech Specs 4">
            <a:extLst>
              <a:ext uri="{FF2B5EF4-FFF2-40B4-BE49-F238E27FC236}">
                <a16:creationId xmlns:a16="http://schemas.microsoft.com/office/drawing/2014/main" id="{71301F46-2646-1606-5530-0AF68D6825D3}"/>
              </a:ext>
            </a:extLst>
          </p:cNvPr>
          <p:cNvGrpSpPr/>
          <p:nvPr/>
        </p:nvGrpSpPr>
        <p:grpSpPr>
          <a:xfrm>
            <a:off x="13799027" y="3744368"/>
            <a:ext cx="4536643" cy="338554"/>
            <a:chOff x="7904894" y="3744368"/>
            <a:chExt cx="4536643" cy="338554"/>
          </a:xfrm>
        </p:grpSpPr>
        <p:sp>
          <p:nvSpPr>
            <p:cNvPr id="190" name="TextBox 189">
              <a:extLst>
                <a:ext uri="{FF2B5EF4-FFF2-40B4-BE49-F238E27FC236}">
                  <a16:creationId xmlns:a16="http://schemas.microsoft.com/office/drawing/2014/main" id="{7AF104EB-47BE-9446-7089-9C4E5FF57719}"/>
                </a:ext>
              </a:extLst>
            </p:cNvPr>
            <p:cNvSpPr txBox="1"/>
            <p:nvPr/>
          </p:nvSpPr>
          <p:spPr>
            <a:xfrm>
              <a:off x="7904894" y="3744368"/>
              <a:ext cx="2901974" cy="338554"/>
            </a:xfrm>
            <a:prstGeom prst="rect">
              <a:avLst/>
            </a:prstGeom>
            <a:solidFill>
              <a:srgbClr val="F47F26"/>
            </a:solidFill>
            <a:ln>
              <a:noFill/>
            </a:ln>
          </p:spPr>
          <p:txBody>
            <a:bodyPr wrap="square" rtlCol="0">
              <a:spAutoFit/>
            </a:bodyPr>
            <a:lstStyle/>
            <a:p>
              <a:r>
                <a:rPr lang="es-MX" sz="1600" dirty="0">
                  <a:solidFill>
                    <a:schemeClr val="bg1"/>
                  </a:solidFill>
                  <a:latin typeface="FRUTIGER LT 45 LIGHT" panose="02000503000000000000" pitchFamily="2" charset="0"/>
                </a:rPr>
                <a:t>Pantalla del Tubo</a:t>
              </a:r>
              <a:endParaRPr lang="en-MX" sz="1600" dirty="0">
                <a:solidFill>
                  <a:schemeClr val="bg1"/>
                </a:solidFill>
                <a:latin typeface="FRUTIGER LT 45 LIGHT" panose="02000503000000000000" pitchFamily="2" charset="0"/>
              </a:endParaRPr>
            </a:p>
          </p:txBody>
        </p:sp>
        <p:sp>
          <p:nvSpPr>
            <p:cNvPr id="191" name="TextBox 190">
              <a:extLst>
                <a:ext uri="{FF2B5EF4-FFF2-40B4-BE49-F238E27FC236}">
                  <a16:creationId xmlns:a16="http://schemas.microsoft.com/office/drawing/2014/main" id="{034555E9-8CDC-DD0D-9057-1CEFC30BFFF1}"/>
                </a:ext>
              </a:extLst>
            </p:cNvPr>
            <p:cNvSpPr txBox="1"/>
            <p:nvPr/>
          </p:nvSpPr>
          <p:spPr>
            <a:xfrm>
              <a:off x="10872031" y="3744368"/>
              <a:ext cx="1569506" cy="338554"/>
            </a:xfrm>
            <a:prstGeom prst="rect">
              <a:avLst/>
            </a:prstGeom>
            <a:solidFill>
              <a:srgbClr val="F47F26"/>
            </a:solidFill>
            <a:ln>
              <a:noFill/>
            </a:ln>
          </p:spPr>
          <p:txBody>
            <a:bodyPr wrap="square" rtlCol="0">
              <a:spAutoFit/>
            </a:bodyPr>
            <a:lstStyle/>
            <a:p>
              <a:r>
                <a:rPr lang="en-MX" sz="1600" dirty="0">
                  <a:solidFill>
                    <a:schemeClr val="bg1"/>
                  </a:solidFill>
                  <a:latin typeface="FRUTIGER LT 45 LIGHT" panose="02000503000000000000" pitchFamily="2" charset="0"/>
                </a:rPr>
                <a:t>10 in</a:t>
              </a:r>
            </a:p>
          </p:txBody>
        </p:sp>
      </p:grpSp>
      <p:grpSp>
        <p:nvGrpSpPr>
          <p:cNvPr id="192" name="Tech Specs 3">
            <a:extLst>
              <a:ext uri="{FF2B5EF4-FFF2-40B4-BE49-F238E27FC236}">
                <a16:creationId xmlns:a16="http://schemas.microsoft.com/office/drawing/2014/main" id="{03CF7879-A918-31FE-B4E2-A5F5012851D9}"/>
              </a:ext>
            </a:extLst>
          </p:cNvPr>
          <p:cNvGrpSpPr/>
          <p:nvPr/>
        </p:nvGrpSpPr>
        <p:grpSpPr>
          <a:xfrm>
            <a:off x="13799026" y="3285737"/>
            <a:ext cx="4536644" cy="338554"/>
            <a:chOff x="7904893" y="3285737"/>
            <a:chExt cx="4536644" cy="338554"/>
          </a:xfrm>
        </p:grpSpPr>
        <p:sp>
          <p:nvSpPr>
            <p:cNvPr id="193" name="TextBox 192">
              <a:extLst>
                <a:ext uri="{FF2B5EF4-FFF2-40B4-BE49-F238E27FC236}">
                  <a16:creationId xmlns:a16="http://schemas.microsoft.com/office/drawing/2014/main" id="{8E12192D-E81B-D681-93D6-0988753E4A0B}"/>
                </a:ext>
              </a:extLst>
            </p:cNvPr>
            <p:cNvSpPr txBox="1"/>
            <p:nvPr/>
          </p:nvSpPr>
          <p:spPr>
            <a:xfrm>
              <a:off x="7904893" y="3285737"/>
              <a:ext cx="2898877" cy="338554"/>
            </a:xfrm>
            <a:prstGeom prst="rect">
              <a:avLst/>
            </a:prstGeom>
            <a:solidFill>
              <a:srgbClr val="F47F26"/>
            </a:solidFill>
            <a:ln>
              <a:noFill/>
            </a:ln>
          </p:spPr>
          <p:txBody>
            <a:bodyPr wrap="square" rtlCol="0">
              <a:spAutoFit/>
            </a:bodyPr>
            <a:lstStyle/>
            <a:p>
              <a:r>
                <a:rPr lang="es-MX" sz="1600" dirty="0">
                  <a:solidFill>
                    <a:schemeClr val="bg1"/>
                  </a:solidFill>
                  <a:latin typeface="FRUTIGER LT 45 LIGHT" panose="02000503000000000000" pitchFamily="2" charset="0"/>
                </a:rPr>
                <a:t>Límite de peso de la mesa</a:t>
              </a:r>
              <a:endParaRPr lang="en-MX" sz="1600" dirty="0">
                <a:solidFill>
                  <a:schemeClr val="bg1"/>
                </a:solidFill>
                <a:latin typeface="FRUTIGER LT 45 LIGHT" panose="02000503000000000000" pitchFamily="2" charset="0"/>
              </a:endParaRPr>
            </a:p>
          </p:txBody>
        </p:sp>
        <p:sp>
          <p:nvSpPr>
            <p:cNvPr id="194" name="TextBox 193">
              <a:extLst>
                <a:ext uri="{FF2B5EF4-FFF2-40B4-BE49-F238E27FC236}">
                  <a16:creationId xmlns:a16="http://schemas.microsoft.com/office/drawing/2014/main" id="{EAE03175-4306-8D1B-B535-F5DE8E979872}"/>
                </a:ext>
              </a:extLst>
            </p:cNvPr>
            <p:cNvSpPr txBox="1"/>
            <p:nvPr/>
          </p:nvSpPr>
          <p:spPr>
            <a:xfrm>
              <a:off x="10872031" y="3285737"/>
              <a:ext cx="1569506" cy="338554"/>
            </a:xfrm>
            <a:prstGeom prst="rect">
              <a:avLst/>
            </a:prstGeom>
            <a:solidFill>
              <a:srgbClr val="F47F26"/>
            </a:solidFill>
            <a:ln>
              <a:noFill/>
            </a:ln>
          </p:spPr>
          <p:txBody>
            <a:bodyPr wrap="square" rtlCol="0">
              <a:spAutoFit/>
            </a:bodyPr>
            <a:lstStyle/>
            <a:p>
              <a:r>
                <a:rPr lang="en-MX" sz="1600" dirty="0">
                  <a:solidFill>
                    <a:schemeClr val="bg1"/>
                  </a:solidFill>
                  <a:latin typeface="FRUTIGER LT 45 LIGHT" panose="02000503000000000000" pitchFamily="2" charset="0"/>
                </a:rPr>
                <a:t>650 lbs</a:t>
              </a:r>
            </a:p>
          </p:txBody>
        </p:sp>
      </p:grpSp>
      <p:grpSp>
        <p:nvGrpSpPr>
          <p:cNvPr id="195" name="Tech Specs 2">
            <a:extLst>
              <a:ext uri="{FF2B5EF4-FFF2-40B4-BE49-F238E27FC236}">
                <a16:creationId xmlns:a16="http://schemas.microsoft.com/office/drawing/2014/main" id="{0E29FEB2-524C-0C8E-2D19-87CAC2A1563B}"/>
              </a:ext>
            </a:extLst>
          </p:cNvPr>
          <p:cNvGrpSpPr/>
          <p:nvPr/>
        </p:nvGrpSpPr>
        <p:grpSpPr>
          <a:xfrm>
            <a:off x="13804675" y="2827105"/>
            <a:ext cx="4530994" cy="338554"/>
            <a:chOff x="7910542" y="2827105"/>
            <a:chExt cx="4530994" cy="338554"/>
          </a:xfrm>
        </p:grpSpPr>
        <p:sp>
          <p:nvSpPr>
            <p:cNvPr id="196" name="TextBox 195">
              <a:extLst>
                <a:ext uri="{FF2B5EF4-FFF2-40B4-BE49-F238E27FC236}">
                  <a16:creationId xmlns:a16="http://schemas.microsoft.com/office/drawing/2014/main" id="{A8E99A10-1FDB-7EAF-5991-4139E5D0895B}"/>
                </a:ext>
              </a:extLst>
            </p:cNvPr>
            <p:cNvSpPr txBox="1"/>
            <p:nvPr/>
          </p:nvSpPr>
          <p:spPr>
            <a:xfrm>
              <a:off x="7910542" y="2827105"/>
              <a:ext cx="2898878" cy="338554"/>
            </a:xfrm>
            <a:prstGeom prst="rect">
              <a:avLst/>
            </a:prstGeom>
            <a:solidFill>
              <a:srgbClr val="F47F26"/>
            </a:solidFill>
            <a:ln>
              <a:noFill/>
            </a:ln>
          </p:spPr>
          <p:txBody>
            <a:bodyPr wrap="square" rtlCol="0">
              <a:spAutoFit/>
            </a:bodyPr>
            <a:lstStyle/>
            <a:p>
              <a:r>
                <a:rPr lang="es-MX" sz="1600" dirty="0">
                  <a:solidFill>
                    <a:schemeClr val="bg1"/>
                  </a:solidFill>
                  <a:latin typeface="FRUTIGER LT 45 LIGHT" panose="02000503000000000000" pitchFamily="2" charset="0"/>
                </a:rPr>
                <a:t>Dimensiones de la mesa</a:t>
              </a:r>
              <a:endParaRPr lang="en-MX" sz="1600" dirty="0">
                <a:solidFill>
                  <a:schemeClr val="bg1"/>
                </a:solidFill>
                <a:latin typeface="FRUTIGER LT 45 LIGHT" panose="02000503000000000000" pitchFamily="2" charset="0"/>
              </a:endParaRPr>
            </a:p>
          </p:txBody>
        </p:sp>
        <p:sp>
          <p:nvSpPr>
            <p:cNvPr id="197" name="TextBox 196">
              <a:extLst>
                <a:ext uri="{FF2B5EF4-FFF2-40B4-BE49-F238E27FC236}">
                  <a16:creationId xmlns:a16="http://schemas.microsoft.com/office/drawing/2014/main" id="{048656A1-82CE-E6E5-E33E-967743604121}"/>
                </a:ext>
              </a:extLst>
            </p:cNvPr>
            <p:cNvSpPr txBox="1"/>
            <p:nvPr/>
          </p:nvSpPr>
          <p:spPr>
            <a:xfrm>
              <a:off x="10872031" y="2827105"/>
              <a:ext cx="1569505" cy="338554"/>
            </a:xfrm>
            <a:prstGeom prst="rect">
              <a:avLst/>
            </a:prstGeom>
            <a:solidFill>
              <a:srgbClr val="F47F26"/>
            </a:solidFill>
            <a:ln>
              <a:noFill/>
            </a:ln>
          </p:spPr>
          <p:txBody>
            <a:bodyPr wrap="square" rtlCol="0">
              <a:spAutoFit/>
            </a:bodyPr>
            <a:lstStyle/>
            <a:p>
              <a:r>
                <a:rPr lang="en-MX" sz="1600" dirty="0">
                  <a:solidFill>
                    <a:schemeClr val="bg1"/>
                  </a:solidFill>
                  <a:latin typeface="FRUTIGER LT 45 LIGHT" panose="02000503000000000000" pitchFamily="2" charset="0"/>
                </a:rPr>
                <a:t>85 x 35 in</a:t>
              </a:r>
            </a:p>
          </p:txBody>
        </p:sp>
      </p:grpSp>
      <p:grpSp>
        <p:nvGrpSpPr>
          <p:cNvPr id="198" name="Tech Specs 1">
            <a:extLst>
              <a:ext uri="{FF2B5EF4-FFF2-40B4-BE49-F238E27FC236}">
                <a16:creationId xmlns:a16="http://schemas.microsoft.com/office/drawing/2014/main" id="{F8E2D328-D4C7-F65A-EA1A-DD550AEDE9D9}"/>
              </a:ext>
            </a:extLst>
          </p:cNvPr>
          <p:cNvGrpSpPr/>
          <p:nvPr/>
        </p:nvGrpSpPr>
        <p:grpSpPr>
          <a:xfrm>
            <a:off x="13804674" y="2368473"/>
            <a:ext cx="4512797" cy="338554"/>
            <a:chOff x="7910541" y="2368473"/>
            <a:chExt cx="4512797" cy="338554"/>
          </a:xfrm>
        </p:grpSpPr>
        <p:sp>
          <p:nvSpPr>
            <p:cNvPr id="199" name="TextBox 198">
              <a:extLst>
                <a:ext uri="{FF2B5EF4-FFF2-40B4-BE49-F238E27FC236}">
                  <a16:creationId xmlns:a16="http://schemas.microsoft.com/office/drawing/2014/main" id="{1EEF88E9-A15F-3869-15A8-C6C589179EA8}"/>
                </a:ext>
              </a:extLst>
            </p:cNvPr>
            <p:cNvSpPr txBox="1"/>
            <p:nvPr/>
          </p:nvSpPr>
          <p:spPr>
            <a:xfrm>
              <a:off x="7910541" y="2368473"/>
              <a:ext cx="2898759" cy="338554"/>
            </a:xfrm>
            <a:prstGeom prst="rect">
              <a:avLst/>
            </a:prstGeom>
            <a:solidFill>
              <a:srgbClr val="F47F26"/>
            </a:solidFill>
            <a:ln>
              <a:noFill/>
            </a:ln>
          </p:spPr>
          <p:txBody>
            <a:bodyPr wrap="square" rtlCol="0">
              <a:spAutoFit/>
            </a:bodyPr>
            <a:lstStyle/>
            <a:p>
              <a:r>
                <a:rPr lang="es-MX" sz="1600" dirty="0">
                  <a:solidFill>
                    <a:schemeClr val="bg1"/>
                  </a:solidFill>
                  <a:latin typeface="FRUTIGER LT 45 LIGHT" panose="02000503000000000000" pitchFamily="2" charset="0"/>
                </a:rPr>
                <a:t>Rango de elevación de la mesa</a:t>
              </a:r>
              <a:endParaRPr lang="en-MX" sz="1600" dirty="0">
                <a:solidFill>
                  <a:schemeClr val="bg1"/>
                </a:solidFill>
                <a:latin typeface="FRUTIGER LT 45 LIGHT" panose="02000503000000000000" pitchFamily="2" charset="0"/>
              </a:endParaRPr>
            </a:p>
          </p:txBody>
        </p:sp>
        <p:sp>
          <p:nvSpPr>
            <p:cNvPr id="200" name="TextBox 199">
              <a:extLst>
                <a:ext uri="{FF2B5EF4-FFF2-40B4-BE49-F238E27FC236}">
                  <a16:creationId xmlns:a16="http://schemas.microsoft.com/office/drawing/2014/main" id="{DFE3E310-1B13-2F9E-171F-D1B9A4D748B1}"/>
                </a:ext>
              </a:extLst>
            </p:cNvPr>
            <p:cNvSpPr txBox="1"/>
            <p:nvPr/>
          </p:nvSpPr>
          <p:spPr>
            <a:xfrm>
              <a:off x="10872033" y="2368473"/>
              <a:ext cx="1551305" cy="338554"/>
            </a:xfrm>
            <a:prstGeom prst="rect">
              <a:avLst/>
            </a:prstGeom>
            <a:solidFill>
              <a:srgbClr val="F47F26"/>
            </a:solidFill>
            <a:ln>
              <a:noFill/>
            </a:ln>
          </p:spPr>
          <p:txBody>
            <a:bodyPr wrap="square" rtlCol="0">
              <a:spAutoFit/>
            </a:bodyPr>
            <a:lstStyle/>
            <a:p>
              <a:r>
                <a:rPr lang="en-MX" sz="1600" dirty="0">
                  <a:solidFill>
                    <a:schemeClr val="bg1"/>
                  </a:solidFill>
                  <a:latin typeface="FRUTIGER LT 45 LIGHT" panose="02000503000000000000" pitchFamily="2" charset="0"/>
                </a:rPr>
                <a:t>21.6-32.4 in</a:t>
              </a:r>
            </a:p>
          </p:txBody>
        </p:sp>
      </p:grpSp>
      <p:sp>
        <p:nvSpPr>
          <p:cNvPr id="201" name="Subtitle Detector Compatibility">
            <a:extLst>
              <a:ext uri="{FF2B5EF4-FFF2-40B4-BE49-F238E27FC236}">
                <a16:creationId xmlns:a16="http://schemas.microsoft.com/office/drawing/2014/main" id="{85A2A8E6-7A22-1CD9-CC3D-B9BE0E0C3CDD}"/>
              </a:ext>
            </a:extLst>
          </p:cNvPr>
          <p:cNvSpPr txBox="1"/>
          <p:nvPr/>
        </p:nvSpPr>
        <p:spPr>
          <a:xfrm>
            <a:off x="13799026" y="1425985"/>
            <a:ext cx="4473974"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Compatibilidad de Detectores</a:t>
            </a:r>
          </a:p>
        </p:txBody>
      </p:sp>
      <p:sp>
        <p:nvSpPr>
          <p:cNvPr id="202" name="Subtitle Photo Gallery">
            <a:extLst>
              <a:ext uri="{FF2B5EF4-FFF2-40B4-BE49-F238E27FC236}">
                <a16:creationId xmlns:a16="http://schemas.microsoft.com/office/drawing/2014/main" id="{141AE4F5-78D3-F882-647A-8FFDFD364899}"/>
              </a:ext>
            </a:extLst>
          </p:cNvPr>
          <p:cNvSpPr txBox="1"/>
          <p:nvPr/>
        </p:nvSpPr>
        <p:spPr>
          <a:xfrm>
            <a:off x="13764041" y="1165891"/>
            <a:ext cx="3786875"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203" name="Subtitle Benefits">
            <a:extLst>
              <a:ext uri="{FF2B5EF4-FFF2-40B4-BE49-F238E27FC236}">
                <a16:creationId xmlns:a16="http://schemas.microsoft.com/office/drawing/2014/main" id="{05630A51-C398-77B4-7F35-4E31B456C243}"/>
              </a:ext>
            </a:extLst>
          </p:cNvPr>
          <p:cNvSpPr txBox="1"/>
          <p:nvPr/>
        </p:nvSpPr>
        <p:spPr>
          <a:xfrm>
            <a:off x="-3970381" y="2475443"/>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sp>
        <p:nvSpPr>
          <p:cNvPr id="204" name="Subtitle Tech Specs">
            <a:extLst>
              <a:ext uri="{FF2B5EF4-FFF2-40B4-BE49-F238E27FC236}">
                <a16:creationId xmlns:a16="http://schemas.microsoft.com/office/drawing/2014/main" id="{EF576743-39D8-88F7-2AEC-C63D81F86579}"/>
              </a:ext>
            </a:extLst>
          </p:cNvPr>
          <p:cNvSpPr txBox="1"/>
          <p:nvPr/>
        </p:nvSpPr>
        <p:spPr>
          <a:xfrm>
            <a:off x="13793968" y="623513"/>
            <a:ext cx="2633726" cy="338554"/>
          </a:xfrm>
          <a:prstGeom prst="rect">
            <a:avLst/>
          </a:prstGeom>
          <a:noFill/>
        </p:spPr>
        <p:txBody>
          <a:bodyPr wrap="square" rtlCol="0">
            <a:spAutoFit/>
          </a:bodyPr>
          <a:lstStyle/>
          <a:p>
            <a:r>
              <a:rPr lang="es-MX" sz="1600" dirty="0">
                <a:solidFill>
                  <a:srgbClr val="F47F26"/>
                </a:solidFill>
                <a:latin typeface="FRUTIGER LT 45 LIGHT" panose="02000503000000000000" pitchFamily="2" charset="0"/>
              </a:rPr>
              <a:t>Especificaciones técnicas</a:t>
            </a:r>
          </a:p>
        </p:txBody>
      </p:sp>
      <p:sp>
        <p:nvSpPr>
          <p:cNvPr id="205" name="Footer Placeholder 4">
            <a:extLst>
              <a:ext uri="{FF2B5EF4-FFF2-40B4-BE49-F238E27FC236}">
                <a16:creationId xmlns:a16="http://schemas.microsoft.com/office/drawing/2014/main" id="{5BB8EE25-2B67-0798-C760-89DAC2BFECC6}"/>
              </a:ext>
            </a:extLst>
          </p:cNvPr>
          <p:cNvSpPr txBox="1">
            <a:spLocks/>
          </p:cNvSpPr>
          <p:nvPr/>
        </p:nvSpPr>
        <p:spPr>
          <a:xfrm>
            <a:off x="6178898" y="6356350"/>
            <a:ext cx="21600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©2025 Carestream Health, Inc. </a:t>
            </a:r>
          </a:p>
        </p:txBody>
      </p:sp>
      <p:sp>
        <p:nvSpPr>
          <p:cNvPr id="99" name="Menu Background">
            <a:extLst>
              <a:ext uri="{FF2B5EF4-FFF2-40B4-BE49-F238E27FC236}">
                <a16:creationId xmlns:a16="http://schemas.microsoft.com/office/drawing/2014/main" id="{09DCDAA1-BC32-A947-7D37-305152C5BF6A}"/>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20" name="Menu Portafolio">
            <a:hlinkClick r:id="rId29" action="ppaction://hlinksldjump"/>
            <a:extLst>
              <a:ext uri="{FF2B5EF4-FFF2-40B4-BE49-F238E27FC236}">
                <a16:creationId xmlns:a16="http://schemas.microsoft.com/office/drawing/2014/main" id="{4633B469-2CB1-59F7-5410-ABEFEE2A49F0}"/>
              </a:ext>
            </a:extLst>
          </p:cNvPr>
          <p:cNvSpPr txBox="1"/>
          <p:nvPr/>
        </p:nvSpPr>
        <p:spPr>
          <a:xfrm>
            <a:off x="8814465"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21" name="Menu End Presentation">
            <a:hlinkClick r:id="" action="ppaction://hlinkshowjump?jump=lastslide"/>
            <a:extLst>
              <a:ext uri="{FF2B5EF4-FFF2-40B4-BE49-F238E27FC236}">
                <a16:creationId xmlns:a16="http://schemas.microsoft.com/office/drawing/2014/main" id="{D0326FC6-C0D8-188D-8DE5-94F49A8E8023}"/>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22" name="Menu Detector">
            <a:hlinkClick r:id="rId30" action="ppaction://hlinksldjump"/>
            <a:extLst>
              <a:ext uri="{FF2B5EF4-FFF2-40B4-BE49-F238E27FC236}">
                <a16:creationId xmlns:a16="http://schemas.microsoft.com/office/drawing/2014/main" id="{3149238C-084F-E8A8-8F2A-0C3B6D782EC1}"/>
              </a:ext>
            </a:extLst>
          </p:cNvPr>
          <p:cNvSpPr txBox="1"/>
          <p:nvPr/>
        </p:nvSpPr>
        <p:spPr>
          <a:xfrm>
            <a:off x="7407634"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23" name="Menu Photo Gallery">
            <a:hlinkClick r:id="rId31" action="ppaction://hlinksldjump"/>
            <a:extLst>
              <a:ext uri="{FF2B5EF4-FFF2-40B4-BE49-F238E27FC236}">
                <a16:creationId xmlns:a16="http://schemas.microsoft.com/office/drawing/2014/main" id="{82A5ADF6-7410-17E4-72B8-6E9F5F0A80A6}"/>
              </a:ext>
            </a:extLst>
          </p:cNvPr>
          <p:cNvSpPr txBox="1"/>
          <p:nvPr/>
        </p:nvSpPr>
        <p:spPr>
          <a:xfrm>
            <a:off x="6000803"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42" name="Menu Benefits">
            <a:hlinkClick r:id="rId32" action="ppaction://hlinksldjump"/>
            <a:extLst>
              <a:ext uri="{FF2B5EF4-FFF2-40B4-BE49-F238E27FC236}">
                <a16:creationId xmlns:a16="http://schemas.microsoft.com/office/drawing/2014/main" id="{9CE58980-9C94-72D3-D5E9-FA2D9ECD9BEA}"/>
              </a:ext>
            </a:extLst>
          </p:cNvPr>
          <p:cNvSpPr txBox="1"/>
          <p:nvPr/>
        </p:nvSpPr>
        <p:spPr>
          <a:xfrm>
            <a:off x="459397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43" name="Menu Features">
            <a:hlinkClick r:id="rId33" action="ppaction://hlinksldjump"/>
            <a:extLst>
              <a:ext uri="{FF2B5EF4-FFF2-40B4-BE49-F238E27FC236}">
                <a16:creationId xmlns:a16="http://schemas.microsoft.com/office/drawing/2014/main" id="{5B6FF842-3EEF-85D2-4510-0D2659263FC3}"/>
              </a:ext>
            </a:extLst>
          </p:cNvPr>
          <p:cNvSpPr txBox="1"/>
          <p:nvPr/>
        </p:nvSpPr>
        <p:spPr>
          <a:xfrm>
            <a:off x="318714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Características</a:t>
            </a:r>
          </a:p>
        </p:txBody>
      </p:sp>
      <p:sp>
        <p:nvSpPr>
          <p:cNvPr id="144" name="Menu Specifications">
            <a:hlinkClick r:id="rId34" action="ppaction://hlinksldjump"/>
            <a:extLst>
              <a:ext uri="{FF2B5EF4-FFF2-40B4-BE49-F238E27FC236}">
                <a16:creationId xmlns:a16="http://schemas.microsoft.com/office/drawing/2014/main" id="{9ADCB74E-5ACD-93BA-F645-1F0462C11199}"/>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45" name="Carestream Logo Menu">
            <a:hlinkClick r:id="" action="ppaction://hlinkshowjump?jump=firstslide"/>
            <a:extLst>
              <a:ext uri="{FF2B5EF4-FFF2-40B4-BE49-F238E27FC236}">
                <a16:creationId xmlns:a16="http://schemas.microsoft.com/office/drawing/2014/main" id="{049AF914-E6D8-0420-1467-A6979127EDEA}"/>
              </a:ext>
            </a:extLst>
          </p:cNvPr>
          <p:cNvPicPr>
            <a:picLocks noChangeAspect="1"/>
          </p:cNvPicPr>
          <p:nvPr/>
        </p:nvPicPr>
        <p:blipFill>
          <a:blip r:embed="rId35"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206" name="DETECTORS">
            <a:extLst>
              <a:ext uri="{FF2B5EF4-FFF2-40B4-BE49-F238E27FC236}">
                <a16:creationId xmlns:a16="http://schemas.microsoft.com/office/drawing/2014/main" id="{D0F3C1D6-4186-42A7-8489-A0E1E2F1129D}"/>
              </a:ext>
            </a:extLst>
          </p:cNvPr>
          <p:cNvGrpSpPr/>
          <p:nvPr/>
        </p:nvGrpSpPr>
        <p:grpSpPr>
          <a:xfrm>
            <a:off x="-7890919" y="4139232"/>
            <a:ext cx="2042338" cy="2120888"/>
            <a:chOff x="5247304" y="4372963"/>
            <a:chExt cx="2042338" cy="2120888"/>
          </a:xfrm>
        </p:grpSpPr>
        <p:sp>
          <p:nvSpPr>
            <p:cNvPr id="207" name="Rectangulo Detectors">
              <a:hlinkClick r:id="rId36" action="ppaction://hlinksldjump"/>
              <a:extLst>
                <a:ext uri="{FF2B5EF4-FFF2-40B4-BE49-F238E27FC236}">
                  <a16:creationId xmlns:a16="http://schemas.microsoft.com/office/drawing/2014/main" id="{CA414A9B-4748-C020-2B8F-A2BFDDC72B84}"/>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8" name="TextBox Detectors">
              <a:hlinkClick r:id="rId36" action="ppaction://hlinksldjump"/>
              <a:extLst>
                <a:ext uri="{FF2B5EF4-FFF2-40B4-BE49-F238E27FC236}">
                  <a16:creationId xmlns:a16="http://schemas.microsoft.com/office/drawing/2014/main" id="{22304427-9841-6D79-EA21-5A639E477878}"/>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09" name="Product image Detectors">
              <a:hlinkClick r:id="rId36" action="ppaction://hlinksldjump"/>
              <a:extLst>
                <a:ext uri="{FF2B5EF4-FFF2-40B4-BE49-F238E27FC236}">
                  <a16:creationId xmlns:a16="http://schemas.microsoft.com/office/drawing/2014/main" id="{646AE302-8209-17B0-D872-2C74F40CDED8}"/>
                </a:ext>
              </a:extLst>
            </p:cNvPr>
            <p:cNvPicPr>
              <a:picLocks noChangeAspect="1"/>
            </p:cNvPicPr>
            <p:nvPr/>
          </p:nvPicPr>
          <p:blipFill>
            <a:blip r:embed="rId37"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222815878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grpId="0" nodeType="withEffect">
                                  <p:stCondLst>
                                    <p:cond delay="0"/>
                                  </p:stCondLst>
                                  <p:childTnLst>
                                    <p:set>
                                      <p:cBhvr>
                                        <p:cTn id="6" dur="1" fill="hold">
                                          <p:stCondLst>
                                            <p:cond delay="0"/>
                                          </p:stCondLst>
                                        </p:cTn>
                                        <p:tgtEl>
                                          <p:spTgt spid="146"/>
                                        </p:tgtEl>
                                        <p:attrNameLst>
                                          <p:attrName>style.visibility</p:attrName>
                                        </p:attrNameLst>
                                      </p:cBhvr>
                                      <p:to>
                                        <p:strVal val="visible"/>
                                      </p:to>
                                    </p:set>
                                    <p:animEffect transition="in" filter="wipe(right)">
                                      <p:cBhvr>
                                        <p:cTn id="7" dur="600"/>
                                        <p:tgtEl>
                                          <p:spTgt spid="146"/>
                                        </p:tgtEl>
                                      </p:cBhvr>
                                    </p:animEffect>
                                  </p:childTnLst>
                                </p:cTn>
                              </p:par>
                            </p:childTnLst>
                          </p:cTn>
                        </p:par>
                        <p:par>
                          <p:cTn id="8" fill="hold">
                            <p:stCondLst>
                              <p:cond delay="600"/>
                            </p:stCondLst>
                            <p:childTnLst>
                              <p:par>
                                <p:cTn id="9" presetID="1" presetClass="mediacall" presetSubtype="0" fill="hold" nodeType="afterEffect">
                                  <p:stCondLst>
                                    <p:cond delay="0"/>
                                  </p:stCondLst>
                                  <p:childTnLst>
                                    <p:cmd type="call" cmd="playFrom(0.0)">
                                      <p:cBhvr>
                                        <p:cTn id="10" dur="2750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remove" display="0">
                  <p:stCondLst>
                    <p:cond delay="indefinite"/>
                  </p:stCondLst>
                </p:cTn>
                <p:tgtEl>
                  <p:spTgt spid="3"/>
                </p:tgtEl>
              </p:cMediaNode>
            </p:video>
            <p:seq concurrent="1" nextAc="seek">
              <p:cTn id="12" restart="whenNotActive" fill="hold" evtFilter="cancelBubble" nodeType="interactiveSeq">
                <p:stCondLst>
                  <p:cond evt="onClick" delay="0">
                    <p:tgtEl>
                      <p:spTgt spid="3"/>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3"/>
                                        </p:tgtEl>
                                      </p:cBhvr>
                                    </p:cmd>
                                  </p:childTnLst>
                                </p:cTn>
                              </p:par>
                            </p:childTnLst>
                          </p:cTn>
                        </p:par>
                      </p:childTnLst>
                    </p:cTn>
                  </p:par>
                </p:childTnLst>
              </p:cTn>
              <p:nextCondLst>
                <p:cond evt="onClick" delay="0">
                  <p:tgtEl>
                    <p:spTgt spid="3"/>
                  </p:tgtEl>
                </p:cond>
              </p:nextCondLst>
            </p:seq>
          </p:childTnLst>
        </p:cTn>
      </p:par>
    </p:tnLst>
    <p:bldLst>
      <p:bldP spid="146"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Slide_Compass_OTC_Smart Room_español2" descr="Slide_Compass_OTC_Smart Room_español2">
            <a:hlinkClick r:id="" action="ppaction://media"/>
            <a:extLst>
              <a:ext uri="{FF2B5EF4-FFF2-40B4-BE49-F238E27FC236}">
                <a16:creationId xmlns:a16="http://schemas.microsoft.com/office/drawing/2014/main" id="{B8152BFF-DA99-B4E8-B9CC-6FB924EBB855}"/>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764428" y="1262089"/>
            <a:ext cx="9427755" cy="5303112"/>
          </a:xfrm>
          <a:prstGeom prst="rect">
            <a:avLst/>
          </a:prstGeom>
        </p:spPr>
      </p:pic>
      <p:sp>
        <p:nvSpPr>
          <p:cNvPr id="56" name="TextBox 55">
            <a:hlinkClick r:id="rId6" action="ppaction://hlinksldjump"/>
            <a:extLst>
              <a:ext uri="{FF2B5EF4-FFF2-40B4-BE49-F238E27FC236}">
                <a16:creationId xmlns:a16="http://schemas.microsoft.com/office/drawing/2014/main" id="{043F1A32-0132-5A75-0C94-9C3A08B11831}"/>
              </a:ext>
            </a:extLst>
          </p:cNvPr>
          <p:cNvSpPr txBox="1"/>
          <p:nvPr/>
        </p:nvSpPr>
        <p:spPr>
          <a:xfrm>
            <a:off x="-75623" y="2500683"/>
            <a:ext cx="2805739" cy="369332"/>
          </a:xfrm>
          <a:prstGeom prst="rect">
            <a:avLst/>
          </a:prstGeom>
          <a:solidFill>
            <a:srgbClr val="F47F26"/>
          </a:solidFill>
          <a:ln>
            <a:noFill/>
          </a:ln>
        </p:spPr>
        <p:txBody>
          <a:bodyPr wrap="square" rtlCol="0">
            <a:spAutoFit/>
          </a:bodyPr>
          <a:lstStyle/>
          <a:p>
            <a:pPr algn="r"/>
            <a:r>
              <a:rPr lang="es-MX">
                <a:solidFill>
                  <a:schemeClr val="bg1"/>
                </a:solidFill>
                <a:latin typeface="FRUTIGER LT 45 LIGHT" panose="02000503000000000000" pitchFamily="2" charset="0"/>
              </a:rPr>
              <a:t>Inalámbrico a Demanda</a:t>
            </a:r>
            <a:endParaRPr lang="en-MX">
              <a:solidFill>
                <a:schemeClr val="bg1"/>
              </a:solidFill>
              <a:latin typeface="FRUTIGER LT 45 LIGHT" panose="02000503000000000000" pitchFamily="2" charset="0"/>
            </a:endParaRPr>
          </a:p>
        </p:txBody>
      </p:sp>
      <p:sp>
        <p:nvSpPr>
          <p:cNvPr id="57" name="TextBox 56">
            <a:hlinkClick r:id="rId7" action="ppaction://hlinksldjump"/>
            <a:extLst>
              <a:ext uri="{FF2B5EF4-FFF2-40B4-BE49-F238E27FC236}">
                <a16:creationId xmlns:a16="http://schemas.microsoft.com/office/drawing/2014/main" id="{BB26812F-F199-94D9-CD11-A4C164801BB1}"/>
              </a:ext>
            </a:extLst>
          </p:cNvPr>
          <p:cNvSpPr txBox="1"/>
          <p:nvPr/>
        </p:nvSpPr>
        <p:spPr>
          <a:xfrm>
            <a:off x="-75625" y="2903356"/>
            <a:ext cx="2805739" cy="369332"/>
          </a:xfrm>
          <a:prstGeom prst="rect">
            <a:avLst/>
          </a:prstGeom>
          <a:solidFill>
            <a:srgbClr val="F47F26"/>
          </a:solidFill>
          <a:ln>
            <a:noFill/>
          </a:ln>
        </p:spPr>
        <p:txBody>
          <a:bodyPr wrap="square" rtlCol="0">
            <a:spAutoFit/>
          </a:bodyPr>
          <a:lstStyle/>
          <a:p>
            <a:pPr algn="r"/>
            <a:r>
              <a:rPr lang="en-US" err="1">
                <a:solidFill>
                  <a:schemeClr val="bg1"/>
                </a:solidFill>
                <a:latin typeface="FRUTIGER LT 45 LIGHT" panose="02000503000000000000" pitchFamily="2" charset="0"/>
              </a:rPr>
              <a:t>Autocentrado</a:t>
            </a:r>
            <a:endParaRPr lang="en-MX">
              <a:solidFill>
                <a:schemeClr val="bg1"/>
              </a:solidFill>
              <a:latin typeface="FRUTIGER LT 45 LIGHT" panose="02000503000000000000" pitchFamily="2" charset="0"/>
            </a:endParaRPr>
          </a:p>
        </p:txBody>
      </p:sp>
      <p:sp>
        <p:nvSpPr>
          <p:cNvPr id="58" name="TextBox 57">
            <a:hlinkClick r:id="rId8" action="ppaction://hlinksldjump"/>
            <a:extLst>
              <a:ext uri="{FF2B5EF4-FFF2-40B4-BE49-F238E27FC236}">
                <a16:creationId xmlns:a16="http://schemas.microsoft.com/office/drawing/2014/main" id="{09EB29D6-F797-F156-DA94-284B0175D6B7}"/>
              </a:ext>
            </a:extLst>
          </p:cNvPr>
          <p:cNvSpPr txBox="1"/>
          <p:nvPr/>
        </p:nvSpPr>
        <p:spPr>
          <a:xfrm>
            <a:off x="-75623" y="4421716"/>
            <a:ext cx="2805737" cy="369332"/>
          </a:xfrm>
          <a:prstGeom prst="rect">
            <a:avLst/>
          </a:prstGeom>
          <a:solidFill>
            <a:srgbClr val="F8A633"/>
          </a:solidFill>
          <a:ln>
            <a:noFill/>
          </a:ln>
        </p:spPr>
        <p:txBody>
          <a:bodyPr wrap="square" rtlCol="0">
            <a:spAutoFit/>
          </a:bodyPr>
          <a:lstStyle/>
          <a:p>
            <a:pPr algn="r"/>
            <a:r>
              <a:rPr lang="es-ES">
                <a:solidFill>
                  <a:schemeClr val="bg1"/>
                </a:solidFill>
                <a:latin typeface="FRUTIGER LT 45 LIGHT" panose="02000503000000000000" pitchFamily="2" charset="0"/>
              </a:rPr>
              <a:t>Smart Noise Cancellation</a:t>
            </a:r>
            <a:endParaRPr lang="en-MX">
              <a:solidFill>
                <a:schemeClr val="bg1"/>
              </a:solidFill>
              <a:latin typeface="FRUTIGER LT 45 LIGHT" panose="02000503000000000000" pitchFamily="2" charset="0"/>
            </a:endParaRPr>
          </a:p>
        </p:txBody>
      </p:sp>
      <p:sp>
        <p:nvSpPr>
          <p:cNvPr id="59" name="TextBox 58">
            <a:hlinkClick r:id="rId9" action="ppaction://hlinksldjump"/>
            <a:extLst>
              <a:ext uri="{FF2B5EF4-FFF2-40B4-BE49-F238E27FC236}">
                <a16:creationId xmlns:a16="http://schemas.microsoft.com/office/drawing/2014/main" id="{09FBA303-DFDF-CDF7-A36A-EFF71EDDD8CC}"/>
              </a:ext>
            </a:extLst>
          </p:cNvPr>
          <p:cNvSpPr txBox="1"/>
          <p:nvPr/>
        </p:nvSpPr>
        <p:spPr>
          <a:xfrm>
            <a:off x="-75625" y="3708702"/>
            <a:ext cx="2805739" cy="369332"/>
          </a:xfrm>
          <a:prstGeom prst="rect">
            <a:avLst/>
          </a:prstGeom>
          <a:solidFill>
            <a:srgbClr val="F47F26"/>
          </a:solidFill>
          <a:ln>
            <a:noFill/>
          </a:ln>
        </p:spPr>
        <p:txBody>
          <a:bodyPr wrap="square" rtlCol="0">
            <a:spAutoFit/>
          </a:bodyPr>
          <a:lstStyle/>
          <a:p>
            <a:pPr algn="r"/>
            <a:r>
              <a:rPr lang="en-MX">
                <a:solidFill>
                  <a:schemeClr val="bg1"/>
                </a:solidFill>
                <a:latin typeface="FRUTIGER LT 45 LIGHT" panose="02000503000000000000" pitchFamily="2" charset="0"/>
              </a:rPr>
              <a:t>Auto LLI</a:t>
            </a:r>
          </a:p>
        </p:txBody>
      </p:sp>
      <p:sp>
        <p:nvSpPr>
          <p:cNvPr id="60" name="TextBox 59">
            <a:hlinkClick r:id="rId10" action="ppaction://hlinksldjump"/>
            <a:extLst>
              <a:ext uri="{FF2B5EF4-FFF2-40B4-BE49-F238E27FC236}">
                <a16:creationId xmlns:a16="http://schemas.microsoft.com/office/drawing/2014/main" id="{A5733984-C6BB-FD11-AEF8-0FFE82B94057}"/>
              </a:ext>
            </a:extLst>
          </p:cNvPr>
          <p:cNvSpPr txBox="1"/>
          <p:nvPr/>
        </p:nvSpPr>
        <p:spPr>
          <a:xfrm>
            <a:off x="-75625" y="3306029"/>
            <a:ext cx="2805739" cy="369332"/>
          </a:xfrm>
          <a:prstGeom prst="rect">
            <a:avLst/>
          </a:prstGeom>
          <a:solidFill>
            <a:schemeClr val="bg1">
              <a:lumMod val="75000"/>
            </a:schemeClr>
          </a:solidFill>
          <a:ln>
            <a:noFill/>
          </a:ln>
        </p:spPr>
        <p:txBody>
          <a:bodyPr wrap="square" rtlCol="0">
            <a:spAutoFit/>
          </a:bodyPr>
          <a:lstStyle/>
          <a:p>
            <a:pPr algn="r"/>
            <a:r>
              <a:rPr lang="en-US">
                <a:solidFill>
                  <a:schemeClr val="bg1"/>
                </a:solidFill>
                <a:latin typeface="FRUTIGER LT 45 LIGHT" panose="02000503000000000000" pitchFamily="2" charset="0"/>
              </a:rPr>
              <a:t>Smart Room</a:t>
            </a:r>
            <a:endParaRPr lang="en-MX">
              <a:solidFill>
                <a:schemeClr val="bg1"/>
              </a:solidFill>
              <a:latin typeface="FRUTIGER LT 45 LIGHT" panose="02000503000000000000" pitchFamily="2" charset="0"/>
            </a:endParaRPr>
          </a:p>
        </p:txBody>
      </p:sp>
      <p:sp>
        <p:nvSpPr>
          <p:cNvPr id="61" name="TextBox 60">
            <a:extLst>
              <a:ext uri="{FF2B5EF4-FFF2-40B4-BE49-F238E27FC236}">
                <a16:creationId xmlns:a16="http://schemas.microsoft.com/office/drawing/2014/main" id="{03CB58A5-3E3E-3C2C-F912-B334A40EAEC8}"/>
              </a:ext>
            </a:extLst>
          </p:cNvPr>
          <p:cNvSpPr txBox="1"/>
          <p:nvPr/>
        </p:nvSpPr>
        <p:spPr>
          <a:xfrm>
            <a:off x="1327244" y="4111375"/>
            <a:ext cx="1402168" cy="276999"/>
          </a:xfrm>
          <a:prstGeom prst="rect">
            <a:avLst/>
          </a:prstGeom>
          <a:noFill/>
        </p:spPr>
        <p:txBody>
          <a:bodyPr wrap="square" rtlCol="0">
            <a:spAutoFit/>
          </a:bodyPr>
          <a:lstStyle/>
          <a:p>
            <a:pPr algn="r"/>
            <a:r>
              <a:rPr lang="en-MX" sz="1200" b="1">
                <a:latin typeface="FRUTIGER LT 45 LIGHT" panose="02000503000000000000" pitchFamily="2" charset="0"/>
              </a:rPr>
              <a:t>Software</a:t>
            </a:r>
          </a:p>
        </p:txBody>
      </p:sp>
      <p:pic>
        <p:nvPicPr>
          <p:cNvPr id="93" name="C logo">
            <a:extLst>
              <a:ext uri="{FF2B5EF4-FFF2-40B4-BE49-F238E27FC236}">
                <a16:creationId xmlns:a16="http://schemas.microsoft.com/office/drawing/2014/main" id="{6129F853-E8AD-A4DE-C6B9-7E9747DDA9B9}"/>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1137094" y="1311270"/>
            <a:ext cx="451532" cy="451532"/>
          </a:xfrm>
          <a:prstGeom prst="rect">
            <a:avLst/>
          </a:prstGeom>
        </p:spPr>
      </p:pic>
      <p:sp>
        <p:nvSpPr>
          <p:cNvPr id="94" name="Subtitle">
            <a:extLst>
              <a:ext uri="{FF2B5EF4-FFF2-40B4-BE49-F238E27FC236}">
                <a16:creationId xmlns:a16="http://schemas.microsoft.com/office/drawing/2014/main" id="{EEC4AF35-8AF2-184F-A7A1-5425BE50765E}"/>
              </a:ext>
            </a:extLst>
          </p:cNvPr>
          <p:cNvSpPr txBox="1"/>
          <p:nvPr/>
        </p:nvSpPr>
        <p:spPr>
          <a:xfrm>
            <a:off x="0" y="2075464"/>
            <a:ext cx="2757624" cy="307777"/>
          </a:xfrm>
          <a:prstGeom prst="rect">
            <a:avLst/>
          </a:prstGeom>
          <a:noFill/>
        </p:spPr>
        <p:txBody>
          <a:bodyPr wrap="square" rtlCol="0">
            <a:spAutoFit/>
          </a:bodyPr>
          <a:lstStyle/>
          <a:p>
            <a:pPr algn="r"/>
            <a:r>
              <a:rPr lang="es-MX" sz="1400">
                <a:solidFill>
                  <a:srgbClr val="F47F26"/>
                </a:solidFill>
                <a:latin typeface="FRUTIGER LT 45 LIGHT" panose="02000503000000000000" pitchFamily="2" charset="0"/>
              </a:rPr>
              <a:t>Características</a:t>
            </a:r>
          </a:p>
        </p:txBody>
      </p:sp>
      <p:sp>
        <p:nvSpPr>
          <p:cNvPr id="95" name="Title">
            <a:extLst>
              <a:ext uri="{FF2B5EF4-FFF2-40B4-BE49-F238E27FC236}">
                <a16:creationId xmlns:a16="http://schemas.microsoft.com/office/drawing/2014/main" id="{FB90ECF5-A5BF-65A6-4E7C-7689C664DA18}"/>
              </a:ext>
            </a:extLst>
          </p:cNvPr>
          <p:cNvSpPr txBox="1"/>
          <p:nvPr/>
        </p:nvSpPr>
        <p:spPr>
          <a:xfrm>
            <a:off x="0" y="1823717"/>
            <a:ext cx="2740788" cy="584775"/>
          </a:xfrm>
          <a:prstGeom prst="rect">
            <a:avLst/>
          </a:prstGeom>
          <a:noFill/>
        </p:spPr>
        <p:txBody>
          <a:bodyPr wrap="square" rtlCol="0">
            <a:spAutoFit/>
          </a:bodyPr>
          <a:lstStyle/>
          <a:p>
            <a:pPr algn="r"/>
            <a:r>
              <a:rPr lang="en-US" sz="1600" b="1" dirty="0">
                <a:latin typeface="FRUTIGER LT 65" panose="02000503000000000000" pitchFamily="2" charset="0"/>
              </a:rPr>
              <a:t>Sistema DRX-Compass OTC</a:t>
            </a:r>
          </a:p>
        </p:txBody>
      </p:sp>
      <p:sp>
        <p:nvSpPr>
          <p:cNvPr id="147" name="Our Portafolio text box">
            <a:extLst>
              <a:ext uri="{FF2B5EF4-FFF2-40B4-BE49-F238E27FC236}">
                <a16:creationId xmlns:a16="http://schemas.microsoft.com/office/drawing/2014/main" id="{CE21D269-8CD6-F69B-9BEB-1169D8941588}"/>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48" name="Thank you Title">
            <a:extLst>
              <a:ext uri="{FF2B5EF4-FFF2-40B4-BE49-F238E27FC236}">
                <a16:creationId xmlns:a16="http://schemas.microsoft.com/office/drawing/2014/main" id="{17E599F8-D8EE-05FA-D244-0D0CE2D14853}"/>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49" name="Why Us picture">
            <a:extLst>
              <a:ext uri="{FF2B5EF4-FFF2-40B4-BE49-F238E27FC236}">
                <a16:creationId xmlns:a16="http://schemas.microsoft.com/office/drawing/2014/main" id="{60E61F99-E161-106D-E266-71462FC0517C}"/>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grpSp>
        <p:nvGrpSpPr>
          <p:cNvPr id="150" name="PRINTING">
            <a:extLst>
              <a:ext uri="{FF2B5EF4-FFF2-40B4-BE49-F238E27FC236}">
                <a16:creationId xmlns:a16="http://schemas.microsoft.com/office/drawing/2014/main" id="{EE7EE078-C9B6-9416-F0CF-8641073D7A1A}"/>
              </a:ext>
            </a:extLst>
          </p:cNvPr>
          <p:cNvGrpSpPr/>
          <p:nvPr/>
        </p:nvGrpSpPr>
        <p:grpSpPr>
          <a:xfrm>
            <a:off x="-4150933" y="4208655"/>
            <a:ext cx="2263350" cy="1982042"/>
            <a:chOff x="9691837" y="4522498"/>
            <a:chExt cx="2263350" cy="1982042"/>
          </a:xfrm>
        </p:grpSpPr>
        <p:sp>
          <p:nvSpPr>
            <p:cNvPr id="151" name="Rectangulo Printing">
              <a:hlinkClick r:id="rId13" action="ppaction://hlinksldjump"/>
              <a:extLst>
                <a:ext uri="{FF2B5EF4-FFF2-40B4-BE49-F238E27FC236}">
                  <a16:creationId xmlns:a16="http://schemas.microsoft.com/office/drawing/2014/main" id="{951AA518-67FE-ACBE-1A9C-76750576B695}"/>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2" name="TextBox Printing">
              <a:hlinkClick r:id="rId13" action="ppaction://hlinksldjump"/>
              <a:extLst>
                <a:ext uri="{FF2B5EF4-FFF2-40B4-BE49-F238E27FC236}">
                  <a16:creationId xmlns:a16="http://schemas.microsoft.com/office/drawing/2014/main" id="{73466B25-18F2-686A-4EB5-0267577928BB}"/>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53" name="Prodcut image 5950">
              <a:hlinkClick r:id="rId13" action="ppaction://hlinksldjump"/>
              <a:extLst>
                <a:ext uri="{FF2B5EF4-FFF2-40B4-BE49-F238E27FC236}">
                  <a16:creationId xmlns:a16="http://schemas.microsoft.com/office/drawing/2014/main" id="{6A10ED82-17A4-7D01-49FD-1FAA8A707BDD}"/>
                </a:ext>
              </a:extLst>
            </p:cNvPr>
            <p:cNvPicPr>
              <a:picLocks noChangeAspect="1" noChangeArrowheads="1"/>
            </p:cNvPicPr>
            <p:nvPr/>
          </p:nvPicPr>
          <p:blipFill>
            <a:blip r:embed="rId14"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54" name="Vita Flex">
              <a:hlinkClick r:id="rId13" action="ppaction://hlinksldjump"/>
              <a:extLst>
                <a:ext uri="{FF2B5EF4-FFF2-40B4-BE49-F238E27FC236}">
                  <a16:creationId xmlns:a16="http://schemas.microsoft.com/office/drawing/2014/main" id="{24087618-6C64-73B4-891B-6D82F07C0F2D}"/>
                </a:ext>
              </a:extLst>
            </p:cNvPr>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59" name="RISE">
            <a:extLst>
              <a:ext uri="{FF2B5EF4-FFF2-40B4-BE49-F238E27FC236}">
                <a16:creationId xmlns:a16="http://schemas.microsoft.com/office/drawing/2014/main" id="{49F9B3FB-AACA-3D88-E054-BEE87F2149E2}"/>
              </a:ext>
            </a:extLst>
          </p:cNvPr>
          <p:cNvGrpSpPr/>
          <p:nvPr/>
        </p:nvGrpSpPr>
        <p:grpSpPr>
          <a:xfrm>
            <a:off x="-11285110" y="4208655"/>
            <a:ext cx="2042338" cy="1982042"/>
            <a:chOff x="3870208" y="4306822"/>
            <a:chExt cx="2042338" cy="1982042"/>
          </a:xfrm>
        </p:grpSpPr>
        <p:grpSp>
          <p:nvGrpSpPr>
            <p:cNvPr id="160" name="RISE">
              <a:extLst>
                <a:ext uri="{FF2B5EF4-FFF2-40B4-BE49-F238E27FC236}">
                  <a16:creationId xmlns:a16="http://schemas.microsoft.com/office/drawing/2014/main" id="{5E2BB64E-8025-785F-D5BF-890EBFDA06EB}"/>
                </a:ext>
              </a:extLst>
            </p:cNvPr>
            <p:cNvGrpSpPr/>
            <p:nvPr/>
          </p:nvGrpSpPr>
          <p:grpSpPr>
            <a:xfrm>
              <a:off x="3870208" y="4306822"/>
              <a:ext cx="2042338" cy="1982042"/>
              <a:chOff x="2933238" y="4372963"/>
              <a:chExt cx="2042338" cy="1982042"/>
            </a:xfrm>
          </p:grpSpPr>
          <p:sp>
            <p:nvSpPr>
              <p:cNvPr id="162" name="Rectangulo Rise">
                <a:hlinkClick r:id="rId16" action="ppaction://hlinksldjump"/>
                <a:extLst>
                  <a:ext uri="{FF2B5EF4-FFF2-40B4-BE49-F238E27FC236}">
                    <a16:creationId xmlns:a16="http://schemas.microsoft.com/office/drawing/2014/main" id="{F2B1CAA6-8CFB-DAC9-BAD7-54FAD94DE9EC}"/>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3" name="TextBox Rise">
                <a:hlinkClick r:id="rId16" action="ppaction://hlinksldjump"/>
                <a:extLst>
                  <a:ext uri="{FF2B5EF4-FFF2-40B4-BE49-F238E27FC236}">
                    <a16:creationId xmlns:a16="http://schemas.microsoft.com/office/drawing/2014/main" id="{342A4D07-3B72-64AD-A554-1A033EDDAA95}"/>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61" name="Picture 160">
              <a:hlinkClick r:id="rId16" action="ppaction://hlinksldjump"/>
              <a:extLst>
                <a:ext uri="{FF2B5EF4-FFF2-40B4-BE49-F238E27FC236}">
                  <a16:creationId xmlns:a16="http://schemas.microsoft.com/office/drawing/2014/main" id="{7B605BCC-DBFC-6A4F-36B0-B0B7360FD745}"/>
                </a:ext>
              </a:extLst>
            </p:cNvPr>
            <p:cNvPicPr>
              <a:picLocks noChangeAspect="1"/>
            </p:cNvPicPr>
            <p:nvPr/>
          </p:nvPicPr>
          <p:blipFill>
            <a:blip r:embed="rId17"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64" name="REVOLUTION">
            <a:extLst>
              <a:ext uri="{FF2B5EF4-FFF2-40B4-BE49-F238E27FC236}">
                <a16:creationId xmlns:a16="http://schemas.microsoft.com/office/drawing/2014/main" id="{6A84DBB2-9F26-FB61-6829-61246C3C8B04}"/>
              </a:ext>
            </a:extLst>
          </p:cNvPr>
          <p:cNvGrpSpPr/>
          <p:nvPr/>
        </p:nvGrpSpPr>
        <p:grpSpPr>
          <a:xfrm>
            <a:off x="-14975241" y="4203612"/>
            <a:ext cx="2062983" cy="1992129"/>
            <a:chOff x="612262" y="4383050"/>
            <a:chExt cx="2062983" cy="1992129"/>
          </a:xfrm>
        </p:grpSpPr>
        <p:sp>
          <p:nvSpPr>
            <p:cNvPr id="165" name="Rectangulo Revolution">
              <a:hlinkClick r:id="rId18" action="ppaction://hlinksldjump"/>
              <a:extLst>
                <a:ext uri="{FF2B5EF4-FFF2-40B4-BE49-F238E27FC236}">
                  <a16:creationId xmlns:a16="http://schemas.microsoft.com/office/drawing/2014/main" id="{E1306753-A3A8-7BC2-7E31-0820770521AE}"/>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66" name="Prodcut image Revolution">
              <a:hlinkClick r:id="rId18" action="ppaction://hlinksldjump"/>
              <a:extLst>
                <a:ext uri="{FF2B5EF4-FFF2-40B4-BE49-F238E27FC236}">
                  <a16:creationId xmlns:a16="http://schemas.microsoft.com/office/drawing/2014/main" id="{0BAE79DE-6AC9-8269-6179-4636AEEAF4D8}"/>
                </a:ext>
              </a:extLst>
            </p:cNvPr>
            <p:cNvPicPr>
              <a:picLocks noChangeAspect="1"/>
            </p:cNvPicPr>
            <p:nvPr/>
          </p:nvPicPr>
          <p:blipFill>
            <a:blip r:embed="rId19"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67" name="TextBox Revolution">
              <a:hlinkClick r:id="rId18" action="ppaction://hlinksldjump"/>
              <a:extLst>
                <a:ext uri="{FF2B5EF4-FFF2-40B4-BE49-F238E27FC236}">
                  <a16:creationId xmlns:a16="http://schemas.microsoft.com/office/drawing/2014/main" id="{A09A3064-13BD-6FAC-B359-584BCEF8BE6E}"/>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68" name="EXCEL">
            <a:extLst>
              <a:ext uri="{FF2B5EF4-FFF2-40B4-BE49-F238E27FC236}">
                <a16:creationId xmlns:a16="http://schemas.microsoft.com/office/drawing/2014/main" id="{E6977E3C-B76E-EE99-0400-6A1B81EF63A4}"/>
              </a:ext>
            </a:extLst>
          </p:cNvPr>
          <p:cNvGrpSpPr/>
          <p:nvPr/>
        </p:nvGrpSpPr>
        <p:grpSpPr>
          <a:xfrm>
            <a:off x="26541013" y="1885505"/>
            <a:ext cx="2057103" cy="1982042"/>
            <a:chOff x="9706418" y="2036246"/>
            <a:chExt cx="2057103" cy="1982042"/>
          </a:xfrm>
        </p:grpSpPr>
        <p:sp>
          <p:nvSpPr>
            <p:cNvPr id="169" name="Rectangulo Excel">
              <a:hlinkClick r:id="rId20" action="ppaction://hlinksldjump"/>
              <a:extLst>
                <a:ext uri="{FF2B5EF4-FFF2-40B4-BE49-F238E27FC236}">
                  <a16:creationId xmlns:a16="http://schemas.microsoft.com/office/drawing/2014/main" id="{FF74B231-B61D-F2CE-DC18-101A5133E97B}"/>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0" name="TextBox Excel">
              <a:hlinkClick r:id="rId20" action="ppaction://hlinksldjump"/>
              <a:extLst>
                <a:ext uri="{FF2B5EF4-FFF2-40B4-BE49-F238E27FC236}">
                  <a16:creationId xmlns:a16="http://schemas.microsoft.com/office/drawing/2014/main" id="{AEAFCCE9-8F98-51FB-C15B-78915948358D}"/>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71" name="Product image Excel">
              <a:hlinkClick r:id="rId20" action="ppaction://hlinksldjump"/>
              <a:extLst>
                <a:ext uri="{FF2B5EF4-FFF2-40B4-BE49-F238E27FC236}">
                  <a16:creationId xmlns:a16="http://schemas.microsoft.com/office/drawing/2014/main" id="{1EC34724-D9B3-881D-9D3B-A5F8315159FF}"/>
                </a:ext>
              </a:extLst>
            </p:cNvPr>
            <p:cNvPicPr>
              <a:picLocks noChangeAspect="1"/>
            </p:cNvPicPr>
            <p:nvPr/>
          </p:nvPicPr>
          <p:blipFill>
            <a:blip r:embed="rId21"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72" name="COMPAS OTC">
            <a:extLst>
              <a:ext uri="{FF2B5EF4-FFF2-40B4-BE49-F238E27FC236}">
                <a16:creationId xmlns:a16="http://schemas.microsoft.com/office/drawing/2014/main" id="{527F01BE-C086-C308-5A8B-9A9F7CA7875C}"/>
              </a:ext>
            </a:extLst>
          </p:cNvPr>
          <p:cNvGrpSpPr/>
          <p:nvPr/>
        </p:nvGrpSpPr>
        <p:grpSpPr>
          <a:xfrm>
            <a:off x="22389051" y="1885505"/>
            <a:ext cx="2042338" cy="1982042"/>
            <a:chOff x="5078285" y="2036246"/>
            <a:chExt cx="2042338" cy="1982042"/>
          </a:xfrm>
        </p:grpSpPr>
        <p:sp>
          <p:nvSpPr>
            <p:cNvPr id="173" name="Rectangulo Compas OTC">
              <a:hlinkClick r:id="rId22" action="ppaction://hlinksldjump"/>
              <a:extLst>
                <a:ext uri="{FF2B5EF4-FFF2-40B4-BE49-F238E27FC236}">
                  <a16:creationId xmlns:a16="http://schemas.microsoft.com/office/drawing/2014/main" id="{2A97D327-4A4A-8C10-398C-ABAE1E82CD73}"/>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4" name="TextBox Compass OTC">
              <a:hlinkClick r:id="rId22" action="ppaction://hlinksldjump"/>
              <a:extLst>
                <a:ext uri="{FF2B5EF4-FFF2-40B4-BE49-F238E27FC236}">
                  <a16:creationId xmlns:a16="http://schemas.microsoft.com/office/drawing/2014/main" id="{4E0872F7-0D3D-C442-7444-326562D1C174}"/>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75" name="Product image Compass OTC">
              <a:hlinkClick r:id="rId22" action="ppaction://hlinksldjump"/>
              <a:extLst>
                <a:ext uri="{FF2B5EF4-FFF2-40B4-BE49-F238E27FC236}">
                  <a16:creationId xmlns:a16="http://schemas.microsoft.com/office/drawing/2014/main" id="{DF0F6A3E-9D8E-CC95-7D49-E292A48B2C2F}"/>
                </a:ext>
              </a:extLst>
            </p:cNvPr>
            <p:cNvPicPr>
              <a:picLocks noChangeAspect="1"/>
            </p:cNvPicPr>
            <p:nvPr/>
          </p:nvPicPr>
          <p:blipFill rotWithShape="1">
            <a:blip r:embed="rId23"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76" name="COMPASS FMT">
            <a:extLst>
              <a:ext uri="{FF2B5EF4-FFF2-40B4-BE49-F238E27FC236}">
                <a16:creationId xmlns:a16="http://schemas.microsoft.com/office/drawing/2014/main" id="{6CB0DDB9-B5F0-605D-8CEE-8929288E4C04}"/>
              </a:ext>
            </a:extLst>
          </p:cNvPr>
          <p:cNvGrpSpPr/>
          <p:nvPr/>
        </p:nvGrpSpPr>
        <p:grpSpPr>
          <a:xfrm>
            <a:off x="18200403" y="1885505"/>
            <a:ext cx="2042338" cy="1982042"/>
            <a:chOff x="2774521" y="2046333"/>
            <a:chExt cx="2042338" cy="1982042"/>
          </a:xfrm>
        </p:grpSpPr>
        <p:grpSp>
          <p:nvGrpSpPr>
            <p:cNvPr id="177" name="Group 176">
              <a:extLst>
                <a:ext uri="{FF2B5EF4-FFF2-40B4-BE49-F238E27FC236}">
                  <a16:creationId xmlns:a16="http://schemas.microsoft.com/office/drawing/2014/main" id="{823C560C-4807-B163-11DB-AAF93B86985B}"/>
                </a:ext>
              </a:extLst>
            </p:cNvPr>
            <p:cNvGrpSpPr/>
            <p:nvPr/>
          </p:nvGrpSpPr>
          <p:grpSpPr>
            <a:xfrm>
              <a:off x="2774521" y="2046333"/>
              <a:ext cx="2042338" cy="1982042"/>
              <a:chOff x="2774521" y="2046333"/>
              <a:chExt cx="2042338" cy="1982042"/>
            </a:xfrm>
          </p:grpSpPr>
          <p:sp>
            <p:nvSpPr>
              <p:cNvPr id="179" name="Rectangulo Horizon">
                <a:hlinkClick r:id="rId24" action="ppaction://hlinksldjump"/>
                <a:extLst>
                  <a:ext uri="{FF2B5EF4-FFF2-40B4-BE49-F238E27FC236}">
                    <a16:creationId xmlns:a16="http://schemas.microsoft.com/office/drawing/2014/main" id="{1517D135-5F35-BEE7-A2A1-95D76A75B709}"/>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0" name="TextBox Compass FMT">
                <a:hlinkClick r:id="rId24" action="ppaction://hlinksldjump"/>
                <a:extLst>
                  <a:ext uri="{FF2B5EF4-FFF2-40B4-BE49-F238E27FC236}">
                    <a16:creationId xmlns:a16="http://schemas.microsoft.com/office/drawing/2014/main" id="{7CD89A45-B7BA-8DE0-32EE-75DF32BC0CC5}"/>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78" name="Picture 177">
              <a:hlinkClick r:id="rId24" action="ppaction://hlinksldjump"/>
              <a:extLst>
                <a:ext uri="{FF2B5EF4-FFF2-40B4-BE49-F238E27FC236}">
                  <a16:creationId xmlns:a16="http://schemas.microsoft.com/office/drawing/2014/main" id="{7A34534A-630D-7082-10F4-C0DE071B342D}"/>
                </a:ext>
              </a:extLst>
            </p:cNvPr>
            <p:cNvPicPr>
              <a:picLocks noChangeAspect="1"/>
            </p:cNvPicPr>
            <p:nvPr/>
          </p:nvPicPr>
          <p:blipFill rotWithShape="1">
            <a:blip r:embed="rId25"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81" name="HORIZON">
            <a:extLst>
              <a:ext uri="{FF2B5EF4-FFF2-40B4-BE49-F238E27FC236}">
                <a16:creationId xmlns:a16="http://schemas.microsoft.com/office/drawing/2014/main" id="{F4B01E0E-2796-BEAC-6A88-9DD57BA28999}"/>
              </a:ext>
            </a:extLst>
          </p:cNvPr>
          <p:cNvGrpSpPr/>
          <p:nvPr/>
        </p:nvGrpSpPr>
        <p:grpSpPr>
          <a:xfrm>
            <a:off x="14110573" y="1885505"/>
            <a:ext cx="2062983" cy="1982042"/>
            <a:chOff x="443243" y="2046333"/>
            <a:chExt cx="2062983" cy="1982042"/>
          </a:xfrm>
        </p:grpSpPr>
        <p:sp>
          <p:nvSpPr>
            <p:cNvPr id="182" name="Rectangulo Horizon">
              <a:hlinkClick r:id="rId26" action="ppaction://hlinksldjump"/>
              <a:extLst>
                <a:ext uri="{FF2B5EF4-FFF2-40B4-BE49-F238E27FC236}">
                  <a16:creationId xmlns:a16="http://schemas.microsoft.com/office/drawing/2014/main" id="{0C563059-2639-968E-6EF7-C039D35A6F93}"/>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3" name="TextBox Horizon">
              <a:hlinkClick r:id="rId26" action="ppaction://hlinksldjump"/>
              <a:extLst>
                <a:ext uri="{FF2B5EF4-FFF2-40B4-BE49-F238E27FC236}">
                  <a16:creationId xmlns:a16="http://schemas.microsoft.com/office/drawing/2014/main" id="{BBB90CB1-563B-9432-904B-3259AED5ED27}"/>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84" name="Product image Horizon">
              <a:hlinkClick r:id="rId26" action="ppaction://hlinksldjump"/>
              <a:extLst>
                <a:ext uri="{FF2B5EF4-FFF2-40B4-BE49-F238E27FC236}">
                  <a16:creationId xmlns:a16="http://schemas.microsoft.com/office/drawing/2014/main" id="{E957C78D-DFC3-24B3-D0E7-467A072E1A17}"/>
                </a:ext>
              </a:extLst>
            </p:cNvPr>
            <p:cNvPicPr>
              <a:picLocks noChangeAspect="1"/>
            </p:cNvPicPr>
            <p:nvPr/>
          </p:nvPicPr>
          <p:blipFill rotWithShape="1">
            <a:blip r:embed="rId27"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85" name="Medical Imaging Title">
            <a:extLst>
              <a:ext uri="{FF2B5EF4-FFF2-40B4-BE49-F238E27FC236}">
                <a16:creationId xmlns:a16="http://schemas.microsoft.com/office/drawing/2014/main" id="{50BA54A1-250D-F74D-7811-30F3B0C86DC6}"/>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86" name="We Care Text">
            <a:extLst>
              <a:ext uri="{FF2B5EF4-FFF2-40B4-BE49-F238E27FC236}">
                <a16:creationId xmlns:a16="http://schemas.microsoft.com/office/drawing/2014/main" id="{009FAB66-8B89-37A5-125B-2FF79F4256AE}"/>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87" name="Thank you image">
            <a:extLst>
              <a:ext uri="{FF2B5EF4-FFF2-40B4-BE49-F238E27FC236}">
                <a16:creationId xmlns:a16="http://schemas.microsoft.com/office/drawing/2014/main" id="{B0055ABC-02D8-7971-F041-84FC6374CC68}"/>
              </a:ext>
            </a:extLst>
          </p:cNvPr>
          <p:cNvPicPr>
            <a:picLocks noChangeAspect="1"/>
          </p:cNvPicPr>
          <p:nvPr/>
        </p:nvPicPr>
        <p:blipFill>
          <a:blip r:embed="rId28"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88" name="Tech Specs 4">
            <a:extLst>
              <a:ext uri="{FF2B5EF4-FFF2-40B4-BE49-F238E27FC236}">
                <a16:creationId xmlns:a16="http://schemas.microsoft.com/office/drawing/2014/main" id="{1FB93519-09C1-D55B-2FE6-1FF16CA9FD71}"/>
              </a:ext>
            </a:extLst>
          </p:cNvPr>
          <p:cNvGrpSpPr/>
          <p:nvPr/>
        </p:nvGrpSpPr>
        <p:grpSpPr>
          <a:xfrm>
            <a:off x="13799027" y="3744368"/>
            <a:ext cx="4536643" cy="338554"/>
            <a:chOff x="7904894" y="3744368"/>
            <a:chExt cx="4536643" cy="338554"/>
          </a:xfrm>
        </p:grpSpPr>
        <p:sp>
          <p:nvSpPr>
            <p:cNvPr id="189" name="TextBox 188">
              <a:extLst>
                <a:ext uri="{FF2B5EF4-FFF2-40B4-BE49-F238E27FC236}">
                  <a16:creationId xmlns:a16="http://schemas.microsoft.com/office/drawing/2014/main" id="{F3370E74-146A-A451-C1AE-8DBADEFEBA76}"/>
                </a:ext>
              </a:extLst>
            </p:cNvPr>
            <p:cNvSpPr txBox="1"/>
            <p:nvPr/>
          </p:nvSpPr>
          <p:spPr>
            <a:xfrm>
              <a:off x="7904894" y="3744368"/>
              <a:ext cx="2901974" cy="338554"/>
            </a:xfrm>
            <a:prstGeom prst="rect">
              <a:avLst/>
            </a:prstGeom>
            <a:solidFill>
              <a:srgbClr val="F47F26"/>
            </a:solidFill>
            <a:ln>
              <a:noFill/>
            </a:ln>
          </p:spPr>
          <p:txBody>
            <a:bodyPr wrap="square" rtlCol="0">
              <a:spAutoFit/>
            </a:bodyPr>
            <a:lstStyle/>
            <a:p>
              <a:r>
                <a:rPr lang="es-MX" sz="1600" dirty="0">
                  <a:solidFill>
                    <a:schemeClr val="bg1"/>
                  </a:solidFill>
                  <a:latin typeface="FRUTIGER LT 45 LIGHT" panose="02000503000000000000" pitchFamily="2" charset="0"/>
                </a:rPr>
                <a:t>Pantalla del Tubo</a:t>
              </a:r>
              <a:endParaRPr lang="en-MX" sz="1600" dirty="0">
                <a:solidFill>
                  <a:schemeClr val="bg1"/>
                </a:solidFill>
                <a:latin typeface="FRUTIGER LT 45 LIGHT" panose="02000503000000000000" pitchFamily="2" charset="0"/>
              </a:endParaRPr>
            </a:p>
          </p:txBody>
        </p:sp>
        <p:sp>
          <p:nvSpPr>
            <p:cNvPr id="190" name="TextBox 189">
              <a:extLst>
                <a:ext uri="{FF2B5EF4-FFF2-40B4-BE49-F238E27FC236}">
                  <a16:creationId xmlns:a16="http://schemas.microsoft.com/office/drawing/2014/main" id="{ABBBF73D-AAD2-F738-CD99-3E0D98479FE1}"/>
                </a:ext>
              </a:extLst>
            </p:cNvPr>
            <p:cNvSpPr txBox="1"/>
            <p:nvPr/>
          </p:nvSpPr>
          <p:spPr>
            <a:xfrm>
              <a:off x="10872031" y="3744368"/>
              <a:ext cx="1569506" cy="338554"/>
            </a:xfrm>
            <a:prstGeom prst="rect">
              <a:avLst/>
            </a:prstGeom>
            <a:solidFill>
              <a:srgbClr val="F47F26"/>
            </a:solidFill>
            <a:ln>
              <a:noFill/>
            </a:ln>
          </p:spPr>
          <p:txBody>
            <a:bodyPr wrap="square" rtlCol="0">
              <a:spAutoFit/>
            </a:bodyPr>
            <a:lstStyle/>
            <a:p>
              <a:r>
                <a:rPr lang="en-MX" sz="1600" dirty="0">
                  <a:solidFill>
                    <a:schemeClr val="bg1"/>
                  </a:solidFill>
                  <a:latin typeface="FRUTIGER LT 45 LIGHT" panose="02000503000000000000" pitchFamily="2" charset="0"/>
                </a:rPr>
                <a:t>10 in</a:t>
              </a:r>
            </a:p>
          </p:txBody>
        </p:sp>
      </p:grpSp>
      <p:grpSp>
        <p:nvGrpSpPr>
          <p:cNvPr id="191" name="Tech Specs 3">
            <a:extLst>
              <a:ext uri="{FF2B5EF4-FFF2-40B4-BE49-F238E27FC236}">
                <a16:creationId xmlns:a16="http://schemas.microsoft.com/office/drawing/2014/main" id="{7F06A58A-91AC-9015-BA37-5EC6B240EE23}"/>
              </a:ext>
            </a:extLst>
          </p:cNvPr>
          <p:cNvGrpSpPr/>
          <p:nvPr/>
        </p:nvGrpSpPr>
        <p:grpSpPr>
          <a:xfrm>
            <a:off x="13799026" y="3285737"/>
            <a:ext cx="4536644" cy="338554"/>
            <a:chOff x="7904893" y="3285737"/>
            <a:chExt cx="4536644" cy="338554"/>
          </a:xfrm>
        </p:grpSpPr>
        <p:sp>
          <p:nvSpPr>
            <p:cNvPr id="192" name="TextBox 191">
              <a:extLst>
                <a:ext uri="{FF2B5EF4-FFF2-40B4-BE49-F238E27FC236}">
                  <a16:creationId xmlns:a16="http://schemas.microsoft.com/office/drawing/2014/main" id="{998532E9-8525-D867-E756-2289019A2724}"/>
                </a:ext>
              </a:extLst>
            </p:cNvPr>
            <p:cNvSpPr txBox="1"/>
            <p:nvPr/>
          </p:nvSpPr>
          <p:spPr>
            <a:xfrm>
              <a:off x="7904893" y="3285737"/>
              <a:ext cx="2898877" cy="338554"/>
            </a:xfrm>
            <a:prstGeom prst="rect">
              <a:avLst/>
            </a:prstGeom>
            <a:solidFill>
              <a:srgbClr val="F47F26"/>
            </a:solidFill>
            <a:ln>
              <a:noFill/>
            </a:ln>
          </p:spPr>
          <p:txBody>
            <a:bodyPr wrap="square" rtlCol="0">
              <a:spAutoFit/>
            </a:bodyPr>
            <a:lstStyle/>
            <a:p>
              <a:r>
                <a:rPr lang="es-MX" sz="1600" dirty="0">
                  <a:solidFill>
                    <a:schemeClr val="bg1"/>
                  </a:solidFill>
                  <a:latin typeface="FRUTIGER LT 45 LIGHT" panose="02000503000000000000" pitchFamily="2" charset="0"/>
                </a:rPr>
                <a:t>Límite de peso de la mesa</a:t>
              </a:r>
              <a:endParaRPr lang="en-MX" sz="1600" dirty="0">
                <a:solidFill>
                  <a:schemeClr val="bg1"/>
                </a:solidFill>
                <a:latin typeface="FRUTIGER LT 45 LIGHT" panose="02000503000000000000" pitchFamily="2" charset="0"/>
              </a:endParaRPr>
            </a:p>
          </p:txBody>
        </p:sp>
        <p:sp>
          <p:nvSpPr>
            <p:cNvPr id="193" name="TextBox 192">
              <a:extLst>
                <a:ext uri="{FF2B5EF4-FFF2-40B4-BE49-F238E27FC236}">
                  <a16:creationId xmlns:a16="http://schemas.microsoft.com/office/drawing/2014/main" id="{8DD5B412-F3D6-AD5C-5FD7-13B26B070E39}"/>
                </a:ext>
              </a:extLst>
            </p:cNvPr>
            <p:cNvSpPr txBox="1"/>
            <p:nvPr/>
          </p:nvSpPr>
          <p:spPr>
            <a:xfrm>
              <a:off x="10872031" y="3285737"/>
              <a:ext cx="1569506" cy="338554"/>
            </a:xfrm>
            <a:prstGeom prst="rect">
              <a:avLst/>
            </a:prstGeom>
            <a:solidFill>
              <a:srgbClr val="F47F26"/>
            </a:solidFill>
            <a:ln>
              <a:noFill/>
            </a:ln>
          </p:spPr>
          <p:txBody>
            <a:bodyPr wrap="square" rtlCol="0">
              <a:spAutoFit/>
            </a:bodyPr>
            <a:lstStyle/>
            <a:p>
              <a:r>
                <a:rPr lang="en-MX" sz="1600" dirty="0">
                  <a:solidFill>
                    <a:schemeClr val="bg1"/>
                  </a:solidFill>
                  <a:latin typeface="FRUTIGER LT 45 LIGHT" panose="02000503000000000000" pitchFamily="2" charset="0"/>
                </a:rPr>
                <a:t>650 lbs</a:t>
              </a:r>
            </a:p>
          </p:txBody>
        </p:sp>
      </p:grpSp>
      <p:grpSp>
        <p:nvGrpSpPr>
          <p:cNvPr id="194" name="Tech Specs 2">
            <a:extLst>
              <a:ext uri="{FF2B5EF4-FFF2-40B4-BE49-F238E27FC236}">
                <a16:creationId xmlns:a16="http://schemas.microsoft.com/office/drawing/2014/main" id="{7EB3DE5C-E141-4D1C-F295-4388B4D8156B}"/>
              </a:ext>
            </a:extLst>
          </p:cNvPr>
          <p:cNvGrpSpPr/>
          <p:nvPr/>
        </p:nvGrpSpPr>
        <p:grpSpPr>
          <a:xfrm>
            <a:off x="13804675" y="2827105"/>
            <a:ext cx="4530994" cy="338554"/>
            <a:chOff x="7910542" y="2827105"/>
            <a:chExt cx="4530994" cy="338554"/>
          </a:xfrm>
        </p:grpSpPr>
        <p:sp>
          <p:nvSpPr>
            <p:cNvPr id="195" name="TextBox 194">
              <a:extLst>
                <a:ext uri="{FF2B5EF4-FFF2-40B4-BE49-F238E27FC236}">
                  <a16:creationId xmlns:a16="http://schemas.microsoft.com/office/drawing/2014/main" id="{497174CF-4194-B808-04D8-DF8801DC1A24}"/>
                </a:ext>
              </a:extLst>
            </p:cNvPr>
            <p:cNvSpPr txBox="1"/>
            <p:nvPr/>
          </p:nvSpPr>
          <p:spPr>
            <a:xfrm>
              <a:off x="7910542" y="2827105"/>
              <a:ext cx="2898878" cy="338554"/>
            </a:xfrm>
            <a:prstGeom prst="rect">
              <a:avLst/>
            </a:prstGeom>
            <a:solidFill>
              <a:srgbClr val="F47F26"/>
            </a:solidFill>
            <a:ln>
              <a:noFill/>
            </a:ln>
          </p:spPr>
          <p:txBody>
            <a:bodyPr wrap="square" rtlCol="0">
              <a:spAutoFit/>
            </a:bodyPr>
            <a:lstStyle/>
            <a:p>
              <a:r>
                <a:rPr lang="es-MX" sz="1600" dirty="0">
                  <a:solidFill>
                    <a:schemeClr val="bg1"/>
                  </a:solidFill>
                  <a:latin typeface="FRUTIGER LT 45 LIGHT" panose="02000503000000000000" pitchFamily="2" charset="0"/>
                </a:rPr>
                <a:t>Dimensiones de la mesa</a:t>
              </a:r>
              <a:endParaRPr lang="en-MX" sz="1600" dirty="0">
                <a:solidFill>
                  <a:schemeClr val="bg1"/>
                </a:solidFill>
                <a:latin typeface="FRUTIGER LT 45 LIGHT" panose="02000503000000000000" pitchFamily="2" charset="0"/>
              </a:endParaRPr>
            </a:p>
          </p:txBody>
        </p:sp>
        <p:sp>
          <p:nvSpPr>
            <p:cNvPr id="196" name="TextBox 195">
              <a:extLst>
                <a:ext uri="{FF2B5EF4-FFF2-40B4-BE49-F238E27FC236}">
                  <a16:creationId xmlns:a16="http://schemas.microsoft.com/office/drawing/2014/main" id="{6867658B-9B53-A8A7-F8BE-AE2C7DF6078B}"/>
                </a:ext>
              </a:extLst>
            </p:cNvPr>
            <p:cNvSpPr txBox="1"/>
            <p:nvPr/>
          </p:nvSpPr>
          <p:spPr>
            <a:xfrm>
              <a:off x="10872031" y="2827105"/>
              <a:ext cx="1569505" cy="338554"/>
            </a:xfrm>
            <a:prstGeom prst="rect">
              <a:avLst/>
            </a:prstGeom>
            <a:solidFill>
              <a:srgbClr val="F47F26"/>
            </a:solidFill>
            <a:ln>
              <a:noFill/>
            </a:ln>
          </p:spPr>
          <p:txBody>
            <a:bodyPr wrap="square" rtlCol="0">
              <a:spAutoFit/>
            </a:bodyPr>
            <a:lstStyle/>
            <a:p>
              <a:r>
                <a:rPr lang="en-MX" sz="1600" dirty="0">
                  <a:solidFill>
                    <a:schemeClr val="bg1"/>
                  </a:solidFill>
                  <a:latin typeface="FRUTIGER LT 45 LIGHT" panose="02000503000000000000" pitchFamily="2" charset="0"/>
                </a:rPr>
                <a:t>85 x 35 in</a:t>
              </a:r>
            </a:p>
          </p:txBody>
        </p:sp>
      </p:grpSp>
      <p:grpSp>
        <p:nvGrpSpPr>
          <p:cNvPr id="197" name="Tech Specs 1">
            <a:extLst>
              <a:ext uri="{FF2B5EF4-FFF2-40B4-BE49-F238E27FC236}">
                <a16:creationId xmlns:a16="http://schemas.microsoft.com/office/drawing/2014/main" id="{D0E7FE0A-BA68-B198-A792-B85002A9D73F}"/>
              </a:ext>
            </a:extLst>
          </p:cNvPr>
          <p:cNvGrpSpPr/>
          <p:nvPr/>
        </p:nvGrpSpPr>
        <p:grpSpPr>
          <a:xfrm>
            <a:off x="13804674" y="2368473"/>
            <a:ext cx="4512797" cy="338554"/>
            <a:chOff x="7910541" y="2368473"/>
            <a:chExt cx="4512797" cy="338554"/>
          </a:xfrm>
        </p:grpSpPr>
        <p:sp>
          <p:nvSpPr>
            <p:cNvPr id="198" name="TextBox 197">
              <a:extLst>
                <a:ext uri="{FF2B5EF4-FFF2-40B4-BE49-F238E27FC236}">
                  <a16:creationId xmlns:a16="http://schemas.microsoft.com/office/drawing/2014/main" id="{E6A3D063-6629-9B54-F0E9-43BE27249AB1}"/>
                </a:ext>
              </a:extLst>
            </p:cNvPr>
            <p:cNvSpPr txBox="1"/>
            <p:nvPr/>
          </p:nvSpPr>
          <p:spPr>
            <a:xfrm>
              <a:off x="7910541" y="2368473"/>
              <a:ext cx="2898759" cy="338554"/>
            </a:xfrm>
            <a:prstGeom prst="rect">
              <a:avLst/>
            </a:prstGeom>
            <a:solidFill>
              <a:srgbClr val="F47F26"/>
            </a:solidFill>
            <a:ln>
              <a:noFill/>
            </a:ln>
          </p:spPr>
          <p:txBody>
            <a:bodyPr wrap="square" rtlCol="0">
              <a:spAutoFit/>
            </a:bodyPr>
            <a:lstStyle/>
            <a:p>
              <a:r>
                <a:rPr lang="es-MX" sz="1600" dirty="0">
                  <a:solidFill>
                    <a:schemeClr val="bg1"/>
                  </a:solidFill>
                  <a:latin typeface="FRUTIGER LT 45 LIGHT" panose="02000503000000000000" pitchFamily="2" charset="0"/>
                </a:rPr>
                <a:t>Rango de elevación de la mesa</a:t>
              </a:r>
              <a:endParaRPr lang="en-MX" sz="1600" dirty="0">
                <a:solidFill>
                  <a:schemeClr val="bg1"/>
                </a:solidFill>
                <a:latin typeface="FRUTIGER LT 45 LIGHT" panose="02000503000000000000" pitchFamily="2" charset="0"/>
              </a:endParaRPr>
            </a:p>
          </p:txBody>
        </p:sp>
        <p:sp>
          <p:nvSpPr>
            <p:cNvPr id="199" name="TextBox 198">
              <a:extLst>
                <a:ext uri="{FF2B5EF4-FFF2-40B4-BE49-F238E27FC236}">
                  <a16:creationId xmlns:a16="http://schemas.microsoft.com/office/drawing/2014/main" id="{0A95A542-2913-F021-ECEA-7561CC29D5EA}"/>
                </a:ext>
              </a:extLst>
            </p:cNvPr>
            <p:cNvSpPr txBox="1"/>
            <p:nvPr/>
          </p:nvSpPr>
          <p:spPr>
            <a:xfrm>
              <a:off x="10872033" y="2368473"/>
              <a:ext cx="1551305" cy="338554"/>
            </a:xfrm>
            <a:prstGeom prst="rect">
              <a:avLst/>
            </a:prstGeom>
            <a:solidFill>
              <a:srgbClr val="F47F26"/>
            </a:solidFill>
            <a:ln>
              <a:noFill/>
            </a:ln>
          </p:spPr>
          <p:txBody>
            <a:bodyPr wrap="square" rtlCol="0">
              <a:spAutoFit/>
            </a:bodyPr>
            <a:lstStyle/>
            <a:p>
              <a:r>
                <a:rPr lang="en-MX" sz="1600" dirty="0">
                  <a:solidFill>
                    <a:schemeClr val="bg1"/>
                  </a:solidFill>
                  <a:latin typeface="FRUTIGER LT 45 LIGHT" panose="02000503000000000000" pitchFamily="2" charset="0"/>
                </a:rPr>
                <a:t>21.6-32.4 in</a:t>
              </a:r>
            </a:p>
          </p:txBody>
        </p:sp>
      </p:grpSp>
      <p:sp>
        <p:nvSpPr>
          <p:cNvPr id="200" name="Subtitle Detector Compatibility">
            <a:extLst>
              <a:ext uri="{FF2B5EF4-FFF2-40B4-BE49-F238E27FC236}">
                <a16:creationId xmlns:a16="http://schemas.microsoft.com/office/drawing/2014/main" id="{66EDCBE9-CC3D-AF5A-1D22-34BB717946FB}"/>
              </a:ext>
            </a:extLst>
          </p:cNvPr>
          <p:cNvSpPr txBox="1"/>
          <p:nvPr/>
        </p:nvSpPr>
        <p:spPr>
          <a:xfrm>
            <a:off x="13799026" y="1425985"/>
            <a:ext cx="4473974"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Compatibilidad de Detectores</a:t>
            </a:r>
          </a:p>
        </p:txBody>
      </p:sp>
      <p:sp>
        <p:nvSpPr>
          <p:cNvPr id="201" name="Subtitle Photo Gallery">
            <a:extLst>
              <a:ext uri="{FF2B5EF4-FFF2-40B4-BE49-F238E27FC236}">
                <a16:creationId xmlns:a16="http://schemas.microsoft.com/office/drawing/2014/main" id="{3E69677F-6B72-EEA6-32EF-27C95779DBCB}"/>
              </a:ext>
            </a:extLst>
          </p:cNvPr>
          <p:cNvSpPr txBox="1"/>
          <p:nvPr/>
        </p:nvSpPr>
        <p:spPr>
          <a:xfrm>
            <a:off x="13764041" y="1165891"/>
            <a:ext cx="3786875"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202" name="Subtitle Benefits">
            <a:extLst>
              <a:ext uri="{FF2B5EF4-FFF2-40B4-BE49-F238E27FC236}">
                <a16:creationId xmlns:a16="http://schemas.microsoft.com/office/drawing/2014/main" id="{28E0AA3A-B66C-4468-6290-1ED59517AD10}"/>
              </a:ext>
            </a:extLst>
          </p:cNvPr>
          <p:cNvSpPr txBox="1"/>
          <p:nvPr/>
        </p:nvSpPr>
        <p:spPr>
          <a:xfrm>
            <a:off x="-3970381" y="2475443"/>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sp>
        <p:nvSpPr>
          <p:cNvPr id="203" name="Subtitle Tech Specs">
            <a:extLst>
              <a:ext uri="{FF2B5EF4-FFF2-40B4-BE49-F238E27FC236}">
                <a16:creationId xmlns:a16="http://schemas.microsoft.com/office/drawing/2014/main" id="{7A14BD0E-7195-A2B2-36CB-EC5322BC07E7}"/>
              </a:ext>
            </a:extLst>
          </p:cNvPr>
          <p:cNvSpPr txBox="1"/>
          <p:nvPr/>
        </p:nvSpPr>
        <p:spPr>
          <a:xfrm>
            <a:off x="13793968" y="623513"/>
            <a:ext cx="2633726" cy="338554"/>
          </a:xfrm>
          <a:prstGeom prst="rect">
            <a:avLst/>
          </a:prstGeom>
          <a:noFill/>
        </p:spPr>
        <p:txBody>
          <a:bodyPr wrap="square" rtlCol="0">
            <a:spAutoFit/>
          </a:bodyPr>
          <a:lstStyle/>
          <a:p>
            <a:r>
              <a:rPr lang="es-MX" sz="1600" dirty="0">
                <a:solidFill>
                  <a:srgbClr val="F47F26"/>
                </a:solidFill>
                <a:latin typeface="FRUTIGER LT 45 LIGHT" panose="02000503000000000000" pitchFamily="2" charset="0"/>
              </a:rPr>
              <a:t>Especificaciones técnicas</a:t>
            </a:r>
          </a:p>
        </p:txBody>
      </p:sp>
      <p:sp>
        <p:nvSpPr>
          <p:cNvPr id="204" name="Footer Placeholder 4">
            <a:extLst>
              <a:ext uri="{FF2B5EF4-FFF2-40B4-BE49-F238E27FC236}">
                <a16:creationId xmlns:a16="http://schemas.microsoft.com/office/drawing/2014/main" id="{D01A3E9C-609E-C4AA-242D-5EA775A0AAF5}"/>
              </a:ext>
            </a:extLst>
          </p:cNvPr>
          <p:cNvSpPr txBox="1">
            <a:spLocks/>
          </p:cNvSpPr>
          <p:nvPr/>
        </p:nvSpPr>
        <p:spPr>
          <a:xfrm>
            <a:off x="6178898" y="6356350"/>
            <a:ext cx="21600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©2025 Carestream Health, Inc. </a:t>
            </a:r>
          </a:p>
        </p:txBody>
      </p:sp>
      <p:sp>
        <p:nvSpPr>
          <p:cNvPr id="102" name="Menu Background">
            <a:extLst>
              <a:ext uri="{FF2B5EF4-FFF2-40B4-BE49-F238E27FC236}">
                <a16:creationId xmlns:a16="http://schemas.microsoft.com/office/drawing/2014/main" id="{E2D70376-74AE-D8DC-EC72-505EABDB9B75}"/>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23" name="Menu Portafolio">
            <a:hlinkClick r:id="rId29" action="ppaction://hlinksldjump"/>
            <a:extLst>
              <a:ext uri="{FF2B5EF4-FFF2-40B4-BE49-F238E27FC236}">
                <a16:creationId xmlns:a16="http://schemas.microsoft.com/office/drawing/2014/main" id="{95AB2B64-3B04-A2AB-A563-2727FDE5EBEE}"/>
              </a:ext>
            </a:extLst>
          </p:cNvPr>
          <p:cNvSpPr txBox="1"/>
          <p:nvPr/>
        </p:nvSpPr>
        <p:spPr>
          <a:xfrm>
            <a:off x="8814465"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24" name="Menu End Presentation">
            <a:hlinkClick r:id="" action="ppaction://hlinkshowjump?jump=lastslide"/>
            <a:extLst>
              <a:ext uri="{FF2B5EF4-FFF2-40B4-BE49-F238E27FC236}">
                <a16:creationId xmlns:a16="http://schemas.microsoft.com/office/drawing/2014/main" id="{F9E169AE-B71F-1C74-8269-450802E12382}"/>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25" name="Menu Detector">
            <a:hlinkClick r:id="rId30" action="ppaction://hlinksldjump"/>
            <a:extLst>
              <a:ext uri="{FF2B5EF4-FFF2-40B4-BE49-F238E27FC236}">
                <a16:creationId xmlns:a16="http://schemas.microsoft.com/office/drawing/2014/main" id="{B3C742D5-5785-EE0B-BB8E-C493522134F2}"/>
              </a:ext>
            </a:extLst>
          </p:cNvPr>
          <p:cNvSpPr txBox="1"/>
          <p:nvPr/>
        </p:nvSpPr>
        <p:spPr>
          <a:xfrm>
            <a:off x="7407634"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26" name="Menu Photo Gallery">
            <a:hlinkClick r:id="rId31" action="ppaction://hlinksldjump"/>
            <a:extLst>
              <a:ext uri="{FF2B5EF4-FFF2-40B4-BE49-F238E27FC236}">
                <a16:creationId xmlns:a16="http://schemas.microsoft.com/office/drawing/2014/main" id="{78B7A59E-6B39-F4D6-B354-F9CAF3E6976F}"/>
              </a:ext>
            </a:extLst>
          </p:cNvPr>
          <p:cNvSpPr txBox="1"/>
          <p:nvPr/>
        </p:nvSpPr>
        <p:spPr>
          <a:xfrm>
            <a:off x="6000803"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41" name="Menu Benefits">
            <a:hlinkClick r:id="rId32" action="ppaction://hlinksldjump"/>
            <a:extLst>
              <a:ext uri="{FF2B5EF4-FFF2-40B4-BE49-F238E27FC236}">
                <a16:creationId xmlns:a16="http://schemas.microsoft.com/office/drawing/2014/main" id="{65494CE3-72C1-8DAC-86C8-8DA4A570EED7}"/>
              </a:ext>
            </a:extLst>
          </p:cNvPr>
          <p:cNvSpPr txBox="1"/>
          <p:nvPr/>
        </p:nvSpPr>
        <p:spPr>
          <a:xfrm>
            <a:off x="459397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42" name="Menu Features">
            <a:hlinkClick r:id="rId33" action="ppaction://hlinksldjump"/>
            <a:extLst>
              <a:ext uri="{FF2B5EF4-FFF2-40B4-BE49-F238E27FC236}">
                <a16:creationId xmlns:a16="http://schemas.microsoft.com/office/drawing/2014/main" id="{196F8344-BEDF-4647-049F-9589F83D41E5}"/>
              </a:ext>
            </a:extLst>
          </p:cNvPr>
          <p:cNvSpPr txBox="1"/>
          <p:nvPr/>
        </p:nvSpPr>
        <p:spPr>
          <a:xfrm>
            <a:off x="318714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Características</a:t>
            </a:r>
          </a:p>
        </p:txBody>
      </p:sp>
      <p:sp>
        <p:nvSpPr>
          <p:cNvPr id="143" name="Menu Specifications">
            <a:hlinkClick r:id="rId34" action="ppaction://hlinksldjump"/>
            <a:extLst>
              <a:ext uri="{FF2B5EF4-FFF2-40B4-BE49-F238E27FC236}">
                <a16:creationId xmlns:a16="http://schemas.microsoft.com/office/drawing/2014/main" id="{DE6618A5-88E7-2228-A454-2CCFAEF32D27}"/>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44" name="Carestream Logo Menu">
            <a:hlinkClick r:id="" action="ppaction://hlinkshowjump?jump=firstslide"/>
            <a:extLst>
              <a:ext uri="{FF2B5EF4-FFF2-40B4-BE49-F238E27FC236}">
                <a16:creationId xmlns:a16="http://schemas.microsoft.com/office/drawing/2014/main" id="{069D94EF-0FBD-2732-C240-0F865EA06DDE}"/>
              </a:ext>
            </a:extLst>
          </p:cNvPr>
          <p:cNvPicPr>
            <a:picLocks noChangeAspect="1"/>
          </p:cNvPicPr>
          <p:nvPr/>
        </p:nvPicPr>
        <p:blipFill>
          <a:blip r:embed="rId35"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205" name="DETECTORS">
            <a:extLst>
              <a:ext uri="{FF2B5EF4-FFF2-40B4-BE49-F238E27FC236}">
                <a16:creationId xmlns:a16="http://schemas.microsoft.com/office/drawing/2014/main" id="{13EF5550-8CB4-3069-3D65-1B698CBD2F7B}"/>
              </a:ext>
            </a:extLst>
          </p:cNvPr>
          <p:cNvGrpSpPr/>
          <p:nvPr/>
        </p:nvGrpSpPr>
        <p:grpSpPr>
          <a:xfrm>
            <a:off x="-7890919" y="4139232"/>
            <a:ext cx="2042338" cy="2120888"/>
            <a:chOff x="5247304" y="4372963"/>
            <a:chExt cx="2042338" cy="2120888"/>
          </a:xfrm>
        </p:grpSpPr>
        <p:sp>
          <p:nvSpPr>
            <p:cNvPr id="206" name="Rectangulo Detectors">
              <a:hlinkClick r:id="rId36" action="ppaction://hlinksldjump"/>
              <a:extLst>
                <a:ext uri="{FF2B5EF4-FFF2-40B4-BE49-F238E27FC236}">
                  <a16:creationId xmlns:a16="http://schemas.microsoft.com/office/drawing/2014/main" id="{91059C6D-1AC9-B6A0-878C-32E7A1855D48}"/>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7" name="TextBox Detectors">
              <a:hlinkClick r:id="rId36" action="ppaction://hlinksldjump"/>
              <a:extLst>
                <a:ext uri="{FF2B5EF4-FFF2-40B4-BE49-F238E27FC236}">
                  <a16:creationId xmlns:a16="http://schemas.microsoft.com/office/drawing/2014/main" id="{B34C773E-2E12-CB54-3610-C287115D299E}"/>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08" name="Product image Detectors">
              <a:hlinkClick r:id="rId36" action="ppaction://hlinksldjump"/>
              <a:extLst>
                <a:ext uri="{FF2B5EF4-FFF2-40B4-BE49-F238E27FC236}">
                  <a16:creationId xmlns:a16="http://schemas.microsoft.com/office/drawing/2014/main" id="{0E3D3C9E-0636-1264-8ED9-CA6F312F860D}"/>
                </a:ext>
              </a:extLst>
            </p:cNvPr>
            <p:cNvPicPr>
              <a:picLocks noChangeAspect="1"/>
            </p:cNvPicPr>
            <p:nvPr/>
          </p:nvPicPr>
          <p:blipFill>
            <a:blip r:embed="rId37"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41264424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958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remove"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Slide_8_Compass_OTC" descr="Slide_8_Compass_OTC">
            <a:hlinkClick r:id="" action="ppaction://media"/>
            <a:extLst>
              <a:ext uri="{FF2B5EF4-FFF2-40B4-BE49-F238E27FC236}">
                <a16:creationId xmlns:a16="http://schemas.microsoft.com/office/drawing/2014/main" id="{B8010002-2738-8C84-E13C-FB7B577022FA}"/>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l="2235"/>
          <a:stretch/>
        </p:blipFill>
        <p:spPr>
          <a:xfrm>
            <a:off x="3017473" y="1076202"/>
            <a:ext cx="9150790" cy="5265000"/>
          </a:xfrm>
          <a:prstGeom prst="rect">
            <a:avLst/>
          </a:prstGeom>
        </p:spPr>
      </p:pic>
      <p:sp>
        <p:nvSpPr>
          <p:cNvPr id="68" name="TextBox 67">
            <a:hlinkClick r:id="rId6" action="ppaction://hlinksldjump"/>
            <a:extLst>
              <a:ext uri="{FF2B5EF4-FFF2-40B4-BE49-F238E27FC236}">
                <a16:creationId xmlns:a16="http://schemas.microsoft.com/office/drawing/2014/main" id="{1D4B5FCD-63DD-B484-576E-2980A6905A9E}"/>
              </a:ext>
            </a:extLst>
          </p:cNvPr>
          <p:cNvSpPr txBox="1"/>
          <p:nvPr/>
        </p:nvSpPr>
        <p:spPr>
          <a:xfrm>
            <a:off x="-75623" y="2500683"/>
            <a:ext cx="2805739" cy="369332"/>
          </a:xfrm>
          <a:prstGeom prst="rect">
            <a:avLst/>
          </a:prstGeom>
          <a:solidFill>
            <a:srgbClr val="F47F26"/>
          </a:solidFill>
          <a:ln>
            <a:noFill/>
          </a:ln>
        </p:spPr>
        <p:txBody>
          <a:bodyPr wrap="square" rtlCol="0">
            <a:spAutoFit/>
          </a:bodyPr>
          <a:lstStyle/>
          <a:p>
            <a:pPr algn="r"/>
            <a:r>
              <a:rPr lang="es-MX">
                <a:solidFill>
                  <a:schemeClr val="bg1"/>
                </a:solidFill>
                <a:latin typeface="FRUTIGER LT 45 LIGHT" panose="02000503000000000000" pitchFamily="2" charset="0"/>
              </a:rPr>
              <a:t>Inalámbrico a Demanda</a:t>
            </a:r>
            <a:endParaRPr lang="en-MX">
              <a:solidFill>
                <a:schemeClr val="bg1"/>
              </a:solidFill>
              <a:latin typeface="FRUTIGER LT 45 LIGHT" panose="02000503000000000000" pitchFamily="2" charset="0"/>
            </a:endParaRPr>
          </a:p>
        </p:txBody>
      </p:sp>
      <p:sp>
        <p:nvSpPr>
          <p:cNvPr id="69" name="TextBox 68">
            <a:hlinkClick r:id="rId7" action="ppaction://hlinksldjump"/>
            <a:extLst>
              <a:ext uri="{FF2B5EF4-FFF2-40B4-BE49-F238E27FC236}">
                <a16:creationId xmlns:a16="http://schemas.microsoft.com/office/drawing/2014/main" id="{9862BE16-32B2-03E7-7747-9E9B28C05536}"/>
              </a:ext>
            </a:extLst>
          </p:cNvPr>
          <p:cNvSpPr txBox="1"/>
          <p:nvPr/>
        </p:nvSpPr>
        <p:spPr>
          <a:xfrm>
            <a:off x="-75625" y="2903356"/>
            <a:ext cx="2805739" cy="369332"/>
          </a:xfrm>
          <a:prstGeom prst="rect">
            <a:avLst/>
          </a:prstGeom>
          <a:solidFill>
            <a:srgbClr val="F47F26"/>
          </a:solidFill>
          <a:ln>
            <a:noFill/>
          </a:ln>
        </p:spPr>
        <p:txBody>
          <a:bodyPr wrap="square" rtlCol="0">
            <a:spAutoFit/>
          </a:bodyPr>
          <a:lstStyle/>
          <a:p>
            <a:pPr algn="r"/>
            <a:r>
              <a:rPr lang="en-US" err="1">
                <a:solidFill>
                  <a:schemeClr val="bg1"/>
                </a:solidFill>
                <a:latin typeface="FRUTIGER LT 45 LIGHT" panose="02000503000000000000" pitchFamily="2" charset="0"/>
              </a:rPr>
              <a:t>Autocentrado</a:t>
            </a:r>
            <a:endParaRPr lang="en-MX">
              <a:solidFill>
                <a:schemeClr val="bg1"/>
              </a:solidFill>
              <a:latin typeface="FRUTIGER LT 45 LIGHT" panose="02000503000000000000" pitchFamily="2" charset="0"/>
            </a:endParaRPr>
          </a:p>
        </p:txBody>
      </p:sp>
      <p:sp>
        <p:nvSpPr>
          <p:cNvPr id="77" name="TextBox 76">
            <a:hlinkClick r:id="rId8" action="ppaction://hlinksldjump"/>
            <a:extLst>
              <a:ext uri="{FF2B5EF4-FFF2-40B4-BE49-F238E27FC236}">
                <a16:creationId xmlns:a16="http://schemas.microsoft.com/office/drawing/2014/main" id="{054F2DE6-8652-F107-A8FF-7925AB090CFC}"/>
              </a:ext>
            </a:extLst>
          </p:cNvPr>
          <p:cNvSpPr txBox="1"/>
          <p:nvPr/>
        </p:nvSpPr>
        <p:spPr>
          <a:xfrm>
            <a:off x="-75623" y="4421716"/>
            <a:ext cx="2805737" cy="369332"/>
          </a:xfrm>
          <a:prstGeom prst="rect">
            <a:avLst/>
          </a:prstGeom>
          <a:solidFill>
            <a:srgbClr val="F8A633"/>
          </a:solidFill>
          <a:ln>
            <a:noFill/>
          </a:ln>
        </p:spPr>
        <p:txBody>
          <a:bodyPr wrap="square" rtlCol="0">
            <a:spAutoFit/>
          </a:bodyPr>
          <a:lstStyle/>
          <a:p>
            <a:pPr algn="r"/>
            <a:r>
              <a:rPr lang="es-ES">
                <a:solidFill>
                  <a:schemeClr val="bg1"/>
                </a:solidFill>
                <a:latin typeface="FRUTIGER LT 45 LIGHT" panose="02000503000000000000" pitchFamily="2" charset="0"/>
              </a:rPr>
              <a:t>Smart Noise Cancellation</a:t>
            </a:r>
            <a:endParaRPr lang="en-MX">
              <a:solidFill>
                <a:schemeClr val="bg1"/>
              </a:solidFill>
              <a:latin typeface="FRUTIGER LT 45 LIGHT" panose="02000503000000000000" pitchFamily="2" charset="0"/>
            </a:endParaRPr>
          </a:p>
        </p:txBody>
      </p:sp>
      <p:sp>
        <p:nvSpPr>
          <p:cNvPr id="78" name="TextBox 77">
            <a:hlinkClick r:id="rId9" action="ppaction://hlinksldjump"/>
            <a:extLst>
              <a:ext uri="{FF2B5EF4-FFF2-40B4-BE49-F238E27FC236}">
                <a16:creationId xmlns:a16="http://schemas.microsoft.com/office/drawing/2014/main" id="{4C7BFAA5-ABBC-BDA8-13B9-42B46AC84C58}"/>
              </a:ext>
            </a:extLst>
          </p:cNvPr>
          <p:cNvSpPr txBox="1"/>
          <p:nvPr/>
        </p:nvSpPr>
        <p:spPr>
          <a:xfrm>
            <a:off x="-75625" y="3708702"/>
            <a:ext cx="2805739" cy="369332"/>
          </a:xfrm>
          <a:prstGeom prst="rect">
            <a:avLst/>
          </a:prstGeom>
          <a:solidFill>
            <a:schemeClr val="bg1">
              <a:lumMod val="75000"/>
            </a:schemeClr>
          </a:solidFill>
          <a:ln>
            <a:noFill/>
          </a:ln>
        </p:spPr>
        <p:txBody>
          <a:bodyPr wrap="square" rtlCol="0">
            <a:spAutoFit/>
          </a:bodyPr>
          <a:lstStyle/>
          <a:p>
            <a:pPr algn="r"/>
            <a:r>
              <a:rPr lang="en-MX">
                <a:solidFill>
                  <a:schemeClr val="bg1"/>
                </a:solidFill>
                <a:latin typeface="FRUTIGER LT 45 LIGHT" panose="02000503000000000000" pitchFamily="2" charset="0"/>
              </a:rPr>
              <a:t>Auto LLI</a:t>
            </a:r>
          </a:p>
        </p:txBody>
      </p:sp>
      <p:sp>
        <p:nvSpPr>
          <p:cNvPr id="79" name="TextBox 78">
            <a:hlinkClick r:id="rId10" action="ppaction://hlinksldjump"/>
            <a:extLst>
              <a:ext uri="{FF2B5EF4-FFF2-40B4-BE49-F238E27FC236}">
                <a16:creationId xmlns:a16="http://schemas.microsoft.com/office/drawing/2014/main" id="{278C002B-5383-5E15-AEC0-0C8739D46F37}"/>
              </a:ext>
            </a:extLst>
          </p:cNvPr>
          <p:cNvSpPr txBox="1"/>
          <p:nvPr/>
        </p:nvSpPr>
        <p:spPr>
          <a:xfrm>
            <a:off x="-75625" y="3306029"/>
            <a:ext cx="2805739" cy="369332"/>
          </a:xfrm>
          <a:prstGeom prst="rect">
            <a:avLst/>
          </a:prstGeom>
          <a:solidFill>
            <a:srgbClr val="F47F26"/>
          </a:solidFill>
          <a:ln>
            <a:noFill/>
          </a:ln>
        </p:spPr>
        <p:txBody>
          <a:bodyPr wrap="square" rtlCol="0">
            <a:spAutoFit/>
          </a:bodyPr>
          <a:lstStyle/>
          <a:p>
            <a:pPr algn="r"/>
            <a:r>
              <a:rPr lang="en-US">
                <a:solidFill>
                  <a:schemeClr val="bg1"/>
                </a:solidFill>
                <a:latin typeface="FRUTIGER LT 45 LIGHT" panose="02000503000000000000" pitchFamily="2" charset="0"/>
              </a:rPr>
              <a:t>Smart Room</a:t>
            </a:r>
            <a:endParaRPr lang="en-MX">
              <a:solidFill>
                <a:schemeClr val="bg1"/>
              </a:solidFill>
              <a:latin typeface="FRUTIGER LT 45 LIGHT" panose="02000503000000000000" pitchFamily="2" charset="0"/>
            </a:endParaRPr>
          </a:p>
        </p:txBody>
      </p:sp>
      <p:sp>
        <p:nvSpPr>
          <p:cNvPr id="80" name="TextBox 79">
            <a:extLst>
              <a:ext uri="{FF2B5EF4-FFF2-40B4-BE49-F238E27FC236}">
                <a16:creationId xmlns:a16="http://schemas.microsoft.com/office/drawing/2014/main" id="{84CB9713-3D4B-0247-A59C-DF2B4293E978}"/>
              </a:ext>
            </a:extLst>
          </p:cNvPr>
          <p:cNvSpPr txBox="1"/>
          <p:nvPr/>
        </p:nvSpPr>
        <p:spPr>
          <a:xfrm>
            <a:off x="1327244" y="4111375"/>
            <a:ext cx="1402168" cy="276999"/>
          </a:xfrm>
          <a:prstGeom prst="rect">
            <a:avLst/>
          </a:prstGeom>
          <a:noFill/>
        </p:spPr>
        <p:txBody>
          <a:bodyPr wrap="square" rtlCol="0">
            <a:spAutoFit/>
          </a:bodyPr>
          <a:lstStyle/>
          <a:p>
            <a:pPr algn="r"/>
            <a:r>
              <a:rPr lang="en-MX" sz="1200" b="1">
                <a:latin typeface="FRUTIGER LT 45 LIGHT" panose="02000503000000000000" pitchFamily="2" charset="0"/>
              </a:rPr>
              <a:t>Software</a:t>
            </a:r>
          </a:p>
        </p:txBody>
      </p:sp>
      <p:pic>
        <p:nvPicPr>
          <p:cNvPr id="93" name="C logo">
            <a:extLst>
              <a:ext uri="{FF2B5EF4-FFF2-40B4-BE49-F238E27FC236}">
                <a16:creationId xmlns:a16="http://schemas.microsoft.com/office/drawing/2014/main" id="{F664FC76-642C-7F45-D3DB-AEE5A1E9E61D}"/>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1137094" y="1311270"/>
            <a:ext cx="451532" cy="451532"/>
          </a:xfrm>
          <a:prstGeom prst="rect">
            <a:avLst/>
          </a:prstGeom>
        </p:spPr>
      </p:pic>
      <p:sp>
        <p:nvSpPr>
          <p:cNvPr id="94" name="Subtitle">
            <a:extLst>
              <a:ext uri="{FF2B5EF4-FFF2-40B4-BE49-F238E27FC236}">
                <a16:creationId xmlns:a16="http://schemas.microsoft.com/office/drawing/2014/main" id="{E5E3EBBD-F2E1-B469-AAFD-D8D34DA9F0F8}"/>
              </a:ext>
            </a:extLst>
          </p:cNvPr>
          <p:cNvSpPr txBox="1"/>
          <p:nvPr/>
        </p:nvSpPr>
        <p:spPr>
          <a:xfrm>
            <a:off x="0" y="2075464"/>
            <a:ext cx="2757624" cy="307777"/>
          </a:xfrm>
          <a:prstGeom prst="rect">
            <a:avLst/>
          </a:prstGeom>
          <a:noFill/>
        </p:spPr>
        <p:txBody>
          <a:bodyPr wrap="square" rtlCol="0">
            <a:spAutoFit/>
          </a:bodyPr>
          <a:lstStyle/>
          <a:p>
            <a:pPr algn="r"/>
            <a:r>
              <a:rPr lang="es-MX" sz="1400">
                <a:solidFill>
                  <a:srgbClr val="F47F26"/>
                </a:solidFill>
                <a:latin typeface="FRUTIGER LT 45 LIGHT" panose="02000503000000000000" pitchFamily="2" charset="0"/>
              </a:rPr>
              <a:t>Características</a:t>
            </a:r>
          </a:p>
        </p:txBody>
      </p:sp>
      <p:sp>
        <p:nvSpPr>
          <p:cNvPr id="95" name="Title">
            <a:extLst>
              <a:ext uri="{FF2B5EF4-FFF2-40B4-BE49-F238E27FC236}">
                <a16:creationId xmlns:a16="http://schemas.microsoft.com/office/drawing/2014/main" id="{9164CA10-6574-5BDD-BE65-E940775809A5}"/>
              </a:ext>
            </a:extLst>
          </p:cNvPr>
          <p:cNvSpPr txBox="1"/>
          <p:nvPr/>
        </p:nvSpPr>
        <p:spPr>
          <a:xfrm>
            <a:off x="0" y="1823717"/>
            <a:ext cx="2740788" cy="584775"/>
          </a:xfrm>
          <a:prstGeom prst="rect">
            <a:avLst/>
          </a:prstGeom>
          <a:noFill/>
        </p:spPr>
        <p:txBody>
          <a:bodyPr wrap="square" rtlCol="0">
            <a:spAutoFit/>
          </a:bodyPr>
          <a:lstStyle/>
          <a:p>
            <a:pPr algn="r"/>
            <a:r>
              <a:rPr lang="en-US" sz="1600" b="1" dirty="0">
                <a:latin typeface="FRUTIGER LT 65" panose="02000503000000000000" pitchFamily="2" charset="0"/>
              </a:rPr>
              <a:t>Sistema DRX-Compass OTC</a:t>
            </a:r>
          </a:p>
        </p:txBody>
      </p:sp>
      <p:sp>
        <p:nvSpPr>
          <p:cNvPr id="147" name="Our Portafolio text box">
            <a:extLst>
              <a:ext uri="{FF2B5EF4-FFF2-40B4-BE49-F238E27FC236}">
                <a16:creationId xmlns:a16="http://schemas.microsoft.com/office/drawing/2014/main" id="{3FDA02D5-D517-1676-2AF1-86C681768BEB}"/>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48" name="Thank you Title">
            <a:extLst>
              <a:ext uri="{FF2B5EF4-FFF2-40B4-BE49-F238E27FC236}">
                <a16:creationId xmlns:a16="http://schemas.microsoft.com/office/drawing/2014/main" id="{B190AE41-40EC-F6F1-9625-3F53763664FE}"/>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49" name="Why Us picture">
            <a:extLst>
              <a:ext uri="{FF2B5EF4-FFF2-40B4-BE49-F238E27FC236}">
                <a16:creationId xmlns:a16="http://schemas.microsoft.com/office/drawing/2014/main" id="{FCA8116C-E563-DC4E-85FC-FDB285681DAD}"/>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grpSp>
        <p:nvGrpSpPr>
          <p:cNvPr id="150" name="PRINTING">
            <a:extLst>
              <a:ext uri="{FF2B5EF4-FFF2-40B4-BE49-F238E27FC236}">
                <a16:creationId xmlns:a16="http://schemas.microsoft.com/office/drawing/2014/main" id="{1F7CCDEC-1316-6CFB-10CD-80289F729114}"/>
              </a:ext>
            </a:extLst>
          </p:cNvPr>
          <p:cNvGrpSpPr/>
          <p:nvPr/>
        </p:nvGrpSpPr>
        <p:grpSpPr>
          <a:xfrm>
            <a:off x="-4150933" y="4208655"/>
            <a:ext cx="2263350" cy="1982042"/>
            <a:chOff x="9691837" y="4522498"/>
            <a:chExt cx="2263350" cy="1982042"/>
          </a:xfrm>
        </p:grpSpPr>
        <p:sp>
          <p:nvSpPr>
            <p:cNvPr id="151" name="Rectangulo Printing">
              <a:hlinkClick r:id="rId13" action="ppaction://hlinksldjump"/>
              <a:extLst>
                <a:ext uri="{FF2B5EF4-FFF2-40B4-BE49-F238E27FC236}">
                  <a16:creationId xmlns:a16="http://schemas.microsoft.com/office/drawing/2014/main" id="{2DFAD346-D030-97A9-5439-DD3B7DF3A679}"/>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2" name="TextBox Printing">
              <a:hlinkClick r:id="rId13" action="ppaction://hlinksldjump"/>
              <a:extLst>
                <a:ext uri="{FF2B5EF4-FFF2-40B4-BE49-F238E27FC236}">
                  <a16:creationId xmlns:a16="http://schemas.microsoft.com/office/drawing/2014/main" id="{5A846B59-5DE8-AF49-5025-5C57DB7DE6DB}"/>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53" name="Prodcut image 5950">
              <a:hlinkClick r:id="rId13" action="ppaction://hlinksldjump"/>
              <a:extLst>
                <a:ext uri="{FF2B5EF4-FFF2-40B4-BE49-F238E27FC236}">
                  <a16:creationId xmlns:a16="http://schemas.microsoft.com/office/drawing/2014/main" id="{DB2F06A1-CE61-03DB-9EC4-FC6D66B9FD32}"/>
                </a:ext>
              </a:extLst>
            </p:cNvPr>
            <p:cNvPicPr>
              <a:picLocks noChangeAspect="1" noChangeArrowheads="1"/>
            </p:cNvPicPr>
            <p:nvPr/>
          </p:nvPicPr>
          <p:blipFill>
            <a:blip r:embed="rId14"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54" name="Vita Flex">
              <a:hlinkClick r:id="rId13" action="ppaction://hlinksldjump"/>
              <a:extLst>
                <a:ext uri="{FF2B5EF4-FFF2-40B4-BE49-F238E27FC236}">
                  <a16:creationId xmlns:a16="http://schemas.microsoft.com/office/drawing/2014/main" id="{F40E0F03-C386-AE20-7FB8-FA709CA73023}"/>
                </a:ext>
              </a:extLst>
            </p:cNvPr>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59" name="RISE">
            <a:extLst>
              <a:ext uri="{FF2B5EF4-FFF2-40B4-BE49-F238E27FC236}">
                <a16:creationId xmlns:a16="http://schemas.microsoft.com/office/drawing/2014/main" id="{60AE8DD5-2C4C-2273-57EE-43ACFB7D6BC0}"/>
              </a:ext>
            </a:extLst>
          </p:cNvPr>
          <p:cNvGrpSpPr/>
          <p:nvPr/>
        </p:nvGrpSpPr>
        <p:grpSpPr>
          <a:xfrm>
            <a:off x="-11285110" y="4208655"/>
            <a:ext cx="2042338" cy="1982042"/>
            <a:chOff x="3870208" y="4306822"/>
            <a:chExt cx="2042338" cy="1982042"/>
          </a:xfrm>
        </p:grpSpPr>
        <p:grpSp>
          <p:nvGrpSpPr>
            <p:cNvPr id="160" name="RISE">
              <a:extLst>
                <a:ext uri="{FF2B5EF4-FFF2-40B4-BE49-F238E27FC236}">
                  <a16:creationId xmlns:a16="http://schemas.microsoft.com/office/drawing/2014/main" id="{68925717-B672-8ABF-12FF-3D170BC03C24}"/>
                </a:ext>
              </a:extLst>
            </p:cNvPr>
            <p:cNvGrpSpPr/>
            <p:nvPr/>
          </p:nvGrpSpPr>
          <p:grpSpPr>
            <a:xfrm>
              <a:off x="3870208" y="4306822"/>
              <a:ext cx="2042338" cy="1982042"/>
              <a:chOff x="2933238" y="4372963"/>
              <a:chExt cx="2042338" cy="1982042"/>
            </a:xfrm>
          </p:grpSpPr>
          <p:sp>
            <p:nvSpPr>
              <p:cNvPr id="162" name="Rectangulo Rise">
                <a:hlinkClick r:id="rId16" action="ppaction://hlinksldjump"/>
                <a:extLst>
                  <a:ext uri="{FF2B5EF4-FFF2-40B4-BE49-F238E27FC236}">
                    <a16:creationId xmlns:a16="http://schemas.microsoft.com/office/drawing/2014/main" id="{3CA5C506-B676-9711-3D5B-C7C977914D96}"/>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3" name="TextBox Rise">
                <a:hlinkClick r:id="rId16" action="ppaction://hlinksldjump"/>
                <a:extLst>
                  <a:ext uri="{FF2B5EF4-FFF2-40B4-BE49-F238E27FC236}">
                    <a16:creationId xmlns:a16="http://schemas.microsoft.com/office/drawing/2014/main" id="{32FB5701-0D07-28D0-5AE8-E6A7AB6A0A6A}"/>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61" name="Picture 160">
              <a:hlinkClick r:id="rId16" action="ppaction://hlinksldjump"/>
              <a:extLst>
                <a:ext uri="{FF2B5EF4-FFF2-40B4-BE49-F238E27FC236}">
                  <a16:creationId xmlns:a16="http://schemas.microsoft.com/office/drawing/2014/main" id="{7E159E33-3965-ECE1-1A47-CFBB4B9EA4C0}"/>
                </a:ext>
              </a:extLst>
            </p:cNvPr>
            <p:cNvPicPr>
              <a:picLocks noChangeAspect="1"/>
            </p:cNvPicPr>
            <p:nvPr/>
          </p:nvPicPr>
          <p:blipFill>
            <a:blip r:embed="rId17"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64" name="REVOLUTION">
            <a:extLst>
              <a:ext uri="{FF2B5EF4-FFF2-40B4-BE49-F238E27FC236}">
                <a16:creationId xmlns:a16="http://schemas.microsoft.com/office/drawing/2014/main" id="{6E975272-AAB3-A968-3237-7FB3BFB3CC97}"/>
              </a:ext>
            </a:extLst>
          </p:cNvPr>
          <p:cNvGrpSpPr/>
          <p:nvPr/>
        </p:nvGrpSpPr>
        <p:grpSpPr>
          <a:xfrm>
            <a:off x="-14975241" y="4203612"/>
            <a:ext cx="2062983" cy="1992129"/>
            <a:chOff x="612262" y="4383050"/>
            <a:chExt cx="2062983" cy="1992129"/>
          </a:xfrm>
        </p:grpSpPr>
        <p:sp>
          <p:nvSpPr>
            <p:cNvPr id="165" name="Rectangulo Revolution">
              <a:hlinkClick r:id="rId18" action="ppaction://hlinksldjump"/>
              <a:extLst>
                <a:ext uri="{FF2B5EF4-FFF2-40B4-BE49-F238E27FC236}">
                  <a16:creationId xmlns:a16="http://schemas.microsoft.com/office/drawing/2014/main" id="{9235483D-2A40-B20E-2F68-F97EB84D5D6A}"/>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66" name="Prodcut image Revolution">
              <a:hlinkClick r:id="rId18" action="ppaction://hlinksldjump"/>
              <a:extLst>
                <a:ext uri="{FF2B5EF4-FFF2-40B4-BE49-F238E27FC236}">
                  <a16:creationId xmlns:a16="http://schemas.microsoft.com/office/drawing/2014/main" id="{54A73EAC-3E3E-E368-4D45-944C9103A7F5}"/>
                </a:ext>
              </a:extLst>
            </p:cNvPr>
            <p:cNvPicPr>
              <a:picLocks noChangeAspect="1"/>
            </p:cNvPicPr>
            <p:nvPr/>
          </p:nvPicPr>
          <p:blipFill>
            <a:blip r:embed="rId19"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67" name="TextBox Revolution">
              <a:hlinkClick r:id="rId18" action="ppaction://hlinksldjump"/>
              <a:extLst>
                <a:ext uri="{FF2B5EF4-FFF2-40B4-BE49-F238E27FC236}">
                  <a16:creationId xmlns:a16="http://schemas.microsoft.com/office/drawing/2014/main" id="{E2D81810-A57D-8178-ABFD-4723C70D5149}"/>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68" name="EXCEL">
            <a:extLst>
              <a:ext uri="{FF2B5EF4-FFF2-40B4-BE49-F238E27FC236}">
                <a16:creationId xmlns:a16="http://schemas.microsoft.com/office/drawing/2014/main" id="{B701A235-F249-C553-24E3-8FDDAE78A748}"/>
              </a:ext>
            </a:extLst>
          </p:cNvPr>
          <p:cNvGrpSpPr/>
          <p:nvPr/>
        </p:nvGrpSpPr>
        <p:grpSpPr>
          <a:xfrm>
            <a:off x="26541013" y="1885505"/>
            <a:ext cx="2057103" cy="1982042"/>
            <a:chOff x="9706418" y="2036246"/>
            <a:chExt cx="2057103" cy="1982042"/>
          </a:xfrm>
        </p:grpSpPr>
        <p:sp>
          <p:nvSpPr>
            <p:cNvPr id="169" name="Rectangulo Excel">
              <a:hlinkClick r:id="rId20" action="ppaction://hlinksldjump"/>
              <a:extLst>
                <a:ext uri="{FF2B5EF4-FFF2-40B4-BE49-F238E27FC236}">
                  <a16:creationId xmlns:a16="http://schemas.microsoft.com/office/drawing/2014/main" id="{E8B1762F-D0A4-60C0-613C-B8A8C423BDA1}"/>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0" name="TextBox Excel">
              <a:hlinkClick r:id="rId20" action="ppaction://hlinksldjump"/>
              <a:extLst>
                <a:ext uri="{FF2B5EF4-FFF2-40B4-BE49-F238E27FC236}">
                  <a16:creationId xmlns:a16="http://schemas.microsoft.com/office/drawing/2014/main" id="{C2003ABD-9DE1-86F1-050E-699091609F9E}"/>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71" name="Product image Excel">
              <a:hlinkClick r:id="rId20" action="ppaction://hlinksldjump"/>
              <a:extLst>
                <a:ext uri="{FF2B5EF4-FFF2-40B4-BE49-F238E27FC236}">
                  <a16:creationId xmlns:a16="http://schemas.microsoft.com/office/drawing/2014/main" id="{2053EEBA-17CE-4776-055D-00E8EFDF3554}"/>
                </a:ext>
              </a:extLst>
            </p:cNvPr>
            <p:cNvPicPr>
              <a:picLocks noChangeAspect="1"/>
            </p:cNvPicPr>
            <p:nvPr/>
          </p:nvPicPr>
          <p:blipFill>
            <a:blip r:embed="rId21"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72" name="COMPAS OTC">
            <a:extLst>
              <a:ext uri="{FF2B5EF4-FFF2-40B4-BE49-F238E27FC236}">
                <a16:creationId xmlns:a16="http://schemas.microsoft.com/office/drawing/2014/main" id="{31213E09-2B13-FD1B-87FF-5EC7035B05F5}"/>
              </a:ext>
            </a:extLst>
          </p:cNvPr>
          <p:cNvGrpSpPr/>
          <p:nvPr/>
        </p:nvGrpSpPr>
        <p:grpSpPr>
          <a:xfrm>
            <a:off x="22389051" y="1885505"/>
            <a:ext cx="2042338" cy="1982042"/>
            <a:chOff x="5078285" y="2036246"/>
            <a:chExt cx="2042338" cy="1982042"/>
          </a:xfrm>
        </p:grpSpPr>
        <p:sp>
          <p:nvSpPr>
            <p:cNvPr id="173" name="Rectangulo Compas OTC">
              <a:hlinkClick r:id="rId22" action="ppaction://hlinksldjump"/>
              <a:extLst>
                <a:ext uri="{FF2B5EF4-FFF2-40B4-BE49-F238E27FC236}">
                  <a16:creationId xmlns:a16="http://schemas.microsoft.com/office/drawing/2014/main" id="{309E7BC4-DC2C-160C-A960-A0936663F586}"/>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4" name="TextBox Compass OTC">
              <a:hlinkClick r:id="rId22" action="ppaction://hlinksldjump"/>
              <a:extLst>
                <a:ext uri="{FF2B5EF4-FFF2-40B4-BE49-F238E27FC236}">
                  <a16:creationId xmlns:a16="http://schemas.microsoft.com/office/drawing/2014/main" id="{BD7E7888-887E-1459-4158-A676400092FE}"/>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75" name="Product image Compass OTC">
              <a:hlinkClick r:id="rId22" action="ppaction://hlinksldjump"/>
              <a:extLst>
                <a:ext uri="{FF2B5EF4-FFF2-40B4-BE49-F238E27FC236}">
                  <a16:creationId xmlns:a16="http://schemas.microsoft.com/office/drawing/2014/main" id="{832ADCDA-FBFD-4EC1-094F-40573987680F}"/>
                </a:ext>
              </a:extLst>
            </p:cNvPr>
            <p:cNvPicPr>
              <a:picLocks noChangeAspect="1"/>
            </p:cNvPicPr>
            <p:nvPr/>
          </p:nvPicPr>
          <p:blipFill rotWithShape="1">
            <a:blip r:embed="rId23"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76" name="COMPASS FMT">
            <a:extLst>
              <a:ext uri="{FF2B5EF4-FFF2-40B4-BE49-F238E27FC236}">
                <a16:creationId xmlns:a16="http://schemas.microsoft.com/office/drawing/2014/main" id="{62A54B17-4507-2688-5DE6-18270969274B}"/>
              </a:ext>
            </a:extLst>
          </p:cNvPr>
          <p:cNvGrpSpPr/>
          <p:nvPr/>
        </p:nvGrpSpPr>
        <p:grpSpPr>
          <a:xfrm>
            <a:off x="18200403" y="1885505"/>
            <a:ext cx="2042338" cy="1982042"/>
            <a:chOff x="2774521" y="2046333"/>
            <a:chExt cx="2042338" cy="1982042"/>
          </a:xfrm>
        </p:grpSpPr>
        <p:grpSp>
          <p:nvGrpSpPr>
            <p:cNvPr id="177" name="Group 176">
              <a:extLst>
                <a:ext uri="{FF2B5EF4-FFF2-40B4-BE49-F238E27FC236}">
                  <a16:creationId xmlns:a16="http://schemas.microsoft.com/office/drawing/2014/main" id="{82293134-61F7-1788-445B-D86AC1EF21DA}"/>
                </a:ext>
              </a:extLst>
            </p:cNvPr>
            <p:cNvGrpSpPr/>
            <p:nvPr/>
          </p:nvGrpSpPr>
          <p:grpSpPr>
            <a:xfrm>
              <a:off x="2774521" y="2046333"/>
              <a:ext cx="2042338" cy="1982042"/>
              <a:chOff x="2774521" y="2046333"/>
              <a:chExt cx="2042338" cy="1982042"/>
            </a:xfrm>
          </p:grpSpPr>
          <p:sp>
            <p:nvSpPr>
              <p:cNvPr id="179" name="Rectangulo Horizon">
                <a:hlinkClick r:id="rId24" action="ppaction://hlinksldjump"/>
                <a:extLst>
                  <a:ext uri="{FF2B5EF4-FFF2-40B4-BE49-F238E27FC236}">
                    <a16:creationId xmlns:a16="http://schemas.microsoft.com/office/drawing/2014/main" id="{16DB64C4-3DC7-2AEE-901B-B3C7E9D7EC63}"/>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0" name="TextBox Compass FMT">
                <a:hlinkClick r:id="rId24" action="ppaction://hlinksldjump"/>
                <a:extLst>
                  <a:ext uri="{FF2B5EF4-FFF2-40B4-BE49-F238E27FC236}">
                    <a16:creationId xmlns:a16="http://schemas.microsoft.com/office/drawing/2014/main" id="{8E12D0F9-E174-EF9A-872C-DCC07A013FF9}"/>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78" name="Picture 177">
              <a:hlinkClick r:id="rId24" action="ppaction://hlinksldjump"/>
              <a:extLst>
                <a:ext uri="{FF2B5EF4-FFF2-40B4-BE49-F238E27FC236}">
                  <a16:creationId xmlns:a16="http://schemas.microsoft.com/office/drawing/2014/main" id="{EB42C42E-8F60-A74B-D9F7-FA2EE41552C7}"/>
                </a:ext>
              </a:extLst>
            </p:cNvPr>
            <p:cNvPicPr>
              <a:picLocks noChangeAspect="1"/>
            </p:cNvPicPr>
            <p:nvPr/>
          </p:nvPicPr>
          <p:blipFill rotWithShape="1">
            <a:blip r:embed="rId25"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81" name="HORIZON">
            <a:extLst>
              <a:ext uri="{FF2B5EF4-FFF2-40B4-BE49-F238E27FC236}">
                <a16:creationId xmlns:a16="http://schemas.microsoft.com/office/drawing/2014/main" id="{64F9A2AD-1A23-14F3-1459-FB4344FE3714}"/>
              </a:ext>
            </a:extLst>
          </p:cNvPr>
          <p:cNvGrpSpPr/>
          <p:nvPr/>
        </p:nvGrpSpPr>
        <p:grpSpPr>
          <a:xfrm>
            <a:off x="14110573" y="1885505"/>
            <a:ext cx="2062983" cy="1982042"/>
            <a:chOff x="443243" y="2046333"/>
            <a:chExt cx="2062983" cy="1982042"/>
          </a:xfrm>
        </p:grpSpPr>
        <p:sp>
          <p:nvSpPr>
            <p:cNvPr id="182" name="Rectangulo Horizon">
              <a:hlinkClick r:id="rId26" action="ppaction://hlinksldjump"/>
              <a:extLst>
                <a:ext uri="{FF2B5EF4-FFF2-40B4-BE49-F238E27FC236}">
                  <a16:creationId xmlns:a16="http://schemas.microsoft.com/office/drawing/2014/main" id="{CF6DB93D-CBCE-1538-1258-2366060AB6D8}"/>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3" name="TextBox Horizon">
              <a:hlinkClick r:id="rId26" action="ppaction://hlinksldjump"/>
              <a:extLst>
                <a:ext uri="{FF2B5EF4-FFF2-40B4-BE49-F238E27FC236}">
                  <a16:creationId xmlns:a16="http://schemas.microsoft.com/office/drawing/2014/main" id="{FDA4DC08-B877-6E92-C95D-F5A98BC86DFC}"/>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84" name="Product image Horizon">
              <a:hlinkClick r:id="rId26" action="ppaction://hlinksldjump"/>
              <a:extLst>
                <a:ext uri="{FF2B5EF4-FFF2-40B4-BE49-F238E27FC236}">
                  <a16:creationId xmlns:a16="http://schemas.microsoft.com/office/drawing/2014/main" id="{ACEE0D35-12D1-CB6D-293A-378A5409D219}"/>
                </a:ext>
              </a:extLst>
            </p:cNvPr>
            <p:cNvPicPr>
              <a:picLocks noChangeAspect="1"/>
            </p:cNvPicPr>
            <p:nvPr/>
          </p:nvPicPr>
          <p:blipFill rotWithShape="1">
            <a:blip r:embed="rId27"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85" name="Medical Imaging Title">
            <a:extLst>
              <a:ext uri="{FF2B5EF4-FFF2-40B4-BE49-F238E27FC236}">
                <a16:creationId xmlns:a16="http://schemas.microsoft.com/office/drawing/2014/main" id="{EAB86225-6FC4-F87B-0802-7D2812E02161}"/>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86" name="We Care Text">
            <a:extLst>
              <a:ext uri="{FF2B5EF4-FFF2-40B4-BE49-F238E27FC236}">
                <a16:creationId xmlns:a16="http://schemas.microsoft.com/office/drawing/2014/main" id="{7D1D11E8-415E-5390-281D-F82994DDAFE8}"/>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87" name="Thank you image">
            <a:extLst>
              <a:ext uri="{FF2B5EF4-FFF2-40B4-BE49-F238E27FC236}">
                <a16:creationId xmlns:a16="http://schemas.microsoft.com/office/drawing/2014/main" id="{16CE1150-EC5B-7E91-5E7A-0E98B35D8239}"/>
              </a:ext>
            </a:extLst>
          </p:cNvPr>
          <p:cNvPicPr>
            <a:picLocks noChangeAspect="1"/>
          </p:cNvPicPr>
          <p:nvPr/>
        </p:nvPicPr>
        <p:blipFill>
          <a:blip r:embed="rId28"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88" name="Tech Specs 4">
            <a:extLst>
              <a:ext uri="{FF2B5EF4-FFF2-40B4-BE49-F238E27FC236}">
                <a16:creationId xmlns:a16="http://schemas.microsoft.com/office/drawing/2014/main" id="{345F6A5E-7EC6-63FB-A4F6-F9A13D643220}"/>
              </a:ext>
            </a:extLst>
          </p:cNvPr>
          <p:cNvGrpSpPr/>
          <p:nvPr/>
        </p:nvGrpSpPr>
        <p:grpSpPr>
          <a:xfrm>
            <a:off x="13799027" y="3744368"/>
            <a:ext cx="4536643" cy="338554"/>
            <a:chOff x="7904894" y="3744368"/>
            <a:chExt cx="4536643" cy="338554"/>
          </a:xfrm>
        </p:grpSpPr>
        <p:sp>
          <p:nvSpPr>
            <p:cNvPr id="189" name="TextBox 188">
              <a:extLst>
                <a:ext uri="{FF2B5EF4-FFF2-40B4-BE49-F238E27FC236}">
                  <a16:creationId xmlns:a16="http://schemas.microsoft.com/office/drawing/2014/main" id="{C9B36C27-9B95-F964-172A-BDE3EE8B1860}"/>
                </a:ext>
              </a:extLst>
            </p:cNvPr>
            <p:cNvSpPr txBox="1"/>
            <p:nvPr/>
          </p:nvSpPr>
          <p:spPr>
            <a:xfrm>
              <a:off x="7904894" y="3744368"/>
              <a:ext cx="2901974" cy="338554"/>
            </a:xfrm>
            <a:prstGeom prst="rect">
              <a:avLst/>
            </a:prstGeom>
            <a:solidFill>
              <a:srgbClr val="F47F26"/>
            </a:solidFill>
            <a:ln>
              <a:noFill/>
            </a:ln>
          </p:spPr>
          <p:txBody>
            <a:bodyPr wrap="square" rtlCol="0">
              <a:spAutoFit/>
            </a:bodyPr>
            <a:lstStyle/>
            <a:p>
              <a:r>
                <a:rPr lang="es-MX" sz="1600" dirty="0">
                  <a:solidFill>
                    <a:schemeClr val="bg1"/>
                  </a:solidFill>
                  <a:latin typeface="FRUTIGER LT 45 LIGHT" panose="02000503000000000000" pitchFamily="2" charset="0"/>
                </a:rPr>
                <a:t>Pantalla del Tubo</a:t>
              </a:r>
              <a:endParaRPr lang="en-MX" sz="1600" dirty="0">
                <a:solidFill>
                  <a:schemeClr val="bg1"/>
                </a:solidFill>
                <a:latin typeface="FRUTIGER LT 45 LIGHT" panose="02000503000000000000" pitchFamily="2" charset="0"/>
              </a:endParaRPr>
            </a:p>
          </p:txBody>
        </p:sp>
        <p:sp>
          <p:nvSpPr>
            <p:cNvPr id="190" name="TextBox 189">
              <a:extLst>
                <a:ext uri="{FF2B5EF4-FFF2-40B4-BE49-F238E27FC236}">
                  <a16:creationId xmlns:a16="http://schemas.microsoft.com/office/drawing/2014/main" id="{ADBEBFD0-FAB9-2D3D-6FA8-92C656EC686E}"/>
                </a:ext>
              </a:extLst>
            </p:cNvPr>
            <p:cNvSpPr txBox="1"/>
            <p:nvPr/>
          </p:nvSpPr>
          <p:spPr>
            <a:xfrm>
              <a:off x="10872031" y="3744368"/>
              <a:ext cx="1569506" cy="338554"/>
            </a:xfrm>
            <a:prstGeom prst="rect">
              <a:avLst/>
            </a:prstGeom>
            <a:solidFill>
              <a:srgbClr val="F47F26"/>
            </a:solidFill>
            <a:ln>
              <a:noFill/>
            </a:ln>
          </p:spPr>
          <p:txBody>
            <a:bodyPr wrap="square" rtlCol="0">
              <a:spAutoFit/>
            </a:bodyPr>
            <a:lstStyle/>
            <a:p>
              <a:r>
                <a:rPr lang="en-MX" sz="1600" dirty="0">
                  <a:solidFill>
                    <a:schemeClr val="bg1"/>
                  </a:solidFill>
                  <a:latin typeface="FRUTIGER LT 45 LIGHT" panose="02000503000000000000" pitchFamily="2" charset="0"/>
                </a:rPr>
                <a:t>10 in</a:t>
              </a:r>
            </a:p>
          </p:txBody>
        </p:sp>
      </p:grpSp>
      <p:grpSp>
        <p:nvGrpSpPr>
          <p:cNvPr id="191" name="Tech Specs 3">
            <a:extLst>
              <a:ext uri="{FF2B5EF4-FFF2-40B4-BE49-F238E27FC236}">
                <a16:creationId xmlns:a16="http://schemas.microsoft.com/office/drawing/2014/main" id="{55C552B9-8A0B-F407-39E4-DFDEE71D068C}"/>
              </a:ext>
            </a:extLst>
          </p:cNvPr>
          <p:cNvGrpSpPr/>
          <p:nvPr/>
        </p:nvGrpSpPr>
        <p:grpSpPr>
          <a:xfrm>
            <a:off x="13799026" y="3285737"/>
            <a:ext cx="4536644" cy="338554"/>
            <a:chOff x="7904893" y="3285737"/>
            <a:chExt cx="4536644" cy="338554"/>
          </a:xfrm>
        </p:grpSpPr>
        <p:sp>
          <p:nvSpPr>
            <p:cNvPr id="192" name="TextBox 191">
              <a:extLst>
                <a:ext uri="{FF2B5EF4-FFF2-40B4-BE49-F238E27FC236}">
                  <a16:creationId xmlns:a16="http://schemas.microsoft.com/office/drawing/2014/main" id="{845E3C20-C412-2FF5-EA3D-BAD8297C6F38}"/>
                </a:ext>
              </a:extLst>
            </p:cNvPr>
            <p:cNvSpPr txBox="1"/>
            <p:nvPr/>
          </p:nvSpPr>
          <p:spPr>
            <a:xfrm>
              <a:off x="7904893" y="3285737"/>
              <a:ext cx="2898877" cy="338554"/>
            </a:xfrm>
            <a:prstGeom prst="rect">
              <a:avLst/>
            </a:prstGeom>
            <a:solidFill>
              <a:srgbClr val="F47F26"/>
            </a:solidFill>
            <a:ln>
              <a:noFill/>
            </a:ln>
          </p:spPr>
          <p:txBody>
            <a:bodyPr wrap="square" rtlCol="0">
              <a:spAutoFit/>
            </a:bodyPr>
            <a:lstStyle/>
            <a:p>
              <a:r>
                <a:rPr lang="es-MX" sz="1600" dirty="0">
                  <a:solidFill>
                    <a:schemeClr val="bg1"/>
                  </a:solidFill>
                  <a:latin typeface="FRUTIGER LT 45 LIGHT" panose="02000503000000000000" pitchFamily="2" charset="0"/>
                </a:rPr>
                <a:t>Límite de peso de la mesa</a:t>
              </a:r>
              <a:endParaRPr lang="en-MX" sz="1600" dirty="0">
                <a:solidFill>
                  <a:schemeClr val="bg1"/>
                </a:solidFill>
                <a:latin typeface="FRUTIGER LT 45 LIGHT" panose="02000503000000000000" pitchFamily="2" charset="0"/>
              </a:endParaRPr>
            </a:p>
          </p:txBody>
        </p:sp>
        <p:sp>
          <p:nvSpPr>
            <p:cNvPr id="193" name="TextBox 192">
              <a:extLst>
                <a:ext uri="{FF2B5EF4-FFF2-40B4-BE49-F238E27FC236}">
                  <a16:creationId xmlns:a16="http://schemas.microsoft.com/office/drawing/2014/main" id="{49FCCBC9-1074-B84B-DFF4-B0B7FE3EFBB5}"/>
                </a:ext>
              </a:extLst>
            </p:cNvPr>
            <p:cNvSpPr txBox="1"/>
            <p:nvPr/>
          </p:nvSpPr>
          <p:spPr>
            <a:xfrm>
              <a:off x="10872031" y="3285737"/>
              <a:ext cx="1569506" cy="338554"/>
            </a:xfrm>
            <a:prstGeom prst="rect">
              <a:avLst/>
            </a:prstGeom>
            <a:solidFill>
              <a:srgbClr val="F47F26"/>
            </a:solidFill>
            <a:ln>
              <a:noFill/>
            </a:ln>
          </p:spPr>
          <p:txBody>
            <a:bodyPr wrap="square" rtlCol="0">
              <a:spAutoFit/>
            </a:bodyPr>
            <a:lstStyle/>
            <a:p>
              <a:r>
                <a:rPr lang="en-MX" sz="1600" dirty="0">
                  <a:solidFill>
                    <a:schemeClr val="bg1"/>
                  </a:solidFill>
                  <a:latin typeface="FRUTIGER LT 45 LIGHT" panose="02000503000000000000" pitchFamily="2" charset="0"/>
                </a:rPr>
                <a:t>650 lbs</a:t>
              </a:r>
            </a:p>
          </p:txBody>
        </p:sp>
      </p:grpSp>
      <p:grpSp>
        <p:nvGrpSpPr>
          <p:cNvPr id="194" name="Tech Specs 2">
            <a:extLst>
              <a:ext uri="{FF2B5EF4-FFF2-40B4-BE49-F238E27FC236}">
                <a16:creationId xmlns:a16="http://schemas.microsoft.com/office/drawing/2014/main" id="{85C2BBC7-3F74-5F79-69A5-222CF9D3537E}"/>
              </a:ext>
            </a:extLst>
          </p:cNvPr>
          <p:cNvGrpSpPr/>
          <p:nvPr/>
        </p:nvGrpSpPr>
        <p:grpSpPr>
          <a:xfrm>
            <a:off x="13804675" y="2827105"/>
            <a:ext cx="4530994" cy="338554"/>
            <a:chOff x="7910542" y="2827105"/>
            <a:chExt cx="4530994" cy="338554"/>
          </a:xfrm>
        </p:grpSpPr>
        <p:sp>
          <p:nvSpPr>
            <p:cNvPr id="195" name="TextBox 194">
              <a:extLst>
                <a:ext uri="{FF2B5EF4-FFF2-40B4-BE49-F238E27FC236}">
                  <a16:creationId xmlns:a16="http://schemas.microsoft.com/office/drawing/2014/main" id="{4B1E3E56-1A96-B70B-BE46-1EF816F916C7}"/>
                </a:ext>
              </a:extLst>
            </p:cNvPr>
            <p:cNvSpPr txBox="1"/>
            <p:nvPr/>
          </p:nvSpPr>
          <p:spPr>
            <a:xfrm>
              <a:off x="7910542" y="2827105"/>
              <a:ext cx="2898878" cy="338554"/>
            </a:xfrm>
            <a:prstGeom prst="rect">
              <a:avLst/>
            </a:prstGeom>
            <a:solidFill>
              <a:srgbClr val="F47F26"/>
            </a:solidFill>
            <a:ln>
              <a:noFill/>
            </a:ln>
          </p:spPr>
          <p:txBody>
            <a:bodyPr wrap="square" rtlCol="0">
              <a:spAutoFit/>
            </a:bodyPr>
            <a:lstStyle/>
            <a:p>
              <a:r>
                <a:rPr lang="es-MX" sz="1600" dirty="0">
                  <a:solidFill>
                    <a:schemeClr val="bg1"/>
                  </a:solidFill>
                  <a:latin typeface="FRUTIGER LT 45 LIGHT" panose="02000503000000000000" pitchFamily="2" charset="0"/>
                </a:rPr>
                <a:t>Dimensiones de la mesa</a:t>
              </a:r>
              <a:endParaRPr lang="en-MX" sz="1600" dirty="0">
                <a:solidFill>
                  <a:schemeClr val="bg1"/>
                </a:solidFill>
                <a:latin typeface="FRUTIGER LT 45 LIGHT" panose="02000503000000000000" pitchFamily="2" charset="0"/>
              </a:endParaRPr>
            </a:p>
          </p:txBody>
        </p:sp>
        <p:sp>
          <p:nvSpPr>
            <p:cNvPr id="196" name="TextBox 195">
              <a:extLst>
                <a:ext uri="{FF2B5EF4-FFF2-40B4-BE49-F238E27FC236}">
                  <a16:creationId xmlns:a16="http://schemas.microsoft.com/office/drawing/2014/main" id="{86B53AD8-84A5-3CDC-7367-DE42D922FD7E}"/>
                </a:ext>
              </a:extLst>
            </p:cNvPr>
            <p:cNvSpPr txBox="1"/>
            <p:nvPr/>
          </p:nvSpPr>
          <p:spPr>
            <a:xfrm>
              <a:off x="10872031" y="2827105"/>
              <a:ext cx="1569505" cy="338554"/>
            </a:xfrm>
            <a:prstGeom prst="rect">
              <a:avLst/>
            </a:prstGeom>
            <a:solidFill>
              <a:srgbClr val="F47F26"/>
            </a:solidFill>
            <a:ln>
              <a:noFill/>
            </a:ln>
          </p:spPr>
          <p:txBody>
            <a:bodyPr wrap="square" rtlCol="0">
              <a:spAutoFit/>
            </a:bodyPr>
            <a:lstStyle/>
            <a:p>
              <a:r>
                <a:rPr lang="en-MX" sz="1600" dirty="0">
                  <a:solidFill>
                    <a:schemeClr val="bg1"/>
                  </a:solidFill>
                  <a:latin typeface="FRUTIGER LT 45 LIGHT" panose="02000503000000000000" pitchFamily="2" charset="0"/>
                </a:rPr>
                <a:t>85 x 35 in</a:t>
              </a:r>
            </a:p>
          </p:txBody>
        </p:sp>
      </p:grpSp>
      <p:grpSp>
        <p:nvGrpSpPr>
          <p:cNvPr id="197" name="Tech Specs 1">
            <a:extLst>
              <a:ext uri="{FF2B5EF4-FFF2-40B4-BE49-F238E27FC236}">
                <a16:creationId xmlns:a16="http://schemas.microsoft.com/office/drawing/2014/main" id="{AC1AAA63-2C94-889D-2B99-08F7D4EB545D}"/>
              </a:ext>
            </a:extLst>
          </p:cNvPr>
          <p:cNvGrpSpPr/>
          <p:nvPr/>
        </p:nvGrpSpPr>
        <p:grpSpPr>
          <a:xfrm>
            <a:off x="13804674" y="2368473"/>
            <a:ext cx="4512797" cy="338554"/>
            <a:chOff x="7910541" y="2368473"/>
            <a:chExt cx="4512797" cy="338554"/>
          </a:xfrm>
        </p:grpSpPr>
        <p:sp>
          <p:nvSpPr>
            <p:cNvPr id="198" name="TextBox 197">
              <a:extLst>
                <a:ext uri="{FF2B5EF4-FFF2-40B4-BE49-F238E27FC236}">
                  <a16:creationId xmlns:a16="http://schemas.microsoft.com/office/drawing/2014/main" id="{A827E2A5-DB7D-DD2F-FFAD-D02CC3F7291D}"/>
                </a:ext>
              </a:extLst>
            </p:cNvPr>
            <p:cNvSpPr txBox="1"/>
            <p:nvPr/>
          </p:nvSpPr>
          <p:spPr>
            <a:xfrm>
              <a:off x="7910541" y="2368473"/>
              <a:ext cx="2898759" cy="338554"/>
            </a:xfrm>
            <a:prstGeom prst="rect">
              <a:avLst/>
            </a:prstGeom>
            <a:solidFill>
              <a:srgbClr val="F47F26"/>
            </a:solidFill>
            <a:ln>
              <a:noFill/>
            </a:ln>
          </p:spPr>
          <p:txBody>
            <a:bodyPr wrap="square" rtlCol="0">
              <a:spAutoFit/>
            </a:bodyPr>
            <a:lstStyle/>
            <a:p>
              <a:r>
                <a:rPr lang="es-MX" sz="1600" dirty="0">
                  <a:solidFill>
                    <a:schemeClr val="bg1"/>
                  </a:solidFill>
                  <a:latin typeface="FRUTIGER LT 45 LIGHT" panose="02000503000000000000" pitchFamily="2" charset="0"/>
                </a:rPr>
                <a:t>Rango de elevación de la mesa</a:t>
              </a:r>
              <a:endParaRPr lang="en-MX" sz="1600" dirty="0">
                <a:solidFill>
                  <a:schemeClr val="bg1"/>
                </a:solidFill>
                <a:latin typeface="FRUTIGER LT 45 LIGHT" panose="02000503000000000000" pitchFamily="2" charset="0"/>
              </a:endParaRPr>
            </a:p>
          </p:txBody>
        </p:sp>
        <p:sp>
          <p:nvSpPr>
            <p:cNvPr id="199" name="TextBox 198">
              <a:extLst>
                <a:ext uri="{FF2B5EF4-FFF2-40B4-BE49-F238E27FC236}">
                  <a16:creationId xmlns:a16="http://schemas.microsoft.com/office/drawing/2014/main" id="{4BC6072A-2AFB-0E35-712D-5D734B4D1D34}"/>
                </a:ext>
              </a:extLst>
            </p:cNvPr>
            <p:cNvSpPr txBox="1"/>
            <p:nvPr/>
          </p:nvSpPr>
          <p:spPr>
            <a:xfrm>
              <a:off x="10872033" y="2368473"/>
              <a:ext cx="1551305" cy="338554"/>
            </a:xfrm>
            <a:prstGeom prst="rect">
              <a:avLst/>
            </a:prstGeom>
            <a:solidFill>
              <a:srgbClr val="F47F26"/>
            </a:solidFill>
            <a:ln>
              <a:noFill/>
            </a:ln>
          </p:spPr>
          <p:txBody>
            <a:bodyPr wrap="square" rtlCol="0">
              <a:spAutoFit/>
            </a:bodyPr>
            <a:lstStyle/>
            <a:p>
              <a:r>
                <a:rPr lang="en-MX" sz="1600" dirty="0">
                  <a:solidFill>
                    <a:schemeClr val="bg1"/>
                  </a:solidFill>
                  <a:latin typeface="FRUTIGER LT 45 LIGHT" panose="02000503000000000000" pitchFamily="2" charset="0"/>
                </a:rPr>
                <a:t>21.6-32.4 in</a:t>
              </a:r>
            </a:p>
          </p:txBody>
        </p:sp>
      </p:grpSp>
      <p:sp>
        <p:nvSpPr>
          <p:cNvPr id="200" name="Subtitle Detector Compatibility">
            <a:extLst>
              <a:ext uri="{FF2B5EF4-FFF2-40B4-BE49-F238E27FC236}">
                <a16:creationId xmlns:a16="http://schemas.microsoft.com/office/drawing/2014/main" id="{A0001F9A-0068-E3F0-6C5E-D8FACA0B6273}"/>
              </a:ext>
            </a:extLst>
          </p:cNvPr>
          <p:cNvSpPr txBox="1"/>
          <p:nvPr/>
        </p:nvSpPr>
        <p:spPr>
          <a:xfrm>
            <a:off x="13799026" y="1425985"/>
            <a:ext cx="4473974"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Compatibilidad de Detectores</a:t>
            </a:r>
          </a:p>
        </p:txBody>
      </p:sp>
      <p:sp>
        <p:nvSpPr>
          <p:cNvPr id="201" name="Subtitle Photo Gallery">
            <a:extLst>
              <a:ext uri="{FF2B5EF4-FFF2-40B4-BE49-F238E27FC236}">
                <a16:creationId xmlns:a16="http://schemas.microsoft.com/office/drawing/2014/main" id="{C70307FE-D88D-612F-004C-E78373AFD0DF}"/>
              </a:ext>
            </a:extLst>
          </p:cNvPr>
          <p:cNvSpPr txBox="1"/>
          <p:nvPr/>
        </p:nvSpPr>
        <p:spPr>
          <a:xfrm>
            <a:off x="13764041" y="1165891"/>
            <a:ext cx="3786875"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202" name="Subtitle Benefits">
            <a:extLst>
              <a:ext uri="{FF2B5EF4-FFF2-40B4-BE49-F238E27FC236}">
                <a16:creationId xmlns:a16="http://schemas.microsoft.com/office/drawing/2014/main" id="{8DB4D7ED-DF00-2A9A-195A-5D9CD73B3F80}"/>
              </a:ext>
            </a:extLst>
          </p:cNvPr>
          <p:cNvSpPr txBox="1"/>
          <p:nvPr/>
        </p:nvSpPr>
        <p:spPr>
          <a:xfrm>
            <a:off x="-3970381" y="2475443"/>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sp>
        <p:nvSpPr>
          <p:cNvPr id="203" name="Subtitle Tech Specs">
            <a:extLst>
              <a:ext uri="{FF2B5EF4-FFF2-40B4-BE49-F238E27FC236}">
                <a16:creationId xmlns:a16="http://schemas.microsoft.com/office/drawing/2014/main" id="{3BF4BF94-2E47-02FB-6DA7-C4DD72FFC6B4}"/>
              </a:ext>
            </a:extLst>
          </p:cNvPr>
          <p:cNvSpPr txBox="1"/>
          <p:nvPr/>
        </p:nvSpPr>
        <p:spPr>
          <a:xfrm>
            <a:off x="13793968" y="623513"/>
            <a:ext cx="2633726" cy="338554"/>
          </a:xfrm>
          <a:prstGeom prst="rect">
            <a:avLst/>
          </a:prstGeom>
          <a:noFill/>
        </p:spPr>
        <p:txBody>
          <a:bodyPr wrap="square" rtlCol="0">
            <a:spAutoFit/>
          </a:bodyPr>
          <a:lstStyle/>
          <a:p>
            <a:r>
              <a:rPr lang="es-MX" sz="1600" dirty="0">
                <a:solidFill>
                  <a:srgbClr val="F47F26"/>
                </a:solidFill>
                <a:latin typeface="FRUTIGER LT 45 LIGHT" panose="02000503000000000000" pitchFamily="2" charset="0"/>
              </a:rPr>
              <a:t>Especificaciones técnicas</a:t>
            </a:r>
          </a:p>
        </p:txBody>
      </p:sp>
      <p:sp>
        <p:nvSpPr>
          <p:cNvPr id="204" name="Footer Placeholder 4">
            <a:extLst>
              <a:ext uri="{FF2B5EF4-FFF2-40B4-BE49-F238E27FC236}">
                <a16:creationId xmlns:a16="http://schemas.microsoft.com/office/drawing/2014/main" id="{70DABF4A-FD37-45EF-4E5C-CAC9DBBAA6E5}"/>
              </a:ext>
            </a:extLst>
          </p:cNvPr>
          <p:cNvSpPr txBox="1">
            <a:spLocks/>
          </p:cNvSpPr>
          <p:nvPr/>
        </p:nvSpPr>
        <p:spPr>
          <a:xfrm>
            <a:off x="6178898" y="6356350"/>
            <a:ext cx="21600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©2025 Carestream Health, Inc. </a:t>
            </a:r>
          </a:p>
        </p:txBody>
      </p:sp>
      <p:sp>
        <p:nvSpPr>
          <p:cNvPr id="99" name="Menu Background">
            <a:extLst>
              <a:ext uri="{FF2B5EF4-FFF2-40B4-BE49-F238E27FC236}">
                <a16:creationId xmlns:a16="http://schemas.microsoft.com/office/drawing/2014/main" id="{E5990187-42B0-6921-1023-EC5045C9EED7}"/>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20" name="Menu Portafolio">
            <a:hlinkClick r:id="rId29" action="ppaction://hlinksldjump"/>
            <a:extLst>
              <a:ext uri="{FF2B5EF4-FFF2-40B4-BE49-F238E27FC236}">
                <a16:creationId xmlns:a16="http://schemas.microsoft.com/office/drawing/2014/main" id="{4A690D82-EA71-D9A8-3FEA-4F5B9CE77BCA}"/>
              </a:ext>
            </a:extLst>
          </p:cNvPr>
          <p:cNvSpPr txBox="1"/>
          <p:nvPr/>
        </p:nvSpPr>
        <p:spPr>
          <a:xfrm>
            <a:off x="8814465"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21" name="Menu End Presentation">
            <a:hlinkClick r:id="" action="ppaction://hlinkshowjump?jump=lastslide"/>
            <a:extLst>
              <a:ext uri="{FF2B5EF4-FFF2-40B4-BE49-F238E27FC236}">
                <a16:creationId xmlns:a16="http://schemas.microsoft.com/office/drawing/2014/main" id="{ABA72E86-87C7-DCC2-DA31-080B51DEFB01}"/>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22" name="Menu Detector">
            <a:hlinkClick r:id="rId30" action="ppaction://hlinksldjump"/>
            <a:extLst>
              <a:ext uri="{FF2B5EF4-FFF2-40B4-BE49-F238E27FC236}">
                <a16:creationId xmlns:a16="http://schemas.microsoft.com/office/drawing/2014/main" id="{3B8818F0-7DD3-1FE2-01E6-265616713C18}"/>
              </a:ext>
            </a:extLst>
          </p:cNvPr>
          <p:cNvSpPr txBox="1"/>
          <p:nvPr/>
        </p:nvSpPr>
        <p:spPr>
          <a:xfrm>
            <a:off x="7407634"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23" name="Menu Photo Gallery">
            <a:hlinkClick r:id="rId31" action="ppaction://hlinksldjump"/>
            <a:extLst>
              <a:ext uri="{FF2B5EF4-FFF2-40B4-BE49-F238E27FC236}">
                <a16:creationId xmlns:a16="http://schemas.microsoft.com/office/drawing/2014/main" id="{53B4CC68-A044-7230-A365-149D6F43B2F4}"/>
              </a:ext>
            </a:extLst>
          </p:cNvPr>
          <p:cNvSpPr txBox="1"/>
          <p:nvPr/>
        </p:nvSpPr>
        <p:spPr>
          <a:xfrm>
            <a:off x="6000803"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42" name="Menu Benefits">
            <a:hlinkClick r:id="rId32" action="ppaction://hlinksldjump"/>
            <a:extLst>
              <a:ext uri="{FF2B5EF4-FFF2-40B4-BE49-F238E27FC236}">
                <a16:creationId xmlns:a16="http://schemas.microsoft.com/office/drawing/2014/main" id="{22E5EAEE-C4C2-FEF2-116E-477DC96C1FD8}"/>
              </a:ext>
            </a:extLst>
          </p:cNvPr>
          <p:cNvSpPr txBox="1"/>
          <p:nvPr/>
        </p:nvSpPr>
        <p:spPr>
          <a:xfrm>
            <a:off x="459397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43" name="Menu Features">
            <a:hlinkClick r:id="rId33" action="ppaction://hlinksldjump"/>
            <a:extLst>
              <a:ext uri="{FF2B5EF4-FFF2-40B4-BE49-F238E27FC236}">
                <a16:creationId xmlns:a16="http://schemas.microsoft.com/office/drawing/2014/main" id="{DB0DEA9E-C097-C24F-6137-58BB102E5420}"/>
              </a:ext>
            </a:extLst>
          </p:cNvPr>
          <p:cNvSpPr txBox="1"/>
          <p:nvPr/>
        </p:nvSpPr>
        <p:spPr>
          <a:xfrm>
            <a:off x="318714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Características</a:t>
            </a:r>
          </a:p>
        </p:txBody>
      </p:sp>
      <p:sp>
        <p:nvSpPr>
          <p:cNvPr id="144" name="Menu Specifications">
            <a:hlinkClick r:id="rId34" action="ppaction://hlinksldjump"/>
            <a:extLst>
              <a:ext uri="{FF2B5EF4-FFF2-40B4-BE49-F238E27FC236}">
                <a16:creationId xmlns:a16="http://schemas.microsoft.com/office/drawing/2014/main" id="{639F5D6A-B46B-F6B2-2BB8-6FF80F95FABB}"/>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45" name="Carestream Logo Menu">
            <a:hlinkClick r:id="" action="ppaction://hlinkshowjump?jump=firstslide"/>
            <a:extLst>
              <a:ext uri="{FF2B5EF4-FFF2-40B4-BE49-F238E27FC236}">
                <a16:creationId xmlns:a16="http://schemas.microsoft.com/office/drawing/2014/main" id="{A8489B76-AD7F-E028-1F26-E5CAFB08E8A7}"/>
              </a:ext>
            </a:extLst>
          </p:cNvPr>
          <p:cNvPicPr>
            <a:picLocks noChangeAspect="1"/>
          </p:cNvPicPr>
          <p:nvPr/>
        </p:nvPicPr>
        <p:blipFill>
          <a:blip r:embed="rId35"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205" name="DETECTORS">
            <a:extLst>
              <a:ext uri="{FF2B5EF4-FFF2-40B4-BE49-F238E27FC236}">
                <a16:creationId xmlns:a16="http://schemas.microsoft.com/office/drawing/2014/main" id="{48A0B5A9-9B12-C810-58DC-9D197C89263B}"/>
              </a:ext>
            </a:extLst>
          </p:cNvPr>
          <p:cNvGrpSpPr/>
          <p:nvPr/>
        </p:nvGrpSpPr>
        <p:grpSpPr>
          <a:xfrm>
            <a:off x="-7890919" y="4139232"/>
            <a:ext cx="2042338" cy="2120888"/>
            <a:chOff x="5247304" y="4372963"/>
            <a:chExt cx="2042338" cy="2120888"/>
          </a:xfrm>
        </p:grpSpPr>
        <p:sp>
          <p:nvSpPr>
            <p:cNvPr id="206" name="Rectangulo Detectors">
              <a:hlinkClick r:id="rId36" action="ppaction://hlinksldjump"/>
              <a:extLst>
                <a:ext uri="{FF2B5EF4-FFF2-40B4-BE49-F238E27FC236}">
                  <a16:creationId xmlns:a16="http://schemas.microsoft.com/office/drawing/2014/main" id="{F5C6E0F6-FEBC-356C-3E53-35D02660108B}"/>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7" name="TextBox Detectors">
              <a:hlinkClick r:id="rId36" action="ppaction://hlinksldjump"/>
              <a:extLst>
                <a:ext uri="{FF2B5EF4-FFF2-40B4-BE49-F238E27FC236}">
                  <a16:creationId xmlns:a16="http://schemas.microsoft.com/office/drawing/2014/main" id="{44CCA66E-E21D-CD16-3D23-0CF8D620360B}"/>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08" name="Product image Detectors">
              <a:hlinkClick r:id="rId36" action="ppaction://hlinksldjump"/>
              <a:extLst>
                <a:ext uri="{FF2B5EF4-FFF2-40B4-BE49-F238E27FC236}">
                  <a16:creationId xmlns:a16="http://schemas.microsoft.com/office/drawing/2014/main" id="{6214D7AF-CCA9-35E4-949F-F9B5BF1F7709}"/>
                </a:ext>
              </a:extLst>
            </p:cNvPr>
            <p:cNvPicPr>
              <a:picLocks noChangeAspect="1"/>
            </p:cNvPicPr>
            <p:nvPr/>
          </p:nvPicPr>
          <p:blipFill>
            <a:blip r:embed="rId37"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261769396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04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remove"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 name="TextBox 67">
            <a:hlinkClick r:id="rId5" action="ppaction://hlinksldjump"/>
            <a:extLst>
              <a:ext uri="{FF2B5EF4-FFF2-40B4-BE49-F238E27FC236}">
                <a16:creationId xmlns:a16="http://schemas.microsoft.com/office/drawing/2014/main" id="{3CEAA547-C182-B325-BDDF-1A6BD04B516A}"/>
              </a:ext>
            </a:extLst>
          </p:cNvPr>
          <p:cNvSpPr txBox="1"/>
          <p:nvPr/>
        </p:nvSpPr>
        <p:spPr>
          <a:xfrm>
            <a:off x="-75623" y="2500683"/>
            <a:ext cx="2805739" cy="369332"/>
          </a:xfrm>
          <a:prstGeom prst="rect">
            <a:avLst/>
          </a:prstGeom>
          <a:solidFill>
            <a:srgbClr val="F47F26"/>
          </a:solidFill>
          <a:ln>
            <a:noFill/>
          </a:ln>
        </p:spPr>
        <p:txBody>
          <a:bodyPr wrap="square" rtlCol="0">
            <a:spAutoFit/>
          </a:bodyPr>
          <a:lstStyle/>
          <a:p>
            <a:pPr algn="r"/>
            <a:r>
              <a:rPr lang="es-MX">
                <a:solidFill>
                  <a:schemeClr val="bg1"/>
                </a:solidFill>
                <a:latin typeface="FRUTIGER LT 45 LIGHT" panose="02000503000000000000" pitchFamily="2" charset="0"/>
              </a:rPr>
              <a:t>Inalámbrico a Demanda</a:t>
            </a:r>
            <a:endParaRPr lang="en-MX">
              <a:solidFill>
                <a:schemeClr val="bg1"/>
              </a:solidFill>
              <a:latin typeface="FRUTIGER LT 45 LIGHT" panose="02000503000000000000" pitchFamily="2" charset="0"/>
            </a:endParaRPr>
          </a:p>
        </p:txBody>
      </p:sp>
      <p:sp>
        <p:nvSpPr>
          <p:cNvPr id="69" name="TextBox 68">
            <a:hlinkClick r:id="rId6" action="ppaction://hlinksldjump"/>
            <a:extLst>
              <a:ext uri="{FF2B5EF4-FFF2-40B4-BE49-F238E27FC236}">
                <a16:creationId xmlns:a16="http://schemas.microsoft.com/office/drawing/2014/main" id="{B78A02C8-1448-AB67-680A-54B90A446ACC}"/>
              </a:ext>
            </a:extLst>
          </p:cNvPr>
          <p:cNvSpPr txBox="1"/>
          <p:nvPr/>
        </p:nvSpPr>
        <p:spPr>
          <a:xfrm>
            <a:off x="-75625" y="2903356"/>
            <a:ext cx="2805739" cy="369332"/>
          </a:xfrm>
          <a:prstGeom prst="rect">
            <a:avLst/>
          </a:prstGeom>
          <a:solidFill>
            <a:srgbClr val="F47F26"/>
          </a:solidFill>
          <a:ln>
            <a:noFill/>
          </a:ln>
        </p:spPr>
        <p:txBody>
          <a:bodyPr wrap="square" rtlCol="0">
            <a:spAutoFit/>
          </a:bodyPr>
          <a:lstStyle/>
          <a:p>
            <a:pPr algn="r"/>
            <a:r>
              <a:rPr lang="en-US" err="1">
                <a:solidFill>
                  <a:schemeClr val="bg1"/>
                </a:solidFill>
                <a:latin typeface="FRUTIGER LT 45 LIGHT" panose="02000503000000000000" pitchFamily="2" charset="0"/>
              </a:rPr>
              <a:t>Autocentrado</a:t>
            </a:r>
            <a:endParaRPr lang="en-MX">
              <a:solidFill>
                <a:schemeClr val="bg1"/>
              </a:solidFill>
              <a:latin typeface="FRUTIGER LT 45 LIGHT" panose="02000503000000000000" pitchFamily="2" charset="0"/>
            </a:endParaRPr>
          </a:p>
        </p:txBody>
      </p:sp>
      <p:sp>
        <p:nvSpPr>
          <p:cNvPr id="77" name="TextBox 76">
            <a:hlinkClick r:id="rId7" action="ppaction://hlinksldjump"/>
            <a:extLst>
              <a:ext uri="{FF2B5EF4-FFF2-40B4-BE49-F238E27FC236}">
                <a16:creationId xmlns:a16="http://schemas.microsoft.com/office/drawing/2014/main" id="{14BCD0FD-8B74-E512-4C60-7EACFEEC9FBD}"/>
              </a:ext>
            </a:extLst>
          </p:cNvPr>
          <p:cNvSpPr txBox="1"/>
          <p:nvPr/>
        </p:nvSpPr>
        <p:spPr>
          <a:xfrm>
            <a:off x="-75623" y="4421716"/>
            <a:ext cx="2805737" cy="369332"/>
          </a:xfrm>
          <a:prstGeom prst="rect">
            <a:avLst/>
          </a:prstGeom>
          <a:solidFill>
            <a:schemeClr val="bg1">
              <a:lumMod val="75000"/>
            </a:schemeClr>
          </a:solidFill>
          <a:ln>
            <a:noFill/>
          </a:ln>
        </p:spPr>
        <p:txBody>
          <a:bodyPr wrap="square" rtlCol="0">
            <a:spAutoFit/>
          </a:bodyPr>
          <a:lstStyle/>
          <a:p>
            <a:pPr algn="r"/>
            <a:r>
              <a:rPr lang="es-ES">
                <a:solidFill>
                  <a:schemeClr val="bg1"/>
                </a:solidFill>
                <a:latin typeface="FRUTIGER LT 45 LIGHT" panose="02000503000000000000" pitchFamily="2" charset="0"/>
              </a:rPr>
              <a:t>Smart Noise Cancellation</a:t>
            </a:r>
            <a:endParaRPr lang="en-MX">
              <a:solidFill>
                <a:schemeClr val="bg1"/>
              </a:solidFill>
              <a:latin typeface="FRUTIGER LT 45 LIGHT" panose="02000503000000000000" pitchFamily="2" charset="0"/>
            </a:endParaRPr>
          </a:p>
        </p:txBody>
      </p:sp>
      <p:sp>
        <p:nvSpPr>
          <p:cNvPr id="78" name="TextBox 77">
            <a:hlinkClick r:id="rId8" action="ppaction://hlinksldjump"/>
            <a:extLst>
              <a:ext uri="{FF2B5EF4-FFF2-40B4-BE49-F238E27FC236}">
                <a16:creationId xmlns:a16="http://schemas.microsoft.com/office/drawing/2014/main" id="{2B273959-2BD8-A1A9-F3A6-41F8074246D7}"/>
              </a:ext>
            </a:extLst>
          </p:cNvPr>
          <p:cNvSpPr txBox="1"/>
          <p:nvPr/>
        </p:nvSpPr>
        <p:spPr>
          <a:xfrm>
            <a:off x="-75625" y="3708702"/>
            <a:ext cx="2805739" cy="369332"/>
          </a:xfrm>
          <a:prstGeom prst="rect">
            <a:avLst/>
          </a:prstGeom>
          <a:solidFill>
            <a:srgbClr val="F47F26"/>
          </a:solidFill>
          <a:ln>
            <a:noFill/>
          </a:ln>
        </p:spPr>
        <p:txBody>
          <a:bodyPr wrap="square" rtlCol="0">
            <a:spAutoFit/>
          </a:bodyPr>
          <a:lstStyle/>
          <a:p>
            <a:pPr algn="r"/>
            <a:r>
              <a:rPr lang="en-MX">
                <a:solidFill>
                  <a:schemeClr val="bg1"/>
                </a:solidFill>
                <a:latin typeface="FRUTIGER LT 45 LIGHT" panose="02000503000000000000" pitchFamily="2" charset="0"/>
              </a:rPr>
              <a:t>Auto LLI</a:t>
            </a:r>
          </a:p>
        </p:txBody>
      </p:sp>
      <p:sp>
        <p:nvSpPr>
          <p:cNvPr id="79" name="TextBox 78">
            <a:hlinkClick r:id="rId9" action="ppaction://hlinksldjump"/>
            <a:extLst>
              <a:ext uri="{FF2B5EF4-FFF2-40B4-BE49-F238E27FC236}">
                <a16:creationId xmlns:a16="http://schemas.microsoft.com/office/drawing/2014/main" id="{7A45A21A-6FE9-B08C-FFF7-144606E07A0A}"/>
              </a:ext>
            </a:extLst>
          </p:cNvPr>
          <p:cNvSpPr txBox="1"/>
          <p:nvPr/>
        </p:nvSpPr>
        <p:spPr>
          <a:xfrm>
            <a:off x="-75625" y="3306029"/>
            <a:ext cx="2805739" cy="369332"/>
          </a:xfrm>
          <a:prstGeom prst="rect">
            <a:avLst/>
          </a:prstGeom>
          <a:solidFill>
            <a:srgbClr val="F47F26"/>
          </a:solidFill>
          <a:ln>
            <a:noFill/>
          </a:ln>
        </p:spPr>
        <p:txBody>
          <a:bodyPr wrap="square" rtlCol="0">
            <a:spAutoFit/>
          </a:bodyPr>
          <a:lstStyle/>
          <a:p>
            <a:pPr algn="r"/>
            <a:r>
              <a:rPr lang="en-US">
                <a:solidFill>
                  <a:schemeClr val="bg1"/>
                </a:solidFill>
                <a:latin typeface="FRUTIGER LT 45 LIGHT" panose="02000503000000000000" pitchFamily="2" charset="0"/>
              </a:rPr>
              <a:t>Smart Room</a:t>
            </a:r>
            <a:endParaRPr lang="en-MX">
              <a:solidFill>
                <a:schemeClr val="bg1"/>
              </a:solidFill>
              <a:latin typeface="FRUTIGER LT 45 LIGHT" panose="02000503000000000000" pitchFamily="2" charset="0"/>
            </a:endParaRPr>
          </a:p>
        </p:txBody>
      </p:sp>
      <p:sp>
        <p:nvSpPr>
          <p:cNvPr id="80" name="TextBox 79">
            <a:extLst>
              <a:ext uri="{FF2B5EF4-FFF2-40B4-BE49-F238E27FC236}">
                <a16:creationId xmlns:a16="http://schemas.microsoft.com/office/drawing/2014/main" id="{50625C77-2A45-938E-333E-C718828BF30E}"/>
              </a:ext>
            </a:extLst>
          </p:cNvPr>
          <p:cNvSpPr txBox="1"/>
          <p:nvPr/>
        </p:nvSpPr>
        <p:spPr>
          <a:xfrm>
            <a:off x="1327244" y="4111375"/>
            <a:ext cx="1402168" cy="276999"/>
          </a:xfrm>
          <a:prstGeom prst="rect">
            <a:avLst/>
          </a:prstGeom>
          <a:noFill/>
        </p:spPr>
        <p:txBody>
          <a:bodyPr wrap="square" rtlCol="0">
            <a:spAutoFit/>
          </a:bodyPr>
          <a:lstStyle/>
          <a:p>
            <a:pPr algn="r"/>
            <a:r>
              <a:rPr lang="en-MX" sz="1200" b="1">
                <a:latin typeface="FRUTIGER LT 45 LIGHT" panose="02000503000000000000" pitchFamily="2" charset="0"/>
              </a:rPr>
              <a:t>Software</a:t>
            </a:r>
          </a:p>
        </p:txBody>
      </p:sp>
      <p:pic>
        <p:nvPicPr>
          <p:cNvPr id="121" name="Slide_7_Compass_low" descr="Slide_7_Compass_low">
            <a:hlinkClick r:id="" action="ppaction://media"/>
            <a:extLst>
              <a:ext uri="{FF2B5EF4-FFF2-40B4-BE49-F238E27FC236}">
                <a16:creationId xmlns:a16="http://schemas.microsoft.com/office/drawing/2014/main" id="{DEC8F68A-54A6-FCD7-35A2-774C303885F4}"/>
              </a:ext>
            </a:extLst>
          </p:cNvPr>
          <p:cNvPicPr>
            <a:picLocks noChangeAspect="1"/>
          </p:cNvPicPr>
          <p:nvPr>
            <a:videoFile r:link="rId2"/>
            <p:extLst>
              <p:ext uri="{DAA4B4D4-6D71-4841-9C94-3DE7FCFB9230}">
                <p14:media xmlns:p14="http://schemas.microsoft.com/office/powerpoint/2010/main" r:embed="rId1"/>
              </p:ext>
            </p:extLst>
          </p:nvPr>
        </p:nvPicPr>
        <p:blipFill>
          <a:blip r:embed="rId10"/>
          <a:stretch>
            <a:fillRect/>
          </a:stretch>
        </p:blipFill>
        <p:spPr>
          <a:xfrm>
            <a:off x="2832000" y="918922"/>
            <a:ext cx="9360000" cy="5265000"/>
          </a:xfrm>
          <a:prstGeom prst="rect">
            <a:avLst/>
          </a:prstGeom>
        </p:spPr>
      </p:pic>
      <p:pic>
        <p:nvPicPr>
          <p:cNvPr id="101" name="C logo">
            <a:extLst>
              <a:ext uri="{FF2B5EF4-FFF2-40B4-BE49-F238E27FC236}">
                <a16:creationId xmlns:a16="http://schemas.microsoft.com/office/drawing/2014/main" id="{3DBD01F4-D265-DC73-E21A-A5605220594A}"/>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1137094" y="1311270"/>
            <a:ext cx="451532" cy="451532"/>
          </a:xfrm>
          <a:prstGeom prst="rect">
            <a:avLst/>
          </a:prstGeom>
        </p:spPr>
      </p:pic>
      <p:sp>
        <p:nvSpPr>
          <p:cNvPr id="102" name="Subtitle">
            <a:extLst>
              <a:ext uri="{FF2B5EF4-FFF2-40B4-BE49-F238E27FC236}">
                <a16:creationId xmlns:a16="http://schemas.microsoft.com/office/drawing/2014/main" id="{8197908A-6F6B-54F1-6D20-9560A435B92C}"/>
              </a:ext>
            </a:extLst>
          </p:cNvPr>
          <p:cNvSpPr txBox="1"/>
          <p:nvPr/>
        </p:nvSpPr>
        <p:spPr>
          <a:xfrm>
            <a:off x="0" y="2075464"/>
            <a:ext cx="2757624" cy="307777"/>
          </a:xfrm>
          <a:prstGeom prst="rect">
            <a:avLst/>
          </a:prstGeom>
          <a:noFill/>
        </p:spPr>
        <p:txBody>
          <a:bodyPr wrap="square" rtlCol="0">
            <a:spAutoFit/>
          </a:bodyPr>
          <a:lstStyle/>
          <a:p>
            <a:pPr algn="r"/>
            <a:r>
              <a:rPr lang="es-MX" sz="1400">
                <a:solidFill>
                  <a:srgbClr val="F47F26"/>
                </a:solidFill>
                <a:latin typeface="FRUTIGER LT 45 LIGHT" panose="02000503000000000000" pitchFamily="2" charset="0"/>
              </a:rPr>
              <a:t>Características</a:t>
            </a:r>
          </a:p>
        </p:txBody>
      </p:sp>
      <p:sp>
        <p:nvSpPr>
          <p:cNvPr id="103" name="Title">
            <a:extLst>
              <a:ext uri="{FF2B5EF4-FFF2-40B4-BE49-F238E27FC236}">
                <a16:creationId xmlns:a16="http://schemas.microsoft.com/office/drawing/2014/main" id="{BAD9DB61-6B41-9BAC-AE00-402DCC1D9C1A}"/>
              </a:ext>
            </a:extLst>
          </p:cNvPr>
          <p:cNvSpPr txBox="1"/>
          <p:nvPr/>
        </p:nvSpPr>
        <p:spPr>
          <a:xfrm>
            <a:off x="0" y="1823717"/>
            <a:ext cx="2740788" cy="584775"/>
          </a:xfrm>
          <a:prstGeom prst="rect">
            <a:avLst/>
          </a:prstGeom>
          <a:noFill/>
        </p:spPr>
        <p:txBody>
          <a:bodyPr wrap="square" rtlCol="0">
            <a:spAutoFit/>
          </a:bodyPr>
          <a:lstStyle/>
          <a:p>
            <a:pPr algn="r"/>
            <a:r>
              <a:rPr lang="en-US" sz="1600" b="1" dirty="0">
                <a:latin typeface="FRUTIGER LT 65" panose="02000503000000000000" pitchFamily="2" charset="0"/>
              </a:rPr>
              <a:t>Sistema DRX-Compass OTC</a:t>
            </a:r>
          </a:p>
        </p:txBody>
      </p:sp>
      <p:sp>
        <p:nvSpPr>
          <p:cNvPr id="151" name="Our Portafolio text box">
            <a:extLst>
              <a:ext uri="{FF2B5EF4-FFF2-40B4-BE49-F238E27FC236}">
                <a16:creationId xmlns:a16="http://schemas.microsoft.com/office/drawing/2014/main" id="{964DBA07-F6B6-98AC-9A6E-650D03C3489E}"/>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52" name="Thank you Title">
            <a:extLst>
              <a:ext uri="{FF2B5EF4-FFF2-40B4-BE49-F238E27FC236}">
                <a16:creationId xmlns:a16="http://schemas.microsoft.com/office/drawing/2014/main" id="{7702E59C-7F4A-3546-9564-14A2220223A7}"/>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53" name="Why Us picture">
            <a:extLst>
              <a:ext uri="{FF2B5EF4-FFF2-40B4-BE49-F238E27FC236}">
                <a16:creationId xmlns:a16="http://schemas.microsoft.com/office/drawing/2014/main" id="{12CC1BAA-6390-961C-629C-506343E96253}"/>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grpSp>
        <p:nvGrpSpPr>
          <p:cNvPr id="154" name="PRINTING">
            <a:extLst>
              <a:ext uri="{FF2B5EF4-FFF2-40B4-BE49-F238E27FC236}">
                <a16:creationId xmlns:a16="http://schemas.microsoft.com/office/drawing/2014/main" id="{AA8C48F4-22CF-41C5-AEE6-A5779032723D}"/>
              </a:ext>
            </a:extLst>
          </p:cNvPr>
          <p:cNvGrpSpPr/>
          <p:nvPr/>
        </p:nvGrpSpPr>
        <p:grpSpPr>
          <a:xfrm>
            <a:off x="-4150933" y="4208655"/>
            <a:ext cx="2263350" cy="1982042"/>
            <a:chOff x="9691837" y="4522498"/>
            <a:chExt cx="2263350" cy="1982042"/>
          </a:xfrm>
        </p:grpSpPr>
        <p:sp>
          <p:nvSpPr>
            <p:cNvPr id="155" name="Rectangulo Printing">
              <a:hlinkClick r:id="rId13" action="ppaction://hlinksldjump"/>
              <a:extLst>
                <a:ext uri="{FF2B5EF4-FFF2-40B4-BE49-F238E27FC236}">
                  <a16:creationId xmlns:a16="http://schemas.microsoft.com/office/drawing/2014/main" id="{D3DCE310-0B48-9D0A-A188-44F20086DC55}"/>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6" name="TextBox Printing">
              <a:hlinkClick r:id="rId13" action="ppaction://hlinksldjump"/>
              <a:extLst>
                <a:ext uri="{FF2B5EF4-FFF2-40B4-BE49-F238E27FC236}">
                  <a16:creationId xmlns:a16="http://schemas.microsoft.com/office/drawing/2014/main" id="{748C3617-629D-367C-44CA-EF3DB20F172D}"/>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57" name="Prodcut image 5950">
              <a:hlinkClick r:id="rId13" action="ppaction://hlinksldjump"/>
              <a:extLst>
                <a:ext uri="{FF2B5EF4-FFF2-40B4-BE49-F238E27FC236}">
                  <a16:creationId xmlns:a16="http://schemas.microsoft.com/office/drawing/2014/main" id="{58B82007-9B99-443B-9948-7420E03167FE}"/>
                </a:ext>
              </a:extLst>
            </p:cNvPr>
            <p:cNvPicPr>
              <a:picLocks noChangeAspect="1" noChangeArrowheads="1"/>
            </p:cNvPicPr>
            <p:nvPr/>
          </p:nvPicPr>
          <p:blipFill>
            <a:blip r:embed="rId14"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58" name="Vita Flex">
              <a:hlinkClick r:id="rId13" action="ppaction://hlinksldjump"/>
              <a:extLst>
                <a:ext uri="{FF2B5EF4-FFF2-40B4-BE49-F238E27FC236}">
                  <a16:creationId xmlns:a16="http://schemas.microsoft.com/office/drawing/2014/main" id="{F0086883-DC84-A9F0-C655-FB76CF9E22D9}"/>
                </a:ext>
              </a:extLst>
            </p:cNvPr>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63" name="RISE">
            <a:extLst>
              <a:ext uri="{FF2B5EF4-FFF2-40B4-BE49-F238E27FC236}">
                <a16:creationId xmlns:a16="http://schemas.microsoft.com/office/drawing/2014/main" id="{0DD5B984-7316-F17C-06B2-5CAED725FCA9}"/>
              </a:ext>
            </a:extLst>
          </p:cNvPr>
          <p:cNvGrpSpPr/>
          <p:nvPr/>
        </p:nvGrpSpPr>
        <p:grpSpPr>
          <a:xfrm>
            <a:off x="-11285110" y="4208655"/>
            <a:ext cx="2042338" cy="1982042"/>
            <a:chOff x="3870208" y="4306822"/>
            <a:chExt cx="2042338" cy="1982042"/>
          </a:xfrm>
        </p:grpSpPr>
        <p:grpSp>
          <p:nvGrpSpPr>
            <p:cNvPr id="164" name="RISE">
              <a:extLst>
                <a:ext uri="{FF2B5EF4-FFF2-40B4-BE49-F238E27FC236}">
                  <a16:creationId xmlns:a16="http://schemas.microsoft.com/office/drawing/2014/main" id="{76B509F7-682E-FC5A-E16A-34E5B8947198}"/>
                </a:ext>
              </a:extLst>
            </p:cNvPr>
            <p:cNvGrpSpPr/>
            <p:nvPr/>
          </p:nvGrpSpPr>
          <p:grpSpPr>
            <a:xfrm>
              <a:off x="3870208" y="4306822"/>
              <a:ext cx="2042338" cy="1982042"/>
              <a:chOff x="2933238" y="4372963"/>
              <a:chExt cx="2042338" cy="1982042"/>
            </a:xfrm>
          </p:grpSpPr>
          <p:sp>
            <p:nvSpPr>
              <p:cNvPr id="166" name="Rectangulo Rise">
                <a:hlinkClick r:id="rId16" action="ppaction://hlinksldjump"/>
                <a:extLst>
                  <a:ext uri="{FF2B5EF4-FFF2-40B4-BE49-F238E27FC236}">
                    <a16:creationId xmlns:a16="http://schemas.microsoft.com/office/drawing/2014/main" id="{E9D90244-FFBC-2441-A966-21EB22351DE2}"/>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7" name="TextBox Rise">
                <a:hlinkClick r:id="rId16" action="ppaction://hlinksldjump"/>
                <a:extLst>
                  <a:ext uri="{FF2B5EF4-FFF2-40B4-BE49-F238E27FC236}">
                    <a16:creationId xmlns:a16="http://schemas.microsoft.com/office/drawing/2014/main" id="{37202B6E-31C2-340E-CEBF-56763EF4DBA8}"/>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65" name="Picture 164">
              <a:hlinkClick r:id="rId16" action="ppaction://hlinksldjump"/>
              <a:extLst>
                <a:ext uri="{FF2B5EF4-FFF2-40B4-BE49-F238E27FC236}">
                  <a16:creationId xmlns:a16="http://schemas.microsoft.com/office/drawing/2014/main" id="{5DB76166-4F4A-EAA1-E4D2-30409B5D2B17}"/>
                </a:ext>
              </a:extLst>
            </p:cNvPr>
            <p:cNvPicPr>
              <a:picLocks noChangeAspect="1"/>
            </p:cNvPicPr>
            <p:nvPr/>
          </p:nvPicPr>
          <p:blipFill>
            <a:blip r:embed="rId17"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68" name="REVOLUTION">
            <a:extLst>
              <a:ext uri="{FF2B5EF4-FFF2-40B4-BE49-F238E27FC236}">
                <a16:creationId xmlns:a16="http://schemas.microsoft.com/office/drawing/2014/main" id="{2FEE68F5-4186-5F17-BD0E-0E5158E34EB7}"/>
              </a:ext>
            </a:extLst>
          </p:cNvPr>
          <p:cNvGrpSpPr/>
          <p:nvPr/>
        </p:nvGrpSpPr>
        <p:grpSpPr>
          <a:xfrm>
            <a:off x="-14975241" y="4203612"/>
            <a:ext cx="2062983" cy="1992129"/>
            <a:chOff x="612262" y="4383050"/>
            <a:chExt cx="2062983" cy="1992129"/>
          </a:xfrm>
        </p:grpSpPr>
        <p:sp>
          <p:nvSpPr>
            <p:cNvPr id="169" name="Rectangulo Revolution">
              <a:hlinkClick r:id="rId18" action="ppaction://hlinksldjump"/>
              <a:extLst>
                <a:ext uri="{FF2B5EF4-FFF2-40B4-BE49-F238E27FC236}">
                  <a16:creationId xmlns:a16="http://schemas.microsoft.com/office/drawing/2014/main" id="{0167105F-FF56-966C-4472-CEAF7ACD5A6B}"/>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70" name="Prodcut image Revolution">
              <a:hlinkClick r:id="rId18" action="ppaction://hlinksldjump"/>
              <a:extLst>
                <a:ext uri="{FF2B5EF4-FFF2-40B4-BE49-F238E27FC236}">
                  <a16:creationId xmlns:a16="http://schemas.microsoft.com/office/drawing/2014/main" id="{C03F401D-9D9B-5ACF-C66D-DEF36A6ADAD2}"/>
                </a:ext>
              </a:extLst>
            </p:cNvPr>
            <p:cNvPicPr>
              <a:picLocks noChangeAspect="1"/>
            </p:cNvPicPr>
            <p:nvPr/>
          </p:nvPicPr>
          <p:blipFill>
            <a:blip r:embed="rId19"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71" name="TextBox Revolution">
              <a:hlinkClick r:id="rId18" action="ppaction://hlinksldjump"/>
              <a:extLst>
                <a:ext uri="{FF2B5EF4-FFF2-40B4-BE49-F238E27FC236}">
                  <a16:creationId xmlns:a16="http://schemas.microsoft.com/office/drawing/2014/main" id="{4B73A287-57D4-1AAC-7BE0-B7AF8F165778}"/>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72" name="EXCEL">
            <a:extLst>
              <a:ext uri="{FF2B5EF4-FFF2-40B4-BE49-F238E27FC236}">
                <a16:creationId xmlns:a16="http://schemas.microsoft.com/office/drawing/2014/main" id="{9056DFC5-C8B0-9141-4DC5-5010A528F976}"/>
              </a:ext>
            </a:extLst>
          </p:cNvPr>
          <p:cNvGrpSpPr/>
          <p:nvPr/>
        </p:nvGrpSpPr>
        <p:grpSpPr>
          <a:xfrm>
            <a:off x="26541013" y="1885505"/>
            <a:ext cx="2057103" cy="1982042"/>
            <a:chOff x="9706418" y="2036246"/>
            <a:chExt cx="2057103" cy="1982042"/>
          </a:xfrm>
        </p:grpSpPr>
        <p:sp>
          <p:nvSpPr>
            <p:cNvPr id="173" name="Rectangulo Excel">
              <a:hlinkClick r:id="rId20" action="ppaction://hlinksldjump"/>
              <a:extLst>
                <a:ext uri="{FF2B5EF4-FFF2-40B4-BE49-F238E27FC236}">
                  <a16:creationId xmlns:a16="http://schemas.microsoft.com/office/drawing/2014/main" id="{70BD2678-FF83-4846-7FC6-8EE66AD59D58}"/>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4" name="TextBox Excel">
              <a:hlinkClick r:id="rId20" action="ppaction://hlinksldjump"/>
              <a:extLst>
                <a:ext uri="{FF2B5EF4-FFF2-40B4-BE49-F238E27FC236}">
                  <a16:creationId xmlns:a16="http://schemas.microsoft.com/office/drawing/2014/main" id="{E67EBD20-C315-2BA8-A9CE-87816AF2F103}"/>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75" name="Product image Excel">
              <a:hlinkClick r:id="rId20" action="ppaction://hlinksldjump"/>
              <a:extLst>
                <a:ext uri="{FF2B5EF4-FFF2-40B4-BE49-F238E27FC236}">
                  <a16:creationId xmlns:a16="http://schemas.microsoft.com/office/drawing/2014/main" id="{AA7CD8B6-1D3C-EBD3-19AF-846E6406BFF3}"/>
                </a:ext>
              </a:extLst>
            </p:cNvPr>
            <p:cNvPicPr>
              <a:picLocks noChangeAspect="1"/>
            </p:cNvPicPr>
            <p:nvPr/>
          </p:nvPicPr>
          <p:blipFill>
            <a:blip r:embed="rId21"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76" name="COMPAS OTC">
            <a:extLst>
              <a:ext uri="{FF2B5EF4-FFF2-40B4-BE49-F238E27FC236}">
                <a16:creationId xmlns:a16="http://schemas.microsoft.com/office/drawing/2014/main" id="{30572777-0DC0-2577-165F-68FBE5BFDA0A}"/>
              </a:ext>
            </a:extLst>
          </p:cNvPr>
          <p:cNvGrpSpPr/>
          <p:nvPr/>
        </p:nvGrpSpPr>
        <p:grpSpPr>
          <a:xfrm>
            <a:off x="22389051" y="1885505"/>
            <a:ext cx="2042338" cy="1982042"/>
            <a:chOff x="5078285" y="2036246"/>
            <a:chExt cx="2042338" cy="1982042"/>
          </a:xfrm>
        </p:grpSpPr>
        <p:sp>
          <p:nvSpPr>
            <p:cNvPr id="177" name="Rectangulo Compas OTC">
              <a:hlinkClick r:id="rId22" action="ppaction://hlinksldjump"/>
              <a:extLst>
                <a:ext uri="{FF2B5EF4-FFF2-40B4-BE49-F238E27FC236}">
                  <a16:creationId xmlns:a16="http://schemas.microsoft.com/office/drawing/2014/main" id="{A7195C7C-31F5-11B6-E9B9-1F752DE9AAA7}"/>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8" name="TextBox Compass OTC">
              <a:hlinkClick r:id="rId22" action="ppaction://hlinksldjump"/>
              <a:extLst>
                <a:ext uri="{FF2B5EF4-FFF2-40B4-BE49-F238E27FC236}">
                  <a16:creationId xmlns:a16="http://schemas.microsoft.com/office/drawing/2014/main" id="{69E6BDCB-EC5C-514D-5308-0D1400A28CA0}"/>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79" name="Product image Compass OTC">
              <a:hlinkClick r:id="rId22" action="ppaction://hlinksldjump"/>
              <a:extLst>
                <a:ext uri="{FF2B5EF4-FFF2-40B4-BE49-F238E27FC236}">
                  <a16:creationId xmlns:a16="http://schemas.microsoft.com/office/drawing/2014/main" id="{BBD86C8F-02E8-8A2C-C9CD-CC91E70528F1}"/>
                </a:ext>
              </a:extLst>
            </p:cNvPr>
            <p:cNvPicPr>
              <a:picLocks noChangeAspect="1"/>
            </p:cNvPicPr>
            <p:nvPr/>
          </p:nvPicPr>
          <p:blipFill rotWithShape="1">
            <a:blip r:embed="rId23"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80" name="COMPASS FMT">
            <a:extLst>
              <a:ext uri="{FF2B5EF4-FFF2-40B4-BE49-F238E27FC236}">
                <a16:creationId xmlns:a16="http://schemas.microsoft.com/office/drawing/2014/main" id="{C0CDCD20-F776-E800-B66C-E7DF363A91C5}"/>
              </a:ext>
            </a:extLst>
          </p:cNvPr>
          <p:cNvGrpSpPr/>
          <p:nvPr/>
        </p:nvGrpSpPr>
        <p:grpSpPr>
          <a:xfrm>
            <a:off x="18200403" y="1885505"/>
            <a:ext cx="2042338" cy="1982042"/>
            <a:chOff x="2774521" y="2046333"/>
            <a:chExt cx="2042338" cy="1982042"/>
          </a:xfrm>
        </p:grpSpPr>
        <p:grpSp>
          <p:nvGrpSpPr>
            <p:cNvPr id="181" name="Group 180">
              <a:extLst>
                <a:ext uri="{FF2B5EF4-FFF2-40B4-BE49-F238E27FC236}">
                  <a16:creationId xmlns:a16="http://schemas.microsoft.com/office/drawing/2014/main" id="{F79E4C06-CB5A-E4FB-FD3A-359E68CB7BAF}"/>
                </a:ext>
              </a:extLst>
            </p:cNvPr>
            <p:cNvGrpSpPr/>
            <p:nvPr/>
          </p:nvGrpSpPr>
          <p:grpSpPr>
            <a:xfrm>
              <a:off x="2774521" y="2046333"/>
              <a:ext cx="2042338" cy="1982042"/>
              <a:chOff x="2774521" y="2046333"/>
              <a:chExt cx="2042338" cy="1982042"/>
            </a:xfrm>
          </p:grpSpPr>
          <p:sp>
            <p:nvSpPr>
              <p:cNvPr id="183" name="Rectangulo Horizon">
                <a:hlinkClick r:id="rId24" action="ppaction://hlinksldjump"/>
                <a:extLst>
                  <a:ext uri="{FF2B5EF4-FFF2-40B4-BE49-F238E27FC236}">
                    <a16:creationId xmlns:a16="http://schemas.microsoft.com/office/drawing/2014/main" id="{51785495-7C9B-4AB3-884A-1621C943C9BA}"/>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4" name="TextBox Compass FMT">
                <a:hlinkClick r:id="rId24" action="ppaction://hlinksldjump"/>
                <a:extLst>
                  <a:ext uri="{FF2B5EF4-FFF2-40B4-BE49-F238E27FC236}">
                    <a16:creationId xmlns:a16="http://schemas.microsoft.com/office/drawing/2014/main" id="{8D6D305B-A227-5186-9682-146C87FB6850}"/>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82" name="Picture 181">
              <a:hlinkClick r:id="rId24" action="ppaction://hlinksldjump"/>
              <a:extLst>
                <a:ext uri="{FF2B5EF4-FFF2-40B4-BE49-F238E27FC236}">
                  <a16:creationId xmlns:a16="http://schemas.microsoft.com/office/drawing/2014/main" id="{2CBB3AB7-08B0-2C32-84FE-D686697FCF1F}"/>
                </a:ext>
              </a:extLst>
            </p:cNvPr>
            <p:cNvPicPr>
              <a:picLocks noChangeAspect="1"/>
            </p:cNvPicPr>
            <p:nvPr/>
          </p:nvPicPr>
          <p:blipFill rotWithShape="1">
            <a:blip r:embed="rId25"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85" name="HORIZON">
            <a:extLst>
              <a:ext uri="{FF2B5EF4-FFF2-40B4-BE49-F238E27FC236}">
                <a16:creationId xmlns:a16="http://schemas.microsoft.com/office/drawing/2014/main" id="{60D6F3C6-FB11-B47E-1C84-4D796CFBF812}"/>
              </a:ext>
            </a:extLst>
          </p:cNvPr>
          <p:cNvGrpSpPr/>
          <p:nvPr/>
        </p:nvGrpSpPr>
        <p:grpSpPr>
          <a:xfrm>
            <a:off x="14110573" y="1885505"/>
            <a:ext cx="2062983" cy="1982042"/>
            <a:chOff x="443243" y="2046333"/>
            <a:chExt cx="2062983" cy="1982042"/>
          </a:xfrm>
        </p:grpSpPr>
        <p:sp>
          <p:nvSpPr>
            <p:cNvPr id="186" name="Rectangulo Horizon">
              <a:hlinkClick r:id="rId26" action="ppaction://hlinksldjump"/>
              <a:extLst>
                <a:ext uri="{FF2B5EF4-FFF2-40B4-BE49-F238E27FC236}">
                  <a16:creationId xmlns:a16="http://schemas.microsoft.com/office/drawing/2014/main" id="{2DB678AC-4010-7CDA-9816-07D2D33CAA8F}"/>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7" name="TextBox Horizon">
              <a:hlinkClick r:id="rId26" action="ppaction://hlinksldjump"/>
              <a:extLst>
                <a:ext uri="{FF2B5EF4-FFF2-40B4-BE49-F238E27FC236}">
                  <a16:creationId xmlns:a16="http://schemas.microsoft.com/office/drawing/2014/main" id="{B29AAC7D-01CE-E706-382B-74A99248AEB3}"/>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88" name="Product image Horizon">
              <a:hlinkClick r:id="rId26" action="ppaction://hlinksldjump"/>
              <a:extLst>
                <a:ext uri="{FF2B5EF4-FFF2-40B4-BE49-F238E27FC236}">
                  <a16:creationId xmlns:a16="http://schemas.microsoft.com/office/drawing/2014/main" id="{FCDA1D81-1A39-87A6-0CC7-D611A478B823}"/>
                </a:ext>
              </a:extLst>
            </p:cNvPr>
            <p:cNvPicPr>
              <a:picLocks noChangeAspect="1"/>
            </p:cNvPicPr>
            <p:nvPr/>
          </p:nvPicPr>
          <p:blipFill rotWithShape="1">
            <a:blip r:embed="rId27"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89" name="Medical Imaging Title">
            <a:extLst>
              <a:ext uri="{FF2B5EF4-FFF2-40B4-BE49-F238E27FC236}">
                <a16:creationId xmlns:a16="http://schemas.microsoft.com/office/drawing/2014/main" id="{483076E5-E217-2ABE-A723-3D46DA0CDCC5}"/>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90" name="We Care Text">
            <a:extLst>
              <a:ext uri="{FF2B5EF4-FFF2-40B4-BE49-F238E27FC236}">
                <a16:creationId xmlns:a16="http://schemas.microsoft.com/office/drawing/2014/main" id="{854E8D28-1AD0-32D5-ADE2-18879E8D2C63}"/>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91" name="Thank you image">
            <a:extLst>
              <a:ext uri="{FF2B5EF4-FFF2-40B4-BE49-F238E27FC236}">
                <a16:creationId xmlns:a16="http://schemas.microsoft.com/office/drawing/2014/main" id="{2AE3BF42-0C93-A5E8-066C-BB086A81F196}"/>
              </a:ext>
            </a:extLst>
          </p:cNvPr>
          <p:cNvPicPr>
            <a:picLocks noChangeAspect="1"/>
          </p:cNvPicPr>
          <p:nvPr/>
        </p:nvPicPr>
        <p:blipFill>
          <a:blip r:embed="rId28"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92" name="Tech Specs 4">
            <a:extLst>
              <a:ext uri="{FF2B5EF4-FFF2-40B4-BE49-F238E27FC236}">
                <a16:creationId xmlns:a16="http://schemas.microsoft.com/office/drawing/2014/main" id="{87C2635E-5B06-30D2-527C-024FD73521E9}"/>
              </a:ext>
            </a:extLst>
          </p:cNvPr>
          <p:cNvGrpSpPr/>
          <p:nvPr/>
        </p:nvGrpSpPr>
        <p:grpSpPr>
          <a:xfrm>
            <a:off x="13799027" y="3744368"/>
            <a:ext cx="4536643" cy="338554"/>
            <a:chOff x="7904894" y="3744368"/>
            <a:chExt cx="4536643" cy="338554"/>
          </a:xfrm>
        </p:grpSpPr>
        <p:sp>
          <p:nvSpPr>
            <p:cNvPr id="193" name="TextBox 192">
              <a:extLst>
                <a:ext uri="{FF2B5EF4-FFF2-40B4-BE49-F238E27FC236}">
                  <a16:creationId xmlns:a16="http://schemas.microsoft.com/office/drawing/2014/main" id="{ADD77436-6DAF-49EE-F720-A26B768775A8}"/>
                </a:ext>
              </a:extLst>
            </p:cNvPr>
            <p:cNvSpPr txBox="1"/>
            <p:nvPr/>
          </p:nvSpPr>
          <p:spPr>
            <a:xfrm>
              <a:off x="7904894" y="3744368"/>
              <a:ext cx="2901974" cy="338554"/>
            </a:xfrm>
            <a:prstGeom prst="rect">
              <a:avLst/>
            </a:prstGeom>
            <a:solidFill>
              <a:srgbClr val="F47F26"/>
            </a:solidFill>
            <a:ln>
              <a:noFill/>
            </a:ln>
          </p:spPr>
          <p:txBody>
            <a:bodyPr wrap="square" rtlCol="0">
              <a:spAutoFit/>
            </a:bodyPr>
            <a:lstStyle/>
            <a:p>
              <a:r>
                <a:rPr lang="es-MX" sz="1600" dirty="0">
                  <a:solidFill>
                    <a:schemeClr val="bg1"/>
                  </a:solidFill>
                  <a:latin typeface="FRUTIGER LT 45 LIGHT" panose="02000503000000000000" pitchFamily="2" charset="0"/>
                </a:rPr>
                <a:t>Pantalla del Tubo</a:t>
              </a:r>
              <a:endParaRPr lang="en-MX" sz="1600" dirty="0">
                <a:solidFill>
                  <a:schemeClr val="bg1"/>
                </a:solidFill>
                <a:latin typeface="FRUTIGER LT 45 LIGHT" panose="02000503000000000000" pitchFamily="2" charset="0"/>
              </a:endParaRPr>
            </a:p>
          </p:txBody>
        </p:sp>
        <p:sp>
          <p:nvSpPr>
            <p:cNvPr id="194" name="TextBox 193">
              <a:extLst>
                <a:ext uri="{FF2B5EF4-FFF2-40B4-BE49-F238E27FC236}">
                  <a16:creationId xmlns:a16="http://schemas.microsoft.com/office/drawing/2014/main" id="{4FF0249F-71F0-C370-B6AF-A0B3DC4D3FDA}"/>
                </a:ext>
              </a:extLst>
            </p:cNvPr>
            <p:cNvSpPr txBox="1"/>
            <p:nvPr/>
          </p:nvSpPr>
          <p:spPr>
            <a:xfrm>
              <a:off x="10872031" y="3744368"/>
              <a:ext cx="1569506" cy="338554"/>
            </a:xfrm>
            <a:prstGeom prst="rect">
              <a:avLst/>
            </a:prstGeom>
            <a:solidFill>
              <a:srgbClr val="F47F26"/>
            </a:solidFill>
            <a:ln>
              <a:noFill/>
            </a:ln>
          </p:spPr>
          <p:txBody>
            <a:bodyPr wrap="square" rtlCol="0">
              <a:spAutoFit/>
            </a:bodyPr>
            <a:lstStyle/>
            <a:p>
              <a:r>
                <a:rPr lang="en-MX" sz="1600" dirty="0">
                  <a:solidFill>
                    <a:schemeClr val="bg1"/>
                  </a:solidFill>
                  <a:latin typeface="FRUTIGER LT 45 LIGHT" panose="02000503000000000000" pitchFamily="2" charset="0"/>
                </a:rPr>
                <a:t>10 in</a:t>
              </a:r>
            </a:p>
          </p:txBody>
        </p:sp>
      </p:grpSp>
      <p:grpSp>
        <p:nvGrpSpPr>
          <p:cNvPr id="195" name="Tech Specs 3">
            <a:extLst>
              <a:ext uri="{FF2B5EF4-FFF2-40B4-BE49-F238E27FC236}">
                <a16:creationId xmlns:a16="http://schemas.microsoft.com/office/drawing/2014/main" id="{BAA51584-27BE-2B83-4992-7358FA553BE2}"/>
              </a:ext>
            </a:extLst>
          </p:cNvPr>
          <p:cNvGrpSpPr/>
          <p:nvPr/>
        </p:nvGrpSpPr>
        <p:grpSpPr>
          <a:xfrm>
            <a:off x="13799026" y="3285737"/>
            <a:ext cx="4536644" cy="338554"/>
            <a:chOff x="7904893" y="3285737"/>
            <a:chExt cx="4536644" cy="338554"/>
          </a:xfrm>
        </p:grpSpPr>
        <p:sp>
          <p:nvSpPr>
            <p:cNvPr id="196" name="TextBox 195">
              <a:extLst>
                <a:ext uri="{FF2B5EF4-FFF2-40B4-BE49-F238E27FC236}">
                  <a16:creationId xmlns:a16="http://schemas.microsoft.com/office/drawing/2014/main" id="{E83A7DE9-EDB2-BB31-B275-DE4AE11E58BB}"/>
                </a:ext>
              </a:extLst>
            </p:cNvPr>
            <p:cNvSpPr txBox="1"/>
            <p:nvPr/>
          </p:nvSpPr>
          <p:spPr>
            <a:xfrm>
              <a:off x="7904893" y="3285737"/>
              <a:ext cx="2898877" cy="338554"/>
            </a:xfrm>
            <a:prstGeom prst="rect">
              <a:avLst/>
            </a:prstGeom>
            <a:solidFill>
              <a:srgbClr val="F47F26"/>
            </a:solidFill>
            <a:ln>
              <a:noFill/>
            </a:ln>
          </p:spPr>
          <p:txBody>
            <a:bodyPr wrap="square" rtlCol="0">
              <a:spAutoFit/>
            </a:bodyPr>
            <a:lstStyle/>
            <a:p>
              <a:r>
                <a:rPr lang="es-MX" sz="1600" dirty="0">
                  <a:solidFill>
                    <a:schemeClr val="bg1"/>
                  </a:solidFill>
                  <a:latin typeface="FRUTIGER LT 45 LIGHT" panose="02000503000000000000" pitchFamily="2" charset="0"/>
                </a:rPr>
                <a:t>Límite de peso de la mesa</a:t>
              </a:r>
              <a:endParaRPr lang="en-MX" sz="1600" dirty="0">
                <a:solidFill>
                  <a:schemeClr val="bg1"/>
                </a:solidFill>
                <a:latin typeface="FRUTIGER LT 45 LIGHT" panose="02000503000000000000" pitchFamily="2" charset="0"/>
              </a:endParaRPr>
            </a:p>
          </p:txBody>
        </p:sp>
        <p:sp>
          <p:nvSpPr>
            <p:cNvPr id="197" name="TextBox 196">
              <a:extLst>
                <a:ext uri="{FF2B5EF4-FFF2-40B4-BE49-F238E27FC236}">
                  <a16:creationId xmlns:a16="http://schemas.microsoft.com/office/drawing/2014/main" id="{5ABF2B2E-F6A9-8FE1-E76D-10D76BF74DC6}"/>
                </a:ext>
              </a:extLst>
            </p:cNvPr>
            <p:cNvSpPr txBox="1"/>
            <p:nvPr/>
          </p:nvSpPr>
          <p:spPr>
            <a:xfrm>
              <a:off x="10872031" y="3285737"/>
              <a:ext cx="1569506" cy="338554"/>
            </a:xfrm>
            <a:prstGeom prst="rect">
              <a:avLst/>
            </a:prstGeom>
            <a:solidFill>
              <a:srgbClr val="F47F26"/>
            </a:solidFill>
            <a:ln>
              <a:noFill/>
            </a:ln>
          </p:spPr>
          <p:txBody>
            <a:bodyPr wrap="square" rtlCol="0">
              <a:spAutoFit/>
            </a:bodyPr>
            <a:lstStyle/>
            <a:p>
              <a:r>
                <a:rPr lang="en-MX" sz="1600" dirty="0">
                  <a:solidFill>
                    <a:schemeClr val="bg1"/>
                  </a:solidFill>
                  <a:latin typeface="FRUTIGER LT 45 LIGHT" panose="02000503000000000000" pitchFamily="2" charset="0"/>
                </a:rPr>
                <a:t>650 lbs</a:t>
              </a:r>
            </a:p>
          </p:txBody>
        </p:sp>
      </p:grpSp>
      <p:grpSp>
        <p:nvGrpSpPr>
          <p:cNvPr id="198" name="Tech Specs 2">
            <a:extLst>
              <a:ext uri="{FF2B5EF4-FFF2-40B4-BE49-F238E27FC236}">
                <a16:creationId xmlns:a16="http://schemas.microsoft.com/office/drawing/2014/main" id="{BE67931B-9281-D8DD-53BA-4C41BE15DF1A}"/>
              </a:ext>
            </a:extLst>
          </p:cNvPr>
          <p:cNvGrpSpPr/>
          <p:nvPr/>
        </p:nvGrpSpPr>
        <p:grpSpPr>
          <a:xfrm>
            <a:off x="13804675" y="2827105"/>
            <a:ext cx="4530994" cy="338554"/>
            <a:chOff x="7910542" y="2827105"/>
            <a:chExt cx="4530994" cy="338554"/>
          </a:xfrm>
        </p:grpSpPr>
        <p:sp>
          <p:nvSpPr>
            <p:cNvPr id="199" name="TextBox 198">
              <a:extLst>
                <a:ext uri="{FF2B5EF4-FFF2-40B4-BE49-F238E27FC236}">
                  <a16:creationId xmlns:a16="http://schemas.microsoft.com/office/drawing/2014/main" id="{89E1030F-8866-8504-F5FA-4C67764FF44E}"/>
                </a:ext>
              </a:extLst>
            </p:cNvPr>
            <p:cNvSpPr txBox="1"/>
            <p:nvPr/>
          </p:nvSpPr>
          <p:spPr>
            <a:xfrm>
              <a:off x="7910542" y="2827105"/>
              <a:ext cx="2898878" cy="338554"/>
            </a:xfrm>
            <a:prstGeom prst="rect">
              <a:avLst/>
            </a:prstGeom>
            <a:solidFill>
              <a:srgbClr val="F47F26"/>
            </a:solidFill>
            <a:ln>
              <a:noFill/>
            </a:ln>
          </p:spPr>
          <p:txBody>
            <a:bodyPr wrap="square" rtlCol="0">
              <a:spAutoFit/>
            </a:bodyPr>
            <a:lstStyle/>
            <a:p>
              <a:r>
                <a:rPr lang="es-MX" sz="1600" dirty="0">
                  <a:solidFill>
                    <a:schemeClr val="bg1"/>
                  </a:solidFill>
                  <a:latin typeface="FRUTIGER LT 45 LIGHT" panose="02000503000000000000" pitchFamily="2" charset="0"/>
                </a:rPr>
                <a:t>Dimensiones de la mesa</a:t>
              </a:r>
              <a:endParaRPr lang="en-MX" sz="1600" dirty="0">
                <a:solidFill>
                  <a:schemeClr val="bg1"/>
                </a:solidFill>
                <a:latin typeface="FRUTIGER LT 45 LIGHT" panose="02000503000000000000" pitchFamily="2" charset="0"/>
              </a:endParaRPr>
            </a:p>
          </p:txBody>
        </p:sp>
        <p:sp>
          <p:nvSpPr>
            <p:cNvPr id="200" name="TextBox 199">
              <a:extLst>
                <a:ext uri="{FF2B5EF4-FFF2-40B4-BE49-F238E27FC236}">
                  <a16:creationId xmlns:a16="http://schemas.microsoft.com/office/drawing/2014/main" id="{C8EC85BF-A0DA-6B4F-CB79-4A3D29634223}"/>
                </a:ext>
              </a:extLst>
            </p:cNvPr>
            <p:cNvSpPr txBox="1"/>
            <p:nvPr/>
          </p:nvSpPr>
          <p:spPr>
            <a:xfrm>
              <a:off x="10872031" y="2827105"/>
              <a:ext cx="1569505" cy="338554"/>
            </a:xfrm>
            <a:prstGeom prst="rect">
              <a:avLst/>
            </a:prstGeom>
            <a:solidFill>
              <a:srgbClr val="F47F26"/>
            </a:solidFill>
            <a:ln>
              <a:noFill/>
            </a:ln>
          </p:spPr>
          <p:txBody>
            <a:bodyPr wrap="square" rtlCol="0">
              <a:spAutoFit/>
            </a:bodyPr>
            <a:lstStyle/>
            <a:p>
              <a:r>
                <a:rPr lang="en-MX" sz="1600" dirty="0">
                  <a:solidFill>
                    <a:schemeClr val="bg1"/>
                  </a:solidFill>
                  <a:latin typeface="FRUTIGER LT 45 LIGHT" panose="02000503000000000000" pitchFamily="2" charset="0"/>
                </a:rPr>
                <a:t>85 x 35 in</a:t>
              </a:r>
            </a:p>
          </p:txBody>
        </p:sp>
      </p:grpSp>
      <p:grpSp>
        <p:nvGrpSpPr>
          <p:cNvPr id="201" name="Tech Specs 1">
            <a:extLst>
              <a:ext uri="{FF2B5EF4-FFF2-40B4-BE49-F238E27FC236}">
                <a16:creationId xmlns:a16="http://schemas.microsoft.com/office/drawing/2014/main" id="{0C3A3297-147F-6438-6896-145226E9286F}"/>
              </a:ext>
            </a:extLst>
          </p:cNvPr>
          <p:cNvGrpSpPr/>
          <p:nvPr/>
        </p:nvGrpSpPr>
        <p:grpSpPr>
          <a:xfrm>
            <a:off x="13804674" y="2368473"/>
            <a:ext cx="4512797" cy="338554"/>
            <a:chOff x="7910541" y="2368473"/>
            <a:chExt cx="4512797" cy="338554"/>
          </a:xfrm>
        </p:grpSpPr>
        <p:sp>
          <p:nvSpPr>
            <p:cNvPr id="202" name="TextBox 201">
              <a:extLst>
                <a:ext uri="{FF2B5EF4-FFF2-40B4-BE49-F238E27FC236}">
                  <a16:creationId xmlns:a16="http://schemas.microsoft.com/office/drawing/2014/main" id="{E316D921-A003-D038-F9BA-BEA9D3AC162A}"/>
                </a:ext>
              </a:extLst>
            </p:cNvPr>
            <p:cNvSpPr txBox="1"/>
            <p:nvPr/>
          </p:nvSpPr>
          <p:spPr>
            <a:xfrm>
              <a:off x="7910541" y="2368473"/>
              <a:ext cx="2898759" cy="338554"/>
            </a:xfrm>
            <a:prstGeom prst="rect">
              <a:avLst/>
            </a:prstGeom>
            <a:solidFill>
              <a:srgbClr val="F47F26"/>
            </a:solidFill>
            <a:ln>
              <a:noFill/>
            </a:ln>
          </p:spPr>
          <p:txBody>
            <a:bodyPr wrap="square" rtlCol="0">
              <a:spAutoFit/>
            </a:bodyPr>
            <a:lstStyle/>
            <a:p>
              <a:r>
                <a:rPr lang="es-MX" sz="1600" dirty="0">
                  <a:solidFill>
                    <a:schemeClr val="bg1"/>
                  </a:solidFill>
                  <a:latin typeface="FRUTIGER LT 45 LIGHT" panose="02000503000000000000" pitchFamily="2" charset="0"/>
                </a:rPr>
                <a:t>Rango de elevación de la mesa</a:t>
              </a:r>
              <a:endParaRPr lang="en-MX" sz="1600" dirty="0">
                <a:solidFill>
                  <a:schemeClr val="bg1"/>
                </a:solidFill>
                <a:latin typeface="FRUTIGER LT 45 LIGHT" panose="02000503000000000000" pitchFamily="2" charset="0"/>
              </a:endParaRPr>
            </a:p>
          </p:txBody>
        </p:sp>
        <p:sp>
          <p:nvSpPr>
            <p:cNvPr id="203" name="TextBox 202">
              <a:extLst>
                <a:ext uri="{FF2B5EF4-FFF2-40B4-BE49-F238E27FC236}">
                  <a16:creationId xmlns:a16="http://schemas.microsoft.com/office/drawing/2014/main" id="{52B419F8-72E9-D9C0-95F9-D3F877623F14}"/>
                </a:ext>
              </a:extLst>
            </p:cNvPr>
            <p:cNvSpPr txBox="1"/>
            <p:nvPr/>
          </p:nvSpPr>
          <p:spPr>
            <a:xfrm>
              <a:off x="10872033" y="2368473"/>
              <a:ext cx="1551305" cy="338554"/>
            </a:xfrm>
            <a:prstGeom prst="rect">
              <a:avLst/>
            </a:prstGeom>
            <a:solidFill>
              <a:srgbClr val="F47F26"/>
            </a:solidFill>
            <a:ln>
              <a:noFill/>
            </a:ln>
          </p:spPr>
          <p:txBody>
            <a:bodyPr wrap="square" rtlCol="0">
              <a:spAutoFit/>
            </a:bodyPr>
            <a:lstStyle/>
            <a:p>
              <a:r>
                <a:rPr lang="en-MX" sz="1600" dirty="0">
                  <a:solidFill>
                    <a:schemeClr val="bg1"/>
                  </a:solidFill>
                  <a:latin typeface="FRUTIGER LT 45 LIGHT" panose="02000503000000000000" pitchFamily="2" charset="0"/>
                </a:rPr>
                <a:t>21.6-32.4 in</a:t>
              </a:r>
            </a:p>
          </p:txBody>
        </p:sp>
      </p:grpSp>
      <p:sp>
        <p:nvSpPr>
          <p:cNvPr id="204" name="Subtitle Detector Compatibility">
            <a:extLst>
              <a:ext uri="{FF2B5EF4-FFF2-40B4-BE49-F238E27FC236}">
                <a16:creationId xmlns:a16="http://schemas.microsoft.com/office/drawing/2014/main" id="{F8529781-B8BC-DA67-8B2C-132A1CCB0AD1}"/>
              </a:ext>
            </a:extLst>
          </p:cNvPr>
          <p:cNvSpPr txBox="1"/>
          <p:nvPr/>
        </p:nvSpPr>
        <p:spPr>
          <a:xfrm>
            <a:off x="13799026" y="1425985"/>
            <a:ext cx="4473974"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Compatibilidad de Detectores</a:t>
            </a:r>
          </a:p>
        </p:txBody>
      </p:sp>
      <p:sp>
        <p:nvSpPr>
          <p:cNvPr id="205" name="Subtitle Photo Gallery">
            <a:extLst>
              <a:ext uri="{FF2B5EF4-FFF2-40B4-BE49-F238E27FC236}">
                <a16:creationId xmlns:a16="http://schemas.microsoft.com/office/drawing/2014/main" id="{F89783BD-6232-D997-AC74-1E13A84D2E8E}"/>
              </a:ext>
            </a:extLst>
          </p:cNvPr>
          <p:cNvSpPr txBox="1"/>
          <p:nvPr/>
        </p:nvSpPr>
        <p:spPr>
          <a:xfrm>
            <a:off x="13764041" y="1165891"/>
            <a:ext cx="3786875"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206" name="Subtitle Benefits">
            <a:extLst>
              <a:ext uri="{FF2B5EF4-FFF2-40B4-BE49-F238E27FC236}">
                <a16:creationId xmlns:a16="http://schemas.microsoft.com/office/drawing/2014/main" id="{B74652D8-A2EB-15DC-8C50-B07A82B0691D}"/>
              </a:ext>
            </a:extLst>
          </p:cNvPr>
          <p:cNvSpPr txBox="1"/>
          <p:nvPr/>
        </p:nvSpPr>
        <p:spPr>
          <a:xfrm>
            <a:off x="-3970381" y="2475443"/>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sp>
        <p:nvSpPr>
          <p:cNvPr id="207" name="Subtitle Tech Specs">
            <a:extLst>
              <a:ext uri="{FF2B5EF4-FFF2-40B4-BE49-F238E27FC236}">
                <a16:creationId xmlns:a16="http://schemas.microsoft.com/office/drawing/2014/main" id="{D39A4B5E-596E-4B3E-308D-67308331D6E1}"/>
              </a:ext>
            </a:extLst>
          </p:cNvPr>
          <p:cNvSpPr txBox="1"/>
          <p:nvPr/>
        </p:nvSpPr>
        <p:spPr>
          <a:xfrm>
            <a:off x="13793968" y="623513"/>
            <a:ext cx="2633726" cy="338554"/>
          </a:xfrm>
          <a:prstGeom prst="rect">
            <a:avLst/>
          </a:prstGeom>
          <a:noFill/>
        </p:spPr>
        <p:txBody>
          <a:bodyPr wrap="square" rtlCol="0">
            <a:spAutoFit/>
          </a:bodyPr>
          <a:lstStyle/>
          <a:p>
            <a:r>
              <a:rPr lang="es-MX" sz="1600" dirty="0">
                <a:solidFill>
                  <a:srgbClr val="F47F26"/>
                </a:solidFill>
                <a:latin typeface="FRUTIGER LT 45 LIGHT" panose="02000503000000000000" pitchFamily="2" charset="0"/>
              </a:rPr>
              <a:t>Especificaciones técnicas</a:t>
            </a:r>
          </a:p>
        </p:txBody>
      </p:sp>
      <p:sp>
        <p:nvSpPr>
          <p:cNvPr id="208" name="Footer Placeholder 4">
            <a:extLst>
              <a:ext uri="{FF2B5EF4-FFF2-40B4-BE49-F238E27FC236}">
                <a16:creationId xmlns:a16="http://schemas.microsoft.com/office/drawing/2014/main" id="{1DEF1F15-0015-B582-2A09-99849306C69C}"/>
              </a:ext>
            </a:extLst>
          </p:cNvPr>
          <p:cNvSpPr txBox="1">
            <a:spLocks/>
          </p:cNvSpPr>
          <p:nvPr/>
        </p:nvSpPr>
        <p:spPr>
          <a:xfrm>
            <a:off x="6178898" y="6356350"/>
            <a:ext cx="21600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©2025 Carestream Health, Inc. </a:t>
            </a:r>
          </a:p>
        </p:txBody>
      </p:sp>
      <p:sp>
        <p:nvSpPr>
          <p:cNvPr id="107" name="Menu Background">
            <a:extLst>
              <a:ext uri="{FF2B5EF4-FFF2-40B4-BE49-F238E27FC236}">
                <a16:creationId xmlns:a16="http://schemas.microsoft.com/office/drawing/2014/main" id="{4924F31D-10A7-CBD0-A0CA-D0BE82021692}"/>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29" name="Menu Portafolio">
            <a:hlinkClick r:id="rId29" action="ppaction://hlinksldjump"/>
            <a:extLst>
              <a:ext uri="{FF2B5EF4-FFF2-40B4-BE49-F238E27FC236}">
                <a16:creationId xmlns:a16="http://schemas.microsoft.com/office/drawing/2014/main" id="{D21A7C1D-3D14-6772-FC62-65BA04553B7B}"/>
              </a:ext>
            </a:extLst>
          </p:cNvPr>
          <p:cNvSpPr txBox="1"/>
          <p:nvPr/>
        </p:nvSpPr>
        <p:spPr>
          <a:xfrm>
            <a:off x="8814465"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30" name="Menu End Presentation">
            <a:hlinkClick r:id="" action="ppaction://hlinkshowjump?jump=lastslide"/>
            <a:extLst>
              <a:ext uri="{FF2B5EF4-FFF2-40B4-BE49-F238E27FC236}">
                <a16:creationId xmlns:a16="http://schemas.microsoft.com/office/drawing/2014/main" id="{0C2C21C7-F73A-B3CE-5A88-01528BDD3190}"/>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31" name="Menu Detector">
            <a:hlinkClick r:id="rId30" action="ppaction://hlinksldjump"/>
            <a:extLst>
              <a:ext uri="{FF2B5EF4-FFF2-40B4-BE49-F238E27FC236}">
                <a16:creationId xmlns:a16="http://schemas.microsoft.com/office/drawing/2014/main" id="{9C8A971E-1712-98E0-BA98-58C6A713D273}"/>
              </a:ext>
            </a:extLst>
          </p:cNvPr>
          <p:cNvSpPr txBox="1"/>
          <p:nvPr/>
        </p:nvSpPr>
        <p:spPr>
          <a:xfrm>
            <a:off x="7407634"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32" name="Menu Photo Gallery">
            <a:hlinkClick r:id="rId31" action="ppaction://hlinksldjump"/>
            <a:extLst>
              <a:ext uri="{FF2B5EF4-FFF2-40B4-BE49-F238E27FC236}">
                <a16:creationId xmlns:a16="http://schemas.microsoft.com/office/drawing/2014/main" id="{07967299-9A36-6BAE-7562-866E2285A39F}"/>
              </a:ext>
            </a:extLst>
          </p:cNvPr>
          <p:cNvSpPr txBox="1"/>
          <p:nvPr/>
        </p:nvSpPr>
        <p:spPr>
          <a:xfrm>
            <a:off x="6000803"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46" name="Menu Benefits">
            <a:hlinkClick r:id="rId32" action="ppaction://hlinksldjump"/>
            <a:extLst>
              <a:ext uri="{FF2B5EF4-FFF2-40B4-BE49-F238E27FC236}">
                <a16:creationId xmlns:a16="http://schemas.microsoft.com/office/drawing/2014/main" id="{C71026E7-9034-D28A-2897-7E12766BCF15}"/>
              </a:ext>
            </a:extLst>
          </p:cNvPr>
          <p:cNvSpPr txBox="1"/>
          <p:nvPr/>
        </p:nvSpPr>
        <p:spPr>
          <a:xfrm>
            <a:off x="459397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47" name="Menu Features">
            <a:hlinkClick r:id="rId33" action="ppaction://hlinksldjump"/>
            <a:extLst>
              <a:ext uri="{FF2B5EF4-FFF2-40B4-BE49-F238E27FC236}">
                <a16:creationId xmlns:a16="http://schemas.microsoft.com/office/drawing/2014/main" id="{DBC7E208-A08A-CBEB-11D6-A7850A49C151}"/>
              </a:ext>
            </a:extLst>
          </p:cNvPr>
          <p:cNvSpPr txBox="1"/>
          <p:nvPr/>
        </p:nvSpPr>
        <p:spPr>
          <a:xfrm>
            <a:off x="318714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Características</a:t>
            </a:r>
          </a:p>
        </p:txBody>
      </p:sp>
      <p:sp>
        <p:nvSpPr>
          <p:cNvPr id="148" name="Menu Specifications">
            <a:hlinkClick r:id="rId34" action="ppaction://hlinksldjump"/>
            <a:extLst>
              <a:ext uri="{FF2B5EF4-FFF2-40B4-BE49-F238E27FC236}">
                <a16:creationId xmlns:a16="http://schemas.microsoft.com/office/drawing/2014/main" id="{681D73C8-398C-E38A-0DCA-2935B5B21374}"/>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49" name="Carestream Logo Menu">
            <a:hlinkClick r:id="" action="ppaction://hlinkshowjump?jump=firstslide"/>
            <a:extLst>
              <a:ext uri="{FF2B5EF4-FFF2-40B4-BE49-F238E27FC236}">
                <a16:creationId xmlns:a16="http://schemas.microsoft.com/office/drawing/2014/main" id="{366EBC06-731F-485A-E25A-D83F9E9E3A8A}"/>
              </a:ext>
            </a:extLst>
          </p:cNvPr>
          <p:cNvPicPr>
            <a:picLocks noChangeAspect="1"/>
          </p:cNvPicPr>
          <p:nvPr/>
        </p:nvPicPr>
        <p:blipFill>
          <a:blip r:embed="rId35"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213" name="DETECTORS">
            <a:extLst>
              <a:ext uri="{FF2B5EF4-FFF2-40B4-BE49-F238E27FC236}">
                <a16:creationId xmlns:a16="http://schemas.microsoft.com/office/drawing/2014/main" id="{216FFD2C-7A75-9623-8D8D-856DA09EDDF9}"/>
              </a:ext>
            </a:extLst>
          </p:cNvPr>
          <p:cNvGrpSpPr/>
          <p:nvPr/>
        </p:nvGrpSpPr>
        <p:grpSpPr>
          <a:xfrm>
            <a:off x="-7890919" y="4139232"/>
            <a:ext cx="2042338" cy="2120888"/>
            <a:chOff x="5247304" y="4372963"/>
            <a:chExt cx="2042338" cy="2120888"/>
          </a:xfrm>
        </p:grpSpPr>
        <p:sp>
          <p:nvSpPr>
            <p:cNvPr id="214" name="Rectangulo Detectors">
              <a:hlinkClick r:id="rId36" action="ppaction://hlinksldjump"/>
              <a:extLst>
                <a:ext uri="{FF2B5EF4-FFF2-40B4-BE49-F238E27FC236}">
                  <a16:creationId xmlns:a16="http://schemas.microsoft.com/office/drawing/2014/main" id="{C2469D17-99DD-CF28-D59E-0BAAD91FF89B}"/>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15" name="TextBox Detectors">
              <a:hlinkClick r:id="rId36" action="ppaction://hlinksldjump"/>
              <a:extLst>
                <a:ext uri="{FF2B5EF4-FFF2-40B4-BE49-F238E27FC236}">
                  <a16:creationId xmlns:a16="http://schemas.microsoft.com/office/drawing/2014/main" id="{1E2317E4-A4F9-8343-3F82-F28F04526533}"/>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16" name="Product image Detectors">
              <a:hlinkClick r:id="rId36" action="ppaction://hlinksldjump"/>
              <a:extLst>
                <a:ext uri="{FF2B5EF4-FFF2-40B4-BE49-F238E27FC236}">
                  <a16:creationId xmlns:a16="http://schemas.microsoft.com/office/drawing/2014/main" id="{87EAE3C1-A00A-5A16-1C2E-EC33C69FF32E}"/>
                </a:ext>
              </a:extLst>
            </p:cNvPr>
            <p:cNvPicPr>
              <a:picLocks noChangeAspect="1"/>
            </p:cNvPicPr>
            <p:nvPr/>
          </p:nvPicPr>
          <p:blipFill>
            <a:blip r:embed="rId37"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201157307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246" fill="hold"/>
                                        <p:tgtEl>
                                          <p:spTgt spid="121"/>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21"/>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21"/>
                                        </p:tgtEl>
                                      </p:cBhvr>
                                    </p:cmd>
                                  </p:childTnLst>
                                </p:cTn>
                              </p:par>
                            </p:childTnLst>
                          </p:cTn>
                        </p:par>
                      </p:childTnLst>
                    </p:cTn>
                  </p:par>
                </p:childTnLst>
              </p:cTn>
              <p:nextCondLst>
                <p:cond evt="onClick" delay="0">
                  <p:tgtEl>
                    <p:spTgt spid="121"/>
                  </p:tgtEl>
                </p:cond>
              </p:nextCondLst>
            </p:seq>
            <p:video>
              <p:cMediaNode vol="80000">
                <p:cTn id="12" fill="remove" display="0">
                  <p:stCondLst>
                    <p:cond delay="indefinite"/>
                  </p:stCondLst>
                </p:cTn>
                <p:tgtEl>
                  <p:spTgt spid="121"/>
                </p:tgtEl>
              </p:cMediaNode>
            </p:vide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919E5509-D661-EE5A-C515-580C20943130}"/>
              </a:ext>
            </a:extLst>
          </p:cNvPr>
          <p:cNvPicPr>
            <a:picLocks/>
          </p:cNvPicPr>
          <p:nvPr/>
        </p:nvPicPr>
        <p:blipFill rotWithShape="1">
          <a:blip r:embed="rId3" cstate="screen">
            <a:extLst>
              <a:ext uri="{28A0092B-C50C-407E-A947-70E740481C1C}">
                <a14:useLocalDpi xmlns:a14="http://schemas.microsoft.com/office/drawing/2010/main"/>
              </a:ext>
            </a:extLst>
          </a:blip>
          <a:srcRect/>
          <a:stretch/>
        </p:blipFill>
        <p:spPr>
          <a:xfrm>
            <a:off x="381279" y="950425"/>
            <a:ext cx="3600000" cy="2798661"/>
          </a:xfrm>
          <a:prstGeom prst="rect">
            <a:avLst/>
          </a:prstGeom>
        </p:spPr>
      </p:pic>
      <p:sp>
        <p:nvSpPr>
          <p:cNvPr id="20" name="Rectangle 19">
            <a:extLst>
              <a:ext uri="{FF2B5EF4-FFF2-40B4-BE49-F238E27FC236}">
                <a16:creationId xmlns:a16="http://schemas.microsoft.com/office/drawing/2014/main" id="{C9CCD54E-FFB2-26F5-638A-DF8C2DD50268}"/>
              </a:ext>
            </a:extLst>
          </p:cNvPr>
          <p:cNvSpPr/>
          <p:nvPr/>
        </p:nvSpPr>
        <p:spPr>
          <a:xfrm>
            <a:off x="367200" y="950425"/>
            <a:ext cx="3618841" cy="2798661"/>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7" name="TextBox 26">
            <a:extLst>
              <a:ext uri="{FF2B5EF4-FFF2-40B4-BE49-F238E27FC236}">
                <a16:creationId xmlns:a16="http://schemas.microsoft.com/office/drawing/2014/main" id="{28DCB4C4-6AD4-5DD3-26C5-0C66616D2BDA}"/>
              </a:ext>
            </a:extLst>
          </p:cNvPr>
          <p:cNvSpPr txBox="1"/>
          <p:nvPr/>
        </p:nvSpPr>
        <p:spPr>
          <a:xfrm>
            <a:off x="820474" y="2503579"/>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sp>
        <p:nvSpPr>
          <p:cNvPr id="26" name="TextBox 25">
            <a:extLst>
              <a:ext uri="{FF2B5EF4-FFF2-40B4-BE49-F238E27FC236}">
                <a16:creationId xmlns:a16="http://schemas.microsoft.com/office/drawing/2014/main" id="{ABE8085A-6AD4-FB78-8C8A-791605BC339E}"/>
              </a:ext>
            </a:extLst>
          </p:cNvPr>
          <p:cNvSpPr txBox="1"/>
          <p:nvPr/>
        </p:nvSpPr>
        <p:spPr>
          <a:xfrm>
            <a:off x="573639" y="1765906"/>
            <a:ext cx="3216933" cy="830997"/>
          </a:xfrm>
          <a:prstGeom prst="rect">
            <a:avLst/>
          </a:prstGeom>
          <a:noFill/>
        </p:spPr>
        <p:txBody>
          <a:bodyPr wrap="square" rtlCol="0">
            <a:spAutoFit/>
          </a:bodyPr>
          <a:lstStyle/>
          <a:p>
            <a:pPr algn="ctr"/>
            <a:r>
              <a:rPr lang="en-US" sz="2400" b="1" dirty="0">
                <a:latin typeface="FRUTIGER LT 65" panose="02000503000000000000" pitchFamily="2" charset="0"/>
              </a:rPr>
              <a:t>Sistema DRX-Compass OTC</a:t>
            </a:r>
          </a:p>
        </p:txBody>
      </p:sp>
      <p:pic>
        <p:nvPicPr>
          <p:cNvPr id="11" name="Picture 10">
            <a:extLst>
              <a:ext uri="{FF2B5EF4-FFF2-40B4-BE49-F238E27FC236}">
                <a16:creationId xmlns:a16="http://schemas.microsoft.com/office/drawing/2014/main" id="{9B8CD3C0-F5E5-81F9-37E0-A7A11B6A50D6}"/>
              </a:ext>
            </a:extLst>
          </p:cNvPr>
          <p:cNvPicPr>
            <a:picLocks/>
          </p:cNvPicPr>
          <p:nvPr/>
        </p:nvPicPr>
        <p:blipFill>
          <a:blip r:embed="rId4" cstate="screen">
            <a:extLst>
              <a:ext uri="{28A0092B-C50C-407E-A947-70E740481C1C}">
                <a14:useLocalDpi xmlns:a14="http://schemas.microsoft.com/office/drawing/2010/main"/>
              </a:ext>
            </a:extLst>
          </a:blip>
          <a:stretch>
            <a:fillRect/>
          </a:stretch>
        </p:blipFill>
        <p:spPr>
          <a:xfrm>
            <a:off x="4120716" y="950425"/>
            <a:ext cx="3967200" cy="2797200"/>
          </a:xfrm>
          <a:prstGeom prst="rect">
            <a:avLst/>
          </a:prstGeom>
        </p:spPr>
      </p:pic>
      <p:sp>
        <p:nvSpPr>
          <p:cNvPr id="21" name="Rectangle 20">
            <a:extLst>
              <a:ext uri="{FF2B5EF4-FFF2-40B4-BE49-F238E27FC236}">
                <a16:creationId xmlns:a16="http://schemas.microsoft.com/office/drawing/2014/main" id="{C42B4D80-CAE9-F004-0DF3-9354DA95FA47}"/>
              </a:ext>
            </a:extLst>
          </p:cNvPr>
          <p:cNvSpPr/>
          <p:nvPr/>
        </p:nvSpPr>
        <p:spPr>
          <a:xfrm>
            <a:off x="4120716" y="950425"/>
            <a:ext cx="3967200" cy="2797200"/>
          </a:xfrm>
          <a:prstGeom prst="rect">
            <a:avLst/>
          </a:prstGeom>
          <a:solidFill>
            <a:srgbClr val="F68025">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8" name="TextBox 27">
            <a:extLst>
              <a:ext uri="{FF2B5EF4-FFF2-40B4-BE49-F238E27FC236}">
                <a16:creationId xmlns:a16="http://schemas.microsoft.com/office/drawing/2014/main" id="{8F61C943-FC14-1AF0-CE36-64607437E29F}"/>
              </a:ext>
            </a:extLst>
          </p:cNvPr>
          <p:cNvSpPr txBox="1"/>
          <p:nvPr/>
        </p:nvSpPr>
        <p:spPr>
          <a:xfrm>
            <a:off x="4747899" y="1757087"/>
            <a:ext cx="2712835" cy="1169551"/>
          </a:xfrm>
          <a:prstGeom prst="rect">
            <a:avLst/>
          </a:prstGeom>
          <a:noFill/>
        </p:spPr>
        <p:txBody>
          <a:bodyPr wrap="square" rtlCol="0" anchor="ctr">
            <a:spAutoFit/>
          </a:bodyPr>
          <a:lstStyle/>
          <a:p>
            <a:pPr algn="ctr"/>
            <a:r>
              <a:rPr lang="es-ES" sz="1400" b="1">
                <a:solidFill>
                  <a:schemeClr val="bg1"/>
                </a:solidFill>
                <a:latin typeface="FRUTIGER LT 45 LIGHT" panose="02000503000000000000" pitchFamily="2" charset="0"/>
              </a:rPr>
              <a:t>Un sistema con muchas funciones automatizadas que solo se encuentran en sistemas de gama alta, pero a un precio más accesible.</a:t>
            </a:r>
            <a:endParaRPr lang="en-MX" sz="1400" b="1">
              <a:solidFill>
                <a:schemeClr val="bg1"/>
              </a:solidFill>
              <a:latin typeface="FRUTIGER LT 45 LIGHT" panose="02000503000000000000" pitchFamily="2" charset="0"/>
            </a:endParaRPr>
          </a:p>
        </p:txBody>
      </p:sp>
      <p:pic>
        <p:nvPicPr>
          <p:cNvPr id="3" name="Picture 2">
            <a:extLst>
              <a:ext uri="{FF2B5EF4-FFF2-40B4-BE49-F238E27FC236}">
                <a16:creationId xmlns:a16="http://schemas.microsoft.com/office/drawing/2014/main" id="{BFBB300A-870C-74A9-AF16-2E5335CAE27F}"/>
              </a:ext>
            </a:extLst>
          </p:cNvPr>
          <p:cNvPicPr>
            <a:picLocks/>
          </p:cNvPicPr>
          <p:nvPr/>
        </p:nvPicPr>
        <p:blipFill rotWithShape="1">
          <a:blip r:embed="rId5" cstate="screen">
            <a:extLst>
              <a:ext uri="{28A0092B-C50C-407E-A947-70E740481C1C}">
                <a14:useLocalDpi xmlns:a14="http://schemas.microsoft.com/office/drawing/2010/main"/>
              </a:ext>
            </a:extLst>
          </a:blip>
          <a:srcRect/>
          <a:stretch/>
        </p:blipFill>
        <p:spPr>
          <a:xfrm>
            <a:off x="8224800" y="950425"/>
            <a:ext cx="3600000" cy="2797200"/>
          </a:xfrm>
          <a:prstGeom prst="rect">
            <a:avLst/>
          </a:prstGeom>
        </p:spPr>
      </p:pic>
      <p:sp>
        <p:nvSpPr>
          <p:cNvPr id="22" name="Rectangle 21">
            <a:extLst>
              <a:ext uri="{FF2B5EF4-FFF2-40B4-BE49-F238E27FC236}">
                <a16:creationId xmlns:a16="http://schemas.microsoft.com/office/drawing/2014/main" id="{E8325BC5-735E-83F9-1A3B-CD8F31AB6943}"/>
              </a:ext>
            </a:extLst>
          </p:cNvPr>
          <p:cNvSpPr/>
          <p:nvPr/>
        </p:nvSpPr>
        <p:spPr>
          <a:xfrm>
            <a:off x="8224800" y="950425"/>
            <a:ext cx="3600000" cy="2798958"/>
          </a:xfrm>
          <a:prstGeom prst="rect">
            <a:avLst/>
          </a:prstGeom>
          <a:solidFill>
            <a:srgbClr val="F68025">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9" name="TextBox 28">
            <a:extLst>
              <a:ext uri="{FF2B5EF4-FFF2-40B4-BE49-F238E27FC236}">
                <a16:creationId xmlns:a16="http://schemas.microsoft.com/office/drawing/2014/main" id="{E4B62DB3-E265-A14F-F159-F34DB9946136}"/>
              </a:ext>
            </a:extLst>
          </p:cNvPr>
          <p:cNvSpPr txBox="1"/>
          <p:nvPr/>
        </p:nvSpPr>
        <p:spPr>
          <a:xfrm>
            <a:off x="8372924" y="1412367"/>
            <a:ext cx="3101372" cy="2031325"/>
          </a:xfrm>
          <a:prstGeom prst="rect">
            <a:avLst/>
          </a:prstGeom>
          <a:noFill/>
        </p:spPr>
        <p:txBody>
          <a:bodyPr wrap="square" rtlCol="0" anchor="ctr">
            <a:spAutoFit/>
          </a:bodyPr>
          <a:lstStyle/>
          <a:p>
            <a:pPr algn="ctr"/>
            <a:r>
              <a:rPr lang="es-ES" sz="1400" b="1">
                <a:solidFill>
                  <a:schemeClr val="bg1"/>
                </a:solidFill>
                <a:latin typeface="FRUTIGER LT 45 LIGHT" panose="02000503000000000000" pitchFamily="2" charset="0"/>
              </a:rPr>
              <a:t>Nuestra misma excelente calidad de imagen DR integrada con numerosas herramientas de mejora de imagen, utilizadas en nuestros sistemas premium. Estas herramientas facilitan y agilizan la evaluación de imágenes, incluyendo supresión ósea, visualización de tubo/vía o neumotórax.</a:t>
            </a:r>
            <a:endParaRPr lang="en-MX" sz="1400" b="1">
              <a:solidFill>
                <a:schemeClr val="bg1"/>
              </a:solidFill>
              <a:latin typeface="FRUTIGER LT 45 LIGHT" panose="02000503000000000000" pitchFamily="2" charset="0"/>
            </a:endParaRPr>
          </a:p>
        </p:txBody>
      </p:sp>
      <p:pic>
        <p:nvPicPr>
          <p:cNvPr id="12" name="Picture 11">
            <a:extLst>
              <a:ext uri="{FF2B5EF4-FFF2-40B4-BE49-F238E27FC236}">
                <a16:creationId xmlns:a16="http://schemas.microsoft.com/office/drawing/2014/main" id="{E1CDA097-F7A2-9919-B4B8-1727E69B13D1}"/>
              </a:ext>
            </a:extLst>
          </p:cNvPr>
          <p:cNvPicPr>
            <a:picLocks/>
          </p:cNvPicPr>
          <p:nvPr/>
        </p:nvPicPr>
        <p:blipFill rotWithShape="1">
          <a:blip r:embed="rId6" cstate="screen">
            <a:extLst>
              <a:ext uri="{28A0092B-C50C-407E-A947-70E740481C1C}">
                <a14:useLocalDpi xmlns:a14="http://schemas.microsoft.com/office/drawing/2010/main"/>
              </a:ext>
            </a:extLst>
          </a:blip>
          <a:srcRect b="-1"/>
          <a:stretch/>
        </p:blipFill>
        <p:spPr>
          <a:xfrm>
            <a:off x="386041" y="3858000"/>
            <a:ext cx="3600000" cy="2574002"/>
          </a:xfrm>
          <a:prstGeom prst="rect">
            <a:avLst/>
          </a:prstGeom>
        </p:spPr>
      </p:pic>
      <p:sp>
        <p:nvSpPr>
          <p:cNvPr id="24" name="Rectangle 23">
            <a:extLst>
              <a:ext uri="{FF2B5EF4-FFF2-40B4-BE49-F238E27FC236}">
                <a16:creationId xmlns:a16="http://schemas.microsoft.com/office/drawing/2014/main" id="{FD1A1D8E-368F-0F75-B0FE-EBED96D0A41E}"/>
              </a:ext>
            </a:extLst>
          </p:cNvPr>
          <p:cNvSpPr/>
          <p:nvPr/>
        </p:nvSpPr>
        <p:spPr>
          <a:xfrm>
            <a:off x="386041" y="3858000"/>
            <a:ext cx="3600000" cy="2577396"/>
          </a:xfrm>
          <a:prstGeom prst="rect">
            <a:avLst/>
          </a:prstGeom>
          <a:solidFill>
            <a:srgbClr val="F68025">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32" name="TextBox 31">
            <a:extLst>
              <a:ext uri="{FF2B5EF4-FFF2-40B4-BE49-F238E27FC236}">
                <a16:creationId xmlns:a16="http://schemas.microsoft.com/office/drawing/2014/main" id="{8A0E57BC-DC24-4F5F-0244-DBDCBF3CB312}"/>
              </a:ext>
            </a:extLst>
          </p:cNvPr>
          <p:cNvSpPr txBox="1"/>
          <p:nvPr/>
        </p:nvSpPr>
        <p:spPr>
          <a:xfrm>
            <a:off x="648095" y="4504635"/>
            <a:ext cx="3075892" cy="1169551"/>
          </a:xfrm>
          <a:prstGeom prst="rect">
            <a:avLst/>
          </a:prstGeom>
          <a:noFill/>
        </p:spPr>
        <p:txBody>
          <a:bodyPr wrap="square" rtlCol="0" anchor="ctr">
            <a:spAutoFit/>
          </a:bodyPr>
          <a:lstStyle/>
          <a:p>
            <a:pPr algn="ctr"/>
            <a:r>
              <a:rPr lang="es-ES" sz="1400" b="1">
                <a:solidFill>
                  <a:schemeClr val="bg1"/>
                </a:solidFill>
                <a:latin typeface="FRUTIGER LT 45 LIGHT" panose="02000503000000000000" pitchFamily="2" charset="0"/>
              </a:rPr>
              <a:t>Imagen de larga duración automatizada con opción de exposición única de longitud completa o imágenes de exposición múltiple rápidas.</a:t>
            </a:r>
            <a:endParaRPr lang="en-MX" sz="1400" b="1">
              <a:solidFill>
                <a:schemeClr val="bg1"/>
              </a:solidFill>
              <a:latin typeface="FRUTIGER LT 45 LIGHT" panose="02000503000000000000" pitchFamily="2" charset="0"/>
            </a:endParaRPr>
          </a:p>
        </p:txBody>
      </p:sp>
      <p:pic>
        <p:nvPicPr>
          <p:cNvPr id="9" name="Picture 8">
            <a:extLst>
              <a:ext uri="{FF2B5EF4-FFF2-40B4-BE49-F238E27FC236}">
                <a16:creationId xmlns:a16="http://schemas.microsoft.com/office/drawing/2014/main" id="{0031C6C1-4BFC-DD0F-57AE-A7CD5158021A}"/>
              </a:ext>
            </a:extLst>
          </p:cNvPr>
          <p:cNvPicPr>
            <a:picLocks/>
          </p:cNvPicPr>
          <p:nvPr/>
        </p:nvPicPr>
        <p:blipFill>
          <a:blip r:embed="rId7" cstate="screen">
            <a:extLst>
              <a:ext uri="{28A0092B-C50C-407E-A947-70E740481C1C}">
                <a14:useLocalDpi xmlns:a14="http://schemas.microsoft.com/office/drawing/2010/main"/>
              </a:ext>
            </a:extLst>
          </a:blip>
          <a:stretch>
            <a:fillRect/>
          </a:stretch>
        </p:blipFill>
        <p:spPr>
          <a:xfrm>
            <a:off x="4106761" y="3858000"/>
            <a:ext cx="3967200" cy="2574002"/>
          </a:xfrm>
          <a:prstGeom prst="rect">
            <a:avLst/>
          </a:prstGeom>
        </p:spPr>
      </p:pic>
      <p:sp>
        <p:nvSpPr>
          <p:cNvPr id="25" name="Rectangle 24">
            <a:extLst>
              <a:ext uri="{FF2B5EF4-FFF2-40B4-BE49-F238E27FC236}">
                <a16:creationId xmlns:a16="http://schemas.microsoft.com/office/drawing/2014/main" id="{3E29CAF6-3F9B-BD80-448E-21623D3B6C84}"/>
              </a:ext>
            </a:extLst>
          </p:cNvPr>
          <p:cNvSpPr/>
          <p:nvPr/>
        </p:nvSpPr>
        <p:spPr>
          <a:xfrm>
            <a:off x="4106761" y="3858000"/>
            <a:ext cx="3967200" cy="2577396"/>
          </a:xfrm>
          <a:prstGeom prst="rect">
            <a:avLst/>
          </a:prstGeom>
          <a:solidFill>
            <a:srgbClr val="F68025">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31" name="TextBox 30">
            <a:extLst>
              <a:ext uri="{FF2B5EF4-FFF2-40B4-BE49-F238E27FC236}">
                <a16:creationId xmlns:a16="http://schemas.microsoft.com/office/drawing/2014/main" id="{B28D0BAE-02C5-1EE9-2352-2175206F4398}"/>
              </a:ext>
            </a:extLst>
          </p:cNvPr>
          <p:cNvSpPr txBox="1"/>
          <p:nvPr/>
        </p:nvSpPr>
        <p:spPr>
          <a:xfrm>
            <a:off x="4594273" y="4563106"/>
            <a:ext cx="2992176" cy="1169551"/>
          </a:xfrm>
          <a:prstGeom prst="rect">
            <a:avLst/>
          </a:prstGeom>
          <a:noFill/>
        </p:spPr>
        <p:txBody>
          <a:bodyPr wrap="square" rtlCol="0" anchor="ctr">
            <a:spAutoFit/>
          </a:bodyPr>
          <a:lstStyle/>
          <a:p>
            <a:pPr algn="ctr"/>
            <a:r>
              <a:rPr lang="es-ES" sz="1400" b="1">
                <a:solidFill>
                  <a:schemeClr val="bg1"/>
                </a:solidFill>
                <a:latin typeface="FRUTIGER LT 45 LIGHT" panose="02000503000000000000" pitchFamily="2" charset="0"/>
              </a:rPr>
              <a:t>Agilice la admisión y los exámenes de pacientes con la compatibilidad total con HIS/RIS/PACS DICOM. Además, utiliza la técnica de radiografía programada automática.</a:t>
            </a:r>
            <a:endParaRPr lang="en-MX" sz="1400" b="1">
              <a:solidFill>
                <a:schemeClr val="bg1"/>
              </a:solidFill>
              <a:latin typeface="FRUTIGER LT 45 LIGHT" panose="02000503000000000000" pitchFamily="2" charset="0"/>
            </a:endParaRPr>
          </a:p>
        </p:txBody>
      </p:sp>
      <p:pic>
        <p:nvPicPr>
          <p:cNvPr id="5" name="Picture 4">
            <a:extLst>
              <a:ext uri="{FF2B5EF4-FFF2-40B4-BE49-F238E27FC236}">
                <a16:creationId xmlns:a16="http://schemas.microsoft.com/office/drawing/2014/main" id="{4E212039-DE5B-6BDB-01ED-522666B27432}"/>
              </a:ext>
            </a:extLst>
          </p:cNvPr>
          <p:cNvPicPr>
            <a:picLocks/>
          </p:cNvPicPr>
          <p:nvPr/>
        </p:nvPicPr>
        <p:blipFill rotWithShape="1">
          <a:blip r:embed="rId8" cstate="screen">
            <a:extLst>
              <a:ext uri="{28A0092B-C50C-407E-A947-70E740481C1C}">
                <a14:useLocalDpi xmlns:a14="http://schemas.microsoft.com/office/drawing/2010/main"/>
              </a:ext>
            </a:extLst>
          </a:blip>
          <a:srcRect/>
          <a:stretch/>
        </p:blipFill>
        <p:spPr>
          <a:xfrm>
            <a:off x="8213522" y="3861394"/>
            <a:ext cx="3600000" cy="2574002"/>
          </a:xfrm>
          <a:prstGeom prst="rect">
            <a:avLst/>
          </a:prstGeom>
        </p:spPr>
      </p:pic>
      <p:sp>
        <p:nvSpPr>
          <p:cNvPr id="23" name="Rectangle 22">
            <a:extLst>
              <a:ext uri="{FF2B5EF4-FFF2-40B4-BE49-F238E27FC236}">
                <a16:creationId xmlns:a16="http://schemas.microsoft.com/office/drawing/2014/main" id="{F91C2D22-0D71-C881-5C2B-A8353A2CFE25}"/>
              </a:ext>
            </a:extLst>
          </p:cNvPr>
          <p:cNvSpPr/>
          <p:nvPr/>
        </p:nvSpPr>
        <p:spPr>
          <a:xfrm>
            <a:off x="8213522" y="3858000"/>
            <a:ext cx="3600000" cy="2577396"/>
          </a:xfrm>
          <a:prstGeom prst="rect">
            <a:avLst/>
          </a:prstGeom>
          <a:solidFill>
            <a:srgbClr val="F68025">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30" name="TextBox 29">
            <a:extLst>
              <a:ext uri="{FF2B5EF4-FFF2-40B4-BE49-F238E27FC236}">
                <a16:creationId xmlns:a16="http://schemas.microsoft.com/office/drawing/2014/main" id="{784B91AC-3EBC-0C1C-B58D-49B35D1A9CCA}"/>
              </a:ext>
            </a:extLst>
          </p:cNvPr>
          <p:cNvSpPr txBox="1"/>
          <p:nvPr/>
        </p:nvSpPr>
        <p:spPr>
          <a:xfrm>
            <a:off x="8428963" y="4079693"/>
            <a:ext cx="3035445" cy="2031325"/>
          </a:xfrm>
          <a:prstGeom prst="rect">
            <a:avLst/>
          </a:prstGeom>
          <a:noFill/>
        </p:spPr>
        <p:txBody>
          <a:bodyPr wrap="square" rtlCol="0" anchor="ctr">
            <a:spAutoFit/>
          </a:bodyPr>
          <a:lstStyle/>
          <a:p>
            <a:pPr algn="ctr"/>
            <a:r>
              <a:rPr lang="es-ES" sz="1400" b="1">
                <a:solidFill>
                  <a:schemeClr val="bg1"/>
                </a:solidFill>
                <a:latin typeface="FRUTIGER LT 45 LIGHT" panose="02000503000000000000" pitchFamily="2" charset="0"/>
              </a:rPr>
              <a:t>Múltiples configuraciones disponibles, incluyendo tubos de rayos X sobre rieles para montaje en techo o suelo, selección de detectores y movimiento de </a:t>
            </a:r>
            <a:r>
              <a:rPr lang="es-ES" sz="1400" b="1" err="1">
                <a:solidFill>
                  <a:schemeClr val="bg1"/>
                </a:solidFill>
                <a:latin typeface="FRUTIGER LT 45 LIGHT" panose="02000503000000000000" pitchFamily="2" charset="0"/>
              </a:rPr>
              <a:t>bucky</a:t>
            </a:r>
            <a:r>
              <a:rPr lang="es-ES" sz="1400" b="1">
                <a:solidFill>
                  <a:schemeClr val="bg1"/>
                </a:solidFill>
                <a:latin typeface="FRUTIGER LT 45 LIGHT" panose="02000503000000000000" pitchFamily="2" charset="0"/>
              </a:rPr>
              <a:t> en el soporte de pared y la mesa. Con tantas configuraciones, el sistema se puede configurar para adaptarse a los espacios hospitalarios más complejos.</a:t>
            </a:r>
            <a:endParaRPr lang="en-MX" sz="1400" b="1">
              <a:solidFill>
                <a:schemeClr val="bg1"/>
              </a:solidFill>
              <a:latin typeface="FRUTIGER LT 45 LIGHT" panose="02000503000000000000" pitchFamily="2" charset="0"/>
            </a:endParaRPr>
          </a:p>
        </p:txBody>
      </p:sp>
      <p:sp>
        <p:nvSpPr>
          <p:cNvPr id="110" name="Footer Placeholder 4">
            <a:extLst>
              <a:ext uri="{FF2B5EF4-FFF2-40B4-BE49-F238E27FC236}">
                <a16:creationId xmlns:a16="http://schemas.microsoft.com/office/drawing/2014/main" id="{6E1FD522-8477-D2DE-89F0-E4655EF2BFC6}"/>
              </a:ext>
            </a:extLst>
          </p:cNvPr>
          <p:cNvSpPr txBox="1">
            <a:spLocks/>
          </p:cNvSpPr>
          <p:nvPr/>
        </p:nvSpPr>
        <p:spPr>
          <a:xfrm>
            <a:off x="4101937" y="6454826"/>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©2025 Carestream Health, Inc. </a:t>
            </a:r>
          </a:p>
        </p:txBody>
      </p:sp>
      <p:sp>
        <p:nvSpPr>
          <p:cNvPr id="131" name="Our Portafolio text box">
            <a:extLst>
              <a:ext uri="{FF2B5EF4-FFF2-40B4-BE49-F238E27FC236}">
                <a16:creationId xmlns:a16="http://schemas.microsoft.com/office/drawing/2014/main" id="{F1EC1EEA-6880-6A1C-7300-165578BEFC7B}"/>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32" name="Thank you Title">
            <a:extLst>
              <a:ext uri="{FF2B5EF4-FFF2-40B4-BE49-F238E27FC236}">
                <a16:creationId xmlns:a16="http://schemas.microsoft.com/office/drawing/2014/main" id="{D45D2D4F-203A-43F7-E520-F2A77B13DA48}"/>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33" name="Why Us picture">
            <a:extLst>
              <a:ext uri="{FF2B5EF4-FFF2-40B4-BE49-F238E27FC236}">
                <a16:creationId xmlns:a16="http://schemas.microsoft.com/office/drawing/2014/main" id="{0B891C1A-8A62-8C5D-D813-D030C2AE3282}"/>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grpSp>
        <p:nvGrpSpPr>
          <p:cNvPr id="134" name="PRINTING">
            <a:extLst>
              <a:ext uri="{FF2B5EF4-FFF2-40B4-BE49-F238E27FC236}">
                <a16:creationId xmlns:a16="http://schemas.microsoft.com/office/drawing/2014/main" id="{75A6E094-D710-4871-66FB-80ED70D90F43}"/>
              </a:ext>
            </a:extLst>
          </p:cNvPr>
          <p:cNvGrpSpPr/>
          <p:nvPr/>
        </p:nvGrpSpPr>
        <p:grpSpPr>
          <a:xfrm>
            <a:off x="-4150933" y="4208655"/>
            <a:ext cx="2263350" cy="1982042"/>
            <a:chOff x="9691837" y="4522498"/>
            <a:chExt cx="2263350" cy="1982042"/>
          </a:xfrm>
        </p:grpSpPr>
        <p:sp>
          <p:nvSpPr>
            <p:cNvPr id="153" name="Rectangulo Printing">
              <a:hlinkClick r:id="rId10" action="ppaction://hlinksldjump"/>
              <a:extLst>
                <a:ext uri="{FF2B5EF4-FFF2-40B4-BE49-F238E27FC236}">
                  <a16:creationId xmlns:a16="http://schemas.microsoft.com/office/drawing/2014/main" id="{8A538ACE-A920-274E-D88F-1F5CF080142A}"/>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4" name="TextBox Printing">
              <a:hlinkClick r:id="rId10" action="ppaction://hlinksldjump"/>
              <a:extLst>
                <a:ext uri="{FF2B5EF4-FFF2-40B4-BE49-F238E27FC236}">
                  <a16:creationId xmlns:a16="http://schemas.microsoft.com/office/drawing/2014/main" id="{780A3833-8BA0-7F56-5078-70771E4972A4}"/>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55" name="Prodcut image 5950">
              <a:hlinkClick r:id="rId10" action="ppaction://hlinksldjump"/>
              <a:extLst>
                <a:ext uri="{FF2B5EF4-FFF2-40B4-BE49-F238E27FC236}">
                  <a16:creationId xmlns:a16="http://schemas.microsoft.com/office/drawing/2014/main" id="{7215742B-26A4-2AC6-A6ED-CFA75BDCBC0C}"/>
                </a:ext>
              </a:extLst>
            </p:cNvPr>
            <p:cNvPicPr>
              <a:picLocks noChangeAspect="1" noChangeArrowheads="1"/>
            </p:cNvPicPr>
            <p:nvPr/>
          </p:nvPicPr>
          <p:blipFill>
            <a:blip r:embed="rId11"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56" name="Vita Flex">
              <a:hlinkClick r:id="rId10" action="ppaction://hlinksldjump"/>
              <a:extLst>
                <a:ext uri="{FF2B5EF4-FFF2-40B4-BE49-F238E27FC236}">
                  <a16:creationId xmlns:a16="http://schemas.microsoft.com/office/drawing/2014/main" id="{C485FD3E-CC41-3FA5-F795-2BADBF37281F}"/>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57" name="DETECTORS">
            <a:extLst>
              <a:ext uri="{FF2B5EF4-FFF2-40B4-BE49-F238E27FC236}">
                <a16:creationId xmlns:a16="http://schemas.microsoft.com/office/drawing/2014/main" id="{AB528B89-5D50-9D26-26AA-DB68759B9633}"/>
              </a:ext>
            </a:extLst>
          </p:cNvPr>
          <p:cNvGrpSpPr/>
          <p:nvPr/>
        </p:nvGrpSpPr>
        <p:grpSpPr>
          <a:xfrm>
            <a:off x="-7890919" y="4139232"/>
            <a:ext cx="2042338" cy="2120888"/>
            <a:chOff x="5247304" y="4372963"/>
            <a:chExt cx="2042338" cy="2120888"/>
          </a:xfrm>
        </p:grpSpPr>
        <p:sp>
          <p:nvSpPr>
            <p:cNvPr id="158" name="Rectangulo Detectors">
              <a:hlinkClick r:id="rId13" action="ppaction://hlinksldjump"/>
              <a:extLst>
                <a:ext uri="{FF2B5EF4-FFF2-40B4-BE49-F238E27FC236}">
                  <a16:creationId xmlns:a16="http://schemas.microsoft.com/office/drawing/2014/main" id="{D7A3D082-6736-33BD-DBCA-EBB9FED188B1}"/>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9" name="TextBox Detectors">
              <a:hlinkClick r:id="rId13" action="ppaction://hlinksldjump"/>
              <a:extLst>
                <a:ext uri="{FF2B5EF4-FFF2-40B4-BE49-F238E27FC236}">
                  <a16:creationId xmlns:a16="http://schemas.microsoft.com/office/drawing/2014/main" id="{FACBD166-9F20-EDF7-6CF8-CCEF6FB6A969}"/>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Detectors</a:t>
              </a:r>
            </a:p>
          </p:txBody>
        </p:sp>
        <p:pic>
          <p:nvPicPr>
            <p:cNvPr id="160" name="Product image Detectors">
              <a:hlinkClick r:id="rId13" action="ppaction://hlinksldjump"/>
              <a:extLst>
                <a:ext uri="{FF2B5EF4-FFF2-40B4-BE49-F238E27FC236}">
                  <a16:creationId xmlns:a16="http://schemas.microsoft.com/office/drawing/2014/main" id="{2BBEFE19-05EC-DB9A-02A3-D1E65107E79F}"/>
                </a:ext>
              </a:extLst>
            </p:cNvPr>
            <p:cNvPicPr>
              <a:picLocks noChangeAspect="1"/>
            </p:cNvPicPr>
            <p:nvPr/>
          </p:nvPicPr>
          <p:blipFill>
            <a:blip r:embed="rId14"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grpSp>
        <p:nvGrpSpPr>
          <p:cNvPr id="161" name="RISE">
            <a:extLst>
              <a:ext uri="{FF2B5EF4-FFF2-40B4-BE49-F238E27FC236}">
                <a16:creationId xmlns:a16="http://schemas.microsoft.com/office/drawing/2014/main" id="{41F7A9BF-176F-3881-52BD-B8B300AD7967}"/>
              </a:ext>
            </a:extLst>
          </p:cNvPr>
          <p:cNvGrpSpPr/>
          <p:nvPr/>
        </p:nvGrpSpPr>
        <p:grpSpPr>
          <a:xfrm>
            <a:off x="-11285110" y="4208655"/>
            <a:ext cx="2042338" cy="1982042"/>
            <a:chOff x="3870208" y="4306822"/>
            <a:chExt cx="2042338" cy="1982042"/>
          </a:xfrm>
        </p:grpSpPr>
        <p:grpSp>
          <p:nvGrpSpPr>
            <p:cNvPr id="162" name="RISE">
              <a:extLst>
                <a:ext uri="{FF2B5EF4-FFF2-40B4-BE49-F238E27FC236}">
                  <a16:creationId xmlns:a16="http://schemas.microsoft.com/office/drawing/2014/main" id="{A476E89F-E01F-7054-05D8-23CAD9776646}"/>
                </a:ext>
              </a:extLst>
            </p:cNvPr>
            <p:cNvGrpSpPr/>
            <p:nvPr/>
          </p:nvGrpSpPr>
          <p:grpSpPr>
            <a:xfrm>
              <a:off x="3870208" y="4306822"/>
              <a:ext cx="2042338" cy="1982042"/>
              <a:chOff x="2933238" y="4372963"/>
              <a:chExt cx="2042338" cy="1982042"/>
            </a:xfrm>
          </p:grpSpPr>
          <p:sp>
            <p:nvSpPr>
              <p:cNvPr id="164" name="Rectangulo Rise">
                <a:hlinkClick r:id="rId15" action="ppaction://hlinksldjump"/>
                <a:extLst>
                  <a:ext uri="{FF2B5EF4-FFF2-40B4-BE49-F238E27FC236}">
                    <a16:creationId xmlns:a16="http://schemas.microsoft.com/office/drawing/2014/main" id="{F42AC60D-108F-43CF-B4C4-C15B8D357426}"/>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5" name="TextBox Rise">
                <a:hlinkClick r:id="rId15" action="ppaction://hlinksldjump"/>
                <a:extLst>
                  <a:ext uri="{FF2B5EF4-FFF2-40B4-BE49-F238E27FC236}">
                    <a16:creationId xmlns:a16="http://schemas.microsoft.com/office/drawing/2014/main" id="{EEB843EF-D01F-D2EF-C761-D8DF8541AA1B}"/>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63" name="Picture 162">
              <a:hlinkClick r:id="rId15" action="ppaction://hlinksldjump"/>
              <a:extLst>
                <a:ext uri="{FF2B5EF4-FFF2-40B4-BE49-F238E27FC236}">
                  <a16:creationId xmlns:a16="http://schemas.microsoft.com/office/drawing/2014/main" id="{F5509B69-6BA5-B03E-BC41-AB9E19419071}"/>
                </a:ext>
              </a:extLst>
            </p:cNvPr>
            <p:cNvPicPr>
              <a:picLocks noChangeAspect="1"/>
            </p:cNvPicPr>
            <p:nvPr/>
          </p:nvPicPr>
          <p:blipFill>
            <a:blip r:embed="rId16"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66" name="REVOLUTION">
            <a:extLst>
              <a:ext uri="{FF2B5EF4-FFF2-40B4-BE49-F238E27FC236}">
                <a16:creationId xmlns:a16="http://schemas.microsoft.com/office/drawing/2014/main" id="{11F4A2DA-49FC-AF11-4F50-776B62039646}"/>
              </a:ext>
            </a:extLst>
          </p:cNvPr>
          <p:cNvGrpSpPr/>
          <p:nvPr/>
        </p:nvGrpSpPr>
        <p:grpSpPr>
          <a:xfrm>
            <a:off x="-14975241" y="4203612"/>
            <a:ext cx="2062983" cy="1992129"/>
            <a:chOff x="612262" y="4383050"/>
            <a:chExt cx="2062983" cy="1992129"/>
          </a:xfrm>
        </p:grpSpPr>
        <p:sp>
          <p:nvSpPr>
            <p:cNvPr id="167" name="Rectangulo Revolution">
              <a:hlinkClick r:id="rId17" action="ppaction://hlinksldjump"/>
              <a:extLst>
                <a:ext uri="{FF2B5EF4-FFF2-40B4-BE49-F238E27FC236}">
                  <a16:creationId xmlns:a16="http://schemas.microsoft.com/office/drawing/2014/main" id="{440CC61E-7E05-FFE7-F17C-B1BAA6AC660D}"/>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68" name="Prodcut image Revolution">
              <a:hlinkClick r:id="rId17" action="ppaction://hlinksldjump"/>
              <a:extLst>
                <a:ext uri="{FF2B5EF4-FFF2-40B4-BE49-F238E27FC236}">
                  <a16:creationId xmlns:a16="http://schemas.microsoft.com/office/drawing/2014/main" id="{1D69D6ED-EFA1-AAF0-2F68-ED2853D94D69}"/>
                </a:ext>
              </a:extLst>
            </p:cNvPr>
            <p:cNvPicPr>
              <a:picLocks noChangeAspect="1"/>
            </p:cNvPicPr>
            <p:nvPr/>
          </p:nvPicPr>
          <p:blipFill>
            <a:blip r:embed="rId18"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69" name="TextBox Revolution">
              <a:hlinkClick r:id="rId17" action="ppaction://hlinksldjump"/>
              <a:extLst>
                <a:ext uri="{FF2B5EF4-FFF2-40B4-BE49-F238E27FC236}">
                  <a16:creationId xmlns:a16="http://schemas.microsoft.com/office/drawing/2014/main" id="{2BF49967-578D-E6FF-317D-C5085479C6BB}"/>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70" name="EXCEL">
            <a:extLst>
              <a:ext uri="{FF2B5EF4-FFF2-40B4-BE49-F238E27FC236}">
                <a16:creationId xmlns:a16="http://schemas.microsoft.com/office/drawing/2014/main" id="{C049F82D-DFE5-F3ED-0B9A-08AC85DCDD25}"/>
              </a:ext>
            </a:extLst>
          </p:cNvPr>
          <p:cNvGrpSpPr/>
          <p:nvPr/>
        </p:nvGrpSpPr>
        <p:grpSpPr>
          <a:xfrm>
            <a:off x="26541013" y="1885505"/>
            <a:ext cx="2057103" cy="1982042"/>
            <a:chOff x="9706418" y="2036246"/>
            <a:chExt cx="2057103" cy="1982042"/>
          </a:xfrm>
        </p:grpSpPr>
        <p:sp>
          <p:nvSpPr>
            <p:cNvPr id="171" name="Rectangulo Excel">
              <a:hlinkClick r:id="rId19" action="ppaction://hlinksldjump"/>
              <a:extLst>
                <a:ext uri="{FF2B5EF4-FFF2-40B4-BE49-F238E27FC236}">
                  <a16:creationId xmlns:a16="http://schemas.microsoft.com/office/drawing/2014/main" id="{BAD73E61-6BDB-5607-49EC-9749825C0022}"/>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2" name="TextBox Excel">
              <a:hlinkClick r:id="rId19" action="ppaction://hlinksldjump"/>
              <a:extLst>
                <a:ext uri="{FF2B5EF4-FFF2-40B4-BE49-F238E27FC236}">
                  <a16:creationId xmlns:a16="http://schemas.microsoft.com/office/drawing/2014/main" id="{FC401ED3-EC81-E795-E4B4-E80554E33A4B}"/>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73" name="Product image Excel">
              <a:hlinkClick r:id="rId19" action="ppaction://hlinksldjump"/>
              <a:extLst>
                <a:ext uri="{FF2B5EF4-FFF2-40B4-BE49-F238E27FC236}">
                  <a16:creationId xmlns:a16="http://schemas.microsoft.com/office/drawing/2014/main" id="{851C2A96-C157-A57A-BC36-26823C97FA13}"/>
                </a:ext>
              </a:extLst>
            </p:cNvPr>
            <p:cNvPicPr>
              <a:picLocks noChangeAspect="1"/>
            </p:cNvPicPr>
            <p:nvPr/>
          </p:nvPicPr>
          <p:blipFill>
            <a:blip r:embed="rId20"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74" name="COMPAS OTC">
            <a:extLst>
              <a:ext uri="{FF2B5EF4-FFF2-40B4-BE49-F238E27FC236}">
                <a16:creationId xmlns:a16="http://schemas.microsoft.com/office/drawing/2014/main" id="{26F73D68-71F7-B628-BBD7-99F61F1D6849}"/>
              </a:ext>
            </a:extLst>
          </p:cNvPr>
          <p:cNvGrpSpPr/>
          <p:nvPr/>
        </p:nvGrpSpPr>
        <p:grpSpPr>
          <a:xfrm>
            <a:off x="22389051" y="1885505"/>
            <a:ext cx="2042338" cy="1982042"/>
            <a:chOff x="5078285" y="2036246"/>
            <a:chExt cx="2042338" cy="1982042"/>
          </a:xfrm>
        </p:grpSpPr>
        <p:sp>
          <p:nvSpPr>
            <p:cNvPr id="175" name="Rectangulo Compas OTC">
              <a:hlinkClick r:id="rId21" action="ppaction://hlinksldjump"/>
              <a:extLst>
                <a:ext uri="{FF2B5EF4-FFF2-40B4-BE49-F238E27FC236}">
                  <a16:creationId xmlns:a16="http://schemas.microsoft.com/office/drawing/2014/main" id="{F76D6C9E-60BE-4EC9-E09D-312CF36154B7}"/>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6" name="TextBox Compass OTC">
              <a:hlinkClick r:id="rId21" action="ppaction://hlinksldjump"/>
              <a:extLst>
                <a:ext uri="{FF2B5EF4-FFF2-40B4-BE49-F238E27FC236}">
                  <a16:creationId xmlns:a16="http://schemas.microsoft.com/office/drawing/2014/main" id="{5EB8BF3E-2765-AEC8-8809-4906393AFB65}"/>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77" name="Product image Compass OTC">
              <a:hlinkClick r:id="rId21" action="ppaction://hlinksldjump"/>
              <a:extLst>
                <a:ext uri="{FF2B5EF4-FFF2-40B4-BE49-F238E27FC236}">
                  <a16:creationId xmlns:a16="http://schemas.microsoft.com/office/drawing/2014/main" id="{39AFD3CE-DB10-1B45-3534-3DD71B30AC57}"/>
                </a:ext>
              </a:extLst>
            </p:cNvPr>
            <p:cNvPicPr>
              <a:picLocks noChangeAspect="1"/>
            </p:cNvPicPr>
            <p:nvPr/>
          </p:nvPicPr>
          <p:blipFill rotWithShape="1">
            <a:blip r:embed="rId22"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78" name="COMPASS FMT">
            <a:extLst>
              <a:ext uri="{FF2B5EF4-FFF2-40B4-BE49-F238E27FC236}">
                <a16:creationId xmlns:a16="http://schemas.microsoft.com/office/drawing/2014/main" id="{4E018488-6DF7-24A1-052C-802597B85965}"/>
              </a:ext>
            </a:extLst>
          </p:cNvPr>
          <p:cNvGrpSpPr/>
          <p:nvPr/>
        </p:nvGrpSpPr>
        <p:grpSpPr>
          <a:xfrm>
            <a:off x="18200403" y="1885505"/>
            <a:ext cx="2042338" cy="1982042"/>
            <a:chOff x="2774521" y="2046333"/>
            <a:chExt cx="2042338" cy="1982042"/>
          </a:xfrm>
        </p:grpSpPr>
        <p:grpSp>
          <p:nvGrpSpPr>
            <p:cNvPr id="179" name="Group 178">
              <a:extLst>
                <a:ext uri="{FF2B5EF4-FFF2-40B4-BE49-F238E27FC236}">
                  <a16:creationId xmlns:a16="http://schemas.microsoft.com/office/drawing/2014/main" id="{D52A03CD-8A28-EB43-A81E-EC374ED0F4BD}"/>
                </a:ext>
              </a:extLst>
            </p:cNvPr>
            <p:cNvGrpSpPr/>
            <p:nvPr/>
          </p:nvGrpSpPr>
          <p:grpSpPr>
            <a:xfrm>
              <a:off x="2774521" y="2046333"/>
              <a:ext cx="2042338" cy="1982042"/>
              <a:chOff x="2774521" y="2046333"/>
              <a:chExt cx="2042338" cy="1982042"/>
            </a:xfrm>
          </p:grpSpPr>
          <p:sp>
            <p:nvSpPr>
              <p:cNvPr id="181" name="Rectangulo Horizon">
                <a:hlinkClick r:id="rId23" action="ppaction://hlinksldjump"/>
                <a:extLst>
                  <a:ext uri="{FF2B5EF4-FFF2-40B4-BE49-F238E27FC236}">
                    <a16:creationId xmlns:a16="http://schemas.microsoft.com/office/drawing/2014/main" id="{8F60796E-0CE3-721E-7A14-2371B926D29C}"/>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2" name="TextBox Compass FMT">
                <a:hlinkClick r:id="rId23" action="ppaction://hlinksldjump"/>
                <a:extLst>
                  <a:ext uri="{FF2B5EF4-FFF2-40B4-BE49-F238E27FC236}">
                    <a16:creationId xmlns:a16="http://schemas.microsoft.com/office/drawing/2014/main" id="{570B50AA-3BAC-F129-2126-8547B1A7901F}"/>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80" name="Picture 179">
              <a:hlinkClick r:id="rId23" action="ppaction://hlinksldjump"/>
              <a:extLst>
                <a:ext uri="{FF2B5EF4-FFF2-40B4-BE49-F238E27FC236}">
                  <a16:creationId xmlns:a16="http://schemas.microsoft.com/office/drawing/2014/main" id="{4D224ADC-6831-8B97-D9FD-D18BA59DD548}"/>
                </a:ext>
              </a:extLst>
            </p:cNvPr>
            <p:cNvPicPr>
              <a:picLocks noChangeAspect="1"/>
            </p:cNvPicPr>
            <p:nvPr/>
          </p:nvPicPr>
          <p:blipFill rotWithShape="1">
            <a:blip r:embed="rId24"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83" name="HORIZON">
            <a:extLst>
              <a:ext uri="{FF2B5EF4-FFF2-40B4-BE49-F238E27FC236}">
                <a16:creationId xmlns:a16="http://schemas.microsoft.com/office/drawing/2014/main" id="{28856C58-79F6-D148-54C0-3D35531A4640}"/>
              </a:ext>
            </a:extLst>
          </p:cNvPr>
          <p:cNvGrpSpPr/>
          <p:nvPr/>
        </p:nvGrpSpPr>
        <p:grpSpPr>
          <a:xfrm>
            <a:off x="14110573" y="1885505"/>
            <a:ext cx="2062983" cy="1982042"/>
            <a:chOff x="443243" y="2046333"/>
            <a:chExt cx="2062983" cy="1982042"/>
          </a:xfrm>
        </p:grpSpPr>
        <p:sp>
          <p:nvSpPr>
            <p:cNvPr id="184" name="Rectangulo Horizon">
              <a:hlinkClick r:id="rId25" action="ppaction://hlinksldjump"/>
              <a:extLst>
                <a:ext uri="{FF2B5EF4-FFF2-40B4-BE49-F238E27FC236}">
                  <a16:creationId xmlns:a16="http://schemas.microsoft.com/office/drawing/2014/main" id="{7BED5F20-E58A-0CD6-231C-317ECA2D312A}"/>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5" name="TextBox Horizon">
              <a:hlinkClick r:id="rId25" action="ppaction://hlinksldjump"/>
              <a:extLst>
                <a:ext uri="{FF2B5EF4-FFF2-40B4-BE49-F238E27FC236}">
                  <a16:creationId xmlns:a16="http://schemas.microsoft.com/office/drawing/2014/main" id="{36618107-E4AB-B3BF-0165-98F552D07AB1}"/>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86" name="Product image Horizon">
              <a:hlinkClick r:id="rId25" action="ppaction://hlinksldjump"/>
              <a:extLst>
                <a:ext uri="{FF2B5EF4-FFF2-40B4-BE49-F238E27FC236}">
                  <a16:creationId xmlns:a16="http://schemas.microsoft.com/office/drawing/2014/main" id="{B4126090-1DC7-1116-8A30-B7DF3267A506}"/>
                </a:ext>
              </a:extLst>
            </p:cNvPr>
            <p:cNvPicPr>
              <a:picLocks noChangeAspect="1"/>
            </p:cNvPicPr>
            <p:nvPr/>
          </p:nvPicPr>
          <p:blipFill rotWithShape="1">
            <a:blip r:embed="rId26"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87" name="Medical Imaging Title">
            <a:extLst>
              <a:ext uri="{FF2B5EF4-FFF2-40B4-BE49-F238E27FC236}">
                <a16:creationId xmlns:a16="http://schemas.microsoft.com/office/drawing/2014/main" id="{FF9EC664-163B-FA79-3A03-C4CC3731715E}"/>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88" name="We Care Text">
            <a:extLst>
              <a:ext uri="{FF2B5EF4-FFF2-40B4-BE49-F238E27FC236}">
                <a16:creationId xmlns:a16="http://schemas.microsoft.com/office/drawing/2014/main" id="{6DCD3E60-45AA-E9B7-FF85-A147DD353C0B}"/>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89" name="Thank you image">
            <a:extLst>
              <a:ext uri="{FF2B5EF4-FFF2-40B4-BE49-F238E27FC236}">
                <a16:creationId xmlns:a16="http://schemas.microsoft.com/office/drawing/2014/main" id="{87DCBBCB-0299-15BA-37A7-89641997CF35}"/>
              </a:ext>
            </a:extLst>
          </p:cNvPr>
          <p:cNvPicPr>
            <a:picLocks noChangeAspect="1"/>
          </p:cNvPicPr>
          <p:nvPr/>
        </p:nvPicPr>
        <p:blipFill>
          <a:blip r:embed="rId27"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90" name="Tech Specs 4">
            <a:extLst>
              <a:ext uri="{FF2B5EF4-FFF2-40B4-BE49-F238E27FC236}">
                <a16:creationId xmlns:a16="http://schemas.microsoft.com/office/drawing/2014/main" id="{8EE35C8D-8FCE-85B9-4D5F-956DBC5C4B9E}"/>
              </a:ext>
            </a:extLst>
          </p:cNvPr>
          <p:cNvGrpSpPr/>
          <p:nvPr/>
        </p:nvGrpSpPr>
        <p:grpSpPr>
          <a:xfrm>
            <a:off x="13799027" y="3744368"/>
            <a:ext cx="4536643" cy="338554"/>
            <a:chOff x="7904894" y="3744368"/>
            <a:chExt cx="4536643" cy="338554"/>
          </a:xfrm>
        </p:grpSpPr>
        <p:sp>
          <p:nvSpPr>
            <p:cNvPr id="191" name="TextBox 190">
              <a:extLst>
                <a:ext uri="{FF2B5EF4-FFF2-40B4-BE49-F238E27FC236}">
                  <a16:creationId xmlns:a16="http://schemas.microsoft.com/office/drawing/2014/main" id="{E5331D68-D469-6C2D-7188-EAE863577DFC}"/>
                </a:ext>
              </a:extLst>
            </p:cNvPr>
            <p:cNvSpPr txBox="1"/>
            <p:nvPr/>
          </p:nvSpPr>
          <p:spPr>
            <a:xfrm>
              <a:off x="7904894" y="3744368"/>
              <a:ext cx="2901974" cy="338554"/>
            </a:xfrm>
            <a:prstGeom prst="rect">
              <a:avLst/>
            </a:prstGeom>
            <a:solidFill>
              <a:srgbClr val="F47F26"/>
            </a:solidFill>
            <a:ln>
              <a:noFill/>
            </a:ln>
          </p:spPr>
          <p:txBody>
            <a:bodyPr wrap="square" rtlCol="0">
              <a:spAutoFit/>
            </a:bodyPr>
            <a:lstStyle/>
            <a:p>
              <a:r>
                <a:rPr lang="es-MX" sz="1600" dirty="0">
                  <a:solidFill>
                    <a:schemeClr val="bg1"/>
                  </a:solidFill>
                  <a:latin typeface="FRUTIGER LT 45 LIGHT" panose="02000503000000000000" pitchFamily="2" charset="0"/>
                </a:rPr>
                <a:t>Pantalla del Tubo</a:t>
              </a:r>
              <a:endParaRPr lang="en-MX" sz="1600" dirty="0">
                <a:solidFill>
                  <a:schemeClr val="bg1"/>
                </a:solidFill>
                <a:latin typeface="FRUTIGER LT 45 LIGHT" panose="02000503000000000000" pitchFamily="2" charset="0"/>
              </a:endParaRPr>
            </a:p>
          </p:txBody>
        </p:sp>
        <p:sp>
          <p:nvSpPr>
            <p:cNvPr id="192" name="TextBox 191">
              <a:extLst>
                <a:ext uri="{FF2B5EF4-FFF2-40B4-BE49-F238E27FC236}">
                  <a16:creationId xmlns:a16="http://schemas.microsoft.com/office/drawing/2014/main" id="{FB94649C-ED6B-32CA-554F-EC3CD4AE8B5F}"/>
                </a:ext>
              </a:extLst>
            </p:cNvPr>
            <p:cNvSpPr txBox="1"/>
            <p:nvPr/>
          </p:nvSpPr>
          <p:spPr>
            <a:xfrm>
              <a:off x="10872031" y="3744368"/>
              <a:ext cx="1569506" cy="338554"/>
            </a:xfrm>
            <a:prstGeom prst="rect">
              <a:avLst/>
            </a:prstGeom>
            <a:solidFill>
              <a:srgbClr val="F47F26"/>
            </a:solidFill>
            <a:ln>
              <a:noFill/>
            </a:ln>
          </p:spPr>
          <p:txBody>
            <a:bodyPr wrap="square" rtlCol="0">
              <a:spAutoFit/>
            </a:bodyPr>
            <a:lstStyle/>
            <a:p>
              <a:r>
                <a:rPr lang="en-MX" sz="1600" dirty="0">
                  <a:solidFill>
                    <a:schemeClr val="bg1"/>
                  </a:solidFill>
                  <a:latin typeface="FRUTIGER LT 45 LIGHT" panose="02000503000000000000" pitchFamily="2" charset="0"/>
                </a:rPr>
                <a:t>10 in</a:t>
              </a:r>
            </a:p>
          </p:txBody>
        </p:sp>
      </p:grpSp>
      <p:grpSp>
        <p:nvGrpSpPr>
          <p:cNvPr id="193" name="Tech Specs 3">
            <a:extLst>
              <a:ext uri="{FF2B5EF4-FFF2-40B4-BE49-F238E27FC236}">
                <a16:creationId xmlns:a16="http://schemas.microsoft.com/office/drawing/2014/main" id="{706DEB8C-6755-1AC9-9B7D-784F26E3FE09}"/>
              </a:ext>
            </a:extLst>
          </p:cNvPr>
          <p:cNvGrpSpPr/>
          <p:nvPr/>
        </p:nvGrpSpPr>
        <p:grpSpPr>
          <a:xfrm>
            <a:off x="13799026" y="3285737"/>
            <a:ext cx="4536644" cy="338554"/>
            <a:chOff x="7904893" y="3285737"/>
            <a:chExt cx="4536644" cy="338554"/>
          </a:xfrm>
        </p:grpSpPr>
        <p:sp>
          <p:nvSpPr>
            <p:cNvPr id="194" name="TextBox 193">
              <a:extLst>
                <a:ext uri="{FF2B5EF4-FFF2-40B4-BE49-F238E27FC236}">
                  <a16:creationId xmlns:a16="http://schemas.microsoft.com/office/drawing/2014/main" id="{3E75ED2C-9908-888F-DA0F-37D643963D8D}"/>
                </a:ext>
              </a:extLst>
            </p:cNvPr>
            <p:cNvSpPr txBox="1"/>
            <p:nvPr/>
          </p:nvSpPr>
          <p:spPr>
            <a:xfrm>
              <a:off x="7904893" y="3285737"/>
              <a:ext cx="2898877" cy="338554"/>
            </a:xfrm>
            <a:prstGeom prst="rect">
              <a:avLst/>
            </a:prstGeom>
            <a:solidFill>
              <a:srgbClr val="F47F26"/>
            </a:solidFill>
            <a:ln>
              <a:noFill/>
            </a:ln>
          </p:spPr>
          <p:txBody>
            <a:bodyPr wrap="square" rtlCol="0">
              <a:spAutoFit/>
            </a:bodyPr>
            <a:lstStyle/>
            <a:p>
              <a:r>
                <a:rPr lang="es-MX" sz="1600" dirty="0">
                  <a:solidFill>
                    <a:schemeClr val="bg1"/>
                  </a:solidFill>
                  <a:latin typeface="FRUTIGER LT 45 LIGHT" panose="02000503000000000000" pitchFamily="2" charset="0"/>
                </a:rPr>
                <a:t>Límite de peso de la mesa</a:t>
              </a:r>
              <a:endParaRPr lang="en-MX" sz="1600" dirty="0">
                <a:solidFill>
                  <a:schemeClr val="bg1"/>
                </a:solidFill>
                <a:latin typeface="FRUTIGER LT 45 LIGHT" panose="02000503000000000000" pitchFamily="2" charset="0"/>
              </a:endParaRPr>
            </a:p>
          </p:txBody>
        </p:sp>
        <p:sp>
          <p:nvSpPr>
            <p:cNvPr id="195" name="TextBox 194">
              <a:extLst>
                <a:ext uri="{FF2B5EF4-FFF2-40B4-BE49-F238E27FC236}">
                  <a16:creationId xmlns:a16="http://schemas.microsoft.com/office/drawing/2014/main" id="{7212CC81-8E62-CA86-638F-3D70A8070AFE}"/>
                </a:ext>
              </a:extLst>
            </p:cNvPr>
            <p:cNvSpPr txBox="1"/>
            <p:nvPr/>
          </p:nvSpPr>
          <p:spPr>
            <a:xfrm>
              <a:off x="10872031" y="3285737"/>
              <a:ext cx="1569506" cy="338554"/>
            </a:xfrm>
            <a:prstGeom prst="rect">
              <a:avLst/>
            </a:prstGeom>
            <a:solidFill>
              <a:srgbClr val="F47F26"/>
            </a:solidFill>
            <a:ln>
              <a:noFill/>
            </a:ln>
          </p:spPr>
          <p:txBody>
            <a:bodyPr wrap="square" rtlCol="0">
              <a:spAutoFit/>
            </a:bodyPr>
            <a:lstStyle/>
            <a:p>
              <a:r>
                <a:rPr lang="en-MX" sz="1600" dirty="0">
                  <a:solidFill>
                    <a:schemeClr val="bg1"/>
                  </a:solidFill>
                  <a:latin typeface="FRUTIGER LT 45 LIGHT" panose="02000503000000000000" pitchFamily="2" charset="0"/>
                </a:rPr>
                <a:t>650 lbs</a:t>
              </a:r>
            </a:p>
          </p:txBody>
        </p:sp>
      </p:grpSp>
      <p:grpSp>
        <p:nvGrpSpPr>
          <p:cNvPr id="196" name="Tech Specs 2">
            <a:extLst>
              <a:ext uri="{FF2B5EF4-FFF2-40B4-BE49-F238E27FC236}">
                <a16:creationId xmlns:a16="http://schemas.microsoft.com/office/drawing/2014/main" id="{8F3AB244-0010-D278-D84B-A494CB8FCA35}"/>
              </a:ext>
            </a:extLst>
          </p:cNvPr>
          <p:cNvGrpSpPr/>
          <p:nvPr/>
        </p:nvGrpSpPr>
        <p:grpSpPr>
          <a:xfrm>
            <a:off x="13804675" y="2827105"/>
            <a:ext cx="4530994" cy="338554"/>
            <a:chOff x="7910542" y="2827105"/>
            <a:chExt cx="4530994" cy="338554"/>
          </a:xfrm>
        </p:grpSpPr>
        <p:sp>
          <p:nvSpPr>
            <p:cNvPr id="197" name="TextBox 196">
              <a:extLst>
                <a:ext uri="{FF2B5EF4-FFF2-40B4-BE49-F238E27FC236}">
                  <a16:creationId xmlns:a16="http://schemas.microsoft.com/office/drawing/2014/main" id="{A0A90054-BBC7-0F76-A4B4-84AC3C283250}"/>
                </a:ext>
              </a:extLst>
            </p:cNvPr>
            <p:cNvSpPr txBox="1"/>
            <p:nvPr/>
          </p:nvSpPr>
          <p:spPr>
            <a:xfrm>
              <a:off x="7910542" y="2827105"/>
              <a:ext cx="2898878" cy="338554"/>
            </a:xfrm>
            <a:prstGeom prst="rect">
              <a:avLst/>
            </a:prstGeom>
            <a:solidFill>
              <a:srgbClr val="F47F26"/>
            </a:solidFill>
            <a:ln>
              <a:noFill/>
            </a:ln>
          </p:spPr>
          <p:txBody>
            <a:bodyPr wrap="square" rtlCol="0">
              <a:spAutoFit/>
            </a:bodyPr>
            <a:lstStyle/>
            <a:p>
              <a:r>
                <a:rPr lang="es-MX" sz="1600" dirty="0">
                  <a:solidFill>
                    <a:schemeClr val="bg1"/>
                  </a:solidFill>
                  <a:latin typeface="FRUTIGER LT 45 LIGHT" panose="02000503000000000000" pitchFamily="2" charset="0"/>
                </a:rPr>
                <a:t>Dimensiones de la mesa</a:t>
              </a:r>
              <a:endParaRPr lang="en-MX" sz="1600" dirty="0">
                <a:solidFill>
                  <a:schemeClr val="bg1"/>
                </a:solidFill>
                <a:latin typeface="FRUTIGER LT 45 LIGHT" panose="02000503000000000000" pitchFamily="2" charset="0"/>
              </a:endParaRPr>
            </a:p>
          </p:txBody>
        </p:sp>
        <p:sp>
          <p:nvSpPr>
            <p:cNvPr id="198" name="TextBox 197">
              <a:extLst>
                <a:ext uri="{FF2B5EF4-FFF2-40B4-BE49-F238E27FC236}">
                  <a16:creationId xmlns:a16="http://schemas.microsoft.com/office/drawing/2014/main" id="{84070B4C-6EB0-774B-E675-61A0CF3F2AA9}"/>
                </a:ext>
              </a:extLst>
            </p:cNvPr>
            <p:cNvSpPr txBox="1"/>
            <p:nvPr/>
          </p:nvSpPr>
          <p:spPr>
            <a:xfrm>
              <a:off x="10872031" y="2827105"/>
              <a:ext cx="1569505" cy="338554"/>
            </a:xfrm>
            <a:prstGeom prst="rect">
              <a:avLst/>
            </a:prstGeom>
            <a:solidFill>
              <a:srgbClr val="F47F26"/>
            </a:solidFill>
            <a:ln>
              <a:noFill/>
            </a:ln>
          </p:spPr>
          <p:txBody>
            <a:bodyPr wrap="square" rtlCol="0">
              <a:spAutoFit/>
            </a:bodyPr>
            <a:lstStyle/>
            <a:p>
              <a:r>
                <a:rPr lang="en-MX" sz="1600" dirty="0">
                  <a:solidFill>
                    <a:schemeClr val="bg1"/>
                  </a:solidFill>
                  <a:latin typeface="FRUTIGER LT 45 LIGHT" panose="02000503000000000000" pitchFamily="2" charset="0"/>
                </a:rPr>
                <a:t>85 x 35 in</a:t>
              </a:r>
            </a:p>
          </p:txBody>
        </p:sp>
      </p:grpSp>
      <p:grpSp>
        <p:nvGrpSpPr>
          <p:cNvPr id="199" name="Tech Specs 1">
            <a:extLst>
              <a:ext uri="{FF2B5EF4-FFF2-40B4-BE49-F238E27FC236}">
                <a16:creationId xmlns:a16="http://schemas.microsoft.com/office/drawing/2014/main" id="{769EA17D-4C87-1509-DAB4-9BD7A6DB9BE5}"/>
              </a:ext>
            </a:extLst>
          </p:cNvPr>
          <p:cNvGrpSpPr/>
          <p:nvPr/>
        </p:nvGrpSpPr>
        <p:grpSpPr>
          <a:xfrm>
            <a:off x="13804674" y="2368473"/>
            <a:ext cx="4512797" cy="338554"/>
            <a:chOff x="7910541" y="2368473"/>
            <a:chExt cx="4512797" cy="338554"/>
          </a:xfrm>
        </p:grpSpPr>
        <p:sp>
          <p:nvSpPr>
            <p:cNvPr id="200" name="TextBox 199">
              <a:extLst>
                <a:ext uri="{FF2B5EF4-FFF2-40B4-BE49-F238E27FC236}">
                  <a16:creationId xmlns:a16="http://schemas.microsoft.com/office/drawing/2014/main" id="{591E1AAF-0EB0-5362-5511-7AF21D71297E}"/>
                </a:ext>
              </a:extLst>
            </p:cNvPr>
            <p:cNvSpPr txBox="1"/>
            <p:nvPr/>
          </p:nvSpPr>
          <p:spPr>
            <a:xfrm>
              <a:off x="7910541" y="2368473"/>
              <a:ext cx="2898759" cy="338554"/>
            </a:xfrm>
            <a:prstGeom prst="rect">
              <a:avLst/>
            </a:prstGeom>
            <a:solidFill>
              <a:srgbClr val="F47F26"/>
            </a:solidFill>
            <a:ln>
              <a:noFill/>
            </a:ln>
          </p:spPr>
          <p:txBody>
            <a:bodyPr wrap="square" rtlCol="0">
              <a:spAutoFit/>
            </a:bodyPr>
            <a:lstStyle/>
            <a:p>
              <a:r>
                <a:rPr lang="es-MX" sz="1600" dirty="0">
                  <a:solidFill>
                    <a:schemeClr val="bg1"/>
                  </a:solidFill>
                  <a:latin typeface="FRUTIGER LT 45 LIGHT" panose="02000503000000000000" pitchFamily="2" charset="0"/>
                </a:rPr>
                <a:t>Rango de elevación de la mesa</a:t>
              </a:r>
              <a:endParaRPr lang="en-MX" sz="1600" dirty="0">
                <a:solidFill>
                  <a:schemeClr val="bg1"/>
                </a:solidFill>
                <a:latin typeface="FRUTIGER LT 45 LIGHT" panose="02000503000000000000" pitchFamily="2" charset="0"/>
              </a:endParaRPr>
            </a:p>
          </p:txBody>
        </p:sp>
        <p:sp>
          <p:nvSpPr>
            <p:cNvPr id="201" name="TextBox 200">
              <a:extLst>
                <a:ext uri="{FF2B5EF4-FFF2-40B4-BE49-F238E27FC236}">
                  <a16:creationId xmlns:a16="http://schemas.microsoft.com/office/drawing/2014/main" id="{2FEBDF80-EF3E-0107-8B65-5DCC16094FEC}"/>
                </a:ext>
              </a:extLst>
            </p:cNvPr>
            <p:cNvSpPr txBox="1"/>
            <p:nvPr/>
          </p:nvSpPr>
          <p:spPr>
            <a:xfrm>
              <a:off x="10872033" y="2368473"/>
              <a:ext cx="1551305" cy="338554"/>
            </a:xfrm>
            <a:prstGeom prst="rect">
              <a:avLst/>
            </a:prstGeom>
            <a:solidFill>
              <a:srgbClr val="F47F26"/>
            </a:solidFill>
            <a:ln>
              <a:noFill/>
            </a:ln>
          </p:spPr>
          <p:txBody>
            <a:bodyPr wrap="square" rtlCol="0">
              <a:spAutoFit/>
            </a:bodyPr>
            <a:lstStyle/>
            <a:p>
              <a:r>
                <a:rPr lang="en-MX" sz="1600" dirty="0">
                  <a:solidFill>
                    <a:schemeClr val="bg1"/>
                  </a:solidFill>
                  <a:latin typeface="FRUTIGER LT 45 LIGHT" panose="02000503000000000000" pitchFamily="2" charset="0"/>
                </a:rPr>
                <a:t>21.6-32.4 in</a:t>
              </a:r>
            </a:p>
          </p:txBody>
        </p:sp>
      </p:grpSp>
      <p:sp>
        <p:nvSpPr>
          <p:cNvPr id="202" name="Feature 1">
            <a:hlinkClick r:id="rId28" action="ppaction://hlinksldjump"/>
            <a:extLst>
              <a:ext uri="{FF2B5EF4-FFF2-40B4-BE49-F238E27FC236}">
                <a16:creationId xmlns:a16="http://schemas.microsoft.com/office/drawing/2014/main" id="{351E730B-6AF1-114E-0214-312B5E3DE750}"/>
              </a:ext>
            </a:extLst>
          </p:cNvPr>
          <p:cNvSpPr txBox="1"/>
          <p:nvPr/>
        </p:nvSpPr>
        <p:spPr>
          <a:xfrm>
            <a:off x="13799028" y="2500683"/>
            <a:ext cx="2805739"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Inalámbrico a Demanda</a:t>
            </a:r>
            <a:endParaRPr lang="en-MX">
              <a:solidFill>
                <a:schemeClr val="bg1"/>
              </a:solidFill>
              <a:latin typeface="FRUTIGER LT 45 LIGHT" panose="02000503000000000000" pitchFamily="2" charset="0"/>
            </a:endParaRPr>
          </a:p>
        </p:txBody>
      </p:sp>
      <p:sp>
        <p:nvSpPr>
          <p:cNvPr id="203" name="Feature 2">
            <a:hlinkClick r:id="rId29" action="ppaction://hlinksldjump"/>
            <a:extLst>
              <a:ext uri="{FF2B5EF4-FFF2-40B4-BE49-F238E27FC236}">
                <a16:creationId xmlns:a16="http://schemas.microsoft.com/office/drawing/2014/main" id="{18BE0302-978F-04AD-50E2-7E3712A51B31}"/>
              </a:ext>
            </a:extLst>
          </p:cNvPr>
          <p:cNvSpPr txBox="1"/>
          <p:nvPr/>
        </p:nvSpPr>
        <p:spPr>
          <a:xfrm>
            <a:off x="13799026" y="2903356"/>
            <a:ext cx="2805739" cy="369332"/>
          </a:xfrm>
          <a:prstGeom prst="rect">
            <a:avLst/>
          </a:prstGeom>
          <a:solidFill>
            <a:srgbClr val="F47F26"/>
          </a:solidFill>
          <a:ln>
            <a:noFill/>
          </a:ln>
        </p:spPr>
        <p:txBody>
          <a:bodyPr wrap="square" rtlCol="0">
            <a:spAutoFit/>
          </a:bodyPr>
          <a:lstStyle/>
          <a:p>
            <a:r>
              <a:rPr lang="en-US" err="1">
                <a:solidFill>
                  <a:schemeClr val="bg1"/>
                </a:solidFill>
                <a:latin typeface="FRUTIGER LT 45 LIGHT" panose="02000503000000000000" pitchFamily="2" charset="0"/>
              </a:rPr>
              <a:t>Autocentrado</a:t>
            </a:r>
            <a:endParaRPr lang="en-MX">
              <a:solidFill>
                <a:schemeClr val="bg1"/>
              </a:solidFill>
              <a:latin typeface="FRUTIGER LT 45 LIGHT" panose="02000503000000000000" pitchFamily="2" charset="0"/>
            </a:endParaRPr>
          </a:p>
        </p:txBody>
      </p:sp>
      <p:sp>
        <p:nvSpPr>
          <p:cNvPr id="204" name="Feature 3">
            <a:hlinkClick r:id="rId30" action="ppaction://hlinksldjump"/>
            <a:extLst>
              <a:ext uri="{FF2B5EF4-FFF2-40B4-BE49-F238E27FC236}">
                <a16:creationId xmlns:a16="http://schemas.microsoft.com/office/drawing/2014/main" id="{9D153A77-C559-C922-F42C-A471394A37DC}"/>
              </a:ext>
            </a:extLst>
          </p:cNvPr>
          <p:cNvSpPr txBox="1"/>
          <p:nvPr/>
        </p:nvSpPr>
        <p:spPr>
          <a:xfrm>
            <a:off x="13799026" y="3306029"/>
            <a:ext cx="2805739" cy="369332"/>
          </a:xfrm>
          <a:prstGeom prst="rect">
            <a:avLst/>
          </a:prstGeom>
          <a:solidFill>
            <a:srgbClr val="F47F26"/>
          </a:solidFill>
          <a:ln>
            <a:noFill/>
          </a:ln>
        </p:spPr>
        <p:txBody>
          <a:bodyPr wrap="square" rtlCol="0">
            <a:spAutoFit/>
          </a:bodyPr>
          <a:lstStyle/>
          <a:p>
            <a:r>
              <a:rPr lang="en-US">
                <a:solidFill>
                  <a:schemeClr val="bg1"/>
                </a:solidFill>
                <a:latin typeface="FRUTIGER LT 45 LIGHT" panose="02000503000000000000" pitchFamily="2" charset="0"/>
              </a:rPr>
              <a:t>Smart Room</a:t>
            </a:r>
            <a:endParaRPr lang="en-MX">
              <a:solidFill>
                <a:schemeClr val="bg1"/>
              </a:solidFill>
              <a:latin typeface="FRUTIGER LT 45 LIGHT" panose="02000503000000000000" pitchFamily="2" charset="0"/>
            </a:endParaRPr>
          </a:p>
        </p:txBody>
      </p:sp>
      <p:sp>
        <p:nvSpPr>
          <p:cNvPr id="205" name="Feature 4">
            <a:hlinkClick r:id="rId31" action="ppaction://hlinksldjump"/>
            <a:extLst>
              <a:ext uri="{FF2B5EF4-FFF2-40B4-BE49-F238E27FC236}">
                <a16:creationId xmlns:a16="http://schemas.microsoft.com/office/drawing/2014/main" id="{79BE415E-5827-3743-8360-CD9DD9AEECC5}"/>
              </a:ext>
            </a:extLst>
          </p:cNvPr>
          <p:cNvSpPr txBox="1"/>
          <p:nvPr/>
        </p:nvSpPr>
        <p:spPr>
          <a:xfrm>
            <a:off x="13799026" y="3708702"/>
            <a:ext cx="2805739" cy="369332"/>
          </a:xfrm>
          <a:prstGeom prst="rect">
            <a:avLst/>
          </a:prstGeom>
          <a:solidFill>
            <a:srgbClr val="F47F26"/>
          </a:solidFill>
          <a:ln>
            <a:noFill/>
          </a:ln>
        </p:spPr>
        <p:txBody>
          <a:bodyPr wrap="square" rtlCol="0">
            <a:spAutoFit/>
          </a:bodyPr>
          <a:lstStyle/>
          <a:p>
            <a:r>
              <a:rPr lang="en-MX">
                <a:solidFill>
                  <a:schemeClr val="bg1"/>
                </a:solidFill>
                <a:latin typeface="FRUTIGER LT 45 LIGHT" panose="02000503000000000000" pitchFamily="2" charset="0"/>
              </a:rPr>
              <a:t>Auto LLI</a:t>
            </a:r>
          </a:p>
        </p:txBody>
      </p:sp>
      <p:sp>
        <p:nvSpPr>
          <p:cNvPr id="206" name="Feature 5">
            <a:hlinkClick r:id="rId32" action="ppaction://hlinksldjump"/>
            <a:extLst>
              <a:ext uri="{FF2B5EF4-FFF2-40B4-BE49-F238E27FC236}">
                <a16:creationId xmlns:a16="http://schemas.microsoft.com/office/drawing/2014/main" id="{43661935-C6B8-6BAA-9757-BE94FA07E141}"/>
              </a:ext>
            </a:extLst>
          </p:cNvPr>
          <p:cNvSpPr txBox="1"/>
          <p:nvPr/>
        </p:nvSpPr>
        <p:spPr>
          <a:xfrm>
            <a:off x="13799028" y="4421716"/>
            <a:ext cx="2805737" cy="369332"/>
          </a:xfrm>
          <a:prstGeom prst="rect">
            <a:avLst/>
          </a:prstGeom>
          <a:solidFill>
            <a:srgbClr val="F8A633"/>
          </a:solidFill>
          <a:ln>
            <a:noFill/>
          </a:ln>
        </p:spPr>
        <p:txBody>
          <a:bodyPr wrap="square" rtlCol="0">
            <a:spAutoFit/>
          </a:bodyPr>
          <a:lstStyle/>
          <a:p>
            <a:r>
              <a:rPr lang="es-ES">
                <a:solidFill>
                  <a:schemeClr val="bg1"/>
                </a:solidFill>
                <a:latin typeface="FRUTIGER LT 45 LIGHT" panose="02000503000000000000" pitchFamily="2" charset="0"/>
              </a:rPr>
              <a:t>Smart Noise Cancellation</a:t>
            </a:r>
            <a:endParaRPr lang="en-MX">
              <a:solidFill>
                <a:schemeClr val="bg1"/>
              </a:solidFill>
              <a:latin typeface="FRUTIGER LT 45 LIGHT" panose="02000503000000000000" pitchFamily="2" charset="0"/>
            </a:endParaRPr>
          </a:p>
        </p:txBody>
      </p:sp>
      <p:sp>
        <p:nvSpPr>
          <p:cNvPr id="207" name="Software Text">
            <a:extLst>
              <a:ext uri="{FF2B5EF4-FFF2-40B4-BE49-F238E27FC236}">
                <a16:creationId xmlns:a16="http://schemas.microsoft.com/office/drawing/2014/main" id="{E8360BAE-32A4-C443-0E87-ACF489BEABAD}"/>
              </a:ext>
            </a:extLst>
          </p:cNvPr>
          <p:cNvSpPr txBox="1"/>
          <p:nvPr/>
        </p:nvSpPr>
        <p:spPr>
          <a:xfrm>
            <a:off x="13799727" y="4139511"/>
            <a:ext cx="1402168" cy="276999"/>
          </a:xfrm>
          <a:prstGeom prst="rect">
            <a:avLst/>
          </a:prstGeom>
          <a:noFill/>
        </p:spPr>
        <p:txBody>
          <a:bodyPr wrap="square" rtlCol="0">
            <a:spAutoFit/>
          </a:bodyPr>
          <a:lstStyle/>
          <a:p>
            <a:r>
              <a:rPr lang="en-MX" sz="1200" b="1">
                <a:latin typeface="FRUTIGER LT 45 LIGHT" panose="02000503000000000000" pitchFamily="2" charset="0"/>
              </a:rPr>
              <a:t>Software</a:t>
            </a:r>
          </a:p>
        </p:txBody>
      </p:sp>
      <p:sp>
        <p:nvSpPr>
          <p:cNvPr id="208" name="Subtitle Detector Compatibility">
            <a:extLst>
              <a:ext uri="{FF2B5EF4-FFF2-40B4-BE49-F238E27FC236}">
                <a16:creationId xmlns:a16="http://schemas.microsoft.com/office/drawing/2014/main" id="{18D91F78-C45B-3AAB-AF82-BFCAE109C32B}"/>
              </a:ext>
            </a:extLst>
          </p:cNvPr>
          <p:cNvSpPr txBox="1"/>
          <p:nvPr/>
        </p:nvSpPr>
        <p:spPr>
          <a:xfrm>
            <a:off x="13799026" y="1425985"/>
            <a:ext cx="4473974"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Compatibilidad de Detectores</a:t>
            </a:r>
          </a:p>
        </p:txBody>
      </p:sp>
      <p:sp>
        <p:nvSpPr>
          <p:cNvPr id="209" name="Subtitle Photo Gallery">
            <a:extLst>
              <a:ext uri="{FF2B5EF4-FFF2-40B4-BE49-F238E27FC236}">
                <a16:creationId xmlns:a16="http://schemas.microsoft.com/office/drawing/2014/main" id="{B74D68E0-DC20-2F68-A42F-F4394D99E89F}"/>
              </a:ext>
            </a:extLst>
          </p:cNvPr>
          <p:cNvSpPr txBox="1"/>
          <p:nvPr/>
        </p:nvSpPr>
        <p:spPr>
          <a:xfrm>
            <a:off x="13764041" y="1165891"/>
            <a:ext cx="3786875"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211" name="Subtitle Festures">
            <a:extLst>
              <a:ext uri="{FF2B5EF4-FFF2-40B4-BE49-F238E27FC236}">
                <a16:creationId xmlns:a16="http://schemas.microsoft.com/office/drawing/2014/main" id="{E40A06C9-3B96-22A7-19A6-DB6C379E45C8}"/>
              </a:ext>
            </a:extLst>
          </p:cNvPr>
          <p:cNvSpPr txBox="1"/>
          <p:nvPr/>
        </p:nvSpPr>
        <p:spPr>
          <a:xfrm>
            <a:off x="13764041" y="896656"/>
            <a:ext cx="1833835"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Características</a:t>
            </a:r>
          </a:p>
        </p:txBody>
      </p:sp>
      <p:sp>
        <p:nvSpPr>
          <p:cNvPr id="212" name="Subtitle Tech Specs">
            <a:extLst>
              <a:ext uri="{FF2B5EF4-FFF2-40B4-BE49-F238E27FC236}">
                <a16:creationId xmlns:a16="http://schemas.microsoft.com/office/drawing/2014/main" id="{26E2DB42-6E33-A2FD-BF02-30F9E9F61591}"/>
              </a:ext>
            </a:extLst>
          </p:cNvPr>
          <p:cNvSpPr txBox="1"/>
          <p:nvPr/>
        </p:nvSpPr>
        <p:spPr>
          <a:xfrm>
            <a:off x="13793968" y="623513"/>
            <a:ext cx="2633726" cy="338554"/>
          </a:xfrm>
          <a:prstGeom prst="rect">
            <a:avLst/>
          </a:prstGeom>
          <a:noFill/>
        </p:spPr>
        <p:txBody>
          <a:bodyPr wrap="square" rtlCol="0">
            <a:spAutoFit/>
          </a:bodyPr>
          <a:lstStyle/>
          <a:p>
            <a:r>
              <a:rPr lang="es-MX" sz="1600" dirty="0">
                <a:solidFill>
                  <a:srgbClr val="F47F26"/>
                </a:solidFill>
                <a:latin typeface="FRUTIGER LT 45 LIGHT" panose="02000503000000000000" pitchFamily="2" charset="0"/>
              </a:rPr>
              <a:t>Especificaciones técnicas</a:t>
            </a:r>
          </a:p>
        </p:txBody>
      </p:sp>
      <p:sp>
        <p:nvSpPr>
          <p:cNvPr id="95" name="Menu Background">
            <a:extLst>
              <a:ext uri="{FF2B5EF4-FFF2-40B4-BE49-F238E27FC236}">
                <a16:creationId xmlns:a16="http://schemas.microsoft.com/office/drawing/2014/main" id="{B9D42B71-3E56-69BC-9B24-84FE430C9DA4}"/>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96" name="Menu Portafolio">
            <a:hlinkClick r:id="rId33" action="ppaction://hlinksldjump"/>
            <a:extLst>
              <a:ext uri="{FF2B5EF4-FFF2-40B4-BE49-F238E27FC236}">
                <a16:creationId xmlns:a16="http://schemas.microsoft.com/office/drawing/2014/main" id="{27E4D702-6E74-A3D1-E63E-2C7B8B514DDD}"/>
              </a:ext>
            </a:extLst>
          </p:cNvPr>
          <p:cNvSpPr txBox="1"/>
          <p:nvPr/>
        </p:nvSpPr>
        <p:spPr>
          <a:xfrm>
            <a:off x="8814465"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97" name="Menu End Presentation">
            <a:hlinkClick r:id="" action="ppaction://hlinkshowjump?jump=lastslide"/>
            <a:extLst>
              <a:ext uri="{FF2B5EF4-FFF2-40B4-BE49-F238E27FC236}">
                <a16:creationId xmlns:a16="http://schemas.microsoft.com/office/drawing/2014/main" id="{20AFEAA8-9FF5-2011-5B09-827C13DB3067}"/>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98" name="Menu Detector">
            <a:hlinkClick r:id="rId34" action="ppaction://hlinksldjump"/>
            <a:extLst>
              <a:ext uri="{FF2B5EF4-FFF2-40B4-BE49-F238E27FC236}">
                <a16:creationId xmlns:a16="http://schemas.microsoft.com/office/drawing/2014/main" id="{7D3D2E55-68F6-F30C-6CF6-1952AA834F15}"/>
              </a:ext>
            </a:extLst>
          </p:cNvPr>
          <p:cNvSpPr txBox="1"/>
          <p:nvPr/>
        </p:nvSpPr>
        <p:spPr>
          <a:xfrm>
            <a:off x="7407634"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99" name="Menu Photo Gallery">
            <a:hlinkClick r:id="rId35" action="ppaction://hlinksldjump"/>
            <a:extLst>
              <a:ext uri="{FF2B5EF4-FFF2-40B4-BE49-F238E27FC236}">
                <a16:creationId xmlns:a16="http://schemas.microsoft.com/office/drawing/2014/main" id="{E11FCF13-5FAE-4218-29F0-9581F3CC3334}"/>
              </a:ext>
            </a:extLst>
          </p:cNvPr>
          <p:cNvSpPr txBox="1"/>
          <p:nvPr/>
        </p:nvSpPr>
        <p:spPr>
          <a:xfrm>
            <a:off x="6000803"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00" name="Menu Benefits">
            <a:hlinkClick r:id="rId36" action="ppaction://hlinksldjump"/>
            <a:extLst>
              <a:ext uri="{FF2B5EF4-FFF2-40B4-BE49-F238E27FC236}">
                <a16:creationId xmlns:a16="http://schemas.microsoft.com/office/drawing/2014/main" id="{E2F90BB2-8830-0B61-7302-40CA6AA40534}"/>
              </a:ext>
            </a:extLst>
          </p:cNvPr>
          <p:cNvSpPr txBox="1"/>
          <p:nvPr/>
        </p:nvSpPr>
        <p:spPr>
          <a:xfrm>
            <a:off x="459397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Beneficios</a:t>
            </a:r>
          </a:p>
        </p:txBody>
      </p:sp>
      <p:sp>
        <p:nvSpPr>
          <p:cNvPr id="101" name="Menu Features">
            <a:hlinkClick r:id="rId37" action="ppaction://hlinksldjump"/>
            <a:extLst>
              <a:ext uri="{FF2B5EF4-FFF2-40B4-BE49-F238E27FC236}">
                <a16:creationId xmlns:a16="http://schemas.microsoft.com/office/drawing/2014/main" id="{3CD52FA7-5278-283E-E383-8DEF75B6DAD4}"/>
              </a:ext>
            </a:extLst>
          </p:cNvPr>
          <p:cNvSpPr txBox="1"/>
          <p:nvPr/>
        </p:nvSpPr>
        <p:spPr>
          <a:xfrm>
            <a:off x="318714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Características</a:t>
            </a:r>
          </a:p>
        </p:txBody>
      </p:sp>
      <p:sp>
        <p:nvSpPr>
          <p:cNvPr id="102" name="Menu Specifications">
            <a:hlinkClick r:id="rId38" action="ppaction://hlinksldjump"/>
            <a:extLst>
              <a:ext uri="{FF2B5EF4-FFF2-40B4-BE49-F238E27FC236}">
                <a16:creationId xmlns:a16="http://schemas.microsoft.com/office/drawing/2014/main" id="{AD440F2A-8A38-EE76-8116-C4F82600AC08}"/>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03" name="Carestream Logo Menu">
            <a:hlinkClick r:id="" action="ppaction://hlinkshowjump?jump=firstslide"/>
            <a:extLst>
              <a:ext uri="{FF2B5EF4-FFF2-40B4-BE49-F238E27FC236}">
                <a16:creationId xmlns:a16="http://schemas.microsoft.com/office/drawing/2014/main" id="{9425601F-EA61-FD72-61F2-E533E7E45FE6}"/>
              </a:ext>
            </a:extLst>
          </p:cNvPr>
          <p:cNvPicPr>
            <a:picLocks noChangeAspect="1"/>
          </p:cNvPicPr>
          <p:nvPr/>
        </p:nvPicPr>
        <p:blipFill>
          <a:blip r:embed="rId39"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spTree>
    <p:extLst>
      <p:ext uri="{BB962C8B-B14F-4D97-AF65-F5344CB8AC3E}">
        <p14:creationId xmlns:p14="http://schemas.microsoft.com/office/powerpoint/2010/main" val="401273925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 name="TextBox 81">
            <a:extLst>
              <a:ext uri="{FF2B5EF4-FFF2-40B4-BE49-F238E27FC236}">
                <a16:creationId xmlns:a16="http://schemas.microsoft.com/office/drawing/2014/main" id="{1E8E8363-61AE-E268-5313-1AE9EA65167E}"/>
              </a:ext>
            </a:extLst>
          </p:cNvPr>
          <p:cNvSpPr txBox="1"/>
          <p:nvPr/>
        </p:nvSpPr>
        <p:spPr>
          <a:xfrm>
            <a:off x="2773607" y="854633"/>
            <a:ext cx="6637701" cy="461665"/>
          </a:xfrm>
          <a:prstGeom prst="rect">
            <a:avLst/>
          </a:prstGeom>
          <a:noFill/>
        </p:spPr>
        <p:txBody>
          <a:bodyPr wrap="square" rtlCol="0">
            <a:spAutoFit/>
          </a:bodyPr>
          <a:lstStyle/>
          <a:p>
            <a:pPr algn="ctr"/>
            <a:r>
              <a:rPr lang="en-US" sz="2400" b="1" dirty="0">
                <a:latin typeface="FRUTIGER LT 65" panose="02000503000000000000" pitchFamily="2" charset="0"/>
              </a:rPr>
              <a:t>Sistema DRX-Compass OTC</a:t>
            </a:r>
          </a:p>
        </p:txBody>
      </p:sp>
      <p:sp>
        <p:nvSpPr>
          <p:cNvPr id="83" name="TextBox 82">
            <a:extLst>
              <a:ext uri="{FF2B5EF4-FFF2-40B4-BE49-F238E27FC236}">
                <a16:creationId xmlns:a16="http://schemas.microsoft.com/office/drawing/2014/main" id="{9FEEF090-9B4A-6E62-7814-0D30515E8C64}"/>
              </a:ext>
            </a:extLst>
          </p:cNvPr>
          <p:cNvSpPr txBox="1"/>
          <p:nvPr/>
        </p:nvSpPr>
        <p:spPr>
          <a:xfrm>
            <a:off x="4205610" y="1216311"/>
            <a:ext cx="3786875" cy="400110"/>
          </a:xfrm>
          <a:prstGeom prst="rect">
            <a:avLst/>
          </a:prstGeom>
          <a:noFill/>
        </p:spPr>
        <p:txBody>
          <a:bodyPr wrap="square" rtlCol="0">
            <a:spAutoFit/>
          </a:bodyPr>
          <a:lstStyle/>
          <a:p>
            <a:pPr algn="r"/>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pic>
        <p:nvPicPr>
          <p:cNvPr id="11" name="Picture 10">
            <a:extLst>
              <a:ext uri="{FF2B5EF4-FFF2-40B4-BE49-F238E27FC236}">
                <a16:creationId xmlns:a16="http://schemas.microsoft.com/office/drawing/2014/main" id="{9B8CD3C0-F5E5-81F9-37E0-A7A11B6A50D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986994" y="1740164"/>
            <a:ext cx="3020507" cy="2267975"/>
          </a:xfrm>
          <a:prstGeom prst="rect">
            <a:avLst/>
          </a:prstGeom>
        </p:spPr>
      </p:pic>
      <p:pic>
        <p:nvPicPr>
          <p:cNvPr id="13" name="Picture 12">
            <a:extLst>
              <a:ext uri="{FF2B5EF4-FFF2-40B4-BE49-F238E27FC236}">
                <a16:creationId xmlns:a16="http://schemas.microsoft.com/office/drawing/2014/main" id="{919E5509-D661-EE5A-C515-580C20943130}"/>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7526" y="1775334"/>
            <a:ext cx="2972973" cy="2232284"/>
          </a:xfrm>
          <a:prstGeom prst="rect">
            <a:avLst/>
          </a:prstGeom>
        </p:spPr>
      </p:pic>
      <p:pic>
        <p:nvPicPr>
          <p:cNvPr id="3" name="Picture 2">
            <a:extLst>
              <a:ext uri="{FF2B5EF4-FFF2-40B4-BE49-F238E27FC236}">
                <a16:creationId xmlns:a16="http://schemas.microsoft.com/office/drawing/2014/main" id="{BFBB300A-870C-74A9-AF16-2E5335CAE27F}"/>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6099048" y="1717491"/>
            <a:ext cx="3020508" cy="2265381"/>
          </a:xfrm>
          <a:prstGeom prst="rect">
            <a:avLst/>
          </a:prstGeom>
        </p:spPr>
      </p:pic>
      <p:pic>
        <p:nvPicPr>
          <p:cNvPr id="5" name="Picture 4">
            <a:extLst>
              <a:ext uri="{FF2B5EF4-FFF2-40B4-BE49-F238E27FC236}">
                <a16:creationId xmlns:a16="http://schemas.microsoft.com/office/drawing/2014/main" id="{4E212039-DE5B-6BDB-01ED-522666B27432}"/>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092458" y="4096365"/>
            <a:ext cx="3024296" cy="2268222"/>
          </a:xfrm>
          <a:prstGeom prst="rect">
            <a:avLst/>
          </a:prstGeom>
        </p:spPr>
      </p:pic>
      <p:pic>
        <p:nvPicPr>
          <p:cNvPr id="7" name="Picture 6">
            <a:extLst>
              <a:ext uri="{FF2B5EF4-FFF2-40B4-BE49-F238E27FC236}">
                <a16:creationId xmlns:a16="http://schemas.microsoft.com/office/drawing/2014/main" id="{D4B1EA98-4595-82C2-2363-51DF34677E15}"/>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9211101" y="1717491"/>
            <a:ext cx="3020508" cy="2265381"/>
          </a:xfrm>
          <a:prstGeom prst="rect">
            <a:avLst/>
          </a:prstGeom>
        </p:spPr>
      </p:pic>
      <p:pic>
        <p:nvPicPr>
          <p:cNvPr id="9" name="Picture 8">
            <a:extLst>
              <a:ext uri="{FF2B5EF4-FFF2-40B4-BE49-F238E27FC236}">
                <a16:creationId xmlns:a16="http://schemas.microsoft.com/office/drawing/2014/main" id="{0031C6C1-4BFC-DD0F-57AE-A7CD5158021A}"/>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2983699" y="4096365"/>
            <a:ext cx="3020507" cy="2265380"/>
          </a:xfrm>
          <a:prstGeom prst="rect">
            <a:avLst/>
          </a:prstGeom>
        </p:spPr>
      </p:pic>
      <p:pic>
        <p:nvPicPr>
          <p:cNvPr id="12" name="Picture 11">
            <a:extLst>
              <a:ext uri="{FF2B5EF4-FFF2-40B4-BE49-F238E27FC236}">
                <a16:creationId xmlns:a16="http://schemas.microsoft.com/office/drawing/2014/main" id="{E1CDA097-F7A2-9919-B4B8-1727E69B13D1}"/>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77526" y="4096365"/>
            <a:ext cx="2972973" cy="2229730"/>
          </a:xfrm>
          <a:prstGeom prst="rect">
            <a:avLst/>
          </a:prstGeom>
        </p:spPr>
      </p:pic>
      <p:pic>
        <p:nvPicPr>
          <p:cNvPr id="15" name="Picture 14">
            <a:extLst>
              <a:ext uri="{FF2B5EF4-FFF2-40B4-BE49-F238E27FC236}">
                <a16:creationId xmlns:a16="http://schemas.microsoft.com/office/drawing/2014/main" id="{2814EBE5-8813-4FFE-ACAD-66FFC32418FB}"/>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9205006" y="4096365"/>
            <a:ext cx="3020507" cy="2265380"/>
          </a:xfrm>
          <a:prstGeom prst="rect">
            <a:avLst/>
          </a:prstGeom>
        </p:spPr>
      </p:pic>
      <p:sp>
        <p:nvSpPr>
          <p:cNvPr id="94" name="Holder 4">
            <a:extLst>
              <a:ext uri="{FF2B5EF4-FFF2-40B4-BE49-F238E27FC236}">
                <a16:creationId xmlns:a16="http://schemas.microsoft.com/office/drawing/2014/main" id="{4D31F088-4B37-F6B6-A504-31C6E5C8D410}"/>
              </a:ext>
            </a:extLst>
          </p:cNvPr>
          <p:cNvSpPr txBox="1">
            <a:spLocks/>
          </p:cNvSpPr>
          <p:nvPr/>
        </p:nvSpPr>
        <p:spPr>
          <a:xfrm>
            <a:off x="-132321" y="1243395"/>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a:t>MEDICAL IMAGING</a:t>
            </a:r>
          </a:p>
        </p:txBody>
      </p:sp>
      <p:grpSp>
        <p:nvGrpSpPr>
          <p:cNvPr id="95" name="DICOM images">
            <a:extLst>
              <a:ext uri="{FF2B5EF4-FFF2-40B4-BE49-F238E27FC236}">
                <a16:creationId xmlns:a16="http://schemas.microsoft.com/office/drawing/2014/main" id="{3ED599D3-BB7A-B4FF-19A2-C6C45E8F989C}"/>
              </a:ext>
            </a:extLst>
          </p:cNvPr>
          <p:cNvGrpSpPr/>
          <p:nvPr/>
        </p:nvGrpSpPr>
        <p:grpSpPr>
          <a:xfrm>
            <a:off x="9834054" y="1151108"/>
            <a:ext cx="1827240" cy="364110"/>
            <a:chOff x="9834054" y="1151108"/>
            <a:chExt cx="1827240" cy="364110"/>
          </a:xfrm>
        </p:grpSpPr>
        <p:pic>
          <p:nvPicPr>
            <p:cNvPr id="96" name="Picture 95">
              <a:hlinkClick r:id="rId11"/>
              <a:extLst>
                <a:ext uri="{FF2B5EF4-FFF2-40B4-BE49-F238E27FC236}">
                  <a16:creationId xmlns:a16="http://schemas.microsoft.com/office/drawing/2014/main" id="{60736171-9C37-B903-D571-1510C17A9110}"/>
                </a:ext>
              </a:extLst>
            </p:cNvPr>
            <p:cNvPicPr>
              <a:picLocks noChangeAspect="1"/>
            </p:cNvPicPr>
            <p:nvPr/>
          </p:nvPicPr>
          <p:blipFill rotWithShape="1">
            <a:blip r:embed="rId12" cstate="screen">
              <a:extLst>
                <a:ext uri="{28A0092B-C50C-407E-A947-70E740481C1C}">
                  <a14:useLocalDpi xmlns:a14="http://schemas.microsoft.com/office/drawing/2010/main"/>
                </a:ext>
              </a:extLst>
            </a:blip>
            <a:srcRect/>
            <a:stretch/>
          </p:blipFill>
          <p:spPr>
            <a:xfrm>
              <a:off x="9834054" y="1151108"/>
              <a:ext cx="424696" cy="364110"/>
            </a:xfrm>
            <a:prstGeom prst="rect">
              <a:avLst/>
            </a:prstGeom>
          </p:spPr>
        </p:pic>
        <p:sp>
          <p:nvSpPr>
            <p:cNvPr id="97" name="Subtitle">
              <a:hlinkClick r:id="rId11"/>
              <a:extLst>
                <a:ext uri="{FF2B5EF4-FFF2-40B4-BE49-F238E27FC236}">
                  <a16:creationId xmlns:a16="http://schemas.microsoft.com/office/drawing/2014/main" id="{5A3AC30E-3633-CA8B-C114-5C272FAD628B}"/>
                </a:ext>
              </a:extLst>
            </p:cNvPr>
            <p:cNvSpPr txBox="1"/>
            <p:nvPr/>
          </p:nvSpPr>
          <p:spPr>
            <a:xfrm>
              <a:off x="10197419" y="1180078"/>
              <a:ext cx="1463875" cy="307777"/>
            </a:xfrm>
            <a:prstGeom prst="rect">
              <a:avLst/>
            </a:prstGeom>
            <a:noFill/>
          </p:spPr>
          <p:txBody>
            <a:bodyPr wrap="square" rtlCol="0">
              <a:spAutoFit/>
            </a:bodyPr>
            <a:lstStyle/>
            <a:p>
              <a:pPr algn="ctr"/>
              <a:r>
                <a:rPr lang="es-MX" sz="1400">
                  <a:solidFill>
                    <a:srgbClr val="F47F26"/>
                  </a:solidFill>
                  <a:latin typeface="FRUTIGER LT 45 LIGHT" panose="02000503000000000000" pitchFamily="2" charset="0"/>
                </a:rPr>
                <a:t>Imágenes</a:t>
              </a:r>
              <a:r>
                <a:rPr lang="en-US" sz="1400">
                  <a:solidFill>
                    <a:srgbClr val="F47F26"/>
                  </a:solidFill>
                  <a:latin typeface="FRUTIGER LT 45 LIGHT" panose="02000503000000000000" pitchFamily="2" charset="0"/>
                </a:rPr>
                <a:t> DICOM</a:t>
              </a:r>
            </a:p>
          </p:txBody>
        </p:sp>
      </p:grpSp>
      <p:sp>
        <p:nvSpPr>
          <p:cNvPr id="143" name="Footer Placeholder 4">
            <a:extLst>
              <a:ext uri="{FF2B5EF4-FFF2-40B4-BE49-F238E27FC236}">
                <a16:creationId xmlns:a16="http://schemas.microsoft.com/office/drawing/2014/main" id="{98F1E5E4-F732-D770-4385-0C1921DBCE08}"/>
              </a:ext>
            </a:extLst>
          </p:cNvPr>
          <p:cNvSpPr txBox="1">
            <a:spLocks/>
          </p:cNvSpPr>
          <p:nvPr/>
        </p:nvSpPr>
        <p:spPr>
          <a:xfrm>
            <a:off x="4101937" y="6440758"/>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©2025 Carestream Health, Inc. </a:t>
            </a:r>
          </a:p>
        </p:txBody>
      </p:sp>
      <p:sp>
        <p:nvSpPr>
          <p:cNvPr id="144" name="Our Portafolio text box">
            <a:extLst>
              <a:ext uri="{FF2B5EF4-FFF2-40B4-BE49-F238E27FC236}">
                <a16:creationId xmlns:a16="http://schemas.microsoft.com/office/drawing/2014/main" id="{434FB9C2-8015-12A5-C567-EDA80A2678A0}"/>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45" name="Thank you Title">
            <a:extLst>
              <a:ext uri="{FF2B5EF4-FFF2-40B4-BE49-F238E27FC236}">
                <a16:creationId xmlns:a16="http://schemas.microsoft.com/office/drawing/2014/main" id="{011F1DDC-D6C1-7DC5-D4F0-B2640364EDAE}"/>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46" name="Why Us picture">
            <a:extLst>
              <a:ext uri="{FF2B5EF4-FFF2-40B4-BE49-F238E27FC236}">
                <a16:creationId xmlns:a16="http://schemas.microsoft.com/office/drawing/2014/main" id="{F8A90132-8C67-A647-7D18-043CDCD9FEB3}"/>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grpSp>
        <p:nvGrpSpPr>
          <p:cNvPr id="147" name="PRINTING">
            <a:extLst>
              <a:ext uri="{FF2B5EF4-FFF2-40B4-BE49-F238E27FC236}">
                <a16:creationId xmlns:a16="http://schemas.microsoft.com/office/drawing/2014/main" id="{257F6B62-16CF-80A3-06EB-3A43A24322F3}"/>
              </a:ext>
            </a:extLst>
          </p:cNvPr>
          <p:cNvGrpSpPr/>
          <p:nvPr/>
        </p:nvGrpSpPr>
        <p:grpSpPr>
          <a:xfrm>
            <a:off x="-4150933" y="4208655"/>
            <a:ext cx="2263350" cy="1982042"/>
            <a:chOff x="9691837" y="4522498"/>
            <a:chExt cx="2263350" cy="1982042"/>
          </a:xfrm>
        </p:grpSpPr>
        <p:sp>
          <p:nvSpPr>
            <p:cNvPr id="148" name="Rectangulo Printing">
              <a:hlinkClick r:id="rId14" action="ppaction://hlinksldjump"/>
              <a:extLst>
                <a:ext uri="{FF2B5EF4-FFF2-40B4-BE49-F238E27FC236}">
                  <a16:creationId xmlns:a16="http://schemas.microsoft.com/office/drawing/2014/main" id="{428DD3E2-BAB4-613B-69C3-7A52EB631108}"/>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49" name="TextBox Printing">
              <a:hlinkClick r:id="rId14" action="ppaction://hlinksldjump"/>
              <a:extLst>
                <a:ext uri="{FF2B5EF4-FFF2-40B4-BE49-F238E27FC236}">
                  <a16:creationId xmlns:a16="http://schemas.microsoft.com/office/drawing/2014/main" id="{118E0812-9CBA-D8CC-91B7-F408210A3A89}"/>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50" name="Prodcut image 5950">
              <a:hlinkClick r:id="rId14" action="ppaction://hlinksldjump"/>
              <a:extLst>
                <a:ext uri="{FF2B5EF4-FFF2-40B4-BE49-F238E27FC236}">
                  <a16:creationId xmlns:a16="http://schemas.microsoft.com/office/drawing/2014/main" id="{CE2290D4-3A2F-46E9-E708-770315E977FC}"/>
                </a:ext>
              </a:extLst>
            </p:cNvPr>
            <p:cNvPicPr>
              <a:picLocks noChangeAspect="1" noChangeArrowheads="1"/>
            </p:cNvPicPr>
            <p:nvPr/>
          </p:nvPicPr>
          <p:blipFill>
            <a:blip r:embed="rId15"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51" name="Vita Flex">
              <a:hlinkClick r:id="rId14" action="ppaction://hlinksldjump"/>
              <a:extLst>
                <a:ext uri="{FF2B5EF4-FFF2-40B4-BE49-F238E27FC236}">
                  <a16:creationId xmlns:a16="http://schemas.microsoft.com/office/drawing/2014/main" id="{A6577785-A5A5-C1D1-54B2-744E21BAA6E2}"/>
                </a:ext>
              </a:extLst>
            </p:cNvPr>
            <p:cNvPicPr>
              <a:picLocks noChangeAspect="1"/>
            </p:cNvPicPr>
            <p:nvPr/>
          </p:nvPicPr>
          <p:blipFill>
            <a:blip r:embed="rId16"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56" name="RISE">
            <a:extLst>
              <a:ext uri="{FF2B5EF4-FFF2-40B4-BE49-F238E27FC236}">
                <a16:creationId xmlns:a16="http://schemas.microsoft.com/office/drawing/2014/main" id="{C8EB9466-40E7-3006-0814-4C26E90AFF0B}"/>
              </a:ext>
            </a:extLst>
          </p:cNvPr>
          <p:cNvGrpSpPr/>
          <p:nvPr/>
        </p:nvGrpSpPr>
        <p:grpSpPr>
          <a:xfrm>
            <a:off x="-11285110" y="4208655"/>
            <a:ext cx="2042338" cy="1982042"/>
            <a:chOff x="3870208" y="4306822"/>
            <a:chExt cx="2042338" cy="1982042"/>
          </a:xfrm>
        </p:grpSpPr>
        <p:grpSp>
          <p:nvGrpSpPr>
            <p:cNvPr id="157" name="RISE">
              <a:extLst>
                <a:ext uri="{FF2B5EF4-FFF2-40B4-BE49-F238E27FC236}">
                  <a16:creationId xmlns:a16="http://schemas.microsoft.com/office/drawing/2014/main" id="{719AFF68-EFDF-6AE3-3124-28C9BC3288DE}"/>
                </a:ext>
              </a:extLst>
            </p:cNvPr>
            <p:cNvGrpSpPr/>
            <p:nvPr/>
          </p:nvGrpSpPr>
          <p:grpSpPr>
            <a:xfrm>
              <a:off x="3870208" y="4306822"/>
              <a:ext cx="2042338" cy="1982042"/>
              <a:chOff x="2933238" y="4372963"/>
              <a:chExt cx="2042338" cy="1982042"/>
            </a:xfrm>
          </p:grpSpPr>
          <p:sp>
            <p:nvSpPr>
              <p:cNvPr id="159" name="Rectangulo Rise">
                <a:hlinkClick r:id="rId17" action="ppaction://hlinksldjump"/>
                <a:extLst>
                  <a:ext uri="{FF2B5EF4-FFF2-40B4-BE49-F238E27FC236}">
                    <a16:creationId xmlns:a16="http://schemas.microsoft.com/office/drawing/2014/main" id="{3FE5CCE9-3F9E-527A-A236-1F0B5A732E22}"/>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0" name="TextBox Rise">
                <a:hlinkClick r:id="rId17" action="ppaction://hlinksldjump"/>
                <a:extLst>
                  <a:ext uri="{FF2B5EF4-FFF2-40B4-BE49-F238E27FC236}">
                    <a16:creationId xmlns:a16="http://schemas.microsoft.com/office/drawing/2014/main" id="{F0697238-9E1B-05C3-2AE7-64DB9BD3D6EB}"/>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58" name="Picture 157">
              <a:hlinkClick r:id="rId17" action="ppaction://hlinksldjump"/>
              <a:extLst>
                <a:ext uri="{FF2B5EF4-FFF2-40B4-BE49-F238E27FC236}">
                  <a16:creationId xmlns:a16="http://schemas.microsoft.com/office/drawing/2014/main" id="{8F7DB56F-2CEC-C713-DE68-C62F6CB65C17}"/>
                </a:ext>
              </a:extLst>
            </p:cNvPr>
            <p:cNvPicPr>
              <a:picLocks noChangeAspect="1"/>
            </p:cNvPicPr>
            <p:nvPr/>
          </p:nvPicPr>
          <p:blipFill>
            <a:blip r:embed="rId18"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61" name="REVOLUTION">
            <a:extLst>
              <a:ext uri="{FF2B5EF4-FFF2-40B4-BE49-F238E27FC236}">
                <a16:creationId xmlns:a16="http://schemas.microsoft.com/office/drawing/2014/main" id="{3CD992FB-AEBB-AAD5-48DD-88D1522EAEEE}"/>
              </a:ext>
            </a:extLst>
          </p:cNvPr>
          <p:cNvGrpSpPr/>
          <p:nvPr/>
        </p:nvGrpSpPr>
        <p:grpSpPr>
          <a:xfrm>
            <a:off x="-14975241" y="4203612"/>
            <a:ext cx="2062983" cy="1992129"/>
            <a:chOff x="612262" y="4383050"/>
            <a:chExt cx="2062983" cy="1992129"/>
          </a:xfrm>
        </p:grpSpPr>
        <p:sp>
          <p:nvSpPr>
            <p:cNvPr id="162" name="Rectangulo Revolution">
              <a:hlinkClick r:id="rId19" action="ppaction://hlinksldjump"/>
              <a:extLst>
                <a:ext uri="{FF2B5EF4-FFF2-40B4-BE49-F238E27FC236}">
                  <a16:creationId xmlns:a16="http://schemas.microsoft.com/office/drawing/2014/main" id="{C25AFAAD-D309-D632-8896-BAFDB318B129}"/>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63" name="Prodcut image Revolution">
              <a:hlinkClick r:id="rId19" action="ppaction://hlinksldjump"/>
              <a:extLst>
                <a:ext uri="{FF2B5EF4-FFF2-40B4-BE49-F238E27FC236}">
                  <a16:creationId xmlns:a16="http://schemas.microsoft.com/office/drawing/2014/main" id="{EFFBA8BC-4D4E-38D3-DF70-4D92F521ACB6}"/>
                </a:ext>
              </a:extLst>
            </p:cNvPr>
            <p:cNvPicPr>
              <a:picLocks noChangeAspect="1"/>
            </p:cNvPicPr>
            <p:nvPr/>
          </p:nvPicPr>
          <p:blipFill>
            <a:blip r:embed="rId20"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64" name="TextBox Revolution">
              <a:hlinkClick r:id="rId19" action="ppaction://hlinksldjump"/>
              <a:extLst>
                <a:ext uri="{FF2B5EF4-FFF2-40B4-BE49-F238E27FC236}">
                  <a16:creationId xmlns:a16="http://schemas.microsoft.com/office/drawing/2014/main" id="{8473DC02-8428-0758-1EC5-14C55DE2DB72}"/>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65" name="EXCEL">
            <a:extLst>
              <a:ext uri="{FF2B5EF4-FFF2-40B4-BE49-F238E27FC236}">
                <a16:creationId xmlns:a16="http://schemas.microsoft.com/office/drawing/2014/main" id="{3389EF10-7841-A814-D79A-F0F39AFDF69B}"/>
              </a:ext>
            </a:extLst>
          </p:cNvPr>
          <p:cNvGrpSpPr/>
          <p:nvPr/>
        </p:nvGrpSpPr>
        <p:grpSpPr>
          <a:xfrm>
            <a:off x="26541013" y="1885505"/>
            <a:ext cx="2057103" cy="1982042"/>
            <a:chOff x="9706418" y="2036246"/>
            <a:chExt cx="2057103" cy="1982042"/>
          </a:xfrm>
        </p:grpSpPr>
        <p:sp>
          <p:nvSpPr>
            <p:cNvPr id="166" name="Rectangulo Excel">
              <a:hlinkClick r:id="rId21" action="ppaction://hlinksldjump"/>
              <a:extLst>
                <a:ext uri="{FF2B5EF4-FFF2-40B4-BE49-F238E27FC236}">
                  <a16:creationId xmlns:a16="http://schemas.microsoft.com/office/drawing/2014/main" id="{9A5C4E38-81CD-9F90-7029-7A5F5C0CA03A}"/>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7" name="TextBox Excel">
              <a:hlinkClick r:id="rId21" action="ppaction://hlinksldjump"/>
              <a:extLst>
                <a:ext uri="{FF2B5EF4-FFF2-40B4-BE49-F238E27FC236}">
                  <a16:creationId xmlns:a16="http://schemas.microsoft.com/office/drawing/2014/main" id="{C459B81B-C610-D957-0C45-B98BBF0AD9D9}"/>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68" name="Product image Excel">
              <a:hlinkClick r:id="rId21" action="ppaction://hlinksldjump"/>
              <a:extLst>
                <a:ext uri="{FF2B5EF4-FFF2-40B4-BE49-F238E27FC236}">
                  <a16:creationId xmlns:a16="http://schemas.microsoft.com/office/drawing/2014/main" id="{61CBB5FE-1919-46A4-CBC1-ECB5DD0A3D3A}"/>
                </a:ext>
              </a:extLst>
            </p:cNvPr>
            <p:cNvPicPr>
              <a:picLocks noChangeAspect="1"/>
            </p:cNvPicPr>
            <p:nvPr/>
          </p:nvPicPr>
          <p:blipFill>
            <a:blip r:embed="rId22"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69" name="COMPAS OTC">
            <a:extLst>
              <a:ext uri="{FF2B5EF4-FFF2-40B4-BE49-F238E27FC236}">
                <a16:creationId xmlns:a16="http://schemas.microsoft.com/office/drawing/2014/main" id="{B9066059-7ABC-40EE-9C43-A777B514832C}"/>
              </a:ext>
            </a:extLst>
          </p:cNvPr>
          <p:cNvGrpSpPr/>
          <p:nvPr/>
        </p:nvGrpSpPr>
        <p:grpSpPr>
          <a:xfrm>
            <a:off x="22389051" y="1885505"/>
            <a:ext cx="2042338" cy="1982042"/>
            <a:chOff x="5078285" y="2036246"/>
            <a:chExt cx="2042338" cy="1982042"/>
          </a:xfrm>
        </p:grpSpPr>
        <p:sp>
          <p:nvSpPr>
            <p:cNvPr id="170" name="Rectangulo Compas OTC">
              <a:hlinkClick r:id="rId23" action="ppaction://hlinksldjump"/>
              <a:extLst>
                <a:ext uri="{FF2B5EF4-FFF2-40B4-BE49-F238E27FC236}">
                  <a16:creationId xmlns:a16="http://schemas.microsoft.com/office/drawing/2014/main" id="{BFAEADAC-E976-2EAC-4C5E-FCD8F7DEC134}"/>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1" name="TextBox Compass OTC">
              <a:hlinkClick r:id="rId23" action="ppaction://hlinksldjump"/>
              <a:extLst>
                <a:ext uri="{FF2B5EF4-FFF2-40B4-BE49-F238E27FC236}">
                  <a16:creationId xmlns:a16="http://schemas.microsoft.com/office/drawing/2014/main" id="{D2385BED-0A88-FE7B-6566-8432EE5E72F4}"/>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72" name="Product image Compass OTC">
              <a:hlinkClick r:id="rId23" action="ppaction://hlinksldjump"/>
              <a:extLst>
                <a:ext uri="{FF2B5EF4-FFF2-40B4-BE49-F238E27FC236}">
                  <a16:creationId xmlns:a16="http://schemas.microsoft.com/office/drawing/2014/main" id="{C7B26B27-0970-1C14-9356-DB915D1BFEE5}"/>
                </a:ext>
              </a:extLst>
            </p:cNvPr>
            <p:cNvPicPr>
              <a:picLocks noChangeAspect="1"/>
            </p:cNvPicPr>
            <p:nvPr/>
          </p:nvPicPr>
          <p:blipFill rotWithShape="1">
            <a:blip r:embed="rId24"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73" name="COMPASS FMT">
            <a:extLst>
              <a:ext uri="{FF2B5EF4-FFF2-40B4-BE49-F238E27FC236}">
                <a16:creationId xmlns:a16="http://schemas.microsoft.com/office/drawing/2014/main" id="{032B05D6-9E6E-B3C8-A7D2-E42CC2E78134}"/>
              </a:ext>
            </a:extLst>
          </p:cNvPr>
          <p:cNvGrpSpPr/>
          <p:nvPr/>
        </p:nvGrpSpPr>
        <p:grpSpPr>
          <a:xfrm>
            <a:off x="18200403" y="1885505"/>
            <a:ext cx="2042338" cy="1982042"/>
            <a:chOff x="2774521" y="2046333"/>
            <a:chExt cx="2042338" cy="1982042"/>
          </a:xfrm>
        </p:grpSpPr>
        <p:grpSp>
          <p:nvGrpSpPr>
            <p:cNvPr id="174" name="Group 173">
              <a:extLst>
                <a:ext uri="{FF2B5EF4-FFF2-40B4-BE49-F238E27FC236}">
                  <a16:creationId xmlns:a16="http://schemas.microsoft.com/office/drawing/2014/main" id="{2B424909-79E8-7A76-E73C-096776F6DA75}"/>
                </a:ext>
              </a:extLst>
            </p:cNvPr>
            <p:cNvGrpSpPr/>
            <p:nvPr/>
          </p:nvGrpSpPr>
          <p:grpSpPr>
            <a:xfrm>
              <a:off x="2774521" y="2046333"/>
              <a:ext cx="2042338" cy="1982042"/>
              <a:chOff x="2774521" y="2046333"/>
              <a:chExt cx="2042338" cy="1982042"/>
            </a:xfrm>
          </p:grpSpPr>
          <p:sp>
            <p:nvSpPr>
              <p:cNvPr id="176" name="Rectangulo Horizon">
                <a:hlinkClick r:id="rId25" action="ppaction://hlinksldjump"/>
                <a:extLst>
                  <a:ext uri="{FF2B5EF4-FFF2-40B4-BE49-F238E27FC236}">
                    <a16:creationId xmlns:a16="http://schemas.microsoft.com/office/drawing/2014/main" id="{65678B3C-E711-57F0-39A2-2BCCF80C3878}"/>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7" name="TextBox Compass FMT">
                <a:hlinkClick r:id="rId25" action="ppaction://hlinksldjump"/>
                <a:extLst>
                  <a:ext uri="{FF2B5EF4-FFF2-40B4-BE49-F238E27FC236}">
                    <a16:creationId xmlns:a16="http://schemas.microsoft.com/office/drawing/2014/main" id="{7F88E6B8-D700-F12B-EE31-8093E808D9CB}"/>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75" name="Picture 174">
              <a:hlinkClick r:id="rId25" action="ppaction://hlinksldjump"/>
              <a:extLst>
                <a:ext uri="{FF2B5EF4-FFF2-40B4-BE49-F238E27FC236}">
                  <a16:creationId xmlns:a16="http://schemas.microsoft.com/office/drawing/2014/main" id="{216382FC-0A45-5CA8-34D6-6DECC1C1FFFE}"/>
                </a:ext>
              </a:extLst>
            </p:cNvPr>
            <p:cNvPicPr>
              <a:picLocks noChangeAspect="1"/>
            </p:cNvPicPr>
            <p:nvPr/>
          </p:nvPicPr>
          <p:blipFill rotWithShape="1">
            <a:blip r:embed="rId26"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78" name="HORIZON">
            <a:extLst>
              <a:ext uri="{FF2B5EF4-FFF2-40B4-BE49-F238E27FC236}">
                <a16:creationId xmlns:a16="http://schemas.microsoft.com/office/drawing/2014/main" id="{B24C2A61-D7DD-BDEE-252C-A79C2C76E5D7}"/>
              </a:ext>
            </a:extLst>
          </p:cNvPr>
          <p:cNvGrpSpPr/>
          <p:nvPr/>
        </p:nvGrpSpPr>
        <p:grpSpPr>
          <a:xfrm>
            <a:off x="14110573" y="1885505"/>
            <a:ext cx="2062983" cy="1982042"/>
            <a:chOff x="443243" y="2046333"/>
            <a:chExt cx="2062983" cy="1982042"/>
          </a:xfrm>
        </p:grpSpPr>
        <p:sp>
          <p:nvSpPr>
            <p:cNvPr id="179" name="Rectangulo Horizon">
              <a:hlinkClick r:id="rId27" action="ppaction://hlinksldjump"/>
              <a:extLst>
                <a:ext uri="{FF2B5EF4-FFF2-40B4-BE49-F238E27FC236}">
                  <a16:creationId xmlns:a16="http://schemas.microsoft.com/office/drawing/2014/main" id="{6629A17A-DBAA-7169-86DF-9FC7D32636A6}"/>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0" name="TextBox Horizon">
              <a:hlinkClick r:id="rId27" action="ppaction://hlinksldjump"/>
              <a:extLst>
                <a:ext uri="{FF2B5EF4-FFF2-40B4-BE49-F238E27FC236}">
                  <a16:creationId xmlns:a16="http://schemas.microsoft.com/office/drawing/2014/main" id="{F9A59709-6DFE-AC20-94C6-CE610817D0EA}"/>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81" name="Product image Horizon">
              <a:hlinkClick r:id="rId27" action="ppaction://hlinksldjump"/>
              <a:extLst>
                <a:ext uri="{FF2B5EF4-FFF2-40B4-BE49-F238E27FC236}">
                  <a16:creationId xmlns:a16="http://schemas.microsoft.com/office/drawing/2014/main" id="{43832301-CE8A-81C8-8077-88258C9F3CD7}"/>
                </a:ext>
              </a:extLst>
            </p:cNvPr>
            <p:cNvPicPr>
              <a:picLocks noChangeAspect="1"/>
            </p:cNvPicPr>
            <p:nvPr/>
          </p:nvPicPr>
          <p:blipFill rotWithShape="1">
            <a:blip r:embed="rId28"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82" name="Medical Imaging Title">
            <a:extLst>
              <a:ext uri="{FF2B5EF4-FFF2-40B4-BE49-F238E27FC236}">
                <a16:creationId xmlns:a16="http://schemas.microsoft.com/office/drawing/2014/main" id="{586914EB-DD96-2E68-EB95-63E67C992689}"/>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83" name="We Care Text">
            <a:extLst>
              <a:ext uri="{FF2B5EF4-FFF2-40B4-BE49-F238E27FC236}">
                <a16:creationId xmlns:a16="http://schemas.microsoft.com/office/drawing/2014/main" id="{8CAD2473-8A2B-D95B-029E-B8F99FB5CB4B}"/>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84" name="Thank you image">
            <a:extLst>
              <a:ext uri="{FF2B5EF4-FFF2-40B4-BE49-F238E27FC236}">
                <a16:creationId xmlns:a16="http://schemas.microsoft.com/office/drawing/2014/main" id="{523F6885-D378-1573-8EAB-9B1F09687CC9}"/>
              </a:ext>
            </a:extLst>
          </p:cNvPr>
          <p:cNvPicPr>
            <a:picLocks noChangeAspect="1"/>
          </p:cNvPicPr>
          <p:nvPr/>
        </p:nvPicPr>
        <p:blipFill>
          <a:blip r:embed="rId29"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85" name="Tech Specs 4">
            <a:extLst>
              <a:ext uri="{FF2B5EF4-FFF2-40B4-BE49-F238E27FC236}">
                <a16:creationId xmlns:a16="http://schemas.microsoft.com/office/drawing/2014/main" id="{5099DCB5-63E7-3500-B6EF-B28D876877DB}"/>
              </a:ext>
            </a:extLst>
          </p:cNvPr>
          <p:cNvGrpSpPr/>
          <p:nvPr/>
        </p:nvGrpSpPr>
        <p:grpSpPr>
          <a:xfrm>
            <a:off x="13799027" y="3744368"/>
            <a:ext cx="4536643" cy="338554"/>
            <a:chOff x="7904894" y="3744368"/>
            <a:chExt cx="4536643" cy="338554"/>
          </a:xfrm>
        </p:grpSpPr>
        <p:sp>
          <p:nvSpPr>
            <p:cNvPr id="186" name="TextBox 185">
              <a:extLst>
                <a:ext uri="{FF2B5EF4-FFF2-40B4-BE49-F238E27FC236}">
                  <a16:creationId xmlns:a16="http://schemas.microsoft.com/office/drawing/2014/main" id="{B2ECAF40-B371-676A-8589-0CEA160F6917}"/>
                </a:ext>
              </a:extLst>
            </p:cNvPr>
            <p:cNvSpPr txBox="1"/>
            <p:nvPr/>
          </p:nvSpPr>
          <p:spPr>
            <a:xfrm>
              <a:off x="7904894" y="3744368"/>
              <a:ext cx="2901974" cy="338554"/>
            </a:xfrm>
            <a:prstGeom prst="rect">
              <a:avLst/>
            </a:prstGeom>
            <a:solidFill>
              <a:srgbClr val="F47F26"/>
            </a:solidFill>
            <a:ln>
              <a:noFill/>
            </a:ln>
          </p:spPr>
          <p:txBody>
            <a:bodyPr wrap="square" rtlCol="0">
              <a:spAutoFit/>
            </a:bodyPr>
            <a:lstStyle/>
            <a:p>
              <a:r>
                <a:rPr lang="es-MX" sz="1600" dirty="0">
                  <a:solidFill>
                    <a:schemeClr val="bg1"/>
                  </a:solidFill>
                  <a:latin typeface="FRUTIGER LT 45 LIGHT" panose="02000503000000000000" pitchFamily="2" charset="0"/>
                </a:rPr>
                <a:t>Pantalla del Tubo</a:t>
              </a:r>
              <a:endParaRPr lang="en-MX" sz="1600" dirty="0">
                <a:solidFill>
                  <a:schemeClr val="bg1"/>
                </a:solidFill>
                <a:latin typeface="FRUTIGER LT 45 LIGHT" panose="02000503000000000000" pitchFamily="2" charset="0"/>
              </a:endParaRPr>
            </a:p>
          </p:txBody>
        </p:sp>
        <p:sp>
          <p:nvSpPr>
            <p:cNvPr id="187" name="TextBox 186">
              <a:extLst>
                <a:ext uri="{FF2B5EF4-FFF2-40B4-BE49-F238E27FC236}">
                  <a16:creationId xmlns:a16="http://schemas.microsoft.com/office/drawing/2014/main" id="{D8376029-7F63-2369-5E5D-64918D900532}"/>
                </a:ext>
              </a:extLst>
            </p:cNvPr>
            <p:cNvSpPr txBox="1"/>
            <p:nvPr/>
          </p:nvSpPr>
          <p:spPr>
            <a:xfrm>
              <a:off x="10872031" y="3744368"/>
              <a:ext cx="1569506" cy="338554"/>
            </a:xfrm>
            <a:prstGeom prst="rect">
              <a:avLst/>
            </a:prstGeom>
            <a:solidFill>
              <a:srgbClr val="F47F26"/>
            </a:solidFill>
            <a:ln>
              <a:noFill/>
            </a:ln>
          </p:spPr>
          <p:txBody>
            <a:bodyPr wrap="square" rtlCol="0">
              <a:spAutoFit/>
            </a:bodyPr>
            <a:lstStyle/>
            <a:p>
              <a:r>
                <a:rPr lang="en-MX" sz="1600" dirty="0">
                  <a:solidFill>
                    <a:schemeClr val="bg1"/>
                  </a:solidFill>
                  <a:latin typeface="FRUTIGER LT 45 LIGHT" panose="02000503000000000000" pitchFamily="2" charset="0"/>
                </a:rPr>
                <a:t>10 in</a:t>
              </a:r>
            </a:p>
          </p:txBody>
        </p:sp>
      </p:grpSp>
      <p:grpSp>
        <p:nvGrpSpPr>
          <p:cNvPr id="188" name="Tech Specs 3">
            <a:extLst>
              <a:ext uri="{FF2B5EF4-FFF2-40B4-BE49-F238E27FC236}">
                <a16:creationId xmlns:a16="http://schemas.microsoft.com/office/drawing/2014/main" id="{4F3D4DB1-1178-1D11-E7F2-13162C322B7E}"/>
              </a:ext>
            </a:extLst>
          </p:cNvPr>
          <p:cNvGrpSpPr/>
          <p:nvPr/>
        </p:nvGrpSpPr>
        <p:grpSpPr>
          <a:xfrm>
            <a:off x="13799026" y="3285737"/>
            <a:ext cx="4536644" cy="338554"/>
            <a:chOff x="7904893" y="3285737"/>
            <a:chExt cx="4536644" cy="338554"/>
          </a:xfrm>
        </p:grpSpPr>
        <p:sp>
          <p:nvSpPr>
            <p:cNvPr id="189" name="TextBox 188">
              <a:extLst>
                <a:ext uri="{FF2B5EF4-FFF2-40B4-BE49-F238E27FC236}">
                  <a16:creationId xmlns:a16="http://schemas.microsoft.com/office/drawing/2014/main" id="{8E0A5905-A615-2CC7-E23C-0181D613ADFE}"/>
                </a:ext>
              </a:extLst>
            </p:cNvPr>
            <p:cNvSpPr txBox="1"/>
            <p:nvPr/>
          </p:nvSpPr>
          <p:spPr>
            <a:xfrm>
              <a:off x="7904893" y="3285737"/>
              <a:ext cx="2898877" cy="338554"/>
            </a:xfrm>
            <a:prstGeom prst="rect">
              <a:avLst/>
            </a:prstGeom>
            <a:solidFill>
              <a:srgbClr val="F47F26"/>
            </a:solidFill>
            <a:ln>
              <a:noFill/>
            </a:ln>
          </p:spPr>
          <p:txBody>
            <a:bodyPr wrap="square" rtlCol="0">
              <a:spAutoFit/>
            </a:bodyPr>
            <a:lstStyle/>
            <a:p>
              <a:r>
                <a:rPr lang="es-MX" sz="1600" dirty="0">
                  <a:solidFill>
                    <a:schemeClr val="bg1"/>
                  </a:solidFill>
                  <a:latin typeface="FRUTIGER LT 45 LIGHT" panose="02000503000000000000" pitchFamily="2" charset="0"/>
                </a:rPr>
                <a:t>Límite de peso de la mesa</a:t>
              </a:r>
              <a:endParaRPr lang="en-MX" sz="1600" dirty="0">
                <a:solidFill>
                  <a:schemeClr val="bg1"/>
                </a:solidFill>
                <a:latin typeface="FRUTIGER LT 45 LIGHT" panose="02000503000000000000" pitchFamily="2" charset="0"/>
              </a:endParaRPr>
            </a:p>
          </p:txBody>
        </p:sp>
        <p:sp>
          <p:nvSpPr>
            <p:cNvPr id="190" name="TextBox 189">
              <a:extLst>
                <a:ext uri="{FF2B5EF4-FFF2-40B4-BE49-F238E27FC236}">
                  <a16:creationId xmlns:a16="http://schemas.microsoft.com/office/drawing/2014/main" id="{D6581284-0A0C-6C33-013E-CE51E3E48845}"/>
                </a:ext>
              </a:extLst>
            </p:cNvPr>
            <p:cNvSpPr txBox="1"/>
            <p:nvPr/>
          </p:nvSpPr>
          <p:spPr>
            <a:xfrm>
              <a:off x="10872031" y="3285737"/>
              <a:ext cx="1569506" cy="338554"/>
            </a:xfrm>
            <a:prstGeom prst="rect">
              <a:avLst/>
            </a:prstGeom>
            <a:solidFill>
              <a:srgbClr val="F47F26"/>
            </a:solidFill>
            <a:ln>
              <a:noFill/>
            </a:ln>
          </p:spPr>
          <p:txBody>
            <a:bodyPr wrap="square" rtlCol="0">
              <a:spAutoFit/>
            </a:bodyPr>
            <a:lstStyle/>
            <a:p>
              <a:r>
                <a:rPr lang="en-MX" sz="1600" dirty="0">
                  <a:solidFill>
                    <a:schemeClr val="bg1"/>
                  </a:solidFill>
                  <a:latin typeface="FRUTIGER LT 45 LIGHT" panose="02000503000000000000" pitchFamily="2" charset="0"/>
                </a:rPr>
                <a:t>650 lbs</a:t>
              </a:r>
            </a:p>
          </p:txBody>
        </p:sp>
      </p:grpSp>
      <p:grpSp>
        <p:nvGrpSpPr>
          <p:cNvPr id="191" name="Tech Specs 2">
            <a:extLst>
              <a:ext uri="{FF2B5EF4-FFF2-40B4-BE49-F238E27FC236}">
                <a16:creationId xmlns:a16="http://schemas.microsoft.com/office/drawing/2014/main" id="{2521D8E2-A38D-8896-E6BC-5B1B12DABEBE}"/>
              </a:ext>
            </a:extLst>
          </p:cNvPr>
          <p:cNvGrpSpPr/>
          <p:nvPr/>
        </p:nvGrpSpPr>
        <p:grpSpPr>
          <a:xfrm>
            <a:off x="13804675" y="2827105"/>
            <a:ext cx="4530994" cy="338554"/>
            <a:chOff x="7910542" y="2827105"/>
            <a:chExt cx="4530994" cy="338554"/>
          </a:xfrm>
        </p:grpSpPr>
        <p:sp>
          <p:nvSpPr>
            <p:cNvPr id="192" name="TextBox 191">
              <a:extLst>
                <a:ext uri="{FF2B5EF4-FFF2-40B4-BE49-F238E27FC236}">
                  <a16:creationId xmlns:a16="http://schemas.microsoft.com/office/drawing/2014/main" id="{5D5EA4C4-5CE2-BEA8-0F9B-D0D429F91391}"/>
                </a:ext>
              </a:extLst>
            </p:cNvPr>
            <p:cNvSpPr txBox="1"/>
            <p:nvPr/>
          </p:nvSpPr>
          <p:spPr>
            <a:xfrm>
              <a:off x="7910542" y="2827105"/>
              <a:ext cx="2898878" cy="338554"/>
            </a:xfrm>
            <a:prstGeom prst="rect">
              <a:avLst/>
            </a:prstGeom>
            <a:solidFill>
              <a:srgbClr val="F47F26"/>
            </a:solidFill>
            <a:ln>
              <a:noFill/>
            </a:ln>
          </p:spPr>
          <p:txBody>
            <a:bodyPr wrap="square" rtlCol="0">
              <a:spAutoFit/>
            </a:bodyPr>
            <a:lstStyle/>
            <a:p>
              <a:r>
                <a:rPr lang="es-MX" sz="1600" dirty="0">
                  <a:solidFill>
                    <a:schemeClr val="bg1"/>
                  </a:solidFill>
                  <a:latin typeface="FRUTIGER LT 45 LIGHT" panose="02000503000000000000" pitchFamily="2" charset="0"/>
                </a:rPr>
                <a:t>Dimensiones de la mesa</a:t>
              </a:r>
              <a:endParaRPr lang="en-MX" sz="1600" dirty="0">
                <a:solidFill>
                  <a:schemeClr val="bg1"/>
                </a:solidFill>
                <a:latin typeface="FRUTIGER LT 45 LIGHT" panose="02000503000000000000" pitchFamily="2" charset="0"/>
              </a:endParaRPr>
            </a:p>
          </p:txBody>
        </p:sp>
        <p:sp>
          <p:nvSpPr>
            <p:cNvPr id="193" name="TextBox 192">
              <a:extLst>
                <a:ext uri="{FF2B5EF4-FFF2-40B4-BE49-F238E27FC236}">
                  <a16:creationId xmlns:a16="http://schemas.microsoft.com/office/drawing/2014/main" id="{314FB0B1-7F11-1921-4F8F-6C5D5C185DFB}"/>
                </a:ext>
              </a:extLst>
            </p:cNvPr>
            <p:cNvSpPr txBox="1"/>
            <p:nvPr/>
          </p:nvSpPr>
          <p:spPr>
            <a:xfrm>
              <a:off x="10872031" y="2827105"/>
              <a:ext cx="1569505" cy="338554"/>
            </a:xfrm>
            <a:prstGeom prst="rect">
              <a:avLst/>
            </a:prstGeom>
            <a:solidFill>
              <a:srgbClr val="F47F26"/>
            </a:solidFill>
            <a:ln>
              <a:noFill/>
            </a:ln>
          </p:spPr>
          <p:txBody>
            <a:bodyPr wrap="square" rtlCol="0">
              <a:spAutoFit/>
            </a:bodyPr>
            <a:lstStyle/>
            <a:p>
              <a:r>
                <a:rPr lang="en-MX" sz="1600" dirty="0">
                  <a:solidFill>
                    <a:schemeClr val="bg1"/>
                  </a:solidFill>
                  <a:latin typeface="FRUTIGER LT 45 LIGHT" panose="02000503000000000000" pitchFamily="2" charset="0"/>
                </a:rPr>
                <a:t>85 x 35 in</a:t>
              </a:r>
            </a:p>
          </p:txBody>
        </p:sp>
      </p:grpSp>
      <p:grpSp>
        <p:nvGrpSpPr>
          <p:cNvPr id="194" name="Tech Specs 1">
            <a:extLst>
              <a:ext uri="{FF2B5EF4-FFF2-40B4-BE49-F238E27FC236}">
                <a16:creationId xmlns:a16="http://schemas.microsoft.com/office/drawing/2014/main" id="{FD3BF460-27AB-565D-2DA9-387561F599D0}"/>
              </a:ext>
            </a:extLst>
          </p:cNvPr>
          <p:cNvGrpSpPr/>
          <p:nvPr/>
        </p:nvGrpSpPr>
        <p:grpSpPr>
          <a:xfrm>
            <a:off x="13804674" y="2368473"/>
            <a:ext cx="4512797" cy="338554"/>
            <a:chOff x="7910541" y="2368473"/>
            <a:chExt cx="4512797" cy="338554"/>
          </a:xfrm>
        </p:grpSpPr>
        <p:sp>
          <p:nvSpPr>
            <p:cNvPr id="195" name="TextBox 194">
              <a:extLst>
                <a:ext uri="{FF2B5EF4-FFF2-40B4-BE49-F238E27FC236}">
                  <a16:creationId xmlns:a16="http://schemas.microsoft.com/office/drawing/2014/main" id="{726DF80E-60E7-6D0C-58C6-C7DF1D926EBC}"/>
                </a:ext>
              </a:extLst>
            </p:cNvPr>
            <p:cNvSpPr txBox="1"/>
            <p:nvPr/>
          </p:nvSpPr>
          <p:spPr>
            <a:xfrm>
              <a:off x="7910541" y="2368473"/>
              <a:ext cx="2898759" cy="338554"/>
            </a:xfrm>
            <a:prstGeom prst="rect">
              <a:avLst/>
            </a:prstGeom>
            <a:solidFill>
              <a:srgbClr val="F47F26"/>
            </a:solidFill>
            <a:ln>
              <a:noFill/>
            </a:ln>
          </p:spPr>
          <p:txBody>
            <a:bodyPr wrap="square" rtlCol="0">
              <a:spAutoFit/>
            </a:bodyPr>
            <a:lstStyle/>
            <a:p>
              <a:r>
                <a:rPr lang="es-MX" sz="1600" dirty="0">
                  <a:solidFill>
                    <a:schemeClr val="bg1"/>
                  </a:solidFill>
                  <a:latin typeface="FRUTIGER LT 45 LIGHT" panose="02000503000000000000" pitchFamily="2" charset="0"/>
                </a:rPr>
                <a:t>Rango de elevación de la mesa</a:t>
              </a:r>
              <a:endParaRPr lang="en-MX" sz="1600" dirty="0">
                <a:solidFill>
                  <a:schemeClr val="bg1"/>
                </a:solidFill>
                <a:latin typeface="FRUTIGER LT 45 LIGHT" panose="02000503000000000000" pitchFamily="2" charset="0"/>
              </a:endParaRPr>
            </a:p>
          </p:txBody>
        </p:sp>
        <p:sp>
          <p:nvSpPr>
            <p:cNvPr id="196" name="TextBox 195">
              <a:extLst>
                <a:ext uri="{FF2B5EF4-FFF2-40B4-BE49-F238E27FC236}">
                  <a16:creationId xmlns:a16="http://schemas.microsoft.com/office/drawing/2014/main" id="{F5403C22-C5E3-B982-669C-36DCF01E5EAF}"/>
                </a:ext>
              </a:extLst>
            </p:cNvPr>
            <p:cNvSpPr txBox="1"/>
            <p:nvPr/>
          </p:nvSpPr>
          <p:spPr>
            <a:xfrm>
              <a:off x="10872033" y="2368473"/>
              <a:ext cx="1551305" cy="338554"/>
            </a:xfrm>
            <a:prstGeom prst="rect">
              <a:avLst/>
            </a:prstGeom>
            <a:solidFill>
              <a:srgbClr val="F47F26"/>
            </a:solidFill>
            <a:ln>
              <a:noFill/>
            </a:ln>
          </p:spPr>
          <p:txBody>
            <a:bodyPr wrap="square" rtlCol="0">
              <a:spAutoFit/>
            </a:bodyPr>
            <a:lstStyle/>
            <a:p>
              <a:r>
                <a:rPr lang="en-MX" sz="1600" dirty="0">
                  <a:solidFill>
                    <a:schemeClr val="bg1"/>
                  </a:solidFill>
                  <a:latin typeface="FRUTIGER LT 45 LIGHT" panose="02000503000000000000" pitchFamily="2" charset="0"/>
                </a:rPr>
                <a:t>21.6-32.4 in</a:t>
              </a:r>
            </a:p>
          </p:txBody>
        </p:sp>
      </p:grpSp>
      <p:sp>
        <p:nvSpPr>
          <p:cNvPr id="197" name="Feature 1">
            <a:hlinkClick r:id="rId30" action="ppaction://hlinksldjump"/>
            <a:extLst>
              <a:ext uri="{FF2B5EF4-FFF2-40B4-BE49-F238E27FC236}">
                <a16:creationId xmlns:a16="http://schemas.microsoft.com/office/drawing/2014/main" id="{7F2486F9-BBAC-D523-6694-1302D7B122D0}"/>
              </a:ext>
            </a:extLst>
          </p:cNvPr>
          <p:cNvSpPr txBox="1"/>
          <p:nvPr/>
        </p:nvSpPr>
        <p:spPr>
          <a:xfrm>
            <a:off x="13799028" y="2500683"/>
            <a:ext cx="2805739"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Inalámbrico a Demanda</a:t>
            </a:r>
            <a:endParaRPr lang="en-MX">
              <a:solidFill>
                <a:schemeClr val="bg1"/>
              </a:solidFill>
              <a:latin typeface="FRUTIGER LT 45 LIGHT" panose="02000503000000000000" pitchFamily="2" charset="0"/>
            </a:endParaRPr>
          </a:p>
        </p:txBody>
      </p:sp>
      <p:sp>
        <p:nvSpPr>
          <p:cNvPr id="198" name="Feature 2">
            <a:hlinkClick r:id="rId31" action="ppaction://hlinksldjump"/>
            <a:extLst>
              <a:ext uri="{FF2B5EF4-FFF2-40B4-BE49-F238E27FC236}">
                <a16:creationId xmlns:a16="http://schemas.microsoft.com/office/drawing/2014/main" id="{C5A7356E-B377-16E4-46AC-66547C41B7E7}"/>
              </a:ext>
            </a:extLst>
          </p:cNvPr>
          <p:cNvSpPr txBox="1"/>
          <p:nvPr/>
        </p:nvSpPr>
        <p:spPr>
          <a:xfrm>
            <a:off x="13799026" y="2903356"/>
            <a:ext cx="2805739" cy="369332"/>
          </a:xfrm>
          <a:prstGeom prst="rect">
            <a:avLst/>
          </a:prstGeom>
          <a:solidFill>
            <a:srgbClr val="F47F26"/>
          </a:solidFill>
          <a:ln>
            <a:noFill/>
          </a:ln>
        </p:spPr>
        <p:txBody>
          <a:bodyPr wrap="square" rtlCol="0">
            <a:spAutoFit/>
          </a:bodyPr>
          <a:lstStyle/>
          <a:p>
            <a:r>
              <a:rPr lang="en-US" err="1">
                <a:solidFill>
                  <a:schemeClr val="bg1"/>
                </a:solidFill>
                <a:latin typeface="FRUTIGER LT 45 LIGHT" panose="02000503000000000000" pitchFamily="2" charset="0"/>
              </a:rPr>
              <a:t>Autocentrado</a:t>
            </a:r>
            <a:endParaRPr lang="en-MX">
              <a:solidFill>
                <a:schemeClr val="bg1"/>
              </a:solidFill>
              <a:latin typeface="FRUTIGER LT 45 LIGHT" panose="02000503000000000000" pitchFamily="2" charset="0"/>
            </a:endParaRPr>
          </a:p>
        </p:txBody>
      </p:sp>
      <p:sp>
        <p:nvSpPr>
          <p:cNvPr id="199" name="Feature 3">
            <a:hlinkClick r:id="rId32" action="ppaction://hlinksldjump"/>
            <a:extLst>
              <a:ext uri="{FF2B5EF4-FFF2-40B4-BE49-F238E27FC236}">
                <a16:creationId xmlns:a16="http://schemas.microsoft.com/office/drawing/2014/main" id="{0B58087E-7155-9477-B4BA-1994E922161B}"/>
              </a:ext>
            </a:extLst>
          </p:cNvPr>
          <p:cNvSpPr txBox="1"/>
          <p:nvPr/>
        </p:nvSpPr>
        <p:spPr>
          <a:xfrm>
            <a:off x="13799026" y="3306029"/>
            <a:ext cx="2805739" cy="369332"/>
          </a:xfrm>
          <a:prstGeom prst="rect">
            <a:avLst/>
          </a:prstGeom>
          <a:solidFill>
            <a:srgbClr val="F47F26"/>
          </a:solidFill>
          <a:ln>
            <a:noFill/>
          </a:ln>
        </p:spPr>
        <p:txBody>
          <a:bodyPr wrap="square" rtlCol="0">
            <a:spAutoFit/>
          </a:bodyPr>
          <a:lstStyle/>
          <a:p>
            <a:r>
              <a:rPr lang="en-US">
                <a:solidFill>
                  <a:schemeClr val="bg1"/>
                </a:solidFill>
                <a:latin typeface="FRUTIGER LT 45 LIGHT" panose="02000503000000000000" pitchFamily="2" charset="0"/>
              </a:rPr>
              <a:t>Smart Room</a:t>
            </a:r>
            <a:endParaRPr lang="en-MX">
              <a:solidFill>
                <a:schemeClr val="bg1"/>
              </a:solidFill>
              <a:latin typeface="FRUTIGER LT 45 LIGHT" panose="02000503000000000000" pitchFamily="2" charset="0"/>
            </a:endParaRPr>
          </a:p>
        </p:txBody>
      </p:sp>
      <p:sp>
        <p:nvSpPr>
          <p:cNvPr id="200" name="Feature 4">
            <a:hlinkClick r:id="rId33" action="ppaction://hlinksldjump"/>
            <a:extLst>
              <a:ext uri="{FF2B5EF4-FFF2-40B4-BE49-F238E27FC236}">
                <a16:creationId xmlns:a16="http://schemas.microsoft.com/office/drawing/2014/main" id="{617BC6B2-989D-FAF1-4D76-CDB9D1F2C04B}"/>
              </a:ext>
            </a:extLst>
          </p:cNvPr>
          <p:cNvSpPr txBox="1"/>
          <p:nvPr/>
        </p:nvSpPr>
        <p:spPr>
          <a:xfrm>
            <a:off x="13799026" y="3708702"/>
            <a:ext cx="2805739" cy="369332"/>
          </a:xfrm>
          <a:prstGeom prst="rect">
            <a:avLst/>
          </a:prstGeom>
          <a:solidFill>
            <a:srgbClr val="F47F26"/>
          </a:solidFill>
          <a:ln>
            <a:noFill/>
          </a:ln>
        </p:spPr>
        <p:txBody>
          <a:bodyPr wrap="square" rtlCol="0">
            <a:spAutoFit/>
          </a:bodyPr>
          <a:lstStyle/>
          <a:p>
            <a:r>
              <a:rPr lang="en-MX">
                <a:solidFill>
                  <a:schemeClr val="bg1"/>
                </a:solidFill>
                <a:latin typeface="FRUTIGER LT 45 LIGHT" panose="02000503000000000000" pitchFamily="2" charset="0"/>
              </a:rPr>
              <a:t>Auto LLI</a:t>
            </a:r>
          </a:p>
        </p:txBody>
      </p:sp>
      <p:sp>
        <p:nvSpPr>
          <p:cNvPr id="201" name="Feature 5">
            <a:hlinkClick r:id="rId34" action="ppaction://hlinksldjump"/>
            <a:extLst>
              <a:ext uri="{FF2B5EF4-FFF2-40B4-BE49-F238E27FC236}">
                <a16:creationId xmlns:a16="http://schemas.microsoft.com/office/drawing/2014/main" id="{27F2162D-3945-2B6B-E0FE-0842E9E3DD9F}"/>
              </a:ext>
            </a:extLst>
          </p:cNvPr>
          <p:cNvSpPr txBox="1"/>
          <p:nvPr/>
        </p:nvSpPr>
        <p:spPr>
          <a:xfrm>
            <a:off x="13799028" y="4421716"/>
            <a:ext cx="2805737" cy="369332"/>
          </a:xfrm>
          <a:prstGeom prst="rect">
            <a:avLst/>
          </a:prstGeom>
          <a:solidFill>
            <a:srgbClr val="F8A633"/>
          </a:solidFill>
          <a:ln>
            <a:noFill/>
          </a:ln>
        </p:spPr>
        <p:txBody>
          <a:bodyPr wrap="square" rtlCol="0">
            <a:spAutoFit/>
          </a:bodyPr>
          <a:lstStyle/>
          <a:p>
            <a:r>
              <a:rPr lang="es-ES">
                <a:solidFill>
                  <a:schemeClr val="bg1"/>
                </a:solidFill>
                <a:latin typeface="FRUTIGER LT 45 LIGHT" panose="02000503000000000000" pitchFamily="2" charset="0"/>
              </a:rPr>
              <a:t>Smart Noise Cancellation</a:t>
            </a:r>
            <a:endParaRPr lang="en-MX">
              <a:solidFill>
                <a:schemeClr val="bg1"/>
              </a:solidFill>
              <a:latin typeface="FRUTIGER LT 45 LIGHT" panose="02000503000000000000" pitchFamily="2" charset="0"/>
            </a:endParaRPr>
          </a:p>
        </p:txBody>
      </p:sp>
      <p:sp>
        <p:nvSpPr>
          <p:cNvPr id="202" name="Software Text">
            <a:extLst>
              <a:ext uri="{FF2B5EF4-FFF2-40B4-BE49-F238E27FC236}">
                <a16:creationId xmlns:a16="http://schemas.microsoft.com/office/drawing/2014/main" id="{6905D4D0-E11D-1D1C-4005-9CB639292B1C}"/>
              </a:ext>
            </a:extLst>
          </p:cNvPr>
          <p:cNvSpPr txBox="1"/>
          <p:nvPr/>
        </p:nvSpPr>
        <p:spPr>
          <a:xfrm>
            <a:off x="13799727" y="4139511"/>
            <a:ext cx="1402168" cy="276999"/>
          </a:xfrm>
          <a:prstGeom prst="rect">
            <a:avLst/>
          </a:prstGeom>
          <a:noFill/>
        </p:spPr>
        <p:txBody>
          <a:bodyPr wrap="square" rtlCol="0">
            <a:spAutoFit/>
          </a:bodyPr>
          <a:lstStyle/>
          <a:p>
            <a:r>
              <a:rPr lang="en-MX" sz="1200" b="1">
                <a:latin typeface="FRUTIGER LT 45 LIGHT" panose="02000503000000000000" pitchFamily="2" charset="0"/>
              </a:rPr>
              <a:t>Software</a:t>
            </a:r>
          </a:p>
        </p:txBody>
      </p:sp>
      <p:sp>
        <p:nvSpPr>
          <p:cNvPr id="203" name="Subtitle Detector Compatibility">
            <a:extLst>
              <a:ext uri="{FF2B5EF4-FFF2-40B4-BE49-F238E27FC236}">
                <a16:creationId xmlns:a16="http://schemas.microsoft.com/office/drawing/2014/main" id="{161D16EF-68EA-5F4C-0FAC-456A0676A47F}"/>
              </a:ext>
            </a:extLst>
          </p:cNvPr>
          <p:cNvSpPr txBox="1"/>
          <p:nvPr/>
        </p:nvSpPr>
        <p:spPr>
          <a:xfrm>
            <a:off x="13799026" y="1425985"/>
            <a:ext cx="4473974"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Compatibilidad de Detectores</a:t>
            </a:r>
          </a:p>
        </p:txBody>
      </p:sp>
      <p:sp>
        <p:nvSpPr>
          <p:cNvPr id="205" name="Subtitle Benefits">
            <a:extLst>
              <a:ext uri="{FF2B5EF4-FFF2-40B4-BE49-F238E27FC236}">
                <a16:creationId xmlns:a16="http://schemas.microsoft.com/office/drawing/2014/main" id="{D4B028D5-BD7A-9397-8AB8-6D2CF3C8B37E}"/>
              </a:ext>
            </a:extLst>
          </p:cNvPr>
          <p:cNvSpPr txBox="1"/>
          <p:nvPr/>
        </p:nvSpPr>
        <p:spPr>
          <a:xfrm>
            <a:off x="-3970381" y="2475443"/>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sp>
        <p:nvSpPr>
          <p:cNvPr id="206" name="Subtitle Festures">
            <a:extLst>
              <a:ext uri="{FF2B5EF4-FFF2-40B4-BE49-F238E27FC236}">
                <a16:creationId xmlns:a16="http://schemas.microsoft.com/office/drawing/2014/main" id="{11B06F14-563B-0571-82F5-CC76158E2DB4}"/>
              </a:ext>
            </a:extLst>
          </p:cNvPr>
          <p:cNvSpPr txBox="1"/>
          <p:nvPr/>
        </p:nvSpPr>
        <p:spPr>
          <a:xfrm>
            <a:off x="13764041" y="896656"/>
            <a:ext cx="1833835"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Características</a:t>
            </a:r>
          </a:p>
        </p:txBody>
      </p:sp>
      <p:sp>
        <p:nvSpPr>
          <p:cNvPr id="207" name="Subtitle Tech Specs">
            <a:extLst>
              <a:ext uri="{FF2B5EF4-FFF2-40B4-BE49-F238E27FC236}">
                <a16:creationId xmlns:a16="http://schemas.microsoft.com/office/drawing/2014/main" id="{BA27A819-3CBD-13BB-81EA-A8DACD987F50}"/>
              </a:ext>
            </a:extLst>
          </p:cNvPr>
          <p:cNvSpPr txBox="1"/>
          <p:nvPr/>
        </p:nvSpPr>
        <p:spPr>
          <a:xfrm>
            <a:off x="13793968" y="623513"/>
            <a:ext cx="2633726" cy="338554"/>
          </a:xfrm>
          <a:prstGeom prst="rect">
            <a:avLst/>
          </a:prstGeom>
          <a:noFill/>
        </p:spPr>
        <p:txBody>
          <a:bodyPr wrap="square" rtlCol="0">
            <a:spAutoFit/>
          </a:bodyPr>
          <a:lstStyle/>
          <a:p>
            <a:r>
              <a:rPr lang="es-MX" sz="1600" dirty="0">
                <a:solidFill>
                  <a:srgbClr val="F47F26"/>
                </a:solidFill>
                <a:latin typeface="FRUTIGER LT 45 LIGHT" panose="02000503000000000000" pitchFamily="2" charset="0"/>
              </a:rPr>
              <a:t>Especificaciones técnicas</a:t>
            </a:r>
          </a:p>
        </p:txBody>
      </p:sp>
      <p:sp>
        <p:nvSpPr>
          <p:cNvPr id="92" name="Menu Background">
            <a:extLst>
              <a:ext uri="{FF2B5EF4-FFF2-40B4-BE49-F238E27FC236}">
                <a16:creationId xmlns:a16="http://schemas.microsoft.com/office/drawing/2014/main" id="{6FCA0C73-906D-8FC7-6A14-4D0895C778F4}"/>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17" name="Menu Portafolio">
            <a:hlinkClick r:id="rId35" action="ppaction://hlinksldjump"/>
            <a:extLst>
              <a:ext uri="{FF2B5EF4-FFF2-40B4-BE49-F238E27FC236}">
                <a16:creationId xmlns:a16="http://schemas.microsoft.com/office/drawing/2014/main" id="{A0EEB575-EAE3-5573-67D2-DAC6FC7EBD26}"/>
              </a:ext>
            </a:extLst>
          </p:cNvPr>
          <p:cNvSpPr txBox="1"/>
          <p:nvPr/>
        </p:nvSpPr>
        <p:spPr>
          <a:xfrm>
            <a:off x="8814465"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18" name="Menu End Presentation">
            <a:hlinkClick r:id="" action="ppaction://hlinkshowjump?jump=lastslide"/>
            <a:extLst>
              <a:ext uri="{FF2B5EF4-FFF2-40B4-BE49-F238E27FC236}">
                <a16:creationId xmlns:a16="http://schemas.microsoft.com/office/drawing/2014/main" id="{05E8CB92-C69B-8201-B756-C937D817B565}"/>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19" name="Menu Detector">
            <a:hlinkClick r:id="rId36" action="ppaction://hlinksldjump"/>
            <a:extLst>
              <a:ext uri="{FF2B5EF4-FFF2-40B4-BE49-F238E27FC236}">
                <a16:creationId xmlns:a16="http://schemas.microsoft.com/office/drawing/2014/main" id="{F7C3EAE2-D021-957F-67AA-89C4DF66E5DA}"/>
              </a:ext>
            </a:extLst>
          </p:cNvPr>
          <p:cNvSpPr txBox="1"/>
          <p:nvPr/>
        </p:nvSpPr>
        <p:spPr>
          <a:xfrm>
            <a:off x="7407634"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20" name="Menu Photo Gallery">
            <a:hlinkClick r:id="rId37" action="ppaction://hlinksldjump"/>
            <a:extLst>
              <a:ext uri="{FF2B5EF4-FFF2-40B4-BE49-F238E27FC236}">
                <a16:creationId xmlns:a16="http://schemas.microsoft.com/office/drawing/2014/main" id="{56C8B381-6675-99AC-DF28-3E4EB085CDE2}"/>
              </a:ext>
            </a:extLst>
          </p:cNvPr>
          <p:cNvSpPr txBox="1"/>
          <p:nvPr/>
        </p:nvSpPr>
        <p:spPr>
          <a:xfrm>
            <a:off x="6000803"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Galería de Fotos</a:t>
            </a:r>
          </a:p>
        </p:txBody>
      </p:sp>
      <p:sp>
        <p:nvSpPr>
          <p:cNvPr id="139" name="Menu Benefits">
            <a:hlinkClick r:id="rId38" action="ppaction://hlinksldjump"/>
            <a:extLst>
              <a:ext uri="{FF2B5EF4-FFF2-40B4-BE49-F238E27FC236}">
                <a16:creationId xmlns:a16="http://schemas.microsoft.com/office/drawing/2014/main" id="{3905234D-9406-CD61-F96D-5A2A9190CA08}"/>
              </a:ext>
            </a:extLst>
          </p:cNvPr>
          <p:cNvSpPr txBox="1"/>
          <p:nvPr/>
        </p:nvSpPr>
        <p:spPr>
          <a:xfrm>
            <a:off x="459397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40" name="Menu Features">
            <a:hlinkClick r:id="rId39" action="ppaction://hlinksldjump"/>
            <a:extLst>
              <a:ext uri="{FF2B5EF4-FFF2-40B4-BE49-F238E27FC236}">
                <a16:creationId xmlns:a16="http://schemas.microsoft.com/office/drawing/2014/main" id="{AEA074E9-DCBE-7FB2-4473-648D1666FF06}"/>
              </a:ext>
            </a:extLst>
          </p:cNvPr>
          <p:cNvSpPr txBox="1"/>
          <p:nvPr/>
        </p:nvSpPr>
        <p:spPr>
          <a:xfrm>
            <a:off x="318714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Características</a:t>
            </a:r>
          </a:p>
        </p:txBody>
      </p:sp>
      <p:sp>
        <p:nvSpPr>
          <p:cNvPr id="141" name="Menu Specifications">
            <a:hlinkClick r:id="rId40" action="ppaction://hlinksldjump"/>
            <a:extLst>
              <a:ext uri="{FF2B5EF4-FFF2-40B4-BE49-F238E27FC236}">
                <a16:creationId xmlns:a16="http://schemas.microsoft.com/office/drawing/2014/main" id="{6FF5C7D3-9D64-480E-7FDC-6282A71068E5}"/>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42" name="Carestream Logo Menu">
            <a:hlinkClick r:id="" action="ppaction://hlinkshowjump?jump=firstslide"/>
            <a:extLst>
              <a:ext uri="{FF2B5EF4-FFF2-40B4-BE49-F238E27FC236}">
                <a16:creationId xmlns:a16="http://schemas.microsoft.com/office/drawing/2014/main" id="{FE718D35-89A2-B2C1-9667-6E71894026B0}"/>
              </a:ext>
            </a:extLst>
          </p:cNvPr>
          <p:cNvPicPr>
            <a:picLocks noChangeAspect="1"/>
          </p:cNvPicPr>
          <p:nvPr/>
        </p:nvPicPr>
        <p:blipFill>
          <a:blip r:embed="rId41"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208" name="DETECTORS">
            <a:extLst>
              <a:ext uri="{FF2B5EF4-FFF2-40B4-BE49-F238E27FC236}">
                <a16:creationId xmlns:a16="http://schemas.microsoft.com/office/drawing/2014/main" id="{C594B99C-9415-078C-9E6C-2DEF8C722A9E}"/>
              </a:ext>
            </a:extLst>
          </p:cNvPr>
          <p:cNvGrpSpPr/>
          <p:nvPr/>
        </p:nvGrpSpPr>
        <p:grpSpPr>
          <a:xfrm>
            <a:off x="-7890919" y="4139232"/>
            <a:ext cx="2042338" cy="2120888"/>
            <a:chOff x="5247304" y="4372963"/>
            <a:chExt cx="2042338" cy="2120888"/>
          </a:xfrm>
        </p:grpSpPr>
        <p:sp>
          <p:nvSpPr>
            <p:cNvPr id="209" name="Rectangulo Detectors">
              <a:hlinkClick r:id="rId42" action="ppaction://hlinksldjump"/>
              <a:extLst>
                <a:ext uri="{FF2B5EF4-FFF2-40B4-BE49-F238E27FC236}">
                  <a16:creationId xmlns:a16="http://schemas.microsoft.com/office/drawing/2014/main" id="{DBB182AB-BD0C-7EED-9450-B5F84BB58BAC}"/>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10" name="TextBox Detectors">
              <a:hlinkClick r:id="rId42" action="ppaction://hlinksldjump"/>
              <a:extLst>
                <a:ext uri="{FF2B5EF4-FFF2-40B4-BE49-F238E27FC236}">
                  <a16:creationId xmlns:a16="http://schemas.microsoft.com/office/drawing/2014/main" id="{6A694668-FE1F-CC27-856F-42A66B6C6C4E}"/>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11" name="Product image Detectors">
              <a:hlinkClick r:id="rId42" action="ppaction://hlinksldjump"/>
              <a:extLst>
                <a:ext uri="{FF2B5EF4-FFF2-40B4-BE49-F238E27FC236}">
                  <a16:creationId xmlns:a16="http://schemas.microsoft.com/office/drawing/2014/main" id="{604FB952-0499-944A-BFF7-1F95632D9073}"/>
                </a:ext>
              </a:extLst>
            </p:cNvPr>
            <p:cNvPicPr>
              <a:picLocks noChangeAspect="1"/>
            </p:cNvPicPr>
            <p:nvPr/>
          </p:nvPicPr>
          <p:blipFill>
            <a:blip r:embed="rId43"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37275063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 name="Title Evolution">
            <a:hlinkClick r:id="rId3" action="ppaction://hlinksldjump"/>
            <a:extLst>
              <a:ext uri="{FF2B5EF4-FFF2-40B4-BE49-F238E27FC236}">
                <a16:creationId xmlns:a16="http://schemas.microsoft.com/office/drawing/2014/main" id="{EA070E1D-7C2E-7CAF-C770-853D557AD5CE}"/>
              </a:ext>
            </a:extLst>
          </p:cNvPr>
          <p:cNvSpPr txBox="1"/>
          <p:nvPr/>
        </p:nvSpPr>
        <p:spPr>
          <a:xfrm>
            <a:off x="3709552" y="-2219640"/>
            <a:ext cx="4772896" cy="461665"/>
          </a:xfrm>
          <a:prstGeom prst="rect">
            <a:avLst/>
          </a:prstGeom>
          <a:noFill/>
        </p:spPr>
        <p:txBody>
          <a:bodyPr wrap="square" rtlCol="0">
            <a:spAutoFit/>
          </a:bodyPr>
          <a:lstStyle>
            <a:defPPr>
              <a:defRPr lang="en-SV"/>
            </a:defPPr>
            <a:lvl1pPr algn="ctr">
              <a:defRPr sz="2400" b="1">
                <a:latin typeface="FRUTIGER LT 65" panose="02000503000000000000" pitchFamily="2" charset="0"/>
              </a:defRPr>
            </a:lvl1pPr>
          </a:lstStyle>
          <a:p>
            <a:r>
              <a:rPr lang="en-US"/>
              <a:t>DRX-Evolution Plus</a:t>
            </a:r>
          </a:p>
        </p:txBody>
      </p:sp>
      <p:sp>
        <p:nvSpPr>
          <p:cNvPr id="139" name="Subtitle">
            <a:extLst>
              <a:ext uri="{FF2B5EF4-FFF2-40B4-BE49-F238E27FC236}">
                <a16:creationId xmlns:a16="http://schemas.microsoft.com/office/drawing/2014/main" id="{74660885-77F8-49A4-A6C0-C8F2512A9B37}"/>
              </a:ext>
            </a:extLst>
          </p:cNvPr>
          <p:cNvSpPr txBox="1"/>
          <p:nvPr/>
        </p:nvSpPr>
        <p:spPr>
          <a:xfrm>
            <a:off x="3868843" y="1304075"/>
            <a:ext cx="4473974" cy="400110"/>
          </a:xfrm>
          <a:prstGeom prst="rect">
            <a:avLst/>
          </a:prstGeom>
          <a:noFill/>
        </p:spPr>
        <p:txBody>
          <a:bodyPr wrap="square" rtlCol="0">
            <a:spAutoFit/>
          </a:bodyPr>
          <a:lstStyle/>
          <a:p>
            <a:pPr algn="ctr"/>
            <a:r>
              <a:rPr lang="es-MX" sz="2000" dirty="0">
                <a:solidFill>
                  <a:srgbClr val="F47F26"/>
                </a:solidFill>
                <a:latin typeface="FRUTIGER LT 45 LIGHT" panose="02000503000000000000" pitchFamily="2" charset="0"/>
              </a:rPr>
              <a:t>Compatibilidad de Detectores</a:t>
            </a:r>
          </a:p>
        </p:txBody>
      </p:sp>
      <p:sp>
        <p:nvSpPr>
          <p:cNvPr id="140" name="Title">
            <a:extLst>
              <a:ext uri="{FF2B5EF4-FFF2-40B4-BE49-F238E27FC236}">
                <a16:creationId xmlns:a16="http://schemas.microsoft.com/office/drawing/2014/main" id="{BEDC8559-056A-84AE-31AB-E657899BFCCB}"/>
              </a:ext>
            </a:extLst>
          </p:cNvPr>
          <p:cNvSpPr txBox="1"/>
          <p:nvPr/>
        </p:nvSpPr>
        <p:spPr>
          <a:xfrm>
            <a:off x="3849184" y="906440"/>
            <a:ext cx="4493633" cy="461665"/>
          </a:xfrm>
          <a:prstGeom prst="rect">
            <a:avLst/>
          </a:prstGeom>
          <a:noFill/>
        </p:spPr>
        <p:txBody>
          <a:bodyPr wrap="square" rtlCol="0">
            <a:spAutoFit/>
          </a:bodyPr>
          <a:lstStyle/>
          <a:p>
            <a:pPr algn="ctr"/>
            <a:r>
              <a:rPr lang="en-US" sz="2400" b="1" dirty="0">
                <a:latin typeface="FRUTIGER LT 65" panose="02000503000000000000" pitchFamily="2" charset="0"/>
              </a:rPr>
              <a:t>Sistema DRX-Compass OTC</a:t>
            </a:r>
          </a:p>
        </p:txBody>
      </p:sp>
      <p:grpSp>
        <p:nvGrpSpPr>
          <p:cNvPr id="210" name="DETECTOR COMPATIBILITY IMAGES">
            <a:extLst>
              <a:ext uri="{FF2B5EF4-FFF2-40B4-BE49-F238E27FC236}">
                <a16:creationId xmlns:a16="http://schemas.microsoft.com/office/drawing/2014/main" id="{7060EEAB-6EA9-E460-CCBC-E1BF77E43A71}"/>
              </a:ext>
            </a:extLst>
          </p:cNvPr>
          <p:cNvGrpSpPr/>
          <p:nvPr/>
        </p:nvGrpSpPr>
        <p:grpSpPr>
          <a:xfrm>
            <a:off x="506442" y="1879958"/>
            <a:ext cx="11361314" cy="4485024"/>
            <a:chOff x="506442" y="1879958"/>
            <a:chExt cx="11361314" cy="4485024"/>
          </a:xfrm>
        </p:grpSpPr>
        <p:sp>
          <p:nvSpPr>
            <p:cNvPr id="211" name="CuadroTexto 25">
              <a:extLst>
                <a:ext uri="{FF2B5EF4-FFF2-40B4-BE49-F238E27FC236}">
                  <a16:creationId xmlns:a16="http://schemas.microsoft.com/office/drawing/2014/main" id="{3A8B4F82-664C-95EB-8396-27E5A1DE7150}"/>
                </a:ext>
              </a:extLst>
            </p:cNvPr>
            <p:cNvSpPr txBox="1"/>
            <p:nvPr/>
          </p:nvSpPr>
          <p:spPr>
            <a:xfrm>
              <a:off x="1522840" y="6014246"/>
              <a:ext cx="1619354" cy="338554"/>
            </a:xfrm>
            <a:prstGeom prst="rect">
              <a:avLst/>
            </a:prstGeom>
            <a:noFill/>
          </p:spPr>
          <p:txBody>
            <a:bodyPr wrap="none" rtlCol="0">
              <a:spAutoFit/>
            </a:bodyPr>
            <a:lstStyle>
              <a:defPPr>
                <a:defRPr lang="en-SV"/>
              </a:defPPr>
              <a:lvl1pPr algn="ctr">
                <a:defRPr sz="2400" b="1">
                  <a:solidFill>
                    <a:schemeClr val="tx1">
                      <a:lumMod val="65000"/>
                      <a:lumOff val="35000"/>
                    </a:schemeClr>
                  </a:solidFill>
                  <a:latin typeface="Frutiger Bold" panose="020B0702020504020204" pitchFamily="34" charset="0"/>
                </a:defRPr>
              </a:lvl1pPr>
            </a:lstStyle>
            <a:p>
              <a:r>
                <a:rPr lang="es-MX" sz="1600" dirty="0">
                  <a:latin typeface="FRUTIGER LT 45 LIGHT" panose="02000503000000000000" pitchFamily="2" charset="0"/>
                </a:rPr>
                <a:t>DRX-Plus 3543C</a:t>
              </a:r>
            </a:p>
          </p:txBody>
        </p:sp>
        <p:sp>
          <p:nvSpPr>
            <p:cNvPr id="212" name="CuadroTexto 25">
              <a:extLst>
                <a:ext uri="{FF2B5EF4-FFF2-40B4-BE49-F238E27FC236}">
                  <a16:creationId xmlns:a16="http://schemas.microsoft.com/office/drawing/2014/main" id="{B9242E0F-B68E-18A4-085D-3F4D837A9B20}"/>
                </a:ext>
              </a:extLst>
            </p:cNvPr>
            <p:cNvSpPr txBox="1"/>
            <p:nvPr/>
          </p:nvSpPr>
          <p:spPr>
            <a:xfrm>
              <a:off x="5092984" y="6026428"/>
              <a:ext cx="1619354" cy="338554"/>
            </a:xfrm>
            <a:prstGeom prst="rect">
              <a:avLst/>
            </a:prstGeom>
            <a:noFill/>
          </p:spPr>
          <p:txBody>
            <a:bodyPr wrap="none" rtlCol="0">
              <a:spAutoFit/>
            </a:bodyPr>
            <a:lstStyle>
              <a:defPPr>
                <a:defRPr lang="en-SV"/>
              </a:defPPr>
              <a:lvl1pPr algn="ctr">
                <a:defRPr sz="2400" b="1">
                  <a:solidFill>
                    <a:schemeClr val="tx1">
                      <a:lumMod val="65000"/>
                      <a:lumOff val="35000"/>
                    </a:schemeClr>
                  </a:solidFill>
                  <a:latin typeface="Frutiger Bold" panose="020B0702020504020204" pitchFamily="34" charset="0"/>
                </a:defRPr>
              </a:lvl1pPr>
            </a:lstStyle>
            <a:p>
              <a:r>
                <a:rPr lang="es-MX" sz="1600" dirty="0">
                  <a:latin typeface="FRUTIGER LT 45 LIGHT" panose="02000503000000000000" pitchFamily="2" charset="0"/>
                </a:rPr>
                <a:t>DRX-Plus 2530C</a:t>
              </a:r>
            </a:p>
          </p:txBody>
        </p:sp>
        <p:grpSp>
          <p:nvGrpSpPr>
            <p:cNvPr id="213" name="Group 212">
              <a:extLst>
                <a:ext uri="{FF2B5EF4-FFF2-40B4-BE49-F238E27FC236}">
                  <a16:creationId xmlns:a16="http://schemas.microsoft.com/office/drawing/2014/main" id="{BC8BDCF6-4790-69E2-2939-5F3496AE3E14}"/>
                </a:ext>
              </a:extLst>
            </p:cNvPr>
            <p:cNvGrpSpPr/>
            <p:nvPr/>
          </p:nvGrpSpPr>
          <p:grpSpPr>
            <a:xfrm>
              <a:off x="506442" y="1879958"/>
              <a:ext cx="11361314" cy="4457881"/>
              <a:chOff x="506442" y="1879958"/>
              <a:chExt cx="11361314" cy="4457881"/>
            </a:xfrm>
          </p:grpSpPr>
          <p:sp>
            <p:nvSpPr>
              <p:cNvPr id="214" name="Can 213">
                <a:extLst>
                  <a:ext uri="{FF2B5EF4-FFF2-40B4-BE49-F238E27FC236}">
                    <a16:creationId xmlns:a16="http://schemas.microsoft.com/office/drawing/2014/main" id="{B8D5323C-E42F-4A68-5828-1C2CE1E3CE05}"/>
                  </a:ext>
                </a:extLst>
              </p:cNvPr>
              <p:cNvSpPr/>
              <p:nvPr/>
            </p:nvSpPr>
            <p:spPr>
              <a:xfrm>
                <a:off x="506442" y="3712063"/>
                <a:ext cx="1888734" cy="540000"/>
              </a:xfrm>
              <a:prstGeom prst="can">
                <a:avLst>
                  <a:gd name="adj" fmla="val 50000"/>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215" name="Picture 214">
                <a:hlinkClick r:id="rId4" action="ppaction://hlinksldjump"/>
                <a:extLst>
                  <a:ext uri="{FF2B5EF4-FFF2-40B4-BE49-F238E27FC236}">
                    <a16:creationId xmlns:a16="http://schemas.microsoft.com/office/drawing/2014/main" id="{57533219-EFA4-8E9D-4908-3025DAB181A3}"/>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801596" y="2477741"/>
                <a:ext cx="1298426" cy="1883848"/>
              </a:xfrm>
              <a:prstGeom prst="rect">
                <a:avLst/>
              </a:prstGeom>
              <a:noFill/>
            </p:spPr>
          </p:pic>
          <p:sp>
            <p:nvSpPr>
              <p:cNvPr id="216" name="CuadroTexto 25">
                <a:extLst>
                  <a:ext uri="{FF2B5EF4-FFF2-40B4-BE49-F238E27FC236}">
                    <a16:creationId xmlns:a16="http://schemas.microsoft.com/office/drawing/2014/main" id="{6D6AAB7E-8510-554D-9051-8FE50A10C0F2}"/>
                  </a:ext>
                </a:extLst>
              </p:cNvPr>
              <p:cNvSpPr txBox="1"/>
              <p:nvPr/>
            </p:nvSpPr>
            <p:spPr>
              <a:xfrm>
                <a:off x="1039478" y="4262010"/>
                <a:ext cx="822661" cy="338554"/>
              </a:xfrm>
              <a:prstGeom prst="rect">
                <a:avLst/>
              </a:prstGeom>
              <a:noFill/>
            </p:spPr>
            <p:txBody>
              <a:bodyPr wrap="none" rtlCol="0">
                <a:spAutoFit/>
              </a:bodyPr>
              <a:lstStyle>
                <a:defPPr>
                  <a:defRPr lang="en-SV"/>
                </a:defPPr>
                <a:lvl1pPr algn="ctr">
                  <a:defRPr sz="2400" b="1">
                    <a:solidFill>
                      <a:schemeClr val="tx1">
                        <a:lumMod val="65000"/>
                        <a:lumOff val="35000"/>
                      </a:schemeClr>
                    </a:solidFill>
                    <a:latin typeface="Frutiger Bold" panose="020B0702020504020204" pitchFamily="34" charset="0"/>
                  </a:defRPr>
                </a:lvl1pPr>
              </a:lstStyle>
              <a:p>
                <a:r>
                  <a:rPr lang="es-MX" sz="1600" dirty="0">
                    <a:latin typeface="FRUTIGER LT 45 LIGHT" panose="02000503000000000000" pitchFamily="2" charset="0"/>
                  </a:rPr>
                  <a:t>LUX 35</a:t>
                </a:r>
              </a:p>
            </p:txBody>
          </p:sp>
          <p:sp>
            <p:nvSpPr>
              <p:cNvPr id="217" name="CuadroTexto 24">
                <a:extLst>
                  <a:ext uri="{FF2B5EF4-FFF2-40B4-BE49-F238E27FC236}">
                    <a16:creationId xmlns:a16="http://schemas.microsoft.com/office/drawing/2014/main" id="{DB4977F1-FA35-8862-69E0-A18FFDA965E5}"/>
                  </a:ext>
                </a:extLst>
              </p:cNvPr>
              <p:cNvSpPr txBox="1"/>
              <p:nvPr/>
            </p:nvSpPr>
            <p:spPr>
              <a:xfrm>
                <a:off x="10410058" y="5820920"/>
                <a:ext cx="889987" cy="338554"/>
              </a:xfrm>
              <a:prstGeom prst="rect">
                <a:avLst/>
              </a:prstGeom>
              <a:noFill/>
            </p:spPr>
            <p:txBody>
              <a:bodyPr wrap="none" rtlCol="0">
                <a:spAutoFit/>
              </a:bodyPr>
              <a:lstStyle/>
              <a:p>
                <a:pPr algn="ctr"/>
                <a:r>
                  <a:rPr lang="es-MX" sz="1600" b="1" dirty="0">
                    <a:solidFill>
                      <a:schemeClr val="tx1">
                        <a:lumMod val="65000"/>
                        <a:lumOff val="35000"/>
                      </a:schemeClr>
                    </a:solidFill>
                    <a:latin typeface="FRUTIGER LT 45 LIGHT" panose="02000503000000000000" pitchFamily="2" charset="0"/>
                  </a:rPr>
                  <a:t>DRX-LC</a:t>
                </a:r>
              </a:p>
            </p:txBody>
          </p:sp>
          <p:cxnSp>
            <p:nvCxnSpPr>
              <p:cNvPr id="218" name="Straight Connector 217">
                <a:extLst>
                  <a:ext uri="{FF2B5EF4-FFF2-40B4-BE49-F238E27FC236}">
                    <a16:creationId xmlns:a16="http://schemas.microsoft.com/office/drawing/2014/main" id="{844E95C6-F461-2C30-2455-335645B0D1EE}"/>
                  </a:ext>
                </a:extLst>
              </p:cNvPr>
              <p:cNvCxnSpPr>
                <a:cxnSpLocks/>
              </p:cNvCxnSpPr>
              <p:nvPr/>
            </p:nvCxnSpPr>
            <p:spPr>
              <a:xfrm>
                <a:off x="1354007" y="2137705"/>
                <a:ext cx="9256705" cy="53576"/>
              </a:xfrm>
              <a:prstGeom prst="line">
                <a:avLst/>
              </a:prstGeom>
              <a:ln w="50800">
                <a:solidFill>
                  <a:srgbClr val="F57F25"/>
                </a:solidFill>
              </a:ln>
            </p:spPr>
            <p:style>
              <a:lnRef idx="1">
                <a:schemeClr val="accent1"/>
              </a:lnRef>
              <a:fillRef idx="0">
                <a:schemeClr val="accent1"/>
              </a:fillRef>
              <a:effectRef idx="0">
                <a:schemeClr val="accent1"/>
              </a:effectRef>
              <a:fontRef idx="minor">
                <a:schemeClr val="tx1"/>
              </a:fontRef>
            </p:style>
          </p:cxnSp>
          <p:sp>
            <p:nvSpPr>
              <p:cNvPr id="219" name="Oval 218">
                <a:extLst>
                  <a:ext uri="{FF2B5EF4-FFF2-40B4-BE49-F238E27FC236}">
                    <a16:creationId xmlns:a16="http://schemas.microsoft.com/office/drawing/2014/main" id="{2803E2E4-5EE5-15E9-AF93-EE62C96511FE}"/>
                  </a:ext>
                </a:extLst>
              </p:cNvPr>
              <p:cNvSpPr/>
              <p:nvPr/>
            </p:nvSpPr>
            <p:spPr>
              <a:xfrm>
                <a:off x="1308376" y="2587185"/>
                <a:ext cx="180000" cy="180000"/>
              </a:xfrm>
              <a:prstGeom prst="ellipse">
                <a:avLst/>
              </a:prstGeom>
              <a:solidFill>
                <a:srgbClr val="F57F25"/>
              </a:solidFill>
              <a:ln w="28575">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p>
            </p:txBody>
          </p:sp>
          <p:cxnSp>
            <p:nvCxnSpPr>
              <p:cNvPr id="220" name="Straight Connector 219">
                <a:extLst>
                  <a:ext uri="{FF2B5EF4-FFF2-40B4-BE49-F238E27FC236}">
                    <a16:creationId xmlns:a16="http://schemas.microsoft.com/office/drawing/2014/main" id="{6885F856-67B4-EF9C-5524-A68680E1B932}"/>
                  </a:ext>
                </a:extLst>
              </p:cNvPr>
              <p:cNvCxnSpPr>
                <a:cxnSpLocks/>
              </p:cNvCxnSpPr>
              <p:nvPr/>
            </p:nvCxnSpPr>
            <p:spPr>
              <a:xfrm flipH="1">
                <a:off x="1394958" y="2248549"/>
                <a:ext cx="4979" cy="438497"/>
              </a:xfrm>
              <a:prstGeom prst="line">
                <a:avLst/>
              </a:prstGeom>
              <a:ln w="50800">
                <a:solidFill>
                  <a:srgbClr val="F57F25"/>
                </a:solidFill>
              </a:ln>
            </p:spPr>
            <p:style>
              <a:lnRef idx="1">
                <a:schemeClr val="accent1"/>
              </a:lnRef>
              <a:fillRef idx="0">
                <a:schemeClr val="accent1"/>
              </a:fillRef>
              <a:effectRef idx="0">
                <a:schemeClr val="accent1"/>
              </a:effectRef>
              <a:fontRef idx="minor">
                <a:schemeClr val="tx1"/>
              </a:fontRef>
            </p:style>
          </p:cxnSp>
          <p:sp>
            <p:nvSpPr>
              <p:cNvPr id="221" name="Oval 220">
                <a:extLst>
                  <a:ext uri="{FF2B5EF4-FFF2-40B4-BE49-F238E27FC236}">
                    <a16:creationId xmlns:a16="http://schemas.microsoft.com/office/drawing/2014/main" id="{32AA71B2-D9CF-771B-9EE9-DBC0047EF470}"/>
                  </a:ext>
                </a:extLst>
              </p:cNvPr>
              <p:cNvSpPr/>
              <p:nvPr/>
            </p:nvSpPr>
            <p:spPr>
              <a:xfrm>
                <a:off x="1129937" y="1879958"/>
                <a:ext cx="540000" cy="540000"/>
              </a:xfrm>
              <a:prstGeom prst="ellipse">
                <a:avLst/>
              </a:prstGeom>
              <a:solidFill>
                <a:srgbClr val="F57F25"/>
              </a:solidFill>
              <a:ln w="28575">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MX" dirty="0"/>
                  <a:t>1</a:t>
                </a:r>
              </a:p>
            </p:txBody>
          </p:sp>
          <p:sp>
            <p:nvSpPr>
              <p:cNvPr id="222" name="Oval 221">
                <a:extLst>
                  <a:ext uri="{FF2B5EF4-FFF2-40B4-BE49-F238E27FC236}">
                    <a16:creationId xmlns:a16="http://schemas.microsoft.com/office/drawing/2014/main" id="{0310AADF-BDDC-2999-49DB-366B1DB41D5D}"/>
                  </a:ext>
                </a:extLst>
              </p:cNvPr>
              <p:cNvSpPr/>
              <p:nvPr/>
            </p:nvSpPr>
            <p:spPr>
              <a:xfrm>
                <a:off x="3967385" y="4147995"/>
                <a:ext cx="180000" cy="180000"/>
              </a:xfrm>
              <a:prstGeom prst="ellipse">
                <a:avLst/>
              </a:prstGeom>
              <a:solidFill>
                <a:srgbClr val="F57F25"/>
              </a:solidFill>
              <a:ln w="28575">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p>
            </p:txBody>
          </p:sp>
          <p:cxnSp>
            <p:nvCxnSpPr>
              <p:cNvPr id="223" name="Straight Connector 222">
                <a:extLst>
                  <a:ext uri="{FF2B5EF4-FFF2-40B4-BE49-F238E27FC236}">
                    <a16:creationId xmlns:a16="http://schemas.microsoft.com/office/drawing/2014/main" id="{1AE0798D-F098-B718-0078-BD5A73BB9A6E}"/>
                  </a:ext>
                </a:extLst>
              </p:cNvPr>
              <p:cNvCxnSpPr>
                <a:cxnSpLocks/>
                <a:stCxn id="224" idx="4"/>
                <a:endCxn id="222" idx="0"/>
              </p:cNvCxnSpPr>
              <p:nvPr/>
            </p:nvCxnSpPr>
            <p:spPr>
              <a:xfrm flipH="1">
                <a:off x="4057385" y="2419958"/>
                <a:ext cx="12460" cy="1728037"/>
              </a:xfrm>
              <a:prstGeom prst="line">
                <a:avLst/>
              </a:prstGeom>
              <a:ln w="50800">
                <a:solidFill>
                  <a:srgbClr val="F57F25"/>
                </a:solidFill>
              </a:ln>
            </p:spPr>
            <p:style>
              <a:lnRef idx="1">
                <a:schemeClr val="accent1"/>
              </a:lnRef>
              <a:fillRef idx="0">
                <a:schemeClr val="accent1"/>
              </a:fillRef>
              <a:effectRef idx="0">
                <a:schemeClr val="accent1"/>
              </a:effectRef>
              <a:fontRef idx="minor">
                <a:schemeClr val="tx1"/>
              </a:fontRef>
            </p:style>
          </p:cxnSp>
          <p:sp>
            <p:nvSpPr>
              <p:cNvPr id="224" name="Oval 223">
                <a:extLst>
                  <a:ext uri="{FF2B5EF4-FFF2-40B4-BE49-F238E27FC236}">
                    <a16:creationId xmlns:a16="http://schemas.microsoft.com/office/drawing/2014/main" id="{1BE6CE63-38A6-CDBE-C960-6EB66CC9D371}"/>
                  </a:ext>
                </a:extLst>
              </p:cNvPr>
              <p:cNvSpPr/>
              <p:nvPr/>
            </p:nvSpPr>
            <p:spPr>
              <a:xfrm>
                <a:off x="3799845" y="1879958"/>
                <a:ext cx="540000" cy="540000"/>
              </a:xfrm>
              <a:prstGeom prst="ellipse">
                <a:avLst/>
              </a:prstGeom>
              <a:solidFill>
                <a:srgbClr val="F57F25"/>
              </a:solidFill>
              <a:ln w="28575">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MX" dirty="0"/>
                  <a:t>2</a:t>
                </a:r>
              </a:p>
            </p:txBody>
          </p:sp>
          <p:sp>
            <p:nvSpPr>
              <p:cNvPr id="225" name="Oval 224">
                <a:extLst>
                  <a:ext uri="{FF2B5EF4-FFF2-40B4-BE49-F238E27FC236}">
                    <a16:creationId xmlns:a16="http://schemas.microsoft.com/office/drawing/2014/main" id="{906246EF-9B01-9669-7693-A32C305BF438}"/>
                  </a:ext>
                </a:extLst>
              </p:cNvPr>
              <p:cNvSpPr/>
              <p:nvPr/>
            </p:nvSpPr>
            <p:spPr>
              <a:xfrm>
                <a:off x="7300772" y="2606167"/>
                <a:ext cx="180000" cy="180000"/>
              </a:xfrm>
              <a:prstGeom prst="ellipse">
                <a:avLst/>
              </a:prstGeom>
              <a:solidFill>
                <a:srgbClr val="F57F25"/>
              </a:solidFill>
              <a:ln w="28575">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p>
            </p:txBody>
          </p:sp>
          <p:cxnSp>
            <p:nvCxnSpPr>
              <p:cNvPr id="226" name="Straight Connector 225">
                <a:extLst>
                  <a:ext uri="{FF2B5EF4-FFF2-40B4-BE49-F238E27FC236}">
                    <a16:creationId xmlns:a16="http://schemas.microsoft.com/office/drawing/2014/main" id="{6D4D0115-7992-2A1C-E6F3-3C49072869EC}"/>
                  </a:ext>
                </a:extLst>
              </p:cNvPr>
              <p:cNvCxnSpPr>
                <a:cxnSpLocks/>
                <a:endCxn id="225" idx="0"/>
              </p:cNvCxnSpPr>
              <p:nvPr/>
            </p:nvCxnSpPr>
            <p:spPr>
              <a:xfrm>
                <a:off x="7390772" y="2276189"/>
                <a:ext cx="0" cy="329978"/>
              </a:xfrm>
              <a:prstGeom prst="line">
                <a:avLst/>
              </a:prstGeom>
              <a:ln w="50800">
                <a:solidFill>
                  <a:srgbClr val="F57F25"/>
                </a:solidFill>
              </a:ln>
            </p:spPr>
            <p:style>
              <a:lnRef idx="1">
                <a:schemeClr val="accent1"/>
              </a:lnRef>
              <a:fillRef idx="0">
                <a:schemeClr val="accent1"/>
              </a:fillRef>
              <a:effectRef idx="0">
                <a:schemeClr val="accent1"/>
              </a:effectRef>
              <a:fontRef idx="minor">
                <a:schemeClr val="tx1"/>
              </a:fontRef>
            </p:style>
          </p:cxnSp>
          <p:sp>
            <p:nvSpPr>
              <p:cNvPr id="227" name="Oval 226">
                <a:extLst>
                  <a:ext uri="{FF2B5EF4-FFF2-40B4-BE49-F238E27FC236}">
                    <a16:creationId xmlns:a16="http://schemas.microsoft.com/office/drawing/2014/main" id="{FD4456BE-2B0E-DEB3-ADAA-9FBFF95EC535}"/>
                  </a:ext>
                </a:extLst>
              </p:cNvPr>
              <p:cNvSpPr/>
              <p:nvPr/>
            </p:nvSpPr>
            <p:spPr>
              <a:xfrm>
                <a:off x="7113496" y="1879958"/>
                <a:ext cx="540000" cy="540000"/>
              </a:xfrm>
              <a:prstGeom prst="ellipse">
                <a:avLst/>
              </a:prstGeom>
              <a:solidFill>
                <a:srgbClr val="F57F25"/>
              </a:solidFill>
              <a:ln w="28575">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MX" dirty="0"/>
                  <a:t>3</a:t>
                </a:r>
              </a:p>
            </p:txBody>
          </p:sp>
          <p:sp>
            <p:nvSpPr>
              <p:cNvPr id="228" name="Oval 227">
                <a:extLst>
                  <a:ext uri="{FF2B5EF4-FFF2-40B4-BE49-F238E27FC236}">
                    <a16:creationId xmlns:a16="http://schemas.microsoft.com/office/drawing/2014/main" id="{AF488F51-2076-0780-6C02-3B215BAC1025}"/>
                  </a:ext>
                </a:extLst>
              </p:cNvPr>
              <p:cNvSpPr/>
              <p:nvPr/>
            </p:nvSpPr>
            <p:spPr>
              <a:xfrm>
                <a:off x="10490151" y="3219642"/>
                <a:ext cx="180000" cy="180000"/>
              </a:xfrm>
              <a:prstGeom prst="ellipse">
                <a:avLst/>
              </a:prstGeom>
              <a:solidFill>
                <a:srgbClr val="F57F25"/>
              </a:solidFill>
              <a:ln w="28575">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p>
            </p:txBody>
          </p:sp>
          <p:cxnSp>
            <p:nvCxnSpPr>
              <p:cNvPr id="229" name="Straight Connector 228">
                <a:extLst>
                  <a:ext uri="{FF2B5EF4-FFF2-40B4-BE49-F238E27FC236}">
                    <a16:creationId xmlns:a16="http://schemas.microsoft.com/office/drawing/2014/main" id="{337AE053-DEE9-A577-8E2F-2478CA3A5666}"/>
                  </a:ext>
                </a:extLst>
              </p:cNvPr>
              <p:cNvCxnSpPr>
                <a:cxnSpLocks/>
              </p:cNvCxnSpPr>
              <p:nvPr/>
            </p:nvCxnSpPr>
            <p:spPr>
              <a:xfrm>
                <a:off x="10580151" y="2093379"/>
                <a:ext cx="0" cy="1191925"/>
              </a:xfrm>
              <a:prstGeom prst="line">
                <a:avLst/>
              </a:prstGeom>
              <a:ln w="50800">
                <a:solidFill>
                  <a:srgbClr val="F57F25"/>
                </a:solidFill>
              </a:ln>
            </p:spPr>
            <p:style>
              <a:lnRef idx="1">
                <a:schemeClr val="accent1"/>
              </a:lnRef>
              <a:fillRef idx="0">
                <a:schemeClr val="accent1"/>
              </a:fillRef>
              <a:effectRef idx="0">
                <a:schemeClr val="accent1"/>
              </a:effectRef>
              <a:fontRef idx="minor">
                <a:schemeClr val="tx1"/>
              </a:fontRef>
            </p:style>
          </p:cxnSp>
          <p:sp>
            <p:nvSpPr>
              <p:cNvPr id="230" name="Oval 229">
                <a:extLst>
                  <a:ext uri="{FF2B5EF4-FFF2-40B4-BE49-F238E27FC236}">
                    <a16:creationId xmlns:a16="http://schemas.microsoft.com/office/drawing/2014/main" id="{200D2249-F10B-FA93-DF03-1F910D488756}"/>
                  </a:ext>
                </a:extLst>
              </p:cNvPr>
              <p:cNvSpPr/>
              <p:nvPr/>
            </p:nvSpPr>
            <p:spPr>
              <a:xfrm>
                <a:off x="10315052" y="1879958"/>
                <a:ext cx="540000" cy="540000"/>
              </a:xfrm>
              <a:prstGeom prst="ellipse">
                <a:avLst/>
              </a:prstGeom>
              <a:solidFill>
                <a:srgbClr val="F57F25"/>
              </a:solidFill>
              <a:ln w="28575">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MX" dirty="0"/>
                  <a:t>4</a:t>
                </a:r>
              </a:p>
            </p:txBody>
          </p:sp>
          <p:sp>
            <p:nvSpPr>
              <p:cNvPr id="231" name="Can 230">
                <a:extLst>
                  <a:ext uri="{FF2B5EF4-FFF2-40B4-BE49-F238E27FC236}">
                    <a16:creationId xmlns:a16="http://schemas.microsoft.com/office/drawing/2014/main" id="{1C7871C0-BB37-6C5B-5C66-288700F42F52}"/>
                  </a:ext>
                </a:extLst>
              </p:cNvPr>
              <p:cNvSpPr/>
              <p:nvPr/>
            </p:nvSpPr>
            <p:spPr>
              <a:xfrm>
                <a:off x="9979022" y="5155614"/>
                <a:ext cx="1888734" cy="540000"/>
              </a:xfrm>
              <a:prstGeom prst="can">
                <a:avLst>
                  <a:gd name="adj" fmla="val 50000"/>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232" name="Picture 231">
                <a:hlinkClick r:id="rId6" action="ppaction://hlinksldjump"/>
                <a:extLst>
                  <a:ext uri="{FF2B5EF4-FFF2-40B4-BE49-F238E27FC236}">
                    <a16:creationId xmlns:a16="http://schemas.microsoft.com/office/drawing/2014/main" id="{225A3271-3EA5-1E12-DF8F-D73147EFC3D8}"/>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a:off x="9795251" y="3377154"/>
                <a:ext cx="1783199" cy="2113355"/>
              </a:xfrm>
              <a:prstGeom prst="rect">
                <a:avLst/>
              </a:prstGeom>
            </p:spPr>
          </p:pic>
          <p:sp>
            <p:nvSpPr>
              <p:cNvPr id="233" name="CuadroTexto 23">
                <a:extLst>
                  <a:ext uri="{FF2B5EF4-FFF2-40B4-BE49-F238E27FC236}">
                    <a16:creationId xmlns:a16="http://schemas.microsoft.com/office/drawing/2014/main" id="{9B3C2C64-485E-B45E-2DAE-3EBE93D2A84A}"/>
                  </a:ext>
                </a:extLst>
              </p:cNvPr>
              <p:cNvSpPr txBox="1"/>
              <p:nvPr/>
            </p:nvSpPr>
            <p:spPr>
              <a:xfrm>
                <a:off x="3147158" y="4400358"/>
                <a:ext cx="1845378" cy="338554"/>
              </a:xfrm>
              <a:prstGeom prst="rect">
                <a:avLst/>
              </a:prstGeom>
              <a:noFill/>
            </p:spPr>
            <p:txBody>
              <a:bodyPr wrap="none" rtlCol="0">
                <a:spAutoFit/>
              </a:bodyPr>
              <a:lstStyle>
                <a:defPPr>
                  <a:defRPr lang="en-SV"/>
                </a:defPPr>
                <a:lvl1pPr algn="ctr">
                  <a:defRPr sz="2400" b="1">
                    <a:solidFill>
                      <a:schemeClr val="tx1">
                        <a:lumMod val="65000"/>
                        <a:lumOff val="35000"/>
                      </a:schemeClr>
                    </a:solidFill>
                    <a:latin typeface="Frutiger Bold" panose="020B0702020504020204" pitchFamily="34" charset="0"/>
                  </a:defRPr>
                </a:lvl1pPr>
              </a:lstStyle>
              <a:p>
                <a:r>
                  <a:rPr lang="es-MX" sz="1600" dirty="0">
                    <a:latin typeface="FRUTIGER LT 45 LIGHT" panose="02000503000000000000" pitchFamily="2" charset="0"/>
                  </a:rPr>
                  <a:t>FAMILIA DRX-PLUS</a:t>
                </a:r>
              </a:p>
            </p:txBody>
          </p:sp>
          <p:sp>
            <p:nvSpPr>
              <p:cNvPr id="234" name="Can 233">
                <a:extLst>
                  <a:ext uri="{FF2B5EF4-FFF2-40B4-BE49-F238E27FC236}">
                    <a16:creationId xmlns:a16="http://schemas.microsoft.com/office/drawing/2014/main" id="{6F275FD9-8467-48AD-6A5A-3CEA14FD7778}"/>
                  </a:ext>
                </a:extLst>
              </p:cNvPr>
              <p:cNvSpPr/>
              <p:nvPr/>
            </p:nvSpPr>
            <p:spPr>
              <a:xfrm>
                <a:off x="1610003" y="5624269"/>
                <a:ext cx="1445028" cy="364350"/>
              </a:xfrm>
              <a:prstGeom prst="can">
                <a:avLst>
                  <a:gd name="adj" fmla="val 50000"/>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235" name="Picture 234">
                <a:hlinkClick r:id="rId8" action="ppaction://hlinksldjump"/>
                <a:extLst>
                  <a:ext uri="{FF2B5EF4-FFF2-40B4-BE49-F238E27FC236}">
                    <a16:creationId xmlns:a16="http://schemas.microsoft.com/office/drawing/2014/main" id="{C73A4634-A093-F814-0C4E-4340EF804179}"/>
                  </a:ext>
                </a:extLst>
              </p:cNvPr>
              <p:cNvPicPr>
                <a:picLocks noChangeAspect="1"/>
              </p:cNvPicPr>
              <p:nvPr/>
            </p:nvPicPr>
            <p:blipFill rotWithShape="1">
              <a:blip r:embed="rId9" cstate="screen">
                <a:clrChange>
                  <a:clrFrom>
                    <a:srgbClr val="FFFFFF"/>
                  </a:clrFrom>
                  <a:clrTo>
                    <a:srgbClr val="FFFFFF">
                      <a:alpha val="0"/>
                    </a:srgbClr>
                  </a:clrTo>
                </a:clrChange>
                <a:alphaModFix/>
                <a:extLst>
                  <a:ext uri="{28A0092B-C50C-407E-A947-70E740481C1C}">
                    <a14:useLocalDpi xmlns:a14="http://schemas.microsoft.com/office/drawing/2010/main"/>
                  </a:ext>
                </a:extLst>
              </a:blip>
              <a:srcRect/>
              <a:stretch/>
            </p:blipFill>
            <p:spPr>
              <a:xfrm>
                <a:off x="1851639" y="4811275"/>
                <a:ext cx="961756" cy="897908"/>
              </a:xfrm>
              <a:prstGeom prst="rect">
                <a:avLst/>
              </a:prstGeom>
              <a:effectLst>
                <a:reflection blurRad="6350" stA="23520" endPos="13775" dir="5400000" sy="-100000" algn="bl" rotWithShape="0"/>
              </a:effectLst>
            </p:spPr>
          </p:pic>
          <p:sp>
            <p:nvSpPr>
              <p:cNvPr id="236" name="Can 235">
                <a:extLst>
                  <a:ext uri="{FF2B5EF4-FFF2-40B4-BE49-F238E27FC236}">
                    <a16:creationId xmlns:a16="http://schemas.microsoft.com/office/drawing/2014/main" id="{F43016F4-C73E-CF61-8DBE-90F21453F6C7}"/>
                  </a:ext>
                </a:extLst>
              </p:cNvPr>
              <p:cNvSpPr/>
              <p:nvPr/>
            </p:nvSpPr>
            <p:spPr>
              <a:xfrm>
                <a:off x="3394439" y="5609308"/>
                <a:ext cx="1445028" cy="364350"/>
              </a:xfrm>
              <a:prstGeom prst="can">
                <a:avLst>
                  <a:gd name="adj" fmla="val 50000"/>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37" name="CuadroTexto 25">
                <a:extLst>
                  <a:ext uri="{FF2B5EF4-FFF2-40B4-BE49-F238E27FC236}">
                    <a16:creationId xmlns:a16="http://schemas.microsoft.com/office/drawing/2014/main" id="{98716E7E-4ECB-BCA0-7A81-0513C2F0D871}"/>
                  </a:ext>
                </a:extLst>
              </p:cNvPr>
              <p:cNvSpPr txBox="1"/>
              <p:nvPr/>
            </p:nvSpPr>
            <p:spPr>
              <a:xfrm>
                <a:off x="3307276" y="5999285"/>
                <a:ext cx="1619354" cy="338554"/>
              </a:xfrm>
              <a:prstGeom prst="rect">
                <a:avLst/>
              </a:prstGeom>
              <a:noFill/>
            </p:spPr>
            <p:txBody>
              <a:bodyPr wrap="none" rtlCol="0">
                <a:spAutoFit/>
              </a:bodyPr>
              <a:lstStyle>
                <a:defPPr>
                  <a:defRPr lang="en-SV"/>
                </a:defPPr>
                <a:lvl1pPr algn="ctr">
                  <a:defRPr sz="2400" b="1">
                    <a:solidFill>
                      <a:schemeClr val="tx1">
                        <a:lumMod val="65000"/>
                        <a:lumOff val="35000"/>
                      </a:schemeClr>
                    </a:solidFill>
                    <a:latin typeface="Frutiger Bold" panose="020B0702020504020204" pitchFamily="34" charset="0"/>
                  </a:defRPr>
                </a:lvl1pPr>
              </a:lstStyle>
              <a:p>
                <a:r>
                  <a:rPr lang="es-MX" sz="1600" dirty="0">
                    <a:latin typeface="FRUTIGER LT 45 LIGHT" panose="02000503000000000000" pitchFamily="2" charset="0"/>
                  </a:rPr>
                  <a:t>DRX-Plus 4343C</a:t>
                </a:r>
              </a:p>
            </p:txBody>
          </p:sp>
          <p:pic>
            <p:nvPicPr>
              <p:cNvPr id="238" name="Picture 237">
                <a:hlinkClick r:id="rId10" action="ppaction://hlinksldjump"/>
                <a:extLst>
                  <a:ext uri="{FF2B5EF4-FFF2-40B4-BE49-F238E27FC236}">
                    <a16:creationId xmlns:a16="http://schemas.microsoft.com/office/drawing/2014/main" id="{77C86CC9-F3D0-DD2A-9332-B113C156C89F}"/>
                  </a:ext>
                </a:extLst>
              </p:cNvPr>
              <p:cNvPicPr>
                <a:picLocks noChangeAspect="1"/>
              </p:cNvPicPr>
              <p:nvPr/>
            </p:nvPicPr>
            <p:blipFill rotWithShape="1">
              <a:blip r:embed="rId11" cstate="screen">
                <a:clrChange>
                  <a:clrFrom>
                    <a:srgbClr val="FEFEFE"/>
                  </a:clrFrom>
                  <a:clrTo>
                    <a:srgbClr val="FEFEFE">
                      <a:alpha val="0"/>
                    </a:srgbClr>
                  </a:clrTo>
                </a:clrChange>
                <a:extLst>
                  <a:ext uri="{28A0092B-C50C-407E-A947-70E740481C1C}">
                    <a14:useLocalDpi xmlns:a14="http://schemas.microsoft.com/office/drawing/2010/main"/>
                  </a:ext>
                </a:extLst>
              </a:blip>
              <a:srcRect/>
              <a:stretch/>
            </p:blipFill>
            <p:spPr>
              <a:xfrm>
                <a:off x="3656960" y="4842515"/>
                <a:ext cx="919986" cy="863400"/>
              </a:xfrm>
              <a:prstGeom prst="rect">
                <a:avLst/>
              </a:prstGeom>
              <a:effectLst>
                <a:reflection blurRad="6350" stA="12136" endPos="15983" dir="5400000" sy="-100000" algn="bl" rotWithShape="0"/>
              </a:effectLst>
            </p:spPr>
          </p:pic>
          <p:sp>
            <p:nvSpPr>
              <p:cNvPr id="239" name="Can 238">
                <a:extLst>
                  <a:ext uri="{FF2B5EF4-FFF2-40B4-BE49-F238E27FC236}">
                    <a16:creationId xmlns:a16="http://schemas.microsoft.com/office/drawing/2014/main" id="{E203024B-83A0-9C08-D470-2BD9FC7CD95B}"/>
                  </a:ext>
                </a:extLst>
              </p:cNvPr>
              <p:cNvSpPr/>
              <p:nvPr/>
            </p:nvSpPr>
            <p:spPr>
              <a:xfrm>
                <a:off x="5180147" y="5649265"/>
                <a:ext cx="1445028" cy="364350"/>
              </a:xfrm>
              <a:prstGeom prst="can">
                <a:avLst>
                  <a:gd name="adj" fmla="val 50000"/>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240" name="Picture 239">
                <a:hlinkClick r:id="rId12" action="ppaction://hlinksldjump"/>
                <a:extLst>
                  <a:ext uri="{FF2B5EF4-FFF2-40B4-BE49-F238E27FC236}">
                    <a16:creationId xmlns:a16="http://schemas.microsoft.com/office/drawing/2014/main" id="{FA28C216-29D9-22CB-7B69-C474DA13086B}"/>
                  </a:ext>
                </a:extLst>
              </p:cNvPr>
              <p:cNvPicPr>
                <a:picLocks noChangeAspect="1"/>
              </p:cNvPicPr>
              <p:nvPr/>
            </p:nvPicPr>
            <p:blipFill>
              <a:blip r:embed="rId13" cstate="screen">
                <a:extLst>
                  <a:ext uri="{28A0092B-C50C-407E-A947-70E740481C1C}">
                    <a14:useLocalDpi xmlns:a14="http://schemas.microsoft.com/office/drawing/2010/main"/>
                  </a:ext>
                </a:extLst>
              </a:blip>
              <a:srcRect/>
              <a:stretch/>
            </p:blipFill>
            <p:spPr>
              <a:xfrm>
                <a:off x="5565205" y="5169310"/>
                <a:ext cx="674913" cy="771329"/>
              </a:xfrm>
              <a:prstGeom prst="rect">
                <a:avLst/>
              </a:prstGeom>
            </p:spPr>
          </p:pic>
          <p:grpSp>
            <p:nvGrpSpPr>
              <p:cNvPr id="241" name="Focus 35">
                <a:extLst>
                  <a:ext uri="{FF2B5EF4-FFF2-40B4-BE49-F238E27FC236}">
                    <a16:creationId xmlns:a16="http://schemas.microsoft.com/office/drawing/2014/main" id="{5BA4F256-4D7E-B16C-5261-7B05635657EB}"/>
                  </a:ext>
                </a:extLst>
              </p:cNvPr>
              <p:cNvGrpSpPr/>
              <p:nvPr/>
            </p:nvGrpSpPr>
            <p:grpSpPr>
              <a:xfrm>
                <a:off x="7423457" y="3338437"/>
                <a:ext cx="1888734" cy="1713333"/>
                <a:chOff x="9393601" y="4643949"/>
                <a:chExt cx="1888734" cy="1713333"/>
              </a:xfrm>
            </p:grpSpPr>
            <p:sp>
              <p:nvSpPr>
                <p:cNvPr id="247" name="CuadroTexto 28">
                  <a:extLst>
                    <a:ext uri="{FF2B5EF4-FFF2-40B4-BE49-F238E27FC236}">
                      <a16:creationId xmlns:a16="http://schemas.microsoft.com/office/drawing/2014/main" id="{58D50E5C-4B6C-47CE-20BB-14A7EA91335B}"/>
                    </a:ext>
                  </a:extLst>
                </p:cNvPr>
                <p:cNvSpPr txBox="1"/>
                <p:nvPr/>
              </p:nvSpPr>
              <p:spPr>
                <a:xfrm>
                  <a:off x="9715747" y="6018728"/>
                  <a:ext cx="1244443" cy="338554"/>
                </a:xfrm>
                <a:prstGeom prst="rect">
                  <a:avLst/>
                </a:prstGeom>
                <a:noFill/>
              </p:spPr>
              <p:txBody>
                <a:bodyPr wrap="none" rtlCol="0">
                  <a:spAutoFit/>
                </a:bodyPr>
                <a:lstStyle>
                  <a:defPPr>
                    <a:defRPr lang="en-SV"/>
                  </a:defPPr>
                  <a:lvl1pPr algn="ctr">
                    <a:defRPr sz="2400" b="1">
                      <a:solidFill>
                        <a:schemeClr val="tx1">
                          <a:lumMod val="65000"/>
                          <a:lumOff val="35000"/>
                        </a:schemeClr>
                      </a:solidFill>
                      <a:latin typeface="Frutiger Bold" panose="020B0702020504020204" pitchFamily="34" charset="0"/>
                    </a:defRPr>
                  </a:lvl1pPr>
                </a:lstStyle>
                <a:p>
                  <a:r>
                    <a:rPr lang="es-MX" sz="1600" dirty="0">
                      <a:latin typeface="FRUTIGER LT 45 LIGHT" panose="02000503000000000000" pitchFamily="2" charset="0"/>
                    </a:rPr>
                    <a:t>FOCUS 35C</a:t>
                  </a:r>
                </a:p>
              </p:txBody>
            </p:sp>
            <p:sp>
              <p:nvSpPr>
                <p:cNvPr id="248" name="Can 247">
                  <a:extLst>
                    <a:ext uri="{FF2B5EF4-FFF2-40B4-BE49-F238E27FC236}">
                      <a16:creationId xmlns:a16="http://schemas.microsoft.com/office/drawing/2014/main" id="{3E0B222E-F68D-4EFD-2B92-F13AB7FA0F52}"/>
                    </a:ext>
                  </a:extLst>
                </p:cNvPr>
                <p:cNvSpPr/>
                <p:nvPr/>
              </p:nvSpPr>
              <p:spPr>
                <a:xfrm>
                  <a:off x="9393601" y="5452255"/>
                  <a:ext cx="1888734" cy="540000"/>
                </a:xfrm>
                <a:prstGeom prst="can">
                  <a:avLst>
                    <a:gd name="adj" fmla="val 50000"/>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249" name="Picture 248">
                  <a:hlinkClick r:id="rId14" action="ppaction://hlinksldjump"/>
                  <a:extLst>
                    <a:ext uri="{FF2B5EF4-FFF2-40B4-BE49-F238E27FC236}">
                      <a16:creationId xmlns:a16="http://schemas.microsoft.com/office/drawing/2014/main" id="{BAE2FFF3-9EA1-9445-9EE1-91906E0921DB}"/>
                    </a:ext>
                  </a:extLst>
                </p:cNvPr>
                <p:cNvPicPr>
                  <a:picLocks noChangeAspect="1"/>
                </p:cNvPicPr>
                <p:nvPr/>
              </p:nvPicPr>
              <p:blipFill rotWithShape="1">
                <a:blip r:embed="rId15" cstate="screen">
                  <a:extLst>
                    <a:ext uri="{28A0092B-C50C-407E-A947-70E740481C1C}">
                      <a14:useLocalDpi xmlns:a14="http://schemas.microsoft.com/office/drawing/2010/main"/>
                    </a:ext>
                  </a:extLst>
                </a:blip>
                <a:srcRect/>
                <a:stretch/>
              </p:blipFill>
              <p:spPr>
                <a:xfrm>
                  <a:off x="9624920" y="4643949"/>
                  <a:ext cx="1426096" cy="1310265"/>
                </a:xfrm>
                <a:prstGeom prst="rect">
                  <a:avLst/>
                </a:prstGeom>
              </p:spPr>
            </p:pic>
          </p:grpSp>
          <p:grpSp>
            <p:nvGrpSpPr>
              <p:cNvPr id="242" name="Focus 43">
                <a:extLst>
                  <a:ext uri="{FF2B5EF4-FFF2-40B4-BE49-F238E27FC236}">
                    <a16:creationId xmlns:a16="http://schemas.microsoft.com/office/drawing/2014/main" id="{51B07197-5AE8-A964-CE2F-22825B4BCDD0}"/>
                  </a:ext>
                </a:extLst>
              </p:cNvPr>
              <p:cNvGrpSpPr/>
              <p:nvPr/>
            </p:nvGrpSpPr>
            <p:grpSpPr>
              <a:xfrm>
                <a:off x="5382048" y="3314212"/>
                <a:ext cx="1888734" cy="1733887"/>
                <a:chOff x="1361674" y="3562078"/>
                <a:chExt cx="1888734" cy="1733887"/>
              </a:xfrm>
            </p:grpSpPr>
            <p:sp>
              <p:nvSpPr>
                <p:cNvPr id="244" name="CuadroTexto 27">
                  <a:extLst>
                    <a:ext uri="{FF2B5EF4-FFF2-40B4-BE49-F238E27FC236}">
                      <a16:creationId xmlns:a16="http://schemas.microsoft.com/office/drawing/2014/main" id="{965BDF65-8538-6F7F-23E8-5AB32BAB3591}"/>
                    </a:ext>
                  </a:extLst>
                </p:cNvPr>
                <p:cNvSpPr txBox="1"/>
                <p:nvPr/>
              </p:nvSpPr>
              <p:spPr>
                <a:xfrm>
                  <a:off x="1683820" y="4957411"/>
                  <a:ext cx="1244443" cy="338554"/>
                </a:xfrm>
                <a:prstGeom prst="rect">
                  <a:avLst/>
                </a:prstGeom>
                <a:noFill/>
              </p:spPr>
              <p:txBody>
                <a:bodyPr wrap="none" rtlCol="0">
                  <a:spAutoFit/>
                </a:bodyPr>
                <a:lstStyle>
                  <a:defPPr>
                    <a:defRPr lang="en-SV"/>
                  </a:defPPr>
                  <a:lvl1pPr algn="ctr">
                    <a:defRPr sz="2400" b="1">
                      <a:solidFill>
                        <a:schemeClr val="tx1">
                          <a:lumMod val="65000"/>
                          <a:lumOff val="35000"/>
                        </a:schemeClr>
                      </a:solidFill>
                      <a:latin typeface="Frutiger Bold" panose="020B0702020504020204" pitchFamily="34" charset="0"/>
                    </a:defRPr>
                  </a:lvl1pPr>
                </a:lstStyle>
                <a:p>
                  <a:r>
                    <a:rPr lang="es-MX" sz="1600" dirty="0">
                      <a:latin typeface="FRUTIGER LT 45 LIGHT" panose="02000503000000000000" pitchFamily="2" charset="0"/>
                    </a:rPr>
                    <a:t>FOCUS 43C</a:t>
                  </a:r>
                </a:p>
              </p:txBody>
            </p:sp>
            <p:sp>
              <p:nvSpPr>
                <p:cNvPr id="245" name="Can 244">
                  <a:extLst>
                    <a:ext uri="{FF2B5EF4-FFF2-40B4-BE49-F238E27FC236}">
                      <a16:creationId xmlns:a16="http://schemas.microsoft.com/office/drawing/2014/main" id="{C079D979-98C7-3FA5-4327-936DCEE91FB2}"/>
                    </a:ext>
                  </a:extLst>
                </p:cNvPr>
                <p:cNvSpPr/>
                <p:nvPr/>
              </p:nvSpPr>
              <p:spPr>
                <a:xfrm>
                  <a:off x="1361674" y="4382907"/>
                  <a:ext cx="1888734" cy="540000"/>
                </a:xfrm>
                <a:prstGeom prst="can">
                  <a:avLst>
                    <a:gd name="adj" fmla="val 50000"/>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246" name="Picture 245">
                  <a:hlinkClick r:id="rId16" action="ppaction://hlinksldjump"/>
                  <a:extLst>
                    <a:ext uri="{FF2B5EF4-FFF2-40B4-BE49-F238E27FC236}">
                      <a16:creationId xmlns:a16="http://schemas.microsoft.com/office/drawing/2014/main" id="{DEACCA17-BE6A-57C3-E918-C34A6DC6DC8F}"/>
                    </a:ext>
                  </a:extLst>
                </p:cNvPr>
                <p:cNvPicPr>
                  <a:picLocks noChangeAspect="1"/>
                </p:cNvPicPr>
                <p:nvPr/>
              </p:nvPicPr>
              <p:blipFill>
                <a:blip r:embed="rId17" cstate="screen">
                  <a:extLst>
                    <a:ext uri="{28A0092B-C50C-407E-A947-70E740481C1C}">
                      <a14:useLocalDpi xmlns:a14="http://schemas.microsoft.com/office/drawing/2010/main"/>
                    </a:ext>
                  </a:extLst>
                </a:blip>
                <a:stretch>
                  <a:fillRect/>
                </a:stretch>
              </p:blipFill>
              <p:spPr>
                <a:xfrm>
                  <a:off x="1602983" y="3562078"/>
                  <a:ext cx="1406117" cy="1630053"/>
                </a:xfrm>
                <a:prstGeom prst="rect">
                  <a:avLst/>
                </a:prstGeom>
              </p:spPr>
            </p:pic>
          </p:grpSp>
          <p:sp>
            <p:nvSpPr>
              <p:cNvPr id="243" name="CuadroTexto 23">
                <a:extLst>
                  <a:ext uri="{FF2B5EF4-FFF2-40B4-BE49-F238E27FC236}">
                    <a16:creationId xmlns:a16="http://schemas.microsoft.com/office/drawing/2014/main" id="{CB5ED0C4-35C5-C198-B451-7E2BD62CEEA4}"/>
                  </a:ext>
                </a:extLst>
              </p:cNvPr>
              <p:cNvSpPr txBox="1"/>
              <p:nvPr/>
            </p:nvSpPr>
            <p:spPr>
              <a:xfrm>
                <a:off x="6588501" y="2836017"/>
                <a:ext cx="1595310" cy="338554"/>
              </a:xfrm>
              <a:prstGeom prst="rect">
                <a:avLst/>
              </a:prstGeom>
              <a:noFill/>
            </p:spPr>
            <p:txBody>
              <a:bodyPr wrap="none" rtlCol="0">
                <a:spAutoFit/>
              </a:bodyPr>
              <a:lstStyle>
                <a:defPPr>
                  <a:defRPr lang="en-SV"/>
                </a:defPPr>
                <a:lvl1pPr algn="ctr">
                  <a:defRPr sz="2400" b="1">
                    <a:solidFill>
                      <a:schemeClr val="tx1">
                        <a:lumMod val="65000"/>
                        <a:lumOff val="35000"/>
                      </a:schemeClr>
                    </a:solidFill>
                    <a:latin typeface="Frutiger Bold" panose="020B0702020504020204" pitchFamily="34" charset="0"/>
                  </a:defRPr>
                </a:lvl1pPr>
              </a:lstStyle>
              <a:p>
                <a:r>
                  <a:rPr lang="es-MX" sz="1600" dirty="0">
                    <a:latin typeface="FRUTIGER LT 45 LIGHT" panose="02000503000000000000" pitchFamily="2" charset="0"/>
                  </a:rPr>
                  <a:t>FAMILIA FOCUS</a:t>
                </a:r>
              </a:p>
            </p:txBody>
          </p:sp>
        </p:grpSp>
      </p:grpSp>
      <p:sp>
        <p:nvSpPr>
          <p:cNvPr id="250" name="Footer Placeholder 4">
            <a:extLst>
              <a:ext uri="{FF2B5EF4-FFF2-40B4-BE49-F238E27FC236}">
                <a16:creationId xmlns:a16="http://schemas.microsoft.com/office/drawing/2014/main" id="{099C034B-189F-3E96-7401-E9090D1CB558}"/>
              </a:ext>
            </a:extLst>
          </p:cNvPr>
          <p:cNvSpPr txBox="1">
            <a:spLocks/>
          </p:cNvSpPr>
          <p:nvPr/>
        </p:nvSpPr>
        <p:spPr>
          <a:xfrm>
            <a:off x="4101937" y="642669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©2025 Carestream Health, Inc. </a:t>
            </a:r>
          </a:p>
        </p:txBody>
      </p:sp>
      <p:sp>
        <p:nvSpPr>
          <p:cNvPr id="251" name="Our Portafolio text box">
            <a:extLst>
              <a:ext uri="{FF2B5EF4-FFF2-40B4-BE49-F238E27FC236}">
                <a16:creationId xmlns:a16="http://schemas.microsoft.com/office/drawing/2014/main" id="{7EE52E6A-FC90-6E9A-F75A-E8E498ADECB3}"/>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252" name="Thank you Title">
            <a:extLst>
              <a:ext uri="{FF2B5EF4-FFF2-40B4-BE49-F238E27FC236}">
                <a16:creationId xmlns:a16="http://schemas.microsoft.com/office/drawing/2014/main" id="{8F735529-B904-CBDE-680A-C0F1510C2852}"/>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253" name="Why Us picture">
            <a:extLst>
              <a:ext uri="{FF2B5EF4-FFF2-40B4-BE49-F238E27FC236}">
                <a16:creationId xmlns:a16="http://schemas.microsoft.com/office/drawing/2014/main" id="{2B053C2C-7834-DA04-8149-EF7C48706AB8}"/>
              </a:ext>
            </a:extLst>
          </p:cNvPr>
          <p:cNvPicPr>
            <a:picLocks noChangeAspect="1"/>
          </p:cNvPicPr>
          <p:nvPr/>
        </p:nvPicPr>
        <p:blipFill>
          <a:blip r:embed="rId18"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grpSp>
        <p:nvGrpSpPr>
          <p:cNvPr id="254" name="PRINTING">
            <a:extLst>
              <a:ext uri="{FF2B5EF4-FFF2-40B4-BE49-F238E27FC236}">
                <a16:creationId xmlns:a16="http://schemas.microsoft.com/office/drawing/2014/main" id="{549C84E2-E438-0616-5F83-92E4C3D5734B}"/>
              </a:ext>
            </a:extLst>
          </p:cNvPr>
          <p:cNvGrpSpPr/>
          <p:nvPr/>
        </p:nvGrpSpPr>
        <p:grpSpPr>
          <a:xfrm>
            <a:off x="-4150933" y="4208655"/>
            <a:ext cx="2263350" cy="1982042"/>
            <a:chOff x="9691837" y="4522498"/>
            <a:chExt cx="2263350" cy="1982042"/>
          </a:xfrm>
        </p:grpSpPr>
        <p:sp>
          <p:nvSpPr>
            <p:cNvPr id="255" name="Rectangulo Printing">
              <a:hlinkClick r:id="rId19" action="ppaction://hlinksldjump"/>
              <a:extLst>
                <a:ext uri="{FF2B5EF4-FFF2-40B4-BE49-F238E27FC236}">
                  <a16:creationId xmlns:a16="http://schemas.microsoft.com/office/drawing/2014/main" id="{6ADF2D80-B711-593C-88D7-F342489C9DD2}"/>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56" name="TextBox Printing">
              <a:hlinkClick r:id="rId19" action="ppaction://hlinksldjump"/>
              <a:extLst>
                <a:ext uri="{FF2B5EF4-FFF2-40B4-BE49-F238E27FC236}">
                  <a16:creationId xmlns:a16="http://schemas.microsoft.com/office/drawing/2014/main" id="{F48A9B54-311A-317A-305C-53C2A1892F3B}"/>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257" name="Prodcut image 5950">
              <a:hlinkClick r:id="rId19" action="ppaction://hlinksldjump"/>
              <a:extLst>
                <a:ext uri="{FF2B5EF4-FFF2-40B4-BE49-F238E27FC236}">
                  <a16:creationId xmlns:a16="http://schemas.microsoft.com/office/drawing/2014/main" id="{677DACE5-1E9B-87A2-0B87-6B7D77CBAD48}"/>
                </a:ext>
              </a:extLst>
            </p:cNvPr>
            <p:cNvPicPr>
              <a:picLocks noChangeAspect="1" noChangeArrowheads="1"/>
            </p:cNvPicPr>
            <p:nvPr/>
          </p:nvPicPr>
          <p:blipFill>
            <a:blip r:embed="rId20"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258" name="Vita Flex">
              <a:hlinkClick r:id="rId19" action="ppaction://hlinksldjump"/>
              <a:extLst>
                <a:ext uri="{FF2B5EF4-FFF2-40B4-BE49-F238E27FC236}">
                  <a16:creationId xmlns:a16="http://schemas.microsoft.com/office/drawing/2014/main" id="{F4352633-D9FA-5634-C95B-ADF7D36AD7E7}"/>
                </a:ext>
              </a:extLst>
            </p:cNvPr>
            <p:cNvPicPr>
              <a:picLocks noChangeAspect="1"/>
            </p:cNvPicPr>
            <p:nvPr/>
          </p:nvPicPr>
          <p:blipFill>
            <a:blip r:embed="rId21"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263" name="RISE">
            <a:extLst>
              <a:ext uri="{FF2B5EF4-FFF2-40B4-BE49-F238E27FC236}">
                <a16:creationId xmlns:a16="http://schemas.microsoft.com/office/drawing/2014/main" id="{A2CDF370-2A83-B73D-DEF5-29CB6D9B47ED}"/>
              </a:ext>
            </a:extLst>
          </p:cNvPr>
          <p:cNvGrpSpPr/>
          <p:nvPr/>
        </p:nvGrpSpPr>
        <p:grpSpPr>
          <a:xfrm>
            <a:off x="-11285110" y="4208655"/>
            <a:ext cx="2042338" cy="1982042"/>
            <a:chOff x="3870208" y="4306822"/>
            <a:chExt cx="2042338" cy="1982042"/>
          </a:xfrm>
        </p:grpSpPr>
        <p:grpSp>
          <p:nvGrpSpPr>
            <p:cNvPr id="264" name="RISE">
              <a:extLst>
                <a:ext uri="{FF2B5EF4-FFF2-40B4-BE49-F238E27FC236}">
                  <a16:creationId xmlns:a16="http://schemas.microsoft.com/office/drawing/2014/main" id="{27FB7323-18DD-B538-C1F5-AC052870D063}"/>
                </a:ext>
              </a:extLst>
            </p:cNvPr>
            <p:cNvGrpSpPr/>
            <p:nvPr/>
          </p:nvGrpSpPr>
          <p:grpSpPr>
            <a:xfrm>
              <a:off x="3870208" y="4306822"/>
              <a:ext cx="2042338" cy="1982042"/>
              <a:chOff x="2933238" y="4372963"/>
              <a:chExt cx="2042338" cy="1982042"/>
            </a:xfrm>
          </p:grpSpPr>
          <p:sp>
            <p:nvSpPr>
              <p:cNvPr id="266" name="Rectangulo Rise">
                <a:hlinkClick r:id="rId22" action="ppaction://hlinksldjump"/>
                <a:extLst>
                  <a:ext uri="{FF2B5EF4-FFF2-40B4-BE49-F238E27FC236}">
                    <a16:creationId xmlns:a16="http://schemas.microsoft.com/office/drawing/2014/main" id="{7E9DD75B-B4E6-44D6-2A66-A8AA9985C2C6}"/>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67" name="TextBox Rise">
                <a:hlinkClick r:id="rId22" action="ppaction://hlinksldjump"/>
                <a:extLst>
                  <a:ext uri="{FF2B5EF4-FFF2-40B4-BE49-F238E27FC236}">
                    <a16:creationId xmlns:a16="http://schemas.microsoft.com/office/drawing/2014/main" id="{15EB55DC-989A-654B-3611-812947CE3E38}"/>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265" name="Picture 264">
              <a:hlinkClick r:id="rId22" action="ppaction://hlinksldjump"/>
              <a:extLst>
                <a:ext uri="{FF2B5EF4-FFF2-40B4-BE49-F238E27FC236}">
                  <a16:creationId xmlns:a16="http://schemas.microsoft.com/office/drawing/2014/main" id="{2BA24A1F-1A60-F967-A4EA-314C4B164381}"/>
                </a:ext>
              </a:extLst>
            </p:cNvPr>
            <p:cNvPicPr>
              <a:picLocks noChangeAspect="1"/>
            </p:cNvPicPr>
            <p:nvPr/>
          </p:nvPicPr>
          <p:blipFill>
            <a:blip r:embed="rId23"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268" name="REVOLUTION">
            <a:extLst>
              <a:ext uri="{FF2B5EF4-FFF2-40B4-BE49-F238E27FC236}">
                <a16:creationId xmlns:a16="http://schemas.microsoft.com/office/drawing/2014/main" id="{A8C8217A-5A2F-0211-1819-F68798A440F5}"/>
              </a:ext>
            </a:extLst>
          </p:cNvPr>
          <p:cNvGrpSpPr/>
          <p:nvPr/>
        </p:nvGrpSpPr>
        <p:grpSpPr>
          <a:xfrm>
            <a:off x="-14975241" y="4203612"/>
            <a:ext cx="2062983" cy="1992129"/>
            <a:chOff x="612262" y="4383050"/>
            <a:chExt cx="2062983" cy="1992129"/>
          </a:xfrm>
        </p:grpSpPr>
        <p:sp>
          <p:nvSpPr>
            <p:cNvPr id="269" name="Rectangulo Revolution">
              <a:hlinkClick r:id="rId24" action="ppaction://hlinksldjump"/>
              <a:extLst>
                <a:ext uri="{FF2B5EF4-FFF2-40B4-BE49-F238E27FC236}">
                  <a16:creationId xmlns:a16="http://schemas.microsoft.com/office/drawing/2014/main" id="{78EA1DB0-B12B-AF53-7FB8-98882A7DB945}"/>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270" name="Prodcut image Revolution">
              <a:hlinkClick r:id="rId24" action="ppaction://hlinksldjump"/>
              <a:extLst>
                <a:ext uri="{FF2B5EF4-FFF2-40B4-BE49-F238E27FC236}">
                  <a16:creationId xmlns:a16="http://schemas.microsoft.com/office/drawing/2014/main" id="{1437CEF6-52FB-5C98-A1FE-EA282AC8648B}"/>
                </a:ext>
              </a:extLst>
            </p:cNvPr>
            <p:cNvPicPr>
              <a:picLocks noChangeAspect="1"/>
            </p:cNvPicPr>
            <p:nvPr/>
          </p:nvPicPr>
          <p:blipFill>
            <a:blip r:embed="rId25"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271" name="TextBox Revolution">
              <a:hlinkClick r:id="rId24" action="ppaction://hlinksldjump"/>
              <a:extLst>
                <a:ext uri="{FF2B5EF4-FFF2-40B4-BE49-F238E27FC236}">
                  <a16:creationId xmlns:a16="http://schemas.microsoft.com/office/drawing/2014/main" id="{40FCD1B5-BB81-0DC4-A179-0997D2C94C18}"/>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272" name="EXCEL">
            <a:extLst>
              <a:ext uri="{FF2B5EF4-FFF2-40B4-BE49-F238E27FC236}">
                <a16:creationId xmlns:a16="http://schemas.microsoft.com/office/drawing/2014/main" id="{5C87919B-AFFE-9280-C954-8B45DA2BA89B}"/>
              </a:ext>
            </a:extLst>
          </p:cNvPr>
          <p:cNvGrpSpPr/>
          <p:nvPr/>
        </p:nvGrpSpPr>
        <p:grpSpPr>
          <a:xfrm>
            <a:off x="26541013" y="1885505"/>
            <a:ext cx="2057103" cy="1982042"/>
            <a:chOff x="9706418" y="2036246"/>
            <a:chExt cx="2057103" cy="1982042"/>
          </a:xfrm>
        </p:grpSpPr>
        <p:sp>
          <p:nvSpPr>
            <p:cNvPr id="273" name="Rectangulo Excel">
              <a:hlinkClick r:id="rId26" action="ppaction://hlinksldjump"/>
              <a:extLst>
                <a:ext uri="{FF2B5EF4-FFF2-40B4-BE49-F238E27FC236}">
                  <a16:creationId xmlns:a16="http://schemas.microsoft.com/office/drawing/2014/main" id="{9BEB46D6-F14A-FD0C-503F-48928A40A821}"/>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74" name="TextBox Excel">
              <a:hlinkClick r:id="rId26" action="ppaction://hlinksldjump"/>
              <a:extLst>
                <a:ext uri="{FF2B5EF4-FFF2-40B4-BE49-F238E27FC236}">
                  <a16:creationId xmlns:a16="http://schemas.microsoft.com/office/drawing/2014/main" id="{76FFCBBE-8C34-0316-446E-DBAA54237E96}"/>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275" name="Product image Excel">
              <a:hlinkClick r:id="rId26" action="ppaction://hlinksldjump"/>
              <a:extLst>
                <a:ext uri="{FF2B5EF4-FFF2-40B4-BE49-F238E27FC236}">
                  <a16:creationId xmlns:a16="http://schemas.microsoft.com/office/drawing/2014/main" id="{48F2E961-9AEC-10AD-F595-C0099A5476E4}"/>
                </a:ext>
              </a:extLst>
            </p:cNvPr>
            <p:cNvPicPr>
              <a:picLocks noChangeAspect="1"/>
            </p:cNvPicPr>
            <p:nvPr/>
          </p:nvPicPr>
          <p:blipFill>
            <a:blip r:embed="rId27"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276" name="COMPAS OTC">
            <a:extLst>
              <a:ext uri="{FF2B5EF4-FFF2-40B4-BE49-F238E27FC236}">
                <a16:creationId xmlns:a16="http://schemas.microsoft.com/office/drawing/2014/main" id="{93DEBF36-A70C-20E7-D1D1-A93D3A305286}"/>
              </a:ext>
            </a:extLst>
          </p:cNvPr>
          <p:cNvGrpSpPr/>
          <p:nvPr/>
        </p:nvGrpSpPr>
        <p:grpSpPr>
          <a:xfrm>
            <a:off x="22389051" y="1885505"/>
            <a:ext cx="2042338" cy="1982042"/>
            <a:chOff x="5078285" y="2036246"/>
            <a:chExt cx="2042338" cy="1982042"/>
          </a:xfrm>
        </p:grpSpPr>
        <p:sp>
          <p:nvSpPr>
            <p:cNvPr id="277" name="Rectangulo Compas OTC">
              <a:hlinkClick r:id="rId28" action="ppaction://hlinksldjump"/>
              <a:extLst>
                <a:ext uri="{FF2B5EF4-FFF2-40B4-BE49-F238E27FC236}">
                  <a16:creationId xmlns:a16="http://schemas.microsoft.com/office/drawing/2014/main" id="{D2A1C899-1170-76EB-062C-641353F7FDDF}"/>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78" name="TextBox Compass OTC">
              <a:hlinkClick r:id="rId28" action="ppaction://hlinksldjump"/>
              <a:extLst>
                <a:ext uri="{FF2B5EF4-FFF2-40B4-BE49-F238E27FC236}">
                  <a16:creationId xmlns:a16="http://schemas.microsoft.com/office/drawing/2014/main" id="{5CF426EA-AA41-CC90-1E03-B679B2B7BCC3}"/>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279" name="Product image Compass OTC">
              <a:hlinkClick r:id="rId28" action="ppaction://hlinksldjump"/>
              <a:extLst>
                <a:ext uri="{FF2B5EF4-FFF2-40B4-BE49-F238E27FC236}">
                  <a16:creationId xmlns:a16="http://schemas.microsoft.com/office/drawing/2014/main" id="{80392645-53FE-1DBD-6DB1-E5D9C25C6F37}"/>
                </a:ext>
              </a:extLst>
            </p:cNvPr>
            <p:cNvPicPr>
              <a:picLocks noChangeAspect="1"/>
            </p:cNvPicPr>
            <p:nvPr/>
          </p:nvPicPr>
          <p:blipFill rotWithShape="1">
            <a:blip r:embed="rId29"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280" name="COMPASS FMT">
            <a:extLst>
              <a:ext uri="{FF2B5EF4-FFF2-40B4-BE49-F238E27FC236}">
                <a16:creationId xmlns:a16="http://schemas.microsoft.com/office/drawing/2014/main" id="{228C3735-8961-792D-228C-F80AECB8EE81}"/>
              </a:ext>
            </a:extLst>
          </p:cNvPr>
          <p:cNvGrpSpPr/>
          <p:nvPr/>
        </p:nvGrpSpPr>
        <p:grpSpPr>
          <a:xfrm>
            <a:off x="18200403" y="1885505"/>
            <a:ext cx="2042338" cy="1982042"/>
            <a:chOff x="2774521" y="2046333"/>
            <a:chExt cx="2042338" cy="1982042"/>
          </a:xfrm>
        </p:grpSpPr>
        <p:grpSp>
          <p:nvGrpSpPr>
            <p:cNvPr id="281" name="Group 280">
              <a:extLst>
                <a:ext uri="{FF2B5EF4-FFF2-40B4-BE49-F238E27FC236}">
                  <a16:creationId xmlns:a16="http://schemas.microsoft.com/office/drawing/2014/main" id="{81535AB0-3D90-4274-6A90-C96792C2B090}"/>
                </a:ext>
              </a:extLst>
            </p:cNvPr>
            <p:cNvGrpSpPr/>
            <p:nvPr/>
          </p:nvGrpSpPr>
          <p:grpSpPr>
            <a:xfrm>
              <a:off x="2774521" y="2046333"/>
              <a:ext cx="2042338" cy="1982042"/>
              <a:chOff x="2774521" y="2046333"/>
              <a:chExt cx="2042338" cy="1982042"/>
            </a:xfrm>
          </p:grpSpPr>
          <p:sp>
            <p:nvSpPr>
              <p:cNvPr id="283" name="Rectangulo Horizon">
                <a:hlinkClick r:id="rId30" action="ppaction://hlinksldjump"/>
                <a:extLst>
                  <a:ext uri="{FF2B5EF4-FFF2-40B4-BE49-F238E27FC236}">
                    <a16:creationId xmlns:a16="http://schemas.microsoft.com/office/drawing/2014/main" id="{452D128B-162D-AAF9-7434-984A9AC286D9}"/>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84" name="TextBox Compass FMT">
                <a:hlinkClick r:id="rId30" action="ppaction://hlinksldjump"/>
                <a:extLst>
                  <a:ext uri="{FF2B5EF4-FFF2-40B4-BE49-F238E27FC236}">
                    <a16:creationId xmlns:a16="http://schemas.microsoft.com/office/drawing/2014/main" id="{5DF4A187-8AA0-DD58-0B01-7A4B5679A8A8}"/>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282" name="Picture 281">
              <a:hlinkClick r:id="rId30" action="ppaction://hlinksldjump"/>
              <a:extLst>
                <a:ext uri="{FF2B5EF4-FFF2-40B4-BE49-F238E27FC236}">
                  <a16:creationId xmlns:a16="http://schemas.microsoft.com/office/drawing/2014/main" id="{6B1E2EC1-AF8B-BBFC-FE7E-1B2876C8BA27}"/>
                </a:ext>
              </a:extLst>
            </p:cNvPr>
            <p:cNvPicPr>
              <a:picLocks noChangeAspect="1"/>
            </p:cNvPicPr>
            <p:nvPr/>
          </p:nvPicPr>
          <p:blipFill rotWithShape="1">
            <a:blip r:embed="rId31"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285" name="HORIZON">
            <a:extLst>
              <a:ext uri="{FF2B5EF4-FFF2-40B4-BE49-F238E27FC236}">
                <a16:creationId xmlns:a16="http://schemas.microsoft.com/office/drawing/2014/main" id="{5BE66C9E-E25F-1210-7743-A2C5BEABE299}"/>
              </a:ext>
            </a:extLst>
          </p:cNvPr>
          <p:cNvGrpSpPr/>
          <p:nvPr/>
        </p:nvGrpSpPr>
        <p:grpSpPr>
          <a:xfrm>
            <a:off x="14110573" y="1885505"/>
            <a:ext cx="2062983" cy="1982042"/>
            <a:chOff x="443243" y="2046333"/>
            <a:chExt cx="2062983" cy="1982042"/>
          </a:xfrm>
        </p:grpSpPr>
        <p:sp>
          <p:nvSpPr>
            <p:cNvPr id="286" name="Rectangulo Horizon">
              <a:hlinkClick r:id="rId32" action="ppaction://hlinksldjump"/>
              <a:extLst>
                <a:ext uri="{FF2B5EF4-FFF2-40B4-BE49-F238E27FC236}">
                  <a16:creationId xmlns:a16="http://schemas.microsoft.com/office/drawing/2014/main" id="{E022B66B-360F-1FD5-5F27-088C81D6508A}"/>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87" name="TextBox Horizon">
              <a:hlinkClick r:id="rId32" action="ppaction://hlinksldjump"/>
              <a:extLst>
                <a:ext uri="{FF2B5EF4-FFF2-40B4-BE49-F238E27FC236}">
                  <a16:creationId xmlns:a16="http://schemas.microsoft.com/office/drawing/2014/main" id="{D0F615F9-9AD3-3125-FD8B-9EFB98C0C86A}"/>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288" name="Product image Horizon">
              <a:hlinkClick r:id="rId32" action="ppaction://hlinksldjump"/>
              <a:extLst>
                <a:ext uri="{FF2B5EF4-FFF2-40B4-BE49-F238E27FC236}">
                  <a16:creationId xmlns:a16="http://schemas.microsoft.com/office/drawing/2014/main" id="{54F4DA44-C2DA-C8D2-1417-6E360599597B}"/>
                </a:ext>
              </a:extLst>
            </p:cNvPr>
            <p:cNvPicPr>
              <a:picLocks noChangeAspect="1"/>
            </p:cNvPicPr>
            <p:nvPr/>
          </p:nvPicPr>
          <p:blipFill rotWithShape="1">
            <a:blip r:embed="rId33"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289" name="Medical Imaging Title">
            <a:extLst>
              <a:ext uri="{FF2B5EF4-FFF2-40B4-BE49-F238E27FC236}">
                <a16:creationId xmlns:a16="http://schemas.microsoft.com/office/drawing/2014/main" id="{25AA03D9-D483-4F23-90E4-D0AF48DBD15C}"/>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290" name="We Care Text">
            <a:extLst>
              <a:ext uri="{FF2B5EF4-FFF2-40B4-BE49-F238E27FC236}">
                <a16:creationId xmlns:a16="http://schemas.microsoft.com/office/drawing/2014/main" id="{224D1A92-E9CA-A987-AA3E-6A0C7EA912E1}"/>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291" name="Thank you image">
            <a:extLst>
              <a:ext uri="{FF2B5EF4-FFF2-40B4-BE49-F238E27FC236}">
                <a16:creationId xmlns:a16="http://schemas.microsoft.com/office/drawing/2014/main" id="{F9BCADAC-84B6-86DB-0120-C4734D1EACBB}"/>
              </a:ext>
            </a:extLst>
          </p:cNvPr>
          <p:cNvPicPr>
            <a:picLocks noChangeAspect="1"/>
          </p:cNvPicPr>
          <p:nvPr/>
        </p:nvPicPr>
        <p:blipFill>
          <a:blip r:embed="rId34"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292" name="Tech Specs 4">
            <a:extLst>
              <a:ext uri="{FF2B5EF4-FFF2-40B4-BE49-F238E27FC236}">
                <a16:creationId xmlns:a16="http://schemas.microsoft.com/office/drawing/2014/main" id="{F9098117-D5DF-AA95-294A-194CB85E1C97}"/>
              </a:ext>
            </a:extLst>
          </p:cNvPr>
          <p:cNvGrpSpPr/>
          <p:nvPr/>
        </p:nvGrpSpPr>
        <p:grpSpPr>
          <a:xfrm>
            <a:off x="13799027" y="3744368"/>
            <a:ext cx="4536643" cy="338554"/>
            <a:chOff x="7904894" y="3744368"/>
            <a:chExt cx="4536643" cy="338554"/>
          </a:xfrm>
        </p:grpSpPr>
        <p:sp>
          <p:nvSpPr>
            <p:cNvPr id="293" name="TextBox 292">
              <a:extLst>
                <a:ext uri="{FF2B5EF4-FFF2-40B4-BE49-F238E27FC236}">
                  <a16:creationId xmlns:a16="http://schemas.microsoft.com/office/drawing/2014/main" id="{CA1C0102-3575-2F9F-24E2-6874C09E9BAB}"/>
                </a:ext>
              </a:extLst>
            </p:cNvPr>
            <p:cNvSpPr txBox="1"/>
            <p:nvPr/>
          </p:nvSpPr>
          <p:spPr>
            <a:xfrm>
              <a:off x="7904894" y="3744368"/>
              <a:ext cx="2901974" cy="338554"/>
            </a:xfrm>
            <a:prstGeom prst="rect">
              <a:avLst/>
            </a:prstGeom>
            <a:solidFill>
              <a:srgbClr val="F47F26"/>
            </a:solidFill>
            <a:ln>
              <a:noFill/>
            </a:ln>
          </p:spPr>
          <p:txBody>
            <a:bodyPr wrap="square" rtlCol="0">
              <a:spAutoFit/>
            </a:bodyPr>
            <a:lstStyle/>
            <a:p>
              <a:r>
                <a:rPr lang="es-MX" sz="1600" dirty="0">
                  <a:solidFill>
                    <a:schemeClr val="bg1"/>
                  </a:solidFill>
                  <a:latin typeface="FRUTIGER LT 45 LIGHT" panose="02000503000000000000" pitchFamily="2" charset="0"/>
                </a:rPr>
                <a:t>Pantalla del Tubo</a:t>
              </a:r>
              <a:endParaRPr lang="en-MX" sz="1600" dirty="0">
                <a:solidFill>
                  <a:schemeClr val="bg1"/>
                </a:solidFill>
                <a:latin typeface="FRUTIGER LT 45 LIGHT" panose="02000503000000000000" pitchFamily="2" charset="0"/>
              </a:endParaRPr>
            </a:p>
          </p:txBody>
        </p:sp>
        <p:sp>
          <p:nvSpPr>
            <p:cNvPr id="294" name="TextBox 293">
              <a:extLst>
                <a:ext uri="{FF2B5EF4-FFF2-40B4-BE49-F238E27FC236}">
                  <a16:creationId xmlns:a16="http://schemas.microsoft.com/office/drawing/2014/main" id="{768D1D01-C750-7BD0-E43E-19D10C8EC81E}"/>
                </a:ext>
              </a:extLst>
            </p:cNvPr>
            <p:cNvSpPr txBox="1"/>
            <p:nvPr/>
          </p:nvSpPr>
          <p:spPr>
            <a:xfrm>
              <a:off x="10872031" y="3744368"/>
              <a:ext cx="1569506" cy="338554"/>
            </a:xfrm>
            <a:prstGeom prst="rect">
              <a:avLst/>
            </a:prstGeom>
            <a:solidFill>
              <a:srgbClr val="F47F26"/>
            </a:solidFill>
            <a:ln>
              <a:noFill/>
            </a:ln>
          </p:spPr>
          <p:txBody>
            <a:bodyPr wrap="square" rtlCol="0">
              <a:spAutoFit/>
            </a:bodyPr>
            <a:lstStyle/>
            <a:p>
              <a:r>
                <a:rPr lang="en-MX" sz="1600" dirty="0">
                  <a:solidFill>
                    <a:schemeClr val="bg1"/>
                  </a:solidFill>
                  <a:latin typeface="FRUTIGER LT 45 LIGHT" panose="02000503000000000000" pitchFamily="2" charset="0"/>
                </a:rPr>
                <a:t>10 in</a:t>
              </a:r>
            </a:p>
          </p:txBody>
        </p:sp>
      </p:grpSp>
      <p:grpSp>
        <p:nvGrpSpPr>
          <p:cNvPr id="295" name="Tech Specs 3">
            <a:extLst>
              <a:ext uri="{FF2B5EF4-FFF2-40B4-BE49-F238E27FC236}">
                <a16:creationId xmlns:a16="http://schemas.microsoft.com/office/drawing/2014/main" id="{E2DCA0D6-4ED9-3009-C030-5542A7FAAB41}"/>
              </a:ext>
            </a:extLst>
          </p:cNvPr>
          <p:cNvGrpSpPr/>
          <p:nvPr/>
        </p:nvGrpSpPr>
        <p:grpSpPr>
          <a:xfrm>
            <a:off x="13799026" y="3285737"/>
            <a:ext cx="4536644" cy="338554"/>
            <a:chOff x="7904893" y="3285737"/>
            <a:chExt cx="4536644" cy="338554"/>
          </a:xfrm>
        </p:grpSpPr>
        <p:sp>
          <p:nvSpPr>
            <p:cNvPr id="296" name="TextBox 295">
              <a:extLst>
                <a:ext uri="{FF2B5EF4-FFF2-40B4-BE49-F238E27FC236}">
                  <a16:creationId xmlns:a16="http://schemas.microsoft.com/office/drawing/2014/main" id="{FDE2AAB4-C8E5-CBC5-DB27-044E7662466F}"/>
                </a:ext>
              </a:extLst>
            </p:cNvPr>
            <p:cNvSpPr txBox="1"/>
            <p:nvPr/>
          </p:nvSpPr>
          <p:spPr>
            <a:xfrm>
              <a:off x="7904893" y="3285737"/>
              <a:ext cx="2898877" cy="338554"/>
            </a:xfrm>
            <a:prstGeom prst="rect">
              <a:avLst/>
            </a:prstGeom>
            <a:solidFill>
              <a:srgbClr val="F47F26"/>
            </a:solidFill>
            <a:ln>
              <a:noFill/>
            </a:ln>
          </p:spPr>
          <p:txBody>
            <a:bodyPr wrap="square" rtlCol="0">
              <a:spAutoFit/>
            </a:bodyPr>
            <a:lstStyle/>
            <a:p>
              <a:r>
                <a:rPr lang="es-MX" sz="1600" dirty="0">
                  <a:solidFill>
                    <a:schemeClr val="bg1"/>
                  </a:solidFill>
                  <a:latin typeface="FRUTIGER LT 45 LIGHT" panose="02000503000000000000" pitchFamily="2" charset="0"/>
                </a:rPr>
                <a:t>Límite de peso de la mesa</a:t>
              </a:r>
              <a:endParaRPr lang="en-MX" sz="1600" dirty="0">
                <a:solidFill>
                  <a:schemeClr val="bg1"/>
                </a:solidFill>
                <a:latin typeface="FRUTIGER LT 45 LIGHT" panose="02000503000000000000" pitchFamily="2" charset="0"/>
              </a:endParaRPr>
            </a:p>
          </p:txBody>
        </p:sp>
        <p:sp>
          <p:nvSpPr>
            <p:cNvPr id="297" name="TextBox 296">
              <a:extLst>
                <a:ext uri="{FF2B5EF4-FFF2-40B4-BE49-F238E27FC236}">
                  <a16:creationId xmlns:a16="http://schemas.microsoft.com/office/drawing/2014/main" id="{41F5B437-49C8-E0F1-4AC0-07B60BE32C84}"/>
                </a:ext>
              </a:extLst>
            </p:cNvPr>
            <p:cNvSpPr txBox="1"/>
            <p:nvPr/>
          </p:nvSpPr>
          <p:spPr>
            <a:xfrm>
              <a:off x="10872031" y="3285737"/>
              <a:ext cx="1569506" cy="338554"/>
            </a:xfrm>
            <a:prstGeom prst="rect">
              <a:avLst/>
            </a:prstGeom>
            <a:solidFill>
              <a:srgbClr val="F47F26"/>
            </a:solidFill>
            <a:ln>
              <a:noFill/>
            </a:ln>
          </p:spPr>
          <p:txBody>
            <a:bodyPr wrap="square" rtlCol="0">
              <a:spAutoFit/>
            </a:bodyPr>
            <a:lstStyle/>
            <a:p>
              <a:r>
                <a:rPr lang="en-MX" sz="1600" dirty="0">
                  <a:solidFill>
                    <a:schemeClr val="bg1"/>
                  </a:solidFill>
                  <a:latin typeface="FRUTIGER LT 45 LIGHT" panose="02000503000000000000" pitchFamily="2" charset="0"/>
                </a:rPr>
                <a:t>650 lbs</a:t>
              </a:r>
            </a:p>
          </p:txBody>
        </p:sp>
      </p:grpSp>
      <p:grpSp>
        <p:nvGrpSpPr>
          <p:cNvPr id="298" name="Tech Specs 2">
            <a:extLst>
              <a:ext uri="{FF2B5EF4-FFF2-40B4-BE49-F238E27FC236}">
                <a16:creationId xmlns:a16="http://schemas.microsoft.com/office/drawing/2014/main" id="{FA73D156-9A5E-875E-3BDB-3049A706A276}"/>
              </a:ext>
            </a:extLst>
          </p:cNvPr>
          <p:cNvGrpSpPr/>
          <p:nvPr/>
        </p:nvGrpSpPr>
        <p:grpSpPr>
          <a:xfrm>
            <a:off x="13804675" y="2827105"/>
            <a:ext cx="4530994" cy="338554"/>
            <a:chOff x="7910542" y="2827105"/>
            <a:chExt cx="4530994" cy="338554"/>
          </a:xfrm>
        </p:grpSpPr>
        <p:sp>
          <p:nvSpPr>
            <p:cNvPr id="299" name="TextBox 298">
              <a:extLst>
                <a:ext uri="{FF2B5EF4-FFF2-40B4-BE49-F238E27FC236}">
                  <a16:creationId xmlns:a16="http://schemas.microsoft.com/office/drawing/2014/main" id="{B4380AB3-DA3F-6423-1A34-ADBC2D7B5463}"/>
                </a:ext>
              </a:extLst>
            </p:cNvPr>
            <p:cNvSpPr txBox="1"/>
            <p:nvPr/>
          </p:nvSpPr>
          <p:spPr>
            <a:xfrm>
              <a:off x="7910542" y="2827105"/>
              <a:ext cx="2898878" cy="338554"/>
            </a:xfrm>
            <a:prstGeom prst="rect">
              <a:avLst/>
            </a:prstGeom>
            <a:solidFill>
              <a:srgbClr val="F47F26"/>
            </a:solidFill>
            <a:ln>
              <a:noFill/>
            </a:ln>
          </p:spPr>
          <p:txBody>
            <a:bodyPr wrap="square" rtlCol="0">
              <a:spAutoFit/>
            </a:bodyPr>
            <a:lstStyle/>
            <a:p>
              <a:r>
                <a:rPr lang="es-MX" sz="1600" dirty="0">
                  <a:solidFill>
                    <a:schemeClr val="bg1"/>
                  </a:solidFill>
                  <a:latin typeface="FRUTIGER LT 45 LIGHT" panose="02000503000000000000" pitchFamily="2" charset="0"/>
                </a:rPr>
                <a:t>Dimensiones de la mesa</a:t>
              </a:r>
              <a:endParaRPr lang="en-MX" sz="1600" dirty="0">
                <a:solidFill>
                  <a:schemeClr val="bg1"/>
                </a:solidFill>
                <a:latin typeface="FRUTIGER LT 45 LIGHT" panose="02000503000000000000" pitchFamily="2" charset="0"/>
              </a:endParaRPr>
            </a:p>
          </p:txBody>
        </p:sp>
        <p:sp>
          <p:nvSpPr>
            <p:cNvPr id="300" name="TextBox 299">
              <a:extLst>
                <a:ext uri="{FF2B5EF4-FFF2-40B4-BE49-F238E27FC236}">
                  <a16:creationId xmlns:a16="http://schemas.microsoft.com/office/drawing/2014/main" id="{43A51552-E432-FED3-1B47-8D5D790FEF24}"/>
                </a:ext>
              </a:extLst>
            </p:cNvPr>
            <p:cNvSpPr txBox="1"/>
            <p:nvPr/>
          </p:nvSpPr>
          <p:spPr>
            <a:xfrm>
              <a:off x="10872031" y="2827105"/>
              <a:ext cx="1569505" cy="338554"/>
            </a:xfrm>
            <a:prstGeom prst="rect">
              <a:avLst/>
            </a:prstGeom>
            <a:solidFill>
              <a:srgbClr val="F47F26"/>
            </a:solidFill>
            <a:ln>
              <a:noFill/>
            </a:ln>
          </p:spPr>
          <p:txBody>
            <a:bodyPr wrap="square" rtlCol="0">
              <a:spAutoFit/>
            </a:bodyPr>
            <a:lstStyle/>
            <a:p>
              <a:r>
                <a:rPr lang="en-MX" sz="1600" dirty="0">
                  <a:solidFill>
                    <a:schemeClr val="bg1"/>
                  </a:solidFill>
                  <a:latin typeface="FRUTIGER LT 45 LIGHT" panose="02000503000000000000" pitchFamily="2" charset="0"/>
                </a:rPr>
                <a:t>85 x 35 in</a:t>
              </a:r>
            </a:p>
          </p:txBody>
        </p:sp>
      </p:grpSp>
      <p:grpSp>
        <p:nvGrpSpPr>
          <p:cNvPr id="301" name="Tech Specs 1">
            <a:extLst>
              <a:ext uri="{FF2B5EF4-FFF2-40B4-BE49-F238E27FC236}">
                <a16:creationId xmlns:a16="http://schemas.microsoft.com/office/drawing/2014/main" id="{7306CA93-59C8-AA7D-BF5F-4A992BBC2364}"/>
              </a:ext>
            </a:extLst>
          </p:cNvPr>
          <p:cNvGrpSpPr/>
          <p:nvPr/>
        </p:nvGrpSpPr>
        <p:grpSpPr>
          <a:xfrm>
            <a:off x="13804674" y="2368473"/>
            <a:ext cx="4512797" cy="338554"/>
            <a:chOff x="7910541" y="2368473"/>
            <a:chExt cx="4512797" cy="338554"/>
          </a:xfrm>
        </p:grpSpPr>
        <p:sp>
          <p:nvSpPr>
            <p:cNvPr id="302" name="TextBox 301">
              <a:extLst>
                <a:ext uri="{FF2B5EF4-FFF2-40B4-BE49-F238E27FC236}">
                  <a16:creationId xmlns:a16="http://schemas.microsoft.com/office/drawing/2014/main" id="{D4F41539-263E-2555-C106-2972DBC7BF10}"/>
                </a:ext>
              </a:extLst>
            </p:cNvPr>
            <p:cNvSpPr txBox="1"/>
            <p:nvPr/>
          </p:nvSpPr>
          <p:spPr>
            <a:xfrm>
              <a:off x="7910541" y="2368473"/>
              <a:ext cx="2898759" cy="338554"/>
            </a:xfrm>
            <a:prstGeom prst="rect">
              <a:avLst/>
            </a:prstGeom>
            <a:solidFill>
              <a:srgbClr val="F47F26"/>
            </a:solidFill>
            <a:ln>
              <a:noFill/>
            </a:ln>
          </p:spPr>
          <p:txBody>
            <a:bodyPr wrap="square" rtlCol="0">
              <a:spAutoFit/>
            </a:bodyPr>
            <a:lstStyle/>
            <a:p>
              <a:r>
                <a:rPr lang="es-MX" sz="1600" dirty="0">
                  <a:solidFill>
                    <a:schemeClr val="bg1"/>
                  </a:solidFill>
                  <a:latin typeface="FRUTIGER LT 45 LIGHT" panose="02000503000000000000" pitchFamily="2" charset="0"/>
                </a:rPr>
                <a:t>Rango de elevación de la mesa</a:t>
              </a:r>
              <a:endParaRPr lang="en-MX" sz="1600" dirty="0">
                <a:solidFill>
                  <a:schemeClr val="bg1"/>
                </a:solidFill>
                <a:latin typeface="FRUTIGER LT 45 LIGHT" panose="02000503000000000000" pitchFamily="2" charset="0"/>
              </a:endParaRPr>
            </a:p>
          </p:txBody>
        </p:sp>
        <p:sp>
          <p:nvSpPr>
            <p:cNvPr id="303" name="TextBox 302">
              <a:extLst>
                <a:ext uri="{FF2B5EF4-FFF2-40B4-BE49-F238E27FC236}">
                  <a16:creationId xmlns:a16="http://schemas.microsoft.com/office/drawing/2014/main" id="{488EE2D6-EC81-91C4-C328-D89B4D4B8E3F}"/>
                </a:ext>
              </a:extLst>
            </p:cNvPr>
            <p:cNvSpPr txBox="1"/>
            <p:nvPr/>
          </p:nvSpPr>
          <p:spPr>
            <a:xfrm>
              <a:off x="10872033" y="2368473"/>
              <a:ext cx="1551305" cy="338554"/>
            </a:xfrm>
            <a:prstGeom prst="rect">
              <a:avLst/>
            </a:prstGeom>
            <a:solidFill>
              <a:srgbClr val="F47F26"/>
            </a:solidFill>
            <a:ln>
              <a:noFill/>
            </a:ln>
          </p:spPr>
          <p:txBody>
            <a:bodyPr wrap="square" rtlCol="0">
              <a:spAutoFit/>
            </a:bodyPr>
            <a:lstStyle/>
            <a:p>
              <a:r>
                <a:rPr lang="en-MX" sz="1600" dirty="0">
                  <a:solidFill>
                    <a:schemeClr val="bg1"/>
                  </a:solidFill>
                  <a:latin typeface="FRUTIGER LT 45 LIGHT" panose="02000503000000000000" pitchFamily="2" charset="0"/>
                </a:rPr>
                <a:t>21.6-32.4 in</a:t>
              </a:r>
            </a:p>
          </p:txBody>
        </p:sp>
      </p:grpSp>
      <p:sp>
        <p:nvSpPr>
          <p:cNvPr id="304" name="Feature 1">
            <a:hlinkClick r:id="rId35" action="ppaction://hlinksldjump"/>
            <a:extLst>
              <a:ext uri="{FF2B5EF4-FFF2-40B4-BE49-F238E27FC236}">
                <a16:creationId xmlns:a16="http://schemas.microsoft.com/office/drawing/2014/main" id="{C0D7C240-E598-A89A-6A87-D47FEF3A4039}"/>
              </a:ext>
            </a:extLst>
          </p:cNvPr>
          <p:cNvSpPr txBox="1"/>
          <p:nvPr/>
        </p:nvSpPr>
        <p:spPr>
          <a:xfrm>
            <a:off x="13799028" y="2500683"/>
            <a:ext cx="2805739"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Inalámbrico a Demanda</a:t>
            </a:r>
            <a:endParaRPr lang="en-MX">
              <a:solidFill>
                <a:schemeClr val="bg1"/>
              </a:solidFill>
              <a:latin typeface="FRUTIGER LT 45 LIGHT" panose="02000503000000000000" pitchFamily="2" charset="0"/>
            </a:endParaRPr>
          </a:p>
        </p:txBody>
      </p:sp>
      <p:sp>
        <p:nvSpPr>
          <p:cNvPr id="305" name="Feature 2">
            <a:hlinkClick r:id="rId36" action="ppaction://hlinksldjump"/>
            <a:extLst>
              <a:ext uri="{FF2B5EF4-FFF2-40B4-BE49-F238E27FC236}">
                <a16:creationId xmlns:a16="http://schemas.microsoft.com/office/drawing/2014/main" id="{6870310C-D5D9-13BC-63C3-A419F2B3A353}"/>
              </a:ext>
            </a:extLst>
          </p:cNvPr>
          <p:cNvSpPr txBox="1"/>
          <p:nvPr/>
        </p:nvSpPr>
        <p:spPr>
          <a:xfrm>
            <a:off x="13799026" y="2903356"/>
            <a:ext cx="2805739" cy="369332"/>
          </a:xfrm>
          <a:prstGeom prst="rect">
            <a:avLst/>
          </a:prstGeom>
          <a:solidFill>
            <a:srgbClr val="F47F26"/>
          </a:solidFill>
          <a:ln>
            <a:noFill/>
          </a:ln>
        </p:spPr>
        <p:txBody>
          <a:bodyPr wrap="square" rtlCol="0">
            <a:spAutoFit/>
          </a:bodyPr>
          <a:lstStyle/>
          <a:p>
            <a:r>
              <a:rPr lang="en-US" err="1">
                <a:solidFill>
                  <a:schemeClr val="bg1"/>
                </a:solidFill>
                <a:latin typeface="FRUTIGER LT 45 LIGHT" panose="02000503000000000000" pitchFamily="2" charset="0"/>
              </a:rPr>
              <a:t>Autocentrado</a:t>
            </a:r>
            <a:endParaRPr lang="en-MX">
              <a:solidFill>
                <a:schemeClr val="bg1"/>
              </a:solidFill>
              <a:latin typeface="FRUTIGER LT 45 LIGHT" panose="02000503000000000000" pitchFamily="2" charset="0"/>
            </a:endParaRPr>
          </a:p>
        </p:txBody>
      </p:sp>
      <p:sp>
        <p:nvSpPr>
          <p:cNvPr id="306" name="Feature 3">
            <a:hlinkClick r:id="rId37" action="ppaction://hlinksldjump"/>
            <a:extLst>
              <a:ext uri="{FF2B5EF4-FFF2-40B4-BE49-F238E27FC236}">
                <a16:creationId xmlns:a16="http://schemas.microsoft.com/office/drawing/2014/main" id="{51177FF6-FD82-B29E-EFBF-D93012AA40D1}"/>
              </a:ext>
            </a:extLst>
          </p:cNvPr>
          <p:cNvSpPr txBox="1"/>
          <p:nvPr/>
        </p:nvSpPr>
        <p:spPr>
          <a:xfrm>
            <a:off x="13799026" y="3306029"/>
            <a:ext cx="2805739" cy="369332"/>
          </a:xfrm>
          <a:prstGeom prst="rect">
            <a:avLst/>
          </a:prstGeom>
          <a:solidFill>
            <a:srgbClr val="F47F26"/>
          </a:solidFill>
          <a:ln>
            <a:noFill/>
          </a:ln>
        </p:spPr>
        <p:txBody>
          <a:bodyPr wrap="square" rtlCol="0">
            <a:spAutoFit/>
          </a:bodyPr>
          <a:lstStyle/>
          <a:p>
            <a:r>
              <a:rPr lang="en-US">
                <a:solidFill>
                  <a:schemeClr val="bg1"/>
                </a:solidFill>
                <a:latin typeface="FRUTIGER LT 45 LIGHT" panose="02000503000000000000" pitchFamily="2" charset="0"/>
              </a:rPr>
              <a:t>Smart Room</a:t>
            </a:r>
            <a:endParaRPr lang="en-MX">
              <a:solidFill>
                <a:schemeClr val="bg1"/>
              </a:solidFill>
              <a:latin typeface="FRUTIGER LT 45 LIGHT" panose="02000503000000000000" pitchFamily="2" charset="0"/>
            </a:endParaRPr>
          </a:p>
        </p:txBody>
      </p:sp>
      <p:sp>
        <p:nvSpPr>
          <p:cNvPr id="307" name="Feature 4">
            <a:hlinkClick r:id="rId38" action="ppaction://hlinksldjump"/>
            <a:extLst>
              <a:ext uri="{FF2B5EF4-FFF2-40B4-BE49-F238E27FC236}">
                <a16:creationId xmlns:a16="http://schemas.microsoft.com/office/drawing/2014/main" id="{C954BA11-EE66-1DC5-8894-E705AC372189}"/>
              </a:ext>
            </a:extLst>
          </p:cNvPr>
          <p:cNvSpPr txBox="1"/>
          <p:nvPr/>
        </p:nvSpPr>
        <p:spPr>
          <a:xfrm>
            <a:off x="13799026" y="3708702"/>
            <a:ext cx="2805739" cy="369332"/>
          </a:xfrm>
          <a:prstGeom prst="rect">
            <a:avLst/>
          </a:prstGeom>
          <a:solidFill>
            <a:srgbClr val="F47F26"/>
          </a:solidFill>
          <a:ln>
            <a:noFill/>
          </a:ln>
        </p:spPr>
        <p:txBody>
          <a:bodyPr wrap="square" rtlCol="0">
            <a:spAutoFit/>
          </a:bodyPr>
          <a:lstStyle/>
          <a:p>
            <a:r>
              <a:rPr lang="en-MX">
                <a:solidFill>
                  <a:schemeClr val="bg1"/>
                </a:solidFill>
                <a:latin typeface="FRUTIGER LT 45 LIGHT" panose="02000503000000000000" pitchFamily="2" charset="0"/>
              </a:rPr>
              <a:t>Auto LLI</a:t>
            </a:r>
          </a:p>
        </p:txBody>
      </p:sp>
      <p:sp>
        <p:nvSpPr>
          <p:cNvPr id="308" name="Feature 5">
            <a:hlinkClick r:id="rId39" action="ppaction://hlinksldjump"/>
            <a:extLst>
              <a:ext uri="{FF2B5EF4-FFF2-40B4-BE49-F238E27FC236}">
                <a16:creationId xmlns:a16="http://schemas.microsoft.com/office/drawing/2014/main" id="{7AD57BA1-980E-B2F1-1761-7982ECE9F284}"/>
              </a:ext>
            </a:extLst>
          </p:cNvPr>
          <p:cNvSpPr txBox="1"/>
          <p:nvPr/>
        </p:nvSpPr>
        <p:spPr>
          <a:xfrm>
            <a:off x="13799028" y="4421716"/>
            <a:ext cx="2805737" cy="369332"/>
          </a:xfrm>
          <a:prstGeom prst="rect">
            <a:avLst/>
          </a:prstGeom>
          <a:solidFill>
            <a:srgbClr val="F8A633"/>
          </a:solidFill>
          <a:ln>
            <a:noFill/>
          </a:ln>
        </p:spPr>
        <p:txBody>
          <a:bodyPr wrap="square" rtlCol="0">
            <a:spAutoFit/>
          </a:bodyPr>
          <a:lstStyle/>
          <a:p>
            <a:r>
              <a:rPr lang="es-ES">
                <a:solidFill>
                  <a:schemeClr val="bg1"/>
                </a:solidFill>
                <a:latin typeface="FRUTIGER LT 45 LIGHT" panose="02000503000000000000" pitchFamily="2" charset="0"/>
              </a:rPr>
              <a:t>Smart Noise Cancellation</a:t>
            </a:r>
            <a:endParaRPr lang="en-MX">
              <a:solidFill>
                <a:schemeClr val="bg1"/>
              </a:solidFill>
              <a:latin typeface="FRUTIGER LT 45 LIGHT" panose="02000503000000000000" pitchFamily="2" charset="0"/>
            </a:endParaRPr>
          </a:p>
        </p:txBody>
      </p:sp>
      <p:sp>
        <p:nvSpPr>
          <p:cNvPr id="309" name="Software Text">
            <a:extLst>
              <a:ext uri="{FF2B5EF4-FFF2-40B4-BE49-F238E27FC236}">
                <a16:creationId xmlns:a16="http://schemas.microsoft.com/office/drawing/2014/main" id="{4D024D62-D0D9-4024-58EC-FF145EFD966C}"/>
              </a:ext>
            </a:extLst>
          </p:cNvPr>
          <p:cNvSpPr txBox="1"/>
          <p:nvPr/>
        </p:nvSpPr>
        <p:spPr>
          <a:xfrm>
            <a:off x="13799727" y="4139511"/>
            <a:ext cx="1402168" cy="276999"/>
          </a:xfrm>
          <a:prstGeom prst="rect">
            <a:avLst/>
          </a:prstGeom>
          <a:noFill/>
        </p:spPr>
        <p:txBody>
          <a:bodyPr wrap="square" rtlCol="0">
            <a:spAutoFit/>
          </a:bodyPr>
          <a:lstStyle/>
          <a:p>
            <a:r>
              <a:rPr lang="en-MX" sz="1200" b="1">
                <a:latin typeface="FRUTIGER LT 45 LIGHT" panose="02000503000000000000" pitchFamily="2" charset="0"/>
              </a:rPr>
              <a:t>Software</a:t>
            </a:r>
          </a:p>
        </p:txBody>
      </p:sp>
      <p:sp>
        <p:nvSpPr>
          <p:cNvPr id="311" name="Subtitle Photo Gallery">
            <a:extLst>
              <a:ext uri="{FF2B5EF4-FFF2-40B4-BE49-F238E27FC236}">
                <a16:creationId xmlns:a16="http://schemas.microsoft.com/office/drawing/2014/main" id="{E0D81B05-9A0E-4AB5-A80B-AAB4306D3175}"/>
              </a:ext>
            </a:extLst>
          </p:cNvPr>
          <p:cNvSpPr txBox="1"/>
          <p:nvPr/>
        </p:nvSpPr>
        <p:spPr>
          <a:xfrm>
            <a:off x="13764041" y="1165891"/>
            <a:ext cx="3786875"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312" name="Subtitle Benefits">
            <a:extLst>
              <a:ext uri="{FF2B5EF4-FFF2-40B4-BE49-F238E27FC236}">
                <a16:creationId xmlns:a16="http://schemas.microsoft.com/office/drawing/2014/main" id="{D999CB82-38DA-36CA-3665-D63FFF2A2A57}"/>
              </a:ext>
            </a:extLst>
          </p:cNvPr>
          <p:cNvSpPr txBox="1"/>
          <p:nvPr/>
        </p:nvSpPr>
        <p:spPr>
          <a:xfrm>
            <a:off x="-3970381" y="2475443"/>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sp>
        <p:nvSpPr>
          <p:cNvPr id="313" name="Subtitle Festures">
            <a:extLst>
              <a:ext uri="{FF2B5EF4-FFF2-40B4-BE49-F238E27FC236}">
                <a16:creationId xmlns:a16="http://schemas.microsoft.com/office/drawing/2014/main" id="{82CB622C-E76E-056B-75A1-3165DF45AB40}"/>
              </a:ext>
            </a:extLst>
          </p:cNvPr>
          <p:cNvSpPr txBox="1"/>
          <p:nvPr/>
        </p:nvSpPr>
        <p:spPr>
          <a:xfrm>
            <a:off x="13764041" y="896656"/>
            <a:ext cx="1833835"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Características</a:t>
            </a:r>
          </a:p>
        </p:txBody>
      </p:sp>
      <p:sp>
        <p:nvSpPr>
          <p:cNvPr id="314" name="Subtitle Tech Specs">
            <a:extLst>
              <a:ext uri="{FF2B5EF4-FFF2-40B4-BE49-F238E27FC236}">
                <a16:creationId xmlns:a16="http://schemas.microsoft.com/office/drawing/2014/main" id="{39B02B40-5176-9D70-C0E2-8EC631E05DC3}"/>
              </a:ext>
            </a:extLst>
          </p:cNvPr>
          <p:cNvSpPr txBox="1"/>
          <p:nvPr/>
        </p:nvSpPr>
        <p:spPr>
          <a:xfrm>
            <a:off x="13793968" y="623513"/>
            <a:ext cx="2633726" cy="338554"/>
          </a:xfrm>
          <a:prstGeom prst="rect">
            <a:avLst/>
          </a:prstGeom>
          <a:noFill/>
        </p:spPr>
        <p:txBody>
          <a:bodyPr wrap="square" rtlCol="0">
            <a:spAutoFit/>
          </a:bodyPr>
          <a:lstStyle/>
          <a:p>
            <a:r>
              <a:rPr lang="es-MX" sz="1600" dirty="0">
                <a:solidFill>
                  <a:srgbClr val="F47F26"/>
                </a:solidFill>
                <a:latin typeface="FRUTIGER LT 45 LIGHT" panose="02000503000000000000" pitchFamily="2" charset="0"/>
              </a:rPr>
              <a:t>Especificaciones técnicas</a:t>
            </a:r>
          </a:p>
        </p:txBody>
      </p:sp>
      <p:sp>
        <p:nvSpPr>
          <p:cNvPr id="163" name="Menu Background">
            <a:extLst>
              <a:ext uri="{FF2B5EF4-FFF2-40B4-BE49-F238E27FC236}">
                <a16:creationId xmlns:a16="http://schemas.microsoft.com/office/drawing/2014/main" id="{CEEB8A91-BF93-BAB9-0EEF-C818C2F1F747}"/>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84" name="Menu Portafolio">
            <a:hlinkClick r:id="rId40" action="ppaction://hlinksldjump"/>
            <a:extLst>
              <a:ext uri="{FF2B5EF4-FFF2-40B4-BE49-F238E27FC236}">
                <a16:creationId xmlns:a16="http://schemas.microsoft.com/office/drawing/2014/main" id="{712ADB4B-4036-30D1-90F6-7EFEE95D564D}"/>
              </a:ext>
            </a:extLst>
          </p:cNvPr>
          <p:cNvSpPr txBox="1"/>
          <p:nvPr/>
        </p:nvSpPr>
        <p:spPr>
          <a:xfrm>
            <a:off x="8814465"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85" name="Menu End Presentation">
            <a:hlinkClick r:id="" action="ppaction://hlinkshowjump?jump=lastslide"/>
            <a:extLst>
              <a:ext uri="{FF2B5EF4-FFF2-40B4-BE49-F238E27FC236}">
                <a16:creationId xmlns:a16="http://schemas.microsoft.com/office/drawing/2014/main" id="{67C1871B-5983-8F2F-46C7-811AE46A76B9}"/>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86" name="Menu Detector">
            <a:hlinkClick r:id="rId41" action="ppaction://hlinksldjump"/>
            <a:extLst>
              <a:ext uri="{FF2B5EF4-FFF2-40B4-BE49-F238E27FC236}">
                <a16:creationId xmlns:a16="http://schemas.microsoft.com/office/drawing/2014/main" id="{9655C9D2-B7E7-59D8-CC48-FEC368D93538}"/>
              </a:ext>
            </a:extLst>
          </p:cNvPr>
          <p:cNvSpPr txBox="1"/>
          <p:nvPr/>
        </p:nvSpPr>
        <p:spPr>
          <a:xfrm>
            <a:off x="7407634"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Compatibilidad de Detectores</a:t>
            </a:r>
          </a:p>
        </p:txBody>
      </p:sp>
      <p:sp>
        <p:nvSpPr>
          <p:cNvPr id="187" name="Menu Photo Gallery">
            <a:hlinkClick r:id="rId42" action="ppaction://hlinksldjump"/>
            <a:extLst>
              <a:ext uri="{FF2B5EF4-FFF2-40B4-BE49-F238E27FC236}">
                <a16:creationId xmlns:a16="http://schemas.microsoft.com/office/drawing/2014/main" id="{EF3B7912-DD73-0FD6-18A0-E5952B8B49D9}"/>
              </a:ext>
            </a:extLst>
          </p:cNvPr>
          <p:cNvSpPr txBox="1"/>
          <p:nvPr/>
        </p:nvSpPr>
        <p:spPr>
          <a:xfrm>
            <a:off x="6000803"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206" name="Menu Benefits">
            <a:hlinkClick r:id="rId43" action="ppaction://hlinksldjump"/>
            <a:extLst>
              <a:ext uri="{FF2B5EF4-FFF2-40B4-BE49-F238E27FC236}">
                <a16:creationId xmlns:a16="http://schemas.microsoft.com/office/drawing/2014/main" id="{BD8638C3-7FA4-2138-A0E9-85665FAAE1F1}"/>
              </a:ext>
            </a:extLst>
          </p:cNvPr>
          <p:cNvSpPr txBox="1"/>
          <p:nvPr/>
        </p:nvSpPr>
        <p:spPr>
          <a:xfrm>
            <a:off x="459397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207" name="Menu Features">
            <a:hlinkClick r:id="rId44" action="ppaction://hlinksldjump"/>
            <a:extLst>
              <a:ext uri="{FF2B5EF4-FFF2-40B4-BE49-F238E27FC236}">
                <a16:creationId xmlns:a16="http://schemas.microsoft.com/office/drawing/2014/main" id="{379246BA-39D6-4256-254F-289053972FD1}"/>
              </a:ext>
            </a:extLst>
          </p:cNvPr>
          <p:cNvSpPr txBox="1"/>
          <p:nvPr/>
        </p:nvSpPr>
        <p:spPr>
          <a:xfrm>
            <a:off x="318714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Características</a:t>
            </a:r>
          </a:p>
        </p:txBody>
      </p:sp>
      <p:sp>
        <p:nvSpPr>
          <p:cNvPr id="208" name="Menu Specifications">
            <a:hlinkClick r:id="rId45" action="ppaction://hlinksldjump"/>
            <a:extLst>
              <a:ext uri="{FF2B5EF4-FFF2-40B4-BE49-F238E27FC236}">
                <a16:creationId xmlns:a16="http://schemas.microsoft.com/office/drawing/2014/main" id="{861129DB-BAAF-A071-C3D4-601FC7D1CA26}"/>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209" name="Carestream Logo Menu">
            <a:hlinkClick r:id="" action="ppaction://hlinkshowjump?jump=firstslide"/>
            <a:extLst>
              <a:ext uri="{FF2B5EF4-FFF2-40B4-BE49-F238E27FC236}">
                <a16:creationId xmlns:a16="http://schemas.microsoft.com/office/drawing/2014/main" id="{A64E24FA-DC60-5782-195B-9258AE6E6DC2}"/>
              </a:ext>
            </a:extLst>
          </p:cNvPr>
          <p:cNvPicPr>
            <a:picLocks noChangeAspect="1"/>
          </p:cNvPicPr>
          <p:nvPr/>
        </p:nvPicPr>
        <p:blipFill>
          <a:blip r:embed="rId46"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315" name="DETECTORS">
            <a:extLst>
              <a:ext uri="{FF2B5EF4-FFF2-40B4-BE49-F238E27FC236}">
                <a16:creationId xmlns:a16="http://schemas.microsoft.com/office/drawing/2014/main" id="{5345BC6C-C816-22FE-642C-B072EABA183C}"/>
              </a:ext>
            </a:extLst>
          </p:cNvPr>
          <p:cNvGrpSpPr/>
          <p:nvPr/>
        </p:nvGrpSpPr>
        <p:grpSpPr>
          <a:xfrm>
            <a:off x="-7890919" y="4139232"/>
            <a:ext cx="2042338" cy="2120888"/>
            <a:chOff x="5247304" y="4372963"/>
            <a:chExt cx="2042338" cy="2120888"/>
          </a:xfrm>
        </p:grpSpPr>
        <p:sp>
          <p:nvSpPr>
            <p:cNvPr id="316" name="Rectangulo Detectors">
              <a:hlinkClick r:id="rId47" action="ppaction://hlinksldjump"/>
              <a:extLst>
                <a:ext uri="{FF2B5EF4-FFF2-40B4-BE49-F238E27FC236}">
                  <a16:creationId xmlns:a16="http://schemas.microsoft.com/office/drawing/2014/main" id="{ED540BDC-6C19-3127-A0D2-3AEDDB6D4661}"/>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317" name="TextBox Detectors">
              <a:hlinkClick r:id="rId47" action="ppaction://hlinksldjump"/>
              <a:extLst>
                <a:ext uri="{FF2B5EF4-FFF2-40B4-BE49-F238E27FC236}">
                  <a16:creationId xmlns:a16="http://schemas.microsoft.com/office/drawing/2014/main" id="{85AA9BCE-E105-641A-106D-8D49D89CDCAB}"/>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318" name="Product image Detectors">
              <a:hlinkClick r:id="rId47" action="ppaction://hlinksldjump"/>
              <a:extLst>
                <a:ext uri="{FF2B5EF4-FFF2-40B4-BE49-F238E27FC236}">
                  <a16:creationId xmlns:a16="http://schemas.microsoft.com/office/drawing/2014/main" id="{0A7BD41E-6D82-0EC2-F474-F15BAB7866FF}"/>
                </a:ext>
              </a:extLst>
            </p:cNvPr>
            <p:cNvPicPr>
              <a:picLocks noChangeAspect="1"/>
            </p:cNvPicPr>
            <p:nvPr/>
          </p:nvPicPr>
          <p:blipFill>
            <a:blip r:embed="rId48"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133962700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0" name="Product image Excel">
            <a:hlinkClick r:id="rId2" action="ppaction://hlinksldjump"/>
            <a:extLst>
              <a:ext uri="{FF2B5EF4-FFF2-40B4-BE49-F238E27FC236}">
                <a16:creationId xmlns:a16="http://schemas.microsoft.com/office/drawing/2014/main" id="{9E9356AE-04F6-4A65-EC81-6940FF12EB5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34072" r="-1418" b="-14459"/>
          <a:stretch/>
        </p:blipFill>
        <p:spPr>
          <a:xfrm>
            <a:off x="2601994" y="293730"/>
            <a:ext cx="6372406" cy="6660000"/>
          </a:xfrm>
          <a:prstGeom prst="rect">
            <a:avLst/>
          </a:prstGeom>
        </p:spPr>
      </p:pic>
      <p:sp>
        <p:nvSpPr>
          <p:cNvPr id="65" name="Subtitle Excel">
            <a:hlinkClick r:id="rId4" action="ppaction://hlinksldjump"/>
            <a:extLst>
              <a:ext uri="{FF2B5EF4-FFF2-40B4-BE49-F238E27FC236}">
                <a16:creationId xmlns:a16="http://schemas.microsoft.com/office/drawing/2014/main" id="{7B1F3438-F2E1-163D-1A0A-9E67C481401B}"/>
              </a:ext>
            </a:extLst>
          </p:cNvPr>
          <p:cNvSpPr txBox="1"/>
          <p:nvPr/>
        </p:nvSpPr>
        <p:spPr>
          <a:xfrm>
            <a:off x="9755614" y="2209294"/>
            <a:ext cx="1267464" cy="400110"/>
          </a:xfrm>
          <a:prstGeom prst="rect">
            <a:avLst/>
          </a:prstGeom>
          <a:noFill/>
        </p:spPr>
        <p:txBody>
          <a:bodyPr wrap="square" rtlCol="0">
            <a:spAutoFit/>
          </a:bodyPr>
          <a:lstStyle/>
          <a:p>
            <a:pPr algn="ctr"/>
            <a:r>
              <a:rPr lang="es-MX" sz="2000">
                <a:solidFill>
                  <a:srgbClr val="F47F26"/>
                </a:solidFill>
                <a:latin typeface="FRUTIGER LT 45 LIGHT" panose="02000503000000000000" pitchFamily="2" charset="0"/>
              </a:rPr>
              <a:t>Folleto</a:t>
            </a:r>
          </a:p>
        </p:txBody>
      </p:sp>
      <p:sp>
        <p:nvSpPr>
          <p:cNvPr id="27" name="Title Excel">
            <a:extLst>
              <a:ext uri="{FF2B5EF4-FFF2-40B4-BE49-F238E27FC236}">
                <a16:creationId xmlns:a16="http://schemas.microsoft.com/office/drawing/2014/main" id="{6DBDAFFC-B690-8688-6326-44C7689C68C6}"/>
              </a:ext>
            </a:extLst>
          </p:cNvPr>
          <p:cNvSpPr txBox="1"/>
          <p:nvPr/>
        </p:nvSpPr>
        <p:spPr>
          <a:xfrm>
            <a:off x="3709552" y="1152260"/>
            <a:ext cx="4772896" cy="461665"/>
          </a:xfrm>
          <a:prstGeom prst="rect">
            <a:avLst/>
          </a:prstGeom>
          <a:noFill/>
        </p:spPr>
        <p:txBody>
          <a:bodyPr wrap="square" rtlCol="0">
            <a:spAutoFit/>
          </a:bodyPr>
          <a:lstStyle>
            <a:defPPr>
              <a:defRPr lang="en-SV"/>
            </a:defPPr>
            <a:lvl1pPr algn="ctr">
              <a:defRPr sz="2400" b="1">
                <a:latin typeface="FRUTIGER LT 65" panose="02000503000000000000" pitchFamily="2" charset="0"/>
              </a:defRPr>
            </a:lvl1pPr>
          </a:lstStyle>
          <a:p>
            <a:r>
              <a:rPr lang="en-US"/>
              <a:t>DRX-Excel Plus</a:t>
            </a:r>
          </a:p>
        </p:txBody>
      </p:sp>
      <p:pic>
        <p:nvPicPr>
          <p:cNvPr id="4" name="QR code Excel">
            <a:extLst>
              <a:ext uri="{FF2B5EF4-FFF2-40B4-BE49-F238E27FC236}">
                <a16:creationId xmlns:a16="http://schemas.microsoft.com/office/drawing/2014/main" id="{36F9F2F7-1431-D06C-96DD-38B1E9B3D73A}"/>
              </a:ext>
            </a:extLst>
          </p:cNvPr>
          <p:cNvPicPr>
            <a:picLocks noChangeAspect="1"/>
          </p:cNvPicPr>
          <p:nvPr/>
        </p:nvPicPr>
        <p:blipFill>
          <a:blip r:embed="rId5" cstate="screen">
            <a:alphaModFix/>
            <a:extLst>
              <a:ext uri="{28A0092B-C50C-407E-A947-70E740481C1C}">
                <a14:useLocalDpi xmlns:a14="http://schemas.microsoft.com/office/drawing/2010/main"/>
              </a:ext>
            </a:extLst>
          </a:blip>
          <a:stretch>
            <a:fillRect/>
          </a:stretch>
        </p:blipFill>
        <p:spPr>
          <a:xfrm>
            <a:off x="9412534" y="2693578"/>
            <a:ext cx="1913712" cy="1913712"/>
          </a:xfrm>
          <a:prstGeom prst="rect">
            <a:avLst/>
          </a:prstGeom>
        </p:spPr>
      </p:pic>
      <p:sp>
        <p:nvSpPr>
          <p:cNvPr id="164" name="Footer Placeholder 4">
            <a:extLst>
              <a:ext uri="{FF2B5EF4-FFF2-40B4-BE49-F238E27FC236}">
                <a16:creationId xmlns:a16="http://schemas.microsoft.com/office/drawing/2014/main" id="{DB01FBA3-49D0-89FC-79D2-B8123FC2C0D3}"/>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40" name="Thank you Title">
            <a:extLst>
              <a:ext uri="{FF2B5EF4-FFF2-40B4-BE49-F238E27FC236}">
                <a16:creationId xmlns:a16="http://schemas.microsoft.com/office/drawing/2014/main" id="{EB59934F-8070-4C5B-EA11-210C88C20F62}"/>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41" name="Why Us picture">
            <a:extLst>
              <a:ext uri="{FF2B5EF4-FFF2-40B4-BE49-F238E27FC236}">
                <a16:creationId xmlns:a16="http://schemas.microsoft.com/office/drawing/2014/main" id="{5DF90693-179B-7898-833B-5AE367D230B5}"/>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63" name="Our Portafolio text box">
            <a:extLst>
              <a:ext uri="{FF2B5EF4-FFF2-40B4-BE49-F238E27FC236}">
                <a16:creationId xmlns:a16="http://schemas.microsoft.com/office/drawing/2014/main" id="{48C85631-2962-2EB8-8179-4788B1C6771A}"/>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85" name="Medical Imaging Title">
            <a:extLst>
              <a:ext uri="{FF2B5EF4-FFF2-40B4-BE49-F238E27FC236}">
                <a16:creationId xmlns:a16="http://schemas.microsoft.com/office/drawing/2014/main" id="{FF796E43-9251-A7FA-04E1-24F7B29E6C73}"/>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86" name="We Care Text">
            <a:extLst>
              <a:ext uri="{FF2B5EF4-FFF2-40B4-BE49-F238E27FC236}">
                <a16:creationId xmlns:a16="http://schemas.microsoft.com/office/drawing/2014/main" id="{EF2958FC-F3A0-F6CC-7AC9-E3C50F14B47C}"/>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87" name="Thank you image">
            <a:extLst>
              <a:ext uri="{FF2B5EF4-FFF2-40B4-BE49-F238E27FC236}">
                <a16:creationId xmlns:a16="http://schemas.microsoft.com/office/drawing/2014/main" id="{D925C656-337D-C10B-4187-04D6418FC2C4}"/>
              </a:ext>
            </a:extLst>
          </p:cNvPr>
          <p:cNvPicPr>
            <a:picLocks noChangeAspect="1"/>
          </p:cNvPicPr>
          <p:nvPr/>
        </p:nvPicPr>
        <p:blipFill>
          <a:blip r:embed="rId7"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67" name="PRINTING">
            <a:extLst>
              <a:ext uri="{FF2B5EF4-FFF2-40B4-BE49-F238E27FC236}">
                <a16:creationId xmlns:a16="http://schemas.microsoft.com/office/drawing/2014/main" id="{B009EFD4-645E-56C1-6915-F8C6B62E8F2C}"/>
              </a:ext>
            </a:extLst>
          </p:cNvPr>
          <p:cNvGrpSpPr/>
          <p:nvPr/>
        </p:nvGrpSpPr>
        <p:grpSpPr>
          <a:xfrm>
            <a:off x="-4150933" y="4208655"/>
            <a:ext cx="2263350" cy="1982042"/>
            <a:chOff x="9691837" y="4522498"/>
            <a:chExt cx="2263350" cy="1982042"/>
          </a:xfrm>
        </p:grpSpPr>
        <p:sp>
          <p:nvSpPr>
            <p:cNvPr id="168" name="Rectangulo Printing">
              <a:hlinkClick r:id="rId8" action="ppaction://hlinksldjump"/>
              <a:extLst>
                <a:ext uri="{FF2B5EF4-FFF2-40B4-BE49-F238E27FC236}">
                  <a16:creationId xmlns:a16="http://schemas.microsoft.com/office/drawing/2014/main" id="{FBFFAD28-ADE3-A2D7-CE1D-66D5F546E9BF}"/>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9" name="TextBox Printing">
              <a:hlinkClick r:id="rId8" action="ppaction://hlinksldjump"/>
              <a:extLst>
                <a:ext uri="{FF2B5EF4-FFF2-40B4-BE49-F238E27FC236}">
                  <a16:creationId xmlns:a16="http://schemas.microsoft.com/office/drawing/2014/main" id="{C5251822-FF45-4269-A565-DFF86CE7779D}"/>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70" name="Prodcut image 5950">
              <a:hlinkClick r:id="rId8" action="ppaction://hlinksldjump"/>
              <a:extLst>
                <a:ext uri="{FF2B5EF4-FFF2-40B4-BE49-F238E27FC236}">
                  <a16:creationId xmlns:a16="http://schemas.microsoft.com/office/drawing/2014/main" id="{43D2CB64-9257-A8FD-B189-85961A61C090}"/>
                </a:ext>
              </a:extLst>
            </p:cNvPr>
            <p:cNvPicPr>
              <a:picLocks noChangeAspect="1" noChangeArrowheads="1"/>
            </p:cNvPicPr>
            <p:nvPr/>
          </p:nvPicPr>
          <p:blipFill>
            <a:blip r:embed="rId9"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71" name="Vita Flex">
              <a:hlinkClick r:id="rId8" action="ppaction://hlinksldjump"/>
              <a:extLst>
                <a:ext uri="{FF2B5EF4-FFF2-40B4-BE49-F238E27FC236}">
                  <a16:creationId xmlns:a16="http://schemas.microsoft.com/office/drawing/2014/main" id="{D6D9594B-47FB-7DB6-DC3E-3D9C35C824B7}"/>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76" name="RISE">
            <a:extLst>
              <a:ext uri="{FF2B5EF4-FFF2-40B4-BE49-F238E27FC236}">
                <a16:creationId xmlns:a16="http://schemas.microsoft.com/office/drawing/2014/main" id="{028544B6-FFA4-AE55-D8E7-19635A47D6E5}"/>
              </a:ext>
            </a:extLst>
          </p:cNvPr>
          <p:cNvGrpSpPr/>
          <p:nvPr/>
        </p:nvGrpSpPr>
        <p:grpSpPr>
          <a:xfrm>
            <a:off x="-11285110" y="4208655"/>
            <a:ext cx="2042338" cy="1982042"/>
            <a:chOff x="3870208" y="4306822"/>
            <a:chExt cx="2042338" cy="1982042"/>
          </a:xfrm>
        </p:grpSpPr>
        <p:grpSp>
          <p:nvGrpSpPr>
            <p:cNvPr id="177" name="RISE">
              <a:extLst>
                <a:ext uri="{FF2B5EF4-FFF2-40B4-BE49-F238E27FC236}">
                  <a16:creationId xmlns:a16="http://schemas.microsoft.com/office/drawing/2014/main" id="{4AF8AB9F-0B30-27CE-B1FD-553F58171369}"/>
                </a:ext>
              </a:extLst>
            </p:cNvPr>
            <p:cNvGrpSpPr/>
            <p:nvPr/>
          </p:nvGrpSpPr>
          <p:grpSpPr>
            <a:xfrm>
              <a:off x="3870208" y="4306822"/>
              <a:ext cx="2042338" cy="1982042"/>
              <a:chOff x="2933238" y="4372963"/>
              <a:chExt cx="2042338" cy="1982042"/>
            </a:xfrm>
          </p:grpSpPr>
          <p:sp>
            <p:nvSpPr>
              <p:cNvPr id="179" name="Rectangulo Rise">
                <a:hlinkClick r:id="rId11" action="ppaction://hlinksldjump"/>
                <a:extLst>
                  <a:ext uri="{FF2B5EF4-FFF2-40B4-BE49-F238E27FC236}">
                    <a16:creationId xmlns:a16="http://schemas.microsoft.com/office/drawing/2014/main" id="{025C3A56-3A20-0CB6-DE58-B5E63B33BE80}"/>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0" name="TextBox Rise">
                <a:hlinkClick r:id="rId11" action="ppaction://hlinksldjump"/>
                <a:extLst>
                  <a:ext uri="{FF2B5EF4-FFF2-40B4-BE49-F238E27FC236}">
                    <a16:creationId xmlns:a16="http://schemas.microsoft.com/office/drawing/2014/main" id="{76356F43-5B55-C017-E6CD-C5645320843C}"/>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78" name="Picture 177">
              <a:hlinkClick r:id="rId11" action="ppaction://hlinksldjump"/>
              <a:extLst>
                <a:ext uri="{FF2B5EF4-FFF2-40B4-BE49-F238E27FC236}">
                  <a16:creationId xmlns:a16="http://schemas.microsoft.com/office/drawing/2014/main" id="{45A63579-9654-16AD-520F-B769E63D63E6}"/>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81" name="REVOLUTION">
            <a:extLst>
              <a:ext uri="{FF2B5EF4-FFF2-40B4-BE49-F238E27FC236}">
                <a16:creationId xmlns:a16="http://schemas.microsoft.com/office/drawing/2014/main" id="{8B37D53E-5B54-ADE1-3FDF-02B1B5C4352C}"/>
              </a:ext>
            </a:extLst>
          </p:cNvPr>
          <p:cNvGrpSpPr/>
          <p:nvPr/>
        </p:nvGrpSpPr>
        <p:grpSpPr>
          <a:xfrm>
            <a:off x="-14975241" y="4203612"/>
            <a:ext cx="2062983" cy="1992129"/>
            <a:chOff x="612262" y="4383050"/>
            <a:chExt cx="2062983" cy="1992129"/>
          </a:xfrm>
        </p:grpSpPr>
        <p:sp>
          <p:nvSpPr>
            <p:cNvPr id="182" name="Rectangulo Revolution">
              <a:hlinkClick r:id="rId13" action="ppaction://hlinksldjump"/>
              <a:extLst>
                <a:ext uri="{FF2B5EF4-FFF2-40B4-BE49-F238E27FC236}">
                  <a16:creationId xmlns:a16="http://schemas.microsoft.com/office/drawing/2014/main" id="{40286F11-FC66-F8A0-764D-70E757C9A647}"/>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83" name="Prodcut image Revolution">
              <a:hlinkClick r:id="rId13" action="ppaction://hlinksldjump"/>
              <a:extLst>
                <a:ext uri="{FF2B5EF4-FFF2-40B4-BE49-F238E27FC236}">
                  <a16:creationId xmlns:a16="http://schemas.microsoft.com/office/drawing/2014/main" id="{309B559F-E695-E911-B605-368801DCF7EE}"/>
                </a:ext>
              </a:extLst>
            </p:cNvPr>
            <p:cNvPicPr>
              <a:picLocks noChangeAspect="1"/>
            </p:cNvPicPr>
            <p:nvPr/>
          </p:nvPicPr>
          <p:blipFill>
            <a:blip r:embed="rId14"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84" name="TextBox Revolution">
              <a:hlinkClick r:id="rId13" action="ppaction://hlinksldjump"/>
              <a:extLst>
                <a:ext uri="{FF2B5EF4-FFF2-40B4-BE49-F238E27FC236}">
                  <a16:creationId xmlns:a16="http://schemas.microsoft.com/office/drawing/2014/main" id="{FB484695-1FFF-129C-C596-39925D95475D}"/>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88" name="EXCEL">
            <a:extLst>
              <a:ext uri="{FF2B5EF4-FFF2-40B4-BE49-F238E27FC236}">
                <a16:creationId xmlns:a16="http://schemas.microsoft.com/office/drawing/2014/main" id="{CC9FA456-949C-44F3-55E7-001BBAB1FDC0}"/>
              </a:ext>
            </a:extLst>
          </p:cNvPr>
          <p:cNvGrpSpPr/>
          <p:nvPr/>
        </p:nvGrpSpPr>
        <p:grpSpPr>
          <a:xfrm>
            <a:off x="26541013" y="1885505"/>
            <a:ext cx="2057103" cy="1982042"/>
            <a:chOff x="9706418" y="2036246"/>
            <a:chExt cx="2057103" cy="1982042"/>
          </a:xfrm>
        </p:grpSpPr>
        <p:sp>
          <p:nvSpPr>
            <p:cNvPr id="189" name="Rectangulo Excel">
              <a:hlinkClick r:id="rId2" action="ppaction://hlinksldjump"/>
              <a:extLst>
                <a:ext uri="{FF2B5EF4-FFF2-40B4-BE49-F238E27FC236}">
                  <a16:creationId xmlns:a16="http://schemas.microsoft.com/office/drawing/2014/main" id="{2EC2D7EC-FD06-9F7C-91D6-19060EB37321}"/>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90" name="TextBox Excel">
              <a:hlinkClick r:id="rId2" action="ppaction://hlinksldjump"/>
              <a:extLst>
                <a:ext uri="{FF2B5EF4-FFF2-40B4-BE49-F238E27FC236}">
                  <a16:creationId xmlns:a16="http://schemas.microsoft.com/office/drawing/2014/main" id="{633E1A87-8BA1-B53A-1021-19BA56A5C04C}"/>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91" name="Product image Excel">
              <a:hlinkClick r:id="rId2" action="ppaction://hlinksldjump"/>
              <a:extLst>
                <a:ext uri="{FF2B5EF4-FFF2-40B4-BE49-F238E27FC236}">
                  <a16:creationId xmlns:a16="http://schemas.microsoft.com/office/drawing/2014/main" id="{DB2DBE67-2A74-228D-3BC3-DF7D5FF2BAE2}"/>
                </a:ext>
              </a:extLst>
            </p:cNvPr>
            <p:cNvPicPr>
              <a:picLocks noChangeAspect="1"/>
            </p:cNvPicPr>
            <p:nvPr/>
          </p:nvPicPr>
          <p:blipFill>
            <a:blip r:embed="rId15"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92" name="COMPAS OTC">
            <a:extLst>
              <a:ext uri="{FF2B5EF4-FFF2-40B4-BE49-F238E27FC236}">
                <a16:creationId xmlns:a16="http://schemas.microsoft.com/office/drawing/2014/main" id="{67560F27-0C44-E644-97C2-46A20C2D704C}"/>
              </a:ext>
            </a:extLst>
          </p:cNvPr>
          <p:cNvGrpSpPr/>
          <p:nvPr/>
        </p:nvGrpSpPr>
        <p:grpSpPr>
          <a:xfrm>
            <a:off x="22389051" y="1885505"/>
            <a:ext cx="2042338" cy="1982042"/>
            <a:chOff x="5078285" y="2036246"/>
            <a:chExt cx="2042338" cy="1982042"/>
          </a:xfrm>
        </p:grpSpPr>
        <p:sp>
          <p:nvSpPr>
            <p:cNvPr id="193" name="Rectangulo Compas OTC">
              <a:hlinkClick r:id="rId16" action="ppaction://hlinksldjump"/>
              <a:extLst>
                <a:ext uri="{FF2B5EF4-FFF2-40B4-BE49-F238E27FC236}">
                  <a16:creationId xmlns:a16="http://schemas.microsoft.com/office/drawing/2014/main" id="{AFB18DC9-0E01-E854-0564-85B2D7414248}"/>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94" name="TextBox Compass OTC">
              <a:hlinkClick r:id="rId16" action="ppaction://hlinksldjump"/>
              <a:extLst>
                <a:ext uri="{FF2B5EF4-FFF2-40B4-BE49-F238E27FC236}">
                  <a16:creationId xmlns:a16="http://schemas.microsoft.com/office/drawing/2014/main" id="{46584C49-6AA7-D2A4-27FC-1AB63B3F05AE}"/>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95" name="Product image Compass OTC">
              <a:hlinkClick r:id="rId16" action="ppaction://hlinksldjump"/>
              <a:extLst>
                <a:ext uri="{FF2B5EF4-FFF2-40B4-BE49-F238E27FC236}">
                  <a16:creationId xmlns:a16="http://schemas.microsoft.com/office/drawing/2014/main" id="{9CCE4432-B9F3-981E-E237-0F5950B54D58}"/>
                </a:ext>
              </a:extLst>
            </p:cNvPr>
            <p:cNvPicPr>
              <a:picLocks noChangeAspect="1"/>
            </p:cNvPicPr>
            <p:nvPr/>
          </p:nvPicPr>
          <p:blipFill rotWithShape="1">
            <a:blip r:embed="rId17"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96" name="COMPASS FMT">
            <a:extLst>
              <a:ext uri="{FF2B5EF4-FFF2-40B4-BE49-F238E27FC236}">
                <a16:creationId xmlns:a16="http://schemas.microsoft.com/office/drawing/2014/main" id="{74A7854D-B6AF-63B0-0FBB-C580FA2EB6A7}"/>
              </a:ext>
            </a:extLst>
          </p:cNvPr>
          <p:cNvGrpSpPr/>
          <p:nvPr/>
        </p:nvGrpSpPr>
        <p:grpSpPr>
          <a:xfrm>
            <a:off x="18200403" y="1885505"/>
            <a:ext cx="2042338" cy="1982042"/>
            <a:chOff x="2774521" y="2046333"/>
            <a:chExt cx="2042338" cy="1982042"/>
          </a:xfrm>
        </p:grpSpPr>
        <p:grpSp>
          <p:nvGrpSpPr>
            <p:cNvPr id="197" name="Group 196">
              <a:extLst>
                <a:ext uri="{FF2B5EF4-FFF2-40B4-BE49-F238E27FC236}">
                  <a16:creationId xmlns:a16="http://schemas.microsoft.com/office/drawing/2014/main" id="{4AD6F704-8B6F-97F7-C62D-90265C0F5B4E}"/>
                </a:ext>
              </a:extLst>
            </p:cNvPr>
            <p:cNvGrpSpPr/>
            <p:nvPr/>
          </p:nvGrpSpPr>
          <p:grpSpPr>
            <a:xfrm>
              <a:off x="2774521" y="2046333"/>
              <a:ext cx="2042338" cy="1982042"/>
              <a:chOff x="2774521" y="2046333"/>
              <a:chExt cx="2042338" cy="1982042"/>
            </a:xfrm>
          </p:grpSpPr>
          <p:sp>
            <p:nvSpPr>
              <p:cNvPr id="199" name="Rectangulo Horizon">
                <a:hlinkClick r:id="rId18" action="ppaction://hlinksldjump"/>
                <a:extLst>
                  <a:ext uri="{FF2B5EF4-FFF2-40B4-BE49-F238E27FC236}">
                    <a16:creationId xmlns:a16="http://schemas.microsoft.com/office/drawing/2014/main" id="{F2880389-C927-348F-AD62-8555E7E83CFC}"/>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0" name="TextBox Compass FMT">
                <a:hlinkClick r:id="rId18" action="ppaction://hlinksldjump"/>
                <a:extLst>
                  <a:ext uri="{FF2B5EF4-FFF2-40B4-BE49-F238E27FC236}">
                    <a16:creationId xmlns:a16="http://schemas.microsoft.com/office/drawing/2014/main" id="{BE58BB50-FA9D-A8AE-C170-A4F668BC0A49}"/>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98" name="Picture 197">
              <a:hlinkClick r:id="rId18" action="ppaction://hlinksldjump"/>
              <a:extLst>
                <a:ext uri="{FF2B5EF4-FFF2-40B4-BE49-F238E27FC236}">
                  <a16:creationId xmlns:a16="http://schemas.microsoft.com/office/drawing/2014/main" id="{CE1553F7-A7DC-0444-FC96-CCE399F7FF01}"/>
                </a:ext>
              </a:extLst>
            </p:cNvPr>
            <p:cNvPicPr>
              <a:picLocks noChangeAspect="1"/>
            </p:cNvPicPr>
            <p:nvPr/>
          </p:nvPicPr>
          <p:blipFill rotWithShape="1">
            <a:blip r:embed="rId19"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201" name="HORIZON">
            <a:extLst>
              <a:ext uri="{FF2B5EF4-FFF2-40B4-BE49-F238E27FC236}">
                <a16:creationId xmlns:a16="http://schemas.microsoft.com/office/drawing/2014/main" id="{20F714FE-6E06-BF84-2BCC-F41EB3032292}"/>
              </a:ext>
            </a:extLst>
          </p:cNvPr>
          <p:cNvGrpSpPr/>
          <p:nvPr/>
        </p:nvGrpSpPr>
        <p:grpSpPr>
          <a:xfrm>
            <a:off x="14110573" y="1885505"/>
            <a:ext cx="2062983" cy="1982042"/>
            <a:chOff x="443243" y="2046333"/>
            <a:chExt cx="2062983" cy="1982042"/>
          </a:xfrm>
        </p:grpSpPr>
        <p:sp>
          <p:nvSpPr>
            <p:cNvPr id="202" name="Rectangulo Horizon">
              <a:hlinkClick r:id="rId20" action="ppaction://hlinksldjump"/>
              <a:extLst>
                <a:ext uri="{FF2B5EF4-FFF2-40B4-BE49-F238E27FC236}">
                  <a16:creationId xmlns:a16="http://schemas.microsoft.com/office/drawing/2014/main" id="{1EEC3F28-FFB6-C2A2-60C6-2F760D014406}"/>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3" name="TextBox Horizon">
              <a:hlinkClick r:id="rId20" action="ppaction://hlinksldjump"/>
              <a:extLst>
                <a:ext uri="{FF2B5EF4-FFF2-40B4-BE49-F238E27FC236}">
                  <a16:creationId xmlns:a16="http://schemas.microsoft.com/office/drawing/2014/main" id="{190A208F-83A2-8581-738C-1E4839DB7EC8}"/>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204" name="Product image Horizon">
              <a:hlinkClick r:id="rId20" action="ppaction://hlinksldjump"/>
              <a:extLst>
                <a:ext uri="{FF2B5EF4-FFF2-40B4-BE49-F238E27FC236}">
                  <a16:creationId xmlns:a16="http://schemas.microsoft.com/office/drawing/2014/main" id="{8A1069DD-9A6D-B700-BAC9-5486BE5BE1D9}"/>
                </a:ext>
              </a:extLst>
            </p:cNvPr>
            <p:cNvPicPr>
              <a:picLocks noChangeAspect="1"/>
            </p:cNvPicPr>
            <p:nvPr/>
          </p:nvPicPr>
          <p:blipFill rotWithShape="1">
            <a:blip r:embed="rId21"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grpSp>
        <p:nvGrpSpPr>
          <p:cNvPr id="205" name="Table elevation range">
            <a:extLst>
              <a:ext uri="{FF2B5EF4-FFF2-40B4-BE49-F238E27FC236}">
                <a16:creationId xmlns:a16="http://schemas.microsoft.com/office/drawing/2014/main" id="{FB07E55C-9D6C-DB54-B2BA-6E4AC13EA768}"/>
              </a:ext>
            </a:extLst>
          </p:cNvPr>
          <p:cNvGrpSpPr/>
          <p:nvPr/>
        </p:nvGrpSpPr>
        <p:grpSpPr>
          <a:xfrm>
            <a:off x="13894827" y="2415608"/>
            <a:ext cx="5838367" cy="323165"/>
            <a:chOff x="7915624" y="2368473"/>
            <a:chExt cx="5838367" cy="323165"/>
          </a:xfrm>
        </p:grpSpPr>
        <p:sp>
          <p:nvSpPr>
            <p:cNvPr id="206" name="TextBox 205">
              <a:extLst>
                <a:ext uri="{FF2B5EF4-FFF2-40B4-BE49-F238E27FC236}">
                  <a16:creationId xmlns:a16="http://schemas.microsoft.com/office/drawing/2014/main" id="{D19C17E7-0064-EFF8-5428-F41E273B898D}"/>
                </a:ext>
              </a:extLst>
            </p:cNvPr>
            <p:cNvSpPr txBox="1"/>
            <p:nvPr/>
          </p:nvSpPr>
          <p:spPr>
            <a:xfrm>
              <a:off x="7915624" y="2368473"/>
              <a:ext cx="2748499" cy="323165"/>
            </a:xfrm>
            <a:prstGeom prst="rect">
              <a:avLst/>
            </a:prstGeom>
            <a:solidFill>
              <a:srgbClr val="F47F26"/>
            </a:solidFill>
            <a:ln>
              <a:noFill/>
            </a:ln>
          </p:spPr>
          <p:txBody>
            <a:bodyPr wrap="square" rtlCol="0">
              <a:spAutoFit/>
            </a:bodyPr>
            <a:lstStyle/>
            <a:p>
              <a:r>
                <a:rPr lang="es-MX" sz="1500" dirty="0">
                  <a:solidFill>
                    <a:schemeClr val="bg1"/>
                  </a:solidFill>
                  <a:latin typeface="FRUTIGER LT 45 LIGHT" panose="02000503000000000000" pitchFamily="2" charset="0"/>
                </a:rPr>
                <a:t>Rango de elevación de la mesa</a:t>
              </a:r>
              <a:endParaRPr lang="en-MX" sz="1500" dirty="0">
                <a:solidFill>
                  <a:schemeClr val="bg1"/>
                </a:solidFill>
                <a:latin typeface="FRUTIGER LT 45 LIGHT" panose="02000503000000000000" pitchFamily="2" charset="0"/>
              </a:endParaRPr>
            </a:p>
          </p:txBody>
        </p:sp>
        <p:sp>
          <p:nvSpPr>
            <p:cNvPr id="207" name="TextBox 206">
              <a:extLst>
                <a:ext uri="{FF2B5EF4-FFF2-40B4-BE49-F238E27FC236}">
                  <a16:creationId xmlns:a16="http://schemas.microsoft.com/office/drawing/2014/main" id="{AC25A014-D888-2519-BD49-7172B04733FC}"/>
                </a:ext>
              </a:extLst>
            </p:cNvPr>
            <p:cNvSpPr txBox="1"/>
            <p:nvPr/>
          </p:nvSpPr>
          <p:spPr>
            <a:xfrm>
              <a:off x="10708293" y="2368473"/>
              <a:ext cx="3045698" cy="323165"/>
            </a:xfrm>
            <a:prstGeom prst="rect">
              <a:avLst/>
            </a:prstGeom>
            <a:solidFill>
              <a:srgbClr val="F47F26"/>
            </a:solidFill>
            <a:ln>
              <a:noFill/>
            </a:ln>
          </p:spPr>
          <p:txBody>
            <a:bodyPr wrap="square" rtlCol="0">
              <a:spAutoFit/>
            </a:bodyPr>
            <a:lstStyle/>
            <a:p>
              <a:r>
                <a:rPr lang="en-MX" sz="1500">
                  <a:solidFill>
                    <a:schemeClr val="bg1"/>
                  </a:solidFill>
                  <a:latin typeface="FRUTIGER LT 45 LIGHT" panose="02000503000000000000" pitchFamily="2" charset="0"/>
                </a:rPr>
                <a:t>19.9 - 51.2 inches (</a:t>
              </a:r>
              <a:r>
                <a:rPr lang="es-MX" sz="1500">
                  <a:solidFill>
                    <a:schemeClr val="bg1"/>
                  </a:solidFill>
                  <a:latin typeface="FRUTIGER LT 45 LIGHT" panose="02000503000000000000" pitchFamily="2" charset="0"/>
                </a:rPr>
                <a:t>mesa de 2 vías</a:t>
              </a:r>
              <a:r>
                <a:rPr lang="en-MX" sz="1500">
                  <a:solidFill>
                    <a:schemeClr val="bg1"/>
                  </a:solidFill>
                  <a:latin typeface="FRUTIGER LT 45 LIGHT" panose="02000503000000000000" pitchFamily="2" charset="0"/>
                </a:rPr>
                <a:t>)</a:t>
              </a:r>
            </a:p>
          </p:txBody>
        </p:sp>
      </p:grpSp>
      <p:grpSp>
        <p:nvGrpSpPr>
          <p:cNvPr id="208" name="Tech Specs Table Top dimensions">
            <a:extLst>
              <a:ext uri="{FF2B5EF4-FFF2-40B4-BE49-F238E27FC236}">
                <a16:creationId xmlns:a16="http://schemas.microsoft.com/office/drawing/2014/main" id="{3FCE2972-93ED-31EC-F36F-12A1369F196E}"/>
              </a:ext>
            </a:extLst>
          </p:cNvPr>
          <p:cNvGrpSpPr/>
          <p:nvPr/>
        </p:nvGrpSpPr>
        <p:grpSpPr>
          <a:xfrm>
            <a:off x="13894827" y="2827105"/>
            <a:ext cx="5838365" cy="323165"/>
            <a:chOff x="7915624" y="2813563"/>
            <a:chExt cx="5838365" cy="323165"/>
          </a:xfrm>
        </p:grpSpPr>
        <p:sp>
          <p:nvSpPr>
            <p:cNvPr id="209" name="TextBox 208">
              <a:extLst>
                <a:ext uri="{FF2B5EF4-FFF2-40B4-BE49-F238E27FC236}">
                  <a16:creationId xmlns:a16="http://schemas.microsoft.com/office/drawing/2014/main" id="{DCCA3C05-83A4-A961-E2A7-86F64DAFAE66}"/>
                </a:ext>
              </a:extLst>
            </p:cNvPr>
            <p:cNvSpPr txBox="1"/>
            <p:nvPr/>
          </p:nvSpPr>
          <p:spPr>
            <a:xfrm>
              <a:off x="7915624" y="2813563"/>
              <a:ext cx="2748499" cy="323165"/>
            </a:xfrm>
            <a:prstGeom prst="rect">
              <a:avLst/>
            </a:prstGeom>
            <a:solidFill>
              <a:srgbClr val="F47F26"/>
            </a:solidFill>
            <a:ln>
              <a:noFill/>
            </a:ln>
          </p:spPr>
          <p:txBody>
            <a:bodyPr wrap="square" rtlCol="0">
              <a:spAutoFit/>
            </a:bodyPr>
            <a:lstStyle/>
            <a:p>
              <a:r>
                <a:rPr lang="es-MX" sz="1500">
                  <a:solidFill>
                    <a:schemeClr val="bg1"/>
                  </a:solidFill>
                  <a:latin typeface="FRUTIGER LT 45 LIGHT" panose="02000503000000000000" pitchFamily="2" charset="0"/>
                </a:rPr>
                <a:t>Dimensiones de la mesa</a:t>
              </a:r>
              <a:endParaRPr lang="en-MX" sz="1500">
                <a:solidFill>
                  <a:schemeClr val="bg1"/>
                </a:solidFill>
                <a:latin typeface="FRUTIGER LT 45 LIGHT" panose="02000503000000000000" pitchFamily="2" charset="0"/>
              </a:endParaRPr>
            </a:p>
          </p:txBody>
        </p:sp>
        <p:sp>
          <p:nvSpPr>
            <p:cNvPr id="210" name="TextBox 209">
              <a:extLst>
                <a:ext uri="{FF2B5EF4-FFF2-40B4-BE49-F238E27FC236}">
                  <a16:creationId xmlns:a16="http://schemas.microsoft.com/office/drawing/2014/main" id="{8D569A4F-994A-5577-8CE4-0F051F86874B}"/>
                </a:ext>
              </a:extLst>
            </p:cNvPr>
            <p:cNvSpPr txBox="1"/>
            <p:nvPr/>
          </p:nvSpPr>
          <p:spPr>
            <a:xfrm>
              <a:off x="10708290" y="2813563"/>
              <a:ext cx="3045699" cy="323165"/>
            </a:xfrm>
            <a:prstGeom prst="rect">
              <a:avLst/>
            </a:prstGeom>
            <a:solidFill>
              <a:srgbClr val="F47F26"/>
            </a:solidFill>
            <a:ln>
              <a:noFill/>
            </a:ln>
          </p:spPr>
          <p:txBody>
            <a:bodyPr wrap="square" rtlCol="0">
              <a:spAutoFit/>
            </a:bodyPr>
            <a:lstStyle/>
            <a:p>
              <a:r>
                <a:rPr lang="en-MX" sz="1500">
                  <a:solidFill>
                    <a:schemeClr val="bg1"/>
                  </a:solidFill>
                  <a:latin typeface="FRUTIGER LT 45 LIGHT" panose="02000503000000000000" pitchFamily="2" charset="0"/>
                </a:rPr>
                <a:t>94.5 x 33.5 inches</a:t>
              </a:r>
            </a:p>
          </p:txBody>
        </p:sp>
      </p:grpSp>
      <p:grpSp>
        <p:nvGrpSpPr>
          <p:cNvPr id="211" name="Tech Specs Table weight limit">
            <a:extLst>
              <a:ext uri="{FF2B5EF4-FFF2-40B4-BE49-F238E27FC236}">
                <a16:creationId xmlns:a16="http://schemas.microsoft.com/office/drawing/2014/main" id="{794C2BBA-DECB-50B0-88C5-7BD497B04451}"/>
              </a:ext>
            </a:extLst>
          </p:cNvPr>
          <p:cNvGrpSpPr/>
          <p:nvPr/>
        </p:nvGrpSpPr>
        <p:grpSpPr>
          <a:xfrm>
            <a:off x="13894827" y="3238602"/>
            <a:ext cx="5838365" cy="323165"/>
            <a:chOff x="7915624" y="3268594"/>
            <a:chExt cx="5838365" cy="323165"/>
          </a:xfrm>
        </p:grpSpPr>
        <p:sp>
          <p:nvSpPr>
            <p:cNvPr id="212" name="TextBox 211">
              <a:extLst>
                <a:ext uri="{FF2B5EF4-FFF2-40B4-BE49-F238E27FC236}">
                  <a16:creationId xmlns:a16="http://schemas.microsoft.com/office/drawing/2014/main" id="{B872DDF7-511F-437F-075D-4310E7DB68E5}"/>
                </a:ext>
              </a:extLst>
            </p:cNvPr>
            <p:cNvSpPr txBox="1"/>
            <p:nvPr/>
          </p:nvSpPr>
          <p:spPr>
            <a:xfrm>
              <a:off x="7915624" y="3268594"/>
              <a:ext cx="2729931" cy="323165"/>
            </a:xfrm>
            <a:prstGeom prst="rect">
              <a:avLst/>
            </a:prstGeom>
            <a:solidFill>
              <a:srgbClr val="F47F26"/>
            </a:solidFill>
            <a:ln>
              <a:noFill/>
            </a:ln>
          </p:spPr>
          <p:txBody>
            <a:bodyPr wrap="square" rtlCol="0">
              <a:spAutoFit/>
            </a:bodyPr>
            <a:lstStyle/>
            <a:p>
              <a:r>
                <a:rPr lang="es-MX" sz="1500">
                  <a:solidFill>
                    <a:schemeClr val="bg1"/>
                  </a:solidFill>
                  <a:latin typeface="FRUTIGER LT 45 LIGHT" panose="02000503000000000000" pitchFamily="2" charset="0"/>
                </a:rPr>
                <a:t>Peso límite de la mesa</a:t>
              </a:r>
              <a:endParaRPr lang="en-MX" sz="1500">
                <a:solidFill>
                  <a:schemeClr val="bg1"/>
                </a:solidFill>
                <a:latin typeface="FRUTIGER LT 45 LIGHT" panose="02000503000000000000" pitchFamily="2" charset="0"/>
              </a:endParaRPr>
            </a:p>
          </p:txBody>
        </p:sp>
        <p:sp>
          <p:nvSpPr>
            <p:cNvPr id="213" name="TextBox 212">
              <a:extLst>
                <a:ext uri="{FF2B5EF4-FFF2-40B4-BE49-F238E27FC236}">
                  <a16:creationId xmlns:a16="http://schemas.microsoft.com/office/drawing/2014/main" id="{686D17F5-4611-2899-4AEB-E385328C014E}"/>
                </a:ext>
              </a:extLst>
            </p:cNvPr>
            <p:cNvSpPr txBox="1"/>
            <p:nvPr/>
          </p:nvSpPr>
          <p:spPr>
            <a:xfrm>
              <a:off x="10708288" y="3268594"/>
              <a:ext cx="3045701" cy="323165"/>
            </a:xfrm>
            <a:prstGeom prst="rect">
              <a:avLst/>
            </a:prstGeom>
            <a:solidFill>
              <a:srgbClr val="F47F26"/>
            </a:solidFill>
            <a:ln>
              <a:noFill/>
            </a:ln>
          </p:spPr>
          <p:txBody>
            <a:bodyPr wrap="square" rtlCol="0">
              <a:spAutoFit/>
            </a:bodyPr>
            <a:lstStyle/>
            <a:p>
              <a:r>
                <a:rPr lang="en-MX" sz="1500">
                  <a:solidFill>
                    <a:schemeClr val="bg1"/>
                  </a:solidFill>
                  <a:latin typeface="FRUTIGER LT 45 LIGHT" panose="02000503000000000000" pitchFamily="2" charset="0"/>
                </a:rPr>
                <a:t>584 lbs D</a:t>
              </a:r>
              <a:r>
                <a:rPr lang="es-MX" sz="1500">
                  <a:solidFill>
                    <a:schemeClr val="bg1"/>
                  </a:solidFill>
                  <a:latin typeface="FRUTIGER LT 45 LIGHT" panose="02000503000000000000" pitchFamily="2" charset="0"/>
                </a:rPr>
                <a:t>i</a:t>
              </a:r>
              <a:r>
                <a:rPr lang="en-MX" sz="1500">
                  <a:solidFill>
                    <a:schemeClr val="bg1"/>
                  </a:solidFill>
                  <a:latin typeface="FRUTIGER LT 45 LIGHT" panose="02000503000000000000" pitchFamily="2" charset="0"/>
                </a:rPr>
                <a:t>n</a:t>
              </a:r>
              <a:r>
                <a:rPr lang="es-MX" sz="1500">
                  <a:solidFill>
                    <a:schemeClr val="bg1"/>
                  </a:solidFill>
                  <a:latin typeface="FRUTIGER LT 45 LIGHT" panose="02000503000000000000" pitchFamily="2" charset="0"/>
                </a:rPr>
                <a:t>á</a:t>
              </a:r>
              <a:r>
                <a:rPr lang="en-MX" sz="1500">
                  <a:solidFill>
                    <a:schemeClr val="bg1"/>
                  </a:solidFill>
                  <a:latin typeface="FRUTIGER LT 45 LIGHT" panose="02000503000000000000" pitchFamily="2" charset="0"/>
                </a:rPr>
                <a:t>mic</a:t>
              </a:r>
              <a:r>
                <a:rPr lang="es-MX" sz="1500">
                  <a:solidFill>
                    <a:schemeClr val="bg1"/>
                  </a:solidFill>
                  <a:latin typeface="FRUTIGER LT 45 LIGHT" panose="02000503000000000000" pitchFamily="2" charset="0"/>
                </a:rPr>
                <a:t>a</a:t>
              </a:r>
              <a:endParaRPr lang="en-MX" sz="1500">
                <a:solidFill>
                  <a:schemeClr val="bg1"/>
                </a:solidFill>
                <a:latin typeface="FRUTIGER LT 45 LIGHT" panose="02000503000000000000" pitchFamily="2" charset="0"/>
              </a:endParaRPr>
            </a:p>
          </p:txBody>
        </p:sp>
      </p:grpSp>
      <p:grpSp>
        <p:nvGrpSpPr>
          <p:cNvPr id="214" name="Tech Specs Table limit weight">
            <a:extLst>
              <a:ext uri="{FF2B5EF4-FFF2-40B4-BE49-F238E27FC236}">
                <a16:creationId xmlns:a16="http://schemas.microsoft.com/office/drawing/2014/main" id="{5972E98F-C2C7-CC40-6041-EE09972AF853}"/>
              </a:ext>
            </a:extLst>
          </p:cNvPr>
          <p:cNvGrpSpPr/>
          <p:nvPr/>
        </p:nvGrpSpPr>
        <p:grpSpPr>
          <a:xfrm>
            <a:off x="13894827" y="3650098"/>
            <a:ext cx="5838366" cy="323165"/>
            <a:chOff x="7915624" y="3744368"/>
            <a:chExt cx="5838366" cy="323165"/>
          </a:xfrm>
        </p:grpSpPr>
        <p:sp>
          <p:nvSpPr>
            <p:cNvPr id="215" name="TextBox 214">
              <a:extLst>
                <a:ext uri="{FF2B5EF4-FFF2-40B4-BE49-F238E27FC236}">
                  <a16:creationId xmlns:a16="http://schemas.microsoft.com/office/drawing/2014/main" id="{3F4DCD68-EB92-1DE1-AFEB-BF1C78E5AAC7}"/>
                </a:ext>
              </a:extLst>
            </p:cNvPr>
            <p:cNvSpPr txBox="1"/>
            <p:nvPr/>
          </p:nvSpPr>
          <p:spPr>
            <a:xfrm>
              <a:off x="7915624" y="3744368"/>
              <a:ext cx="2729931" cy="323165"/>
            </a:xfrm>
            <a:prstGeom prst="rect">
              <a:avLst/>
            </a:prstGeom>
            <a:solidFill>
              <a:srgbClr val="F47F26"/>
            </a:solidFill>
            <a:ln>
              <a:noFill/>
            </a:ln>
          </p:spPr>
          <p:txBody>
            <a:bodyPr wrap="square" rtlCol="0">
              <a:spAutoFit/>
            </a:bodyPr>
            <a:lstStyle/>
            <a:p>
              <a:r>
                <a:rPr lang="es-MX" sz="1500" dirty="0">
                  <a:solidFill>
                    <a:schemeClr val="bg1"/>
                  </a:solidFill>
                  <a:latin typeface="FRUTIGER LT 45 LIGHT" panose="02000503000000000000" pitchFamily="2" charset="0"/>
                </a:rPr>
                <a:t>Peso límite de la mesa</a:t>
              </a:r>
              <a:endParaRPr lang="en-MX" sz="1500" dirty="0">
                <a:solidFill>
                  <a:schemeClr val="bg1"/>
                </a:solidFill>
                <a:latin typeface="FRUTIGER LT 45 LIGHT" panose="02000503000000000000" pitchFamily="2" charset="0"/>
              </a:endParaRPr>
            </a:p>
          </p:txBody>
        </p:sp>
        <p:sp>
          <p:nvSpPr>
            <p:cNvPr id="216" name="TextBox 215">
              <a:extLst>
                <a:ext uri="{FF2B5EF4-FFF2-40B4-BE49-F238E27FC236}">
                  <a16:creationId xmlns:a16="http://schemas.microsoft.com/office/drawing/2014/main" id="{5C1490BC-AD91-911A-442F-76681C7FADE1}"/>
                </a:ext>
              </a:extLst>
            </p:cNvPr>
            <p:cNvSpPr txBox="1"/>
            <p:nvPr/>
          </p:nvSpPr>
          <p:spPr>
            <a:xfrm>
              <a:off x="10708290" y="3744368"/>
              <a:ext cx="3045700" cy="323165"/>
            </a:xfrm>
            <a:prstGeom prst="rect">
              <a:avLst/>
            </a:prstGeom>
            <a:solidFill>
              <a:srgbClr val="F47F26"/>
            </a:solidFill>
            <a:ln>
              <a:noFill/>
            </a:ln>
          </p:spPr>
          <p:txBody>
            <a:bodyPr wrap="square" rtlCol="0">
              <a:spAutoFit/>
            </a:bodyPr>
            <a:lstStyle/>
            <a:p>
              <a:r>
                <a:rPr lang="en-MX" sz="1500">
                  <a:solidFill>
                    <a:schemeClr val="bg1"/>
                  </a:solidFill>
                  <a:latin typeface="FRUTIGER LT 45 LIGHT" panose="02000503000000000000" pitchFamily="2" charset="0"/>
                </a:rPr>
                <a:t>716 lbs </a:t>
              </a:r>
              <a:r>
                <a:rPr lang="es-MX" sz="1500">
                  <a:solidFill>
                    <a:schemeClr val="bg1"/>
                  </a:solidFill>
                  <a:latin typeface="FRUTIGER LT 45 LIGHT" panose="02000503000000000000" pitchFamily="2" charset="0"/>
                </a:rPr>
                <a:t>Estática</a:t>
              </a:r>
              <a:endParaRPr lang="en-MX" sz="1500">
                <a:solidFill>
                  <a:schemeClr val="bg1"/>
                </a:solidFill>
                <a:latin typeface="FRUTIGER LT 45 LIGHT" panose="02000503000000000000" pitchFamily="2" charset="0"/>
              </a:endParaRPr>
            </a:p>
          </p:txBody>
        </p:sp>
      </p:grpSp>
      <p:sp>
        <p:nvSpPr>
          <p:cNvPr id="217" name="Subtitle Tech Specs">
            <a:extLst>
              <a:ext uri="{FF2B5EF4-FFF2-40B4-BE49-F238E27FC236}">
                <a16:creationId xmlns:a16="http://schemas.microsoft.com/office/drawing/2014/main" id="{F126D42D-717D-B9F4-73AE-B80E704CE893}"/>
              </a:ext>
            </a:extLst>
          </p:cNvPr>
          <p:cNvSpPr txBox="1"/>
          <p:nvPr/>
        </p:nvSpPr>
        <p:spPr>
          <a:xfrm>
            <a:off x="13824040" y="1509389"/>
            <a:ext cx="2633726" cy="307777"/>
          </a:xfrm>
          <a:prstGeom prst="rect">
            <a:avLst/>
          </a:prstGeom>
          <a:noFill/>
        </p:spPr>
        <p:txBody>
          <a:bodyPr wrap="square" rtlCol="0">
            <a:spAutoFit/>
          </a:bodyPr>
          <a:lstStyle/>
          <a:p>
            <a:r>
              <a:rPr lang="es-MX" sz="1400" dirty="0">
                <a:solidFill>
                  <a:srgbClr val="F47F26"/>
                </a:solidFill>
                <a:latin typeface="FRUTIGER LT 45 LIGHT" panose="02000503000000000000" pitchFamily="2" charset="0"/>
              </a:rPr>
              <a:t>Especificaciones Técnicas</a:t>
            </a:r>
          </a:p>
        </p:txBody>
      </p:sp>
      <p:sp>
        <p:nvSpPr>
          <p:cNvPr id="218" name="Feature Table Tilt">
            <a:hlinkClick r:id="rId22" action="ppaction://hlinksldjump"/>
            <a:extLst>
              <a:ext uri="{FF2B5EF4-FFF2-40B4-BE49-F238E27FC236}">
                <a16:creationId xmlns:a16="http://schemas.microsoft.com/office/drawing/2014/main" id="{9BB5F946-5635-8E35-55F1-57EDE8E087A5}"/>
              </a:ext>
            </a:extLst>
          </p:cNvPr>
          <p:cNvSpPr txBox="1"/>
          <p:nvPr/>
        </p:nvSpPr>
        <p:spPr>
          <a:xfrm>
            <a:off x="13894827" y="2154076"/>
            <a:ext cx="3557596" cy="369332"/>
          </a:xfrm>
          <a:prstGeom prst="rect">
            <a:avLst/>
          </a:prstGeom>
          <a:solidFill>
            <a:srgbClr val="F47F26"/>
          </a:solidFill>
          <a:ln>
            <a:noFill/>
          </a:ln>
        </p:spPr>
        <p:txBody>
          <a:bodyPr wrap="square" rtlCol="0">
            <a:spAutoFit/>
          </a:bodyPr>
          <a:lstStyle/>
          <a:p>
            <a:r>
              <a:rPr lang="es-MX" dirty="0">
                <a:solidFill>
                  <a:schemeClr val="bg1"/>
                </a:solidFill>
              </a:rPr>
              <a:t>Inclinación de la mesa</a:t>
            </a:r>
            <a:endParaRPr lang="en-MX" dirty="0">
              <a:solidFill>
                <a:schemeClr val="bg1"/>
              </a:solidFill>
            </a:endParaRPr>
          </a:p>
        </p:txBody>
      </p:sp>
      <p:sp>
        <p:nvSpPr>
          <p:cNvPr id="219" name="Feature Comfort Pack">
            <a:hlinkClick r:id="rId23" action="ppaction://hlinksldjump"/>
            <a:extLst>
              <a:ext uri="{FF2B5EF4-FFF2-40B4-BE49-F238E27FC236}">
                <a16:creationId xmlns:a16="http://schemas.microsoft.com/office/drawing/2014/main" id="{AEF14421-5DD7-9BFE-6E82-C0CCA61B84D1}"/>
              </a:ext>
            </a:extLst>
          </p:cNvPr>
          <p:cNvSpPr txBox="1"/>
          <p:nvPr/>
        </p:nvSpPr>
        <p:spPr>
          <a:xfrm>
            <a:off x="13894826" y="2572674"/>
            <a:ext cx="3557597" cy="369332"/>
          </a:xfrm>
          <a:prstGeom prst="rect">
            <a:avLst/>
          </a:prstGeom>
          <a:solidFill>
            <a:srgbClr val="F47F26"/>
          </a:solidFill>
          <a:ln>
            <a:noFill/>
          </a:ln>
        </p:spPr>
        <p:txBody>
          <a:bodyPr wrap="square" rtlCol="0">
            <a:spAutoFit/>
          </a:bodyPr>
          <a:lstStyle/>
          <a:p>
            <a:r>
              <a:rPr lang="en-US">
                <a:solidFill>
                  <a:schemeClr val="bg1"/>
                </a:solidFill>
              </a:rPr>
              <a:t>Comfort Pack</a:t>
            </a:r>
            <a:endParaRPr lang="en-MX">
              <a:solidFill>
                <a:schemeClr val="bg1"/>
              </a:solidFill>
            </a:endParaRPr>
          </a:p>
        </p:txBody>
      </p:sp>
      <p:sp>
        <p:nvSpPr>
          <p:cNvPr id="220" name="Feature Auto LLI">
            <a:hlinkClick r:id="rId24" action="ppaction://hlinksldjump"/>
            <a:extLst>
              <a:ext uri="{FF2B5EF4-FFF2-40B4-BE49-F238E27FC236}">
                <a16:creationId xmlns:a16="http://schemas.microsoft.com/office/drawing/2014/main" id="{20A923BE-A863-BB04-3870-793099423DF3}"/>
              </a:ext>
            </a:extLst>
          </p:cNvPr>
          <p:cNvSpPr txBox="1"/>
          <p:nvPr/>
        </p:nvSpPr>
        <p:spPr>
          <a:xfrm>
            <a:off x="13894826" y="2991272"/>
            <a:ext cx="3557597" cy="369332"/>
          </a:xfrm>
          <a:prstGeom prst="rect">
            <a:avLst/>
          </a:prstGeom>
          <a:solidFill>
            <a:srgbClr val="F47F26"/>
          </a:solidFill>
          <a:ln>
            <a:noFill/>
          </a:ln>
        </p:spPr>
        <p:txBody>
          <a:bodyPr wrap="square" rtlCol="0">
            <a:spAutoFit/>
          </a:bodyPr>
          <a:lstStyle/>
          <a:p>
            <a:r>
              <a:rPr lang="en-MX">
                <a:solidFill>
                  <a:schemeClr val="bg1"/>
                </a:solidFill>
              </a:rPr>
              <a:t>Auto LLI</a:t>
            </a:r>
          </a:p>
        </p:txBody>
      </p:sp>
      <p:sp>
        <p:nvSpPr>
          <p:cNvPr id="221" name="Feature Imaging a patient">
            <a:hlinkClick r:id="rId25" action="ppaction://hlinksldjump"/>
            <a:extLst>
              <a:ext uri="{FF2B5EF4-FFF2-40B4-BE49-F238E27FC236}">
                <a16:creationId xmlns:a16="http://schemas.microsoft.com/office/drawing/2014/main" id="{3E0978F5-8E3F-C63E-F726-23A004E9F79C}"/>
              </a:ext>
            </a:extLst>
          </p:cNvPr>
          <p:cNvSpPr txBox="1"/>
          <p:nvPr/>
        </p:nvSpPr>
        <p:spPr>
          <a:xfrm>
            <a:off x="13894826" y="3409870"/>
            <a:ext cx="3557597" cy="646331"/>
          </a:xfrm>
          <a:prstGeom prst="rect">
            <a:avLst/>
          </a:prstGeom>
          <a:solidFill>
            <a:srgbClr val="F47F26"/>
          </a:solidFill>
          <a:ln>
            <a:noFill/>
          </a:ln>
        </p:spPr>
        <p:txBody>
          <a:bodyPr wrap="square" rtlCol="0">
            <a:spAutoFit/>
          </a:bodyPr>
          <a:lstStyle/>
          <a:p>
            <a:r>
              <a:rPr lang="es-MX">
                <a:solidFill>
                  <a:schemeClr val="bg1"/>
                </a:solidFill>
              </a:rPr>
              <a:t>Adquirir imágenes de un paciente en camilla o de pie</a:t>
            </a:r>
            <a:endParaRPr lang="en-MX">
              <a:solidFill>
                <a:schemeClr val="bg1"/>
              </a:solidFill>
            </a:endParaRPr>
          </a:p>
        </p:txBody>
      </p:sp>
      <p:sp>
        <p:nvSpPr>
          <p:cNvPr id="222" name="Feature Go to position">
            <a:hlinkClick r:id="rId26" action="ppaction://hlinksldjump"/>
            <a:extLst>
              <a:ext uri="{FF2B5EF4-FFF2-40B4-BE49-F238E27FC236}">
                <a16:creationId xmlns:a16="http://schemas.microsoft.com/office/drawing/2014/main" id="{FF9272DB-19F3-A9E2-182A-5736CFA9D644}"/>
              </a:ext>
            </a:extLst>
          </p:cNvPr>
          <p:cNvSpPr txBox="1"/>
          <p:nvPr/>
        </p:nvSpPr>
        <p:spPr>
          <a:xfrm>
            <a:off x="13894826" y="4105467"/>
            <a:ext cx="3557597" cy="369332"/>
          </a:xfrm>
          <a:prstGeom prst="rect">
            <a:avLst/>
          </a:prstGeom>
          <a:solidFill>
            <a:srgbClr val="F47F26"/>
          </a:solidFill>
          <a:ln>
            <a:noFill/>
          </a:ln>
        </p:spPr>
        <p:txBody>
          <a:bodyPr wrap="square" rtlCol="0">
            <a:spAutoFit/>
          </a:bodyPr>
          <a:lstStyle/>
          <a:p>
            <a:r>
              <a:rPr lang="es-ES" err="1">
                <a:solidFill>
                  <a:schemeClr val="bg1"/>
                </a:solidFill>
              </a:rPr>
              <a:t>Go</a:t>
            </a:r>
            <a:r>
              <a:rPr lang="es-ES">
                <a:solidFill>
                  <a:schemeClr val="bg1"/>
                </a:solidFill>
              </a:rPr>
              <a:t> </a:t>
            </a:r>
            <a:r>
              <a:rPr lang="es-ES" err="1">
                <a:solidFill>
                  <a:schemeClr val="bg1"/>
                </a:solidFill>
              </a:rPr>
              <a:t>to</a:t>
            </a:r>
            <a:r>
              <a:rPr lang="es-ES">
                <a:solidFill>
                  <a:schemeClr val="bg1"/>
                </a:solidFill>
              </a:rPr>
              <a:t> position</a:t>
            </a:r>
            <a:endParaRPr lang="en-MX">
              <a:solidFill>
                <a:schemeClr val="bg1"/>
              </a:solidFill>
            </a:endParaRPr>
          </a:p>
        </p:txBody>
      </p:sp>
      <p:sp>
        <p:nvSpPr>
          <p:cNvPr id="223" name="Feature Tube display">
            <a:hlinkClick r:id="rId27" action="ppaction://hlinksldjump"/>
            <a:extLst>
              <a:ext uri="{FF2B5EF4-FFF2-40B4-BE49-F238E27FC236}">
                <a16:creationId xmlns:a16="http://schemas.microsoft.com/office/drawing/2014/main" id="{4ABE3F63-F112-412C-BA50-EF5AF28F4429}"/>
              </a:ext>
            </a:extLst>
          </p:cNvPr>
          <p:cNvSpPr txBox="1"/>
          <p:nvPr/>
        </p:nvSpPr>
        <p:spPr>
          <a:xfrm>
            <a:off x="13894826" y="4524066"/>
            <a:ext cx="3557597" cy="923330"/>
          </a:xfrm>
          <a:prstGeom prst="rect">
            <a:avLst/>
          </a:prstGeom>
          <a:solidFill>
            <a:srgbClr val="F47F26"/>
          </a:solidFill>
          <a:ln>
            <a:noFill/>
          </a:ln>
        </p:spPr>
        <p:txBody>
          <a:bodyPr wrap="square" rtlCol="0">
            <a:spAutoFit/>
          </a:bodyPr>
          <a:lstStyle/>
          <a:p>
            <a:r>
              <a:rPr lang="es-MX">
                <a:solidFill>
                  <a:schemeClr val="bg1"/>
                </a:solidFill>
              </a:rPr>
              <a:t>La pantalla del cabezal del tubo permite ajustar técnicas y movimientos del equipo</a:t>
            </a:r>
            <a:endParaRPr lang="en-MX">
              <a:solidFill>
                <a:schemeClr val="bg1"/>
              </a:solidFill>
            </a:endParaRPr>
          </a:p>
        </p:txBody>
      </p:sp>
      <p:sp>
        <p:nvSpPr>
          <p:cNvPr id="224" name="Subtitle features">
            <a:extLst>
              <a:ext uri="{FF2B5EF4-FFF2-40B4-BE49-F238E27FC236}">
                <a16:creationId xmlns:a16="http://schemas.microsoft.com/office/drawing/2014/main" id="{5D1E424E-76B2-5602-4095-2A392FA58285}"/>
              </a:ext>
            </a:extLst>
          </p:cNvPr>
          <p:cNvSpPr txBox="1"/>
          <p:nvPr/>
        </p:nvSpPr>
        <p:spPr>
          <a:xfrm>
            <a:off x="13824040" y="1191818"/>
            <a:ext cx="1737710" cy="400110"/>
          </a:xfrm>
          <a:prstGeom prst="rect">
            <a:avLst/>
          </a:prstGeom>
          <a:noFill/>
        </p:spPr>
        <p:txBody>
          <a:bodyPr wrap="square" rtlCol="0">
            <a:spAutoFit/>
          </a:bodyPr>
          <a:lstStyle/>
          <a:p>
            <a:pPr algn="ctr"/>
            <a:r>
              <a:rPr lang="es-MX" sz="2000" dirty="0">
                <a:solidFill>
                  <a:srgbClr val="F47F26"/>
                </a:solidFill>
                <a:latin typeface="FRUTIGER LT 45 LIGHT" panose="02000503000000000000" pitchFamily="2" charset="0"/>
              </a:rPr>
              <a:t>Características</a:t>
            </a:r>
          </a:p>
        </p:txBody>
      </p:sp>
      <p:sp>
        <p:nvSpPr>
          <p:cNvPr id="227" name="Subtitle Benefits">
            <a:extLst>
              <a:ext uri="{FF2B5EF4-FFF2-40B4-BE49-F238E27FC236}">
                <a16:creationId xmlns:a16="http://schemas.microsoft.com/office/drawing/2014/main" id="{6F81662F-A375-0539-AF94-EC8B01E125B5}"/>
              </a:ext>
            </a:extLst>
          </p:cNvPr>
          <p:cNvSpPr txBox="1"/>
          <p:nvPr/>
        </p:nvSpPr>
        <p:spPr>
          <a:xfrm>
            <a:off x="-4227097" y="2441960"/>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sp>
        <p:nvSpPr>
          <p:cNvPr id="228" name="Sybtitle Photo Gallery">
            <a:extLst>
              <a:ext uri="{FF2B5EF4-FFF2-40B4-BE49-F238E27FC236}">
                <a16:creationId xmlns:a16="http://schemas.microsoft.com/office/drawing/2014/main" id="{40363F86-CFDE-3CF3-1CE7-28248DB9C841}"/>
              </a:ext>
            </a:extLst>
          </p:cNvPr>
          <p:cNvSpPr txBox="1"/>
          <p:nvPr/>
        </p:nvSpPr>
        <p:spPr>
          <a:xfrm>
            <a:off x="13824040" y="874246"/>
            <a:ext cx="3786875"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229" name="Subtitle Detector Compatibility">
            <a:extLst>
              <a:ext uri="{FF2B5EF4-FFF2-40B4-BE49-F238E27FC236}">
                <a16:creationId xmlns:a16="http://schemas.microsoft.com/office/drawing/2014/main" id="{BD867058-18D9-B5D2-9792-FE27D6C6C639}"/>
              </a:ext>
            </a:extLst>
          </p:cNvPr>
          <p:cNvSpPr txBox="1"/>
          <p:nvPr/>
        </p:nvSpPr>
        <p:spPr>
          <a:xfrm>
            <a:off x="13824040" y="556674"/>
            <a:ext cx="4159015"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Compatibilidad de Detectores</a:t>
            </a:r>
          </a:p>
        </p:txBody>
      </p:sp>
      <p:sp>
        <p:nvSpPr>
          <p:cNvPr id="91" name="Menu Background">
            <a:extLst>
              <a:ext uri="{FF2B5EF4-FFF2-40B4-BE49-F238E27FC236}">
                <a16:creationId xmlns:a16="http://schemas.microsoft.com/office/drawing/2014/main" id="{25B31738-7204-019E-D4F9-8A939C1DF4F1}"/>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12" name="Menu Portafolio">
            <a:hlinkClick r:id="rId28" action="ppaction://hlinksldjump"/>
            <a:extLst>
              <a:ext uri="{FF2B5EF4-FFF2-40B4-BE49-F238E27FC236}">
                <a16:creationId xmlns:a16="http://schemas.microsoft.com/office/drawing/2014/main" id="{10D79A29-FB96-26A6-9BE0-6B5704FAAA13}"/>
              </a:ext>
            </a:extLst>
          </p:cNvPr>
          <p:cNvSpPr txBox="1"/>
          <p:nvPr/>
        </p:nvSpPr>
        <p:spPr>
          <a:xfrm>
            <a:off x="8814465"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13" name="Menu End Presentation">
            <a:hlinkClick r:id="" action="ppaction://hlinkshowjump?jump=lastslide"/>
            <a:extLst>
              <a:ext uri="{FF2B5EF4-FFF2-40B4-BE49-F238E27FC236}">
                <a16:creationId xmlns:a16="http://schemas.microsoft.com/office/drawing/2014/main" id="{F1F8D228-5A2C-2BCD-343E-CAB351875A86}"/>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14" name="Menu Detector">
            <a:hlinkClick r:id="rId29" action="ppaction://hlinksldjump"/>
            <a:extLst>
              <a:ext uri="{FF2B5EF4-FFF2-40B4-BE49-F238E27FC236}">
                <a16:creationId xmlns:a16="http://schemas.microsoft.com/office/drawing/2014/main" id="{1D1C13D6-BCE1-860C-4ADB-D3F30D237325}"/>
              </a:ext>
            </a:extLst>
          </p:cNvPr>
          <p:cNvSpPr txBox="1"/>
          <p:nvPr/>
        </p:nvSpPr>
        <p:spPr>
          <a:xfrm>
            <a:off x="7407634"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15" name="Menu Photo Gallery">
            <a:hlinkClick r:id="rId30" action="ppaction://hlinksldjump"/>
            <a:extLst>
              <a:ext uri="{FF2B5EF4-FFF2-40B4-BE49-F238E27FC236}">
                <a16:creationId xmlns:a16="http://schemas.microsoft.com/office/drawing/2014/main" id="{AFD92B43-8F00-E18B-A35E-A21BEEB728A6}"/>
              </a:ext>
            </a:extLst>
          </p:cNvPr>
          <p:cNvSpPr txBox="1"/>
          <p:nvPr/>
        </p:nvSpPr>
        <p:spPr>
          <a:xfrm>
            <a:off x="6000803"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34" name="Menu Benefits">
            <a:hlinkClick r:id="rId31" action="ppaction://hlinksldjump"/>
            <a:extLst>
              <a:ext uri="{FF2B5EF4-FFF2-40B4-BE49-F238E27FC236}">
                <a16:creationId xmlns:a16="http://schemas.microsoft.com/office/drawing/2014/main" id="{63B2D84A-7F70-8611-6C8E-D005E4636943}"/>
              </a:ext>
            </a:extLst>
          </p:cNvPr>
          <p:cNvSpPr txBox="1"/>
          <p:nvPr/>
        </p:nvSpPr>
        <p:spPr>
          <a:xfrm>
            <a:off x="459397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35" name="Menu Features">
            <a:hlinkClick r:id="rId32" action="ppaction://hlinksldjump"/>
            <a:extLst>
              <a:ext uri="{FF2B5EF4-FFF2-40B4-BE49-F238E27FC236}">
                <a16:creationId xmlns:a16="http://schemas.microsoft.com/office/drawing/2014/main" id="{2C6A3187-BF43-6E51-8C36-115BC1199FE8}"/>
              </a:ext>
            </a:extLst>
          </p:cNvPr>
          <p:cNvSpPr txBox="1"/>
          <p:nvPr/>
        </p:nvSpPr>
        <p:spPr>
          <a:xfrm>
            <a:off x="318714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Características</a:t>
            </a:r>
          </a:p>
        </p:txBody>
      </p:sp>
      <p:sp>
        <p:nvSpPr>
          <p:cNvPr id="136" name="Menu Specifications">
            <a:hlinkClick r:id="rId33" action="ppaction://hlinksldjump"/>
            <a:extLst>
              <a:ext uri="{FF2B5EF4-FFF2-40B4-BE49-F238E27FC236}">
                <a16:creationId xmlns:a16="http://schemas.microsoft.com/office/drawing/2014/main" id="{6AE34F18-C7E6-9ABA-2864-3986E98A1CA9}"/>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37" name="Carestream Logo Menu">
            <a:hlinkClick r:id="" action="ppaction://hlinkshowjump?jump=firstslide"/>
            <a:extLst>
              <a:ext uri="{FF2B5EF4-FFF2-40B4-BE49-F238E27FC236}">
                <a16:creationId xmlns:a16="http://schemas.microsoft.com/office/drawing/2014/main" id="{A9088F70-7CBB-B09D-F1F7-410046952605}"/>
              </a:ext>
            </a:extLst>
          </p:cNvPr>
          <p:cNvPicPr>
            <a:picLocks noChangeAspect="1"/>
          </p:cNvPicPr>
          <p:nvPr/>
        </p:nvPicPr>
        <p:blipFill>
          <a:blip r:embed="rId34"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230" name="DETECTORS">
            <a:extLst>
              <a:ext uri="{FF2B5EF4-FFF2-40B4-BE49-F238E27FC236}">
                <a16:creationId xmlns:a16="http://schemas.microsoft.com/office/drawing/2014/main" id="{E60B8254-0020-F10B-A2CF-09881E0BDF2D}"/>
              </a:ext>
            </a:extLst>
          </p:cNvPr>
          <p:cNvGrpSpPr/>
          <p:nvPr/>
        </p:nvGrpSpPr>
        <p:grpSpPr>
          <a:xfrm>
            <a:off x="-7890919" y="4139232"/>
            <a:ext cx="2042338" cy="2120888"/>
            <a:chOff x="5247304" y="4372963"/>
            <a:chExt cx="2042338" cy="2120888"/>
          </a:xfrm>
        </p:grpSpPr>
        <p:sp>
          <p:nvSpPr>
            <p:cNvPr id="231" name="Rectangulo Detectors">
              <a:hlinkClick r:id="rId35" action="ppaction://hlinksldjump"/>
              <a:extLst>
                <a:ext uri="{FF2B5EF4-FFF2-40B4-BE49-F238E27FC236}">
                  <a16:creationId xmlns:a16="http://schemas.microsoft.com/office/drawing/2014/main" id="{CD3191E0-BF33-F5F4-91EF-CDCBDB282B64}"/>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32" name="TextBox Detectors">
              <a:hlinkClick r:id="rId35" action="ppaction://hlinksldjump"/>
              <a:extLst>
                <a:ext uri="{FF2B5EF4-FFF2-40B4-BE49-F238E27FC236}">
                  <a16:creationId xmlns:a16="http://schemas.microsoft.com/office/drawing/2014/main" id="{109EF3C4-927D-AECD-F841-D628E4B47DA8}"/>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33" name="Product image Detectors">
              <a:hlinkClick r:id="rId35" action="ppaction://hlinksldjump"/>
              <a:extLst>
                <a:ext uri="{FF2B5EF4-FFF2-40B4-BE49-F238E27FC236}">
                  <a16:creationId xmlns:a16="http://schemas.microsoft.com/office/drawing/2014/main" id="{59A74D5F-C281-7D81-C1FB-AACA1189A425}"/>
                </a:ext>
              </a:extLst>
            </p:cNvPr>
            <p:cNvPicPr>
              <a:picLocks noChangeAspect="1"/>
            </p:cNvPicPr>
            <p:nvPr/>
          </p:nvPicPr>
          <p:blipFill>
            <a:blip r:embed="rId36"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28370820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0" name="Product image">
            <a:hlinkClick r:id="rId3" action="ppaction://hlinksldjump"/>
            <a:extLst>
              <a:ext uri="{FF2B5EF4-FFF2-40B4-BE49-F238E27FC236}">
                <a16:creationId xmlns:a16="http://schemas.microsoft.com/office/drawing/2014/main" id="{660B12D8-5343-D824-F8F3-B2802736FD7C}"/>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t="-34072" r="-1418" b="-14459"/>
          <a:stretch/>
        </p:blipFill>
        <p:spPr>
          <a:xfrm>
            <a:off x="428041" y="0"/>
            <a:ext cx="6372406" cy="6660000"/>
          </a:xfrm>
          <a:prstGeom prst="rect">
            <a:avLst/>
          </a:prstGeom>
        </p:spPr>
      </p:pic>
      <p:sp>
        <p:nvSpPr>
          <p:cNvPr id="41" name="Title">
            <a:extLst>
              <a:ext uri="{FF2B5EF4-FFF2-40B4-BE49-F238E27FC236}">
                <a16:creationId xmlns:a16="http://schemas.microsoft.com/office/drawing/2014/main" id="{7034A6E7-61BE-EA2A-D4E4-37030AF0FE59}"/>
              </a:ext>
            </a:extLst>
          </p:cNvPr>
          <p:cNvSpPr txBox="1"/>
          <p:nvPr/>
        </p:nvSpPr>
        <p:spPr>
          <a:xfrm>
            <a:off x="9445988" y="1561538"/>
            <a:ext cx="2462631" cy="338554"/>
          </a:xfrm>
          <a:prstGeom prst="rect">
            <a:avLst/>
          </a:prstGeom>
          <a:noFill/>
        </p:spPr>
        <p:txBody>
          <a:bodyPr wrap="square" rtlCol="0">
            <a:spAutoFit/>
          </a:bodyPr>
          <a:lstStyle/>
          <a:p>
            <a:pPr algn="r"/>
            <a:r>
              <a:rPr lang="en-US" sz="1600" b="1">
                <a:latin typeface="FRUTIGER LT 55 ROMAN" panose="02000503000000000000" pitchFamily="2" charset="0"/>
              </a:rPr>
              <a:t>DRX-Excel Plus</a:t>
            </a:r>
          </a:p>
        </p:txBody>
      </p:sp>
      <p:sp>
        <p:nvSpPr>
          <p:cNvPr id="48" name="Subtitle Tech Specs">
            <a:extLst>
              <a:ext uri="{FF2B5EF4-FFF2-40B4-BE49-F238E27FC236}">
                <a16:creationId xmlns:a16="http://schemas.microsoft.com/office/drawing/2014/main" id="{7B778260-2F4B-6313-BD65-8E1E77A1FC09}"/>
              </a:ext>
            </a:extLst>
          </p:cNvPr>
          <p:cNvSpPr txBox="1"/>
          <p:nvPr/>
        </p:nvSpPr>
        <p:spPr>
          <a:xfrm>
            <a:off x="9286519" y="1841615"/>
            <a:ext cx="2633726" cy="307777"/>
          </a:xfrm>
          <a:prstGeom prst="rect">
            <a:avLst/>
          </a:prstGeom>
          <a:noFill/>
        </p:spPr>
        <p:txBody>
          <a:bodyPr wrap="square" rtlCol="0">
            <a:spAutoFit/>
          </a:bodyPr>
          <a:lstStyle/>
          <a:p>
            <a:pPr algn="r"/>
            <a:r>
              <a:rPr lang="es-MX" sz="1400" dirty="0">
                <a:solidFill>
                  <a:srgbClr val="F47F26"/>
                </a:solidFill>
                <a:latin typeface="FRUTIGER LT 45 LIGHT" panose="02000503000000000000" pitchFamily="2" charset="0"/>
              </a:rPr>
              <a:t>Especificaciones Técnicas</a:t>
            </a:r>
          </a:p>
        </p:txBody>
      </p:sp>
      <p:grpSp>
        <p:nvGrpSpPr>
          <p:cNvPr id="63" name="Table elevation range">
            <a:extLst>
              <a:ext uri="{FF2B5EF4-FFF2-40B4-BE49-F238E27FC236}">
                <a16:creationId xmlns:a16="http://schemas.microsoft.com/office/drawing/2014/main" id="{D410FBC9-1400-D01B-4EBD-B82204D95281}"/>
              </a:ext>
            </a:extLst>
          </p:cNvPr>
          <p:cNvGrpSpPr/>
          <p:nvPr/>
        </p:nvGrpSpPr>
        <p:grpSpPr>
          <a:xfrm>
            <a:off x="6464808" y="2415608"/>
            <a:ext cx="5838367" cy="323165"/>
            <a:chOff x="7915624" y="2368473"/>
            <a:chExt cx="5838367" cy="323165"/>
          </a:xfrm>
        </p:grpSpPr>
        <p:sp>
          <p:nvSpPr>
            <p:cNvPr id="77" name="TextBox 76">
              <a:extLst>
                <a:ext uri="{FF2B5EF4-FFF2-40B4-BE49-F238E27FC236}">
                  <a16:creationId xmlns:a16="http://schemas.microsoft.com/office/drawing/2014/main" id="{5B2DED3A-CF7B-9581-7B66-53F5812B6A0E}"/>
                </a:ext>
              </a:extLst>
            </p:cNvPr>
            <p:cNvSpPr txBox="1"/>
            <p:nvPr/>
          </p:nvSpPr>
          <p:spPr>
            <a:xfrm>
              <a:off x="7915624" y="2368473"/>
              <a:ext cx="2748499" cy="323165"/>
            </a:xfrm>
            <a:prstGeom prst="rect">
              <a:avLst/>
            </a:prstGeom>
            <a:solidFill>
              <a:srgbClr val="F47F26"/>
            </a:solidFill>
            <a:ln>
              <a:noFill/>
            </a:ln>
          </p:spPr>
          <p:txBody>
            <a:bodyPr wrap="square" rtlCol="0">
              <a:spAutoFit/>
            </a:bodyPr>
            <a:lstStyle/>
            <a:p>
              <a:r>
                <a:rPr lang="es-MX" sz="1500" dirty="0">
                  <a:solidFill>
                    <a:schemeClr val="bg1"/>
                  </a:solidFill>
                  <a:latin typeface="FRUTIGER LT 45 LIGHT" panose="02000503000000000000" pitchFamily="2" charset="0"/>
                </a:rPr>
                <a:t>Rango de elevación de la mesa</a:t>
              </a:r>
              <a:endParaRPr lang="en-MX" sz="1500" dirty="0">
                <a:solidFill>
                  <a:schemeClr val="bg1"/>
                </a:solidFill>
                <a:latin typeface="FRUTIGER LT 45 LIGHT" panose="02000503000000000000" pitchFamily="2" charset="0"/>
              </a:endParaRPr>
            </a:p>
          </p:txBody>
        </p:sp>
        <p:sp>
          <p:nvSpPr>
            <p:cNvPr id="91" name="TextBox 90">
              <a:extLst>
                <a:ext uri="{FF2B5EF4-FFF2-40B4-BE49-F238E27FC236}">
                  <a16:creationId xmlns:a16="http://schemas.microsoft.com/office/drawing/2014/main" id="{8189C708-A659-60BE-31C4-7ED9F5B619DA}"/>
                </a:ext>
              </a:extLst>
            </p:cNvPr>
            <p:cNvSpPr txBox="1"/>
            <p:nvPr/>
          </p:nvSpPr>
          <p:spPr>
            <a:xfrm>
              <a:off x="10708293" y="2368473"/>
              <a:ext cx="3045698" cy="323165"/>
            </a:xfrm>
            <a:prstGeom prst="rect">
              <a:avLst/>
            </a:prstGeom>
            <a:solidFill>
              <a:srgbClr val="F47F26"/>
            </a:solidFill>
            <a:ln>
              <a:noFill/>
            </a:ln>
          </p:spPr>
          <p:txBody>
            <a:bodyPr wrap="square" rtlCol="0">
              <a:spAutoFit/>
            </a:bodyPr>
            <a:lstStyle/>
            <a:p>
              <a:r>
                <a:rPr lang="en-MX" sz="1500">
                  <a:solidFill>
                    <a:schemeClr val="bg1"/>
                  </a:solidFill>
                  <a:latin typeface="FRUTIGER LT 45 LIGHT" panose="02000503000000000000" pitchFamily="2" charset="0"/>
                </a:rPr>
                <a:t>19.9 - 51.2 inches (</a:t>
              </a:r>
              <a:r>
                <a:rPr lang="es-MX" sz="1500">
                  <a:solidFill>
                    <a:schemeClr val="bg1"/>
                  </a:solidFill>
                  <a:latin typeface="FRUTIGER LT 45 LIGHT" panose="02000503000000000000" pitchFamily="2" charset="0"/>
                </a:rPr>
                <a:t>mesa de 2 vías</a:t>
              </a:r>
              <a:r>
                <a:rPr lang="en-MX" sz="1500">
                  <a:solidFill>
                    <a:schemeClr val="bg1"/>
                  </a:solidFill>
                  <a:latin typeface="FRUTIGER LT 45 LIGHT" panose="02000503000000000000" pitchFamily="2" charset="0"/>
                </a:rPr>
                <a:t>)</a:t>
              </a:r>
            </a:p>
          </p:txBody>
        </p:sp>
      </p:grpSp>
      <p:grpSp>
        <p:nvGrpSpPr>
          <p:cNvPr id="92" name="Tech Specs Table Top dimensions">
            <a:extLst>
              <a:ext uri="{FF2B5EF4-FFF2-40B4-BE49-F238E27FC236}">
                <a16:creationId xmlns:a16="http://schemas.microsoft.com/office/drawing/2014/main" id="{C5634F60-2118-7B28-84BB-3E8E8B6A9170}"/>
              </a:ext>
            </a:extLst>
          </p:cNvPr>
          <p:cNvGrpSpPr/>
          <p:nvPr/>
        </p:nvGrpSpPr>
        <p:grpSpPr>
          <a:xfrm>
            <a:off x="6464808" y="2827105"/>
            <a:ext cx="5838365" cy="323165"/>
            <a:chOff x="7915624" y="2813563"/>
            <a:chExt cx="5838365" cy="323165"/>
          </a:xfrm>
        </p:grpSpPr>
        <p:sp>
          <p:nvSpPr>
            <p:cNvPr id="93" name="TextBox 92">
              <a:extLst>
                <a:ext uri="{FF2B5EF4-FFF2-40B4-BE49-F238E27FC236}">
                  <a16:creationId xmlns:a16="http://schemas.microsoft.com/office/drawing/2014/main" id="{8621FEC2-EA53-AA02-D010-55ECEC2B835E}"/>
                </a:ext>
              </a:extLst>
            </p:cNvPr>
            <p:cNvSpPr txBox="1"/>
            <p:nvPr/>
          </p:nvSpPr>
          <p:spPr>
            <a:xfrm>
              <a:off x="7915624" y="2813563"/>
              <a:ext cx="2748499" cy="323165"/>
            </a:xfrm>
            <a:prstGeom prst="rect">
              <a:avLst/>
            </a:prstGeom>
            <a:solidFill>
              <a:srgbClr val="F47F26"/>
            </a:solidFill>
            <a:ln>
              <a:noFill/>
            </a:ln>
          </p:spPr>
          <p:txBody>
            <a:bodyPr wrap="square" rtlCol="0">
              <a:spAutoFit/>
            </a:bodyPr>
            <a:lstStyle/>
            <a:p>
              <a:r>
                <a:rPr lang="es-MX" sz="1500">
                  <a:solidFill>
                    <a:schemeClr val="bg1"/>
                  </a:solidFill>
                  <a:latin typeface="FRUTIGER LT 45 LIGHT" panose="02000503000000000000" pitchFamily="2" charset="0"/>
                </a:rPr>
                <a:t>Dimensiones de la mesa</a:t>
              </a:r>
              <a:endParaRPr lang="en-MX" sz="1500">
                <a:solidFill>
                  <a:schemeClr val="bg1"/>
                </a:solidFill>
                <a:latin typeface="FRUTIGER LT 45 LIGHT" panose="02000503000000000000" pitchFamily="2" charset="0"/>
              </a:endParaRPr>
            </a:p>
          </p:txBody>
        </p:sp>
        <p:sp>
          <p:nvSpPr>
            <p:cNvPr id="94" name="TextBox 93">
              <a:extLst>
                <a:ext uri="{FF2B5EF4-FFF2-40B4-BE49-F238E27FC236}">
                  <a16:creationId xmlns:a16="http://schemas.microsoft.com/office/drawing/2014/main" id="{D14A608E-F48A-D8C8-5086-5EF1CBE66E41}"/>
                </a:ext>
              </a:extLst>
            </p:cNvPr>
            <p:cNvSpPr txBox="1"/>
            <p:nvPr/>
          </p:nvSpPr>
          <p:spPr>
            <a:xfrm>
              <a:off x="10708290" y="2813563"/>
              <a:ext cx="3045699" cy="323165"/>
            </a:xfrm>
            <a:prstGeom prst="rect">
              <a:avLst/>
            </a:prstGeom>
            <a:solidFill>
              <a:srgbClr val="F47F26"/>
            </a:solidFill>
            <a:ln>
              <a:noFill/>
            </a:ln>
          </p:spPr>
          <p:txBody>
            <a:bodyPr wrap="square" rtlCol="0">
              <a:spAutoFit/>
            </a:bodyPr>
            <a:lstStyle/>
            <a:p>
              <a:r>
                <a:rPr lang="en-MX" sz="1500">
                  <a:solidFill>
                    <a:schemeClr val="bg1"/>
                  </a:solidFill>
                  <a:latin typeface="FRUTIGER LT 45 LIGHT" panose="02000503000000000000" pitchFamily="2" charset="0"/>
                </a:rPr>
                <a:t>94.5 x 33.5 inches</a:t>
              </a:r>
            </a:p>
          </p:txBody>
        </p:sp>
      </p:grpSp>
      <p:grpSp>
        <p:nvGrpSpPr>
          <p:cNvPr id="95" name="Tech Specs Table weight limit">
            <a:extLst>
              <a:ext uri="{FF2B5EF4-FFF2-40B4-BE49-F238E27FC236}">
                <a16:creationId xmlns:a16="http://schemas.microsoft.com/office/drawing/2014/main" id="{BB221B17-98C2-127F-510D-4FED4D3CE32F}"/>
              </a:ext>
            </a:extLst>
          </p:cNvPr>
          <p:cNvGrpSpPr/>
          <p:nvPr/>
        </p:nvGrpSpPr>
        <p:grpSpPr>
          <a:xfrm>
            <a:off x="6464808" y="3238602"/>
            <a:ext cx="5838365" cy="323165"/>
            <a:chOff x="7915624" y="3268594"/>
            <a:chExt cx="5838365" cy="323165"/>
          </a:xfrm>
        </p:grpSpPr>
        <p:sp>
          <p:nvSpPr>
            <p:cNvPr id="96" name="TextBox 95">
              <a:extLst>
                <a:ext uri="{FF2B5EF4-FFF2-40B4-BE49-F238E27FC236}">
                  <a16:creationId xmlns:a16="http://schemas.microsoft.com/office/drawing/2014/main" id="{0C7C2774-EFA3-766A-9971-3F4ECBC01617}"/>
                </a:ext>
              </a:extLst>
            </p:cNvPr>
            <p:cNvSpPr txBox="1"/>
            <p:nvPr/>
          </p:nvSpPr>
          <p:spPr>
            <a:xfrm>
              <a:off x="7915624" y="3268594"/>
              <a:ext cx="2729931" cy="323165"/>
            </a:xfrm>
            <a:prstGeom prst="rect">
              <a:avLst/>
            </a:prstGeom>
            <a:solidFill>
              <a:srgbClr val="F47F26"/>
            </a:solidFill>
            <a:ln>
              <a:noFill/>
            </a:ln>
          </p:spPr>
          <p:txBody>
            <a:bodyPr wrap="square" rtlCol="0">
              <a:spAutoFit/>
            </a:bodyPr>
            <a:lstStyle/>
            <a:p>
              <a:r>
                <a:rPr lang="es-MX" sz="1500">
                  <a:solidFill>
                    <a:schemeClr val="bg1"/>
                  </a:solidFill>
                  <a:latin typeface="FRUTIGER LT 45 LIGHT" panose="02000503000000000000" pitchFamily="2" charset="0"/>
                </a:rPr>
                <a:t>Peso límite de la mesa</a:t>
              </a:r>
              <a:endParaRPr lang="en-MX" sz="1500">
                <a:solidFill>
                  <a:schemeClr val="bg1"/>
                </a:solidFill>
                <a:latin typeface="FRUTIGER LT 45 LIGHT" panose="02000503000000000000" pitchFamily="2" charset="0"/>
              </a:endParaRPr>
            </a:p>
          </p:txBody>
        </p:sp>
        <p:sp>
          <p:nvSpPr>
            <p:cNvPr id="97" name="TextBox 96">
              <a:extLst>
                <a:ext uri="{FF2B5EF4-FFF2-40B4-BE49-F238E27FC236}">
                  <a16:creationId xmlns:a16="http://schemas.microsoft.com/office/drawing/2014/main" id="{242CF568-0563-4585-33B0-F788A4FEEF4D}"/>
                </a:ext>
              </a:extLst>
            </p:cNvPr>
            <p:cNvSpPr txBox="1"/>
            <p:nvPr/>
          </p:nvSpPr>
          <p:spPr>
            <a:xfrm>
              <a:off x="10708288" y="3268594"/>
              <a:ext cx="3045701" cy="323165"/>
            </a:xfrm>
            <a:prstGeom prst="rect">
              <a:avLst/>
            </a:prstGeom>
            <a:solidFill>
              <a:srgbClr val="F47F26"/>
            </a:solidFill>
            <a:ln>
              <a:noFill/>
            </a:ln>
          </p:spPr>
          <p:txBody>
            <a:bodyPr wrap="square" rtlCol="0">
              <a:spAutoFit/>
            </a:bodyPr>
            <a:lstStyle/>
            <a:p>
              <a:r>
                <a:rPr lang="en-MX" sz="1500" dirty="0">
                  <a:solidFill>
                    <a:schemeClr val="bg1"/>
                  </a:solidFill>
                  <a:latin typeface="FRUTIGER LT 45 LIGHT" panose="02000503000000000000" pitchFamily="2" charset="0"/>
                </a:rPr>
                <a:t>584 lbs D</a:t>
              </a:r>
              <a:r>
                <a:rPr lang="es-MX" sz="1500" dirty="0">
                  <a:solidFill>
                    <a:schemeClr val="bg1"/>
                  </a:solidFill>
                  <a:latin typeface="FRUTIGER LT 45 LIGHT" panose="02000503000000000000" pitchFamily="2" charset="0"/>
                </a:rPr>
                <a:t>i</a:t>
              </a:r>
              <a:r>
                <a:rPr lang="en-MX" sz="1500" dirty="0">
                  <a:solidFill>
                    <a:schemeClr val="bg1"/>
                  </a:solidFill>
                  <a:latin typeface="FRUTIGER LT 45 LIGHT" panose="02000503000000000000" pitchFamily="2" charset="0"/>
                </a:rPr>
                <a:t>n</a:t>
              </a:r>
              <a:r>
                <a:rPr lang="es-MX" sz="1500" dirty="0">
                  <a:solidFill>
                    <a:schemeClr val="bg1"/>
                  </a:solidFill>
                  <a:latin typeface="FRUTIGER LT 45 LIGHT" panose="02000503000000000000" pitchFamily="2" charset="0"/>
                </a:rPr>
                <a:t>á</a:t>
              </a:r>
              <a:r>
                <a:rPr lang="en-MX" sz="1500" dirty="0">
                  <a:solidFill>
                    <a:schemeClr val="bg1"/>
                  </a:solidFill>
                  <a:latin typeface="FRUTIGER LT 45 LIGHT" panose="02000503000000000000" pitchFamily="2" charset="0"/>
                </a:rPr>
                <a:t>mic</a:t>
              </a:r>
              <a:r>
                <a:rPr lang="es-MX" sz="1500" dirty="0">
                  <a:solidFill>
                    <a:schemeClr val="bg1"/>
                  </a:solidFill>
                  <a:latin typeface="FRUTIGER LT 45 LIGHT" panose="02000503000000000000" pitchFamily="2" charset="0"/>
                </a:rPr>
                <a:t>a</a:t>
              </a:r>
              <a:endParaRPr lang="en-MX" sz="1500" dirty="0">
                <a:solidFill>
                  <a:schemeClr val="bg1"/>
                </a:solidFill>
                <a:latin typeface="FRUTIGER LT 45 LIGHT" panose="02000503000000000000" pitchFamily="2" charset="0"/>
              </a:endParaRPr>
            </a:p>
          </p:txBody>
        </p:sp>
      </p:grpSp>
      <p:grpSp>
        <p:nvGrpSpPr>
          <p:cNvPr id="98" name="Tech Specs Table limit weight">
            <a:extLst>
              <a:ext uri="{FF2B5EF4-FFF2-40B4-BE49-F238E27FC236}">
                <a16:creationId xmlns:a16="http://schemas.microsoft.com/office/drawing/2014/main" id="{C08B2A1C-C4A8-2B62-926C-A4E0857CAEC1}"/>
              </a:ext>
            </a:extLst>
          </p:cNvPr>
          <p:cNvGrpSpPr/>
          <p:nvPr/>
        </p:nvGrpSpPr>
        <p:grpSpPr>
          <a:xfrm>
            <a:off x="6464808" y="3650098"/>
            <a:ext cx="5838366" cy="323165"/>
            <a:chOff x="7915624" y="3744368"/>
            <a:chExt cx="5838366" cy="323165"/>
          </a:xfrm>
        </p:grpSpPr>
        <p:sp>
          <p:nvSpPr>
            <p:cNvPr id="99" name="TextBox 98">
              <a:extLst>
                <a:ext uri="{FF2B5EF4-FFF2-40B4-BE49-F238E27FC236}">
                  <a16:creationId xmlns:a16="http://schemas.microsoft.com/office/drawing/2014/main" id="{610FE38E-E2FF-5608-D716-A6E8D0C8EECA}"/>
                </a:ext>
              </a:extLst>
            </p:cNvPr>
            <p:cNvSpPr txBox="1"/>
            <p:nvPr/>
          </p:nvSpPr>
          <p:spPr>
            <a:xfrm>
              <a:off x="7915624" y="3744368"/>
              <a:ext cx="2729931" cy="323165"/>
            </a:xfrm>
            <a:prstGeom prst="rect">
              <a:avLst/>
            </a:prstGeom>
            <a:solidFill>
              <a:srgbClr val="F47F26"/>
            </a:solidFill>
            <a:ln>
              <a:noFill/>
            </a:ln>
          </p:spPr>
          <p:txBody>
            <a:bodyPr wrap="square" rtlCol="0">
              <a:spAutoFit/>
            </a:bodyPr>
            <a:lstStyle/>
            <a:p>
              <a:r>
                <a:rPr lang="es-MX" sz="1500" dirty="0">
                  <a:solidFill>
                    <a:schemeClr val="bg1"/>
                  </a:solidFill>
                  <a:latin typeface="FRUTIGER LT 45 LIGHT" panose="02000503000000000000" pitchFamily="2" charset="0"/>
                </a:rPr>
                <a:t>Peso límite de la mesa</a:t>
              </a:r>
              <a:endParaRPr lang="en-MX" sz="1500" dirty="0">
                <a:solidFill>
                  <a:schemeClr val="bg1"/>
                </a:solidFill>
                <a:latin typeface="FRUTIGER LT 45 LIGHT" panose="02000503000000000000" pitchFamily="2" charset="0"/>
              </a:endParaRPr>
            </a:p>
          </p:txBody>
        </p:sp>
        <p:sp>
          <p:nvSpPr>
            <p:cNvPr id="100" name="TextBox 99">
              <a:extLst>
                <a:ext uri="{FF2B5EF4-FFF2-40B4-BE49-F238E27FC236}">
                  <a16:creationId xmlns:a16="http://schemas.microsoft.com/office/drawing/2014/main" id="{58227F93-209F-03F6-8BA1-8D42507F0BDF}"/>
                </a:ext>
              </a:extLst>
            </p:cNvPr>
            <p:cNvSpPr txBox="1"/>
            <p:nvPr/>
          </p:nvSpPr>
          <p:spPr>
            <a:xfrm>
              <a:off x="10708290" y="3744368"/>
              <a:ext cx="3045700" cy="323165"/>
            </a:xfrm>
            <a:prstGeom prst="rect">
              <a:avLst/>
            </a:prstGeom>
            <a:solidFill>
              <a:srgbClr val="F47F26"/>
            </a:solidFill>
            <a:ln>
              <a:noFill/>
            </a:ln>
          </p:spPr>
          <p:txBody>
            <a:bodyPr wrap="square" rtlCol="0">
              <a:spAutoFit/>
            </a:bodyPr>
            <a:lstStyle/>
            <a:p>
              <a:r>
                <a:rPr lang="en-MX" sz="1500">
                  <a:solidFill>
                    <a:schemeClr val="bg1"/>
                  </a:solidFill>
                  <a:latin typeface="FRUTIGER LT 45 LIGHT" panose="02000503000000000000" pitchFamily="2" charset="0"/>
                </a:rPr>
                <a:t>716 lbs </a:t>
              </a:r>
              <a:r>
                <a:rPr lang="es-MX" sz="1500">
                  <a:solidFill>
                    <a:schemeClr val="bg1"/>
                  </a:solidFill>
                  <a:latin typeface="FRUTIGER LT 45 LIGHT" panose="02000503000000000000" pitchFamily="2" charset="0"/>
                </a:rPr>
                <a:t>Estática</a:t>
              </a:r>
              <a:endParaRPr lang="en-MX" sz="1500">
                <a:solidFill>
                  <a:schemeClr val="bg1"/>
                </a:solidFill>
                <a:latin typeface="FRUTIGER LT 45 LIGHT" panose="02000503000000000000" pitchFamily="2" charset="0"/>
              </a:endParaRPr>
            </a:p>
          </p:txBody>
        </p:sp>
      </p:grpSp>
      <p:sp>
        <p:nvSpPr>
          <p:cNvPr id="134" name="Footer Placeholder 4">
            <a:extLst>
              <a:ext uri="{FF2B5EF4-FFF2-40B4-BE49-F238E27FC236}">
                <a16:creationId xmlns:a16="http://schemas.microsoft.com/office/drawing/2014/main" id="{F6292395-4F61-F2AC-DE03-D51AFB808AD9}"/>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35" name="Thank you Title">
            <a:extLst>
              <a:ext uri="{FF2B5EF4-FFF2-40B4-BE49-F238E27FC236}">
                <a16:creationId xmlns:a16="http://schemas.microsoft.com/office/drawing/2014/main" id="{07DAF98D-AB61-D851-62A1-3C276E895DD7}"/>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36" name="Why Us picture">
            <a:extLst>
              <a:ext uri="{FF2B5EF4-FFF2-40B4-BE49-F238E27FC236}">
                <a16:creationId xmlns:a16="http://schemas.microsoft.com/office/drawing/2014/main" id="{A5E4F745-1551-B7C7-DE56-92697890C038}"/>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37" name="Our Portafolio text box">
            <a:extLst>
              <a:ext uri="{FF2B5EF4-FFF2-40B4-BE49-F238E27FC236}">
                <a16:creationId xmlns:a16="http://schemas.microsoft.com/office/drawing/2014/main" id="{E74C3FF7-4647-2264-80DC-394CAE29A85F}"/>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38" name="Medical Imaging Title">
            <a:extLst>
              <a:ext uri="{FF2B5EF4-FFF2-40B4-BE49-F238E27FC236}">
                <a16:creationId xmlns:a16="http://schemas.microsoft.com/office/drawing/2014/main" id="{7A4FB44B-22CA-57F8-998C-BA0BEBBF4C1E}"/>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39" name="We Care Text">
            <a:extLst>
              <a:ext uri="{FF2B5EF4-FFF2-40B4-BE49-F238E27FC236}">
                <a16:creationId xmlns:a16="http://schemas.microsoft.com/office/drawing/2014/main" id="{FB7D4FCB-868F-DCC5-F155-F5A6D9DD7D7D}"/>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41" name="Thank you image">
            <a:extLst>
              <a:ext uri="{FF2B5EF4-FFF2-40B4-BE49-F238E27FC236}">
                <a16:creationId xmlns:a16="http://schemas.microsoft.com/office/drawing/2014/main" id="{1AA8F27F-18B6-6032-7ABB-7797DA5FC6AF}"/>
              </a:ext>
            </a:extLst>
          </p:cNvPr>
          <p:cNvPicPr>
            <a:picLocks noChangeAspect="1"/>
          </p:cNvPicPr>
          <p:nvPr/>
        </p:nvPicPr>
        <p:blipFill>
          <a:blip r:embed="rId6"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42" name="PRINTING">
            <a:extLst>
              <a:ext uri="{FF2B5EF4-FFF2-40B4-BE49-F238E27FC236}">
                <a16:creationId xmlns:a16="http://schemas.microsoft.com/office/drawing/2014/main" id="{58EA9284-C26E-0486-195C-252846995BFA}"/>
              </a:ext>
            </a:extLst>
          </p:cNvPr>
          <p:cNvGrpSpPr/>
          <p:nvPr/>
        </p:nvGrpSpPr>
        <p:grpSpPr>
          <a:xfrm>
            <a:off x="-4150933" y="4208655"/>
            <a:ext cx="2263350" cy="1982042"/>
            <a:chOff x="9691837" y="4522498"/>
            <a:chExt cx="2263350" cy="1982042"/>
          </a:xfrm>
        </p:grpSpPr>
        <p:sp>
          <p:nvSpPr>
            <p:cNvPr id="143" name="Rectangulo Printing">
              <a:hlinkClick r:id="rId7" action="ppaction://hlinksldjump"/>
              <a:extLst>
                <a:ext uri="{FF2B5EF4-FFF2-40B4-BE49-F238E27FC236}">
                  <a16:creationId xmlns:a16="http://schemas.microsoft.com/office/drawing/2014/main" id="{2B6764F9-57FA-E988-2BDC-13B75F3E55A2}"/>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44" name="TextBox Printing">
              <a:hlinkClick r:id="rId7" action="ppaction://hlinksldjump"/>
              <a:extLst>
                <a:ext uri="{FF2B5EF4-FFF2-40B4-BE49-F238E27FC236}">
                  <a16:creationId xmlns:a16="http://schemas.microsoft.com/office/drawing/2014/main" id="{2B9A4908-F999-8648-7AF3-4395E92277EE}"/>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45" name="Prodcut image 5950">
              <a:hlinkClick r:id="rId7" action="ppaction://hlinksldjump"/>
              <a:extLst>
                <a:ext uri="{FF2B5EF4-FFF2-40B4-BE49-F238E27FC236}">
                  <a16:creationId xmlns:a16="http://schemas.microsoft.com/office/drawing/2014/main" id="{C5D113AD-31BF-84C7-5E85-C67ED0E56F4B}"/>
                </a:ext>
              </a:extLst>
            </p:cNvPr>
            <p:cNvPicPr>
              <a:picLocks noChangeAspect="1" noChangeArrowheads="1"/>
            </p:cNvPicPr>
            <p:nvPr/>
          </p:nvPicPr>
          <p:blipFill>
            <a:blip r:embed="rId8"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46" name="Vita Flex">
              <a:hlinkClick r:id="rId7" action="ppaction://hlinksldjump"/>
              <a:extLst>
                <a:ext uri="{FF2B5EF4-FFF2-40B4-BE49-F238E27FC236}">
                  <a16:creationId xmlns:a16="http://schemas.microsoft.com/office/drawing/2014/main" id="{70A0925F-4CB8-8CCE-F358-67AF39DA9EAD}"/>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51" name="RISE">
            <a:extLst>
              <a:ext uri="{FF2B5EF4-FFF2-40B4-BE49-F238E27FC236}">
                <a16:creationId xmlns:a16="http://schemas.microsoft.com/office/drawing/2014/main" id="{4663EEF6-7EAD-A244-82B4-C32E63C392FD}"/>
              </a:ext>
            </a:extLst>
          </p:cNvPr>
          <p:cNvGrpSpPr/>
          <p:nvPr/>
        </p:nvGrpSpPr>
        <p:grpSpPr>
          <a:xfrm>
            <a:off x="-11285110" y="4208655"/>
            <a:ext cx="2042338" cy="1982042"/>
            <a:chOff x="3870208" y="4306822"/>
            <a:chExt cx="2042338" cy="1982042"/>
          </a:xfrm>
        </p:grpSpPr>
        <p:grpSp>
          <p:nvGrpSpPr>
            <p:cNvPr id="152" name="RISE">
              <a:extLst>
                <a:ext uri="{FF2B5EF4-FFF2-40B4-BE49-F238E27FC236}">
                  <a16:creationId xmlns:a16="http://schemas.microsoft.com/office/drawing/2014/main" id="{3B1C71DE-9202-8814-E963-AFB906410A6C}"/>
                </a:ext>
              </a:extLst>
            </p:cNvPr>
            <p:cNvGrpSpPr/>
            <p:nvPr/>
          </p:nvGrpSpPr>
          <p:grpSpPr>
            <a:xfrm>
              <a:off x="3870208" y="4306822"/>
              <a:ext cx="2042338" cy="1982042"/>
              <a:chOff x="2933238" y="4372963"/>
              <a:chExt cx="2042338" cy="1982042"/>
            </a:xfrm>
          </p:grpSpPr>
          <p:sp>
            <p:nvSpPr>
              <p:cNvPr id="154" name="Rectangulo Rise">
                <a:hlinkClick r:id="rId10" action="ppaction://hlinksldjump"/>
                <a:extLst>
                  <a:ext uri="{FF2B5EF4-FFF2-40B4-BE49-F238E27FC236}">
                    <a16:creationId xmlns:a16="http://schemas.microsoft.com/office/drawing/2014/main" id="{0AEE4898-5D12-A008-B292-20D33398C625}"/>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5" name="TextBox Rise">
                <a:hlinkClick r:id="rId10" action="ppaction://hlinksldjump"/>
                <a:extLst>
                  <a:ext uri="{FF2B5EF4-FFF2-40B4-BE49-F238E27FC236}">
                    <a16:creationId xmlns:a16="http://schemas.microsoft.com/office/drawing/2014/main" id="{85A75A04-FE22-DC73-908F-F0FDFF986A62}"/>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53" name="Picture 152">
              <a:hlinkClick r:id="rId10" action="ppaction://hlinksldjump"/>
              <a:extLst>
                <a:ext uri="{FF2B5EF4-FFF2-40B4-BE49-F238E27FC236}">
                  <a16:creationId xmlns:a16="http://schemas.microsoft.com/office/drawing/2014/main" id="{938EE0DE-D815-8689-71B7-9F9DFEF70839}"/>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56" name="REVOLUTION">
            <a:extLst>
              <a:ext uri="{FF2B5EF4-FFF2-40B4-BE49-F238E27FC236}">
                <a16:creationId xmlns:a16="http://schemas.microsoft.com/office/drawing/2014/main" id="{131150EB-C863-225A-5882-FF66CB3858CB}"/>
              </a:ext>
            </a:extLst>
          </p:cNvPr>
          <p:cNvGrpSpPr/>
          <p:nvPr/>
        </p:nvGrpSpPr>
        <p:grpSpPr>
          <a:xfrm>
            <a:off x="-14975241" y="4203612"/>
            <a:ext cx="2062983" cy="1992129"/>
            <a:chOff x="612262" y="4383050"/>
            <a:chExt cx="2062983" cy="1992129"/>
          </a:xfrm>
        </p:grpSpPr>
        <p:sp>
          <p:nvSpPr>
            <p:cNvPr id="157" name="Rectangulo Revolution">
              <a:hlinkClick r:id="rId12" action="ppaction://hlinksldjump"/>
              <a:extLst>
                <a:ext uri="{FF2B5EF4-FFF2-40B4-BE49-F238E27FC236}">
                  <a16:creationId xmlns:a16="http://schemas.microsoft.com/office/drawing/2014/main" id="{FD8CF3B2-1770-156B-5554-FF03699765A9}"/>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58" name="Prodcut image Revolution">
              <a:hlinkClick r:id="rId12" action="ppaction://hlinksldjump"/>
              <a:extLst>
                <a:ext uri="{FF2B5EF4-FFF2-40B4-BE49-F238E27FC236}">
                  <a16:creationId xmlns:a16="http://schemas.microsoft.com/office/drawing/2014/main" id="{652A2605-E490-479B-4B2D-EB1969084B69}"/>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59" name="TextBox Revolution">
              <a:hlinkClick r:id="rId12" action="ppaction://hlinksldjump"/>
              <a:extLst>
                <a:ext uri="{FF2B5EF4-FFF2-40B4-BE49-F238E27FC236}">
                  <a16:creationId xmlns:a16="http://schemas.microsoft.com/office/drawing/2014/main" id="{0BD39B81-6999-B6F9-BDEE-A1317A24E5BA}"/>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60" name="EXCEL">
            <a:extLst>
              <a:ext uri="{FF2B5EF4-FFF2-40B4-BE49-F238E27FC236}">
                <a16:creationId xmlns:a16="http://schemas.microsoft.com/office/drawing/2014/main" id="{8E87BDBF-DE7C-0676-009F-C3768457D478}"/>
              </a:ext>
            </a:extLst>
          </p:cNvPr>
          <p:cNvGrpSpPr/>
          <p:nvPr/>
        </p:nvGrpSpPr>
        <p:grpSpPr>
          <a:xfrm>
            <a:off x="26541013" y="1885505"/>
            <a:ext cx="2057103" cy="1982042"/>
            <a:chOff x="9706418" y="2036246"/>
            <a:chExt cx="2057103" cy="1982042"/>
          </a:xfrm>
        </p:grpSpPr>
        <p:sp>
          <p:nvSpPr>
            <p:cNvPr id="161" name="Rectangulo Excel">
              <a:hlinkClick r:id="rId3" action="ppaction://hlinksldjump"/>
              <a:extLst>
                <a:ext uri="{FF2B5EF4-FFF2-40B4-BE49-F238E27FC236}">
                  <a16:creationId xmlns:a16="http://schemas.microsoft.com/office/drawing/2014/main" id="{889085EE-1F37-EAA8-1DD9-ADA8ACFBD570}"/>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2" name="TextBox Excel">
              <a:hlinkClick r:id="rId3" action="ppaction://hlinksldjump"/>
              <a:extLst>
                <a:ext uri="{FF2B5EF4-FFF2-40B4-BE49-F238E27FC236}">
                  <a16:creationId xmlns:a16="http://schemas.microsoft.com/office/drawing/2014/main" id="{80243083-A6D3-A093-1497-84A5A731AEB4}"/>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63" name="Product image Excel">
              <a:hlinkClick r:id="rId3" action="ppaction://hlinksldjump"/>
              <a:extLst>
                <a:ext uri="{FF2B5EF4-FFF2-40B4-BE49-F238E27FC236}">
                  <a16:creationId xmlns:a16="http://schemas.microsoft.com/office/drawing/2014/main" id="{51C70BCF-3B5A-89B6-B5DC-478F92E946FA}"/>
                </a:ext>
              </a:extLst>
            </p:cNvPr>
            <p:cNvPicPr>
              <a:picLocks noChangeAspect="1"/>
            </p:cNvPicPr>
            <p:nvPr/>
          </p:nvPicPr>
          <p:blipFill>
            <a:blip r:embed="rId14"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64" name="COMPAS OTC">
            <a:extLst>
              <a:ext uri="{FF2B5EF4-FFF2-40B4-BE49-F238E27FC236}">
                <a16:creationId xmlns:a16="http://schemas.microsoft.com/office/drawing/2014/main" id="{33F8B722-78AE-7B1B-7F5D-4114C119C5B4}"/>
              </a:ext>
            </a:extLst>
          </p:cNvPr>
          <p:cNvGrpSpPr/>
          <p:nvPr/>
        </p:nvGrpSpPr>
        <p:grpSpPr>
          <a:xfrm>
            <a:off x="22389051" y="1885505"/>
            <a:ext cx="2042338" cy="1982042"/>
            <a:chOff x="5078285" y="2036246"/>
            <a:chExt cx="2042338" cy="1982042"/>
          </a:xfrm>
        </p:grpSpPr>
        <p:sp>
          <p:nvSpPr>
            <p:cNvPr id="165" name="Rectangulo Compas OTC">
              <a:hlinkClick r:id="rId15" action="ppaction://hlinksldjump"/>
              <a:extLst>
                <a:ext uri="{FF2B5EF4-FFF2-40B4-BE49-F238E27FC236}">
                  <a16:creationId xmlns:a16="http://schemas.microsoft.com/office/drawing/2014/main" id="{144C7A7D-6FD0-DCE6-8048-19A4C358C6DC}"/>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6" name="TextBox Compass OTC">
              <a:hlinkClick r:id="rId15" action="ppaction://hlinksldjump"/>
              <a:extLst>
                <a:ext uri="{FF2B5EF4-FFF2-40B4-BE49-F238E27FC236}">
                  <a16:creationId xmlns:a16="http://schemas.microsoft.com/office/drawing/2014/main" id="{46240F5E-FE88-5B81-8511-FA2C997AD086}"/>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67" name="Product image Compass OTC">
              <a:hlinkClick r:id="rId15" action="ppaction://hlinksldjump"/>
              <a:extLst>
                <a:ext uri="{FF2B5EF4-FFF2-40B4-BE49-F238E27FC236}">
                  <a16:creationId xmlns:a16="http://schemas.microsoft.com/office/drawing/2014/main" id="{E9B0BE24-42BE-6AE7-1634-9ACED9CFE22E}"/>
                </a:ext>
              </a:extLst>
            </p:cNvPr>
            <p:cNvPicPr>
              <a:picLocks noChangeAspect="1"/>
            </p:cNvPicPr>
            <p:nvPr/>
          </p:nvPicPr>
          <p:blipFill rotWithShape="1">
            <a:blip r:embed="rId16"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68" name="COMPASS FMT">
            <a:extLst>
              <a:ext uri="{FF2B5EF4-FFF2-40B4-BE49-F238E27FC236}">
                <a16:creationId xmlns:a16="http://schemas.microsoft.com/office/drawing/2014/main" id="{61255094-7530-004F-5CB0-070C26423362}"/>
              </a:ext>
            </a:extLst>
          </p:cNvPr>
          <p:cNvGrpSpPr/>
          <p:nvPr/>
        </p:nvGrpSpPr>
        <p:grpSpPr>
          <a:xfrm>
            <a:off x="18200403" y="1885505"/>
            <a:ext cx="2042338" cy="1982042"/>
            <a:chOff x="2774521" y="2046333"/>
            <a:chExt cx="2042338" cy="1982042"/>
          </a:xfrm>
        </p:grpSpPr>
        <p:grpSp>
          <p:nvGrpSpPr>
            <p:cNvPr id="169" name="Group 168">
              <a:extLst>
                <a:ext uri="{FF2B5EF4-FFF2-40B4-BE49-F238E27FC236}">
                  <a16:creationId xmlns:a16="http://schemas.microsoft.com/office/drawing/2014/main" id="{84880547-C520-1ABF-0F86-AC656F3F6658}"/>
                </a:ext>
              </a:extLst>
            </p:cNvPr>
            <p:cNvGrpSpPr/>
            <p:nvPr/>
          </p:nvGrpSpPr>
          <p:grpSpPr>
            <a:xfrm>
              <a:off x="2774521" y="2046333"/>
              <a:ext cx="2042338" cy="1982042"/>
              <a:chOff x="2774521" y="2046333"/>
              <a:chExt cx="2042338" cy="1982042"/>
            </a:xfrm>
          </p:grpSpPr>
          <p:sp>
            <p:nvSpPr>
              <p:cNvPr id="171" name="Rectangulo Horizon">
                <a:hlinkClick r:id="rId17" action="ppaction://hlinksldjump"/>
                <a:extLst>
                  <a:ext uri="{FF2B5EF4-FFF2-40B4-BE49-F238E27FC236}">
                    <a16:creationId xmlns:a16="http://schemas.microsoft.com/office/drawing/2014/main" id="{0E3F8B97-86B4-8ED8-6616-65B68F23F4CE}"/>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2" name="TextBox Compass FMT">
                <a:hlinkClick r:id="rId17" action="ppaction://hlinksldjump"/>
                <a:extLst>
                  <a:ext uri="{FF2B5EF4-FFF2-40B4-BE49-F238E27FC236}">
                    <a16:creationId xmlns:a16="http://schemas.microsoft.com/office/drawing/2014/main" id="{AE17F498-1E90-402D-C9CE-22295AEC2A83}"/>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70" name="Picture 169">
              <a:hlinkClick r:id="rId17" action="ppaction://hlinksldjump"/>
              <a:extLst>
                <a:ext uri="{FF2B5EF4-FFF2-40B4-BE49-F238E27FC236}">
                  <a16:creationId xmlns:a16="http://schemas.microsoft.com/office/drawing/2014/main" id="{B590B879-F346-D481-518B-FE2A286DC2DF}"/>
                </a:ext>
              </a:extLst>
            </p:cNvPr>
            <p:cNvPicPr>
              <a:picLocks noChangeAspect="1"/>
            </p:cNvPicPr>
            <p:nvPr/>
          </p:nvPicPr>
          <p:blipFill rotWithShape="1">
            <a:blip r:embed="rId18"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73" name="HORIZON">
            <a:extLst>
              <a:ext uri="{FF2B5EF4-FFF2-40B4-BE49-F238E27FC236}">
                <a16:creationId xmlns:a16="http://schemas.microsoft.com/office/drawing/2014/main" id="{C315CE05-FF67-687F-64F9-90AD1F1FAFCD}"/>
              </a:ext>
            </a:extLst>
          </p:cNvPr>
          <p:cNvGrpSpPr/>
          <p:nvPr/>
        </p:nvGrpSpPr>
        <p:grpSpPr>
          <a:xfrm>
            <a:off x="14110573" y="1885505"/>
            <a:ext cx="2062983" cy="1982042"/>
            <a:chOff x="443243" y="2046333"/>
            <a:chExt cx="2062983" cy="1982042"/>
          </a:xfrm>
        </p:grpSpPr>
        <p:sp>
          <p:nvSpPr>
            <p:cNvPr id="174" name="Rectangulo Horizon">
              <a:hlinkClick r:id="rId19" action="ppaction://hlinksldjump"/>
              <a:extLst>
                <a:ext uri="{FF2B5EF4-FFF2-40B4-BE49-F238E27FC236}">
                  <a16:creationId xmlns:a16="http://schemas.microsoft.com/office/drawing/2014/main" id="{65D783D7-8302-E703-6E13-08369B4ACD61}"/>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5" name="TextBox Horizon">
              <a:hlinkClick r:id="rId19" action="ppaction://hlinksldjump"/>
              <a:extLst>
                <a:ext uri="{FF2B5EF4-FFF2-40B4-BE49-F238E27FC236}">
                  <a16:creationId xmlns:a16="http://schemas.microsoft.com/office/drawing/2014/main" id="{D6C7B577-323C-D28C-5EB9-4AE71F4338F0}"/>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76" name="Product image Horizon">
              <a:hlinkClick r:id="rId19" action="ppaction://hlinksldjump"/>
              <a:extLst>
                <a:ext uri="{FF2B5EF4-FFF2-40B4-BE49-F238E27FC236}">
                  <a16:creationId xmlns:a16="http://schemas.microsoft.com/office/drawing/2014/main" id="{2108B345-22CC-130A-30ED-87D70213602B}"/>
                </a:ext>
              </a:extLst>
            </p:cNvPr>
            <p:cNvPicPr>
              <a:picLocks noChangeAspect="1"/>
            </p:cNvPicPr>
            <p:nvPr/>
          </p:nvPicPr>
          <p:blipFill rotWithShape="1">
            <a:blip r:embed="rId20"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90" name="Feature Table Tilt">
            <a:hlinkClick r:id="rId21" action="ppaction://hlinksldjump"/>
            <a:extLst>
              <a:ext uri="{FF2B5EF4-FFF2-40B4-BE49-F238E27FC236}">
                <a16:creationId xmlns:a16="http://schemas.microsoft.com/office/drawing/2014/main" id="{9E10DBEE-86B9-77D6-1F77-C4729B3FCB1F}"/>
              </a:ext>
            </a:extLst>
          </p:cNvPr>
          <p:cNvSpPr txBox="1"/>
          <p:nvPr/>
        </p:nvSpPr>
        <p:spPr>
          <a:xfrm>
            <a:off x="13894827" y="2154076"/>
            <a:ext cx="3557596" cy="369332"/>
          </a:xfrm>
          <a:prstGeom prst="rect">
            <a:avLst/>
          </a:prstGeom>
          <a:solidFill>
            <a:srgbClr val="F47F26"/>
          </a:solidFill>
          <a:ln>
            <a:noFill/>
          </a:ln>
        </p:spPr>
        <p:txBody>
          <a:bodyPr wrap="square" rtlCol="0">
            <a:spAutoFit/>
          </a:bodyPr>
          <a:lstStyle/>
          <a:p>
            <a:r>
              <a:rPr lang="es-MX" dirty="0">
                <a:solidFill>
                  <a:schemeClr val="bg1"/>
                </a:solidFill>
              </a:rPr>
              <a:t>Inclinación de la mesa</a:t>
            </a:r>
            <a:endParaRPr lang="en-MX" dirty="0">
              <a:solidFill>
                <a:schemeClr val="bg1"/>
              </a:solidFill>
            </a:endParaRPr>
          </a:p>
        </p:txBody>
      </p:sp>
      <p:sp>
        <p:nvSpPr>
          <p:cNvPr id="191" name="Feature Comfort Pack">
            <a:hlinkClick r:id="rId22" action="ppaction://hlinksldjump"/>
            <a:extLst>
              <a:ext uri="{FF2B5EF4-FFF2-40B4-BE49-F238E27FC236}">
                <a16:creationId xmlns:a16="http://schemas.microsoft.com/office/drawing/2014/main" id="{8C33134C-84D2-D87B-9089-56705543CF0C}"/>
              </a:ext>
            </a:extLst>
          </p:cNvPr>
          <p:cNvSpPr txBox="1"/>
          <p:nvPr/>
        </p:nvSpPr>
        <p:spPr>
          <a:xfrm>
            <a:off x="13894826" y="2572674"/>
            <a:ext cx="3557597" cy="369332"/>
          </a:xfrm>
          <a:prstGeom prst="rect">
            <a:avLst/>
          </a:prstGeom>
          <a:solidFill>
            <a:srgbClr val="F47F26"/>
          </a:solidFill>
          <a:ln>
            <a:noFill/>
          </a:ln>
        </p:spPr>
        <p:txBody>
          <a:bodyPr wrap="square" rtlCol="0">
            <a:spAutoFit/>
          </a:bodyPr>
          <a:lstStyle/>
          <a:p>
            <a:r>
              <a:rPr lang="en-US">
                <a:solidFill>
                  <a:schemeClr val="bg1"/>
                </a:solidFill>
              </a:rPr>
              <a:t>Comfort Pack</a:t>
            </a:r>
            <a:endParaRPr lang="en-MX">
              <a:solidFill>
                <a:schemeClr val="bg1"/>
              </a:solidFill>
            </a:endParaRPr>
          </a:p>
        </p:txBody>
      </p:sp>
      <p:sp>
        <p:nvSpPr>
          <p:cNvPr id="192" name="Feature Auto LLI">
            <a:hlinkClick r:id="rId23" action="ppaction://hlinksldjump"/>
            <a:extLst>
              <a:ext uri="{FF2B5EF4-FFF2-40B4-BE49-F238E27FC236}">
                <a16:creationId xmlns:a16="http://schemas.microsoft.com/office/drawing/2014/main" id="{8A0111F9-6108-0960-DE41-39804FF7496D}"/>
              </a:ext>
            </a:extLst>
          </p:cNvPr>
          <p:cNvSpPr txBox="1"/>
          <p:nvPr/>
        </p:nvSpPr>
        <p:spPr>
          <a:xfrm>
            <a:off x="13894826" y="2991272"/>
            <a:ext cx="3557597" cy="369332"/>
          </a:xfrm>
          <a:prstGeom prst="rect">
            <a:avLst/>
          </a:prstGeom>
          <a:solidFill>
            <a:srgbClr val="F47F26"/>
          </a:solidFill>
          <a:ln>
            <a:noFill/>
          </a:ln>
        </p:spPr>
        <p:txBody>
          <a:bodyPr wrap="square" rtlCol="0">
            <a:spAutoFit/>
          </a:bodyPr>
          <a:lstStyle/>
          <a:p>
            <a:r>
              <a:rPr lang="en-MX">
                <a:solidFill>
                  <a:schemeClr val="bg1"/>
                </a:solidFill>
              </a:rPr>
              <a:t>Auto LLI</a:t>
            </a:r>
          </a:p>
        </p:txBody>
      </p:sp>
      <p:sp>
        <p:nvSpPr>
          <p:cNvPr id="193" name="Feature Imaging a patient">
            <a:hlinkClick r:id="rId24" action="ppaction://hlinksldjump"/>
            <a:extLst>
              <a:ext uri="{FF2B5EF4-FFF2-40B4-BE49-F238E27FC236}">
                <a16:creationId xmlns:a16="http://schemas.microsoft.com/office/drawing/2014/main" id="{287645BA-16C8-4C0B-927C-27A77F7B7E25}"/>
              </a:ext>
            </a:extLst>
          </p:cNvPr>
          <p:cNvSpPr txBox="1"/>
          <p:nvPr/>
        </p:nvSpPr>
        <p:spPr>
          <a:xfrm>
            <a:off x="13894826" y="3409870"/>
            <a:ext cx="3557597" cy="646331"/>
          </a:xfrm>
          <a:prstGeom prst="rect">
            <a:avLst/>
          </a:prstGeom>
          <a:solidFill>
            <a:srgbClr val="F47F26"/>
          </a:solidFill>
          <a:ln>
            <a:noFill/>
          </a:ln>
        </p:spPr>
        <p:txBody>
          <a:bodyPr wrap="square" rtlCol="0">
            <a:spAutoFit/>
          </a:bodyPr>
          <a:lstStyle/>
          <a:p>
            <a:r>
              <a:rPr lang="es-MX">
                <a:solidFill>
                  <a:schemeClr val="bg1"/>
                </a:solidFill>
              </a:rPr>
              <a:t>Adquirir imágenes de un paciente en camilla o de pie</a:t>
            </a:r>
            <a:endParaRPr lang="en-MX">
              <a:solidFill>
                <a:schemeClr val="bg1"/>
              </a:solidFill>
            </a:endParaRPr>
          </a:p>
        </p:txBody>
      </p:sp>
      <p:sp>
        <p:nvSpPr>
          <p:cNvPr id="194" name="Feature Go to position">
            <a:hlinkClick r:id="rId25" action="ppaction://hlinksldjump"/>
            <a:extLst>
              <a:ext uri="{FF2B5EF4-FFF2-40B4-BE49-F238E27FC236}">
                <a16:creationId xmlns:a16="http://schemas.microsoft.com/office/drawing/2014/main" id="{FDC8B910-AD78-8A67-0D2D-13B4D8B5393E}"/>
              </a:ext>
            </a:extLst>
          </p:cNvPr>
          <p:cNvSpPr txBox="1"/>
          <p:nvPr/>
        </p:nvSpPr>
        <p:spPr>
          <a:xfrm>
            <a:off x="13894826" y="4105467"/>
            <a:ext cx="3557597" cy="369332"/>
          </a:xfrm>
          <a:prstGeom prst="rect">
            <a:avLst/>
          </a:prstGeom>
          <a:solidFill>
            <a:srgbClr val="F47F26"/>
          </a:solidFill>
          <a:ln>
            <a:noFill/>
          </a:ln>
        </p:spPr>
        <p:txBody>
          <a:bodyPr wrap="square" rtlCol="0">
            <a:spAutoFit/>
          </a:bodyPr>
          <a:lstStyle/>
          <a:p>
            <a:r>
              <a:rPr lang="es-ES" err="1">
                <a:solidFill>
                  <a:schemeClr val="bg1"/>
                </a:solidFill>
              </a:rPr>
              <a:t>Go</a:t>
            </a:r>
            <a:r>
              <a:rPr lang="es-ES">
                <a:solidFill>
                  <a:schemeClr val="bg1"/>
                </a:solidFill>
              </a:rPr>
              <a:t> </a:t>
            </a:r>
            <a:r>
              <a:rPr lang="es-ES" err="1">
                <a:solidFill>
                  <a:schemeClr val="bg1"/>
                </a:solidFill>
              </a:rPr>
              <a:t>to</a:t>
            </a:r>
            <a:r>
              <a:rPr lang="es-ES">
                <a:solidFill>
                  <a:schemeClr val="bg1"/>
                </a:solidFill>
              </a:rPr>
              <a:t> position</a:t>
            </a:r>
            <a:endParaRPr lang="en-MX">
              <a:solidFill>
                <a:schemeClr val="bg1"/>
              </a:solidFill>
            </a:endParaRPr>
          </a:p>
        </p:txBody>
      </p:sp>
      <p:sp>
        <p:nvSpPr>
          <p:cNvPr id="195" name="Feature Tube display">
            <a:hlinkClick r:id="rId26" action="ppaction://hlinksldjump"/>
            <a:extLst>
              <a:ext uri="{FF2B5EF4-FFF2-40B4-BE49-F238E27FC236}">
                <a16:creationId xmlns:a16="http://schemas.microsoft.com/office/drawing/2014/main" id="{E955B9AB-9C68-D027-2EF6-BE11A88E786D}"/>
              </a:ext>
            </a:extLst>
          </p:cNvPr>
          <p:cNvSpPr txBox="1"/>
          <p:nvPr/>
        </p:nvSpPr>
        <p:spPr>
          <a:xfrm>
            <a:off x="13894826" y="4524066"/>
            <a:ext cx="3557597" cy="923330"/>
          </a:xfrm>
          <a:prstGeom prst="rect">
            <a:avLst/>
          </a:prstGeom>
          <a:solidFill>
            <a:srgbClr val="F47F26"/>
          </a:solidFill>
          <a:ln>
            <a:noFill/>
          </a:ln>
        </p:spPr>
        <p:txBody>
          <a:bodyPr wrap="square" rtlCol="0">
            <a:spAutoFit/>
          </a:bodyPr>
          <a:lstStyle/>
          <a:p>
            <a:r>
              <a:rPr lang="es-MX">
                <a:solidFill>
                  <a:schemeClr val="bg1"/>
                </a:solidFill>
              </a:rPr>
              <a:t>La pantalla del cabezal del tubo permite ajustar técnicas y movimientos del equipo</a:t>
            </a:r>
            <a:endParaRPr lang="en-MX">
              <a:solidFill>
                <a:schemeClr val="bg1"/>
              </a:solidFill>
            </a:endParaRPr>
          </a:p>
        </p:txBody>
      </p:sp>
      <p:sp>
        <p:nvSpPr>
          <p:cNvPr id="196" name="Subtitle features">
            <a:extLst>
              <a:ext uri="{FF2B5EF4-FFF2-40B4-BE49-F238E27FC236}">
                <a16:creationId xmlns:a16="http://schemas.microsoft.com/office/drawing/2014/main" id="{C727E110-0B55-8D27-782F-05C7ECC81B81}"/>
              </a:ext>
            </a:extLst>
          </p:cNvPr>
          <p:cNvSpPr txBox="1"/>
          <p:nvPr/>
        </p:nvSpPr>
        <p:spPr>
          <a:xfrm>
            <a:off x="13824040" y="1191818"/>
            <a:ext cx="1737710" cy="400110"/>
          </a:xfrm>
          <a:prstGeom prst="rect">
            <a:avLst/>
          </a:prstGeom>
          <a:noFill/>
        </p:spPr>
        <p:txBody>
          <a:bodyPr wrap="square" rtlCol="0">
            <a:spAutoFit/>
          </a:bodyPr>
          <a:lstStyle/>
          <a:p>
            <a:pPr algn="ctr"/>
            <a:r>
              <a:rPr lang="es-MX" sz="2000" dirty="0">
                <a:solidFill>
                  <a:srgbClr val="F47F26"/>
                </a:solidFill>
                <a:latin typeface="FRUTIGER LT 45 LIGHT" panose="02000503000000000000" pitchFamily="2" charset="0"/>
              </a:rPr>
              <a:t>Características</a:t>
            </a:r>
          </a:p>
        </p:txBody>
      </p:sp>
      <p:sp>
        <p:nvSpPr>
          <p:cNvPr id="197" name="Subtitle Benefits">
            <a:extLst>
              <a:ext uri="{FF2B5EF4-FFF2-40B4-BE49-F238E27FC236}">
                <a16:creationId xmlns:a16="http://schemas.microsoft.com/office/drawing/2014/main" id="{1731BFDE-9940-C37B-F9F2-B962F6AB9A2E}"/>
              </a:ext>
            </a:extLst>
          </p:cNvPr>
          <p:cNvSpPr txBox="1"/>
          <p:nvPr/>
        </p:nvSpPr>
        <p:spPr>
          <a:xfrm>
            <a:off x="-4227097" y="2441960"/>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sp>
        <p:nvSpPr>
          <p:cNvPr id="198" name="Sybtitle Photo Gallery">
            <a:extLst>
              <a:ext uri="{FF2B5EF4-FFF2-40B4-BE49-F238E27FC236}">
                <a16:creationId xmlns:a16="http://schemas.microsoft.com/office/drawing/2014/main" id="{0D38F1A0-F268-483C-DBA9-61D595B56F5C}"/>
              </a:ext>
            </a:extLst>
          </p:cNvPr>
          <p:cNvSpPr txBox="1"/>
          <p:nvPr/>
        </p:nvSpPr>
        <p:spPr>
          <a:xfrm>
            <a:off x="13824040" y="874246"/>
            <a:ext cx="3786875"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199" name="Subtitle Detector Compatibility">
            <a:extLst>
              <a:ext uri="{FF2B5EF4-FFF2-40B4-BE49-F238E27FC236}">
                <a16:creationId xmlns:a16="http://schemas.microsoft.com/office/drawing/2014/main" id="{AA7E1631-3E73-553C-86CF-5E1CC3F5F96D}"/>
              </a:ext>
            </a:extLst>
          </p:cNvPr>
          <p:cNvSpPr txBox="1"/>
          <p:nvPr/>
        </p:nvSpPr>
        <p:spPr>
          <a:xfrm>
            <a:off x="13824040" y="556674"/>
            <a:ext cx="4159015"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Compatibilidad de Detectores</a:t>
            </a:r>
          </a:p>
        </p:txBody>
      </p:sp>
      <p:sp>
        <p:nvSpPr>
          <p:cNvPr id="78" name="Menu Background">
            <a:extLst>
              <a:ext uri="{FF2B5EF4-FFF2-40B4-BE49-F238E27FC236}">
                <a16:creationId xmlns:a16="http://schemas.microsoft.com/office/drawing/2014/main" id="{376EABA6-6598-66F0-6257-8133F5D65F9C}"/>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09" name="Menu Portafolio">
            <a:hlinkClick r:id="rId27" action="ppaction://hlinksldjump"/>
            <a:extLst>
              <a:ext uri="{FF2B5EF4-FFF2-40B4-BE49-F238E27FC236}">
                <a16:creationId xmlns:a16="http://schemas.microsoft.com/office/drawing/2014/main" id="{DE87359B-BA53-8BCF-0457-DCC09D0575AC}"/>
              </a:ext>
            </a:extLst>
          </p:cNvPr>
          <p:cNvSpPr txBox="1"/>
          <p:nvPr/>
        </p:nvSpPr>
        <p:spPr>
          <a:xfrm>
            <a:off x="8814465"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10" name="Menu End Presentation">
            <a:hlinkClick r:id="" action="ppaction://hlinkshowjump?jump=lastslide"/>
            <a:extLst>
              <a:ext uri="{FF2B5EF4-FFF2-40B4-BE49-F238E27FC236}">
                <a16:creationId xmlns:a16="http://schemas.microsoft.com/office/drawing/2014/main" id="{FEB83EA4-1CB4-77B4-E92A-80EA4E560795}"/>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11" name="Menu Detector">
            <a:hlinkClick r:id="rId28" action="ppaction://hlinksldjump"/>
            <a:extLst>
              <a:ext uri="{FF2B5EF4-FFF2-40B4-BE49-F238E27FC236}">
                <a16:creationId xmlns:a16="http://schemas.microsoft.com/office/drawing/2014/main" id="{D8278C89-C1B1-CA56-7FED-4BB451982212}"/>
              </a:ext>
            </a:extLst>
          </p:cNvPr>
          <p:cNvSpPr txBox="1"/>
          <p:nvPr/>
        </p:nvSpPr>
        <p:spPr>
          <a:xfrm>
            <a:off x="7407634"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12" name="Menu Photo Gallery">
            <a:hlinkClick r:id="rId29" action="ppaction://hlinksldjump"/>
            <a:extLst>
              <a:ext uri="{FF2B5EF4-FFF2-40B4-BE49-F238E27FC236}">
                <a16:creationId xmlns:a16="http://schemas.microsoft.com/office/drawing/2014/main" id="{B9F47A5B-A39B-9831-23D9-34C6412E37C9}"/>
              </a:ext>
            </a:extLst>
          </p:cNvPr>
          <p:cNvSpPr txBox="1"/>
          <p:nvPr/>
        </p:nvSpPr>
        <p:spPr>
          <a:xfrm>
            <a:off x="6000803"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30" name="Menu Benefits">
            <a:hlinkClick r:id="rId30" action="ppaction://hlinksldjump"/>
            <a:extLst>
              <a:ext uri="{FF2B5EF4-FFF2-40B4-BE49-F238E27FC236}">
                <a16:creationId xmlns:a16="http://schemas.microsoft.com/office/drawing/2014/main" id="{B7781C3F-04F2-EA5A-93EB-023361CBC07A}"/>
              </a:ext>
            </a:extLst>
          </p:cNvPr>
          <p:cNvSpPr txBox="1"/>
          <p:nvPr/>
        </p:nvSpPr>
        <p:spPr>
          <a:xfrm>
            <a:off x="459397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31" name="Menu Features">
            <a:hlinkClick r:id="rId31" action="ppaction://hlinksldjump"/>
            <a:extLst>
              <a:ext uri="{FF2B5EF4-FFF2-40B4-BE49-F238E27FC236}">
                <a16:creationId xmlns:a16="http://schemas.microsoft.com/office/drawing/2014/main" id="{379575EC-110D-135D-755D-79151B09751D}"/>
              </a:ext>
            </a:extLst>
          </p:cNvPr>
          <p:cNvSpPr txBox="1"/>
          <p:nvPr/>
        </p:nvSpPr>
        <p:spPr>
          <a:xfrm>
            <a:off x="318714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Características</a:t>
            </a:r>
          </a:p>
        </p:txBody>
      </p:sp>
      <p:sp>
        <p:nvSpPr>
          <p:cNvPr id="132" name="Menu Specifications">
            <a:hlinkClick r:id="rId32" action="ppaction://hlinksldjump"/>
            <a:extLst>
              <a:ext uri="{FF2B5EF4-FFF2-40B4-BE49-F238E27FC236}">
                <a16:creationId xmlns:a16="http://schemas.microsoft.com/office/drawing/2014/main" id="{65BADBA7-250C-63AE-14D2-C5366DC87A44}"/>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Especificaciones técnicas</a:t>
            </a:r>
          </a:p>
        </p:txBody>
      </p:sp>
      <p:pic>
        <p:nvPicPr>
          <p:cNvPr id="133" name="Carestream Logo Menu">
            <a:hlinkClick r:id="" action="ppaction://hlinkshowjump?jump=firstslide"/>
            <a:extLst>
              <a:ext uri="{FF2B5EF4-FFF2-40B4-BE49-F238E27FC236}">
                <a16:creationId xmlns:a16="http://schemas.microsoft.com/office/drawing/2014/main" id="{788D296B-D83C-B690-3502-9D24B5E23061}"/>
              </a:ext>
            </a:extLst>
          </p:cNvPr>
          <p:cNvPicPr>
            <a:picLocks noChangeAspect="1"/>
          </p:cNvPicPr>
          <p:nvPr/>
        </p:nvPicPr>
        <p:blipFill>
          <a:blip r:embed="rId33"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200" name="DETECTORS">
            <a:extLst>
              <a:ext uri="{FF2B5EF4-FFF2-40B4-BE49-F238E27FC236}">
                <a16:creationId xmlns:a16="http://schemas.microsoft.com/office/drawing/2014/main" id="{E6814F27-43B5-44FC-3FE1-6B474DF6C9C2}"/>
              </a:ext>
            </a:extLst>
          </p:cNvPr>
          <p:cNvGrpSpPr/>
          <p:nvPr/>
        </p:nvGrpSpPr>
        <p:grpSpPr>
          <a:xfrm>
            <a:off x="-7890919" y="4139232"/>
            <a:ext cx="2042338" cy="2120888"/>
            <a:chOff x="5247304" y="4372963"/>
            <a:chExt cx="2042338" cy="2120888"/>
          </a:xfrm>
        </p:grpSpPr>
        <p:sp>
          <p:nvSpPr>
            <p:cNvPr id="201" name="Rectangulo Detectors">
              <a:hlinkClick r:id="rId34" action="ppaction://hlinksldjump"/>
              <a:extLst>
                <a:ext uri="{FF2B5EF4-FFF2-40B4-BE49-F238E27FC236}">
                  <a16:creationId xmlns:a16="http://schemas.microsoft.com/office/drawing/2014/main" id="{2A079F6C-DF60-7866-2F80-494BDF398002}"/>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2" name="TextBox Detectors">
              <a:hlinkClick r:id="rId34" action="ppaction://hlinksldjump"/>
              <a:extLst>
                <a:ext uri="{FF2B5EF4-FFF2-40B4-BE49-F238E27FC236}">
                  <a16:creationId xmlns:a16="http://schemas.microsoft.com/office/drawing/2014/main" id="{E794CF25-B058-9A94-7930-5E937D9BC7D3}"/>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03" name="Product image Detectors">
              <a:hlinkClick r:id="rId34" action="ppaction://hlinksldjump"/>
              <a:extLst>
                <a:ext uri="{FF2B5EF4-FFF2-40B4-BE49-F238E27FC236}">
                  <a16:creationId xmlns:a16="http://schemas.microsoft.com/office/drawing/2014/main" id="{48042B6D-A17B-0038-96A1-233DE0381507}"/>
                </a:ext>
              </a:extLst>
            </p:cNvPr>
            <p:cNvPicPr>
              <a:picLocks noChangeAspect="1"/>
            </p:cNvPicPr>
            <p:nvPr/>
          </p:nvPicPr>
          <p:blipFill>
            <a:blip r:embed="rId35"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194987805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6" name="Feature Product image">
            <a:hlinkClick r:id="rId3" action="ppaction://hlinksldjump"/>
            <a:extLst>
              <a:ext uri="{FF2B5EF4-FFF2-40B4-BE49-F238E27FC236}">
                <a16:creationId xmlns:a16="http://schemas.microsoft.com/office/drawing/2014/main" id="{40DBB191-DE99-34ED-0841-6E47768D75E2}"/>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t="-34072" r="-1418" b="-14459"/>
          <a:stretch/>
        </p:blipFill>
        <p:spPr>
          <a:xfrm>
            <a:off x="1181414" y="431505"/>
            <a:ext cx="6372406" cy="6660000"/>
          </a:xfrm>
          <a:prstGeom prst="rect">
            <a:avLst/>
          </a:prstGeom>
        </p:spPr>
      </p:pic>
      <p:sp>
        <p:nvSpPr>
          <p:cNvPr id="4" name="Feature Table Tilt">
            <a:hlinkClick r:id="rId5" action="ppaction://hlinksldjump"/>
            <a:extLst>
              <a:ext uri="{FF2B5EF4-FFF2-40B4-BE49-F238E27FC236}">
                <a16:creationId xmlns:a16="http://schemas.microsoft.com/office/drawing/2014/main" id="{B1541ED2-89FE-892A-6343-7162581BB88A}"/>
              </a:ext>
            </a:extLst>
          </p:cNvPr>
          <p:cNvSpPr txBox="1"/>
          <p:nvPr/>
        </p:nvSpPr>
        <p:spPr>
          <a:xfrm>
            <a:off x="8712827" y="2154076"/>
            <a:ext cx="3557596" cy="369332"/>
          </a:xfrm>
          <a:prstGeom prst="rect">
            <a:avLst/>
          </a:prstGeom>
          <a:solidFill>
            <a:srgbClr val="F47F26"/>
          </a:solidFill>
          <a:ln>
            <a:noFill/>
          </a:ln>
        </p:spPr>
        <p:txBody>
          <a:bodyPr wrap="square" rtlCol="0">
            <a:spAutoFit/>
          </a:bodyPr>
          <a:lstStyle/>
          <a:p>
            <a:r>
              <a:rPr lang="es-MX" dirty="0">
                <a:solidFill>
                  <a:schemeClr val="bg1"/>
                </a:solidFill>
                <a:latin typeface="FRUTIGER LT 45 LIGHT" panose="02000503000000000000" pitchFamily="2" charset="0"/>
              </a:rPr>
              <a:t>Inclinación de la mesa</a:t>
            </a:r>
            <a:endParaRPr lang="en-MX" dirty="0">
              <a:solidFill>
                <a:schemeClr val="bg1"/>
              </a:solidFill>
              <a:latin typeface="FRUTIGER LT 45 LIGHT" panose="02000503000000000000" pitchFamily="2" charset="0"/>
            </a:endParaRPr>
          </a:p>
        </p:txBody>
      </p:sp>
      <p:sp>
        <p:nvSpPr>
          <p:cNvPr id="36" name="Feature Comfort Pack">
            <a:hlinkClick r:id="rId6" action="ppaction://hlinksldjump"/>
            <a:extLst>
              <a:ext uri="{FF2B5EF4-FFF2-40B4-BE49-F238E27FC236}">
                <a16:creationId xmlns:a16="http://schemas.microsoft.com/office/drawing/2014/main" id="{35A81AB6-6253-B554-01CF-693EB2CCAD59}"/>
              </a:ext>
            </a:extLst>
          </p:cNvPr>
          <p:cNvSpPr txBox="1"/>
          <p:nvPr/>
        </p:nvSpPr>
        <p:spPr>
          <a:xfrm>
            <a:off x="8712826" y="2572674"/>
            <a:ext cx="3557597" cy="369332"/>
          </a:xfrm>
          <a:prstGeom prst="rect">
            <a:avLst/>
          </a:prstGeom>
          <a:solidFill>
            <a:srgbClr val="F47F26"/>
          </a:solidFill>
          <a:ln>
            <a:noFill/>
          </a:ln>
        </p:spPr>
        <p:txBody>
          <a:bodyPr wrap="square" rtlCol="0">
            <a:spAutoFit/>
          </a:bodyPr>
          <a:lstStyle/>
          <a:p>
            <a:r>
              <a:rPr lang="en-US">
                <a:solidFill>
                  <a:schemeClr val="bg1"/>
                </a:solidFill>
                <a:latin typeface="FRUTIGER LT 45 LIGHT" panose="02000503000000000000" pitchFamily="2" charset="0"/>
              </a:rPr>
              <a:t>Comfort Pack</a:t>
            </a:r>
            <a:endParaRPr lang="en-MX">
              <a:solidFill>
                <a:schemeClr val="bg1"/>
              </a:solidFill>
              <a:latin typeface="FRUTIGER LT 45 LIGHT" panose="02000503000000000000" pitchFamily="2" charset="0"/>
            </a:endParaRPr>
          </a:p>
        </p:txBody>
      </p:sp>
      <p:sp>
        <p:nvSpPr>
          <p:cNvPr id="38" name="Feature Auto LLI">
            <a:hlinkClick r:id="rId7" action="ppaction://hlinksldjump"/>
            <a:extLst>
              <a:ext uri="{FF2B5EF4-FFF2-40B4-BE49-F238E27FC236}">
                <a16:creationId xmlns:a16="http://schemas.microsoft.com/office/drawing/2014/main" id="{C41C23C8-31D9-E2BD-B6EB-3C45FF701563}"/>
              </a:ext>
            </a:extLst>
          </p:cNvPr>
          <p:cNvSpPr txBox="1"/>
          <p:nvPr/>
        </p:nvSpPr>
        <p:spPr>
          <a:xfrm>
            <a:off x="8712826" y="2991272"/>
            <a:ext cx="3557597" cy="369332"/>
          </a:xfrm>
          <a:prstGeom prst="rect">
            <a:avLst/>
          </a:prstGeom>
          <a:solidFill>
            <a:srgbClr val="F47F26"/>
          </a:solidFill>
          <a:ln>
            <a:noFill/>
          </a:ln>
        </p:spPr>
        <p:txBody>
          <a:bodyPr wrap="square" rtlCol="0">
            <a:spAutoFit/>
          </a:bodyPr>
          <a:lstStyle/>
          <a:p>
            <a:r>
              <a:rPr lang="en-MX">
                <a:solidFill>
                  <a:schemeClr val="bg1"/>
                </a:solidFill>
                <a:latin typeface="FRUTIGER LT 45 LIGHT" panose="02000503000000000000" pitchFamily="2" charset="0"/>
              </a:rPr>
              <a:t>Auto LLI</a:t>
            </a:r>
          </a:p>
        </p:txBody>
      </p:sp>
      <p:sp>
        <p:nvSpPr>
          <p:cNvPr id="40" name="Feature Imaging a patient">
            <a:hlinkClick r:id="rId8" action="ppaction://hlinksldjump"/>
            <a:extLst>
              <a:ext uri="{FF2B5EF4-FFF2-40B4-BE49-F238E27FC236}">
                <a16:creationId xmlns:a16="http://schemas.microsoft.com/office/drawing/2014/main" id="{55980FC0-B1FC-6BB2-EBB3-2F24682AD587}"/>
              </a:ext>
            </a:extLst>
          </p:cNvPr>
          <p:cNvSpPr txBox="1"/>
          <p:nvPr/>
        </p:nvSpPr>
        <p:spPr>
          <a:xfrm>
            <a:off x="8712826" y="3409870"/>
            <a:ext cx="3557597" cy="646331"/>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Adquirir imágenes de un paciente en camilla o de pie</a:t>
            </a:r>
            <a:endParaRPr lang="en-MX">
              <a:solidFill>
                <a:schemeClr val="bg1"/>
              </a:solidFill>
              <a:latin typeface="FRUTIGER LT 45 LIGHT" panose="02000503000000000000" pitchFamily="2" charset="0"/>
            </a:endParaRPr>
          </a:p>
        </p:txBody>
      </p:sp>
      <p:sp>
        <p:nvSpPr>
          <p:cNvPr id="53" name="Feature Go to position">
            <a:hlinkClick r:id="rId9" action="ppaction://hlinksldjump"/>
            <a:extLst>
              <a:ext uri="{FF2B5EF4-FFF2-40B4-BE49-F238E27FC236}">
                <a16:creationId xmlns:a16="http://schemas.microsoft.com/office/drawing/2014/main" id="{38CF6C08-71A9-801F-0B4A-72F3F9FC611E}"/>
              </a:ext>
            </a:extLst>
          </p:cNvPr>
          <p:cNvSpPr txBox="1"/>
          <p:nvPr/>
        </p:nvSpPr>
        <p:spPr>
          <a:xfrm>
            <a:off x="8712826" y="4105467"/>
            <a:ext cx="3557597" cy="369332"/>
          </a:xfrm>
          <a:prstGeom prst="rect">
            <a:avLst/>
          </a:prstGeom>
          <a:solidFill>
            <a:srgbClr val="F47F26"/>
          </a:solidFill>
          <a:ln>
            <a:noFill/>
          </a:ln>
        </p:spPr>
        <p:txBody>
          <a:bodyPr wrap="square" rtlCol="0">
            <a:spAutoFit/>
          </a:bodyPr>
          <a:lstStyle/>
          <a:p>
            <a:r>
              <a:rPr lang="es-ES" err="1">
                <a:solidFill>
                  <a:schemeClr val="bg1"/>
                </a:solidFill>
                <a:latin typeface="FRUTIGER LT 45 LIGHT" panose="02000503000000000000" pitchFamily="2" charset="0"/>
              </a:rPr>
              <a:t>Go</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to</a:t>
            </a:r>
            <a:r>
              <a:rPr lang="es-ES">
                <a:solidFill>
                  <a:schemeClr val="bg1"/>
                </a:solidFill>
                <a:latin typeface="FRUTIGER LT 45 LIGHT" panose="02000503000000000000" pitchFamily="2" charset="0"/>
              </a:rPr>
              <a:t> position</a:t>
            </a:r>
            <a:endParaRPr lang="en-MX">
              <a:solidFill>
                <a:schemeClr val="bg1"/>
              </a:solidFill>
              <a:latin typeface="FRUTIGER LT 45 LIGHT" panose="02000503000000000000" pitchFamily="2" charset="0"/>
            </a:endParaRPr>
          </a:p>
        </p:txBody>
      </p:sp>
      <p:sp>
        <p:nvSpPr>
          <p:cNvPr id="56" name="Feature Tube display">
            <a:hlinkClick r:id="rId10" action="ppaction://hlinksldjump"/>
            <a:extLst>
              <a:ext uri="{FF2B5EF4-FFF2-40B4-BE49-F238E27FC236}">
                <a16:creationId xmlns:a16="http://schemas.microsoft.com/office/drawing/2014/main" id="{0323A434-8EE2-99FA-3EEE-62AF4BCFA875}"/>
              </a:ext>
            </a:extLst>
          </p:cNvPr>
          <p:cNvSpPr txBox="1"/>
          <p:nvPr/>
        </p:nvSpPr>
        <p:spPr>
          <a:xfrm>
            <a:off x="8712826" y="4524066"/>
            <a:ext cx="3557597" cy="923330"/>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La pantalla del cabezal del tubo permite ajustar técnicas y movimientos del equipo</a:t>
            </a:r>
            <a:endParaRPr lang="en-MX">
              <a:solidFill>
                <a:schemeClr val="bg1"/>
              </a:solidFill>
              <a:latin typeface="FRUTIGER LT 45 LIGHT" panose="02000503000000000000" pitchFamily="2" charset="0"/>
            </a:endParaRPr>
          </a:p>
        </p:txBody>
      </p:sp>
      <p:sp>
        <p:nvSpPr>
          <p:cNvPr id="58" name="Subtitle">
            <a:extLst>
              <a:ext uri="{FF2B5EF4-FFF2-40B4-BE49-F238E27FC236}">
                <a16:creationId xmlns:a16="http://schemas.microsoft.com/office/drawing/2014/main" id="{A578C803-AED2-11BD-B5BC-F985B1C8C99E}"/>
              </a:ext>
            </a:extLst>
          </p:cNvPr>
          <p:cNvSpPr txBox="1"/>
          <p:nvPr/>
        </p:nvSpPr>
        <p:spPr>
          <a:xfrm>
            <a:off x="5915818" y="1517596"/>
            <a:ext cx="1737710" cy="400110"/>
          </a:xfrm>
          <a:prstGeom prst="rect">
            <a:avLst/>
          </a:prstGeom>
          <a:noFill/>
        </p:spPr>
        <p:txBody>
          <a:bodyPr wrap="square" rtlCol="0">
            <a:spAutoFit/>
          </a:bodyPr>
          <a:lstStyle/>
          <a:p>
            <a:pPr algn="ctr"/>
            <a:r>
              <a:rPr lang="es-MX" sz="2000" dirty="0">
                <a:solidFill>
                  <a:srgbClr val="F47F26"/>
                </a:solidFill>
                <a:latin typeface="FRUTIGER LT 45 LIGHT" panose="02000503000000000000" pitchFamily="2" charset="0"/>
              </a:rPr>
              <a:t>Características</a:t>
            </a:r>
          </a:p>
        </p:txBody>
      </p:sp>
      <p:sp>
        <p:nvSpPr>
          <p:cNvPr id="89" name="Title">
            <a:extLst>
              <a:ext uri="{FF2B5EF4-FFF2-40B4-BE49-F238E27FC236}">
                <a16:creationId xmlns:a16="http://schemas.microsoft.com/office/drawing/2014/main" id="{76D72DA8-43A8-59CC-2C4A-5FBED0532153}"/>
              </a:ext>
            </a:extLst>
          </p:cNvPr>
          <p:cNvSpPr txBox="1"/>
          <p:nvPr/>
        </p:nvSpPr>
        <p:spPr>
          <a:xfrm>
            <a:off x="3709552" y="1152260"/>
            <a:ext cx="4772896" cy="461665"/>
          </a:xfrm>
          <a:prstGeom prst="rect">
            <a:avLst/>
          </a:prstGeom>
          <a:noFill/>
        </p:spPr>
        <p:txBody>
          <a:bodyPr wrap="square" rtlCol="0">
            <a:spAutoFit/>
          </a:bodyPr>
          <a:lstStyle>
            <a:defPPr>
              <a:defRPr lang="en-SV"/>
            </a:defPPr>
            <a:lvl1pPr algn="ctr">
              <a:defRPr sz="2400" b="1">
                <a:latin typeface="FRUTIGER LT 65" panose="02000503000000000000" pitchFamily="2" charset="0"/>
              </a:defRPr>
            </a:lvl1pPr>
          </a:lstStyle>
          <a:p>
            <a:r>
              <a:rPr lang="en-US" dirty="0"/>
              <a:t>DRX-Excel Plus</a:t>
            </a:r>
          </a:p>
        </p:txBody>
      </p:sp>
      <p:sp>
        <p:nvSpPr>
          <p:cNvPr id="135" name="Footer Placeholder 4">
            <a:extLst>
              <a:ext uri="{FF2B5EF4-FFF2-40B4-BE49-F238E27FC236}">
                <a16:creationId xmlns:a16="http://schemas.microsoft.com/office/drawing/2014/main" id="{C1604E67-C96F-B7FA-8AF5-6EC810B41033}"/>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37" name="Thank you Title">
            <a:extLst>
              <a:ext uri="{FF2B5EF4-FFF2-40B4-BE49-F238E27FC236}">
                <a16:creationId xmlns:a16="http://schemas.microsoft.com/office/drawing/2014/main" id="{9E2F86E3-BB70-4B79-4BA9-FD882538700F}"/>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38" name="Why Us picture">
            <a:extLst>
              <a:ext uri="{FF2B5EF4-FFF2-40B4-BE49-F238E27FC236}">
                <a16:creationId xmlns:a16="http://schemas.microsoft.com/office/drawing/2014/main" id="{CD4F336B-9BAF-095A-8353-E823BDB5CCCE}"/>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39" name="Our Portafolio text box">
            <a:extLst>
              <a:ext uri="{FF2B5EF4-FFF2-40B4-BE49-F238E27FC236}">
                <a16:creationId xmlns:a16="http://schemas.microsoft.com/office/drawing/2014/main" id="{09623534-31EC-A332-6724-3A4D83175F23}"/>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40" name="Medical Imaging Title">
            <a:extLst>
              <a:ext uri="{FF2B5EF4-FFF2-40B4-BE49-F238E27FC236}">
                <a16:creationId xmlns:a16="http://schemas.microsoft.com/office/drawing/2014/main" id="{323A2CF1-950E-8753-4064-58A91AB7D24A}"/>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41" name="We Care Text">
            <a:extLst>
              <a:ext uri="{FF2B5EF4-FFF2-40B4-BE49-F238E27FC236}">
                <a16:creationId xmlns:a16="http://schemas.microsoft.com/office/drawing/2014/main" id="{82E6047D-6B73-01AB-2CA4-A8ABBC296EAF}"/>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42" name="Thank you image">
            <a:extLst>
              <a:ext uri="{FF2B5EF4-FFF2-40B4-BE49-F238E27FC236}">
                <a16:creationId xmlns:a16="http://schemas.microsoft.com/office/drawing/2014/main" id="{1C532196-9B83-2662-8705-3763E7DB0A2E}"/>
              </a:ext>
            </a:extLst>
          </p:cNvPr>
          <p:cNvPicPr>
            <a:picLocks noChangeAspect="1"/>
          </p:cNvPicPr>
          <p:nvPr/>
        </p:nvPicPr>
        <p:blipFill>
          <a:blip r:embed="rId12"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43" name="PRINTING">
            <a:extLst>
              <a:ext uri="{FF2B5EF4-FFF2-40B4-BE49-F238E27FC236}">
                <a16:creationId xmlns:a16="http://schemas.microsoft.com/office/drawing/2014/main" id="{53423F87-C334-B9B2-BB30-47229135AC37}"/>
              </a:ext>
            </a:extLst>
          </p:cNvPr>
          <p:cNvGrpSpPr/>
          <p:nvPr/>
        </p:nvGrpSpPr>
        <p:grpSpPr>
          <a:xfrm>
            <a:off x="-4150933" y="4208655"/>
            <a:ext cx="2263350" cy="1982042"/>
            <a:chOff x="9691837" y="4522498"/>
            <a:chExt cx="2263350" cy="1982042"/>
          </a:xfrm>
        </p:grpSpPr>
        <p:sp>
          <p:nvSpPr>
            <p:cNvPr id="144" name="Rectangulo Printing">
              <a:hlinkClick r:id="rId13" action="ppaction://hlinksldjump"/>
              <a:extLst>
                <a:ext uri="{FF2B5EF4-FFF2-40B4-BE49-F238E27FC236}">
                  <a16:creationId xmlns:a16="http://schemas.microsoft.com/office/drawing/2014/main" id="{7F74FA47-8B8A-41EF-C641-3916FF3A1386}"/>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45" name="TextBox Printing">
              <a:hlinkClick r:id="rId13" action="ppaction://hlinksldjump"/>
              <a:extLst>
                <a:ext uri="{FF2B5EF4-FFF2-40B4-BE49-F238E27FC236}">
                  <a16:creationId xmlns:a16="http://schemas.microsoft.com/office/drawing/2014/main" id="{A5F867D9-5A2B-2E34-DE9F-9516140BCA8B}"/>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46" name="Prodcut image 5950">
              <a:hlinkClick r:id="rId13" action="ppaction://hlinksldjump"/>
              <a:extLst>
                <a:ext uri="{FF2B5EF4-FFF2-40B4-BE49-F238E27FC236}">
                  <a16:creationId xmlns:a16="http://schemas.microsoft.com/office/drawing/2014/main" id="{3313C9EA-213D-72B9-5F7F-C7DDDE56307F}"/>
                </a:ext>
              </a:extLst>
            </p:cNvPr>
            <p:cNvPicPr>
              <a:picLocks noChangeAspect="1" noChangeArrowheads="1"/>
            </p:cNvPicPr>
            <p:nvPr/>
          </p:nvPicPr>
          <p:blipFill>
            <a:blip r:embed="rId14"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47" name="Vita Flex">
              <a:hlinkClick r:id="rId13" action="ppaction://hlinksldjump"/>
              <a:extLst>
                <a:ext uri="{FF2B5EF4-FFF2-40B4-BE49-F238E27FC236}">
                  <a16:creationId xmlns:a16="http://schemas.microsoft.com/office/drawing/2014/main" id="{25C6F7B1-4100-E81F-24E8-CFFFF7A82AAF}"/>
                </a:ext>
              </a:extLst>
            </p:cNvPr>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52" name="RISE">
            <a:extLst>
              <a:ext uri="{FF2B5EF4-FFF2-40B4-BE49-F238E27FC236}">
                <a16:creationId xmlns:a16="http://schemas.microsoft.com/office/drawing/2014/main" id="{265B99AA-7E8B-2FF4-39A9-EFA174762692}"/>
              </a:ext>
            </a:extLst>
          </p:cNvPr>
          <p:cNvGrpSpPr/>
          <p:nvPr/>
        </p:nvGrpSpPr>
        <p:grpSpPr>
          <a:xfrm>
            <a:off x="-11285110" y="4208655"/>
            <a:ext cx="2042338" cy="1982042"/>
            <a:chOff x="3870208" y="4306822"/>
            <a:chExt cx="2042338" cy="1982042"/>
          </a:xfrm>
        </p:grpSpPr>
        <p:grpSp>
          <p:nvGrpSpPr>
            <p:cNvPr id="153" name="RISE">
              <a:extLst>
                <a:ext uri="{FF2B5EF4-FFF2-40B4-BE49-F238E27FC236}">
                  <a16:creationId xmlns:a16="http://schemas.microsoft.com/office/drawing/2014/main" id="{FCB59A6D-02BA-AFCD-0492-5D79076AA0E8}"/>
                </a:ext>
              </a:extLst>
            </p:cNvPr>
            <p:cNvGrpSpPr/>
            <p:nvPr/>
          </p:nvGrpSpPr>
          <p:grpSpPr>
            <a:xfrm>
              <a:off x="3870208" y="4306822"/>
              <a:ext cx="2042338" cy="1982042"/>
              <a:chOff x="2933238" y="4372963"/>
              <a:chExt cx="2042338" cy="1982042"/>
            </a:xfrm>
          </p:grpSpPr>
          <p:sp>
            <p:nvSpPr>
              <p:cNvPr id="155" name="Rectangulo Rise">
                <a:hlinkClick r:id="rId16" action="ppaction://hlinksldjump"/>
                <a:extLst>
                  <a:ext uri="{FF2B5EF4-FFF2-40B4-BE49-F238E27FC236}">
                    <a16:creationId xmlns:a16="http://schemas.microsoft.com/office/drawing/2014/main" id="{C201C1FF-09BA-B91D-3194-796E3F4D4CD3}"/>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6" name="TextBox Rise">
                <a:hlinkClick r:id="rId16" action="ppaction://hlinksldjump"/>
                <a:extLst>
                  <a:ext uri="{FF2B5EF4-FFF2-40B4-BE49-F238E27FC236}">
                    <a16:creationId xmlns:a16="http://schemas.microsoft.com/office/drawing/2014/main" id="{46CD1A8C-56CD-E75F-7A69-EB39EFB54A1F}"/>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54" name="Picture 153">
              <a:hlinkClick r:id="rId16" action="ppaction://hlinksldjump"/>
              <a:extLst>
                <a:ext uri="{FF2B5EF4-FFF2-40B4-BE49-F238E27FC236}">
                  <a16:creationId xmlns:a16="http://schemas.microsoft.com/office/drawing/2014/main" id="{99DF01E3-2DDB-3855-0AC6-D81E67EDD6A1}"/>
                </a:ext>
              </a:extLst>
            </p:cNvPr>
            <p:cNvPicPr>
              <a:picLocks noChangeAspect="1"/>
            </p:cNvPicPr>
            <p:nvPr/>
          </p:nvPicPr>
          <p:blipFill>
            <a:blip r:embed="rId17"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57" name="REVOLUTION">
            <a:extLst>
              <a:ext uri="{FF2B5EF4-FFF2-40B4-BE49-F238E27FC236}">
                <a16:creationId xmlns:a16="http://schemas.microsoft.com/office/drawing/2014/main" id="{7D0F6AD0-92EA-8A33-61CF-54396DCBB55A}"/>
              </a:ext>
            </a:extLst>
          </p:cNvPr>
          <p:cNvGrpSpPr/>
          <p:nvPr/>
        </p:nvGrpSpPr>
        <p:grpSpPr>
          <a:xfrm>
            <a:off x="-14975241" y="4203612"/>
            <a:ext cx="2062983" cy="1992129"/>
            <a:chOff x="612262" y="4383050"/>
            <a:chExt cx="2062983" cy="1992129"/>
          </a:xfrm>
        </p:grpSpPr>
        <p:sp>
          <p:nvSpPr>
            <p:cNvPr id="158" name="Rectangulo Revolution">
              <a:hlinkClick r:id="rId18" action="ppaction://hlinksldjump"/>
              <a:extLst>
                <a:ext uri="{FF2B5EF4-FFF2-40B4-BE49-F238E27FC236}">
                  <a16:creationId xmlns:a16="http://schemas.microsoft.com/office/drawing/2014/main" id="{ECB348AC-33D4-0395-8CB7-D894C7E82849}"/>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59" name="Prodcut image Revolution">
              <a:hlinkClick r:id="rId18" action="ppaction://hlinksldjump"/>
              <a:extLst>
                <a:ext uri="{FF2B5EF4-FFF2-40B4-BE49-F238E27FC236}">
                  <a16:creationId xmlns:a16="http://schemas.microsoft.com/office/drawing/2014/main" id="{7D80D72D-EFA8-05DF-88B8-25752EABCFBC}"/>
                </a:ext>
              </a:extLst>
            </p:cNvPr>
            <p:cNvPicPr>
              <a:picLocks noChangeAspect="1"/>
            </p:cNvPicPr>
            <p:nvPr/>
          </p:nvPicPr>
          <p:blipFill>
            <a:blip r:embed="rId19"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60" name="TextBox Revolution">
              <a:hlinkClick r:id="rId18" action="ppaction://hlinksldjump"/>
              <a:extLst>
                <a:ext uri="{FF2B5EF4-FFF2-40B4-BE49-F238E27FC236}">
                  <a16:creationId xmlns:a16="http://schemas.microsoft.com/office/drawing/2014/main" id="{6990C9B3-B53E-F6F3-0FE5-81D16335FDFF}"/>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61" name="EXCEL">
            <a:extLst>
              <a:ext uri="{FF2B5EF4-FFF2-40B4-BE49-F238E27FC236}">
                <a16:creationId xmlns:a16="http://schemas.microsoft.com/office/drawing/2014/main" id="{78C9A3D9-3E60-D77C-7FB9-37043C88E025}"/>
              </a:ext>
            </a:extLst>
          </p:cNvPr>
          <p:cNvGrpSpPr/>
          <p:nvPr/>
        </p:nvGrpSpPr>
        <p:grpSpPr>
          <a:xfrm>
            <a:off x="26541013" y="1885505"/>
            <a:ext cx="2057103" cy="1982042"/>
            <a:chOff x="9706418" y="2036246"/>
            <a:chExt cx="2057103" cy="1982042"/>
          </a:xfrm>
        </p:grpSpPr>
        <p:sp>
          <p:nvSpPr>
            <p:cNvPr id="162" name="Rectangulo Excel">
              <a:hlinkClick r:id="rId3" action="ppaction://hlinksldjump"/>
              <a:extLst>
                <a:ext uri="{FF2B5EF4-FFF2-40B4-BE49-F238E27FC236}">
                  <a16:creationId xmlns:a16="http://schemas.microsoft.com/office/drawing/2014/main" id="{A4098070-9370-19F2-0D38-16EE175B63E5}"/>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3" name="TextBox Excel">
              <a:hlinkClick r:id="rId3" action="ppaction://hlinksldjump"/>
              <a:extLst>
                <a:ext uri="{FF2B5EF4-FFF2-40B4-BE49-F238E27FC236}">
                  <a16:creationId xmlns:a16="http://schemas.microsoft.com/office/drawing/2014/main" id="{BE35EEA7-5913-DEE9-58A0-C211BD75716A}"/>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64" name="Product image Excel">
              <a:hlinkClick r:id="rId3" action="ppaction://hlinksldjump"/>
              <a:extLst>
                <a:ext uri="{FF2B5EF4-FFF2-40B4-BE49-F238E27FC236}">
                  <a16:creationId xmlns:a16="http://schemas.microsoft.com/office/drawing/2014/main" id="{7B1E451D-3370-FD85-BB04-CE5F578BA55D}"/>
                </a:ext>
              </a:extLst>
            </p:cNvPr>
            <p:cNvPicPr>
              <a:picLocks noChangeAspect="1"/>
            </p:cNvPicPr>
            <p:nvPr/>
          </p:nvPicPr>
          <p:blipFill>
            <a:blip r:embed="rId20"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65" name="COMPAS OTC">
            <a:extLst>
              <a:ext uri="{FF2B5EF4-FFF2-40B4-BE49-F238E27FC236}">
                <a16:creationId xmlns:a16="http://schemas.microsoft.com/office/drawing/2014/main" id="{B01468A1-1989-CEF8-4682-3FCF6EB0EC17}"/>
              </a:ext>
            </a:extLst>
          </p:cNvPr>
          <p:cNvGrpSpPr/>
          <p:nvPr/>
        </p:nvGrpSpPr>
        <p:grpSpPr>
          <a:xfrm>
            <a:off x="22389051" y="1885505"/>
            <a:ext cx="2042338" cy="1982042"/>
            <a:chOff x="5078285" y="2036246"/>
            <a:chExt cx="2042338" cy="1982042"/>
          </a:xfrm>
        </p:grpSpPr>
        <p:sp>
          <p:nvSpPr>
            <p:cNvPr id="166" name="Rectangulo Compas OTC">
              <a:hlinkClick r:id="rId21" action="ppaction://hlinksldjump"/>
              <a:extLst>
                <a:ext uri="{FF2B5EF4-FFF2-40B4-BE49-F238E27FC236}">
                  <a16:creationId xmlns:a16="http://schemas.microsoft.com/office/drawing/2014/main" id="{FC85C4AA-850F-5383-EEA0-42A77EA34AFB}"/>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7" name="TextBox Compass OTC">
              <a:hlinkClick r:id="rId21" action="ppaction://hlinksldjump"/>
              <a:extLst>
                <a:ext uri="{FF2B5EF4-FFF2-40B4-BE49-F238E27FC236}">
                  <a16:creationId xmlns:a16="http://schemas.microsoft.com/office/drawing/2014/main" id="{D210BF3B-F1F6-F4FA-07A3-D892243CF523}"/>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68" name="Product image Compass OTC">
              <a:hlinkClick r:id="rId21" action="ppaction://hlinksldjump"/>
              <a:extLst>
                <a:ext uri="{FF2B5EF4-FFF2-40B4-BE49-F238E27FC236}">
                  <a16:creationId xmlns:a16="http://schemas.microsoft.com/office/drawing/2014/main" id="{E198A13F-E035-2351-456F-E0D65DE5AB97}"/>
                </a:ext>
              </a:extLst>
            </p:cNvPr>
            <p:cNvPicPr>
              <a:picLocks noChangeAspect="1"/>
            </p:cNvPicPr>
            <p:nvPr/>
          </p:nvPicPr>
          <p:blipFill rotWithShape="1">
            <a:blip r:embed="rId22"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69" name="COMPASS FMT">
            <a:extLst>
              <a:ext uri="{FF2B5EF4-FFF2-40B4-BE49-F238E27FC236}">
                <a16:creationId xmlns:a16="http://schemas.microsoft.com/office/drawing/2014/main" id="{C4DA9ECC-A517-A6C2-1D6B-C448168CB064}"/>
              </a:ext>
            </a:extLst>
          </p:cNvPr>
          <p:cNvGrpSpPr/>
          <p:nvPr/>
        </p:nvGrpSpPr>
        <p:grpSpPr>
          <a:xfrm>
            <a:off x="18200403" y="1885505"/>
            <a:ext cx="2042338" cy="1982042"/>
            <a:chOff x="2774521" y="2046333"/>
            <a:chExt cx="2042338" cy="1982042"/>
          </a:xfrm>
        </p:grpSpPr>
        <p:grpSp>
          <p:nvGrpSpPr>
            <p:cNvPr id="170" name="Group 169">
              <a:extLst>
                <a:ext uri="{FF2B5EF4-FFF2-40B4-BE49-F238E27FC236}">
                  <a16:creationId xmlns:a16="http://schemas.microsoft.com/office/drawing/2014/main" id="{748D9A3C-C840-845F-A735-71FDB58E9BE3}"/>
                </a:ext>
              </a:extLst>
            </p:cNvPr>
            <p:cNvGrpSpPr/>
            <p:nvPr/>
          </p:nvGrpSpPr>
          <p:grpSpPr>
            <a:xfrm>
              <a:off x="2774521" y="2046333"/>
              <a:ext cx="2042338" cy="1982042"/>
              <a:chOff x="2774521" y="2046333"/>
              <a:chExt cx="2042338" cy="1982042"/>
            </a:xfrm>
          </p:grpSpPr>
          <p:sp>
            <p:nvSpPr>
              <p:cNvPr id="172" name="Rectangulo Horizon">
                <a:hlinkClick r:id="rId23" action="ppaction://hlinksldjump"/>
                <a:extLst>
                  <a:ext uri="{FF2B5EF4-FFF2-40B4-BE49-F238E27FC236}">
                    <a16:creationId xmlns:a16="http://schemas.microsoft.com/office/drawing/2014/main" id="{03AAED20-8119-954E-2CF6-117D9A3CE122}"/>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3" name="TextBox Compass FMT">
                <a:hlinkClick r:id="rId23" action="ppaction://hlinksldjump"/>
                <a:extLst>
                  <a:ext uri="{FF2B5EF4-FFF2-40B4-BE49-F238E27FC236}">
                    <a16:creationId xmlns:a16="http://schemas.microsoft.com/office/drawing/2014/main" id="{D0A3D688-AFA0-22F8-AA35-69674196B9FE}"/>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71" name="Picture 170">
              <a:hlinkClick r:id="rId23" action="ppaction://hlinksldjump"/>
              <a:extLst>
                <a:ext uri="{FF2B5EF4-FFF2-40B4-BE49-F238E27FC236}">
                  <a16:creationId xmlns:a16="http://schemas.microsoft.com/office/drawing/2014/main" id="{9AB630D6-11EF-C1CE-42D4-E1B24446A30E}"/>
                </a:ext>
              </a:extLst>
            </p:cNvPr>
            <p:cNvPicPr>
              <a:picLocks noChangeAspect="1"/>
            </p:cNvPicPr>
            <p:nvPr/>
          </p:nvPicPr>
          <p:blipFill rotWithShape="1">
            <a:blip r:embed="rId24"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74" name="HORIZON">
            <a:extLst>
              <a:ext uri="{FF2B5EF4-FFF2-40B4-BE49-F238E27FC236}">
                <a16:creationId xmlns:a16="http://schemas.microsoft.com/office/drawing/2014/main" id="{AA05BDB1-2511-A729-E7B6-2A65E536C9A6}"/>
              </a:ext>
            </a:extLst>
          </p:cNvPr>
          <p:cNvGrpSpPr/>
          <p:nvPr/>
        </p:nvGrpSpPr>
        <p:grpSpPr>
          <a:xfrm>
            <a:off x="14110573" y="1885505"/>
            <a:ext cx="2062983" cy="1982042"/>
            <a:chOff x="443243" y="2046333"/>
            <a:chExt cx="2062983" cy="1982042"/>
          </a:xfrm>
        </p:grpSpPr>
        <p:sp>
          <p:nvSpPr>
            <p:cNvPr id="175" name="Rectangulo Horizon">
              <a:hlinkClick r:id="rId25" action="ppaction://hlinksldjump"/>
              <a:extLst>
                <a:ext uri="{FF2B5EF4-FFF2-40B4-BE49-F238E27FC236}">
                  <a16:creationId xmlns:a16="http://schemas.microsoft.com/office/drawing/2014/main" id="{FEC1DAF0-AAA7-782C-4280-D3169622AB77}"/>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6" name="TextBox Horizon">
              <a:hlinkClick r:id="rId25" action="ppaction://hlinksldjump"/>
              <a:extLst>
                <a:ext uri="{FF2B5EF4-FFF2-40B4-BE49-F238E27FC236}">
                  <a16:creationId xmlns:a16="http://schemas.microsoft.com/office/drawing/2014/main" id="{B0AA7247-3209-FC75-B81D-A9C8B69CCDCD}"/>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77" name="Product image Horizon">
              <a:hlinkClick r:id="rId25" action="ppaction://hlinksldjump"/>
              <a:extLst>
                <a:ext uri="{FF2B5EF4-FFF2-40B4-BE49-F238E27FC236}">
                  <a16:creationId xmlns:a16="http://schemas.microsoft.com/office/drawing/2014/main" id="{1400D56F-B211-ED48-D2E3-D59BE0B1E66C}"/>
                </a:ext>
              </a:extLst>
            </p:cNvPr>
            <p:cNvPicPr>
              <a:picLocks noChangeAspect="1"/>
            </p:cNvPicPr>
            <p:nvPr/>
          </p:nvPicPr>
          <p:blipFill rotWithShape="1">
            <a:blip r:embed="rId26"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grpSp>
        <p:nvGrpSpPr>
          <p:cNvPr id="178" name="Table elevation range">
            <a:extLst>
              <a:ext uri="{FF2B5EF4-FFF2-40B4-BE49-F238E27FC236}">
                <a16:creationId xmlns:a16="http://schemas.microsoft.com/office/drawing/2014/main" id="{FC5DACE9-BE13-2A1C-813B-89824E48F9A6}"/>
              </a:ext>
            </a:extLst>
          </p:cNvPr>
          <p:cNvGrpSpPr/>
          <p:nvPr/>
        </p:nvGrpSpPr>
        <p:grpSpPr>
          <a:xfrm>
            <a:off x="13894827" y="2415608"/>
            <a:ext cx="5838367" cy="323165"/>
            <a:chOff x="7915624" y="2368473"/>
            <a:chExt cx="5838367" cy="323165"/>
          </a:xfrm>
        </p:grpSpPr>
        <p:sp>
          <p:nvSpPr>
            <p:cNvPr id="179" name="TextBox 178">
              <a:extLst>
                <a:ext uri="{FF2B5EF4-FFF2-40B4-BE49-F238E27FC236}">
                  <a16:creationId xmlns:a16="http://schemas.microsoft.com/office/drawing/2014/main" id="{114F5D05-F56F-8839-7A35-0F736F196FCF}"/>
                </a:ext>
              </a:extLst>
            </p:cNvPr>
            <p:cNvSpPr txBox="1"/>
            <p:nvPr/>
          </p:nvSpPr>
          <p:spPr>
            <a:xfrm>
              <a:off x="7915624" y="2368473"/>
              <a:ext cx="2748499" cy="323165"/>
            </a:xfrm>
            <a:prstGeom prst="rect">
              <a:avLst/>
            </a:prstGeom>
            <a:solidFill>
              <a:srgbClr val="F47F26"/>
            </a:solidFill>
            <a:ln>
              <a:noFill/>
            </a:ln>
          </p:spPr>
          <p:txBody>
            <a:bodyPr wrap="square" rtlCol="0">
              <a:spAutoFit/>
            </a:bodyPr>
            <a:lstStyle/>
            <a:p>
              <a:r>
                <a:rPr lang="es-MX" sz="1500" dirty="0">
                  <a:solidFill>
                    <a:schemeClr val="bg1"/>
                  </a:solidFill>
                  <a:latin typeface="FRUTIGER LT 45 LIGHT" panose="02000503000000000000" pitchFamily="2" charset="0"/>
                </a:rPr>
                <a:t>Rango de elevación de la mesa</a:t>
              </a:r>
              <a:endParaRPr lang="en-MX" sz="1500" dirty="0">
                <a:solidFill>
                  <a:schemeClr val="bg1"/>
                </a:solidFill>
                <a:latin typeface="FRUTIGER LT 45 LIGHT" panose="02000503000000000000" pitchFamily="2" charset="0"/>
              </a:endParaRPr>
            </a:p>
          </p:txBody>
        </p:sp>
        <p:sp>
          <p:nvSpPr>
            <p:cNvPr id="180" name="TextBox 179">
              <a:extLst>
                <a:ext uri="{FF2B5EF4-FFF2-40B4-BE49-F238E27FC236}">
                  <a16:creationId xmlns:a16="http://schemas.microsoft.com/office/drawing/2014/main" id="{18A35EFD-7D66-607B-2209-E8989751DF2D}"/>
                </a:ext>
              </a:extLst>
            </p:cNvPr>
            <p:cNvSpPr txBox="1"/>
            <p:nvPr/>
          </p:nvSpPr>
          <p:spPr>
            <a:xfrm>
              <a:off x="10708293" y="2368473"/>
              <a:ext cx="3045698" cy="323165"/>
            </a:xfrm>
            <a:prstGeom prst="rect">
              <a:avLst/>
            </a:prstGeom>
            <a:solidFill>
              <a:srgbClr val="F47F26"/>
            </a:solidFill>
            <a:ln>
              <a:noFill/>
            </a:ln>
          </p:spPr>
          <p:txBody>
            <a:bodyPr wrap="square" rtlCol="0">
              <a:spAutoFit/>
            </a:bodyPr>
            <a:lstStyle/>
            <a:p>
              <a:r>
                <a:rPr lang="en-MX" sz="1500">
                  <a:solidFill>
                    <a:schemeClr val="bg1"/>
                  </a:solidFill>
                  <a:latin typeface="FRUTIGER LT 45 LIGHT" panose="02000503000000000000" pitchFamily="2" charset="0"/>
                </a:rPr>
                <a:t>19.9 - 51.2 inches (</a:t>
              </a:r>
              <a:r>
                <a:rPr lang="es-MX" sz="1500">
                  <a:solidFill>
                    <a:schemeClr val="bg1"/>
                  </a:solidFill>
                  <a:latin typeface="FRUTIGER LT 45 LIGHT" panose="02000503000000000000" pitchFamily="2" charset="0"/>
                </a:rPr>
                <a:t>mesa de 2 vías</a:t>
              </a:r>
              <a:r>
                <a:rPr lang="en-MX" sz="1500">
                  <a:solidFill>
                    <a:schemeClr val="bg1"/>
                  </a:solidFill>
                  <a:latin typeface="FRUTIGER LT 45 LIGHT" panose="02000503000000000000" pitchFamily="2" charset="0"/>
                </a:rPr>
                <a:t>)</a:t>
              </a:r>
            </a:p>
          </p:txBody>
        </p:sp>
      </p:grpSp>
      <p:grpSp>
        <p:nvGrpSpPr>
          <p:cNvPr id="181" name="Tech Specs Table Top dimensions">
            <a:extLst>
              <a:ext uri="{FF2B5EF4-FFF2-40B4-BE49-F238E27FC236}">
                <a16:creationId xmlns:a16="http://schemas.microsoft.com/office/drawing/2014/main" id="{B1732EEE-CE20-E2C5-5A75-E1284F52CD60}"/>
              </a:ext>
            </a:extLst>
          </p:cNvPr>
          <p:cNvGrpSpPr/>
          <p:nvPr/>
        </p:nvGrpSpPr>
        <p:grpSpPr>
          <a:xfrm>
            <a:off x="13894827" y="2827105"/>
            <a:ext cx="5838365" cy="323165"/>
            <a:chOff x="7915624" y="2813563"/>
            <a:chExt cx="5838365" cy="323165"/>
          </a:xfrm>
        </p:grpSpPr>
        <p:sp>
          <p:nvSpPr>
            <p:cNvPr id="182" name="TextBox 181">
              <a:extLst>
                <a:ext uri="{FF2B5EF4-FFF2-40B4-BE49-F238E27FC236}">
                  <a16:creationId xmlns:a16="http://schemas.microsoft.com/office/drawing/2014/main" id="{815C21D5-C1D7-0567-D0FC-BF0D21351242}"/>
                </a:ext>
              </a:extLst>
            </p:cNvPr>
            <p:cNvSpPr txBox="1"/>
            <p:nvPr/>
          </p:nvSpPr>
          <p:spPr>
            <a:xfrm>
              <a:off x="7915624" y="2813563"/>
              <a:ext cx="2748499" cy="323165"/>
            </a:xfrm>
            <a:prstGeom prst="rect">
              <a:avLst/>
            </a:prstGeom>
            <a:solidFill>
              <a:srgbClr val="F47F26"/>
            </a:solidFill>
            <a:ln>
              <a:noFill/>
            </a:ln>
          </p:spPr>
          <p:txBody>
            <a:bodyPr wrap="square" rtlCol="0">
              <a:spAutoFit/>
            </a:bodyPr>
            <a:lstStyle/>
            <a:p>
              <a:r>
                <a:rPr lang="es-MX" sz="1500">
                  <a:solidFill>
                    <a:schemeClr val="bg1"/>
                  </a:solidFill>
                  <a:latin typeface="FRUTIGER LT 45 LIGHT" panose="02000503000000000000" pitchFamily="2" charset="0"/>
                </a:rPr>
                <a:t>Dimensiones de la mesa</a:t>
              </a:r>
              <a:endParaRPr lang="en-MX" sz="1500">
                <a:solidFill>
                  <a:schemeClr val="bg1"/>
                </a:solidFill>
                <a:latin typeface="FRUTIGER LT 45 LIGHT" panose="02000503000000000000" pitchFamily="2" charset="0"/>
              </a:endParaRPr>
            </a:p>
          </p:txBody>
        </p:sp>
        <p:sp>
          <p:nvSpPr>
            <p:cNvPr id="183" name="TextBox 182">
              <a:extLst>
                <a:ext uri="{FF2B5EF4-FFF2-40B4-BE49-F238E27FC236}">
                  <a16:creationId xmlns:a16="http://schemas.microsoft.com/office/drawing/2014/main" id="{0A77D139-4202-6B79-BAA5-5DBE60FE5F6A}"/>
                </a:ext>
              </a:extLst>
            </p:cNvPr>
            <p:cNvSpPr txBox="1"/>
            <p:nvPr/>
          </p:nvSpPr>
          <p:spPr>
            <a:xfrm>
              <a:off x="10708290" y="2813563"/>
              <a:ext cx="3045699" cy="323165"/>
            </a:xfrm>
            <a:prstGeom prst="rect">
              <a:avLst/>
            </a:prstGeom>
            <a:solidFill>
              <a:srgbClr val="F47F26"/>
            </a:solidFill>
            <a:ln>
              <a:noFill/>
            </a:ln>
          </p:spPr>
          <p:txBody>
            <a:bodyPr wrap="square" rtlCol="0">
              <a:spAutoFit/>
            </a:bodyPr>
            <a:lstStyle/>
            <a:p>
              <a:r>
                <a:rPr lang="en-MX" sz="1500">
                  <a:solidFill>
                    <a:schemeClr val="bg1"/>
                  </a:solidFill>
                  <a:latin typeface="FRUTIGER LT 45 LIGHT" panose="02000503000000000000" pitchFamily="2" charset="0"/>
                </a:rPr>
                <a:t>94.5 x 33.5 inches</a:t>
              </a:r>
            </a:p>
          </p:txBody>
        </p:sp>
      </p:grpSp>
      <p:grpSp>
        <p:nvGrpSpPr>
          <p:cNvPr id="184" name="Tech Specs Table weight limit">
            <a:extLst>
              <a:ext uri="{FF2B5EF4-FFF2-40B4-BE49-F238E27FC236}">
                <a16:creationId xmlns:a16="http://schemas.microsoft.com/office/drawing/2014/main" id="{D7181AFD-3040-F629-CFEC-6E3EA4C0B297}"/>
              </a:ext>
            </a:extLst>
          </p:cNvPr>
          <p:cNvGrpSpPr/>
          <p:nvPr/>
        </p:nvGrpSpPr>
        <p:grpSpPr>
          <a:xfrm>
            <a:off x="13894827" y="3238602"/>
            <a:ext cx="5838365" cy="323165"/>
            <a:chOff x="7915624" y="3268594"/>
            <a:chExt cx="5838365" cy="323165"/>
          </a:xfrm>
        </p:grpSpPr>
        <p:sp>
          <p:nvSpPr>
            <p:cNvPr id="185" name="TextBox 184">
              <a:extLst>
                <a:ext uri="{FF2B5EF4-FFF2-40B4-BE49-F238E27FC236}">
                  <a16:creationId xmlns:a16="http://schemas.microsoft.com/office/drawing/2014/main" id="{71A485C3-3982-C6A5-944F-9B35EF02385A}"/>
                </a:ext>
              </a:extLst>
            </p:cNvPr>
            <p:cNvSpPr txBox="1"/>
            <p:nvPr/>
          </p:nvSpPr>
          <p:spPr>
            <a:xfrm>
              <a:off x="7915624" y="3268594"/>
              <a:ext cx="2729931" cy="323165"/>
            </a:xfrm>
            <a:prstGeom prst="rect">
              <a:avLst/>
            </a:prstGeom>
            <a:solidFill>
              <a:srgbClr val="F47F26"/>
            </a:solidFill>
            <a:ln>
              <a:noFill/>
            </a:ln>
          </p:spPr>
          <p:txBody>
            <a:bodyPr wrap="square" rtlCol="0">
              <a:spAutoFit/>
            </a:bodyPr>
            <a:lstStyle/>
            <a:p>
              <a:r>
                <a:rPr lang="es-MX" sz="1500">
                  <a:solidFill>
                    <a:schemeClr val="bg1"/>
                  </a:solidFill>
                  <a:latin typeface="FRUTIGER LT 45 LIGHT" panose="02000503000000000000" pitchFamily="2" charset="0"/>
                </a:rPr>
                <a:t>Peso límite de la mesa</a:t>
              </a:r>
              <a:endParaRPr lang="en-MX" sz="1500">
                <a:solidFill>
                  <a:schemeClr val="bg1"/>
                </a:solidFill>
                <a:latin typeface="FRUTIGER LT 45 LIGHT" panose="02000503000000000000" pitchFamily="2" charset="0"/>
              </a:endParaRPr>
            </a:p>
          </p:txBody>
        </p:sp>
        <p:sp>
          <p:nvSpPr>
            <p:cNvPr id="186" name="TextBox 185">
              <a:extLst>
                <a:ext uri="{FF2B5EF4-FFF2-40B4-BE49-F238E27FC236}">
                  <a16:creationId xmlns:a16="http://schemas.microsoft.com/office/drawing/2014/main" id="{498B2351-94D7-B6AC-7F87-748131B3FFA7}"/>
                </a:ext>
              </a:extLst>
            </p:cNvPr>
            <p:cNvSpPr txBox="1"/>
            <p:nvPr/>
          </p:nvSpPr>
          <p:spPr>
            <a:xfrm>
              <a:off x="10708288" y="3268594"/>
              <a:ext cx="3045701" cy="323165"/>
            </a:xfrm>
            <a:prstGeom prst="rect">
              <a:avLst/>
            </a:prstGeom>
            <a:solidFill>
              <a:srgbClr val="F47F26"/>
            </a:solidFill>
            <a:ln>
              <a:noFill/>
            </a:ln>
          </p:spPr>
          <p:txBody>
            <a:bodyPr wrap="square" rtlCol="0">
              <a:spAutoFit/>
            </a:bodyPr>
            <a:lstStyle/>
            <a:p>
              <a:r>
                <a:rPr lang="en-MX" sz="1500">
                  <a:solidFill>
                    <a:schemeClr val="bg1"/>
                  </a:solidFill>
                  <a:latin typeface="FRUTIGER LT 45 LIGHT" panose="02000503000000000000" pitchFamily="2" charset="0"/>
                </a:rPr>
                <a:t>584 lbs D</a:t>
              </a:r>
              <a:r>
                <a:rPr lang="es-MX" sz="1500">
                  <a:solidFill>
                    <a:schemeClr val="bg1"/>
                  </a:solidFill>
                  <a:latin typeface="FRUTIGER LT 45 LIGHT" panose="02000503000000000000" pitchFamily="2" charset="0"/>
                </a:rPr>
                <a:t>i</a:t>
              </a:r>
              <a:r>
                <a:rPr lang="en-MX" sz="1500">
                  <a:solidFill>
                    <a:schemeClr val="bg1"/>
                  </a:solidFill>
                  <a:latin typeface="FRUTIGER LT 45 LIGHT" panose="02000503000000000000" pitchFamily="2" charset="0"/>
                </a:rPr>
                <a:t>n</a:t>
              </a:r>
              <a:r>
                <a:rPr lang="es-MX" sz="1500">
                  <a:solidFill>
                    <a:schemeClr val="bg1"/>
                  </a:solidFill>
                  <a:latin typeface="FRUTIGER LT 45 LIGHT" panose="02000503000000000000" pitchFamily="2" charset="0"/>
                </a:rPr>
                <a:t>á</a:t>
              </a:r>
              <a:r>
                <a:rPr lang="en-MX" sz="1500">
                  <a:solidFill>
                    <a:schemeClr val="bg1"/>
                  </a:solidFill>
                  <a:latin typeface="FRUTIGER LT 45 LIGHT" panose="02000503000000000000" pitchFamily="2" charset="0"/>
                </a:rPr>
                <a:t>mic</a:t>
              </a:r>
              <a:r>
                <a:rPr lang="es-MX" sz="1500">
                  <a:solidFill>
                    <a:schemeClr val="bg1"/>
                  </a:solidFill>
                  <a:latin typeface="FRUTIGER LT 45 LIGHT" panose="02000503000000000000" pitchFamily="2" charset="0"/>
                </a:rPr>
                <a:t>a</a:t>
              </a:r>
              <a:endParaRPr lang="en-MX" sz="1500">
                <a:solidFill>
                  <a:schemeClr val="bg1"/>
                </a:solidFill>
                <a:latin typeface="FRUTIGER LT 45 LIGHT" panose="02000503000000000000" pitchFamily="2" charset="0"/>
              </a:endParaRPr>
            </a:p>
          </p:txBody>
        </p:sp>
      </p:grpSp>
      <p:grpSp>
        <p:nvGrpSpPr>
          <p:cNvPr id="187" name="Tech Specs Table limit weight">
            <a:extLst>
              <a:ext uri="{FF2B5EF4-FFF2-40B4-BE49-F238E27FC236}">
                <a16:creationId xmlns:a16="http://schemas.microsoft.com/office/drawing/2014/main" id="{188B574A-C6A8-43A0-CD74-4BC4258FF154}"/>
              </a:ext>
            </a:extLst>
          </p:cNvPr>
          <p:cNvGrpSpPr/>
          <p:nvPr/>
        </p:nvGrpSpPr>
        <p:grpSpPr>
          <a:xfrm>
            <a:off x="13894827" y="3650098"/>
            <a:ext cx="5838366" cy="323165"/>
            <a:chOff x="7915624" y="3744368"/>
            <a:chExt cx="5838366" cy="323165"/>
          </a:xfrm>
        </p:grpSpPr>
        <p:sp>
          <p:nvSpPr>
            <p:cNvPr id="188" name="TextBox 187">
              <a:extLst>
                <a:ext uri="{FF2B5EF4-FFF2-40B4-BE49-F238E27FC236}">
                  <a16:creationId xmlns:a16="http://schemas.microsoft.com/office/drawing/2014/main" id="{4B1BB729-DF75-8C1B-654F-5551ACB7D972}"/>
                </a:ext>
              </a:extLst>
            </p:cNvPr>
            <p:cNvSpPr txBox="1"/>
            <p:nvPr/>
          </p:nvSpPr>
          <p:spPr>
            <a:xfrm>
              <a:off x="7915624" y="3744368"/>
              <a:ext cx="2729931" cy="323165"/>
            </a:xfrm>
            <a:prstGeom prst="rect">
              <a:avLst/>
            </a:prstGeom>
            <a:solidFill>
              <a:srgbClr val="F47F26"/>
            </a:solidFill>
            <a:ln>
              <a:noFill/>
            </a:ln>
          </p:spPr>
          <p:txBody>
            <a:bodyPr wrap="square" rtlCol="0">
              <a:spAutoFit/>
            </a:bodyPr>
            <a:lstStyle/>
            <a:p>
              <a:r>
                <a:rPr lang="es-MX" sz="1500" dirty="0">
                  <a:solidFill>
                    <a:schemeClr val="bg1"/>
                  </a:solidFill>
                  <a:latin typeface="FRUTIGER LT 45 LIGHT" panose="02000503000000000000" pitchFamily="2" charset="0"/>
                </a:rPr>
                <a:t>Peso límite de la mesa</a:t>
              </a:r>
              <a:endParaRPr lang="en-MX" sz="1500" dirty="0">
                <a:solidFill>
                  <a:schemeClr val="bg1"/>
                </a:solidFill>
                <a:latin typeface="FRUTIGER LT 45 LIGHT" panose="02000503000000000000" pitchFamily="2" charset="0"/>
              </a:endParaRPr>
            </a:p>
          </p:txBody>
        </p:sp>
        <p:sp>
          <p:nvSpPr>
            <p:cNvPr id="189" name="TextBox 188">
              <a:extLst>
                <a:ext uri="{FF2B5EF4-FFF2-40B4-BE49-F238E27FC236}">
                  <a16:creationId xmlns:a16="http://schemas.microsoft.com/office/drawing/2014/main" id="{3DCF0605-598B-1D29-D7A7-8F311D7F9289}"/>
                </a:ext>
              </a:extLst>
            </p:cNvPr>
            <p:cNvSpPr txBox="1"/>
            <p:nvPr/>
          </p:nvSpPr>
          <p:spPr>
            <a:xfrm>
              <a:off x="10708290" y="3744368"/>
              <a:ext cx="3045700" cy="323165"/>
            </a:xfrm>
            <a:prstGeom prst="rect">
              <a:avLst/>
            </a:prstGeom>
            <a:solidFill>
              <a:srgbClr val="F47F26"/>
            </a:solidFill>
            <a:ln>
              <a:noFill/>
            </a:ln>
          </p:spPr>
          <p:txBody>
            <a:bodyPr wrap="square" rtlCol="0">
              <a:spAutoFit/>
            </a:bodyPr>
            <a:lstStyle/>
            <a:p>
              <a:r>
                <a:rPr lang="en-MX" sz="1500">
                  <a:solidFill>
                    <a:schemeClr val="bg1"/>
                  </a:solidFill>
                  <a:latin typeface="FRUTIGER LT 45 LIGHT" panose="02000503000000000000" pitchFamily="2" charset="0"/>
                </a:rPr>
                <a:t>716 lbs </a:t>
              </a:r>
              <a:r>
                <a:rPr lang="es-MX" sz="1500">
                  <a:solidFill>
                    <a:schemeClr val="bg1"/>
                  </a:solidFill>
                  <a:latin typeface="FRUTIGER LT 45 LIGHT" panose="02000503000000000000" pitchFamily="2" charset="0"/>
                </a:rPr>
                <a:t>Estática</a:t>
              </a:r>
              <a:endParaRPr lang="en-MX" sz="1500">
                <a:solidFill>
                  <a:schemeClr val="bg1"/>
                </a:solidFill>
                <a:latin typeface="FRUTIGER LT 45 LIGHT" panose="02000503000000000000" pitchFamily="2" charset="0"/>
              </a:endParaRPr>
            </a:p>
          </p:txBody>
        </p:sp>
      </p:grpSp>
      <p:sp>
        <p:nvSpPr>
          <p:cNvPr id="190" name="Subtitle Tech Specs">
            <a:extLst>
              <a:ext uri="{FF2B5EF4-FFF2-40B4-BE49-F238E27FC236}">
                <a16:creationId xmlns:a16="http://schemas.microsoft.com/office/drawing/2014/main" id="{33A718D4-7E3D-310A-F66E-46528EBCE9C1}"/>
              </a:ext>
            </a:extLst>
          </p:cNvPr>
          <p:cNvSpPr txBox="1"/>
          <p:nvPr/>
        </p:nvSpPr>
        <p:spPr>
          <a:xfrm>
            <a:off x="13824040" y="1509389"/>
            <a:ext cx="2633726" cy="307777"/>
          </a:xfrm>
          <a:prstGeom prst="rect">
            <a:avLst/>
          </a:prstGeom>
          <a:noFill/>
        </p:spPr>
        <p:txBody>
          <a:bodyPr wrap="square" rtlCol="0">
            <a:spAutoFit/>
          </a:bodyPr>
          <a:lstStyle/>
          <a:p>
            <a:r>
              <a:rPr lang="es-MX" sz="1400" dirty="0">
                <a:solidFill>
                  <a:srgbClr val="F47F26"/>
                </a:solidFill>
                <a:latin typeface="FRUTIGER LT 45 LIGHT" panose="02000503000000000000" pitchFamily="2" charset="0"/>
              </a:rPr>
              <a:t>Especificaciones Técnicas</a:t>
            </a:r>
          </a:p>
        </p:txBody>
      </p:sp>
      <p:sp>
        <p:nvSpPr>
          <p:cNvPr id="198" name="Subtitle Benefits">
            <a:extLst>
              <a:ext uri="{FF2B5EF4-FFF2-40B4-BE49-F238E27FC236}">
                <a16:creationId xmlns:a16="http://schemas.microsoft.com/office/drawing/2014/main" id="{78F2BB5A-261F-5748-C913-573D5840FF2F}"/>
              </a:ext>
            </a:extLst>
          </p:cNvPr>
          <p:cNvSpPr txBox="1"/>
          <p:nvPr/>
        </p:nvSpPr>
        <p:spPr>
          <a:xfrm>
            <a:off x="-4227097" y="2441960"/>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sp>
        <p:nvSpPr>
          <p:cNvPr id="199" name="Sybtitle Photo Gallery">
            <a:extLst>
              <a:ext uri="{FF2B5EF4-FFF2-40B4-BE49-F238E27FC236}">
                <a16:creationId xmlns:a16="http://schemas.microsoft.com/office/drawing/2014/main" id="{D998A29B-A256-B787-23B4-62689C938ED7}"/>
              </a:ext>
            </a:extLst>
          </p:cNvPr>
          <p:cNvSpPr txBox="1"/>
          <p:nvPr/>
        </p:nvSpPr>
        <p:spPr>
          <a:xfrm>
            <a:off x="13824040" y="874246"/>
            <a:ext cx="3786875"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200" name="Subtitle Detector Compatibility">
            <a:extLst>
              <a:ext uri="{FF2B5EF4-FFF2-40B4-BE49-F238E27FC236}">
                <a16:creationId xmlns:a16="http://schemas.microsoft.com/office/drawing/2014/main" id="{6456C4A3-77F5-1772-3A87-D0EA12A6778F}"/>
              </a:ext>
            </a:extLst>
          </p:cNvPr>
          <p:cNvSpPr txBox="1"/>
          <p:nvPr/>
        </p:nvSpPr>
        <p:spPr>
          <a:xfrm>
            <a:off x="13824040" y="556674"/>
            <a:ext cx="4159015"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Compatibilidad de Detectores</a:t>
            </a:r>
          </a:p>
        </p:txBody>
      </p:sp>
      <p:sp>
        <p:nvSpPr>
          <p:cNvPr id="105" name="Menu Background">
            <a:extLst>
              <a:ext uri="{FF2B5EF4-FFF2-40B4-BE49-F238E27FC236}">
                <a16:creationId xmlns:a16="http://schemas.microsoft.com/office/drawing/2014/main" id="{659CDD02-ACDD-0DFF-B320-F2E5003AE783}"/>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06" name="Menu Portafolio">
            <a:hlinkClick r:id="rId27" action="ppaction://hlinksldjump"/>
            <a:extLst>
              <a:ext uri="{FF2B5EF4-FFF2-40B4-BE49-F238E27FC236}">
                <a16:creationId xmlns:a16="http://schemas.microsoft.com/office/drawing/2014/main" id="{9426074E-26BD-40B5-FE6E-2BC238D716D9}"/>
              </a:ext>
            </a:extLst>
          </p:cNvPr>
          <p:cNvSpPr txBox="1"/>
          <p:nvPr/>
        </p:nvSpPr>
        <p:spPr>
          <a:xfrm>
            <a:off x="8814465"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07" name="Menu End Presentation">
            <a:hlinkClick r:id="" action="ppaction://hlinkshowjump?jump=lastslide"/>
            <a:extLst>
              <a:ext uri="{FF2B5EF4-FFF2-40B4-BE49-F238E27FC236}">
                <a16:creationId xmlns:a16="http://schemas.microsoft.com/office/drawing/2014/main" id="{E531EE98-B123-1109-163E-AA4B660CF1A5}"/>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08" name="Menu Detector">
            <a:hlinkClick r:id="rId28" action="ppaction://hlinksldjump"/>
            <a:extLst>
              <a:ext uri="{FF2B5EF4-FFF2-40B4-BE49-F238E27FC236}">
                <a16:creationId xmlns:a16="http://schemas.microsoft.com/office/drawing/2014/main" id="{8C5BB3CD-0B43-4AEF-EB3D-2519E03A3D02}"/>
              </a:ext>
            </a:extLst>
          </p:cNvPr>
          <p:cNvSpPr txBox="1"/>
          <p:nvPr/>
        </p:nvSpPr>
        <p:spPr>
          <a:xfrm>
            <a:off x="7407634"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30" name="Menu Photo Gallery">
            <a:hlinkClick r:id="rId29" action="ppaction://hlinksldjump"/>
            <a:extLst>
              <a:ext uri="{FF2B5EF4-FFF2-40B4-BE49-F238E27FC236}">
                <a16:creationId xmlns:a16="http://schemas.microsoft.com/office/drawing/2014/main" id="{FCF9DAF0-9967-77E1-3C15-3EC9A5513C87}"/>
              </a:ext>
            </a:extLst>
          </p:cNvPr>
          <p:cNvSpPr txBox="1"/>
          <p:nvPr/>
        </p:nvSpPr>
        <p:spPr>
          <a:xfrm>
            <a:off x="6000803"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31" name="Menu Benefits">
            <a:hlinkClick r:id="rId30" action="ppaction://hlinksldjump"/>
            <a:extLst>
              <a:ext uri="{FF2B5EF4-FFF2-40B4-BE49-F238E27FC236}">
                <a16:creationId xmlns:a16="http://schemas.microsoft.com/office/drawing/2014/main" id="{639895DD-29F4-85EE-5244-5D712724F644}"/>
              </a:ext>
            </a:extLst>
          </p:cNvPr>
          <p:cNvSpPr txBox="1"/>
          <p:nvPr/>
        </p:nvSpPr>
        <p:spPr>
          <a:xfrm>
            <a:off x="459397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32" name="Menu Features">
            <a:hlinkClick r:id="rId31" action="ppaction://hlinksldjump"/>
            <a:extLst>
              <a:ext uri="{FF2B5EF4-FFF2-40B4-BE49-F238E27FC236}">
                <a16:creationId xmlns:a16="http://schemas.microsoft.com/office/drawing/2014/main" id="{A9878269-CFD3-72FD-91E9-FEA49EF4001F}"/>
              </a:ext>
            </a:extLst>
          </p:cNvPr>
          <p:cNvSpPr txBox="1"/>
          <p:nvPr/>
        </p:nvSpPr>
        <p:spPr>
          <a:xfrm>
            <a:off x="318714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Características</a:t>
            </a:r>
          </a:p>
        </p:txBody>
      </p:sp>
      <p:sp>
        <p:nvSpPr>
          <p:cNvPr id="133" name="Menu Specifications">
            <a:hlinkClick r:id="rId32" action="ppaction://hlinksldjump"/>
            <a:extLst>
              <a:ext uri="{FF2B5EF4-FFF2-40B4-BE49-F238E27FC236}">
                <a16:creationId xmlns:a16="http://schemas.microsoft.com/office/drawing/2014/main" id="{8ADD5080-AA78-54A9-7AA3-6E8075602AAD}"/>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34" name="Carestream Logo Menu">
            <a:hlinkClick r:id="" action="ppaction://hlinkshowjump?jump=firstslide"/>
            <a:extLst>
              <a:ext uri="{FF2B5EF4-FFF2-40B4-BE49-F238E27FC236}">
                <a16:creationId xmlns:a16="http://schemas.microsoft.com/office/drawing/2014/main" id="{BA8F9634-0CBC-C73B-D0CC-EA7BDBB5E5CE}"/>
              </a:ext>
            </a:extLst>
          </p:cNvPr>
          <p:cNvPicPr>
            <a:picLocks noChangeAspect="1"/>
          </p:cNvPicPr>
          <p:nvPr/>
        </p:nvPicPr>
        <p:blipFill>
          <a:blip r:embed="rId33"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201" name="DETECTORS">
            <a:extLst>
              <a:ext uri="{FF2B5EF4-FFF2-40B4-BE49-F238E27FC236}">
                <a16:creationId xmlns:a16="http://schemas.microsoft.com/office/drawing/2014/main" id="{9E335222-EE22-BD9F-3A9C-BD90B5AAB442}"/>
              </a:ext>
            </a:extLst>
          </p:cNvPr>
          <p:cNvGrpSpPr/>
          <p:nvPr/>
        </p:nvGrpSpPr>
        <p:grpSpPr>
          <a:xfrm>
            <a:off x="-7890919" y="4139232"/>
            <a:ext cx="2042338" cy="2120888"/>
            <a:chOff x="5247304" y="4372963"/>
            <a:chExt cx="2042338" cy="2120888"/>
          </a:xfrm>
        </p:grpSpPr>
        <p:sp>
          <p:nvSpPr>
            <p:cNvPr id="202" name="Rectangulo Detectors">
              <a:hlinkClick r:id="rId34" action="ppaction://hlinksldjump"/>
              <a:extLst>
                <a:ext uri="{FF2B5EF4-FFF2-40B4-BE49-F238E27FC236}">
                  <a16:creationId xmlns:a16="http://schemas.microsoft.com/office/drawing/2014/main" id="{C8911BAF-FC66-2378-90D9-2056171D0115}"/>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3" name="TextBox Detectors">
              <a:hlinkClick r:id="rId34" action="ppaction://hlinksldjump"/>
              <a:extLst>
                <a:ext uri="{FF2B5EF4-FFF2-40B4-BE49-F238E27FC236}">
                  <a16:creationId xmlns:a16="http://schemas.microsoft.com/office/drawing/2014/main" id="{259206E2-CEE3-1391-C550-471AE7A57936}"/>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04" name="Product image Detectors">
              <a:hlinkClick r:id="rId34" action="ppaction://hlinksldjump"/>
              <a:extLst>
                <a:ext uri="{FF2B5EF4-FFF2-40B4-BE49-F238E27FC236}">
                  <a16:creationId xmlns:a16="http://schemas.microsoft.com/office/drawing/2014/main" id="{259FA188-5ABB-7D2E-7D61-83FC2A27B66D}"/>
                </a:ext>
              </a:extLst>
            </p:cNvPr>
            <p:cNvPicPr>
              <a:picLocks noChangeAspect="1"/>
            </p:cNvPicPr>
            <p:nvPr/>
          </p:nvPicPr>
          <p:blipFill>
            <a:blip r:embed="rId35"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325261322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Slide_2_low" descr="Slide_2_low">
            <a:hlinkClick r:id="" action="ppaction://media"/>
            <a:extLst>
              <a:ext uri="{FF2B5EF4-FFF2-40B4-BE49-F238E27FC236}">
                <a16:creationId xmlns:a16="http://schemas.microsoft.com/office/drawing/2014/main" id="{D9F29378-50DC-E686-DA5E-0F877EE519F0}"/>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345947" y="1238602"/>
            <a:ext cx="9846053" cy="5538405"/>
          </a:xfrm>
          <a:prstGeom prst="rect">
            <a:avLst/>
          </a:prstGeom>
        </p:spPr>
      </p:pic>
      <p:sp>
        <p:nvSpPr>
          <p:cNvPr id="87" name="Feature 1">
            <a:hlinkClick r:id="rId6" action="ppaction://hlinksldjump"/>
            <a:extLst>
              <a:ext uri="{FF2B5EF4-FFF2-40B4-BE49-F238E27FC236}">
                <a16:creationId xmlns:a16="http://schemas.microsoft.com/office/drawing/2014/main" id="{3BD34068-B0CC-416B-85C9-B3AAA8EF6252}"/>
              </a:ext>
            </a:extLst>
          </p:cNvPr>
          <p:cNvSpPr txBox="1"/>
          <p:nvPr/>
        </p:nvSpPr>
        <p:spPr>
          <a:xfrm>
            <a:off x="-52571" y="2505711"/>
            <a:ext cx="3559341" cy="369332"/>
          </a:xfrm>
          <a:prstGeom prst="rect">
            <a:avLst/>
          </a:prstGeom>
          <a:solidFill>
            <a:schemeClr val="bg1">
              <a:lumMod val="75000"/>
            </a:schemeClr>
          </a:solidFill>
          <a:ln>
            <a:noFill/>
          </a:ln>
        </p:spPr>
        <p:txBody>
          <a:bodyPr wrap="square" rtlCol="0">
            <a:spAutoFit/>
          </a:bodyPr>
          <a:lstStyle/>
          <a:p>
            <a:pPr algn="r"/>
            <a:r>
              <a:rPr lang="es-MX" dirty="0">
                <a:solidFill>
                  <a:schemeClr val="bg1"/>
                </a:solidFill>
                <a:latin typeface="FRUTIGER LT 45 LIGHT" panose="02000503000000000000" pitchFamily="2" charset="0"/>
              </a:rPr>
              <a:t>Inclinación de la mesa</a:t>
            </a:r>
            <a:endParaRPr lang="en-MX" dirty="0">
              <a:solidFill>
                <a:schemeClr val="bg1"/>
              </a:solidFill>
              <a:latin typeface="FRUTIGER LT 45 LIGHT" panose="02000503000000000000" pitchFamily="2" charset="0"/>
            </a:endParaRPr>
          </a:p>
        </p:txBody>
      </p:sp>
      <p:sp>
        <p:nvSpPr>
          <p:cNvPr id="89" name="Feature 2">
            <a:hlinkClick r:id="rId7" action="ppaction://hlinksldjump"/>
            <a:extLst>
              <a:ext uri="{FF2B5EF4-FFF2-40B4-BE49-F238E27FC236}">
                <a16:creationId xmlns:a16="http://schemas.microsoft.com/office/drawing/2014/main" id="{0F3B4ED1-D5B1-92F2-5282-B35DB8B03D6D}"/>
              </a:ext>
            </a:extLst>
          </p:cNvPr>
          <p:cNvSpPr txBox="1"/>
          <p:nvPr/>
        </p:nvSpPr>
        <p:spPr>
          <a:xfrm>
            <a:off x="-52571" y="2924309"/>
            <a:ext cx="3559342" cy="369332"/>
          </a:xfrm>
          <a:prstGeom prst="rect">
            <a:avLst/>
          </a:prstGeom>
          <a:solidFill>
            <a:srgbClr val="F47F26"/>
          </a:solidFill>
          <a:ln>
            <a:noFill/>
          </a:ln>
        </p:spPr>
        <p:txBody>
          <a:bodyPr wrap="square" rtlCol="0">
            <a:spAutoFit/>
          </a:bodyPr>
          <a:lstStyle/>
          <a:p>
            <a:pPr algn="r"/>
            <a:r>
              <a:rPr lang="en-US">
                <a:solidFill>
                  <a:schemeClr val="bg1"/>
                </a:solidFill>
                <a:latin typeface="FRUTIGER LT 45 LIGHT" panose="02000503000000000000" pitchFamily="2" charset="0"/>
              </a:rPr>
              <a:t>Comfort Pack</a:t>
            </a:r>
            <a:endParaRPr lang="en-MX">
              <a:solidFill>
                <a:schemeClr val="bg1"/>
              </a:solidFill>
              <a:latin typeface="FRUTIGER LT 45 LIGHT" panose="02000503000000000000" pitchFamily="2" charset="0"/>
            </a:endParaRPr>
          </a:p>
        </p:txBody>
      </p:sp>
      <p:sp>
        <p:nvSpPr>
          <p:cNvPr id="90" name="Feature 3">
            <a:hlinkClick r:id="rId8" action="ppaction://hlinksldjump"/>
            <a:extLst>
              <a:ext uri="{FF2B5EF4-FFF2-40B4-BE49-F238E27FC236}">
                <a16:creationId xmlns:a16="http://schemas.microsoft.com/office/drawing/2014/main" id="{838C963B-7961-843C-A795-298B87D2E3CF}"/>
              </a:ext>
            </a:extLst>
          </p:cNvPr>
          <p:cNvSpPr txBox="1"/>
          <p:nvPr/>
        </p:nvSpPr>
        <p:spPr>
          <a:xfrm>
            <a:off x="-52571" y="3342907"/>
            <a:ext cx="3559342" cy="369332"/>
          </a:xfrm>
          <a:prstGeom prst="rect">
            <a:avLst/>
          </a:prstGeom>
          <a:solidFill>
            <a:srgbClr val="F47F26"/>
          </a:solidFill>
          <a:ln>
            <a:noFill/>
          </a:ln>
        </p:spPr>
        <p:txBody>
          <a:bodyPr wrap="square" rtlCol="0">
            <a:spAutoFit/>
          </a:bodyPr>
          <a:lstStyle/>
          <a:p>
            <a:pPr algn="r"/>
            <a:r>
              <a:rPr lang="en-MX">
                <a:solidFill>
                  <a:schemeClr val="bg1"/>
                </a:solidFill>
                <a:latin typeface="FRUTIGER LT 45 LIGHT" panose="02000503000000000000" pitchFamily="2" charset="0"/>
              </a:rPr>
              <a:t>Auto LLI</a:t>
            </a:r>
          </a:p>
        </p:txBody>
      </p:sp>
      <p:sp>
        <p:nvSpPr>
          <p:cNvPr id="91" name="Feature 4">
            <a:hlinkClick r:id="rId9" action="ppaction://hlinksldjump"/>
            <a:extLst>
              <a:ext uri="{FF2B5EF4-FFF2-40B4-BE49-F238E27FC236}">
                <a16:creationId xmlns:a16="http://schemas.microsoft.com/office/drawing/2014/main" id="{FB459183-2ABE-E3A2-A626-FAC3458EC211}"/>
              </a:ext>
            </a:extLst>
          </p:cNvPr>
          <p:cNvSpPr txBox="1"/>
          <p:nvPr/>
        </p:nvSpPr>
        <p:spPr>
          <a:xfrm>
            <a:off x="-52571" y="3761505"/>
            <a:ext cx="3559342" cy="646331"/>
          </a:xfrm>
          <a:prstGeom prst="rect">
            <a:avLst/>
          </a:prstGeom>
          <a:solidFill>
            <a:srgbClr val="F47F26"/>
          </a:solidFill>
          <a:ln>
            <a:noFill/>
          </a:ln>
        </p:spPr>
        <p:txBody>
          <a:bodyPr wrap="square" rtlCol="0">
            <a:spAutoFit/>
          </a:bodyPr>
          <a:lstStyle/>
          <a:p>
            <a:pPr algn="r"/>
            <a:r>
              <a:rPr lang="es-MX">
                <a:solidFill>
                  <a:schemeClr val="bg1"/>
                </a:solidFill>
                <a:latin typeface="FRUTIGER LT 45 LIGHT" panose="02000503000000000000" pitchFamily="2" charset="0"/>
              </a:rPr>
              <a:t>Adquirir imágenes de un paciente en camilla o de pie</a:t>
            </a:r>
            <a:endParaRPr lang="en-MX">
              <a:solidFill>
                <a:schemeClr val="bg1"/>
              </a:solidFill>
              <a:latin typeface="FRUTIGER LT 45 LIGHT" panose="02000503000000000000" pitchFamily="2" charset="0"/>
            </a:endParaRPr>
          </a:p>
        </p:txBody>
      </p:sp>
      <p:sp>
        <p:nvSpPr>
          <p:cNvPr id="92" name="Feature 5">
            <a:hlinkClick r:id="rId10" action="ppaction://hlinksldjump"/>
            <a:extLst>
              <a:ext uri="{FF2B5EF4-FFF2-40B4-BE49-F238E27FC236}">
                <a16:creationId xmlns:a16="http://schemas.microsoft.com/office/drawing/2014/main" id="{116E2A30-2E9D-793D-EFF1-FE33E617FA6A}"/>
              </a:ext>
            </a:extLst>
          </p:cNvPr>
          <p:cNvSpPr txBox="1"/>
          <p:nvPr/>
        </p:nvSpPr>
        <p:spPr>
          <a:xfrm>
            <a:off x="-52571" y="4457102"/>
            <a:ext cx="3559342" cy="369332"/>
          </a:xfrm>
          <a:prstGeom prst="rect">
            <a:avLst/>
          </a:prstGeom>
          <a:solidFill>
            <a:srgbClr val="F47F26"/>
          </a:solidFill>
          <a:ln>
            <a:noFill/>
          </a:ln>
        </p:spPr>
        <p:txBody>
          <a:bodyPr wrap="square" rtlCol="0">
            <a:spAutoFit/>
          </a:bodyPr>
          <a:lstStyle/>
          <a:p>
            <a:pPr algn="r"/>
            <a:r>
              <a:rPr lang="es-ES" err="1">
                <a:solidFill>
                  <a:schemeClr val="bg1"/>
                </a:solidFill>
                <a:latin typeface="FRUTIGER LT 45 LIGHT" panose="02000503000000000000" pitchFamily="2" charset="0"/>
              </a:rPr>
              <a:t>Go</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to</a:t>
            </a:r>
            <a:r>
              <a:rPr lang="es-ES">
                <a:solidFill>
                  <a:schemeClr val="bg1"/>
                </a:solidFill>
                <a:latin typeface="FRUTIGER LT 45 LIGHT" panose="02000503000000000000" pitchFamily="2" charset="0"/>
              </a:rPr>
              <a:t> position</a:t>
            </a:r>
            <a:endParaRPr lang="en-MX">
              <a:solidFill>
                <a:schemeClr val="bg1"/>
              </a:solidFill>
              <a:latin typeface="FRUTIGER LT 45 LIGHT" panose="02000503000000000000" pitchFamily="2" charset="0"/>
            </a:endParaRPr>
          </a:p>
        </p:txBody>
      </p:sp>
      <p:sp>
        <p:nvSpPr>
          <p:cNvPr id="93" name="feature 6">
            <a:hlinkClick r:id="rId11" action="ppaction://hlinksldjump"/>
            <a:extLst>
              <a:ext uri="{FF2B5EF4-FFF2-40B4-BE49-F238E27FC236}">
                <a16:creationId xmlns:a16="http://schemas.microsoft.com/office/drawing/2014/main" id="{9D91F350-D3B4-6581-520D-ABEC190E1CB7}"/>
              </a:ext>
            </a:extLst>
          </p:cNvPr>
          <p:cNvSpPr txBox="1"/>
          <p:nvPr/>
        </p:nvSpPr>
        <p:spPr>
          <a:xfrm>
            <a:off x="-52571" y="4875701"/>
            <a:ext cx="3559342" cy="923330"/>
          </a:xfrm>
          <a:prstGeom prst="rect">
            <a:avLst/>
          </a:prstGeom>
          <a:solidFill>
            <a:srgbClr val="F47F26"/>
          </a:solidFill>
          <a:ln>
            <a:noFill/>
          </a:ln>
        </p:spPr>
        <p:txBody>
          <a:bodyPr wrap="square" rtlCol="0">
            <a:spAutoFit/>
          </a:bodyPr>
          <a:lstStyle/>
          <a:p>
            <a:pPr algn="r"/>
            <a:r>
              <a:rPr lang="es-MX">
                <a:solidFill>
                  <a:schemeClr val="bg1"/>
                </a:solidFill>
                <a:latin typeface="FRUTIGER LT 45 LIGHT" panose="02000503000000000000" pitchFamily="2" charset="0"/>
              </a:rPr>
              <a:t>La pantalla del cabezal del tubo permite ajustar técnicas y movimientos del equipo</a:t>
            </a:r>
            <a:endParaRPr lang="en-MX">
              <a:solidFill>
                <a:schemeClr val="bg1"/>
              </a:solidFill>
              <a:latin typeface="FRUTIGER LT 45 LIGHT" panose="02000503000000000000" pitchFamily="2" charset="0"/>
            </a:endParaRPr>
          </a:p>
        </p:txBody>
      </p:sp>
      <p:sp>
        <p:nvSpPr>
          <p:cNvPr id="140" name="Rectangle 139">
            <a:extLst>
              <a:ext uri="{FF2B5EF4-FFF2-40B4-BE49-F238E27FC236}">
                <a16:creationId xmlns:a16="http://schemas.microsoft.com/office/drawing/2014/main" id="{65CA2B28-6B01-DA73-F444-8E20BD4970FF}"/>
              </a:ext>
            </a:extLst>
          </p:cNvPr>
          <p:cNvSpPr/>
          <p:nvPr/>
        </p:nvSpPr>
        <p:spPr>
          <a:xfrm>
            <a:off x="9128414" y="1495923"/>
            <a:ext cx="3070836" cy="728412"/>
          </a:xfrm>
          <a:prstGeom prst="rect">
            <a:avLst/>
          </a:prstGeom>
          <a:solidFill>
            <a:srgbClr val="E1712C"/>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tIns="46800" rtlCol="0" anchor="ctr" anchorCtr="0"/>
          <a:lstStyle/>
          <a:p>
            <a:r>
              <a:rPr lang="en-MX" b="1" dirty="0">
                <a:latin typeface="FRUTIGER LT 55 ROMAN" panose="02000503000000000000" pitchFamily="2" charset="0"/>
              </a:rPr>
              <a:t>Inclinación de la mesa</a:t>
            </a:r>
          </a:p>
          <a:p>
            <a:r>
              <a:rPr lang="en-MX" sz="1400" dirty="0">
                <a:latin typeface="FRUTIGER LT 45 LIGHT" panose="02000503000000000000" pitchFamily="2" charset="0"/>
              </a:rPr>
              <a:t>(90° en cada dirección)</a:t>
            </a:r>
            <a:endParaRPr lang="en-MX" sz="1600" dirty="0">
              <a:latin typeface="FRUTIGER LT 45 LIGHT" panose="02000503000000000000" pitchFamily="2" charset="0"/>
            </a:endParaRPr>
          </a:p>
        </p:txBody>
      </p:sp>
      <p:sp>
        <p:nvSpPr>
          <p:cNvPr id="142" name="Thank you Title">
            <a:extLst>
              <a:ext uri="{FF2B5EF4-FFF2-40B4-BE49-F238E27FC236}">
                <a16:creationId xmlns:a16="http://schemas.microsoft.com/office/drawing/2014/main" id="{AE806F9E-AA51-85C3-DF26-42C1C828935D}"/>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43" name="Why Us picture">
            <a:extLst>
              <a:ext uri="{FF2B5EF4-FFF2-40B4-BE49-F238E27FC236}">
                <a16:creationId xmlns:a16="http://schemas.microsoft.com/office/drawing/2014/main" id="{5D5D4715-ECAC-9246-2B6A-1E5B0C56CEAC}"/>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44" name="Our Portafolio text box">
            <a:extLst>
              <a:ext uri="{FF2B5EF4-FFF2-40B4-BE49-F238E27FC236}">
                <a16:creationId xmlns:a16="http://schemas.microsoft.com/office/drawing/2014/main" id="{FA9BA04B-CFFF-C587-7742-FE4E28840111}"/>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45" name="Medical Imaging Title">
            <a:extLst>
              <a:ext uri="{FF2B5EF4-FFF2-40B4-BE49-F238E27FC236}">
                <a16:creationId xmlns:a16="http://schemas.microsoft.com/office/drawing/2014/main" id="{BC8C2133-0DEB-283E-5DB7-84F8DB60F3C8}"/>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46" name="We Care Text">
            <a:extLst>
              <a:ext uri="{FF2B5EF4-FFF2-40B4-BE49-F238E27FC236}">
                <a16:creationId xmlns:a16="http://schemas.microsoft.com/office/drawing/2014/main" id="{3CA5A1C9-067A-308C-5C7E-5B527319D2C8}"/>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47" name="Thank you image">
            <a:extLst>
              <a:ext uri="{FF2B5EF4-FFF2-40B4-BE49-F238E27FC236}">
                <a16:creationId xmlns:a16="http://schemas.microsoft.com/office/drawing/2014/main" id="{32764C2A-83F6-9875-ACE5-E4EA699814C2}"/>
              </a:ext>
            </a:extLst>
          </p:cNvPr>
          <p:cNvPicPr>
            <a:picLocks noChangeAspect="1"/>
          </p:cNvPicPr>
          <p:nvPr/>
        </p:nvPicPr>
        <p:blipFill>
          <a:blip r:embed="rId13"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48" name="PRINTING">
            <a:extLst>
              <a:ext uri="{FF2B5EF4-FFF2-40B4-BE49-F238E27FC236}">
                <a16:creationId xmlns:a16="http://schemas.microsoft.com/office/drawing/2014/main" id="{59463C9E-F561-D5B9-2CF8-DF70F98B0562}"/>
              </a:ext>
            </a:extLst>
          </p:cNvPr>
          <p:cNvGrpSpPr/>
          <p:nvPr/>
        </p:nvGrpSpPr>
        <p:grpSpPr>
          <a:xfrm>
            <a:off x="-4150933" y="4208655"/>
            <a:ext cx="2263350" cy="1982042"/>
            <a:chOff x="9691837" y="4522498"/>
            <a:chExt cx="2263350" cy="1982042"/>
          </a:xfrm>
        </p:grpSpPr>
        <p:sp>
          <p:nvSpPr>
            <p:cNvPr id="149" name="Rectangulo Printing">
              <a:hlinkClick r:id="rId14" action="ppaction://hlinksldjump"/>
              <a:extLst>
                <a:ext uri="{FF2B5EF4-FFF2-40B4-BE49-F238E27FC236}">
                  <a16:creationId xmlns:a16="http://schemas.microsoft.com/office/drawing/2014/main" id="{757F78BC-E882-F5AC-D65A-6AF45BACCC2D}"/>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0" name="TextBox Printing">
              <a:hlinkClick r:id="rId14" action="ppaction://hlinksldjump"/>
              <a:extLst>
                <a:ext uri="{FF2B5EF4-FFF2-40B4-BE49-F238E27FC236}">
                  <a16:creationId xmlns:a16="http://schemas.microsoft.com/office/drawing/2014/main" id="{4BF77506-4B1D-EED4-48C2-32ED26556818}"/>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51" name="Prodcut image 5950">
              <a:hlinkClick r:id="rId14" action="ppaction://hlinksldjump"/>
              <a:extLst>
                <a:ext uri="{FF2B5EF4-FFF2-40B4-BE49-F238E27FC236}">
                  <a16:creationId xmlns:a16="http://schemas.microsoft.com/office/drawing/2014/main" id="{187A66B3-1BF0-5EB8-83EE-1B2119D93708}"/>
                </a:ext>
              </a:extLst>
            </p:cNvPr>
            <p:cNvPicPr>
              <a:picLocks noChangeAspect="1" noChangeArrowheads="1"/>
            </p:cNvPicPr>
            <p:nvPr/>
          </p:nvPicPr>
          <p:blipFill>
            <a:blip r:embed="rId15"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52" name="Vita Flex">
              <a:hlinkClick r:id="rId14" action="ppaction://hlinksldjump"/>
              <a:extLst>
                <a:ext uri="{FF2B5EF4-FFF2-40B4-BE49-F238E27FC236}">
                  <a16:creationId xmlns:a16="http://schemas.microsoft.com/office/drawing/2014/main" id="{3DEDDE1A-E371-BF8B-718A-B90BDC84E530}"/>
                </a:ext>
              </a:extLst>
            </p:cNvPr>
            <p:cNvPicPr>
              <a:picLocks noChangeAspect="1"/>
            </p:cNvPicPr>
            <p:nvPr/>
          </p:nvPicPr>
          <p:blipFill>
            <a:blip r:embed="rId16"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57" name="RISE">
            <a:extLst>
              <a:ext uri="{FF2B5EF4-FFF2-40B4-BE49-F238E27FC236}">
                <a16:creationId xmlns:a16="http://schemas.microsoft.com/office/drawing/2014/main" id="{688910DE-63AA-F82B-5486-438C304F5A8F}"/>
              </a:ext>
            </a:extLst>
          </p:cNvPr>
          <p:cNvGrpSpPr/>
          <p:nvPr/>
        </p:nvGrpSpPr>
        <p:grpSpPr>
          <a:xfrm>
            <a:off x="-11285110" y="4208655"/>
            <a:ext cx="2042338" cy="1982042"/>
            <a:chOff x="3870208" y="4306822"/>
            <a:chExt cx="2042338" cy="1982042"/>
          </a:xfrm>
        </p:grpSpPr>
        <p:grpSp>
          <p:nvGrpSpPr>
            <p:cNvPr id="158" name="RISE">
              <a:extLst>
                <a:ext uri="{FF2B5EF4-FFF2-40B4-BE49-F238E27FC236}">
                  <a16:creationId xmlns:a16="http://schemas.microsoft.com/office/drawing/2014/main" id="{8E59A522-A402-B731-A72C-E8B122EDBE97}"/>
                </a:ext>
              </a:extLst>
            </p:cNvPr>
            <p:cNvGrpSpPr/>
            <p:nvPr/>
          </p:nvGrpSpPr>
          <p:grpSpPr>
            <a:xfrm>
              <a:off x="3870208" y="4306822"/>
              <a:ext cx="2042338" cy="1982042"/>
              <a:chOff x="2933238" y="4372963"/>
              <a:chExt cx="2042338" cy="1982042"/>
            </a:xfrm>
          </p:grpSpPr>
          <p:sp>
            <p:nvSpPr>
              <p:cNvPr id="160" name="Rectangulo Rise">
                <a:hlinkClick r:id="rId17" action="ppaction://hlinksldjump"/>
                <a:extLst>
                  <a:ext uri="{FF2B5EF4-FFF2-40B4-BE49-F238E27FC236}">
                    <a16:creationId xmlns:a16="http://schemas.microsoft.com/office/drawing/2014/main" id="{A389B0C2-EE96-9634-CB83-A9F68AAED216}"/>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1" name="TextBox Rise">
                <a:hlinkClick r:id="rId17" action="ppaction://hlinksldjump"/>
                <a:extLst>
                  <a:ext uri="{FF2B5EF4-FFF2-40B4-BE49-F238E27FC236}">
                    <a16:creationId xmlns:a16="http://schemas.microsoft.com/office/drawing/2014/main" id="{615C82AF-90F0-8380-B2C5-7E66CD6BE3EA}"/>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59" name="Picture 158">
              <a:hlinkClick r:id="rId17" action="ppaction://hlinksldjump"/>
              <a:extLst>
                <a:ext uri="{FF2B5EF4-FFF2-40B4-BE49-F238E27FC236}">
                  <a16:creationId xmlns:a16="http://schemas.microsoft.com/office/drawing/2014/main" id="{6A2E951D-423C-CA6A-71F4-049C7B9D53AC}"/>
                </a:ext>
              </a:extLst>
            </p:cNvPr>
            <p:cNvPicPr>
              <a:picLocks noChangeAspect="1"/>
            </p:cNvPicPr>
            <p:nvPr/>
          </p:nvPicPr>
          <p:blipFill>
            <a:blip r:embed="rId18"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62" name="REVOLUTION">
            <a:extLst>
              <a:ext uri="{FF2B5EF4-FFF2-40B4-BE49-F238E27FC236}">
                <a16:creationId xmlns:a16="http://schemas.microsoft.com/office/drawing/2014/main" id="{34DCC448-F0B9-96D6-CFFA-08CAF2E182AC}"/>
              </a:ext>
            </a:extLst>
          </p:cNvPr>
          <p:cNvGrpSpPr/>
          <p:nvPr/>
        </p:nvGrpSpPr>
        <p:grpSpPr>
          <a:xfrm>
            <a:off x="-14975241" y="4203612"/>
            <a:ext cx="2062983" cy="1992129"/>
            <a:chOff x="612262" y="4383050"/>
            <a:chExt cx="2062983" cy="1992129"/>
          </a:xfrm>
        </p:grpSpPr>
        <p:sp>
          <p:nvSpPr>
            <p:cNvPr id="163" name="Rectangulo Revolution">
              <a:hlinkClick r:id="rId19" action="ppaction://hlinksldjump"/>
              <a:extLst>
                <a:ext uri="{FF2B5EF4-FFF2-40B4-BE49-F238E27FC236}">
                  <a16:creationId xmlns:a16="http://schemas.microsoft.com/office/drawing/2014/main" id="{50215859-F4D4-B34C-FDEE-FADC29A5F6C9}"/>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64" name="Prodcut image Revolution">
              <a:hlinkClick r:id="rId19" action="ppaction://hlinksldjump"/>
              <a:extLst>
                <a:ext uri="{FF2B5EF4-FFF2-40B4-BE49-F238E27FC236}">
                  <a16:creationId xmlns:a16="http://schemas.microsoft.com/office/drawing/2014/main" id="{BC6884CD-C507-18A2-6DC0-E354D8F2602B}"/>
                </a:ext>
              </a:extLst>
            </p:cNvPr>
            <p:cNvPicPr>
              <a:picLocks noChangeAspect="1"/>
            </p:cNvPicPr>
            <p:nvPr/>
          </p:nvPicPr>
          <p:blipFill>
            <a:blip r:embed="rId20"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65" name="TextBox Revolution">
              <a:hlinkClick r:id="rId19" action="ppaction://hlinksldjump"/>
              <a:extLst>
                <a:ext uri="{FF2B5EF4-FFF2-40B4-BE49-F238E27FC236}">
                  <a16:creationId xmlns:a16="http://schemas.microsoft.com/office/drawing/2014/main" id="{42DA3DA8-B3C0-D1B5-C1B7-302F85D7388E}"/>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66" name="EXCEL">
            <a:extLst>
              <a:ext uri="{FF2B5EF4-FFF2-40B4-BE49-F238E27FC236}">
                <a16:creationId xmlns:a16="http://schemas.microsoft.com/office/drawing/2014/main" id="{B7FD9333-AAA7-2A71-3259-BECFB8C0CD08}"/>
              </a:ext>
            </a:extLst>
          </p:cNvPr>
          <p:cNvGrpSpPr/>
          <p:nvPr/>
        </p:nvGrpSpPr>
        <p:grpSpPr>
          <a:xfrm>
            <a:off x="26541013" y="1885505"/>
            <a:ext cx="2057103" cy="1982042"/>
            <a:chOff x="9706418" y="2036246"/>
            <a:chExt cx="2057103" cy="1982042"/>
          </a:xfrm>
        </p:grpSpPr>
        <p:sp>
          <p:nvSpPr>
            <p:cNvPr id="167" name="Rectangulo Excel">
              <a:hlinkClick r:id="rId21" action="ppaction://hlinksldjump"/>
              <a:extLst>
                <a:ext uri="{FF2B5EF4-FFF2-40B4-BE49-F238E27FC236}">
                  <a16:creationId xmlns:a16="http://schemas.microsoft.com/office/drawing/2014/main" id="{ED49D5BA-E0D8-8734-5091-D5B828718D60}"/>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8" name="TextBox Excel">
              <a:hlinkClick r:id="rId21" action="ppaction://hlinksldjump"/>
              <a:extLst>
                <a:ext uri="{FF2B5EF4-FFF2-40B4-BE49-F238E27FC236}">
                  <a16:creationId xmlns:a16="http://schemas.microsoft.com/office/drawing/2014/main" id="{26B7DB35-2491-9299-214C-2CC461A56339}"/>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69" name="Product image Excel">
              <a:hlinkClick r:id="rId21" action="ppaction://hlinksldjump"/>
              <a:extLst>
                <a:ext uri="{FF2B5EF4-FFF2-40B4-BE49-F238E27FC236}">
                  <a16:creationId xmlns:a16="http://schemas.microsoft.com/office/drawing/2014/main" id="{562F474F-255A-96A6-1C5E-A8ADD47CF02A}"/>
                </a:ext>
              </a:extLst>
            </p:cNvPr>
            <p:cNvPicPr>
              <a:picLocks noChangeAspect="1"/>
            </p:cNvPicPr>
            <p:nvPr/>
          </p:nvPicPr>
          <p:blipFill>
            <a:blip r:embed="rId22"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70" name="COMPAS OTC">
            <a:extLst>
              <a:ext uri="{FF2B5EF4-FFF2-40B4-BE49-F238E27FC236}">
                <a16:creationId xmlns:a16="http://schemas.microsoft.com/office/drawing/2014/main" id="{D8AEC72E-03AC-7992-0D1E-5EBC5C0D2727}"/>
              </a:ext>
            </a:extLst>
          </p:cNvPr>
          <p:cNvGrpSpPr/>
          <p:nvPr/>
        </p:nvGrpSpPr>
        <p:grpSpPr>
          <a:xfrm>
            <a:off x="22389051" y="1885505"/>
            <a:ext cx="2042338" cy="1982042"/>
            <a:chOff x="5078285" y="2036246"/>
            <a:chExt cx="2042338" cy="1982042"/>
          </a:xfrm>
        </p:grpSpPr>
        <p:sp>
          <p:nvSpPr>
            <p:cNvPr id="171" name="Rectangulo Compas OTC">
              <a:hlinkClick r:id="rId23" action="ppaction://hlinksldjump"/>
              <a:extLst>
                <a:ext uri="{FF2B5EF4-FFF2-40B4-BE49-F238E27FC236}">
                  <a16:creationId xmlns:a16="http://schemas.microsoft.com/office/drawing/2014/main" id="{94006C47-F133-C3FF-E639-319C5A952ECD}"/>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2" name="TextBox Compass OTC">
              <a:hlinkClick r:id="rId23" action="ppaction://hlinksldjump"/>
              <a:extLst>
                <a:ext uri="{FF2B5EF4-FFF2-40B4-BE49-F238E27FC236}">
                  <a16:creationId xmlns:a16="http://schemas.microsoft.com/office/drawing/2014/main" id="{3C4A6783-3CB5-CBD5-F9C1-7C28DFF4F211}"/>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73" name="Product image Compass OTC">
              <a:hlinkClick r:id="rId23" action="ppaction://hlinksldjump"/>
              <a:extLst>
                <a:ext uri="{FF2B5EF4-FFF2-40B4-BE49-F238E27FC236}">
                  <a16:creationId xmlns:a16="http://schemas.microsoft.com/office/drawing/2014/main" id="{6EDBD3C3-0288-2118-715B-73D530536A4E}"/>
                </a:ext>
              </a:extLst>
            </p:cNvPr>
            <p:cNvPicPr>
              <a:picLocks noChangeAspect="1"/>
            </p:cNvPicPr>
            <p:nvPr/>
          </p:nvPicPr>
          <p:blipFill rotWithShape="1">
            <a:blip r:embed="rId24"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74" name="COMPASS FMT">
            <a:extLst>
              <a:ext uri="{FF2B5EF4-FFF2-40B4-BE49-F238E27FC236}">
                <a16:creationId xmlns:a16="http://schemas.microsoft.com/office/drawing/2014/main" id="{D5AE2CA0-64F5-47FB-F1AF-494FE7CB9EA6}"/>
              </a:ext>
            </a:extLst>
          </p:cNvPr>
          <p:cNvGrpSpPr/>
          <p:nvPr/>
        </p:nvGrpSpPr>
        <p:grpSpPr>
          <a:xfrm>
            <a:off x="18200403" y="1885505"/>
            <a:ext cx="2042338" cy="1982042"/>
            <a:chOff x="2774521" y="2046333"/>
            <a:chExt cx="2042338" cy="1982042"/>
          </a:xfrm>
        </p:grpSpPr>
        <p:grpSp>
          <p:nvGrpSpPr>
            <p:cNvPr id="175" name="Group 174">
              <a:extLst>
                <a:ext uri="{FF2B5EF4-FFF2-40B4-BE49-F238E27FC236}">
                  <a16:creationId xmlns:a16="http://schemas.microsoft.com/office/drawing/2014/main" id="{ECEF3371-E387-CE89-A372-F1EAEBF39549}"/>
                </a:ext>
              </a:extLst>
            </p:cNvPr>
            <p:cNvGrpSpPr/>
            <p:nvPr/>
          </p:nvGrpSpPr>
          <p:grpSpPr>
            <a:xfrm>
              <a:off x="2774521" y="2046333"/>
              <a:ext cx="2042338" cy="1982042"/>
              <a:chOff x="2774521" y="2046333"/>
              <a:chExt cx="2042338" cy="1982042"/>
            </a:xfrm>
          </p:grpSpPr>
          <p:sp>
            <p:nvSpPr>
              <p:cNvPr id="177" name="Rectangulo Horizon">
                <a:hlinkClick r:id="rId25" action="ppaction://hlinksldjump"/>
                <a:extLst>
                  <a:ext uri="{FF2B5EF4-FFF2-40B4-BE49-F238E27FC236}">
                    <a16:creationId xmlns:a16="http://schemas.microsoft.com/office/drawing/2014/main" id="{DCB175E3-6B50-57A1-F307-D0D4156DFE45}"/>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8" name="TextBox Compass FMT">
                <a:hlinkClick r:id="rId25" action="ppaction://hlinksldjump"/>
                <a:extLst>
                  <a:ext uri="{FF2B5EF4-FFF2-40B4-BE49-F238E27FC236}">
                    <a16:creationId xmlns:a16="http://schemas.microsoft.com/office/drawing/2014/main" id="{CE065AFC-9206-1087-DB70-87D9274BF366}"/>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76" name="Picture 175">
              <a:hlinkClick r:id="rId25" action="ppaction://hlinksldjump"/>
              <a:extLst>
                <a:ext uri="{FF2B5EF4-FFF2-40B4-BE49-F238E27FC236}">
                  <a16:creationId xmlns:a16="http://schemas.microsoft.com/office/drawing/2014/main" id="{906529B0-39D9-2BF0-3C4C-F7F87F8E1527}"/>
                </a:ext>
              </a:extLst>
            </p:cNvPr>
            <p:cNvPicPr>
              <a:picLocks noChangeAspect="1"/>
            </p:cNvPicPr>
            <p:nvPr/>
          </p:nvPicPr>
          <p:blipFill rotWithShape="1">
            <a:blip r:embed="rId26"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79" name="HORIZON">
            <a:extLst>
              <a:ext uri="{FF2B5EF4-FFF2-40B4-BE49-F238E27FC236}">
                <a16:creationId xmlns:a16="http://schemas.microsoft.com/office/drawing/2014/main" id="{D34B0734-6E75-06D0-FA8D-C1AF7E039C6B}"/>
              </a:ext>
            </a:extLst>
          </p:cNvPr>
          <p:cNvGrpSpPr/>
          <p:nvPr/>
        </p:nvGrpSpPr>
        <p:grpSpPr>
          <a:xfrm>
            <a:off x="14110573" y="1885505"/>
            <a:ext cx="2062983" cy="1982042"/>
            <a:chOff x="443243" y="2046333"/>
            <a:chExt cx="2062983" cy="1982042"/>
          </a:xfrm>
        </p:grpSpPr>
        <p:sp>
          <p:nvSpPr>
            <p:cNvPr id="180" name="Rectangulo Horizon">
              <a:hlinkClick r:id="rId27" action="ppaction://hlinksldjump"/>
              <a:extLst>
                <a:ext uri="{FF2B5EF4-FFF2-40B4-BE49-F238E27FC236}">
                  <a16:creationId xmlns:a16="http://schemas.microsoft.com/office/drawing/2014/main" id="{24AE27AF-E75C-8517-A678-1A392E06FD67}"/>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1" name="TextBox Horizon">
              <a:hlinkClick r:id="rId27" action="ppaction://hlinksldjump"/>
              <a:extLst>
                <a:ext uri="{FF2B5EF4-FFF2-40B4-BE49-F238E27FC236}">
                  <a16:creationId xmlns:a16="http://schemas.microsoft.com/office/drawing/2014/main" id="{2688C186-78B6-2075-F45C-EDB48CF50A09}"/>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82" name="Product image Horizon">
              <a:hlinkClick r:id="rId27" action="ppaction://hlinksldjump"/>
              <a:extLst>
                <a:ext uri="{FF2B5EF4-FFF2-40B4-BE49-F238E27FC236}">
                  <a16:creationId xmlns:a16="http://schemas.microsoft.com/office/drawing/2014/main" id="{F286D74D-8289-8FD3-F1FC-F5102856C314}"/>
                </a:ext>
              </a:extLst>
            </p:cNvPr>
            <p:cNvPicPr>
              <a:picLocks noChangeAspect="1"/>
            </p:cNvPicPr>
            <p:nvPr/>
          </p:nvPicPr>
          <p:blipFill rotWithShape="1">
            <a:blip r:embed="rId28"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grpSp>
        <p:nvGrpSpPr>
          <p:cNvPr id="183" name="Table elevation range">
            <a:extLst>
              <a:ext uri="{FF2B5EF4-FFF2-40B4-BE49-F238E27FC236}">
                <a16:creationId xmlns:a16="http://schemas.microsoft.com/office/drawing/2014/main" id="{C6585EB7-2A47-D9AA-6FDF-5B4ACC77AB85}"/>
              </a:ext>
            </a:extLst>
          </p:cNvPr>
          <p:cNvGrpSpPr/>
          <p:nvPr/>
        </p:nvGrpSpPr>
        <p:grpSpPr>
          <a:xfrm>
            <a:off x="13894827" y="2415608"/>
            <a:ext cx="5838367" cy="323165"/>
            <a:chOff x="7915624" y="2368473"/>
            <a:chExt cx="5838367" cy="323165"/>
          </a:xfrm>
        </p:grpSpPr>
        <p:sp>
          <p:nvSpPr>
            <p:cNvPr id="184" name="TextBox 183">
              <a:extLst>
                <a:ext uri="{FF2B5EF4-FFF2-40B4-BE49-F238E27FC236}">
                  <a16:creationId xmlns:a16="http://schemas.microsoft.com/office/drawing/2014/main" id="{57D4B938-9B7D-37FC-C462-E1B32015FA39}"/>
                </a:ext>
              </a:extLst>
            </p:cNvPr>
            <p:cNvSpPr txBox="1"/>
            <p:nvPr/>
          </p:nvSpPr>
          <p:spPr>
            <a:xfrm>
              <a:off x="7915624" y="2368473"/>
              <a:ext cx="2748499" cy="323165"/>
            </a:xfrm>
            <a:prstGeom prst="rect">
              <a:avLst/>
            </a:prstGeom>
            <a:solidFill>
              <a:srgbClr val="F47F26"/>
            </a:solidFill>
            <a:ln>
              <a:noFill/>
            </a:ln>
          </p:spPr>
          <p:txBody>
            <a:bodyPr wrap="square" rtlCol="0">
              <a:spAutoFit/>
            </a:bodyPr>
            <a:lstStyle/>
            <a:p>
              <a:r>
                <a:rPr lang="es-MX" sz="1500" dirty="0">
                  <a:solidFill>
                    <a:schemeClr val="bg1"/>
                  </a:solidFill>
                  <a:latin typeface="FRUTIGER LT 45 LIGHT" panose="02000503000000000000" pitchFamily="2" charset="0"/>
                </a:rPr>
                <a:t>Rango de elevación de la mesa</a:t>
              </a:r>
              <a:endParaRPr lang="en-MX" sz="1500" dirty="0">
                <a:solidFill>
                  <a:schemeClr val="bg1"/>
                </a:solidFill>
                <a:latin typeface="FRUTIGER LT 45 LIGHT" panose="02000503000000000000" pitchFamily="2" charset="0"/>
              </a:endParaRPr>
            </a:p>
          </p:txBody>
        </p:sp>
        <p:sp>
          <p:nvSpPr>
            <p:cNvPr id="185" name="TextBox 184">
              <a:extLst>
                <a:ext uri="{FF2B5EF4-FFF2-40B4-BE49-F238E27FC236}">
                  <a16:creationId xmlns:a16="http://schemas.microsoft.com/office/drawing/2014/main" id="{2DEFC4E7-8181-6F91-E647-E7FAD734B13A}"/>
                </a:ext>
              </a:extLst>
            </p:cNvPr>
            <p:cNvSpPr txBox="1"/>
            <p:nvPr/>
          </p:nvSpPr>
          <p:spPr>
            <a:xfrm>
              <a:off x="10708293" y="2368473"/>
              <a:ext cx="3045698" cy="323165"/>
            </a:xfrm>
            <a:prstGeom prst="rect">
              <a:avLst/>
            </a:prstGeom>
            <a:solidFill>
              <a:srgbClr val="F47F26"/>
            </a:solidFill>
            <a:ln>
              <a:noFill/>
            </a:ln>
          </p:spPr>
          <p:txBody>
            <a:bodyPr wrap="square" rtlCol="0">
              <a:spAutoFit/>
            </a:bodyPr>
            <a:lstStyle/>
            <a:p>
              <a:r>
                <a:rPr lang="en-MX" sz="1500">
                  <a:solidFill>
                    <a:schemeClr val="bg1"/>
                  </a:solidFill>
                  <a:latin typeface="FRUTIGER LT 45 LIGHT" panose="02000503000000000000" pitchFamily="2" charset="0"/>
                </a:rPr>
                <a:t>19.9 - 51.2 inches (</a:t>
              </a:r>
              <a:r>
                <a:rPr lang="es-MX" sz="1500">
                  <a:solidFill>
                    <a:schemeClr val="bg1"/>
                  </a:solidFill>
                  <a:latin typeface="FRUTIGER LT 45 LIGHT" panose="02000503000000000000" pitchFamily="2" charset="0"/>
                </a:rPr>
                <a:t>mesa de 2 vías</a:t>
              </a:r>
              <a:r>
                <a:rPr lang="en-MX" sz="1500">
                  <a:solidFill>
                    <a:schemeClr val="bg1"/>
                  </a:solidFill>
                  <a:latin typeface="FRUTIGER LT 45 LIGHT" panose="02000503000000000000" pitchFamily="2" charset="0"/>
                </a:rPr>
                <a:t>)</a:t>
              </a:r>
            </a:p>
          </p:txBody>
        </p:sp>
      </p:grpSp>
      <p:grpSp>
        <p:nvGrpSpPr>
          <p:cNvPr id="186" name="Tech Specs Table Top dimensions">
            <a:extLst>
              <a:ext uri="{FF2B5EF4-FFF2-40B4-BE49-F238E27FC236}">
                <a16:creationId xmlns:a16="http://schemas.microsoft.com/office/drawing/2014/main" id="{18F06901-F65B-31A0-79EB-105986A7C231}"/>
              </a:ext>
            </a:extLst>
          </p:cNvPr>
          <p:cNvGrpSpPr/>
          <p:nvPr/>
        </p:nvGrpSpPr>
        <p:grpSpPr>
          <a:xfrm>
            <a:off x="13894827" y="2827105"/>
            <a:ext cx="5838365" cy="323165"/>
            <a:chOff x="7915624" y="2813563"/>
            <a:chExt cx="5838365" cy="323165"/>
          </a:xfrm>
        </p:grpSpPr>
        <p:sp>
          <p:nvSpPr>
            <p:cNvPr id="187" name="TextBox 186">
              <a:extLst>
                <a:ext uri="{FF2B5EF4-FFF2-40B4-BE49-F238E27FC236}">
                  <a16:creationId xmlns:a16="http://schemas.microsoft.com/office/drawing/2014/main" id="{3F46FFB5-436E-CD6E-98A2-FF3D06E6F2AC}"/>
                </a:ext>
              </a:extLst>
            </p:cNvPr>
            <p:cNvSpPr txBox="1"/>
            <p:nvPr/>
          </p:nvSpPr>
          <p:spPr>
            <a:xfrm>
              <a:off x="7915624" y="2813563"/>
              <a:ext cx="2748499" cy="323165"/>
            </a:xfrm>
            <a:prstGeom prst="rect">
              <a:avLst/>
            </a:prstGeom>
            <a:solidFill>
              <a:srgbClr val="F47F26"/>
            </a:solidFill>
            <a:ln>
              <a:noFill/>
            </a:ln>
          </p:spPr>
          <p:txBody>
            <a:bodyPr wrap="square" rtlCol="0">
              <a:spAutoFit/>
            </a:bodyPr>
            <a:lstStyle/>
            <a:p>
              <a:r>
                <a:rPr lang="es-MX" sz="1500">
                  <a:solidFill>
                    <a:schemeClr val="bg1"/>
                  </a:solidFill>
                  <a:latin typeface="FRUTIGER LT 45 LIGHT" panose="02000503000000000000" pitchFamily="2" charset="0"/>
                </a:rPr>
                <a:t>Dimensiones de la mesa</a:t>
              </a:r>
              <a:endParaRPr lang="en-MX" sz="1500">
                <a:solidFill>
                  <a:schemeClr val="bg1"/>
                </a:solidFill>
                <a:latin typeface="FRUTIGER LT 45 LIGHT" panose="02000503000000000000" pitchFamily="2" charset="0"/>
              </a:endParaRPr>
            </a:p>
          </p:txBody>
        </p:sp>
        <p:sp>
          <p:nvSpPr>
            <p:cNvPr id="188" name="TextBox 187">
              <a:extLst>
                <a:ext uri="{FF2B5EF4-FFF2-40B4-BE49-F238E27FC236}">
                  <a16:creationId xmlns:a16="http://schemas.microsoft.com/office/drawing/2014/main" id="{950149CC-22AC-3E72-9E57-BF04ABB13EFB}"/>
                </a:ext>
              </a:extLst>
            </p:cNvPr>
            <p:cNvSpPr txBox="1"/>
            <p:nvPr/>
          </p:nvSpPr>
          <p:spPr>
            <a:xfrm>
              <a:off x="10708290" y="2813563"/>
              <a:ext cx="3045699" cy="323165"/>
            </a:xfrm>
            <a:prstGeom prst="rect">
              <a:avLst/>
            </a:prstGeom>
            <a:solidFill>
              <a:srgbClr val="F47F26"/>
            </a:solidFill>
            <a:ln>
              <a:noFill/>
            </a:ln>
          </p:spPr>
          <p:txBody>
            <a:bodyPr wrap="square" rtlCol="0">
              <a:spAutoFit/>
            </a:bodyPr>
            <a:lstStyle/>
            <a:p>
              <a:r>
                <a:rPr lang="en-MX" sz="1500">
                  <a:solidFill>
                    <a:schemeClr val="bg1"/>
                  </a:solidFill>
                  <a:latin typeface="FRUTIGER LT 45 LIGHT" panose="02000503000000000000" pitchFamily="2" charset="0"/>
                </a:rPr>
                <a:t>94.5 x 33.5 inches</a:t>
              </a:r>
            </a:p>
          </p:txBody>
        </p:sp>
      </p:grpSp>
      <p:grpSp>
        <p:nvGrpSpPr>
          <p:cNvPr id="189" name="Tech Specs Table weight limit">
            <a:extLst>
              <a:ext uri="{FF2B5EF4-FFF2-40B4-BE49-F238E27FC236}">
                <a16:creationId xmlns:a16="http://schemas.microsoft.com/office/drawing/2014/main" id="{1C0F9708-47B2-35BF-D7A3-0A0FB6C26966}"/>
              </a:ext>
            </a:extLst>
          </p:cNvPr>
          <p:cNvGrpSpPr/>
          <p:nvPr/>
        </p:nvGrpSpPr>
        <p:grpSpPr>
          <a:xfrm>
            <a:off x="13894827" y="3238602"/>
            <a:ext cx="5838365" cy="323165"/>
            <a:chOff x="7915624" y="3268594"/>
            <a:chExt cx="5838365" cy="323165"/>
          </a:xfrm>
        </p:grpSpPr>
        <p:sp>
          <p:nvSpPr>
            <p:cNvPr id="190" name="TextBox 189">
              <a:extLst>
                <a:ext uri="{FF2B5EF4-FFF2-40B4-BE49-F238E27FC236}">
                  <a16:creationId xmlns:a16="http://schemas.microsoft.com/office/drawing/2014/main" id="{49BD46B1-ADEE-7D11-8E70-CB8A6C40BC33}"/>
                </a:ext>
              </a:extLst>
            </p:cNvPr>
            <p:cNvSpPr txBox="1"/>
            <p:nvPr/>
          </p:nvSpPr>
          <p:spPr>
            <a:xfrm>
              <a:off x="7915624" y="3268594"/>
              <a:ext cx="2729931" cy="323165"/>
            </a:xfrm>
            <a:prstGeom prst="rect">
              <a:avLst/>
            </a:prstGeom>
            <a:solidFill>
              <a:srgbClr val="F47F26"/>
            </a:solidFill>
            <a:ln>
              <a:noFill/>
            </a:ln>
          </p:spPr>
          <p:txBody>
            <a:bodyPr wrap="square" rtlCol="0">
              <a:spAutoFit/>
            </a:bodyPr>
            <a:lstStyle/>
            <a:p>
              <a:r>
                <a:rPr lang="es-MX" sz="1500">
                  <a:solidFill>
                    <a:schemeClr val="bg1"/>
                  </a:solidFill>
                  <a:latin typeface="FRUTIGER LT 45 LIGHT" panose="02000503000000000000" pitchFamily="2" charset="0"/>
                </a:rPr>
                <a:t>Peso límite de la mesa</a:t>
              </a:r>
              <a:endParaRPr lang="en-MX" sz="1500">
                <a:solidFill>
                  <a:schemeClr val="bg1"/>
                </a:solidFill>
                <a:latin typeface="FRUTIGER LT 45 LIGHT" panose="02000503000000000000" pitchFamily="2" charset="0"/>
              </a:endParaRPr>
            </a:p>
          </p:txBody>
        </p:sp>
        <p:sp>
          <p:nvSpPr>
            <p:cNvPr id="191" name="TextBox 190">
              <a:extLst>
                <a:ext uri="{FF2B5EF4-FFF2-40B4-BE49-F238E27FC236}">
                  <a16:creationId xmlns:a16="http://schemas.microsoft.com/office/drawing/2014/main" id="{DE6766BA-072F-32DB-D167-86952F369696}"/>
                </a:ext>
              </a:extLst>
            </p:cNvPr>
            <p:cNvSpPr txBox="1"/>
            <p:nvPr/>
          </p:nvSpPr>
          <p:spPr>
            <a:xfrm>
              <a:off x="10708288" y="3268594"/>
              <a:ext cx="3045701" cy="323165"/>
            </a:xfrm>
            <a:prstGeom prst="rect">
              <a:avLst/>
            </a:prstGeom>
            <a:solidFill>
              <a:srgbClr val="F47F26"/>
            </a:solidFill>
            <a:ln>
              <a:noFill/>
            </a:ln>
          </p:spPr>
          <p:txBody>
            <a:bodyPr wrap="square" rtlCol="0">
              <a:spAutoFit/>
            </a:bodyPr>
            <a:lstStyle/>
            <a:p>
              <a:r>
                <a:rPr lang="en-MX" sz="1500">
                  <a:solidFill>
                    <a:schemeClr val="bg1"/>
                  </a:solidFill>
                  <a:latin typeface="FRUTIGER LT 45 LIGHT" panose="02000503000000000000" pitchFamily="2" charset="0"/>
                </a:rPr>
                <a:t>584 lbs D</a:t>
              </a:r>
              <a:r>
                <a:rPr lang="es-MX" sz="1500">
                  <a:solidFill>
                    <a:schemeClr val="bg1"/>
                  </a:solidFill>
                  <a:latin typeface="FRUTIGER LT 45 LIGHT" panose="02000503000000000000" pitchFamily="2" charset="0"/>
                </a:rPr>
                <a:t>i</a:t>
              </a:r>
              <a:r>
                <a:rPr lang="en-MX" sz="1500">
                  <a:solidFill>
                    <a:schemeClr val="bg1"/>
                  </a:solidFill>
                  <a:latin typeface="FRUTIGER LT 45 LIGHT" panose="02000503000000000000" pitchFamily="2" charset="0"/>
                </a:rPr>
                <a:t>n</a:t>
              </a:r>
              <a:r>
                <a:rPr lang="es-MX" sz="1500">
                  <a:solidFill>
                    <a:schemeClr val="bg1"/>
                  </a:solidFill>
                  <a:latin typeface="FRUTIGER LT 45 LIGHT" panose="02000503000000000000" pitchFamily="2" charset="0"/>
                </a:rPr>
                <a:t>á</a:t>
              </a:r>
              <a:r>
                <a:rPr lang="en-MX" sz="1500">
                  <a:solidFill>
                    <a:schemeClr val="bg1"/>
                  </a:solidFill>
                  <a:latin typeface="FRUTIGER LT 45 LIGHT" panose="02000503000000000000" pitchFamily="2" charset="0"/>
                </a:rPr>
                <a:t>mic</a:t>
              </a:r>
              <a:r>
                <a:rPr lang="es-MX" sz="1500">
                  <a:solidFill>
                    <a:schemeClr val="bg1"/>
                  </a:solidFill>
                  <a:latin typeface="FRUTIGER LT 45 LIGHT" panose="02000503000000000000" pitchFamily="2" charset="0"/>
                </a:rPr>
                <a:t>a</a:t>
              </a:r>
              <a:endParaRPr lang="en-MX" sz="1500">
                <a:solidFill>
                  <a:schemeClr val="bg1"/>
                </a:solidFill>
                <a:latin typeface="FRUTIGER LT 45 LIGHT" panose="02000503000000000000" pitchFamily="2" charset="0"/>
              </a:endParaRPr>
            </a:p>
          </p:txBody>
        </p:sp>
      </p:grpSp>
      <p:grpSp>
        <p:nvGrpSpPr>
          <p:cNvPr id="192" name="Tech Specs Table limit weight">
            <a:extLst>
              <a:ext uri="{FF2B5EF4-FFF2-40B4-BE49-F238E27FC236}">
                <a16:creationId xmlns:a16="http://schemas.microsoft.com/office/drawing/2014/main" id="{0962C005-47CD-D0BF-B3EC-EFF0E39A873E}"/>
              </a:ext>
            </a:extLst>
          </p:cNvPr>
          <p:cNvGrpSpPr/>
          <p:nvPr/>
        </p:nvGrpSpPr>
        <p:grpSpPr>
          <a:xfrm>
            <a:off x="13894827" y="3650098"/>
            <a:ext cx="5838366" cy="323165"/>
            <a:chOff x="7915624" y="3744368"/>
            <a:chExt cx="5838366" cy="323165"/>
          </a:xfrm>
        </p:grpSpPr>
        <p:sp>
          <p:nvSpPr>
            <p:cNvPr id="193" name="TextBox 192">
              <a:extLst>
                <a:ext uri="{FF2B5EF4-FFF2-40B4-BE49-F238E27FC236}">
                  <a16:creationId xmlns:a16="http://schemas.microsoft.com/office/drawing/2014/main" id="{4169BA27-3F00-4B07-715F-EDAE8506DF20}"/>
                </a:ext>
              </a:extLst>
            </p:cNvPr>
            <p:cNvSpPr txBox="1"/>
            <p:nvPr/>
          </p:nvSpPr>
          <p:spPr>
            <a:xfrm>
              <a:off x="7915624" y="3744368"/>
              <a:ext cx="2729931" cy="323165"/>
            </a:xfrm>
            <a:prstGeom prst="rect">
              <a:avLst/>
            </a:prstGeom>
            <a:solidFill>
              <a:srgbClr val="F47F26"/>
            </a:solidFill>
            <a:ln>
              <a:noFill/>
            </a:ln>
          </p:spPr>
          <p:txBody>
            <a:bodyPr wrap="square" rtlCol="0">
              <a:spAutoFit/>
            </a:bodyPr>
            <a:lstStyle/>
            <a:p>
              <a:r>
                <a:rPr lang="es-MX" sz="1500" dirty="0">
                  <a:solidFill>
                    <a:schemeClr val="bg1"/>
                  </a:solidFill>
                  <a:latin typeface="FRUTIGER LT 45 LIGHT" panose="02000503000000000000" pitchFamily="2" charset="0"/>
                </a:rPr>
                <a:t>Peso límite de la mesa</a:t>
              </a:r>
              <a:endParaRPr lang="en-MX" sz="1500" dirty="0">
                <a:solidFill>
                  <a:schemeClr val="bg1"/>
                </a:solidFill>
                <a:latin typeface="FRUTIGER LT 45 LIGHT" panose="02000503000000000000" pitchFamily="2" charset="0"/>
              </a:endParaRPr>
            </a:p>
          </p:txBody>
        </p:sp>
        <p:sp>
          <p:nvSpPr>
            <p:cNvPr id="194" name="TextBox 193">
              <a:extLst>
                <a:ext uri="{FF2B5EF4-FFF2-40B4-BE49-F238E27FC236}">
                  <a16:creationId xmlns:a16="http://schemas.microsoft.com/office/drawing/2014/main" id="{98EF408B-A220-D3E4-D6D9-B3A76CB94922}"/>
                </a:ext>
              </a:extLst>
            </p:cNvPr>
            <p:cNvSpPr txBox="1"/>
            <p:nvPr/>
          </p:nvSpPr>
          <p:spPr>
            <a:xfrm>
              <a:off x="10708290" y="3744368"/>
              <a:ext cx="3045700" cy="323165"/>
            </a:xfrm>
            <a:prstGeom prst="rect">
              <a:avLst/>
            </a:prstGeom>
            <a:solidFill>
              <a:srgbClr val="F47F26"/>
            </a:solidFill>
            <a:ln>
              <a:noFill/>
            </a:ln>
          </p:spPr>
          <p:txBody>
            <a:bodyPr wrap="square" rtlCol="0">
              <a:spAutoFit/>
            </a:bodyPr>
            <a:lstStyle/>
            <a:p>
              <a:r>
                <a:rPr lang="en-MX" sz="1500">
                  <a:solidFill>
                    <a:schemeClr val="bg1"/>
                  </a:solidFill>
                  <a:latin typeface="FRUTIGER LT 45 LIGHT" panose="02000503000000000000" pitchFamily="2" charset="0"/>
                </a:rPr>
                <a:t>716 lbs </a:t>
              </a:r>
              <a:r>
                <a:rPr lang="es-MX" sz="1500">
                  <a:solidFill>
                    <a:schemeClr val="bg1"/>
                  </a:solidFill>
                  <a:latin typeface="FRUTIGER LT 45 LIGHT" panose="02000503000000000000" pitchFamily="2" charset="0"/>
                </a:rPr>
                <a:t>Estática</a:t>
              </a:r>
              <a:endParaRPr lang="en-MX" sz="1500">
                <a:solidFill>
                  <a:schemeClr val="bg1"/>
                </a:solidFill>
                <a:latin typeface="FRUTIGER LT 45 LIGHT" panose="02000503000000000000" pitchFamily="2" charset="0"/>
              </a:endParaRPr>
            </a:p>
          </p:txBody>
        </p:sp>
      </p:grpSp>
      <p:sp>
        <p:nvSpPr>
          <p:cNvPr id="195" name="Subtitle Tech Specs">
            <a:extLst>
              <a:ext uri="{FF2B5EF4-FFF2-40B4-BE49-F238E27FC236}">
                <a16:creationId xmlns:a16="http://schemas.microsoft.com/office/drawing/2014/main" id="{DC54A815-9494-9164-DA72-9AA56D65CA91}"/>
              </a:ext>
            </a:extLst>
          </p:cNvPr>
          <p:cNvSpPr txBox="1"/>
          <p:nvPr/>
        </p:nvSpPr>
        <p:spPr>
          <a:xfrm>
            <a:off x="13824040" y="1509389"/>
            <a:ext cx="2633726" cy="307777"/>
          </a:xfrm>
          <a:prstGeom prst="rect">
            <a:avLst/>
          </a:prstGeom>
          <a:noFill/>
        </p:spPr>
        <p:txBody>
          <a:bodyPr wrap="square" rtlCol="0">
            <a:spAutoFit/>
          </a:bodyPr>
          <a:lstStyle/>
          <a:p>
            <a:r>
              <a:rPr lang="es-MX" sz="1400" dirty="0">
                <a:solidFill>
                  <a:srgbClr val="F47F26"/>
                </a:solidFill>
                <a:latin typeface="FRUTIGER LT 45 LIGHT" panose="02000503000000000000" pitchFamily="2" charset="0"/>
              </a:rPr>
              <a:t>Especificaciones Técnicas</a:t>
            </a:r>
          </a:p>
        </p:txBody>
      </p:sp>
      <p:sp>
        <p:nvSpPr>
          <p:cNvPr id="196" name="Subtitle Benefits">
            <a:extLst>
              <a:ext uri="{FF2B5EF4-FFF2-40B4-BE49-F238E27FC236}">
                <a16:creationId xmlns:a16="http://schemas.microsoft.com/office/drawing/2014/main" id="{D0D1AB4D-625E-7F08-FFEA-3624BC49B062}"/>
              </a:ext>
            </a:extLst>
          </p:cNvPr>
          <p:cNvSpPr txBox="1"/>
          <p:nvPr/>
        </p:nvSpPr>
        <p:spPr>
          <a:xfrm>
            <a:off x="-4227097" y="2441960"/>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sp>
        <p:nvSpPr>
          <p:cNvPr id="197" name="Sybtitle Photo Gallery">
            <a:extLst>
              <a:ext uri="{FF2B5EF4-FFF2-40B4-BE49-F238E27FC236}">
                <a16:creationId xmlns:a16="http://schemas.microsoft.com/office/drawing/2014/main" id="{1089A94B-427B-4C39-6EB7-3C329E1DD46B}"/>
              </a:ext>
            </a:extLst>
          </p:cNvPr>
          <p:cNvSpPr txBox="1"/>
          <p:nvPr/>
        </p:nvSpPr>
        <p:spPr>
          <a:xfrm>
            <a:off x="13824040" y="874246"/>
            <a:ext cx="3786875"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198" name="Subtitle Detector Compatibility">
            <a:extLst>
              <a:ext uri="{FF2B5EF4-FFF2-40B4-BE49-F238E27FC236}">
                <a16:creationId xmlns:a16="http://schemas.microsoft.com/office/drawing/2014/main" id="{87B209C0-0879-31ED-DC42-0D2BB83D94C6}"/>
              </a:ext>
            </a:extLst>
          </p:cNvPr>
          <p:cNvSpPr txBox="1"/>
          <p:nvPr/>
        </p:nvSpPr>
        <p:spPr>
          <a:xfrm>
            <a:off x="13824040" y="556674"/>
            <a:ext cx="4159015"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Compatibilidad de Detectores</a:t>
            </a:r>
          </a:p>
        </p:txBody>
      </p:sp>
      <p:sp>
        <p:nvSpPr>
          <p:cNvPr id="199" name="Footer Placeholder 4">
            <a:extLst>
              <a:ext uri="{FF2B5EF4-FFF2-40B4-BE49-F238E27FC236}">
                <a16:creationId xmlns:a16="http://schemas.microsoft.com/office/drawing/2014/main" id="{56A5F37C-47FB-E2F3-DB2F-9F5D07E25283}"/>
              </a:ext>
            </a:extLst>
          </p:cNvPr>
          <p:cNvSpPr txBox="1">
            <a:spLocks/>
          </p:cNvSpPr>
          <p:nvPr/>
        </p:nvSpPr>
        <p:spPr>
          <a:xfrm>
            <a:off x="6178898" y="6356350"/>
            <a:ext cx="21600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©2025 Carestream Health, Inc. </a:t>
            </a:r>
          </a:p>
        </p:txBody>
      </p:sp>
      <p:sp>
        <p:nvSpPr>
          <p:cNvPr id="88" name="Menu Background">
            <a:extLst>
              <a:ext uri="{FF2B5EF4-FFF2-40B4-BE49-F238E27FC236}">
                <a16:creationId xmlns:a16="http://schemas.microsoft.com/office/drawing/2014/main" id="{AAF3812C-0B41-4CB8-2504-34FA8D9F7D2C}"/>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14" name="Menu Portafolio">
            <a:hlinkClick r:id="rId29" action="ppaction://hlinksldjump"/>
            <a:extLst>
              <a:ext uri="{FF2B5EF4-FFF2-40B4-BE49-F238E27FC236}">
                <a16:creationId xmlns:a16="http://schemas.microsoft.com/office/drawing/2014/main" id="{6BA8ABA5-BE3B-6360-CFAA-52728164F2D3}"/>
              </a:ext>
            </a:extLst>
          </p:cNvPr>
          <p:cNvSpPr txBox="1"/>
          <p:nvPr/>
        </p:nvSpPr>
        <p:spPr>
          <a:xfrm>
            <a:off x="8814465"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15" name="Menu End Presentation">
            <a:hlinkClick r:id="" action="ppaction://hlinkshowjump?jump=lastslide"/>
            <a:extLst>
              <a:ext uri="{FF2B5EF4-FFF2-40B4-BE49-F238E27FC236}">
                <a16:creationId xmlns:a16="http://schemas.microsoft.com/office/drawing/2014/main" id="{ADDC9284-51E9-8F6C-3B56-02582CEF6CF7}"/>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16" name="Menu Detector">
            <a:hlinkClick r:id="rId30" action="ppaction://hlinksldjump"/>
            <a:extLst>
              <a:ext uri="{FF2B5EF4-FFF2-40B4-BE49-F238E27FC236}">
                <a16:creationId xmlns:a16="http://schemas.microsoft.com/office/drawing/2014/main" id="{D135558D-FBA9-30B0-85F5-0B81C8C7D236}"/>
              </a:ext>
            </a:extLst>
          </p:cNvPr>
          <p:cNvSpPr txBox="1"/>
          <p:nvPr/>
        </p:nvSpPr>
        <p:spPr>
          <a:xfrm>
            <a:off x="7407634"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17" name="Menu Photo Gallery">
            <a:hlinkClick r:id="rId31" action="ppaction://hlinksldjump"/>
            <a:extLst>
              <a:ext uri="{FF2B5EF4-FFF2-40B4-BE49-F238E27FC236}">
                <a16:creationId xmlns:a16="http://schemas.microsoft.com/office/drawing/2014/main" id="{AC9F62E5-EBD2-6355-0FAC-E569C83B0234}"/>
              </a:ext>
            </a:extLst>
          </p:cNvPr>
          <p:cNvSpPr txBox="1"/>
          <p:nvPr/>
        </p:nvSpPr>
        <p:spPr>
          <a:xfrm>
            <a:off x="6000803"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36" name="Menu Benefits">
            <a:hlinkClick r:id="rId32" action="ppaction://hlinksldjump"/>
            <a:extLst>
              <a:ext uri="{FF2B5EF4-FFF2-40B4-BE49-F238E27FC236}">
                <a16:creationId xmlns:a16="http://schemas.microsoft.com/office/drawing/2014/main" id="{B541E6A1-AD51-C6BA-05FE-359441A8DAE2}"/>
              </a:ext>
            </a:extLst>
          </p:cNvPr>
          <p:cNvSpPr txBox="1"/>
          <p:nvPr/>
        </p:nvSpPr>
        <p:spPr>
          <a:xfrm>
            <a:off x="459397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37" name="Menu Features">
            <a:hlinkClick r:id="rId33" action="ppaction://hlinksldjump"/>
            <a:extLst>
              <a:ext uri="{FF2B5EF4-FFF2-40B4-BE49-F238E27FC236}">
                <a16:creationId xmlns:a16="http://schemas.microsoft.com/office/drawing/2014/main" id="{D7912AE3-0E9F-DF37-6771-3A4F07513375}"/>
              </a:ext>
            </a:extLst>
          </p:cNvPr>
          <p:cNvSpPr txBox="1"/>
          <p:nvPr/>
        </p:nvSpPr>
        <p:spPr>
          <a:xfrm>
            <a:off x="318714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Características</a:t>
            </a:r>
          </a:p>
        </p:txBody>
      </p:sp>
      <p:sp>
        <p:nvSpPr>
          <p:cNvPr id="138" name="Menu Specifications">
            <a:hlinkClick r:id="rId34" action="ppaction://hlinksldjump"/>
            <a:extLst>
              <a:ext uri="{FF2B5EF4-FFF2-40B4-BE49-F238E27FC236}">
                <a16:creationId xmlns:a16="http://schemas.microsoft.com/office/drawing/2014/main" id="{E3D5FF1F-9E3F-45F4-7C97-888E309B5AE2}"/>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39" name="Carestream Logo Menu">
            <a:hlinkClick r:id="" action="ppaction://hlinkshowjump?jump=firstslide"/>
            <a:extLst>
              <a:ext uri="{FF2B5EF4-FFF2-40B4-BE49-F238E27FC236}">
                <a16:creationId xmlns:a16="http://schemas.microsoft.com/office/drawing/2014/main" id="{8A92C661-6276-B416-E45D-245F09426E75}"/>
              </a:ext>
            </a:extLst>
          </p:cNvPr>
          <p:cNvPicPr>
            <a:picLocks noChangeAspect="1"/>
          </p:cNvPicPr>
          <p:nvPr/>
        </p:nvPicPr>
        <p:blipFill>
          <a:blip r:embed="rId35"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pic>
        <p:nvPicPr>
          <p:cNvPr id="200" name="C logo">
            <a:extLst>
              <a:ext uri="{FF2B5EF4-FFF2-40B4-BE49-F238E27FC236}">
                <a16:creationId xmlns:a16="http://schemas.microsoft.com/office/drawing/2014/main" id="{C5C76849-AD47-F8E1-7D9B-7A95BC7D63DC}"/>
              </a:ext>
            </a:extLst>
          </p:cNvPr>
          <p:cNvPicPr>
            <a:picLocks noChangeAspect="1"/>
          </p:cNvPicPr>
          <p:nvPr/>
        </p:nvPicPr>
        <p:blipFill>
          <a:blip r:embed="rId36" cstate="screen">
            <a:extLst>
              <a:ext uri="{28A0092B-C50C-407E-A947-70E740481C1C}">
                <a14:useLocalDpi xmlns:a14="http://schemas.microsoft.com/office/drawing/2010/main"/>
              </a:ext>
            </a:extLst>
          </a:blip>
          <a:stretch>
            <a:fillRect/>
          </a:stretch>
        </p:blipFill>
        <p:spPr>
          <a:xfrm>
            <a:off x="1172332" y="1285742"/>
            <a:ext cx="451532" cy="451532"/>
          </a:xfrm>
          <a:prstGeom prst="rect">
            <a:avLst/>
          </a:prstGeom>
        </p:spPr>
      </p:pic>
      <p:sp>
        <p:nvSpPr>
          <p:cNvPr id="201" name="Subtitle">
            <a:extLst>
              <a:ext uri="{FF2B5EF4-FFF2-40B4-BE49-F238E27FC236}">
                <a16:creationId xmlns:a16="http://schemas.microsoft.com/office/drawing/2014/main" id="{A1D62A79-C89B-8205-2A2D-23CE2E3A1086}"/>
              </a:ext>
            </a:extLst>
          </p:cNvPr>
          <p:cNvSpPr txBox="1"/>
          <p:nvPr/>
        </p:nvSpPr>
        <p:spPr>
          <a:xfrm>
            <a:off x="0" y="2075464"/>
            <a:ext cx="2866267" cy="307777"/>
          </a:xfrm>
          <a:prstGeom prst="rect">
            <a:avLst/>
          </a:prstGeom>
          <a:noFill/>
        </p:spPr>
        <p:txBody>
          <a:bodyPr wrap="square" rtlCol="0">
            <a:spAutoFit/>
          </a:bodyPr>
          <a:lstStyle/>
          <a:p>
            <a:pPr algn="r"/>
            <a:r>
              <a:rPr lang="es-MX" sz="1400">
                <a:solidFill>
                  <a:srgbClr val="F47F26"/>
                </a:solidFill>
                <a:latin typeface="FRUTIGER LT 45 LIGHT" panose="02000503000000000000" pitchFamily="2" charset="0"/>
              </a:rPr>
              <a:t>Características</a:t>
            </a:r>
            <a:endParaRPr lang="es-MX" sz="1600">
              <a:solidFill>
                <a:srgbClr val="F47F26"/>
              </a:solidFill>
              <a:latin typeface="FRUTIGER LT 45 LIGHT" panose="02000503000000000000" pitchFamily="2" charset="0"/>
            </a:endParaRPr>
          </a:p>
        </p:txBody>
      </p:sp>
      <p:sp>
        <p:nvSpPr>
          <p:cNvPr id="202" name="Title">
            <a:extLst>
              <a:ext uri="{FF2B5EF4-FFF2-40B4-BE49-F238E27FC236}">
                <a16:creationId xmlns:a16="http://schemas.microsoft.com/office/drawing/2014/main" id="{7B6089AA-CDC5-95D6-3E0D-C42F756A11AE}"/>
              </a:ext>
            </a:extLst>
          </p:cNvPr>
          <p:cNvSpPr txBox="1"/>
          <p:nvPr/>
        </p:nvSpPr>
        <p:spPr>
          <a:xfrm>
            <a:off x="0" y="1823717"/>
            <a:ext cx="2848768" cy="338554"/>
          </a:xfrm>
          <a:prstGeom prst="rect">
            <a:avLst/>
          </a:prstGeom>
          <a:noFill/>
        </p:spPr>
        <p:txBody>
          <a:bodyPr wrap="square" rtlCol="0">
            <a:spAutoFit/>
          </a:bodyPr>
          <a:lstStyle/>
          <a:p>
            <a:pPr algn="r"/>
            <a:r>
              <a:rPr lang="en-US" sz="1600" b="1">
                <a:latin typeface="FRUTIGER LT 65" panose="02000503000000000000" pitchFamily="2" charset="0"/>
              </a:rPr>
              <a:t>DRX-Excel Plus</a:t>
            </a:r>
          </a:p>
        </p:txBody>
      </p:sp>
      <p:grpSp>
        <p:nvGrpSpPr>
          <p:cNvPr id="203" name="DETECTORS">
            <a:extLst>
              <a:ext uri="{FF2B5EF4-FFF2-40B4-BE49-F238E27FC236}">
                <a16:creationId xmlns:a16="http://schemas.microsoft.com/office/drawing/2014/main" id="{58B06EA0-DF86-8C2B-8030-FB87318C6796}"/>
              </a:ext>
            </a:extLst>
          </p:cNvPr>
          <p:cNvGrpSpPr/>
          <p:nvPr/>
        </p:nvGrpSpPr>
        <p:grpSpPr>
          <a:xfrm>
            <a:off x="-7890919" y="4139232"/>
            <a:ext cx="2042338" cy="2120888"/>
            <a:chOff x="5247304" y="4372963"/>
            <a:chExt cx="2042338" cy="2120888"/>
          </a:xfrm>
        </p:grpSpPr>
        <p:sp>
          <p:nvSpPr>
            <p:cNvPr id="204" name="Rectangulo Detectors">
              <a:hlinkClick r:id="rId37" action="ppaction://hlinksldjump"/>
              <a:extLst>
                <a:ext uri="{FF2B5EF4-FFF2-40B4-BE49-F238E27FC236}">
                  <a16:creationId xmlns:a16="http://schemas.microsoft.com/office/drawing/2014/main" id="{5884AC0F-B1B9-F8E0-359C-E988DA065929}"/>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5" name="TextBox Detectors">
              <a:hlinkClick r:id="rId37" action="ppaction://hlinksldjump"/>
              <a:extLst>
                <a:ext uri="{FF2B5EF4-FFF2-40B4-BE49-F238E27FC236}">
                  <a16:creationId xmlns:a16="http://schemas.microsoft.com/office/drawing/2014/main" id="{4C911BD7-3E6F-E91B-8E02-6AAA6E3272ED}"/>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06" name="Product image Detectors">
              <a:hlinkClick r:id="rId37" action="ppaction://hlinksldjump"/>
              <a:extLst>
                <a:ext uri="{FF2B5EF4-FFF2-40B4-BE49-F238E27FC236}">
                  <a16:creationId xmlns:a16="http://schemas.microsoft.com/office/drawing/2014/main" id="{E84DC52E-A9CF-6BB7-9117-5E97EF792A33}"/>
                </a:ext>
              </a:extLst>
            </p:cNvPr>
            <p:cNvPicPr>
              <a:picLocks noChangeAspect="1"/>
            </p:cNvPicPr>
            <p:nvPr/>
          </p:nvPicPr>
          <p:blipFill>
            <a:blip r:embed="rId38"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383470128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5167" fill="hold"/>
                                        <p:tgtEl>
                                          <p:spTgt spid="2"/>
                                        </p:tgtEl>
                                      </p:cBhvr>
                                    </p:cmd>
                                  </p:childTnLst>
                                </p:cTn>
                              </p:par>
                              <p:par>
                                <p:cTn id="7" presetID="22" presetClass="entr" presetSubtype="2" fill="hold" grpId="0" nodeType="withEffect">
                                  <p:stCondLst>
                                    <p:cond delay="0"/>
                                  </p:stCondLst>
                                  <p:childTnLst>
                                    <p:set>
                                      <p:cBhvr>
                                        <p:cTn id="8" dur="1" fill="hold">
                                          <p:stCondLst>
                                            <p:cond delay="0"/>
                                          </p:stCondLst>
                                        </p:cTn>
                                        <p:tgtEl>
                                          <p:spTgt spid="140"/>
                                        </p:tgtEl>
                                        <p:attrNameLst>
                                          <p:attrName>style.visibility</p:attrName>
                                        </p:attrNameLst>
                                      </p:cBhvr>
                                      <p:to>
                                        <p:strVal val="visible"/>
                                      </p:to>
                                    </p:set>
                                    <p:animEffect transition="in" filter="wipe(right)">
                                      <p:cBhvr>
                                        <p:cTn id="9" dur="600"/>
                                        <p:tgtEl>
                                          <p:spTgt spid="140"/>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remove" display="0">
                  <p:stCondLst>
                    <p:cond delay="indefinite"/>
                  </p:stCondLst>
                </p:cTn>
                <p:tgtEl>
                  <p:spTgt spid="2"/>
                </p:tgtEl>
              </p:cMediaNode>
            </p:video>
            <p:seq concurrent="1" nextAc="seek">
              <p:cTn id="11" restart="whenNotActive" fill="hold" evtFilter="cancelBubble" nodeType="interactiveSeq">
                <p:stCondLst>
                  <p:cond evt="onClick" delay="0">
                    <p:tgtEl>
                      <p:spTgt spid="2"/>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2"/>
                                        </p:tgtEl>
                                      </p:cBhvr>
                                    </p:cmd>
                                  </p:childTnLst>
                                </p:cTn>
                              </p:par>
                            </p:childTnLst>
                          </p:cTn>
                        </p:par>
                      </p:childTnLst>
                    </p:cTn>
                  </p:par>
                </p:childTnLst>
              </p:cTn>
              <p:nextCondLst>
                <p:cond evt="onClick" delay="0">
                  <p:tgtEl>
                    <p:spTgt spid="2"/>
                  </p:tgtEl>
                </p:cond>
              </p:nextCondLst>
            </p:seq>
          </p:childTnLst>
        </p:cTn>
      </p:par>
    </p:tnLst>
    <p:bldLst>
      <p:bldP spid="140" grpId="0" animBg="1"/>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Slide_3_low" descr="Slide_3_low">
            <a:hlinkClick r:id="" action="ppaction://media"/>
            <a:extLst>
              <a:ext uri="{FF2B5EF4-FFF2-40B4-BE49-F238E27FC236}">
                <a16:creationId xmlns:a16="http://schemas.microsoft.com/office/drawing/2014/main" id="{4C15AF7C-2C23-FD49-0947-3F059FC04416}"/>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832000" y="991791"/>
            <a:ext cx="9360000" cy="5265000"/>
          </a:xfrm>
          <a:prstGeom prst="rect">
            <a:avLst/>
          </a:prstGeom>
        </p:spPr>
      </p:pic>
      <p:pic>
        <p:nvPicPr>
          <p:cNvPr id="78" name="C logo">
            <a:extLst>
              <a:ext uri="{FF2B5EF4-FFF2-40B4-BE49-F238E27FC236}">
                <a16:creationId xmlns:a16="http://schemas.microsoft.com/office/drawing/2014/main" id="{5BF1BA24-B916-6D05-7E85-A56310E7CFC6}"/>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172332" y="1285742"/>
            <a:ext cx="451532" cy="451532"/>
          </a:xfrm>
          <a:prstGeom prst="rect">
            <a:avLst/>
          </a:prstGeom>
        </p:spPr>
      </p:pic>
      <p:sp>
        <p:nvSpPr>
          <p:cNvPr id="79" name="Subtitle">
            <a:extLst>
              <a:ext uri="{FF2B5EF4-FFF2-40B4-BE49-F238E27FC236}">
                <a16:creationId xmlns:a16="http://schemas.microsoft.com/office/drawing/2014/main" id="{B1883E42-8A96-1422-B5C6-705E8F52FE07}"/>
              </a:ext>
            </a:extLst>
          </p:cNvPr>
          <p:cNvSpPr txBox="1"/>
          <p:nvPr/>
        </p:nvSpPr>
        <p:spPr>
          <a:xfrm>
            <a:off x="0" y="2075464"/>
            <a:ext cx="2866267" cy="307777"/>
          </a:xfrm>
          <a:prstGeom prst="rect">
            <a:avLst/>
          </a:prstGeom>
          <a:noFill/>
        </p:spPr>
        <p:txBody>
          <a:bodyPr wrap="square" rtlCol="0">
            <a:spAutoFit/>
          </a:bodyPr>
          <a:lstStyle/>
          <a:p>
            <a:pPr algn="r"/>
            <a:r>
              <a:rPr lang="es-MX" sz="1400">
                <a:solidFill>
                  <a:srgbClr val="F47F26"/>
                </a:solidFill>
                <a:latin typeface="FRUTIGER LT 45 LIGHT" panose="02000503000000000000" pitchFamily="2" charset="0"/>
              </a:rPr>
              <a:t>Características</a:t>
            </a:r>
            <a:endParaRPr lang="es-MX" sz="1600">
              <a:solidFill>
                <a:srgbClr val="F47F26"/>
              </a:solidFill>
              <a:latin typeface="FRUTIGER LT 45 LIGHT" panose="02000503000000000000" pitchFamily="2" charset="0"/>
            </a:endParaRPr>
          </a:p>
        </p:txBody>
      </p:sp>
      <p:sp>
        <p:nvSpPr>
          <p:cNvPr id="80" name="Title">
            <a:extLst>
              <a:ext uri="{FF2B5EF4-FFF2-40B4-BE49-F238E27FC236}">
                <a16:creationId xmlns:a16="http://schemas.microsoft.com/office/drawing/2014/main" id="{3D5F7A24-05B8-1724-3E9C-4D31F44F4C3C}"/>
              </a:ext>
            </a:extLst>
          </p:cNvPr>
          <p:cNvSpPr txBox="1"/>
          <p:nvPr/>
        </p:nvSpPr>
        <p:spPr>
          <a:xfrm>
            <a:off x="0" y="1823717"/>
            <a:ext cx="2848768" cy="338554"/>
          </a:xfrm>
          <a:prstGeom prst="rect">
            <a:avLst/>
          </a:prstGeom>
          <a:noFill/>
        </p:spPr>
        <p:txBody>
          <a:bodyPr wrap="square" rtlCol="0">
            <a:spAutoFit/>
          </a:bodyPr>
          <a:lstStyle/>
          <a:p>
            <a:pPr algn="r"/>
            <a:r>
              <a:rPr lang="en-US" sz="1600" b="1">
                <a:latin typeface="FRUTIGER LT 65" panose="02000503000000000000" pitchFamily="2" charset="0"/>
              </a:rPr>
              <a:t>DRX-Excel Plus</a:t>
            </a:r>
          </a:p>
        </p:txBody>
      </p:sp>
      <p:sp>
        <p:nvSpPr>
          <p:cNvPr id="143" name="Thank you Title">
            <a:extLst>
              <a:ext uri="{FF2B5EF4-FFF2-40B4-BE49-F238E27FC236}">
                <a16:creationId xmlns:a16="http://schemas.microsoft.com/office/drawing/2014/main" id="{9BF3DF26-E74B-B51E-B49F-956968F9F339}"/>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44" name="Why Us picture">
            <a:extLst>
              <a:ext uri="{FF2B5EF4-FFF2-40B4-BE49-F238E27FC236}">
                <a16:creationId xmlns:a16="http://schemas.microsoft.com/office/drawing/2014/main" id="{16F9F274-99F6-A587-4873-392B84833ACD}"/>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45" name="Our Portafolio text box">
            <a:extLst>
              <a:ext uri="{FF2B5EF4-FFF2-40B4-BE49-F238E27FC236}">
                <a16:creationId xmlns:a16="http://schemas.microsoft.com/office/drawing/2014/main" id="{BA47F4FB-3747-1EFE-00F0-D1A862495849}"/>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46" name="Medical Imaging Title">
            <a:extLst>
              <a:ext uri="{FF2B5EF4-FFF2-40B4-BE49-F238E27FC236}">
                <a16:creationId xmlns:a16="http://schemas.microsoft.com/office/drawing/2014/main" id="{FBE72231-A718-80EC-DD04-C728357F804E}"/>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47" name="We Care Text">
            <a:extLst>
              <a:ext uri="{FF2B5EF4-FFF2-40B4-BE49-F238E27FC236}">
                <a16:creationId xmlns:a16="http://schemas.microsoft.com/office/drawing/2014/main" id="{4AF00352-65EA-FE74-EE90-E7E86923A85D}"/>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48" name="Thank you image">
            <a:extLst>
              <a:ext uri="{FF2B5EF4-FFF2-40B4-BE49-F238E27FC236}">
                <a16:creationId xmlns:a16="http://schemas.microsoft.com/office/drawing/2014/main" id="{277FC325-DBC4-4854-3B97-2A1D4FBA10F7}"/>
              </a:ext>
            </a:extLst>
          </p:cNvPr>
          <p:cNvPicPr>
            <a:picLocks noChangeAspect="1"/>
          </p:cNvPicPr>
          <p:nvPr/>
        </p:nvPicPr>
        <p:blipFill>
          <a:blip r:embed="rId8"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49" name="PRINTING">
            <a:extLst>
              <a:ext uri="{FF2B5EF4-FFF2-40B4-BE49-F238E27FC236}">
                <a16:creationId xmlns:a16="http://schemas.microsoft.com/office/drawing/2014/main" id="{ACF4AEDF-3A67-6A97-8D2A-3FF7B900A8BD}"/>
              </a:ext>
            </a:extLst>
          </p:cNvPr>
          <p:cNvGrpSpPr/>
          <p:nvPr/>
        </p:nvGrpSpPr>
        <p:grpSpPr>
          <a:xfrm>
            <a:off x="-4150933" y="4208655"/>
            <a:ext cx="2263350" cy="1982042"/>
            <a:chOff x="9691837" y="4522498"/>
            <a:chExt cx="2263350" cy="1982042"/>
          </a:xfrm>
        </p:grpSpPr>
        <p:sp>
          <p:nvSpPr>
            <p:cNvPr id="150" name="Rectangulo Printing">
              <a:hlinkClick r:id="rId9" action="ppaction://hlinksldjump"/>
              <a:extLst>
                <a:ext uri="{FF2B5EF4-FFF2-40B4-BE49-F238E27FC236}">
                  <a16:creationId xmlns:a16="http://schemas.microsoft.com/office/drawing/2014/main" id="{1385080F-A371-DE7C-5E21-3CCF6B42E8E9}"/>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1" name="TextBox Printing">
              <a:hlinkClick r:id="rId9" action="ppaction://hlinksldjump"/>
              <a:extLst>
                <a:ext uri="{FF2B5EF4-FFF2-40B4-BE49-F238E27FC236}">
                  <a16:creationId xmlns:a16="http://schemas.microsoft.com/office/drawing/2014/main" id="{9488EF04-D1DD-118F-1B27-F8D1E552688C}"/>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52" name="Prodcut image 5950">
              <a:hlinkClick r:id="rId9" action="ppaction://hlinksldjump"/>
              <a:extLst>
                <a:ext uri="{FF2B5EF4-FFF2-40B4-BE49-F238E27FC236}">
                  <a16:creationId xmlns:a16="http://schemas.microsoft.com/office/drawing/2014/main" id="{76661EA9-BF0D-9D6B-04FE-14F92822EC24}"/>
                </a:ext>
              </a:extLst>
            </p:cNvPr>
            <p:cNvPicPr>
              <a:picLocks noChangeAspect="1" noChangeArrowheads="1"/>
            </p:cNvPicPr>
            <p:nvPr/>
          </p:nvPicPr>
          <p:blipFill>
            <a:blip r:embed="rId10"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53" name="Vita Flex">
              <a:hlinkClick r:id="rId9" action="ppaction://hlinksldjump"/>
              <a:extLst>
                <a:ext uri="{FF2B5EF4-FFF2-40B4-BE49-F238E27FC236}">
                  <a16:creationId xmlns:a16="http://schemas.microsoft.com/office/drawing/2014/main" id="{2F9D141C-BA8D-AA3B-687D-FCA472B6F47D}"/>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58" name="RISE">
            <a:extLst>
              <a:ext uri="{FF2B5EF4-FFF2-40B4-BE49-F238E27FC236}">
                <a16:creationId xmlns:a16="http://schemas.microsoft.com/office/drawing/2014/main" id="{44804A18-5F5C-BBBA-EB3C-CED8378CCBD3}"/>
              </a:ext>
            </a:extLst>
          </p:cNvPr>
          <p:cNvGrpSpPr/>
          <p:nvPr/>
        </p:nvGrpSpPr>
        <p:grpSpPr>
          <a:xfrm>
            <a:off x="-11285110" y="4208655"/>
            <a:ext cx="2042338" cy="1982042"/>
            <a:chOff x="3870208" y="4306822"/>
            <a:chExt cx="2042338" cy="1982042"/>
          </a:xfrm>
        </p:grpSpPr>
        <p:grpSp>
          <p:nvGrpSpPr>
            <p:cNvPr id="159" name="RISE">
              <a:extLst>
                <a:ext uri="{FF2B5EF4-FFF2-40B4-BE49-F238E27FC236}">
                  <a16:creationId xmlns:a16="http://schemas.microsoft.com/office/drawing/2014/main" id="{A836A1D5-F62A-988A-8FB7-0EBCEC385AE5}"/>
                </a:ext>
              </a:extLst>
            </p:cNvPr>
            <p:cNvGrpSpPr/>
            <p:nvPr/>
          </p:nvGrpSpPr>
          <p:grpSpPr>
            <a:xfrm>
              <a:off x="3870208" y="4306822"/>
              <a:ext cx="2042338" cy="1982042"/>
              <a:chOff x="2933238" y="4372963"/>
              <a:chExt cx="2042338" cy="1982042"/>
            </a:xfrm>
          </p:grpSpPr>
          <p:sp>
            <p:nvSpPr>
              <p:cNvPr id="161" name="Rectangulo Rise">
                <a:hlinkClick r:id="rId12" action="ppaction://hlinksldjump"/>
                <a:extLst>
                  <a:ext uri="{FF2B5EF4-FFF2-40B4-BE49-F238E27FC236}">
                    <a16:creationId xmlns:a16="http://schemas.microsoft.com/office/drawing/2014/main" id="{E207FB26-B081-5870-B5B4-8796CC1BF627}"/>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2" name="TextBox Rise">
                <a:hlinkClick r:id="rId12" action="ppaction://hlinksldjump"/>
                <a:extLst>
                  <a:ext uri="{FF2B5EF4-FFF2-40B4-BE49-F238E27FC236}">
                    <a16:creationId xmlns:a16="http://schemas.microsoft.com/office/drawing/2014/main" id="{75D79182-2A22-DC13-5AB6-6A0703CD19D8}"/>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60" name="Picture 159">
              <a:hlinkClick r:id="rId12" action="ppaction://hlinksldjump"/>
              <a:extLst>
                <a:ext uri="{FF2B5EF4-FFF2-40B4-BE49-F238E27FC236}">
                  <a16:creationId xmlns:a16="http://schemas.microsoft.com/office/drawing/2014/main" id="{D824F43D-DECD-E55A-9811-6A02BC1BC892}"/>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63" name="REVOLUTION">
            <a:extLst>
              <a:ext uri="{FF2B5EF4-FFF2-40B4-BE49-F238E27FC236}">
                <a16:creationId xmlns:a16="http://schemas.microsoft.com/office/drawing/2014/main" id="{0D526AF1-9838-9B6C-26A3-AF957438D944}"/>
              </a:ext>
            </a:extLst>
          </p:cNvPr>
          <p:cNvGrpSpPr/>
          <p:nvPr/>
        </p:nvGrpSpPr>
        <p:grpSpPr>
          <a:xfrm>
            <a:off x="-14975241" y="4203612"/>
            <a:ext cx="2062983" cy="1992129"/>
            <a:chOff x="612262" y="4383050"/>
            <a:chExt cx="2062983" cy="1992129"/>
          </a:xfrm>
        </p:grpSpPr>
        <p:sp>
          <p:nvSpPr>
            <p:cNvPr id="164" name="Rectangulo Revolution">
              <a:hlinkClick r:id="rId14" action="ppaction://hlinksldjump"/>
              <a:extLst>
                <a:ext uri="{FF2B5EF4-FFF2-40B4-BE49-F238E27FC236}">
                  <a16:creationId xmlns:a16="http://schemas.microsoft.com/office/drawing/2014/main" id="{1139C579-34BB-736D-06C4-23FC2E31311E}"/>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65" name="Prodcut image Revolution">
              <a:hlinkClick r:id="rId14" action="ppaction://hlinksldjump"/>
              <a:extLst>
                <a:ext uri="{FF2B5EF4-FFF2-40B4-BE49-F238E27FC236}">
                  <a16:creationId xmlns:a16="http://schemas.microsoft.com/office/drawing/2014/main" id="{E5FF0503-EBCC-D976-C7F6-105E27C8510E}"/>
                </a:ext>
              </a:extLst>
            </p:cNvPr>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66" name="TextBox Revolution">
              <a:hlinkClick r:id="rId14" action="ppaction://hlinksldjump"/>
              <a:extLst>
                <a:ext uri="{FF2B5EF4-FFF2-40B4-BE49-F238E27FC236}">
                  <a16:creationId xmlns:a16="http://schemas.microsoft.com/office/drawing/2014/main" id="{7F0E8C5D-F3CA-207F-52E5-D0F37F4DD36D}"/>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67" name="EXCEL">
            <a:extLst>
              <a:ext uri="{FF2B5EF4-FFF2-40B4-BE49-F238E27FC236}">
                <a16:creationId xmlns:a16="http://schemas.microsoft.com/office/drawing/2014/main" id="{70AC9FD9-DF1B-E4D2-7430-FE7C2D17F112}"/>
              </a:ext>
            </a:extLst>
          </p:cNvPr>
          <p:cNvGrpSpPr/>
          <p:nvPr/>
        </p:nvGrpSpPr>
        <p:grpSpPr>
          <a:xfrm>
            <a:off x="26541013" y="1885505"/>
            <a:ext cx="2057103" cy="1982042"/>
            <a:chOff x="9706418" y="2036246"/>
            <a:chExt cx="2057103" cy="1982042"/>
          </a:xfrm>
        </p:grpSpPr>
        <p:sp>
          <p:nvSpPr>
            <p:cNvPr id="168" name="Rectangulo Excel">
              <a:hlinkClick r:id="rId16" action="ppaction://hlinksldjump"/>
              <a:extLst>
                <a:ext uri="{FF2B5EF4-FFF2-40B4-BE49-F238E27FC236}">
                  <a16:creationId xmlns:a16="http://schemas.microsoft.com/office/drawing/2014/main" id="{6CBE101C-CBF3-05B8-6B86-4762BE1F64FA}"/>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9" name="TextBox Excel">
              <a:hlinkClick r:id="rId16" action="ppaction://hlinksldjump"/>
              <a:extLst>
                <a:ext uri="{FF2B5EF4-FFF2-40B4-BE49-F238E27FC236}">
                  <a16:creationId xmlns:a16="http://schemas.microsoft.com/office/drawing/2014/main" id="{A0B0C041-3272-E664-B90F-6C863E4D8D7B}"/>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70" name="Product image Excel">
              <a:hlinkClick r:id="rId16" action="ppaction://hlinksldjump"/>
              <a:extLst>
                <a:ext uri="{FF2B5EF4-FFF2-40B4-BE49-F238E27FC236}">
                  <a16:creationId xmlns:a16="http://schemas.microsoft.com/office/drawing/2014/main" id="{4D0F326C-9369-9F57-6600-278A7BCD7687}"/>
                </a:ext>
              </a:extLst>
            </p:cNvPr>
            <p:cNvPicPr>
              <a:picLocks noChangeAspect="1"/>
            </p:cNvPicPr>
            <p:nvPr/>
          </p:nvPicPr>
          <p:blipFill>
            <a:blip r:embed="rId17"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71" name="COMPAS OTC">
            <a:extLst>
              <a:ext uri="{FF2B5EF4-FFF2-40B4-BE49-F238E27FC236}">
                <a16:creationId xmlns:a16="http://schemas.microsoft.com/office/drawing/2014/main" id="{7F743EEB-AACC-54C5-3FDE-255C950EE930}"/>
              </a:ext>
            </a:extLst>
          </p:cNvPr>
          <p:cNvGrpSpPr/>
          <p:nvPr/>
        </p:nvGrpSpPr>
        <p:grpSpPr>
          <a:xfrm>
            <a:off x="22389051" y="1885505"/>
            <a:ext cx="2042338" cy="1982042"/>
            <a:chOff x="5078285" y="2036246"/>
            <a:chExt cx="2042338" cy="1982042"/>
          </a:xfrm>
        </p:grpSpPr>
        <p:sp>
          <p:nvSpPr>
            <p:cNvPr id="172" name="Rectangulo Compas OTC">
              <a:hlinkClick r:id="rId18" action="ppaction://hlinksldjump"/>
              <a:extLst>
                <a:ext uri="{FF2B5EF4-FFF2-40B4-BE49-F238E27FC236}">
                  <a16:creationId xmlns:a16="http://schemas.microsoft.com/office/drawing/2014/main" id="{CD10F66D-AA9E-53E8-CD3B-4DA7CCA4420C}"/>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3" name="TextBox Compass OTC">
              <a:hlinkClick r:id="rId18" action="ppaction://hlinksldjump"/>
              <a:extLst>
                <a:ext uri="{FF2B5EF4-FFF2-40B4-BE49-F238E27FC236}">
                  <a16:creationId xmlns:a16="http://schemas.microsoft.com/office/drawing/2014/main" id="{FCB0C3FD-AF42-D7E5-8572-0E57AC9CB070}"/>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74" name="Product image Compass OTC">
              <a:hlinkClick r:id="rId18" action="ppaction://hlinksldjump"/>
              <a:extLst>
                <a:ext uri="{FF2B5EF4-FFF2-40B4-BE49-F238E27FC236}">
                  <a16:creationId xmlns:a16="http://schemas.microsoft.com/office/drawing/2014/main" id="{A890EE4B-7351-B0B4-4DB0-126A437BDFFD}"/>
                </a:ext>
              </a:extLst>
            </p:cNvPr>
            <p:cNvPicPr>
              <a:picLocks noChangeAspect="1"/>
            </p:cNvPicPr>
            <p:nvPr/>
          </p:nvPicPr>
          <p:blipFill rotWithShape="1">
            <a:blip r:embed="rId19"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75" name="COMPASS FMT">
            <a:extLst>
              <a:ext uri="{FF2B5EF4-FFF2-40B4-BE49-F238E27FC236}">
                <a16:creationId xmlns:a16="http://schemas.microsoft.com/office/drawing/2014/main" id="{77409FAC-AAA6-06DE-938D-6AAC8861297B}"/>
              </a:ext>
            </a:extLst>
          </p:cNvPr>
          <p:cNvGrpSpPr/>
          <p:nvPr/>
        </p:nvGrpSpPr>
        <p:grpSpPr>
          <a:xfrm>
            <a:off x="18200403" y="1885505"/>
            <a:ext cx="2042338" cy="1982042"/>
            <a:chOff x="2774521" y="2046333"/>
            <a:chExt cx="2042338" cy="1982042"/>
          </a:xfrm>
        </p:grpSpPr>
        <p:grpSp>
          <p:nvGrpSpPr>
            <p:cNvPr id="176" name="Group 175">
              <a:extLst>
                <a:ext uri="{FF2B5EF4-FFF2-40B4-BE49-F238E27FC236}">
                  <a16:creationId xmlns:a16="http://schemas.microsoft.com/office/drawing/2014/main" id="{E7622FD0-2224-23C1-5D47-48437E42FB4E}"/>
                </a:ext>
              </a:extLst>
            </p:cNvPr>
            <p:cNvGrpSpPr/>
            <p:nvPr/>
          </p:nvGrpSpPr>
          <p:grpSpPr>
            <a:xfrm>
              <a:off x="2774521" y="2046333"/>
              <a:ext cx="2042338" cy="1982042"/>
              <a:chOff x="2774521" y="2046333"/>
              <a:chExt cx="2042338" cy="1982042"/>
            </a:xfrm>
          </p:grpSpPr>
          <p:sp>
            <p:nvSpPr>
              <p:cNvPr id="178" name="Rectangulo Horizon">
                <a:hlinkClick r:id="rId20" action="ppaction://hlinksldjump"/>
                <a:extLst>
                  <a:ext uri="{FF2B5EF4-FFF2-40B4-BE49-F238E27FC236}">
                    <a16:creationId xmlns:a16="http://schemas.microsoft.com/office/drawing/2014/main" id="{15DE3EC2-54F0-91BE-1A37-308474AA1FDC}"/>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9" name="TextBox Compass FMT">
                <a:hlinkClick r:id="rId20" action="ppaction://hlinksldjump"/>
                <a:extLst>
                  <a:ext uri="{FF2B5EF4-FFF2-40B4-BE49-F238E27FC236}">
                    <a16:creationId xmlns:a16="http://schemas.microsoft.com/office/drawing/2014/main" id="{4529CB75-FEF3-4002-A2C0-5B46167F027A}"/>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77" name="Picture 176">
              <a:hlinkClick r:id="rId20" action="ppaction://hlinksldjump"/>
              <a:extLst>
                <a:ext uri="{FF2B5EF4-FFF2-40B4-BE49-F238E27FC236}">
                  <a16:creationId xmlns:a16="http://schemas.microsoft.com/office/drawing/2014/main" id="{25DCCC84-1379-6016-924D-35415BADAD90}"/>
                </a:ext>
              </a:extLst>
            </p:cNvPr>
            <p:cNvPicPr>
              <a:picLocks noChangeAspect="1"/>
            </p:cNvPicPr>
            <p:nvPr/>
          </p:nvPicPr>
          <p:blipFill rotWithShape="1">
            <a:blip r:embed="rId21"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80" name="HORIZON">
            <a:extLst>
              <a:ext uri="{FF2B5EF4-FFF2-40B4-BE49-F238E27FC236}">
                <a16:creationId xmlns:a16="http://schemas.microsoft.com/office/drawing/2014/main" id="{731A2523-9650-1582-C37D-9EA5F0C23DA4}"/>
              </a:ext>
            </a:extLst>
          </p:cNvPr>
          <p:cNvGrpSpPr/>
          <p:nvPr/>
        </p:nvGrpSpPr>
        <p:grpSpPr>
          <a:xfrm>
            <a:off x="14110573" y="1885505"/>
            <a:ext cx="2062983" cy="1982042"/>
            <a:chOff x="443243" y="2046333"/>
            <a:chExt cx="2062983" cy="1982042"/>
          </a:xfrm>
        </p:grpSpPr>
        <p:sp>
          <p:nvSpPr>
            <p:cNvPr id="181" name="Rectangulo Horizon">
              <a:hlinkClick r:id="rId22" action="ppaction://hlinksldjump"/>
              <a:extLst>
                <a:ext uri="{FF2B5EF4-FFF2-40B4-BE49-F238E27FC236}">
                  <a16:creationId xmlns:a16="http://schemas.microsoft.com/office/drawing/2014/main" id="{A43B3EFA-C866-5087-B861-82F37DB27C5E}"/>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2" name="TextBox Horizon">
              <a:hlinkClick r:id="rId22" action="ppaction://hlinksldjump"/>
              <a:extLst>
                <a:ext uri="{FF2B5EF4-FFF2-40B4-BE49-F238E27FC236}">
                  <a16:creationId xmlns:a16="http://schemas.microsoft.com/office/drawing/2014/main" id="{B082AFF0-5F03-7ABF-00B5-935314B77AAB}"/>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83" name="Product image Horizon">
              <a:hlinkClick r:id="rId22" action="ppaction://hlinksldjump"/>
              <a:extLst>
                <a:ext uri="{FF2B5EF4-FFF2-40B4-BE49-F238E27FC236}">
                  <a16:creationId xmlns:a16="http://schemas.microsoft.com/office/drawing/2014/main" id="{29FC28EF-218D-8CFD-B33E-34197D2EDF82}"/>
                </a:ext>
              </a:extLst>
            </p:cNvPr>
            <p:cNvPicPr>
              <a:picLocks noChangeAspect="1"/>
            </p:cNvPicPr>
            <p:nvPr/>
          </p:nvPicPr>
          <p:blipFill rotWithShape="1">
            <a:blip r:embed="rId23"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grpSp>
        <p:nvGrpSpPr>
          <p:cNvPr id="184" name="Table elevation range">
            <a:extLst>
              <a:ext uri="{FF2B5EF4-FFF2-40B4-BE49-F238E27FC236}">
                <a16:creationId xmlns:a16="http://schemas.microsoft.com/office/drawing/2014/main" id="{3C14EE03-1EE3-F90B-62C3-DC06F5300340}"/>
              </a:ext>
            </a:extLst>
          </p:cNvPr>
          <p:cNvGrpSpPr/>
          <p:nvPr/>
        </p:nvGrpSpPr>
        <p:grpSpPr>
          <a:xfrm>
            <a:off x="13894827" y="2415608"/>
            <a:ext cx="5838367" cy="323165"/>
            <a:chOff x="7915624" y="2368473"/>
            <a:chExt cx="5838367" cy="323165"/>
          </a:xfrm>
        </p:grpSpPr>
        <p:sp>
          <p:nvSpPr>
            <p:cNvPr id="185" name="TextBox 184">
              <a:extLst>
                <a:ext uri="{FF2B5EF4-FFF2-40B4-BE49-F238E27FC236}">
                  <a16:creationId xmlns:a16="http://schemas.microsoft.com/office/drawing/2014/main" id="{AD3DB838-ECE8-76DD-F752-A8FF7ADB27D1}"/>
                </a:ext>
              </a:extLst>
            </p:cNvPr>
            <p:cNvSpPr txBox="1"/>
            <p:nvPr/>
          </p:nvSpPr>
          <p:spPr>
            <a:xfrm>
              <a:off x="7915624" y="2368473"/>
              <a:ext cx="2748499" cy="323165"/>
            </a:xfrm>
            <a:prstGeom prst="rect">
              <a:avLst/>
            </a:prstGeom>
            <a:solidFill>
              <a:srgbClr val="F47F26"/>
            </a:solidFill>
            <a:ln>
              <a:noFill/>
            </a:ln>
          </p:spPr>
          <p:txBody>
            <a:bodyPr wrap="square" rtlCol="0">
              <a:spAutoFit/>
            </a:bodyPr>
            <a:lstStyle/>
            <a:p>
              <a:r>
                <a:rPr lang="es-MX" sz="1500" dirty="0">
                  <a:solidFill>
                    <a:schemeClr val="bg1"/>
                  </a:solidFill>
                  <a:latin typeface="FRUTIGER LT 45 LIGHT" panose="02000503000000000000" pitchFamily="2" charset="0"/>
                </a:rPr>
                <a:t>Rango de elevación de la mesa</a:t>
              </a:r>
              <a:endParaRPr lang="en-MX" sz="1500" dirty="0">
                <a:solidFill>
                  <a:schemeClr val="bg1"/>
                </a:solidFill>
                <a:latin typeface="FRUTIGER LT 45 LIGHT" panose="02000503000000000000" pitchFamily="2" charset="0"/>
              </a:endParaRPr>
            </a:p>
          </p:txBody>
        </p:sp>
        <p:sp>
          <p:nvSpPr>
            <p:cNvPr id="186" name="TextBox 185">
              <a:extLst>
                <a:ext uri="{FF2B5EF4-FFF2-40B4-BE49-F238E27FC236}">
                  <a16:creationId xmlns:a16="http://schemas.microsoft.com/office/drawing/2014/main" id="{5A66EAAD-982D-A12D-FA08-D53E6F47640D}"/>
                </a:ext>
              </a:extLst>
            </p:cNvPr>
            <p:cNvSpPr txBox="1"/>
            <p:nvPr/>
          </p:nvSpPr>
          <p:spPr>
            <a:xfrm>
              <a:off x="10708293" y="2368473"/>
              <a:ext cx="3045698" cy="323165"/>
            </a:xfrm>
            <a:prstGeom prst="rect">
              <a:avLst/>
            </a:prstGeom>
            <a:solidFill>
              <a:srgbClr val="F47F26"/>
            </a:solidFill>
            <a:ln>
              <a:noFill/>
            </a:ln>
          </p:spPr>
          <p:txBody>
            <a:bodyPr wrap="square" rtlCol="0">
              <a:spAutoFit/>
            </a:bodyPr>
            <a:lstStyle/>
            <a:p>
              <a:r>
                <a:rPr lang="en-MX" sz="1500">
                  <a:solidFill>
                    <a:schemeClr val="bg1"/>
                  </a:solidFill>
                  <a:latin typeface="FRUTIGER LT 45 LIGHT" panose="02000503000000000000" pitchFamily="2" charset="0"/>
                </a:rPr>
                <a:t>19.9 - 51.2 inches (</a:t>
              </a:r>
              <a:r>
                <a:rPr lang="es-MX" sz="1500">
                  <a:solidFill>
                    <a:schemeClr val="bg1"/>
                  </a:solidFill>
                  <a:latin typeface="FRUTIGER LT 45 LIGHT" panose="02000503000000000000" pitchFamily="2" charset="0"/>
                </a:rPr>
                <a:t>mesa de 2 vías</a:t>
              </a:r>
              <a:r>
                <a:rPr lang="en-MX" sz="1500">
                  <a:solidFill>
                    <a:schemeClr val="bg1"/>
                  </a:solidFill>
                  <a:latin typeface="FRUTIGER LT 45 LIGHT" panose="02000503000000000000" pitchFamily="2" charset="0"/>
                </a:rPr>
                <a:t>)</a:t>
              </a:r>
            </a:p>
          </p:txBody>
        </p:sp>
      </p:grpSp>
      <p:grpSp>
        <p:nvGrpSpPr>
          <p:cNvPr id="187" name="Tech Specs Table Top dimensions">
            <a:extLst>
              <a:ext uri="{FF2B5EF4-FFF2-40B4-BE49-F238E27FC236}">
                <a16:creationId xmlns:a16="http://schemas.microsoft.com/office/drawing/2014/main" id="{F5266F8B-A6A7-1644-F0BA-C7DBA0C201E9}"/>
              </a:ext>
            </a:extLst>
          </p:cNvPr>
          <p:cNvGrpSpPr/>
          <p:nvPr/>
        </p:nvGrpSpPr>
        <p:grpSpPr>
          <a:xfrm>
            <a:off x="13894827" y="2827105"/>
            <a:ext cx="5838365" cy="323165"/>
            <a:chOff x="7915624" y="2813563"/>
            <a:chExt cx="5838365" cy="323165"/>
          </a:xfrm>
        </p:grpSpPr>
        <p:sp>
          <p:nvSpPr>
            <p:cNvPr id="188" name="TextBox 187">
              <a:extLst>
                <a:ext uri="{FF2B5EF4-FFF2-40B4-BE49-F238E27FC236}">
                  <a16:creationId xmlns:a16="http://schemas.microsoft.com/office/drawing/2014/main" id="{F9C6668F-435A-EDFE-9382-E56629775B4A}"/>
                </a:ext>
              </a:extLst>
            </p:cNvPr>
            <p:cNvSpPr txBox="1"/>
            <p:nvPr/>
          </p:nvSpPr>
          <p:spPr>
            <a:xfrm>
              <a:off x="7915624" y="2813563"/>
              <a:ext cx="2748499" cy="323165"/>
            </a:xfrm>
            <a:prstGeom prst="rect">
              <a:avLst/>
            </a:prstGeom>
            <a:solidFill>
              <a:srgbClr val="F47F26"/>
            </a:solidFill>
            <a:ln>
              <a:noFill/>
            </a:ln>
          </p:spPr>
          <p:txBody>
            <a:bodyPr wrap="square" rtlCol="0">
              <a:spAutoFit/>
            </a:bodyPr>
            <a:lstStyle/>
            <a:p>
              <a:r>
                <a:rPr lang="es-MX" sz="1500">
                  <a:solidFill>
                    <a:schemeClr val="bg1"/>
                  </a:solidFill>
                  <a:latin typeface="FRUTIGER LT 45 LIGHT" panose="02000503000000000000" pitchFamily="2" charset="0"/>
                </a:rPr>
                <a:t>Dimensiones de la mesa</a:t>
              </a:r>
              <a:endParaRPr lang="en-MX" sz="1500">
                <a:solidFill>
                  <a:schemeClr val="bg1"/>
                </a:solidFill>
                <a:latin typeface="FRUTIGER LT 45 LIGHT" panose="02000503000000000000" pitchFamily="2" charset="0"/>
              </a:endParaRPr>
            </a:p>
          </p:txBody>
        </p:sp>
        <p:sp>
          <p:nvSpPr>
            <p:cNvPr id="189" name="TextBox 188">
              <a:extLst>
                <a:ext uri="{FF2B5EF4-FFF2-40B4-BE49-F238E27FC236}">
                  <a16:creationId xmlns:a16="http://schemas.microsoft.com/office/drawing/2014/main" id="{86A57B26-BED9-5A29-85F2-B71294776AAC}"/>
                </a:ext>
              </a:extLst>
            </p:cNvPr>
            <p:cNvSpPr txBox="1"/>
            <p:nvPr/>
          </p:nvSpPr>
          <p:spPr>
            <a:xfrm>
              <a:off x="10708290" y="2813563"/>
              <a:ext cx="3045699" cy="323165"/>
            </a:xfrm>
            <a:prstGeom prst="rect">
              <a:avLst/>
            </a:prstGeom>
            <a:solidFill>
              <a:srgbClr val="F47F26"/>
            </a:solidFill>
            <a:ln>
              <a:noFill/>
            </a:ln>
          </p:spPr>
          <p:txBody>
            <a:bodyPr wrap="square" rtlCol="0">
              <a:spAutoFit/>
            </a:bodyPr>
            <a:lstStyle/>
            <a:p>
              <a:r>
                <a:rPr lang="en-MX" sz="1500">
                  <a:solidFill>
                    <a:schemeClr val="bg1"/>
                  </a:solidFill>
                  <a:latin typeface="FRUTIGER LT 45 LIGHT" panose="02000503000000000000" pitchFamily="2" charset="0"/>
                </a:rPr>
                <a:t>94.5 x 33.5 inches</a:t>
              </a:r>
            </a:p>
          </p:txBody>
        </p:sp>
      </p:grpSp>
      <p:grpSp>
        <p:nvGrpSpPr>
          <p:cNvPr id="190" name="Tech Specs Table weight limit">
            <a:extLst>
              <a:ext uri="{FF2B5EF4-FFF2-40B4-BE49-F238E27FC236}">
                <a16:creationId xmlns:a16="http://schemas.microsoft.com/office/drawing/2014/main" id="{1560FC18-F744-5B33-ED7A-F0F95C9CEEE0}"/>
              </a:ext>
            </a:extLst>
          </p:cNvPr>
          <p:cNvGrpSpPr/>
          <p:nvPr/>
        </p:nvGrpSpPr>
        <p:grpSpPr>
          <a:xfrm>
            <a:off x="13894827" y="3238602"/>
            <a:ext cx="5838365" cy="323165"/>
            <a:chOff x="7915624" y="3268594"/>
            <a:chExt cx="5838365" cy="323165"/>
          </a:xfrm>
        </p:grpSpPr>
        <p:sp>
          <p:nvSpPr>
            <p:cNvPr id="191" name="TextBox 190">
              <a:extLst>
                <a:ext uri="{FF2B5EF4-FFF2-40B4-BE49-F238E27FC236}">
                  <a16:creationId xmlns:a16="http://schemas.microsoft.com/office/drawing/2014/main" id="{823461D8-EB73-5ADE-9E64-C3DEBFE273ED}"/>
                </a:ext>
              </a:extLst>
            </p:cNvPr>
            <p:cNvSpPr txBox="1"/>
            <p:nvPr/>
          </p:nvSpPr>
          <p:spPr>
            <a:xfrm>
              <a:off x="7915624" y="3268594"/>
              <a:ext cx="2729931" cy="323165"/>
            </a:xfrm>
            <a:prstGeom prst="rect">
              <a:avLst/>
            </a:prstGeom>
            <a:solidFill>
              <a:srgbClr val="F47F26"/>
            </a:solidFill>
            <a:ln>
              <a:noFill/>
            </a:ln>
          </p:spPr>
          <p:txBody>
            <a:bodyPr wrap="square" rtlCol="0">
              <a:spAutoFit/>
            </a:bodyPr>
            <a:lstStyle/>
            <a:p>
              <a:r>
                <a:rPr lang="es-MX" sz="1500">
                  <a:solidFill>
                    <a:schemeClr val="bg1"/>
                  </a:solidFill>
                  <a:latin typeface="FRUTIGER LT 45 LIGHT" panose="02000503000000000000" pitchFamily="2" charset="0"/>
                </a:rPr>
                <a:t>Peso límite de la mesa</a:t>
              </a:r>
              <a:endParaRPr lang="en-MX" sz="1500">
                <a:solidFill>
                  <a:schemeClr val="bg1"/>
                </a:solidFill>
                <a:latin typeface="FRUTIGER LT 45 LIGHT" panose="02000503000000000000" pitchFamily="2" charset="0"/>
              </a:endParaRPr>
            </a:p>
          </p:txBody>
        </p:sp>
        <p:sp>
          <p:nvSpPr>
            <p:cNvPr id="192" name="TextBox 191">
              <a:extLst>
                <a:ext uri="{FF2B5EF4-FFF2-40B4-BE49-F238E27FC236}">
                  <a16:creationId xmlns:a16="http://schemas.microsoft.com/office/drawing/2014/main" id="{9348FF9E-DB7A-B696-F4CB-668B84D48EE5}"/>
                </a:ext>
              </a:extLst>
            </p:cNvPr>
            <p:cNvSpPr txBox="1"/>
            <p:nvPr/>
          </p:nvSpPr>
          <p:spPr>
            <a:xfrm>
              <a:off x="10708288" y="3268594"/>
              <a:ext cx="3045701" cy="323165"/>
            </a:xfrm>
            <a:prstGeom prst="rect">
              <a:avLst/>
            </a:prstGeom>
            <a:solidFill>
              <a:srgbClr val="F47F26"/>
            </a:solidFill>
            <a:ln>
              <a:noFill/>
            </a:ln>
          </p:spPr>
          <p:txBody>
            <a:bodyPr wrap="square" rtlCol="0">
              <a:spAutoFit/>
            </a:bodyPr>
            <a:lstStyle/>
            <a:p>
              <a:r>
                <a:rPr lang="en-MX" sz="1500">
                  <a:solidFill>
                    <a:schemeClr val="bg1"/>
                  </a:solidFill>
                  <a:latin typeface="FRUTIGER LT 45 LIGHT" panose="02000503000000000000" pitchFamily="2" charset="0"/>
                </a:rPr>
                <a:t>584 lbs D</a:t>
              </a:r>
              <a:r>
                <a:rPr lang="es-MX" sz="1500">
                  <a:solidFill>
                    <a:schemeClr val="bg1"/>
                  </a:solidFill>
                  <a:latin typeface="FRUTIGER LT 45 LIGHT" panose="02000503000000000000" pitchFamily="2" charset="0"/>
                </a:rPr>
                <a:t>i</a:t>
              </a:r>
              <a:r>
                <a:rPr lang="en-MX" sz="1500">
                  <a:solidFill>
                    <a:schemeClr val="bg1"/>
                  </a:solidFill>
                  <a:latin typeface="FRUTIGER LT 45 LIGHT" panose="02000503000000000000" pitchFamily="2" charset="0"/>
                </a:rPr>
                <a:t>n</a:t>
              </a:r>
              <a:r>
                <a:rPr lang="es-MX" sz="1500">
                  <a:solidFill>
                    <a:schemeClr val="bg1"/>
                  </a:solidFill>
                  <a:latin typeface="FRUTIGER LT 45 LIGHT" panose="02000503000000000000" pitchFamily="2" charset="0"/>
                </a:rPr>
                <a:t>á</a:t>
              </a:r>
              <a:r>
                <a:rPr lang="en-MX" sz="1500">
                  <a:solidFill>
                    <a:schemeClr val="bg1"/>
                  </a:solidFill>
                  <a:latin typeface="FRUTIGER LT 45 LIGHT" panose="02000503000000000000" pitchFamily="2" charset="0"/>
                </a:rPr>
                <a:t>mic</a:t>
              </a:r>
              <a:r>
                <a:rPr lang="es-MX" sz="1500">
                  <a:solidFill>
                    <a:schemeClr val="bg1"/>
                  </a:solidFill>
                  <a:latin typeface="FRUTIGER LT 45 LIGHT" panose="02000503000000000000" pitchFamily="2" charset="0"/>
                </a:rPr>
                <a:t>a</a:t>
              </a:r>
              <a:endParaRPr lang="en-MX" sz="1500">
                <a:solidFill>
                  <a:schemeClr val="bg1"/>
                </a:solidFill>
                <a:latin typeface="FRUTIGER LT 45 LIGHT" panose="02000503000000000000" pitchFamily="2" charset="0"/>
              </a:endParaRPr>
            </a:p>
          </p:txBody>
        </p:sp>
      </p:grpSp>
      <p:grpSp>
        <p:nvGrpSpPr>
          <p:cNvPr id="193" name="Tech Specs Table limit weight">
            <a:extLst>
              <a:ext uri="{FF2B5EF4-FFF2-40B4-BE49-F238E27FC236}">
                <a16:creationId xmlns:a16="http://schemas.microsoft.com/office/drawing/2014/main" id="{B239EAB4-BE27-C39C-32DD-F1EF7F9FF9E5}"/>
              </a:ext>
            </a:extLst>
          </p:cNvPr>
          <p:cNvGrpSpPr/>
          <p:nvPr/>
        </p:nvGrpSpPr>
        <p:grpSpPr>
          <a:xfrm>
            <a:off x="13894827" y="3650098"/>
            <a:ext cx="5838366" cy="323165"/>
            <a:chOff x="7915624" y="3744368"/>
            <a:chExt cx="5838366" cy="323165"/>
          </a:xfrm>
        </p:grpSpPr>
        <p:sp>
          <p:nvSpPr>
            <p:cNvPr id="194" name="TextBox 193">
              <a:extLst>
                <a:ext uri="{FF2B5EF4-FFF2-40B4-BE49-F238E27FC236}">
                  <a16:creationId xmlns:a16="http://schemas.microsoft.com/office/drawing/2014/main" id="{7C54CB98-6756-2764-55BD-D81CE8CAEDCF}"/>
                </a:ext>
              </a:extLst>
            </p:cNvPr>
            <p:cNvSpPr txBox="1"/>
            <p:nvPr/>
          </p:nvSpPr>
          <p:spPr>
            <a:xfrm>
              <a:off x="7915624" y="3744368"/>
              <a:ext cx="2729931" cy="323165"/>
            </a:xfrm>
            <a:prstGeom prst="rect">
              <a:avLst/>
            </a:prstGeom>
            <a:solidFill>
              <a:srgbClr val="F47F26"/>
            </a:solidFill>
            <a:ln>
              <a:noFill/>
            </a:ln>
          </p:spPr>
          <p:txBody>
            <a:bodyPr wrap="square" rtlCol="0">
              <a:spAutoFit/>
            </a:bodyPr>
            <a:lstStyle/>
            <a:p>
              <a:r>
                <a:rPr lang="es-MX" sz="1500" dirty="0">
                  <a:solidFill>
                    <a:schemeClr val="bg1"/>
                  </a:solidFill>
                  <a:latin typeface="FRUTIGER LT 45 LIGHT" panose="02000503000000000000" pitchFamily="2" charset="0"/>
                </a:rPr>
                <a:t>Peso límite de la mesa</a:t>
              </a:r>
              <a:endParaRPr lang="en-MX" sz="1500" dirty="0">
                <a:solidFill>
                  <a:schemeClr val="bg1"/>
                </a:solidFill>
                <a:latin typeface="FRUTIGER LT 45 LIGHT" panose="02000503000000000000" pitchFamily="2" charset="0"/>
              </a:endParaRPr>
            </a:p>
          </p:txBody>
        </p:sp>
        <p:sp>
          <p:nvSpPr>
            <p:cNvPr id="195" name="TextBox 194">
              <a:extLst>
                <a:ext uri="{FF2B5EF4-FFF2-40B4-BE49-F238E27FC236}">
                  <a16:creationId xmlns:a16="http://schemas.microsoft.com/office/drawing/2014/main" id="{907D61A9-D64F-1603-A075-1EB2C45A4F8A}"/>
                </a:ext>
              </a:extLst>
            </p:cNvPr>
            <p:cNvSpPr txBox="1"/>
            <p:nvPr/>
          </p:nvSpPr>
          <p:spPr>
            <a:xfrm>
              <a:off x="10708290" y="3744368"/>
              <a:ext cx="3045700" cy="323165"/>
            </a:xfrm>
            <a:prstGeom prst="rect">
              <a:avLst/>
            </a:prstGeom>
            <a:solidFill>
              <a:srgbClr val="F47F26"/>
            </a:solidFill>
            <a:ln>
              <a:noFill/>
            </a:ln>
          </p:spPr>
          <p:txBody>
            <a:bodyPr wrap="square" rtlCol="0">
              <a:spAutoFit/>
            </a:bodyPr>
            <a:lstStyle/>
            <a:p>
              <a:r>
                <a:rPr lang="en-MX" sz="1500">
                  <a:solidFill>
                    <a:schemeClr val="bg1"/>
                  </a:solidFill>
                  <a:latin typeface="FRUTIGER LT 45 LIGHT" panose="02000503000000000000" pitchFamily="2" charset="0"/>
                </a:rPr>
                <a:t>716 lbs </a:t>
              </a:r>
              <a:r>
                <a:rPr lang="es-MX" sz="1500">
                  <a:solidFill>
                    <a:schemeClr val="bg1"/>
                  </a:solidFill>
                  <a:latin typeface="FRUTIGER LT 45 LIGHT" panose="02000503000000000000" pitchFamily="2" charset="0"/>
                </a:rPr>
                <a:t>Estática</a:t>
              </a:r>
              <a:endParaRPr lang="en-MX" sz="1500">
                <a:solidFill>
                  <a:schemeClr val="bg1"/>
                </a:solidFill>
                <a:latin typeface="FRUTIGER LT 45 LIGHT" panose="02000503000000000000" pitchFamily="2" charset="0"/>
              </a:endParaRPr>
            </a:p>
          </p:txBody>
        </p:sp>
      </p:grpSp>
      <p:sp>
        <p:nvSpPr>
          <p:cNvPr id="196" name="Subtitle Tech Specs">
            <a:extLst>
              <a:ext uri="{FF2B5EF4-FFF2-40B4-BE49-F238E27FC236}">
                <a16:creationId xmlns:a16="http://schemas.microsoft.com/office/drawing/2014/main" id="{D54B4773-07F8-9B9C-721E-3B95E4442406}"/>
              </a:ext>
            </a:extLst>
          </p:cNvPr>
          <p:cNvSpPr txBox="1"/>
          <p:nvPr/>
        </p:nvSpPr>
        <p:spPr>
          <a:xfrm>
            <a:off x="13824040" y="1509389"/>
            <a:ext cx="2633726" cy="307777"/>
          </a:xfrm>
          <a:prstGeom prst="rect">
            <a:avLst/>
          </a:prstGeom>
          <a:noFill/>
        </p:spPr>
        <p:txBody>
          <a:bodyPr wrap="square" rtlCol="0">
            <a:spAutoFit/>
          </a:bodyPr>
          <a:lstStyle/>
          <a:p>
            <a:r>
              <a:rPr lang="es-MX" sz="1400" dirty="0">
                <a:solidFill>
                  <a:srgbClr val="F47F26"/>
                </a:solidFill>
                <a:latin typeface="FRUTIGER LT 45 LIGHT" panose="02000503000000000000" pitchFamily="2" charset="0"/>
              </a:rPr>
              <a:t>Especificaciones Técnicas</a:t>
            </a:r>
          </a:p>
        </p:txBody>
      </p:sp>
      <p:sp>
        <p:nvSpPr>
          <p:cNvPr id="197" name="Subtitle Benefits">
            <a:extLst>
              <a:ext uri="{FF2B5EF4-FFF2-40B4-BE49-F238E27FC236}">
                <a16:creationId xmlns:a16="http://schemas.microsoft.com/office/drawing/2014/main" id="{5F02A803-F8FA-602A-2222-596EDCB013A8}"/>
              </a:ext>
            </a:extLst>
          </p:cNvPr>
          <p:cNvSpPr txBox="1"/>
          <p:nvPr/>
        </p:nvSpPr>
        <p:spPr>
          <a:xfrm>
            <a:off x="-4227097" y="2441960"/>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sp>
        <p:nvSpPr>
          <p:cNvPr id="198" name="Sybtitle Photo Gallery">
            <a:extLst>
              <a:ext uri="{FF2B5EF4-FFF2-40B4-BE49-F238E27FC236}">
                <a16:creationId xmlns:a16="http://schemas.microsoft.com/office/drawing/2014/main" id="{467C34C1-C07E-A320-F1B2-C23990225CBE}"/>
              </a:ext>
            </a:extLst>
          </p:cNvPr>
          <p:cNvSpPr txBox="1"/>
          <p:nvPr/>
        </p:nvSpPr>
        <p:spPr>
          <a:xfrm>
            <a:off x="13824040" y="874246"/>
            <a:ext cx="3786875"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199" name="Subtitle Detector Compatibility">
            <a:extLst>
              <a:ext uri="{FF2B5EF4-FFF2-40B4-BE49-F238E27FC236}">
                <a16:creationId xmlns:a16="http://schemas.microsoft.com/office/drawing/2014/main" id="{29342BDD-EFFF-8880-97D3-2B986E750610}"/>
              </a:ext>
            </a:extLst>
          </p:cNvPr>
          <p:cNvSpPr txBox="1"/>
          <p:nvPr/>
        </p:nvSpPr>
        <p:spPr>
          <a:xfrm>
            <a:off x="13824040" y="556674"/>
            <a:ext cx="4159015"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Compatibilidad de Detectores</a:t>
            </a:r>
          </a:p>
        </p:txBody>
      </p:sp>
      <p:sp>
        <p:nvSpPr>
          <p:cNvPr id="200" name="Footer Placeholder 4">
            <a:extLst>
              <a:ext uri="{FF2B5EF4-FFF2-40B4-BE49-F238E27FC236}">
                <a16:creationId xmlns:a16="http://schemas.microsoft.com/office/drawing/2014/main" id="{81B4DAA3-3F9A-B03D-C248-3AC9EA7CA832}"/>
              </a:ext>
            </a:extLst>
          </p:cNvPr>
          <p:cNvSpPr txBox="1">
            <a:spLocks/>
          </p:cNvSpPr>
          <p:nvPr/>
        </p:nvSpPr>
        <p:spPr>
          <a:xfrm>
            <a:off x="6178898" y="6356350"/>
            <a:ext cx="21600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©2025 Carestream Health, Inc. </a:t>
            </a:r>
          </a:p>
        </p:txBody>
      </p:sp>
      <p:sp>
        <p:nvSpPr>
          <p:cNvPr id="93" name="Menu Background">
            <a:extLst>
              <a:ext uri="{FF2B5EF4-FFF2-40B4-BE49-F238E27FC236}">
                <a16:creationId xmlns:a16="http://schemas.microsoft.com/office/drawing/2014/main" id="{04A09946-54BA-DF22-C1DA-547FA5CD79AB}"/>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14" name="Menu Portafolio">
            <a:hlinkClick r:id="rId24" action="ppaction://hlinksldjump"/>
            <a:extLst>
              <a:ext uri="{FF2B5EF4-FFF2-40B4-BE49-F238E27FC236}">
                <a16:creationId xmlns:a16="http://schemas.microsoft.com/office/drawing/2014/main" id="{5A02E1AB-F76A-AE78-D891-AAF1A0F0D489}"/>
              </a:ext>
            </a:extLst>
          </p:cNvPr>
          <p:cNvSpPr txBox="1"/>
          <p:nvPr/>
        </p:nvSpPr>
        <p:spPr>
          <a:xfrm>
            <a:off x="8814465"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15" name="Menu End Presentation">
            <a:hlinkClick r:id="" action="ppaction://hlinkshowjump?jump=lastslide"/>
            <a:extLst>
              <a:ext uri="{FF2B5EF4-FFF2-40B4-BE49-F238E27FC236}">
                <a16:creationId xmlns:a16="http://schemas.microsoft.com/office/drawing/2014/main" id="{D19E8910-5F4A-E4CD-CD3C-850062D6A398}"/>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16" name="Menu Detector">
            <a:hlinkClick r:id="rId25" action="ppaction://hlinksldjump"/>
            <a:extLst>
              <a:ext uri="{FF2B5EF4-FFF2-40B4-BE49-F238E27FC236}">
                <a16:creationId xmlns:a16="http://schemas.microsoft.com/office/drawing/2014/main" id="{DBEBB030-C858-9E57-8271-E7B35E3FBAC2}"/>
              </a:ext>
            </a:extLst>
          </p:cNvPr>
          <p:cNvSpPr txBox="1"/>
          <p:nvPr/>
        </p:nvSpPr>
        <p:spPr>
          <a:xfrm>
            <a:off x="7407634"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17" name="Menu Photo Gallery">
            <a:hlinkClick r:id="rId26" action="ppaction://hlinksldjump"/>
            <a:extLst>
              <a:ext uri="{FF2B5EF4-FFF2-40B4-BE49-F238E27FC236}">
                <a16:creationId xmlns:a16="http://schemas.microsoft.com/office/drawing/2014/main" id="{7F8CF05A-33B4-4A80-440D-18C40C72934E}"/>
              </a:ext>
            </a:extLst>
          </p:cNvPr>
          <p:cNvSpPr txBox="1"/>
          <p:nvPr/>
        </p:nvSpPr>
        <p:spPr>
          <a:xfrm>
            <a:off x="6000803"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36" name="Menu Benefits">
            <a:hlinkClick r:id="rId27" action="ppaction://hlinksldjump"/>
            <a:extLst>
              <a:ext uri="{FF2B5EF4-FFF2-40B4-BE49-F238E27FC236}">
                <a16:creationId xmlns:a16="http://schemas.microsoft.com/office/drawing/2014/main" id="{D81483C3-17C1-23E4-6FEB-685D43EBE093}"/>
              </a:ext>
            </a:extLst>
          </p:cNvPr>
          <p:cNvSpPr txBox="1"/>
          <p:nvPr/>
        </p:nvSpPr>
        <p:spPr>
          <a:xfrm>
            <a:off x="459397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37" name="Menu Features">
            <a:hlinkClick r:id="rId28" action="ppaction://hlinksldjump"/>
            <a:extLst>
              <a:ext uri="{FF2B5EF4-FFF2-40B4-BE49-F238E27FC236}">
                <a16:creationId xmlns:a16="http://schemas.microsoft.com/office/drawing/2014/main" id="{303C5741-10A5-13DC-31EE-3497521F4F74}"/>
              </a:ext>
            </a:extLst>
          </p:cNvPr>
          <p:cNvSpPr txBox="1"/>
          <p:nvPr/>
        </p:nvSpPr>
        <p:spPr>
          <a:xfrm>
            <a:off x="318714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Características</a:t>
            </a:r>
          </a:p>
        </p:txBody>
      </p:sp>
      <p:sp>
        <p:nvSpPr>
          <p:cNvPr id="138" name="Menu Specifications">
            <a:hlinkClick r:id="rId29" action="ppaction://hlinksldjump"/>
            <a:extLst>
              <a:ext uri="{FF2B5EF4-FFF2-40B4-BE49-F238E27FC236}">
                <a16:creationId xmlns:a16="http://schemas.microsoft.com/office/drawing/2014/main" id="{677E4487-6A6E-0E29-1573-129762C70BFE}"/>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39" name="Carestream Logo Menu">
            <a:hlinkClick r:id="" action="ppaction://hlinkshowjump?jump=firstslide"/>
            <a:extLst>
              <a:ext uri="{FF2B5EF4-FFF2-40B4-BE49-F238E27FC236}">
                <a16:creationId xmlns:a16="http://schemas.microsoft.com/office/drawing/2014/main" id="{0C075EBE-5F4C-9B84-3723-F8B78F8E2D26}"/>
              </a:ext>
            </a:extLst>
          </p:cNvPr>
          <p:cNvPicPr>
            <a:picLocks noChangeAspect="1"/>
          </p:cNvPicPr>
          <p:nvPr/>
        </p:nvPicPr>
        <p:blipFill>
          <a:blip r:embed="rId30"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sp>
        <p:nvSpPr>
          <p:cNvPr id="201" name="Feature 1">
            <a:hlinkClick r:id="rId31" action="ppaction://hlinksldjump"/>
            <a:extLst>
              <a:ext uri="{FF2B5EF4-FFF2-40B4-BE49-F238E27FC236}">
                <a16:creationId xmlns:a16="http://schemas.microsoft.com/office/drawing/2014/main" id="{2C5298D7-8266-FAB7-69AE-2DA7DBD15C6E}"/>
              </a:ext>
            </a:extLst>
          </p:cNvPr>
          <p:cNvSpPr txBox="1"/>
          <p:nvPr/>
        </p:nvSpPr>
        <p:spPr>
          <a:xfrm>
            <a:off x="-52571" y="2505711"/>
            <a:ext cx="3559341" cy="369332"/>
          </a:xfrm>
          <a:prstGeom prst="rect">
            <a:avLst/>
          </a:prstGeom>
          <a:solidFill>
            <a:srgbClr val="F67F25"/>
          </a:solidFill>
          <a:ln>
            <a:noFill/>
          </a:ln>
        </p:spPr>
        <p:txBody>
          <a:bodyPr wrap="square" rtlCol="0">
            <a:spAutoFit/>
          </a:bodyPr>
          <a:lstStyle/>
          <a:p>
            <a:pPr algn="r"/>
            <a:r>
              <a:rPr lang="es-MX">
                <a:solidFill>
                  <a:schemeClr val="bg1"/>
                </a:solidFill>
                <a:latin typeface="FRUTIGER LT 45 LIGHT" panose="02000503000000000000" pitchFamily="2" charset="0"/>
              </a:rPr>
              <a:t>Inclinación de la mesa</a:t>
            </a:r>
            <a:endParaRPr lang="en-MX">
              <a:solidFill>
                <a:schemeClr val="bg1"/>
              </a:solidFill>
              <a:latin typeface="FRUTIGER LT 45 LIGHT" panose="02000503000000000000" pitchFamily="2" charset="0"/>
            </a:endParaRPr>
          </a:p>
        </p:txBody>
      </p:sp>
      <p:sp>
        <p:nvSpPr>
          <p:cNvPr id="202" name="Feature 2">
            <a:hlinkClick r:id="rId32" action="ppaction://hlinksldjump"/>
            <a:extLst>
              <a:ext uri="{FF2B5EF4-FFF2-40B4-BE49-F238E27FC236}">
                <a16:creationId xmlns:a16="http://schemas.microsoft.com/office/drawing/2014/main" id="{ECA1F4EF-31BC-E1F7-D0FA-AE30DF5D2B77}"/>
              </a:ext>
            </a:extLst>
          </p:cNvPr>
          <p:cNvSpPr txBox="1"/>
          <p:nvPr/>
        </p:nvSpPr>
        <p:spPr>
          <a:xfrm>
            <a:off x="-52571" y="2924309"/>
            <a:ext cx="3559342" cy="369332"/>
          </a:xfrm>
          <a:prstGeom prst="rect">
            <a:avLst/>
          </a:prstGeom>
          <a:solidFill>
            <a:schemeClr val="bg1">
              <a:lumMod val="75000"/>
            </a:schemeClr>
          </a:solidFill>
          <a:ln>
            <a:noFill/>
          </a:ln>
        </p:spPr>
        <p:txBody>
          <a:bodyPr wrap="square" rtlCol="0">
            <a:spAutoFit/>
          </a:bodyPr>
          <a:lstStyle/>
          <a:p>
            <a:pPr algn="r"/>
            <a:r>
              <a:rPr lang="en-US" dirty="0">
                <a:solidFill>
                  <a:schemeClr val="bg1"/>
                </a:solidFill>
                <a:latin typeface="FRUTIGER LT 45 LIGHT" panose="02000503000000000000" pitchFamily="2" charset="0"/>
              </a:rPr>
              <a:t>Comfort Pack</a:t>
            </a:r>
            <a:endParaRPr lang="en-MX" dirty="0">
              <a:solidFill>
                <a:schemeClr val="bg1"/>
              </a:solidFill>
              <a:latin typeface="FRUTIGER LT 45 LIGHT" panose="02000503000000000000" pitchFamily="2" charset="0"/>
            </a:endParaRPr>
          </a:p>
        </p:txBody>
      </p:sp>
      <p:sp>
        <p:nvSpPr>
          <p:cNvPr id="203" name="Feature 3">
            <a:hlinkClick r:id="rId33" action="ppaction://hlinksldjump"/>
            <a:extLst>
              <a:ext uri="{FF2B5EF4-FFF2-40B4-BE49-F238E27FC236}">
                <a16:creationId xmlns:a16="http://schemas.microsoft.com/office/drawing/2014/main" id="{B77EC487-F0EA-EA79-4AC7-6688C77ED388}"/>
              </a:ext>
            </a:extLst>
          </p:cNvPr>
          <p:cNvSpPr txBox="1"/>
          <p:nvPr/>
        </p:nvSpPr>
        <p:spPr>
          <a:xfrm>
            <a:off x="-52571" y="3342907"/>
            <a:ext cx="3559342" cy="369332"/>
          </a:xfrm>
          <a:prstGeom prst="rect">
            <a:avLst/>
          </a:prstGeom>
          <a:solidFill>
            <a:srgbClr val="F47F26"/>
          </a:solidFill>
          <a:ln>
            <a:noFill/>
          </a:ln>
        </p:spPr>
        <p:txBody>
          <a:bodyPr wrap="square" rtlCol="0">
            <a:spAutoFit/>
          </a:bodyPr>
          <a:lstStyle/>
          <a:p>
            <a:pPr algn="r"/>
            <a:r>
              <a:rPr lang="en-MX">
                <a:solidFill>
                  <a:schemeClr val="bg1"/>
                </a:solidFill>
                <a:latin typeface="FRUTIGER LT 45 LIGHT" panose="02000503000000000000" pitchFamily="2" charset="0"/>
              </a:rPr>
              <a:t>Auto LLI</a:t>
            </a:r>
          </a:p>
        </p:txBody>
      </p:sp>
      <p:sp>
        <p:nvSpPr>
          <p:cNvPr id="204" name="Feature 4">
            <a:hlinkClick r:id="rId34" action="ppaction://hlinksldjump"/>
            <a:extLst>
              <a:ext uri="{FF2B5EF4-FFF2-40B4-BE49-F238E27FC236}">
                <a16:creationId xmlns:a16="http://schemas.microsoft.com/office/drawing/2014/main" id="{85CD8A05-A300-CDEF-463A-B4E3D8A2252C}"/>
              </a:ext>
            </a:extLst>
          </p:cNvPr>
          <p:cNvSpPr txBox="1"/>
          <p:nvPr/>
        </p:nvSpPr>
        <p:spPr>
          <a:xfrm>
            <a:off x="-52571" y="3761505"/>
            <a:ext cx="3559342" cy="646331"/>
          </a:xfrm>
          <a:prstGeom prst="rect">
            <a:avLst/>
          </a:prstGeom>
          <a:solidFill>
            <a:srgbClr val="F47F26"/>
          </a:solidFill>
          <a:ln>
            <a:noFill/>
          </a:ln>
        </p:spPr>
        <p:txBody>
          <a:bodyPr wrap="square" rtlCol="0">
            <a:spAutoFit/>
          </a:bodyPr>
          <a:lstStyle/>
          <a:p>
            <a:pPr algn="r"/>
            <a:r>
              <a:rPr lang="es-MX">
                <a:solidFill>
                  <a:schemeClr val="bg1"/>
                </a:solidFill>
                <a:latin typeface="FRUTIGER LT 45 LIGHT" panose="02000503000000000000" pitchFamily="2" charset="0"/>
              </a:rPr>
              <a:t>Adquirir imágenes de un paciente en camilla o de pie</a:t>
            </a:r>
            <a:endParaRPr lang="en-MX">
              <a:solidFill>
                <a:schemeClr val="bg1"/>
              </a:solidFill>
              <a:latin typeface="FRUTIGER LT 45 LIGHT" panose="02000503000000000000" pitchFamily="2" charset="0"/>
            </a:endParaRPr>
          </a:p>
        </p:txBody>
      </p:sp>
      <p:sp>
        <p:nvSpPr>
          <p:cNvPr id="205" name="Feature 5">
            <a:hlinkClick r:id="rId35" action="ppaction://hlinksldjump"/>
            <a:extLst>
              <a:ext uri="{FF2B5EF4-FFF2-40B4-BE49-F238E27FC236}">
                <a16:creationId xmlns:a16="http://schemas.microsoft.com/office/drawing/2014/main" id="{FE272CE5-FD81-8A18-42D2-4FDC0364A3BE}"/>
              </a:ext>
            </a:extLst>
          </p:cNvPr>
          <p:cNvSpPr txBox="1"/>
          <p:nvPr/>
        </p:nvSpPr>
        <p:spPr>
          <a:xfrm>
            <a:off x="-52571" y="4457102"/>
            <a:ext cx="3559342" cy="369332"/>
          </a:xfrm>
          <a:prstGeom prst="rect">
            <a:avLst/>
          </a:prstGeom>
          <a:solidFill>
            <a:srgbClr val="F47F26"/>
          </a:solidFill>
          <a:ln>
            <a:noFill/>
          </a:ln>
        </p:spPr>
        <p:txBody>
          <a:bodyPr wrap="square" rtlCol="0">
            <a:spAutoFit/>
          </a:bodyPr>
          <a:lstStyle/>
          <a:p>
            <a:pPr algn="r"/>
            <a:r>
              <a:rPr lang="es-ES" err="1">
                <a:solidFill>
                  <a:schemeClr val="bg1"/>
                </a:solidFill>
                <a:latin typeface="FRUTIGER LT 45 LIGHT" panose="02000503000000000000" pitchFamily="2" charset="0"/>
              </a:rPr>
              <a:t>Go</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to</a:t>
            </a:r>
            <a:r>
              <a:rPr lang="es-ES">
                <a:solidFill>
                  <a:schemeClr val="bg1"/>
                </a:solidFill>
                <a:latin typeface="FRUTIGER LT 45 LIGHT" panose="02000503000000000000" pitchFamily="2" charset="0"/>
              </a:rPr>
              <a:t> position</a:t>
            </a:r>
            <a:endParaRPr lang="en-MX">
              <a:solidFill>
                <a:schemeClr val="bg1"/>
              </a:solidFill>
              <a:latin typeface="FRUTIGER LT 45 LIGHT" panose="02000503000000000000" pitchFamily="2" charset="0"/>
            </a:endParaRPr>
          </a:p>
        </p:txBody>
      </p:sp>
      <p:sp>
        <p:nvSpPr>
          <p:cNvPr id="206" name="feature 6">
            <a:hlinkClick r:id="rId36" action="ppaction://hlinksldjump"/>
            <a:extLst>
              <a:ext uri="{FF2B5EF4-FFF2-40B4-BE49-F238E27FC236}">
                <a16:creationId xmlns:a16="http://schemas.microsoft.com/office/drawing/2014/main" id="{14760F44-41E9-1381-957E-A4625F2D269C}"/>
              </a:ext>
            </a:extLst>
          </p:cNvPr>
          <p:cNvSpPr txBox="1"/>
          <p:nvPr/>
        </p:nvSpPr>
        <p:spPr>
          <a:xfrm>
            <a:off x="-52571" y="4875701"/>
            <a:ext cx="3559342" cy="923330"/>
          </a:xfrm>
          <a:prstGeom prst="rect">
            <a:avLst/>
          </a:prstGeom>
          <a:solidFill>
            <a:srgbClr val="F47F26"/>
          </a:solidFill>
          <a:ln>
            <a:noFill/>
          </a:ln>
        </p:spPr>
        <p:txBody>
          <a:bodyPr wrap="square" rtlCol="0">
            <a:spAutoFit/>
          </a:bodyPr>
          <a:lstStyle/>
          <a:p>
            <a:pPr algn="r"/>
            <a:r>
              <a:rPr lang="es-MX">
                <a:solidFill>
                  <a:schemeClr val="bg1"/>
                </a:solidFill>
                <a:latin typeface="FRUTIGER LT 45 LIGHT" panose="02000503000000000000" pitchFamily="2" charset="0"/>
              </a:rPr>
              <a:t>La pantalla del cabezal del tubo permite ajustar técnicas y movimientos del equipo</a:t>
            </a:r>
            <a:endParaRPr lang="en-MX">
              <a:solidFill>
                <a:schemeClr val="bg1"/>
              </a:solidFill>
              <a:latin typeface="FRUTIGER LT 45 LIGHT" panose="02000503000000000000" pitchFamily="2" charset="0"/>
            </a:endParaRPr>
          </a:p>
        </p:txBody>
      </p:sp>
      <p:grpSp>
        <p:nvGrpSpPr>
          <p:cNvPr id="207" name="DETECTORS">
            <a:extLst>
              <a:ext uri="{FF2B5EF4-FFF2-40B4-BE49-F238E27FC236}">
                <a16:creationId xmlns:a16="http://schemas.microsoft.com/office/drawing/2014/main" id="{D49FF850-2B36-B01F-ED09-C62B63852F56}"/>
              </a:ext>
            </a:extLst>
          </p:cNvPr>
          <p:cNvGrpSpPr/>
          <p:nvPr/>
        </p:nvGrpSpPr>
        <p:grpSpPr>
          <a:xfrm>
            <a:off x="-7890919" y="4139232"/>
            <a:ext cx="2042338" cy="2120888"/>
            <a:chOff x="5247304" y="4372963"/>
            <a:chExt cx="2042338" cy="2120888"/>
          </a:xfrm>
        </p:grpSpPr>
        <p:sp>
          <p:nvSpPr>
            <p:cNvPr id="208" name="Rectangulo Detectors">
              <a:hlinkClick r:id="rId37" action="ppaction://hlinksldjump"/>
              <a:extLst>
                <a:ext uri="{FF2B5EF4-FFF2-40B4-BE49-F238E27FC236}">
                  <a16:creationId xmlns:a16="http://schemas.microsoft.com/office/drawing/2014/main" id="{21486B8B-9161-251B-D53A-BDA4E6E726E6}"/>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9" name="TextBox Detectors">
              <a:hlinkClick r:id="rId37" action="ppaction://hlinksldjump"/>
              <a:extLst>
                <a:ext uri="{FF2B5EF4-FFF2-40B4-BE49-F238E27FC236}">
                  <a16:creationId xmlns:a16="http://schemas.microsoft.com/office/drawing/2014/main" id="{6DFCFC4F-94C6-98C5-AD33-B4494FD74419}"/>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10" name="Product image Detectors">
              <a:hlinkClick r:id="rId37" action="ppaction://hlinksldjump"/>
              <a:extLst>
                <a:ext uri="{FF2B5EF4-FFF2-40B4-BE49-F238E27FC236}">
                  <a16:creationId xmlns:a16="http://schemas.microsoft.com/office/drawing/2014/main" id="{30ECCF00-2F33-D563-7173-6F8793295527}"/>
                </a:ext>
              </a:extLst>
            </p:cNvPr>
            <p:cNvPicPr>
              <a:picLocks noChangeAspect="1"/>
            </p:cNvPicPr>
            <p:nvPr/>
          </p:nvPicPr>
          <p:blipFill>
            <a:blip r:embed="rId38"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15203706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506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20000">
                <p:cTn id="7" fill="remove"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Slide_4_low" descr="Slide_4_low">
            <a:hlinkClick r:id="" action="ppaction://media"/>
            <a:extLst>
              <a:ext uri="{FF2B5EF4-FFF2-40B4-BE49-F238E27FC236}">
                <a16:creationId xmlns:a16="http://schemas.microsoft.com/office/drawing/2014/main" id="{67E9376D-0942-C456-DFB1-3BCC9740A3D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832000" y="1135957"/>
            <a:ext cx="9360000" cy="5265000"/>
          </a:xfrm>
          <a:prstGeom prst="rect">
            <a:avLst/>
          </a:prstGeom>
        </p:spPr>
      </p:pic>
      <p:pic>
        <p:nvPicPr>
          <p:cNvPr id="78" name="C logo">
            <a:extLst>
              <a:ext uri="{FF2B5EF4-FFF2-40B4-BE49-F238E27FC236}">
                <a16:creationId xmlns:a16="http://schemas.microsoft.com/office/drawing/2014/main" id="{7E8F012E-1294-1206-4EB2-024BE997E366}"/>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172332" y="1285742"/>
            <a:ext cx="451532" cy="451532"/>
          </a:xfrm>
          <a:prstGeom prst="rect">
            <a:avLst/>
          </a:prstGeom>
        </p:spPr>
      </p:pic>
      <p:sp>
        <p:nvSpPr>
          <p:cNvPr id="79" name="Subtitle">
            <a:extLst>
              <a:ext uri="{FF2B5EF4-FFF2-40B4-BE49-F238E27FC236}">
                <a16:creationId xmlns:a16="http://schemas.microsoft.com/office/drawing/2014/main" id="{F0C805EF-FEC8-1C97-2928-779E630DBCE2}"/>
              </a:ext>
            </a:extLst>
          </p:cNvPr>
          <p:cNvSpPr txBox="1"/>
          <p:nvPr/>
        </p:nvSpPr>
        <p:spPr>
          <a:xfrm>
            <a:off x="0" y="2075464"/>
            <a:ext cx="2866267" cy="307777"/>
          </a:xfrm>
          <a:prstGeom prst="rect">
            <a:avLst/>
          </a:prstGeom>
          <a:noFill/>
        </p:spPr>
        <p:txBody>
          <a:bodyPr wrap="square" rtlCol="0">
            <a:spAutoFit/>
          </a:bodyPr>
          <a:lstStyle/>
          <a:p>
            <a:pPr algn="r"/>
            <a:r>
              <a:rPr lang="es-MX" sz="1400">
                <a:solidFill>
                  <a:srgbClr val="F47F26"/>
                </a:solidFill>
                <a:latin typeface="FRUTIGER LT 45 LIGHT" panose="02000503000000000000" pitchFamily="2" charset="0"/>
              </a:rPr>
              <a:t>Características</a:t>
            </a:r>
            <a:endParaRPr lang="es-MX" sz="1600">
              <a:solidFill>
                <a:srgbClr val="F47F26"/>
              </a:solidFill>
              <a:latin typeface="FRUTIGER LT 45 LIGHT" panose="02000503000000000000" pitchFamily="2" charset="0"/>
            </a:endParaRPr>
          </a:p>
        </p:txBody>
      </p:sp>
      <p:sp>
        <p:nvSpPr>
          <p:cNvPr id="80" name="Title">
            <a:extLst>
              <a:ext uri="{FF2B5EF4-FFF2-40B4-BE49-F238E27FC236}">
                <a16:creationId xmlns:a16="http://schemas.microsoft.com/office/drawing/2014/main" id="{B4467604-D6EA-99ED-1E21-64D3E189400B}"/>
              </a:ext>
            </a:extLst>
          </p:cNvPr>
          <p:cNvSpPr txBox="1"/>
          <p:nvPr/>
        </p:nvSpPr>
        <p:spPr>
          <a:xfrm>
            <a:off x="0" y="1823717"/>
            <a:ext cx="2848768" cy="338554"/>
          </a:xfrm>
          <a:prstGeom prst="rect">
            <a:avLst/>
          </a:prstGeom>
          <a:noFill/>
        </p:spPr>
        <p:txBody>
          <a:bodyPr wrap="square" rtlCol="0">
            <a:spAutoFit/>
          </a:bodyPr>
          <a:lstStyle/>
          <a:p>
            <a:pPr algn="r"/>
            <a:r>
              <a:rPr lang="en-US" sz="1600" b="1">
                <a:latin typeface="FRUTIGER LT 65" panose="02000503000000000000" pitchFamily="2" charset="0"/>
              </a:rPr>
              <a:t>DRX-Excel Plus</a:t>
            </a:r>
          </a:p>
        </p:txBody>
      </p:sp>
      <p:sp>
        <p:nvSpPr>
          <p:cNvPr id="141" name="Thank you Title">
            <a:extLst>
              <a:ext uri="{FF2B5EF4-FFF2-40B4-BE49-F238E27FC236}">
                <a16:creationId xmlns:a16="http://schemas.microsoft.com/office/drawing/2014/main" id="{D00E0E36-9444-D943-D76C-AEB1BE12B6EE}"/>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42" name="Why Us picture">
            <a:extLst>
              <a:ext uri="{FF2B5EF4-FFF2-40B4-BE49-F238E27FC236}">
                <a16:creationId xmlns:a16="http://schemas.microsoft.com/office/drawing/2014/main" id="{6BA8C047-CC72-C691-6955-F4F3CEEF93F9}"/>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43" name="Our Portafolio text box">
            <a:extLst>
              <a:ext uri="{FF2B5EF4-FFF2-40B4-BE49-F238E27FC236}">
                <a16:creationId xmlns:a16="http://schemas.microsoft.com/office/drawing/2014/main" id="{20F368AC-F729-C4BC-BA22-20E56A5E258B}"/>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44" name="Medical Imaging Title">
            <a:extLst>
              <a:ext uri="{FF2B5EF4-FFF2-40B4-BE49-F238E27FC236}">
                <a16:creationId xmlns:a16="http://schemas.microsoft.com/office/drawing/2014/main" id="{EE0A0528-36F1-F826-2423-BDA2B4E78E03}"/>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45" name="We Care Text">
            <a:extLst>
              <a:ext uri="{FF2B5EF4-FFF2-40B4-BE49-F238E27FC236}">
                <a16:creationId xmlns:a16="http://schemas.microsoft.com/office/drawing/2014/main" id="{A721ED2D-C07A-98AE-5626-E3B553ACCF06}"/>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46" name="Thank you image">
            <a:extLst>
              <a:ext uri="{FF2B5EF4-FFF2-40B4-BE49-F238E27FC236}">
                <a16:creationId xmlns:a16="http://schemas.microsoft.com/office/drawing/2014/main" id="{FE408901-ED42-181E-ED2C-4BB1019B6284}"/>
              </a:ext>
            </a:extLst>
          </p:cNvPr>
          <p:cNvPicPr>
            <a:picLocks noChangeAspect="1"/>
          </p:cNvPicPr>
          <p:nvPr/>
        </p:nvPicPr>
        <p:blipFill>
          <a:blip r:embed="rId8"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47" name="PRINTING">
            <a:extLst>
              <a:ext uri="{FF2B5EF4-FFF2-40B4-BE49-F238E27FC236}">
                <a16:creationId xmlns:a16="http://schemas.microsoft.com/office/drawing/2014/main" id="{C2CA6638-C316-FC36-C917-6E7861C7AC51}"/>
              </a:ext>
            </a:extLst>
          </p:cNvPr>
          <p:cNvGrpSpPr/>
          <p:nvPr/>
        </p:nvGrpSpPr>
        <p:grpSpPr>
          <a:xfrm>
            <a:off x="-4150933" y="4208655"/>
            <a:ext cx="2263350" cy="1982042"/>
            <a:chOff x="9691837" y="4522498"/>
            <a:chExt cx="2263350" cy="1982042"/>
          </a:xfrm>
        </p:grpSpPr>
        <p:sp>
          <p:nvSpPr>
            <p:cNvPr id="148" name="Rectangulo Printing">
              <a:hlinkClick r:id="rId9" action="ppaction://hlinksldjump"/>
              <a:extLst>
                <a:ext uri="{FF2B5EF4-FFF2-40B4-BE49-F238E27FC236}">
                  <a16:creationId xmlns:a16="http://schemas.microsoft.com/office/drawing/2014/main" id="{4216D9DB-E480-B84C-84DE-B167F5AB661E}"/>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49" name="TextBox Printing">
              <a:hlinkClick r:id="rId9" action="ppaction://hlinksldjump"/>
              <a:extLst>
                <a:ext uri="{FF2B5EF4-FFF2-40B4-BE49-F238E27FC236}">
                  <a16:creationId xmlns:a16="http://schemas.microsoft.com/office/drawing/2014/main" id="{6C598573-A8B9-3DF5-A729-99E8CA38953C}"/>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50" name="Prodcut image 5950">
              <a:hlinkClick r:id="rId9" action="ppaction://hlinksldjump"/>
              <a:extLst>
                <a:ext uri="{FF2B5EF4-FFF2-40B4-BE49-F238E27FC236}">
                  <a16:creationId xmlns:a16="http://schemas.microsoft.com/office/drawing/2014/main" id="{98A7E746-DFE4-371C-5871-B188F1EED8CB}"/>
                </a:ext>
              </a:extLst>
            </p:cNvPr>
            <p:cNvPicPr>
              <a:picLocks noChangeAspect="1" noChangeArrowheads="1"/>
            </p:cNvPicPr>
            <p:nvPr/>
          </p:nvPicPr>
          <p:blipFill>
            <a:blip r:embed="rId10"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51" name="Vita Flex">
              <a:hlinkClick r:id="rId9" action="ppaction://hlinksldjump"/>
              <a:extLst>
                <a:ext uri="{FF2B5EF4-FFF2-40B4-BE49-F238E27FC236}">
                  <a16:creationId xmlns:a16="http://schemas.microsoft.com/office/drawing/2014/main" id="{4B53508F-41E7-A292-7412-F410D0F56257}"/>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56" name="RISE">
            <a:extLst>
              <a:ext uri="{FF2B5EF4-FFF2-40B4-BE49-F238E27FC236}">
                <a16:creationId xmlns:a16="http://schemas.microsoft.com/office/drawing/2014/main" id="{F07F95E8-F6A5-7C9C-E8CF-A18A0ED9A7E6}"/>
              </a:ext>
            </a:extLst>
          </p:cNvPr>
          <p:cNvGrpSpPr/>
          <p:nvPr/>
        </p:nvGrpSpPr>
        <p:grpSpPr>
          <a:xfrm>
            <a:off x="-11285110" y="4208655"/>
            <a:ext cx="2042338" cy="1982042"/>
            <a:chOff x="3870208" y="4306822"/>
            <a:chExt cx="2042338" cy="1982042"/>
          </a:xfrm>
        </p:grpSpPr>
        <p:grpSp>
          <p:nvGrpSpPr>
            <p:cNvPr id="157" name="RISE">
              <a:extLst>
                <a:ext uri="{FF2B5EF4-FFF2-40B4-BE49-F238E27FC236}">
                  <a16:creationId xmlns:a16="http://schemas.microsoft.com/office/drawing/2014/main" id="{9AF591C8-B732-8F4F-4076-578973948A1E}"/>
                </a:ext>
              </a:extLst>
            </p:cNvPr>
            <p:cNvGrpSpPr/>
            <p:nvPr/>
          </p:nvGrpSpPr>
          <p:grpSpPr>
            <a:xfrm>
              <a:off x="3870208" y="4306822"/>
              <a:ext cx="2042338" cy="1982042"/>
              <a:chOff x="2933238" y="4372963"/>
              <a:chExt cx="2042338" cy="1982042"/>
            </a:xfrm>
          </p:grpSpPr>
          <p:sp>
            <p:nvSpPr>
              <p:cNvPr id="159" name="Rectangulo Rise">
                <a:hlinkClick r:id="rId12" action="ppaction://hlinksldjump"/>
                <a:extLst>
                  <a:ext uri="{FF2B5EF4-FFF2-40B4-BE49-F238E27FC236}">
                    <a16:creationId xmlns:a16="http://schemas.microsoft.com/office/drawing/2014/main" id="{5B2B1E0F-BD40-38E1-A8E3-211588093FC5}"/>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0" name="TextBox Rise">
                <a:hlinkClick r:id="rId12" action="ppaction://hlinksldjump"/>
                <a:extLst>
                  <a:ext uri="{FF2B5EF4-FFF2-40B4-BE49-F238E27FC236}">
                    <a16:creationId xmlns:a16="http://schemas.microsoft.com/office/drawing/2014/main" id="{6DDA3AE9-AD3E-7610-4810-7753D282261F}"/>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58" name="Picture 157">
              <a:hlinkClick r:id="rId12" action="ppaction://hlinksldjump"/>
              <a:extLst>
                <a:ext uri="{FF2B5EF4-FFF2-40B4-BE49-F238E27FC236}">
                  <a16:creationId xmlns:a16="http://schemas.microsoft.com/office/drawing/2014/main" id="{DEBA4E2A-F2B8-6999-B417-134233D06A80}"/>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61" name="REVOLUTION">
            <a:extLst>
              <a:ext uri="{FF2B5EF4-FFF2-40B4-BE49-F238E27FC236}">
                <a16:creationId xmlns:a16="http://schemas.microsoft.com/office/drawing/2014/main" id="{A9822CC1-E9BF-C82D-3C05-9A11490DA74D}"/>
              </a:ext>
            </a:extLst>
          </p:cNvPr>
          <p:cNvGrpSpPr/>
          <p:nvPr/>
        </p:nvGrpSpPr>
        <p:grpSpPr>
          <a:xfrm>
            <a:off x="-14975241" y="4203612"/>
            <a:ext cx="2062983" cy="1992129"/>
            <a:chOff x="612262" y="4383050"/>
            <a:chExt cx="2062983" cy="1992129"/>
          </a:xfrm>
        </p:grpSpPr>
        <p:sp>
          <p:nvSpPr>
            <p:cNvPr id="162" name="Rectangulo Revolution">
              <a:hlinkClick r:id="rId14" action="ppaction://hlinksldjump"/>
              <a:extLst>
                <a:ext uri="{FF2B5EF4-FFF2-40B4-BE49-F238E27FC236}">
                  <a16:creationId xmlns:a16="http://schemas.microsoft.com/office/drawing/2014/main" id="{1A7320BC-64DE-CC9B-8227-F3147427EB73}"/>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63" name="Prodcut image Revolution">
              <a:hlinkClick r:id="rId14" action="ppaction://hlinksldjump"/>
              <a:extLst>
                <a:ext uri="{FF2B5EF4-FFF2-40B4-BE49-F238E27FC236}">
                  <a16:creationId xmlns:a16="http://schemas.microsoft.com/office/drawing/2014/main" id="{AD68A71C-ABDC-76EF-8029-A37F054E3002}"/>
                </a:ext>
              </a:extLst>
            </p:cNvPr>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64" name="TextBox Revolution">
              <a:hlinkClick r:id="rId14" action="ppaction://hlinksldjump"/>
              <a:extLst>
                <a:ext uri="{FF2B5EF4-FFF2-40B4-BE49-F238E27FC236}">
                  <a16:creationId xmlns:a16="http://schemas.microsoft.com/office/drawing/2014/main" id="{268D6805-3942-18BA-E801-109B09604B0C}"/>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65" name="EXCEL">
            <a:extLst>
              <a:ext uri="{FF2B5EF4-FFF2-40B4-BE49-F238E27FC236}">
                <a16:creationId xmlns:a16="http://schemas.microsoft.com/office/drawing/2014/main" id="{EDDBC671-E747-0AA3-8B94-F0FA2E9A0817}"/>
              </a:ext>
            </a:extLst>
          </p:cNvPr>
          <p:cNvGrpSpPr/>
          <p:nvPr/>
        </p:nvGrpSpPr>
        <p:grpSpPr>
          <a:xfrm>
            <a:off x="26541013" y="1885505"/>
            <a:ext cx="2057103" cy="1982042"/>
            <a:chOff x="9706418" y="2036246"/>
            <a:chExt cx="2057103" cy="1982042"/>
          </a:xfrm>
        </p:grpSpPr>
        <p:sp>
          <p:nvSpPr>
            <p:cNvPr id="166" name="Rectangulo Excel">
              <a:hlinkClick r:id="rId16" action="ppaction://hlinksldjump"/>
              <a:extLst>
                <a:ext uri="{FF2B5EF4-FFF2-40B4-BE49-F238E27FC236}">
                  <a16:creationId xmlns:a16="http://schemas.microsoft.com/office/drawing/2014/main" id="{1FE53D85-CDCA-08C4-35D0-3206101C9CBB}"/>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7" name="TextBox Excel">
              <a:hlinkClick r:id="rId16" action="ppaction://hlinksldjump"/>
              <a:extLst>
                <a:ext uri="{FF2B5EF4-FFF2-40B4-BE49-F238E27FC236}">
                  <a16:creationId xmlns:a16="http://schemas.microsoft.com/office/drawing/2014/main" id="{F7B7E072-3EC1-6ED2-4585-B579F9CAFE46}"/>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68" name="Product image Excel">
              <a:hlinkClick r:id="rId16" action="ppaction://hlinksldjump"/>
              <a:extLst>
                <a:ext uri="{FF2B5EF4-FFF2-40B4-BE49-F238E27FC236}">
                  <a16:creationId xmlns:a16="http://schemas.microsoft.com/office/drawing/2014/main" id="{3E1DFF18-F91A-68A9-9F0E-D6836F0C220B}"/>
                </a:ext>
              </a:extLst>
            </p:cNvPr>
            <p:cNvPicPr>
              <a:picLocks noChangeAspect="1"/>
            </p:cNvPicPr>
            <p:nvPr/>
          </p:nvPicPr>
          <p:blipFill>
            <a:blip r:embed="rId17"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69" name="COMPAS OTC">
            <a:extLst>
              <a:ext uri="{FF2B5EF4-FFF2-40B4-BE49-F238E27FC236}">
                <a16:creationId xmlns:a16="http://schemas.microsoft.com/office/drawing/2014/main" id="{2E3DE2EF-56B9-50CD-C96A-33476DFD07DC}"/>
              </a:ext>
            </a:extLst>
          </p:cNvPr>
          <p:cNvGrpSpPr/>
          <p:nvPr/>
        </p:nvGrpSpPr>
        <p:grpSpPr>
          <a:xfrm>
            <a:off x="22389051" y="1885505"/>
            <a:ext cx="2042338" cy="1982042"/>
            <a:chOff x="5078285" y="2036246"/>
            <a:chExt cx="2042338" cy="1982042"/>
          </a:xfrm>
        </p:grpSpPr>
        <p:sp>
          <p:nvSpPr>
            <p:cNvPr id="170" name="Rectangulo Compas OTC">
              <a:hlinkClick r:id="rId18" action="ppaction://hlinksldjump"/>
              <a:extLst>
                <a:ext uri="{FF2B5EF4-FFF2-40B4-BE49-F238E27FC236}">
                  <a16:creationId xmlns:a16="http://schemas.microsoft.com/office/drawing/2014/main" id="{786B3BA5-624E-45C9-4344-335719A5E9E1}"/>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1" name="TextBox Compass OTC">
              <a:hlinkClick r:id="rId18" action="ppaction://hlinksldjump"/>
              <a:extLst>
                <a:ext uri="{FF2B5EF4-FFF2-40B4-BE49-F238E27FC236}">
                  <a16:creationId xmlns:a16="http://schemas.microsoft.com/office/drawing/2014/main" id="{2810A4EE-0B4D-608C-CF39-ACE14068CDA8}"/>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72" name="Product image Compass OTC">
              <a:hlinkClick r:id="rId18" action="ppaction://hlinksldjump"/>
              <a:extLst>
                <a:ext uri="{FF2B5EF4-FFF2-40B4-BE49-F238E27FC236}">
                  <a16:creationId xmlns:a16="http://schemas.microsoft.com/office/drawing/2014/main" id="{59F57D58-6851-53BF-CCD4-A1DBCB6F9644}"/>
                </a:ext>
              </a:extLst>
            </p:cNvPr>
            <p:cNvPicPr>
              <a:picLocks noChangeAspect="1"/>
            </p:cNvPicPr>
            <p:nvPr/>
          </p:nvPicPr>
          <p:blipFill rotWithShape="1">
            <a:blip r:embed="rId19"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73" name="COMPASS FMT">
            <a:extLst>
              <a:ext uri="{FF2B5EF4-FFF2-40B4-BE49-F238E27FC236}">
                <a16:creationId xmlns:a16="http://schemas.microsoft.com/office/drawing/2014/main" id="{153ADEE1-9E4D-DBB3-A03F-0C2EE4FC2B22}"/>
              </a:ext>
            </a:extLst>
          </p:cNvPr>
          <p:cNvGrpSpPr/>
          <p:nvPr/>
        </p:nvGrpSpPr>
        <p:grpSpPr>
          <a:xfrm>
            <a:off x="18200403" y="1885505"/>
            <a:ext cx="2042338" cy="1982042"/>
            <a:chOff x="2774521" y="2046333"/>
            <a:chExt cx="2042338" cy="1982042"/>
          </a:xfrm>
        </p:grpSpPr>
        <p:grpSp>
          <p:nvGrpSpPr>
            <p:cNvPr id="174" name="Group 173">
              <a:extLst>
                <a:ext uri="{FF2B5EF4-FFF2-40B4-BE49-F238E27FC236}">
                  <a16:creationId xmlns:a16="http://schemas.microsoft.com/office/drawing/2014/main" id="{D7C12D41-19BA-F2F1-834C-4096E8B860AE}"/>
                </a:ext>
              </a:extLst>
            </p:cNvPr>
            <p:cNvGrpSpPr/>
            <p:nvPr/>
          </p:nvGrpSpPr>
          <p:grpSpPr>
            <a:xfrm>
              <a:off x="2774521" y="2046333"/>
              <a:ext cx="2042338" cy="1982042"/>
              <a:chOff x="2774521" y="2046333"/>
              <a:chExt cx="2042338" cy="1982042"/>
            </a:xfrm>
          </p:grpSpPr>
          <p:sp>
            <p:nvSpPr>
              <p:cNvPr id="176" name="Rectangulo Horizon">
                <a:hlinkClick r:id="rId20" action="ppaction://hlinksldjump"/>
                <a:extLst>
                  <a:ext uri="{FF2B5EF4-FFF2-40B4-BE49-F238E27FC236}">
                    <a16:creationId xmlns:a16="http://schemas.microsoft.com/office/drawing/2014/main" id="{4E5852FA-FBB4-1EA6-7BF4-C69640DB7C86}"/>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7" name="TextBox Compass FMT">
                <a:hlinkClick r:id="rId20" action="ppaction://hlinksldjump"/>
                <a:extLst>
                  <a:ext uri="{FF2B5EF4-FFF2-40B4-BE49-F238E27FC236}">
                    <a16:creationId xmlns:a16="http://schemas.microsoft.com/office/drawing/2014/main" id="{5FC54A9F-91BA-6AC7-508C-17CF77E214A9}"/>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75" name="Picture 174">
              <a:hlinkClick r:id="rId20" action="ppaction://hlinksldjump"/>
              <a:extLst>
                <a:ext uri="{FF2B5EF4-FFF2-40B4-BE49-F238E27FC236}">
                  <a16:creationId xmlns:a16="http://schemas.microsoft.com/office/drawing/2014/main" id="{F665086C-CE83-2628-814E-3E6A2D7D2496}"/>
                </a:ext>
              </a:extLst>
            </p:cNvPr>
            <p:cNvPicPr>
              <a:picLocks noChangeAspect="1"/>
            </p:cNvPicPr>
            <p:nvPr/>
          </p:nvPicPr>
          <p:blipFill rotWithShape="1">
            <a:blip r:embed="rId21"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78" name="HORIZON">
            <a:extLst>
              <a:ext uri="{FF2B5EF4-FFF2-40B4-BE49-F238E27FC236}">
                <a16:creationId xmlns:a16="http://schemas.microsoft.com/office/drawing/2014/main" id="{DDCA9FD7-F5AC-4AE1-DF3D-F56ECCFDC358}"/>
              </a:ext>
            </a:extLst>
          </p:cNvPr>
          <p:cNvGrpSpPr/>
          <p:nvPr/>
        </p:nvGrpSpPr>
        <p:grpSpPr>
          <a:xfrm>
            <a:off x="14110573" y="1885505"/>
            <a:ext cx="2062983" cy="1982042"/>
            <a:chOff x="443243" y="2046333"/>
            <a:chExt cx="2062983" cy="1982042"/>
          </a:xfrm>
        </p:grpSpPr>
        <p:sp>
          <p:nvSpPr>
            <p:cNvPr id="179" name="Rectangulo Horizon">
              <a:hlinkClick r:id="rId22" action="ppaction://hlinksldjump"/>
              <a:extLst>
                <a:ext uri="{FF2B5EF4-FFF2-40B4-BE49-F238E27FC236}">
                  <a16:creationId xmlns:a16="http://schemas.microsoft.com/office/drawing/2014/main" id="{9FEA667F-55C6-4F11-8D10-73991B6F6CF4}"/>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0" name="TextBox Horizon">
              <a:hlinkClick r:id="rId22" action="ppaction://hlinksldjump"/>
              <a:extLst>
                <a:ext uri="{FF2B5EF4-FFF2-40B4-BE49-F238E27FC236}">
                  <a16:creationId xmlns:a16="http://schemas.microsoft.com/office/drawing/2014/main" id="{A3A85391-8E17-DC42-1084-9849B5766828}"/>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81" name="Product image Horizon">
              <a:hlinkClick r:id="rId22" action="ppaction://hlinksldjump"/>
              <a:extLst>
                <a:ext uri="{FF2B5EF4-FFF2-40B4-BE49-F238E27FC236}">
                  <a16:creationId xmlns:a16="http://schemas.microsoft.com/office/drawing/2014/main" id="{2FEE1BF8-8535-5D50-64AA-08689F050CE8}"/>
                </a:ext>
              </a:extLst>
            </p:cNvPr>
            <p:cNvPicPr>
              <a:picLocks noChangeAspect="1"/>
            </p:cNvPicPr>
            <p:nvPr/>
          </p:nvPicPr>
          <p:blipFill rotWithShape="1">
            <a:blip r:embed="rId23"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grpSp>
        <p:nvGrpSpPr>
          <p:cNvPr id="182" name="Table elevation range">
            <a:extLst>
              <a:ext uri="{FF2B5EF4-FFF2-40B4-BE49-F238E27FC236}">
                <a16:creationId xmlns:a16="http://schemas.microsoft.com/office/drawing/2014/main" id="{F1398837-52A4-88AF-7531-F4EADAE0C911}"/>
              </a:ext>
            </a:extLst>
          </p:cNvPr>
          <p:cNvGrpSpPr/>
          <p:nvPr/>
        </p:nvGrpSpPr>
        <p:grpSpPr>
          <a:xfrm>
            <a:off x="13894827" y="2415608"/>
            <a:ext cx="5838367" cy="323165"/>
            <a:chOff x="7915624" y="2368473"/>
            <a:chExt cx="5838367" cy="323165"/>
          </a:xfrm>
        </p:grpSpPr>
        <p:sp>
          <p:nvSpPr>
            <p:cNvPr id="183" name="TextBox 182">
              <a:extLst>
                <a:ext uri="{FF2B5EF4-FFF2-40B4-BE49-F238E27FC236}">
                  <a16:creationId xmlns:a16="http://schemas.microsoft.com/office/drawing/2014/main" id="{6FBEB62B-7EF3-5B23-3ADA-08E162B4A421}"/>
                </a:ext>
              </a:extLst>
            </p:cNvPr>
            <p:cNvSpPr txBox="1"/>
            <p:nvPr/>
          </p:nvSpPr>
          <p:spPr>
            <a:xfrm>
              <a:off x="7915624" y="2368473"/>
              <a:ext cx="2748499" cy="323165"/>
            </a:xfrm>
            <a:prstGeom prst="rect">
              <a:avLst/>
            </a:prstGeom>
            <a:solidFill>
              <a:srgbClr val="F47F26"/>
            </a:solidFill>
            <a:ln>
              <a:noFill/>
            </a:ln>
          </p:spPr>
          <p:txBody>
            <a:bodyPr wrap="square" rtlCol="0">
              <a:spAutoFit/>
            </a:bodyPr>
            <a:lstStyle/>
            <a:p>
              <a:r>
                <a:rPr lang="es-MX" sz="1500" dirty="0">
                  <a:solidFill>
                    <a:schemeClr val="bg1"/>
                  </a:solidFill>
                  <a:latin typeface="FRUTIGER LT 45 LIGHT" panose="02000503000000000000" pitchFamily="2" charset="0"/>
                </a:rPr>
                <a:t>Rango de elevación de la mesa</a:t>
              </a:r>
              <a:endParaRPr lang="en-MX" sz="1500" dirty="0">
                <a:solidFill>
                  <a:schemeClr val="bg1"/>
                </a:solidFill>
                <a:latin typeface="FRUTIGER LT 45 LIGHT" panose="02000503000000000000" pitchFamily="2" charset="0"/>
              </a:endParaRPr>
            </a:p>
          </p:txBody>
        </p:sp>
        <p:sp>
          <p:nvSpPr>
            <p:cNvPr id="184" name="TextBox 183">
              <a:extLst>
                <a:ext uri="{FF2B5EF4-FFF2-40B4-BE49-F238E27FC236}">
                  <a16:creationId xmlns:a16="http://schemas.microsoft.com/office/drawing/2014/main" id="{8A8B63B4-066B-9D90-C22B-128AC6039AB5}"/>
                </a:ext>
              </a:extLst>
            </p:cNvPr>
            <p:cNvSpPr txBox="1"/>
            <p:nvPr/>
          </p:nvSpPr>
          <p:spPr>
            <a:xfrm>
              <a:off x="10708293" y="2368473"/>
              <a:ext cx="3045698" cy="323165"/>
            </a:xfrm>
            <a:prstGeom prst="rect">
              <a:avLst/>
            </a:prstGeom>
            <a:solidFill>
              <a:srgbClr val="F47F26"/>
            </a:solidFill>
            <a:ln>
              <a:noFill/>
            </a:ln>
          </p:spPr>
          <p:txBody>
            <a:bodyPr wrap="square" rtlCol="0">
              <a:spAutoFit/>
            </a:bodyPr>
            <a:lstStyle/>
            <a:p>
              <a:r>
                <a:rPr lang="en-MX" sz="1500">
                  <a:solidFill>
                    <a:schemeClr val="bg1"/>
                  </a:solidFill>
                  <a:latin typeface="FRUTIGER LT 45 LIGHT" panose="02000503000000000000" pitchFamily="2" charset="0"/>
                </a:rPr>
                <a:t>19.9 - 51.2 inches (</a:t>
              </a:r>
              <a:r>
                <a:rPr lang="es-MX" sz="1500">
                  <a:solidFill>
                    <a:schemeClr val="bg1"/>
                  </a:solidFill>
                  <a:latin typeface="FRUTIGER LT 45 LIGHT" panose="02000503000000000000" pitchFamily="2" charset="0"/>
                </a:rPr>
                <a:t>mesa de 2 vías</a:t>
              </a:r>
              <a:r>
                <a:rPr lang="en-MX" sz="1500">
                  <a:solidFill>
                    <a:schemeClr val="bg1"/>
                  </a:solidFill>
                  <a:latin typeface="FRUTIGER LT 45 LIGHT" panose="02000503000000000000" pitchFamily="2" charset="0"/>
                </a:rPr>
                <a:t>)</a:t>
              </a:r>
            </a:p>
          </p:txBody>
        </p:sp>
      </p:grpSp>
      <p:grpSp>
        <p:nvGrpSpPr>
          <p:cNvPr id="185" name="Tech Specs Table Top dimensions">
            <a:extLst>
              <a:ext uri="{FF2B5EF4-FFF2-40B4-BE49-F238E27FC236}">
                <a16:creationId xmlns:a16="http://schemas.microsoft.com/office/drawing/2014/main" id="{37656880-892E-06DC-086C-7E33454152C2}"/>
              </a:ext>
            </a:extLst>
          </p:cNvPr>
          <p:cNvGrpSpPr/>
          <p:nvPr/>
        </p:nvGrpSpPr>
        <p:grpSpPr>
          <a:xfrm>
            <a:off x="13894827" y="2827105"/>
            <a:ext cx="5838365" cy="323165"/>
            <a:chOff x="7915624" y="2813563"/>
            <a:chExt cx="5838365" cy="323165"/>
          </a:xfrm>
        </p:grpSpPr>
        <p:sp>
          <p:nvSpPr>
            <p:cNvPr id="186" name="TextBox 185">
              <a:extLst>
                <a:ext uri="{FF2B5EF4-FFF2-40B4-BE49-F238E27FC236}">
                  <a16:creationId xmlns:a16="http://schemas.microsoft.com/office/drawing/2014/main" id="{1D461A33-E4F2-2643-9B1C-B3170369FD7D}"/>
                </a:ext>
              </a:extLst>
            </p:cNvPr>
            <p:cNvSpPr txBox="1"/>
            <p:nvPr/>
          </p:nvSpPr>
          <p:spPr>
            <a:xfrm>
              <a:off x="7915624" y="2813563"/>
              <a:ext cx="2748499" cy="323165"/>
            </a:xfrm>
            <a:prstGeom prst="rect">
              <a:avLst/>
            </a:prstGeom>
            <a:solidFill>
              <a:srgbClr val="F47F26"/>
            </a:solidFill>
            <a:ln>
              <a:noFill/>
            </a:ln>
          </p:spPr>
          <p:txBody>
            <a:bodyPr wrap="square" rtlCol="0">
              <a:spAutoFit/>
            </a:bodyPr>
            <a:lstStyle/>
            <a:p>
              <a:r>
                <a:rPr lang="es-MX" sz="1500">
                  <a:solidFill>
                    <a:schemeClr val="bg1"/>
                  </a:solidFill>
                  <a:latin typeface="FRUTIGER LT 45 LIGHT" panose="02000503000000000000" pitchFamily="2" charset="0"/>
                </a:rPr>
                <a:t>Dimensiones de la mesa</a:t>
              </a:r>
              <a:endParaRPr lang="en-MX" sz="1500">
                <a:solidFill>
                  <a:schemeClr val="bg1"/>
                </a:solidFill>
                <a:latin typeface="FRUTIGER LT 45 LIGHT" panose="02000503000000000000" pitchFamily="2" charset="0"/>
              </a:endParaRPr>
            </a:p>
          </p:txBody>
        </p:sp>
        <p:sp>
          <p:nvSpPr>
            <p:cNvPr id="187" name="TextBox 186">
              <a:extLst>
                <a:ext uri="{FF2B5EF4-FFF2-40B4-BE49-F238E27FC236}">
                  <a16:creationId xmlns:a16="http://schemas.microsoft.com/office/drawing/2014/main" id="{841A426C-0332-936B-E88D-F151DCA893DB}"/>
                </a:ext>
              </a:extLst>
            </p:cNvPr>
            <p:cNvSpPr txBox="1"/>
            <p:nvPr/>
          </p:nvSpPr>
          <p:spPr>
            <a:xfrm>
              <a:off x="10708290" y="2813563"/>
              <a:ext cx="3045699" cy="323165"/>
            </a:xfrm>
            <a:prstGeom prst="rect">
              <a:avLst/>
            </a:prstGeom>
            <a:solidFill>
              <a:srgbClr val="F47F26"/>
            </a:solidFill>
            <a:ln>
              <a:noFill/>
            </a:ln>
          </p:spPr>
          <p:txBody>
            <a:bodyPr wrap="square" rtlCol="0">
              <a:spAutoFit/>
            </a:bodyPr>
            <a:lstStyle/>
            <a:p>
              <a:r>
                <a:rPr lang="en-MX" sz="1500">
                  <a:solidFill>
                    <a:schemeClr val="bg1"/>
                  </a:solidFill>
                  <a:latin typeface="FRUTIGER LT 45 LIGHT" panose="02000503000000000000" pitchFamily="2" charset="0"/>
                </a:rPr>
                <a:t>94.5 x 33.5 inches</a:t>
              </a:r>
            </a:p>
          </p:txBody>
        </p:sp>
      </p:grpSp>
      <p:grpSp>
        <p:nvGrpSpPr>
          <p:cNvPr id="188" name="Tech Specs Table weight limit">
            <a:extLst>
              <a:ext uri="{FF2B5EF4-FFF2-40B4-BE49-F238E27FC236}">
                <a16:creationId xmlns:a16="http://schemas.microsoft.com/office/drawing/2014/main" id="{83F75E30-5CEB-5A2A-F1D4-ACE385785B29}"/>
              </a:ext>
            </a:extLst>
          </p:cNvPr>
          <p:cNvGrpSpPr/>
          <p:nvPr/>
        </p:nvGrpSpPr>
        <p:grpSpPr>
          <a:xfrm>
            <a:off x="13894827" y="3238602"/>
            <a:ext cx="5838365" cy="323165"/>
            <a:chOff x="7915624" y="3268594"/>
            <a:chExt cx="5838365" cy="323165"/>
          </a:xfrm>
        </p:grpSpPr>
        <p:sp>
          <p:nvSpPr>
            <p:cNvPr id="189" name="TextBox 188">
              <a:extLst>
                <a:ext uri="{FF2B5EF4-FFF2-40B4-BE49-F238E27FC236}">
                  <a16:creationId xmlns:a16="http://schemas.microsoft.com/office/drawing/2014/main" id="{E2F15F9E-BFBA-4882-94A8-100DDA5A6936}"/>
                </a:ext>
              </a:extLst>
            </p:cNvPr>
            <p:cNvSpPr txBox="1"/>
            <p:nvPr/>
          </p:nvSpPr>
          <p:spPr>
            <a:xfrm>
              <a:off x="7915624" y="3268594"/>
              <a:ext cx="2729931" cy="323165"/>
            </a:xfrm>
            <a:prstGeom prst="rect">
              <a:avLst/>
            </a:prstGeom>
            <a:solidFill>
              <a:srgbClr val="F47F26"/>
            </a:solidFill>
            <a:ln>
              <a:noFill/>
            </a:ln>
          </p:spPr>
          <p:txBody>
            <a:bodyPr wrap="square" rtlCol="0">
              <a:spAutoFit/>
            </a:bodyPr>
            <a:lstStyle/>
            <a:p>
              <a:r>
                <a:rPr lang="es-MX" sz="1500">
                  <a:solidFill>
                    <a:schemeClr val="bg1"/>
                  </a:solidFill>
                  <a:latin typeface="FRUTIGER LT 45 LIGHT" panose="02000503000000000000" pitchFamily="2" charset="0"/>
                </a:rPr>
                <a:t>Peso límite de la mesa</a:t>
              </a:r>
              <a:endParaRPr lang="en-MX" sz="1500">
                <a:solidFill>
                  <a:schemeClr val="bg1"/>
                </a:solidFill>
                <a:latin typeface="FRUTIGER LT 45 LIGHT" panose="02000503000000000000" pitchFamily="2" charset="0"/>
              </a:endParaRPr>
            </a:p>
          </p:txBody>
        </p:sp>
        <p:sp>
          <p:nvSpPr>
            <p:cNvPr id="190" name="TextBox 189">
              <a:extLst>
                <a:ext uri="{FF2B5EF4-FFF2-40B4-BE49-F238E27FC236}">
                  <a16:creationId xmlns:a16="http://schemas.microsoft.com/office/drawing/2014/main" id="{7014A97F-3BA2-88EF-0063-73453A7FF71E}"/>
                </a:ext>
              </a:extLst>
            </p:cNvPr>
            <p:cNvSpPr txBox="1"/>
            <p:nvPr/>
          </p:nvSpPr>
          <p:spPr>
            <a:xfrm>
              <a:off x="10708288" y="3268594"/>
              <a:ext cx="3045701" cy="323165"/>
            </a:xfrm>
            <a:prstGeom prst="rect">
              <a:avLst/>
            </a:prstGeom>
            <a:solidFill>
              <a:srgbClr val="F47F26"/>
            </a:solidFill>
            <a:ln>
              <a:noFill/>
            </a:ln>
          </p:spPr>
          <p:txBody>
            <a:bodyPr wrap="square" rtlCol="0">
              <a:spAutoFit/>
            </a:bodyPr>
            <a:lstStyle/>
            <a:p>
              <a:r>
                <a:rPr lang="en-MX" sz="1500">
                  <a:solidFill>
                    <a:schemeClr val="bg1"/>
                  </a:solidFill>
                  <a:latin typeface="FRUTIGER LT 45 LIGHT" panose="02000503000000000000" pitchFamily="2" charset="0"/>
                </a:rPr>
                <a:t>584 lbs D</a:t>
              </a:r>
              <a:r>
                <a:rPr lang="es-MX" sz="1500">
                  <a:solidFill>
                    <a:schemeClr val="bg1"/>
                  </a:solidFill>
                  <a:latin typeface="FRUTIGER LT 45 LIGHT" panose="02000503000000000000" pitchFamily="2" charset="0"/>
                </a:rPr>
                <a:t>i</a:t>
              </a:r>
              <a:r>
                <a:rPr lang="en-MX" sz="1500">
                  <a:solidFill>
                    <a:schemeClr val="bg1"/>
                  </a:solidFill>
                  <a:latin typeface="FRUTIGER LT 45 LIGHT" panose="02000503000000000000" pitchFamily="2" charset="0"/>
                </a:rPr>
                <a:t>n</a:t>
              </a:r>
              <a:r>
                <a:rPr lang="es-MX" sz="1500">
                  <a:solidFill>
                    <a:schemeClr val="bg1"/>
                  </a:solidFill>
                  <a:latin typeface="FRUTIGER LT 45 LIGHT" panose="02000503000000000000" pitchFamily="2" charset="0"/>
                </a:rPr>
                <a:t>á</a:t>
              </a:r>
              <a:r>
                <a:rPr lang="en-MX" sz="1500">
                  <a:solidFill>
                    <a:schemeClr val="bg1"/>
                  </a:solidFill>
                  <a:latin typeface="FRUTIGER LT 45 LIGHT" panose="02000503000000000000" pitchFamily="2" charset="0"/>
                </a:rPr>
                <a:t>mic</a:t>
              </a:r>
              <a:r>
                <a:rPr lang="es-MX" sz="1500">
                  <a:solidFill>
                    <a:schemeClr val="bg1"/>
                  </a:solidFill>
                  <a:latin typeface="FRUTIGER LT 45 LIGHT" panose="02000503000000000000" pitchFamily="2" charset="0"/>
                </a:rPr>
                <a:t>a</a:t>
              </a:r>
              <a:endParaRPr lang="en-MX" sz="1500">
                <a:solidFill>
                  <a:schemeClr val="bg1"/>
                </a:solidFill>
                <a:latin typeface="FRUTIGER LT 45 LIGHT" panose="02000503000000000000" pitchFamily="2" charset="0"/>
              </a:endParaRPr>
            </a:p>
          </p:txBody>
        </p:sp>
      </p:grpSp>
      <p:grpSp>
        <p:nvGrpSpPr>
          <p:cNvPr id="191" name="Tech Specs Table limit weight">
            <a:extLst>
              <a:ext uri="{FF2B5EF4-FFF2-40B4-BE49-F238E27FC236}">
                <a16:creationId xmlns:a16="http://schemas.microsoft.com/office/drawing/2014/main" id="{1B3F3F46-9162-F6AB-CDBC-544E3B841A5C}"/>
              </a:ext>
            </a:extLst>
          </p:cNvPr>
          <p:cNvGrpSpPr/>
          <p:nvPr/>
        </p:nvGrpSpPr>
        <p:grpSpPr>
          <a:xfrm>
            <a:off x="13894827" y="3650098"/>
            <a:ext cx="5838366" cy="323165"/>
            <a:chOff x="7915624" y="3744368"/>
            <a:chExt cx="5838366" cy="323165"/>
          </a:xfrm>
        </p:grpSpPr>
        <p:sp>
          <p:nvSpPr>
            <p:cNvPr id="192" name="TextBox 191">
              <a:extLst>
                <a:ext uri="{FF2B5EF4-FFF2-40B4-BE49-F238E27FC236}">
                  <a16:creationId xmlns:a16="http://schemas.microsoft.com/office/drawing/2014/main" id="{033F33C7-9411-6DE4-BB76-8329B85821B2}"/>
                </a:ext>
              </a:extLst>
            </p:cNvPr>
            <p:cNvSpPr txBox="1"/>
            <p:nvPr/>
          </p:nvSpPr>
          <p:spPr>
            <a:xfrm>
              <a:off x="7915624" y="3744368"/>
              <a:ext cx="2729931" cy="323165"/>
            </a:xfrm>
            <a:prstGeom prst="rect">
              <a:avLst/>
            </a:prstGeom>
            <a:solidFill>
              <a:srgbClr val="F47F26"/>
            </a:solidFill>
            <a:ln>
              <a:noFill/>
            </a:ln>
          </p:spPr>
          <p:txBody>
            <a:bodyPr wrap="square" rtlCol="0">
              <a:spAutoFit/>
            </a:bodyPr>
            <a:lstStyle/>
            <a:p>
              <a:r>
                <a:rPr lang="es-MX" sz="1500" dirty="0">
                  <a:solidFill>
                    <a:schemeClr val="bg1"/>
                  </a:solidFill>
                  <a:latin typeface="FRUTIGER LT 45 LIGHT" panose="02000503000000000000" pitchFamily="2" charset="0"/>
                </a:rPr>
                <a:t>Peso límite de la mesa</a:t>
              </a:r>
              <a:endParaRPr lang="en-MX" sz="1500" dirty="0">
                <a:solidFill>
                  <a:schemeClr val="bg1"/>
                </a:solidFill>
                <a:latin typeface="FRUTIGER LT 45 LIGHT" panose="02000503000000000000" pitchFamily="2" charset="0"/>
              </a:endParaRPr>
            </a:p>
          </p:txBody>
        </p:sp>
        <p:sp>
          <p:nvSpPr>
            <p:cNvPr id="193" name="TextBox 192">
              <a:extLst>
                <a:ext uri="{FF2B5EF4-FFF2-40B4-BE49-F238E27FC236}">
                  <a16:creationId xmlns:a16="http://schemas.microsoft.com/office/drawing/2014/main" id="{EE96804A-C29F-8F5D-B897-E674805506D9}"/>
                </a:ext>
              </a:extLst>
            </p:cNvPr>
            <p:cNvSpPr txBox="1"/>
            <p:nvPr/>
          </p:nvSpPr>
          <p:spPr>
            <a:xfrm>
              <a:off x="10708290" y="3744368"/>
              <a:ext cx="3045700" cy="323165"/>
            </a:xfrm>
            <a:prstGeom prst="rect">
              <a:avLst/>
            </a:prstGeom>
            <a:solidFill>
              <a:srgbClr val="F47F26"/>
            </a:solidFill>
            <a:ln>
              <a:noFill/>
            </a:ln>
          </p:spPr>
          <p:txBody>
            <a:bodyPr wrap="square" rtlCol="0">
              <a:spAutoFit/>
            </a:bodyPr>
            <a:lstStyle/>
            <a:p>
              <a:r>
                <a:rPr lang="en-MX" sz="1500">
                  <a:solidFill>
                    <a:schemeClr val="bg1"/>
                  </a:solidFill>
                  <a:latin typeface="FRUTIGER LT 45 LIGHT" panose="02000503000000000000" pitchFamily="2" charset="0"/>
                </a:rPr>
                <a:t>716 lbs </a:t>
              </a:r>
              <a:r>
                <a:rPr lang="es-MX" sz="1500">
                  <a:solidFill>
                    <a:schemeClr val="bg1"/>
                  </a:solidFill>
                  <a:latin typeface="FRUTIGER LT 45 LIGHT" panose="02000503000000000000" pitchFamily="2" charset="0"/>
                </a:rPr>
                <a:t>Estática</a:t>
              </a:r>
              <a:endParaRPr lang="en-MX" sz="1500">
                <a:solidFill>
                  <a:schemeClr val="bg1"/>
                </a:solidFill>
                <a:latin typeface="FRUTIGER LT 45 LIGHT" panose="02000503000000000000" pitchFamily="2" charset="0"/>
              </a:endParaRPr>
            </a:p>
          </p:txBody>
        </p:sp>
      </p:grpSp>
      <p:sp>
        <p:nvSpPr>
          <p:cNvPr id="194" name="Subtitle Tech Specs">
            <a:extLst>
              <a:ext uri="{FF2B5EF4-FFF2-40B4-BE49-F238E27FC236}">
                <a16:creationId xmlns:a16="http://schemas.microsoft.com/office/drawing/2014/main" id="{9CAF5E01-DB91-83B5-D7A2-F31F4ABB1C05}"/>
              </a:ext>
            </a:extLst>
          </p:cNvPr>
          <p:cNvSpPr txBox="1"/>
          <p:nvPr/>
        </p:nvSpPr>
        <p:spPr>
          <a:xfrm>
            <a:off x="13824040" y="1509389"/>
            <a:ext cx="2633726" cy="307777"/>
          </a:xfrm>
          <a:prstGeom prst="rect">
            <a:avLst/>
          </a:prstGeom>
          <a:noFill/>
        </p:spPr>
        <p:txBody>
          <a:bodyPr wrap="square" rtlCol="0">
            <a:spAutoFit/>
          </a:bodyPr>
          <a:lstStyle/>
          <a:p>
            <a:r>
              <a:rPr lang="es-MX" sz="1400" dirty="0">
                <a:solidFill>
                  <a:srgbClr val="F47F26"/>
                </a:solidFill>
                <a:latin typeface="FRUTIGER LT 45 LIGHT" panose="02000503000000000000" pitchFamily="2" charset="0"/>
              </a:rPr>
              <a:t>Especificaciones Técnicas</a:t>
            </a:r>
          </a:p>
        </p:txBody>
      </p:sp>
      <p:sp>
        <p:nvSpPr>
          <p:cNvPr id="195" name="Subtitle Benefits">
            <a:extLst>
              <a:ext uri="{FF2B5EF4-FFF2-40B4-BE49-F238E27FC236}">
                <a16:creationId xmlns:a16="http://schemas.microsoft.com/office/drawing/2014/main" id="{9BE22C8D-77A6-6B39-CD4E-009FBF545D6F}"/>
              </a:ext>
            </a:extLst>
          </p:cNvPr>
          <p:cNvSpPr txBox="1"/>
          <p:nvPr/>
        </p:nvSpPr>
        <p:spPr>
          <a:xfrm>
            <a:off x="-4227097" y="2441960"/>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sp>
        <p:nvSpPr>
          <p:cNvPr id="196" name="Sybtitle Photo Gallery">
            <a:extLst>
              <a:ext uri="{FF2B5EF4-FFF2-40B4-BE49-F238E27FC236}">
                <a16:creationId xmlns:a16="http://schemas.microsoft.com/office/drawing/2014/main" id="{37BE2F5B-479E-0F16-F76C-0BB2A436B05C}"/>
              </a:ext>
            </a:extLst>
          </p:cNvPr>
          <p:cNvSpPr txBox="1"/>
          <p:nvPr/>
        </p:nvSpPr>
        <p:spPr>
          <a:xfrm>
            <a:off x="13824040" y="874246"/>
            <a:ext cx="3786875"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197" name="Subtitle Detector Compatibility">
            <a:extLst>
              <a:ext uri="{FF2B5EF4-FFF2-40B4-BE49-F238E27FC236}">
                <a16:creationId xmlns:a16="http://schemas.microsoft.com/office/drawing/2014/main" id="{E60390AA-25B3-7E8C-BCC8-F8C5BE6D126F}"/>
              </a:ext>
            </a:extLst>
          </p:cNvPr>
          <p:cNvSpPr txBox="1"/>
          <p:nvPr/>
        </p:nvSpPr>
        <p:spPr>
          <a:xfrm>
            <a:off x="13824040" y="556674"/>
            <a:ext cx="4159015"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Compatibilidad de Detectores</a:t>
            </a:r>
          </a:p>
        </p:txBody>
      </p:sp>
      <p:sp>
        <p:nvSpPr>
          <p:cNvPr id="198" name="Footer Placeholder 4">
            <a:extLst>
              <a:ext uri="{FF2B5EF4-FFF2-40B4-BE49-F238E27FC236}">
                <a16:creationId xmlns:a16="http://schemas.microsoft.com/office/drawing/2014/main" id="{F1650378-0638-AE15-9E2C-D25811A9DD83}"/>
              </a:ext>
            </a:extLst>
          </p:cNvPr>
          <p:cNvSpPr txBox="1">
            <a:spLocks/>
          </p:cNvSpPr>
          <p:nvPr/>
        </p:nvSpPr>
        <p:spPr>
          <a:xfrm>
            <a:off x="6178898" y="6356350"/>
            <a:ext cx="21600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©2025 Carestream Health, Inc. </a:t>
            </a:r>
          </a:p>
        </p:txBody>
      </p:sp>
      <p:sp>
        <p:nvSpPr>
          <p:cNvPr id="93" name="Menu Background">
            <a:extLst>
              <a:ext uri="{FF2B5EF4-FFF2-40B4-BE49-F238E27FC236}">
                <a16:creationId xmlns:a16="http://schemas.microsoft.com/office/drawing/2014/main" id="{A19A2C2B-A479-1B30-0495-029268C01E96}"/>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14" name="Menu Portafolio">
            <a:hlinkClick r:id="rId24" action="ppaction://hlinksldjump"/>
            <a:extLst>
              <a:ext uri="{FF2B5EF4-FFF2-40B4-BE49-F238E27FC236}">
                <a16:creationId xmlns:a16="http://schemas.microsoft.com/office/drawing/2014/main" id="{31856459-F681-BA40-91FC-3EA5795306BF}"/>
              </a:ext>
            </a:extLst>
          </p:cNvPr>
          <p:cNvSpPr txBox="1"/>
          <p:nvPr/>
        </p:nvSpPr>
        <p:spPr>
          <a:xfrm>
            <a:off x="8814465"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15" name="Menu End Presentation">
            <a:hlinkClick r:id="" action="ppaction://hlinkshowjump?jump=lastslide"/>
            <a:extLst>
              <a:ext uri="{FF2B5EF4-FFF2-40B4-BE49-F238E27FC236}">
                <a16:creationId xmlns:a16="http://schemas.microsoft.com/office/drawing/2014/main" id="{E0A88019-1D2F-B061-BA34-324AD95A7BB3}"/>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16" name="Menu Detector">
            <a:hlinkClick r:id="rId25" action="ppaction://hlinksldjump"/>
            <a:extLst>
              <a:ext uri="{FF2B5EF4-FFF2-40B4-BE49-F238E27FC236}">
                <a16:creationId xmlns:a16="http://schemas.microsoft.com/office/drawing/2014/main" id="{A6890388-0BB8-B311-AE1E-CEDA1C336C5D}"/>
              </a:ext>
            </a:extLst>
          </p:cNvPr>
          <p:cNvSpPr txBox="1"/>
          <p:nvPr/>
        </p:nvSpPr>
        <p:spPr>
          <a:xfrm>
            <a:off x="7407634"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17" name="Menu Photo Gallery">
            <a:hlinkClick r:id="rId26" action="ppaction://hlinksldjump"/>
            <a:extLst>
              <a:ext uri="{FF2B5EF4-FFF2-40B4-BE49-F238E27FC236}">
                <a16:creationId xmlns:a16="http://schemas.microsoft.com/office/drawing/2014/main" id="{CBF03211-9D3B-F8A9-E122-C7A26EFA3F81}"/>
              </a:ext>
            </a:extLst>
          </p:cNvPr>
          <p:cNvSpPr txBox="1"/>
          <p:nvPr/>
        </p:nvSpPr>
        <p:spPr>
          <a:xfrm>
            <a:off x="6000803"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36" name="Menu Benefits">
            <a:hlinkClick r:id="rId27" action="ppaction://hlinksldjump"/>
            <a:extLst>
              <a:ext uri="{FF2B5EF4-FFF2-40B4-BE49-F238E27FC236}">
                <a16:creationId xmlns:a16="http://schemas.microsoft.com/office/drawing/2014/main" id="{E4F25950-ADF5-E6AC-BF2C-6ADB9DF0494E}"/>
              </a:ext>
            </a:extLst>
          </p:cNvPr>
          <p:cNvSpPr txBox="1"/>
          <p:nvPr/>
        </p:nvSpPr>
        <p:spPr>
          <a:xfrm>
            <a:off x="459397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37" name="Menu Features">
            <a:hlinkClick r:id="rId28" action="ppaction://hlinksldjump"/>
            <a:extLst>
              <a:ext uri="{FF2B5EF4-FFF2-40B4-BE49-F238E27FC236}">
                <a16:creationId xmlns:a16="http://schemas.microsoft.com/office/drawing/2014/main" id="{C4134551-B565-9DFA-9ED7-F8FE1DD5FEDF}"/>
              </a:ext>
            </a:extLst>
          </p:cNvPr>
          <p:cNvSpPr txBox="1"/>
          <p:nvPr/>
        </p:nvSpPr>
        <p:spPr>
          <a:xfrm>
            <a:off x="318714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Características</a:t>
            </a:r>
          </a:p>
        </p:txBody>
      </p:sp>
      <p:sp>
        <p:nvSpPr>
          <p:cNvPr id="138" name="Menu Specifications">
            <a:hlinkClick r:id="rId29" action="ppaction://hlinksldjump"/>
            <a:extLst>
              <a:ext uri="{FF2B5EF4-FFF2-40B4-BE49-F238E27FC236}">
                <a16:creationId xmlns:a16="http://schemas.microsoft.com/office/drawing/2014/main" id="{381E988F-2B6C-8D88-90F5-49D970323E63}"/>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39" name="Carestream Logo Menu">
            <a:hlinkClick r:id="" action="ppaction://hlinkshowjump?jump=firstslide"/>
            <a:extLst>
              <a:ext uri="{FF2B5EF4-FFF2-40B4-BE49-F238E27FC236}">
                <a16:creationId xmlns:a16="http://schemas.microsoft.com/office/drawing/2014/main" id="{53170471-690F-0D8D-6BF6-CC28378DFAAA}"/>
              </a:ext>
            </a:extLst>
          </p:cNvPr>
          <p:cNvPicPr>
            <a:picLocks noChangeAspect="1"/>
          </p:cNvPicPr>
          <p:nvPr/>
        </p:nvPicPr>
        <p:blipFill>
          <a:blip r:embed="rId30"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sp>
        <p:nvSpPr>
          <p:cNvPr id="199" name="Feature 1">
            <a:hlinkClick r:id="rId31" action="ppaction://hlinksldjump"/>
            <a:extLst>
              <a:ext uri="{FF2B5EF4-FFF2-40B4-BE49-F238E27FC236}">
                <a16:creationId xmlns:a16="http://schemas.microsoft.com/office/drawing/2014/main" id="{82C1B9D7-E9BF-FBA5-4C95-583F6307D622}"/>
              </a:ext>
            </a:extLst>
          </p:cNvPr>
          <p:cNvSpPr txBox="1"/>
          <p:nvPr/>
        </p:nvSpPr>
        <p:spPr>
          <a:xfrm>
            <a:off x="-52571" y="2505711"/>
            <a:ext cx="3559341" cy="369332"/>
          </a:xfrm>
          <a:prstGeom prst="rect">
            <a:avLst/>
          </a:prstGeom>
          <a:solidFill>
            <a:srgbClr val="F67F25"/>
          </a:solidFill>
          <a:ln>
            <a:noFill/>
          </a:ln>
        </p:spPr>
        <p:txBody>
          <a:bodyPr wrap="square" rtlCol="0">
            <a:spAutoFit/>
          </a:bodyPr>
          <a:lstStyle/>
          <a:p>
            <a:pPr algn="r"/>
            <a:r>
              <a:rPr lang="es-MX">
                <a:solidFill>
                  <a:schemeClr val="bg1"/>
                </a:solidFill>
                <a:latin typeface="FRUTIGER LT 45 LIGHT" panose="02000503000000000000" pitchFamily="2" charset="0"/>
              </a:rPr>
              <a:t>Inclinación de la mesa</a:t>
            </a:r>
            <a:endParaRPr lang="en-MX">
              <a:solidFill>
                <a:schemeClr val="bg1"/>
              </a:solidFill>
              <a:latin typeface="FRUTIGER LT 45 LIGHT" panose="02000503000000000000" pitchFamily="2" charset="0"/>
            </a:endParaRPr>
          </a:p>
        </p:txBody>
      </p:sp>
      <p:sp>
        <p:nvSpPr>
          <p:cNvPr id="200" name="Feature 2">
            <a:hlinkClick r:id="rId32" action="ppaction://hlinksldjump"/>
            <a:extLst>
              <a:ext uri="{FF2B5EF4-FFF2-40B4-BE49-F238E27FC236}">
                <a16:creationId xmlns:a16="http://schemas.microsoft.com/office/drawing/2014/main" id="{F2A6BCFF-E016-17D4-D9EE-ED8B4F58075E}"/>
              </a:ext>
            </a:extLst>
          </p:cNvPr>
          <p:cNvSpPr txBox="1"/>
          <p:nvPr/>
        </p:nvSpPr>
        <p:spPr>
          <a:xfrm>
            <a:off x="-52571" y="2924309"/>
            <a:ext cx="3559342" cy="369332"/>
          </a:xfrm>
          <a:prstGeom prst="rect">
            <a:avLst/>
          </a:prstGeom>
          <a:solidFill>
            <a:srgbClr val="F47F26"/>
          </a:solidFill>
          <a:ln>
            <a:noFill/>
          </a:ln>
        </p:spPr>
        <p:txBody>
          <a:bodyPr wrap="square" rtlCol="0">
            <a:spAutoFit/>
          </a:bodyPr>
          <a:lstStyle/>
          <a:p>
            <a:pPr algn="r"/>
            <a:r>
              <a:rPr lang="en-US">
                <a:solidFill>
                  <a:schemeClr val="bg1"/>
                </a:solidFill>
                <a:latin typeface="FRUTIGER LT 45 LIGHT" panose="02000503000000000000" pitchFamily="2" charset="0"/>
              </a:rPr>
              <a:t>Comfort Pack</a:t>
            </a:r>
            <a:endParaRPr lang="en-MX">
              <a:solidFill>
                <a:schemeClr val="bg1"/>
              </a:solidFill>
              <a:latin typeface="FRUTIGER LT 45 LIGHT" panose="02000503000000000000" pitchFamily="2" charset="0"/>
            </a:endParaRPr>
          </a:p>
        </p:txBody>
      </p:sp>
      <p:sp>
        <p:nvSpPr>
          <p:cNvPr id="201" name="Feature 3">
            <a:hlinkClick r:id="rId33" action="ppaction://hlinksldjump"/>
            <a:extLst>
              <a:ext uri="{FF2B5EF4-FFF2-40B4-BE49-F238E27FC236}">
                <a16:creationId xmlns:a16="http://schemas.microsoft.com/office/drawing/2014/main" id="{4B48A45F-61A9-16D3-C914-5F56CBB79ACE}"/>
              </a:ext>
            </a:extLst>
          </p:cNvPr>
          <p:cNvSpPr txBox="1"/>
          <p:nvPr/>
        </p:nvSpPr>
        <p:spPr>
          <a:xfrm>
            <a:off x="-52571" y="3342907"/>
            <a:ext cx="3559342" cy="369332"/>
          </a:xfrm>
          <a:prstGeom prst="rect">
            <a:avLst/>
          </a:prstGeom>
          <a:solidFill>
            <a:schemeClr val="bg1">
              <a:lumMod val="75000"/>
            </a:schemeClr>
          </a:solidFill>
          <a:ln>
            <a:noFill/>
          </a:ln>
        </p:spPr>
        <p:txBody>
          <a:bodyPr wrap="square" rtlCol="0">
            <a:spAutoFit/>
          </a:bodyPr>
          <a:lstStyle/>
          <a:p>
            <a:pPr algn="r"/>
            <a:r>
              <a:rPr lang="en-MX">
                <a:solidFill>
                  <a:schemeClr val="bg1"/>
                </a:solidFill>
                <a:latin typeface="FRUTIGER LT 45 LIGHT" panose="02000503000000000000" pitchFamily="2" charset="0"/>
              </a:rPr>
              <a:t>Auto LLI</a:t>
            </a:r>
          </a:p>
        </p:txBody>
      </p:sp>
      <p:sp>
        <p:nvSpPr>
          <p:cNvPr id="202" name="Feature 4">
            <a:hlinkClick r:id="rId34" action="ppaction://hlinksldjump"/>
            <a:extLst>
              <a:ext uri="{FF2B5EF4-FFF2-40B4-BE49-F238E27FC236}">
                <a16:creationId xmlns:a16="http://schemas.microsoft.com/office/drawing/2014/main" id="{0EF3B2CC-72FB-59D2-48D8-FD63F1187AB9}"/>
              </a:ext>
            </a:extLst>
          </p:cNvPr>
          <p:cNvSpPr txBox="1"/>
          <p:nvPr/>
        </p:nvSpPr>
        <p:spPr>
          <a:xfrm>
            <a:off x="-52571" y="3761505"/>
            <a:ext cx="3559342" cy="646331"/>
          </a:xfrm>
          <a:prstGeom prst="rect">
            <a:avLst/>
          </a:prstGeom>
          <a:solidFill>
            <a:srgbClr val="F47F26"/>
          </a:solidFill>
          <a:ln>
            <a:noFill/>
          </a:ln>
        </p:spPr>
        <p:txBody>
          <a:bodyPr wrap="square" rtlCol="0">
            <a:spAutoFit/>
          </a:bodyPr>
          <a:lstStyle/>
          <a:p>
            <a:pPr algn="r"/>
            <a:r>
              <a:rPr lang="es-MX">
                <a:solidFill>
                  <a:schemeClr val="bg1"/>
                </a:solidFill>
                <a:latin typeface="FRUTIGER LT 45 LIGHT" panose="02000503000000000000" pitchFamily="2" charset="0"/>
              </a:rPr>
              <a:t>Adquirir imágenes de un paciente en camilla o de pie</a:t>
            </a:r>
            <a:endParaRPr lang="en-MX">
              <a:solidFill>
                <a:schemeClr val="bg1"/>
              </a:solidFill>
              <a:latin typeface="FRUTIGER LT 45 LIGHT" panose="02000503000000000000" pitchFamily="2" charset="0"/>
            </a:endParaRPr>
          </a:p>
        </p:txBody>
      </p:sp>
      <p:sp>
        <p:nvSpPr>
          <p:cNvPr id="203" name="Feature 5">
            <a:hlinkClick r:id="rId35" action="ppaction://hlinksldjump"/>
            <a:extLst>
              <a:ext uri="{FF2B5EF4-FFF2-40B4-BE49-F238E27FC236}">
                <a16:creationId xmlns:a16="http://schemas.microsoft.com/office/drawing/2014/main" id="{A0757108-8C29-E96C-A0ED-FEB0F0FCA487}"/>
              </a:ext>
            </a:extLst>
          </p:cNvPr>
          <p:cNvSpPr txBox="1"/>
          <p:nvPr/>
        </p:nvSpPr>
        <p:spPr>
          <a:xfrm>
            <a:off x="-52571" y="4457102"/>
            <a:ext cx="3559342" cy="369332"/>
          </a:xfrm>
          <a:prstGeom prst="rect">
            <a:avLst/>
          </a:prstGeom>
          <a:solidFill>
            <a:srgbClr val="F47F26"/>
          </a:solidFill>
          <a:ln>
            <a:noFill/>
          </a:ln>
        </p:spPr>
        <p:txBody>
          <a:bodyPr wrap="square" rtlCol="0">
            <a:spAutoFit/>
          </a:bodyPr>
          <a:lstStyle/>
          <a:p>
            <a:pPr algn="r"/>
            <a:r>
              <a:rPr lang="es-ES" err="1">
                <a:solidFill>
                  <a:schemeClr val="bg1"/>
                </a:solidFill>
                <a:latin typeface="FRUTIGER LT 45 LIGHT" panose="02000503000000000000" pitchFamily="2" charset="0"/>
              </a:rPr>
              <a:t>Go</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to</a:t>
            </a:r>
            <a:r>
              <a:rPr lang="es-ES">
                <a:solidFill>
                  <a:schemeClr val="bg1"/>
                </a:solidFill>
                <a:latin typeface="FRUTIGER LT 45 LIGHT" panose="02000503000000000000" pitchFamily="2" charset="0"/>
              </a:rPr>
              <a:t> position</a:t>
            </a:r>
            <a:endParaRPr lang="en-MX">
              <a:solidFill>
                <a:schemeClr val="bg1"/>
              </a:solidFill>
              <a:latin typeface="FRUTIGER LT 45 LIGHT" panose="02000503000000000000" pitchFamily="2" charset="0"/>
            </a:endParaRPr>
          </a:p>
        </p:txBody>
      </p:sp>
      <p:sp>
        <p:nvSpPr>
          <p:cNvPr id="204" name="feature 6">
            <a:hlinkClick r:id="rId36" action="ppaction://hlinksldjump"/>
            <a:extLst>
              <a:ext uri="{FF2B5EF4-FFF2-40B4-BE49-F238E27FC236}">
                <a16:creationId xmlns:a16="http://schemas.microsoft.com/office/drawing/2014/main" id="{0D01ECF5-B027-4518-A060-22FBCB16DE3B}"/>
              </a:ext>
            </a:extLst>
          </p:cNvPr>
          <p:cNvSpPr txBox="1"/>
          <p:nvPr/>
        </p:nvSpPr>
        <p:spPr>
          <a:xfrm>
            <a:off x="-52571" y="4875701"/>
            <a:ext cx="3559342" cy="923330"/>
          </a:xfrm>
          <a:prstGeom prst="rect">
            <a:avLst/>
          </a:prstGeom>
          <a:solidFill>
            <a:srgbClr val="F47F26"/>
          </a:solidFill>
          <a:ln>
            <a:noFill/>
          </a:ln>
        </p:spPr>
        <p:txBody>
          <a:bodyPr wrap="square" rtlCol="0">
            <a:spAutoFit/>
          </a:bodyPr>
          <a:lstStyle/>
          <a:p>
            <a:pPr algn="r"/>
            <a:r>
              <a:rPr lang="es-MX">
                <a:solidFill>
                  <a:schemeClr val="bg1"/>
                </a:solidFill>
                <a:latin typeface="FRUTIGER LT 45 LIGHT" panose="02000503000000000000" pitchFamily="2" charset="0"/>
              </a:rPr>
              <a:t>La pantalla del cabezal del tubo permite ajustar técnicas y movimientos del equipo</a:t>
            </a:r>
            <a:endParaRPr lang="en-MX">
              <a:solidFill>
                <a:schemeClr val="bg1"/>
              </a:solidFill>
              <a:latin typeface="FRUTIGER LT 45 LIGHT" panose="02000503000000000000" pitchFamily="2" charset="0"/>
            </a:endParaRPr>
          </a:p>
        </p:txBody>
      </p:sp>
      <p:grpSp>
        <p:nvGrpSpPr>
          <p:cNvPr id="205" name="DETECTORS">
            <a:extLst>
              <a:ext uri="{FF2B5EF4-FFF2-40B4-BE49-F238E27FC236}">
                <a16:creationId xmlns:a16="http://schemas.microsoft.com/office/drawing/2014/main" id="{B1D137A3-F494-5727-8A99-C09FF7B6E637}"/>
              </a:ext>
            </a:extLst>
          </p:cNvPr>
          <p:cNvGrpSpPr/>
          <p:nvPr/>
        </p:nvGrpSpPr>
        <p:grpSpPr>
          <a:xfrm>
            <a:off x="-7890919" y="4139232"/>
            <a:ext cx="2042338" cy="2120888"/>
            <a:chOff x="5247304" y="4372963"/>
            <a:chExt cx="2042338" cy="2120888"/>
          </a:xfrm>
        </p:grpSpPr>
        <p:sp>
          <p:nvSpPr>
            <p:cNvPr id="206" name="Rectangulo Detectors">
              <a:hlinkClick r:id="rId37" action="ppaction://hlinksldjump"/>
              <a:extLst>
                <a:ext uri="{FF2B5EF4-FFF2-40B4-BE49-F238E27FC236}">
                  <a16:creationId xmlns:a16="http://schemas.microsoft.com/office/drawing/2014/main" id="{5D7FCF5C-FA4C-676B-A95D-CBD28548A796}"/>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7" name="TextBox Detectors">
              <a:hlinkClick r:id="rId37" action="ppaction://hlinksldjump"/>
              <a:extLst>
                <a:ext uri="{FF2B5EF4-FFF2-40B4-BE49-F238E27FC236}">
                  <a16:creationId xmlns:a16="http://schemas.microsoft.com/office/drawing/2014/main" id="{A3C17F05-1683-1EF3-E8D3-FAFAB73DBE1C}"/>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08" name="Product image Detectors">
              <a:hlinkClick r:id="rId37" action="ppaction://hlinksldjump"/>
              <a:extLst>
                <a:ext uri="{FF2B5EF4-FFF2-40B4-BE49-F238E27FC236}">
                  <a16:creationId xmlns:a16="http://schemas.microsoft.com/office/drawing/2014/main" id="{4C53B87C-8C67-19A4-5232-2D1A2AD53F12}"/>
                </a:ext>
              </a:extLst>
            </p:cNvPr>
            <p:cNvPicPr>
              <a:picLocks noChangeAspect="1"/>
            </p:cNvPicPr>
            <p:nvPr/>
          </p:nvPicPr>
          <p:blipFill>
            <a:blip r:embed="rId38"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8546530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20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remove"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Slide_55_español" descr="Slide_55_español">
            <a:hlinkClick r:id="" action="ppaction://media"/>
            <a:extLst>
              <a:ext uri="{FF2B5EF4-FFF2-40B4-BE49-F238E27FC236}">
                <a16:creationId xmlns:a16="http://schemas.microsoft.com/office/drawing/2014/main" id="{6EE50537-35FE-1D3D-AC23-9425788E22BF}"/>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202628" y="1285742"/>
            <a:ext cx="8984105" cy="5053559"/>
          </a:xfrm>
          <a:prstGeom prst="rect">
            <a:avLst/>
          </a:prstGeom>
        </p:spPr>
      </p:pic>
      <p:pic>
        <p:nvPicPr>
          <p:cNvPr id="78" name="C logo">
            <a:extLst>
              <a:ext uri="{FF2B5EF4-FFF2-40B4-BE49-F238E27FC236}">
                <a16:creationId xmlns:a16="http://schemas.microsoft.com/office/drawing/2014/main" id="{C1DAD9D7-ADAA-41A8-39FF-940C0D837B3E}"/>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172332" y="1285742"/>
            <a:ext cx="451532" cy="451532"/>
          </a:xfrm>
          <a:prstGeom prst="rect">
            <a:avLst/>
          </a:prstGeom>
        </p:spPr>
      </p:pic>
      <p:sp>
        <p:nvSpPr>
          <p:cNvPr id="79" name="Subtitle">
            <a:extLst>
              <a:ext uri="{FF2B5EF4-FFF2-40B4-BE49-F238E27FC236}">
                <a16:creationId xmlns:a16="http://schemas.microsoft.com/office/drawing/2014/main" id="{57EC1E0A-5F93-312E-E000-7DF2D7A67892}"/>
              </a:ext>
            </a:extLst>
          </p:cNvPr>
          <p:cNvSpPr txBox="1"/>
          <p:nvPr/>
        </p:nvSpPr>
        <p:spPr>
          <a:xfrm>
            <a:off x="0" y="2075464"/>
            <a:ext cx="2866267" cy="307777"/>
          </a:xfrm>
          <a:prstGeom prst="rect">
            <a:avLst/>
          </a:prstGeom>
          <a:noFill/>
        </p:spPr>
        <p:txBody>
          <a:bodyPr wrap="square" rtlCol="0">
            <a:spAutoFit/>
          </a:bodyPr>
          <a:lstStyle/>
          <a:p>
            <a:pPr algn="r"/>
            <a:r>
              <a:rPr lang="es-MX" sz="1400">
                <a:solidFill>
                  <a:srgbClr val="F47F26"/>
                </a:solidFill>
                <a:latin typeface="FRUTIGER LT 45 LIGHT" panose="02000503000000000000" pitchFamily="2" charset="0"/>
              </a:rPr>
              <a:t>Características</a:t>
            </a:r>
            <a:endParaRPr lang="es-MX" sz="1600">
              <a:solidFill>
                <a:srgbClr val="F47F26"/>
              </a:solidFill>
              <a:latin typeface="FRUTIGER LT 45 LIGHT" panose="02000503000000000000" pitchFamily="2" charset="0"/>
            </a:endParaRPr>
          </a:p>
        </p:txBody>
      </p:sp>
      <p:sp>
        <p:nvSpPr>
          <p:cNvPr id="80" name="Title">
            <a:extLst>
              <a:ext uri="{FF2B5EF4-FFF2-40B4-BE49-F238E27FC236}">
                <a16:creationId xmlns:a16="http://schemas.microsoft.com/office/drawing/2014/main" id="{BB7C9E2A-DEF9-2364-C976-A2705C8A3A60}"/>
              </a:ext>
            </a:extLst>
          </p:cNvPr>
          <p:cNvSpPr txBox="1"/>
          <p:nvPr/>
        </p:nvSpPr>
        <p:spPr>
          <a:xfrm>
            <a:off x="0" y="1823717"/>
            <a:ext cx="2848768" cy="338554"/>
          </a:xfrm>
          <a:prstGeom prst="rect">
            <a:avLst/>
          </a:prstGeom>
          <a:noFill/>
        </p:spPr>
        <p:txBody>
          <a:bodyPr wrap="square" rtlCol="0">
            <a:spAutoFit/>
          </a:bodyPr>
          <a:lstStyle/>
          <a:p>
            <a:pPr algn="r"/>
            <a:r>
              <a:rPr lang="en-US" sz="1600" b="1">
                <a:latin typeface="FRUTIGER LT 65" panose="02000503000000000000" pitchFamily="2" charset="0"/>
              </a:rPr>
              <a:t>DRX-Excel Plus</a:t>
            </a:r>
          </a:p>
        </p:txBody>
      </p:sp>
      <p:sp>
        <p:nvSpPr>
          <p:cNvPr id="142" name="Thank you Title">
            <a:extLst>
              <a:ext uri="{FF2B5EF4-FFF2-40B4-BE49-F238E27FC236}">
                <a16:creationId xmlns:a16="http://schemas.microsoft.com/office/drawing/2014/main" id="{B5EA5432-A16E-D4A1-7986-C7DB86ECEF86}"/>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43" name="Why Us picture">
            <a:extLst>
              <a:ext uri="{FF2B5EF4-FFF2-40B4-BE49-F238E27FC236}">
                <a16:creationId xmlns:a16="http://schemas.microsoft.com/office/drawing/2014/main" id="{A6918F58-5E34-F72F-E55D-9259ACDBA37D}"/>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44" name="Our Portafolio text box">
            <a:extLst>
              <a:ext uri="{FF2B5EF4-FFF2-40B4-BE49-F238E27FC236}">
                <a16:creationId xmlns:a16="http://schemas.microsoft.com/office/drawing/2014/main" id="{D5B21717-4BD7-2302-99DC-BC01E5BB5D3A}"/>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45" name="Medical Imaging Title">
            <a:extLst>
              <a:ext uri="{FF2B5EF4-FFF2-40B4-BE49-F238E27FC236}">
                <a16:creationId xmlns:a16="http://schemas.microsoft.com/office/drawing/2014/main" id="{41C2FFBD-CE0E-7A0A-9832-435D1E9486AA}"/>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46" name="We Care Text">
            <a:extLst>
              <a:ext uri="{FF2B5EF4-FFF2-40B4-BE49-F238E27FC236}">
                <a16:creationId xmlns:a16="http://schemas.microsoft.com/office/drawing/2014/main" id="{41206C36-EBB6-F38B-FA88-BB8A452BDBBC}"/>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47" name="Thank you image">
            <a:extLst>
              <a:ext uri="{FF2B5EF4-FFF2-40B4-BE49-F238E27FC236}">
                <a16:creationId xmlns:a16="http://schemas.microsoft.com/office/drawing/2014/main" id="{D56D78F1-B4F8-55A0-E961-8B726B73CCAD}"/>
              </a:ext>
            </a:extLst>
          </p:cNvPr>
          <p:cNvPicPr>
            <a:picLocks noChangeAspect="1"/>
          </p:cNvPicPr>
          <p:nvPr/>
        </p:nvPicPr>
        <p:blipFill>
          <a:blip r:embed="rId8"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48" name="PRINTING">
            <a:extLst>
              <a:ext uri="{FF2B5EF4-FFF2-40B4-BE49-F238E27FC236}">
                <a16:creationId xmlns:a16="http://schemas.microsoft.com/office/drawing/2014/main" id="{D8E0B693-A940-FAD6-B32E-10DBC2CB3D8D}"/>
              </a:ext>
            </a:extLst>
          </p:cNvPr>
          <p:cNvGrpSpPr/>
          <p:nvPr/>
        </p:nvGrpSpPr>
        <p:grpSpPr>
          <a:xfrm>
            <a:off x="-4150933" y="4208655"/>
            <a:ext cx="2263350" cy="1982042"/>
            <a:chOff x="9691837" y="4522498"/>
            <a:chExt cx="2263350" cy="1982042"/>
          </a:xfrm>
        </p:grpSpPr>
        <p:sp>
          <p:nvSpPr>
            <p:cNvPr id="149" name="Rectangulo Printing">
              <a:hlinkClick r:id="rId9" action="ppaction://hlinksldjump"/>
              <a:extLst>
                <a:ext uri="{FF2B5EF4-FFF2-40B4-BE49-F238E27FC236}">
                  <a16:creationId xmlns:a16="http://schemas.microsoft.com/office/drawing/2014/main" id="{FD31EB80-B8BA-46A0-0F66-94662FD6BFA1}"/>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0" name="TextBox Printing">
              <a:hlinkClick r:id="rId9" action="ppaction://hlinksldjump"/>
              <a:extLst>
                <a:ext uri="{FF2B5EF4-FFF2-40B4-BE49-F238E27FC236}">
                  <a16:creationId xmlns:a16="http://schemas.microsoft.com/office/drawing/2014/main" id="{4B1E1F9E-3B50-A46F-0C5E-6335A4AE45DA}"/>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51" name="Prodcut image 5950">
              <a:hlinkClick r:id="rId9" action="ppaction://hlinksldjump"/>
              <a:extLst>
                <a:ext uri="{FF2B5EF4-FFF2-40B4-BE49-F238E27FC236}">
                  <a16:creationId xmlns:a16="http://schemas.microsoft.com/office/drawing/2014/main" id="{D3DCA792-3B2E-D6B6-6F80-EFC7E2E6D0BF}"/>
                </a:ext>
              </a:extLst>
            </p:cNvPr>
            <p:cNvPicPr>
              <a:picLocks noChangeAspect="1" noChangeArrowheads="1"/>
            </p:cNvPicPr>
            <p:nvPr/>
          </p:nvPicPr>
          <p:blipFill>
            <a:blip r:embed="rId10"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52" name="Vita Flex">
              <a:hlinkClick r:id="rId9" action="ppaction://hlinksldjump"/>
              <a:extLst>
                <a:ext uri="{FF2B5EF4-FFF2-40B4-BE49-F238E27FC236}">
                  <a16:creationId xmlns:a16="http://schemas.microsoft.com/office/drawing/2014/main" id="{467040EB-7960-10B5-CFC3-BBA3AD9B7014}"/>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57" name="RISE">
            <a:extLst>
              <a:ext uri="{FF2B5EF4-FFF2-40B4-BE49-F238E27FC236}">
                <a16:creationId xmlns:a16="http://schemas.microsoft.com/office/drawing/2014/main" id="{F3B77FA2-6994-8CE5-9F1D-0CDE36BA4BCE}"/>
              </a:ext>
            </a:extLst>
          </p:cNvPr>
          <p:cNvGrpSpPr/>
          <p:nvPr/>
        </p:nvGrpSpPr>
        <p:grpSpPr>
          <a:xfrm>
            <a:off x="-11285110" y="4208655"/>
            <a:ext cx="2042338" cy="1982042"/>
            <a:chOff x="3870208" y="4306822"/>
            <a:chExt cx="2042338" cy="1982042"/>
          </a:xfrm>
        </p:grpSpPr>
        <p:grpSp>
          <p:nvGrpSpPr>
            <p:cNvPr id="158" name="RISE">
              <a:extLst>
                <a:ext uri="{FF2B5EF4-FFF2-40B4-BE49-F238E27FC236}">
                  <a16:creationId xmlns:a16="http://schemas.microsoft.com/office/drawing/2014/main" id="{A32E50D3-7B6A-CFC4-F271-9600A82E9C0E}"/>
                </a:ext>
              </a:extLst>
            </p:cNvPr>
            <p:cNvGrpSpPr/>
            <p:nvPr/>
          </p:nvGrpSpPr>
          <p:grpSpPr>
            <a:xfrm>
              <a:off x="3870208" y="4306822"/>
              <a:ext cx="2042338" cy="1982042"/>
              <a:chOff x="2933238" y="4372963"/>
              <a:chExt cx="2042338" cy="1982042"/>
            </a:xfrm>
          </p:grpSpPr>
          <p:sp>
            <p:nvSpPr>
              <p:cNvPr id="160" name="Rectangulo Rise">
                <a:hlinkClick r:id="rId12" action="ppaction://hlinksldjump"/>
                <a:extLst>
                  <a:ext uri="{FF2B5EF4-FFF2-40B4-BE49-F238E27FC236}">
                    <a16:creationId xmlns:a16="http://schemas.microsoft.com/office/drawing/2014/main" id="{1B849896-0E80-34A7-4195-35EF370194CC}"/>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1" name="TextBox Rise">
                <a:hlinkClick r:id="rId12" action="ppaction://hlinksldjump"/>
                <a:extLst>
                  <a:ext uri="{FF2B5EF4-FFF2-40B4-BE49-F238E27FC236}">
                    <a16:creationId xmlns:a16="http://schemas.microsoft.com/office/drawing/2014/main" id="{4E8ECDA9-3F75-2297-503A-A77BFDC3B176}"/>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59" name="Picture 158">
              <a:hlinkClick r:id="rId12" action="ppaction://hlinksldjump"/>
              <a:extLst>
                <a:ext uri="{FF2B5EF4-FFF2-40B4-BE49-F238E27FC236}">
                  <a16:creationId xmlns:a16="http://schemas.microsoft.com/office/drawing/2014/main" id="{11652E7F-E3B6-4305-8182-201E0233B567}"/>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62" name="REVOLUTION">
            <a:extLst>
              <a:ext uri="{FF2B5EF4-FFF2-40B4-BE49-F238E27FC236}">
                <a16:creationId xmlns:a16="http://schemas.microsoft.com/office/drawing/2014/main" id="{2770840D-EC6C-9DDF-A8B5-20C6369D59B4}"/>
              </a:ext>
            </a:extLst>
          </p:cNvPr>
          <p:cNvGrpSpPr/>
          <p:nvPr/>
        </p:nvGrpSpPr>
        <p:grpSpPr>
          <a:xfrm>
            <a:off x="-14975241" y="4203612"/>
            <a:ext cx="2062983" cy="1992129"/>
            <a:chOff x="612262" y="4383050"/>
            <a:chExt cx="2062983" cy="1992129"/>
          </a:xfrm>
        </p:grpSpPr>
        <p:sp>
          <p:nvSpPr>
            <p:cNvPr id="163" name="Rectangulo Revolution">
              <a:hlinkClick r:id="rId14" action="ppaction://hlinksldjump"/>
              <a:extLst>
                <a:ext uri="{FF2B5EF4-FFF2-40B4-BE49-F238E27FC236}">
                  <a16:creationId xmlns:a16="http://schemas.microsoft.com/office/drawing/2014/main" id="{1711EFA0-8925-A5E4-0F9C-B49A89063F6F}"/>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64" name="Prodcut image Revolution">
              <a:hlinkClick r:id="rId14" action="ppaction://hlinksldjump"/>
              <a:extLst>
                <a:ext uri="{FF2B5EF4-FFF2-40B4-BE49-F238E27FC236}">
                  <a16:creationId xmlns:a16="http://schemas.microsoft.com/office/drawing/2014/main" id="{676929E5-4453-3CBE-20FB-BB2E3B6EE182}"/>
                </a:ext>
              </a:extLst>
            </p:cNvPr>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65" name="TextBox Revolution">
              <a:hlinkClick r:id="rId14" action="ppaction://hlinksldjump"/>
              <a:extLst>
                <a:ext uri="{FF2B5EF4-FFF2-40B4-BE49-F238E27FC236}">
                  <a16:creationId xmlns:a16="http://schemas.microsoft.com/office/drawing/2014/main" id="{C9D343F0-F433-34C6-7A2F-153D1DBEDCC5}"/>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66" name="EXCEL">
            <a:extLst>
              <a:ext uri="{FF2B5EF4-FFF2-40B4-BE49-F238E27FC236}">
                <a16:creationId xmlns:a16="http://schemas.microsoft.com/office/drawing/2014/main" id="{55F81A23-4F8E-40C0-E43A-40673F42C6C7}"/>
              </a:ext>
            </a:extLst>
          </p:cNvPr>
          <p:cNvGrpSpPr/>
          <p:nvPr/>
        </p:nvGrpSpPr>
        <p:grpSpPr>
          <a:xfrm>
            <a:off x="26541013" y="1885505"/>
            <a:ext cx="2057103" cy="1982042"/>
            <a:chOff x="9706418" y="2036246"/>
            <a:chExt cx="2057103" cy="1982042"/>
          </a:xfrm>
        </p:grpSpPr>
        <p:sp>
          <p:nvSpPr>
            <p:cNvPr id="167" name="Rectangulo Excel">
              <a:hlinkClick r:id="rId16" action="ppaction://hlinksldjump"/>
              <a:extLst>
                <a:ext uri="{FF2B5EF4-FFF2-40B4-BE49-F238E27FC236}">
                  <a16:creationId xmlns:a16="http://schemas.microsoft.com/office/drawing/2014/main" id="{35B30CED-0E89-373C-BECA-F0B7FA6229F4}"/>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8" name="TextBox Excel">
              <a:hlinkClick r:id="rId16" action="ppaction://hlinksldjump"/>
              <a:extLst>
                <a:ext uri="{FF2B5EF4-FFF2-40B4-BE49-F238E27FC236}">
                  <a16:creationId xmlns:a16="http://schemas.microsoft.com/office/drawing/2014/main" id="{4616C0F6-7F96-A268-CC61-3C48EE168C4A}"/>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69" name="Product image Excel">
              <a:hlinkClick r:id="rId16" action="ppaction://hlinksldjump"/>
              <a:extLst>
                <a:ext uri="{FF2B5EF4-FFF2-40B4-BE49-F238E27FC236}">
                  <a16:creationId xmlns:a16="http://schemas.microsoft.com/office/drawing/2014/main" id="{71A1B421-1ED3-9E23-5D7A-2DC69CA323AE}"/>
                </a:ext>
              </a:extLst>
            </p:cNvPr>
            <p:cNvPicPr>
              <a:picLocks noChangeAspect="1"/>
            </p:cNvPicPr>
            <p:nvPr/>
          </p:nvPicPr>
          <p:blipFill>
            <a:blip r:embed="rId17"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70" name="COMPAS OTC">
            <a:extLst>
              <a:ext uri="{FF2B5EF4-FFF2-40B4-BE49-F238E27FC236}">
                <a16:creationId xmlns:a16="http://schemas.microsoft.com/office/drawing/2014/main" id="{86066B81-0731-177B-1FF6-1C623FB3D7D1}"/>
              </a:ext>
            </a:extLst>
          </p:cNvPr>
          <p:cNvGrpSpPr/>
          <p:nvPr/>
        </p:nvGrpSpPr>
        <p:grpSpPr>
          <a:xfrm>
            <a:off x="22389051" y="1885505"/>
            <a:ext cx="2042338" cy="1982042"/>
            <a:chOff x="5078285" y="2036246"/>
            <a:chExt cx="2042338" cy="1982042"/>
          </a:xfrm>
        </p:grpSpPr>
        <p:sp>
          <p:nvSpPr>
            <p:cNvPr id="171" name="Rectangulo Compas OTC">
              <a:hlinkClick r:id="rId18" action="ppaction://hlinksldjump"/>
              <a:extLst>
                <a:ext uri="{FF2B5EF4-FFF2-40B4-BE49-F238E27FC236}">
                  <a16:creationId xmlns:a16="http://schemas.microsoft.com/office/drawing/2014/main" id="{2AF2F814-2557-CA46-5C6F-0C6F209D447D}"/>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2" name="TextBox Compass OTC">
              <a:hlinkClick r:id="rId18" action="ppaction://hlinksldjump"/>
              <a:extLst>
                <a:ext uri="{FF2B5EF4-FFF2-40B4-BE49-F238E27FC236}">
                  <a16:creationId xmlns:a16="http://schemas.microsoft.com/office/drawing/2014/main" id="{2D10EC0E-590B-1072-E9B9-5921E858D6B8}"/>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73" name="Product image Compass OTC">
              <a:hlinkClick r:id="rId18" action="ppaction://hlinksldjump"/>
              <a:extLst>
                <a:ext uri="{FF2B5EF4-FFF2-40B4-BE49-F238E27FC236}">
                  <a16:creationId xmlns:a16="http://schemas.microsoft.com/office/drawing/2014/main" id="{44877526-0B27-31AB-7512-61BC59A76C65}"/>
                </a:ext>
              </a:extLst>
            </p:cNvPr>
            <p:cNvPicPr>
              <a:picLocks noChangeAspect="1"/>
            </p:cNvPicPr>
            <p:nvPr/>
          </p:nvPicPr>
          <p:blipFill rotWithShape="1">
            <a:blip r:embed="rId19"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74" name="COMPASS FMT">
            <a:extLst>
              <a:ext uri="{FF2B5EF4-FFF2-40B4-BE49-F238E27FC236}">
                <a16:creationId xmlns:a16="http://schemas.microsoft.com/office/drawing/2014/main" id="{43EC5D0F-4FF0-1EE7-D5D5-AF0BE9C90123}"/>
              </a:ext>
            </a:extLst>
          </p:cNvPr>
          <p:cNvGrpSpPr/>
          <p:nvPr/>
        </p:nvGrpSpPr>
        <p:grpSpPr>
          <a:xfrm>
            <a:off x="18200403" y="1885505"/>
            <a:ext cx="2042338" cy="1982042"/>
            <a:chOff x="2774521" y="2046333"/>
            <a:chExt cx="2042338" cy="1982042"/>
          </a:xfrm>
        </p:grpSpPr>
        <p:grpSp>
          <p:nvGrpSpPr>
            <p:cNvPr id="175" name="Group 174">
              <a:extLst>
                <a:ext uri="{FF2B5EF4-FFF2-40B4-BE49-F238E27FC236}">
                  <a16:creationId xmlns:a16="http://schemas.microsoft.com/office/drawing/2014/main" id="{9A9749AA-1447-FF1E-383A-ABA51D68A3A4}"/>
                </a:ext>
              </a:extLst>
            </p:cNvPr>
            <p:cNvGrpSpPr/>
            <p:nvPr/>
          </p:nvGrpSpPr>
          <p:grpSpPr>
            <a:xfrm>
              <a:off x="2774521" y="2046333"/>
              <a:ext cx="2042338" cy="1982042"/>
              <a:chOff x="2774521" y="2046333"/>
              <a:chExt cx="2042338" cy="1982042"/>
            </a:xfrm>
          </p:grpSpPr>
          <p:sp>
            <p:nvSpPr>
              <p:cNvPr id="177" name="Rectangulo Horizon">
                <a:hlinkClick r:id="rId20" action="ppaction://hlinksldjump"/>
                <a:extLst>
                  <a:ext uri="{FF2B5EF4-FFF2-40B4-BE49-F238E27FC236}">
                    <a16:creationId xmlns:a16="http://schemas.microsoft.com/office/drawing/2014/main" id="{64ADE29B-91A1-6166-6455-BFFA51B9B0B5}"/>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8" name="TextBox Compass FMT">
                <a:hlinkClick r:id="rId20" action="ppaction://hlinksldjump"/>
                <a:extLst>
                  <a:ext uri="{FF2B5EF4-FFF2-40B4-BE49-F238E27FC236}">
                    <a16:creationId xmlns:a16="http://schemas.microsoft.com/office/drawing/2014/main" id="{0ECF8D1C-72AF-AA23-3E8C-44EC9D69C95D}"/>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76" name="Picture 175">
              <a:hlinkClick r:id="rId20" action="ppaction://hlinksldjump"/>
              <a:extLst>
                <a:ext uri="{FF2B5EF4-FFF2-40B4-BE49-F238E27FC236}">
                  <a16:creationId xmlns:a16="http://schemas.microsoft.com/office/drawing/2014/main" id="{6226583C-3CC7-CAEB-53FF-DF7528662157}"/>
                </a:ext>
              </a:extLst>
            </p:cNvPr>
            <p:cNvPicPr>
              <a:picLocks noChangeAspect="1"/>
            </p:cNvPicPr>
            <p:nvPr/>
          </p:nvPicPr>
          <p:blipFill rotWithShape="1">
            <a:blip r:embed="rId21"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79" name="HORIZON">
            <a:extLst>
              <a:ext uri="{FF2B5EF4-FFF2-40B4-BE49-F238E27FC236}">
                <a16:creationId xmlns:a16="http://schemas.microsoft.com/office/drawing/2014/main" id="{823C1739-EA4F-3D56-13AD-59D803C7D12D}"/>
              </a:ext>
            </a:extLst>
          </p:cNvPr>
          <p:cNvGrpSpPr/>
          <p:nvPr/>
        </p:nvGrpSpPr>
        <p:grpSpPr>
          <a:xfrm>
            <a:off x="14110573" y="1885505"/>
            <a:ext cx="2062983" cy="1982042"/>
            <a:chOff x="443243" y="2046333"/>
            <a:chExt cx="2062983" cy="1982042"/>
          </a:xfrm>
        </p:grpSpPr>
        <p:sp>
          <p:nvSpPr>
            <p:cNvPr id="180" name="Rectangulo Horizon">
              <a:hlinkClick r:id="rId22" action="ppaction://hlinksldjump"/>
              <a:extLst>
                <a:ext uri="{FF2B5EF4-FFF2-40B4-BE49-F238E27FC236}">
                  <a16:creationId xmlns:a16="http://schemas.microsoft.com/office/drawing/2014/main" id="{005B5D91-4ABD-0849-7189-1379B473917D}"/>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1" name="TextBox Horizon">
              <a:hlinkClick r:id="rId22" action="ppaction://hlinksldjump"/>
              <a:extLst>
                <a:ext uri="{FF2B5EF4-FFF2-40B4-BE49-F238E27FC236}">
                  <a16:creationId xmlns:a16="http://schemas.microsoft.com/office/drawing/2014/main" id="{276D97B3-F855-A71A-F177-EFED1BF9B3C8}"/>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82" name="Product image Horizon">
              <a:hlinkClick r:id="rId22" action="ppaction://hlinksldjump"/>
              <a:extLst>
                <a:ext uri="{FF2B5EF4-FFF2-40B4-BE49-F238E27FC236}">
                  <a16:creationId xmlns:a16="http://schemas.microsoft.com/office/drawing/2014/main" id="{E0B320F5-32CD-5584-8706-4428D03E35A5}"/>
                </a:ext>
              </a:extLst>
            </p:cNvPr>
            <p:cNvPicPr>
              <a:picLocks noChangeAspect="1"/>
            </p:cNvPicPr>
            <p:nvPr/>
          </p:nvPicPr>
          <p:blipFill rotWithShape="1">
            <a:blip r:embed="rId23"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grpSp>
        <p:nvGrpSpPr>
          <p:cNvPr id="183" name="Table elevation range">
            <a:extLst>
              <a:ext uri="{FF2B5EF4-FFF2-40B4-BE49-F238E27FC236}">
                <a16:creationId xmlns:a16="http://schemas.microsoft.com/office/drawing/2014/main" id="{FD2AFC67-2B14-7AE1-C070-90B5CB257A28}"/>
              </a:ext>
            </a:extLst>
          </p:cNvPr>
          <p:cNvGrpSpPr/>
          <p:nvPr/>
        </p:nvGrpSpPr>
        <p:grpSpPr>
          <a:xfrm>
            <a:off x="13894827" y="2415608"/>
            <a:ext cx="5838367" cy="323165"/>
            <a:chOff x="7915624" y="2368473"/>
            <a:chExt cx="5838367" cy="323165"/>
          </a:xfrm>
        </p:grpSpPr>
        <p:sp>
          <p:nvSpPr>
            <p:cNvPr id="184" name="TextBox 183">
              <a:extLst>
                <a:ext uri="{FF2B5EF4-FFF2-40B4-BE49-F238E27FC236}">
                  <a16:creationId xmlns:a16="http://schemas.microsoft.com/office/drawing/2014/main" id="{B64076FF-8761-7AD6-E707-388737A41E43}"/>
                </a:ext>
              </a:extLst>
            </p:cNvPr>
            <p:cNvSpPr txBox="1"/>
            <p:nvPr/>
          </p:nvSpPr>
          <p:spPr>
            <a:xfrm>
              <a:off x="7915624" y="2368473"/>
              <a:ext cx="2748499" cy="323165"/>
            </a:xfrm>
            <a:prstGeom prst="rect">
              <a:avLst/>
            </a:prstGeom>
            <a:solidFill>
              <a:srgbClr val="F47F26"/>
            </a:solidFill>
            <a:ln>
              <a:noFill/>
            </a:ln>
          </p:spPr>
          <p:txBody>
            <a:bodyPr wrap="square" rtlCol="0">
              <a:spAutoFit/>
            </a:bodyPr>
            <a:lstStyle/>
            <a:p>
              <a:r>
                <a:rPr lang="es-MX" sz="1500" dirty="0">
                  <a:solidFill>
                    <a:schemeClr val="bg1"/>
                  </a:solidFill>
                  <a:latin typeface="FRUTIGER LT 45 LIGHT" panose="02000503000000000000" pitchFamily="2" charset="0"/>
                </a:rPr>
                <a:t>Rango de elevación de la mesa</a:t>
              </a:r>
              <a:endParaRPr lang="en-MX" sz="1500" dirty="0">
                <a:solidFill>
                  <a:schemeClr val="bg1"/>
                </a:solidFill>
                <a:latin typeface="FRUTIGER LT 45 LIGHT" panose="02000503000000000000" pitchFamily="2" charset="0"/>
              </a:endParaRPr>
            </a:p>
          </p:txBody>
        </p:sp>
        <p:sp>
          <p:nvSpPr>
            <p:cNvPr id="185" name="TextBox 184">
              <a:extLst>
                <a:ext uri="{FF2B5EF4-FFF2-40B4-BE49-F238E27FC236}">
                  <a16:creationId xmlns:a16="http://schemas.microsoft.com/office/drawing/2014/main" id="{CB59DAC2-DAE9-D472-7EB7-6219CD34E7E1}"/>
                </a:ext>
              </a:extLst>
            </p:cNvPr>
            <p:cNvSpPr txBox="1"/>
            <p:nvPr/>
          </p:nvSpPr>
          <p:spPr>
            <a:xfrm>
              <a:off x="10708293" y="2368473"/>
              <a:ext cx="3045698" cy="323165"/>
            </a:xfrm>
            <a:prstGeom prst="rect">
              <a:avLst/>
            </a:prstGeom>
            <a:solidFill>
              <a:srgbClr val="F47F26"/>
            </a:solidFill>
            <a:ln>
              <a:noFill/>
            </a:ln>
          </p:spPr>
          <p:txBody>
            <a:bodyPr wrap="square" rtlCol="0">
              <a:spAutoFit/>
            </a:bodyPr>
            <a:lstStyle/>
            <a:p>
              <a:r>
                <a:rPr lang="en-MX" sz="1500">
                  <a:solidFill>
                    <a:schemeClr val="bg1"/>
                  </a:solidFill>
                  <a:latin typeface="FRUTIGER LT 45 LIGHT" panose="02000503000000000000" pitchFamily="2" charset="0"/>
                </a:rPr>
                <a:t>19.9 - 51.2 inches (</a:t>
              </a:r>
              <a:r>
                <a:rPr lang="es-MX" sz="1500">
                  <a:solidFill>
                    <a:schemeClr val="bg1"/>
                  </a:solidFill>
                  <a:latin typeface="FRUTIGER LT 45 LIGHT" panose="02000503000000000000" pitchFamily="2" charset="0"/>
                </a:rPr>
                <a:t>mesa de 2 vías</a:t>
              </a:r>
              <a:r>
                <a:rPr lang="en-MX" sz="1500">
                  <a:solidFill>
                    <a:schemeClr val="bg1"/>
                  </a:solidFill>
                  <a:latin typeface="FRUTIGER LT 45 LIGHT" panose="02000503000000000000" pitchFamily="2" charset="0"/>
                </a:rPr>
                <a:t>)</a:t>
              </a:r>
            </a:p>
          </p:txBody>
        </p:sp>
      </p:grpSp>
      <p:grpSp>
        <p:nvGrpSpPr>
          <p:cNvPr id="186" name="Tech Specs Table Top dimensions">
            <a:extLst>
              <a:ext uri="{FF2B5EF4-FFF2-40B4-BE49-F238E27FC236}">
                <a16:creationId xmlns:a16="http://schemas.microsoft.com/office/drawing/2014/main" id="{7D445DAA-1541-A5EA-B58E-E2707D449DF5}"/>
              </a:ext>
            </a:extLst>
          </p:cNvPr>
          <p:cNvGrpSpPr/>
          <p:nvPr/>
        </p:nvGrpSpPr>
        <p:grpSpPr>
          <a:xfrm>
            <a:off x="13894827" y="2827105"/>
            <a:ext cx="5838365" cy="323165"/>
            <a:chOff x="7915624" y="2813563"/>
            <a:chExt cx="5838365" cy="323165"/>
          </a:xfrm>
        </p:grpSpPr>
        <p:sp>
          <p:nvSpPr>
            <p:cNvPr id="187" name="TextBox 186">
              <a:extLst>
                <a:ext uri="{FF2B5EF4-FFF2-40B4-BE49-F238E27FC236}">
                  <a16:creationId xmlns:a16="http://schemas.microsoft.com/office/drawing/2014/main" id="{1F17A625-030C-99AB-20B7-02C683F82903}"/>
                </a:ext>
              </a:extLst>
            </p:cNvPr>
            <p:cNvSpPr txBox="1"/>
            <p:nvPr/>
          </p:nvSpPr>
          <p:spPr>
            <a:xfrm>
              <a:off x="7915624" y="2813563"/>
              <a:ext cx="2748499" cy="323165"/>
            </a:xfrm>
            <a:prstGeom prst="rect">
              <a:avLst/>
            </a:prstGeom>
            <a:solidFill>
              <a:srgbClr val="F47F26"/>
            </a:solidFill>
            <a:ln>
              <a:noFill/>
            </a:ln>
          </p:spPr>
          <p:txBody>
            <a:bodyPr wrap="square" rtlCol="0">
              <a:spAutoFit/>
            </a:bodyPr>
            <a:lstStyle/>
            <a:p>
              <a:r>
                <a:rPr lang="es-MX" sz="1500">
                  <a:solidFill>
                    <a:schemeClr val="bg1"/>
                  </a:solidFill>
                  <a:latin typeface="FRUTIGER LT 45 LIGHT" panose="02000503000000000000" pitchFamily="2" charset="0"/>
                </a:rPr>
                <a:t>Dimensiones de la mesa</a:t>
              </a:r>
              <a:endParaRPr lang="en-MX" sz="1500">
                <a:solidFill>
                  <a:schemeClr val="bg1"/>
                </a:solidFill>
                <a:latin typeface="FRUTIGER LT 45 LIGHT" panose="02000503000000000000" pitchFamily="2" charset="0"/>
              </a:endParaRPr>
            </a:p>
          </p:txBody>
        </p:sp>
        <p:sp>
          <p:nvSpPr>
            <p:cNvPr id="188" name="TextBox 187">
              <a:extLst>
                <a:ext uri="{FF2B5EF4-FFF2-40B4-BE49-F238E27FC236}">
                  <a16:creationId xmlns:a16="http://schemas.microsoft.com/office/drawing/2014/main" id="{39394B10-EC6E-909F-2315-89B302D484AE}"/>
                </a:ext>
              </a:extLst>
            </p:cNvPr>
            <p:cNvSpPr txBox="1"/>
            <p:nvPr/>
          </p:nvSpPr>
          <p:spPr>
            <a:xfrm>
              <a:off x="10708290" y="2813563"/>
              <a:ext cx="3045699" cy="323165"/>
            </a:xfrm>
            <a:prstGeom prst="rect">
              <a:avLst/>
            </a:prstGeom>
            <a:solidFill>
              <a:srgbClr val="F47F26"/>
            </a:solidFill>
            <a:ln>
              <a:noFill/>
            </a:ln>
          </p:spPr>
          <p:txBody>
            <a:bodyPr wrap="square" rtlCol="0">
              <a:spAutoFit/>
            </a:bodyPr>
            <a:lstStyle/>
            <a:p>
              <a:r>
                <a:rPr lang="en-MX" sz="1500">
                  <a:solidFill>
                    <a:schemeClr val="bg1"/>
                  </a:solidFill>
                  <a:latin typeface="FRUTIGER LT 45 LIGHT" panose="02000503000000000000" pitchFamily="2" charset="0"/>
                </a:rPr>
                <a:t>94.5 x 33.5 inches</a:t>
              </a:r>
            </a:p>
          </p:txBody>
        </p:sp>
      </p:grpSp>
      <p:grpSp>
        <p:nvGrpSpPr>
          <p:cNvPr id="189" name="Tech Specs Table weight limit">
            <a:extLst>
              <a:ext uri="{FF2B5EF4-FFF2-40B4-BE49-F238E27FC236}">
                <a16:creationId xmlns:a16="http://schemas.microsoft.com/office/drawing/2014/main" id="{EAF35F26-4837-17D7-5C50-2489CA0DEF91}"/>
              </a:ext>
            </a:extLst>
          </p:cNvPr>
          <p:cNvGrpSpPr/>
          <p:nvPr/>
        </p:nvGrpSpPr>
        <p:grpSpPr>
          <a:xfrm>
            <a:off x="13894827" y="3238602"/>
            <a:ext cx="5838365" cy="323165"/>
            <a:chOff x="7915624" y="3268594"/>
            <a:chExt cx="5838365" cy="323165"/>
          </a:xfrm>
        </p:grpSpPr>
        <p:sp>
          <p:nvSpPr>
            <p:cNvPr id="190" name="TextBox 189">
              <a:extLst>
                <a:ext uri="{FF2B5EF4-FFF2-40B4-BE49-F238E27FC236}">
                  <a16:creationId xmlns:a16="http://schemas.microsoft.com/office/drawing/2014/main" id="{E4E2C9C2-2FA2-9666-1DEE-B1C8410A93F1}"/>
                </a:ext>
              </a:extLst>
            </p:cNvPr>
            <p:cNvSpPr txBox="1"/>
            <p:nvPr/>
          </p:nvSpPr>
          <p:spPr>
            <a:xfrm>
              <a:off x="7915624" y="3268594"/>
              <a:ext cx="2729931" cy="323165"/>
            </a:xfrm>
            <a:prstGeom prst="rect">
              <a:avLst/>
            </a:prstGeom>
            <a:solidFill>
              <a:srgbClr val="F47F26"/>
            </a:solidFill>
            <a:ln>
              <a:noFill/>
            </a:ln>
          </p:spPr>
          <p:txBody>
            <a:bodyPr wrap="square" rtlCol="0">
              <a:spAutoFit/>
            </a:bodyPr>
            <a:lstStyle/>
            <a:p>
              <a:r>
                <a:rPr lang="es-MX" sz="1500">
                  <a:solidFill>
                    <a:schemeClr val="bg1"/>
                  </a:solidFill>
                  <a:latin typeface="FRUTIGER LT 45 LIGHT" panose="02000503000000000000" pitchFamily="2" charset="0"/>
                </a:rPr>
                <a:t>Peso límite de la mesa</a:t>
              </a:r>
              <a:endParaRPr lang="en-MX" sz="1500">
                <a:solidFill>
                  <a:schemeClr val="bg1"/>
                </a:solidFill>
                <a:latin typeface="FRUTIGER LT 45 LIGHT" panose="02000503000000000000" pitchFamily="2" charset="0"/>
              </a:endParaRPr>
            </a:p>
          </p:txBody>
        </p:sp>
        <p:sp>
          <p:nvSpPr>
            <p:cNvPr id="191" name="TextBox 190">
              <a:extLst>
                <a:ext uri="{FF2B5EF4-FFF2-40B4-BE49-F238E27FC236}">
                  <a16:creationId xmlns:a16="http://schemas.microsoft.com/office/drawing/2014/main" id="{FF26BAD3-43CE-79E3-E587-0260388683EB}"/>
                </a:ext>
              </a:extLst>
            </p:cNvPr>
            <p:cNvSpPr txBox="1"/>
            <p:nvPr/>
          </p:nvSpPr>
          <p:spPr>
            <a:xfrm>
              <a:off x="10708288" y="3268594"/>
              <a:ext cx="3045701" cy="323165"/>
            </a:xfrm>
            <a:prstGeom prst="rect">
              <a:avLst/>
            </a:prstGeom>
            <a:solidFill>
              <a:srgbClr val="F47F26"/>
            </a:solidFill>
            <a:ln>
              <a:noFill/>
            </a:ln>
          </p:spPr>
          <p:txBody>
            <a:bodyPr wrap="square" rtlCol="0">
              <a:spAutoFit/>
            </a:bodyPr>
            <a:lstStyle/>
            <a:p>
              <a:r>
                <a:rPr lang="en-MX" sz="1500">
                  <a:solidFill>
                    <a:schemeClr val="bg1"/>
                  </a:solidFill>
                  <a:latin typeface="FRUTIGER LT 45 LIGHT" panose="02000503000000000000" pitchFamily="2" charset="0"/>
                </a:rPr>
                <a:t>584 lbs D</a:t>
              </a:r>
              <a:r>
                <a:rPr lang="es-MX" sz="1500">
                  <a:solidFill>
                    <a:schemeClr val="bg1"/>
                  </a:solidFill>
                  <a:latin typeface="FRUTIGER LT 45 LIGHT" panose="02000503000000000000" pitchFamily="2" charset="0"/>
                </a:rPr>
                <a:t>i</a:t>
              </a:r>
              <a:r>
                <a:rPr lang="en-MX" sz="1500">
                  <a:solidFill>
                    <a:schemeClr val="bg1"/>
                  </a:solidFill>
                  <a:latin typeface="FRUTIGER LT 45 LIGHT" panose="02000503000000000000" pitchFamily="2" charset="0"/>
                </a:rPr>
                <a:t>n</a:t>
              </a:r>
              <a:r>
                <a:rPr lang="es-MX" sz="1500">
                  <a:solidFill>
                    <a:schemeClr val="bg1"/>
                  </a:solidFill>
                  <a:latin typeface="FRUTIGER LT 45 LIGHT" panose="02000503000000000000" pitchFamily="2" charset="0"/>
                </a:rPr>
                <a:t>á</a:t>
              </a:r>
              <a:r>
                <a:rPr lang="en-MX" sz="1500">
                  <a:solidFill>
                    <a:schemeClr val="bg1"/>
                  </a:solidFill>
                  <a:latin typeface="FRUTIGER LT 45 LIGHT" panose="02000503000000000000" pitchFamily="2" charset="0"/>
                </a:rPr>
                <a:t>mic</a:t>
              </a:r>
              <a:r>
                <a:rPr lang="es-MX" sz="1500">
                  <a:solidFill>
                    <a:schemeClr val="bg1"/>
                  </a:solidFill>
                  <a:latin typeface="FRUTIGER LT 45 LIGHT" panose="02000503000000000000" pitchFamily="2" charset="0"/>
                </a:rPr>
                <a:t>a</a:t>
              </a:r>
              <a:endParaRPr lang="en-MX" sz="1500">
                <a:solidFill>
                  <a:schemeClr val="bg1"/>
                </a:solidFill>
                <a:latin typeface="FRUTIGER LT 45 LIGHT" panose="02000503000000000000" pitchFamily="2" charset="0"/>
              </a:endParaRPr>
            </a:p>
          </p:txBody>
        </p:sp>
      </p:grpSp>
      <p:grpSp>
        <p:nvGrpSpPr>
          <p:cNvPr id="192" name="Tech Specs Table limit weight">
            <a:extLst>
              <a:ext uri="{FF2B5EF4-FFF2-40B4-BE49-F238E27FC236}">
                <a16:creationId xmlns:a16="http://schemas.microsoft.com/office/drawing/2014/main" id="{EAAAC46B-239E-3B19-4280-528DDDAC04B4}"/>
              </a:ext>
            </a:extLst>
          </p:cNvPr>
          <p:cNvGrpSpPr/>
          <p:nvPr/>
        </p:nvGrpSpPr>
        <p:grpSpPr>
          <a:xfrm>
            <a:off x="13894827" y="3650098"/>
            <a:ext cx="5838366" cy="323165"/>
            <a:chOff x="7915624" y="3744368"/>
            <a:chExt cx="5838366" cy="323165"/>
          </a:xfrm>
        </p:grpSpPr>
        <p:sp>
          <p:nvSpPr>
            <p:cNvPr id="193" name="TextBox 192">
              <a:extLst>
                <a:ext uri="{FF2B5EF4-FFF2-40B4-BE49-F238E27FC236}">
                  <a16:creationId xmlns:a16="http://schemas.microsoft.com/office/drawing/2014/main" id="{F4FA3401-0F61-6D12-2939-520A8C972F70}"/>
                </a:ext>
              </a:extLst>
            </p:cNvPr>
            <p:cNvSpPr txBox="1"/>
            <p:nvPr/>
          </p:nvSpPr>
          <p:spPr>
            <a:xfrm>
              <a:off x="7915624" y="3744368"/>
              <a:ext cx="2729931" cy="323165"/>
            </a:xfrm>
            <a:prstGeom prst="rect">
              <a:avLst/>
            </a:prstGeom>
            <a:solidFill>
              <a:srgbClr val="F47F26"/>
            </a:solidFill>
            <a:ln>
              <a:noFill/>
            </a:ln>
          </p:spPr>
          <p:txBody>
            <a:bodyPr wrap="square" rtlCol="0">
              <a:spAutoFit/>
            </a:bodyPr>
            <a:lstStyle/>
            <a:p>
              <a:r>
                <a:rPr lang="es-MX" sz="1500" dirty="0">
                  <a:solidFill>
                    <a:schemeClr val="bg1"/>
                  </a:solidFill>
                  <a:latin typeface="FRUTIGER LT 45 LIGHT" panose="02000503000000000000" pitchFamily="2" charset="0"/>
                </a:rPr>
                <a:t>Peso límite de la mesa</a:t>
              </a:r>
              <a:endParaRPr lang="en-MX" sz="1500" dirty="0">
                <a:solidFill>
                  <a:schemeClr val="bg1"/>
                </a:solidFill>
                <a:latin typeface="FRUTIGER LT 45 LIGHT" panose="02000503000000000000" pitchFamily="2" charset="0"/>
              </a:endParaRPr>
            </a:p>
          </p:txBody>
        </p:sp>
        <p:sp>
          <p:nvSpPr>
            <p:cNvPr id="194" name="TextBox 193">
              <a:extLst>
                <a:ext uri="{FF2B5EF4-FFF2-40B4-BE49-F238E27FC236}">
                  <a16:creationId xmlns:a16="http://schemas.microsoft.com/office/drawing/2014/main" id="{4AA07367-3D70-3368-F88D-199144C633F2}"/>
                </a:ext>
              </a:extLst>
            </p:cNvPr>
            <p:cNvSpPr txBox="1"/>
            <p:nvPr/>
          </p:nvSpPr>
          <p:spPr>
            <a:xfrm>
              <a:off x="10708290" y="3744368"/>
              <a:ext cx="3045700" cy="323165"/>
            </a:xfrm>
            <a:prstGeom prst="rect">
              <a:avLst/>
            </a:prstGeom>
            <a:solidFill>
              <a:srgbClr val="F47F26"/>
            </a:solidFill>
            <a:ln>
              <a:noFill/>
            </a:ln>
          </p:spPr>
          <p:txBody>
            <a:bodyPr wrap="square" rtlCol="0">
              <a:spAutoFit/>
            </a:bodyPr>
            <a:lstStyle/>
            <a:p>
              <a:r>
                <a:rPr lang="en-MX" sz="1500">
                  <a:solidFill>
                    <a:schemeClr val="bg1"/>
                  </a:solidFill>
                  <a:latin typeface="FRUTIGER LT 45 LIGHT" panose="02000503000000000000" pitchFamily="2" charset="0"/>
                </a:rPr>
                <a:t>716 lbs </a:t>
              </a:r>
              <a:r>
                <a:rPr lang="es-MX" sz="1500">
                  <a:solidFill>
                    <a:schemeClr val="bg1"/>
                  </a:solidFill>
                  <a:latin typeface="FRUTIGER LT 45 LIGHT" panose="02000503000000000000" pitchFamily="2" charset="0"/>
                </a:rPr>
                <a:t>Estática</a:t>
              </a:r>
              <a:endParaRPr lang="en-MX" sz="1500">
                <a:solidFill>
                  <a:schemeClr val="bg1"/>
                </a:solidFill>
                <a:latin typeface="FRUTIGER LT 45 LIGHT" panose="02000503000000000000" pitchFamily="2" charset="0"/>
              </a:endParaRPr>
            </a:p>
          </p:txBody>
        </p:sp>
      </p:grpSp>
      <p:sp>
        <p:nvSpPr>
          <p:cNvPr id="195" name="Subtitle Tech Specs">
            <a:extLst>
              <a:ext uri="{FF2B5EF4-FFF2-40B4-BE49-F238E27FC236}">
                <a16:creationId xmlns:a16="http://schemas.microsoft.com/office/drawing/2014/main" id="{4BBCDA2C-F2E4-72B8-5DB7-016D37AD3F16}"/>
              </a:ext>
            </a:extLst>
          </p:cNvPr>
          <p:cNvSpPr txBox="1"/>
          <p:nvPr/>
        </p:nvSpPr>
        <p:spPr>
          <a:xfrm>
            <a:off x="13824040" y="1509389"/>
            <a:ext cx="2633726" cy="307777"/>
          </a:xfrm>
          <a:prstGeom prst="rect">
            <a:avLst/>
          </a:prstGeom>
          <a:noFill/>
        </p:spPr>
        <p:txBody>
          <a:bodyPr wrap="square" rtlCol="0">
            <a:spAutoFit/>
          </a:bodyPr>
          <a:lstStyle/>
          <a:p>
            <a:r>
              <a:rPr lang="es-MX" sz="1400" dirty="0">
                <a:solidFill>
                  <a:srgbClr val="F47F26"/>
                </a:solidFill>
                <a:latin typeface="FRUTIGER LT 45 LIGHT" panose="02000503000000000000" pitchFamily="2" charset="0"/>
              </a:rPr>
              <a:t>Especificaciones Técnicas</a:t>
            </a:r>
          </a:p>
        </p:txBody>
      </p:sp>
      <p:sp>
        <p:nvSpPr>
          <p:cNvPr id="196" name="Subtitle Benefits">
            <a:extLst>
              <a:ext uri="{FF2B5EF4-FFF2-40B4-BE49-F238E27FC236}">
                <a16:creationId xmlns:a16="http://schemas.microsoft.com/office/drawing/2014/main" id="{3BF764B1-1905-4D32-9E2D-EE6C23C6939D}"/>
              </a:ext>
            </a:extLst>
          </p:cNvPr>
          <p:cNvSpPr txBox="1"/>
          <p:nvPr/>
        </p:nvSpPr>
        <p:spPr>
          <a:xfrm>
            <a:off x="-4227097" y="2441960"/>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sp>
        <p:nvSpPr>
          <p:cNvPr id="197" name="Sybtitle Photo Gallery">
            <a:extLst>
              <a:ext uri="{FF2B5EF4-FFF2-40B4-BE49-F238E27FC236}">
                <a16:creationId xmlns:a16="http://schemas.microsoft.com/office/drawing/2014/main" id="{EA6DF25B-E1BC-FE22-6530-CCFF37EEC4D4}"/>
              </a:ext>
            </a:extLst>
          </p:cNvPr>
          <p:cNvSpPr txBox="1"/>
          <p:nvPr/>
        </p:nvSpPr>
        <p:spPr>
          <a:xfrm>
            <a:off x="13824040" y="874246"/>
            <a:ext cx="3786875"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198" name="Subtitle Detector Compatibility">
            <a:extLst>
              <a:ext uri="{FF2B5EF4-FFF2-40B4-BE49-F238E27FC236}">
                <a16:creationId xmlns:a16="http://schemas.microsoft.com/office/drawing/2014/main" id="{ED6E96AF-A389-5191-BEE4-C6A35DB0660B}"/>
              </a:ext>
            </a:extLst>
          </p:cNvPr>
          <p:cNvSpPr txBox="1"/>
          <p:nvPr/>
        </p:nvSpPr>
        <p:spPr>
          <a:xfrm>
            <a:off x="13824040" y="556674"/>
            <a:ext cx="4159015"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Compatibilidad de Detectores</a:t>
            </a:r>
          </a:p>
        </p:txBody>
      </p:sp>
      <p:sp>
        <p:nvSpPr>
          <p:cNvPr id="199" name="Footer Placeholder 4">
            <a:extLst>
              <a:ext uri="{FF2B5EF4-FFF2-40B4-BE49-F238E27FC236}">
                <a16:creationId xmlns:a16="http://schemas.microsoft.com/office/drawing/2014/main" id="{C757D34D-4E26-4536-BFF1-65395EFECBB7}"/>
              </a:ext>
            </a:extLst>
          </p:cNvPr>
          <p:cNvSpPr txBox="1">
            <a:spLocks/>
          </p:cNvSpPr>
          <p:nvPr/>
        </p:nvSpPr>
        <p:spPr>
          <a:xfrm>
            <a:off x="6178898" y="6356350"/>
            <a:ext cx="21600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©2025 Carestream Health, Inc. </a:t>
            </a:r>
          </a:p>
        </p:txBody>
      </p:sp>
      <p:sp>
        <p:nvSpPr>
          <p:cNvPr id="93" name="Menu Background">
            <a:extLst>
              <a:ext uri="{FF2B5EF4-FFF2-40B4-BE49-F238E27FC236}">
                <a16:creationId xmlns:a16="http://schemas.microsoft.com/office/drawing/2014/main" id="{9F0C321B-F49C-D7BD-9A66-7F81F41C48EF}"/>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14" name="Menu Portafolio">
            <a:hlinkClick r:id="rId24" action="ppaction://hlinksldjump"/>
            <a:extLst>
              <a:ext uri="{FF2B5EF4-FFF2-40B4-BE49-F238E27FC236}">
                <a16:creationId xmlns:a16="http://schemas.microsoft.com/office/drawing/2014/main" id="{B5857304-EE20-FE90-CAF7-82FD3DED7FE6}"/>
              </a:ext>
            </a:extLst>
          </p:cNvPr>
          <p:cNvSpPr txBox="1"/>
          <p:nvPr/>
        </p:nvSpPr>
        <p:spPr>
          <a:xfrm>
            <a:off x="8814465"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15" name="Menu End Presentation">
            <a:hlinkClick r:id="" action="ppaction://hlinkshowjump?jump=lastslide"/>
            <a:extLst>
              <a:ext uri="{FF2B5EF4-FFF2-40B4-BE49-F238E27FC236}">
                <a16:creationId xmlns:a16="http://schemas.microsoft.com/office/drawing/2014/main" id="{4D7E2EFD-1024-36C9-8E7F-E2C365A9D4CD}"/>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16" name="Menu Detector">
            <a:hlinkClick r:id="rId25" action="ppaction://hlinksldjump"/>
            <a:extLst>
              <a:ext uri="{FF2B5EF4-FFF2-40B4-BE49-F238E27FC236}">
                <a16:creationId xmlns:a16="http://schemas.microsoft.com/office/drawing/2014/main" id="{22B18429-2E53-8145-8168-4936A987A69C}"/>
              </a:ext>
            </a:extLst>
          </p:cNvPr>
          <p:cNvSpPr txBox="1"/>
          <p:nvPr/>
        </p:nvSpPr>
        <p:spPr>
          <a:xfrm>
            <a:off x="7407634"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17" name="Menu Photo Gallery">
            <a:hlinkClick r:id="rId26" action="ppaction://hlinksldjump"/>
            <a:extLst>
              <a:ext uri="{FF2B5EF4-FFF2-40B4-BE49-F238E27FC236}">
                <a16:creationId xmlns:a16="http://schemas.microsoft.com/office/drawing/2014/main" id="{AAB1D31F-4E31-8078-B942-F2933F181998}"/>
              </a:ext>
            </a:extLst>
          </p:cNvPr>
          <p:cNvSpPr txBox="1"/>
          <p:nvPr/>
        </p:nvSpPr>
        <p:spPr>
          <a:xfrm>
            <a:off x="6000803"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36" name="Menu Benefits">
            <a:hlinkClick r:id="rId27" action="ppaction://hlinksldjump"/>
            <a:extLst>
              <a:ext uri="{FF2B5EF4-FFF2-40B4-BE49-F238E27FC236}">
                <a16:creationId xmlns:a16="http://schemas.microsoft.com/office/drawing/2014/main" id="{789F49F4-037E-A1D6-E70B-F9AF17EFDFBE}"/>
              </a:ext>
            </a:extLst>
          </p:cNvPr>
          <p:cNvSpPr txBox="1"/>
          <p:nvPr/>
        </p:nvSpPr>
        <p:spPr>
          <a:xfrm>
            <a:off x="459397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37" name="Menu Features">
            <a:hlinkClick r:id="rId28" action="ppaction://hlinksldjump"/>
            <a:extLst>
              <a:ext uri="{FF2B5EF4-FFF2-40B4-BE49-F238E27FC236}">
                <a16:creationId xmlns:a16="http://schemas.microsoft.com/office/drawing/2014/main" id="{F414ED2B-4420-1ACC-732D-647907B0CC8E}"/>
              </a:ext>
            </a:extLst>
          </p:cNvPr>
          <p:cNvSpPr txBox="1"/>
          <p:nvPr/>
        </p:nvSpPr>
        <p:spPr>
          <a:xfrm>
            <a:off x="318714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Características</a:t>
            </a:r>
          </a:p>
        </p:txBody>
      </p:sp>
      <p:sp>
        <p:nvSpPr>
          <p:cNvPr id="138" name="Menu Specifications">
            <a:hlinkClick r:id="rId29" action="ppaction://hlinksldjump"/>
            <a:extLst>
              <a:ext uri="{FF2B5EF4-FFF2-40B4-BE49-F238E27FC236}">
                <a16:creationId xmlns:a16="http://schemas.microsoft.com/office/drawing/2014/main" id="{5AC6A89F-6B9A-A1EF-C9CD-A05108085D46}"/>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39" name="Carestream Logo Menu">
            <a:hlinkClick r:id="" action="ppaction://hlinkshowjump?jump=firstslide"/>
            <a:extLst>
              <a:ext uri="{FF2B5EF4-FFF2-40B4-BE49-F238E27FC236}">
                <a16:creationId xmlns:a16="http://schemas.microsoft.com/office/drawing/2014/main" id="{B4C465ED-7C3F-33FC-3322-65EAFCE27D21}"/>
              </a:ext>
            </a:extLst>
          </p:cNvPr>
          <p:cNvPicPr>
            <a:picLocks noChangeAspect="1"/>
          </p:cNvPicPr>
          <p:nvPr/>
        </p:nvPicPr>
        <p:blipFill>
          <a:blip r:embed="rId30"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sp>
        <p:nvSpPr>
          <p:cNvPr id="200" name="Feature 1">
            <a:hlinkClick r:id="rId31" action="ppaction://hlinksldjump"/>
            <a:extLst>
              <a:ext uri="{FF2B5EF4-FFF2-40B4-BE49-F238E27FC236}">
                <a16:creationId xmlns:a16="http://schemas.microsoft.com/office/drawing/2014/main" id="{C3C7A2D3-BA73-2154-082C-19FFCBA308AA}"/>
              </a:ext>
            </a:extLst>
          </p:cNvPr>
          <p:cNvSpPr txBox="1"/>
          <p:nvPr/>
        </p:nvSpPr>
        <p:spPr>
          <a:xfrm>
            <a:off x="-52571" y="2505711"/>
            <a:ext cx="3559341" cy="369332"/>
          </a:xfrm>
          <a:prstGeom prst="rect">
            <a:avLst/>
          </a:prstGeom>
          <a:solidFill>
            <a:srgbClr val="F67F25"/>
          </a:solidFill>
          <a:ln>
            <a:noFill/>
          </a:ln>
        </p:spPr>
        <p:txBody>
          <a:bodyPr wrap="square" rtlCol="0">
            <a:spAutoFit/>
          </a:bodyPr>
          <a:lstStyle/>
          <a:p>
            <a:pPr algn="r"/>
            <a:r>
              <a:rPr lang="es-MX">
                <a:solidFill>
                  <a:schemeClr val="bg1"/>
                </a:solidFill>
                <a:latin typeface="FRUTIGER LT 45 LIGHT" panose="02000503000000000000" pitchFamily="2" charset="0"/>
              </a:rPr>
              <a:t>Inclinación de la mesa</a:t>
            </a:r>
            <a:endParaRPr lang="en-MX">
              <a:solidFill>
                <a:schemeClr val="bg1"/>
              </a:solidFill>
              <a:latin typeface="FRUTIGER LT 45 LIGHT" panose="02000503000000000000" pitchFamily="2" charset="0"/>
            </a:endParaRPr>
          </a:p>
        </p:txBody>
      </p:sp>
      <p:sp>
        <p:nvSpPr>
          <p:cNvPr id="201" name="Feature 2">
            <a:hlinkClick r:id="rId32" action="ppaction://hlinksldjump"/>
            <a:extLst>
              <a:ext uri="{FF2B5EF4-FFF2-40B4-BE49-F238E27FC236}">
                <a16:creationId xmlns:a16="http://schemas.microsoft.com/office/drawing/2014/main" id="{62A5446A-F437-E60F-3E6A-662F4D588723}"/>
              </a:ext>
            </a:extLst>
          </p:cNvPr>
          <p:cNvSpPr txBox="1"/>
          <p:nvPr/>
        </p:nvSpPr>
        <p:spPr>
          <a:xfrm>
            <a:off x="-52571" y="2924309"/>
            <a:ext cx="3559342" cy="369332"/>
          </a:xfrm>
          <a:prstGeom prst="rect">
            <a:avLst/>
          </a:prstGeom>
          <a:solidFill>
            <a:srgbClr val="F47F26"/>
          </a:solidFill>
          <a:ln>
            <a:noFill/>
          </a:ln>
        </p:spPr>
        <p:txBody>
          <a:bodyPr wrap="square" rtlCol="0">
            <a:spAutoFit/>
          </a:bodyPr>
          <a:lstStyle/>
          <a:p>
            <a:pPr algn="r"/>
            <a:r>
              <a:rPr lang="en-US">
                <a:solidFill>
                  <a:schemeClr val="bg1"/>
                </a:solidFill>
                <a:latin typeface="FRUTIGER LT 45 LIGHT" panose="02000503000000000000" pitchFamily="2" charset="0"/>
              </a:rPr>
              <a:t>Comfort Pack</a:t>
            </a:r>
            <a:endParaRPr lang="en-MX">
              <a:solidFill>
                <a:schemeClr val="bg1"/>
              </a:solidFill>
              <a:latin typeface="FRUTIGER LT 45 LIGHT" panose="02000503000000000000" pitchFamily="2" charset="0"/>
            </a:endParaRPr>
          </a:p>
        </p:txBody>
      </p:sp>
      <p:sp>
        <p:nvSpPr>
          <p:cNvPr id="202" name="Feature 3">
            <a:hlinkClick r:id="rId33" action="ppaction://hlinksldjump"/>
            <a:extLst>
              <a:ext uri="{FF2B5EF4-FFF2-40B4-BE49-F238E27FC236}">
                <a16:creationId xmlns:a16="http://schemas.microsoft.com/office/drawing/2014/main" id="{15E7088A-DB18-6192-DEB0-2B09F26B84C1}"/>
              </a:ext>
            </a:extLst>
          </p:cNvPr>
          <p:cNvSpPr txBox="1"/>
          <p:nvPr/>
        </p:nvSpPr>
        <p:spPr>
          <a:xfrm>
            <a:off x="-52571" y="3342907"/>
            <a:ext cx="3559342" cy="369332"/>
          </a:xfrm>
          <a:prstGeom prst="rect">
            <a:avLst/>
          </a:prstGeom>
          <a:solidFill>
            <a:srgbClr val="F47F26"/>
          </a:solidFill>
          <a:ln>
            <a:noFill/>
          </a:ln>
        </p:spPr>
        <p:txBody>
          <a:bodyPr wrap="square" rtlCol="0">
            <a:spAutoFit/>
          </a:bodyPr>
          <a:lstStyle/>
          <a:p>
            <a:pPr algn="r"/>
            <a:r>
              <a:rPr lang="en-MX">
                <a:solidFill>
                  <a:schemeClr val="bg1"/>
                </a:solidFill>
                <a:latin typeface="FRUTIGER LT 45 LIGHT" panose="02000503000000000000" pitchFamily="2" charset="0"/>
              </a:rPr>
              <a:t>Auto LLI</a:t>
            </a:r>
          </a:p>
        </p:txBody>
      </p:sp>
      <p:sp>
        <p:nvSpPr>
          <p:cNvPr id="203" name="Feature 4">
            <a:hlinkClick r:id="rId34" action="ppaction://hlinksldjump"/>
            <a:extLst>
              <a:ext uri="{FF2B5EF4-FFF2-40B4-BE49-F238E27FC236}">
                <a16:creationId xmlns:a16="http://schemas.microsoft.com/office/drawing/2014/main" id="{766E5130-34B5-EEE6-60E5-B4E899722288}"/>
              </a:ext>
            </a:extLst>
          </p:cNvPr>
          <p:cNvSpPr txBox="1"/>
          <p:nvPr/>
        </p:nvSpPr>
        <p:spPr>
          <a:xfrm>
            <a:off x="-52571" y="3761505"/>
            <a:ext cx="3559342" cy="646331"/>
          </a:xfrm>
          <a:prstGeom prst="rect">
            <a:avLst/>
          </a:prstGeom>
          <a:solidFill>
            <a:schemeClr val="bg1">
              <a:lumMod val="75000"/>
            </a:schemeClr>
          </a:solidFill>
          <a:ln>
            <a:noFill/>
          </a:ln>
        </p:spPr>
        <p:txBody>
          <a:bodyPr wrap="square" rtlCol="0">
            <a:spAutoFit/>
          </a:bodyPr>
          <a:lstStyle/>
          <a:p>
            <a:pPr algn="r"/>
            <a:r>
              <a:rPr lang="es-MX" dirty="0">
                <a:solidFill>
                  <a:schemeClr val="bg1"/>
                </a:solidFill>
                <a:latin typeface="FRUTIGER LT 45 LIGHT" panose="02000503000000000000" pitchFamily="2" charset="0"/>
              </a:rPr>
              <a:t>Adquirir imágenes de un paciente en camilla o de pie</a:t>
            </a:r>
            <a:endParaRPr lang="en-MX" dirty="0">
              <a:solidFill>
                <a:schemeClr val="bg1"/>
              </a:solidFill>
              <a:latin typeface="FRUTIGER LT 45 LIGHT" panose="02000503000000000000" pitchFamily="2" charset="0"/>
            </a:endParaRPr>
          </a:p>
        </p:txBody>
      </p:sp>
      <p:sp>
        <p:nvSpPr>
          <p:cNvPr id="204" name="Feature 5">
            <a:hlinkClick r:id="rId35" action="ppaction://hlinksldjump"/>
            <a:extLst>
              <a:ext uri="{FF2B5EF4-FFF2-40B4-BE49-F238E27FC236}">
                <a16:creationId xmlns:a16="http://schemas.microsoft.com/office/drawing/2014/main" id="{4752970C-0A7C-0E7F-15B1-01A52F3331B3}"/>
              </a:ext>
            </a:extLst>
          </p:cNvPr>
          <p:cNvSpPr txBox="1"/>
          <p:nvPr/>
        </p:nvSpPr>
        <p:spPr>
          <a:xfrm>
            <a:off x="-52571" y="4457102"/>
            <a:ext cx="3559342" cy="369332"/>
          </a:xfrm>
          <a:prstGeom prst="rect">
            <a:avLst/>
          </a:prstGeom>
          <a:solidFill>
            <a:srgbClr val="F47F26"/>
          </a:solidFill>
          <a:ln>
            <a:noFill/>
          </a:ln>
        </p:spPr>
        <p:txBody>
          <a:bodyPr wrap="square" rtlCol="0">
            <a:spAutoFit/>
          </a:bodyPr>
          <a:lstStyle/>
          <a:p>
            <a:pPr algn="r"/>
            <a:r>
              <a:rPr lang="es-ES" err="1">
                <a:solidFill>
                  <a:schemeClr val="bg1"/>
                </a:solidFill>
                <a:latin typeface="FRUTIGER LT 45 LIGHT" panose="02000503000000000000" pitchFamily="2" charset="0"/>
              </a:rPr>
              <a:t>Go</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to</a:t>
            </a:r>
            <a:r>
              <a:rPr lang="es-ES">
                <a:solidFill>
                  <a:schemeClr val="bg1"/>
                </a:solidFill>
                <a:latin typeface="FRUTIGER LT 45 LIGHT" panose="02000503000000000000" pitchFamily="2" charset="0"/>
              </a:rPr>
              <a:t> position</a:t>
            </a:r>
            <a:endParaRPr lang="en-MX">
              <a:solidFill>
                <a:schemeClr val="bg1"/>
              </a:solidFill>
              <a:latin typeface="FRUTIGER LT 45 LIGHT" panose="02000503000000000000" pitchFamily="2" charset="0"/>
            </a:endParaRPr>
          </a:p>
        </p:txBody>
      </p:sp>
      <p:sp>
        <p:nvSpPr>
          <p:cNvPr id="205" name="feature 6">
            <a:hlinkClick r:id="rId36" action="ppaction://hlinksldjump"/>
            <a:extLst>
              <a:ext uri="{FF2B5EF4-FFF2-40B4-BE49-F238E27FC236}">
                <a16:creationId xmlns:a16="http://schemas.microsoft.com/office/drawing/2014/main" id="{3578A191-41DC-5E07-95FC-16E6E05A37C5}"/>
              </a:ext>
            </a:extLst>
          </p:cNvPr>
          <p:cNvSpPr txBox="1"/>
          <p:nvPr/>
        </p:nvSpPr>
        <p:spPr>
          <a:xfrm>
            <a:off x="-52571" y="4875701"/>
            <a:ext cx="3559342" cy="923330"/>
          </a:xfrm>
          <a:prstGeom prst="rect">
            <a:avLst/>
          </a:prstGeom>
          <a:solidFill>
            <a:srgbClr val="F47F26"/>
          </a:solidFill>
          <a:ln>
            <a:noFill/>
          </a:ln>
        </p:spPr>
        <p:txBody>
          <a:bodyPr wrap="square" rtlCol="0">
            <a:spAutoFit/>
          </a:bodyPr>
          <a:lstStyle/>
          <a:p>
            <a:pPr algn="r"/>
            <a:r>
              <a:rPr lang="es-MX">
                <a:solidFill>
                  <a:schemeClr val="bg1"/>
                </a:solidFill>
                <a:latin typeface="FRUTIGER LT 45 LIGHT" panose="02000503000000000000" pitchFamily="2" charset="0"/>
              </a:rPr>
              <a:t>La pantalla del cabezal del tubo permite ajustar técnicas y movimientos del equipo</a:t>
            </a:r>
            <a:endParaRPr lang="en-MX">
              <a:solidFill>
                <a:schemeClr val="bg1"/>
              </a:solidFill>
              <a:latin typeface="FRUTIGER LT 45 LIGHT" panose="02000503000000000000" pitchFamily="2" charset="0"/>
            </a:endParaRPr>
          </a:p>
        </p:txBody>
      </p:sp>
      <p:grpSp>
        <p:nvGrpSpPr>
          <p:cNvPr id="206" name="DETECTORS">
            <a:extLst>
              <a:ext uri="{FF2B5EF4-FFF2-40B4-BE49-F238E27FC236}">
                <a16:creationId xmlns:a16="http://schemas.microsoft.com/office/drawing/2014/main" id="{E88B5FC8-15A4-AA38-3E51-19589A355BC7}"/>
              </a:ext>
            </a:extLst>
          </p:cNvPr>
          <p:cNvGrpSpPr/>
          <p:nvPr/>
        </p:nvGrpSpPr>
        <p:grpSpPr>
          <a:xfrm>
            <a:off x="-7890919" y="4139232"/>
            <a:ext cx="2042338" cy="2120888"/>
            <a:chOff x="5247304" y="4372963"/>
            <a:chExt cx="2042338" cy="2120888"/>
          </a:xfrm>
        </p:grpSpPr>
        <p:sp>
          <p:nvSpPr>
            <p:cNvPr id="207" name="Rectangulo Detectors">
              <a:hlinkClick r:id="rId37" action="ppaction://hlinksldjump"/>
              <a:extLst>
                <a:ext uri="{FF2B5EF4-FFF2-40B4-BE49-F238E27FC236}">
                  <a16:creationId xmlns:a16="http://schemas.microsoft.com/office/drawing/2014/main" id="{D2DA22F9-C31D-695C-1ABB-A1A29FF1FEA9}"/>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8" name="TextBox Detectors">
              <a:hlinkClick r:id="rId37" action="ppaction://hlinksldjump"/>
              <a:extLst>
                <a:ext uri="{FF2B5EF4-FFF2-40B4-BE49-F238E27FC236}">
                  <a16:creationId xmlns:a16="http://schemas.microsoft.com/office/drawing/2014/main" id="{597B3101-926B-453E-1FEA-9D79BBBD4415}"/>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09" name="Product image Detectors">
              <a:hlinkClick r:id="rId37" action="ppaction://hlinksldjump"/>
              <a:extLst>
                <a:ext uri="{FF2B5EF4-FFF2-40B4-BE49-F238E27FC236}">
                  <a16:creationId xmlns:a16="http://schemas.microsoft.com/office/drawing/2014/main" id="{6E74D8DD-AC3B-78A5-2645-0442A601CE2E}"/>
                </a:ext>
              </a:extLst>
            </p:cNvPr>
            <p:cNvPicPr>
              <a:picLocks noChangeAspect="1"/>
            </p:cNvPicPr>
            <p:nvPr/>
          </p:nvPicPr>
          <p:blipFill>
            <a:blip r:embed="rId38"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30633778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5292"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remove"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Slide_56_español" descr="Slide_56_español">
            <a:hlinkClick r:id="" action="ppaction://media"/>
            <a:extLst>
              <a:ext uri="{FF2B5EF4-FFF2-40B4-BE49-F238E27FC236}">
                <a16:creationId xmlns:a16="http://schemas.microsoft.com/office/drawing/2014/main" id="{9BF75F4D-3C9C-FEC8-E705-C2FE70A75BE1}"/>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726642" y="1121917"/>
            <a:ext cx="8459595" cy="4758522"/>
          </a:xfrm>
          <a:prstGeom prst="rect">
            <a:avLst/>
          </a:prstGeom>
        </p:spPr>
      </p:pic>
      <p:pic>
        <p:nvPicPr>
          <p:cNvPr id="78" name="C logo">
            <a:extLst>
              <a:ext uri="{FF2B5EF4-FFF2-40B4-BE49-F238E27FC236}">
                <a16:creationId xmlns:a16="http://schemas.microsoft.com/office/drawing/2014/main" id="{AD4AB0D3-CCA4-FB0B-139F-D0FE358B52B5}"/>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172332" y="1285742"/>
            <a:ext cx="451532" cy="451532"/>
          </a:xfrm>
          <a:prstGeom prst="rect">
            <a:avLst/>
          </a:prstGeom>
        </p:spPr>
      </p:pic>
      <p:sp>
        <p:nvSpPr>
          <p:cNvPr id="79" name="Subtitle">
            <a:extLst>
              <a:ext uri="{FF2B5EF4-FFF2-40B4-BE49-F238E27FC236}">
                <a16:creationId xmlns:a16="http://schemas.microsoft.com/office/drawing/2014/main" id="{30773A19-223C-A4DC-C9DE-A37B9587C43C}"/>
              </a:ext>
            </a:extLst>
          </p:cNvPr>
          <p:cNvSpPr txBox="1"/>
          <p:nvPr/>
        </p:nvSpPr>
        <p:spPr>
          <a:xfrm>
            <a:off x="0" y="2075464"/>
            <a:ext cx="2866267" cy="307777"/>
          </a:xfrm>
          <a:prstGeom prst="rect">
            <a:avLst/>
          </a:prstGeom>
          <a:noFill/>
        </p:spPr>
        <p:txBody>
          <a:bodyPr wrap="square" rtlCol="0">
            <a:spAutoFit/>
          </a:bodyPr>
          <a:lstStyle/>
          <a:p>
            <a:pPr algn="r"/>
            <a:r>
              <a:rPr lang="es-MX" sz="1400">
                <a:solidFill>
                  <a:srgbClr val="F47F26"/>
                </a:solidFill>
                <a:latin typeface="FRUTIGER LT 45 LIGHT" panose="02000503000000000000" pitchFamily="2" charset="0"/>
              </a:rPr>
              <a:t>Características</a:t>
            </a:r>
            <a:endParaRPr lang="es-MX" sz="1600">
              <a:solidFill>
                <a:srgbClr val="F47F26"/>
              </a:solidFill>
              <a:latin typeface="FRUTIGER LT 45 LIGHT" panose="02000503000000000000" pitchFamily="2" charset="0"/>
            </a:endParaRPr>
          </a:p>
        </p:txBody>
      </p:sp>
      <p:sp>
        <p:nvSpPr>
          <p:cNvPr id="80" name="Title">
            <a:extLst>
              <a:ext uri="{FF2B5EF4-FFF2-40B4-BE49-F238E27FC236}">
                <a16:creationId xmlns:a16="http://schemas.microsoft.com/office/drawing/2014/main" id="{1CC88132-B677-4ACC-8F1D-66AB52ABB9BF}"/>
              </a:ext>
            </a:extLst>
          </p:cNvPr>
          <p:cNvSpPr txBox="1"/>
          <p:nvPr/>
        </p:nvSpPr>
        <p:spPr>
          <a:xfrm>
            <a:off x="0" y="1823717"/>
            <a:ext cx="2848768" cy="338554"/>
          </a:xfrm>
          <a:prstGeom prst="rect">
            <a:avLst/>
          </a:prstGeom>
          <a:noFill/>
        </p:spPr>
        <p:txBody>
          <a:bodyPr wrap="square" rtlCol="0">
            <a:spAutoFit/>
          </a:bodyPr>
          <a:lstStyle/>
          <a:p>
            <a:pPr algn="r"/>
            <a:r>
              <a:rPr lang="en-US" sz="1600" b="1">
                <a:latin typeface="FRUTIGER LT 65" panose="02000503000000000000" pitchFamily="2" charset="0"/>
              </a:rPr>
              <a:t>DRX-Excel Plus</a:t>
            </a:r>
          </a:p>
        </p:txBody>
      </p:sp>
      <p:sp>
        <p:nvSpPr>
          <p:cNvPr id="141" name="Thank you Title">
            <a:extLst>
              <a:ext uri="{FF2B5EF4-FFF2-40B4-BE49-F238E27FC236}">
                <a16:creationId xmlns:a16="http://schemas.microsoft.com/office/drawing/2014/main" id="{4CCAD59B-CD5E-9B82-AA62-7859ADB6D8CD}"/>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42" name="Why Us picture">
            <a:extLst>
              <a:ext uri="{FF2B5EF4-FFF2-40B4-BE49-F238E27FC236}">
                <a16:creationId xmlns:a16="http://schemas.microsoft.com/office/drawing/2014/main" id="{AD2AFFBE-5EF5-FB80-1123-EB43ACE8E2C5}"/>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43" name="Our Portafolio text box">
            <a:extLst>
              <a:ext uri="{FF2B5EF4-FFF2-40B4-BE49-F238E27FC236}">
                <a16:creationId xmlns:a16="http://schemas.microsoft.com/office/drawing/2014/main" id="{9E0456D1-1EE3-5DEA-87D7-714BF0EBF5C4}"/>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44" name="Medical Imaging Title">
            <a:extLst>
              <a:ext uri="{FF2B5EF4-FFF2-40B4-BE49-F238E27FC236}">
                <a16:creationId xmlns:a16="http://schemas.microsoft.com/office/drawing/2014/main" id="{66AF5A64-2A5F-451E-EDA4-AD49D554B4C0}"/>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45" name="We Care Text">
            <a:extLst>
              <a:ext uri="{FF2B5EF4-FFF2-40B4-BE49-F238E27FC236}">
                <a16:creationId xmlns:a16="http://schemas.microsoft.com/office/drawing/2014/main" id="{07F5FF51-E76F-5243-2F13-A928455DC262}"/>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46" name="Thank you image">
            <a:extLst>
              <a:ext uri="{FF2B5EF4-FFF2-40B4-BE49-F238E27FC236}">
                <a16:creationId xmlns:a16="http://schemas.microsoft.com/office/drawing/2014/main" id="{574D08A8-BF2A-46D3-D445-1C871C810B8E}"/>
              </a:ext>
            </a:extLst>
          </p:cNvPr>
          <p:cNvPicPr>
            <a:picLocks noChangeAspect="1"/>
          </p:cNvPicPr>
          <p:nvPr/>
        </p:nvPicPr>
        <p:blipFill>
          <a:blip r:embed="rId8"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47" name="PRINTING">
            <a:extLst>
              <a:ext uri="{FF2B5EF4-FFF2-40B4-BE49-F238E27FC236}">
                <a16:creationId xmlns:a16="http://schemas.microsoft.com/office/drawing/2014/main" id="{C3C8C1A5-F94B-620B-F465-4ECB8CCC07CC}"/>
              </a:ext>
            </a:extLst>
          </p:cNvPr>
          <p:cNvGrpSpPr/>
          <p:nvPr/>
        </p:nvGrpSpPr>
        <p:grpSpPr>
          <a:xfrm>
            <a:off x="-4150933" y="4208655"/>
            <a:ext cx="2263350" cy="1982042"/>
            <a:chOff x="9691837" y="4522498"/>
            <a:chExt cx="2263350" cy="1982042"/>
          </a:xfrm>
        </p:grpSpPr>
        <p:sp>
          <p:nvSpPr>
            <p:cNvPr id="148" name="Rectangulo Printing">
              <a:hlinkClick r:id="rId9" action="ppaction://hlinksldjump"/>
              <a:extLst>
                <a:ext uri="{FF2B5EF4-FFF2-40B4-BE49-F238E27FC236}">
                  <a16:creationId xmlns:a16="http://schemas.microsoft.com/office/drawing/2014/main" id="{0F740DFD-D1E0-C5BD-AAAC-2BCE4B0F429C}"/>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49" name="TextBox Printing">
              <a:hlinkClick r:id="rId9" action="ppaction://hlinksldjump"/>
              <a:extLst>
                <a:ext uri="{FF2B5EF4-FFF2-40B4-BE49-F238E27FC236}">
                  <a16:creationId xmlns:a16="http://schemas.microsoft.com/office/drawing/2014/main" id="{758C6747-4D74-08E6-2D6D-D5595B68EFFF}"/>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50" name="Prodcut image 5950">
              <a:hlinkClick r:id="rId9" action="ppaction://hlinksldjump"/>
              <a:extLst>
                <a:ext uri="{FF2B5EF4-FFF2-40B4-BE49-F238E27FC236}">
                  <a16:creationId xmlns:a16="http://schemas.microsoft.com/office/drawing/2014/main" id="{FD00C82F-5950-B98A-3854-EE8ADC8A6945}"/>
                </a:ext>
              </a:extLst>
            </p:cNvPr>
            <p:cNvPicPr>
              <a:picLocks noChangeAspect="1" noChangeArrowheads="1"/>
            </p:cNvPicPr>
            <p:nvPr/>
          </p:nvPicPr>
          <p:blipFill>
            <a:blip r:embed="rId10"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51" name="Vita Flex">
              <a:hlinkClick r:id="rId9" action="ppaction://hlinksldjump"/>
              <a:extLst>
                <a:ext uri="{FF2B5EF4-FFF2-40B4-BE49-F238E27FC236}">
                  <a16:creationId xmlns:a16="http://schemas.microsoft.com/office/drawing/2014/main" id="{B87328E6-09FA-BCBE-E197-FF2070E85934}"/>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56" name="RISE">
            <a:extLst>
              <a:ext uri="{FF2B5EF4-FFF2-40B4-BE49-F238E27FC236}">
                <a16:creationId xmlns:a16="http://schemas.microsoft.com/office/drawing/2014/main" id="{6E046FAC-8F35-E15B-6312-DFA73C0D40DE}"/>
              </a:ext>
            </a:extLst>
          </p:cNvPr>
          <p:cNvGrpSpPr/>
          <p:nvPr/>
        </p:nvGrpSpPr>
        <p:grpSpPr>
          <a:xfrm>
            <a:off x="-11285110" y="4208655"/>
            <a:ext cx="2042338" cy="1982042"/>
            <a:chOff x="3870208" y="4306822"/>
            <a:chExt cx="2042338" cy="1982042"/>
          </a:xfrm>
        </p:grpSpPr>
        <p:grpSp>
          <p:nvGrpSpPr>
            <p:cNvPr id="157" name="RISE">
              <a:extLst>
                <a:ext uri="{FF2B5EF4-FFF2-40B4-BE49-F238E27FC236}">
                  <a16:creationId xmlns:a16="http://schemas.microsoft.com/office/drawing/2014/main" id="{D0306239-4A98-054A-78AC-098D641F5DCE}"/>
                </a:ext>
              </a:extLst>
            </p:cNvPr>
            <p:cNvGrpSpPr/>
            <p:nvPr/>
          </p:nvGrpSpPr>
          <p:grpSpPr>
            <a:xfrm>
              <a:off x="3870208" y="4306822"/>
              <a:ext cx="2042338" cy="1982042"/>
              <a:chOff x="2933238" y="4372963"/>
              <a:chExt cx="2042338" cy="1982042"/>
            </a:xfrm>
          </p:grpSpPr>
          <p:sp>
            <p:nvSpPr>
              <p:cNvPr id="159" name="Rectangulo Rise">
                <a:hlinkClick r:id="rId12" action="ppaction://hlinksldjump"/>
                <a:extLst>
                  <a:ext uri="{FF2B5EF4-FFF2-40B4-BE49-F238E27FC236}">
                    <a16:creationId xmlns:a16="http://schemas.microsoft.com/office/drawing/2014/main" id="{F095F214-18DC-5B3A-DFDC-88B052D306B6}"/>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0" name="TextBox Rise">
                <a:hlinkClick r:id="rId12" action="ppaction://hlinksldjump"/>
                <a:extLst>
                  <a:ext uri="{FF2B5EF4-FFF2-40B4-BE49-F238E27FC236}">
                    <a16:creationId xmlns:a16="http://schemas.microsoft.com/office/drawing/2014/main" id="{8E8331A6-2BE3-1ADA-B07C-619564E30CA6}"/>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58" name="Picture 157">
              <a:hlinkClick r:id="rId12" action="ppaction://hlinksldjump"/>
              <a:extLst>
                <a:ext uri="{FF2B5EF4-FFF2-40B4-BE49-F238E27FC236}">
                  <a16:creationId xmlns:a16="http://schemas.microsoft.com/office/drawing/2014/main" id="{79A22CE9-A5C1-CE79-09C1-30DFC4BBAE5B}"/>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61" name="REVOLUTION">
            <a:extLst>
              <a:ext uri="{FF2B5EF4-FFF2-40B4-BE49-F238E27FC236}">
                <a16:creationId xmlns:a16="http://schemas.microsoft.com/office/drawing/2014/main" id="{89BE59A5-DDB1-F229-D764-BDF06CBFFA8C}"/>
              </a:ext>
            </a:extLst>
          </p:cNvPr>
          <p:cNvGrpSpPr/>
          <p:nvPr/>
        </p:nvGrpSpPr>
        <p:grpSpPr>
          <a:xfrm>
            <a:off x="-14975241" y="4203612"/>
            <a:ext cx="2062983" cy="1992129"/>
            <a:chOff x="612262" y="4383050"/>
            <a:chExt cx="2062983" cy="1992129"/>
          </a:xfrm>
        </p:grpSpPr>
        <p:sp>
          <p:nvSpPr>
            <p:cNvPr id="162" name="Rectangulo Revolution">
              <a:hlinkClick r:id="rId14" action="ppaction://hlinksldjump"/>
              <a:extLst>
                <a:ext uri="{FF2B5EF4-FFF2-40B4-BE49-F238E27FC236}">
                  <a16:creationId xmlns:a16="http://schemas.microsoft.com/office/drawing/2014/main" id="{EE72DBC1-BA41-A2B1-ECD4-9938D91C7093}"/>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63" name="Prodcut image Revolution">
              <a:hlinkClick r:id="rId14" action="ppaction://hlinksldjump"/>
              <a:extLst>
                <a:ext uri="{FF2B5EF4-FFF2-40B4-BE49-F238E27FC236}">
                  <a16:creationId xmlns:a16="http://schemas.microsoft.com/office/drawing/2014/main" id="{61A93902-FD4E-230E-6E17-FF1A27F5BCFA}"/>
                </a:ext>
              </a:extLst>
            </p:cNvPr>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64" name="TextBox Revolution">
              <a:hlinkClick r:id="rId14" action="ppaction://hlinksldjump"/>
              <a:extLst>
                <a:ext uri="{FF2B5EF4-FFF2-40B4-BE49-F238E27FC236}">
                  <a16:creationId xmlns:a16="http://schemas.microsoft.com/office/drawing/2014/main" id="{D15BD4A6-00F6-DEF9-5AD6-44CE490EF955}"/>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65" name="EXCEL">
            <a:extLst>
              <a:ext uri="{FF2B5EF4-FFF2-40B4-BE49-F238E27FC236}">
                <a16:creationId xmlns:a16="http://schemas.microsoft.com/office/drawing/2014/main" id="{410E74EF-4EA8-63F2-43EA-9ED90998EA16}"/>
              </a:ext>
            </a:extLst>
          </p:cNvPr>
          <p:cNvGrpSpPr/>
          <p:nvPr/>
        </p:nvGrpSpPr>
        <p:grpSpPr>
          <a:xfrm>
            <a:off x="26541013" y="1885505"/>
            <a:ext cx="2057103" cy="1982042"/>
            <a:chOff x="9706418" y="2036246"/>
            <a:chExt cx="2057103" cy="1982042"/>
          </a:xfrm>
        </p:grpSpPr>
        <p:sp>
          <p:nvSpPr>
            <p:cNvPr id="166" name="Rectangulo Excel">
              <a:hlinkClick r:id="rId16" action="ppaction://hlinksldjump"/>
              <a:extLst>
                <a:ext uri="{FF2B5EF4-FFF2-40B4-BE49-F238E27FC236}">
                  <a16:creationId xmlns:a16="http://schemas.microsoft.com/office/drawing/2014/main" id="{F6C5D136-3FDD-795C-0F41-DDF9A177EA09}"/>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7" name="TextBox Excel">
              <a:hlinkClick r:id="rId16" action="ppaction://hlinksldjump"/>
              <a:extLst>
                <a:ext uri="{FF2B5EF4-FFF2-40B4-BE49-F238E27FC236}">
                  <a16:creationId xmlns:a16="http://schemas.microsoft.com/office/drawing/2014/main" id="{A0E2596C-846A-9195-5F56-4F6F024E35B0}"/>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68" name="Product image Excel">
              <a:hlinkClick r:id="rId16" action="ppaction://hlinksldjump"/>
              <a:extLst>
                <a:ext uri="{FF2B5EF4-FFF2-40B4-BE49-F238E27FC236}">
                  <a16:creationId xmlns:a16="http://schemas.microsoft.com/office/drawing/2014/main" id="{9017961C-B961-501A-FAD0-1E53672DDD0A}"/>
                </a:ext>
              </a:extLst>
            </p:cNvPr>
            <p:cNvPicPr>
              <a:picLocks noChangeAspect="1"/>
            </p:cNvPicPr>
            <p:nvPr/>
          </p:nvPicPr>
          <p:blipFill>
            <a:blip r:embed="rId17"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69" name="COMPAS OTC">
            <a:extLst>
              <a:ext uri="{FF2B5EF4-FFF2-40B4-BE49-F238E27FC236}">
                <a16:creationId xmlns:a16="http://schemas.microsoft.com/office/drawing/2014/main" id="{D0EE9121-F6CF-BFC2-6FDB-8346228867A5}"/>
              </a:ext>
            </a:extLst>
          </p:cNvPr>
          <p:cNvGrpSpPr/>
          <p:nvPr/>
        </p:nvGrpSpPr>
        <p:grpSpPr>
          <a:xfrm>
            <a:off x="22389051" y="1885505"/>
            <a:ext cx="2042338" cy="1982042"/>
            <a:chOff x="5078285" y="2036246"/>
            <a:chExt cx="2042338" cy="1982042"/>
          </a:xfrm>
        </p:grpSpPr>
        <p:sp>
          <p:nvSpPr>
            <p:cNvPr id="170" name="Rectangulo Compas OTC">
              <a:hlinkClick r:id="rId18" action="ppaction://hlinksldjump"/>
              <a:extLst>
                <a:ext uri="{FF2B5EF4-FFF2-40B4-BE49-F238E27FC236}">
                  <a16:creationId xmlns:a16="http://schemas.microsoft.com/office/drawing/2014/main" id="{AD7A3D27-C6E6-589F-51C0-34D011CC9A72}"/>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1" name="TextBox Compass OTC">
              <a:hlinkClick r:id="rId18" action="ppaction://hlinksldjump"/>
              <a:extLst>
                <a:ext uri="{FF2B5EF4-FFF2-40B4-BE49-F238E27FC236}">
                  <a16:creationId xmlns:a16="http://schemas.microsoft.com/office/drawing/2014/main" id="{46C8839B-ACC4-D285-BBFF-746D199DA6D4}"/>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72" name="Product image Compass OTC">
              <a:hlinkClick r:id="rId18" action="ppaction://hlinksldjump"/>
              <a:extLst>
                <a:ext uri="{FF2B5EF4-FFF2-40B4-BE49-F238E27FC236}">
                  <a16:creationId xmlns:a16="http://schemas.microsoft.com/office/drawing/2014/main" id="{4069A823-32D7-27F8-01D2-18E5B8366CF9}"/>
                </a:ext>
              </a:extLst>
            </p:cNvPr>
            <p:cNvPicPr>
              <a:picLocks noChangeAspect="1"/>
            </p:cNvPicPr>
            <p:nvPr/>
          </p:nvPicPr>
          <p:blipFill rotWithShape="1">
            <a:blip r:embed="rId19"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73" name="COMPASS FMT">
            <a:extLst>
              <a:ext uri="{FF2B5EF4-FFF2-40B4-BE49-F238E27FC236}">
                <a16:creationId xmlns:a16="http://schemas.microsoft.com/office/drawing/2014/main" id="{39130776-2D86-C6B5-1519-D235E78B31E6}"/>
              </a:ext>
            </a:extLst>
          </p:cNvPr>
          <p:cNvGrpSpPr/>
          <p:nvPr/>
        </p:nvGrpSpPr>
        <p:grpSpPr>
          <a:xfrm>
            <a:off x="18200403" y="1885505"/>
            <a:ext cx="2042338" cy="1982042"/>
            <a:chOff x="2774521" y="2046333"/>
            <a:chExt cx="2042338" cy="1982042"/>
          </a:xfrm>
        </p:grpSpPr>
        <p:grpSp>
          <p:nvGrpSpPr>
            <p:cNvPr id="174" name="Group 173">
              <a:extLst>
                <a:ext uri="{FF2B5EF4-FFF2-40B4-BE49-F238E27FC236}">
                  <a16:creationId xmlns:a16="http://schemas.microsoft.com/office/drawing/2014/main" id="{FEE1B4EC-3703-9AE1-5CBC-CAEA5AD14AD0}"/>
                </a:ext>
              </a:extLst>
            </p:cNvPr>
            <p:cNvGrpSpPr/>
            <p:nvPr/>
          </p:nvGrpSpPr>
          <p:grpSpPr>
            <a:xfrm>
              <a:off x="2774521" y="2046333"/>
              <a:ext cx="2042338" cy="1982042"/>
              <a:chOff x="2774521" y="2046333"/>
              <a:chExt cx="2042338" cy="1982042"/>
            </a:xfrm>
          </p:grpSpPr>
          <p:sp>
            <p:nvSpPr>
              <p:cNvPr id="176" name="Rectangulo Horizon">
                <a:hlinkClick r:id="rId20" action="ppaction://hlinksldjump"/>
                <a:extLst>
                  <a:ext uri="{FF2B5EF4-FFF2-40B4-BE49-F238E27FC236}">
                    <a16:creationId xmlns:a16="http://schemas.microsoft.com/office/drawing/2014/main" id="{E53EF194-89C8-A9DB-232E-2487334F04C3}"/>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7" name="TextBox Compass FMT">
                <a:hlinkClick r:id="rId20" action="ppaction://hlinksldjump"/>
                <a:extLst>
                  <a:ext uri="{FF2B5EF4-FFF2-40B4-BE49-F238E27FC236}">
                    <a16:creationId xmlns:a16="http://schemas.microsoft.com/office/drawing/2014/main" id="{69383681-AEFB-BE4E-5D94-851C1B8D0AD2}"/>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75" name="Picture 174">
              <a:hlinkClick r:id="rId20" action="ppaction://hlinksldjump"/>
              <a:extLst>
                <a:ext uri="{FF2B5EF4-FFF2-40B4-BE49-F238E27FC236}">
                  <a16:creationId xmlns:a16="http://schemas.microsoft.com/office/drawing/2014/main" id="{D460C942-F780-0A7D-F188-72CC00605B18}"/>
                </a:ext>
              </a:extLst>
            </p:cNvPr>
            <p:cNvPicPr>
              <a:picLocks noChangeAspect="1"/>
            </p:cNvPicPr>
            <p:nvPr/>
          </p:nvPicPr>
          <p:blipFill rotWithShape="1">
            <a:blip r:embed="rId21"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78" name="HORIZON">
            <a:extLst>
              <a:ext uri="{FF2B5EF4-FFF2-40B4-BE49-F238E27FC236}">
                <a16:creationId xmlns:a16="http://schemas.microsoft.com/office/drawing/2014/main" id="{56AABBC2-E062-BECF-62EC-B378482A495B}"/>
              </a:ext>
            </a:extLst>
          </p:cNvPr>
          <p:cNvGrpSpPr/>
          <p:nvPr/>
        </p:nvGrpSpPr>
        <p:grpSpPr>
          <a:xfrm>
            <a:off x="14110573" y="1885505"/>
            <a:ext cx="2062983" cy="1982042"/>
            <a:chOff x="443243" y="2046333"/>
            <a:chExt cx="2062983" cy="1982042"/>
          </a:xfrm>
        </p:grpSpPr>
        <p:sp>
          <p:nvSpPr>
            <p:cNvPr id="179" name="Rectangulo Horizon">
              <a:hlinkClick r:id="rId22" action="ppaction://hlinksldjump"/>
              <a:extLst>
                <a:ext uri="{FF2B5EF4-FFF2-40B4-BE49-F238E27FC236}">
                  <a16:creationId xmlns:a16="http://schemas.microsoft.com/office/drawing/2014/main" id="{720D3665-39AD-E661-862F-D58D45441DA7}"/>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0" name="TextBox Horizon">
              <a:hlinkClick r:id="rId22" action="ppaction://hlinksldjump"/>
              <a:extLst>
                <a:ext uri="{FF2B5EF4-FFF2-40B4-BE49-F238E27FC236}">
                  <a16:creationId xmlns:a16="http://schemas.microsoft.com/office/drawing/2014/main" id="{03AEE363-3BED-056A-51D3-72A411EC939F}"/>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81" name="Product image Horizon">
              <a:hlinkClick r:id="rId22" action="ppaction://hlinksldjump"/>
              <a:extLst>
                <a:ext uri="{FF2B5EF4-FFF2-40B4-BE49-F238E27FC236}">
                  <a16:creationId xmlns:a16="http://schemas.microsoft.com/office/drawing/2014/main" id="{6BCAC69B-31A3-4EB4-2816-6F71F3C9D67B}"/>
                </a:ext>
              </a:extLst>
            </p:cNvPr>
            <p:cNvPicPr>
              <a:picLocks noChangeAspect="1"/>
            </p:cNvPicPr>
            <p:nvPr/>
          </p:nvPicPr>
          <p:blipFill rotWithShape="1">
            <a:blip r:embed="rId23"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grpSp>
        <p:nvGrpSpPr>
          <p:cNvPr id="182" name="Table elevation range">
            <a:extLst>
              <a:ext uri="{FF2B5EF4-FFF2-40B4-BE49-F238E27FC236}">
                <a16:creationId xmlns:a16="http://schemas.microsoft.com/office/drawing/2014/main" id="{CB5505EA-8467-FC7A-7DD4-4E12F1948092}"/>
              </a:ext>
            </a:extLst>
          </p:cNvPr>
          <p:cNvGrpSpPr/>
          <p:nvPr/>
        </p:nvGrpSpPr>
        <p:grpSpPr>
          <a:xfrm>
            <a:off x="13894827" y="2415608"/>
            <a:ext cx="5838367" cy="323165"/>
            <a:chOff x="7915624" y="2368473"/>
            <a:chExt cx="5838367" cy="323165"/>
          </a:xfrm>
        </p:grpSpPr>
        <p:sp>
          <p:nvSpPr>
            <p:cNvPr id="183" name="TextBox 182">
              <a:extLst>
                <a:ext uri="{FF2B5EF4-FFF2-40B4-BE49-F238E27FC236}">
                  <a16:creationId xmlns:a16="http://schemas.microsoft.com/office/drawing/2014/main" id="{1B049470-ABCB-3134-72BE-3893BC26C5A1}"/>
                </a:ext>
              </a:extLst>
            </p:cNvPr>
            <p:cNvSpPr txBox="1"/>
            <p:nvPr/>
          </p:nvSpPr>
          <p:spPr>
            <a:xfrm>
              <a:off x="7915624" y="2368473"/>
              <a:ext cx="2748499" cy="323165"/>
            </a:xfrm>
            <a:prstGeom prst="rect">
              <a:avLst/>
            </a:prstGeom>
            <a:solidFill>
              <a:srgbClr val="F47F26"/>
            </a:solidFill>
            <a:ln>
              <a:noFill/>
            </a:ln>
          </p:spPr>
          <p:txBody>
            <a:bodyPr wrap="square" rtlCol="0">
              <a:spAutoFit/>
            </a:bodyPr>
            <a:lstStyle/>
            <a:p>
              <a:r>
                <a:rPr lang="es-MX" sz="1500" dirty="0">
                  <a:solidFill>
                    <a:schemeClr val="bg1"/>
                  </a:solidFill>
                  <a:latin typeface="FRUTIGER LT 45 LIGHT" panose="02000503000000000000" pitchFamily="2" charset="0"/>
                </a:rPr>
                <a:t>Rango de elevación de la mesa</a:t>
              </a:r>
              <a:endParaRPr lang="en-MX" sz="1500" dirty="0">
                <a:solidFill>
                  <a:schemeClr val="bg1"/>
                </a:solidFill>
                <a:latin typeface="FRUTIGER LT 45 LIGHT" panose="02000503000000000000" pitchFamily="2" charset="0"/>
              </a:endParaRPr>
            </a:p>
          </p:txBody>
        </p:sp>
        <p:sp>
          <p:nvSpPr>
            <p:cNvPr id="184" name="TextBox 183">
              <a:extLst>
                <a:ext uri="{FF2B5EF4-FFF2-40B4-BE49-F238E27FC236}">
                  <a16:creationId xmlns:a16="http://schemas.microsoft.com/office/drawing/2014/main" id="{F66716FA-0DD5-5561-5FF2-CFA2BA78C795}"/>
                </a:ext>
              </a:extLst>
            </p:cNvPr>
            <p:cNvSpPr txBox="1"/>
            <p:nvPr/>
          </p:nvSpPr>
          <p:spPr>
            <a:xfrm>
              <a:off x="10708293" y="2368473"/>
              <a:ext cx="3045698" cy="323165"/>
            </a:xfrm>
            <a:prstGeom prst="rect">
              <a:avLst/>
            </a:prstGeom>
            <a:solidFill>
              <a:srgbClr val="F47F26"/>
            </a:solidFill>
            <a:ln>
              <a:noFill/>
            </a:ln>
          </p:spPr>
          <p:txBody>
            <a:bodyPr wrap="square" rtlCol="0">
              <a:spAutoFit/>
            </a:bodyPr>
            <a:lstStyle/>
            <a:p>
              <a:r>
                <a:rPr lang="en-MX" sz="1500">
                  <a:solidFill>
                    <a:schemeClr val="bg1"/>
                  </a:solidFill>
                  <a:latin typeface="FRUTIGER LT 45 LIGHT" panose="02000503000000000000" pitchFamily="2" charset="0"/>
                </a:rPr>
                <a:t>19.9 - 51.2 inches (</a:t>
              </a:r>
              <a:r>
                <a:rPr lang="es-MX" sz="1500">
                  <a:solidFill>
                    <a:schemeClr val="bg1"/>
                  </a:solidFill>
                  <a:latin typeface="FRUTIGER LT 45 LIGHT" panose="02000503000000000000" pitchFamily="2" charset="0"/>
                </a:rPr>
                <a:t>mesa de 2 vías</a:t>
              </a:r>
              <a:r>
                <a:rPr lang="en-MX" sz="1500">
                  <a:solidFill>
                    <a:schemeClr val="bg1"/>
                  </a:solidFill>
                  <a:latin typeface="FRUTIGER LT 45 LIGHT" panose="02000503000000000000" pitchFamily="2" charset="0"/>
                </a:rPr>
                <a:t>)</a:t>
              </a:r>
            </a:p>
          </p:txBody>
        </p:sp>
      </p:grpSp>
      <p:grpSp>
        <p:nvGrpSpPr>
          <p:cNvPr id="185" name="Tech Specs Table Top dimensions">
            <a:extLst>
              <a:ext uri="{FF2B5EF4-FFF2-40B4-BE49-F238E27FC236}">
                <a16:creationId xmlns:a16="http://schemas.microsoft.com/office/drawing/2014/main" id="{163C50A6-5B31-E2E3-0A1F-A85D80B140B4}"/>
              </a:ext>
            </a:extLst>
          </p:cNvPr>
          <p:cNvGrpSpPr/>
          <p:nvPr/>
        </p:nvGrpSpPr>
        <p:grpSpPr>
          <a:xfrm>
            <a:off x="13894827" y="2827105"/>
            <a:ext cx="5838365" cy="323165"/>
            <a:chOff x="7915624" y="2813563"/>
            <a:chExt cx="5838365" cy="323165"/>
          </a:xfrm>
        </p:grpSpPr>
        <p:sp>
          <p:nvSpPr>
            <p:cNvPr id="186" name="TextBox 185">
              <a:extLst>
                <a:ext uri="{FF2B5EF4-FFF2-40B4-BE49-F238E27FC236}">
                  <a16:creationId xmlns:a16="http://schemas.microsoft.com/office/drawing/2014/main" id="{894C399D-EFDF-7E09-D245-38CBF9FA288C}"/>
                </a:ext>
              </a:extLst>
            </p:cNvPr>
            <p:cNvSpPr txBox="1"/>
            <p:nvPr/>
          </p:nvSpPr>
          <p:spPr>
            <a:xfrm>
              <a:off x="7915624" y="2813563"/>
              <a:ext cx="2748499" cy="323165"/>
            </a:xfrm>
            <a:prstGeom prst="rect">
              <a:avLst/>
            </a:prstGeom>
            <a:solidFill>
              <a:srgbClr val="F47F26"/>
            </a:solidFill>
            <a:ln>
              <a:noFill/>
            </a:ln>
          </p:spPr>
          <p:txBody>
            <a:bodyPr wrap="square" rtlCol="0">
              <a:spAutoFit/>
            </a:bodyPr>
            <a:lstStyle/>
            <a:p>
              <a:r>
                <a:rPr lang="es-MX" sz="1500">
                  <a:solidFill>
                    <a:schemeClr val="bg1"/>
                  </a:solidFill>
                  <a:latin typeface="FRUTIGER LT 45 LIGHT" panose="02000503000000000000" pitchFamily="2" charset="0"/>
                </a:rPr>
                <a:t>Dimensiones de la mesa</a:t>
              </a:r>
              <a:endParaRPr lang="en-MX" sz="1500">
                <a:solidFill>
                  <a:schemeClr val="bg1"/>
                </a:solidFill>
                <a:latin typeface="FRUTIGER LT 45 LIGHT" panose="02000503000000000000" pitchFamily="2" charset="0"/>
              </a:endParaRPr>
            </a:p>
          </p:txBody>
        </p:sp>
        <p:sp>
          <p:nvSpPr>
            <p:cNvPr id="187" name="TextBox 186">
              <a:extLst>
                <a:ext uri="{FF2B5EF4-FFF2-40B4-BE49-F238E27FC236}">
                  <a16:creationId xmlns:a16="http://schemas.microsoft.com/office/drawing/2014/main" id="{3D427629-96DE-30A5-6260-DD862CC19B61}"/>
                </a:ext>
              </a:extLst>
            </p:cNvPr>
            <p:cNvSpPr txBox="1"/>
            <p:nvPr/>
          </p:nvSpPr>
          <p:spPr>
            <a:xfrm>
              <a:off x="10708290" y="2813563"/>
              <a:ext cx="3045699" cy="323165"/>
            </a:xfrm>
            <a:prstGeom prst="rect">
              <a:avLst/>
            </a:prstGeom>
            <a:solidFill>
              <a:srgbClr val="F47F26"/>
            </a:solidFill>
            <a:ln>
              <a:noFill/>
            </a:ln>
          </p:spPr>
          <p:txBody>
            <a:bodyPr wrap="square" rtlCol="0">
              <a:spAutoFit/>
            </a:bodyPr>
            <a:lstStyle/>
            <a:p>
              <a:r>
                <a:rPr lang="en-MX" sz="1500">
                  <a:solidFill>
                    <a:schemeClr val="bg1"/>
                  </a:solidFill>
                  <a:latin typeface="FRUTIGER LT 45 LIGHT" panose="02000503000000000000" pitchFamily="2" charset="0"/>
                </a:rPr>
                <a:t>94.5 x 33.5 inches</a:t>
              </a:r>
            </a:p>
          </p:txBody>
        </p:sp>
      </p:grpSp>
      <p:grpSp>
        <p:nvGrpSpPr>
          <p:cNvPr id="188" name="Tech Specs Table weight limit">
            <a:extLst>
              <a:ext uri="{FF2B5EF4-FFF2-40B4-BE49-F238E27FC236}">
                <a16:creationId xmlns:a16="http://schemas.microsoft.com/office/drawing/2014/main" id="{4EE1EFA2-66A9-B544-A2CD-504EEC92B0D8}"/>
              </a:ext>
            </a:extLst>
          </p:cNvPr>
          <p:cNvGrpSpPr/>
          <p:nvPr/>
        </p:nvGrpSpPr>
        <p:grpSpPr>
          <a:xfrm>
            <a:off x="13894827" y="3238602"/>
            <a:ext cx="5838365" cy="323165"/>
            <a:chOff x="7915624" y="3268594"/>
            <a:chExt cx="5838365" cy="323165"/>
          </a:xfrm>
        </p:grpSpPr>
        <p:sp>
          <p:nvSpPr>
            <p:cNvPr id="189" name="TextBox 188">
              <a:extLst>
                <a:ext uri="{FF2B5EF4-FFF2-40B4-BE49-F238E27FC236}">
                  <a16:creationId xmlns:a16="http://schemas.microsoft.com/office/drawing/2014/main" id="{F23461A6-5675-B814-66FB-58CB6793A151}"/>
                </a:ext>
              </a:extLst>
            </p:cNvPr>
            <p:cNvSpPr txBox="1"/>
            <p:nvPr/>
          </p:nvSpPr>
          <p:spPr>
            <a:xfrm>
              <a:off x="7915624" y="3268594"/>
              <a:ext cx="2729931" cy="323165"/>
            </a:xfrm>
            <a:prstGeom prst="rect">
              <a:avLst/>
            </a:prstGeom>
            <a:solidFill>
              <a:srgbClr val="F47F26"/>
            </a:solidFill>
            <a:ln>
              <a:noFill/>
            </a:ln>
          </p:spPr>
          <p:txBody>
            <a:bodyPr wrap="square" rtlCol="0">
              <a:spAutoFit/>
            </a:bodyPr>
            <a:lstStyle/>
            <a:p>
              <a:r>
                <a:rPr lang="es-MX" sz="1500">
                  <a:solidFill>
                    <a:schemeClr val="bg1"/>
                  </a:solidFill>
                  <a:latin typeface="FRUTIGER LT 45 LIGHT" panose="02000503000000000000" pitchFamily="2" charset="0"/>
                </a:rPr>
                <a:t>Peso límite de la mesa</a:t>
              </a:r>
              <a:endParaRPr lang="en-MX" sz="1500">
                <a:solidFill>
                  <a:schemeClr val="bg1"/>
                </a:solidFill>
                <a:latin typeface="FRUTIGER LT 45 LIGHT" panose="02000503000000000000" pitchFamily="2" charset="0"/>
              </a:endParaRPr>
            </a:p>
          </p:txBody>
        </p:sp>
        <p:sp>
          <p:nvSpPr>
            <p:cNvPr id="190" name="TextBox 189">
              <a:extLst>
                <a:ext uri="{FF2B5EF4-FFF2-40B4-BE49-F238E27FC236}">
                  <a16:creationId xmlns:a16="http://schemas.microsoft.com/office/drawing/2014/main" id="{ED690546-69DF-F91A-B8B5-CFC8C2D3D5BA}"/>
                </a:ext>
              </a:extLst>
            </p:cNvPr>
            <p:cNvSpPr txBox="1"/>
            <p:nvPr/>
          </p:nvSpPr>
          <p:spPr>
            <a:xfrm>
              <a:off x="10708288" y="3268594"/>
              <a:ext cx="3045701" cy="323165"/>
            </a:xfrm>
            <a:prstGeom prst="rect">
              <a:avLst/>
            </a:prstGeom>
            <a:solidFill>
              <a:srgbClr val="F47F26"/>
            </a:solidFill>
            <a:ln>
              <a:noFill/>
            </a:ln>
          </p:spPr>
          <p:txBody>
            <a:bodyPr wrap="square" rtlCol="0">
              <a:spAutoFit/>
            </a:bodyPr>
            <a:lstStyle/>
            <a:p>
              <a:r>
                <a:rPr lang="en-MX" sz="1500">
                  <a:solidFill>
                    <a:schemeClr val="bg1"/>
                  </a:solidFill>
                  <a:latin typeface="FRUTIGER LT 45 LIGHT" panose="02000503000000000000" pitchFamily="2" charset="0"/>
                </a:rPr>
                <a:t>584 lbs D</a:t>
              </a:r>
              <a:r>
                <a:rPr lang="es-MX" sz="1500">
                  <a:solidFill>
                    <a:schemeClr val="bg1"/>
                  </a:solidFill>
                  <a:latin typeface="FRUTIGER LT 45 LIGHT" panose="02000503000000000000" pitchFamily="2" charset="0"/>
                </a:rPr>
                <a:t>i</a:t>
              </a:r>
              <a:r>
                <a:rPr lang="en-MX" sz="1500">
                  <a:solidFill>
                    <a:schemeClr val="bg1"/>
                  </a:solidFill>
                  <a:latin typeface="FRUTIGER LT 45 LIGHT" panose="02000503000000000000" pitchFamily="2" charset="0"/>
                </a:rPr>
                <a:t>n</a:t>
              </a:r>
              <a:r>
                <a:rPr lang="es-MX" sz="1500">
                  <a:solidFill>
                    <a:schemeClr val="bg1"/>
                  </a:solidFill>
                  <a:latin typeface="FRUTIGER LT 45 LIGHT" panose="02000503000000000000" pitchFamily="2" charset="0"/>
                </a:rPr>
                <a:t>á</a:t>
              </a:r>
              <a:r>
                <a:rPr lang="en-MX" sz="1500">
                  <a:solidFill>
                    <a:schemeClr val="bg1"/>
                  </a:solidFill>
                  <a:latin typeface="FRUTIGER LT 45 LIGHT" panose="02000503000000000000" pitchFamily="2" charset="0"/>
                </a:rPr>
                <a:t>mic</a:t>
              </a:r>
              <a:r>
                <a:rPr lang="es-MX" sz="1500">
                  <a:solidFill>
                    <a:schemeClr val="bg1"/>
                  </a:solidFill>
                  <a:latin typeface="FRUTIGER LT 45 LIGHT" panose="02000503000000000000" pitchFamily="2" charset="0"/>
                </a:rPr>
                <a:t>a</a:t>
              </a:r>
              <a:endParaRPr lang="en-MX" sz="1500">
                <a:solidFill>
                  <a:schemeClr val="bg1"/>
                </a:solidFill>
                <a:latin typeface="FRUTIGER LT 45 LIGHT" panose="02000503000000000000" pitchFamily="2" charset="0"/>
              </a:endParaRPr>
            </a:p>
          </p:txBody>
        </p:sp>
      </p:grpSp>
      <p:grpSp>
        <p:nvGrpSpPr>
          <p:cNvPr id="191" name="Tech Specs Table limit weight">
            <a:extLst>
              <a:ext uri="{FF2B5EF4-FFF2-40B4-BE49-F238E27FC236}">
                <a16:creationId xmlns:a16="http://schemas.microsoft.com/office/drawing/2014/main" id="{550C21CB-EEAF-735D-164E-F8B3B06EB2B0}"/>
              </a:ext>
            </a:extLst>
          </p:cNvPr>
          <p:cNvGrpSpPr/>
          <p:nvPr/>
        </p:nvGrpSpPr>
        <p:grpSpPr>
          <a:xfrm>
            <a:off x="13894827" y="3650098"/>
            <a:ext cx="5838366" cy="323165"/>
            <a:chOff x="7915624" y="3744368"/>
            <a:chExt cx="5838366" cy="323165"/>
          </a:xfrm>
        </p:grpSpPr>
        <p:sp>
          <p:nvSpPr>
            <p:cNvPr id="192" name="TextBox 191">
              <a:extLst>
                <a:ext uri="{FF2B5EF4-FFF2-40B4-BE49-F238E27FC236}">
                  <a16:creationId xmlns:a16="http://schemas.microsoft.com/office/drawing/2014/main" id="{505AD80A-AECF-E6A6-9D30-92C61EC873BD}"/>
                </a:ext>
              </a:extLst>
            </p:cNvPr>
            <p:cNvSpPr txBox="1"/>
            <p:nvPr/>
          </p:nvSpPr>
          <p:spPr>
            <a:xfrm>
              <a:off x="7915624" y="3744368"/>
              <a:ext cx="2729931" cy="323165"/>
            </a:xfrm>
            <a:prstGeom prst="rect">
              <a:avLst/>
            </a:prstGeom>
            <a:solidFill>
              <a:srgbClr val="F47F26"/>
            </a:solidFill>
            <a:ln>
              <a:noFill/>
            </a:ln>
          </p:spPr>
          <p:txBody>
            <a:bodyPr wrap="square" rtlCol="0">
              <a:spAutoFit/>
            </a:bodyPr>
            <a:lstStyle/>
            <a:p>
              <a:r>
                <a:rPr lang="es-MX" sz="1500" dirty="0">
                  <a:solidFill>
                    <a:schemeClr val="bg1"/>
                  </a:solidFill>
                  <a:latin typeface="FRUTIGER LT 45 LIGHT" panose="02000503000000000000" pitchFamily="2" charset="0"/>
                </a:rPr>
                <a:t>Peso límite de la mesa</a:t>
              </a:r>
              <a:endParaRPr lang="en-MX" sz="1500" dirty="0">
                <a:solidFill>
                  <a:schemeClr val="bg1"/>
                </a:solidFill>
                <a:latin typeface="FRUTIGER LT 45 LIGHT" panose="02000503000000000000" pitchFamily="2" charset="0"/>
              </a:endParaRPr>
            </a:p>
          </p:txBody>
        </p:sp>
        <p:sp>
          <p:nvSpPr>
            <p:cNvPr id="193" name="TextBox 192">
              <a:extLst>
                <a:ext uri="{FF2B5EF4-FFF2-40B4-BE49-F238E27FC236}">
                  <a16:creationId xmlns:a16="http://schemas.microsoft.com/office/drawing/2014/main" id="{E1CC8FAB-01D3-3EF9-D777-A48BA852BAFA}"/>
                </a:ext>
              </a:extLst>
            </p:cNvPr>
            <p:cNvSpPr txBox="1"/>
            <p:nvPr/>
          </p:nvSpPr>
          <p:spPr>
            <a:xfrm>
              <a:off x="10708290" y="3744368"/>
              <a:ext cx="3045700" cy="323165"/>
            </a:xfrm>
            <a:prstGeom prst="rect">
              <a:avLst/>
            </a:prstGeom>
            <a:solidFill>
              <a:srgbClr val="F47F26"/>
            </a:solidFill>
            <a:ln>
              <a:noFill/>
            </a:ln>
          </p:spPr>
          <p:txBody>
            <a:bodyPr wrap="square" rtlCol="0">
              <a:spAutoFit/>
            </a:bodyPr>
            <a:lstStyle/>
            <a:p>
              <a:r>
                <a:rPr lang="en-MX" sz="1500">
                  <a:solidFill>
                    <a:schemeClr val="bg1"/>
                  </a:solidFill>
                  <a:latin typeface="FRUTIGER LT 45 LIGHT" panose="02000503000000000000" pitchFamily="2" charset="0"/>
                </a:rPr>
                <a:t>716 lbs </a:t>
              </a:r>
              <a:r>
                <a:rPr lang="es-MX" sz="1500">
                  <a:solidFill>
                    <a:schemeClr val="bg1"/>
                  </a:solidFill>
                  <a:latin typeface="FRUTIGER LT 45 LIGHT" panose="02000503000000000000" pitchFamily="2" charset="0"/>
                </a:rPr>
                <a:t>Estática</a:t>
              </a:r>
              <a:endParaRPr lang="en-MX" sz="1500">
                <a:solidFill>
                  <a:schemeClr val="bg1"/>
                </a:solidFill>
                <a:latin typeface="FRUTIGER LT 45 LIGHT" panose="02000503000000000000" pitchFamily="2" charset="0"/>
              </a:endParaRPr>
            </a:p>
          </p:txBody>
        </p:sp>
      </p:grpSp>
      <p:sp>
        <p:nvSpPr>
          <p:cNvPr id="194" name="Subtitle Tech Specs">
            <a:extLst>
              <a:ext uri="{FF2B5EF4-FFF2-40B4-BE49-F238E27FC236}">
                <a16:creationId xmlns:a16="http://schemas.microsoft.com/office/drawing/2014/main" id="{54E191C8-E6AA-AAF7-8A08-36CAE5E5C13C}"/>
              </a:ext>
            </a:extLst>
          </p:cNvPr>
          <p:cNvSpPr txBox="1"/>
          <p:nvPr/>
        </p:nvSpPr>
        <p:spPr>
          <a:xfrm>
            <a:off x="13824040" y="1509389"/>
            <a:ext cx="2633726" cy="307777"/>
          </a:xfrm>
          <a:prstGeom prst="rect">
            <a:avLst/>
          </a:prstGeom>
          <a:noFill/>
        </p:spPr>
        <p:txBody>
          <a:bodyPr wrap="square" rtlCol="0">
            <a:spAutoFit/>
          </a:bodyPr>
          <a:lstStyle/>
          <a:p>
            <a:r>
              <a:rPr lang="es-MX" sz="1400" dirty="0">
                <a:solidFill>
                  <a:srgbClr val="F47F26"/>
                </a:solidFill>
                <a:latin typeface="FRUTIGER LT 45 LIGHT" panose="02000503000000000000" pitchFamily="2" charset="0"/>
              </a:rPr>
              <a:t>Especificaciones Técnicas</a:t>
            </a:r>
          </a:p>
        </p:txBody>
      </p:sp>
      <p:sp>
        <p:nvSpPr>
          <p:cNvPr id="195" name="Subtitle Benefits">
            <a:extLst>
              <a:ext uri="{FF2B5EF4-FFF2-40B4-BE49-F238E27FC236}">
                <a16:creationId xmlns:a16="http://schemas.microsoft.com/office/drawing/2014/main" id="{9FCC81DF-D197-B3A5-7B6F-2F337235FD3F}"/>
              </a:ext>
            </a:extLst>
          </p:cNvPr>
          <p:cNvSpPr txBox="1"/>
          <p:nvPr/>
        </p:nvSpPr>
        <p:spPr>
          <a:xfrm>
            <a:off x="-4227097" y="2441960"/>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sp>
        <p:nvSpPr>
          <p:cNvPr id="196" name="Sybtitle Photo Gallery">
            <a:extLst>
              <a:ext uri="{FF2B5EF4-FFF2-40B4-BE49-F238E27FC236}">
                <a16:creationId xmlns:a16="http://schemas.microsoft.com/office/drawing/2014/main" id="{758502A5-5810-B0EE-D610-87D972E57262}"/>
              </a:ext>
            </a:extLst>
          </p:cNvPr>
          <p:cNvSpPr txBox="1"/>
          <p:nvPr/>
        </p:nvSpPr>
        <p:spPr>
          <a:xfrm>
            <a:off x="13824040" y="874246"/>
            <a:ext cx="3786875"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197" name="Subtitle Detector Compatibility">
            <a:extLst>
              <a:ext uri="{FF2B5EF4-FFF2-40B4-BE49-F238E27FC236}">
                <a16:creationId xmlns:a16="http://schemas.microsoft.com/office/drawing/2014/main" id="{408136C4-77F8-BCBA-D4CF-F522F5F09776}"/>
              </a:ext>
            </a:extLst>
          </p:cNvPr>
          <p:cNvSpPr txBox="1"/>
          <p:nvPr/>
        </p:nvSpPr>
        <p:spPr>
          <a:xfrm>
            <a:off x="13824040" y="556674"/>
            <a:ext cx="4159015"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Compatibilidad de Detectores</a:t>
            </a:r>
          </a:p>
        </p:txBody>
      </p:sp>
      <p:sp>
        <p:nvSpPr>
          <p:cNvPr id="198" name="Footer Placeholder 4">
            <a:extLst>
              <a:ext uri="{FF2B5EF4-FFF2-40B4-BE49-F238E27FC236}">
                <a16:creationId xmlns:a16="http://schemas.microsoft.com/office/drawing/2014/main" id="{BE706359-B6C9-F6DD-EAD9-B78D9DFB9700}"/>
              </a:ext>
            </a:extLst>
          </p:cNvPr>
          <p:cNvSpPr txBox="1">
            <a:spLocks/>
          </p:cNvSpPr>
          <p:nvPr/>
        </p:nvSpPr>
        <p:spPr>
          <a:xfrm>
            <a:off x="6178898" y="6356350"/>
            <a:ext cx="21600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©2025 Carestream Health, Inc. </a:t>
            </a:r>
          </a:p>
        </p:txBody>
      </p:sp>
      <p:sp>
        <p:nvSpPr>
          <p:cNvPr id="93" name="Menu Background">
            <a:extLst>
              <a:ext uri="{FF2B5EF4-FFF2-40B4-BE49-F238E27FC236}">
                <a16:creationId xmlns:a16="http://schemas.microsoft.com/office/drawing/2014/main" id="{EFD4E079-8EE2-B445-0B14-08884DCD91AE}"/>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14" name="Menu Portafolio">
            <a:hlinkClick r:id="rId24" action="ppaction://hlinksldjump"/>
            <a:extLst>
              <a:ext uri="{FF2B5EF4-FFF2-40B4-BE49-F238E27FC236}">
                <a16:creationId xmlns:a16="http://schemas.microsoft.com/office/drawing/2014/main" id="{3123CAB9-51F0-D70B-5B4F-CEC910DF4746}"/>
              </a:ext>
            </a:extLst>
          </p:cNvPr>
          <p:cNvSpPr txBox="1"/>
          <p:nvPr/>
        </p:nvSpPr>
        <p:spPr>
          <a:xfrm>
            <a:off x="8814465"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15" name="Menu End Presentation">
            <a:hlinkClick r:id="" action="ppaction://hlinkshowjump?jump=lastslide"/>
            <a:extLst>
              <a:ext uri="{FF2B5EF4-FFF2-40B4-BE49-F238E27FC236}">
                <a16:creationId xmlns:a16="http://schemas.microsoft.com/office/drawing/2014/main" id="{50AA8380-792A-AED2-2B9D-AAF9CA571E49}"/>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16" name="Menu Detector">
            <a:hlinkClick r:id="rId25" action="ppaction://hlinksldjump"/>
            <a:extLst>
              <a:ext uri="{FF2B5EF4-FFF2-40B4-BE49-F238E27FC236}">
                <a16:creationId xmlns:a16="http://schemas.microsoft.com/office/drawing/2014/main" id="{1683F237-AA43-5033-FB23-FB441A50C3D4}"/>
              </a:ext>
            </a:extLst>
          </p:cNvPr>
          <p:cNvSpPr txBox="1"/>
          <p:nvPr/>
        </p:nvSpPr>
        <p:spPr>
          <a:xfrm>
            <a:off x="7407634"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17" name="Menu Photo Gallery">
            <a:hlinkClick r:id="rId26" action="ppaction://hlinksldjump"/>
            <a:extLst>
              <a:ext uri="{FF2B5EF4-FFF2-40B4-BE49-F238E27FC236}">
                <a16:creationId xmlns:a16="http://schemas.microsoft.com/office/drawing/2014/main" id="{17A89B3C-9934-427F-661D-237A1DC60B0B}"/>
              </a:ext>
            </a:extLst>
          </p:cNvPr>
          <p:cNvSpPr txBox="1"/>
          <p:nvPr/>
        </p:nvSpPr>
        <p:spPr>
          <a:xfrm>
            <a:off x="6000803"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36" name="Menu Benefits">
            <a:hlinkClick r:id="rId27" action="ppaction://hlinksldjump"/>
            <a:extLst>
              <a:ext uri="{FF2B5EF4-FFF2-40B4-BE49-F238E27FC236}">
                <a16:creationId xmlns:a16="http://schemas.microsoft.com/office/drawing/2014/main" id="{B7D0AFED-37F8-938D-4546-77B4E9647ADC}"/>
              </a:ext>
            </a:extLst>
          </p:cNvPr>
          <p:cNvSpPr txBox="1"/>
          <p:nvPr/>
        </p:nvSpPr>
        <p:spPr>
          <a:xfrm>
            <a:off x="459397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37" name="Menu Features">
            <a:hlinkClick r:id="rId28" action="ppaction://hlinksldjump"/>
            <a:extLst>
              <a:ext uri="{FF2B5EF4-FFF2-40B4-BE49-F238E27FC236}">
                <a16:creationId xmlns:a16="http://schemas.microsoft.com/office/drawing/2014/main" id="{0FA205B6-C753-F560-08E1-C2786EB51F95}"/>
              </a:ext>
            </a:extLst>
          </p:cNvPr>
          <p:cNvSpPr txBox="1"/>
          <p:nvPr/>
        </p:nvSpPr>
        <p:spPr>
          <a:xfrm>
            <a:off x="318714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Características</a:t>
            </a:r>
          </a:p>
        </p:txBody>
      </p:sp>
      <p:sp>
        <p:nvSpPr>
          <p:cNvPr id="138" name="Menu Specifications">
            <a:hlinkClick r:id="rId29" action="ppaction://hlinksldjump"/>
            <a:extLst>
              <a:ext uri="{FF2B5EF4-FFF2-40B4-BE49-F238E27FC236}">
                <a16:creationId xmlns:a16="http://schemas.microsoft.com/office/drawing/2014/main" id="{8C7C3053-9F34-BE2B-89DC-A41F421A8A3E}"/>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39" name="Carestream Logo Menu">
            <a:hlinkClick r:id="" action="ppaction://hlinkshowjump?jump=firstslide"/>
            <a:extLst>
              <a:ext uri="{FF2B5EF4-FFF2-40B4-BE49-F238E27FC236}">
                <a16:creationId xmlns:a16="http://schemas.microsoft.com/office/drawing/2014/main" id="{570362BE-6028-379E-7AB8-B508443501AE}"/>
              </a:ext>
            </a:extLst>
          </p:cNvPr>
          <p:cNvPicPr>
            <a:picLocks noChangeAspect="1"/>
          </p:cNvPicPr>
          <p:nvPr/>
        </p:nvPicPr>
        <p:blipFill>
          <a:blip r:embed="rId30"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sp>
        <p:nvSpPr>
          <p:cNvPr id="199" name="Feature 1">
            <a:hlinkClick r:id="rId31" action="ppaction://hlinksldjump"/>
            <a:extLst>
              <a:ext uri="{FF2B5EF4-FFF2-40B4-BE49-F238E27FC236}">
                <a16:creationId xmlns:a16="http://schemas.microsoft.com/office/drawing/2014/main" id="{BE54A3B7-DB7E-EEAD-0583-F764123908DE}"/>
              </a:ext>
            </a:extLst>
          </p:cNvPr>
          <p:cNvSpPr txBox="1"/>
          <p:nvPr/>
        </p:nvSpPr>
        <p:spPr>
          <a:xfrm>
            <a:off x="-52571" y="2505711"/>
            <a:ext cx="3559341" cy="369332"/>
          </a:xfrm>
          <a:prstGeom prst="rect">
            <a:avLst/>
          </a:prstGeom>
          <a:solidFill>
            <a:srgbClr val="F67F25"/>
          </a:solidFill>
          <a:ln>
            <a:noFill/>
          </a:ln>
        </p:spPr>
        <p:txBody>
          <a:bodyPr wrap="square" rtlCol="0">
            <a:spAutoFit/>
          </a:bodyPr>
          <a:lstStyle/>
          <a:p>
            <a:pPr algn="r"/>
            <a:r>
              <a:rPr lang="es-MX">
                <a:solidFill>
                  <a:schemeClr val="bg1"/>
                </a:solidFill>
                <a:latin typeface="FRUTIGER LT 45 LIGHT" panose="02000503000000000000" pitchFamily="2" charset="0"/>
              </a:rPr>
              <a:t>Inclinación de la mesa</a:t>
            </a:r>
            <a:endParaRPr lang="en-MX">
              <a:solidFill>
                <a:schemeClr val="bg1"/>
              </a:solidFill>
              <a:latin typeface="FRUTIGER LT 45 LIGHT" panose="02000503000000000000" pitchFamily="2" charset="0"/>
            </a:endParaRPr>
          </a:p>
        </p:txBody>
      </p:sp>
      <p:sp>
        <p:nvSpPr>
          <p:cNvPr id="200" name="Feature 2">
            <a:hlinkClick r:id="rId32" action="ppaction://hlinksldjump"/>
            <a:extLst>
              <a:ext uri="{FF2B5EF4-FFF2-40B4-BE49-F238E27FC236}">
                <a16:creationId xmlns:a16="http://schemas.microsoft.com/office/drawing/2014/main" id="{C1E730FD-C8A7-4AAD-0280-13D31E6BC863}"/>
              </a:ext>
            </a:extLst>
          </p:cNvPr>
          <p:cNvSpPr txBox="1"/>
          <p:nvPr/>
        </p:nvSpPr>
        <p:spPr>
          <a:xfrm>
            <a:off x="-52571" y="2924309"/>
            <a:ext cx="3559342" cy="369332"/>
          </a:xfrm>
          <a:prstGeom prst="rect">
            <a:avLst/>
          </a:prstGeom>
          <a:solidFill>
            <a:srgbClr val="F47F26"/>
          </a:solidFill>
          <a:ln>
            <a:noFill/>
          </a:ln>
        </p:spPr>
        <p:txBody>
          <a:bodyPr wrap="square" rtlCol="0">
            <a:spAutoFit/>
          </a:bodyPr>
          <a:lstStyle/>
          <a:p>
            <a:pPr algn="r"/>
            <a:r>
              <a:rPr lang="en-US">
                <a:solidFill>
                  <a:schemeClr val="bg1"/>
                </a:solidFill>
                <a:latin typeface="FRUTIGER LT 45 LIGHT" panose="02000503000000000000" pitchFamily="2" charset="0"/>
              </a:rPr>
              <a:t>Comfort Pack</a:t>
            </a:r>
            <a:endParaRPr lang="en-MX">
              <a:solidFill>
                <a:schemeClr val="bg1"/>
              </a:solidFill>
              <a:latin typeface="FRUTIGER LT 45 LIGHT" panose="02000503000000000000" pitchFamily="2" charset="0"/>
            </a:endParaRPr>
          </a:p>
        </p:txBody>
      </p:sp>
      <p:sp>
        <p:nvSpPr>
          <p:cNvPr id="201" name="Feature 3">
            <a:hlinkClick r:id="rId33" action="ppaction://hlinksldjump"/>
            <a:extLst>
              <a:ext uri="{FF2B5EF4-FFF2-40B4-BE49-F238E27FC236}">
                <a16:creationId xmlns:a16="http://schemas.microsoft.com/office/drawing/2014/main" id="{4ECAEB7E-11DE-99DC-F7B5-61A7125E17D9}"/>
              </a:ext>
            </a:extLst>
          </p:cNvPr>
          <p:cNvSpPr txBox="1"/>
          <p:nvPr/>
        </p:nvSpPr>
        <p:spPr>
          <a:xfrm>
            <a:off x="-52571" y="3342907"/>
            <a:ext cx="3559342" cy="369332"/>
          </a:xfrm>
          <a:prstGeom prst="rect">
            <a:avLst/>
          </a:prstGeom>
          <a:solidFill>
            <a:srgbClr val="F47F26"/>
          </a:solidFill>
          <a:ln>
            <a:noFill/>
          </a:ln>
        </p:spPr>
        <p:txBody>
          <a:bodyPr wrap="square" rtlCol="0">
            <a:spAutoFit/>
          </a:bodyPr>
          <a:lstStyle/>
          <a:p>
            <a:pPr algn="r"/>
            <a:r>
              <a:rPr lang="en-MX">
                <a:solidFill>
                  <a:schemeClr val="bg1"/>
                </a:solidFill>
                <a:latin typeface="FRUTIGER LT 45 LIGHT" panose="02000503000000000000" pitchFamily="2" charset="0"/>
              </a:rPr>
              <a:t>Auto LLI</a:t>
            </a:r>
          </a:p>
        </p:txBody>
      </p:sp>
      <p:sp>
        <p:nvSpPr>
          <p:cNvPr id="202" name="Feature 4">
            <a:hlinkClick r:id="rId34" action="ppaction://hlinksldjump"/>
            <a:extLst>
              <a:ext uri="{FF2B5EF4-FFF2-40B4-BE49-F238E27FC236}">
                <a16:creationId xmlns:a16="http://schemas.microsoft.com/office/drawing/2014/main" id="{24D4C0AB-843B-B0CE-3B00-B3179E543739}"/>
              </a:ext>
            </a:extLst>
          </p:cNvPr>
          <p:cNvSpPr txBox="1"/>
          <p:nvPr/>
        </p:nvSpPr>
        <p:spPr>
          <a:xfrm>
            <a:off x="-52571" y="3761505"/>
            <a:ext cx="3559342" cy="646331"/>
          </a:xfrm>
          <a:prstGeom prst="rect">
            <a:avLst/>
          </a:prstGeom>
          <a:solidFill>
            <a:srgbClr val="F47F26"/>
          </a:solidFill>
          <a:ln>
            <a:noFill/>
          </a:ln>
        </p:spPr>
        <p:txBody>
          <a:bodyPr wrap="square" rtlCol="0">
            <a:spAutoFit/>
          </a:bodyPr>
          <a:lstStyle/>
          <a:p>
            <a:pPr algn="r"/>
            <a:r>
              <a:rPr lang="es-MX">
                <a:solidFill>
                  <a:schemeClr val="bg1"/>
                </a:solidFill>
                <a:latin typeface="FRUTIGER LT 45 LIGHT" panose="02000503000000000000" pitchFamily="2" charset="0"/>
              </a:rPr>
              <a:t>Adquirir imágenes de un paciente en camilla o de pie</a:t>
            </a:r>
            <a:endParaRPr lang="en-MX">
              <a:solidFill>
                <a:schemeClr val="bg1"/>
              </a:solidFill>
              <a:latin typeface="FRUTIGER LT 45 LIGHT" panose="02000503000000000000" pitchFamily="2" charset="0"/>
            </a:endParaRPr>
          </a:p>
        </p:txBody>
      </p:sp>
      <p:sp>
        <p:nvSpPr>
          <p:cNvPr id="203" name="Feature 5">
            <a:hlinkClick r:id="rId35" action="ppaction://hlinksldjump"/>
            <a:extLst>
              <a:ext uri="{FF2B5EF4-FFF2-40B4-BE49-F238E27FC236}">
                <a16:creationId xmlns:a16="http://schemas.microsoft.com/office/drawing/2014/main" id="{F3A2B139-4A15-C969-6B61-42E232DF6E49}"/>
              </a:ext>
            </a:extLst>
          </p:cNvPr>
          <p:cNvSpPr txBox="1"/>
          <p:nvPr/>
        </p:nvSpPr>
        <p:spPr>
          <a:xfrm>
            <a:off x="-52571" y="4457102"/>
            <a:ext cx="3559342" cy="369332"/>
          </a:xfrm>
          <a:prstGeom prst="rect">
            <a:avLst/>
          </a:prstGeom>
          <a:solidFill>
            <a:schemeClr val="bg1">
              <a:lumMod val="75000"/>
            </a:schemeClr>
          </a:solidFill>
          <a:ln>
            <a:noFill/>
          </a:ln>
        </p:spPr>
        <p:txBody>
          <a:bodyPr wrap="square" rtlCol="0">
            <a:spAutoFit/>
          </a:bodyPr>
          <a:lstStyle/>
          <a:p>
            <a:pPr algn="r"/>
            <a:r>
              <a:rPr lang="es-ES" dirty="0" err="1">
                <a:solidFill>
                  <a:schemeClr val="bg1"/>
                </a:solidFill>
                <a:latin typeface="FRUTIGER LT 45 LIGHT" panose="02000503000000000000" pitchFamily="2" charset="0"/>
              </a:rPr>
              <a:t>Go</a:t>
            </a:r>
            <a:r>
              <a:rPr lang="es-ES" dirty="0">
                <a:solidFill>
                  <a:schemeClr val="bg1"/>
                </a:solidFill>
                <a:latin typeface="FRUTIGER LT 45 LIGHT" panose="02000503000000000000" pitchFamily="2" charset="0"/>
              </a:rPr>
              <a:t> </a:t>
            </a:r>
            <a:r>
              <a:rPr lang="es-ES" dirty="0" err="1">
                <a:solidFill>
                  <a:schemeClr val="bg1"/>
                </a:solidFill>
                <a:latin typeface="FRUTIGER LT 45 LIGHT" panose="02000503000000000000" pitchFamily="2" charset="0"/>
              </a:rPr>
              <a:t>to</a:t>
            </a:r>
            <a:r>
              <a:rPr lang="es-ES" dirty="0">
                <a:solidFill>
                  <a:schemeClr val="bg1"/>
                </a:solidFill>
                <a:latin typeface="FRUTIGER LT 45 LIGHT" panose="02000503000000000000" pitchFamily="2" charset="0"/>
              </a:rPr>
              <a:t> position</a:t>
            </a:r>
            <a:endParaRPr lang="en-MX" dirty="0">
              <a:solidFill>
                <a:schemeClr val="bg1"/>
              </a:solidFill>
              <a:latin typeface="FRUTIGER LT 45 LIGHT" panose="02000503000000000000" pitchFamily="2" charset="0"/>
            </a:endParaRPr>
          </a:p>
        </p:txBody>
      </p:sp>
      <p:sp>
        <p:nvSpPr>
          <p:cNvPr id="204" name="feature 6">
            <a:hlinkClick r:id="rId36" action="ppaction://hlinksldjump"/>
            <a:extLst>
              <a:ext uri="{FF2B5EF4-FFF2-40B4-BE49-F238E27FC236}">
                <a16:creationId xmlns:a16="http://schemas.microsoft.com/office/drawing/2014/main" id="{43C4C6C9-1F49-6EA2-C781-66C09F7B5CC2}"/>
              </a:ext>
            </a:extLst>
          </p:cNvPr>
          <p:cNvSpPr txBox="1"/>
          <p:nvPr/>
        </p:nvSpPr>
        <p:spPr>
          <a:xfrm>
            <a:off x="-52571" y="4875701"/>
            <a:ext cx="3559342" cy="923330"/>
          </a:xfrm>
          <a:prstGeom prst="rect">
            <a:avLst/>
          </a:prstGeom>
          <a:solidFill>
            <a:srgbClr val="F47F26"/>
          </a:solidFill>
          <a:ln>
            <a:noFill/>
          </a:ln>
        </p:spPr>
        <p:txBody>
          <a:bodyPr wrap="square" rtlCol="0">
            <a:spAutoFit/>
          </a:bodyPr>
          <a:lstStyle/>
          <a:p>
            <a:pPr algn="r"/>
            <a:r>
              <a:rPr lang="es-MX">
                <a:solidFill>
                  <a:schemeClr val="bg1"/>
                </a:solidFill>
                <a:latin typeface="FRUTIGER LT 45 LIGHT" panose="02000503000000000000" pitchFamily="2" charset="0"/>
              </a:rPr>
              <a:t>La pantalla del cabezal del tubo permite ajustar técnicas y movimientos del equipo</a:t>
            </a:r>
            <a:endParaRPr lang="en-MX">
              <a:solidFill>
                <a:schemeClr val="bg1"/>
              </a:solidFill>
              <a:latin typeface="FRUTIGER LT 45 LIGHT" panose="02000503000000000000" pitchFamily="2" charset="0"/>
            </a:endParaRPr>
          </a:p>
        </p:txBody>
      </p:sp>
      <p:grpSp>
        <p:nvGrpSpPr>
          <p:cNvPr id="205" name="DETECTORS">
            <a:extLst>
              <a:ext uri="{FF2B5EF4-FFF2-40B4-BE49-F238E27FC236}">
                <a16:creationId xmlns:a16="http://schemas.microsoft.com/office/drawing/2014/main" id="{0DB89390-C705-D0C6-8899-783F61B61332}"/>
              </a:ext>
            </a:extLst>
          </p:cNvPr>
          <p:cNvGrpSpPr/>
          <p:nvPr/>
        </p:nvGrpSpPr>
        <p:grpSpPr>
          <a:xfrm>
            <a:off x="-7890919" y="4139232"/>
            <a:ext cx="2042338" cy="2120888"/>
            <a:chOff x="5247304" y="4372963"/>
            <a:chExt cx="2042338" cy="2120888"/>
          </a:xfrm>
        </p:grpSpPr>
        <p:sp>
          <p:nvSpPr>
            <p:cNvPr id="206" name="Rectangulo Detectors">
              <a:hlinkClick r:id="rId37" action="ppaction://hlinksldjump"/>
              <a:extLst>
                <a:ext uri="{FF2B5EF4-FFF2-40B4-BE49-F238E27FC236}">
                  <a16:creationId xmlns:a16="http://schemas.microsoft.com/office/drawing/2014/main" id="{CB6C016A-F0F3-D8C7-4BF6-E2031D121866}"/>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7" name="TextBox Detectors">
              <a:hlinkClick r:id="rId37" action="ppaction://hlinksldjump"/>
              <a:extLst>
                <a:ext uri="{FF2B5EF4-FFF2-40B4-BE49-F238E27FC236}">
                  <a16:creationId xmlns:a16="http://schemas.microsoft.com/office/drawing/2014/main" id="{31473DD2-AC8B-A229-838D-FB14B740F38A}"/>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08" name="Product image Detectors">
              <a:hlinkClick r:id="rId37" action="ppaction://hlinksldjump"/>
              <a:extLst>
                <a:ext uri="{FF2B5EF4-FFF2-40B4-BE49-F238E27FC236}">
                  <a16:creationId xmlns:a16="http://schemas.microsoft.com/office/drawing/2014/main" id="{E35898EB-AB37-4E66-E63A-1D9F8F21B348}"/>
                </a:ext>
              </a:extLst>
            </p:cNvPr>
            <p:cNvPicPr>
              <a:picLocks noChangeAspect="1"/>
            </p:cNvPicPr>
            <p:nvPr/>
          </p:nvPicPr>
          <p:blipFill>
            <a:blip r:embed="rId38"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384695685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6875"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Slide_7_low" descr="Slide_7_low">
            <a:hlinkClick r:id="" action="ppaction://media"/>
            <a:extLst>
              <a:ext uri="{FF2B5EF4-FFF2-40B4-BE49-F238E27FC236}">
                <a16:creationId xmlns:a16="http://schemas.microsoft.com/office/drawing/2014/main" id="{BFC1E709-A16F-2B60-AFFE-B3F03853DAAE}"/>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832000" y="1129005"/>
            <a:ext cx="9360000" cy="5265000"/>
          </a:xfrm>
          <a:prstGeom prst="rect">
            <a:avLst/>
          </a:prstGeom>
        </p:spPr>
      </p:pic>
      <p:pic>
        <p:nvPicPr>
          <p:cNvPr id="78" name="C logo">
            <a:extLst>
              <a:ext uri="{FF2B5EF4-FFF2-40B4-BE49-F238E27FC236}">
                <a16:creationId xmlns:a16="http://schemas.microsoft.com/office/drawing/2014/main" id="{33780233-14FF-AE97-940D-88D4122472D0}"/>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172332" y="1285742"/>
            <a:ext cx="451532" cy="451532"/>
          </a:xfrm>
          <a:prstGeom prst="rect">
            <a:avLst/>
          </a:prstGeom>
        </p:spPr>
      </p:pic>
      <p:sp>
        <p:nvSpPr>
          <p:cNvPr id="79" name="Subtitle">
            <a:extLst>
              <a:ext uri="{FF2B5EF4-FFF2-40B4-BE49-F238E27FC236}">
                <a16:creationId xmlns:a16="http://schemas.microsoft.com/office/drawing/2014/main" id="{556476CC-7BF8-1C9E-3ACF-E9B48E833C2F}"/>
              </a:ext>
            </a:extLst>
          </p:cNvPr>
          <p:cNvSpPr txBox="1"/>
          <p:nvPr/>
        </p:nvSpPr>
        <p:spPr>
          <a:xfrm>
            <a:off x="0" y="2075464"/>
            <a:ext cx="2866267" cy="307777"/>
          </a:xfrm>
          <a:prstGeom prst="rect">
            <a:avLst/>
          </a:prstGeom>
          <a:noFill/>
        </p:spPr>
        <p:txBody>
          <a:bodyPr wrap="square" rtlCol="0">
            <a:spAutoFit/>
          </a:bodyPr>
          <a:lstStyle/>
          <a:p>
            <a:pPr algn="r"/>
            <a:r>
              <a:rPr lang="es-MX" sz="1400" dirty="0">
                <a:solidFill>
                  <a:srgbClr val="F47F26"/>
                </a:solidFill>
                <a:latin typeface="FRUTIGER LT 45 LIGHT" panose="02000503000000000000" pitchFamily="2" charset="0"/>
              </a:rPr>
              <a:t>Características</a:t>
            </a:r>
            <a:endParaRPr lang="es-MX" sz="1600" dirty="0">
              <a:solidFill>
                <a:srgbClr val="F47F26"/>
              </a:solidFill>
              <a:latin typeface="FRUTIGER LT 45 LIGHT" panose="02000503000000000000" pitchFamily="2" charset="0"/>
            </a:endParaRPr>
          </a:p>
        </p:txBody>
      </p:sp>
      <p:sp>
        <p:nvSpPr>
          <p:cNvPr id="80" name="Title">
            <a:extLst>
              <a:ext uri="{FF2B5EF4-FFF2-40B4-BE49-F238E27FC236}">
                <a16:creationId xmlns:a16="http://schemas.microsoft.com/office/drawing/2014/main" id="{5FE6524E-9942-0FF5-3972-34FB3DAE687D}"/>
              </a:ext>
            </a:extLst>
          </p:cNvPr>
          <p:cNvSpPr txBox="1"/>
          <p:nvPr/>
        </p:nvSpPr>
        <p:spPr>
          <a:xfrm>
            <a:off x="0" y="1823717"/>
            <a:ext cx="2848768" cy="338554"/>
          </a:xfrm>
          <a:prstGeom prst="rect">
            <a:avLst/>
          </a:prstGeom>
          <a:noFill/>
        </p:spPr>
        <p:txBody>
          <a:bodyPr wrap="square" rtlCol="0">
            <a:spAutoFit/>
          </a:bodyPr>
          <a:lstStyle/>
          <a:p>
            <a:pPr algn="r"/>
            <a:r>
              <a:rPr lang="en-US" sz="1600" b="1">
                <a:latin typeface="FRUTIGER LT 65" panose="02000503000000000000" pitchFamily="2" charset="0"/>
              </a:rPr>
              <a:t>DRX-Excel Plus</a:t>
            </a:r>
          </a:p>
        </p:txBody>
      </p:sp>
      <p:sp>
        <p:nvSpPr>
          <p:cNvPr id="140" name="Rectangle 139">
            <a:extLst>
              <a:ext uri="{FF2B5EF4-FFF2-40B4-BE49-F238E27FC236}">
                <a16:creationId xmlns:a16="http://schemas.microsoft.com/office/drawing/2014/main" id="{649DF6AF-80BA-889B-54D2-2D803D2FB6AA}"/>
              </a:ext>
            </a:extLst>
          </p:cNvPr>
          <p:cNvSpPr/>
          <p:nvPr/>
        </p:nvSpPr>
        <p:spPr>
          <a:xfrm>
            <a:off x="8724900" y="1397000"/>
            <a:ext cx="3499285" cy="725969"/>
          </a:xfrm>
          <a:prstGeom prst="rect">
            <a:avLst/>
          </a:prstGeom>
          <a:solidFill>
            <a:srgbClr val="E1712C"/>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tIns="46800" rtlCol="0" anchor="ctr" anchorCtr="1"/>
          <a:lstStyle/>
          <a:p>
            <a:r>
              <a:rPr lang="en-MX" sz="1600" dirty="0">
                <a:latin typeface="FRUTIGER LT 55 ROMAN" panose="02000503000000000000" pitchFamily="2" charset="0"/>
              </a:rPr>
              <a:t>Pantalla del cabezal con ajuste de técnicas y movimientos del equipo</a:t>
            </a:r>
            <a:endParaRPr lang="en-MX" dirty="0"/>
          </a:p>
        </p:txBody>
      </p:sp>
      <p:sp>
        <p:nvSpPr>
          <p:cNvPr id="142" name="Thank you Title">
            <a:extLst>
              <a:ext uri="{FF2B5EF4-FFF2-40B4-BE49-F238E27FC236}">
                <a16:creationId xmlns:a16="http://schemas.microsoft.com/office/drawing/2014/main" id="{88CF7F49-9023-A25A-BA22-70EB06C39DB4}"/>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43" name="Why Us picture">
            <a:extLst>
              <a:ext uri="{FF2B5EF4-FFF2-40B4-BE49-F238E27FC236}">
                <a16:creationId xmlns:a16="http://schemas.microsoft.com/office/drawing/2014/main" id="{FE01CA2E-E7BE-30CC-AD55-3BF7B93E8B2A}"/>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44" name="Our Portafolio text box">
            <a:extLst>
              <a:ext uri="{FF2B5EF4-FFF2-40B4-BE49-F238E27FC236}">
                <a16:creationId xmlns:a16="http://schemas.microsoft.com/office/drawing/2014/main" id="{51119352-9280-1387-4E93-983F7B3552D1}"/>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45" name="Medical Imaging Title">
            <a:extLst>
              <a:ext uri="{FF2B5EF4-FFF2-40B4-BE49-F238E27FC236}">
                <a16:creationId xmlns:a16="http://schemas.microsoft.com/office/drawing/2014/main" id="{905E5CB6-49D2-E089-DB0F-6771998C8F0F}"/>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46" name="We Care Text">
            <a:extLst>
              <a:ext uri="{FF2B5EF4-FFF2-40B4-BE49-F238E27FC236}">
                <a16:creationId xmlns:a16="http://schemas.microsoft.com/office/drawing/2014/main" id="{6A947721-330A-903B-C94C-1B3F64888822}"/>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47" name="Thank you image">
            <a:extLst>
              <a:ext uri="{FF2B5EF4-FFF2-40B4-BE49-F238E27FC236}">
                <a16:creationId xmlns:a16="http://schemas.microsoft.com/office/drawing/2014/main" id="{7388D6F9-715C-A204-C71B-B6E25083F385}"/>
              </a:ext>
            </a:extLst>
          </p:cNvPr>
          <p:cNvPicPr>
            <a:picLocks noChangeAspect="1"/>
          </p:cNvPicPr>
          <p:nvPr/>
        </p:nvPicPr>
        <p:blipFill>
          <a:blip r:embed="rId8"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48" name="PRINTING">
            <a:extLst>
              <a:ext uri="{FF2B5EF4-FFF2-40B4-BE49-F238E27FC236}">
                <a16:creationId xmlns:a16="http://schemas.microsoft.com/office/drawing/2014/main" id="{1D3BC75A-8561-78DE-82AB-FD4960624E88}"/>
              </a:ext>
            </a:extLst>
          </p:cNvPr>
          <p:cNvGrpSpPr/>
          <p:nvPr/>
        </p:nvGrpSpPr>
        <p:grpSpPr>
          <a:xfrm>
            <a:off x="-4150933" y="4208655"/>
            <a:ext cx="2263350" cy="1982042"/>
            <a:chOff x="9691837" y="4522498"/>
            <a:chExt cx="2263350" cy="1982042"/>
          </a:xfrm>
        </p:grpSpPr>
        <p:sp>
          <p:nvSpPr>
            <p:cNvPr id="149" name="Rectangulo Printing">
              <a:hlinkClick r:id="rId9" action="ppaction://hlinksldjump"/>
              <a:extLst>
                <a:ext uri="{FF2B5EF4-FFF2-40B4-BE49-F238E27FC236}">
                  <a16:creationId xmlns:a16="http://schemas.microsoft.com/office/drawing/2014/main" id="{BAF4BDCC-E2C7-28E7-C197-FDD74528C9C1}"/>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0" name="TextBox Printing">
              <a:hlinkClick r:id="rId9" action="ppaction://hlinksldjump"/>
              <a:extLst>
                <a:ext uri="{FF2B5EF4-FFF2-40B4-BE49-F238E27FC236}">
                  <a16:creationId xmlns:a16="http://schemas.microsoft.com/office/drawing/2014/main" id="{656342FE-FB53-6604-941F-12C67C145E8D}"/>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51" name="Prodcut image 5950">
              <a:hlinkClick r:id="rId9" action="ppaction://hlinksldjump"/>
              <a:extLst>
                <a:ext uri="{FF2B5EF4-FFF2-40B4-BE49-F238E27FC236}">
                  <a16:creationId xmlns:a16="http://schemas.microsoft.com/office/drawing/2014/main" id="{B41361A2-6B58-E362-63DF-8822B116FE12}"/>
                </a:ext>
              </a:extLst>
            </p:cNvPr>
            <p:cNvPicPr>
              <a:picLocks noChangeAspect="1" noChangeArrowheads="1"/>
            </p:cNvPicPr>
            <p:nvPr/>
          </p:nvPicPr>
          <p:blipFill>
            <a:blip r:embed="rId10"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52" name="Vita Flex">
              <a:hlinkClick r:id="rId9" action="ppaction://hlinksldjump"/>
              <a:extLst>
                <a:ext uri="{FF2B5EF4-FFF2-40B4-BE49-F238E27FC236}">
                  <a16:creationId xmlns:a16="http://schemas.microsoft.com/office/drawing/2014/main" id="{2EA4F1E8-B45B-AABF-D660-EF9380ECA1DF}"/>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57" name="RISE">
            <a:extLst>
              <a:ext uri="{FF2B5EF4-FFF2-40B4-BE49-F238E27FC236}">
                <a16:creationId xmlns:a16="http://schemas.microsoft.com/office/drawing/2014/main" id="{3643E370-A5DD-E55B-CFA4-C1EF94DAB3E0}"/>
              </a:ext>
            </a:extLst>
          </p:cNvPr>
          <p:cNvGrpSpPr/>
          <p:nvPr/>
        </p:nvGrpSpPr>
        <p:grpSpPr>
          <a:xfrm>
            <a:off x="-11285110" y="4208655"/>
            <a:ext cx="2042338" cy="1982042"/>
            <a:chOff x="3870208" y="4306822"/>
            <a:chExt cx="2042338" cy="1982042"/>
          </a:xfrm>
        </p:grpSpPr>
        <p:grpSp>
          <p:nvGrpSpPr>
            <p:cNvPr id="158" name="RISE">
              <a:extLst>
                <a:ext uri="{FF2B5EF4-FFF2-40B4-BE49-F238E27FC236}">
                  <a16:creationId xmlns:a16="http://schemas.microsoft.com/office/drawing/2014/main" id="{4FAFBFDF-F3F7-E7BE-BECD-D84E20F9787D}"/>
                </a:ext>
              </a:extLst>
            </p:cNvPr>
            <p:cNvGrpSpPr/>
            <p:nvPr/>
          </p:nvGrpSpPr>
          <p:grpSpPr>
            <a:xfrm>
              <a:off x="3870208" y="4306822"/>
              <a:ext cx="2042338" cy="1982042"/>
              <a:chOff x="2933238" y="4372963"/>
              <a:chExt cx="2042338" cy="1982042"/>
            </a:xfrm>
          </p:grpSpPr>
          <p:sp>
            <p:nvSpPr>
              <p:cNvPr id="160" name="Rectangulo Rise">
                <a:hlinkClick r:id="rId12" action="ppaction://hlinksldjump"/>
                <a:extLst>
                  <a:ext uri="{FF2B5EF4-FFF2-40B4-BE49-F238E27FC236}">
                    <a16:creationId xmlns:a16="http://schemas.microsoft.com/office/drawing/2014/main" id="{BE5883CB-835A-253F-5B01-3EAF1D79CAF0}"/>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1" name="TextBox Rise">
                <a:hlinkClick r:id="rId12" action="ppaction://hlinksldjump"/>
                <a:extLst>
                  <a:ext uri="{FF2B5EF4-FFF2-40B4-BE49-F238E27FC236}">
                    <a16:creationId xmlns:a16="http://schemas.microsoft.com/office/drawing/2014/main" id="{632A4F35-73F8-219E-371D-3B4382522AB9}"/>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59" name="Picture 158">
              <a:hlinkClick r:id="rId12" action="ppaction://hlinksldjump"/>
              <a:extLst>
                <a:ext uri="{FF2B5EF4-FFF2-40B4-BE49-F238E27FC236}">
                  <a16:creationId xmlns:a16="http://schemas.microsoft.com/office/drawing/2014/main" id="{91B62655-474B-9424-08C7-47F758C8D579}"/>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62" name="REVOLUTION">
            <a:extLst>
              <a:ext uri="{FF2B5EF4-FFF2-40B4-BE49-F238E27FC236}">
                <a16:creationId xmlns:a16="http://schemas.microsoft.com/office/drawing/2014/main" id="{8230A01B-D64C-A19E-AA54-5DA8E8F71F24}"/>
              </a:ext>
            </a:extLst>
          </p:cNvPr>
          <p:cNvGrpSpPr/>
          <p:nvPr/>
        </p:nvGrpSpPr>
        <p:grpSpPr>
          <a:xfrm>
            <a:off x="-14975241" y="4203612"/>
            <a:ext cx="2062983" cy="1992129"/>
            <a:chOff x="612262" y="4383050"/>
            <a:chExt cx="2062983" cy="1992129"/>
          </a:xfrm>
        </p:grpSpPr>
        <p:sp>
          <p:nvSpPr>
            <p:cNvPr id="163" name="Rectangulo Revolution">
              <a:hlinkClick r:id="rId14" action="ppaction://hlinksldjump"/>
              <a:extLst>
                <a:ext uri="{FF2B5EF4-FFF2-40B4-BE49-F238E27FC236}">
                  <a16:creationId xmlns:a16="http://schemas.microsoft.com/office/drawing/2014/main" id="{74B532B7-77EA-33A4-B9D0-10227E0A6A8F}"/>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64" name="Prodcut image Revolution">
              <a:hlinkClick r:id="rId14" action="ppaction://hlinksldjump"/>
              <a:extLst>
                <a:ext uri="{FF2B5EF4-FFF2-40B4-BE49-F238E27FC236}">
                  <a16:creationId xmlns:a16="http://schemas.microsoft.com/office/drawing/2014/main" id="{4C5CAF6A-0086-6020-7C7B-188FF535EEBB}"/>
                </a:ext>
              </a:extLst>
            </p:cNvPr>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65" name="TextBox Revolution">
              <a:hlinkClick r:id="rId14" action="ppaction://hlinksldjump"/>
              <a:extLst>
                <a:ext uri="{FF2B5EF4-FFF2-40B4-BE49-F238E27FC236}">
                  <a16:creationId xmlns:a16="http://schemas.microsoft.com/office/drawing/2014/main" id="{98843D9A-ADC3-F0DC-2796-18F5C2EAA8CF}"/>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66" name="EXCEL">
            <a:extLst>
              <a:ext uri="{FF2B5EF4-FFF2-40B4-BE49-F238E27FC236}">
                <a16:creationId xmlns:a16="http://schemas.microsoft.com/office/drawing/2014/main" id="{9C2CA9FD-9A41-0EBD-60D9-7FE58C8FFF4C}"/>
              </a:ext>
            </a:extLst>
          </p:cNvPr>
          <p:cNvGrpSpPr/>
          <p:nvPr/>
        </p:nvGrpSpPr>
        <p:grpSpPr>
          <a:xfrm>
            <a:off x="26541013" y="1885505"/>
            <a:ext cx="2057103" cy="1982042"/>
            <a:chOff x="9706418" y="2036246"/>
            <a:chExt cx="2057103" cy="1982042"/>
          </a:xfrm>
        </p:grpSpPr>
        <p:sp>
          <p:nvSpPr>
            <p:cNvPr id="167" name="Rectangulo Excel">
              <a:hlinkClick r:id="rId16" action="ppaction://hlinksldjump"/>
              <a:extLst>
                <a:ext uri="{FF2B5EF4-FFF2-40B4-BE49-F238E27FC236}">
                  <a16:creationId xmlns:a16="http://schemas.microsoft.com/office/drawing/2014/main" id="{9A103A35-8BA1-76BA-B352-CD1B088E8AE7}"/>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8" name="TextBox Excel">
              <a:hlinkClick r:id="rId16" action="ppaction://hlinksldjump"/>
              <a:extLst>
                <a:ext uri="{FF2B5EF4-FFF2-40B4-BE49-F238E27FC236}">
                  <a16:creationId xmlns:a16="http://schemas.microsoft.com/office/drawing/2014/main" id="{152CB6D9-F5CA-F988-C374-5ECC97E596E9}"/>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69" name="Product image Excel">
              <a:hlinkClick r:id="rId16" action="ppaction://hlinksldjump"/>
              <a:extLst>
                <a:ext uri="{FF2B5EF4-FFF2-40B4-BE49-F238E27FC236}">
                  <a16:creationId xmlns:a16="http://schemas.microsoft.com/office/drawing/2014/main" id="{07A1BFCA-A783-8B91-14E8-1FD8A9141074}"/>
                </a:ext>
              </a:extLst>
            </p:cNvPr>
            <p:cNvPicPr>
              <a:picLocks noChangeAspect="1"/>
            </p:cNvPicPr>
            <p:nvPr/>
          </p:nvPicPr>
          <p:blipFill>
            <a:blip r:embed="rId17"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70" name="COMPAS OTC">
            <a:extLst>
              <a:ext uri="{FF2B5EF4-FFF2-40B4-BE49-F238E27FC236}">
                <a16:creationId xmlns:a16="http://schemas.microsoft.com/office/drawing/2014/main" id="{42351C88-CA83-9F85-8BD3-390F99DF3CF5}"/>
              </a:ext>
            </a:extLst>
          </p:cNvPr>
          <p:cNvGrpSpPr/>
          <p:nvPr/>
        </p:nvGrpSpPr>
        <p:grpSpPr>
          <a:xfrm>
            <a:off x="22389051" y="1885505"/>
            <a:ext cx="2042338" cy="1982042"/>
            <a:chOff x="5078285" y="2036246"/>
            <a:chExt cx="2042338" cy="1982042"/>
          </a:xfrm>
        </p:grpSpPr>
        <p:sp>
          <p:nvSpPr>
            <p:cNvPr id="171" name="Rectangulo Compas OTC">
              <a:hlinkClick r:id="rId18" action="ppaction://hlinksldjump"/>
              <a:extLst>
                <a:ext uri="{FF2B5EF4-FFF2-40B4-BE49-F238E27FC236}">
                  <a16:creationId xmlns:a16="http://schemas.microsoft.com/office/drawing/2014/main" id="{7C980BE3-B271-9617-75D9-3F5B3FEDCCAC}"/>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2" name="TextBox Compass OTC">
              <a:hlinkClick r:id="rId18" action="ppaction://hlinksldjump"/>
              <a:extLst>
                <a:ext uri="{FF2B5EF4-FFF2-40B4-BE49-F238E27FC236}">
                  <a16:creationId xmlns:a16="http://schemas.microsoft.com/office/drawing/2014/main" id="{4560219C-5773-8BDD-79EC-E988E59CD9A6}"/>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73" name="Product image Compass OTC">
              <a:hlinkClick r:id="rId18" action="ppaction://hlinksldjump"/>
              <a:extLst>
                <a:ext uri="{FF2B5EF4-FFF2-40B4-BE49-F238E27FC236}">
                  <a16:creationId xmlns:a16="http://schemas.microsoft.com/office/drawing/2014/main" id="{724BCEC6-F471-A8F0-D160-1D3259744C1A}"/>
                </a:ext>
              </a:extLst>
            </p:cNvPr>
            <p:cNvPicPr>
              <a:picLocks noChangeAspect="1"/>
            </p:cNvPicPr>
            <p:nvPr/>
          </p:nvPicPr>
          <p:blipFill rotWithShape="1">
            <a:blip r:embed="rId19"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74" name="COMPASS FMT">
            <a:extLst>
              <a:ext uri="{FF2B5EF4-FFF2-40B4-BE49-F238E27FC236}">
                <a16:creationId xmlns:a16="http://schemas.microsoft.com/office/drawing/2014/main" id="{BA93E48A-9F7C-8D2F-0353-3829E3A52017}"/>
              </a:ext>
            </a:extLst>
          </p:cNvPr>
          <p:cNvGrpSpPr/>
          <p:nvPr/>
        </p:nvGrpSpPr>
        <p:grpSpPr>
          <a:xfrm>
            <a:off x="18200403" y="1885505"/>
            <a:ext cx="2042338" cy="1982042"/>
            <a:chOff x="2774521" y="2046333"/>
            <a:chExt cx="2042338" cy="1982042"/>
          </a:xfrm>
        </p:grpSpPr>
        <p:grpSp>
          <p:nvGrpSpPr>
            <p:cNvPr id="175" name="Group 174">
              <a:extLst>
                <a:ext uri="{FF2B5EF4-FFF2-40B4-BE49-F238E27FC236}">
                  <a16:creationId xmlns:a16="http://schemas.microsoft.com/office/drawing/2014/main" id="{868133FF-F389-128B-3708-A40C18BBECE9}"/>
                </a:ext>
              </a:extLst>
            </p:cNvPr>
            <p:cNvGrpSpPr/>
            <p:nvPr/>
          </p:nvGrpSpPr>
          <p:grpSpPr>
            <a:xfrm>
              <a:off x="2774521" y="2046333"/>
              <a:ext cx="2042338" cy="1982042"/>
              <a:chOff x="2774521" y="2046333"/>
              <a:chExt cx="2042338" cy="1982042"/>
            </a:xfrm>
          </p:grpSpPr>
          <p:sp>
            <p:nvSpPr>
              <p:cNvPr id="177" name="Rectangulo Horizon">
                <a:hlinkClick r:id="rId20" action="ppaction://hlinksldjump"/>
                <a:extLst>
                  <a:ext uri="{FF2B5EF4-FFF2-40B4-BE49-F238E27FC236}">
                    <a16:creationId xmlns:a16="http://schemas.microsoft.com/office/drawing/2014/main" id="{6D79F544-648D-9A9D-01B0-1EAB17C8BDAA}"/>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8" name="TextBox Compass FMT">
                <a:hlinkClick r:id="rId20" action="ppaction://hlinksldjump"/>
                <a:extLst>
                  <a:ext uri="{FF2B5EF4-FFF2-40B4-BE49-F238E27FC236}">
                    <a16:creationId xmlns:a16="http://schemas.microsoft.com/office/drawing/2014/main" id="{33485F3E-EBD2-7651-1887-C9A129590D1A}"/>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76" name="Picture 175">
              <a:hlinkClick r:id="rId20" action="ppaction://hlinksldjump"/>
              <a:extLst>
                <a:ext uri="{FF2B5EF4-FFF2-40B4-BE49-F238E27FC236}">
                  <a16:creationId xmlns:a16="http://schemas.microsoft.com/office/drawing/2014/main" id="{4D244050-33A9-D9DD-A544-5AA930662F8D}"/>
                </a:ext>
              </a:extLst>
            </p:cNvPr>
            <p:cNvPicPr>
              <a:picLocks noChangeAspect="1"/>
            </p:cNvPicPr>
            <p:nvPr/>
          </p:nvPicPr>
          <p:blipFill rotWithShape="1">
            <a:blip r:embed="rId21"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79" name="HORIZON">
            <a:extLst>
              <a:ext uri="{FF2B5EF4-FFF2-40B4-BE49-F238E27FC236}">
                <a16:creationId xmlns:a16="http://schemas.microsoft.com/office/drawing/2014/main" id="{7823474D-8E52-62AD-93DE-DC572E8C16A2}"/>
              </a:ext>
            </a:extLst>
          </p:cNvPr>
          <p:cNvGrpSpPr/>
          <p:nvPr/>
        </p:nvGrpSpPr>
        <p:grpSpPr>
          <a:xfrm>
            <a:off x="14110573" y="1885505"/>
            <a:ext cx="2062983" cy="1982042"/>
            <a:chOff x="443243" y="2046333"/>
            <a:chExt cx="2062983" cy="1982042"/>
          </a:xfrm>
        </p:grpSpPr>
        <p:sp>
          <p:nvSpPr>
            <p:cNvPr id="180" name="Rectangulo Horizon">
              <a:hlinkClick r:id="rId22" action="ppaction://hlinksldjump"/>
              <a:extLst>
                <a:ext uri="{FF2B5EF4-FFF2-40B4-BE49-F238E27FC236}">
                  <a16:creationId xmlns:a16="http://schemas.microsoft.com/office/drawing/2014/main" id="{5A01F834-5F33-6A78-53D2-D633226DD7CA}"/>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1" name="TextBox Horizon">
              <a:hlinkClick r:id="rId22" action="ppaction://hlinksldjump"/>
              <a:extLst>
                <a:ext uri="{FF2B5EF4-FFF2-40B4-BE49-F238E27FC236}">
                  <a16:creationId xmlns:a16="http://schemas.microsoft.com/office/drawing/2014/main" id="{F1F02CCC-4C75-7E3C-AF4C-6754598FCEE4}"/>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82" name="Product image Horizon">
              <a:hlinkClick r:id="rId22" action="ppaction://hlinksldjump"/>
              <a:extLst>
                <a:ext uri="{FF2B5EF4-FFF2-40B4-BE49-F238E27FC236}">
                  <a16:creationId xmlns:a16="http://schemas.microsoft.com/office/drawing/2014/main" id="{230DCC95-A0A6-137E-AB47-B9825A30D0A5}"/>
                </a:ext>
              </a:extLst>
            </p:cNvPr>
            <p:cNvPicPr>
              <a:picLocks noChangeAspect="1"/>
            </p:cNvPicPr>
            <p:nvPr/>
          </p:nvPicPr>
          <p:blipFill rotWithShape="1">
            <a:blip r:embed="rId23"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grpSp>
        <p:nvGrpSpPr>
          <p:cNvPr id="183" name="Table elevation range">
            <a:extLst>
              <a:ext uri="{FF2B5EF4-FFF2-40B4-BE49-F238E27FC236}">
                <a16:creationId xmlns:a16="http://schemas.microsoft.com/office/drawing/2014/main" id="{1AD4E00B-CF32-1757-DFF8-91236C575660}"/>
              </a:ext>
            </a:extLst>
          </p:cNvPr>
          <p:cNvGrpSpPr/>
          <p:nvPr/>
        </p:nvGrpSpPr>
        <p:grpSpPr>
          <a:xfrm>
            <a:off x="13894827" y="2415608"/>
            <a:ext cx="5838367" cy="323165"/>
            <a:chOff x="7915624" y="2368473"/>
            <a:chExt cx="5838367" cy="323165"/>
          </a:xfrm>
        </p:grpSpPr>
        <p:sp>
          <p:nvSpPr>
            <p:cNvPr id="184" name="TextBox 183">
              <a:extLst>
                <a:ext uri="{FF2B5EF4-FFF2-40B4-BE49-F238E27FC236}">
                  <a16:creationId xmlns:a16="http://schemas.microsoft.com/office/drawing/2014/main" id="{C762B503-6C39-9C74-CAF9-08F5039EBDE3}"/>
                </a:ext>
              </a:extLst>
            </p:cNvPr>
            <p:cNvSpPr txBox="1"/>
            <p:nvPr/>
          </p:nvSpPr>
          <p:spPr>
            <a:xfrm>
              <a:off x="7915624" y="2368473"/>
              <a:ext cx="2748499" cy="323165"/>
            </a:xfrm>
            <a:prstGeom prst="rect">
              <a:avLst/>
            </a:prstGeom>
            <a:solidFill>
              <a:srgbClr val="F47F26"/>
            </a:solidFill>
            <a:ln>
              <a:noFill/>
            </a:ln>
          </p:spPr>
          <p:txBody>
            <a:bodyPr wrap="square" rtlCol="0">
              <a:spAutoFit/>
            </a:bodyPr>
            <a:lstStyle/>
            <a:p>
              <a:r>
                <a:rPr lang="es-MX" sz="1500" dirty="0">
                  <a:solidFill>
                    <a:schemeClr val="bg1"/>
                  </a:solidFill>
                  <a:latin typeface="FRUTIGER LT 45 LIGHT" panose="02000503000000000000" pitchFamily="2" charset="0"/>
                </a:rPr>
                <a:t>Rango de elevación de la mesa</a:t>
              </a:r>
              <a:endParaRPr lang="en-MX" sz="1500" dirty="0">
                <a:solidFill>
                  <a:schemeClr val="bg1"/>
                </a:solidFill>
                <a:latin typeface="FRUTIGER LT 45 LIGHT" panose="02000503000000000000" pitchFamily="2" charset="0"/>
              </a:endParaRPr>
            </a:p>
          </p:txBody>
        </p:sp>
        <p:sp>
          <p:nvSpPr>
            <p:cNvPr id="185" name="TextBox 184">
              <a:extLst>
                <a:ext uri="{FF2B5EF4-FFF2-40B4-BE49-F238E27FC236}">
                  <a16:creationId xmlns:a16="http://schemas.microsoft.com/office/drawing/2014/main" id="{8572E2CC-61A5-E4E4-0F81-6303B98714E0}"/>
                </a:ext>
              </a:extLst>
            </p:cNvPr>
            <p:cNvSpPr txBox="1"/>
            <p:nvPr/>
          </p:nvSpPr>
          <p:spPr>
            <a:xfrm>
              <a:off x="10708293" y="2368473"/>
              <a:ext cx="3045698" cy="323165"/>
            </a:xfrm>
            <a:prstGeom prst="rect">
              <a:avLst/>
            </a:prstGeom>
            <a:solidFill>
              <a:srgbClr val="F47F26"/>
            </a:solidFill>
            <a:ln>
              <a:noFill/>
            </a:ln>
          </p:spPr>
          <p:txBody>
            <a:bodyPr wrap="square" rtlCol="0">
              <a:spAutoFit/>
            </a:bodyPr>
            <a:lstStyle/>
            <a:p>
              <a:r>
                <a:rPr lang="en-MX" sz="1500">
                  <a:solidFill>
                    <a:schemeClr val="bg1"/>
                  </a:solidFill>
                  <a:latin typeface="FRUTIGER LT 45 LIGHT" panose="02000503000000000000" pitchFamily="2" charset="0"/>
                </a:rPr>
                <a:t>19.9 - 51.2 inches (</a:t>
              </a:r>
              <a:r>
                <a:rPr lang="es-MX" sz="1500">
                  <a:solidFill>
                    <a:schemeClr val="bg1"/>
                  </a:solidFill>
                  <a:latin typeface="FRUTIGER LT 45 LIGHT" panose="02000503000000000000" pitchFamily="2" charset="0"/>
                </a:rPr>
                <a:t>mesa de 2 vías</a:t>
              </a:r>
              <a:r>
                <a:rPr lang="en-MX" sz="1500">
                  <a:solidFill>
                    <a:schemeClr val="bg1"/>
                  </a:solidFill>
                  <a:latin typeface="FRUTIGER LT 45 LIGHT" panose="02000503000000000000" pitchFamily="2" charset="0"/>
                </a:rPr>
                <a:t>)</a:t>
              </a:r>
            </a:p>
          </p:txBody>
        </p:sp>
      </p:grpSp>
      <p:grpSp>
        <p:nvGrpSpPr>
          <p:cNvPr id="186" name="Tech Specs Table Top dimensions">
            <a:extLst>
              <a:ext uri="{FF2B5EF4-FFF2-40B4-BE49-F238E27FC236}">
                <a16:creationId xmlns:a16="http://schemas.microsoft.com/office/drawing/2014/main" id="{B3BBAEC3-DCBB-E9CD-3845-5B9C12942718}"/>
              </a:ext>
            </a:extLst>
          </p:cNvPr>
          <p:cNvGrpSpPr/>
          <p:nvPr/>
        </p:nvGrpSpPr>
        <p:grpSpPr>
          <a:xfrm>
            <a:off x="13894827" y="2827105"/>
            <a:ext cx="5838365" cy="323165"/>
            <a:chOff x="7915624" y="2813563"/>
            <a:chExt cx="5838365" cy="323165"/>
          </a:xfrm>
        </p:grpSpPr>
        <p:sp>
          <p:nvSpPr>
            <p:cNvPr id="187" name="TextBox 186">
              <a:extLst>
                <a:ext uri="{FF2B5EF4-FFF2-40B4-BE49-F238E27FC236}">
                  <a16:creationId xmlns:a16="http://schemas.microsoft.com/office/drawing/2014/main" id="{5C8C490E-C958-E489-3A08-C0D44D68FAA3}"/>
                </a:ext>
              </a:extLst>
            </p:cNvPr>
            <p:cNvSpPr txBox="1"/>
            <p:nvPr/>
          </p:nvSpPr>
          <p:spPr>
            <a:xfrm>
              <a:off x="7915624" y="2813563"/>
              <a:ext cx="2748499" cy="323165"/>
            </a:xfrm>
            <a:prstGeom prst="rect">
              <a:avLst/>
            </a:prstGeom>
            <a:solidFill>
              <a:srgbClr val="F47F26"/>
            </a:solidFill>
            <a:ln>
              <a:noFill/>
            </a:ln>
          </p:spPr>
          <p:txBody>
            <a:bodyPr wrap="square" rtlCol="0">
              <a:spAutoFit/>
            </a:bodyPr>
            <a:lstStyle/>
            <a:p>
              <a:r>
                <a:rPr lang="es-MX" sz="1500">
                  <a:solidFill>
                    <a:schemeClr val="bg1"/>
                  </a:solidFill>
                  <a:latin typeface="FRUTIGER LT 45 LIGHT" panose="02000503000000000000" pitchFamily="2" charset="0"/>
                </a:rPr>
                <a:t>Dimensiones de la mesa</a:t>
              </a:r>
              <a:endParaRPr lang="en-MX" sz="1500">
                <a:solidFill>
                  <a:schemeClr val="bg1"/>
                </a:solidFill>
                <a:latin typeface="FRUTIGER LT 45 LIGHT" panose="02000503000000000000" pitchFamily="2" charset="0"/>
              </a:endParaRPr>
            </a:p>
          </p:txBody>
        </p:sp>
        <p:sp>
          <p:nvSpPr>
            <p:cNvPr id="188" name="TextBox 187">
              <a:extLst>
                <a:ext uri="{FF2B5EF4-FFF2-40B4-BE49-F238E27FC236}">
                  <a16:creationId xmlns:a16="http://schemas.microsoft.com/office/drawing/2014/main" id="{7E32648E-A4FD-62D6-13B1-1CE1448E98F5}"/>
                </a:ext>
              </a:extLst>
            </p:cNvPr>
            <p:cNvSpPr txBox="1"/>
            <p:nvPr/>
          </p:nvSpPr>
          <p:spPr>
            <a:xfrm>
              <a:off x="10708290" y="2813563"/>
              <a:ext cx="3045699" cy="323165"/>
            </a:xfrm>
            <a:prstGeom prst="rect">
              <a:avLst/>
            </a:prstGeom>
            <a:solidFill>
              <a:srgbClr val="F47F26"/>
            </a:solidFill>
            <a:ln>
              <a:noFill/>
            </a:ln>
          </p:spPr>
          <p:txBody>
            <a:bodyPr wrap="square" rtlCol="0">
              <a:spAutoFit/>
            </a:bodyPr>
            <a:lstStyle/>
            <a:p>
              <a:r>
                <a:rPr lang="en-MX" sz="1500">
                  <a:solidFill>
                    <a:schemeClr val="bg1"/>
                  </a:solidFill>
                  <a:latin typeface="FRUTIGER LT 45 LIGHT" panose="02000503000000000000" pitchFamily="2" charset="0"/>
                </a:rPr>
                <a:t>94.5 x 33.5 inches</a:t>
              </a:r>
            </a:p>
          </p:txBody>
        </p:sp>
      </p:grpSp>
      <p:grpSp>
        <p:nvGrpSpPr>
          <p:cNvPr id="189" name="Tech Specs Table weight limit">
            <a:extLst>
              <a:ext uri="{FF2B5EF4-FFF2-40B4-BE49-F238E27FC236}">
                <a16:creationId xmlns:a16="http://schemas.microsoft.com/office/drawing/2014/main" id="{0B4D1519-D515-DD78-D7F8-EA6171ABD931}"/>
              </a:ext>
            </a:extLst>
          </p:cNvPr>
          <p:cNvGrpSpPr/>
          <p:nvPr/>
        </p:nvGrpSpPr>
        <p:grpSpPr>
          <a:xfrm>
            <a:off x="13894827" y="3238602"/>
            <a:ext cx="5838365" cy="323165"/>
            <a:chOff x="7915624" y="3268594"/>
            <a:chExt cx="5838365" cy="323165"/>
          </a:xfrm>
        </p:grpSpPr>
        <p:sp>
          <p:nvSpPr>
            <p:cNvPr id="190" name="TextBox 189">
              <a:extLst>
                <a:ext uri="{FF2B5EF4-FFF2-40B4-BE49-F238E27FC236}">
                  <a16:creationId xmlns:a16="http://schemas.microsoft.com/office/drawing/2014/main" id="{007E9036-9B4D-31A5-A848-5EA634FC95CD}"/>
                </a:ext>
              </a:extLst>
            </p:cNvPr>
            <p:cNvSpPr txBox="1"/>
            <p:nvPr/>
          </p:nvSpPr>
          <p:spPr>
            <a:xfrm>
              <a:off x="7915624" y="3268594"/>
              <a:ext cx="2729931" cy="323165"/>
            </a:xfrm>
            <a:prstGeom prst="rect">
              <a:avLst/>
            </a:prstGeom>
            <a:solidFill>
              <a:srgbClr val="F47F26"/>
            </a:solidFill>
            <a:ln>
              <a:noFill/>
            </a:ln>
          </p:spPr>
          <p:txBody>
            <a:bodyPr wrap="square" rtlCol="0">
              <a:spAutoFit/>
            </a:bodyPr>
            <a:lstStyle/>
            <a:p>
              <a:r>
                <a:rPr lang="es-MX" sz="1500">
                  <a:solidFill>
                    <a:schemeClr val="bg1"/>
                  </a:solidFill>
                  <a:latin typeface="FRUTIGER LT 45 LIGHT" panose="02000503000000000000" pitchFamily="2" charset="0"/>
                </a:rPr>
                <a:t>Peso límite de la mesa</a:t>
              </a:r>
              <a:endParaRPr lang="en-MX" sz="1500">
                <a:solidFill>
                  <a:schemeClr val="bg1"/>
                </a:solidFill>
                <a:latin typeface="FRUTIGER LT 45 LIGHT" panose="02000503000000000000" pitchFamily="2" charset="0"/>
              </a:endParaRPr>
            </a:p>
          </p:txBody>
        </p:sp>
        <p:sp>
          <p:nvSpPr>
            <p:cNvPr id="191" name="TextBox 190">
              <a:extLst>
                <a:ext uri="{FF2B5EF4-FFF2-40B4-BE49-F238E27FC236}">
                  <a16:creationId xmlns:a16="http://schemas.microsoft.com/office/drawing/2014/main" id="{81039061-0941-A956-88A9-9F156D1BC801}"/>
                </a:ext>
              </a:extLst>
            </p:cNvPr>
            <p:cNvSpPr txBox="1"/>
            <p:nvPr/>
          </p:nvSpPr>
          <p:spPr>
            <a:xfrm>
              <a:off x="10708288" y="3268594"/>
              <a:ext cx="3045701" cy="323165"/>
            </a:xfrm>
            <a:prstGeom prst="rect">
              <a:avLst/>
            </a:prstGeom>
            <a:solidFill>
              <a:srgbClr val="F47F26"/>
            </a:solidFill>
            <a:ln>
              <a:noFill/>
            </a:ln>
          </p:spPr>
          <p:txBody>
            <a:bodyPr wrap="square" rtlCol="0">
              <a:spAutoFit/>
            </a:bodyPr>
            <a:lstStyle/>
            <a:p>
              <a:r>
                <a:rPr lang="en-MX" sz="1500">
                  <a:solidFill>
                    <a:schemeClr val="bg1"/>
                  </a:solidFill>
                  <a:latin typeface="FRUTIGER LT 45 LIGHT" panose="02000503000000000000" pitchFamily="2" charset="0"/>
                </a:rPr>
                <a:t>584 lbs D</a:t>
              </a:r>
              <a:r>
                <a:rPr lang="es-MX" sz="1500">
                  <a:solidFill>
                    <a:schemeClr val="bg1"/>
                  </a:solidFill>
                  <a:latin typeface="FRUTIGER LT 45 LIGHT" panose="02000503000000000000" pitchFamily="2" charset="0"/>
                </a:rPr>
                <a:t>i</a:t>
              </a:r>
              <a:r>
                <a:rPr lang="en-MX" sz="1500">
                  <a:solidFill>
                    <a:schemeClr val="bg1"/>
                  </a:solidFill>
                  <a:latin typeface="FRUTIGER LT 45 LIGHT" panose="02000503000000000000" pitchFamily="2" charset="0"/>
                </a:rPr>
                <a:t>n</a:t>
              </a:r>
              <a:r>
                <a:rPr lang="es-MX" sz="1500">
                  <a:solidFill>
                    <a:schemeClr val="bg1"/>
                  </a:solidFill>
                  <a:latin typeface="FRUTIGER LT 45 LIGHT" panose="02000503000000000000" pitchFamily="2" charset="0"/>
                </a:rPr>
                <a:t>á</a:t>
              </a:r>
              <a:r>
                <a:rPr lang="en-MX" sz="1500">
                  <a:solidFill>
                    <a:schemeClr val="bg1"/>
                  </a:solidFill>
                  <a:latin typeface="FRUTIGER LT 45 LIGHT" panose="02000503000000000000" pitchFamily="2" charset="0"/>
                </a:rPr>
                <a:t>mic</a:t>
              </a:r>
              <a:r>
                <a:rPr lang="es-MX" sz="1500">
                  <a:solidFill>
                    <a:schemeClr val="bg1"/>
                  </a:solidFill>
                  <a:latin typeface="FRUTIGER LT 45 LIGHT" panose="02000503000000000000" pitchFamily="2" charset="0"/>
                </a:rPr>
                <a:t>a</a:t>
              </a:r>
              <a:endParaRPr lang="en-MX" sz="1500">
                <a:solidFill>
                  <a:schemeClr val="bg1"/>
                </a:solidFill>
                <a:latin typeface="FRUTIGER LT 45 LIGHT" panose="02000503000000000000" pitchFamily="2" charset="0"/>
              </a:endParaRPr>
            </a:p>
          </p:txBody>
        </p:sp>
      </p:grpSp>
      <p:grpSp>
        <p:nvGrpSpPr>
          <p:cNvPr id="192" name="Tech Specs Table limit weight">
            <a:extLst>
              <a:ext uri="{FF2B5EF4-FFF2-40B4-BE49-F238E27FC236}">
                <a16:creationId xmlns:a16="http://schemas.microsoft.com/office/drawing/2014/main" id="{D63C4122-581C-CEFA-9745-ECD2313B564B}"/>
              </a:ext>
            </a:extLst>
          </p:cNvPr>
          <p:cNvGrpSpPr/>
          <p:nvPr/>
        </p:nvGrpSpPr>
        <p:grpSpPr>
          <a:xfrm>
            <a:off x="13894827" y="3650098"/>
            <a:ext cx="5838366" cy="323165"/>
            <a:chOff x="7915624" y="3744368"/>
            <a:chExt cx="5838366" cy="323165"/>
          </a:xfrm>
        </p:grpSpPr>
        <p:sp>
          <p:nvSpPr>
            <p:cNvPr id="193" name="TextBox 192">
              <a:extLst>
                <a:ext uri="{FF2B5EF4-FFF2-40B4-BE49-F238E27FC236}">
                  <a16:creationId xmlns:a16="http://schemas.microsoft.com/office/drawing/2014/main" id="{C3C81836-65D9-FE8F-DFD2-5170E721A566}"/>
                </a:ext>
              </a:extLst>
            </p:cNvPr>
            <p:cNvSpPr txBox="1"/>
            <p:nvPr/>
          </p:nvSpPr>
          <p:spPr>
            <a:xfrm>
              <a:off x="7915624" y="3744368"/>
              <a:ext cx="2729931" cy="323165"/>
            </a:xfrm>
            <a:prstGeom prst="rect">
              <a:avLst/>
            </a:prstGeom>
            <a:solidFill>
              <a:srgbClr val="F47F26"/>
            </a:solidFill>
            <a:ln>
              <a:noFill/>
            </a:ln>
          </p:spPr>
          <p:txBody>
            <a:bodyPr wrap="square" rtlCol="0">
              <a:spAutoFit/>
            </a:bodyPr>
            <a:lstStyle/>
            <a:p>
              <a:r>
                <a:rPr lang="es-MX" sz="1500" dirty="0">
                  <a:solidFill>
                    <a:schemeClr val="bg1"/>
                  </a:solidFill>
                  <a:latin typeface="FRUTIGER LT 45 LIGHT" panose="02000503000000000000" pitchFamily="2" charset="0"/>
                </a:rPr>
                <a:t>Peso límite de la mesa</a:t>
              </a:r>
              <a:endParaRPr lang="en-MX" sz="1500" dirty="0">
                <a:solidFill>
                  <a:schemeClr val="bg1"/>
                </a:solidFill>
                <a:latin typeface="FRUTIGER LT 45 LIGHT" panose="02000503000000000000" pitchFamily="2" charset="0"/>
              </a:endParaRPr>
            </a:p>
          </p:txBody>
        </p:sp>
        <p:sp>
          <p:nvSpPr>
            <p:cNvPr id="194" name="TextBox 193">
              <a:extLst>
                <a:ext uri="{FF2B5EF4-FFF2-40B4-BE49-F238E27FC236}">
                  <a16:creationId xmlns:a16="http://schemas.microsoft.com/office/drawing/2014/main" id="{EA199F5D-33F3-04FF-61A5-BB311EFD6827}"/>
                </a:ext>
              </a:extLst>
            </p:cNvPr>
            <p:cNvSpPr txBox="1"/>
            <p:nvPr/>
          </p:nvSpPr>
          <p:spPr>
            <a:xfrm>
              <a:off x="10708290" y="3744368"/>
              <a:ext cx="3045700" cy="323165"/>
            </a:xfrm>
            <a:prstGeom prst="rect">
              <a:avLst/>
            </a:prstGeom>
            <a:solidFill>
              <a:srgbClr val="F47F26"/>
            </a:solidFill>
            <a:ln>
              <a:noFill/>
            </a:ln>
          </p:spPr>
          <p:txBody>
            <a:bodyPr wrap="square" rtlCol="0">
              <a:spAutoFit/>
            </a:bodyPr>
            <a:lstStyle/>
            <a:p>
              <a:r>
                <a:rPr lang="en-MX" sz="1500">
                  <a:solidFill>
                    <a:schemeClr val="bg1"/>
                  </a:solidFill>
                  <a:latin typeface="FRUTIGER LT 45 LIGHT" panose="02000503000000000000" pitchFamily="2" charset="0"/>
                </a:rPr>
                <a:t>716 lbs </a:t>
              </a:r>
              <a:r>
                <a:rPr lang="es-MX" sz="1500">
                  <a:solidFill>
                    <a:schemeClr val="bg1"/>
                  </a:solidFill>
                  <a:latin typeface="FRUTIGER LT 45 LIGHT" panose="02000503000000000000" pitchFamily="2" charset="0"/>
                </a:rPr>
                <a:t>Estática</a:t>
              </a:r>
              <a:endParaRPr lang="en-MX" sz="1500">
                <a:solidFill>
                  <a:schemeClr val="bg1"/>
                </a:solidFill>
                <a:latin typeface="FRUTIGER LT 45 LIGHT" panose="02000503000000000000" pitchFamily="2" charset="0"/>
              </a:endParaRPr>
            </a:p>
          </p:txBody>
        </p:sp>
      </p:grpSp>
      <p:sp>
        <p:nvSpPr>
          <p:cNvPr id="195" name="Subtitle Tech Specs">
            <a:extLst>
              <a:ext uri="{FF2B5EF4-FFF2-40B4-BE49-F238E27FC236}">
                <a16:creationId xmlns:a16="http://schemas.microsoft.com/office/drawing/2014/main" id="{29E28FBB-DDBA-77DB-14FE-5D5BEB741683}"/>
              </a:ext>
            </a:extLst>
          </p:cNvPr>
          <p:cNvSpPr txBox="1"/>
          <p:nvPr/>
        </p:nvSpPr>
        <p:spPr>
          <a:xfrm>
            <a:off x="13824040" y="1509389"/>
            <a:ext cx="2633726" cy="307777"/>
          </a:xfrm>
          <a:prstGeom prst="rect">
            <a:avLst/>
          </a:prstGeom>
          <a:noFill/>
        </p:spPr>
        <p:txBody>
          <a:bodyPr wrap="square" rtlCol="0">
            <a:spAutoFit/>
          </a:bodyPr>
          <a:lstStyle/>
          <a:p>
            <a:r>
              <a:rPr lang="es-MX" sz="1400" dirty="0">
                <a:solidFill>
                  <a:srgbClr val="F47F26"/>
                </a:solidFill>
                <a:latin typeface="FRUTIGER LT 45 LIGHT" panose="02000503000000000000" pitchFamily="2" charset="0"/>
              </a:rPr>
              <a:t>Especificaciones Técnicas</a:t>
            </a:r>
          </a:p>
        </p:txBody>
      </p:sp>
      <p:sp>
        <p:nvSpPr>
          <p:cNvPr id="196" name="Subtitle Benefits">
            <a:extLst>
              <a:ext uri="{FF2B5EF4-FFF2-40B4-BE49-F238E27FC236}">
                <a16:creationId xmlns:a16="http://schemas.microsoft.com/office/drawing/2014/main" id="{7A39D090-56CA-0301-26F5-537ADF767813}"/>
              </a:ext>
            </a:extLst>
          </p:cNvPr>
          <p:cNvSpPr txBox="1"/>
          <p:nvPr/>
        </p:nvSpPr>
        <p:spPr>
          <a:xfrm>
            <a:off x="-4227097" y="2441960"/>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sp>
        <p:nvSpPr>
          <p:cNvPr id="197" name="Sybtitle Photo Gallery">
            <a:extLst>
              <a:ext uri="{FF2B5EF4-FFF2-40B4-BE49-F238E27FC236}">
                <a16:creationId xmlns:a16="http://schemas.microsoft.com/office/drawing/2014/main" id="{64C912D4-E8C4-C8FC-88EE-DFA579B6C552}"/>
              </a:ext>
            </a:extLst>
          </p:cNvPr>
          <p:cNvSpPr txBox="1"/>
          <p:nvPr/>
        </p:nvSpPr>
        <p:spPr>
          <a:xfrm>
            <a:off x="13824040" y="874246"/>
            <a:ext cx="3786875"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198" name="Subtitle Detector Compatibility">
            <a:extLst>
              <a:ext uri="{FF2B5EF4-FFF2-40B4-BE49-F238E27FC236}">
                <a16:creationId xmlns:a16="http://schemas.microsoft.com/office/drawing/2014/main" id="{7F6750FC-DC49-A8B9-9BA0-9A39638D03C6}"/>
              </a:ext>
            </a:extLst>
          </p:cNvPr>
          <p:cNvSpPr txBox="1"/>
          <p:nvPr/>
        </p:nvSpPr>
        <p:spPr>
          <a:xfrm>
            <a:off x="13824040" y="556674"/>
            <a:ext cx="4159015"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Compatibilidad de Detectores</a:t>
            </a:r>
          </a:p>
        </p:txBody>
      </p:sp>
      <p:sp>
        <p:nvSpPr>
          <p:cNvPr id="199" name="Footer Placeholder 4">
            <a:extLst>
              <a:ext uri="{FF2B5EF4-FFF2-40B4-BE49-F238E27FC236}">
                <a16:creationId xmlns:a16="http://schemas.microsoft.com/office/drawing/2014/main" id="{6F75471A-6451-4AEF-EBE8-6BD4734D88B8}"/>
              </a:ext>
            </a:extLst>
          </p:cNvPr>
          <p:cNvSpPr txBox="1">
            <a:spLocks/>
          </p:cNvSpPr>
          <p:nvPr/>
        </p:nvSpPr>
        <p:spPr>
          <a:xfrm>
            <a:off x="6178898" y="6356350"/>
            <a:ext cx="21600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©2025 Carestream Health, Inc. </a:t>
            </a:r>
          </a:p>
        </p:txBody>
      </p:sp>
      <p:sp>
        <p:nvSpPr>
          <p:cNvPr id="93" name="Menu Background">
            <a:extLst>
              <a:ext uri="{FF2B5EF4-FFF2-40B4-BE49-F238E27FC236}">
                <a16:creationId xmlns:a16="http://schemas.microsoft.com/office/drawing/2014/main" id="{7638B8D4-EDC0-0435-2143-F167F73C18EA}"/>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14" name="Menu Portafolio">
            <a:hlinkClick r:id="rId24" action="ppaction://hlinksldjump"/>
            <a:extLst>
              <a:ext uri="{FF2B5EF4-FFF2-40B4-BE49-F238E27FC236}">
                <a16:creationId xmlns:a16="http://schemas.microsoft.com/office/drawing/2014/main" id="{C83DD682-9D7C-53B4-E8E1-941DC49CF629}"/>
              </a:ext>
            </a:extLst>
          </p:cNvPr>
          <p:cNvSpPr txBox="1"/>
          <p:nvPr/>
        </p:nvSpPr>
        <p:spPr>
          <a:xfrm>
            <a:off x="8814465"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15" name="Menu End Presentation">
            <a:hlinkClick r:id="" action="ppaction://hlinkshowjump?jump=lastslide"/>
            <a:extLst>
              <a:ext uri="{FF2B5EF4-FFF2-40B4-BE49-F238E27FC236}">
                <a16:creationId xmlns:a16="http://schemas.microsoft.com/office/drawing/2014/main" id="{93CFCB50-29B2-EEDE-EE4A-C6CBA96708DF}"/>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16" name="Menu Detector">
            <a:hlinkClick r:id="rId25" action="ppaction://hlinksldjump"/>
            <a:extLst>
              <a:ext uri="{FF2B5EF4-FFF2-40B4-BE49-F238E27FC236}">
                <a16:creationId xmlns:a16="http://schemas.microsoft.com/office/drawing/2014/main" id="{FF492446-0587-B0EB-20E4-9261BBE4D337}"/>
              </a:ext>
            </a:extLst>
          </p:cNvPr>
          <p:cNvSpPr txBox="1"/>
          <p:nvPr/>
        </p:nvSpPr>
        <p:spPr>
          <a:xfrm>
            <a:off x="7407634"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17" name="Menu Photo Gallery">
            <a:hlinkClick r:id="rId26" action="ppaction://hlinksldjump"/>
            <a:extLst>
              <a:ext uri="{FF2B5EF4-FFF2-40B4-BE49-F238E27FC236}">
                <a16:creationId xmlns:a16="http://schemas.microsoft.com/office/drawing/2014/main" id="{39A7B79E-8538-9BD7-1198-8E1289CEB06A}"/>
              </a:ext>
            </a:extLst>
          </p:cNvPr>
          <p:cNvSpPr txBox="1"/>
          <p:nvPr/>
        </p:nvSpPr>
        <p:spPr>
          <a:xfrm>
            <a:off x="6000803"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36" name="Menu Benefits">
            <a:hlinkClick r:id="rId27" action="ppaction://hlinksldjump"/>
            <a:extLst>
              <a:ext uri="{FF2B5EF4-FFF2-40B4-BE49-F238E27FC236}">
                <a16:creationId xmlns:a16="http://schemas.microsoft.com/office/drawing/2014/main" id="{A0A45588-A8F3-5E29-F8AA-7044A5EE83B8}"/>
              </a:ext>
            </a:extLst>
          </p:cNvPr>
          <p:cNvSpPr txBox="1"/>
          <p:nvPr/>
        </p:nvSpPr>
        <p:spPr>
          <a:xfrm>
            <a:off x="459397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37" name="Menu Features">
            <a:hlinkClick r:id="rId28" action="ppaction://hlinksldjump"/>
            <a:extLst>
              <a:ext uri="{FF2B5EF4-FFF2-40B4-BE49-F238E27FC236}">
                <a16:creationId xmlns:a16="http://schemas.microsoft.com/office/drawing/2014/main" id="{3E87ED28-0AA7-404D-1E46-42309535F2BE}"/>
              </a:ext>
            </a:extLst>
          </p:cNvPr>
          <p:cNvSpPr txBox="1"/>
          <p:nvPr/>
        </p:nvSpPr>
        <p:spPr>
          <a:xfrm>
            <a:off x="318714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Características</a:t>
            </a:r>
          </a:p>
        </p:txBody>
      </p:sp>
      <p:sp>
        <p:nvSpPr>
          <p:cNvPr id="138" name="Menu Specifications">
            <a:hlinkClick r:id="rId29" action="ppaction://hlinksldjump"/>
            <a:extLst>
              <a:ext uri="{FF2B5EF4-FFF2-40B4-BE49-F238E27FC236}">
                <a16:creationId xmlns:a16="http://schemas.microsoft.com/office/drawing/2014/main" id="{F92AFA79-F188-3BBA-7733-B8B0C4055DE6}"/>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39" name="Carestream Logo Menu">
            <a:hlinkClick r:id="" action="ppaction://hlinkshowjump?jump=firstslide"/>
            <a:extLst>
              <a:ext uri="{FF2B5EF4-FFF2-40B4-BE49-F238E27FC236}">
                <a16:creationId xmlns:a16="http://schemas.microsoft.com/office/drawing/2014/main" id="{E4AFF299-E8F2-C899-2306-BCB2A50B22D7}"/>
              </a:ext>
            </a:extLst>
          </p:cNvPr>
          <p:cNvPicPr>
            <a:picLocks noChangeAspect="1"/>
          </p:cNvPicPr>
          <p:nvPr/>
        </p:nvPicPr>
        <p:blipFill>
          <a:blip r:embed="rId30"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sp>
        <p:nvSpPr>
          <p:cNvPr id="200" name="Feature 1">
            <a:hlinkClick r:id="rId31" action="ppaction://hlinksldjump"/>
            <a:extLst>
              <a:ext uri="{FF2B5EF4-FFF2-40B4-BE49-F238E27FC236}">
                <a16:creationId xmlns:a16="http://schemas.microsoft.com/office/drawing/2014/main" id="{EEF4F3BA-6B71-296B-2692-BF6D4B066544}"/>
              </a:ext>
            </a:extLst>
          </p:cNvPr>
          <p:cNvSpPr txBox="1"/>
          <p:nvPr/>
        </p:nvSpPr>
        <p:spPr>
          <a:xfrm>
            <a:off x="-52571" y="2505711"/>
            <a:ext cx="3559341" cy="369332"/>
          </a:xfrm>
          <a:prstGeom prst="rect">
            <a:avLst/>
          </a:prstGeom>
          <a:solidFill>
            <a:srgbClr val="F67F25"/>
          </a:solidFill>
          <a:ln>
            <a:noFill/>
          </a:ln>
        </p:spPr>
        <p:txBody>
          <a:bodyPr wrap="square" rtlCol="0">
            <a:spAutoFit/>
          </a:bodyPr>
          <a:lstStyle/>
          <a:p>
            <a:pPr algn="r"/>
            <a:r>
              <a:rPr lang="es-MX">
                <a:solidFill>
                  <a:schemeClr val="bg1"/>
                </a:solidFill>
                <a:latin typeface="FRUTIGER LT 45 LIGHT" panose="02000503000000000000" pitchFamily="2" charset="0"/>
              </a:rPr>
              <a:t>Inclinación de la mesa</a:t>
            </a:r>
            <a:endParaRPr lang="en-MX">
              <a:solidFill>
                <a:schemeClr val="bg1"/>
              </a:solidFill>
              <a:latin typeface="FRUTIGER LT 45 LIGHT" panose="02000503000000000000" pitchFamily="2" charset="0"/>
            </a:endParaRPr>
          </a:p>
        </p:txBody>
      </p:sp>
      <p:sp>
        <p:nvSpPr>
          <p:cNvPr id="201" name="Feature 2">
            <a:hlinkClick r:id="rId32" action="ppaction://hlinksldjump"/>
            <a:extLst>
              <a:ext uri="{FF2B5EF4-FFF2-40B4-BE49-F238E27FC236}">
                <a16:creationId xmlns:a16="http://schemas.microsoft.com/office/drawing/2014/main" id="{103DA0F6-0C14-9DB9-01C3-B1FC3CE0C55F}"/>
              </a:ext>
            </a:extLst>
          </p:cNvPr>
          <p:cNvSpPr txBox="1"/>
          <p:nvPr/>
        </p:nvSpPr>
        <p:spPr>
          <a:xfrm>
            <a:off x="-52571" y="2924309"/>
            <a:ext cx="3559342" cy="369332"/>
          </a:xfrm>
          <a:prstGeom prst="rect">
            <a:avLst/>
          </a:prstGeom>
          <a:solidFill>
            <a:srgbClr val="F47F26"/>
          </a:solidFill>
          <a:ln>
            <a:noFill/>
          </a:ln>
        </p:spPr>
        <p:txBody>
          <a:bodyPr wrap="square" rtlCol="0">
            <a:spAutoFit/>
          </a:bodyPr>
          <a:lstStyle/>
          <a:p>
            <a:pPr algn="r"/>
            <a:r>
              <a:rPr lang="en-US">
                <a:solidFill>
                  <a:schemeClr val="bg1"/>
                </a:solidFill>
                <a:latin typeface="FRUTIGER LT 45 LIGHT" panose="02000503000000000000" pitchFamily="2" charset="0"/>
              </a:rPr>
              <a:t>Comfort Pack</a:t>
            </a:r>
            <a:endParaRPr lang="en-MX">
              <a:solidFill>
                <a:schemeClr val="bg1"/>
              </a:solidFill>
              <a:latin typeface="FRUTIGER LT 45 LIGHT" panose="02000503000000000000" pitchFamily="2" charset="0"/>
            </a:endParaRPr>
          </a:p>
        </p:txBody>
      </p:sp>
      <p:sp>
        <p:nvSpPr>
          <p:cNvPr id="202" name="Feature 3">
            <a:hlinkClick r:id="rId33" action="ppaction://hlinksldjump"/>
            <a:extLst>
              <a:ext uri="{FF2B5EF4-FFF2-40B4-BE49-F238E27FC236}">
                <a16:creationId xmlns:a16="http://schemas.microsoft.com/office/drawing/2014/main" id="{2EB48E0F-A38A-8CE3-E525-D111264DD813}"/>
              </a:ext>
            </a:extLst>
          </p:cNvPr>
          <p:cNvSpPr txBox="1"/>
          <p:nvPr/>
        </p:nvSpPr>
        <p:spPr>
          <a:xfrm>
            <a:off x="-52571" y="3342907"/>
            <a:ext cx="3559342" cy="369332"/>
          </a:xfrm>
          <a:prstGeom prst="rect">
            <a:avLst/>
          </a:prstGeom>
          <a:solidFill>
            <a:srgbClr val="F47F26"/>
          </a:solidFill>
          <a:ln>
            <a:noFill/>
          </a:ln>
        </p:spPr>
        <p:txBody>
          <a:bodyPr wrap="square" rtlCol="0">
            <a:spAutoFit/>
          </a:bodyPr>
          <a:lstStyle/>
          <a:p>
            <a:pPr algn="r"/>
            <a:r>
              <a:rPr lang="en-MX">
                <a:solidFill>
                  <a:schemeClr val="bg1"/>
                </a:solidFill>
                <a:latin typeface="FRUTIGER LT 45 LIGHT" panose="02000503000000000000" pitchFamily="2" charset="0"/>
              </a:rPr>
              <a:t>Auto LLI</a:t>
            </a:r>
          </a:p>
        </p:txBody>
      </p:sp>
      <p:sp>
        <p:nvSpPr>
          <p:cNvPr id="203" name="Feature 4">
            <a:hlinkClick r:id="rId34" action="ppaction://hlinksldjump"/>
            <a:extLst>
              <a:ext uri="{FF2B5EF4-FFF2-40B4-BE49-F238E27FC236}">
                <a16:creationId xmlns:a16="http://schemas.microsoft.com/office/drawing/2014/main" id="{0CC0B80A-DD99-806E-54AF-4735D73A1AB9}"/>
              </a:ext>
            </a:extLst>
          </p:cNvPr>
          <p:cNvSpPr txBox="1"/>
          <p:nvPr/>
        </p:nvSpPr>
        <p:spPr>
          <a:xfrm>
            <a:off x="-52571" y="3761505"/>
            <a:ext cx="3559342" cy="646331"/>
          </a:xfrm>
          <a:prstGeom prst="rect">
            <a:avLst/>
          </a:prstGeom>
          <a:solidFill>
            <a:srgbClr val="F47F26"/>
          </a:solidFill>
          <a:ln>
            <a:noFill/>
          </a:ln>
        </p:spPr>
        <p:txBody>
          <a:bodyPr wrap="square" rtlCol="0">
            <a:spAutoFit/>
          </a:bodyPr>
          <a:lstStyle/>
          <a:p>
            <a:pPr algn="r"/>
            <a:r>
              <a:rPr lang="es-MX">
                <a:solidFill>
                  <a:schemeClr val="bg1"/>
                </a:solidFill>
                <a:latin typeface="FRUTIGER LT 45 LIGHT" panose="02000503000000000000" pitchFamily="2" charset="0"/>
              </a:rPr>
              <a:t>Adquirir imágenes de un paciente en camilla o de pie</a:t>
            </a:r>
            <a:endParaRPr lang="en-MX">
              <a:solidFill>
                <a:schemeClr val="bg1"/>
              </a:solidFill>
              <a:latin typeface="FRUTIGER LT 45 LIGHT" panose="02000503000000000000" pitchFamily="2" charset="0"/>
            </a:endParaRPr>
          </a:p>
        </p:txBody>
      </p:sp>
      <p:sp>
        <p:nvSpPr>
          <p:cNvPr id="204" name="Feature 5">
            <a:hlinkClick r:id="rId35" action="ppaction://hlinksldjump"/>
            <a:extLst>
              <a:ext uri="{FF2B5EF4-FFF2-40B4-BE49-F238E27FC236}">
                <a16:creationId xmlns:a16="http://schemas.microsoft.com/office/drawing/2014/main" id="{608B7692-3FFF-A6D8-2D8F-414817303EB6}"/>
              </a:ext>
            </a:extLst>
          </p:cNvPr>
          <p:cNvSpPr txBox="1"/>
          <p:nvPr/>
        </p:nvSpPr>
        <p:spPr>
          <a:xfrm>
            <a:off x="-52571" y="4457102"/>
            <a:ext cx="3559342" cy="369332"/>
          </a:xfrm>
          <a:prstGeom prst="rect">
            <a:avLst/>
          </a:prstGeom>
          <a:solidFill>
            <a:srgbClr val="F47F26"/>
          </a:solidFill>
          <a:ln>
            <a:noFill/>
          </a:ln>
        </p:spPr>
        <p:txBody>
          <a:bodyPr wrap="square" rtlCol="0">
            <a:spAutoFit/>
          </a:bodyPr>
          <a:lstStyle/>
          <a:p>
            <a:pPr algn="r"/>
            <a:r>
              <a:rPr lang="es-ES" err="1">
                <a:solidFill>
                  <a:schemeClr val="bg1"/>
                </a:solidFill>
                <a:latin typeface="FRUTIGER LT 45 LIGHT" panose="02000503000000000000" pitchFamily="2" charset="0"/>
              </a:rPr>
              <a:t>Go</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to</a:t>
            </a:r>
            <a:r>
              <a:rPr lang="es-ES">
                <a:solidFill>
                  <a:schemeClr val="bg1"/>
                </a:solidFill>
                <a:latin typeface="FRUTIGER LT 45 LIGHT" panose="02000503000000000000" pitchFamily="2" charset="0"/>
              </a:rPr>
              <a:t> position</a:t>
            </a:r>
            <a:endParaRPr lang="en-MX">
              <a:solidFill>
                <a:schemeClr val="bg1"/>
              </a:solidFill>
              <a:latin typeface="FRUTIGER LT 45 LIGHT" panose="02000503000000000000" pitchFamily="2" charset="0"/>
            </a:endParaRPr>
          </a:p>
        </p:txBody>
      </p:sp>
      <p:sp>
        <p:nvSpPr>
          <p:cNvPr id="205" name="feature 6">
            <a:hlinkClick r:id="rId36" action="ppaction://hlinksldjump"/>
            <a:extLst>
              <a:ext uri="{FF2B5EF4-FFF2-40B4-BE49-F238E27FC236}">
                <a16:creationId xmlns:a16="http://schemas.microsoft.com/office/drawing/2014/main" id="{12CBE266-128A-6543-6828-BC6F0A76D39D}"/>
              </a:ext>
            </a:extLst>
          </p:cNvPr>
          <p:cNvSpPr txBox="1"/>
          <p:nvPr/>
        </p:nvSpPr>
        <p:spPr>
          <a:xfrm>
            <a:off x="-52571" y="4875701"/>
            <a:ext cx="3559342" cy="923330"/>
          </a:xfrm>
          <a:prstGeom prst="rect">
            <a:avLst/>
          </a:prstGeom>
          <a:solidFill>
            <a:schemeClr val="bg1">
              <a:lumMod val="75000"/>
            </a:schemeClr>
          </a:solidFill>
          <a:ln>
            <a:noFill/>
          </a:ln>
        </p:spPr>
        <p:txBody>
          <a:bodyPr wrap="square" rtlCol="0">
            <a:spAutoFit/>
          </a:bodyPr>
          <a:lstStyle/>
          <a:p>
            <a:pPr algn="r"/>
            <a:r>
              <a:rPr lang="es-MX" dirty="0">
                <a:solidFill>
                  <a:schemeClr val="bg1"/>
                </a:solidFill>
                <a:latin typeface="FRUTIGER LT 45 LIGHT" panose="02000503000000000000" pitchFamily="2" charset="0"/>
              </a:rPr>
              <a:t>La pantalla del cabezal del tubo permite ajustar técnicas y movimientos del equipo</a:t>
            </a:r>
            <a:endParaRPr lang="en-MX" dirty="0">
              <a:solidFill>
                <a:schemeClr val="bg1"/>
              </a:solidFill>
              <a:latin typeface="FRUTIGER LT 45 LIGHT" panose="02000503000000000000" pitchFamily="2" charset="0"/>
            </a:endParaRPr>
          </a:p>
        </p:txBody>
      </p:sp>
      <p:grpSp>
        <p:nvGrpSpPr>
          <p:cNvPr id="206" name="DETECTORS">
            <a:extLst>
              <a:ext uri="{FF2B5EF4-FFF2-40B4-BE49-F238E27FC236}">
                <a16:creationId xmlns:a16="http://schemas.microsoft.com/office/drawing/2014/main" id="{75EF7A03-1DD2-9F34-3B1F-B99E9A125F1E}"/>
              </a:ext>
            </a:extLst>
          </p:cNvPr>
          <p:cNvGrpSpPr/>
          <p:nvPr/>
        </p:nvGrpSpPr>
        <p:grpSpPr>
          <a:xfrm>
            <a:off x="-7890919" y="4139232"/>
            <a:ext cx="2042338" cy="2120888"/>
            <a:chOff x="5247304" y="4372963"/>
            <a:chExt cx="2042338" cy="2120888"/>
          </a:xfrm>
        </p:grpSpPr>
        <p:sp>
          <p:nvSpPr>
            <p:cNvPr id="207" name="Rectangulo Detectors">
              <a:hlinkClick r:id="rId37" action="ppaction://hlinksldjump"/>
              <a:extLst>
                <a:ext uri="{FF2B5EF4-FFF2-40B4-BE49-F238E27FC236}">
                  <a16:creationId xmlns:a16="http://schemas.microsoft.com/office/drawing/2014/main" id="{9A414597-E606-31D4-4854-A2099D1A2340}"/>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8" name="TextBox Detectors">
              <a:hlinkClick r:id="rId37" action="ppaction://hlinksldjump"/>
              <a:extLst>
                <a:ext uri="{FF2B5EF4-FFF2-40B4-BE49-F238E27FC236}">
                  <a16:creationId xmlns:a16="http://schemas.microsoft.com/office/drawing/2014/main" id="{2E0E285C-42E0-8BC5-E193-3C63A211AE93}"/>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09" name="Product image Detectors">
              <a:hlinkClick r:id="rId37" action="ppaction://hlinksldjump"/>
              <a:extLst>
                <a:ext uri="{FF2B5EF4-FFF2-40B4-BE49-F238E27FC236}">
                  <a16:creationId xmlns:a16="http://schemas.microsoft.com/office/drawing/2014/main" id="{E7E7E29F-182F-8137-43E3-907A4B611C31}"/>
                </a:ext>
              </a:extLst>
            </p:cNvPr>
            <p:cNvPicPr>
              <a:picLocks noChangeAspect="1"/>
            </p:cNvPicPr>
            <p:nvPr/>
          </p:nvPicPr>
          <p:blipFill>
            <a:blip r:embed="rId38"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390199184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042" fill="hold"/>
                                        <p:tgtEl>
                                          <p:spTgt spid="2"/>
                                        </p:tgtEl>
                                      </p:cBhvr>
                                    </p:cmd>
                                  </p:childTnLst>
                                </p:cTn>
                              </p:par>
                              <p:par>
                                <p:cTn id="7" presetID="22" presetClass="entr" presetSubtype="2" fill="hold" grpId="0" nodeType="withEffect">
                                  <p:stCondLst>
                                    <p:cond delay="0"/>
                                  </p:stCondLst>
                                  <p:childTnLst>
                                    <p:set>
                                      <p:cBhvr>
                                        <p:cTn id="8" dur="1" fill="hold">
                                          <p:stCondLst>
                                            <p:cond delay="0"/>
                                          </p:stCondLst>
                                        </p:cTn>
                                        <p:tgtEl>
                                          <p:spTgt spid="140"/>
                                        </p:tgtEl>
                                        <p:attrNameLst>
                                          <p:attrName>style.visibility</p:attrName>
                                        </p:attrNameLst>
                                      </p:cBhvr>
                                      <p:to>
                                        <p:strVal val="visible"/>
                                      </p:to>
                                    </p:set>
                                    <p:animEffect transition="in" filter="wipe(right)">
                                      <p:cBhvr>
                                        <p:cTn id="9" dur="600"/>
                                        <p:tgtEl>
                                          <p:spTgt spid="140"/>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remove" display="0">
                  <p:stCondLst>
                    <p:cond delay="indefinite"/>
                  </p:stCondLst>
                </p:cTn>
                <p:tgtEl>
                  <p:spTgt spid="2"/>
                </p:tgtEl>
              </p:cMediaNode>
            </p:video>
            <p:seq concurrent="1" nextAc="seek">
              <p:cTn id="11" restart="whenNotActive" fill="hold" evtFilter="cancelBubble" nodeType="interactiveSeq">
                <p:stCondLst>
                  <p:cond evt="onClick" delay="0">
                    <p:tgtEl>
                      <p:spTgt spid="2"/>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2"/>
                                        </p:tgtEl>
                                      </p:cBhvr>
                                    </p:cmd>
                                  </p:childTnLst>
                                </p:cTn>
                              </p:par>
                            </p:childTnLst>
                          </p:cTn>
                        </p:par>
                      </p:childTnLst>
                    </p:cTn>
                  </p:par>
                </p:childTnLst>
              </p:cTn>
              <p:nextCondLst>
                <p:cond evt="onClick" delay="0">
                  <p:tgtEl>
                    <p:spTgt spid="2"/>
                  </p:tgtEl>
                </p:cond>
              </p:nextCondLst>
            </p:seq>
          </p:childTnLst>
        </p:cTn>
      </p:par>
    </p:tnLst>
    <p:bldLst>
      <p:bldP spid="140" grpId="0" animBg="1"/>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919E5509-D661-EE5A-C515-580C20943130}"/>
              </a:ext>
            </a:extLst>
          </p:cNvPr>
          <p:cNvPicPr>
            <a:picLocks/>
          </p:cNvPicPr>
          <p:nvPr/>
        </p:nvPicPr>
        <p:blipFill rotWithShape="1">
          <a:blip r:embed="rId3" cstate="screen">
            <a:extLst>
              <a:ext uri="{28A0092B-C50C-407E-A947-70E740481C1C}">
                <a14:useLocalDpi xmlns:a14="http://schemas.microsoft.com/office/drawing/2010/main"/>
              </a:ext>
            </a:extLst>
          </a:blip>
          <a:srcRect/>
          <a:stretch/>
        </p:blipFill>
        <p:spPr>
          <a:xfrm>
            <a:off x="381279" y="916942"/>
            <a:ext cx="3600000" cy="2798661"/>
          </a:xfrm>
          <a:prstGeom prst="rect">
            <a:avLst/>
          </a:prstGeom>
        </p:spPr>
      </p:pic>
      <p:sp>
        <p:nvSpPr>
          <p:cNvPr id="20" name="Rectangle 19">
            <a:extLst>
              <a:ext uri="{FF2B5EF4-FFF2-40B4-BE49-F238E27FC236}">
                <a16:creationId xmlns:a16="http://schemas.microsoft.com/office/drawing/2014/main" id="{C9CCD54E-FFB2-26F5-638A-DF8C2DD50268}"/>
              </a:ext>
            </a:extLst>
          </p:cNvPr>
          <p:cNvSpPr/>
          <p:nvPr/>
        </p:nvSpPr>
        <p:spPr>
          <a:xfrm>
            <a:off x="367200" y="916942"/>
            <a:ext cx="3618841" cy="2798661"/>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7" name="TextBox 26">
            <a:extLst>
              <a:ext uri="{FF2B5EF4-FFF2-40B4-BE49-F238E27FC236}">
                <a16:creationId xmlns:a16="http://schemas.microsoft.com/office/drawing/2014/main" id="{28DCB4C4-6AD4-5DD3-26C5-0C66616D2BDA}"/>
              </a:ext>
            </a:extLst>
          </p:cNvPr>
          <p:cNvSpPr txBox="1"/>
          <p:nvPr/>
        </p:nvSpPr>
        <p:spPr>
          <a:xfrm>
            <a:off x="820474" y="2441960"/>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pic>
        <p:nvPicPr>
          <p:cNvPr id="11" name="Picture 10">
            <a:extLst>
              <a:ext uri="{FF2B5EF4-FFF2-40B4-BE49-F238E27FC236}">
                <a16:creationId xmlns:a16="http://schemas.microsoft.com/office/drawing/2014/main" id="{9B8CD3C0-F5E5-81F9-37E0-A7A11B6A50D6}"/>
              </a:ext>
            </a:extLst>
          </p:cNvPr>
          <p:cNvPicPr>
            <a:picLocks/>
          </p:cNvPicPr>
          <p:nvPr/>
        </p:nvPicPr>
        <p:blipFill>
          <a:blip r:embed="rId4" cstate="screen">
            <a:extLst>
              <a:ext uri="{28A0092B-C50C-407E-A947-70E740481C1C}">
                <a14:useLocalDpi xmlns:a14="http://schemas.microsoft.com/office/drawing/2010/main"/>
              </a:ext>
            </a:extLst>
          </a:blip>
          <a:stretch>
            <a:fillRect/>
          </a:stretch>
        </p:blipFill>
        <p:spPr>
          <a:xfrm>
            <a:off x="4120716" y="916942"/>
            <a:ext cx="3967200" cy="2797200"/>
          </a:xfrm>
          <a:prstGeom prst="rect">
            <a:avLst/>
          </a:prstGeom>
        </p:spPr>
      </p:pic>
      <p:sp>
        <p:nvSpPr>
          <p:cNvPr id="21" name="Rectangle 20">
            <a:extLst>
              <a:ext uri="{FF2B5EF4-FFF2-40B4-BE49-F238E27FC236}">
                <a16:creationId xmlns:a16="http://schemas.microsoft.com/office/drawing/2014/main" id="{C42B4D80-CAE9-F004-0DF3-9354DA95FA47}"/>
              </a:ext>
            </a:extLst>
          </p:cNvPr>
          <p:cNvSpPr/>
          <p:nvPr/>
        </p:nvSpPr>
        <p:spPr>
          <a:xfrm>
            <a:off x="4120716" y="916942"/>
            <a:ext cx="3967200" cy="2797200"/>
          </a:xfrm>
          <a:prstGeom prst="rect">
            <a:avLst/>
          </a:prstGeom>
          <a:solidFill>
            <a:srgbClr val="F68025">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3" name="Picture 2">
            <a:extLst>
              <a:ext uri="{FF2B5EF4-FFF2-40B4-BE49-F238E27FC236}">
                <a16:creationId xmlns:a16="http://schemas.microsoft.com/office/drawing/2014/main" id="{BFBB300A-870C-74A9-AF16-2E5335CAE27F}"/>
              </a:ext>
            </a:extLst>
          </p:cNvPr>
          <p:cNvPicPr>
            <a:picLocks/>
          </p:cNvPicPr>
          <p:nvPr/>
        </p:nvPicPr>
        <p:blipFill rotWithShape="1">
          <a:blip r:embed="rId5" cstate="screen">
            <a:extLst>
              <a:ext uri="{28A0092B-C50C-407E-A947-70E740481C1C}">
                <a14:useLocalDpi xmlns:a14="http://schemas.microsoft.com/office/drawing/2010/main"/>
              </a:ext>
            </a:extLst>
          </a:blip>
          <a:srcRect/>
          <a:stretch/>
        </p:blipFill>
        <p:spPr>
          <a:xfrm>
            <a:off x="8224800" y="916942"/>
            <a:ext cx="3600000" cy="2797200"/>
          </a:xfrm>
          <a:prstGeom prst="rect">
            <a:avLst/>
          </a:prstGeom>
        </p:spPr>
      </p:pic>
      <p:sp>
        <p:nvSpPr>
          <p:cNvPr id="22" name="Rectangle 21">
            <a:extLst>
              <a:ext uri="{FF2B5EF4-FFF2-40B4-BE49-F238E27FC236}">
                <a16:creationId xmlns:a16="http://schemas.microsoft.com/office/drawing/2014/main" id="{E8325BC5-735E-83F9-1A3B-CD8F31AB6943}"/>
              </a:ext>
            </a:extLst>
          </p:cNvPr>
          <p:cNvSpPr/>
          <p:nvPr/>
        </p:nvSpPr>
        <p:spPr>
          <a:xfrm>
            <a:off x="8224800" y="916942"/>
            <a:ext cx="3600000" cy="2798958"/>
          </a:xfrm>
          <a:prstGeom prst="rect">
            <a:avLst/>
          </a:prstGeom>
          <a:solidFill>
            <a:srgbClr val="F68025">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2" name="Picture 11">
            <a:extLst>
              <a:ext uri="{FF2B5EF4-FFF2-40B4-BE49-F238E27FC236}">
                <a16:creationId xmlns:a16="http://schemas.microsoft.com/office/drawing/2014/main" id="{E1CDA097-F7A2-9919-B4B8-1727E69B13D1}"/>
              </a:ext>
            </a:extLst>
          </p:cNvPr>
          <p:cNvPicPr>
            <a:picLocks/>
          </p:cNvPicPr>
          <p:nvPr/>
        </p:nvPicPr>
        <p:blipFill rotWithShape="1">
          <a:blip r:embed="rId6" cstate="screen">
            <a:extLst>
              <a:ext uri="{28A0092B-C50C-407E-A947-70E740481C1C}">
                <a14:useLocalDpi xmlns:a14="http://schemas.microsoft.com/office/drawing/2010/main"/>
              </a:ext>
            </a:extLst>
          </a:blip>
          <a:srcRect b="-1"/>
          <a:stretch/>
        </p:blipFill>
        <p:spPr>
          <a:xfrm>
            <a:off x="386041" y="3824517"/>
            <a:ext cx="3600000" cy="2528439"/>
          </a:xfrm>
          <a:prstGeom prst="rect">
            <a:avLst/>
          </a:prstGeom>
        </p:spPr>
      </p:pic>
      <p:sp>
        <p:nvSpPr>
          <p:cNvPr id="24" name="Rectangle 23">
            <a:extLst>
              <a:ext uri="{FF2B5EF4-FFF2-40B4-BE49-F238E27FC236}">
                <a16:creationId xmlns:a16="http://schemas.microsoft.com/office/drawing/2014/main" id="{FD1A1D8E-368F-0F75-B0FE-EBED96D0A41E}"/>
              </a:ext>
            </a:extLst>
          </p:cNvPr>
          <p:cNvSpPr/>
          <p:nvPr/>
        </p:nvSpPr>
        <p:spPr>
          <a:xfrm>
            <a:off x="386041" y="3824517"/>
            <a:ext cx="3600000" cy="2531833"/>
          </a:xfrm>
          <a:prstGeom prst="rect">
            <a:avLst/>
          </a:prstGeom>
          <a:solidFill>
            <a:srgbClr val="F68025">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9" name="Picture 8">
            <a:extLst>
              <a:ext uri="{FF2B5EF4-FFF2-40B4-BE49-F238E27FC236}">
                <a16:creationId xmlns:a16="http://schemas.microsoft.com/office/drawing/2014/main" id="{0031C6C1-4BFC-DD0F-57AE-A7CD5158021A}"/>
              </a:ext>
            </a:extLst>
          </p:cNvPr>
          <p:cNvPicPr>
            <a:picLocks/>
          </p:cNvPicPr>
          <p:nvPr/>
        </p:nvPicPr>
        <p:blipFill>
          <a:blip r:embed="rId7" cstate="screen">
            <a:extLst>
              <a:ext uri="{28A0092B-C50C-407E-A947-70E740481C1C}">
                <a14:useLocalDpi xmlns:a14="http://schemas.microsoft.com/office/drawing/2010/main"/>
              </a:ext>
            </a:extLst>
          </a:blip>
          <a:stretch>
            <a:fillRect/>
          </a:stretch>
        </p:blipFill>
        <p:spPr>
          <a:xfrm>
            <a:off x="4106761" y="3824517"/>
            <a:ext cx="3967200" cy="2528439"/>
          </a:xfrm>
          <a:prstGeom prst="rect">
            <a:avLst/>
          </a:prstGeom>
        </p:spPr>
      </p:pic>
      <p:sp>
        <p:nvSpPr>
          <p:cNvPr id="25" name="Rectangle 24">
            <a:extLst>
              <a:ext uri="{FF2B5EF4-FFF2-40B4-BE49-F238E27FC236}">
                <a16:creationId xmlns:a16="http://schemas.microsoft.com/office/drawing/2014/main" id="{3E29CAF6-3F9B-BD80-448E-21623D3B6C84}"/>
              </a:ext>
            </a:extLst>
          </p:cNvPr>
          <p:cNvSpPr/>
          <p:nvPr/>
        </p:nvSpPr>
        <p:spPr>
          <a:xfrm>
            <a:off x="4106761" y="3824517"/>
            <a:ext cx="3967200" cy="2531833"/>
          </a:xfrm>
          <a:prstGeom prst="rect">
            <a:avLst/>
          </a:prstGeom>
          <a:solidFill>
            <a:srgbClr val="F68025">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5" name="Picture 4">
            <a:extLst>
              <a:ext uri="{FF2B5EF4-FFF2-40B4-BE49-F238E27FC236}">
                <a16:creationId xmlns:a16="http://schemas.microsoft.com/office/drawing/2014/main" id="{4E212039-DE5B-6BDB-01ED-522666B27432}"/>
              </a:ext>
            </a:extLst>
          </p:cNvPr>
          <p:cNvPicPr>
            <a:picLocks/>
          </p:cNvPicPr>
          <p:nvPr/>
        </p:nvPicPr>
        <p:blipFill rotWithShape="1">
          <a:blip r:embed="rId8" cstate="screen">
            <a:extLst>
              <a:ext uri="{28A0092B-C50C-407E-A947-70E740481C1C}">
                <a14:useLocalDpi xmlns:a14="http://schemas.microsoft.com/office/drawing/2010/main"/>
              </a:ext>
            </a:extLst>
          </a:blip>
          <a:srcRect/>
          <a:stretch/>
        </p:blipFill>
        <p:spPr>
          <a:xfrm>
            <a:off x="8213522" y="3827911"/>
            <a:ext cx="3600000" cy="2528439"/>
          </a:xfrm>
          <a:prstGeom prst="rect">
            <a:avLst/>
          </a:prstGeom>
        </p:spPr>
      </p:pic>
      <p:sp>
        <p:nvSpPr>
          <p:cNvPr id="23" name="Rectangle 22">
            <a:extLst>
              <a:ext uri="{FF2B5EF4-FFF2-40B4-BE49-F238E27FC236}">
                <a16:creationId xmlns:a16="http://schemas.microsoft.com/office/drawing/2014/main" id="{F91C2D22-0D71-C881-5C2B-A8353A2CFE25}"/>
              </a:ext>
            </a:extLst>
          </p:cNvPr>
          <p:cNvSpPr/>
          <p:nvPr/>
        </p:nvSpPr>
        <p:spPr>
          <a:xfrm>
            <a:off x="8213522" y="3824517"/>
            <a:ext cx="3600000" cy="2531833"/>
          </a:xfrm>
          <a:prstGeom prst="rect">
            <a:avLst/>
          </a:prstGeom>
          <a:solidFill>
            <a:srgbClr val="F68025">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33" name="TextBox 32">
            <a:extLst>
              <a:ext uri="{FF2B5EF4-FFF2-40B4-BE49-F238E27FC236}">
                <a16:creationId xmlns:a16="http://schemas.microsoft.com/office/drawing/2014/main" id="{86C06EB1-222F-7B6A-2A84-5021005F8A96}"/>
              </a:ext>
            </a:extLst>
          </p:cNvPr>
          <p:cNvSpPr txBox="1"/>
          <p:nvPr/>
        </p:nvSpPr>
        <p:spPr>
          <a:xfrm>
            <a:off x="8587642" y="4555384"/>
            <a:ext cx="2671935" cy="954107"/>
          </a:xfrm>
          <a:prstGeom prst="rect">
            <a:avLst/>
          </a:prstGeom>
          <a:noFill/>
        </p:spPr>
        <p:txBody>
          <a:bodyPr wrap="square" rtlCol="0" anchor="ctr">
            <a:spAutoFit/>
          </a:bodyPr>
          <a:lstStyle/>
          <a:p>
            <a:pPr algn="ctr"/>
            <a:r>
              <a:rPr lang="es-ES" sz="1400" b="1">
                <a:solidFill>
                  <a:schemeClr val="bg1"/>
                </a:solidFill>
                <a:latin typeface="FRUTIGER LT 45 LIGHT" panose="02000503000000000000" pitchFamily="2" charset="0"/>
              </a:rPr>
              <a:t>Opciones para un OTC separado, Patología del habla, Ortopedia, Urología, Angiografía por sustracción digital (DSA)</a:t>
            </a:r>
            <a:endParaRPr lang="en-MX" sz="1400" b="1">
              <a:solidFill>
                <a:schemeClr val="bg1"/>
              </a:solidFill>
              <a:latin typeface="FRUTIGER LT 45 LIGHT" panose="02000503000000000000" pitchFamily="2" charset="0"/>
            </a:endParaRPr>
          </a:p>
        </p:txBody>
      </p:sp>
      <p:sp>
        <p:nvSpPr>
          <p:cNvPr id="34" name="TextBox 33">
            <a:extLst>
              <a:ext uri="{FF2B5EF4-FFF2-40B4-BE49-F238E27FC236}">
                <a16:creationId xmlns:a16="http://schemas.microsoft.com/office/drawing/2014/main" id="{0DF2A090-75D8-6129-60E3-13B063CB749B}"/>
              </a:ext>
            </a:extLst>
          </p:cNvPr>
          <p:cNvSpPr txBox="1"/>
          <p:nvPr/>
        </p:nvSpPr>
        <p:spPr>
          <a:xfrm>
            <a:off x="4891056" y="4447663"/>
            <a:ext cx="2562662" cy="1169551"/>
          </a:xfrm>
          <a:prstGeom prst="rect">
            <a:avLst/>
          </a:prstGeom>
          <a:noFill/>
        </p:spPr>
        <p:txBody>
          <a:bodyPr wrap="square" rtlCol="0" anchor="ctr">
            <a:spAutoFit/>
          </a:bodyPr>
          <a:lstStyle/>
          <a:p>
            <a:pPr algn="ctr"/>
            <a:r>
              <a:rPr lang="es-ES" sz="1400" b="1">
                <a:solidFill>
                  <a:schemeClr val="bg1"/>
                </a:solidFill>
                <a:latin typeface="FRUTIGER LT 45 LIGHT" panose="02000503000000000000" pitchFamily="2" charset="0"/>
              </a:rPr>
              <a:t>Tamaño reducido para una colocación eficaz y productiva en habitaciones de prácticamente cualquier tamaño.</a:t>
            </a:r>
            <a:endParaRPr lang="en-MX" sz="1400" b="1">
              <a:solidFill>
                <a:schemeClr val="bg1"/>
              </a:solidFill>
              <a:latin typeface="FRUTIGER LT 45 LIGHT" panose="02000503000000000000" pitchFamily="2" charset="0"/>
            </a:endParaRPr>
          </a:p>
        </p:txBody>
      </p:sp>
      <p:sp>
        <p:nvSpPr>
          <p:cNvPr id="35" name="TextBox 34">
            <a:extLst>
              <a:ext uri="{FF2B5EF4-FFF2-40B4-BE49-F238E27FC236}">
                <a16:creationId xmlns:a16="http://schemas.microsoft.com/office/drawing/2014/main" id="{7F671DE7-2798-CCA2-E6DA-CE02E76E3C29}"/>
              </a:ext>
            </a:extLst>
          </p:cNvPr>
          <p:cNvSpPr txBox="1"/>
          <p:nvPr/>
        </p:nvSpPr>
        <p:spPr>
          <a:xfrm>
            <a:off x="790549" y="4377354"/>
            <a:ext cx="2772142" cy="1384995"/>
          </a:xfrm>
          <a:prstGeom prst="rect">
            <a:avLst/>
          </a:prstGeom>
          <a:noFill/>
        </p:spPr>
        <p:txBody>
          <a:bodyPr wrap="square" rtlCol="0" anchor="ctr">
            <a:spAutoFit/>
          </a:bodyPr>
          <a:lstStyle/>
          <a:p>
            <a:pPr algn="ctr"/>
            <a:r>
              <a:rPr lang="es-ES" sz="1400" b="1">
                <a:solidFill>
                  <a:schemeClr val="bg1"/>
                </a:solidFill>
                <a:latin typeface="FRUTIGER LT 45 LIGHT" panose="02000503000000000000" pitchFamily="2" charset="0"/>
              </a:rPr>
              <a:t>Un sistema totalmente digital que utiliza los últimos conjuntos de paneles planos digitales para lograr una excelente calidad de imagen, dosis bajas y una variedad de velocidades de cuadro.</a:t>
            </a:r>
            <a:endParaRPr lang="en-MX" sz="1400" b="1">
              <a:solidFill>
                <a:schemeClr val="bg1"/>
              </a:solidFill>
              <a:latin typeface="FRUTIGER LT 45 LIGHT" panose="02000503000000000000" pitchFamily="2" charset="0"/>
            </a:endParaRPr>
          </a:p>
        </p:txBody>
      </p:sp>
      <p:sp>
        <p:nvSpPr>
          <p:cNvPr id="36" name="TextBox 35">
            <a:extLst>
              <a:ext uri="{FF2B5EF4-FFF2-40B4-BE49-F238E27FC236}">
                <a16:creationId xmlns:a16="http://schemas.microsoft.com/office/drawing/2014/main" id="{3EA53308-1B02-8361-CA7B-DD3B681E8BD8}"/>
              </a:ext>
            </a:extLst>
          </p:cNvPr>
          <p:cNvSpPr txBox="1"/>
          <p:nvPr/>
        </p:nvSpPr>
        <p:spPr>
          <a:xfrm>
            <a:off x="8534572" y="1838488"/>
            <a:ext cx="2957899" cy="954107"/>
          </a:xfrm>
          <a:prstGeom prst="rect">
            <a:avLst/>
          </a:prstGeom>
          <a:noFill/>
        </p:spPr>
        <p:txBody>
          <a:bodyPr wrap="square" rtlCol="0" anchor="ctr">
            <a:spAutoFit/>
          </a:bodyPr>
          <a:lstStyle/>
          <a:p>
            <a:pPr algn="ctr"/>
            <a:r>
              <a:rPr lang="es-ES" sz="1400" b="1">
                <a:solidFill>
                  <a:schemeClr val="bg1"/>
                </a:solidFill>
                <a:latin typeface="FRUTIGER LT 45 LIGHT" panose="02000503000000000000" pitchFamily="2" charset="0"/>
              </a:rPr>
              <a:t>Rango de movimiento que permite exámenes de tórax con SID largo en una mesa de radiofrecuencia en pleno funcionamiento.</a:t>
            </a:r>
            <a:endParaRPr lang="en-MX" sz="1400" b="1">
              <a:solidFill>
                <a:schemeClr val="bg1"/>
              </a:solidFill>
              <a:latin typeface="FRUTIGER LT 45 LIGHT" panose="02000503000000000000" pitchFamily="2" charset="0"/>
            </a:endParaRPr>
          </a:p>
        </p:txBody>
      </p:sp>
      <p:sp>
        <p:nvSpPr>
          <p:cNvPr id="37" name="TextBox 36">
            <a:extLst>
              <a:ext uri="{FF2B5EF4-FFF2-40B4-BE49-F238E27FC236}">
                <a16:creationId xmlns:a16="http://schemas.microsoft.com/office/drawing/2014/main" id="{F988D0EF-A113-BF27-E6D9-A35043F0E903}"/>
              </a:ext>
            </a:extLst>
          </p:cNvPr>
          <p:cNvSpPr txBox="1"/>
          <p:nvPr/>
        </p:nvSpPr>
        <p:spPr>
          <a:xfrm>
            <a:off x="4634441" y="2053932"/>
            <a:ext cx="3075892" cy="523220"/>
          </a:xfrm>
          <a:prstGeom prst="rect">
            <a:avLst/>
          </a:prstGeom>
          <a:noFill/>
        </p:spPr>
        <p:txBody>
          <a:bodyPr wrap="square" rtlCol="0" anchor="ctr">
            <a:spAutoFit/>
          </a:bodyPr>
          <a:lstStyle/>
          <a:p>
            <a:pPr algn="ctr"/>
            <a:r>
              <a:rPr lang="es-ES" sz="1400" b="1">
                <a:solidFill>
                  <a:schemeClr val="bg1"/>
                </a:solidFill>
                <a:latin typeface="FRUTIGER LT 45 LIGHT" panose="02000503000000000000" pitchFamily="2" charset="0"/>
              </a:rPr>
              <a:t>Fácil acceso a cualquier lado de la mesa.</a:t>
            </a:r>
            <a:endParaRPr lang="en-MX" sz="1400" b="1">
              <a:solidFill>
                <a:schemeClr val="bg1"/>
              </a:solidFill>
              <a:latin typeface="FRUTIGER LT 45 LIGHT" panose="02000503000000000000" pitchFamily="2" charset="0"/>
            </a:endParaRPr>
          </a:p>
        </p:txBody>
      </p:sp>
      <p:sp>
        <p:nvSpPr>
          <p:cNvPr id="38" name="TextBox 37">
            <a:extLst>
              <a:ext uri="{FF2B5EF4-FFF2-40B4-BE49-F238E27FC236}">
                <a16:creationId xmlns:a16="http://schemas.microsoft.com/office/drawing/2014/main" id="{6AE839A4-948E-5110-0EAB-A4DC9F826160}"/>
              </a:ext>
            </a:extLst>
          </p:cNvPr>
          <p:cNvSpPr txBox="1"/>
          <p:nvPr/>
        </p:nvSpPr>
        <p:spPr>
          <a:xfrm>
            <a:off x="980132" y="2084708"/>
            <a:ext cx="2390578" cy="461665"/>
          </a:xfrm>
          <a:prstGeom prst="rect">
            <a:avLst/>
          </a:prstGeom>
          <a:noFill/>
        </p:spPr>
        <p:txBody>
          <a:bodyPr wrap="square" rtlCol="0">
            <a:spAutoFit/>
          </a:bodyPr>
          <a:lstStyle>
            <a:defPPr>
              <a:defRPr lang="en-SV"/>
            </a:defPPr>
            <a:lvl1pPr algn="ctr">
              <a:defRPr sz="2400" b="1">
                <a:latin typeface="FRUTIGER LT 65" panose="02000503000000000000" pitchFamily="2" charset="0"/>
              </a:defRPr>
            </a:lvl1pPr>
          </a:lstStyle>
          <a:p>
            <a:r>
              <a:rPr lang="en-US"/>
              <a:t>DRX-Excel Plus</a:t>
            </a:r>
          </a:p>
        </p:txBody>
      </p:sp>
      <p:sp>
        <p:nvSpPr>
          <p:cNvPr id="148" name="Footer Placeholder 4">
            <a:extLst>
              <a:ext uri="{FF2B5EF4-FFF2-40B4-BE49-F238E27FC236}">
                <a16:creationId xmlns:a16="http://schemas.microsoft.com/office/drawing/2014/main" id="{0AF8F4DF-0D19-9E94-EDA1-1F1ABDF82C39}"/>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49" name="Thank you Title">
            <a:extLst>
              <a:ext uri="{FF2B5EF4-FFF2-40B4-BE49-F238E27FC236}">
                <a16:creationId xmlns:a16="http://schemas.microsoft.com/office/drawing/2014/main" id="{8977C38D-4254-C3F8-385C-D20D93D9F4FF}"/>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50" name="Why Us picture">
            <a:extLst>
              <a:ext uri="{FF2B5EF4-FFF2-40B4-BE49-F238E27FC236}">
                <a16:creationId xmlns:a16="http://schemas.microsoft.com/office/drawing/2014/main" id="{0999203F-6B54-5488-4A68-C8DB57F389AF}"/>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51" name="Our Portafolio text box">
            <a:extLst>
              <a:ext uri="{FF2B5EF4-FFF2-40B4-BE49-F238E27FC236}">
                <a16:creationId xmlns:a16="http://schemas.microsoft.com/office/drawing/2014/main" id="{E34160E9-37E4-146B-B39F-671CCCA0C464}"/>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52" name="Medical Imaging Title">
            <a:extLst>
              <a:ext uri="{FF2B5EF4-FFF2-40B4-BE49-F238E27FC236}">
                <a16:creationId xmlns:a16="http://schemas.microsoft.com/office/drawing/2014/main" id="{16D76940-0735-0137-E514-682BFEE601FA}"/>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53" name="We Care Text">
            <a:extLst>
              <a:ext uri="{FF2B5EF4-FFF2-40B4-BE49-F238E27FC236}">
                <a16:creationId xmlns:a16="http://schemas.microsoft.com/office/drawing/2014/main" id="{2D5CDA74-B0EB-9246-EEF1-0B57CB2A48D0}"/>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54" name="Thank you image">
            <a:extLst>
              <a:ext uri="{FF2B5EF4-FFF2-40B4-BE49-F238E27FC236}">
                <a16:creationId xmlns:a16="http://schemas.microsoft.com/office/drawing/2014/main" id="{8C3FF90C-B666-3DAE-97ED-EDE58AFCB394}"/>
              </a:ext>
            </a:extLst>
          </p:cNvPr>
          <p:cNvPicPr>
            <a:picLocks noChangeAspect="1"/>
          </p:cNvPicPr>
          <p:nvPr/>
        </p:nvPicPr>
        <p:blipFill>
          <a:blip r:embed="rId10"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55" name="PRINTING">
            <a:extLst>
              <a:ext uri="{FF2B5EF4-FFF2-40B4-BE49-F238E27FC236}">
                <a16:creationId xmlns:a16="http://schemas.microsoft.com/office/drawing/2014/main" id="{6DEB6250-3937-4889-32DD-8E6178697390}"/>
              </a:ext>
            </a:extLst>
          </p:cNvPr>
          <p:cNvGrpSpPr/>
          <p:nvPr/>
        </p:nvGrpSpPr>
        <p:grpSpPr>
          <a:xfrm>
            <a:off x="-4150933" y="4208655"/>
            <a:ext cx="2263350" cy="1982042"/>
            <a:chOff x="9691837" y="4522498"/>
            <a:chExt cx="2263350" cy="1982042"/>
          </a:xfrm>
        </p:grpSpPr>
        <p:sp>
          <p:nvSpPr>
            <p:cNvPr id="156" name="Rectangulo Printing">
              <a:hlinkClick r:id="rId11" action="ppaction://hlinksldjump"/>
              <a:extLst>
                <a:ext uri="{FF2B5EF4-FFF2-40B4-BE49-F238E27FC236}">
                  <a16:creationId xmlns:a16="http://schemas.microsoft.com/office/drawing/2014/main" id="{86A8FFF8-BBBD-016A-30FC-3EE0C14DFAEE}"/>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7" name="TextBox Printing">
              <a:hlinkClick r:id="rId11" action="ppaction://hlinksldjump"/>
              <a:extLst>
                <a:ext uri="{FF2B5EF4-FFF2-40B4-BE49-F238E27FC236}">
                  <a16:creationId xmlns:a16="http://schemas.microsoft.com/office/drawing/2014/main" id="{0641A7B0-301C-53FD-A63D-5A22E553DB5E}"/>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58" name="Prodcut image 5950">
              <a:hlinkClick r:id="rId11" action="ppaction://hlinksldjump"/>
              <a:extLst>
                <a:ext uri="{FF2B5EF4-FFF2-40B4-BE49-F238E27FC236}">
                  <a16:creationId xmlns:a16="http://schemas.microsoft.com/office/drawing/2014/main" id="{A3139275-8F0C-F7EB-DFAE-6641C048F25F}"/>
                </a:ext>
              </a:extLst>
            </p:cNvPr>
            <p:cNvPicPr>
              <a:picLocks noChangeAspect="1" noChangeArrowheads="1"/>
            </p:cNvPicPr>
            <p:nvPr/>
          </p:nvPicPr>
          <p:blipFill>
            <a:blip r:embed="rId12"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59" name="Vita Flex">
              <a:hlinkClick r:id="rId11" action="ppaction://hlinksldjump"/>
              <a:extLst>
                <a:ext uri="{FF2B5EF4-FFF2-40B4-BE49-F238E27FC236}">
                  <a16:creationId xmlns:a16="http://schemas.microsoft.com/office/drawing/2014/main" id="{E83AECD4-51D7-C600-183F-2ADCB8C47840}"/>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64" name="RISE">
            <a:extLst>
              <a:ext uri="{FF2B5EF4-FFF2-40B4-BE49-F238E27FC236}">
                <a16:creationId xmlns:a16="http://schemas.microsoft.com/office/drawing/2014/main" id="{4CBFEE13-EF05-44C5-4809-2596AE72EFD3}"/>
              </a:ext>
            </a:extLst>
          </p:cNvPr>
          <p:cNvGrpSpPr/>
          <p:nvPr/>
        </p:nvGrpSpPr>
        <p:grpSpPr>
          <a:xfrm>
            <a:off x="-11285110" y="4208655"/>
            <a:ext cx="2042338" cy="1982042"/>
            <a:chOff x="3870208" y="4306822"/>
            <a:chExt cx="2042338" cy="1982042"/>
          </a:xfrm>
        </p:grpSpPr>
        <p:grpSp>
          <p:nvGrpSpPr>
            <p:cNvPr id="165" name="RISE">
              <a:extLst>
                <a:ext uri="{FF2B5EF4-FFF2-40B4-BE49-F238E27FC236}">
                  <a16:creationId xmlns:a16="http://schemas.microsoft.com/office/drawing/2014/main" id="{324B1583-F190-F485-7519-BEA0B9BCFB39}"/>
                </a:ext>
              </a:extLst>
            </p:cNvPr>
            <p:cNvGrpSpPr/>
            <p:nvPr/>
          </p:nvGrpSpPr>
          <p:grpSpPr>
            <a:xfrm>
              <a:off x="3870208" y="4306822"/>
              <a:ext cx="2042338" cy="1982042"/>
              <a:chOff x="2933238" y="4372963"/>
              <a:chExt cx="2042338" cy="1982042"/>
            </a:xfrm>
          </p:grpSpPr>
          <p:sp>
            <p:nvSpPr>
              <p:cNvPr id="167" name="Rectangulo Rise">
                <a:hlinkClick r:id="rId14" action="ppaction://hlinksldjump"/>
                <a:extLst>
                  <a:ext uri="{FF2B5EF4-FFF2-40B4-BE49-F238E27FC236}">
                    <a16:creationId xmlns:a16="http://schemas.microsoft.com/office/drawing/2014/main" id="{11DA72EA-35FA-11FD-F5EA-CB48381D9F3A}"/>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8" name="TextBox Rise">
                <a:hlinkClick r:id="rId14" action="ppaction://hlinksldjump"/>
                <a:extLst>
                  <a:ext uri="{FF2B5EF4-FFF2-40B4-BE49-F238E27FC236}">
                    <a16:creationId xmlns:a16="http://schemas.microsoft.com/office/drawing/2014/main" id="{32C98B32-D395-5F66-1AB4-36EEC71AADEC}"/>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66" name="Picture 165">
              <a:hlinkClick r:id="rId14" action="ppaction://hlinksldjump"/>
              <a:extLst>
                <a:ext uri="{FF2B5EF4-FFF2-40B4-BE49-F238E27FC236}">
                  <a16:creationId xmlns:a16="http://schemas.microsoft.com/office/drawing/2014/main" id="{264A546F-DCB4-3AF7-BB2F-DA559730DAB2}"/>
                </a:ext>
              </a:extLst>
            </p:cNvPr>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69" name="REVOLUTION">
            <a:extLst>
              <a:ext uri="{FF2B5EF4-FFF2-40B4-BE49-F238E27FC236}">
                <a16:creationId xmlns:a16="http://schemas.microsoft.com/office/drawing/2014/main" id="{0417C11D-122A-F5FE-55EF-631F232E8243}"/>
              </a:ext>
            </a:extLst>
          </p:cNvPr>
          <p:cNvGrpSpPr/>
          <p:nvPr/>
        </p:nvGrpSpPr>
        <p:grpSpPr>
          <a:xfrm>
            <a:off x="-14975241" y="4203612"/>
            <a:ext cx="2062983" cy="1992129"/>
            <a:chOff x="612262" y="4383050"/>
            <a:chExt cx="2062983" cy="1992129"/>
          </a:xfrm>
        </p:grpSpPr>
        <p:sp>
          <p:nvSpPr>
            <p:cNvPr id="170" name="Rectangulo Revolution">
              <a:hlinkClick r:id="rId16" action="ppaction://hlinksldjump"/>
              <a:extLst>
                <a:ext uri="{FF2B5EF4-FFF2-40B4-BE49-F238E27FC236}">
                  <a16:creationId xmlns:a16="http://schemas.microsoft.com/office/drawing/2014/main" id="{31CCF4CF-1FBC-B847-004B-3837A08B4FCC}"/>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71" name="Prodcut image Revolution">
              <a:hlinkClick r:id="rId16" action="ppaction://hlinksldjump"/>
              <a:extLst>
                <a:ext uri="{FF2B5EF4-FFF2-40B4-BE49-F238E27FC236}">
                  <a16:creationId xmlns:a16="http://schemas.microsoft.com/office/drawing/2014/main" id="{A9C07240-A917-0A72-6F23-30856D7F69E8}"/>
                </a:ext>
              </a:extLst>
            </p:cNvPr>
            <p:cNvPicPr>
              <a:picLocks noChangeAspect="1"/>
            </p:cNvPicPr>
            <p:nvPr/>
          </p:nvPicPr>
          <p:blipFill>
            <a:blip r:embed="rId17"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72" name="TextBox Revolution">
              <a:hlinkClick r:id="rId16" action="ppaction://hlinksldjump"/>
              <a:extLst>
                <a:ext uri="{FF2B5EF4-FFF2-40B4-BE49-F238E27FC236}">
                  <a16:creationId xmlns:a16="http://schemas.microsoft.com/office/drawing/2014/main" id="{25CA44BB-419A-D2D4-8B80-5FF9C1C2D5B7}"/>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73" name="EXCEL">
            <a:extLst>
              <a:ext uri="{FF2B5EF4-FFF2-40B4-BE49-F238E27FC236}">
                <a16:creationId xmlns:a16="http://schemas.microsoft.com/office/drawing/2014/main" id="{CB6DC317-F84A-3535-7A75-E8919709FCC3}"/>
              </a:ext>
            </a:extLst>
          </p:cNvPr>
          <p:cNvGrpSpPr/>
          <p:nvPr/>
        </p:nvGrpSpPr>
        <p:grpSpPr>
          <a:xfrm>
            <a:off x="26541013" y="1885505"/>
            <a:ext cx="2057103" cy="1982042"/>
            <a:chOff x="9706418" y="2036246"/>
            <a:chExt cx="2057103" cy="1982042"/>
          </a:xfrm>
        </p:grpSpPr>
        <p:sp>
          <p:nvSpPr>
            <p:cNvPr id="174" name="Rectangulo Excel">
              <a:hlinkClick r:id="rId18" action="ppaction://hlinksldjump"/>
              <a:extLst>
                <a:ext uri="{FF2B5EF4-FFF2-40B4-BE49-F238E27FC236}">
                  <a16:creationId xmlns:a16="http://schemas.microsoft.com/office/drawing/2014/main" id="{84CEAE04-8581-2F91-7305-2712AB850BA1}"/>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5" name="TextBox Excel">
              <a:hlinkClick r:id="rId18" action="ppaction://hlinksldjump"/>
              <a:extLst>
                <a:ext uri="{FF2B5EF4-FFF2-40B4-BE49-F238E27FC236}">
                  <a16:creationId xmlns:a16="http://schemas.microsoft.com/office/drawing/2014/main" id="{EBD444F2-1861-9B1D-2C9B-CCA9D2256E76}"/>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76" name="Product image Excel">
              <a:hlinkClick r:id="rId18" action="ppaction://hlinksldjump"/>
              <a:extLst>
                <a:ext uri="{FF2B5EF4-FFF2-40B4-BE49-F238E27FC236}">
                  <a16:creationId xmlns:a16="http://schemas.microsoft.com/office/drawing/2014/main" id="{0EA1B48D-D095-BB32-EA71-E856F2FE9486}"/>
                </a:ext>
              </a:extLst>
            </p:cNvPr>
            <p:cNvPicPr>
              <a:picLocks noChangeAspect="1"/>
            </p:cNvPicPr>
            <p:nvPr/>
          </p:nvPicPr>
          <p:blipFill>
            <a:blip r:embed="rId19"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77" name="COMPAS OTC">
            <a:extLst>
              <a:ext uri="{FF2B5EF4-FFF2-40B4-BE49-F238E27FC236}">
                <a16:creationId xmlns:a16="http://schemas.microsoft.com/office/drawing/2014/main" id="{0BA8E045-3F4E-F983-5318-42F01B6AD8E0}"/>
              </a:ext>
            </a:extLst>
          </p:cNvPr>
          <p:cNvGrpSpPr/>
          <p:nvPr/>
        </p:nvGrpSpPr>
        <p:grpSpPr>
          <a:xfrm>
            <a:off x="22389051" y="1885505"/>
            <a:ext cx="2042338" cy="1982042"/>
            <a:chOff x="5078285" y="2036246"/>
            <a:chExt cx="2042338" cy="1982042"/>
          </a:xfrm>
        </p:grpSpPr>
        <p:sp>
          <p:nvSpPr>
            <p:cNvPr id="178" name="Rectangulo Compas OTC">
              <a:hlinkClick r:id="rId20" action="ppaction://hlinksldjump"/>
              <a:extLst>
                <a:ext uri="{FF2B5EF4-FFF2-40B4-BE49-F238E27FC236}">
                  <a16:creationId xmlns:a16="http://schemas.microsoft.com/office/drawing/2014/main" id="{39F75666-4A8D-3DF2-DC4F-6BD2AB316FA8}"/>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9" name="TextBox Compass OTC">
              <a:hlinkClick r:id="rId20" action="ppaction://hlinksldjump"/>
              <a:extLst>
                <a:ext uri="{FF2B5EF4-FFF2-40B4-BE49-F238E27FC236}">
                  <a16:creationId xmlns:a16="http://schemas.microsoft.com/office/drawing/2014/main" id="{9AC7CE8D-84DC-D5F0-096D-35577334BA38}"/>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80" name="Product image Compass OTC">
              <a:hlinkClick r:id="rId20" action="ppaction://hlinksldjump"/>
              <a:extLst>
                <a:ext uri="{FF2B5EF4-FFF2-40B4-BE49-F238E27FC236}">
                  <a16:creationId xmlns:a16="http://schemas.microsoft.com/office/drawing/2014/main" id="{6FC70D86-2468-9EA8-B803-1F090AA97AF6}"/>
                </a:ext>
              </a:extLst>
            </p:cNvPr>
            <p:cNvPicPr>
              <a:picLocks noChangeAspect="1"/>
            </p:cNvPicPr>
            <p:nvPr/>
          </p:nvPicPr>
          <p:blipFill rotWithShape="1">
            <a:blip r:embed="rId21"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81" name="COMPASS FMT">
            <a:extLst>
              <a:ext uri="{FF2B5EF4-FFF2-40B4-BE49-F238E27FC236}">
                <a16:creationId xmlns:a16="http://schemas.microsoft.com/office/drawing/2014/main" id="{F30BA72F-9FA6-8B60-01BB-354E43D502D0}"/>
              </a:ext>
            </a:extLst>
          </p:cNvPr>
          <p:cNvGrpSpPr/>
          <p:nvPr/>
        </p:nvGrpSpPr>
        <p:grpSpPr>
          <a:xfrm>
            <a:off x="18200403" y="1885505"/>
            <a:ext cx="2042338" cy="1982042"/>
            <a:chOff x="2774521" y="2046333"/>
            <a:chExt cx="2042338" cy="1982042"/>
          </a:xfrm>
        </p:grpSpPr>
        <p:grpSp>
          <p:nvGrpSpPr>
            <p:cNvPr id="182" name="Group 181">
              <a:extLst>
                <a:ext uri="{FF2B5EF4-FFF2-40B4-BE49-F238E27FC236}">
                  <a16:creationId xmlns:a16="http://schemas.microsoft.com/office/drawing/2014/main" id="{B6AA8462-1D2F-7BAE-8564-70F7A7E586AB}"/>
                </a:ext>
              </a:extLst>
            </p:cNvPr>
            <p:cNvGrpSpPr/>
            <p:nvPr/>
          </p:nvGrpSpPr>
          <p:grpSpPr>
            <a:xfrm>
              <a:off x="2774521" y="2046333"/>
              <a:ext cx="2042338" cy="1982042"/>
              <a:chOff x="2774521" y="2046333"/>
              <a:chExt cx="2042338" cy="1982042"/>
            </a:xfrm>
          </p:grpSpPr>
          <p:sp>
            <p:nvSpPr>
              <p:cNvPr id="184" name="Rectangulo Horizon">
                <a:hlinkClick r:id="rId22" action="ppaction://hlinksldjump"/>
                <a:extLst>
                  <a:ext uri="{FF2B5EF4-FFF2-40B4-BE49-F238E27FC236}">
                    <a16:creationId xmlns:a16="http://schemas.microsoft.com/office/drawing/2014/main" id="{E2A7B641-98CF-A9E3-6EC8-77C8BD9A2F2E}"/>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5" name="TextBox Compass FMT">
                <a:hlinkClick r:id="rId22" action="ppaction://hlinksldjump"/>
                <a:extLst>
                  <a:ext uri="{FF2B5EF4-FFF2-40B4-BE49-F238E27FC236}">
                    <a16:creationId xmlns:a16="http://schemas.microsoft.com/office/drawing/2014/main" id="{17C4B12B-D409-407D-2398-6065DE019104}"/>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83" name="Picture 182">
              <a:hlinkClick r:id="rId22" action="ppaction://hlinksldjump"/>
              <a:extLst>
                <a:ext uri="{FF2B5EF4-FFF2-40B4-BE49-F238E27FC236}">
                  <a16:creationId xmlns:a16="http://schemas.microsoft.com/office/drawing/2014/main" id="{B6472E95-B811-5D77-4D75-CA58A2787F54}"/>
                </a:ext>
              </a:extLst>
            </p:cNvPr>
            <p:cNvPicPr>
              <a:picLocks noChangeAspect="1"/>
            </p:cNvPicPr>
            <p:nvPr/>
          </p:nvPicPr>
          <p:blipFill rotWithShape="1">
            <a:blip r:embed="rId23"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86" name="HORIZON">
            <a:extLst>
              <a:ext uri="{FF2B5EF4-FFF2-40B4-BE49-F238E27FC236}">
                <a16:creationId xmlns:a16="http://schemas.microsoft.com/office/drawing/2014/main" id="{5984226F-E314-8869-4750-B3947709C6FA}"/>
              </a:ext>
            </a:extLst>
          </p:cNvPr>
          <p:cNvGrpSpPr/>
          <p:nvPr/>
        </p:nvGrpSpPr>
        <p:grpSpPr>
          <a:xfrm>
            <a:off x="14110573" y="1885505"/>
            <a:ext cx="2062983" cy="1982042"/>
            <a:chOff x="443243" y="2046333"/>
            <a:chExt cx="2062983" cy="1982042"/>
          </a:xfrm>
        </p:grpSpPr>
        <p:sp>
          <p:nvSpPr>
            <p:cNvPr id="187" name="Rectangulo Horizon">
              <a:hlinkClick r:id="rId24" action="ppaction://hlinksldjump"/>
              <a:extLst>
                <a:ext uri="{FF2B5EF4-FFF2-40B4-BE49-F238E27FC236}">
                  <a16:creationId xmlns:a16="http://schemas.microsoft.com/office/drawing/2014/main" id="{6EAC3D44-8E5E-002E-3296-B3A774A29F27}"/>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8" name="TextBox Horizon">
              <a:hlinkClick r:id="rId24" action="ppaction://hlinksldjump"/>
              <a:extLst>
                <a:ext uri="{FF2B5EF4-FFF2-40B4-BE49-F238E27FC236}">
                  <a16:creationId xmlns:a16="http://schemas.microsoft.com/office/drawing/2014/main" id="{3095165F-E9BB-8575-E01F-9A5CF347EA6F}"/>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89" name="Product image Horizon">
              <a:hlinkClick r:id="rId24" action="ppaction://hlinksldjump"/>
              <a:extLst>
                <a:ext uri="{FF2B5EF4-FFF2-40B4-BE49-F238E27FC236}">
                  <a16:creationId xmlns:a16="http://schemas.microsoft.com/office/drawing/2014/main" id="{0D2188DC-60DB-54C9-F018-2A8DB2E64505}"/>
                </a:ext>
              </a:extLst>
            </p:cNvPr>
            <p:cNvPicPr>
              <a:picLocks noChangeAspect="1"/>
            </p:cNvPicPr>
            <p:nvPr/>
          </p:nvPicPr>
          <p:blipFill rotWithShape="1">
            <a:blip r:embed="rId25"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grpSp>
        <p:nvGrpSpPr>
          <p:cNvPr id="190" name="Table elevation range">
            <a:extLst>
              <a:ext uri="{FF2B5EF4-FFF2-40B4-BE49-F238E27FC236}">
                <a16:creationId xmlns:a16="http://schemas.microsoft.com/office/drawing/2014/main" id="{6CF4BBD1-C79C-0FF5-1C89-A1E201D88BF8}"/>
              </a:ext>
            </a:extLst>
          </p:cNvPr>
          <p:cNvGrpSpPr/>
          <p:nvPr/>
        </p:nvGrpSpPr>
        <p:grpSpPr>
          <a:xfrm>
            <a:off x="13894827" y="2415608"/>
            <a:ext cx="5838367" cy="323165"/>
            <a:chOff x="7915624" y="2368473"/>
            <a:chExt cx="5838367" cy="323165"/>
          </a:xfrm>
        </p:grpSpPr>
        <p:sp>
          <p:nvSpPr>
            <p:cNvPr id="191" name="TextBox 190">
              <a:extLst>
                <a:ext uri="{FF2B5EF4-FFF2-40B4-BE49-F238E27FC236}">
                  <a16:creationId xmlns:a16="http://schemas.microsoft.com/office/drawing/2014/main" id="{CBE787FD-CD61-48AA-909D-041CD0A60C00}"/>
                </a:ext>
              </a:extLst>
            </p:cNvPr>
            <p:cNvSpPr txBox="1"/>
            <p:nvPr/>
          </p:nvSpPr>
          <p:spPr>
            <a:xfrm>
              <a:off x="7915624" y="2368473"/>
              <a:ext cx="2748499" cy="323165"/>
            </a:xfrm>
            <a:prstGeom prst="rect">
              <a:avLst/>
            </a:prstGeom>
            <a:solidFill>
              <a:srgbClr val="F47F26"/>
            </a:solidFill>
            <a:ln>
              <a:noFill/>
            </a:ln>
          </p:spPr>
          <p:txBody>
            <a:bodyPr wrap="square" rtlCol="0">
              <a:spAutoFit/>
            </a:bodyPr>
            <a:lstStyle/>
            <a:p>
              <a:r>
                <a:rPr lang="es-MX" sz="1500" dirty="0">
                  <a:solidFill>
                    <a:schemeClr val="bg1"/>
                  </a:solidFill>
                  <a:latin typeface="FRUTIGER LT 45 LIGHT" panose="02000503000000000000" pitchFamily="2" charset="0"/>
                </a:rPr>
                <a:t>Rango de elevación de la mesa</a:t>
              </a:r>
              <a:endParaRPr lang="en-MX" sz="1500" dirty="0">
                <a:solidFill>
                  <a:schemeClr val="bg1"/>
                </a:solidFill>
                <a:latin typeface="FRUTIGER LT 45 LIGHT" panose="02000503000000000000" pitchFamily="2" charset="0"/>
              </a:endParaRPr>
            </a:p>
          </p:txBody>
        </p:sp>
        <p:sp>
          <p:nvSpPr>
            <p:cNvPr id="192" name="TextBox 191">
              <a:extLst>
                <a:ext uri="{FF2B5EF4-FFF2-40B4-BE49-F238E27FC236}">
                  <a16:creationId xmlns:a16="http://schemas.microsoft.com/office/drawing/2014/main" id="{FB82870C-2B14-C6D6-7808-4F31654AEAB9}"/>
                </a:ext>
              </a:extLst>
            </p:cNvPr>
            <p:cNvSpPr txBox="1"/>
            <p:nvPr/>
          </p:nvSpPr>
          <p:spPr>
            <a:xfrm>
              <a:off x="10708293" y="2368473"/>
              <a:ext cx="3045698" cy="323165"/>
            </a:xfrm>
            <a:prstGeom prst="rect">
              <a:avLst/>
            </a:prstGeom>
            <a:solidFill>
              <a:srgbClr val="F47F26"/>
            </a:solidFill>
            <a:ln>
              <a:noFill/>
            </a:ln>
          </p:spPr>
          <p:txBody>
            <a:bodyPr wrap="square" rtlCol="0">
              <a:spAutoFit/>
            </a:bodyPr>
            <a:lstStyle/>
            <a:p>
              <a:r>
                <a:rPr lang="en-MX" sz="1500">
                  <a:solidFill>
                    <a:schemeClr val="bg1"/>
                  </a:solidFill>
                  <a:latin typeface="FRUTIGER LT 45 LIGHT" panose="02000503000000000000" pitchFamily="2" charset="0"/>
                </a:rPr>
                <a:t>19.9 - 51.2 inches (</a:t>
              </a:r>
              <a:r>
                <a:rPr lang="es-MX" sz="1500">
                  <a:solidFill>
                    <a:schemeClr val="bg1"/>
                  </a:solidFill>
                  <a:latin typeface="FRUTIGER LT 45 LIGHT" panose="02000503000000000000" pitchFamily="2" charset="0"/>
                </a:rPr>
                <a:t>mesa de 2 vías</a:t>
              </a:r>
              <a:r>
                <a:rPr lang="en-MX" sz="1500">
                  <a:solidFill>
                    <a:schemeClr val="bg1"/>
                  </a:solidFill>
                  <a:latin typeface="FRUTIGER LT 45 LIGHT" panose="02000503000000000000" pitchFamily="2" charset="0"/>
                </a:rPr>
                <a:t>)</a:t>
              </a:r>
            </a:p>
          </p:txBody>
        </p:sp>
      </p:grpSp>
      <p:grpSp>
        <p:nvGrpSpPr>
          <p:cNvPr id="193" name="Tech Specs Table Top dimensions">
            <a:extLst>
              <a:ext uri="{FF2B5EF4-FFF2-40B4-BE49-F238E27FC236}">
                <a16:creationId xmlns:a16="http://schemas.microsoft.com/office/drawing/2014/main" id="{9EC90E2A-CCDF-EAFD-11A7-C02B289A7982}"/>
              </a:ext>
            </a:extLst>
          </p:cNvPr>
          <p:cNvGrpSpPr/>
          <p:nvPr/>
        </p:nvGrpSpPr>
        <p:grpSpPr>
          <a:xfrm>
            <a:off x="13894827" y="2827105"/>
            <a:ext cx="5838365" cy="323165"/>
            <a:chOff x="7915624" y="2813563"/>
            <a:chExt cx="5838365" cy="323165"/>
          </a:xfrm>
        </p:grpSpPr>
        <p:sp>
          <p:nvSpPr>
            <p:cNvPr id="194" name="TextBox 193">
              <a:extLst>
                <a:ext uri="{FF2B5EF4-FFF2-40B4-BE49-F238E27FC236}">
                  <a16:creationId xmlns:a16="http://schemas.microsoft.com/office/drawing/2014/main" id="{E1A95039-D873-DC7F-D80C-5D1BEF125DE4}"/>
                </a:ext>
              </a:extLst>
            </p:cNvPr>
            <p:cNvSpPr txBox="1"/>
            <p:nvPr/>
          </p:nvSpPr>
          <p:spPr>
            <a:xfrm>
              <a:off x="7915624" y="2813563"/>
              <a:ext cx="2748499" cy="323165"/>
            </a:xfrm>
            <a:prstGeom prst="rect">
              <a:avLst/>
            </a:prstGeom>
            <a:solidFill>
              <a:srgbClr val="F47F26"/>
            </a:solidFill>
            <a:ln>
              <a:noFill/>
            </a:ln>
          </p:spPr>
          <p:txBody>
            <a:bodyPr wrap="square" rtlCol="0">
              <a:spAutoFit/>
            </a:bodyPr>
            <a:lstStyle/>
            <a:p>
              <a:r>
                <a:rPr lang="es-MX" sz="1500">
                  <a:solidFill>
                    <a:schemeClr val="bg1"/>
                  </a:solidFill>
                  <a:latin typeface="FRUTIGER LT 45 LIGHT" panose="02000503000000000000" pitchFamily="2" charset="0"/>
                </a:rPr>
                <a:t>Dimensiones de la mesa</a:t>
              </a:r>
              <a:endParaRPr lang="en-MX" sz="1500">
                <a:solidFill>
                  <a:schemeClr val="bg1"/>
                </a:solidFill>
                <a:latin typeface="FRUTIGER LT 45 LIGHT" panose="02000503000000000000" pitchFamily="2" charset="0"/>
              </a:endParaRPr>
            </a:p>
          </p:txBody>
        </p:sp>
        <p:sp>
          <p:nvSpPr>
            <p:cNvPr id="195" name="TextBox 194">
              <a:extLst>
                <a:ext uri="{FF2B5EF4-FFF2-40B4-BE49-F238E27FC236}">
                  <a16:creationId xmlns:a16="http://schemas.microsoft.com/office/drawing/2014/main" id="{52419E9A-327C-5082-C52C-4456354BACD0}"/>
                </a:ext>
              </a:extLst>
            </p:cNvPr>
            <p:cNvSpPr txBox="1"/>
            <p:nvPr/>
          </p:nvSpPr>
          <p:spPr>
            <a:xfrm>
              <a:off x="10708290" y="2813563"/>
              <a:ext cx="3045699" cy="323165"/>
            </a:xfrm>
            <a:prstGeom prst="rect">
              <a:avLst/>
            </a:prstGeom>
            <a:solidFill>
              <a:srgbClr val="F47F26"/>
            </a:solidFill>
            <a:ln>
              <a:noFill/>
            </a:ln>
          </p:spPr>
          <p:txBody>
            <a:bodyPr wrap="square" rtlCol="0">
              <a:spAutoFit/>
            </a:bodyPr>
            <a:lstStyle/>
            <a:p>
              <a:r>
                <a:rPr lang="en-MX" sz="1500">
                  <a:solidFill>
                    <a:schemeClr val="bg1"/>
                  </a:solidFill>
                  <a:latin typeface="FRUTIGER LT 45 LIGHT" panose="02000503000000000000" pitchFamily="2" charset="0"/>
                </a:rPr>
                <a:t>94.5 x 33.5 inches</a:t>
              </a:r>
            </a:p>
          </p:txBody>
        </p:sp>
      </p:grpSp>
      <p:grpSp>
        <p:nvGrpSpPr>
          <p:cNvPr id="196" name="Tech Specs Table weight limit">
            <a:extLst>
              <a:ext uri="{FF2B5EF4-FFF2-40B4-BE49-F238E27FC236}">
                <a16:creationId xmlns:a16="http://schemas.microsoft.com/office/drawing/2014/main" id="{A4DDCF75-CA25-C7C9-8C3D-F13735ED5EA9}"/>
              </a:ext>
            </a:extLst>
          </p:cNvPr>
          <p:cNvGrpSpPr/>
          <p:nvPr/>
        </p:nvGrpSpPr>
        <p:grpSpPr>
          <a:xfrm>
            <a:off x="13894827" y="3238602"/>
            <a:ext cx="5838365" cy="323165"/>
            <a:chOff x="7915624" y="3268594"/>
            <a:chExt cx="5838365" cy="323165"/>
          </a:xfrm>
        </p:grpSpPr>
        <p:sp>
          <p:nvSpPr>
            <p:cNvPr id="197" name="TextBox 196">
              <a:extLst>
                <a:ext uri="{FF2B5EF4-FFF2-40B4-BE49-F238E27FC236}">
                  <a16:creationId xmlns:a16="http://schemas.microsoft.com/office/drawing/2014/main" id="{3505B0EE-0BC9-8F76-3222-9FF98ECA8CAB}"/>
                </a:ext>
              </a:extLst>
            </p:cNvPr>
            <p:cNvSpPr txBox="1"/>
            <p:nvPr/>
          </p:nvSpPr>
          <p:spPr>
            <a:xfrm>
              <a:off x="7915624" y="3268594"/>
              <a:ext cx="2729931" cy="323165"/>
            </a:xfrm>
            <a:prstGeom prst="rect">
              <a:avLst/>
            </a:prstGeom>
            <a:solidFill>
              <a:srgbClr val="F47F26"/>
            </a:solidFill>
            <a:ln>
              <a:noFill/>
            </a:ln>
          </p:spPr>
          <p:txBody>
            <a:bodyPr wrap="square" rtlCol="0">
              <a:spAutoFit/>
            </a:bodyPr>
            <a:lstStyle/>
            <a:p>
              <a:r>
                <a:rPr lang="es-MX" sz="1500">
                  <a:solidFill>
                    <a:schemeClr val="bg1"/>
                  </a:solidFill>
                  <a:latin typeface="FRUTIGER LT 45 LIGHT" panose="02000503000000000000" pitchFamily="2" charset="0"/>
                </a:rPr>
                <a:t>Peso límite de la mesa</a:t>
              </a:r>
              <a:endParaRPr lang="en-MX" sz="1500">
                <a:solidFill>
                  <a:schemeClr val="bg1"/>
                </a:solidFill>
                <a:latin typeface="FRUTIGER LT 45 LIGHT" panose="02000503000000000000" pitchFamily="2" charset="0"/>
              </a:endParaRPr>
            </a:p>
          </p:txBody>
        </p:sp>
        <p:sp>
          <p:nvSpPr>
            <p:cNvPr id="198" name="TextBox 197">
              <a:extLst>
                <a:ext uri="{FF2B5EF4-FFF2-40B4-BE49-F238E27FC236}">
                  <a16:creationId xmlns:a16="http://schemas.microsoft.com/office/drawing/2014/main" id="{FCA75C49-5CD5-5300-B8DD-B4C4F1D3C250}"/>
                </a:ext>
              </a:extLst>
            </p:cNvPr>
            <p:cNvSpPr txBox="1"/>
            <p:nvPr/>
          </p:nvSpPr>
          <p:spPr>
            <a:xfrm>
              <a:off x="10708288" y="3268594"/>
              <a:ext cx="3045701" cy="323165"/>
            </a:xfrm>
            <a:prstGeom prst="rect">
              <a:avLst/>
            </a:prstGeom>
            <a:solidFill>
              <a:srgbClr val="F47F26"/>
            </a:solidFill>
            <a:ln>
              <a:noFill/>
            </a:ln>
          </p:spPr>
          <p:txBody>
            <a:bodyPr wrap="square" rtlCol="0">
              <a:spAutoFit/>
            </a:bodyPr>
            <a:lstStyle/>
            <a:p>
              <a:r>
                <a:rPr lang="en-MX" sz="1500">
                  <a:solidFill>
                    <a:schemeClr val="bg1"/>
                  </a:solidFill>
                  <a:latin typeface="FRUTIGER LT 45 LIGHT" panose="02000503000000000000" pitchFamily="2" charset="0"/>
                </a:rPr>
                <a:t>584 lbs D</a:t>
              </a:r>
              <a:r>
                <a:rPr lang="es-MX" sz="1500">
                  <a:solidFill>
                    <a:schemeClr val="bg1"/>
                  </a:solidFill>
                  <a:latin typeface="FRUTIGER LT 45 LIGHT" panose="02000503000000000000" pitchFamily="2" charset="0"/>
                </a:rPr>
                <a:t>i</a:t>
              </a:r>
              <a:r>
                <a:rPr lang="en-MX" sz="1500">
                  <a:solidFill>
                    <a:schemeClr val="bg1"/>
                  </a:solidFill>
                  <a:latin typeface="FRUTIGER LT 45 LIGHT" panose="02000503000000000000" pitchFamily="2" charset="0"/>
                </a:rPr>
                <a:t>n</a:t>
              </a:r>
              <a:r>
                <a:rPr lang="es-MX" sz="1500">
                  <a:solidFill>
                    <a:schemeClr val="bg1"/>
                  </a:solidFill>
                  <a:latin typeface="FRUTIGER LT 45 LIGHT" panose="02000503000000000000" pitchFamily="2" charset="0"/>
                </a:rPr>
                <a:t>á</a:t>
              </a:r>
              <a:r>
                <a:rPr lang="en-MX" sz="1500">
                  <a:solidFill>
                    <a:schemeClr val="bg1"/>
                  </a:solidFill>
                  <a:latin typeface="FRUTIGER LT 45 LIGHT" panose="02000503000000000000" pitchFamily="2" charset="0"/>
                </a:rPr>
                <a:t>mic</a:t>
              </a:r>
              <a:r>
                <a:rPr lang="es-MX" sz="1500">
                  <a:solidFill>
                    <a:schemeClr val="bg1"/>
                  </a:solidFill>
                  <a:latin typeface="FRUTIGER LT 45 LIGHT" panose="02000503000000000000" pitchFamily="2" charset="0"/>
                </a:rPr>
                <a:t>a</a:t>
              </a:r>
              <a:endParaRPr lang="en-MX" sz="1500">
                <a:solidFill>
                  <a:schemeClr val="bg1"/>
                </a:solidFill>
                <a:latin typeface="FRUTIGER LT 45 LIGHT" panose="02000503000000000000" pitchFamily="2" charset="0"/>
              </a:endParaRPr>
            </a:p>
          </p:txBody>
        </p:sp>
      </p:grpSp>
      <p:grpSp>
        <p:nvGrpSpPr>
          <p:cNvPr id="199" name="Tech Specs Table limit weight">
            <a:extLst>
              <a:ext uri="{FF2B5EF4-FFF2-40B4-BE49-F238E27FC236}">
                <a16:creationId xmlns:a16="http://schemas.microsoft.com/office/drawing/2014/main" id="{1BC5D936-1F2F-7BF0-95DC-653468E12FC2}"/>
              </a:ext>
            </a:extLst>
          </p:cNvPr>
          <p:cNvGrpSpPr/>
          <p:nvPr/>
        </p:nvGrpSpPr>
        <p:grpSpPr>
          <a:xfrm>
            <a:off x="13894827" y="3650098"/>
            <a:ext cx="5838366" cy="323165"/>
            <a:chOff x="7915624" y="3744368"/>
            <a:chExt cx="5838366" cy="323165"/>
          </a:xfrm>
        </p:grpSpPr>
        <p:sp>
          <p:nvSpPr>
            <p:cNvPr id="200" name="TextBox 199">
              <a:extLst>
                <a:ext uri="{FF2B5EF4-FFF2-40B4-BE49-F238E27FC236}">
                  <a16:creationId xmlns:a16="http://schemas.microsoft.com/office/drawing/2014/main" id="{D72DCDD0-233B-D3D5-CA1F-4D269C07EDB0}"/>
                </a:ext>
              </a:extLst>
            </p:cNvPr>
            <p:cNvSpPr txBox="1"/>
            <p:nvPr/>
          </p:nvSpPr>
          <p:spPr>
            <a:xfrm>
              <a:off x="7915624" y="3744368"/>
              <a:ext cx="2729931" cy="323165"/>
            </a:xfrm>
            <a:prstGeom prst="rect">
              <a:avLst/>
            </a:prstGeom>
            <a:solidFill>
              <a:srgbClr val="F47F26"/>
            </a:solidFill>
            <a:ln>
              <a:noFill/>
            </a:ln>
          </p:spPr>
          <p:txBody>
            <a:bodyPr wrap="square" rtlCol="0">
              <a:spAutoFit/>
            </a:bodyPr>
            <a:lstStyle/>
            <a:p>
              <a:r>
                <a:rPr lang="es-MX" sz="1500" dirty="0">
                  <a:solidFill>
                    <a:schemeClr val="bg1"/>
                  </a:solidFill>
                  <a:latin typeface="FRUTIGER LT 45 LIGHT" panose="02000503000000000000" pitchFamily="2" charset="0"/>
                </a:rPr>
                <a:t>Peso límite de la mesa</a:t>
              </a:r>
              <a:endParaRPr lang="en-MX" sz="1500" dirty="0">
                <a:solidFill>
                  <a:schemeClr val="bg1"/>
                </a:solidFill>
                <a:latin typeface="FRUTIGER LT 45 LIGHT" panose="02000503000000000000" pitchFamily="2" charset="0"/>
              </a:endParaRPr>
            </a:p>
          </p:txBody>
        </p:sp>
        <p:sp>
          <p:nvSpPr>
            <p:cNvPr id="201" name="TextBox 200">
              <a:extLst>
                <a:ext uri="{FF2B5EF4-FFF2-40B4-BE49-F238E27FC236}">
                  <a16:creationId xmlns:a16="http://schemas.microsoft.com/office/drawing/2014/main" id="{40B14E42-5675-3607-E679-1EBA24F568D6}"/>
                </a:ext>
              </a:extLst>
            </p:cNvPr>
            <p:cNvSpPr txBox="1"/>
            <p:nvPr/>
          </p:nvSpPr>
          <p:spPr>
            <a:xfrm>
              <a:off x="10708290" y="3744368"/>
              <a:ext cx="3045700" cy="323165"/>
            </a:xfrm>
            <a:prstGeom prst="rect">
              <a:avLst/>
            </a:prstGeom>
            <a:solidFill>
              <a:srgbClr val="F47F26"/>
            </a:solidFill>
            <a:ln>
              <a:noFill/>
            </a:ln>
          </p:spPr>
          <p:txBody>
            <a:bodyPr wrap="square" rtlCol="0">
              <a:spAutoFit/>
            </a:bodyPr>
            <a:lstStyle/>
            <a:p>
              <a:r>
                <a:rPr lang="en-MX" sz="1500">
                  <a:solidFill>
                    <a:schemeClr val="bg1"/>
                  </a:solidFill>
                  <a:latin typeface="FRUTIGER LT 45 LIGHT" panose="02000503000000000000" pitchFamily="2" charset="0"/>
                </a:rPr>
                <a:t>716 lbs </a:t>
              </a:r>
              <a:r>
                <a:rPr lang="es-MX" sz="1500">
                  <a:solidFill>
                    <a:schemeClr val="bg1"/>
                  </a:solidFill>
                  <a:latin typeface="FRUTIGER LT 45 LIGHT" panose="02000503000000000000" pitchFamily="2" charset="0"/>
                </a:rPr>
                <a:t>Estática</a:t>
              </a:r>
              <a:endParaRPr lang="en-MX" sz="1500">
                <a:solidFill>
                  <a:schemeClr val="bg1"/>
                </a:solidFill>
                <a:latin typeface="FRUTIGER LT 45 LIGHT" panose="02000503000000000000" pitchFamily="2" charset="0"/>
              </a:endParaRPr>
            </a:p>
          </p:txBody>
        </p:sp>
      </p:grpSp>
      <p:sp>
        <p:nvSpPr>
          <p:cNvPr id="202" name="Subtitle Tech Specs">
            <a:extLst>
              <a:ext uri="{FF2B5EF4-FFF2-40B4-BE49-F238E27FC236}">
                <a16:creationId xmlns:a16="http://schemas.microsoft.com/office/drawing/2014/main" id="{DCB994EB-2162-A5D9-4C4B-D8D848C4724F}"/>
              </a:ext>
            </a:extLst>
          </p:cNvPr>
          <p:cNvSpPr txBox="1"/>
          <p:nvPr/>
        </p:nvSpPr>
        <p:spPr>
          <a:xfrm>
            <a:off x="13824040" y="1509389"/>
            <a:ext cx="2633726" cy="307777"/>
          </a:xfrm>
          <a:prstGeom prst="rect">
            <a:avLst/>
          </a:prstGeom>
          <a:noFill/>
        </p:spPr>
        <p:txBody>
          <a:bodyPr wrap="square" rtlCol="0">
            <a:spAutoFit/>
          </a:bodyPr>
          <a:lstStyle/>
          <a:p>
            <a:r>
              <a:rPr lang="es-MX" sz="1400" dirty="0">
                <a:solidFill>
                  <a:srgbClr val="F47F26"/>
                </a:solidFill>
                <a:latin typeface="FRUTIGER LT 45 LIGHT" panose="02000503000000000000" pitchFamily="2" charset="0"/>
              </a:rPr>
              <a:t>Especificaciones Técnicas</a:t>
            </a:r>
          </a:p>
        </p:txBody>
      </p:sp>
      <p:sp>
        <p:nvSpPr>
          <p:cNvPr id="203" name="Feature Table Tilt">
            <a:hlinkClick r:id="rId26" action="ppaction://hlinksldjump"/>
            <a:extLst>
              <a:ext uri="{FF2B5EF4-FFF2-40B4-BE49-F238E27FC236}">
                <a16:creationId xmlns:a16="http://schemas.microsoft.com/office/drawing/2014/main" id="{F51EB95C-DB1E-7CCA-8E12-8575F3456826}"/>
              </a:ext>
            </a:extLst>
          </p:cNvPr>
          <p:cNvSpPr txBox="1"/>
          <p:nvPr/>
        </p:nvSpPr>
        <p:spPr>
          <a:xfrm>
            <a:off x="13894827" y="2154076"/>
            <a:ext cx="3557596" cy="369332"/>
          </a:xfrm>
          <a:prstGeom prst="rect">
            <a:avLst/>
          </a:prstGeom>
          <a:solidFill>
            <a:srgbClr val="F47F26"/>
          </a:solidFill>
          <a:ln>
            <a:noFill/>
          </a:ln>
        </p:spPr>
        <p:txBody>
          <a:bodyPr wrap="square" rtlCol="0">
            <a:spAutoFit/>
          </a:bodyPr>
          <a:lstStyle/>
          <a:p>
            <a:r>
              <a:rPr lang="es-MX" dirty="0">
                <a:solidFill>
                  <a:schemeClr val="bg1"/>
                </a:solidFill>
              </a:rPr>
              <a:t>Inclinación de la mesa</a:t>
            </a:r>
            <a:endParaRPr lang="en-MX" dirty="0">
              <a:solidFill>
                <a:schemeClr val="bg1"/>
              </a:solidFill>
            </a:endParaRPr>
          </a:p>
        </p:txBody>
      </p:sp>
      <p:sp>
        <p:nvSpPr>
          <p:cNvPr id="204" name="Feature Comfort Pack">
            <a:hlinkClick r:id="rId27" action="ppaction://hlinksldjump"/>
            <a:extLst>
              <a:ext uri="{FF2B5EF4-FFF2-40B4-BE49-F238E27FC236}">
                <a16:creationId xmlns:a16="http://schemas.microsoft.com/office/drawing/2014/main" id="{9EBBBE9A-F95C-3C7F-8821-FC96BD189078}"/>
              </a:ext>
            </a:extLst>
          </p:cNvPr>
          <p:cNvSpPr txBox="1"/>
          <p:nvPr/>
        </p:nvSpPr>
        <p:spPr>
          <a:xfrm>
            <a:off x="13894826" y="2572674"/>
            <a:ext cx="3557597" cy="369332"/>
          </a:xfrm>
          <a:prstGeom prst="rect">
            <a:avLst/>
          </a:prstGeom>
          <a:solidFill>
            <a:srgbClr val="F47F26"/>
          </a:solidFill>
          <a:ln>
            <a:noFill/>
          </a:ln>
        </p:spPr>
        <p:txBody>
          <a:bodyPr wrap="square" rtlCol="0">
            <a:spAutoFit/>
          </a:bodyPr>
          <a:lstStyle/>
          <a:p>
            <a:r>
              <a:rPr lang="en-US">
                <a:solidFill>
                  <a:schemeClr val="bg1"/>
                </a:solidFill>
              </a:rPr>
              <a:t>Comfort Pack</a:t>
            </a:r>
            <a:endParaRPr lang="en-MX">
              <a:solidFill>
                <a:schemeClr val="bg1"/>
              </a:solidFill>
            </a:endParaRPr>
          </a:p>
        </p:txBody>
      </p:sp>
      <p:sp>
        <p:nvSpPr>
          <p:cNvPr id="205" name="Feature Auto LLI">
            <a:hlinkClick r:id="rId28" action="ppaction://hlinksldjump"/>
            <a:extLst>
              <a:ext uri="{FF2B5EF4-FFF2-40B4-BE49-F238E27FC236}">
                <a16:creationId xmlns:a16="http://schemas.microsoft.com/office/drawing/2014/main" id="{EB09917D-72B5-2235-1FF7-4182B083C317}"/>
              </a:ext>
            </a:extLst>
          </p:cNvPr>
          <p:cNvSpPr txBox="1"/>
          <p:nvPr/>
        </p:nvSpPr>
        <p:spPr>
          <a:xfrm>
            <a:off x="13894826" y="2991272"/>
            <a:ext cx="3557597" cy="369332"/>
          </a:xfrm>
          <a:prstGeom prst="rect">
            <a:avLst/>
          </a:prstGeom>
          <a:solidFill>
            <a:srgbClr val="F47F26"/>
          </a:solidFill>
          <a:ln>
            <a:noFill/>
          </a:ln>
        </p:spPr>
        <p:txBody>
          <a:bodyPr wrap="square" rtlCol="0">
            <a:spAutoFit/>
          </a:bodyPr>
          <a:lstStyle/>
          <a:p>
            <a:r>
              <a:rPr lang="en-MX">
                <a:solidFill>
                  <a:schemeClr val="bg1"/>
                </a:solidFill>
              </a:rPr>
              <a:t>Auto LLI</a:t>
            </a:r>
          </a:p>
        </p:txBody>
      </p:sp>
      <p:sp>
        <p:nvSpPr>
          <p:cNvPr id="206" name="Feature Imaging a patient">
            <a:hlinkClick r:id="rId29" action="ppaction://hlinksldjump"/>
            <a:extLst>
              <a:ext uri="{FF2B5EF4-FFF2-40B4-BE49-F238E27FC236}">
                <a16:creationId xmlns:a16="http://schemas.microsoft.com/office/drawing/2014/main" id="{1CCB9E6A-376F-5DDB-EE16-6BF2BFEA0633}"/>
              </a:ext>
            </a:extLst>
          </p:cNvPr>
          <p:cNvSpPr txBox="1"/>
          <p:nvPr/>
        </p:nvSpPr>
        <p:spPr>
          <a:xfrm>
            <a:off x="13894826" y="3409870"/>
            <a:ext cx="3557597" cy="646331"/>
          </a:xfrm>
          <a:prstGeom prst="rect">
            <a:avLst/>
          </a:prstGeom>
          <a:solidFill>
            <a:srgbClr val="F47F26"/>
          </a:solidFill>
          <a:ln>
            <a:noFill/>
          </a:ln>
        </p:spPr>
        <p:txBody>
          <a:bodyPr wrap="square" rtlCol="0">
            <a:spAutoFit/>
          </a:bodyPr>
          <a:lstStyle/>
          <a:p>
            <a:r>
              <a:rPr lang="es-MX">
                <a:solidFill>
                  <a:schemeClr val="bg1"/>
                </a:solidFill>
              </a:rPr>
              <a:t>Adquirir imágenes de un paciente en camilla o de pie</a:t>
            </a:r>
            <a:endParaRPr lang="en-MX">
              <a:solidFill>
                <a:schemeClr val="bg1"/>
              </a:solidFill>
            </a:endParaRPr>
          </a:p>
        </p:txBody>
      </p:sp>
      <p:sp>
        <p:nvSpPr>
          <p:cNvPr id="207" name="Feature Go to position">
            <a:hlinkClick r:id="rId30" action="ppaction://hlinksldjump"/>
            <a:extLst>
              <a:ext uri="{FF2B5EF4-FFF2-40B4-BE49-F238E27FC236}">
                <a16:creationId xmlns:a16="http://schemas.microsoft.com/office/drawing/2014/main" id="{5E44EA18-C8A4-A8B9-9B21-0C543E630907}"/>
              </a:ext>
            </a:extLst>
          </p:cNvPr>
          <p:cNvSpPr txBox="1"/>
          <p:nvPr/>
        </p:nvSpPr>
        <p:spPr>
          <a:xfrm>
            <a:off x="13894826" y="4105467"/>
            <a:ext cx="3557597" cy="369332"/>
          </a:xfrm>
          <a:prstGeom prst="rect">
            <a:avLst/>
          </a:prstGeom>
          <a:solidFill>
            <a:srgbClr val="F47F26"/>
          </a:solidFill>
          <a:ln>
            <a:noFill/>
          </a:ln>
        </p:spPr>
        <p:txBody>
          <a:bodyPr wrap="square" rtlCol="0">
            <a:spAutoFit/>
          </a:bodyPr>
          <a:lstStyle/>
          <a:p>
            <a:r>
              <a:rPr lang="es-ES" err="1">
                <a:solidFill>
                  <a:schemeClr val="bg1"/>
                </a:solidFill>
              </a:rPr>
              <a:t>Go</a:t>
            </a:r>
            <a:r>
              <a:rPr lang="es-ES">
                <a:solidFill>
                  <a:schemeClr val="bg1"/>
                </a:solidFill>
              </a:rPr>
              <a:t> </a:t>
            </a:r>
            <a:r>
              <a:rPr lang="es-ES" err="1">
                <a:solidFill>
                  <a:schemeClr val="bg1"/>
                </a:solidFill>
              </a:rPr>
              <a:t>to</a:t>
            </a:r>
            <a:r>
              <a:rPr lang="es-ES">
                <a:solidFill>
                  <a:schemeClr val="bg1"/>
                </a:solidFill>
              </a:rPr>
              <a:t> position</a:t>
            </a:r>
            <a:endParaRPr lang="en-MX">
              <a:solidFill>
                <a:schemeClr val="bg1"/>
              </a:solidFill>
            </a:endParaRPr>
          </a:p>
        </p:txBody>
      </p:sp>
      <p:sp>
        <p:nvSpPr>
          <p:cNvPr id="208" name="Feature Tube display">
            <a:hlinkClick r:id="rId31" action="ppaction://hlinksldjump"/>
            <a:extLst>
              <a:ext uri="{FF2B5EF4-FFF2-40B4-BE49-F238E27FC236}">
                <a16:creationId xmlns:a16="http://schemas.microsoft.com/office/drawing/2014/main" id="{4FB76D41-F108-ADA3-CDED-609EBC2951FA}"/>
              </a:ext>
            </a:extLst>
          </p:cNvPr>
          <p:cNvSpPr txBox="1"/>
          <p:nvPr/>
        </p:nvSpPr>
        <p:spPr>
          <a:xfrm>
            <a:off x="13894826" y="4524066"/>
            <a:ext cx="3557597" cy="923330"/>
          </a:xfrm>
          <a:prstGeom prst="rect">
            <a:avLst/>
          </a:prstGeom>
          <a:solidFill>
            <a:srgbClr val="F47F26"/>
          </a:solidFill>
          <a:ln>
            <a:noFill/>
          </a:ln>
        </p:spPr>
        <p:txBody>
          <a:bodyPr wrap="square" rtlCol="0">
            <a:spAutoFit/>
          </a:bodyPr>
          <a:lstStyle/>
          <a:p>
            <a:r>
              <a:rPr lang="es-MX">
                <a:solidFill>
                  <a:schemeClr val="bg1"/>
                </a:solidFill>
              </a:rPr>
              <a:t>La pantalla del cabezal del tubo permite ajustar técnicas y movimientos del equipo</a:t>
            </a:r>
            <a:endParaRPr lang="en-MX">
              <a:solidFill>
                <a:schemeClr val="bg1"/>
              </a:solidFill>
            </a:endParaRPr>
          </a:p>
        </p:txBody>
      </p:sp>
      <p:sp>
        <p:nvSpPr>
          <p:cNvPr id="209" name="Subtitle features">
            <a:extLst>
              <a:ext uri="{FF2B5EF4-FFF2-40B4-BE49-F238E27FC236}">
                <a16:creationId xmlns:a16="http://schemas.microsoft.com/office/drawing/2014/main" id="{14EE7CE3-B4AA-A9F4-0D18-00395FADE756}"/>
              </a:ext>
            </a:extLst>
          </p:cNvPr>
          <p:cNvSpPr txBox="1"/>
          <p:nvPr/>
        </p:nvSpPr>
        <p:spPr>
          <a:xfrm>
            <a:off x="13824040" y="1191818"/>
            <a:ext cx="1737710" cy="400110"/>
          </a:xfrm>
          <a:prstGeom prst="rect">
            <a:avLst/>
          </a:prstGeom>
          <a:noFill/>
        </p:spPr>
        <p:txBody>
          <a:bodyPr wrap="square" rtlCol="0">
            <a:spAutoFit/>
          </a:bodyPr>
          <a:lstStyle/>
          <a:p>
            <a:pPr algn="ctr"/>
            <a:r>
              <a:rPr lang="es-MX" sz="2000" dirty="0">
                <a:solidFill>
                  <a:srgbClr val="F47F26"/>
                </a:solidFill>
                <a:latin typeface="FRUTIGER LT 45 LIGHT" panose="02000503000000000000" pitchFamily="2" charset="0"/>
              </a:rPr>
              <a:t>Características</a:t>
            </a:r>
          </a:p>
        </p:txBody>
      </p:sp>
      <p:sp>
        <p:nvSpPr>
          <p:cNvPr id="211" name="Sybtitle Photo Gallery">
            <a:extLst>
              <a:ext uri="{FF2B5EF4-FFF2-40B4-BE49-F238E27FC236}">
                <a16:creationId xmlns:a16="http://schemas.microsoft.com/office/drawing/2014/main" id="{76D07398-EC02-DCDE-0B7C-0622F1D464B2}"/>
              </a:ext>
            </a:extLst>
          </p:cNvPr>
          <p:cNvSpPr txBox="1"/>
          <p:nvPr/>
        </p:nvSpPr>
        <p:spPr>
          <a:xfrm>
            <a:off x="13824040" y="874246"/>
            <a:ext cx="3786875"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212" name="Subtitle Detector Compatibility">
            <a:extLst>
              <a:ext uri="{FF2B5EF4-FFF2-40B4-BE49-F238E27FC236}">
                <a16:creationId xmlns:a16="http://schemas.microsoft.com/office/drawing/2014/main" id="{1614193B-B2A9-1F92-8156-FCAD54658A08}"/>
              </a:ext>
            </a:extLst>
          </p:cNvPr>
          <p:cNvSpPr txBox="1"/>
          <p:nvPr/>
        </p:nvSpPr>
        <p:spPr>
          <a:xfrm>
            <a:off x="13824040" y="556674"/>
            <a:ext cx="4159015"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Compatibilidad de Detectores</a:t>
            </a:r>
          </a:p>
        </p:txBody>
      </p:sp>
      <p:sp>
        <p:nvSpPr>
          <p:cNvPr id="101" name="Menu Background">
            <a:extLst>
              <a:ext uri="{FF2B5EF4-FFF2-40B4-BE49-F238E27FC236}">
                <a16:creationId xmlns:a16="http://schemas.microsoft.com/office/drawing/2014/main" id="{96796702-6B23-2E92-693F-DAEBB5758C08}"/>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22" name="Menu Portafolio">
            <a:hlinkClick r:id="rId32" action="ppaction://hlinksldjump"/>
            <a:extLst>
              <a:ext uri="{FF2B5EF4-FFF2-40B4-BE49-F238E27FC236}">
                <a16:creationId xmlns:a16="http://schemas.microsoft.com/office/drawing/2014/main" id="{203F08D0-9CEF-58BD-50A2-DF216CFFADBF}"/>
              </a:ext>
            </a:extLst>
          </p:cNvPr>
          <p:cNvSpPr txBox="1"/>
          <p:nvPr/>
        </p:nvSpPr>
        <p:spPr>
          <a:xfrm>
            <a:off x="8814465"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23" name="Menu End Presentation">
            <a:hlinkClick r:id="" action="ppaction://hlinkshowjump?jump=lastslide"/>
            <a:extLst>
              <a:ext uri="{FF2B5EF4-FFF2-40B4-BE49-F238E27FC236}">
                <a16:creationId xmlns:a16="http://schemas.microsoft.com/office/drawing/2014/main" id="{FE883143-48F4-6559-75C4-B4AB7FEE9E1F}"/>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24" name="Menu Detector">
            <a:hlinkClick r:id="rId33" action="ppaction://hlinksldjump"/>
            <a:extLst>
              <a:ext uri="{FF2B5EF4-FFF2-40B4-BE49-F238E27FC236}">
                <a16:creationId xmlns:a16="http://schemas.microsoft.com/office/drawing/2014/main" id="{522B377B-D6DD-DD52-42F4-95A8BBFD814F}"/>
              </a:ext>
            </a:extLst>
          </p:cNvPr>
          <p:cNvSpPr txBox="1"/>
          <p:nvPr/>
        </p:nvSpPr>
        <p:spPr>
          <a:xfrm>
            <a:off x="7407634"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25" name="Menu Photo Gallery">
            <a:hlinkClick r:id="rId34" action="ppaction://hlinksldjump"/>
            <a:extLst>
              <a:ext uri="{FF2B5EF4-FFF2-40B4-BE49-F238E27FC236}">
                <a16:creationId xmlns:a16="http://schemas.microsoft.com/office/drawing/2014/main" id="{89B92D3A-649D-37D2-B7A6-DAD2C78DD0D5}"/>
              </a:ext>
            </a:extLst>
          </p:cNvPr>
          <p:cNvSpPr txBox="1"/>
          <p:nvPr/>
        </p:nvSpPr>
        <p:spPr>
          <a:xfrm>
            <a:off x="6000803"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44" name="Menu Benefits">
            <a:hlinkClick r:id="rId35" action="ppaction://hlinksldjump"/>
            <a:extLst>
              <a:ext uri="{FF2B5EF4-FFF2-40B4-BE49-F238E27FC236}">
                <a16:creationId xmlns:a16="http://schemas.microsoft.com/office/drawing/2014/main" id="{41B84EDD-832D-B78A-5541-0348632BFF87}"/>
              </a:ext>
            </a:extLst>
          </p:cNvPr>
          <p:cNvSpPr txBox="1"/>
          <p:nvPr/>
        </p:nvSpPr>
        <p:spPr>
          <a:xfrm>
            <a:off x="459397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Beneficios</a:t>
            </a:r>
          </a:p>
        </p:txBody>
      </p:sp>
      <p:sp>
        <p:nvSpPr>
          <p:cNvPr id="145" name="Menu Features">
            <a:hlinkClick r:id="rId36" action="ppaction://hlinksldjump"/>
            <a:extLst>
              <a:ext uri="{FF2B5EF4-FFF2-40B4-BE49-F238E27FC236}">
                <a16:creationId xmlns:a16="http://schemas.microsoft.com/office/drawing/2014/main" id="{184318A3-F5BC-8F3B-DF07-B26D6A54AC9F}"/>
              </a:ext>
            </a:extLst>
          </p:cNvPr>
          <p:cNvSpPr txBox="1"/>
          <p:nvPr/>
        </p:nvSpPr>
        <p:spPr>
          <a:xfrm>
            <a:off x="318714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Características</a:t>
            </a:r>
          </a:p>
        </p:txBody>
      </p:sp>
      <p:sp>
        <p:nvSpPr>
          <p:cNvPr id="146" name="Menu Specifications">
            <a:hlinkClick r:id="rId37" action="ppaction://hlinksldjump"/>
            <a:extLst>
              <a:ext uri="{FF2B5EF4-FFF2-40B4-BE49-F238E27FC236}">
                <a16:creationId xmlns:a16="http://schemas.microsoft.com/office/drawing/2014/main" id="{38F77E9B-F46C-6665-DB3F-D6289BB023A0}"/>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47" name="Carestream Logo Menu">
            <a:hlinkClick r:id="" action="ppaction://hlinkshowjump?jump=firstslide"/>
            <a:extLst>
              <a:ext uri="{FF2B5EF4-FFF2-40B4-BE49-F238E27FC236}">
                <a16:creationId xmlns:a16="http://schemas.microsoft.com/office/drawing/2014/main" id="{F0DDE28E-21E7-6785-B246-D972CC63D927}"/>
              </a:ext>
            </a:extLst>
          </p:cNvPr>
          <p:cNvPicPr>
            <a:picLocks noChangeAspect="1"/>
          </p:cNvPicPr>
          <p:nvPr/>
        </p:nvPicPr>
        <p:blipFill>
          <a:blip r:embed="rId38"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213" name="DETECTORS">
            <a:extLst>
              <a:ext uri="{FF2B5EF4-FFF2-40B4-BE49-F238E27FC236}">
                <a16:creationId xmlns:a16="http://schemas.microsoft.com/office/drawing/2014/main" id="{11DD5EC8-434E-55AD-E8B3-80503AEE8BC7}"/>
              </a:ext>
            </a:extLst>
          </p:cNvPr>
          <p:cNvGrpSpPr/>
          <p:nvPr/>
        </p:nvGrpSpPr>
        <p:grpSpPr>
          <a:xfrm>
            <a:off x="-7890919" y="4139232"/>
            <a:ext cx="2042338" cy="2120888"/>
            <a:chOff x="5247304" y="4372963"/>
            <a:chExt cx="2042338" cy="2120888"/>
          </a:xfrm>
        </p:grpSpPr>
        <p:sp>
          <p:nvSpPr>
            <p:cNvPr id="214" name="Rectangulo Detectors">
              <a:hlinkClick r:id="rId39" action="ppaction://hlinksldjump"/>
              <a:extLst>
                <a:ext uri="{FF2B5EF4-FFF2-40B4-BE49-F238E27FC236}">
                  <a16:creationId xmlns:a16="http://schemas.microsoft.com/office/drawing/2014/main" id="{564FE426-ED13-7131-16B8-625EFC13F786}"/>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15" name="TextBox Detectors">
              <a:hlinkClick r:id="rId39" action="ppaction://hlinksldjump"/>
              <a:extLst>
                <a:ext uri="{FF2B5EF4-FFF2-40B4-BE49-F238E27FC236}">
                  <a16:creationId xmlns:a16="http://schemas.microsoft.com/office/drawing/2014/main" id="{9E69A4E8-2306-2964-6692-121C55349E6D}"/>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16" name="Product image Detectors">
              <a:hlinkClick r:id="rId39" action="ppaction://hlinksldjump"/>
              <a:extLst>
                <a:ext uri="{FF2B5EF4-FFF2-40B4-BE49-F238E27FC236}">
                  <a16:creationId xmlns:a16="http://schemas.microsoft.com/office/drawing/2014/main" id="{929F41CA-5079-852B-F325-72C0A4B264F7}"/>
                </a:ext>
              </a:extLst>
            </p:cNvPr>
            <p:cNvPicPr>
              <a:picLocks noChangeAspect="1"/>
            </p:cNvPicPr>
            <p:nvPr/>
          </p:nvPicPr>
          <p:blipFill>
            <a:blip r:embed="rId40"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5489709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 name="TextBox 82">
            <a:extLst>
              <a:ext uri="{FF2B5EF4-FFF2-40B4-BE49-F238E27FC236}">
                <a16:creationId xmlns:a16="http://schemas.microsoft.com/office/drawing/2014/main" id="{9FEEF090-9B4A-6E62-7814-0D30515E8C64}"/>
              </a:ext>
            </a:extLst>
          </p:cNvPr>
          <p:cNvSpPr txBox="1"/>
          <p:nvPr/>
        </p:nvSpPr>
        <p:spPr>
          <a:xfrm>
            <a:off x="4205610" y="1189099"/>
            <a:ext cx="3786875" cy="400110"/>
          </a:xfrm>
          <a:prstGeom prst="rect">
            <a:avLst/>
          </a:prstGeom>
          <a:noFill/>
        </p:spPr>
        <p:txBody>
          <a:bodyPr wrap="square" rtlCol="0">
            <a:spAutoFit/>
          </a:bodyPr>
          <a:lstStyle/>
          <a:p>
            <a:pPr algn="ctr"/>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pic>
        <p:nvPicPr>
          <p:cNvPr id="7" name="Picture 6">
            <a:extLst>
              <a:ext uri="{FF2B5EF4-FFF2-40B4-BE49-F238E27FC236}">
                <a16:creationId xmlns:a16="http://schemas.microsoft.com/office/drawing/2014/main" id="{D4B1EA98-4595-82C2-2363-51DF34677E15}"/>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9211101" y="1736851"/>
            <a:ext cx="3020508" cy="2265381"/>
          </a:xfrm>
          <a:prstGeom prst="rect">
            <a:avLst/>
          </a:prstGeom>
        </p:spPr>
      </p:pic>
      <p:sp>
        <p:nvSpPr>
          <p:cNvPr id="20" name="TextBox 19">
            <a:extLst>
              <a:ext uri="{FF2B5EF4-FFF2-40B4-BE49-F238E27FC236}">
                <a16:creationId xmlns:a16="http://schemas.microsoft.com/office/drawing/2014/main" id="{57A223C6-7EEA-24B5-ED2E-17B543533746}"/>
              </a:ext>
            </a:extLst>
          </p:cNvPr>
          <p:cNvSpPr txBox="1"/>
          <p:nvPr/>
        </p:nvSpPr>
        <p:spPr>
          <a:xfrm>
            <a:off x="4903759" y="886728"/>
            <a:ext cx="2390578" cy="461665"/>
          </a:xfrm>
          <a:prstGeom prst="rect">
            <a:avLst/>
          </a:prstGeom>
          <a:noFill/>
        </p:spPr>
        <p:txBody>
          <a:bodyPr wrap="square" rtlCol="0">
            <a:spAutoFit/>
          </a:bodyPr>
          <a:lstStyle>
            <a:defPPr>
              <a:defRPr lang="en-SV"/>
            </a:defPPr>
            <a:lvl1pPr algn="ctr">
              <a:defRPr sz="2400" b="1">
                <a:latin typeface="FRUTIGER LT 65" panose="02000503000000000000" pitchFamily="2" charset="0"/>
              </a:defRPr>
            </a:lvl1pPr>
          </a:lstStyle>
          <a:p>
            <a:r>
              <a:rPr lang="en-US"/>
              <a:t>DRX-Excel Plus</a:t>
            </a:r>
          </a:p>
        </p:txBody>
      </p:sp>
      <p:pic>
        <p:nvPicPr>
          <p:cNvPr id="21" name="Picture 20">
            <a:extLst>
              <a:ext uri="{FF2B5EF4-FFF2-40B4-BE49-F238E27FC236}">
                <a16:creationId xmlns:a16="http://schemas.microsoft.com/office/drawing/2014/main" id="{6132F103-1732-59AF-0B62-7AAE10C1AEF9}"/>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692" y="1736851"/>
            <a:ext cx="3462988" cy="2307610"/>
          </a:xfrm>
          <a:prstGeom prst="rect">
            <a:avLst/>
          </a:prstGeom>
        </p:spPr>
      </p:pic>
      <p:pic>
        <p:nvPicPr>
          <p:cNvPr id="22" name="Picture 21">
            <a:extLst>
              <a:ext uri="{FF2B5EF4-FFF2-40B4-BE49-F238E27FC236}">
                <a16:creationId xmlns:a16="http://schemas.microsoft.com/office/drawing/2014/main" id="{5D6EAB76-2BF3-43B8-DDDB-192499815B10}"/>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560143" y="1736851"/>
            <a:ext cx="3462988" cy="2307610"/>
          </a:xfrm>
          <a:prstGeom prst="rect">
            <a:avLst/>
          </a:prstGeom>
        </p:spPr>
      </p:pic>
      <p:pic>
        <p:nvPicPr>
          <p:cNvPr id="23" name="Picture 22">
            <a:extLst>
              <a:ext uri="{FF2B5EF4-FFF2-40B4-BE49-F238E27FC236}">
                <a16:creationId xmlns:a16="http://schemas.microsoft.com/office/drawing/2014/main" id="{55E0C8EB-0E68-5D7E-07B6-06CFA0EC23EE}"/>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8762525" y="1736851"/>
            <a:ext cx="3462988" cy="2307610"/>
          </a:xfrm>
          <a:prstGeom prst="rect">
            <a:avLst/>
          </a:prstGeom>
        </p:spPr>
      </p:pic>
      <p:pic>
        <p:nvPicPr>
          <p:cNvPr id="24" name="Picture 23">
            <a:extLst>
              <a:ext uri="{FF2B5EF4-FFF2-40B4-BE49-F238E27FC236}">
                <a16:creationId xmlns:a16="http://schemas.microsoft.com/office/drawing/2014/main" id="{4ADCA773-2685-CDEA-8C39-CE648838980C}"/>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7123978" y="1736851"/>
            <a:ext cx="1537700" cy="2307600"/>
          </a:xfrm>
          <a:prstGeom prst="rect">
            <a:avLst/>
          </a:prstGeom>
        </p:spPr>
      </p:pic>
      <p:pic>
        <p:nvPicPr>
          <p:cNvPr id="25" name="Picture 24">
            <a:extLst>
              <a:ext uri="{FF2B5EF4-FFF2-40B4-BE49-F238E27FC236}">
                <a16:creationId xmlns:a16="http://schemas.microsoft.com/office/drawing/2014/main" id="{D9A42DF6-3E8D-C2B0-29A3-E5DBB647F7FE}"/>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3692" y="4171393"/>
            <a:ext cx="3463200" cy="2307751"/>
          </a:xfrm>
          <a:prstGeom prst="rect">
            <a:avLst/>
          </a:prstGeom>
        </p:spPr>
      </p:pic>
      <p:pic>
        <p:nvPicPr>
          <p:cNvPr id="26" name="Picture 25">
            <a:extLst>
              <a:ext uri="{FF2B5EF4-FFF2-40B4-BE49-F238E27FC236}">
                <a16:creationId xmlns:a16="http://schemas.microsoft.com/office/drawing/2014/main" id="{25EC19CC-FB44-0BB6-D8DD-2CD3A6BFBB37}"/>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5198622" y="4171382"/>
            <a:ext cx="3463200" cy="2307751"/>
          </a:xfrm>
          <a:prstGeom prst="rect">
            <a:avLst/>
          </a:prstGeom>
        </p:spPr>
      </p:pic>
      <p:pic>
        <p:nvPicPr>
          <p:cNvPr id="27" name="Picture 26">
            <a:extLst>
              <a:ext uri="{FF2B5EF4-FFF2-40B4-BE49-F238E27FC236}">
                <a16:creationId xmlns:a16="http://schemas.microsoft.com/office/drawing/2014/main" id="{B67D439F-5522-AC61-7FDA-A9F757C4DCC0}"/>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8762525" y="4171393"/>
            <a:ext cx="3463200" cy="2307751"/>
          </a:xfrm>
          <a:prstGeom prst="rect">
            <a:avLst/>
          </a:prstGeom>
        </p:spPr>
      </p:pic>
      <p:pic>
        <p:nvPicPr>
          <p:cNvPr id="28" name="Picture 27">
            <a:extLst>
              <a:ext uri="{FF2B5EF4-FFF2-40B4-BE49-F238E27FC236}">
                <a16:creationId xmlns:a16="http://schemas.microsoft.com/office/drawing/2014/main" id="{2F82FEA5-FB67-C026-5972-65CA889E0709}"/>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3560212" y="4171382"/>
            <a:ext cx="1537706" cy="2307610"/>
          </a:xfrm>
          <a:prstGeom prst="rect">
            <a:avLst/>
          </a:prstGeom>
        </p:spPr>
      </p:pic>
      <p:sp>
        <p:nvSpPr>
          <p:cNvPr id="13" name="Holder 4">
            <a:extLst>
              <a:ext uri="{FF2B5EF4-FFF2-40B4-BE49-F238E27FC236}">
                <a16:creationId xmlns:a16="http://schemas.microsoft.com/office/drawing/2014/main" id="{A8F8F3D0-6685-4AA6-72CF-58833BAD5079}"/>
              </a:ext>
            </a:extLst>
          </p:cNvPr>
          <p:cNvSpPr txBox="1">
            <a:spLocks/>
          </p:cNvSpPr>
          <p:nvPr/>
        </p:nvSpPr>
        <p:spPr>
          <a:xfrm>
            <a:off x="-132321" y="1243395"/>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a:t>MEDICAL IMAGING</a:t>
            </a:r>
          </a:p>
        </p:txBody>
      </p:sp>
      <p:grpSp>
        <p:nvGrpSpPr>
          <p:cNvPr id="92" name="DICOM images">
            <a:extLst>
              <a:ext uri="{FF2B5EF4-FFF2-40B4-BE49-F238E27FC236}">
                <a16:creationId xmlns:a16="http://schemas.microsoft.com/office/drawing/2014/main" id="{5C6C276E-A683-641A-2A06-0A46D20AA82B}"/>
              </a:ext>
            </a:extLst>
          </p:cNvPr>
          <p:cNvGrpSpPr/>
          <p:nvPr/>
        </p:nvGrpSpPr>
        <p:grpSpPr>
          <a:xfrm>
            <a:off x="9834054" y="1151108"/>
            <a:ext cx="2016570" cy="364110"/>
            <a:chOff x="9834054" y="1151108"/>
            <a:chExt cx="2016570" cy="364110"/>
          </a:xfrm>
        </p:grpSpPr>
        <p:pic>
          <p:nvPicPr>
            <p:cNvPr id="93" name="Picture 92">
              <a:hlinkClick r:id="rId12"/>
              <a:extLst>
                <a:ext uri="{FF2B5EF4-FFF2-40B4-BE49-F238E27FC236}">
                  <a16:creationId xmlns:a16="http://schemas.microsoft.com/office/drawing/2014/main" id="{4C2BE1FF-C265-35F5-3929-F00DAE1EDEB2}"/>
                </a:ext>
              </a:extLst>
            </p:cNvPr>
            <p:cNvPicPr>
              <a:picLocks noChangeAspect="1"/>
            </p:cNvPicPr>
            <p:nvPr/>
          </p:nvPicPr>
          <p:blipFill rotWithShape="1">
            <a:blip r:embed="rId13" cstate="screen">
              <a:extLst>
                <a:ext uri="{28A0092B-C50C-407E-A947-70E740481C1C}">
                  <a14:useLocalDpi xmlns:a14="http://schemas.microsoft.com/office/drawing/2010/main"/>
                </a:ext>
              </a:extLst>
            </a:blip>
            <a:srcRect/>
            <a:stretch/>
          </p:blipFill>
          <p:spPr>
            <a:xfrm>
              <a:off x="9834054" y="1151108"/>
              <a:ext cx="424696" cy="364110"/>
            </a:xfrm>
            <a:prstGeom prst="rect">
              <a:avLst/>
            </a:prstGeom>
          </p:spPr>
        </p:pic>
        <p:sp>
          <p:nvSpPr>
            <p:cNvPr id="94" name="Subtitle">
              <a:hlinkClick r:id="rId12"/>
              <a:extLst>
                <a:ext uri="{FF2B5EF4-FFF2-40B4-BE49-F238E27FC236}">
                  <a16:creationId xmlns:a16="http://schemas.microsoft.com/office/drawing/2014/main" id="{0E4EC260-06F7-4A93-DB5B-98BE52F354BE}"/>
                </a:ext>
              </a:extLst>
            </p:cNvPr>
            <p:cNvSpPr txBox="1"/>
            <p:nvPr/>
          </p:nvSpPr>
          <p:spPr>
            <a:xfrm>
              <a:off x="10197419" y="1180078"/>
              <a:ext cx="1653205" cy="307777"/>
            </a:xfrm>
            <a:prstGeom prst="rect">
              <a:avLst/>
            </a:prstGeom>
            <a:noFill/>
          </p:spPr>
          <p:txBody>
            <a:bodyPr wrap="square" rtlCol="0">
              <a:spAutoFit/>
            </a:bodyPr>
            <a:lstStyle/>
            <a:p>
              <a:pPr algn="ctr"/>
              <a:r>
                <a:rPr lang="es-MX" sz="1400">
                  <a:solidFill>
                    <a:srgbClr val="F47F26"/>
                  </a:solidFill>
                  <a:latin typeface="FRUTIGER LT 45 LIGHT" panose="02000503000000000000" pitchFamily="2" charset="0"/>
                </a:rPr>
                <a:t>Imágenes</a:t>
              </a:r>
              <a:r>
                <a:rPr lang="en-US" sz="1400">
                  <a:solidFill>
                    <a:srgbClr val="F47F26"/>
                  </a:solidFill>
                  <a:latin typeface="FRUTIGER LT 45 LIGHT" panose="02000503000000000000" pitchFamily="2" charset="0"/>
                </a:rPr>
                <a:t> DICOM</a:t>
              </a:r>
            </a:p>
          </p:txBody>
        </p:sp>
      </p:grpSp>
      <p:sp>
        <p:nvSpPr>
          <p:cNvPr id="143" name="Footer Placeholder 4">
            <a:extLst>
              <a:ext uri="{FF2B5EF4-FFF2-40B4-BE49-F238E27FC236}">
                <a16:creationId xmlns:a16="http://schemas.microsoft.com/office/drawing/2014/main" id="{2E183BCD-3665-1D2F-11EB-7C8F949AF2C7}"/>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44" name="Thank you Title">
            <a:extLst>
              <a:ext uri="{FF2B5EF4-FFF2-40B4-BE49-F238E27FC236}">
                <a16:creationId xmlns:a16="http://schemas.microsoft.com/office/drawing/2014/main" id="{D35CB5B2-5FFD-BE27-CA55-0F1183FE6DED}"/>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45" name="Why Us picture">
            <a:extLst>
              <a:ext uri="{FF2B5EF4-FFF2-40B4-BE49-F238E27FC236}">
                <a16:creationId xmlns:a16="http://schemas.microsoft.com/office/drawing/2014/main" id="{2E954B53-EC8A-E6C3-0E62-C1983B2AFD50}"/>
              </a:ext>
            </a:extLst>
          </p:cNvPr>
          <p:cNvPicPr>
            <a:picLocks noChangeAspect="1"/>
          </p:cNvPicPr>
          <p:nvPr/>
        </p:nvPicPr>
        <p:blipFill>
          <a:blip r:embed="rId14"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46" name="Our Portafolio text box">
            <a:extLst>
              <a:ext uri="{FF2B5EF4-FFF2-40B4-BE49-F238E27FC236}">
                <a16:creationId xmlns:a16="http://schemas.microsoft.com/office/drawing/2014/main" id="{2A4A0C68-54CA-EE6E-A6B0-69BD3B3CBA0D}"/>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47" name="Medical Imaging Title">
            <a:extLst>
              <a:ext uri="{FF2B5EF4-FFF2-40B4-BE49-F238E27FC236}">
                <a16:creationId xmlns:a16="http://schemas.microsoft.com/office/drawing/2014/main" id="{C17A7D2A-2274-2358-1687-C0010CE12A89}"/>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48" name="We Care Text">
            <a:extLst>
              <a:ext uri="{FF2B5EF4-FFF2-40B4-BE49-F238E27FC236}">
                <a16:creationId xmlns:a16="http://schemas.microsoft.com/office/drawing/2014/main" id="{7753E687-4D15-BFD5-0131-9C7B1284144D}"/>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49" name="Thank you image">
            <a:extLst>
              <a:ext uri="{FF2B5EF4-FFF2-40B4-BE49-F238E27FC236}">
                <a16:creationId xmlns:a16="http://schemas.microsoft.com/office/drawing/2014/main" id="{C125CA0F-56CC-FEE5-9EA5-484241054F00}"/>
              </a:ext>
            </a:extLst>
          </p:cNvPr>
          <p:cNvPicPr>
            <a:picLocks noChangeAspect="1"/>
          </p:cNvPicPr>
          <p:nvPr/>
        </p:nvPicPr>
        <p:blipFill>
          <a:blip r:embed="rId15"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50" name="PRINTING">
            <a:extLst>
              <a:ext uri="{FF2B5EF4-FFF2-40B4-BE49-F238E27FC236}">
                <a16:creationId xmlns:a16="http://schemas.microsoft.com/office/drawing/2014/main" id="{7F5F38EC-15ED-211B-0C6C-D7548B1EA7FF}"/>
              </a:ext>
            </a:extLst>
          </p:cNvPr>
          <p:cNvGrpSpPr/>
          <p:nvPr/>
        </p:nvGrpSpPr>
        <p:grpSpPr>
          <a:xfrm>
            <a:off x="-4150933" y="4208655"/>
            <a:ext cx="2263350" cy="1982042"/>
            <a:chOff x="9691837" y="4522498"/>
            <a:chExt cx="2263350" cy="1982042"/>
          </a:xfrm>
        </p:grpSpPr>
        <p:sp>
          <p:nvSpPr>
            <p:cNvPr id="151" name="Rectangulo Printing">
              <a:hlinkClick r:id="rId16" action="ppaction://hlinksldjump"/>
              <a:extLst>
                <a:ext uri="{FF2B5EF4-FFF2-40B4-BE49-F238E27FC236}">
                  <a16:creationId xmlns:a16="http://schemas.microsoft.com/office/drawing/2014/main" id="{8A5819CF-3377-A297-6181-CDFFC05FCFF3}"/>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2" name="TextBox Printing">
              <a:hlinkClick r:id="rId16" action="ppaction://hlinksldjump"/>
              <a:extLst>
                <a:ext uri="{FF2B5EF4-FFF2-40B4-BE49-F238E27FC236}">
                  <a16:creationId xmlns:a16="http://schemas.microsoft.com/office/drawing/2014/main" id="{B07E355B-7BDF-2BC5-DF1F-A83BBEE6571E}"/>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53" name="Prodcut image 5950">
              <a:hlinkClick r:id="rId16" action="ppaction://hlinksldjump"/>
              <a:extLst>
                <a:ext uri="{FF2B5EF4-FFF2-40B4-BE49-F238E27FC236}">
                  <a16:creationId xmlns:a16="http://schemas.microsoft.com/office/drawing/2014/main" id="{B02E142A-D6D0-75E6-21C8-4E0FC829E32E}"/>
                </a:ext>
              </a:extLst>
            </p:cNvPr>
            <p:cNvPicPr>
              <a:picLocks noChangeAspect="1" noChangeArrowheads="1"/>
            </p:cNvPicPr>
            <p:nvPr/>
          </p:nvPicPr>
          <p:blipFill>
            <a:blip r:embed="rId17"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54" name="Vita Flex">
              <a:hlinkClick r:id="rId16" action="ppaction://hlinksldjump"/>
              <a:extLst>
                <a:ext uri="{FF2B5EF4-FFF2-40B4-BE49-F238E27FC236}">
                  <a16:creationId xmlns:a16="http://schemas.microsoft.com/office/drawing/2014/main" id="{A578C7ED-8BA6-3671-ABF2-C960DD25E1A6}"/>
                </a:ext>
              </a:extLst>
            </p:cNvPr>
            <p:cNvPicPr>
              <a:picLocks noChangeAspect="1"/>
            </p:cNvPicPr>
            <p:nvPr/>
          </p:nvPicPr>
          <p:blipFill>
            <a:blip r:embed="rId18"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59" name="RISE">
            <a:extLst>
              <a:ext uri="{FF2B5EF4-FFF2-40B4-BE49-F238E27FC236}">
                <a16:creationId xmlns:a16="http://schemas.microsoft.com/office/drawing/2014/main" id="{916959D8-AFF3-449B-030A-F6F6267102D5}"/>
              </a:ext>
            </a:extLst>
          </p:cNvPr>
          <p:cNvGrpSpPr/>
          <p:nvPr/>
        </p:nvGrpSpPr>
        <p:grpSpPr>
          <a:xfrm>
            <a:off x="-11285110" y="4208655"/>
            <a:ext cx="2042338" cy="1982042"/>
            <a:chOff x="3870208" y="4306822"/>
            <a:chExt cx="2042338" cy="1982042"/>
          </a:xfrm>
        </p:grpSpPr>
        <p:grpSp>
          <p:nvGrpSpPr>
            <p:cNvPr id="160" name="RISE">
              <a:extLst>
                <a:ext uri="{FF2B5EF4-FFF2-40B4-BE49-F238E27FC236}">
                  <a16:creationId xmlns:a16="http://schemas.microsoft.com/office/drawing/2014/main" id="{91215575-1C2B-4C8F-14EE-9822105F6E4F}"/>
                </a:ext>
              </a:extLst>
            </p:cNvPr>
            <p:cNvGrpSpPr/>
            <p:nvPr/>
          </p:nvGrpSpPr>
          <p:grpSpPr>
            <a:xfrm>
              <a:off x="3870208" y="4306822"/>
              <a:ext cx="2042338" cy="1982042"/>
              <a:chOff x="2933238" y="4372963"/>
              <a:chExt cx="2042338" cy="1982042"/>
            </a:xfrm>
          </p:grpSpPr>
          <p:sp>
            <p:nvSpPr>
              <p:cNvPr id="162" name="Rectangulo Rise">
                <a:hlinkClick r:id="rId19" action="ppaction://hlinksldjump"/>
                <a:extLst>
                  <a:ext uri="{FF2B5EF4-FFF2-40B4-BE49-F238E27FC236}">
                    <a16:creationId xmlns:a16="http://schemas.microsoft.com/office/drawing/2014/main" id="{667451AC-692B-2323-000C-E4306D7B54AB}"/>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3" name="TextBox Rise">
                <a:hlinkClick r:id="rId19" action="ppaction://hlinksldjump"/>
                <a:extLst>
                  <a:ext uri="{FF2B5EF4-FFF2-40B4-BE49-F238E27FC236}">
                    <a16:creationId xmlns:a16="http://schemas.microsoft.com/office/drawing/2014/main" id="{6F61C343-19C2-1FBE-3C05-A630488C48BB}"/>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61" name="Picture 160">
              <a:hlinkClick r:id="rId19" action="ppaction://hlinksldjump"/>
              <a:extLst>
                <a:ext uri="{FF2B5EF4-FFF2-40B4-BE49-F238E27FC236}">
                  <a16:creationId xmlns:a16="http://schemas.microsoft.com/office/drawing/2014/main" id="{7A48162A-AE56-E9CE-648D-606E639ED35B}"/>
                </a:ext>
              </a:extLst>
            </p:cNvPr>
            <p:cNvPicPr>
              <a:picLocks noChangeAspect="1"/>
            </p:cNvPicPr>
            <p:nvPr/>
          </p:nvPicPr>
          <p:blipFill>
            <a:blip r:embed="rId20"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64" name="REVOLUTION">
            <a:extLst>
              <a:ext uri="{FF2B5EF4-FFF2-40B4-BE49-F238E27FC236}">
                <a16:creationId xmlns:a16="http://schemas.microsoft.com/office/drawing/2014/main" id="{859BD620-7DCD-B2A5-0633-3C03E32383A1}"/>
              </a:ext>
            </a:extLst>
          </p:cNvPr>
          <p:cNvGrpSpPr/>
          <p:nvPr/>
        </p:nvGrpSpPr>
        <p:grpSpPr>
          <a:xfrm>
            <a:off x="-14975241" y="4203612"/>
            <a:ext cx="2062983" cy="1992129"/>
            <a:chOff x="612262" y="4383050"/>
            <a:chExt cx="2062983" cy="1992129"/>
          </a:xfrm>
        </p:grpSpPr>
        <p:sp>
          <p:nvSpPr>
            <p:cNvPr id="165" name="Rectangulo Revolution">
              <a:hlinkClick r:id="rId21" action="ppaction://hlinksldjump"/>
              <a:extLst>
                <a:ext uri="{FF2B5EF4-FFF2-40B4-BE49-F238E27FC236}">
                  <a16:creationId xmlns:a16="http://schemas.microsoft.com/office/drawing/2014/main" id="{86E3B952-3365-B27C-FC21-D978DE40CEE9}"/>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66" name="Prodcut image Revolution">
              <a:hlinkClick r:id="rId21" action="ppaction://hlinksldjump"/>
              <a:extLst>
                <a:ext uri="{FF2B5EF4-FFF2-40B4-BE49-F238E27FC236}">
                  <a16:creationId xmlns:a16="http://schemas.microsoft.com/office/drawing/2014/main" id="{9F64360A-31B2-DC10-03B7-3F74B7CA7601}"/>
                </a:ext>
              </a:extLst>
            </p:cNvPr>
            <p:cNvPicPr>
              <a:picLocks noChangeAspect="1"/>
            </p:cNvPicPr>
            <p:nvPr/>
          </p:nvPicPr>
          <p:blipFill>
            <a:blip r:embed="rId22"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67" name="TextBox Revolution">
              <a:hlinkClick r:id="rId21" action="ppaction://hlinksldjump"/>
              <a:extLst>
                <a:ext uri="{FF2B5EF4-FFF2-40B4-BE49-F238E27FC236}">
                  <a16:creationId xmlns:a16="http://schemas.microsoft.com/office/drawing/2014/main" id="{0DDE2763-780E-B78A-134E-3E19DDE7FF58}"/>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68" name="EXCEL">
            <a:extLst>
              <a:ext uri="{FF2B5EF4-FFF2-40B4-BE49-F238E27FC236}">
                <a16:creationId xmlns:a16="http://schemas.microsoft.com/office/drawing/2014/main" id="{12DC1DC4-A132-0ECC-F789-0EB961DEDD7A}"/>
              </a:ext>
            </a:extLst>
          </p:cNvPr>
          <p:cNvGrpSpPr/>
          <p:nvPr/>
        </p:nvGrpSpPr>
        <p:grpSpPr>
          <a:xfrm>
            <a:off x="26541013" y="1885505"/>
            <a:ext cx="2057103" cy="1982042"/>
            <a:chOff x="9706418" y="2036246"/>
            <a:chExt cx="2057103" cy="1982042"/>
          </a:xfrm>
        </p:grpSpPr>
        <p:sp>
          <p:nvSpPr>
            <p:cNvPr id="169" name="Rectangulo Excel">
              <a:hlinkClick r:id="rId23" action="ppaction://hlinksldjump"/>
              <a:extLst>
                <a:ext uri="{FF2B5EF4-FFF2-40B4-BE49-F238E27FC236}">
                  <a16:creationId xmlns:a16="http://schemas.microsoft.com/office/drawing/2014/main" id="{7858096B-25E6-DB59-247F-BEB4BF87EFC1}"/>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0" name="TextBox Excel">
              <a:hlinkClick r:id="rId23" action="ppaction://hlinksldjump"/>
              <a:extLst>
                <a:ext uri="{FF2B5EF4-FFF2-40B4-BE49-F238E27FC236}">
                  <a16:creationId xmlns:a16="http://schemas.microsoft.com/office/drawing/2014/main" id="{D07C023D-A220-9E66-638B-C166B31CB1CD}"/>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71" name="Product image Excel">
              <a:hlinkClick r:id="rId23" action="ppaction://hlinksldjump"/>
              <a:extLst>
                <a:ext uri="{FF2B5EF4-FFF2-40B4-BE49-F238E27FC236}">
                  <a16:creationId xmlns:a16="http://schemas.microsoft.com/office/drawing/2014/main" id="{A61C2F66-62DB-17A6-E439-099F1E21C707}"/>
                </a:ext>
              </a:extLst>
            </p:cNvPr>
            <p:cNvPicPr>
              <a:picLocks noChangeAspect="1"/>
            </p:cNvPicPr>
            <p:nvPr/>
          </p:nvPicPr>
          <p:blipFill>
            <a:blip r:embed="rId24"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72" name="COMPAS OTC">
            <a:extLst>
              <a:ext uri="{FF2B5EF4-FFF2-40B4-BE49-F238E27FC236}">
                <a16:creationId xmlns:a16="http://schemas.microsoft.com/office/drawing/2014/main" id="{7FC41629-897E-0C09-1C8B-B2F312B526B1}"/>
              </a:ext>
            </a:extLst>
          </p:cNvPr>
          <p:cNvGrpSpPr/>
          <p:nvPr/>
        </p:nvGrpSpPr>
        <p:grpSpPr>
          <a:xfrm>
            <a:off x="22389051" y="1885505"/>
            <a:ext cx="2042338" cy="1982042"/>
            <a:chOff x="5078285" y="2036246"/>
            <a:chExt cx="2042338" cy="1982042"/>
          </a:xfrm>
        </p:grpSpPr>
        <p:sp>
          <p:nvSpPr>
            <p:cNvPr id="173" name="Rectangulo Compas OTC">
              <a:hlinkClick r:id="rId25" action="ppaction://hlinksldjump"/>
              <a:extLst>
                <a:ext uri="{FF2B5EF4-FFF2-40B4-BE49-F238E27FC236}">
                  <a16:creationId xmlns:a16="http://schemas.microsoft.com/office/drawing/2014/main" id="{BECE4457-7190-3075-7C93-F8A28A50BD43}"/>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4" name="TextBox Compass OTC">
              <a:hlinkClick r:id="rId25" action="ppaction://hlinksldjump"/>
              <a:extLst>
                <a:ext uri="{FF2B5EF4-FFF2-40B4-BE49-F238E27FC236}">
                  <a16:creationId xmlns:a16="http://schemas.microsoft.com/office/drawing/2014/main" id="{F1587E71-62DC-8AE0-A928-CE2EDC197C98}"/>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75" name="Product image Compass OTC">
              <a:hlinkClick r:id="rId25" action="ppaction://hlinksldjump"/>
              <a:extLst>
                <a:ext uri="{FF2B5EF4-FFF2-40B4-BE49-F238E27FC236}">
                  <a16:creationId xmlns:a16="http://schemas.microsoft.com/office/drawing/2014/main" id="{A556C363-4DF8-F7F9-23D4-7DE571CEDB2C}"/>
                </a:ext>
              </a:extLst>
            </p:cNvPr>
            <p:cNvPicPr>
              <a:picLocks noChangeAspect="1"/>
            </p:cNvPicPr>
            <p:nvPr/>
          </p:nvPicPr>
          <p:blipFill rotWithShape="1">
            <a:blip r:embed="rId26"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76" name="COMPASS FMT">
            <a:extLst>
              <a:ext uri="{FF2B5EF4-FFF2-40B4-BE49-F238E27FC236}">
                <a16:creationId xmlns:a16="http://schemas.microsoft.com/office/drawing/2014/main" id="{52B8FFE7-93C8-5F78-BF40-94B6F2729917}"/>
              </a:ext>
            </a:extLst>
          </p:cNvPr>
          <p:cNvGrpSpPr/>
          <p:nvPr/>
        </p:nvGrpSpPr>
        <p:grpSpPr>
          <a:xfrm>
            <a:off x="18200403" y="1885505"/>
            <a:ext cx="2042338" cy="1982042"/>
            <a:chOff x="2774521" y="2046333"/>
            <a:chExt cx="2042338" cy="1982042"/>
          </a:xfrm>
        </p:grpSpPr>
        <p:grpSp>
          <p:nvGrpSpPr>
            <p:cNvPr id="177" name="Group 176">
              <a:extLst>
                <a:ext uri="{FF2B5EF4-FFF2-40B4-BE49-F238E27FC236}">
                  <a16:creationId xmlns:a16="http://schemas.microsoft.com/office/drawing/2014/main" id="{9F194885-3447-0D96-8399-D2933924E8A1}"/>
                </a:ext>
              </a:extLst>
            </p:cNvPr>
            <p:cNvGrpSpPr/>
            <p:nvPr/>
          </p:nvGrpSpPr>
          <p:grpSpPr>
            <a:xfrm>
              <a:off x="2774521" y="2046333"/>
              <a:ext cx="2042338" cy="1982042"/>
              <a:chOff x="2774521" y="2046333"/>
              <a:chExt cx="2042338" cy="1982042"/>
            </a:xfrm>
          </p:grpSpPr>
          <p:sp>
            <p:nvSpPr>
              <p:cNvPr id="179" name="Rectangulo Horizon">
                <a:hlinkClick r:id="rId27" action="ppaction://hlinksldjump"/>
                <a:extLst>
                  <a:ext uri="{FF2B5EF4-FFF2-40B4-BE49-F238E27FC236}">
                    <a16:creationId xmlns:a16="http://schemas.microsoft.com/office/drawing/2014/main" id="{B5BD0178-7281-4B7F-10E4-CBE00617D65E}"/>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0" name="TextBox Compass FMT">
                <a:hlinkClick r:id="rId27" action="ppaction://hlinksldjump"/>
                <a:extLst>
                  <a:ext uri="{FF2B5EF4-FFF2-40B4-BE49-F238E27FC236}">
                    <a16:creationId xmlns:a16="http://schemas.microsoft.com/office/drawing/2014/main" id="{D3061119-2AAD-E51E-0E9D-B33F50218FB8}"/>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78" name="Picture 177">
              <a:hlinkClick r:id="rId27" action="ppaction://hlinksldjump"/>
              <a:extLst>
                <a:ext uri="{FF2B5EF4-FFF2-40B4-BE49-F238E27FC236}">
                  <a16:creationId xmlns:a16="http://schemas.microsoft.com/office/drawing/2014/main" id="{36805D6E-A4F9-3A4E-4260-4A3047855C0B}"/>
                </a:ext>
              </a:extLst>
            </p:cNvPr>
            <p:cNvPicPr>
              <a:picLocks noChangeAspect="1"/>
            </p:cNvPicPr>
            <p:nvPr/>
          </p:nvPicPr>
          <p:blipFill rotWithShape="1">
            <a:blip r:embed="rId28"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81" name="HORIZON">
            <a:extLst>
              <a:ext uri="{FF2B5EF4-FFF2-40B4-BE49-F238E27FC236}">
                <a16:creationId xmlns:a16="http://schemas.microsoft.com/office/drawing/2014/main" id="{6F7F5018-1776-5FCA-2FB9-7A13F877E594}"/>
              </a:ext>
            </a:extLst>
          </p:cNvPr>
          <p:cNvGrpSpPr/>
          <p:nvPr/>
        </p:nvGrpSpPr>
        <p:grpSpPr>
          <a:xfrm>
            <a:off x="14110573" y="1885505"/>
            <a:ext cx="2062983" cy="1982042"/>
            <a:chOff x="443243" y="2046333"/>
            <a:chExt cx="2062983" cy="1982042"/>
          </a:xfrm>
        </p:grpSpPr>
        <p:sp>
          <p:nvSpPr>
            <p:cNvPr id="182" name="Rectangulo Horizon">
              <a:hlinkClick r:id="rId29" action="ppaction://hlinksldjump"/>
              <a:extLst>
                <a:ext uri="{FF2B5EF4-FFF2-40B4-BE49-F238E27FC236}">
                  <a16:creationId xmlns:a16="http://schemas.microsoft.com/office/drawing/2014/main" id="{076BAA08-FB40-4537-B0D3-DA3ABE733030}"/>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3" name="TextBox Horizon">
              <a:hlinkClick r:id="rId29" action="ppaction://hlinksldjump"/>
              <a:extLst>
                <a:ext uri="{FF2B5EF4-FFF2-40B4-BE49-F238E27FC236}">
                  <a16:creationId xmlns:a16="http://schemas.microsoft.com/office/drawing/2014/main" id="{1138484F-2787-7686-C0B7-0DCF8361B80C}"/>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84" name="Product image Horizon">
              <a:hlinkClick r:id="rId29" action="ppaction://hlinksldjump"/>
              <a:extLst>
                <a:ext uri="{FF2B5EF4-FFF2-40B4-BE49-F238E27FC236}">
                  <a16:creationId xmlns:a16="http://schemas.microsoft.com/office/drawing/2014/main" id="{5DFFE289-BC06-5FA0-F211-3C22EA274FF8}"/>
                </a:ext>
              </a:extLst>
            </p:cNvPr>
            <p:cNvPicPr>
              <a:picLocks noChangeAspect="1"/>
            </p:cNvPicPr>
            <p:nvPr/>
          </p:nvPicPr>
          <p:blipFill rotWithShape="1">
            <a:blip r:embed="rId30"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grpSp>
        <p:nvGrpSpPr>
          <p:cNvPr id="185" name="Table elevation range">
            <a:extLst>
              <a:ext uri="{FF2B5EF4-FFF2-40B4-BE49-F238E27FC236}">
                <a16:creationId xmlns:a16="http://schemas.microsoft.com/office/drawing/2014/main" id="{B037449C-FE2D-B75C-10D9-354C83028038}"/>
              </a:ext>
            </a:extLst>
          </p:cNvPr>
          <p:cNvGrpSpPr/>
          <p:nvPr/>
        </p:nvGrpSpPr>
        <p:grpSpPr>
          <a:xfrm>
            <a:off x="13894827" y="2415608"/>
            <a:ext cx="5838367" cy="323165"/>
            <a:chOff x="7915624" y="2368473"/>
            <a:chExt cx="5838367" cy="323165"/>
          </a:xfrm>
        </p:grpSpPr>
        <p:sp>
          <p:nvSpPr>
            <p:cNvPr id="186" name="TextBox 185">
              <a:extLst>
                <a:ext uri="{FF2B5EF4-FFF2-40B4-BE49-F238E27FC236}">
                  <a16:creationId xmlns:a16="http://schemas.microsoft.com/office/drawing/2014/main" id="{AC82CC93-EC0B-9EDE-00D3-DBAC6816D72A}"/>
                </a:ext>
              </a:extLst>
            </p:cNvPr>
            <p:cNvSpPr txBox="1"/>
            <p:nvPr/>
          </p:nvSpPr>
          <p:spPr>
            <a:xfrm>
              <a:off x="7915624" y="2368473"/>
              <a:ext cx="2748499" cy="323165"/>
            </a:xfrm>
            <a:prstGeom prst="rect">
              <a:avLst/>
            </a:prstGeom>
            <a:solidFill>
              <a:srgbClr val="F47F26"/>
            </a:solidFill>
            <a:ln>
              <a:noFill/>
            </a:ln>
          </p:spPr>
          <p:txBody>
            <a:bodyPr wrap="square" rtlCol="0">
              <a:spAutoFit/>
            </a:bodyPr>
            <a:lstStyle/>
            <a:p>
              <a:r>
                <a:rPr lang="es-MX" sz="1500" dirty="0">
                  <a:solidFill>
                    <a:schemeClr val="bg1"/>
                  </a:solidFill>
                  <a:latin typeface="FRUTIGER LT 45 LIGHT" panose="02000503000000000000" pitchFamily="2" charset="0"/>
                </a:rPr>
                <a:t>Rango de elevación de la mesa</a:t>
              </a:r>
              <a:endParaRPr lang="en-MX" sz="1500" dirty="0">
                <a:solidFill>
                  <a:schemeClr val="bg1"/>
                </a:solidFill>
                <a:latin typeface="FRUTIGER LT 45 LIGHT" panose="02000503000000000000" pitchFamily="2" charset="0"/>
              </a:endParaRPr>
            </a:p>
          </p:txBody>
        </p:sp>
        <p:sp>
          <p:nvSpPr>
            <p:cNvPr id="187" name="TextBox 186">
              <a:extLst>
                <a:ext uri="{FF2B5EF4-FFF2-40B4-BE49-F238E27FC236}">
                  <a16:creationId xmlns:a16="http://schemas.microsoft.com/office/drawing/2014/main" id="{B3B1C067-DF62-67E9-C857-F26F718A50F5}"/>
                </a:ext>
              </a:extLst>
            </p:cNvPr>
            <p:cNvSpPr txBox="1"/>
            <p:nvPr/>
          </p:nvSpPr>
          <p:spPr>
            <a:xfrm>
              <a:off x="10708293" y="2368473"/>
              <a:ext cx="3045698" cy="323165"/>
            </a:xfrm>
            <a:prstGeom prst="rect">
              <a:avLst/>
            </a:prstGeom>
            <a:solidFill>
              <a:srgbClr val="F47F26"/>
            </a:solidFill>
            <a:ln>
              <a:noFill/>
            </a:ln>
          </p:spPr>
          <p:txBody>
            <a:bodyPr wrap="square" rtlCol="0">
              <a:spAutoFit/>
            </a:bodyPr>
            <a:lstStyle/>
            <a:p>
              <a:r>
                <a:rPr lang="en-MX" sz="1500">
                  <a:solidFill>
                    <a:schemeClr val="bg1"/>
                  </a:solidFill>
                  <a:latin typeface="FRUTIGER LT 45 LIGHT" panose="02000503000000000000" pitchFamily="2" charset="0"/>
                </a:rPr>
                <a:t>19.9 - 51.2 inches (</a:t>
              </a:r>
              <a:r>
                <a:rPr lang="es-MX" sz="1500">
                  <a:solidFill>
                    <a:schemeClr val="bg1"/>
                  </a:solidFill>
                  <a:latin typeface="FRUTIGER LT 45 LIGHT" panose="02000503000000000000" pitchFamily="2" charset="0"/>
                </a:rPr>
                <a:t>mesa de 2 vías</a:t>
              </a:r>
              <a:r>
                <a:rPr lang="en-MX" sz="1500">
                  <a:solidFill>
                    <a:schemeClr val="bg1"/>
                  </a:solidFill>
                  <a:latin typeface="FRUTIGER LT 45 LIGHT" panose="02000503000000000000" pitchFamily="2" charset="0"/>
                </a:rPr>
                <a:t>)</a:t>
              </a:r>
            </a:p>
          </p:txBody>
        </p:sp>
      </p:grpSp>
      <p:grpSp>
        <p:nvGrpSpPr>
          <p:cNvPr id="188" name="Tech Specs Table Top dimensions">
            <a:extLst>
              <a:ext uri="{FF2B5EF4-FFF2-40B4-BE49-F238E27FC236}">
                <a16:creationId xmlns:a16="http://schemas.microsoft.com/office/drawing/2014/main" id="{5ADE522D-C7F9-09AD-B974-A2B27140DAA5}"/>
              </a:ext>
            </a:extLst>
          </p:cNvPr>
          <p:cNvGrpSpPr/>
          <p:nvPr/>
        </p:nvGrpSpPr>
        <p:grpSpPr>
          <a:xfrm>
            <a:off x="13894827" y="2827105"/>
            <a:ext cx="5838365" cy="323165"/>
            <a:chOff x="7915624" y="2813563"/>
            <a:chExt cx="5838365" cy="323165"/>
          </a:xfrm>
        </p:grpSpPr>
        <p:sp>
          <p:nvSpPr>
            <p:cNvPr id="189" name="TextBox 188">
              <a:extLst>
                <a:ext uri="{FF2B5EF4-FFF2-40B4-BE49-F238E27FC236}">
                  <a16:creationId xmlns:a16="http://schemas.microsoft.com/office/drawing/2014/main" id="{4DA0B06D-892E-393D-ABAC-2FA988AE0D6B}"/>
                </a:ext>
              </a:extLst>
            </p:cNvPr>
            <p:cNvSpPr txBox="1"/>
            <p:nvPr/>
          </p:nvSpPr>
          <p:spPr>
            <a:xfrm>
              <a:off x="7915624" y="2813563"/>
              <a:ext cx="2748499" cy="323165"/>
            </a:xfrm>
            <a:prstGeom prst="rect">
              <a:avLst/>
            </a:prstGeom>
            <a:solidFill>
              <a:srgbClr val="F47F26"/>
            </a:solidFill>
            <a:ln>
              <a:noFill/>
            </a:ln>
          </p:spPr>
          <p:txBody>
            <a:bodyPr wrap="square" rtlCol="0">
              <a:spAutoFit/>
            </a:bodyPr>
            <a:lstStyle/>
            <a:p>
              <a:r>
                <a:rPr lang="es-MX" sz="1500">
                  <a:solidFill>
                    <a:schemeClr val="bg1"/>
                  </a:solidFill>
                  <a:latin typeface="FRUTIGER LT 45 LIGHT" panose="02000503000000000000" pitchFamily="2" charset="0"/>
                </a:rPr>
                <a:t>Dimensiones de la mesa</a:t>
              </a:r>
              <a:endParaRPr lang="en-MX" sz="1500">
                <a:solidFill>
                  <a:schemeClr val="bg1"/>
                </a:solidFill>
                <a:latin typeface="FRUTIGER LT 45 LIGHT" panose="02000503000000000000" pitchFamily="2" charset="0"/>
              </a:endParaRPr>
            </a:p>
          </p:txBody>
        </p:sp>
        <p:sp>
          <p:nvSpPr>
            <p:cNvPr id="190" name="TextBox 189">
              <a:extLst>
                <a:ext uri="{FF2B5EF4-FFF2-40B4-BE49-F238E27FC236}">
                  <a16:creationId xmlns:a16="http://schemas.microsoft.com/office/drawing/2014/main" id="{10753119-0F61-58CE-0D52-F8D1E054222C}"/>
                </a:ext>
              </a:extLst>
            </p:cNvPr>
            <p:cNvSpPr txBox="1"/>
            <p:nvPr/>
          </p:nvSpPr>
          <p:spPr>
            <a:xfrm>
              <a:off x="10708290" y="2813563"/>
              <a:ext cx="3045699" cy="323165"/>
            </a:xfrm>
            <a:prstGeom prst="rect">
              <a:avLst/>
            </a:prstGeom>
            <a:solidFill>
              <a:srgbClr val="F47F26"/>
            </a:solidFill>
            <a:ln>
              <a:noFill/>
            </a:ln>
          </p:spPr>
          <p:txBody>
            <a:bodyPr wrap="square" rtlCol="0">
              <a:spAutoFit/>
            </a:bodyPr>
            <a:lstStyle/>
            <a:p>
              <a:r>
                <a:rPr lang="en-MX" sz="1500">
                  <a:solidFill>
                    <a:schemeClr val="bg1"/>
                  </a:solidFill>
                  <a:latin typeface="FRUTIGER LT 45 LIGHT" panose="02000503000000000000" pitchFamily="2" charset="0"/>
                </a:rPr>
                <a:t>94.5 x 33.5 inches</a:t>
              </a:r>
            </a:p>
          </p:txBody>
        </p:sp>
      </p:grpSp>
      <p:grpSp>
        <p:nvGrpSpPr>
          <p:cNvPr id="191" name="Tech Specs Table weight limit">
            <a:extLst>
              <a:ext uri="{FF2B5EF4-FFF2-40B4-BE49-F238E27FC236}">
                <a16:creationId xmlns:a16="http://schemas.microsoft.com/office/drawing/2014/main" id="{A2782AAD-991B-B01B-E4FD-B65200F9963C}"/>
              </a:ext>
            </a:extLst>
          </p:cNvPr>
          <p:cNvGrpSpPr/>
          <p:nvPr/>
        </p:nvGrpSpPr>
        <p:grpSpPr>
          <a:xfrm>
            <a:off x="13894827" y="3238602"/>
            <a:ext cx="5838365" cy="323165"/>
            <a:chOff x="7915624" y="3268594"/>
            <a:chExt cx="5838365" cy="323165"/>
          </a:xfrm>
        </p:grpSpPr>
        <p:sp>
          <p:nvSpPr>
            <p:cNvPr id="192" name="TextBox 191">
              <a:extLst>
                <a:ext uri="{FF2B5EF4-FFF2-40B4-BE49-F238E27FC236}">
                  <a16:creationId xmlns:a16="http://schemas.microsoft.com/office/drawing/2014/main" id="{5F63178F-40A6-B6CE-54FD-5338D095178C}"/>
                </a:ext>
              </a:extLst>
            </p:cNvPr>
            <p:cNvSpPr txBox="1"/>
            <p:nvPr/>
          </p:nvSpPr>
          <p:spPr>
            <a:xfrm>
              <a:off x="7915624" y="3268594"/>
              <a:ext cx="2729931" cy="323165"/>
            </a:xfrm>
            <a:prstGeom prst="rect">
              <a:avLst/>
            </a:prstGeom>
            <a:solidFill>
              <a:srgbClr val="F47F26"/>
            </a:solidFill>
            <a:ln>
              <a:noFill/>
            </a:ln>
          </p:spPr>
          <p:txBody>
            <a:bodyPr wrap="square" rtlCol="0">
              <a:spAutoFit/>
            </a:bodyPr>
            <a:lstStyle/>
            <a:p>
              <a:r>
                <a:rPr lang="es-MX" sz="1500">
                  <a:solidFill>
                    <a:schemeClr val="bg1"/>
                  </a:solidFill>
                  <a:latin typeface="FRUTIGER LT 45 LIGHT" panose="02000503000000000000" pitchFamily="2" charset="0"/>
                </a:rPr>
                <a:t>Peso límite de la mesa</a:t>
              </a:r>
              <a:endParaRPr lang="en-MX" sz="1500">
                <a:solidFill>
                  <a:schemeClr val="bg1"/>
                </a:solidFill>
                <a:latin typeface="FRUTIGER LT 45 LIGHT" panose="02000503000000000000" pitchFamily="2" charset="0"/>
              </a:endParaRPr>
            </a:p>
          </p:txBody>
        </p:sp>
        <p:sp>
          <p:nvSpPr>
            <p:cNvPr id="193" name="TextBox 192">
              <a:extLst>
                <a:ext uri="{FF2B5EF4-FFF2-40B4-BE49-F238E27FC236}">
                  <a16:creationId xmlns:a16="http://schemas.microsoft.com/office/drawing/2014/main" id="{4DDCC0CD-50C9-4EE5-A172-F38E299E6015}"/>
                </a:ext>
              </a:extLst>
            </p:cNvPr>
            <p:cNvSpPr txBox="1"/>
            <p:nvPr/>
          </p:nvSpPr>
          <p:spPr>
            <a:xfrm>
              <a:off x="10708288" y="3268594"/>
              <a:ext cx="3045701" cy="323165"/>
            </a:xfrm>
            <a:prstGeom prst="rect">
              <a:avLst/>
            </a:prstGeom>
            <a:solidFill>
              <a:srgbClr val="F47F26"/>
            </a:solidFill>
            <a:ln>
              <a:noFill/>
            </a:ln>
          </p:spPr>
          <p:txBody>
            <a:bodyPr wrap="square" rtlCol="0">
              <a:spAutoFit/>
            </a:bodyPr>
            <a:lstStyle/>
            <a:p>
              <a:r>
                <a:rPr lang="en-MX" sz="1500">
                  <a:solidFill>
                    <a:schemeClr val="bg1"/>
                  </a:solidFill>
                  <a:latin typeface="FRUTIGER LT 45 LIGHT" panose="02000503000000000000" pitchFamily="2" charset="0"/>
                </a:rPr>
                <a:t>584 lbs D</a:t>
              </a:r>
              <a:r>
                <a:rPr lang="es-MX" sz="1500">
                  <a:solidFill>
                    <a:schemeClr val="bg1"/>
                  </a:solidFill>
                  <a:latin typeface="FRUTIGER LT 45 LIGHT" panose="02000503000000000000" pitchFamily="2" charset="0"/>
                </a:rPr>
                <a:t>i</a:t>
              </a:r>
              <a:r>
                <a:rPr lang="en-MX" sz="1500">
                  <a:solidFill>
                    <a:schemeClr val="bg1"/>
                  </a:solidFill>
                  <a:latin typeface="FRUTIGER LT 45 LIGHT" panose="02000503000000000000" pitchFamily="2" charset="0"/>
                </a:rPr>
                <a:t>n</a:t>
              </a:r>
              <a:r>
                <a:rPr lang="es-MX" sz="1500">
                  <a:solidFill>
                    <a:schemeClr val="bg1"/>
                  </a:solidFill>
                  <a:latin typeface="FRUTIGER LT 45 LIGHT" panose="02000503000000000000" pitchFamily="2" charset="0"/>
                </a:rPr>
                <a:t>á</a:t>
              </a:r>
              <a:r>
                <a:rPr lang="en-MX" sz="1500">
                  <a:solidFill>
                    <a:schemeClr val="bg1"/>
                  </a:solidFill>
                  <a:latin typeface="FRUTIGER LT 45 LIGHT" panose="02000503000000000000" pitchFamily="2" charset="0"/>
                </a:rPr>
                <a:t>mic</a:t>
              </a:r>
              <a:r>
                <a:rPr lang="es-MX" sz="1500">
                  <a:solidFill>
                    <a:schemeClr val="bg1"/>
                  </a:solidFill>
                  <a:latin typeface="FRUTIGER LT 45 LIGHT" panose="02000503000000000000" pitchFamily="2" charset="0"/>
                </a:rPr>
                <a:t>a</a:t>
              </a:r>
              <a:endParaRPr lang="en-MX" sz="1500">
                <a:solidFill>
                  <a:schemeClr val="bg1"/>
                </a:solidFill>
                <a:latin typeface="FRUTIGER LT 45 LIGHT" panose="02000503000000000000" pitchFamily="2" charset="0"/>
              </a:endParaRPr>
            </a:p>
          </p:txBody>
        </p:sp>
      </p:grpSp>
      <p:grpSp>
        <p:nvGrpSpPr>
          <p:cNvPr id="194" name="Tech Specs Table limit weight">
            <a:extLst>
              <a:ext uri="{FF2B5EF4-FFF2-40B4-BE49-F238E27FC236}">
                <a16:creationId xmlns:a16="http://schemas.microsoft.com/office/drawing/2014/main" id="{FE84B5DD-429A-C5EB-D799-BC698B82768E}"/>
              </a:ext>
            </a:extLst>
          </p:cNvPr>
          <p:cNvGrpSpPr/>
          <p:nvPr/>
        </p:nvGrpSpPr>
        <p:grpSpPr>
          <a:xfrm>
            <a:off x="13894827" y="3650098"/>
            <a:ext cx="5838366" cy="323165"/>
            <a:chOff x="7915624" y="3744368"/>
            <a:chExt cx="5838366" cy="323165"/>
          </a:xfrm>
        </p:grpSpPr>
        <p:sp>
          <p:nvSpPr>
            <p:cNvPr id="195" name="TextBox 194">
              <a:extLst>
                <a:ext uri="{FF2B5EF4-FFF2-40B4-BE49-F238E27FC236}">
                  <a16:creationId xmlns:a16="http://schemas.microsoft.com/office/drawing/2014/main" id="{E3E06113-C99D-33D7-7FA5-B3F4F5349ACF}"/>
                </a:ext>
              </a:extLst>
            </p:cNvPr>
            <p:cNvSpPr txBox="1"/>
            <p:nvPr/>
          </p:nvSpPr>
          <p:spPr>
            <a:xfrm>
              <a:off x="7915624" y="3744368"/>
              <a:ext cx="2729931" cy="323165"/>
            </a:xfrm>
            <a:prstGeom prst="rect">
              <a:avLst/>
            </a:prstGeom>
            <a:solidFill>
              <a:srgbClr val="F47F26"/>
            </a:solidFill>
            <a:ln>
              <a:noFill/>
            </a:ln>
          </p:spPr>
          <p:txBody>
            <a:bodyPr wrap="square" rtlCol="0">
              <a:spAutoFit/>
            </a:bodyPr>
            <a:lstStyle/>
            <a:p>
              <a:r>
                <a:rPr lang="es-MX" sz="1500" dirty="0">
                  <a:solidFill>
                    <a:schemeClr val="bg1"/>
                  </a:solidFill>
                  <a:latin typeface="FRUTIGER LT 45 LIGHT" panose="02000503000000000000" pitchFamily="2" charset="0"/>
                </a:rPr>
                <a:t>Peso límite de la mesa</a:t>
              </a:r>
              <a:endParaRPr lang="en-MX" sz="1500" dirty="0">
                <a:solidFill>
                  <a:schemeClr val="bg1"/>
                </a:solidFill>
                <a:latin typeface="FRUTIGER LT 45 LIGHT" panose="02000503000000000000" pitchFamily="2" charset="0"/>
              </a:endParaRPr>
            </a:p>
          </p:txBody>
        </p:sp>
        <p:sp>
          <p:nvSpPr>
            <p:cNvPr id="196" name="TextBox 195">
              <a:extLst>
                <a:ext uri="{FF2B5EF4-FFF2-40B4-BE49-F238E27FC236}">
                  <a16:creationId xmlns:a16="http://schemas.microsoft.com/office/drawing/2014/main" id="{DBCE92CE-674A-A5D5-0114-C4D33D345FAC}"/>
                </a:ext>
              </a:extLst>
            </p:cNvPr>
            <p:cNvSpPr txBox="1"/>
            <p:nvPr/>
          </p:nvSpPr>
          <p:spPr>
            <a:xfrm>
              <a:off x="10708290" y="3744368"/>
              <a:ext cx="3045700" cy="323165"/>
            </a:xfrm>
            <a:prstGeom prst="rect">
              <a:avLst/>
            </a:prstGeom>
            <a:solidFill>
              <a:srgbClr val="F47F26"/>
            </a:solidFill>
            <a:ln>
              <a:noFill/>
            </a:ln>
          </p:spPr>
          <p:txBody>
            <a:bodyPr wrap="square" rtlCol="0">
              <a:spAutoFit/>
            </a:bodyPr>
            <a:lstStyle/>
            <a:p>
              <a:r>
                <a:rPr lang="en-MX" sz="1500">
                  <a:solidFill>
                    <a:schemeClr val="bg1"/>
                  </a:solidFill>
                  <a:latin typeface="FRUTIGER LT 45 LIGHT" panose="02000503000000000000" pitchFamily="2" charset="0"/>
                </a:rPr>
                <a:t>716 lbs </a:t>
              </a:r>
              <a:r>
                <a:rPr lang="es-MX" sz="1500">
                  <a:solidFill>
                    <a:schemeClr val="bg1"/>
                  </a:solidFill>
                  <a:latin typeface="FRUTIGER LT 45 LIGHT" panose="02000503000000000000" pitchFamily="2" charset="0"/>
                </a:rPr>
                <a:t>Estática</a:t>
              </a:r>
              <a:endParaRPr lang="en-MX" sz="1500">
                <a:solidFill>
                  <a:schemeClr val="bg1"/>
                </a:solidFill>
                <a:latin typeface="FRUTIGER LT 45 LIGHT" panose="02000503000000000000" pitchFamily="2" charset="0"/>
              </a:endParaRPr>
            </a:p>
          </p:txBody>
        </p:sp>
      </p:grpSp>
      <p:sp>
        <p:nvSpPr>
          <p:cNvPr id="197" name="Subtitle Tech Specs">
            <a:extLst>
              <a:ext uri="{FF2B5EF4-FFF2-40B4-BE49-F238E27FC236}">
                <a16:creationId xmlns:a16="http://schemas.microsoft.com/office/drawing/2014/main" id="{93E69AA9-5262-A11B-00E6-CFA4D3BA9F58}"/>
              </a:ext>
            </a:extLst>
          </p:cNvPr>
          <p:cNvSpPr txBox="1"/>
          <p:nvPr/>
        </p:nvSpPr>
        <p:spPr>
          <a:xfrm>
            <a:off x="13824040" y="1509389"/>
            <a:ext cx="2633726" cy="307777"/>
          </a:xfrm>
          <a:prstGeom prst="rect">
            <a:avLst/>
          </a:prstGeom>
          <a:noFill/>
        </p:spPr>
        <p:txBody>
          <a:bodyPr wrap="square" rtlCol="0">
            <a:spAutoFit/>
          </a:bodyPr>
          <a:lstStyle/>
          <a:p>
            <a:r>
              <a:rPr lang="es-MX" sz="1400" dirty="0">
                <a:solidFill>
                  <a:srgbClr val="F47F26"/>
                </a:solidFill>
                <a:latin typeface="FRUTIGER LT 45 LIGHT" panose="02000503000000000000" pitchFamily="2" charset="0"/>
              </a:rPr>
              <a:t>Especificaciones Técnicas</a:t>
            </a:r>
          </a:p>
        </p:txBody>
      </p:sp>
      <p:sp>
        <p:nvSpPr>
          <p:cNvPr id="198" name="Feature Table Tilt">
            <a:hlinkClick r:id="rId31" action="ppaction://hlinksldjump"/>
            <a:extLst>
              <a:ext uri="{FF2B5EF4-FFF2-40B4-BE49-F238E27FC236}">
                <a16:creationId xmlns:a16="http://schemas.microsoft.com/office/drawing/2014/main" id="{399C6DF5-D8D8-0825-B058-906D8EB7F0D2}"/>
              </a:ext>
            </a:extLst>
          </p:cNvPr>
          <p:cNvSpPr txBox="1"/>
          <p:nvPr/>
        </p:nvSpPr>
        <p:spPr>
          <a:xfrm>
            <a:off x="13894827" y="2154076"/>
            <a:ext cx="3557596" cy="369332"/>
          </a:xfrm>
          <a:prstGeom prst="rect">
            <a:avLst/>
          </a:prstGeom>
          <a:solidFill>
            <a:srgbClr val="F47F26"/>
          </a:solidFill>
          <a:ln>
            <a:noFill/>
          </a:ln>
        </p:spPr>
        <p:txBody>
          <a:bodyPr wrap="square" rtlCol="0">
            <a:spAutoFit/>
          </a:bodyPr>
          <a:lstStyle/>
          <a:p>
            <a:r>
              <a:rPr lang="es-MX" dirty="0">
                <a:solidFill>
                  <a:schemeClr val="bg1"/>
                </a:solidFill>
              </a:rPr>
              <a:t>Inclinación de la mesa</a:t>
            </a:r>
            <a:endParaRPr lang="en-MX" dirty="0">
              <a:solidFill>
                <a:schemeClr val="bg1"/>
              </a:solidFill>
            </a:endParaRPr>
          </a:p>
        </p:txBody>
      </p:sp>
      <p:sp>
        <p:nvSpPr>
          <p:cNvPr id="199" name="Feature Comfort Pack">
            <a:hlinkClick r:id="rId32" action="ppaction://hlinksldjump"/>
            <a:extLst>
              <a:ext uri="{FF2B5EF4-FFF2-40B4-BE49-F238E27FC236}">
                <a16:creationId xmlns:a16="http://schemas.microsoft.com/office/drawing/2014/main" id="{72975EB2-0BD4-D64F-A81A-EC2CC463E34F}"/>
              </a:ext>
            </a:extLst>
          </p:cNvPr>
          <p:cNvSpPr txBox="1"/>
          <p:nvPr/>
        </p:nvSpPr>
        <p:spPr>
          <a:xfrm>
            <a:off x="13894826" y="2572674"/>
            <a:ext cx="3557597" cy="369332"/>
          </a:xfrm>
          <a:prstGeom prst="rect">
            <a:avLst/>
          </a:prstGeom>
          <a:solidFill>
            <a:srgbClr val="F47F26"/>
          </a:solidFill>
          <a:ln>
            <a:noFill/>
          </a:ln>
        </p:spPr>
        <p:txBody>
          <a:bodyPr wrap="square" rtlCol="0">
            <a:spAutoFit/>
          </a:bodyPr>
          <a:lstStyle/>
          <a:p>
            <a:r>
              <a:rPr lang="en-US">
                <a:solidFill>
                  <a:schemeClr val="bg1"/>
                </a:solidFill>
              </a:rPr>
              <a:t>Comfort Pack</a:t>
            </a:r>
            <a:endParaRPr lang="en-MX">
              <a:solidFill>
                <a:schemeClr val="bg1"/>
              </a:solidFill>
            </a:endParaRPr>
          </a:p>
        </p:txBody>
      </p:sp>
      <p:sp>
        <p:nvSpPr>
          <p:cNvPr id="200" name="Feature Auto LLI">
            <a:hlinkClick r:id="rId33" action="ppaction://hlinksldjump"/>
            <a:extLst>
              <a:ext uri="{FF2B5EF4-FFF2-40B4-BE49-F238E27FC236}">
                <a16:creationId xmlns:a16="http://schemas.microsoft.com/office/drawing/2014/main" id="{A1E63FFD-3059-2A75-BA97-F868F4E5FDF3}"/>
              </a:ext>
            </a:extLst>
          </p:cNvPr>
          <p:cNvSpPr txBox="1"/>
          <p:nvPr/>
        </p:nvSpPr>
        <p:spPr>
          <a:xfrm>
            <a:off x="13894826" y="2991272"/>
            <a:ext cx="3557597" cy="369332"/>
          </a:xfrm>
          <a:prstGeom prst="rect">
            <a:avLst/>
          </a:prstGeom>
          <a:solidFill>
            <a:srgbClr val="F47F26"/>
          </a:solidFill>
          <a:ln>
            <a:noFill/>
          </a:ln>
        </p:spPr>
        <p:txBody>
          <a:bodyPr wrap="square" rtlCol="0">
            <a:spAutoFit/>
          </a:bodyPr>
          <a:lstStyle/>
          <a:p>
            <a:r>
              <a:rPr lang="en-MX">
                <a:solidFill>
                  <a:schemeClr val="bg1"/>
                </a:solidFill>
              </a:rPr>
              <a:t>Auto LLI</a:t>
            </a:r>
          </a:p>
        </p:txBody>
      </p:sp>
      <p:sp>
        <p:nvSpPr>
          <p:cNvPr id="201" name="Feature Imaging a patient">
            <a:hlinkClick r:id="rId34" action="ppaction://hlinksldjump"/>
            <a:extLst>
              <a:ext uri="{FF2B5EF4-FFF2-40B4-BE49-F238E27FC236}">
                <a16:creationId xmlns:a16="http://schemas.microsoft.com/office/drawing/2014/main" id="{411C16DC-2248-9CF1-4A7A-F6C77E338D89}"/>
              </a:ext>
            </a:extLst>
          </p:cNvPr>
          <p:cNvSpPr txBox="1"/>
          <p:nvPr/>
        </p:nvSpPr>
        <p:spPr>
          <a:xfrm>
            <a:off x="13894826" y="3409870"/>
            <a:ext cx="3557597" cy="646331"/>
          </a:xfrm>
          <a:prstGeom prst="rect">
            <a:avLst/>
          </a:prstGeom>
          <a:solidFill>
            <a:srgbClr val="F47F26"/>
          </a:solidFill>
          <a:ln>
            <a:noFill/>
          </a:ln>
        </p:spPr>
        <p:txBody>
          <a:bodyPr wrap="square" rtlCol="0">
            <a:spAutoFit/>
          </a:bodyPr>
          <a:lstStyle/>
          <a:p>
            <a:r>
              <a:rPr lang="es-MX">
                <a:solidFill>
                  <a:schemeClr val="bg1"/>
                </a:solidFill>
              </a:rPr>
              <a:t>Adquirir imágenes de un paciente en camilla o de pie</a:t>
            </a:r>
            <a:endParaRPr lang="en-MX">
              <a:solidFill>
                <a:schemeClr val="bg1"/>
              </a:solidFill>
            </a:endParaRPr>
          </a:p>
        </p:txBody>
      </p:sp>
      <p:sp>
        <p:nvSpPr>
          <p:cNvPr id="202" name="Feature Go to position">
            <a:hlinkClick r:id="rId35" action="ppaction://hlinksldjump"/>
            <a:extLst>
              <a:ext uri="{FF2B5EF4-FFF2-40B4-BE49-F238E27FC236}">
                <a16:creationId xmlns:a16="http://schemas.microsoft.com/office/drawing/2014/main" id="{D8E78CED-5D8B-DDDD-2BD9-1E9B9D3BCF96}"/>
              </a:ext>
            </a:extLst>
          </p:cNvPr>
          <p:cNvSpPr txBox="1"/>
          <p:nvPr/>
        </p:nvSpPr>
        <p:spPr>
          <a:xfrm>
            <a:off x="13894826" y="4105467"/>
            <a:ext cx="3557597" cy="369332"/>
          </a:xfrm>
          <a:prstGeom prst="rect">
            <a:avLst/>
          </a:prstGeom>
          <a:solidFill>
            <a:srgbClr val="F47F26"/>
          </a:solidFill>
          <a:ln>
            <a:noFill/>
          </a:ln>
        </p:spPr>
        <p:txBody>
          <a:bodyPr wrap="square" rtlCol="0">
            <a:spAutoFit/>
          </a:bodyPr>
          <a:lstStyle/>
          <a:p>
            <a:r>
              <a:rPr lang="es-ES" err="1">
                <a:solidFill>
                  <a:schemeClr val="bg1"/>
                </a:solidFill>
              </a:rPr>
              <a:t>Go</a:t>
            </a:r>
            <a:r>
              <a:rPr lang="es-ES">
                <a:solidFill>
                  <a:schemeClr val="bg1"/>
                </a:solidFill>
              </a:rPr>
              <a:t> </a:t>
            </a:r>
            <a:r>
              <a:rPr lang="es-ES" err="1">
                <a:solidFill>
                  <a:schemeClr val="bg1"/>
                </a:solidFill>
              </a:rPr>
              <a:t>to</a:t>
            </a:r>
            <a:r>
              <a:rPr lang="es-ES">
                <a:solidFill>
                  <a:schemeClr val="bg1"/>
                </a:solidFill>
              </a:rPr>
              <a:t> position</a:t>
            </a:r>
            <a:endParaRPr lang="en-MX">
              <a:solidFill>
                <a:schemeClr val="bg1"/>
              </a:solidFill>
            </a:endParaRPr>
          </a:p>
        </p:txBody>
      </p:sp>
      <p:sp>
        <p:nvSpPr>
          <p:cNvPr id="203" name="Feature Tube display">
            <a:hlinkClick r:id="rId36" action="ppaction://hlinksldjump"/>
            <a:extLst>
              <a:ext uri="{FF2B5EF4-FFF2-40B4-BE49-F238E27FC236}">
                <a16:creationId xmlns:a16="http://schemas.microsoft.com/office/drawing/2014/main" id="{1470CF5F-065D-1C45-6D46-D77E5D40F997}"/>
              </a:ext>
            </a:extLst>
          </p:cNvPr>
          <p:cNvSpPr txBox="1"/>
          <p:nvPr/>
        </p:nvSpPr>
        <p:spPr>
          <a:xfrm>
            <a:off x="13894826" y="4524066"/>
            <a:ext cx="3557597" cy="923330"/>
          </a:xfrm>
          <a:prstGeom prst="rect">
            <a:avLst/>
          </a:prstGeom>
          <a:solidFill>
            <a:srgbClr val="F47F26"/>
          </a:solidFill>
          <a:ln>
            <a:noFill/>
          </a:ln>
        </p:spPr>
        <p:txBody>
          <a:bodyPr wrap="square" rtlCol="0">
            <a:spAutoFit/>
          </a:bodyPr>
          <a:lstStyle/>
          <a:p>
            <a:r>
              <a:rPr lang="es-MX">
                <a:solidFill>
                  <a:schemeClr val="bg1"/>
                </a:solidFill>
              </a:rPr>
              <a:t>La pantalla del cabezal del tubo permite ajustar técnicas y movimientos del equipo</a:t>
            </a:r>
            <a:endParaRPr lang="en-MX">
              <a:solidFill>
                <a:schemeClr val="bg1"/>
              </a:solidFill>
            </a:endParaRPr>
          </a:p>
        </p:txBody>
      </p:sp>
      <p:sp>
        <p:nvSpPr>
          <p:cNvPr id="204" name="Subtitle features">
            <a:extLst>
              <a:ext uri="{FF2B5EF4-FFF2-40B4-BE49-F238E27FC236}">
                <a16:creationId xmlns:a16="http://schemas.microsoft.com/office/drawing/2014/main" id="{BEFA86A7-2E85-0386-1688-7A2446C61240}"/>
              </a:ext>
            </a:extLst>
          </p:cNvPr>
          <p:cNvSpPr txBox="1"/>
          <p:nvPr/>
        </p:nvSpPr>
        <p:spPr>
          <a:xfrm>
            <a:off x="13824040" y="1191818"/>
            <a:ext cx="1737710" cy="400110"/>
          </a:xfrm>
          <a:prstGeom prst="rect">
            <a:avLst/>
          </a:prstGeom>
          <a:noFill/>
        </p:spPr>
        <p:txBody>
          <a:bodyPr wrap="square" rtlCol="0">
            <a:spAutoFit/>
          </a:bodyPr>
          <a:lstStyle/>
          <a:p>
            <a:pPr algn="ctr"/>
            <a:r>
              <a:rPr lang="es-MX" sz="2000" dirty="0">
                <a:solidFill>
                  <a:srgbClr val="F47F26"/>
                </a:solidFill>
                <a:latin typeface="FRUTIGER LT 45 LIGHT" panose="02000503000000000000" pitchFamily="2" charset="0"/>
              </a:rPr>
              <a:t>Características</a:t>
            </a:r>
          </a:p>
        </p:txBody>
      </p:sp>
      <p:sp>
        <p:nvSpPr>
          <p:cNvPr id="205" name="Subtitle Benefits">
            <a:extLst>
              <a:ext uri="{FF2B5EF4-FFF2-40B4-BE49-F238E27FC236}">
                <a16:creationId xmlns:a16="http://schemas.microsoft.com/office/drawing/2014/main" id="{FE947C01-3246-EF46-ADC3-52C688061E10}"/>
              </a:ext>
            </a:extLst>
          </p:cNvPr>
          <p:cNvSpPr txBox="1"/>
          <p:nvPr/>
        </p:nvSpPr>
        <p:spPr>
          <a:xfrm>
            <a:off x="-4227097" y="2441960"/>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sp>
        <p:nvSpPr>
          <p:cNvPr id="207" name="Subtitle Detector Compatibility">
            <a:extLst>
              <a:ext uri="{FF2B5EF4-FFF2-40B4-BE49-F238E27FC236}">
                <a16:creationId xmlns:a16="http://schemas.microsoft.com/office/drawing/2014/main" id="{6CFB8C21-BF52-540F-0FAC-7D2D1A983B43}"/>
              </a:ext>
            </a:extLst>
          </p:cNvPr>
          <p:cNvSpPr txBox="1"/>
          <p:nvPr/>
        </p:nvSpPr>
        <p:spPr>
          <a:xfrm>
            <a:off x="13824040" y="556674"/>
            <a:ext cx="4159015"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Compatibilidad de Detectores</a:t>
            </a:r>
          </a:p>
        </p:txBody>
      </p:sp>
      <p:sp>
        <p:nvSpPr>
          <p:cNvPr id="90" name="Menu Background">
            <a:extLst>
              <a:ext uri="{FF2B5EF4-FFF2-40B4-BE49-F238E27FC236}">
                <a16:creationId xmlns:a16="http://schemas.microsoft.com/office/drawing/2014/main" id="{DC385C0C-38AD-03F5-D243-5AE46A3D96BB}"/>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91" name="Menu Portafolio">
            <a:hlinkClick r:id="rId37" action="ppaction://hlinksldjump"/>
            <a:extLst>
              <a:ext uri="{FF2B5EF4-FFF2-40B4-BE49-F238E27FC236}">
                <a16:creationId xmlns:a16="http://schemas.microsoft.com/office/drawing/2014/main" id="{5810DE6F-F923-25C4-66C2-04541F3D6CE1}"/>
              </a:ext>
            </a:extLst>
          </p:cNvPr>
          <p:cNvSpPr txBox="1"/>
          <p:nvPr/>
        </p:nvSpPr>
        <p:spPr>
          <a:xfrm>
            <a:off x="8814465"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95" name="Menu End Presentation">
            <a:hlinkClick r:id="" action="ppaction://hlinkshowjump?jump=lastslide"/>
            <a:extLst>
              <a:ext uri="{FF2B5EF4-FFF2-40B4-BE49-F238E27FC236}">
                <a16:creationId xmlns:a16="http://schemas.microsoft.com/office/drawing/2014/main" id="{46169D1F-B250-7EC7-40AF-796E55D8FD00}"/>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96" name="Menu Detector">
            <a:hlinkClick r:id="rId38" action="ppaction://hlinksldjump"/>
            <a:extLst>
              <a:ext uri="{FF2B5EF4-FFF2-40B4-BE49-F238E27FC236}">
                <a16:creationId xmlns:a16="http://schemas.microsoft.com/office/drawing/2014/main" id="{809B5F08-641C-29E0-50B6-A125BDDE1711}"/>
              </a:ext>
            </a:extLst>
          </p:cNvPr>
          <p:cNvSpPr txBox="1"/>
          <p:nvPr/>
        </p:nvSpPr>
        <p:spPr>
          <a:xfrm>
            <a:off x="7407634"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97" name="Menu Photo Gallery">
            <a:hlinkClick r:id="rId39" action="ppaction://hlinksldjump"/>
            <a:extLst>
              <a:ext uri="{FF2B5EF4-FFF2-40B4-BE49-F238E27FC236}">
                <a16:creationId xmlns:a16="http://schemas.microsoft.com/office/drawing/2014/main" id="{85131F23-93F1-8D60-7F55-41550B4DCB56}"/>
              </a:ext>
            </a:extLst>
          </p:cNvPr>
          <p:cNvSpPr txBox="1"/>
          <p:nvPr/>
        </p:nvSpPr>
        <p:spPr>
          <a:xfrm>
            <a:off x="6000803"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Galería de Fotos</a:t>
            </a:r>
          </a:p>
        </p:txBody>
      </p:sp>
      <p:sp>
        <p:nvSpPr>
          <p:cNvPr id="118" name="Menu Benefits">
            <a:hlinkClick r:id="rId40" action="ppaction://hlinksldjump"/>
            <a:extLst>
              <a:ext uri="{FF2B5EF4-FFF2-40B4-BE49-F238E27FC236}">
                <a16:creationId xmlns:a16="http://schemas.microsoft.com/office/drawing/2014/main" id="{DF469276-6E43-9575-58D3-F109F18EED18}"/>
              </a:ext>
            </a:extLst>
          </p:cNvPr>
          <p:cNvSpPr txBox="1"/>
          <p:nvPr/>
        </p:nvSpPr>
        <p:spPr>
          <a:xfrm>
            <a:off x="459397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19" name="Menu Features">
            <a:hlinkClick r:id="rId41" action="ppaction://hlinksldjump"/>
            <a:extLst>
              <a:ext uri="{FF2B5EF4-FFF2-40B4-BE49-F238E27FC236}">
                <a16:creationId xmlns:a16="http://schemas.microsoft.com/office/drawing/2014/main" id="{FEA44334-4546-E856-4448-167C9356B044}"/>
              </a:ext>
            </a:extLst>
          </p:cNvPr>
          <p:cNvSpPr txBox="1"/>
          <p:nvPr/>
        </p:nvSpPr>
        <p:spPr>
          <a:xfrm>
            <a:off x="318714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Características</a:t>
            </a:r>
          </a:p>
        </p:txBody>
      </p:sp>
      <p:sp>
        <p:nvSpPr>
          <p:cNvPr id="120" name="Menu Specifications">
            <a:hlinkClick r:id="rId42" action="ppaction://hlinksldjump"/>
            <a:extLst>
              <a:ext uri="{FF2B5EF4-FFF2-40B4-BE49-F238E27FC236}">
                <a16:creationId xmlns:a16="http://schemas.microsoft.com/office/drawing/2014/main" id="{72F52371-8582-6AE1-D906-26838A5F5A01}"/>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21" name="Carestream Logo Menu">
            <a:hlinkClick r:id="" action="ppaction://hlinkshowjump?jump=firstslide"/>
            <a:extLst>
              <a:ext uri="{FF2B5EF4-FFF2-40B4-BE49-F238E27FC236}">
                <a16:creationId xmlns:a16="http://schemas.microsoft.com/office/drawing/2014/main" id="{F067D93F-A0F5-1316-4B8E-50AEB2ABEF83}"/>
              </a:ext>
            </a:extLst>
          </p:cNvPr>
          <p:cNvPicPr>
            <a:picLocks noChangeAspect="1"/>
          </p:cNvPicPr>
          <p:nvPr/>
        </p:nvPicPr>
        <p:blipFill>
          <a:blip r:embed="rId43"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208" name="DETECTORS">
            <a:extLst>
              <a:ext uri="{FF2B5EF4-FFF2-40B4-BE49-F238E27FC236}">
                <a16:creationId xmlns:a16="http://schemas.microsoft.com/office/drawing/2014/main" id="{E491D780-D5C0-F562-077C-4EF381F979C3}"/>
              </a:ext>
            </a:extLst>
          </p:cNvPr>
          <p:cNvGrpSpPr/>
          <p:nvPr/>
        </p:nvGrpSpPr>
        <p:grpSpPr>
          <a:xfrm>
            <a:off x="-7890919" y="4139232"/>
            <a:ext cx="2042338" cy="2120888"/>
            <a:chOff x="5247304" y="4372963"/>
            <a:chExt cx="2042338" cy="2120888"/>
          </a:xfrm>
        </p:grpSpPr>
        <p:sp>
          <p:nvSpPr>
            <p:cNvPr id="209" name="Rectangulo Detectors">
              <a:hlinkClick r:id="rId44" action="ppaction://hlinksldjump"/>
              <a:extLst>
                <a:ext uri="{FF2B5EF4-FFF2-40B4-BE49-F238E27FC236}">
                  <a16:creationId xmlns:a16="http://schemas.microsoft.com/office/drawing/2014/main" id="{E4C23217-A8ED-5515-68E5-14D064A642C0}"/>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10" name="TextBox Detectors">
              <a:hlinkClick r:id="rId44" action="ppaction://hlinksldjump"/>
              <a:extLst>
                <a:ext uri="{FF2B5EF4-FFF2-40B4-BE49-F238E27FC236}">
                  <a16:creationId xmlns:a16="http://schemas.microsoft.com/office/drawing/2014/main" id="{67D3FC37-8D05-F7E2-BD48-B3272BB135FC}"/>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11" name="Product image Detectors">
              <a:hlinkClick r:id="rId44" action="ppaction://hlinksldjump"/>
              <a:extLst>
                <a:ext uri="{FF2B5EF4-FFF2-40B4-BE49-F238E27FC236}">
                  <a16:creationId xmlns:a16="http://schemas.microsoft.com/office/drawing/2014/main" id="{CE9D2B01-31EB-B46D-6026-EA8B6229D02F}"/>
                </a:ext>
              </a:extLst>
            </p:cNvPr>
            <p:cNvPicPr>
              <a:picLocks noChangeAspect="1"/>
            </p:cNvPicPr>
            <p:nvPr/>
          </p:nvPicPr>
          <p:blipFill>
            <a:blip r:embed="rId45"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19894017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 name="Subtitle">
            <a:extLst>
              <a:ext uri="{FF2B5EF4-FFF2-40B4-BE49-F238E27FC236}">
                <a16:creationId xmlns:a16="http://schemas.microsoft.com/office/drawing/2014/main" id="{7884AC58-3568-C7F6-44B0-98135418B821}"/>
              </a:ext>
            </a:extLst>
          </p:cNvPr>
          <p:cNvSpPr txBox="1"/>
          <p:nvPr/>
        </p:nvSpPr>
        <p:spPr>
          <a:xfrm>
            <a:off x="4016493" y="1398870"/>
            <a:ext cx="4159015" cy="400110"/>
          </a:xfrm>
          <a:prstGeom prst="rect">
            <a:avLst/>
          </a:prstGeom>
          <a:noFill/>
        </p:spPr>
        <p:txBody>
          <a:bodyPr wrap="square" rtlCol="0">
            <a:spAutoFit/>
          </a:bodyPr>
          <a:lstStyle/>
          <a:p>
            <a:pPr algn="ctr"/>
            <a:r>
              <a:rPr lang="es-MX" sz="2000" dirty="0">
                <a:solidFill>
                  <a:srgbClr val="F47F26"/>
                </a:solidFill>
                <a:latin typeface="FRUTIGER LT 45 LIGHT" panose="02000503000000000000" pitchFamily="2" charset="0"/>
              </a:rPr>
              <a:t>Compatibilidad de Detectores</a:t>
            </a:r>
          </a:p>
        </p:txBody>
      </p:sp>
      <p:sp>
        <p:nvSpPr>
          <p:cNvPr id="125" name="Title">
            <a:extLst>
              <a:ext uri="{FF2B5EF4-FFF2-40B4-BE49-F238E27FC236}">
                <a16:creationId xmlns:a16="http://schemas.microsoft.com/office/drawing/2014/main" id="{7316AA5F-9AE1-79E2-3C5B-61610879D371}"/>
              </a:ext>
            </a:extLst>
          </p:cNvPr>
          <p:cNvSpPr txBox="1"/>
          <p:nvPr/>
        </p:nvSpPr>
        <p:spPr>
          <a:xfrm>
            <a:off x="4382764" y="1033672"/>
            <a:ext cx="3336174" cy="461665"/>
          </a:xfrm>
          <a:prstGeom prst="rect">
            <a:avLst/>
          </a:prstGeom>
          <a:noFill/>
        </p:spPr>
        <p:txBody>
          <a:bodyPr wrap="square" rtlCol="0">
            <a:spAutoFit/>
          </a:bodyPr>
          <a:lstStyle>
            <a:defPPr>
              <a:defRPr lang="en-SV"/>
            </a:defPPr>
            <a:lvl1pPr algn="ctr">
              <a:defRPr sz="2400" b="1">
                <a:latin typeface="FRUTIGER LT 65" panose="02000503000000000000" pitchFamily="2" charset="0"/>
              </a:defRPr>
            </a:lvl1pPr>
          </a:lstStyle>
          <a:p>
            <a:r>
              <a:rPr lang="en-US" dirty="0"/>
              <a:t>DRX-Excel Plus</a:t>
            </a:r>
          </a:p>
        </p:txBody>
      </p:sp>
      <p:sp>
        <p:nvSpPr>
          <p:cNvPr id="60" name="Can 59">
            <a:extLst>
              <a:ext uri="{FF2B5EF4-FFF2-40B4-BE49-F238E27FC236}">
                <a16:creationId xmlns:a16="http://schemas.microsoft.com/office/drawing/2014/main" id="{D70E17C9-56DC-48AD-A4D2-96AEABB71B78}"/>
              </a:ext>
            </a:extLst>
          </p:cNvPr>
          <p:cNvSpPr/>
          <p:nvPr/>
        </p:nvSpPr>
        <p:spPr>
          <a:xfrm>
            <a:off x="2749090" y="4950509"/>
            <a:ext cx="1633673" cy="467077"/>
          </a:xfrm>
          <a:prstGeom prst="can">
            <a:avLst>
              <a:gd name="adj" fmla="val 50000"/>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61" name="Picture 60">
            <a:hlinkClick r:id="rId3" action="ppaction://hlinksldjump"/>
            <a:extLst>
              <a:ext uri="{FF2B5EF4-FFF2-40B4-BE49-F238E27FC236}">
                <a16:creationId xmlns:a16="http://schemas.microsoft.com/office/drawing/2014/main" id="{4B418F76-876A-9823-9220-89303DDF43FF}"/>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004385" y="3882874"/>
            <a:ext cx="1123082" cy="1629447"/>
          </a:xfrm>
          <a:prstGeom prst="rect">
            <a:avLst/>
          </a:prstGeom>
          <a:noFill/>
        </p:spPr>
      </p:pic>
      <p:sp>
        <p:nvSpPr>
          <p:cNvPr id="63" name="CuadroTexto 25">
            <a:extLst>
              <a:ext uri="{FF2B5EF4-FFF2-40B4-BE49-F238E27FC236}">
                <a16:creationId xmlns:a16="http://schemas.microsoft.com/office/drawing/2014/main" id="{1CA538A2-3D06-7A98-0BE7-1711961A3B60}"/>
              </a:ext>
            </a:extLst>
          </p:cNvPr>
          <p:cNvSpPr txBox="1"/>
          <p:nvPr/>
        </p:nvSpPr>
        <p:spPr>
          <a:xfrm>
            <a:off x="3154596" y="5426189"/>
            <a:ext cx="822662" cy="338554"/>
          </a:xfrm>
          <a:prstGeom prst="rect">
            <a:avLst/>
          </a:prstGeom>
          <a:noFill/>
        </p:spPr>
        <p:txBody>
          <a:bodyPr wrap="none" rtlCol="0">
            <a:spAutoFit/>
          </a:bodyPr>
          <a:lstStyle>
            <a:defPPr>
              <a:defRPr lang="en-SV"/>
            </a:defPPr>
            <a:lvl1pPr algn="ctr">
              <a:defRPr sz="2400" b="1">
                <a:solidFill>
                  <a:schemeClr val="tx1">
                    <a:lumMod val="65000"/>
                    <a:lumOff val="35000"/>
                  </a:schemeClr>
                </a:solidFill>
                <a:latin typeface="Frutiger Bold" panose="020B0702020504020204" pitchFamily="34" charset="0"/>
              </a:defRPr>
            </a:lvl1pPr>
          </a:lstStyle>
          <a:p>
            <a:r>
              <a:rPr lang="es-MX" sz="1600">
                <a:latin typeface="FRUTIGER LT 45 LIGHT" panose="02000503000000000000" pitchFamily="2" charset="0"/>
              </a:rPr>
              <a:t>LUX 35</a:t>
            </a:r>
          </a:p>
        </p:txBody>
      </p:sp>
      <p:cxnSp>
        <p:nvCxnSpPr>
          <p:cNvPr id="66" name="Straight Connector 65">
            <a:extLst>
              <a:ext uri="{FF2B5EF4-FFF2-40B4-BE49-F238E27FC236}">
                <a16:creationId xmlns:a16="http://schemas.microsoft.com/office/drawing/2014/main" id="{7868C5C8-A2C9-4EE5-103B-5F5E931D688E}"/>
              </a:ext>
            </a:extLst>
          </p:cNvPr>
          <p:cNvCxnSpPr>
            <a:cxnSpLocks/>
            <a:stCxn id="77" idx="6"/>
          </p:cNvCxnSpPr>
          <p:nvPr/>
        </p:nvCxnSpPr>
        <p:spPr>
          <a:xfrm>
            <a:off x="3799466" y="3432349"/>
            <a:ext cx="4175966" cy="0"/>
          </a:xfrm>
          <a:prstGeom prst="line">
            <a:avLst/>
          </a:prstGeom>
          <a:ln w="50800">
            <a:solidFill>
              <a:srgbClr val="F57F25"/>
            </a:solidFill>
          </a:ln>
        </p:spPr>
        <p:style>
          <a:lnRef idx="1">
            <a:schemeClr val="accent1"/>
          </a:lnRef>
          <a:fillRef idx="0">
            <a:schemeClr val="accent1"/>
          </a:fillRef>
          <a:effectRef idx="0">
            <a:schemeClr val="accent1"/>
          </a:effectRef>
          <a:fontRef idx="minor">
            <a:schemeClr val="tx1"/>
          </a:fontRef>
        </p:style>
      </p:cxnSp>
      <p:grpSp>
        <p:nvGrpSpPr>
          <p:cNvPr id="13" name="Group 12">
            <a:extLst>
              <a:ext uri="{FF2B5EF4-FFF2-40B4-BE49-F238E27FC236}">
                <a16:creationId xmlns:a16="http://schemas.microsoft.com/office/drawing/2014/main" id="{E8E623A5-82FD-5F9C-6892-E1A83EAA7363}"/>
              </a:ext>
            </a:extLst>
          </p:cNvPr>
          <p:cNvGrpSpPr/>
          <p:nvPr/>
        </p:nvGrpSpPr>
        <p:grpSpPr>
          <a:xfrm>
            <a:off x="3332389" y="3198810"/>
            <a:ext cx="467077" cy="767413"/>
            <a:chOff x="2049817" y="2560527"/>
            <a:chExt cx="467077" cy="767413"/>
          </a:xfrm>
        </p:grpSpPr>
        <p:sp>
          <p:nvSpPr>
            <p:cNvPr id="68" name="Oval 67">
              <a:extLst>
                <a:ext uri="{FF2B5EF4-FFF2-40B4-BE49-F238E27FC236}">
                  <a16:creationId xmlns:a16="http://schemas.microsoft.com/office/drawing/2014/main" id="{B444C090-AE92-B015-9AD0-6EB454BA1091}"/>
                </a:ext>
              </a:extLst>
            </p:cNvPr>
            <p:cNvSpPr/>
            <p:nvPr/>
          </p:nvSpPr>
          <p:spPr>
            <a:xfrm>
              <a:off x="2204159" y="3172248"/>
              <a:ext cx="155692" cy="155692"/>
            </a:xfrm>
            <a:prstGeom prst="ellipse">
              <a:avLst/>
            </a:prstGeom>
            <a:solidFill>
              <a:srgbClr val="F57F25"/>
            </a:solidFill>
            <a:ln w="28575">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cxnSp>
          <p:nvCxnSpPr>
            <p:cNvPr id="69" name="Straight Connector 68">
              <a:extLst>
                <a:ext uri="{FF2B5EF4-FFF2-40B4-BE49-F238E27FC236}">
                  <a16:creationId xmlns:a16="http://schemas.microsoft.com/office/drawing/2014/main" id="{3F996B8A-DB06-1458-899A-4AC030DFCA5D}"/>
                </a:ext>
              </a:extLst>
            </p:cNvPr>
            <p:cNvCxnSpPr>
              <a:cxnSpLocks/>
            </p:cNvCxnSpPr>
            <p:nvPr/>
          </p:nvCxnSpPr>
          <p:spPr>
            <a:xfrm flipH="1">
              <a:off x="2279049" y="2879342"/>
              <a:ext cx="4307" cy="379281"/>
            </a:xfrm>
            <a:prstGeom prst="line">
              <a:avLst/>
            </a:prstGeom>
            <a:ln w="50800">
              <a:solidFill>
                <a:srgbClr val="F57F25"/>
              </a:solidFill>
            </a:ln>
          </p:spPr>
          <p:style>
            <a:lnRef idx="1">
              <a:schemeClr val="accent1"/>
            </a:lnRef>
            <a:fillRef idx="0">
              <a:schemeClr val="accent1"/>
            </a:fillRef>
            <a:effectRef idx="0">
              <a:schemeClr val="accent1"/>
            </a:effectRef>
            <a:fontRef idx="minor">
              <a:schemeClr val="tx1"/>
            </a:fontRef>
          </p:style>
        </p:cxnSp>
        <p:sp>
          <p:nvSpPr>
            <p:cNvPr id="77" name="Oval 76">
              <a:extLst>
                <a:ext uri="{FF2B5EF4-FFF2-40B4-BE49-F238E27FC236}">
                  <a16:creationId xmlns:a16="http://schemas.microsoft.com/office/drawing/2014/main" id="{1FE27FB3-07EB-A7D6-4DD8-BF65F0297EB7}"/>
                </a:ext>
              </a:extLst>
            </p:cNvPr>
            <p:cNvSpPr/>
            <p:nvPr/>
          </p:nvSpPr>
          <p:spPr>
            <a:xfrm>
              <a:off x="2049817" y="2560527"/>
              <a:ext cx="467077" cy="467077"/>
            </a:xfrm>
            <a:prstGeom prst="ellipse">
              <a:avLst/>
            </a:prstGeom>
            <a:solidFill>
              <a:srgbClr val="F57F25"/>
            </a:solidFill>
            <a:ln w="28575">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MX"/>
                <a:t>1</a:t>
              </a:r>
            </a:p>
          </p:txBody>
        </p:sp>
      </p:grpSp>
      <p:sp>
        <p:nvSpPr>
          <p:cNvPr id="82" name="Oval 81">
            <a:extLst>
              <a:ext uri="{FF2B5EF4-FFF2-40B4-BE49-F238E27FC236}">
                <a16:creationId xmlns:a16="http://schemas.microsoft.com/office/drawing/2014/main" id="{8AB36721-20E0-66D4-63B6-9A8A6303A618}"/>
              </a:ext>
            </a:extLst>
          </p:cNvPr>
          <p:cNvSpPr/>
          <p:nvPr/>
        </p:nvSpPr>
        <p:spPr>
          <a:xfrm>
            <a:off x="7897586" y="3881272"/>
            <a:ext cx="155692" cy="155692"/>
          </a:xfrm>
          <a:prstGeom prst="ellipse">
            <a:avLst/>
          </a:prstGeom>
          <a:solidFill>
            <a:srgbClr val="F57F25"/>
          </a:solidFill>
          <a:ln w="28575">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cxnSp>
        <p:nvCxnSpPr>
          <p:cNvPr id="83" name="Straight Connector 82">
            <a:extLst>
              <a:ext uri="{FF2B5EF4-FFF2-40B4-BE49-F238E27FC236}">
                <a16:creationId xmlns:a16="http://schemas.microsoft.com/office/drawing/2014/main" id="{B42DCABC-45FB-A1CB-11CE-15FF1FD200E1}"/>
              </a:ext>
            </a:extLst>
          </p:cNvPr>
          <p:cNvCxnSpPr>
            <a:cxnSpLocks/>
          </p:cNvCxnSpPr>
          <p:nvPr/>
        </p:nvCxnSpPr>
        <p:spPr>
          <a:xfrm>
            <a:off x="7966633" y="3377902"/>
            <a:ext cx="0" cy="582240"/>
          </a:xfrm>
          <a:prstGeom prst="line">
            <a:avLst/>
          </a:prstGeom>
          <a:ln w="50800">
            <a:solidFill>
              <a:srgbClr val="F57F25"/>
            </a:solidFill>
          </a:ln>
        </p:spPr>
        <p:style>
          <a:lnRef idx="1">
            <a:schemeClr val="accent1"/>
          </a:lnRef>
          <a:fillRef idx="0">
            <a:schemeClr val="accent1"/>
          </a:fillRef>
          <a:effectRef idx="0">
            <a:schemeClr val="accent1"/>
          </a:effectRef>
          <a:fontRef idx="minor">
            <a:schemeClr val="tx1"/>
          </a:fontRef>
        </p:style>
      </p:cxnSp>
      <p:sp>
        <p:nvSpPr>
          <p:cNvPr id="84" name="Oval 83">
            <a:extLst>
              <a:ext uri="{FF2B5EF4-FFF2-40B4-BE49-F238E27FC236}">
                <a16:creationId xmlns:a16="http://schemas.microsoft.com/office/drawing/2014/main" id="{6E4E3CE7-44B9-B1FC-7B9A-C11AA04FCC01}"/>
              </a:ext>
            </a:extLst>
          </p:cNvPr>
          <p:cNvSpPr/>
          <p:nvPr/>
        </p:nvSpPr>
        <p:spPr>
          <a:xfrm>
            <a:off x="7718937" y="3182392"/>
            <a:ext cx="467077" cy="467077"/>
          </a:xfrm>
          <a:prstGeom prst="ellipse">
            <a:avLst/>
          </a:prstGeom>
          <a:solidFill>
            <a:srgbClr val="F57F25"/>
          </a:solidFill>
          <a:ln w="28575">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MX"/>
              <a:t>2</a:t>
            </a:r>
          </a:p>
        </p:txBody>
      </p:sp>
      <p:sp>
        <p:nvSpPr>
          <p:cNvPr id="142" name="Can 141">
            <a:extLst>
              <a:ext uri="{FF2B5EF4-FFF2-40B4-BE49-F238E27FC236}">
                <a16:creationId xmlns:a16="http://schemas.microsoft.com/office/drawing/2014/main" id="{A3BAB065-C0E3-798F-F7C5-034EDCF466C5}"/>
              </a:ext>
            </a:extLst>
          </p:cNvPr>
          <p:cNvSpPr/>
          <p:nvPr/>
        </p:nvSpPr>
        <p:spPr>
          <a:xfrm>
            <a:off x="5515609" y="5221886"/>
            <a:ext cx="1249887" cy="315147"/>
          </a:xfrm>
          <a:prstGeom prst="can">
            <a:avLst>
              <a:gd name="adj" fmla="val 50000"/>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43" name="Picture 142">
            <a:hlinkClick r:id="rId5" action="ppaction://hlinksldjump"/>
            <a:extLst>
              <a:ext uri="{FF2B5EF4-FFF2-40B4-BE49-F238E27FC236}">
                <a16:creationId xmlns:a16="http://schemas.microsoft.com/office/drawing/2014/main" id="{C730F765-9EC4-9A7E-FC05-02C1051F4870}"/>
              </a:ext>
            </a:extLst>
          </p:cNvPr>
          <p:cNvPicPr>
            <a:picLocks noChangeAspect="1"/>
          </p:cNvPicPr>
          <p:nvPr/>
        </p:nvPicPr>
        <p:blipFill rotWithShape="1">
          <a:blip r:embed="rId6" cstate="screen">
            <a:clrChange>
              <a:clrFrom>
                <a:srgbClr val="FFFFFF"/>
              </a:clrFrom>
              <a:clrTo>
                <a:srgbClr val="FFFFFF">
                  <a:alpha val="0"/>
                </a:srgbClr>
              </a:clrTo>
            </a:clrChange>
            <a:alphaModFix/>
            <a:extLst>
              <a:ext uri="{28A0092B-C50C-407E-A947-70E740481C1C}">
                <a14:useLocalDpi xmlns:a14="http://schemas.microsoft.com/office/drawing/2010/main"/>
              </a:ext>
            </a:extLst>
          </a:blip>
          <a:srcRect/>
          <a:stretch/>
        </p:blipFill>
        <p:spPr>
          <a:xfrm>
            <a:off x="5724614" y="4518682"/>
            <a:ext cx="831877" cy="776651"/>
          </a:xfrm>
          <a:prstGeom prst="rect">
            <a:avLst/>
          </a:prstGeom>
          <a:effectLst>
            <a:reflection blurRad="6350" stA="23520" endPos="13775" dir="5400000" sy="-100000" algn="bl" rotWithShape="0"/>
          </a:effectLst>
        </p:spPr>
      </p:pic>
      <p:sp>
        <p:nvSpPr>
          <p:cNvPr id="144" name="CuadroTexto 25">
            <a:extLst>
              <a:ext uri="{FF2B5EF4-FFF2-40B4-BE49-F238E27FC236}">
                <a16:creationId xmlns:a16="http://schemas.microsoft.com/office/drawing/2014/main" id="{0484AF4C-47D0-2C69-19DA-BFD58135BE90}"/>
              </a:ext>
            </a:extLst>
          </p:cNvPr>
          <p:cNvSpPr txBox="1"/>
          <p:nvPr/>
        </p:nvSpPr>
        <p:spPr>
          <a:xfrm>
            <a:off x="5330876" y="5559200"/>
            <a:ext cx="1619354" cy="338554"/>
          </a:xfrm>
          <a:prstGeom prst="rect">
            <a:avLst/>
          </a:prstGeom>
          <a:noFill/>
        </p:spPr>
        <p:txBody>
          <a:bodyPr wrap="none" rtlCol="0">
            <a:spAutoFit/>
          </a:bodyPr>
          <a:lstStyle>
            <a:defPPr>
              <a:defRPr lang="en-SV"/>
            </a:defPPr>
            <a:lvl1pPr algn="ctr">
              <a:defRPr sz="2400" b="1">
                <a:solidFill>
                  <a:schemeClr val="tx1">
                    <a:lumMod val="65000"/>
                    <a:lumOff val="35000"/>
                  </a:schemeClr>
                </a:solidFill>
                <a:latin typeface="Frutiger Bold" panose="020B0702020504020204" pitchFamily="34" charset="0"/>
              </a:defRPr>
            </a:lvl1pPr>
          </a:lstStyle>
          <a:p>
            <a:r>
              <a:rPr lang="es-MX" sz="1600">
                <a:latin typeface="FRUTIGER LT 45 LIGHT" panose="02000503000000000000" pitchFamily="2" charset="0"/>
              </a:rPr>
              <a:t>DRX-Plus 3543C</a:t>
            </a:r>
          </a:p>
        </p:txBody>
      </p:sp>
      <p:sp>
        <p:nvSpPr>
          <p:cNvPr id="146" name="Can 145">
            <a:extLst>
              <a:ext uri="{FF2B5EF4-FFF2-40B4-BE49-F238E27FC236}">
                <a16:creationId xmlns:a16="http://schemas.microsoft.com/office/drawing/2014/main" id="{DBA0D921-A59C-AC11-B143-907BA8E5A84E}"/>
              </a:ext>
            </a:extLst>
          </p:cNvPr>
          <p:cNvSpPr/>
          <p:nvPr/>
        </p:nvSpPr>
        <p:spPr>
          <a:xfrm>
            <a:off x="7316753" y="5224325"/>
            <a:ext cx="1249887" cy="315147"/>
          </a:xfrm>
          <a:prstGeom prst="can">
            <a:avLst>
              <a:gd name="adj" fmla="val 50000"/>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47" name="CuadroTexto 25">
            <a:extLst>
              <a:ext uri="{FF2B5EF4-FFF2-40B4-BE49-F238E27FC236}">
                <a16:creationId xmlns:a16="http://schemas.microsoft.com/office/drawing/2014/main" id="{A04C1989-8375-D738-8D7D-03013BD66160}"/>
              </a:ext>
            </a:extLst>
          </p:cNvPr>
          <p:cNvSpPr txBox="1"/>
          <p:nvPr/>
        </p:nvSpPr>
        <p:spPr>
          <a:xfrm>
            <a:off x="7132020" y="5561639"/>
            <a:ext cx="1619354" cy="338554"/>
          </a:xfrm>
          <a:prstGeom prst="rect">
            <a:avLst/>
          </a:prstGeom>
          <a:noFill/>
        </p:spPr>
        <p:txBody>
          <a:bodyPr wrap="none" rtlCol="0">
            <a:spAutoFit/>
          </a:bodyPr>
          <a:lstStyle>
            <a:defPPr>
              <a:defRPr lang="en-SV"/>
            </a:defPPr>
            <a:lvl1pPr algn="ctr">
              <a:defRPr sz="2400" b="1">
                <a:solidFill>
                  <a:schemeClr val="tx1">
                    <a:lumMod val="65000"/>
                    <a:lumOff val="35000"/>
                  </a:schemeClr>
                </a:solidFill>
                <a:latin typeface="Frutiger Bold" panose="020B0702020504020204" pitchFamily="34" charset="0"/>
              </a:defRPr>
            </a:lvl1pPr>
          </a:lstStyle>
          <a:p>
            <a:r>
              <a:rPr lang="es-MX" sz="1600">
                <a:latin typeface="FRUTIGER LT 45 LIGHT" panose="02000503000000000000" pitchFamily="2" charset="0"/>
              </a:rPr>
              <a:t>DRX-Plus 4343C</a:t>
            </a:r>
          </a:p>
        </p:txBody>
      </p:sp>
      <p:pic>
        <p:nvPicPr>
          <p:cNvPr id="148" name="Picture 147">
            <a:hlinkClick r:id="rId7" action="ppaction://hlinksldjump"/>
            <a:extLst>
              <a:ext uri="{FF2B5EF4-FFF2-40B4-BE49-F238E27FC236}">
                <a16:creationId xmlns:a16="http://schemas.microsoft.com/office/drawing/2014/main" id="{B22DB6C2-0F76-CED0-752A-AF5B5222B109}"/>
              </a:ext>
            </a:extLst>
          </p:cNvPr>
          <p:cNvPicPr>
            <a:picLocks noChangeAspect="1"/>
          </p:cNvPicPr>
          <p:nvPr/>
        </p:nvPicPr>
        <p:blipFill rotWithShape="1">
          <a:blip r:embed="rId8" cstate="screen">
            <a:clrChange>
              <a:clrFrom>
                <a:srgbClr val="FEFEFE"/>
              </a:clrFrom>
              <a:clrTo>
                <a:srgbClr val="FEFEFE">
                  <a:alpha val="0"/>
                </a:srgbClr>
              </a:clrTo>
            </a:clrChange>
            <a:extLst>
              <a:ext uri="{28A0092B-C50C-407E-A947-70E740481C1C}">
                <a14:useLocalDpi xmlns:a14="http://schemas.microsoft.com/office/drawing/2010/main"/>
              </a:ext>
            </a:extLst>
          </a:blip>
          <a:srcRect/>
          <a:stretch/>
        </p:blipFill>
        <p:spPr>
          <a:xfrm>
            <a:off x="7543822" y="4561083"/>
            <a:ext cx="795748" cy="746803"/>
          </a:xfrm>
          <a:prstGeom prst="rect">
            <a:avLst/>
          </a:prstGeom>
          <a:effectLst>
            <a:reflection blurRad="6350" stA="12136" endPos="15983" dir="5400000" sy="-100000" algn="bl" rotWithShape="0"/>
          </a:effectLst>
        </p:spPr>
      </p:pic>
      <p:sp>
        <p:nvSpPr>
          <p:cNvPr id="150" name="Can 149">
            <a:extLst>
              <a:ext uri="{FF2B5EF4-FFF2-40B4-BE49-F238E27FC236}">
                <a16:creationId xmlns:a16="http://schemas.microsoft.com/office/drawing/2014/main" id="{FDFEE273-E8BE-94ED-15AC-5AA09E96E497}"/>
              </a:ext>
            </a:extLst>
          </p:cNvPr>
          <p:cNvSpPr/>
          <p:nvPr/>
        </p:nvSpPr>
        <p:spPr>
          <a:xfrm>
            <a:off x="9117110" y="5232394"/>
            <a:ext cx="1249887" cy="315147"/>
          </a:xfrm>
          <a:prstGeom prst="can">
            <a:avLst>
              <a:gd name="adj" fmla="val 50000"/>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1" name="CuadroTexto 25">
            <a:extLst>
              <a:ext uri="{FF2B5EF4-FFF2-40B4-BE49-F238E27FC236}">
                <a16:creationId xmlns:a16="http://schemas.microsoft.com/office/drawing/2014/main" id="{D8E95C6D-AC13-5BAB-472D-BF115C7C29F4}"/>
              </a:ext>
            </a:extLst>
          </p:cNvPr>
          <p:cNvSpPr txBox="1"/>
          <p:nvPr/>
        </p:nvSpPr>
        <p:spPr>
          <a:xfrm>
            <a:off x="8932377" y="5558624"/>
            <a:ext cx="1619354" cy="338554"/>
          </a:xfrm>
          <a:prstGeom prst="rect">
            <a:avLst/>
          </a:prstGeom>
          <a:noFill/>
        </p:spPr>
        <p:txBody>
          <a:bodyPr wrap="none" rtlCol="0">
            <a:spAutoFit/>
          </a:bodyPr>
          <a:lstStyle>
            <a:defPPr>
              <a:defRPr lang="en-SV"/>
            </a:defPPr>
            <a:lvl1pPr algn="ctr">
              <a:defRPr sz="2400" b="1">
                <a:solidFill>
                  <a:schemeClr val="tx1">
                    <a:lumMod val="65000"/>
                    <a:lumOff val="35000"/>
                  </a:schemeClr>
                </a:solidFill>
                <a:latin typeface="Frutiger Bold" panose="020B0702020504020204" pitchFamily="34" charset="0"/>
              </a:defRPr>
            </a:lvl1pPr>
          </a:lstStyle>
          <a:p>
            <a:r>
              <a:rPr lang="es-MX" sz="1600">
                <a:latin typeface="FRUTIGER LT 45 LIGHT" panose="02000503000000000000" pitchFamily="2" charset="0"/>
              </a:rPr>
              <a:t>DRX-Plus 2530C</a:t>
            </a:r>
          </a:p>
        </p:txBody>
      </p:sp>
      <p:pic>
        <p:nvPicPr>
          <p:cNvPr id="152" name="Picture 151">
            <a:hlinkClick r:id="rId9" action="ppaction://hlinksldjump"/>
            <a:extLst>
              <a:ext uri="{FF2B5EF4-FFF2-40B4-BE49-F238E27FC236}">
                <a16:creationId xmlns:a16="http://schemas.microsoft.com/office/drawing/2014/main" id="{8626CAFA-C540-9FA7-A57B-EFAC10A066A1}"/>
              </a:ext>
            </a:extLst>
          </p:cNvPr>
          <p:cNvPicPr>
            <a:picLocks noChangeAspect="1"/>
          </p:cNvPicPr>
          <p:nvPr/>
        </p:nvPicPr>
        <p:blipFill>
          <a:blip r:embed="rId10" cstate="screen">
            <a:extLst>
              <a:ext uri="{28A0092B-C50C-407E-A947-70E740481C1C}">
                <a14:useLocalDpi xmlns:a14="http://schemas.microsoft.com/office/drawing/2010/main"/>
              </a:ext>
            </a:extLst>
          </a:blip>
          <a:srcRect/>
          <a:stretch/>
        </p:blipFill>
        <p:spPr>
          <a:xfrm>
            <a:off x="9450169" y="4817254"/>
            <a:ext cx="583771" cy="667166"/>
          </a:xfrm>
          <a:prstGeom prst="rect">
            <a:avLst/>
          </a:prstGeom>
        </p:spPr>
      </p:pic>
      <p:pic>
        <p:nvPicPr>
          <p:cNvPr id="8" name="Picture 7">
            <a:extLst>
              <a:ext uri="{FF2B5EF4-FFF2-40B4-BE49-F238E27FC236}">
                <a16:creationId xmlns:a16="http://schemas.microsoft.com/office/drawing/2014/main" id="{D75FE342-60C9-D512-380F-2ACAA7B81BFE}"/>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4867379" y="1911954"/>
            <a:ext cx="1803604" cy="1352703"/>
          </a:xfrm>
          <a:prstGeom prst="rect">
            <a:avLst/>
          </a:prstGeom>
        </p:spPr>
      </p:pic>
      <p:sp>
        <p:nvSpPr>
          <p:cNvPr id="154" name="CuadroTexto 27">
            <a:extLst>
              <a:ext uri="{FF2B5EF4-FFF2-40B4-BE49-F238E27FC236}">
                <a16:creationId xmlns:a16="http://schemas.microsoft.com/office/drawing/2014/main" id="{4DE095F5-E115-777D-19C7-4195C643E9CD}"/>
              </a:ext>
            </a:extLst>
          </p:cNvPr>
          <p:cNvSpPr txBox="1"/>
          <p:nvPr/>
        </p:nvSpPr>
        <p:spPr>
          <a:xfrm>
            <a:off x="6472967" y="2409395"/>
            <a:ext cx="742511" cy="338554"/>
          </a:xfrm>
          <a:prstGeom prst="rect">
            <a:avLst/>
          </a:prstGeom>
          <a:noFill/>
        </p:spPr>
        <p:txBody>
          <a:bodyPr wrap="none" rtlCol="0">
            <a:spAutoFit/>
          </a:bodyPr>
          <a:lstStyle>
            <a:defPPr>
              <a:defRPr lang="en-SV"/>
            </a:defPPr>
            <a:lvl1pPr algn="ctr">
              <a:defRPr sz="2400" b="1">
                <a:solidFill>
                  <a:schemeClr val="tx1">
                    <a:lumMod val="65000"/>
                    <a:lumOff val="35000"/>
                  </a:schemeClr>
                </a:solidFill>
                <a:latin typeface="Frutiger Bold" panose="020B0702020504020204" pitchFamily="34" charset="0"/>
              </a:defRPr>
            </a:lvl1pPr>
          </a:lstStyle>
          <a:p>
            <a:r>
              <a:rPr lang="es-MX" sz="1600">
                <a:latin typeface="FRUTIGER LT 45 LIGHT" panose="02000503000000000000" pitchFamily="2" charset="0"/>
              </a:rPr>
              <a:t>DRX-1</a:t>
            </a:r>
          </a:p>
        </p:txBody>
      </p:sp>
      <p:sp>
        <p:nvSpPr>
          <p:cNvPr id="202" name="CuadroTexto 23">
            <a:extLst>
              <a:ext uri="{FF2B5EF4-FFF2-40B4-BE49-F238E27FC236}">
                <a16:creationId xmlns:a16="http://schemas.microsoft.com/office/drawing/2014/main" id="{3140721C-F967-D3F2-35ED-39BCC0086A61}"/>
              </a:ext>
            </a:extLst>
          </p:cNvPr>
          <p:cNvSpPr txBox="1"/>
          <p:nvPr/>
        </p:nvSpPr>
        <p:spPr>
          <a:xfrm>
            <a:off x="7038335" y="4087747"/>
            <a:ext cx="1856598" cy="338554"/>
          </a:xfrm>
          <a:prstGeom prst="rect">
            <a:avLst/>
          </a:prstGeom>
          <a:noFill/>
        </p:spPr>
        <p:txBody>
          <a:bodyPr wrap="none" rtlCol="0">
            <a:spAutoFit/>
          </a:bodyPr>
          <a:lstStyle>
            <a:defPPr>
              <a:defRPr lang="en-SV"/>
            </a:defPPr>
            <a:lvl1pPr algn="ctr">
              <a:defRPr sz="2400" b="1">
                <a:solidFill>
                  <a:schemeClr val="tx1">
                    <a:lumMod val="65000"/>
                    <a:lumOff val="35000"/>
                  </a:schemeClr>
                </a:solidFill>
                <a:latin typeface="Frutiger Bold" panose="020B0702020504020204" pitchFamily="34" charset="0"/>
              </a:defRPr>
            </a:lvl1pPr>
          </a:lstStyle>
          <a:p>
            <a:r>
              <a:rPr lang="es-MX" sz="1600" dirty="0">
                <a:latin typeface="FRUTIGER LT 45 LIGHT" panose="02000503000000000000" pitchFamily="2" charset="0"/>
              </a:rPr>
              <a:t>FAMILIA DRX-PLUS</a:t>
            </a:r>
          </a:p>
        </p:txBody>
      </p:sp>
      <p:sp>
        <p:nvSpPr>
          <p:cNvPr id="102" name="Title Revolution">
            <a:hlinkClick r:id="rId12" action="ppaction://hlinksldjump"/>
            <a:extLst>
              <a:ext uri="{FF2B5EF4-FFF2-40B4-BE49-F238E27FC236}">
                <a16:creationId xmlns:a16="http://schemas.microsoft.com/office/drawing/2014/main" id="{2483F666-F32A-D0FD-E2E8-C8AD629BB658}"/>
              </a:ext>
            </a:extLst>
          </p:cNvPr>
          <p:cNvSpPr txBox="1"/>
          <p:nvPr/>
        </p:nvSpPr>
        <p:spPr>
          <a:xfrm>
            <a:off x="3709552" y="-1676072"/>
            <a:ext cx="4772896" cy="461665"/>
          </a:xfrm>
          <a:prstGeom prst="rect">
            <a:avLst/>
          </a:prstGeom>
          <a:noFill/>
        </p:spPr>
        <p:txBody>
          <a:bodyPr wrap="square" rtlCol="0">
            <a:spAutoFit/>
          </a:bodyPr>
          <a:lstStyle/>
          <a:p>
            <a:pPr algn="ctr"/>
            <a:r>
              <a:rPr lang="en-US" sz="2400" b="1">
                <a:latin typeface="FRUTIGER LT 65" panose="02000503000000000000" pitchFamily="2" charset="0"/>
              </a:rPr>
              <a:t>DRX-Revolution</a:t>
            </a:r>
          </a:p>
        </p:txBody>
      </p:sp>
      <p:sp>
        <p:nvSpPr>
          <p:cNvPr id="170" name="Footer Placeholder 4">
            <a:extLst>
              <a:ext uri="{FF2B5EF4-FFF2-40B4-BE49-F238E27FC236}">
                <a16:creationId xmlns:a16="http://schemas.microsoft.com/office/drawing/2014/main" id="{07CEE18D-7E8A-7B4B-AB8B-DF756AC0F90E}"/>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71" name="Thank you Title">
            <a:extLst>
              <a:ext uri="{FF2B5EF4-FFF2-40B4-BE49-F238E27FC236}">
                <a16:creationId xmlns:a16="http://schemas.microsoft.com/office/drawing/2014/main" id="{C93288FD-0F42-47A0-A108-905CF8FE422D}"/>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72" name="Why Us picture">
            <a:extLst>
              <a:ext uri="{FF2B5EF4-FFF2-40B4-BE49-F238E27FC236}">
                <a16:creationId xmlns:a16="http://schemas.microsoft.com/office/drawing/2014/main" id="{56DA70AD-4DE1-FF33-AD99-5322014CB6CE}"/>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73" name="Our Portafolio text box">
            <a:extLst>
              <a:ext uri="{FF2B5EF4-FFF2-40B4-BE49-F238E27FC236}">
                <a16:creationId xmlns:a16="http://schemas.microsoft.com/office/drawing/2014/main" id="{ECB830C6-20B9-D70C-1EE4-E514792BFEE9}"/>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74" name="Medical Imaging Title">
            <a:extLst>
              <a:ext uri="{FF2B5EF4-FFF2-40B4-BE49-F238E27FC236}">
                <a16:creationId xmlns:a16="http://schemas.microsoft.com/office/drawing/2014/main" id="{5C0BD710-6197-DC55-76AF-268F50EDE3EA}"/>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75" name="We Care Text">
            <a:extLst>
              <a:ext uri="{FF2B5EF4-FFF2-40B4-BE49-F238E27FC236}">
                <a16:creationId xmlns:a16="http://schemas.microsoft.com/office/drawing/2014/main" id="{EE2649A7-0A75-4C6E-C1AC-54DE802D6829}"/>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76" name="Thank you image">
            <a:extLst>
              <a:ext uri="{FF2B5EF4-FFF2-40B4-BE49-F238E27FC236}">
                <a16:creationId xmlns:a16="http://schemas.microsoft.com/office/drawing/2014/main" id="{49D2CBA2-0373-46F1-59DC-3610E0B50829}"/>
              </a:ext>
            </a:extLst>
          </p:cNvPr>
          <p:cNvPicPr>
            <a:picLocks noChangeAspect="1"/>
          </p:cNvPicPr>
          <p:nvPr/>
        </p:nvPicPr>
        <p:blipFill>
          <a:blip r:embed="rId14"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77" name="PRINTING">
            <a:extLst>
              <a:ext uri="{FF2B5EF4-FFF2-40B4-BE49-F238E27FC236}">
                <a16:creationId xmlns:a16="http://schemas.microsoft.com/office/drawing/2014/main" id="{5C106BE9-038A-14FB-F8DB-79E4C06C749E}"/>
              </a:ext>
            </a:extLst>
          </p:cNvPr>
          <p:cNvGrpSpPr/>
          <p:nvPr/>
        </p:nvGrpSpPr>
        <p:grpSpPr>
          <a:xfrm>
            <a:off x="-4150933" y="4208655"/>
            <a:ext cx="2263350" cy="1982042"/>
            <a:chOff x="9691837" y="4522498"/>
            <a:chExt cx="2263350" cy="1982042"/>
          </a:xfrm>
        </p:grpSpPr>
        <p:sp>
          <p:nvSpPr>
            <p:cNvPr id="178" name="Rectangulo Printing">
              <a:hlinkClick r:id="rId15" action="ppaction://hlinksldjump"/>
              <a:extLst>
                <a:ext uri="{FF2B5EF4-FFF2-40B4-BE49-F238E27FC236}">
                  <a16:creationId xmlns:a16="http://schemas.microsoft.com/office/drawing/2014/main" id="{4126FCC0-994E-E63C-0C9C-F29A1551E0B5}"/>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9" name="TextBox Printing">
              <a:hlinkClick r:id="rId15" action="ppaction://hlinksldjump"/>
              <a:extLst>
                <a:ext uri="{FF2B5EF4-FFF2-40B4-BE49-F238E27FC236}">
                  <a16:creationId xmlns:a16="http://schemas.microsoft.com/office/drawing/2014/main" id="{003D664F-0F9D-7647-D508-60BB360B1748}"/>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80" name="Prodcut image 5950">
              <a:hlinkClick r:id="rId15" action="ppaction://hlinksldjump"/>
              <a:extLst>
                <a:ext uri="{FF2B5EF4-FFF2-40B4-BE49-F238E27FC236}">
                  <a16:creationId xmlns:a16="http://schemas.microsoft.com/office/drawing/2014/main" id="{8B11661F-106A-67DE-7938-025AF937E710}"/>
                </a:ext>
              </a:extLst>
            </p:cNvPr>
            <p:cNvPicPr>
              <a:picLocks noChangeAspect="1" noChangeArrowheads="1"/>
            </p:cNvPicPr>
            <p:nvPr/>
          </p:nvPicPr>
          <p:blipFill>
            <a:blip r:embed="rId16"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81" name="Vita Flex">
              <a:hlinkClick r:id="rId15" action="ppaction://hlinksldjump"/>
              <a:extLst>
                <a:ext uri="{FF2B5EF4-FFF2-40B4-BE49-F238E27FC236}">
                  <a16:creationId xmlns:a16="http://schemas.microsoft.com/office/drawing/2014/main" id="{35836C07-2943-C093-2EB9-53E54D2BB785}"/>
                </a:ext>
              </a:extLst>
            </p:cNvPr>
            <p:cNvPicPr>
              <a:picLocks noChangeAspect="1"/>
            </p:cNvPicPr>
            <p:nvPr/>
          </p:nvPicPr>
          <p:blipFill>
            <a:blip r:embed="rId17"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86" name="RISE">
            <a:extLst>
              <a:ext uri="{FF2B5EF4-FFF2-40B4-BE49-F238E27FC236}">
                <a16:creationId xmlns:a16="http://schemas.microsoft.com/office/drawing/2014/main" id="{2F633E70-7C5F-0706-B47D-E7FF728827C0}"/>
              </a:ext>
            </a:extLst>
          </p:cNvPr>
          <p:cNvGrpSpPr/>
          <p:nvPr/>
        </p:nvGrpSpPr>
        <p:grpSpPr>
          <a:xfrm>
            <a:off x="-11285110" y="4208655"/>
            <a:ext cx="2042338" cy="1982042"/>
            <a:chOff x="3870208" y="4306822"/>
            <a:chExt cx="2042338" cy="1982042"/>
          </a:xfrm>
        </p:grpSpPr>
        <p:grpSp>
          <p:nvGrpSpPr>
            <p:cNvPr id="187" name="RISE">
              <a:extLst>
                <a:ext uri="{FF2B5EF4-FFF2-40B4-BE49-F238E27FC236}">
                  <a16:creationId xmlns:a16="http://schemas.microsoft.com/office/drawing/2014/main" id="{F83E8B4C-7698-1299-7273-8F41DB9C781B}"/>
                </a:ext>
              </a:extLst>
            </p:cNvPr>
            <p:cNvGrpSpPr/>
            <p:nvPr/>
          </p:nvGrpSpPr>
          <p:grpSpPr>
            <a:xfrm>
              <a:off x="3870208" y="4306822"/>
              <a:ext cx="2042338" cy="1982042"/>
              <a:chOff x="2933238" y="4372963"/>
              <a:chExt cx="2042338" cy="1982042"/>
            </a:xfrm>
          </p:grpSpPr>
          <p:sp>
            <p:nvSpPr>
              <p:cNvPr id="189" name="Rectangulo Rise">
                <a:hlinkClick r:id="rId18" action="ppaction://hlinksldjump"/>
                <a:extLst>
                  <a:ext uri="{FF2B5EF4-FFF2-40B4-BE49-F238E27FC236}">
                    <a16:creationId xmlns:a16="http://schemas.microsoft.com/office/drawing/2014/main" id="{450852EA-8C15-1868-1B0F-13AB3BCC0DAA}"/>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90" name="TextBox Rise">
                <a:hlinkClick r:id="rId18" action="ppaction://hlinksldjump"/>
                <a:extLst>
                  <a:ext uri="{FF2B5EF4-FFF2-40B4-BE49-F238E27FC236}">
                    <a16:creationId xmlns:a16="http://schemas.microsoft.com/office/drawing/2014/main" id="{86173DF2-FB72-E360-557F-8BBB561F590D}"/>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88" name="Picture 187">
              <a:hlinkClick r:id="rId18" action="ppaction://hlinksldjump"/>
              <a:extLst>
                <a:ext uri="{FF2B5EF4-FFF2-40B4-BE49-F238E27FC236}">
                  <a16:creationId xmlns:a16="http://schemas.microsoft.com/office/drawing/2014/main" id="{D5106AD7-97FD-7480-5240-BB7F16BC0784}"/>
                </a:ext>
              </a:extLst>
            </p:cNvPr>
            <p:cNvPicPr>
              <a:picLocks noChangeAspect="1"/>
            </p:cNvPicPr>
            <p:nvPr/>
          </p:nvPicPr>
          <p:blipFill>
            <a:blip r:embed="rId19"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91" name="REVOLUTION">
            <a:extLst>
              <a:ext uri="{FF2B5EF4-FFF2-40B4-BE49-F238E27FC236}">
                <a16:creationId xmlns:a16="http://schemas.microsoft.com/office/drawing/2014/main" id="{F2BA0416-00CF-3BE2-1135-D306A3E40C17}"/>
              </a:ext>
            </a:extLst>
          </p:cNvPr>
          <p:cNvGrpSpPr/>
          <p:nvPr/>
        </p:nvGrpSpPr>
        <p:grpSpPr>
          <a:xfrm>
            <a:off x="-14975241" y="4203612"/>
            <a:ext cx="2062983" cy="1992129"/>
            <a:chOff x="612262" y="4383050"/>
            <a:chExt cx="2062983" cy="1992129"/>
          </a:xfrm>
        </p:grpSpPr>
        <p:sp>
          <p:nvSpPr>
            <p:cNvPr id="192" name="Rectangulo Revolution">
              <a:hlinkClick r:id="rId20" action="ppaction://hlinksldjump"/>
              <a:extLst>
                <a:ext uri="{FF2B5EF4-FFF2-40B4-BE49-F238E27FC236}">
                  <a16:creationId xmlns:a16="http://schemas.microsoft.com/office/drawing/2014/main" id="{592EEBBF-9440-55DB-1ECE-8ADCBD270E13}"/>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93" name="Prodcut image Revolution">
              <a:hlinkClick r:id="rId20" action="ppaction://hlinksldjump"/>
              <a:extLst>
                <a:ext uri="{FF2B5EF4-FFF2-40B4-BE49-F238E27FC236}">
                  <a16:creationId xmlns:a16="http://schemas.microsoft.com/office/drawing/2014/main" id="{8120BFCA-C7FE-99B0-6931-AB19CD85CEB4}"/>
                </a:ext>
              </a:extLst>
            </p:cNvPr>
            <p:cNvPicPr>
              <a:picLocks noChangeAspect="1"/>
            </p:cNvPicPr>
            <p:nvPr/>
          </p:nvPicPr>
          <p:blipFill>
            <a:blip r:embed="rId21"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94" name="TextBox Revolution">
              <a:hlinkClick r:id="rId20" action="ppaction://hlinksldjump"/>
              <a:extLst>
                <a:ext uri="{FF2B5EF4-FFF2-40B4-BE49-F238E27FC236}">
                  <a16:creationId xmlns:a16="http://schemas.microsoft.com/office/drawing/2014/main" id="{338FF1A0-4A30-0C67-4ED6-BBCCB5E1E8D9}"/>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95" name="EXCEL">
            <a:extLst>
              <a:ext uri="{FF2B5EF4-FFF2-40B4-BE49-F238E27FC236}">
                <a16:creationId xmlns:a16="http://schemas.microsoft.com/office/drawing/2014/main" id="{B6AF4B2B-3B06-7DD0-4D2F-2664502D167E}"/>
              </a:ext>
            </a:extLst>
          </p:cNvPr>
          <p:cNvGrpSpPr/>
          <p:nvPr/>
        </p:nvGrpSpPr>
        <p:grpSpPr>
          <a:xfrm>
            <a:off x="26541013" y="1885505"/>
            <a:ext cx="2057103" cy="1982042"/>
            <a:chOff x="9706418" y="2036246"/>
            <a:chExt cx="2057103" cy="1982042"/>
          </a:xfrm>
        </p:grpSpPr>
        <p:sp>
          <p:nvSpPr>
            <p:cNvPr id="196" name="Rectangulo Excel">
              <a:hlinkClick r:id="rId22" action="ppaction://hlinksldjump"/>
              <a:extLst>
                <a:ext uri="{FF2B5EF4-FFF2-40B4-BE49-F238E27FC236}">
                  <a16:creationId xmlns:a16="http://schemas.microsoft.com/office/drawing/2014/main" id="{FF00D42C-0C25-95D9-B4BC-7CE83C13EBA8}"/>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97" name="TextBox Excel">
              <a:hlinkClick r:id="rId22" action="ppaction://hlinksldjump"/>
              <a:extLst>
                <a:ext uri="{FF2B5EF4-FFF2-40B4-BE49-F238E27FC236}">
                  <a16:creationId xmlns:a16="http://schemas.microsoft.com/office/drawing/2014/main" id="{FD02E5A2-FCFA-FBA8-1679-FE066C39E31E}"/>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98" name="Product image Excel">
              <a:hlinkClick r:id="rId22" action="ppaction://hlinksldjump"/>
              <a:extLst>
                <a:ext uri="{FF2B5EF4-FFF2-40B4-BE49-F238E27FC236}">
                  <a16:creationId xmlns:a16="http://schemas.microsoft.com/office/drawing/2014/main" id="{4EA2C29C-ECDA-3D6C-151F-27B56893785A}"/>
                </a:ext>
              </a:extLst>
            </p:cNvPr>
            <p:cNvPicPr>
              <a:picLocks noChangeAspect="1"/>
            </p:cNvPicPr>
            <p:nvPr/>
          </p:nvPicPr>
          <p:blipFill>
            <a:blip r:embed="rId23"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99" name="COMPAS OTC">
            <a:extLst>
              <a:ext uri="{FF2B5EF4-FFF2-40B4-BE49-F238E27FC236}">
                <a16:creationId xmlns:a16="http://schemas.microsoft.com/office/drawing/2014/main" id="{CE8DB742-BCCE-0162-70B0-7B3799EF8BF6}"/>
              </a:ext>
            </a:extLst>
          </p:cNvPr>
          <p:cNvGrpSpPr/>
          <p:nvPr/>
        </p:nvGrpSpPr>
        <p:grpSpPr>
          <a:xfrm>
            <a:off x="22389051" y="1885505"/>
            <a:ext cx="2042338" cy="1982042"/>
            <a:chOff x="5078285" y="2036246"/>
            <a:chExt cx="2042338" cy="1982042"/>
          </a:xfrm>
        </p:grpSpPr>
        <p:sp>
          <p:nvSpPr>
            <p:cNvPr id="200" name="Rectangulo Compas OTC">
              <a:hlinkClick r:id="rId24" action="ppaction://hlinksldjump"/>
              <a:extLst>
                <a:ext uri="{FF2B5EF4-FFF2-40B4-BE49-F238E27FC236}">
                  <a16:creationId xmlns:a16="http://schemas.microsoft.com/office/drawing/2014/main" id="{B0E90FF7-D8E6-538C-1E2D-62B7EAE67201}"/>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1" name="TextBox Compass OTC">
              <a:hlinkClick r:id="rId24" action="ppaction://hlinksldjump"/>
              <a:extLst>
                <a:ext uri="{FF2B5EF4-FFF2-40B4-BE49-F238E27FC236}">
                  <a16:creationId xmlns:a16="http://schemas.microsoft.com/office/drawing/2014/main" id="{19C7945A-31A2-B106-62B8-46B99797BA0B}"/>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203" name="Product image Compass OTC">
              <a:hlinkClick r:id="rId24" action="ppaction://hlinksldjump"/>
              <a:extLst>
                <a:ext uri="{FF2B5EF4-FFF2-40B4-BE49-F238E27FC236}">
                  <a16:creationId xmlns:a16="http://schemas.microsoft.com/office/drawing/2014/main" id="{15AF301A-9999-50D5-B1C8-519580D08CAD}"/>
                </a:ext>
              </a:extLst>
            </p:cNvPr>
            <p:cNvPicPr>
              <a:picLocks noChangeAspect="1"/>
            </p:cNvPicPr>
            <p:nvPr/>
          </p:nvPicPr>
          <p:blipFill rotWithShape="1">
            <a:blip r:embed="rId25"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204" name="COMPASS FMT">
            <a:extLst>
              <a:ext uri="{FF2B5EF4-FFF2-40B4-BE49-F238E27FC236}">
                <a16:creationId xmlns:a16="http://schemas.microsoft.com/office/drawing/2014/main" id="{87B64142-EF85-3C37-6762-03E3F2776011}"/>
              </a:ext>
            </a:extLst>
          </p:cNvPr>
          <p:cNvGrpSpPr/>
          <p:nvPr/>
        </p:nvGrpSpPr>
        <p:grpSpPr>
          <a:xfrm>
            <a:off x="18200403" y="1885505"/>
            <a:ext cx="2042338" cy="1982042"/>
            <a:chOff x="2774521" y="2046333"/>
            <a:chExt cx="2042338" cy="1982042"/>
          </a:xfrm>
        </p:grpSpPr>
        <p:grpSp>
          <p:nvGrpSpPr>
            <p:cNvPr id="205" name="Group 204">
              <a:extLst>
                <a:ext uri="{FF2B5EF4-FFF2-40B4-BE49-F238E27FC236}">
                  <a16:creationId xmlns:a16="http://schemas.microsoft.com/office/drawing/2014/main" id="{A5A39134-9B63-9443-F702-B61BE1CD532A}"/>
                </a:ext>
              </a:extLst>
            </p:cNvPr>
            <p:cNvGrpSpPr/>
            <p:nvPr/>
          </p:nvGrpSpPr>
          <p:grpSpPr>
            <a:xfrm>
              <a:off x="2774521" y="2046333"/>
              <a:ext cx="2042338" cy="1982042"/>
              <a:chOff x="2774521" y="2046333"/>
              <a:chExt cx="2042338" cy="1982042"/>
            </a:xfrm>
          </p:grpSpPr>
          <p:sp>
            <p:nvSpPr>
              <p:cNvPr id="207" name="Rectangulo Horizon">
                <a:hlinkClick r:id="rId26" action="ppaction://hlinksldjump"/>
                <a:extLst>
                  <a:ext uri="{FF2B5EF4-FFF2-40B4-BE49-F238E27FC236}">
                    <a16:creationId xmlns:a16="http://schemas.microsoft.com/office/drawing/2014/main" id="{9C1A1B92-EBEA-B145-79DB-0638768B4958}"/>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8" name="TextBox Compass FMT">
                <a:hlinkClick r:id="rId26" action="ppaction://hlinksldjump"/>
                <a:extLst>
                  <a:ext uri="{FF2B5EF4-FFF2-40B4-BE49-F238E27FC236}">
                    <a16:creationId xmlns:a16="http://schemas.microsoft.com/office/drawing/2014/main" id="{DEAAF886-3052-AFE3-4166-1F693085EF70}"/>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206" name="Picture 205">
              <a:hlinkClick r:id="rId26" action="ppaction://hlinksldjump"/>
              <a:extLst>
                <a:ext uri="{FF2B5EF4-FFF2-40B4-BE49-F238E27FC236}">
                  <a16:creationId xmlns:a16="http://schemas.microsoft.com/office/drawing/2014/main" id="{4EDD3B25-44EA-9E70-F593-A5335E2B049F}"/>
                </a:ext>
              </a:extLst>
            </p:cNvPr>
            <p:cNvPicPr>
              <a:picLocks noChangeAspect="1"/>
            </p:cNvPicPr>
            <p:nvPr/>
          </p:nvPicPr>
          <p:blipFill rotWithShape="1">
            <a:blip r:embed="rId27"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209" name="HORIZON">
            <a:extLst>
              <a:ext uri="{FF2B5EF4-FFF2-40B4-BE49-F238E27FC236}">
                <a16:creationId xmlns:a16="http://schemas.microsoft.com/office/drawing/2014/main" id="{1620E505-141E-BE2C-D7AE-7469C4C2883E}"/>
              </a:ext>
            </a:extLst>
          </p:cNvPr>
          <p:cNvGrpSpPr/>
          <p:nvPr/>
        </p:nvGrpSpPr>
        <p:grpSpPr>
          <a:xfrm>
            <a:off x="14110573" y="1885505"/>
            <a:ext cx="2062983" cy="1982042"/>
            <a:chOff x="443243" y="2046333"/>
            <a:chExt cx="2062983" cy="1982042"/>
          </a:xfrm>
        </p:grpSpPr>
        <p:sp>
          <p:nvSpPr>
            <p:cNvPr id="210" name="Rectangulo Horizon">
              <a:hlinkClick r:id="rId28" action="ppaction://hlinksldjump"/>
              <a:extLst>
                <a:ext uri="{FF2B5EF4-FFF2-40B4-BE49-F238E27FC236}">
                  <a16:creationId xmlns:a16="http://schemas.microsoft.com/office/drawing/2014/main" id="{08BBFF4E-850B-33A4-9A5E-AAD324FED12B}"/>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11" name="TextBox Horizon">
              <a:hlinkClick r:id="rId28" action="ppaction://hlinksldjump"/>
              <a:extLst>
                <a:ext uri="{FF2B5EF4-FFF2-40B4-BE49-F238E27FC236}">
                  <a16:creationId xmlns:a16="http://schemas.microsoft.com/office/drawing/2014/main" id="{04535C43-B942-EA0C-FAEE-C0DE17281BED}"/>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212" name="Product image Horizon">
              <a:hlinkClick r:id="rId28" action="ppaction://hlinksldjump"/>
              <a:extLst>
                <a:ext uri="{FF2B5EF4-FFF2-40B4-BE49-F238E27FC236}">
                  <a16:creationId xmlns:a16="http://schemas.microsoft.com/office/drawing/2014/main" id="{5791E57C-D059-53D6-7F0B-293D94A8E3D3}"/>
                </a:ext>
              </a:extLst>
            </p:cNvPr>
            <p:cNvPicPr>
              <a:picLocks noChangeAspect="1"/>
            </p:cNvPicPr>
            <p:nvPr/>
          </p:nvPicPr>
          <p:blipFill rotWithShape="1">
            <a:blip r:embed="rId29"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grpSp>
        <p:nvGrpSpPr>
          <p:cNvPr id="213" name="Table elevation range">
            <a:extLst>
              <a:ext uri="{FF2B5EF4-FFF2-40B4-BE49-F238E27FC236}">
                <a16:creationId xmlns:a16="http://schemas.microsoft.com/office/drawing/2014/main" id="{4421D24D-A423-5664-B28A-3D7ADD144E41}"/>
              </a:ext>
            </a:extLst>
          </p:cNvPr>
          <p:cNvGrpSpPr/>
          <p:nvPr/>
        </p:nvGrpSpPr>
        <p:grpSpPr>
          <a:xfrm>
            <a:off x="13894827" y="2415608"/>
            <a:ext cx="5838367" cy="323165"/>
            <a:chOff x="7915624" y="2368473"/>
            <a:chExt cx="5838367" cy="323165"/>
          </a:xfrm>
        </p:grpSpPr>
        <p:sp>
          <p:nvSpPr>
            <p:cNvPr id="214" name="TextBox 213">
              <a:extLst>
                <a:ext uri="{FF2B5EF4-FFF2-40B4-BE49-F238E27FC236}">
                  <a16:creationId xmlns:a16="http://schemas.microsoft.com/office/drawing/2014/main" id="{A98E4F84-D78E-2F80-9217-07E9E7BF23EF}"/>
                </a:ext>
              </a:extLst>
            </p:cNvPr>
            <p:cNvSpPr txBox="1"/>
            <p:nvPr/>
          </p:nvSpPr>
          <p:spPr>
            <a:xfrm>
              <a:off x="7915624" y="2368473"/>
              <a:ext cx="2748499" cy="323165"/>
            </a:xfrm>
            <a:prstGeom prst="rect">
              <a:avLst/>
            </a:prstGeom>
            <a:solidFill>
              <a:srgbClr val="F47F26"/>
            </a:solidFill>
            <a:ln>
              <a:noFill/>
            </a:ln>
          </p:spPr>
          <p:txBody>
            <a:bodyPr wrap="square" rtlCol="0">
              <a:spAutoFit/>
            </a:bodyPr>
            <a:lstStyle/>
            <a:p>
              <a:r>
                <a:rPr lang="es-MX" sz="1500" dirty="0">
                  <a:solidFill>
                    <a:schemeClr val="bg1"/>
                  </a:solidFill>
                  <a:latin typeface="FRUTIGER LT 45 LIGHT" panose="02000503000000000000" pitchFamily="2" charset="0"/>
                </a:rPr>
                <a:t>Rango de elevación de la mesa</a:t>
              </a:r>
              <a:endParaRPr lang="en-MX" sz="1500" dirty="0">
                <a:solidFill>
                  <a:schemeClr val="bg1"/>
                </a:solidFill>
                <a:latin typeface="FRUTIGER LT 45 LIGHT" panose="02000503000000000000" pitchFamily="2" charset="0"/>
              </a:endParaRPr>
            </a:p>
          </p:txBody>
        </p:sp>
        <p:sp>
          <p:nvSpPr>
            <p:cNvPr id="215" name="TextBox 214">
              <a:extLst>
                <a:ext uri="{FF2B5EF4-FFF2-40B4-BE49-F238E27FC236}">
                  <a16:creationId xmlns:a16="http://schemas.microsoft.com/office/drawing/2014/main" id="{2A83103B-CC11-0DA0-BFBE-A0BFDC2BD016}"/>
                </a:ext>
              </a:extLst>
            </p:cNvPr>
            <p:cNvSpPr txBox="1"/>
            <p:nvPr/>
          </p:nvSpPr>
          <p:spPr>
            <a:xfrm>
              <a:off x="10708293" y="2368473"/>
              <a:ext cx="3045698" cy="323165"/>
            </a:xfrm>
            <a:prstGeom prst="rect">
              <a:avLst/>
            </a:prstGeom>
            <a:solidFill>
              <a:srgbClr val="F47F26"/>
            </a:solidFill>
            <a:ln>
              <a:noFill/>
            </a:ln>
          </p:spPr>
          <p:txBody>
            <a:bodyPr wrap="square" rtlCol="0">
              <a:spAutoFit/>
            </a:bodyPr>
            <a:lstStyle/>
            <a:p>
              <a:r>
                <a:rPr lang="en-MX" sz="1500">
                  <a:solidFill>
                    <a:schemeClr val="bg1"/>
                  </a:solidFill>
                  <a:latin typeface="FRUTIGER LT 45 LIGHT" panose="02000503000000000000" pitchFamily="2" charset="0"/>
                </a:rPr>
                <a:t>19.9 - 51.2 inches (</a:t>
              </a:r>
              <a:r>
                <a:rPr lang="es-MX" sz="1500">
                  <a:solidFill>
                    <a:schemeClr val="bg1"/>
                  </a:solidFill>
                  <a:latin typeface="FRUTIGER LT 45 LIGHT" panose="02000503000000000000" pitchFamily="2" charset="0"/>
                </a:rPr>
                <a:t>mesa de 2 vías</a:t>
              </a:r>
              <a:r>
                <a:rPr lang="en-MX" sz="1500">
                  <a:solidFill>
                    <a:schemeClr val="bg1"/>
                  </a:solidFill>
                  <a:latin typeface="FRUTIGER LT 45 LIGHT" panose="02000503000000000000" pitchFamily="2" charset="0"/>
                </a:rPr>
                <a:t>)</a:t>
              </a:r>
            </a:p>
          </p:txBody>
        </p:sp>
      </p:grpSp>
      <p:grpSp>
        <p:nvGrpSpPr>
          <p:cNvPr id="216" name="Tech Specs Table Top dimensions">
            <a:extLst>
              <a:ext uri="{FF2B5EF4-FFF2-40B4-BE49-F238E27FC236}">
                <a16:creationId xmlns:a16="http://schemas.microsoft.com/office/drawing/2014/main" id="{27E1820F-3B2E-18D7-3218-D29DE3CFB125}"/>
              </a:ext>
            </a:extLst>
          </p:cNvPr>
          <p:cNvGrpSpPr/>
          <p:nvPr/>
        </p:nvGrpSpPr>
        <p:grpSpPr>
          <a:xfrm>
            <a:off x="13894827" y="2827105"/>
            <a:ext cx="5838365" cy="323165"/>
            <a:chOff x="7915624" y="2813563"/>
            <a:chExt cx="5838365" cy="323165"/>
          </a:xfrm>
        </p:grpSpPr>
        <p:sp>
          <p:nvSpPr>
            <p:cNvPr id="217" name="TextBox 216">
              <a:extLst>
                <a:ext uri="{FF2B5EF4-FFF2-40B4-BE49-F238E27FC236}">
                  <a16:creationId xmlns:a16="http://schemas.microsoft.com/office/drawing/2014/main" id="{C57B792A-7A61-490D-92BA-A1C9D9BE2357}"/>
                </a:ext>
              </a:extLst>
            </p:cNvPr>
            <p:cNvSpPr txBox="1"/>
            <p:nvPr/>
          </p:nvSpPr>
          <p:spPr>
            <a:xfrm>
              <a:off x="7915624" y="2813563"/>
              <a:ext cx="2748499" cy="323165"/>
            </a:xfrm>
            <a:prstGeom prst="rect">
              <a:avLst/>
            </a:prstGeom>
            <a:solidFill>
              <a:srgbClr val="F47F26"/>
            </a:solidFill>
            <a:ln>
              <a:noFill/>
            </a:ln>
          </p:spPr>
          <p:txBody>
            <a:bodyPr wrap="square" rtlCol="0">
              <a:spAutoFit/>
            </a:bodyPr>
            <a:lstStyle/>
            <a:p>
              <a:r>
                <a:rPr lang="es-MX" sz="1500">
                  <a:solidFill>
                    <a:schemeClr val="bg1"/>
                  </a:solidFill>
                  <a:latin typeface="FRUTIGER LT 45 LIGHT" panose="02000503000000000000" pitchFamily="2" charset="0"/>
                </a:rPr>
                <a:t>Dimensiones de la mesa</a:t>
              </a:r>
              <a:endParaRPr lang="en-MX" sz="1500">
                <a:solidFill>
                  <a:schemeClr val="bg1"/>
                </a:solidFill>
                <a:latin typeface="FRUTIGER LT 45 LIGHT" panose="02000503000000000000" pitchFamily="2" charset="0"/>
              </a:endParaRPr>
            </a:p>
          </p:txBody>
        </p:sp>
        <p:sp>
          <p:nvSpPr>
            <p:cNvPr id="218" name="TextBox 217">
              <a:extLst>
                <a:ext uri="{FF2B5EF4-FFF2-40B4-BE49-F238E27FC236}">
                  <a16:creationId xmlns:a16="http://schemas.microsoft.com/office/drawing/2014/main" id="{3F0276A1-0130-602E-7CE1-AA71DE2A2E13}"/>
                </a:ext>
              </a:extLst>
            </p:cNvPr>
            <p:cNvSpPr txBox="1"/>
            <p:nvPr/>
          </p:nvSpPr>
          <p:spPr>
            <a:xfrm>
              <a:off x="10708290" y="2813563"/>
              <a:ext cx="3045699" cy="323165"/>
            </a:xfrm>
            <a:prstGeom prst="rect">
              <a:avLst/>
            </a:prstGeom>
            <a:solidFill>
              <a:srgbClr val="F47F26"/>
            </a:solidFill>
            <a:ln>
              <a:noFill/>
            </a:ln>
          </p:spPr>
          <p:txBody>
            <a:bodyPr wrap="square" rtlCol="0">
              <a:spAutoFit/>
            </a:bodyPr>
            <a:lstStyle/>
            <a:p>
              <a:r>
                <a:rPr lang="en-MX" sz="1500">
                  <a:solidFill>
                    <a:schemeClr val="bg1"/>
                  </a:solidFill>
                  <a:latin typeface="FRUTIGER LT 45 LIGHT" panose="02000503000000000000" pitchFamily="2" charset="0"/>
                </a:rPr>
                <a:t>94.5 x 33.5 inches</a:t>
              </a:r>
            </a:p>
          </p:txBody>
        </p:sp>
      </p:grpSp>
      <p:grpSp>
        <p:nvGrpSpPr>
          <p:cNvPr id="219" name="Tech Specs Table weight limit">
            <a:extLst>
              <a:ext uri="{FF2B5EF4-FFF2-40B4-BE49-F238E27FC236}">
                <a16:creationId xmlns:a16="http://schemas.microsoft.com/office/drawing/2014/main" id="{A13054A7-2D70-3C93-A4DE-819074A73429}"/>
              </a:ext>
            </a:extLst>
          </p:cNvPr>
          <p:cNvGrpSpPr/>
          <p:nvPr/>
        </p:nvGrpSpPr>
        <p:grpSpPr>
          <a:xfrm>
            <a:off x="13894827" y="3238602"/>
            <a:ext cx="5838365" cy="323165"/>
            <a:chOff x="7915624" y="3268594"/>
            <a:chExt cx="5838365" cy="323165"/>
          </a:xfrm>
        </p:grpSpPr>
        <p:sp>
          <p:nvSpPr>
            <p:cNvPr id="220" name="TextBox 219">
              <a:extLst>
                <a:ext uri="{FF2B5EF4-FFF2-40B4-BE49-F238E27FC236}">
                  <a16:creationId xmlns:a16="http://schemas.microsoft.com/office/drawing/2014/main" id="{47C997AC-4FCB-81FD-BD99-0E55D4D20111}"/>
                </a:ext>
              </a:extLst>
            </p:cNvPr>
            <p:cNvSpPr txBox="1"/>
            <p:nvPr/>
          </p:nvSpPr>
          <p:spPr>
            <a:xfrm>
              <a:off x="7915624" y="3268594"/>
              <a:ext cx="2729931" cy="323165"/>
            </a:xfrm>
            <a:prstGeom prst="rect">
              <a:avLst/>
            </a:prstGeom>
            <a:solidFill>
              <a:srgbClr val="F47F26"/>
            </a:solidFill>
            <a:ln>
              <a:noFill/>
            </a:ln>
          </p:spPr>
          <p:txBody>
            <a:bodyPr wrap="square" rtlCol="0">
              <a:spAutoFit/>
            </a:bodyPr>
            <a:lstStyle/>
            <a:p>
              <a:r>
                <a:rPr lang="es-MX" sz="1500">
                  <a:solidFill>
                    <a:schemeClr val="bg1"/>
                  </a:solidFill>
                  <a:latin typeface="FRUTIGER LT 45 LIGHT" panose="02000503000000000000" pitchFamily="2" charset="0"/>
                </a:rPr>
                <a:t>Peso límite de la mesa</a:t>
              </a:r>
              <a:endParaRPr lang="en-MX" sz="1500">
                <a:solidFill>
                  <a:schemeClr val="bg1"/>
                </a:solidFill>
                <a:latin typeface="FRUTIGER LT 45 LIGHT" panose="02000503000000000000" pitchFamily="2" charset="0"/>
              </a:endParaRPr>
            </a:p>
          </p:txBody>
        </p:sp>
        <p:sp>
          <p:nvSpPr>
            <p:cNvPr id="221" name="TextBox 220">
              <a:extLst>
                <a:ext uri="{FF2B5EF4-FFF2-40B4-BE49-F238E27FC236}">
                  <a16:creationId xmlns:a16="http://schemas.microsoft.com/office/drawing/2014/main" id="{F0D34933-5A1A-FC53-35B6-4521914B81BB}"/>
                </a:ext>
              </a:extLst>
            </p:cNvPr>
            <p:cNvSpPr txBox="1"/>
            <p:nvPr/>
          </p:nvSpPr>
          <p:spPr>
            <a:xfrm>
              <a:off x="10708288" y="3268594"/>
              <a:ext cx="3045701" cy="323165"/>
            </a:xfrm>
            <a:prstGeom prst="rect">
              <a:avLst/>
            </a:prstGeom>
            <a:solidFill>
              <a:srgbClr val="F47F26"/>
            </a:solidFill>
            <a:ln>
              <a:noFill/>
            </a:ln>
          </p:spPr>
          <p:txBody>
            <a:bodyPr wrap="square" rtlCol="0">
              <a:spAutoFit/>
            </a:bodyPr>
            <a:lstStyle/>
            <a:p>
              <a:r>
                <a:rPr lang="en-MX" sz="1500">
                  <a:solidFill>
                    <a:schemeClr val="bg1"/>
                  </a:solidFill>
                  <a:latin typeface="FRUTIGER LT 45 LIGHT" panose="02000503000000000000" pitchFamily="2" charset="0"/>
                </a:rPr>
                <a:t>584 lbs D</a:t>
              </a:r>
              <a:r>
                <a:rPr lang="es-MX" sz="1500">
                  <a:solidFill>
                    <a:schemeClr val="bg1"/>
                  </a:solidFill>
                  <a:latin typeface="FRUTIGER LT 45 LIGHT" panose="02000503000000000000" pitchFamily="2" charset="0"/>
                </a:rPr>
                <a:t>i</a:t>
              </a:r>
              <a:r>
                <a:rPr lang="en-MX" sz="1500">
                  <a:solidFill>
                    <a:schemeClr val="bg1"/>
                  </a:solidFill>
                  <a:latin typeface="FRUTIGER LT 45 LIGHT" panose="02000503000000000000" pitchFamily="2" charset="0"/>
                </a:rPr>
                <a:t>n</a:t>
              </a:r>
              <a:r>
                <a:rPr lang="es-MX" sz="1500">
                  <a:solidFill>
                    <a:schemeClr val="bg1"/>
                  </a:solidFill>
                  <a:latin typeface="FRUTIGER LT 45 LIGHT" panose="02000503000000000000" pitchFamily="2" charset="0"/>
                </a:rPr>
                <a:t>á</a:t>
              </a:r>
              <a:r>
                <a:rPr lang="en-MX" sz="1500">
                  <a:solidFill>
                    <a:schemeClr val="bg1"/>
                  </a:solidFill>
                  <a:latin typeface="FRUTIGER LT 45 LIGHT" panose="02000503000000000000" pitchFamily="2" charset="0"/>
                </a:rPr>
                <a:t>mic</a:t>
              </a:r>
              <a:r>
                <a:rPr lang="es-MX" sz="1500">
                  <a:solidFill>
                    <a:schemeClr val="bg1"/>
                  </a:solidFill>
                  <a:latin typeface="FRUTIGER LT 45 LIGHT" panose="02000503000000000000" pitchFamily="2" charset="0"/>
                </a:rPr>
                <a:t>a</a:t>
              </a:r>
              <a:endParaRPr lang="en-MX" sz="1500">
                <a:solidFill>
                  <a:schemeClr val="bg1"/>
                </a:solidFill>
                <a:latin typeface="FRUTIGER LT 45 LIGHT" panose="02000503000000000000" pitchFamily="2" charset="0"/>
              </a:endParaRPr>
            </a:p>
          </p:txBody>
        </p:sp>
      </p:grpSp>
      <p:grpSp>
        <p:nvGrpSpPr>
          <p:cNvPr id="222" name="Tech Specs Table limit weight">
            <a:extLst>
              <a:ext uri="{FF2B5EF4-FFF2-40B4-BE49-F238E27FC236}">
                <a16:creationId xmlns:a16="http://schemas.microsoft.com/office/drawing/2014/main" id="{9F976F79-F39D-9F00-761B-6FD2625EFC7C}"/>
              </a:ext>
            </a:extLst>
          </p:cNvPr>
          <p:cNvGrpSpPr/>
          <p:nvPr/>
        </p:nvGrpSpPr>
        <p:grpSpPr>
          <a:xfrm>
            <a:off x="13894827" y="3650098"/>
            <a:ext cx="5838366" cy="323165"/>
            <a:chOff x="7915624" y="3744368"/>
            <a:chExt cx="5838366" cy="323165"/>
          </a:xfrm>
        </p:grpSpPr>
        <p:sp>
          <p:nvSpPr>
            <p:cNvPr id="223" name="TextBox 222">
              <a:extLst>
                <a:ext uri="{FF2B5EF4-FFF2-40B4-BE49-F238E27FC236}">
                  <a16:creationId xmlns:a16="http://schemas.microsoft.com/office/drawing/2014/main" id="{52F81DD0-5502-069F-3CF6-C8FDD2229F21}"/>
                </a:ext>
              </a:extLst>
            </p:cNvPr>
            <p:cNvSpPr txBox="1"/>
            <p:nvPr/>
          </p:nvSpPr>
          <p:spPr>
            <a:xfrm>
              <a:off x="7915624" y="3744368"/>
              <a:ext cx="2729931" cy="323165"/>
            </a:xfrm>
            <a:prstGeom prst="rect">
              <a:avLst/>
            </a:prstGeom>
            <a:solidFill>
              <a:srgbClr val="F47F26"/>
            </a:solidFill>
            <a:ln>
              <a:noFill/>
            </a:ln>
          </p:spPr>
          <p:txBody>
            <a:bodyPr wrap="square" rtlCol="0">
              <a:spAutoFit/>
            </a:bodyPr>
            <a:lstStyle/>
            <a:p>
              <a:r>
                <a:rPr lang="es-MX" sz="1500" dirty="0">
                  <a:solidFill>
                    <a:schemeClr val="bg1"/>
                  </a:solidFill>
                  <a:latin typeface="FRUTIGER LT 45 LIGHT" panose="02000503000000000000" pitchFamily="2" charset="0"/>
                </a:rPr>
                <a:t>Peso límite de la mesa</a:t>
              </a:r>
              <a:endParaRPr lang="en-MX" sz="1500" dirty="0">
                <a:solidFill>
                  <a:schemeClr val="bg1"/>
                </a:solidFill>
                <a:latin typeface="FRUTIGER LT 45 LIGHT" panose="02000503000000000000" pitchFamily="2" charset="0"/>
              </a:endParaRPr>
            </a:p>
          </p:txBody>
        </p:sp>
        <p:sp>
          <p:nvSpPr>
            <p:cNvPr id="224" name="TextBox 223">
              <a:extLst>
                <a:ext uri="{FF2B5EF4-FFF2-40B4-BE49-F238E27FC236}">
                  <a16:creationId xmlns:a16="http://schemas.microsoft.com/office/drawing/2014/main" id="{F2FDFEF3-2B98-B864-94E1-19C26E6B40CD}"/>
                </a:ext>
              </a:extLst>
            </p:cNvPr>
            <p:cNvSpPr txBox="1"/>
            <p:nvPr/>
          </p:nvSpPr>
          <p:spPr>
            <a:xfrm>
              <a:off x="10708290" y="3744368"/>
              <a:ext cx="3045700" cy="323165"/>
            </a:xfrm>
            <a:prstGeom prst="rect">
              <a:avLst/>
            </a:prstGeom>
            <a:solidFill>
              <a:srgbClr val="F47F26"/>
            </a:solidFill>
            <a:ln>
              <a:noFill/>
            </a:ln>
          </p:spPr>
          <p:txBody>
            <a:bodyPr wrap="square" rtlCol="0">
              <a:spAutoFit/>
            </a:bodyPr>
            <a:lstStyle/>
            <a:p>
              <a:r>
                <a:rPr lang="en-MX" sz="1500">
                  <a:solidFill>
                    <a:schemeClr val="bg1"/>
                  </a:solidFill>
                  <a:latin typeface="FRUTIGER LT 45 LIGHT" panose="02000503000000000000" pitchFamily="2" charset="0"/>
                </a:rPr>
                <a:t>716 lbs </a:t>
              </a:r>
              <a:r>
                <a:rPr lang="es-MX" sz="1500">
                  <a:solidFill>
                    <a:schemeClr val="bg1"/>
                  </a:solidFill>
                  <a:latin typeface="FRUTIGER LT 45 LIGHT" panose="02000503000000000000" pitchFamily="2" charset="0"/>
                </a:rPr>
                <a:t>Estática</a:t>
              </a:r>
              <a:endParaRPr lang="en-MX" sz="1500">
                <a:solidFill>
                  <a:schemeClr val="bg1"/>
                </a:solidFill>
                <a:latin typeface="FRUTIGER LT 45 LIGHT" panose="02000503000000000000" pitchFamily="2" charset="0"/>
              </a:endParaRPr>
            </a:p>
          </p:txBody>
        </p:sp>
      </p:grpSp>
      <p:sp>
        <p:nvSpPr>
          <p:cNvPr id="225" name="Subtitle Tech Specs">
            <a:extLst>
              <a:ext uri="{FF2B5EF4-FFF2-40B4-BE49-F238E27FC236}">
                <a16:creationId xmlns:a16="http://schemas.microsoft.com/office/drawing/2014/main" id="{FC789A0C-0E6A-31E2-3EBB-AB1EF82BD390}"/>
              </a:ext>
            </a:extLst>
          </p:cNvPr>
          <p:cNvSpPr txBox="1"/>
          <p:nvPr/>
        </p:nvSpPr>
        <p:spPr>
          <a:xfrm>
            <a:off x="13824040" y="1509389"/>
            <a:ext cx="2633726" cy="307777"/>
          </a:xfrm>
          <a:prstGeom prst="rect">
            <a:avLst/>
          </a:prstGeom>
          <a:noFill/>
        </p:spPr>
        <p:txBody>
          <a:bodyPr wrap="square" rtlCol="0">
            <a:spAutoFit/>
          </a:bodyPr>
          <a:lstStyle/>
          <a:p>
            <a:r>
              <a:rPr lang="es-MX" sz="1400" dirty="0">
                <a:solidFill>
                  <a:srgbClr val="F47F26"/>
                </a:solidFill>
                <a:latin typeface="FRUTIGER LT 45 LIGHT" panose="02000503000000000000" pitchFamily="2" charset="0"/>
              </a:rPr>
              <a:t>Especificaciones Técnicas</a:t>
            </a:r>
          </a:p>
        </p:txBody>
      </p:sp>
      <p:sp>
        <p:nvSpPr>
          <p:cNvPr id="226" name="Feature Table Tilt">
            <a:hlinkClick r:id="rId30" action="ppaction://hlinksldjump"/>
            <a:extLst>
              <a:ext uri="{FF2B5EF4-FFF2-40B4-BE49-F238E27FC236}">
                <a16:creationId xmlns:a16="http://schemas.microsoft.com/office/drawing/2014/main" id="{3D95F0A8-8C4F-86FB-9475-70905E331928}"/>
              </a:ext>
            </a:extLst>
          </p:cNvPr>
          <p:cNvSpPr txBox="1"/>
          <p:nvPr/>
        </p:nvSpPr>
        <p:spPr>
          <a:xfrm>
            <a:off x="13894827" y="2154076"/>
            <a:ext cx="3557596" cy="369332"/>
          </a:xfrm>
          <a:prstGeom prst="rect">
            <a:avLst/>
          </a:prstGeom>
          <a:solidFill>
            <a:srgbClr val="F47F26"/>
          </a:solidFill>
          <a:ln>
            <a:noFill/>
          </a:ln>
        </p:spPr>
        <p:txBody>
          <a:bodyPr wrap="square" rtlCol="0">
            <a:spAutoFit/>
          </a:bodyPr>
          <a:lstStyle/>
          <a:p>
            <a:r>
              <a:rPr lang="es-MX" dirty="0">
                <a:solidFill>
                  <a:schemeClr val="bg1"/>
                </a:solidFill>
              </a:rPr>
              <a:t>Inclinación de la mesa</a:t>
            </a:r>
            <a:endParaRPr lang="en-MX" dirty="0">
              <a:solidFill>
                <a:schemeClr val="bg1"/>
              </a:solidFill>
            </a:endParaRPr>
          </a:p>
        </p:txBody>
      </p:sp>
      <p:sp>
        <p:nvSpPr>
          <p:cNvPr id="227" name="Feature Comfort Pack">
            <a:hlinkClick r:id="rId31" action="ppaction://hlinksldjump"/>
            <a:extLst>
              <a:ext uri="{FF2B5EF4-FFF2-40B4-BE49-F238E27FC236}">
                <a16:creationId xmlns:a16="http://schemas.microsoft.com/office/drawing/2014/main" id="{FCE655E5-0409-2ABA-E129-FA2A4A7659F1}"/>
              </a:ext>
            </a:extLst>
          </p:cNvPr>
          <p:cNvSpPr txBox="1"/>
          <p:nvPr/>
        </p:nvSpPr>
        <p:spPr>
          <a:xfrm>
            <a:off x="13894826" y="2572674"/>
            <a:ext cx="3557597" cy="369332"/>
          </a:xfrm>
          <a:prstGeom prst="rect">
            <a:avLst/>
          </a:prstGeom>
          <a:solidFill>
            <a:srgbClr val="F47F26"/>
          </a:solidFill>
          <a:ln>
            <a:noFill/>
          </a:ln>
        </p:spPr>
        <p:txBody>
          <a:bodyPr wrap="square" rtlCol="0">
            <a:spAutoFit/>
          </a:bodyPr>
          <a:lstStyle/>
          <a:p>
            <a:r>
              <a:rPr lang="en-US">
                <a:solidFill>
                  <a:schemeClr val="bg1"/>
                </a:solidFill>
              </a:rPr>
              <a:t>Comfort Pack</a:t>
            </a:r>
            <a:endParaRPr lang="en-MX">
              <a:solidFill>
                <a:schemeClr val="bg1"/>
              </a:solidFill>
            </a:endParaRPr>
          </a:p>
        </p:txBody>
      </p:sp>
      <p:sp>
        <p:nvSpPr>
          <p:cNvPr id="228" name="Feature Auto LLI">
            <a:hlinkClick r:id="rId32" action="ppaction://hlinksldjump"/>
            <a:extLst>
              <a:ext uri="{FF2B5EF4-FFF2-40B4-BE49-F238E27FC236}">
                <a16:creationId xmlns:a16="http://schemas.microsoft.com/office/drawing/2014/main" id="{E7F7A5AD-C8A3-0F24-9FD7-829E542FB642}"/>
              </a:ext>
            </a:extLst>
          </p:cNvPr>
          <p:cNvSpPr txBox="1"/>
          <p:nvPr/>
        </p:nvSpPr>
        <p:spPr>
          <a:xfrm>
            <a:off x="13894826" y="2991272"/>
            <a:ext cx="3557597" cy="369332"/>
          </a:xfrm>
          <a:prstGeom prst="rect">
            <a:avLst/>
          </a:prstGeom>
          <a:solidFill>
            <a:srgbClr val="F47F26"/>
          </a:solidFill>
          <a:ln>
            <a:noFill/>
          </a:ln>
        </p:spPr>
        <p:txBody>
          <a:bodyPr wrap="square" rtlCol="0">
            <a:spAutoFit/>
          </a:bodyPr>
          <a:lstStyle/>
          <a:p>
            <a:r>
              <a:rPr lang="en-MX">
                <a:solidFill>
                  <a:schemeClr val="bg1"/>
                </a:solidFill>
              </a:rPr>
              <a:t>Auto LLI</a:t>
            </a:r>
          </a:p>
        </p:txBody>
      </p:sp>
      <p:sp>
        <p:nvSpPr>
          <p:cNvPr id="229" name="Feature Imaging a patient">
            <a:hlinkClick r:id="rId33" action="ppaction://hlinksldjump"/>
            <a:extLst>
              <a:ext uri="{FF2B5EF4-FFF2-40B4-BE49-F238E27FC236}">
                <a16:creationId xmlns:a16="http://schemas.microsoft.com/office/drawing/2014/main" id="{599F3EE2-ABBA-9380-289D-A2049DA8C511}"/>
              </a:ext>
            </a:extLst>
          </p:cNvPr>
          <p:cNvSpPr txBox="1"/>
          <p:nvPr/>
        </p:nvSpPr>
        <p:spPr>
          <a:xfrm>
            <a:off x="13894826" y="3409870"/>
            <a:ext cx="3557597" cy="646331"/>
          </a:xfrm>
          <a:prstGeom prst="rect">
            <a:avLst/>
          </a:prstGeom>
          <a:solidFill>
            <a:srgbClr val="F47F26"/>
          </a:solidFill>
          <a:ln>
            <a:noFill/>
          </a:ln>
        </p:spPr>
        <p:txBody>
          <a:bodyPr wrap="square" rtlCol="0">
            <a:spAutoFit/>
          </a:bodyPr>
          <a:lstStyle/>
          <a:p>
            <a:r>
              <a:rPr lang="es-MX">
                <a:solidFill>
                  <a:schemeClr val="bg1"/>
                </a:solidFill>
              </a:rPr>
              <a:t>Adquirir imágenes de un paciente en camilla o de pie</a:t>
            </a:r>
            <a:endParaRPr lang="en-MX">
              <a:solidFill>
                <a:schemeClr val="bg1"/>
              </a:solidFill>
            </a:endParaRPr>
          </a:p>
        </p:txBody>
      </p:sp>
      <p:sp>
        <p:nvSpPr>
          <p:cNvPr id="230" name="Feature Go to position">
            <a:hlinkClick r:id="rId34" action="ppaction://hlinksldjump"/>
            <a:extLst>
              <a:ext uri="{FF2B5EF4-FFF2-40B4-BE49-F238E27FC236}">
                <a16:creationId xmlns:a16="http://schemas.microsoft.com/office/drawing/2014/main" id="{E0D77AC9-347F-B450-4A32-62C94421A9F8}"/>
              </a:ext>
            </a:extLst>
          </p:cNvPr>
          <p:cNvSpPr txBox="1"/>
          <p:nvPr/>
        </p:nvSpPr>
        <p:spPr>
          <a:xfrm>
            <a:off x="13894826" y="4105467"/>
            <a:ext cx="3557597" cy="369332"/>
          </a:xfrm>
          <a:prstGeom prst="rect">
            <a:avLst/>
          </a:prstGeom>
          <a:solidFill>
            <a:srgbClr val="F47F26"/>
          </a:solidFill>
          <a:ln>
            <a:noFill/>
          </a:ln>
        </p:spPr>
        <p:txBody>
          <a:bodyPr wrap="square" rtlCol="0">
            <a:spAutoFit/>
          </a:bodyPr>
          <a:lstStyle/>
          <a:p>
            <a:r>
              <a:rPr lang="es-ES" err="1">
                <a:solidFill>
                  <a:schemeClr val="bg1"/>
                </a:solidFill>
              </a:rPr>
              <a:t>Go</a:t>
            </a:r>
            <a:r>
              <a:rPr lang="es-ES">
                <a:solidFill>
                  <a:schemeClr val="bg1"/>
                </a:solidFill>
              </a:rPr>
              <a:t> </a:t>
            </a:r>
            <a:r>
              <a:rPr lang="es-ES" err="1">
                <a:solidFill>
                  <a:schemeClr val="bg1"/>
                </a:solidFill>
              </a:rPr>
              <a:t>to</a:t>
            </a:r>
            <a:r>
              <a:rPr lang="es-ES">
                <a:solidFill>
                  <a:schemeClr val="bg1"/>
                </a:solidFill>
              </a:rPr>
              <a:t> position</a:t>
            </a:r>
            <a:endParaRPr lang="en-MX">
              <a:solidFill>
                <a:schemeClr val="bg1"/>
              </a:solidFill>
            </a:endParaRPr>
          </a:p>
        </p:txBody>
      </p:sp>
      <p:sp>
        <p:nvSpPr>
          <p:cNvPr id="231" name="Feature Tube display">
            <a:hlinkClick r:id="rId35" action="ppaction://hlinksldjump"/>
            <a:extLst>
              <a:ext uri="{FF2B5EF4-FFF2-40B4-BE49-F238E27FC236}">
                <a16:creationId xmlns:a16="http://schemas.microsoft.com/office/drawing/2014/main" id="{0CAA1C9C-DC4B-8B08-B355-40AA79F88C6F}"/>
              </a:ext>
            </a:extLst>
          </p:cNvPr>
          <p:cNvSpPr txBox="1"/>
          <p:nvPr/>
        </p:nvSpPr>
        <p:spPr>
          <a:xfrm>
            <a:off x="13894826" y="4524066"/>
            <a:ext cx="3557597" cy="923330"/>
          </a:xfrm>
          <a:prstGeom prst="rect">
            <a:avLst/>
          </a:prstGeom>
          <a:solidFill>
            <a:srgbClr val="F47F26"/>
          </a:solidFill>
          <a:ln>
            <a:noFill/>
          </a:ln>
        </p:spPr>
        <p:txBody>
          <a:bodyPr wrap="square" rtlCol="0">
            <a:spAutoFit/>
          </a:bodyPr>
          <a:lstStyle/>
          <a:p>
            <a:r>
              <a:rPr lang="es-MX">
                <a:solidFill>
                  <a:schemeClr val="bg1"/>
                </a:solidFill>
              </a:rPr>
              <a:t>La pantalla del cabezal del tubo permite ajustar técnicas y movimientos del equipo</a:t>
            </a:r>
            <a:endParaRPr lang="en-MX">
              <a:solidFill>
                <a:schemeClr val="bg1"/>
              </a:solidFill>
            </a:endParaRPr>
          </a:p>
        </p:txBody>
      </p:sp>
      <p:sp>
        <p:nvSpPr>
          <p:cNvPr id="232" name="Subtitle features">
            <a:extLst>
              <a:ext uri="{FF2B5EF4-FFF2-40B4-BE49-F238E27FC236}">
                <a16:creationId xmlns:a16="http://schemas.microsoft.com/office/drawing/2014/main" id="{8F9CD5E3-C2AD-439A-1109-1314DEA897F4}"/>
              </a:ext>
            </a:extLst>
          </p:cNvPr>
          <p:cNvSpPr txBox="1"/>
          <p:nvPr/>
        </p:nvSpPr>
        <p:spPr>
          <a:xfrm>
            <a:off x="13824040" y="1191818"/>
            <a:ext cx="1737710" cy="400110"/>
          </a:xfrm>
          <a:prstGeom prst="rect">
            <a:avLst/>
          </a:prstGeom>
          <a:noFill/>
        </p:spPr>
        <p:txBody>
          <a:bodyPr wrap="square" rtlCol="0">
            <a:spAutoFit/>
          </a:bodyPr>
          <a:lstStyle/>
          <a:p>
            <a:pPr algn="ctr"/>
            <a:r>
              <a:rPr lang="es-MX" sz="2000" dirty="0">
                <a:solidFill>
                  <a:srgbClr val="F47F26"/>
                </a:solidFill>
                <a:latin typeface="FRUTIGER LT 45 LIGHT" panose="02000503000000000000" pitchFamily="2" charset="0"/>
              </a:rPr>
              <a:t>Características</a:t>
            </a:r>
          </a:p>
        </p:txBody>
      </p:sp>
      <p:sp>
        <p:nvSpPr>
          <p:cNvPr id="233" name="Subtitle Benefits">
            <a:extLst>
              <a:ext uri="{FF2B5EF4-FFF2-40B4-BE49-F238E27FC236}">
                <a16:creationId xmlns:a16="http://schemas.microsoft.com/office/drawing/2014/main" id="{33E77E01-1C59-FA73-DD6A-E06B0DF2962E}"/>
              </a:ext>
            </a:extLst>
          </p:cNvPr>
          <p:cNvSpPr txBox="1"/>
          <p:nvPr/>
        </p:nvSpPr>
        <p:spPr>
          <a:xfrm>
            <a:off x="-4227097" y="2441960"/>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sp>
        <p:nvSpPr>
          <p:cNvPr id="234" name="Sybtitle Photo Gallery">
            <a:extLst>
              <a:ext uri="{FF2B5EF4-FFF2-40B4-BE49-F238E27FC236}">
                <a16:creationId xmlns:a16="http://schemas.microsoft.com/office/drawing/2014/main" id="{94C8FA9F-1192-ED4D-172E-3E24F1A1D85E}"/>
              </a:ext>
            </a:extLst>
          </p:cNvPr>
          <p:cNvSpPr txBox="1"/>
          <p:nvPr/>
        </p:nvSpPr>
        <p:spPr>
          <a:xfrm>
            <a:off x="13824040" y="874246"/>
            <a:ext cx="3786875"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112" name="Menu Background">
            <a:extLst>
              <a:ext uri="{FF2B5EF4-FFF2-40B4-BE49-F238E27FC236}">
                <a16:creationId xmlns:a16="http://schemas.microsoft.com/office/drawing/2014/main" id="{7BA1A86A-3F47-9F76-65A3-42C48AA3EC31}"/>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34" name="Menu Portafolio">
            <a:hlinkClick r:id="rId36" action="ppaction://hlinksldjump"/>
            <a:extLst>
              <a:ext uri="{FF2B5EF4-FFF2-40B4-BE49-F238E27FC236}">
                <a16:creationId xmlns:a16="http://schemas.microsoft.com/office/drawing/2014/main" id="{855AB0A4-7C51-1A59-FCFB-415409A948AA}"/>
              </a:ext>
            </a:extLst>
          </p:cNvPr>
          <p:cNvSpPr txBox="1"/>
          <p:nvPr/>
        </p:nvSpPr>
        <p:spPr>
          <a:xfrm>
            <a:off x="8814465"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35" name="Menu End Presentation">
            <a:hlinkClick r:id="" action="ppaction://hlinkshowjump?jump=lastslide"/>
            <a:extLst>
              <a:ext uri="{FF2B5EF4-FFF2-40B4-BE49-F238E27FC236}">
                <a16:creationId xmlns:a16="http://schemas.microsoft.com/office/drawing/2014/main" id="{2B968321-389E-8057-EBDC-12B18935E990}"/>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36" name="Menu Detector">
            <a:hlinkClick r:id="rId37" action="ppaction://hlinksldjump"/>
            <a:extLst>
              <a:ext uri="{FF2B5EF4-FFF2-40B4-BE49-F238E27FC236}">
                <a16:creationId xmlns:a16="http://schemas.microsoft.com/office/drawing/2014/main" id="{D740C78E-E6ED-DDA0-4FBD-BAAAAB75AE52}"/>
              </a:ext>
            </a:extLst>
          </p:cNvPr>
          <p:cNvSpPr txBox="1"/>
          <p:nvPr/>
        </p:nvSpPr>
        <p:spPr>
          <a:xfrm>
            <a:off x="7407634"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Compatibilidad de Detectores</a:t>
            </a:r>
          </a:p>
        </p:txBody>
      </p:sp>
      <p:sp>
        <p:nvSpPr>
          <p:cNvPr id="137" name="Menu Photo Gallery">
            <a:hlinkClick r:id="rId38" action="ppaction://hlinksldjump"/>
            <a:extLst>
              <a:ext uri="{FF2B5EF4-FFF2-40B4-BE49-F238E27FC236}">
                <a16:creationId xmlns:a16="http://schemas.microsoft.com/office/drawing/2014/main" id="{2A054289-84C9-C92F-42BE-F4A2725B8C07}"/>
              </a:ext>
            </a:extLst>
          </p:cNvPr>
          <p:cNvSpPr txBox="1"/>
          <p:nvPr/>
        </p:nvSpPr>
        <p:spPr>
          <a:xfrm>
            <a:off x="6000803"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66" name="Menu Benefits">
            <a:hlinkClick r:id="rId39" action="ppaction://hlinksldjump"/>
            <a:extLst>
              <a:ext uri="{FF2B5EF4-FFF2-40B4-BE49-F238E27FC236}">
                <a16:creationId xmlns:a16="http://schemas.microsoft.com/office/drawing/2014/main" id="{38A6AA8B-AF62-67E4-9878-CB3F94890169}"/>
              </a:ext>
            </a:extLst>
          </p:cNvPr>
          <p:cNvSpPr txBox="1"/>
          <p:nvPr/>
        </p:nvSpPr>
        <p:spPr>
          <a:xfrm>
            <a:off x="459397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67" name="Menu Features">
            <a:hlinkClick r:id="rId40" action="ppaction://hlinksldjump"/>
            <a:extLst>
              <a:ext uri="{FF2B5EF4-FFF2-40B4-BE49-F238E27FC236}">
                <a16:creationId xmlns:a16="http://schemas.microsoft.com/office/drawing/2014/main" id="{1CE5BE6A-7624-6ABA-DE53-BDDE86C88244}"/>
              </a:ext>
            </a:extLst>
          </p:cNvPr>
          <p:cNvSpPr txBox="1"/>
          <p:nvPr/>
        </p:nvSpPr>
        <p:spPr>
          <a:xfrm>
            <a:off x="318714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Características</a:t>
            </a:r>
          </a:p>
        </p:txBody>
      </p:sp>
      <p:sp>
        <p:nvSpPr>
          <p:cNvPr id="168" name="Menu Specifications">
            <a:hlinkClick r:id="rId41" action="ppaction://hlinksldjump"/>
            <a:extLst>
              <a:ext uri="{FF2B5EF4-FFF2-40B4-BE49-F238E27FC236}">
                <a16:creationId xmlns:a16="http://schemas.microsoft.com/office/drawing/2014/main" id="{C1B41933-EB38-E301-3CB7-5147482D0E03}"/>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69" name="Carestream Logo Menu">
            <a:hlinkClick r:id="" action="ppaction://hlinkshowjump?jump=firstslide"/>
            <a:extLst>
              <a:ext uri="{FF2B5EF4-FFF2-40B4-BE49-F238E27FC236}">
                <a16:creationId xmlns:a16="http://schemas.microsoft.com/office/drawing/2014/main" id="{E04D78A5-E1AD-617B-DCEA-D48DA5BBC9A7}"/>
              </a:ext>
            </a:extLst>
          </p:cNvPr>
          <p:cNvPicPr>
            <a:picLocks noChangeAspect="1"/>
          </p:cNvPicPr>
          <p:nvPr/>
        </p:nvPicPr>
        <p:blipFill>
          <a:blip r:embed="rId42"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236" name="DETECTORS">
            <a:extLst>
              <a:ext uri="{FF2B5EF4-FFF2-40B4-BE49-F238E27FC236}">
                <a16:creationId xmlns:a16="http://schemas.microsoft.com/office/drawing/2014/main" id="{AB43A779-C071-2BF2-4FF8-252F11D8BC1B}"/>
              </a:ext>
            </a:extLst>
          </p:cNvPr>
          <p:cNvGrpSpPr/>
          <p:nvPr/>
        </p:nvGrpSpPr>
        <p:grpSpPr>
          <a:xfrm>
            <a:off x="-7890919" y="4139232"/>
            <a:ext cx="2042338" cy="2120888"/>
            <a:chOff x="5247304" y="4372963"/>
            <a:chExt cx="2042338" cy="2120888"/>
          </a:xfrm>
        </p:grpSpPr>
        <p:sp>
          <p:nvSpPr>
            <p:cNvPr id="237" name="Rectangulo Detectors">
              <a:hlinkClick r:id="rId43" action="ppaction://hlinksldjump"/>
              <a:extLst>
                <a:ext uri="{FF2B5EF4-FFF2-40B4-BE49-F238E27FC236}">
                  <a16:creationId xmlns:a16="http://schemas.microsoft.com/office/drawing/2014/main" id="{0AA02F02-EF5A-9D3A-7810-7870579D523A}"/>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38" name="TextBox Detectors">
              <a:hlinkClick r:id="rId43" action="ppaction://hlinksldjump"/>
              <a:extLst>
                <a:ext uri="{FF2B5EF4-FFF2-40B4-BE49-F238E27FC236}">
                  <a16:creationId xmlns:a16="http://schemas.microsoft.com/office/drawing/2014/main" id="{6709B871-E325-87BB-A9B6-568D765B3791}"/>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39" name="Product image Detectors">
              <a:hlinkClick r:id="rId43" action="ppaction://hlinksldjump"/>
              <a:extLst>
                <a:ext uri="{FF2B5EF4-FFF2-40B4-BE49-F238E27FC236}">
                  <a16:creationId xmlns:a16="http://schemas.microsoft.com/office/drawing/2014/main" id="{E96208AA-43CA-2632-33ED-7E5DECA58303}"/>
                </a:ext>
              </a:extLst>
            </p:cNvPr>
            <p:cNvPicPr>
              <a:picLocks noChangeAspect="1"/>
            </p:cNvPicPr>
            <p:nvPr/>
          </p:nvPicPr>
          <p:blipFill>
            <a:blip r:embed="rId44"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31201937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Title Revolution">
            <a:extLst>
              <a:ext uri="{FF2B5EF4-FFF2-40B4-BE49-F238E27FC236}">
                <a16:creationId xmlns:a16="http://schemas.microsoft.com/office/drawing/2014/main" id="{5B7232C3-916D-FC2D-1DEE-54B27FD83570}"/>
              </a:ext>
            </a:extLst>
          </p:cNvPr>
          <p:cNvSpPr txBox="1"/>
          <p:nvPr/>
        </p:nvSpPr>
        <p:spPr>
          <a:xfrm>
            <a:off x="3709552" y="1036307"/>
            <a:ext cx="4772896" cy="461665"/>
          </a:xfrm>
          <a:prstGeom prst="rect">
            <a:avLst/>
          </a:prstGeom>
          <a:noFill/>
        </p:spPr>
        <p:txBody>
          <a:bodyPr wrap="square" rtlCol="0">
            <a:spAutoFit/>
          </a:bodyPr>
          <a:lstStyle/>
          <a:p>
            <a:pPr algn="ctr"/>
            <a:r>
              <a:rPr lang="en-US" sz="2400" b="1">
                <a:latin typeface="FRUTIGER LT 65" panose="02000503000000000000" pitchFamily="2" charset="0"/>
              </a:rPr>
              <a:t>DRX-Revolution</a:t>
            </a:r>
          </a:p>
        </p:txBody>
      </p:sp>
      <p:pic>
        <p:nvPicPr>
          <p:cNvPr id="24" name="Product image Revolution">
            <a:extLst>
              <a:ext uri="{FF2B5EF4-FFF2-40B4-BE49-F238E27FC236}">
                <a16:creationId xmlns:a16="http://schemas.microsoft.com/office/drawing/2014/main" id="{30B1A0A9-8524-5B0B-EAC3-21816CD1677C}"/>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709552" y="1611540"/>
            <a:ext cx="4338345" cy="5004319"/>
          </a:xfrm>
          <a:prstGeom prst="rect">
            <a:avLst/>
          </a:prstGeom>
        </p:spPr>
      </p:pic>
      <p:pic>
        <p:nvPicPr>
          <p:cNvPr id="100" name="Picture 99">
            <a:extLst>
              <a:ext uri="{FF2B5EF4-FFF2-40B4-BE49-F238E27FC236}">
                <a16:creationId xmlns:a16="http://schemas.microsoft.com/office/drawing/2014/main" id="{5E0FEDB6-9A53-AF33-88B8-3AA8B414F0F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01" name="Picture 100">
            <a:extLst>
              <a:ext uri="{FF2B5EF4-FFF2-40B4-BE49-F238E27FC236}">
                <a16:creationId xmlns:a16="http://schemas.microsoft.com/office/drawing/2014/main" id="{DF91FAB9-6771-3329-8F28-C1896BD18AA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02" name="Picture 101">
            <a:extLst>
              <a:ext uri="{FF2B5EF4-FFF2-40B4-BE49-F238E27FC236}">
                <a16:creationId xmlns:a16="http://schemas.microsoft.com/office/drawing/2014/main" id="{FE352BC3-443F-2AA3-3072-00F5041D1D8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03" name="Picture 102">
            <a:extLst>
              <a:ext uri="{FF2B5EF4-FFF2-40B4-BE49-F238E27FC236}">
                <a16:creationId xmlns:a16="http://schemas.microsoft.com/office/drawing/2014/main" id="{4C66E6BE-8B32-85FB-5F44-B71817A0289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04" name="Picture 103">
            <a:extLst>
              <a:ext uri="{FF2B5EF4-FFF2-40B4-BE49-F238E27FC236}">
                <a16:creationId xmlns:a16="http://schemas.microsoft.com/office/drawing/2014/main" id="{930AE428-65F4-AC57-F794-F689E836C8F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05" name="Picture 104">
            <a:extLst>
              <a:ext uri="{FF2B5EF4-FFF2-40B4-BE49-F238E27FC236}">
                <a16:creationId xmlns:a16="http://schemas.microsoft.com/office/drawing/2014/main" id="{7FC03339-D148-F15F-658E-A945D189899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06" name="Picture 105">
            <a:extLst>
              <a:ext uri="{FF2B5EF4-FFF2-40B4-BE49-F238E27FC236}">
                <a16:creationId xmlns:a16="http://schemas.microsoft.com/office/drawing/2014/main" id="{422BFA6D-7EBC-BA87-F6C8-54CCBF8789E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07" name="Picture 106">
            <a:extLst>
              <a:ext uri="{FF2B5EF4-FFF2-40B4-BE49-F238E27FC236}">
                <a16:creationId xmlns:a16="http://schemas.microsoft.com/office/drawing/2014/main" id="{701B2AAA-631D-8F42-47A2-1137DE3A18F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08" name="Picture 107">
            <a:extLst>
              <a:ext uri="{FF2B5EF4-FFF2-40B4-BE49-F238E27FC236}">
                <a16:creationId xmlns:a16="http://schemas.microsoft.com/office/drawing/2014/main" id="{08B94D56-A7D4-73F7-B91C-0716E9A2619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09" name="Picture 108">
            <a:extLst>
              <a:ext uri="{FF2B5EF4-FFF2-40B4-BE49-F238E27FC236}">
                <a16:creationId xmlns:a16="http://schemas.microsoft.com/office/drawing/2014/main" id="{F11DC540-EF61-173C-2B79-6D72EFB9BC0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10" name="Picture 109">
            <a:extLst>
              <a:ext uri="{FF2B5EF4-FFF2-40B4-BE49-F238E27FC236}">
                <a16:creationId xmlns:a16="http://schemas.microsoft.com/office/drawing/2014/main" id="{A603BA95-D03D-11E4-BB9B-5EA540E387B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11" name="Picture 110">
            <a:extLst>
              <a:ext uri="{FF2B5EF4-FFF2-40B4-BE49-F238E27FC236}">
                <a16:creationId xmlns:a16="http://schemas.microsoft.com/office/drawing/2014/main" id="{5B957A28-27C2-9788-41DC-705AEAB658FA}"/>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12" name="Picture 111">
            <a:extLst>
              <a:ext uri="{FF2B5EF4-FFF2-40B4-BE49-F238E27FC236}">
                <a16:creationId xmlns:a16="http://schemas.microsoft.com/office/drawing/2014/main" id="{4ADC56DB-B4B1-CDE6-68DC-E379A5F70B8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13" name="Picture 112">
            <a:extLst>
              <a:ext uri="{FF2B5EF4-FFF2-40B4-BE49-F238E27FC236}">
                <a16:creationId xmlns:a16="http://schemas.microsoft.com/office/drawing/2014/main" id="{59FD7E25-CCAD-8E3A-05A1-CCA9F9A3DA5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14" name="Picture 113">
            <a:extLst>
              <a:ext uri="{FF2B5EF4-FFF2-40B4-BE49-F238E27FC236}">
                <a16:creationId xmlns:a16="http://schemas.microsoft.com/office/drawing/2014/main" id="{187C187B-C789-334B-6C2E-BD061ABAB0C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15" name="Picture 114">
            <a:extLst>
              <a:ext uri="{FF2B5EF4-FFF2-40B4-BE49-F238E27FC236}">
                <a16:creationId xmlns:a16="http://schemas.microsoft.com/office/drawing/2014/main" id="{AF40A61D-DF22-995B-A7EC-33310B485B4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16" name="Picture 115">
            <a:extLst>
              <a:ext uri="{FF2B5EF4-FFF2-40B4-BE49-F238E27FC236}">
                <a16:creationId xmlns:a16="http://schemas.microsoft.com/office/drawing/2014/main" id="{C0A25AE2-F85C-2CFE-5E3E-9031C37CD63E}"/>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17" name="Picture 116">
            <a:extLst>
              <a:ext uri="{FF2B5EF4-FFF2-40B4-BE49-F238E27FC236}">
                <a16:creationId xmlns:a16="http://schemas.microsoft.com/office/drawing/2014/main" id="{42AA6E5B-ABF8-5018-77D2-09637769B265}"/>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18" name="Picture 117">
            <a:extLst>
              <a:ext uri="{FF2B5EF4-FFF2-40B4-BE49-F238E27FC236}">
                <a16:creationId xmlns:a16="http://schemas.microsoft.com/office/drawing/2014/main" id="{98A769E3-2072-E89C-78CF-63B6D1C3A14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19" name="Picture 118">
            <a:extLst>
              <a:ext uri="{FF2B5EF4-FFF2-40B4-BE49-F238E27FC236}">
                <a16:creationId xmlns:a16="http://schemas.microsoft.com/office/drawing/2014/main" id="{3ADFE5A1-064E-1D45-DAFE-566989CCFBCA}"/>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sp>
        <p:nvSpPr>
          <p:cNvPr id="121" name="Subtitle Brochure">
            <a:hlinkClick r:id="rId4" action="ppaction://hlinksldjump"/>
            <a:extLst>
              <a:ext uri="{FF2B5EF4-FFF2-40B4-BE49-F238E27FC236}">
                <a16:creationId xmlns:a16="http://schemas.microsoft.com/office/drawing/2014/main" id="{E9924918-54D2-05FA-25E8-EE186A5A8ACC}"/>
              </a:ext>
            </a:extLst>
          </p:cNvPr>
          <p:cNvSpPr txBox="1"/>
          <p:nvPr/>
        </p:nvSpPr>
        <p:spPr>
          <a:xfrm>
            <a:off x="9763986" y="1223668"/>
            <a:ext cx="1267464" cy="400110"/>
          </a:xfrm>
          <a:prstGeom prst="rect">
            <a:avLst/>
          </a:prstGeom>
          <a:noFill/>
        </p:spPr>
        <p:txBody>
          <a:bodyPr wrap="square" rtlCol="0">
            <a:spAutoFit/>
          </a:bodyPr>
          <a:lstStyle/>
          <a:p>
            <a:pPr algn="ctr"/>
            <a:r>
              <a:rPr lang="es-MX" sz="2000">
                <a:solidFill>
                  <a:srgbClr val="F47F26"/>
                </a:solidFill>
                <a:latin typeface="FRUTIGER LT 45 LIGHT" panose="02000503000000000000" pitchFamily="2" charset="0"/>
              </a:rPr>
              <a:t>Folleto</a:t>
            </a:r>
          </a:p>
        </p:txBody>
      </p:sp>
      <p:pic>
        <p:nvPicPr>
          <p:cNvPr id="122" name="QR Brochure">
            <a:extLst>
              <a:ext uri="{FF2B5EF4-FFF2-40B4-BE49-F238E27FC236}">
                <a16:creationId xmlns:a16="http://schemas.microsoft.com/office/drawing/2014/main" id="{3C058668-5B43-6357-70E2-956C7889C715}"/>
              </a:ext>
            </a:extLst>
          </p:cNvPr>
          <p:cNvPicPr>
            <a:picLocks noChangeAspect="1"/>
          </p:cNvPicPr>
          <p:nvPr/>
        </p:nvPicPr>
        <p:blipFill>
          <a:blip r:embed="rId5" cstate="screen">
            <a:extLst>
              <a:ext uri="{28A0092B-C50C-407E-A947-70E740481C1C}">
                <a14:useLocalDpi xmlns:a14="http://schemas.microsoft.com/office/drawing/2010/main"/>
              </a:ext>
            </a:extLst>
          </a:blip>
          <a:srcRect/>
          <a:stretch/>
        </p:blipFill>
        <p:spPr>
          <a:xfrm>
            <a:off x="9710985" y="1768597"/>
            <a:ext cx="1466706" cy="1466706"/>
          </a:xfrm>
          <a:prstGeom prst="rect">
            <a:avLst/>
          </a:prstGeom>
        </p:spPr>
      </p:pic>
      <p:sp>
        <p:nvSpPr>
          <p:cNvPr id="123" name="Subtitle Video">
            <a:hlinkClick r:id="rId4" action="ppaction://hlinksldjump"/>
            <a:extLst>
              <a:ext uri="{FF2B5EF4-FFF2-40B4-BE49-F238E27FC236}">
                <a16:creationId xmlns:a16="http://schemas.microsoft.com/office/drawing/2014/main" id="{84510150-2260-E82B-A7BB-C8BDED0EF809}"/>
              </a:ext>
            </a:extLst>
          </p:cNvPr>
          <p:cNvSpPr txBox="1"/>
          <p:nvPr/>
        </p:nvSpPr>
        <p:spPr>
          <a:xfrm>
            <a:off x="9763986" y="3428999"/>
            <a:ext cx="1267464" cy="400110"/>
          </a:xfrm>
          <a:prstGeom prst="rect">
            <a:avLst/>
          </a:prstGeom>
          <a:noFill/>
        </p:spPr>
        <p:txBody>
          <a:bodyPr wrap="square" rtlCol="0">
            <a:spAutoFit/>
          </a:bodyPr>
          <a:lstStyle/>
          <a:p>
            <a:pPr algn="ctr"/>
            <a:r>
              <a:rPr lang="en-US" sz="2000">
                <a:solidFill>
                  <a:srgbClr val="F47F26"/>
                </a:solidFill>
                <a:latin typeface="FRUTIGER LT 45 LIGHT" panose="02000503000000000000" pitchFamily="2" charset="0"/>
              </a:rPr>
              <a:t>Video</a:t>
            </a:r>
          </a:p>
        </p:txBody>
      </p:sp>
      <p:pic>
        <p:nvPicPr>
          <p:cNvPr id="124" name="QR video">
            <a:extLst>
              <a:ext uri="{FF2B5EF4-FFF2-40B4-BE49-F238E27FC236}">
                <a16:creationId xmlns:a16="http://schemas.microsoft.com/office/drawing/2014/main" id="{5852CC25-DF80-FDDD-282E-2D666722C94A}"/>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9669826" y="3977168"/>
            <a:ext cx="1500384" cy="1509781"/>
          </a:xfrm>
          <a:prstGeom prst="rect">
            <a:avLst/>
          </a:prstGeom>
        </p:spPr>
      </p:pic>
      <p:sp>
        <p:nvSpPr>
          <p:cNvPr id="185" name="Thank you Title">
            <a:extLst>
              <a:ext uri="{FF2B5EF4-FFF2-40B4-BE49-F238E27FC236}">
                <a16:creationId xmlns:a16="http://schemas.microsoft.com/office/drawing/2014/main" id="{BD41769A-B271-3A5D-1971-F3340C7B0BEE}"/>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86" name="Why Us picture">
            <a:extLst>
              <a:ext uri="{FF2B5EF4-FFF2-40B4-BE49-F238E27FC236}">
                <a16:creationId xmlns:a16="http://schemas.microsoft.com/office/drawing/2014/main" id="{857C05D9-941F-2A32-556A-45FF5F14D728}"/>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87" name="Our Portafolio text box">
            <a:extLst>
              <a:ext uri="{FF2B5EF4-FFF2-40B4-BE49-F238E27FC236}">
                <a16:creationId xmlns:a16="http://schemas.microsoft.com/office/drawing/2014/main" id="{76DBFFCB-3180-29F2-1853-58AB67CCCA8E}"/>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88" name="Footer Placeholder 4">
            <a:extLst>
              <a:ext uri="{FF2B5EF4-FFF2-40B4-BE49-F238E27FC236}">
                <a16:creationId xmlns:a16="http://schemas.microsoft.com/office/drawing/2014/main" id="{0B6698B4-38EA-6627-EAEC-13316FDB4FF9}"/>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89" name="Medical Imaging Title">
            <a:extLst>
              <a:ext uri="{FF2B5EF4-FFF2-40B4-BE49-F238E27FC236}">
                <a16:creationId xmlns:a16="http://schemas.microsoft.com/office/drawing/2014/main" id="{18E072D1-3E9E-DEDB-2338-0E7D885D60D8}"/>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90" name="We Care Text">
            <a:extLst>
              <a:ext uri="{FF2B5EF4-FFF2-40B4-BE49-F238E27FC236}">
                <a16:creationId xmlns:a16="http://schemas.microsoft.com/office/drawing/2014/main" id="{3FE097B3-EFF1-46D9-26AA-42A69FC70FD8}"/>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91" name="Thank you image">
            <a:extLst>
              <a:ext uri="{FF2B5EF4-FFF2-40B4-BE49-F238E27FC236}">
                <a16:creationId xmlns:a16="http://schemas.microsoft.com/office/drawing/2014/main" id="{081D2378-C342-F2FB-5102-82CD0A5D72F8}"/>
              </a:ext>
            </a:extLst>
          </p:cNvPr>
          <p:cNvPicPr>
            <a:picLocks noChangeAspect="1"/>
          </p:cNvPicPr>
          <p:nvPr/>
        </p:nvPicPr>
        <p:blipFill>
          <a:blip r:embed="rId8"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92" name="PRINTING">
            <a:extLst>
              <a:ext uri="{FF2B5EF4-FFF2-40B4-BE49-F238E27FC236}">
                <a16:creationId xmlns:a16="http://schemas.microsoft.com/office/drawing/2014/main" id="{B376CEC2-C65D-CCA2-584A-98731D305ABB}"/>
              </a:ext>
            </a:extLst>
          </p:cNvPr>
          <p:cNvGrpSpPr/>
          <p:nvPr/>
        </p:nvGrpSpPr>
        <p:grpSpPr>
          <a:xfrm>
            <a:off x="-4150933" y="4208655"/>
            <a:ext cx="2263350" cy="1982042"/>
            <a:chOff x="9691837" y="4522498"/>
            <a:chExt cx="2263350" cy="1982042"/>
          </a:xfrm>
        </p:grpSpPr>
        <p:sp>
          <p:nvSpPr>
            <p:cNvPr id="193" name="Rectangulo Printing">
              <a:hlinkClick r:id="rId9" action="ppaction://hlinksldjump"/>
              <a:extLst>
                <a:ext uri="{FF2B5EF4-FFF2-40B4-BE49-F238E27FC236}">
                  <a16:creationId xmlns:a16="http://schemas.microsoft.com/office/drawing/2014/main" id="{E34C9214-5241-EE1E-B016-83060906521F}"/>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94" name="TextBox Printing">
              <a:hlinkClick r:id="rId9" action="ppaction://hlinksldjump"/>
              <a:extLst>
                <a:ext uri="{FF2B5EF4-FFF2-40B4-BE49-F238E27FC236}">
                  <a16:creationId xmlns:a16="http://schemas.microsoft.com/office/drawing/2014/main" id="{A131BB19-E816-B891-AACA-697ED89093EC}"/>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95" name="Prodcut image 5950">
              <a:hlinkClick r:id="rId9" action="ppaction://hlinksldjump"/>
              <a:extLst>
                <a:ext uri="{FF2B5EF4-FFF2-40B4-BE49-F238E27FC236}">
                  <a16:creationId xmlns:a16="http://schemas.microsoft.com/office/drawing/2014/main" id="{BC905293-DC51-AD81-6BE5-32711966634C}"/>
                </a:ext>
              </a:extLst>
            </p:cNvPr>
            <p:cNvPicPr>
              <a:picLocks noChangeAspect="1" noChangeArrowheads="1"/>
            </p:cNvPicPr>
            <p:nvPr/>
          </p:nvPicPr>
          <p:blipFill>
            <a:blip r:embed="rId10"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96" name="Vita Flex">
              <a:hlinkClick r:id="rId9" action="ppaction://hlinksldjump"/>
              <a:extLst>
                <a:ext uri="{FF2B5EF4-FFF2-40B4-BE49-F238E27FC236}">
                  <a16:creationId xmlns:a16="http://schemas.microsoft.com/office/drawing/2014/main" id="{C5711407-AF58-2BCA-DEC6-42CC3ACA92BC}"/>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201" name="RISE">
            <a:extLst>
              <a:ext uri="{FF2B5EF4-FFF2-40B4-BE49-F238E27FC236}">
                <a16:creationId xmlns:a16="http://schemas.microsoft.com/office/drawing/2014/main" id="{325AE85D-276D-39A3-B6E8-167E982503AD}"/>
              </a:ext>
            </a:extLst>
          </p:cNvPr>
          <p:cNvGrpSpPr/>
          <p:nvPr/>
        </p:nvGrpSpPr>
        <p:grpSpPr>
          <a:xfrm>
            <a:off x="-11285110" y="4208655"/>
            <a:ext cx="2042338" cy="1982042"/>
            <a:chOff x="3870208" y="4306822"/>
            <a:chExt cx="2042338" cy="1982042"/>
          </a:xfrm>
        </p:grpSpPr>
        <p:grpSp>
          <p:nvGrpSpPr>
            <p:cNvPr id="202" name="RISE">
              <a:extLst>
                <a:ext uri="{FF2B5EF4-FFF2-40B4-BE49-F238E27FC236}">
                  <a16:creationId xmlns:a16="http://schemas.microsoft.com/office/drawing/2014/main" id="{4272037B-C449-60D9-49AB-DBC7ED906C4E}"/>
                </a:ext>
              </a:extLst>
            </p:cNvPr>
            <p:cNvGrpSpPr/>
            <p:nvPr/>
          </p:nvGrpSpPr>
          <p:grpSpPr>
            <a:xfrm>
              <a:off x="3870208" y="4306822"/>
              <a:ext cx="2042338" cy="1982042"/>
              <a:chOff x="2933238" y="4372963"/>
              <a:chExt cx="2042338" cy="1982042"/>
            </a:xfrm>
          </p:grpSpPr>
          <p:sp>
            <p:nvSpPr>
              <p:cNvPr id="204" name="Rectangulo Rise">
                <a:hlinkClick r:id="rId12" action="ppaction://hlinksldjump"/>
                <a:extLst>
                  <a:ext uri="{FF2B5EF4-FFF2-40B4-BE49-F238E27FC236}">
                    <a16:creationId xmlns:a16="http://schemas.microsoft.com/office/drawing/2014/main" id="{481A3562-ECB1-B5BD-DEFC-A71300BA8EE1}"/>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5" name="TextBox Rise">
                <a:hlinkClick r:id="rId12" action="ppaction://hlinksldjump"/>
                <a:extLst>
                  <a:ext uri="{FF2B5EF4-FFF2-40B4-BE49-F238E27FC236}">
                    <a16:creationId xmlns:a16="http://schemas.microsoft.com/office/drawing/2014/main" id="{0BF710FA-CE9C-BFEE-F2A6-61EDC57FC2CD}"/>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203" name="Picture 202">
              <a:hlinkClick r:id="rId12" action="ppaction://hlinksldjump"/>
              <a:extLst>
                <a:ext uri="{FF2B5EF4-FFF2-40B4-BE49-F238E27FC236}">
                  <a16:creationId xmlns:a16="http://schemas.microsoft.com/office/drawing/2014/main" id="{5B1B05D8-BBAE-D7B9-C30A-2D12EC81A5ED}"/>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206" name="REVOLUTION">
            <a:extLst>
              <a:ext uri="{FF2B5EF4-FFF2-40B4-BE49-F238E27FC236}">
                <a16:creationId xmlns:a16="http://schemas.microsoft.com/office/drawing/2014/main" id="{71047204-EA90-0B69-4955-C12A2F3BA87F}"/>
              </a:ext>
            </a:extLst>
          </p:cNvPr>
          <p:cNvGrpSpPr/>
          <p:nvPr/>
        </p:nvGrpSpPr>
        <p:grpSpPr>
          <a:xfrm>
            <a:off x="-14975241" y="4203612"/>
            <a:ext cx="2062983" cy="1992129"/>
            <a:chOff x="612262" y="4383050"/>
            <a:chExt cx="2062983" cy="1992129"/>
          </a:xfrm>
        </p:grpSpPr>
        <p:sp>
          <p:nvSpPr>
            <p:cNvPr id="207" name="Rectangulo Revolution">
              <a:hlinkClick r:id="rId14" action="ppaction://hlinksldjump"/>
              <a:extLst>
                <a:ext uri="{FF2B5EF4-FFF2-40B4-BE49-F238E27FC236}">
                  <a16:creationId xmlns:a16="http://schemas.microsoft.com/office/drawing/2014/main" id="{9884EB69-6BEE-3DAE-5B73-01FC6798EE58}"/>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208" name="Prodcut image Revolution">
              <a:hlinkClick r:id="rId14" action="ppaction://hlinksldjump"/>
              <a:extLst>
                <a:ext uri="{FF2B5EF4-FFF2-40B4-BE49-F238E27FC236}">
                  <a16:creationId xmlns:a16="http://schemas.microsoft.com/office/drawing/2014/main" id="{9234883D-8215-7EB7-6528-729146B38F98}"/>
                </a:ext>
              </a:extLst>
            </p:cNvPr>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209" name="TextBox Revolution">
              <a:hlinkClick r:id="rId14" action="ppaction://hlinksldjump"/>
              <a:extLst>
                <a:ext uri="{FF2B5EF4-FFF2-40B4-BE49-F238E27FC236}">
                  <a16:creationId xmlns:a16="http://schemas.microsoft.com/office/drawing/2014/main" id="{D5A89C5D-DA4D-10CE-800A-684669270A5B}"/>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210" name="EXCEL">
            <a:extLst>
              <a:ext uri="{FF2B5EF4-FFF2-40B4-BE49-F238E27FC236}">
                <a16:creationId xmlns:a16="http://schemas.microsoft.com/office/drawing/2014/main" id="{8FCB5507-39BA-510C-60C1-491D117FA40F}"/>
              </a:ext>
            </a:extLst>
          </p:cNvPr>
          <p:cNvGrpSpPr/>
          <p:nvPr/>
        </p:nvGrpSpPr>
        <p:grpSpPr>
          <a:xfrm>
            <a:off x="26541013" y="1885505"/>
            <a:ext cx="2057103" cy="1982042"/>
            <a:chOff x="9706418" y="2036246"/>
            <a:chExt cx="2057103" cy="1982042"/>
          </a:xfrm>
        </p:grpSpPr>
        <p:sp>
          <p:nvSpPr>
            <p:cNvPr id="211" name="Rectangulo Excel">
              <a:hlinkClick r:id="rId16" action="ppaction://hlinksldjump"/>
              <a:extLst>
                <a:ext uri="{FF2B5EF4-FFF2-40B4-BE49-F238E27FC236}">
                  <a16:creationId xmlns:a16="http://schemas.microsoft.com/office/drawing/2014/main" id="{989CA7E9-F003-C28A-6610-216B6D35352A}"/>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12" name="TextBox Excel">
              <a:hlinkClick r:id="rId16" action="ppaction://hlinksldjump"/>
              <a:extLst>
                <a:ext uri="{FF2B5EF4-FFF2-40B4-BE49-F238E27FC236}">
                  <a16:creationId xmlns:a16="http://schemas.microsoft.com/office/drawing/2014/main" id="{59FA7F9B-A08B-9E14-C252-FBB4B16A0088}"/>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213" name="Product image Excel">
              <a:hlinkClick r:id="rId16" action="ppaction://hlinksldjump"/>
              <a:extLst>
                <a:ext uri="{FF2B5EF4-FFF2-40B4-BE49-F238E27FC236}">
                  <a16:creationId xmlns:a16="http://schemas.microsoft.com/office/drawing/2014/main" id="{4207B69B-9304-F6B2-B34C-0016FCE234E1}"/>
                </a:ext>
              </a:extLst>
            </p:cNvPr>
            <p:cNvPicPr>
              <a:picLocks noChangeAspect="1"/>
            </p:cNvPicPr>
            <p:nvPr/>
          </p:nvPicPr>
          <p:blipFill>
            <a:blip r:embed="rId17"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214" name="COMPAS OTC">
            <a:extLst>
              <a:ext uri="{FF2B5EF4-FFF2-40B4-BE49-F238E27FC236}">
                <a16:creationId xmlns:a16="http://schemas.microsoft.com/office/drawing/2014/main" id="{DFD0A8D7-CDD1-791D-E0A6-C2A3CC1350E0}"/>
              </a:ext>
            </a:extLst>
          </p:cNvPr>
          <p:cNvGrpSpPr/>
          <p:nvPr/>
        </p:nvGrpSpPr>
        <p:grpSpPr>
          <a:xfrm>
            <a:off x="22389051" y="1885505"/>
            <a:ext cx="2042338" cy="1982042"/>
            <a:chOff x="5078285" y="2036246"/>
            <a:chExt cx="2042338" cy="1982042"/>
          </a:xfrm>
        </p:grpSpPr>
        <p:sp>
          <p:nvSpPr>
            <p:cNvPr id="215" name="Rectangulo Compas OTC">
              <a:hlinkClick r:id="rId18" action="ppaction://hlinksldjump"/>
              <a:extLst>
                <a:ext uri="{FF2B5EF4-FFF2-40B4-BE49-F238E27FC236}">
                  <a16:creationId xmlns:a16="http://schemas.microsoft.com/office/drawing/2014/main" id="{B24511E5-10E4-7D8D-DB1D-13D53517DCE0}"/>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16" name="TextBox Compass OTC">
              <a:hlinkClick r:id="rId18" action="ppaction://hlinksldjump"/>
              <a:extLst>
                <a:ext uri="{FF2B5EF4-FFF2-40B4-BE49-F238E27FC236}">
                  <a16:creationId xmlns:a16="http://schemas.microsoft.com/office/drawing/2014/main" id="{88A620C3-D111-322B-8F73-27255E1F9504}"/>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217" name="Product image Compass OTC">
              <a:hlinkClick r:id="rId18" action="ppaction://hlinksldjump"/>
              <a:extLst>
                <a:ext uri="{FF2B5EF4-FFF2-40B4-BE49-F238E27FC236}">
                  <a16:creationId xmlns:a16="http://schemas.microsoft.com/office/drawing/2014/main" id="{E223AA04-76C3-EF30-F8D0-1D735551F192}"/>
                </a:ext>
              </a:extLst>
            </p:cNvPr>
            <p:cNvPicPr>
              <a:picLocks noChangeAspect="1"/>
            </p:cNvPicPr>
            <p:nvPr/>
          </p:nvPicPr>
          <p:blipFill rotWithShape="1">
            <a:blip r:embed="rId19"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218" name="COMPASS FMT">
            <a:extLst>
              <a:ext uri="{FF2B5EF4-FFF2-40B4-BE49-F238E27FC236}">
                <a16:creationId xmlns:a16="http://schemas.microsoft.com/office/drawing/2014/main" id="{7D2350FC-B24C-D529-B6C8-BE81960DB38A}"/>
              </a:ext>
            </a:extLst>
          </p:cNvPr>
          <p:cNvGrpSpPr/>
          <p:nvPr/>
        </p:nvGrpSpPr>
        <p:grpSpPr>
          <a:xfrm>
            <a:off x="18200403" y="1885505"/>
            <a:ext cx="2042338" cy="1982042"/>
            <a:chOff x="2774521" y="2046333"/>
            <a:chExt cx="2042338" cy="1982042"/>
          </a:xfrm>
        </p:grpSpPr>
        <p:grpSp>
          <p:nvGrpSpPr>
            <p:cNvPr id="219" name="Group 218">
              <a:extLst>
                <a:ext uri="{FF2B5EF4-FFF2-40B4-BE49-F238E27FC236}">
                  <a16:creationId xmlns:a16="http://schemas.microsoft.com/office/drawing/2014/main" id="{FF8523BE-D406-65FF-F1A1-DCD7950FD8D3}"/>
                </a:ext>
              </a:extLst>
            </p:cNvPr>
            <p:cNvGrpSpPr/>
            <p:nvPr/>
          </p:nvGrpSpPr>
          <p:grpSpPr>
            <a:xfrm>
              <a:off x="2774521" y="2046333"/>
              <a:ext cx="2042338" cy="1982042"/>
              <a:chOff x="2774521" y="2046333"/>
              <a:chExt cx="2042338" cy="1982042"/>
            </a:xfrm>
          </p:grpSpPr>
          <p:sp>
            <p:nvSpPr>
              <p:cNvPr id="221" name="Rectangulo Horizon">
                <a:hlinkClick r:id="rId20" action="ppaction://hlinksldjump"/>
                <a:extLst>
                  <a:ext uri="{FF2B5EF4-FFF2-40B4-BE49-F238E27FC236}">
                    <a16:creationId xmlns:a16="http://schemas.microsoft.com/office/drawing/2014/main" id="{E47FC089-A71D-F23B-AC3A-FA7E306D570C}"/>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22" name="TextBox Compass FMT">
                <a:hlinkClick r:id="rId20" action="ppaction://hlinksldjump"/>
                <a:extLst>
                  <a:ext uri="{FF2B5EF4-FFF2-40B4-BE49-F238E27FC236}">
                    <a16:creationId xmlns:a16="http://schemas.microsoft.com/office/drawing/2014/main" id="{3BC55C3A-9F70-5E2A-AF0F-F2BC36E82F05}"/>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220" name="Picture 219">
              <a:hlinkClick r:id="rId20" action="ppaction://hlinksldjump"/>
              <a:extLst>
                <a:ext uri="{FF2B5EF4-FFF2-40B4-BE49-F238E27FC236}">
                  <a16:creationId xmlns:a16="http://schemas.microsoft.com/office/drawing/2014/main" id="{5EB005D6-3D34-0158-0BD3-C6B1801244A0}"/>
                </a:ext>
              </a:extLst>
            </p:cNvPr>
            <p:cNvPicPr>
              <a:picLocks noChangeAspect="1"/>
            </p:cNvPicPr>
            <p:nvPr/>
          </p:nvPicPr>
          <p:blipFill rotWithShape="1">
            <a:blip r:embed="rId21"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223" name="HORIZON">
            <a:extLst>
              <a:ext uri="{FF2B5EF4-FFF2-40B4-BE49-F238E27FC236}">
                <a16:creationId xmlns:a16="http://schemas.microsoft.com/office/drawing/2014/main" id="{859C2B31-D62F-6900-8ED6-E47BC2B6F3BB}"/>
              </a:ext>
            </a:extLst>
          </p:cNvPr>
          <p:cNvGrpSpPr/>
          <p:nvPr/>
        </p:nvGrpSpPr>
        <p:grpSpPr>
          <a:xfrm>
            <a:off x="14110573" y="1885505"/>
            <a:ext cx="2062983" cy="1982042"/>
            <a:chOff x="443243" y="2046333"/>
            <a:chExt cx="2062983" cy="1982042"/>
          </a:xfrm>
        </p:grpSpPr>
        <p:sp>
          <p:nvSpPr>
            <p:cNvPr id="224" name="Rectangulo Horizon">
              <a:hlinkClick r:id="rId22" action="ppaction://hlinksldjump"/>
              <a:extLst>
                <a:ext uri="{FF2B5EF4-FFF2-40B4-BE49-F238E27FC236}">
                  <a16:creationId xmlns:a16="http://schemas.microsoft.com/office/drawing/2014/main" id="{7CC820BC-8F52-1CFA-49AB-5076B0C20A1E}"/>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25" name="TextBox Horizon">
              <a:hlinkClick r:id="rId22" action="ppaction://hlinksldjump"/>
              <a:extLst>
                <a:ext uri="{FF2B5EF4-FFF2-40B4-BE49-F238E27FC236}">
                  <a16:creationId xmlns:a16="http://schemas.microsoft.com/office/drawing/2014/main" id="{F70539EF-638B-A290-6C00-20182AD28022}"/>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226" name="Product image Horizon">
              <a:hlinkClick r:id="rId22" action="ppaction://hlinksldjump"/>
              <a:extLst>
                <a:ext uri="{FF2B5EF4-FFF2-40B4-BE49-F238E27FC236}">
                  <a16:creationId xmlns:a16="http://schemas.microsoft.com/office/drawing/2014/main" id="{47A03073-FADB-BB85-282C-56080A34FC7B}"/>
                </a:ext>
              </a:extLst>
            </p:cNvPr>
            <p:cNvPicPr>
              <a:picLocks noChangeAspect="1"/>
            </p:cNvPicPr>
            <p:nvPr/>
          </p:nvPicPr>
          <p:blipFill rotWithShape="1">
            <a:blip r:embed="rId23"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grpSp>
        <p:nvGrpSpPr>
          <p:cNvPr id="228" name="Tech Specs Height">
            <a:extLst>
              <a:ext uri="{FF2B5EF4-FFF2-40B4-BE49-F238E27FC236}">
                <a16:creationId xmlns:a16="http://schemas.microsoft.com/office/drawing/2014/main" id="{35720D11-608F-F033-A6BB-F8D550ED71D9}"/>
              </a:ext>
            </a:extLst>
          </p:cNvPr>
          <p:cNvGrpSpPr/>
          <p:nvPr/>
        </p:nvGrpSpPr>
        <p:grpSpPr>
          <a:xfrm>
            <a:off x="-5313684" y="2332673"/>
            <a:ext cx="3897673" cy="338554"/>
            <a:chOff x="-20593" y="2332673"/>
            <a:chExt cx="3897673" cy="338554"/>
          </a:xfrm>
        </p:grpSpPr>
        <p:sp>
          <p:nvSpPr>
            <p:cNvPr id="229" name="TextBox 228">
              <a:hlinkClick r:id="rId24" action="ppaction://hlinksldjump"/>
              <a:extLst>
                <a:ext uri="{FF2B5EF4-FFF2-40B4-BE49-F238E27FC236}">
                  <a16:creationId xmlns:a16="http://schemas.microsoft.com/office/drawing/2014/main" id="{1550BDD0-21EC-8CD0-0B61-5CDCEFEF23EB}"/>
                </a:ext>
              </a:extLst>
            </p:cNvPr>
            <p:cNvSpPr txBox="1"/>
            <p:nvPr/>
          </p:nvSpPr>
          <p:spPr>
            <a:xfrm>
              <a:off x="2105234" y="2332673"/>
              <a:ext cx="1771846"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Altura</a:t>
              </a:r>
            </a:p>
          </p:txBody>
        </p:sp>
        <p:sp>
          <p:nvSpPr>
            <p:cNvPr id="230" name="TextBox 229">
              <a:extLst>
                <a:ext uri="{FF2B5EF4-FFF2-40B4-BE49-F238E27FC236}">
                  <a16:creationId xmlns:a16="http://schemas.microsoft.com/office/drawing/2014/main" id="{A4037DCA-4FE0-42F0-6CF5-5031056A35A7}"/>
                </a:ext>
              </a:extLst>
            </p:cNvPr>
            <p:cNvSpPr txBox="1"/>
            <p:nvPr/>
          </p:nvSpPr>
          <p:spPr>
            <a:xfrm>
              <a:off x="-20593" y="2332673"/>
              <a:ext cx="2088262"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54.72 - 81.00 in</a:t>
              </a:r>
            </a:p>
          </p:txBody>
        </p:sp>
      </p:grpSp>
      <p:grpSp>
        <p:nvGrpSpPr>
          <p:cNvPr id="231" name="Tech Specs Arm">
            <a:extLst>
              <a:ext uri="{FF2B5EF4-FFF2-40B4-BE49-F238E27FC236}">
                <a16:creationId xmlns:a16="http://schemas.microsoft.com/office/drawing/2014/main" id="{6CBEB108-74AB-EBC0-7B70-4503BA16C386}"/>
              </a:ext>
            </a:extLst>
          </p:cNvPr>
          <p:cNvGrpSpPr/>
          <p:nvPr/>
        </p:nvGrpSpPr>
        <p:grpSpPr>
          <a:xfrm>
            <a:off x="-5608319" y="2786640"/>
            <a:ext cx="4213513" cy="338554"/>
            <a:chOff x="-20593" y="2786640"/>
            <a:chExt cx="4213513" cy="338554"/>
          </a:xfrm>
        </p:grpSpPr>
        <p:sp>
          <p:nvSpPr>
            <p:cNvPr id="232" name="TextBox 231">
              <a:hlinkClick r:id="rId25" action="ppaction://hlinksldjump"/>
              <a:extLst>
                <a:ext uri="{FF2B5EF4-FFF2-40B4-BE49-F238E27FC236}">
                  <a16:creationId xmlns:a16="http://schemas.microsoft.com/office/drawing/2014/main" id="{E1C49B56-B246-90B7-532A-1F79CBE66CD6}"/>
                </a:ext>
              </a:extLst>
            </p:cNvPr>
            <p:cNvSpPr txBox="1"/>
            <p:nvPr/>
          </p:nvSpPr>
          <p:spPr>
            <a:xfrm>
              <a:off x="2105234" y="2786640"/>
              <a:ext cx="2087686"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Extensión del brazo</a:t>
              </a:r>
            </a:p>
          </p:txBody>
        </p:sp>
        <p:sp>
          <p:nvSpPr>
            <p:cNvPr id="233" name="TextBox 232">
              <a:extLst>
                <a:ext uri="{FF2B5EF4-FFF2-40B4-BE49-F238E27FC236}">
                  <a16:creationId xmlns:a16="http://schemas.microsoft.com/office/drawing/2014/main" id="{5C7B5B28-F303-D385-21F6-D23D3BCF5319}"/>
                </a:ext>
              </a:extLst>
            </p:cNvPr>
            <p:cNvSpPr txBox="1"/>
            <p:nvPr/>
          </p:nvSpPr>
          <p:spPr>
            <a:xfrm>
              <a:off x="-20593" y="2786640"/>
              <a:ext cx="2088261"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52.8 in</a:t>
              </a:r>
            </a:p>
          </p:txBody>
        </p:sp>
      </p:grpSp>
      <p:sp>
        <p:nvSpPr>
          <p:cNvPr id="227" name="Subtitle Tech Specs">
            <a:extLst>
              <a:ext uri="{FF2B5EF4-FFF2-40B4-BE49-F238E27FC236}">
                <a16:creationId xmlns:a16="http://schemas.microsoft.com/office/drawing/2014/main" id="{AF4BFB0C-E8ED-21AA-1629-584DBEE23EBD}"/>
              </a:ext>
            </a:extLst>
          </p:cNvPr>
          <p:cNvSpPr txBox="1"/>
          <p:nvPr/>
        </p:nvSpPr>
        <p:spPr>
          <a:xfrm>
            <a:off x="-3204446" y="1841615"/>
            <a:ext cx="2633726" cy="307777"/>
          </a:xfrm>
          <a:prstGeom prst="rect">
            <a:avLst/>
          </a:prstGeom>
          <a:noFill/>
        </p:spPr>
        <p:txBody>
          <a:bodyPr wrap="square" rtlCol="0">
            <a:spAutoFit/>
          </a:bodyPr>
          <a:lstStyle/>
          <a:p>
            <a:r>
              <a:rPr lang="es-MX" sz="1400" dirty="0">
                <a:solidFill>
                  <a:srgbClr val="F47F26"/>
                </a:solidFill>
                <a:latin typeface="FRUTIGER LT 45 LIGHT" panose="02000503000000000000" pitchFamily="2" charset="0"/>
              </a:rPr>
              <a:t>Especificaciones Técnicas</a:t>
            </a:r>
          </a:p>
        </p:txBody>
      </p:sp>
      <p:sp>
        <p:nvSpPr>
          <p:cNvPr id="249" name="Subtitler Features">
            <a:extLst>
              <a:ext uri="{FF2B5EF4-FFF2-40B4-BE49-F238E27FC236}">
                <a16:creationId xmlns:a16="http://schemas.microsoft.com/office/drawing/2014/main" id="{BB57E795-67C9-0C72-96C2-BAEF8B825508}"/>
              </a:ext>
            </a:extLst>
          </p:cNvPr>
          <p:cNvSpPr txBox="1"/>
          <p:nvPr/>
        </p:nvSpPr>
        <p:spPr>
          <a:xfrm>
            <a:off x="13639914" y="942823"/>
            <a:ext cx="2230572" cy="400110"/>
          </a:xfrm>
          <a:prstGeom prst="rect">
            <a:avLst/>
          </a:prstGeom>
          <a:noFill/>
        </p:spPr>
        <p:txBody>
          <a:bodyPr wrap="square" rtlCol="0">
            <a:spAutoFit/>
          </a:bodyPr>
          <a:lstStyle/>
          <a:p>
            <a:pPr algn="r"/>
            <a:r>
              <a:rPr lang="es-MX" sz="2000" dirty="0">
                <a:solidFill>
                  <a:srgbClr val="F47F26"/>
                </a:solidFill>
                <a:latin typeface="FRUTIGER LT 45 LIGHT" panose="02000503000000000000" pitchFamily="2" charset="0"/>
              </a:rPr>
              <a:t>Características</a:t>
            </a:r>
          </a:p>
        </p:txBody>
      </p:sp>
      <p:sp>
        <p:nvSpPr>
          <p:cNvPr id="250" name="Subtitle Benefits">
            <a:extLst>
              <a:ext uri="{FF2B5EF4-FFF2-40B4-BE49-F238E27FC236}">
                <a16:creationId xmlns:a16="http://schemas.microsoft.com/office/drawing/2014/main" id="{9EBD6904-7A79-A3CB-E28F-517BC6CE841C}"/>
              </a:ext>
            </a:extLst>
          </p:cNvPr>
          <p:cNvSpPr txBox="1"/>
          <p:nvPr/>
        </p:nvSpPr>
        <p:spPr>
          <a:xfrm>
            <a:off x="-3878210" y="1488026"/>
            <a:ext cx="2716832" cy="400110"/>
          </a:xfrm>
          <a:prstGeom prst="rect">
            <a:avLst/>
          </a:prstGeom>
          <a:noFill/>
        </p:spPr>
        <p:txBody>
          <a:bodyPr wrap="square" rtlCol="0">
            <a:spAutoFit/>
          </a:bodyPr>
          <a:lstStyle/>
          <a:p>
            <a:pPr algn="ctr"/>
            <a:r>
              <a:rPr lang="es-MX" sz="2000">
                <a:solidFill>
                  <a:srgbClr val="F68025"/>
                </a:solidFill>
                <a:latin typeface="FRUTIGER LT 45 LIGHT" panose="02000503000000000000" pitchFamily="2" charset="0"/>
              </a:rPr>
              <a:t>Beneficios</a:t>
            </a:r>
          </a:p>
        </p:txBody>
      </p:sp>
      <p:sp>
        <p:nvSpPr>
          <p:cNvPr id="251" name="Subtitle Photo Gallery">
            <a:extLst>
              <a:ext uri="{FF2B5EF4-FFF2-40B4-BE49-F238E27FC236}">
                <a16:creationId xmlns:a16="http://schemas.microsoft.com/office/drawing/2014/main" id="{4213DEF9-1C6F-E15D-937B-A03835FB763A}"/>
              </a:ext>
            </a:extLst>
          </p:cNvPr>
          <p:cNvSpPr txBox="1"/>
          <p:nvPr/>
        </p:nvSpPr>
        <p:spPr>
          <a:xfrm>
            <a:off x="14131697" y="590549"/>
            <a:ext cx="3786875"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252" name="Subtitle Fun Fact">
            <a:extLst>
              <a:ext uri="{FF2B5EF4-FFF2-40B4-BE49-F238E27FC236}">
                <a16:creationId xmlns:a16="http://schemas.microsoft.com/office/drawing/2014/main" id="{BAA6B545-B1D6-7C89-6D66-F66BF2B23F4D}"/>
              </a:ext>
            </a:extLst>
          </p:cNvPr>
          <p:cNvSpPr txBox="1"/>
          <p:nvPr/>
        </p:nvSpPr>
        <p:spPr>
          <a:xfrm>
            <a:off x="-4450204" y="974752"/>
            <a:ext cx="3247793" cy="523220"/>
          </a:xfrm>
          <a:prstGeom prst="rect">
            <a:avLst/>
          </a:prstGeom>
          <a:noFill/>
        </p:spPr>
        <p:txBody>
          <a:bodyPr wrap="square" rtlCol="0">
            <a:spAutoFit/>
          </a:bodyPr>
          <a:lstStyle/>
          <a:p>
            <a:pPr algn="r"/>
            <a:r>
              <a:rPr lang="en-US" sz="2800" dirty="0">
                <a:latin typeface="FRUTIGER LT 45 LIGHT" panose="02000503000000000000" pitchFamily="2" charset="0"/>
              </a:rPr>
              <a:t>Dato Curioso</a:t>
            </a:r>
          </a:p>
        </p:txBody>
      </p:sp>
      <p:sp>
        <p:nvSpPr>
          <p:cNvPr id="253" name="Subtitle Detector Compatibility">
            <a:extLst>
              <a:ext uri="{FF2B5EF4-FFF2-40B4-BE49-F238E27FC236}">
                <a16:creationId xmlns:a16="http://schemas.microsoft.com/office/drawing/2014/main" id="{2140C6E5-1C33-530D-FE7C-C4387FB635A6}"/>
              </a:ext>
            </a:extLst>
          </p:cNvPr>
          <p:cNvSpPr txBox="1"/>
          <p:nvPr/>
        </p:nvSpPr>
        <p:spPr>
          <a:xfrm>
            <a:off x="14131697" y="293024"/>
            <a:ext cx="4772896"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Compatibilidad de Detectores</a:t>
            </a:r>
          </a:p>
        </p:txBody>
      </p:sp>
      <p:sp>
        <p:nvSpPr>
          <p:cNvPr id="254" name="Features 1">
            <a:hlinkClick r:id="rId26" action="ppaction://hlinksldjump"/>
            <a:extLst>
              <a:ext uri="{FF2B5EF4-FFF2-40B4-BE49-F238E27FC236}">
                <a16:creationId xmlns:a16="http://schemas.microsoft.com/office/drawing/2014/main" id="{CDC83764-70EB-CD41-A007-81A53B68F914}"/>
              </a:ext>
            </a:extLst>
          </p:cNvPr>
          <p:cNvSpPr txBox="1"/>
          <p:nvPr/>
        </p:nvSpPr>
        <p:spPr>
          <a:xfrm>
            <a:off x="14399801" y="2252793"/>
            <a:ext cx="3594988" cy="369332"/>
          </a:xfrm>
          <a:prstGeom prst="rect">
            <a:avLst/>
          </a:prstGeom>
          <a:solidFill>
            <a:srgbClr val="F47F26"/>
          </a:solidFill>
          <a:ln>
            <a:noFill/>
          </a:ln>
        </p:spPr>
        <p:txBody>
          <a:bodyPr wrap="square" rtlCol="0">
            <a:spAutoFit/>
          </a:bodyPr>
          <a:lstStyle/>
          <a:p>
            <a:r>
              <a:rPr lang="es-ES" sz="1800" dirty="0">
                <a:solidFill>
                  <a:schemeClr val="bg1"/>
                </a:solidFill>
                <a:latin typeface="FRUTIGER LT 45 LIGHT" panose="02000503000000000000" pitchFamily="2" charset="0"/>
              </a:rPr>
              <a:t>Manejo desde el Cabezal del Tubo</a:t>
            </a:r>
            <a:endParaRPr lang="en-MX" sz="1800" dirty="0">
              <a:solidFill>
                <a:schemeClr val="bg1"/>
              </a:solidFill>
              <a:latin typeface="FRUTIGER LT 45 LIGHT" panose="02000503000000000000" pitchFamily="2" charset="0"/>
            </a:endParaRPr>
          </a:p>
        </p:txBody>
      </p:sp>
      <p:sp>
        <p:nvSpPr>
          <p:cNvPr id="255" name="Feature 2">
            <a:hlinkClick r:id="rId27" action="ppaction://hlinksldjump"/>
            <a:extLst>
              <a:ext uri="{FF2B5EF4-FFF2-40B4-BE49-F238E27FC236}">
                <a16:creationId xmlns:a16="http://schemas.microsoft.com/office/drawing/2014/main" id="{262FF9E9-2010-2034-263D-C6AFD596A21C}"/>
              </a:ext>
            </a:extLst>
          </p:cNvPr>
          <p:cNvSpPr txBox="1"/>
          <p:nvPr/>
        </p:nvSpPr>
        <p:spPr>
          <a:xfrm>
            <a:off x="14399801" y="2668984"/>
            <a:ext cx="3594988"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Flujo de Trabajo</a:t>
            </a:r>
            <a:endParaRPr lang="en-MX">
              <a:solidFill>
                <a:schemeClr val="bg1"/>
              </a:solidFill>
              <a:latin typeface="FRUTIGER LT 45 LIGHT" panose="02000503000000000000" pitchFamily="2" charset="0"/>
            </a:endParaRPr>
          </a:p>
        </p:txBody>
      </p:sp>
      <p:sp>
        <p:nvSpPr>
          <p:cNvPr id="256" name="Feature 3">
            <a:hlinkClick r:id="rId28" action="ppaction://hlinksldjump"/>
            <a:extLst>
              <a:ext uri="{FF2B5EF4-FFF2-40B4-BE49-F238E27FC236}">
                <a16:creationId xmlns:a16="http://schemas.microsoft.com/office/drawing/2014/main" id="{60D72AFA-0DAE-D5C7-1631-683C15EAEF7D}"/>
              </a:ext>
            </a:extLst>
          </p:cNvPr>
          <p:cNvSpPr txBox="1"/>
          <p:nvPr/>
        </p:nvSpPr>
        <p:spPr>
          <a:xfrm>
            <a:off x="14399801" y="3338093"/>
            <a:ext cx="3594988" cy="369332"/>
          </a:xfrm>
          <a:prstGeom prst="rect">
            <a:avLst/>
          </a:prstGeom>
          <a:solidFill>
            <a:srgbClr val="F47F26"/>
          </a:solidFill>
          <a:ln>
            <a:noFill/>
          </a:ln>
        </p:spPr>
        <p:txBody>
          <a:bodyPr wrap="square" rtlCol="0">
            <a:spAutoFit/>
          </a:bodyPr>
          <a:lstStyle/>
          <a:p>
            <a:r>
              <a:rPr lang="es-ES">
                <a:solidFill>
                  <a:schemeClr val="bg1"/>
                </a:solidFill>
                <a:latin typeface="FRUTIGER LT 45 LIGHT" panose="02000503000000000000" pitchFamily="2" charset="0"/>
              </a:rPr>
              <a:t>DRX-</a:t>
            </a:r>
            <a:r>
              <a:rPr lang="es-ES" err="1">
                <a:solidFill>
                  <a:schemeClr val="bg1"/>
                </a:solidFill>
                <a:latin typeface="FRUTIGER LT 45 LIGHT" panose="02000503000000000000" pitchFamily="2" charset="0"/>
              </a:rPr>
              <a:t>Revolution</a:t>
            </a:r>
            <a:r>
              <a:rPr lang="es-ES">
                <a:solidFill>
                  <a:schemeClr val="bg1"/>
                </a:solidFill>
                <a:latin typeface="FRUTIGER LT 45 LIGHT" panose="02000503000000000000" pitchFamily="2" charset="0"/>
              </a:rPr>
              <a:t> con DRX-LC</a:t>
            </a:r>
            <a:endParaRPr lang="en-MX">
              <a:solidFill>
                <a:schemeClr val="bg1"/>
              </a:solidFill>
              <a:latin typeface="FRUTIGER LT 45 LIGHT" panose="02000503000000000000" pitchFamily="2" charset="0"/>
            </a:endParaRPr>
          </a:p>
        </p:txBody>
      </p:sp>
      <p:sp>
        <p:nvSpPr>
          <p:cNvPr id="257" name="Feature 4">
            <a:hlinkClick r:id="rId29" action="ppaction://hlinksldjump"/>
            <a:extLst>
              <a:ext uri="{FF2B5EF4-FFF2-40B4-BE49-F238E27FC236}">
                <a16:creationId xmlns:a16="http://schemas.microsoft.com/office/drawing/2014/main" id="{20034316-F747-C3B6-FDD1-A1C385072548}"/>
              </a:ext>
            </a:extLst>
          </p:cNvPr>
          <p:cNvSpPr txBox="1"/>
          <p:nvPr/>
        </p:nvSpPr>
        <p:spPr>
          <a:xfrm>
            <a:off x="14399801" y="4026969"/>
            <a:ext cx="3594988" cy="369332"/>
          </a:xfrm>
          <a:prstGeom prst="rect">
            <a:avLst/>
          </a:prstGeom>
          <a:solidFill>
            <a:srgbClr val="F8A633"/>
          </a:solidFill>
          <a:ln>
            <a:noFill/>
          </a:ln>
        </p:spPr>
        <p:txBody>
          <a:bodyPr wrap="square" rtlCol="0">
            <a:spAutoFit/>
          </a:bodyPr>
          <a:lstStyle/>
          <a:p>
            <a:r>
              <a:rPr lang="es-ES">
                <a:solidFill>
                  <a:schemeClr val="bg1"/>
                </a:solidFill>
                <a:latin typeface="FRUTIGER LT 45 LIGHT" panose="02000503000000000000" pitchFamily="2" charset="0"/>
              </a:rPr>
              <a:t>EVP Plus</a:t>
            </a:r>
            <a:endParaRPr lang="en-MX">
              <a:solidFill>
                <a:schemeClr val="bg1"/>
              </a:solidFill>
              <a:latin typeface="FRUTIGER LT 45 LIGHT" panose="02000503000000000000" pitchFamily="2" charset="0"/>
            </a:endParaRPr>
          </a:p>
        </p:txBody>
      </p:sp>
      <p:sp>
        <p:nvSpPr>
          <p:cNvPr id="258" name="Feature 5">
            <a:hlinkClick r:id="rId30" action="ppaction://hlinksldjump"/>
            <a:extLst>
              <a:ext uri="{FF2B5EF4-FFF2-40B4-BE49-F238E27FC236}">
                <a16:creationId xmlns:a16="http://schemas.microsoft.com/office/drawing/2014/main" id="{F0908C3C-CF64-F38B-20BE-585B9DE2C456}"/>
              </a:ext>
            </a:extLst>
          </p:cNvPr>
          <p:cNvSpPr txBox="1"/>
          <p:nvPr/>
        </p:nvSpPr>
        <p:spPr>
          <a:xfrm>
            <a:off x="14399801" y="4443160"/>
            <a:ext cx="3594988"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Bone</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Suppression</a:t>
            </a:r>
            <a:endParaRPr lang="en-MX">
              <a:solidFill>
                <a:schemeClr val="bg1"/>
              </a:solidFill>
              <a:latin typeface="FRUTIGER LT 45 LIGHT" panose="02000503000000000000" pitchFamily="2" charset="0"/>
            </a:endParaRPr>
          </a:p>
        </p:txBody>
      </p:sp>
      <p:sp>
        <p:nvSpPr>
          <p:cNvPr id="259" name="Feature 6">
            <a:hlinkClick r:id="rId31" action="ppaction://hlinksldjump"/>
            <a:extLst>
              <a:ext uri="{FF2B5EF4-FFF2-40B4-BE49-F238E27FC236}">
                <a16:creationId xmlns:a16="http://schemas.microsoft.com/office/drawing/2014/main" id="{C0304612-07D0-C6D6-85A7-04480E7129D8}"/>
              </a:ext>
            </a:extLst>
          </p:cNvPr>
          <p:cNvSpPr txBox="1"/>
          <p:nvPr/>
        </p:nvSpPr>
        <p:spPr>
          <a:xfrm>
            <a:off x="14399801" y="4859351"/>
            <a:ext cx="3594988"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Tube</a:t>
            </a:r>
            <a:r>
              <a:rPr lang="es-ES">
                <a:solidFill>
                  <a:schemeClr val="bg1"/>
                </a:solidFill>
                <a:latin typeface="FRUTIGER LT 45 LIGHT" panose="02000503000000000000" pitchFamily="2" charset="0"/>
              </a:rPr>
              <a:t> and Line </a:t>
            </a:r>
            <a:r>
              <a:rPr lang="es-ES" err="1">
                <a:solidFill>
                  <a:schemeClr val="bg1"/>
                </a:solidFill>
                <a:latin typeface="FRUTIGER LT 45 LIGHT" panose="02000503000000000000" pitchFamily="2" charset="0"/>
              </a:rPr>
              <a:t>Enhancement</a:t>
            </a:r>
            <a:endParaRPr lang="en-MX">
              <a:solidFill>
                <a:schemeClr val="bg1"/>
              </a:solidFill>
              <a:latin typeface="FRUTIGER LT 45 LIGHT" panose="02000503000000000000" pitchFamily="2" charset="0"/>
            </a:endParaRPr>
          </a:p>
        </p:txBody>
      </p:sp>
      <p:sp>
        <p:nvSpPr>
          <p:cNvPr id="260" name="Feature 7">
            <a:hlinkClick r:id="rId32" action="ppaction://hlinksldjump"/>
            <a:extLst>
              <a:ext uri="{FF2B5EF4-FFF2-40B4-BE49-F238E27FC236}">
                <a16:creationId xmlns:a16="http://schemas.microsoft.com/office/drawing/2014/main" id="{6A4F4A36-AB01-164F-D136-4E71445AAF24}"/>
              </a:ext>
            </a:extLst>
          </p:cNvPr>
          <p:cNvSpPr txBox="1"/>
          <p:nvPr/>
        </p:nvSpPr>
        <p:spPr>
          <a:xfrm>
            <a:off x="14399801" y="5275542"/>
            <a:ext cx="3594988"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Pneumothorax</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Visualization</a:t>
            </a:r>
            <a:endParaRPr lang="en-MX">
              <a:solidFill>
                <a:schemeClr val="bg1"/>
              </a:solidFill>
              <a:latin typeface="FRUTIGER LT 45 LIGHT" panose="02000503000000000000" pitchFamily="2" charset="0"/>
            </a:endParaRPr>
          </a:p>
        </p:txBody>
      </p:sp>
      <p:sp>
        <p:nvSpPr>
          <p:cNvPr id="261" name="Feature 8">
            <a:hlinkClick r:id="rId31" action="ppaction://hlinksldjump"/>
            <a:extLst>
              <a:ext uri="{FF2B5EF4-FFF2-40B4-BE49-F238E27FC236}">
                <a16:creationId xmlns:a16="http://schemas.microsoft.com/office/drawing/2014/main" id="{69677941-D256-6AAC-E2DB-62F965F27875}"/>
              </a:ext>
            </a:extLst>
          </p:cNvPr>
          <p:cNvSpPr txBox="1"/>
          <p:nvPr/>
        </p:nvSpPr>
        <p:spPr>
          <a:xfrm>
            <a:off x="14399801" y="5691733"/>
            <a:ext cx="3594988"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SmartGrid</a:t>
            </a:r>
            <a:endParaRPr lang="en-MX">
              <a:solidFill>
                <a:schemeClr val="bg1"/>
              </a:solidFill>
              <a:latin typeface="FRUTIGER LT 45 LIGHT" panose="02000503000000000000" pitchFamily="2" charset="0"/>
            </a:endParaRPr>
          </a:p>
        </p:txBody>
      </p:sp>
      <p:sp>
        <p:nvSpPr>
          <p:cNvPr id="262" name="TextBox 261">
            <a:extLst>
              <a:ext uri="{FF2B5EF4-FFF2-40B4-BE49-F238E27FC236}">
                <a16:creationId xmlns:a16="http://schemas.microsoft.com/office/drawing/2014/main" id="{305F454C-9E77-CEFE-A2ED-93CD0C0A1D88}"/>
              </a:ext>
            </a:extLst>
          </p:cNvPr>
          <p:cNvSpPr txBox="1"/>
          <p:nvPr/>
        </p:nvSpPr>
        <p:spPr>
          <a:xfrm>
            <a:off x="14399800" y="3766904"/>
            <a:ext cx="1494338" cy="276999"/>
          </a:xfrm>
          <a:prstGeom prst="rect">
            <a:avLst/>
          </a:prstGeom>
          <a:noFill/>
        </p:spPr>
        <p:txBody>
          <a:bodyPr wrap="square" rtlCol="0">
            <a:spAutoFit/>
          </a:bodyPr>
          <a:lstStyle/>
          <a:p>
            <a:r>
              <a:rPr lang="en-MX" sz="1200" b="1" dirty="0">
                <a:latin typeface="FRUTIGER LT 45 LIGHT" panose="02000503000000000000" pitchFamily="2" charset="0"/>
              </a:rPr>
              <a:t>Software</a:t>
            </a:r>
          </a:p>
        </p:txBody>
      </p:sp>
      <p:sp>
        <p:nvSpPr>
          <p:cNvPr id="263" name="TextBox 262">
            <a:extLst>
              <a:ext uri="{FF2B5EF4-FFF2-40B4-BE49-F238E27FC236}">
                <a16:creationId xmlns:a16="http://schemas.microsoft.com/office/drawing/2014/main" id="{61C95822-12E3-AAB2-B476-89997B7833AA}"/>
              </a:ext>
            </a:extLst>
          </p:cNvPr>
          <p:cNvSpPr txBox="1"/>
          <p:nvPr/>
        </p:nvSpPr>
        <p:spPr>
          <a:xfrm>
            <a:off x="14426459" y="3078028"/>
            <a:ext cx="3162753" cy="276999"/>
          </a:xfrm>
          <a:prstGeom prst="rect">
            <a:avLst/>
          </a:prstGeom>
          <a:noFill/>
        </p:spPr>
        <p:txBody>
          <a:bodyPr wrap="square" rtlCol="0">
            <a:spAutoFit/>
          </a:bodyPr>
          <a:lstStyle/>
          <a:p>
            <a:r>
              <a:rPr lang="es-MX" sz="1200" b="1" dirty="0">
                <a:latin typeface="FRUTIGER LT 45 LIGHT" panose="02000503000000000000" pitchFamily="2" charset="0"/>
              </a:rPr>
              <a:t>Ve el DRX-Revolution en acción</a:t>
            </a:r>
            <a:endParaRPr lang="en-MX" sz="1200" b="1" dirty="0">
              <a:latin typeface="FRUTIGER LT 45 LIGHT" panose="02000503000000000000" pitchFamily="2" charset="0"/>
            </a:endParaRPr>
          </a:p>
        </p:txBody>
      </p:sp>
      <p:sp>
        <p:nvSpPr>
          <p:cNvPr id="264" name="Feature 8">
            <a:hlinkClick r:id="rId33" action="ppaction://hlinksldjump"/>
            <a:extLst>
              <a:ext uri="{FF2B5EF4-FFF2-40B4-BE49-F238E27FC236}">
                <a16:creationId xmlns:a16="http://schemas.microsoft.com/office/drawing/2014/main" id="{0BE485FC-E860-060A-E67A-07D7080F644A}"/>
              </a:ext>
            </a:extLst>
          </p:cNvPr>
          <p:cNvSpPr txBox="1"/>
          <p:nvPr/>
        </p:nvSpPr>
        <p:spPr>
          <a:xfrm>
            <a:off x="14399801" y="6107924"/>
            <a:ext cx="3594988" cy="369332"/>
          </a:xfrm>
          <a:prstGeom prst="rect">
            <a:avLst/>
          </a:prstGeom>
          <a:solidFill>
            <a:srgbClr val="F8A633"/>
          </a:solidFill>
          <a:ln>
            <a:noFill/>
          </a:ln>
        </p:spPr>
        <p:txBody>
          <a:bodyPr wrap="square" rtlCol="0">
            <a:spAutoFit/>
          </a:bodyPr>
          <a:lstStyle/>
          <a:p>
            <a:r>
              <a:rPr lang="en-US">
                <a:solidFill>
                  <a:schemeClr val="bg1"/>
                </a:solidFill>
                <a:latin typeface="FRUTIGER LT 45 LIGHT" panose="02000503000000000000" pitchFamily="2" charset="0"/>
              </a:rPr>
              <a:t>Smart Noise Cancellation</a:t>
            </a:r>
          </a:p>
        </p:txBody>
      </p:sp>
      <p:sp>
        <p:nvSpPr>
          <p:cNvPr id="265" name="Features 1">
            <a:hlinkClick r:id="rId34" action="ppaction://hlinksldjump"/>
            <a:extLst>
              <a:ext uri="{FF2B5EF4-FFF2-40B4-BE49-F238E27FC236}">
                <a16:creationId xmlns:a16="http://schemas.microsoft.com/office/drawing/2014/main" id="{3A632EC5-BC48-5C75-2DD5-DB71B920B28B}"/>
              </a:ext>
            </a:extLst>
          </p:cNvPr>
          <p:cNvSpPr txBox="1"/>
          <p:nvPr/>
        </p:nvSpPr>
        <p:spPr>
          <a:xfrm>
            <a:off x="14399800" y="1839408"/>
            <a:ext cx="3594988" cy="369332"/>
          </a:xfrm>
          <a:prstGeom prst="rect">
            <a:avLst/>
          </a:prstGeom>
          <a:solidFill>
            <a:schemeClr val="accent2">
              <a:lumMod val="75000"/>
            </a:schemeClr>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Mejoras</a:t>
            </a:r>
            <a:endPar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grpSp>
        <p:nvGrpSpPr>
          <p:cNvPr id="266" name="Group 265">
            <a:extLst>
              <a:ext uri="{FF2B5EF4-FFF2-40B4-BE49-F238E27FC236}">
                <a16:creationId xmlns:a16="http://schemas.microsoft.com/office/drawing/2014/main" id="{992E4B5A-19D9-6FA3-1285-421D4789961D}"/>
              </a:ext>
            </a:extLst>
          </p:cNvPr>
          <p:cNvGrpSpPr/>
          <p:nvPr/>
        </p:nvGrpSpPr>
        <p:grpSpPr>
          <a:xfrm>
            <a:off x="13973603" y="1474390"/>
            <a:ext cx="585417" cy="527890"/>
            <a:chOff x="8252135" y="1474390"/>
            <a:chExt cx="585417" cy="527890"/>
          </a:xfrm>
        </p:grpSpPr>
        <p:sp>
          <p:nvSpPr>
            <p:cNvPr id="267" name="Oval 266">
              <a:extLst>
                <a:ext uri="{FF2B5EF4-FFF2-40B4-BE49-F238E27FC236}">
                  <a16:creationId xmlns:a16="http://schemas.microsoft.com/office/drawing/2014/main" id="{EFEC7D5A-AD91-4F4F-7F56-CFDA77D3CD68}"/>
                </a:ext>
              </a:extLst>
            </p:cNvPr>
            <p:cNvSpPr/>
            <p:nvPr/>
          </p:nvSpPr>
          <p:spPr>
            <a:xfrm rot="20002034">
              <a:off x="8281607" y="1474390"/>
              <a:ext cx="526472" cy="527890"/>
            </a:xfrm>
            <a:prstGeom prst="ellipse">
              <a:avLst/>
            </a:prstGeom>
            <a:ln>
              <a:solidFill>
                <a:schemeClr val="accent2">
                  <a:lumMod val="60000"/>
                  <a:lumOff val="40000"/>
                </a:schemeClr>
              </a:solid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68" name="TextBox 267">
              <a:extLst>
                <a:ext uri="{FF2B5EF4-FFF2-40B4-BE49-F238E27FC236}">
                  <a16:creationId xmlns:a16="http://schemas.microsoft.com/office/drawing/2014/main" id="{5675453E-A7C8-AE8D-BBF5-808C19642D9F}"/>
                </a:ext>
              </a:extLst>
            </p:cNvPr>
            <p:cNvSpPr txBox="1"/>
            <p:nvPr/>
          </p:nvSpPr>
          <p:spPr>
            <a:xfrm rot="20002034">
              <a:off x="8252135" y="1584447"/>
              <a:ext cx="585417"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MX" sz="1400" b="1" i="0" u="none" strike="noStrike" kern="1200" cap="none" spc="0" normalizeH="0" baseline="0" noProof="0" dirty="0">
                  <a:ln>
                    <a:noFill/>
                  </a:ln>
                  <a:solidFill>
                    <a:prstClr val="white"/>
                  </a:solidFill>
                  <a:effectLst/>
                  <a:uLnTx/>
                  <a:uFillTx/>
                  <a:latin typeface="Aptos" panose="02110004020202020204"/>
                  <a:ea typeface="+mn-ea"/>
                  <a:cs typeface="+mn-cs"/>
                </a:rPr>
                <a:t>NEW</a:t>
              </a:r>
              <a:endParaRPr kumimoji="0" lang="en-US" sz="1400" b="1" i="0" u="none" strike="noStrike" kern="1200" cap="none" spc="0" normalizeH="0" baseline="0" noProof="0" dirty="0">
                <a:ln>
                  <a:noFill/>
                </a:ln>
                <a:solidFill>
                  <a:prstClr val="white"/>
                </a:solidFill>
                <a:effectLst/>
                <a:uLnTx/>
                <a:uFillTx/>
                <a:latin typeface="Aptos" panose="02110004020202020204"/>
                <a:ea typeface="+mn-ea"/>
                <a:cs typeface="+mn-cs"/>
              </a:endParaRPr>
            </a:p>
          </p:txBody>
        </p:sp>
      </p:grpSp>
      <p:sp>
        <p:nvSpPr>
          <p:cNvPr id="2" name="Menu Background">
            <a:extLst>
              <a:ext uri="{FF2B5EF4-FFF2-40B4-BE49-F238E27FC236}">
                <a16:creationId xmlns:a16="http://schemas.microsoft.com/office/drawing/2014/main" id="{5EC1E1D3-B703-F1E9-E3FA-5A1BBA368A1F}"/>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78" name="Menu End Presentation">
            <a:hlinkClick r:id="" action="ppaction://hlinkshowjump?jump=lastslide"/>
            <a:extLst>
              <a:ext uri="{FF2B5EF4-FFF2-40B4-BE49-F238E27FC236}">
                <a16:creationId xmlns:a16="http://schemas.microsoft.com/office/drawing/2014/main" id="{BA65D64C-22F9-4043-BF9D-45D88174A39C}"/>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77" name="Menu Portafolio">
            <a:hlinkClick r:id="rId35" action="ppaction://hlinksldjump"/>
            <a:extLst>
              <a:ext uri="{FF2B5EF4-FFF2-40B4-BE49-F238E27FC236}">
                <a16:creationId xmlns:a16="http://schemas.microsoft.com/office/drawing/2014/main" id="{4B067C6F-4C6F-CE6C-1A73-8D222D5009DE}"/>
              </a:ext>
            </a:extLst>
          </p:cNvPr>
          <p:cNvSpPr txBox="1"/>
          <p:nvPr/>
        </p:nvSpPr>
        <p:spPr>
          <a:xfrm>
            <a:off x="9015440"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79" name="Menu Detector">
            <a:hlinkClick r:id="rId36" action="ppaction://hlinksldjump"/>
            <a:extLst>
              <a:ext uri="{FF2B5EF4-FFF2-40B4-BE49-F238E27FC236}">
                <a16:creationId xmlns:a16="http://schemas.microsoft.com/office/drawing/2014/main" id="{563FB0E7-F160-77EA-D967-FC1A5F41B971}"/>
              </a:ext>
            </a:extLst>
          </p:cNvPr>
          <p:cNvSpPr txBox="1"/>
          <p:nvPr/>
        </p:nvSpPr>
        <p:spPr>
          <a:xfrm>
            <a:off x="7809585"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7" name="Menu Fun Fact">
            <a:hlinkClick r:id="rId37" action="ppaction://hlinksldjump"/>
            <a:extLst>
              <a:ext uri="{FF2B5EF4-FFF2-40B4-BE49-F238E27FC236}">
                <a16:creationId xmlns:a16="http://schemas.microsoft.com/office/drawing/2014/main" id="{AE5E7199-C9D2-360E-9ABD-C7C9B6C76909}"/>
              </a:ext>
            </a:extLst>
          </p:cNvPr>
          <p:cNvSpPr txBox="1"/>
          <p:nvPr/>
        </p:nvSpPr>
        <p:spPr>
          <a:xfrm>
            <a:off x="6603730"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Dato Curioso</a:t>
            </a:r>
          </a:p>
        </p:txBody>
      </p:sp>
      <p:sp>
        <p:nvSpPr>
          <p:cNvPr id="180" name="Menu Photo Gallery">
            <a:hlinkClick r:id="rId38" action="ppaction://hlinksldjump"/>
            <a:extLst>
              <a:ext uri="{FF2B5EF4-FFF2-40B4-BE49-F238E27FC236}">
                <a16:creationId xmlns:a16="http://schemas.microsoft.com/office/drawing/2014/main" id="{FC46F9FA-C81E-7582-BB26-2451D677C1AA}"/>
              </a:ext>
            </a:extLst>
          </p:cNvPr>
          <p:cNvSpPr txBox="1"/>
          <p:nvPr/>
        </p:nvSpPr>
        <p:spPr>
          <a:xfrm>
            <a:off x="5397875"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81" name="Menu Benefits">
            <a:hlinkClick r:id="rId39" action="ppaction://hlinksldjump"/>
            <a:extLst>
              <a:ext uri="{FF2B5EF4-FFF2-40B4-BE49-F238E27FC236}">
                <a16:creationId xmlns:a16="http://schemas.microsoft.com/office/drawing/2014/main" id="{AAEDF7B1-EF22-5514-1B0A-6649D8E58CC2}"/>
              </a:ext>
            </a:extLst>
          </p:cNvPr>
          <p:cNvSpPr txBox="1"/>
          <p:nvPr/>
        </p:nvSpPr>
        <p:spPr>
          <a:xfrm>
            <a:off x="4192020"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82" name="Menu Features">
            <a:hlinkClick r:id="rId40" action="ppaction://hlinksldjump"/>
            <a:extLst>
              <a:ext uri="{FF2B5EF4-FFF2-40B4-BE49-F238E27FC236}">
                <a16:creationId xmlns:a16="http://schemas.microsoft.com/office/drawing/2014/main" id="{E22DD6E5-E4AB-647E-0A2F-8E76BD748F65}"/>
              </a:ext>
            </a:extLst>
          </p:cNvPr>
          <p:cNvSpPr txBox="1"/>
          <p:nvPr/>
        </p:nvSpPr>
        <p:spPr>
          <a:xfrm>
            <a:off x="2986165"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Características</a:t>
            </a:r>
          </a:p>
        </p:txBody>
      </p:sp>
      <p:sp>
        <p:nvSpPr>
          <p:cNvPr id="183" name="Menu Specifications">
            <a:hlinkClick r:id="rId24" action="ppaction://hlinksldjump"/>
            <a:extLst>
              <a:ext uri="{FF2B5EF4-FFF2-40B4-BE49-F238E27FC236}">
                <a16:creationId xmlns:a16="http://schemas.microsoft.com/office/drawing/2014/main" id="{3E0C9701-8667-3157-FADB-8191B43AEE01}"/>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dirty="0"/>
              <a:t>Especificaciones técnicas</a:t>
            </a:r>
          </a:p>
        </p:txBody>
      </p:sp>
      <p:pic>
        <p:nvPicPr>
          <p:cNvPr id="12" name="Carestream Logo Menu">
            <a:hlinkClick r:id="" action="ppaction://hlinkshowjump?jump=firstslide"/>
            <a:extLst>
              <a:ext uri="{FF2B5EF4-FFF2-40B4-BE49-F238E27FC236}">
                <a16:creationId xmlns:a16="http://schemas.microsoft.com/office/drawing/2014/main" id="{1C38EDCE-4591-A3D3-99EF-17DF67BD8C88}"/>
              </a:ext>
            </a:extLst>
          </p:cNvPr>
          <p:cNvPicPr>
            <a:picLocks noChangeAspect="1"/>
          </p:cNvPicPr>
          <p:nvPr/>
        </p:nvPicPr>
        <p:blipFill>
          <a:blip r:embed="rId41" cstate="screen">
            <a:extLst>
              <a:ext uri="{28A0092B-C50C-407E-A947-70E740481C1C}">
                <a14:useLocalDpi xmlns:a14="http://schemas.microsoft.com/office/drawing/2010/main"/>
              </a:ext>
            </a:extLst>
          </a:blip>
          <a:stretch>
            <a:fillRect/>
          </a:stretch>
        </p:blipFill>
        <p:spPr>
          <a:xfrm>
            <a:off x="428647" y="210294"/>
            <a:ext cx="1209137" cy="208220"/>
          </a:xfrm>
          <a:prstGeom prst="rect">
            <a:avLst/>
          </a:prstGeom>
        </p:spPr>
      </p:pic>
      <p:grpSp>
        <p:nvGrpSpPr>
          <p:cNvPr id="269" name="DETECTORS">
            <a:extLst>
              <a:ext uri="{FF2B5EF4-FFF2-40B4-BE49-F238E27FC236}">
                <a16:creationId xmlns:a16="http://schemas.microsoft.com/office/drawing/2014/main" id="{BC4C3808-9558-508D-7886-3CC5532403C3}"/>
              </a:ext>
            </a:extLst>
          </p:cNvPr>
          <p:cNvGrpSpPr/>
          <p:nvPr/>
        </p:nvGrpSpPr>
        <p:grpSpPr>
          <a:xfrm>
            <a:off x="-7890919" y="4139232"/>
            <a:ext cx="2042338" cy="2120888"/>
            <a:chOff x="5247304" y="4372963"/>
            <a:chExt cx="2042338" cy="2120888"/>
          </a:xfrm>
        </p:grpSpPr>
        <p:sp>
          <p:nvSpPr>
            <p:cNvPr id="270" name="Rectangulo Detectors">
              <a:hlinkClick r:id="rId42" action="ppaction://hlinksldjump"/>
              <a:extLst>
                <a:ext uri="{FF2B5EF4-FFF2-40B4-BE49-F238E27FC236}">
                  <a16:creationId xmlns:a16="http://schemas.microsoft.com/office/drawing/2014/main" id="{B1EC905B-C0A1-020B-3056-D2DD31378C52}"/>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71" name="TextBox Detectors">
              <a:hlinkClick r:id="rId42" action="ppaction://hlinksldjump"/>
              <a:extLst>
                <a:ext uri="{FF2B5EF4-FFF2-40B4-BE49-F238E27FC236}">
                  <a16:creationId xmlns:a16="http://schemas.microsoft.com/office/drawing/2014/main" id="{011BF721-020B-54E1-329A-AB312F44E1B2}"/>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72" name="Product image Detectors">
              <a:hlinkClick r:id="rId42" action="ppaction://hlinksldjump"/>
              <a:extLst>
                <a:ext uri="{FF2B5EF4-FFF2-40B4-BE49-F238E27FC236}">
                  <a16:creationId xmlns:a16="http://schemas.microsoft.com/office/drawing/2014/main" id="{8BAB7239-09CC-3EE8-F1C4-059B65BBBE4C}"/>
                </a:ext>
              </a:extLst>
            </p:cNvPr>
            <p:cNvPicPr>
              <a:picLocks noChangeAspect="1"/>
            </p:cNvPicPr>
            <p:nvPr/>
          </p:nvPicPr>
          <p:blipFill>
            <a:blip r:embed="rId43"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380763388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Slide_2" descr="Slide_2">
            <a:hlinkClick r:id="" action="ppaction://media"/>
            <a:extLst>
              <a:ext uri="{FF2B5EF4-FFF2-40B4-BE49-F238E27FC236}">
                <a16:creationId xmlns:a16="http://schemas.microsoft.com/office/drawing/2014/main" id="{BD5985F1-70C0-2723-93C7-385B0F72F4C9}"/>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558227" y="973255"/>
            <a:ext cx="9710473" cy="5462141"/>
          </a:xfrm>
          <a:prstGeom prst="rect">
            <a:avLst/>
          </a:prstGeom>
        </p:spPr>
      </p:pic>
      <p:sp>
        <p:nvSpPr>
          <p:cNvPr id="41" name="TextBox 40">
            <a:extLst>
              <a:ext uri="{FF2B5EF4-FFF2-40B4-BE49-F238E27FC236}">
                <a16:creationId xmlns:a16="http://schemas.microsoft.com/office/drawing/2014/main" id="{7034A6E7-61BE-EA2A-D4E4-37030AF0FE59}"/>
              </a:ext>
            </a:extLst>
          </p:cNvPr>
          <p:cNvSpPr txBox="1"/>
          <p:nvPr/>
        </p:nvSpPr>
        <p:spPr>
          <a:xfrm>
            <a:off x="490697" y="1558488"/>
            <a:ext cx="2462631" cy="338554"/>
          </a:xfrm>
          <a:prstGeom prst="rect">
            <a:avLst/>
          </a:prstGeom>
          <a:noFill/>
        </p:spPr>
        <p:txBody>
          <a:bodyPr wrap="square" rtlCol="0">
            <a:spAutoFit/>
          </a:bodyPr>
          <a:lstStyle/>
          <a:p>
            <a:r>
              <a:rPr lang="en-US" sz="1600" b="1" dirty="0">
                <a:latin typeface="FRUTIGER LT 65" panose="02000503000000000000" pitchFamily="2" charset="0"/>
              </a:rPr>
              <a:t>DRX-Revolution</a:t>
            </a:r>
          </a:p>
        </p:txBody>
      </p:sp>
      <p:sp>
        <p:nvSpPr>
          <p:cNvPr id="48" name="TextBox 47">
            <a:extLst>
              <a:ext uri="{FF2B5EF4-FFF2-40B4-BE49-F238E27FC236}">
                <a16:creationId xmlns:a16="http://schemas.microsoft.com/office/drawing/2014/main" id="{7B778260-2F4B-6313-BD65-8E1E77A1FC09}"/>
              </a:ext>
            </a:extLst>
          </p:cNvPr>
          <p:cNvSpPr txBox="1"/>
          <p:nvPr/>
        </p:nvSpPr>
        <p:spPr>
          <a:xfrm>
            <a:off x="490697" y="1841615"/>
            <a:ext cx="2633726" cy="307777"/>
          </a:xfrm>
          <a:prstGeom prst="rect">
            <a:avLst/>
          </a:prstGeom>
          <a:noFill/>
        </p:spPr>
        <p:txBody>
          <a:bodyPr wrap="square" rtlCol="0">
            <a:spAutoFit/>
          </a:bodyPr>
          <a:lstStyle/>
          <a:p>
            <a:r>
              <a:rPr lang="es-MX" sz="1400" dirty="0">
                <a:solidFill>
                  <a:srgbClr val="F47F26"/>
                </a:solidFill>
                <a:latin typeface="FRUTIGER LT 45 LIGHT" panose="02000503000000000000" pitchFamily="2" charset="0"/>
              </a:rPr>
              <a:t>Especificaciones Técnicas</a:t>
            </a:r>
          </a:p>
        </p:txBody>
      </p:sp>
      <p:grpSp>
        <p:nvGrpSpPr>
          <p:cNvPr id="5" name="Tech Specs Height">
            <a:extLst>
              <a:ext uri="{FF2B5EF4-FFF2-40B4-BE49-F238E27FC236}">
                <a16:creationId xmlns:a16="http://schemas.microsoft.com/office/drawing/2014/main" id="{6C74E3BC-6F8B-8A5D-46E4-F7CC3070D82E}"/>
              </a:ext>
            </a:extLst>
          </p:cNvPr>
          <p:cNvGrpSpPr/>
          <p:nvPr/>
        </p:nvGrpSpPr>
        <p:grpSpPr>
          <a:xfrm>
            <a:off x="-20593" y="2332673"/>
            <a:ext cx="3897673" cy="338554"/>
            <a:chOff x="-20593" y="2332673"/>
            <a:chExt cx="3897673" cy="338554"/>
          </a:xfrm>
        </p:grpSpPr>
        <p:sp>
          <p:nvSpPr>
            <p:cNvPr id="60" name="TextBox 59">
              <a:hlinkClick r:id="rId6" action="ppaction://hlinksldjump"/>
              <a:extLst>
                <a:ext uri="{FF2B5EF4-FFF2-40B4-BE49-F238E27FC236}">
                  <a16:creationId xmlns:a16="http://schemas.microsoft.com/office/drawing/2014/main" id="{B166FF07-7FE9-4D43-BD17-AC937D9E3D3C}"/>
                </a:ext>
              </a:extLst>
            </p:cNvPr>
            <p:cNvSpPr txBox="1"/>
            <p:nvPr/>
          </p:nvSpPr>
          <p:spPr>
            <a:xfrm>
              <a:off x="2105234" y="2332673"/>
              <a:ext cx="1771846"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Altura</a:t>
              </a:r>
            </a:p>
          </p:txBody>
        </p:sp>
        <p:sp>
          <p:nvSpPr>
            <p:cNvPr id="64" name="TextBox 63">
              <a:extLst>
                <a:ext uri="{FF2B5EF4-FFF2-40B4-BE49-F238E27FC236}">
                  <a16:creationId xmlns:a16="http://schemas.microsoft.com/office/drawing/2014/main" id="{112B22B1-C8EB-28E1-D4AC-663DF0AEF758}"/>
                </a:ext>
              </a:extLst>
            </p:cNvPr>
            <p:cNvSpPr txBox="1"/>
            <p:nvPr/>
          </p:nvSpPr>
          <p:spPr>
            <a:xfrm>
              <a:off x="-20593" y="2332673"/>
              <a:ext cx="2088262"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54.72 - 81.00 in</a:t>
              </a:r>
            </a:p>
          </p:txBody>
        </p:sp>
      </p:grpSp>
      <p:grpSp>
        <p:nvGrpSpPr>
          <p:cNvPr id="6" name="Tech Specs Arm">
            <a:extLst>
              <a:ext uri="{FF2B5EF4-FFF2-40B4-BE49-F238E27FC236}">
                <a16:creationId xmlns:a16="http://schemas.microsoft.com/office/drawing/2014/main" id="{355D50E0-ABA1-6B40-CEF7-41BFA1B74360}"/>
              </a:ext>
            </a:extLst>
          </p:cNvPr>
          <p:cNvGrpSpPr/>
          <p:nvPr/>
        </p:nvGrpSpPr>
        <p:grpSpPr>
          <a:xfrm>
            <a:off x="-2145844" y="2786640"/>
            <a:ext cx="4213513" cy="338554"/>
            <a:chOff x="-20593" y="2786640"/>
            <a:chExt cx="4213513" cy="338554"/>
          </a:xfrm>
        </p:grpSpPr>
        <p:sp>
          <p:nvSpPr>
            <p:cNvPr id="68" name="TextBox 67">
              <a:hlinkClick r:id="rId7" action="ppaction://hlinksldjump"/>
              <a:extLst>
                <a:ext uri="{FF2B5EF4-FFF2-40B4-BE49-F238E27FC236}">
                  <a16:creationId xmlns:a16="http://schemas.microsoft.com/office/drawing/2014/main" id="{400877D1-2C23-57B5-2520-C992FDFCC9A6}"/>
                </a:ext>
              </a:extLst>
            </p:cNvPr>
            <p:cNvSpPr txBox="1"/>
            <p:nvPr/>
          </p:nvSpPr>
          <p:spPr>
            <a:xfrm>
              <a:off x="2105234" y="2786640"/>
              <a:ext cx="2087686"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Extensión del brazo</a:t>
              </a:r>
            </a:p>
          </p:txBody>
        </p:sp>
        <p:sp>
          <p:nvSpPr>
            <p:cNvPr id="69" name="TextBox 68">
              <a:extLst>
                <a:ext uri="{FF2B5EF4-FFF2-40B4-BE49-F238E27FC236}">
                  <a16:creationId xmlns:a16="http://schemas.microsoft.com/office/drawing/2014/main" id="{9DF2C2FE-9364-924F-A38F-98CFE9804BF2}"/>
                </a:ext>
              </a:extLst>
            </p:cNvPr>
            <p:cNvSpPr txBox="1"/>
            <p:nvPr/>
          </p:nvSpPr>
          <p:spPr>
            <a:xfrm>
              <a:off x="-20593" y="2786640"/>
              <a:ext cx="2088261"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52.8 in</a:t>
              </a:r>
            </a:p>
          </p:txBody>
        </p:sp>
      </p:grpSp>
      <p:pic>
        <p:nvPicPr>
          <p:cNvPr id="124" name="Picture 123">
            <a:extLst>
              <a:ext uri="{FF2B5EF4-FFF2-40B4-BE49-F238E27FC236}">
                <a16:creationId xmlns:a16="http://schemas.microsoft.com/office/drawing/2014/main" id="{DE5BF3A3-68D0-0914-9216-AA615BA8C300}"/>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25" name="Picture 124">
            <a:extLst>
              <a:ext uri="{FF2B5EF4-FFF2-40B4-BE49-F238E27FC236}">
                <a16:creationId xmlns:a16="http://schemas.microsoft.com/office/drawing/2014/main" id="{DD5A6D89-2F08-A4CC-3A9B-5F4107A839BF}"/>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26" name="Picture 125">
            <a:extLst>
              <a:ext uri="{FF2B5EF4-FFF2-40B4-BE49-F238E27FC236}">
                <a16:creationId xmlns:a16="http://schemas.microsoft.com/office/drawing/2014/main" id="{B2EF201D-38A0-6902-B362-FD0FF9273990}"/>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27" name="Picture 126">
            <a:extLst>
              <a:ext uri="{FF2B5EF4-FFF2-40B4-BE49-F238E27FC236}">
                <a16:creationId xmlns:a16="http://schemas.microsoft.com/office/drawing/2014/main" id="{AD33F242-19D8-7C1D-6121-A7955D85335C}"/>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28" name="Picture 127">
            <a:extLst>
              <a:ext uri="{FF2B5EF4-FFF2-40B4-BE49-F238E27FC236}">
                <a16:creationId xmlns:a16="http://schemas.microsoft.com/office/drawing/2014/main" id="{2E861DEF-CE59-D248-2C73-D4BDECB9F37E}"/>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29" name="Picture 128">
            <a:extLst>
              <a:ext uri="{FF2B5EF4-FFF2-40B4-BE49-F238E27FC236}">
                <a16:creationId xmlns:a16="http://schemas.microsoft.com/office/drawing/2014/main" id="{23C649B0-A93F-868C-FBD3-CD19A67EAE9B}"/>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30" name="Picture 129">
            <a:extLst>
              <a:ext uri="{FF2B5EF4-FFF2-40B4-BE49-F238E27FC236}">
                <a16:creationId xmlns:a16="http://schemas.microsoft.com/office/drawing/2014/main" id="{197B5600-7DAB-D719-D48E-5CEDA6CD7BC9}"/>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31" name="Picture 130">
            <a:extLst>
              <a:ext uri="{FF2B5EF4-FFF2-40B4-BE49-F238E27FC236}">
                <a16:creationId xmlns:a16="http://schemas.microsoft.com/office/drawing/2014/main" id="{0AFAFF41-1094-85FD-F978-5ADF3EE2838C}"/>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32" name="Picture 131">
            <a:extLst>
              <a:ext uri="{FF2B5EF4-FFF2-40B4-BE49-F238E27FC236}">
                <a16:creationId xmlns:a16="http://schemas.microsoft.com/office/drawing/2014/main" id="{E1C49524-6A20-3162-636B-633C937E8970}"/>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33" name="Picture 132">
            <a:extLst>
              <a:ext uri="{FF2B5EF4-FFF2-40B4-BE49-F238E27FC236}">
                <a16:creationId xmlns:a16="http://schemas.microsoft.com/office/drawing/2014/main" id="{1936C650-529B-D63D-7E9F-AC1F5C80570B}"/>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34" name="Picture 133">
            <a:extLst>
              <a:ext uri="{FF2B5EF4-FFF2-40B4-BE49-F238E27FC236}">
                <a16:creationId xmlns:a16="http://schemas.microsoft.com/office/drawing/2014/main" id="{5CD22CBC-0B1C-AA92-E6E9-D565FD42A1B0}"/>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35" name="Picture 134">
            <a:extLst>
              <a:ext uri="{FF2B5EF4-FFF2-40B4-BE49-F238E27FC236}">
                <a16:creationId xmlns:a16="http://schemas.microsoft.com/office/drawing/2014/main" id="{4F703E32-7AC5-F302-2D17-38C9B433A32A}"/>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36" name="Picture 135">
            <a:extLst>
              <a:ext uri="{FF2B5EF4-FFF2-40B4-BE49-F238E27FC236}">
                <a16:creationId xmlns:a16="http://schemas.microsoft.com/office/drawing/2014/main" id="{09F204A8-159D-A9A2-FDC3-EE1A49F7E9DA}"/>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37" name="Picture 136">
            <a:extLst>
              <a:ext uri="{FF2B5EF4-FFF2-40B4-BE49-F238E27FC236}">
                <a16:creationId xmlns:a16="http://schemas.microsoft.com/office/drawing/2014/main" id="{D1CAAB48-B34D-E5E4-E05A-E8A3E90BC8A9}"/>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38" name="Picture 137">
            <a:extLst>
              <a:ext uri="{FF2B5EF4-FFF2-40B4-BE49-F238E27FC236}">
                <a16:creationId xmlns:a16="http://schemas.microsoft.com/office/drawing/2014/main" id="{E1C95EF6-3787-95C2-B855-C760DCFE04DA}"/>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39" name="Picture 138">
            <a:extLst>
              <a:ext uri="{FF2B5EF4-FFF2-40B4-BE49-F238E27FC236}">
                <a16:creationId xmlns:a16="http://schemas.microsoft.com/office/drawing/2014/main" id="{A8A863B8-4CA8-4AFE-610F-1F62F43458A0}"/>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0" name="Picture 139">
            <a:extLst>
              <a:ext uri="{FF2B5EF4-FFF2-40B4-BE49-F238E27FC236}">
                <a16:creationId xmlns:a16="http://schemas.microsoft.com/office/drawing/2014/main" id="{B57CDA95-1D61-7FEC-9582-5AF73FCE17BE}"/>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1" name="Picture 140">
            <a:extLst>
              <a:ext uri="{FF2B5EF4-FFF2-40B4-BE49-F238E27FC236}">
                <a16:creationId xmlns:a16="http://schemas.microsoft.com/office/drawing/2014/main" id="{6679B9EF-880C-97A8-9FBE-C0954DB90D8F}"/>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2" name="Picture 141">
            <a:extLst>
              <a:ext uri="{FF2B5EF4-FFF2-40B4-BE49-F238E27FC236}">
                <a16:creationId xmlns:a16="http://schemas.microsoft.com/office/drawing/2014/main" id="{89FBBCBC-9C43-9944-7DD0-0D20897CE1B6}"/>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3" name="Picture 142">
            <a:extLst>
              <a:ext uri="{FF2B5EF4-FFF2-40B4-BE49-F238E27FC236}">
                <a16:creationId xmlns:a16="http://schemas.microsoft.com/office/drawing/2014/main" id="{1EEA0920-8122-5DE2-DE2B-B02477F55C3A}"/>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sp>
        <p:nvSpPr>
          <p:cNvPr id="171" name="Rectangle 170">
            <a:extLst>
              <a:ext uri="{FF2B5EF4-FFF2-40B4-BE49-F238E27FC236}">
                <a16:creationId xmlns:a16="http://schemas.microsoft.com/office/drawing/2014/main" id="{1CAA6336-8355-2EFB-5D7F-43D5F10155E8}"/>
              </a:ext>
            </a:extLst>
          </p:cNvPr>
          <p:cNvSpPr/>
          <p:nvPr/>
        </p:nvSpPr>
        <p:spPr>
          <a:xfrm>
            <a:off x="9249585" y="1210775"/>
            <a:ext cx="3019115" cy="756000"/>
          </a:xfrm>
          <a:prstGeom prst="rect">
            <a:avLst/>
          </a:prstGeom>
          <a:solidFill>
            <a:srgbClr val="E1712C"/>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tIns="46800" rtlCol="0" anchor="ctr" anchorCtr="1"/>
          <a:lstStyle/>
          <a:p>
            <a:r>
              <a:rPr lang="en-MX" dirty="0">
                <a:latin typeface="FRUTIGER LT 55 ROMAN" panose="02000503000000000000" pitchFamily="2" charset="0"/>
              </a:rPr>
              <a:t>Altura</a:t>
            </a:r>
            <a:endParaRPr lang="en-MX" sz="2000" dirty="0"/>
          </a:p>
        </p:txBody>
      </p:sp>
      <p:sp>
        <p:nvSpPr>
          <p:cNvPr id="182" name="Thank you Title">
            <a:extLst>
              <a:ext uri="{FF2B5EF4-FFF2-40B4-BE49-F238E27FC236}">
                <a16:creationId xmlns:a16="http://schemas.microsoft.com/office/drawing/2014/main" id="{F26B035C-F16B-020D-BCF7-6C9876813A82}"/>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83" name="Why Us picture">
            <a:extLst>
              <a:ext uri="{FF2B5EF4-FFF2-40B4-BE49-F238E27FC236}">
                <a16:creationId xmlns:a16="http://schemas.microsoft.com/office/drawing/2014/main" id="{FF8305C7-C804-2D89-2168-8A079B3AA2A2}"/>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84" name="Our Portafolio text box">
            <a:extLst>
              <a:ext uri="{FF2B5EF4-FFF2-40B4-BE49-F238E27FC236}">
                <a16:creationId xmlns:a16="http://schemas.microsoft.com/office/drawing/2014/main" id="{A4871310-0E85-CBD8-5C15-1B9747217194}"/>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85" name="Footer Placeholder 4">
            <a:extLst>
              <a:ext uri="{FF2B5EF4-FFF2-40B4-BE49-F238E27FC236}">
                <a16:creationId xmlns:a16="http://schemas.microsoft.com/office/drawing/2014/main" id="{4DE5BA6C-E7D0-E16E-4392-4CDFCFC11B55}"/>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86" name="Medical Imaging Title">
            <a:extLst>
              <a:ext uri="{FF2B5EF4-FFF2-40B4-BE49-F238E27FC236}">
                <a16:creationId xmlns:a16="http://schemas.microsoft.com/office/drawing/2014/main" id="{862BC4D1-E515-699D-D303-2966CA895A8B}"/>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87" name="We Care Text">
            <a:extLst>
              <a:ext uri="{FF2B5EF4-FFF2-40B4-BE49-F238E27FC236}">
                <a16:creationId xmlns:a16="http://schemas.microsoft.com/office/drawing/2014/main" id="{D509FEA7-C813-4529-37C5-8314D3947721}"/>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88" name="Thank you image">
            <a:extLst>
              <a:ext uri="{FF2B5EF4-FFF2-40B4-BE49-F238E27FC236}">
                <a16:creationId xmlns:a16="http://schemas.microsoft.com/office/drawing/2014/main" id="{9F31DABB-70BD-5237-D3BA-1EA6AE31EF8E}"/>
              </a:ext>
            </a:extLst>
          </p:cNvPr>
          <p:cNvPicPr>
            <a:picLocks noChangeAspect="1"/>
          </p:cNvPicPr>
          <p:nvPr/>
        </p:nvPicPr>
        <p:blipFill>
          <a:blip r:embed="rId10"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89" name="PRINTING">
            <a:extLst>
              <a:ext uri="{FF2B5EF4-FFF2-40B4-BE49-F238E27FC236}">
                <a16:creationId xmlns:a16="http://schemas.microsoft.com/office/drawing/2014/main" id="{8BE06954-4CA1-0058-3134-AD1CFD01E131}"/>
              </a:ext>
            </a:extLst>
          </p:cNvPr>
          <p:cNvGrpSpPr/>
          <p:nvPr/>
        </p:nvGrpSpPr>
        <p:grpSpPr>
          <a:xfrm>
            <a:off x="-4150933" y="4208655"/>
            <a:ext cx="2263350" cy="1982042"/>
            <a:chOff x="9691837" y="4522498"/>
            <a:chExt cx="2263350" cy="1982042"/>
          </a:xfrm>
        </p:grpSpPr>
        <p:sp>
          <p:nvSpPr>
            <p:cNvPr id="190" name="Rectangulo Printing">
              <a:hlinkClick r:id="rId11" action="ppaction://hlinksldjump"/>
              <a:extLst>
                <a:ext uri="{FF2B5EF4-FFF2-40B4-BE49-F238E27FC236}">
                  <a16:creationId xmlns:a16="http://schemas.microsoft.com/office/drawing/2014/main" id="{0244AD18-947E-75B8-C71D-549D51641C4A}"/>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91" name="TextBox Printing">
              <a:hlinkClick r:id="rId11" action="ppaction://hlinksldjump"/>
              <a:extLst>
                <a:ext uri="{FF2B5EF4-FFF2-40B4-BE49-F238E27FC236}">
                  <a16:creationId xmlns:a16="http://schemas.microsoft.com/office/drawing/2014/main" id="{F45C5B4B-720F-50C1-98DE-50F349B9B8FE}"/>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92" name="Prodcut image 5950">
              <a:hlinkClick r:id="rId11" action="ppaction://hlinksldjump"/>
              <a:extLst>
                <a:ext uri="{FF2B5EF4-FFF2-40B4-BE49-F238E27FC236}">
                  <a16:creationId xmlns:a16="http://schemas.microsoft.com/office/drawing/2014/main" id="{EBD868E1-240C-C422-9091-7D8F967CAC89}"/>
                </a:ext>
              </a:extLst>
            </p:cNvPr>
            <p:cNvPicPr>
              <a:picLocks noChangeAspect="1" noChangeArrowheads="1"/>
            </p:cNvPicPr>
            <p:nvPr/>
          </p:nvPicPr>
          <p:blipFill>
            <a:blip r:embed="rId12"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93" name="Vita Flex">
              <a:hlinkClick r:id="rId11" action="ppaction://hlinksldjump"/>
              <a:extLst>
                <a:ext uri="{FF2B5EF4-FFF2-40B4-BE49-F238E27FC236}">
                  <a16:creationId xmlns:a16="http://schemas.microsoft.com/office/drawing/2014/main" id="{95451E8E-5F2C-3D0A-91B3-E756613F6165}"/>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98" name="RISE">
            <a:extLst>
              <a:ext uri="{FF2B5EF4-FFF2-40B4-BE49-F238E27FC236}">
                <a16:creationId xmlns:a16="http://schemas.microsoft.com/office/drawing/2014/main" id="{DE8EC54E-5585-D60B-6EC1-EB95281F9E5F}"/>
              </a:ext>
            </a:extLst>
          </p:cNvPr>
          <p:cNvGrpSpPr/>
          <p:nvPr/>
        </p:nvGrpSpPr>
        <p:grpSpPr>
          <a:xfrm>
            <a:off x="-11285110" y="4208655"/>
            <a:ext cx="2042338" cy="1982042"/>
            <a:chOff x="3870208" y="4306822"/>
            <a:chExt cx="2042338" cy="1982042"/>
          </a:xfrm>
        </p:grpSpPr>
        <p:grpSp>
          <p:nvGrpSpPr>
            <p:cNvPr id="199" name="RISE">
              <a:extLst>
                <a:ext uri="{FF2B5EF4-FFF2-40B4-BE49-F238E27FC236}">
                  <a16:creationId xmlns:a16="http://schemas.microsoft.com/office/drawing/2014/main" id="{D5F584EB-4125-FAA9-942C-1F7CD810E806}"/>
                </a:ext>
              </a:extLst>
            </p:cNvPr>
            <p:cNvGrpSpPr/>
            <p:nvPr/>
          </p:nvGrpSpPr>
          <p:grpSpPr>
            <a:xfrm>
              <a:off x="3870208" y="4306822"/>
              <a:ext cx="2042338" cy="1982042"/>
              <a:chOff x="2933238" y="4372963"/>
              <a:chExt cx="2042338" cy="1982042"/>
            </a:xfrm>
          </p:grpSpPr>
          <p:sp>
            <p:nvSpPr>
              <p:cNvPr id="201" name="Rectangulo Rise">
                <a:hlinkClick r:id="rId14" action="ppaction://hlinksldjump"/>
                <a:extLst>
                  <a:ext uri="{FF2B5EF4-FFF2-40B4-BE49-F238E27FC236}">
                    <a16:creationId xmlns:a16="http://schemas.microsoft.com/office/drawing/2014/main" id="{6F58FC85-54B6-F51B-4E4B-2CA7DF2C75D7}"/>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2" name="TextBox Rise">
                <a:hlinkClick r:id="rId14" action="ppaction://hlinksldjump"/>
                <a:extLst>
                  <a:ext uri="{FF2B5EF4-FFF2-40B4-BE49-F238E27FC236}">
                    <a16:creationId xmlns:a16="http://schemas.microsoft.com/office/drawing/2014/main" id="{998553AB-8CB4-8A36-1407-3AD46AEE700D}"/>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200" name="Picture 199">
              <a:hlinkClick r:id="rId14" action="ppaction://hlinksldjump"/>
              <a:extLst>
                <a:ext uri="{FF2B5EF4-FFF2-40B4-BE49-F238E27FC236}">
                  <a16:creationId xmlns:a16="http://schemas.microsoft.com/office/drawing/2014/main" id="{88742B84-5664-C0C6-8759-8131C2F71EFD}"/>
                </a:ext>
              </a:extLst>
            </p:cNvPr>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203" name="REVOLUTION">
            <a:extLst>
              <a:ext uri="{FF2B5EF4-FFF2-40B4-BE49-F238E27FC236}">
                <a16:creationId xmlns:a16="http://schemas.microsoft.com/office/drawing/2014/main" id="{CC1CC5AA-6D22-76EE-1326-906C95AE16A1}"/>
              </a:ext>
            </a:extLst>
          </p:cNvPr>
          <p:cNvGrpSpPr/>
          <p:nvPr/>
        </p:nvGrpSpPr>
        <p:grpSpPr>
          <a:xfrm>
            <a:off x="-14975241" y="4203612"/>
            <a:ext cx="2062983" cy="1992129"/>
            <a:chOff x="612262" y="4383050"/>
            <a:chExt cx="2062983" cy="1992129"/>
          </a:xfrm>
        </p:grpSpPr>
        <p:sp>
          <p:nvSpPr>
            <p:cNvPr id="204" name="Rectangulo Revolution">
              <a:hlinkClick r:id="rId16" action="ppaction://hlinksldjump"/>
              <a:extLst>
                <a:ext uri="{FF2B5EF4-FFF2-40B4-BE49-F238E27FC236}">
                  <a16:creationId xmlns:a16="http://schemas.microsoft.com/office/drawing/2014/main" id="{B4E9D8B9-179C-8686-4A80-4D2490B0D458}"/>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205" name="Prodcut image Revolution">
              <a:hlinkClick r:id="rId16" action="ppaction://hlinksldjump"/>
              <a:extLst>
                <a:ext uri="{FF2B5EF4-FFF2-40B4-BE49-F238E27FC236}">
                  <a16:creationId xmlns:a16="http://schemas.microsoft.com/office/drawing/2014/main" id="{8D572D36-3690-A0F6-9F5B-A7488186EAF8}"/>
                </a:ext>
              </a:extLst>
            </p:cNvPr>
            <p:cNvPicPr>
              <a:picLocks noChangeAspect="1"/>
            </p:cNvPicPr>
            <p:nvPr/>
          </p:nvPicPr>
          <p:blipFill>
            <a:blip r:embed="rId17"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206" name="TextBox Revolution">
              <a:hlinkClick r:id="rId16" action="ppaction://hlinksldjump"/>
              <a:extLst>
                <a:ext uri="{FF2B5EF4-FFF2-40B4-BE49-F238E27FC236}">
                  <a16:creationId xmlns:a16="http://schemas.microsoft.com/office/drawing/2014/main" id="{39165E86-8406-FBEB-8B44-F6E62C85D2AF}"/>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207" name="EXCEL">
            <a:extLst>
              <a:ext uri="{FF2B5EF4-FFF2-40B4-BE49-F238E27FC236}">
                <a16:creationId xmlns:a16="http://schemas.microsoft.com/office/drawing/2014/main" id="{1381BDAC-08AF-8A72-CFF3-04FEA6353774}"/>
              </a:ext>
            </a:extLst>
          </p:cNvPr>
          <p:cNvGrpSpPr/>
          <p:nvPr/>
        </p:nvGrpSpPr>
        <p:grpSpPr>
          <a:xfrm>
            <a:off x="26541013" y="1885505"/>
            <a:ext cx="2057103" cy="1982042"/>
            <a:chOff x="9706418" y="2036246"/>
            <a:chExt cx="2057103" cy="1982042"/>
          </a:xfrm>
        </p:grpSpPr>
        <p:sp>
          <p:nvSpPr>
            <p:cNvPr id="208" name="Rectangulo Excel">
              <a:hlinkClick r:id="rId18" action="ppaction://hlinksldjump"/>
              <a:extLst>
                <a:ext uri="{FF2B5EF4-FFF2-40B4-BE49-F238E27FC236}">
                  <a16:creationId xmlns:a16="http://schemas.microsoft.com/office/drawing/2014/main" id="{CC317C06-620E-9819-6FB6-91A37DF9550D}"/>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9" name="TextBox Excel">
              <a:hlinkClick r:id="rId18" action="ppaction://hlinksldjump"/>
              <a:extLst>
                <a:ext uri="{FF2B5EF4-FFF2-40B4-BE49-F238E27FC236}">
                  <a16:creationId xmlns:a16="http://schemas.microsoft.com/office/drawing/2014/main" id="{F9A034B4-B712-08DA-3979-AF5F57B37C01}"/>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210" name="Product image Excel">
              <a:hlinkClick r:id="rId18" action="ppaction://hlinksldjump"/>
              <a:extLst>
                <a:ext uri="{FF2B5EF4-FFF2-40B4-BE49-F238E27FC236}">
                  <a16:creationId xmlns:a16="http://schemas.microsoft.com/office/drawing/2014/main" id="{B95D101D-77FE-9CD6-8263-3F98146F08BD}"/>
                </a:ext>
              </a:extLst>
            </p:cNvPr>
            <p:cNvPicPr>
              <a:picLocks noChangeAspect="1"/>
            </p:cNvPicPr>
            <p:nvPr/>
          </p:nvPicPr>
          <p:blipFill>
            <a:blip r:embed="rId19"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211" name="COMPAS OTC">
            <a:extLst>
              <a:ext uri="{FF2B5EF4-FFF2-40B4-BE49-F238E27FC236}">
                <a16:creationId xmlns:a16="http://schemas.microsoft.com/office/drawing/2014/main" id="{11A2445C-8B34-636C-10FB-1A92C15FCB28}"/>
              </a:ext>
            </a:extLst>
          </p:cNvPr>
          <p:cNvGrpSpPr/>
          <p:nvPr/>
        </p:nvGrpSpPr>
        <p:grpSpPr>
          <a:xfrm>
            <a:off x="22389051" y="1885505"/>
            <a:ext cx="2042338" cy="1982042"/>
            <a:chOff x="5078285" y="2036246"/>
            <a:chExt cx="2042338" cy="1982042"/>
          </a:xfrm>
        </p:grpSpPr>
        <p:sp>
          <p:nvSpPr>
            <p:cNvPr id="212" name="Rectangulo Compas OTC">
              <a:hlinkClick r:id="rId20" action="ppaction://hlinksldjump"/>
              <a:extLst>
                <a:ext uri="{FF2B5EF4-FFF2-40B4-BE49-F238E27FC236}">
                  <a16:creationId xmlns:a16="http://schemas.microsoft.com/office/drawing/2014/main" id="{6669B88A-EE9F-148D-48C7-77518B4854D5}"/>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13" name="TextBox Compass OTC">
              <a:hlinkClick r:id="rId20" action="ppaction://hlinksldjump"/>
              <a:extLst>
                <a:ext uri="{FF2B5EF4-FFF2-40B4-BE49-F238E27FC236}">
                  <a16:creationId xmlns:a16="http://schemas.microsoft.com/office/drawing/2014/main" id="{CD8FB962-6FDB-0EC6-9F59-A1052F959757}"/>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214" name="Product image Compass OTC">
              <a:hlinkClick r:id="rId20" action="ppaction://hlinksldjump"/>
              <a:extLst>
                <a:ext uri="{FF2B5EF4-FFF2-40B4-BE49-F238E27FC236}">
                  <a16:creationId xmlns:a16="http://schemas.microsoft.com/office/drawing/2014/main" id="{087D675F-CDB4-C0B3-A022-1F9653EB447E}"/>
                </a:ext>
              </a:extLst>
            </p:cNvPr>
            <p:cNvPicPr>
              <a:picLocks noChangeAspect="1"/>
            </p:cNvPicPr>
            <p:nvPr/>
          </p:nvPicPr>
          <p:blipFill rotWithShape="1">
            <a:blip r:embed="rId21"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215" name="COMPASS FMT">
            <a:extLst>
              <a:ext uri="{FF2B5EF4-FFF2-40B4-BE49-F238E27FC236}">
                <a16:creationId xmlns:a16="http://schemas.microsoft.com/office/drawing/2014/main" id="{43006665-932C-6B3B-95EA-7CD99532F3A5}"/>
              </a:ext>
            </a:extLst>
          </p:cNvPr>
          <p:cNvGrpSpPr/>
          <p:nvPr/>
        </p:nvGrpSpPr>
        <p:grpSpPr>
          <a:xfrm>
            <a:off x="18200403" y="1885505"/>
            <a:ext cx="2042338" cy="1982042"/>
            <a:chOff x="2774521" y="2046333"/>
            <a:chExt cx="2042338" cy="1982042"/>
          </a:xfrm>
        </p:grpSpPr>
        <p:grpSp>
          <p:nvGrpSpPr>
            <p:cNvPr id="216" name="Group 215">
              <a:extLst>
                <a:ext uri="{FF2B5EF4-FFF2-40B4-BE49-F238E27FC236}">
                  <a16:creationId xmlns:a16="http://schemas.microsoft.com/office/drawing/2014/main" id="{D05C772F-07F9-A497-1B26-1DF67BA8969D}"/>
                </a:ext>
              </a:extLst>
            </p:cNvPr>
            <p:cNvGrpSpPr/>
            <p:nvPr/>
          </p:nvGrpSpPr>
          <p:grpSpPr>
            <a:xfrm>
              <a:off x="2774521" y="2046333"/>
              <a:ext cx="2042338" cy="1982042"/>
              <a:chOff x="2774521" y="2046333"/>
              <a:chExt cx="2042338" cy="1982042"/>
            </a:xfrm>
          </p:grpSpPr>
          <p:sp>
            <p:nvSpPr>
              <p:cNvPr id="218" name="Rectangulo Horizon">
                <a:hlinkClick r:id="rId22" action="ppaction://hlinksldjump"/>
                <a:extLst>
                  <a:ext uri="{FF2B5EF4-FFF2-40B4-BE49-F238E27FC236}">
                    <a16:creationId xmlns:a16="http://schemas.microsoft.com/office/drawing/2014/main" id="{29629672-2C71-1174-D7BB-17CE7C7F65D9}"/>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19" name="TextBox Compass FMT">
                <a:hlinkClick r:id="rId22" action="ppaction://hlinksldjump"/>
                <a:extLst>
                  <a:ext uri="{FF2B5EF4-FFF2-40B4-BE49-F238E27FC236}">
                    <a16:creationId xmlns:a16="http://schemas.microsoft.com/office/drawing/2014/main" id="{98F1CAF6-6947-766E-0645-A7C93E218E98}"/>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217" name="Picture 216">
              <a:hlinkClick r:id="rId22" action="ppaction://hlinksldjump"/>
              <a:extLst>
                <a:ext uri="{FF2B5EF4-FFF2-40B4-BE49-F238E27FC236}">
                  <a16:creationId xmlns:a16="http://schemas.microsoft.com/office/drawing/2014/main" id="{07B9B6D6-62F8-708C-3737-002582FA62CA}"/>
                </a:ext>
              </a:extLst>
            </p:cNvPr>
            <p:cNvPicPr>
              <a:picLocks noChangeAspect="1"/>
            </p:cNvPicPr>
            <p:nvPr/>
          </p:nvPicPr>
          <p:blipFill rotWithShape="1">
            <a:blip r:embed="rId23"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220" name="HORIZON">
            <a:extLst>
              <a:ext uri="{FF2B5EF4-FFF2-40B4-BE49-F238E27FC236}">
                <a16:creationId xmlns:a16="http://schemas.microsoft.com/office/drawing/2014/main" id="{8364F686-52BB-E1C6-B5C6-981310E31E65}"/>
              </a:ext>
            </a:extLst>
          </p:cNvPr>
          <p:cNvGrpSpPr/>
          <p:nvPr/>
        </p:nvGrpSpPr>
        <p:grpSpPr>
          <a:xfrm>
            <a:off x="14110573" y="1885505"/>
            <a:ext cx="2062983" cy="1982042"/>
            <a:chOff x="443243" y="2046333"/>
            <a:chExt cx="2062983" cy="1982042"/>
          </a:xfrm>
        </p:grpSpPr>
        <p:sp>
          <p:nvSpPr>
            <p:cNvPr id="221" name="Rectangulo Horizon">
              <a:hlinkClick r:id="rId24" action="ppaction://hlinksldjump"/>
              <a:extLst>
                <a:ext uri="{FF2B5EF4-FFF2-40B4-BE49-F238E27FC236}">
                  <a16:creationId xmlns:a16="http://schemas.microsoft.com/office/drawing/2014/main" id="{4B182E3C-3E38-DB43-2FB4-D3851B915FCF}"/>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22" name="TextBox Horizon">
              <a:hlinkClick r:id="rId24" action="ppaction://hlinksldjump"/>
              <a:extLst>
                <a:ext uri="{FF2B5EF4-FFF2-40B4-BE49-F238E27FC236}">
                  <a16:creationId xmlns:a16="http://schemas.microsoft.com/office/drawing/2014/main" id="{1DB0AE60-6446-E069-A11C-7ACCB9C75748}"/>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223" name="Product image Horizon">
              <a:hlinkClick r:id="rId24" action="ppaction://hlinksldjump"/>
              <a:extLst>
                <a:ext uri="{FF2B5EF4-FFF2-40B4-BE49-F238E27FC236}">
                  <a16:creationId xmlns:a16="http://schemas.microsoft.com/office/drawing/2014/main" id="{F53FA109-0EBA-973A-AD05-60DBCD3946D0}"/>
                </a:ext>
              </a:extLst>
            </p:cNvPr>
            <p:cNvPicPr>
              <a:picLocks noChangeAspect="1"/>
            </p:cNvPicPr>
            <p:nvPr/>
          </p:nvPicPr>
          <p:blipFill rotWithShape="1">
            <a:blip r:embed="rId25"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247" name="Subtitler Features">
            <a:extLst>
              <a:ext uri="{FF2B5EF4-FFF2-40B4-BE49-F238E27FC236}">
                <a16:creationId xmlns:a16="http://schemas.microsoft.com/office/drawing/2014/main" id="{388EA5F4-FCDA-6ABF-C0FD-AAFE053F5FB9}"/>
              </a:ext>
            </a:extLst>
          </p:cNvPr>
          <p:cNvSpPr txBox="1"/>
          <p:nvPr/>
        </p:nvSpPr>
        <p:spPr>
          <a:xfrm>
            <a:off x="13639914" y="942823"/>
            <a:ext cx="2230572" cy="400110"/>
          </a:xfrm>
          <a:prstGeom prst="rect">
            <a:avLst/>
          </a:prstGeom>
          <a:noFill/>
        </p:spPr>
        <p:txBody>
          <a:bodyPr wrap="square" rtlCol="0">
            <a:spAutoFit/>
          </a:bodyPr>
          <a:lstStyle/>
          <a:p>
            <a:pPr algn="r"/>
            <a:r>
              <a:rPr lang="es-MX" sz="2000" dirty="0">
                <a:solidFill>
                  <a:srgbClr val="F47F26"/>
                </a:solidFill>
                <a:latin typeface="FRUTIGER LT 45 LIGHT" panose="02000503000000000000" pitchFamily="2" charset="0"/>
              </a:rPr>
              <a:t>Características</a:t>
            </a:r>
          </a:p>
        </p:txBody>
      </p:sp>
      <p:sp>
        <p:nvSpPr>
          <p:cNvPr id="248" name="Subtitle Benefits">
            <a:extLst>
              <a:ext uri="{FF2B5EF4-FFF2-40B4-BE49-F238E27FC236}">
                <a16:creationId xmlns:a16="http://schemas.microsoft.com/office/drawing/2014/main" id="{134CCDCA-61A0-DE3F-6F95-E552952A1F10}"/>
              </a:ext>
            </a:extLst>
          </p:cNvPr>
          <p:cNvSpPr txBox="1"/>
          <p:nvPr/>
        </p:nvSpPr>
        <p:spPr>
          <a:xfrm>
            <a:off x="-3878210" y="1488026"/>
            <a:ext cx="2716832" cy="400110"/>
          </a:xfrm>
          <a:prstGeom prst="rect">
            <a:avLst/>
          </a:prstGeom>
          <a:noFill/>
        </p:spPr>
        <p:txBody>
          <a:bodyPr wrap="square" rtlCol="0">
            <a:spAutoFit/>
          </a:bodyPr>
          <a:lstStyle/>
          <a:p>
            <a:pPr algn="ctr"/>
            <a:r>
              <a:rPr lang="es-MX" sz="2000">
                <a:solidFill>
                  <a:srgbClr val="F68025"/>
                </a:solidFill>
                <a:latin typeface="FRUTIGER LT 45 LIGHT" panose="02000503000000000000" pitchFamily="2" charset="0"/>
              </a:rPr>
              <a:t>Beneficios</a:t>
            </a:r>
          </a:p>
        </p:txBody>
      </p:sp>
      <p:sp>
        <p:nvSpPr>
          <p:cNvPr id="249" name="Subtitle Photo Gallery">
            <a:extLst>
              <a:ext uri="{FF2B5EF4-FFF2-40B4-BE49-F238E27FC236}">
                <a16:creationId xmlns:a16="http://schemas.microsoft.com/office/drawing/2014/main" id="{513B1B9C-4091-A65B-5C65-E3939E76274C}"/>
              </a:ext>
            </a:extLst>
          </p:cNvPr>
          <p:cNvSpPr txBox="1"/>
          <p:nvPr/>
        </p:nvSpPr>
        <p:spPr>
          <a:xfrm>
            <a:off x="14131697" y="590549"/>
            <a:ext cx="3786875"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250" name="Subtitle Fun Fact">
            <a:extLst>
              <a:ext uri="{FF2B5EF4-FFF2-40B4-BE49-F238E27FC236}">
                <a16:creationId xmlns:a16="http://schemas.microsoft.com/office/drawing/2014/main" id="{3FC3A227-8DF0-7ED7-4BEE-A5183B7F25D0}"/>
              </a:ext>
            </a:extLst>
          </p:cNvPr>
          <p:cNvSpPr txBox="1"/>
          <p:nvPr/>
        </p:nvSpPr>
        <p:spPr>
          <a:xfrm>
            <a:off x="-4450204" y="974752"/>
            <a:ext cx="3247793" cy="523220"/>
          </a:xfrm>
          <a:prstGeom prst="rect">
            <a:avLst/>
          </a:prstGeom>
          <a:noFill/>
        </p:spPr>
        <p:txBody>
          <a:bodyPr wrap="square" rtlCol="0">
            <a:spAutoFit/>
          </a:bodyPr>
          <a:lstStyle/>
          <a:p>
            <a:pPr algn="r"/>
            <a:r>
              <a:rPr lang="en-US" sz="2800" dirty="0">
                <a:latin typeface="FRUTIGER LT 45 LIGHT" panose="02000503000000000000" pitchFamily="2" charset="0"/>
              </a:rPr>
              <a:t>Dato Curioso</a:t>
            </a:r>
          </a:p>
        </p:txBody>
      </p:sp>
      <p:sp>
        <p:nvSpPr>
          <p:cNvPr id="251" name="Subtitle Detector Compatibility">
            <a:extLst>
              <a:ext uri="{FF2B5EF4-FFF2-40B4-BE49-F238E27FC236}">
                <a16:creationId xmlns:a16="http://schemas.microsoft.com/office/drawing/2014/main" id="{80FDC596-36A3-273B-F3C6-6CFD52E685FB}"/>
              </a:ext>
            </a:extLst>
          </p:cNvPr>
          <p:cNvSpPr txBox="1"/>
          <p:nvPr/>
        </p:nvSpPr>
        <p:spPr>
          <a:xfrm>
            <a:off x="14131697" y="293024"/>
            <a:ext cx="4772896"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Compatibilidad de Detectores</a:t>
            </a:r>
          </a:p>
        </p:txBody>
      </p:sp>
      <p:sp>
        <p:nvSpPr>
          <p:cNvPr id="252" name="Features 1">
            <a:hlinkClick r:id="rId26" action="ppaction://hlinksldjump"/>
            <a:extLst>
              <a:ext uri="{FF2B5EF4-FFF2-40B4-BE49-F238E27FC236}">
                <a16:creationId xmlns:a16="http://schemas.microsoft.com/office/drawing/2014/main" id="{EF27ABE0-A933-7FC0-4DD5-6FD179D3EC98}"/>
              </a:ext>
            </a:extLst>
          </p:cNvPr>
          <p:cNvSpPr txBox="1"/>
          <p:nvPr/>
        </p:nvSpPr>
        <p:spPr>
          <a:xfrm>
            <a:off x="14399801" y="2252793"/>
            <a:ext cx="3594988" cy="369332"/>
          </a:xfrm>
          <a:prstGeom prst="rect">
            <a:avLst/>
          </a:prstGeom>
          <a:solidFill>
            <a:srgbClr val="F47F26"/>
          </a:solidFill>
          <a:ln>
            <a:noFill/>
          </a:ln>
        </p:spPr>
        <p:txBody>
          <a:bodyPr wrap="square" rtlCol="0">
            <a:spAutoFit/>
          </a:bodyPr>
          <a:lstStyle/>
          <a:p>
            <a:r>
              <a:rPr lang="es-ES" sz="1800" dirty="0">
                <a:solidFill>
                  <a:schemeClr val="bg1"/>
                </a:solidFill>
                <a:latin typeface="FRUTIGER LT 45 LIGHT" panose="02000503000000000000" pitchFamily="2" charset="0"/>
              </a:rPr>
              <a:t>Manejo desde el Cabezal del Tubo</a:t>
            </a:r>
            <a:endParaRPr lang="en-MX" sz="1800" dirty="0">
              <a:solidFill>
                <a:schemeClr val="bg1"/>
              </a:solidFill>
              <a:latin typeface="FRUTIGER LT 45 LIGHT" panose="02000503000000000000" pitchFamily="2" charset="0"/>
            </a:endParaRPr>
          </a:p>
        </p:txBody>
      </p:sp>
      <p:sp>
        <p:nvSpPr>
          <p:cNvPr id="253" name="Feature 2">
            <a:hlinkClick r:id="rId27" action="ppaction://hlinksldjump"/>
            <a:extLst>
              <a:ext uri="{FF2B5EF4-FFF2-40B4-BE49-F238E27FC236}">
                <a16:creationId xmlns:a16="http://schemas.microsoft.com/office/drawing/2014/main" id="{A30CE9C9-C4A5-6745-D8EB-E353498B9FCB}"/>
              </a:ext>
            </a:extLst>
          </p:cNvPr>
          <p:cNvSpPr txBox="1"/>
          <p:nvPr/>
        </p:nvSpPr>
        <p:spPr>
          <a:xfrm>
            <a:off x="14399801" y="2668984"/>
            <a:ext cx="3594988"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Flujo de Trabajo</a:t>
            </a:r>
            <a:endParaRPr lang="en-MX">
              <a:solidFill>
                <a:schemeClr val="bg1"/>
              </a:solidFill>
              <a:latin typeface="FRUTIGER LT 45 LIGHT" panose="02000503000000000000" pitchFamily="2" charset="0"/>
            </a:endParaRPr>
          </a:p>
        </p:txBody>
      </p:sp>
      <p:sp>
        <p:nvSpPr>
          <p:cNvPr id="254" name="Feature 3">
            <a:hlinkClick r:id="rId28" action="ppaction://hlinksldjump"/>
            <a:extLst>
              <a:ext uri="{FF2B5EF4-FFF2-40B4-BE49-F238E27FC236}">
                <a16:creationId xmlns:a16="http://schemas.microsoft.com/office/drawing/2014/main" id="{54C5722B-6FDB-5F53-50B3-758CDE6D9F8F}"/>
              </a:ext>
            </a:extLst>
          </p:cNvPr>
          <p:cNvSpPr txBox="1"/>
          <p:nvPr/>
        </p:nvSpPr>
        <p:spPr>
          <a:xfrm>
            <a:off x="14399801" y="3338093"/>
            <a:ext cx="3594988" cy="369332"/>
          </a:xfrm>
          <a:prstGeom prst="rect">
            <a:avLst/>
          </a:prstGeom>
          <a:solidFill>
            <a:srgbClr val="F47F26"/>
          </a:solidFill>
          <a:ln>
            <a:noFill/>
          </a:ln>
        </p:spPr>
        <p:txBody>
          <a:bodyPr wrap="square" rtlCol="0">
            <a:spAutoFit/>
          </a:bodyPr>
          <a:lstStyle/>
          <a:p>
            <a:r>
              <a:rPr lang="es-ES">
                <a:solidFill>
                  <a:schemeClr val="bg1"/>
                </a:solidFill>
                <a:latin typeface="FRUTIGER LT 45 LIGHT" panose="02000503000000000000" pitchFamily="2" charset="0"/>
              </a:rPr>
              <a:t>DRX-</a:t>
            </a:r>
            <a:r>
              <a:rPr lang="es-ES" err="1">
                <a:solidFill>
                  <a:schemeClr val="bg1"/>
                </a:solidFill>
                <a:latin typeface="FRUTIGER LT 45 LIGHT" panose="02000503000000000000" pitchFamily="2" charset="0"/>
              </a:rPr>
              <a:t>Revolution</a:t>
            </a:r>
            <a:r>
              <a:rPr lang="es-ES">
                <a:solidFill>
                  <a:schemeClr val="bg1"/>
                </a:solidFill>
                <a:latin typeface="FRUTIGER LT 45 LIGHT" panose="02000503000000000000" pitchFamily="2" charset="0"/>
              </a:rPr>
              <a:t> con DRX-LC</a:t>
            </a:r>
            <a:endParaRPr lang="en-MX">
              <a:solidFill>
                <a:schemeClr val="bg1"/>
              </a:solidFill>
              <a:latin typeface="FRUTIGER LT 45 LIGHT" panose="02000503000000000000" pitchFamily="2" charset="0"/>
            </a:endParaRPr>
          </a:p>
        </p:txBody>
      </p:sp>
      <p:sp>
        <p:nvSpPr>
          <p:cNvPr id="255" name="Feature 4">
            <a:hlinkClick r:id="rId29" action="ppaction://hlinksldjump"/>
            <a:extLst>
              <a:ext uri="{FF2B5EF4-FFF2-40B4-BE49-F238E27FC236}">
                <a16:creationId xmlns:a16="http://schemas.microsoft.com/office/drawing/2014/main" id="{9443E097-3E23-4D11-B646-AA95D982EAC3}"/>
              </a:ext>
            </a:extLst>
          </p:cNvPr>
          <p:cNvSpPr txBox="1"/>
          <p:nvPr/>
        </p:nvSpPr>
        <p:spPr>
          <a:xfrm>
            <a:off x="14399801" y="4026969"/>
            <a:ext cx="3594988" cy="369332"/>
          </a:xfrm>
          <a:prstGeom prst="rect">
            <a:avLst/>
          </a:prstGeom>
          <a:solidFill>
            <a:srgbClr val="F8A633"/>
          </a:solidFill>
          <a:ln>
            <a:noFill/>
          </a:ln>
        </p:spPr>
        <p:txBody>
          <a:bodyPr wrap="square" rtlCol="0">
            <a:spAutoFit/>
          </a:bodyPr>
          <a:lstStyle/>
          <a:p>
            <a:r>
              <a:rPr lang="es-ES">
                <a:solidFill>
                  <a:schemeClr val="bg1"/>
                </a:solidFill>
                <a:latin typeface="FRUTIGER LT 45 LIGHT" panose="02000503000000000000" pitchFamily="2" charset="0"/>
              </a:rPr>
              <a:t>EVP Plus</a:t>
            </a:r>
            <a:endParaRPr lang="en-MX">
              <a:solidFill>
                <a:schemeClr val="bg1"/>
              </a:solidFill>
              <a:latin typeface="FRUTIGER LT 45 LIGHT" panose="02000503000000000000" pitchFamily="2" charset="0"/>
            </a:endParaRPr>
          </a:p>
        </p:txBody>
      </p:sp>
      <p:sp>
        <p:nvSpPr>
          <p:cNvPr id="256" name="Feature 5">
            <a:hlinkClick r:id="rId30" action="ppaction://hlinksldjump"/>
            <a:extLst>
              <a:ext uri="{FF2B5EF4-FFF2-40B4-BE49-F238E27FC236}">
                <a16:creationId xmlns:a16="http://schemas.microsoft.com/office/drawing/2014/main" id="{06449983-DAB8-579A-149F-31E70ED68ADD}"/>
              </a:ext>
            </a:extLst>
          </p:cNvPr>
          <p:cNvSpPr txBox="1"/>
          <p:nvPr/>
        </p:nvSpPr>
        <p:spPr>
          <a:xfrm>
            <a:off x="14399801" y="4443160"/>
            <a:ext cx="3594988"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Bone</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Suppression</a:t>
            </a:r>
            <a:endParaRPr lang="en-MX">
              <a:solidFill>
                <a:schemeClr val="bg1"/>
              </a:solidFill>
              <a:latin typeface="FRUTIGER LT 45 LIGHT" panose="02000503000000000000" pitchFamily="2" charset="0"/>
            </a:endParaRPr>
          </a:p>
        </p:txBody>
      </p:sp>
      <p:sp>
        <p:nvSpPr>
          <p:cNvPr id="257" name="Feature 6">
            <a:hlinkClick r:id="rId31" action="ppaction://hlinksldjump"/>
            <a:extLst>
              <a:ext uri="{FF2B5EF4-FFF2-40B4-BE49-F238E27FC236}">
                <a16:creationId xmlns:a16="http://schemas.microsoft.com/office/drawing/2014/main" id="{DA9431FD-1D95-242E-C022-B176E0A18C7A}"/>
              </a:ext>
            </a:extLst>
          </p:cNvPr>
          <p:cNvSpPr txBox="1"/>
          <p:nvPr/>
        </p:nvSpPr>
        <p:spPr>
          <a:xfrm>
            <a:off x="14399801" y="4859351"/>
            <a:ext cx="3594988"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Tube</a:t>
            </a:r>
            <a:r>
              <a:rPr lang="es-ES">
                <a:solidFill>
                  <a:schemeClr val="bg1"/>
                </a:solidFill>
                <a:latin typeface="FRUTIGER LT 45 LIGHT" panose="02000503000000000000" pitchFamily="2" charset="0"/>
              </a:rPr>
              <a:t> and Line </a:t>
            </a:r>
            <a:r>
              <a:rPr lang="es-ES" err="1">
                <a:solidFill>
                  <a:schemeClr val="bg1"/>
                </a:solidFill>
                <a:latin typeface="FRUTIGER LT 45 LIGHT" panose="02000503000000000000" pitchFamily="2" charset="0"/>
              </a:rPr>
              <a:t>Enhancement</a:t>
            </a:r>
            <a:endParaRPr lang="en-MX">
              <a:solidFill>
                <a:schemeClr val="bg1"/>
              </a:solidFill>
              <a:latin typeface="FRUTIGER LT 45 LIGHT" panose="02000503000000000000" pitchFamily="2" charset="0"/>
            </a:endParaRPr>
          </a:p>
        </p:txBody>
      </p:sp>
      <p:sp>
        <p:nvSpPr>
          <p:cNvPr id="258" name="Feature 7">
            <a:hlinkClick r:id="rId32" action="ppaction://hlinksldjump"/>
            <a:extLst>
              <a:ext uri="{FF2B5EF4-FFF2-40B4-BE49-F238E27FC236}">
                <a16:creationId xmlns:a16="http://schemas.microsoft.com/office/drawing/2014/main" id="{162AE5B9-4F6D-9221-5834-B29D600476D0}"/>
              </a:ext>
            </a:extLst>
          </p:cNvPr>
          <p:cNvSpPr txBox="1"/>
          <p:nvPr/>
        </p:nvSpPr>
        <p:spPr>
          <a:xfrm>
            <a:off x="14399801" y="5275542"/>
            <a:ext cx="3594988"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Pneumothorax</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Visualization</a:t>
            </a:r>
            <a:endParaRPr lang="en-MX">
              <a:solidFill>
                <a:schemeClr val="bg1"/>
              </a:solidFill>
              <a:latin typeface="FRUTIGER LT 45 LIGHT" panose="02000503000000000000" pitchFamily="2" charset="0"/>
            </a:endParaRPr>
          </a:p>
        </p:txBody>
      </p:sp>
      <p:sp>
        <p:nvSpPr>
          <p:cNvPr id="259" name="Feature 8">
            <a:hlinkClick r:id="rId31" action="ppaction://hlinksldjump"/>
            <a:extLst>
              <a:ext uri="{FF2B5EF4-FFF2-40B4-BE49-F238E27FC236}">
                <a16:creationId xmlns:a16="http://schemas.microsoft.com/office/drawing/2014/main" id="{96EA7475-65D1-0871-F11C-5F5215237424}"/>
              </a:ext>
            </a:extLst>
          </p:cNvPr>
          <p:cNvSpPr txBox="1"/>
          <p:nvPr/>
        </p:nvSpPr>
        <p:spPr>
          <a:xfrm>
            <a:off x="14399801" y="5691733"/>
            <a:ext cx="3594988"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SmartGrid</a:t>
            </a:r>
            <a:endParaRPr lang="en-MX">
              <a:solidFill>
                <a:schemeClr val="bg1"/>
              </a:solidFill>
              <a:latin typeface="FRUTIGER LT 45 LIGHT" panose="02000503000000000000" pitchFamily="2" charset="0"/>
            </a:endParaRPr>
          </a:p>
        </p:txBody>
      </p:sp>
      <p:sp>
        <p:nvSpPr>
          <p:cNvPr id="260" name="TextBox 259">
            <a:extLst>
              <a:ext uri="{FF2B5EF4-FFF2-40B4-BE49-F238E27FC236}">
                <a16:creationId xmlns:a16="http://schemas.microsoft.com/office/drawing/2014/main" id="{32C8C6FF-B081-DD84-8295-14A31F485C41}"/>
              </a:ext>
            </a:extLst>
          </p:cNvPr>
          <p:cNvSpPr txBox="1"/>
          <p:nvPr/>
        </p:nvSpPr>
        <p:spPr>
          <a:xfrm>
            <a:off x="14399800" y="3766904"/>
            <a:ext cx="1494338" cy="276999"/>
          </a:xfrm>
          <a:prstGeom prst="rect">
            <a:avLst/>
          </a:prstGeom>
          <a:noFill/>
        </p:spPr>
        <p:txBody>
          <a:bodyPr wrap="square" rtlCol="0">
            <a:spAutoFit/>
          </a:bodyPr>
          <a:lstStyle/>
          <a:p>
            <a:r>
              <a:rPr lang="en-MX" sz="1200" b="1" dirty="0">
                <a:latin typeface="FRUTIGER LT 45 LIGHT" panose="02000503000000000000" pitchFamily="2" charset="0"/>
              </a:rPr>
              <a:t>Software</a:t>
            </a:r>
          </a:p>
        </p:txBody>
      </p:sp>
      <p:sp>
        <p:nvSpPr>
          <p:cNvPr id="261" name="TextBox 260">
            <a:extLst>
              <a:ext uri="{FF2B5EF4-FFF2-40B4-BE49-F238E27FC236}">
                <a16:creationId xmlns:a16="http://schemas.microsoft.com/office/drawing/2014/main" id="{1E755440-C3C5-7C0F-C7D0-0114572FDBD2}"/>
              </a:ext>
            </a:extLst>
          </p:cNvPr>
          <p:cNvSpPr txBox="1"/>
          <p:nvPr/>
        </p:nvSpPr>
        <p:spPr>
          <a:xfrm>
            <a:off x="14426459" y="3078028"/>
            <a:ext cx="3162753" cy="276999"/>
          </a:xfrm>
          <a:prstGeom prst="rect">
            <a:avLst/>
          </a:prstGeom>
          <a:noFill/>
        </p:spPr>
        <p:txBody>
          <a:bodyPr wrap="square" rtlCol="0">
            <a:spAutoFit/>
          </a:bodyPr>
          <a:lstStyle/>
          <a:p>
            <a:r>
              <a:rPr lang="es-MX" sz="1200" b="1" dirty="0">
                <a:latin typeface="FRUTIGER LT 45 LIGHT" panose="02000503000000000000" pitchFamily="2" charset="0"/>
              </a:rPr>
              <a:t>Ve el DRX-Revolution en acción</a:t>
            </a:r>
            <a:endParaRPr lang="en-MX" sz="1200" b="1" dirty="0">
              <a:latin typeface="FRUTIGER LT 45 LIGHT" panose="02000503000000000000" pitchFamily="2" charset="0"/>
            </a:endParaRPr>
          </a:p>
        </p:txBody>
      </p:sp>
      <p:sp>
        <p:nvSpPr>
          <p:cNvPr id="262" name="Feature 8">
            <a:hlinkClick r:id="rId33" action="ppaction://hlinksldjump"/>
            <a:extLst>
              <a:ext uri="{FF2B5EF4-FFF2-40B4-BE49-F238E27FC236}">
                <a16:creationId xmlns:a16="http://schemas.microsoft.com/office/drawing/2014/main" id="{A51ACE9F-526B-876D-9616-790A22771069}"/>
              </a:ext>
            </a:extLst>
          </p:cNvPr>
          <p:cNvSpPr txBox="1"/>
          <p:nvPr/>
        </p:nvSpPr>
        <p:spPr>
          <a:xfrm>
            <a:off x="14399801" y="6107924"/>
            <a:ext cx="3594988" cy="369332"/>
          </a:xfrm>
          <a:prstGeom prst="rect">
            <a:avLst/>
          </a:prstGeom>
          <a:solidFill>
            <a:srgbClr val="F8A633"/>
          </a:solidFill>
          <a:ln>
            <a:noFill/>
          </a:ln>
        </p:spPr>
        <p:txBody>
          <a:bodyPr wrap="square" rtlCol="0">
            <a:spAutoFit/>
          </a:bodyPr>
          <a:lstStyle/>
          <a:p>
            <a:r>
              <a:rPr lang="en-US">
                <a:solidFill>
                  <a:schemeClr val="bg1"/>
                </a:solidFill>
                <a:latin typeface="FRUTIGER LT 45 LIGHT" panose="02000503000000000000" pitchFamily="2" charset="0"/>
              </a:rPr>
              <a:t>Smart Noise Cancellation</a:t>
            </a:r>
          </a:p>
        </p:txBody>
      </p:sp>
      <p:sp>
        <p:nvSpPr>
          <p:cNvPr id="263" name="Features 1">
            <a:hlinkClick r:id="rId34" action="ppaction://hlinksldjump"/>
            <a:extLst>
              <a:ext uri="{FF2B5EF4-FFF2-40B4-BE49-F238E27FC236}">
                <a16:creationId xmlns:a16="http://schemas.microsoft.com/office/drawing/2014/main" id="{F653011E-FE7D-BC5A-5A14-6D89BB8B5CE9}"/>
              </a:ext>
            </a:extLst>
          </p:cNvPr>
          <p:cNvSpPr txBox="1"/>
          <p:nvPr/>
        </p:nvSpPr>
        <p:spPr>
          <a:xfrm>
            <a:off x="14399800" y="1839408"/>
            <a:ext cx="3594988" cy="369332"/>
          </a:xfrm>
          <a:prstGeom prst="rect">
            <a:avLst/>
          </a:prstGeom>
          <a:solidFill>
            <a:schemeClr val="accent2">
              <a:lumMod val="75000"/>
            </a:schemeClr>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Mejoras</a:t>
            </a:r>
            <a:endPar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grpSp>
        <p:nvGrpSpPr>
          <p:cNvPr id="264" name="Group 263">
            <a:extLst>
              <a:ext uri="{FF2B5EF4-FFF2-40B4-BE49-F238E27FC236}">
                <a16:creationId xmlns:a16="http://schemas.microsoft.com/office/drawing/2014/main" id="{6C7C79BD-49E9-13DA-B6CA-91446C472863}"/>
              </a:ext>
            </a:extLst>
          </p:cNvPr>
          <p:cNvGrpSpPr/>
          <p:nvPr/>
        </p:nvGrpSpPr>
        <p:grpSpPr>
          <a:xfrm>
            <a:off x="13973603" y="1474390"/>
            <a:ext cx="585417" cy="527890"/>
            <a:chOff x="8252135" y="1474390"/>
            <a:chExt cx="585417" cy="527890"/>
          </a:xfrm>
        </p:grpSpPr>
        <p:sp>
          <p:nvSpPr>
            <p:cNvPr id="265" name="Oval 264">
              <a:extLst>
                <a:ext uri="{FF2B5EF4-FFF2-40B4-BE49-F238E27FC236}">
                  <a16:creationId xmlns:a16="http://schemas.microsoft.com/office/drawing/2014/main" id="{06D22148-6450-CA19-2216-3B6BF887DA4D}"/>
                </a:ext>
              </a:extLst>
            </p:cNvPr>
            <p:cNvSpPr/>
            <p:nvPr/>
          </p:nvSpPr>
          <p:spPr>
            <a:xfrm rot="20002034">
              <a:off x="8281607" y="1474390"/>
              <a:ext cx="526472" cy="527890"/>
            </a:xfrm>
            <a:prstGeom prst="ellipse">
              <a:avLst/>
            </a:prstGeom>
            <a:ln>
              <a:solidFill>
                <a:schemeClr val="accent2">
                  <a:lumMod val="60000"/>
                  <a:lumOff val="40000"/>
                </a:schemeClr>
              </a:solid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66" name="TextBox 265">
              <a:extLst>
                <a:ext uri="{FF2B5EF4-FFF2-40B4-BE49-F238E27FC236}">
                  <a16:creationId xmlns:a16="http://schemas.microsoft.com/office/drawing/2014/main" id="{6D4EB09A-EF1D-67EF-97ED-DB455CC3F1C0}"/>
                </a:ext>
              </a:extLst>
            </p:cNvPr>
            <p:cNvSpPr txBox="1"/>
            <p:nvPr/>
          </p:nvSpPr>
          <p:spPr>
            <a:xfrm rot="20002034">
              <a:off x="8252135" y="1584447"/>
              <a:ext cx="585417"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MX" sz="1400" b="1" i="0" u="none" strike="noStrike" kern="1200" cap="none" spc="0" normalizeH="0" baseline="0" noProof="0" dirty="0">
                  <a:ln>
                    <a:noFill/>
                  </a:ln>
                  <a:solidFill>
                    <a:prstClr val="white"/>
                  </a:solidFill>
                  <a:effectLst/>
                  <a:uLnTx/>
                  <a:uFillTx/>
                  <a:latin typeface="Aptos" panose="02110004020202020204"/>
                  <a:ea typeface="+mn-ea"/>
                  <a:cs typeface="+mn-cs"/>
                </a:rPr>
                <a:t>NEW</a:t>
              </a:r>
              <a:endParaRPr kumimoji="0" lang="en-US" sz="1400" b="1" i="0" u="none" strike="noStrike" kern="1200" cap="none" spc="0" normalizeH="0" baseline="0" noProof="0" dirty="0">
                <a:ln>
                  <a:noFill/>
                </a:ln>
                <a:solidFill>
                  <a:prstClr val="white"/>
                </a:solidFill>
                <a:effectLst/>
                <a:uLnTx/>
                <a:uFillTx/>
                <a:latin typeface="Aptos" panose="02110004020202020204"/>
                <a:ea typeface="+mn-ea"/>
                <a:cs typeface="+mn-cs"/>
              </a:endParaRPr>
            </a:p>
          </p:txBody>
        </p:sp>
      </p:grpSp>
      <p:sp>
        <p:nvSpPr>
          <p:cNvPr id="172" name="Menu Background">
            <a:extLst>
              <a:ext uri="{FF2B5EF4-FFF2-40B4-BE49-F238E27FC236}">
                <a16:creationId xmlns:a16="http://schemas.microsoft.com/office/drawing/2014/main" id="{17FF6193-5EBA-BFC1-E600-D29FB22EAFD3}"/>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73" name="Menu End Presentation">
            <a:hlinkClick r:id="" action="ppaction://hlinkshowjump?jump=lastslide"/>
            <a:extLst>
              <a:ext uri="{FF2B5EF4-FFF2-40B4-BE49-F238E27FC236}">
                <a16:creationId xmlns:a16="http://schemas.microsoft.com/office/drawing/2014/main" id="{4A06A2BE-7E44-E1CE-240C-A7A2F915E7F4}"/>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74" name="Menu Portafolio">
            <a:hlinkClick r:id="rId35" action="ppaction://hlinksldjump"/>
            <a:extLst>
              <a:ext uri="{FF2B5EF4-FFF2-40B4-BE49-F238E27FC236}">
                <a16:creationId xmlns:a16="http://schemas.microsoft.com/office/drawing/2014/main" id="{C025B000-F09F-39D3-D3D8-F3E4EA248068}"/>
              </a:ext>
            </a:extLst>
          </p:cNvPr>
          <p:cNvSpPr txBox="1"/>
          <p:nvPr/>
        </p:nvSpPr>
        <p:spPr>
          <a:xfrm>
            <a:off x="9015440"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75" name="Menu Detector">
            <a:hlinkClick r:id="rId36" action="ppaction://hlinksldjump"/>
            <a:extLst>
              <a:ext uri="{FF2B5EF4-FFF2-40B4-BE49-F238E27FC236}">
                <a16:creationId xmlns:a16="http://schemas.microsoft.com/office/drawing/2014/main" id="{E04F529D-DB2E-7086-9F80-9A7EE93E695B}"/>
              </a:ext>
            </a:extLst>
          </p:cNvPr>
          <p:cNvSpPr txBox="1"/>
          <p:nvPr/>
        </p:nvSpPr>
        <p:spPr>
          <a:xfrm>
            <a:off x="7809585"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76" name="Menu Fun Fact">
            <a:hlinkClick r:id="rId37" action="ppaction://hlinksldjump"/>
            <a:extLst>
              <a:ext uri="{FF2B5EF4-FFF2-40B4-BE49-F238E27FC236}">
                <a16:creationId xmlns:a16="http://schemas.microsoft.com/office/drawing/2014/main" id="{1E816E76-3EA7-1677-8277-09BA69E320C9}"/>
              </a:ext>
            </a:extLst>
          </p:cNvPr>
          <p:cNvSpPr txBox="1"/>
          <p:nvPr/>
        </p:nvSpPr>
        <p:spPr>
          <a:xfrm>
            <a:off x="6603730"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Dato Curioso</a:t>
            </a:r>
          </a:p>
        </p:txBody>
      </p:sp>
      <p:sp>
        <p:nvSpPr>
          <p:cNvPr id="177" name="Menu Photo Gallery">
            <a:hlinkClick r:id="rId38" action="ppaction://hlinksldjump"/>
            <a:extLst>
              <a:ext uri="{FF2B5EF4-FFF2-40B4-BE49-F238E27FC236}">
                <a16:creationId xmlns:a16="http://schemas.microsoft.com/office/drawing/2014/main" id="{DA7C4E25-2F77-0D2C-3136-A8E65285DBB4}"/>
              </a:ext>
            </a:extLst>
          </p:cNvPr>
          <p:cNvSpPr txBox="1"/>
          <p:nvPr/>
        </p:nvSpPr>
        <p:spPr>
          <a:xfrm>
            <a:off x="5397875"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78" name="Menu Benefits">
            <a:hlinkClick r:id="rId39" action="ppaction://hlinksldjump"/>
            <a:extLst>
              <a:ext uri="{FF2B5EF4-FFF2-40B4-BE49-F238E27FC236}">
                <a16:creationId xmlns:a16="http://schemas.microsoft.com/office/drawing/2014/main" id="{CBCD687F-CF63-1D7A-13CF-BA5D2C453F60}"/>
              </a:ext>
            </a:extLst>
          </p:cNvPr>
          <p:cNvSpPr txBox="1"/>
          <p:nvPr/>
        </p:nvSpPr>
        <p:spPr>
          <a:xfrm>
            <a:off x="4192020"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79" name="Menu Features">
            <a:hlinkClick r:id="rId40" action="ppaction://hlinksldjump"/>
            <a:extLst>
              <a:ext uri="{FF2B5EF4-FFF2-40B4-BE49-F238E27FC236}">
                <a16:creationId xmlns:a16="http://schemas.microsoft.com/office/drawing/2014/main" id="{D9A889C9-FBBD-3C12-0AC4-6AAB0865948E}"/>
              </a:ext>
            </a:extLst>
          </p:cNvPr>
          <p:cNvSpPr txBox="1"/>
          <p:nvPr/>
        </p:nvSpPr>
        <p:spPr>
          <a:xfrm>
            <a:off x="2986165"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Características</a:t>
            </a:r>
          </a:p>
        </p:txBody>
      </p:sp>
      <p:sp>
        <p:nvSpPr>
          <p:cNvPr id="180" name="Menu Specifications">
            <a:hlinkClick r:id="rId6" action="ppaction://hlinksldjump"/>
            <a:extLst>
              <a:ext uri="{FF2B5EF4-FFF2-40B4-BE49-F238E27FC236}">
                <a16:creationId xmlns:a16="http://schemas.microsoft.com/office/drawing/2014/main" id="{B9FAFE51-58CF-5C5B-C80F-9B675F510DD1}"/>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dirty="0">
                <a:solidFill>
                  <a:schemeClr val="tx1"/>
                </a:solidFill>
              </a:rPr>
              <a:t>Especificaciones técnicas</a:t>
            </a:r>
          </a:p>
        </p:txBody>
      </p:sp>
      <p:pic>
        <p:nvPicPr>
          <p:cNvPr id="181" name="Carestream Logo Menu">
            <a:hlinkClick r:id="" action="ppaction://hlinkshowjump?jump=firstslide"/>
            <a:extLst>
              <a:ext uri="{FF2B5EF4-FFF2-40B4-BE49-F238E27FC236}">
                <a16:creationId xmlns:a16="http://schemas.microsoft.com/office/drawing/2014/main" id="{E6CE4646-872F-E0C4-2008-0F47780202AD}"/>
              </a:ext>
            </a:extLst>
          </p:cNvPr>
          <p:cNvPicPr>
            <a:picLocks noChangeAspect="1"/>
          </p:cNvPicPr>
          <p:nvPr/>
        </p:nvPicPr>
        <p:blipFill>
          <a:blip r:embed="rId41" cstate="screen">
            <a:extLst>
              <a:ext uri="{28A0092B-C50C-407E-A947-70E740481C1C}">
                <a14:useLocalDpi xmlns:a14="http://schemas.microsoft.com/office/drawing/2010/main"/>
              </a:ext>
            </a:extLst>
          </a:blip>
          <a:stretch>
            <a:fillRect/>
          </a:stretch>
        </p:blipFill>
        <p:spPr>
          <a:xfrm>
            <a:off x="428647" y="210294"/>
            <a:ext cx="1209137" cy="208220"/>
          </a:xfrm>
          <a:prstGeom prst="rect">
            <a:avLst/>
          </a:prstGeom>
        </p:spPr>
      </p:pic>
      <p:grpSp>
        <p:nvGrpSpPr>
          <p:cNvPr id="267" name="DETECTORS">
            <a:extLst>
              <a:ext uri="{FF2B5EF4-FFF2-40B4-BE49-F238E27FC236}">
                <a16:creationId xmlns:a16="http://schemas.microsoft.com/office/drawing/2014/main" id="{41113AE4-7835-CB4D-0F34-A7FE9053EB4E}"/>
              </a:ext>
            </a:extLst>
          </p:cNvPr>
          <p:cNvGrpSpPr/>
          <p:nvPr/>
        </p:nvGrpSpPr>
        <p:grpSpPr>
          <a:xfrm>
            <a:off x="-7890919" y="4139232"/>
            <a:ext cx="2042338" cy="2120888"/>
            <a:chOff x="5247304" y="4372963"/>
            <a:chExt cx="2042338" cy="2120888"/>
          </a:xfrm>
        </p:grpSpPr>
        <p:sp>
          <p:nvSpPr>
            <p:cNvPr id="268" name="Rectangulo Detectors">
              <a:hlinkClick r:id="rId42" action="ppaction://hlinksldjump"/>
              <a:extLst>
                <a:ext uri="{FF2B5EF4-FFF2-40B4-BE49-F238E27FC236}">
                  <a16:creationId xmlns:a16="http://schemas.microsoft.com/office/drawing/2014/main" id="{B35B14B8-4E27-D734-D5F7-E8D363125DE9}"/>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69" name="TextBox Detectors">
              <a:hlinkClick r:id="rId42" action="ppaction://hlinksldjump"/>
              <a:extLst>
                <a:ext uri="{FF2B5EF4-FFF2-40B4-BE49-F238E27FC236}">
                  <a16:creationId xmlns:a16="http://schemas.microsoft.com/office/drawing/2014/main" id="{9B9CBC8E-B4DD-E177-F054-2CFAB0EEFCBE}"/>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70" name="Product image Detectors">
              <a:hlinkClick r:id="rId42" action="ppaction://hlinksldjump"/>
              <a:extLst>
                <a:ext uri="{FF2B5EF4-FFF2-40B4-BE49-F238E27FC236}">
                  <a16:creationId xmlns:a16="http://schemas.microsoft.com/office/drawing/2014/main" id="{3F0B2EBB-0D2A-E2AD-DCD3-E6431C57DD6E}"/>
                </a:ext>
              </a:extLst>
            </p:cNvPr>
            <p:cNvPicPr>
              <a:picLocks noChangeAspect="1"/>
            </p:cNvPicPr>
            <p:nvPr/>
          </p:nvPicPr>
          <p:blipFill>
            <a:blip r:embed="rId43"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267651851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568" fill="hold"/>
                                        <p:tgtEl>
                                          <p:spTgt spid="2"/>
                                        </p:tgtEl>
                                      </p:cBhvr>
                                    </p:cmd>
                                  </p:childTnLst>
                                </p:cTn>
                              </p:par>
                              <p:par>
                                <p:cTn id="7" presetID="22" presetClass="entr" presetSubtype="2" fill="hold" grpId="0" nodeType="withEffect">
                                  <p:stCondLst>
                                    <p:cond delay="0"/>
                                  </p:stCondLst>
                                  <p:childTnLst>
                                    <p:set>
                                      <p:cBhvr>
                                        <p:cTn id="8" dur="1" fill="hold">
                                          <p:stCondLst>
                                            <p:cond delay="0"/>
                                          </p:stCondLst>
                                        </p:cTn>
                                        <p:tgtEl>
                                          <p:spTgt spid="171"/>
                                        </p:tgtEl>
                                        <p:attrNameLst>
                                          <p:attrName>style.visibility</p:attrName>
                                        </p:attrNameLst>
                                      </p:cBhvr>
                                      <p:to>
                                        <p:strVal val="visible"/>
                                      </p:to>
                                    </p:set>
                                    <p:animEffect transition="in" filter="wipe(right)">
                                      <p:cBhvr>
                                        <p:cTn id="9" dur="600"/>
                                        <p:tgtEl>
                                          <p:spTgt spid="171"/>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0" restart="whenNotActive" fill="hold" evtFilter="cancelBubble" nodeType="interactiveSeq">
                <p:stCondLst>
                  <p:cond evt="onClick" delay="0">
                    <p:tgtEl>
                      <p:spTgt spid="2"/>
                    </p:tgtEl>
                  </p:cond>
                </p:stCondLst>
                <p:endSync evt="end" delay="0">
                  <p:rtn val="all"/>
                </p:endSync>
                <p:childTnLst>
                  <p:par>
                    <p:cTn id="11" fill="hold">
                      <p:stCondLst>
                        <p:cond delay="0"/>
                      </p:stCondLst>
                      <p:childTnLst>
                        <p:par>
                          <p:cTn id="12" fill="hold">
                            <p:stCondLst>
                              <p:cond delay="0"/>
                            </p:stCondLst>
                            <p:childTnLst>
                              <p:par>
                                <p:cTn id="13" presetID="2" presetClass="mediacall" presetSubtype="0" fill="hold" nodeType="clickEffect">
                                  <p:stCondLst>
                                    <p:cond delay="0"/>
                                  </p:stCondLst>
                                  <p:childTnLst>
                                    <p:cmd type="call" cmd="togglePause">
                                      <p:cBhvr>
                                        <p:cTn id="14" dur="1" fill="hold"/>
                                        <p:tgtEl>
                                          <p:spTgt spid="2"/>
                                        </p:tgtEl>
                                      </p:cBhvr>
                                    </p:cmd>
                                  </p:childTnLst>
                                </p:cTn>
                              </p:par>
                            </p:childTnLst>
                          </p:cTn>
                        </p:par>
                      </p:childTnLst>
                    </p:cTn>
                  </p:par>
                </p:childTnLst>
              </p:cTn>
              <p:nextCondLst>
                <p:cond evt="onClick" delay="0">
                  <p:tgtEl>
                    <p:spTgt spid="2"/>
                  </p:tgtEl>
                </p:cond>
              </p:nextCondLst>
            </p:seq>
            <p:video>
              <p:cMediaNode vol="80000">
                <p:cTn id="15" fill="remove" display="0">
                  <p:stCondLst>
                    <p:cond delay="indefinite"/>
                  </p:stCondLst>
                </p:cTn>
                <p:tgtEl>
                  <p:spTgt spid="2"/>
                </p:tgtEl>
              </p:cMediaNode>
            </p:video>
          </p:childTnLst>
        </p:cTn>
      </p:par>
    </p:tnLst>
    <p:bldLst>
      <p:bldP spid="171" grpId="0" animBg="1"/>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Slide_4" descr="Slide_4">
            <a:hlinkClick r:id="" action="ppaction://media"/>
            <a:extLst>
              <a:ext uri="{FF2B5EF4-FFF2-40B4-BE49-F238E27FC236}">
                <a16:creationId xmlns:a16="http://schemas.microsoft.com/office/drawing/2014/main" id="{21C3FF9C-B5CA-AC97-5261-C4015F5889AD}"/>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781414" y="1103566"/>
            <a:ext cx="9478809" cy="5331830"/>
          </a:xfrm>
          <a:prstGeom prst="rect">
            <a:avLst/>
          </a:prstGeom>
        </p:spPr>
      </p:pic>
      <p:pic>
        <p:nvPicPr>
          <p:cNvPr id="154" name="Picture 153">
            <a:extLst>
              <a:ext uri="{FF2B5EF4-FFF2-40B4-BE49-F238E27FC236}">
                <a16:creationId xmlns:a16="http://schemas.microsoft.com/office/drawing/2014/main" id="{C3E105C1-BAF9-BDCC-C724-501B747BA11E}"/>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5" name="Picture 154">
            <a:extLst>
              <a:ext uri="{FF2B5EF4-FFF2-40B4-BE49-F238E27FC236}">
                <a16:creationId xmlns:a16="http://schemas.microsoft.com/office/drawing/2014/main" id="{A4B5079E-1A38-04AA-1732-A92CF715803F}"/>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6" name="Picture 155">
            <a:extLst>
              <a:ext uri="{FF2B5EF4-FFF2-40B4-BE49-F238E27FC236}">
                <a16:creationId xmlns:a16="http://schemas.microsoft.com/office/drawing/2014/main" id="{6EFFA8CD-AD17-8461-3D22-2FF886430AE6}"/>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7" name="Picture 156">
            <a:extLst>
              <a:ext uri="{FF2B5EF4-FFF2-40B4-BE49-F238E27FC236}">
                <a16:creationId xmlns:a16="http://schemas.microsoft.com/office/drawing/2014/main" id="{19A6B40A-1B95-F07E-6096-219297F2B9D1}"/>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8" name="Picture 157">
            <a:extLst>
              <a:ext uri="{FF2B5EF4-FFF2-40B4-BE49-F238E27FC236}">
                <a16:creationId xmlns:a16="http://schemas.microsoft.com/office/drawing/2014/main" id="{7A5D648C-672C-E5C9-1D46-B0B96AE38472}"/>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9" name="Picture 158">
            <a:extLst>
              <a:ext uri="{FF2B5EF4-FFF2-40B4-BE49-F238E27FC236}">
                <a16:creationId xmlns:a16="http://schemas.microsoft.com/office/drawing/2014/main" id="{368F38CF-9EBA-8E56-7FDF-798926C63C17}"/>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60" name="Picture 159">
            <a:extLst>
              <a:ext uri="{FF2B5EF4-FFF2-40B4-BE49-F238E27FC236}">
                <a16:creationId xmlns:a16="http://schemas.microsoft.com/office/drawing/2014/main" id="{BC2EDD3F-0ADE-8B7C-14D3-7B9AF0A4C033}"/>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61" name="Picture 160">
            <a:extLst>
              <a:ext uri="{FF2B5EF4-FFF2-40B4-BE49-F238E27FC236}">
                <a16:creationId xmlns:a16="http://schemas.microsoft.com/office/drawing/2014/main" id="{0049EDF4-2B3D-5584-EFA5-EDEAD032E1DC}"/>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62" name="Picture 161">
            <a:extLst>
              <a:ext uri="{FF2B5EF4-FFF2-40B4-BE49-F238E27FC236}">
                <a16:creationId xmlns:a16="http://schemas.microsoft.com/office/drawing/2014/main" id="{6E21C421-618A-97E2-8E2D-4695A5467C83}"/>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63" name="Picture 162">
            <a:extLst>
              <a:ext uri="{FF2B5EF4-FFF2-40B4-BE49-F238E27FC236}">
                <a16:creationId xmlns:a16="http://schemas.microsoft.com/office/drawing/2014/main" id="{EF944CEF-0BCD-8D32-8F30-A0D907C72632}"/>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64" name="Picture 163">
            <a:extLst>
              <a:ext uri="{FF2B5EF4-FFF2-40B4-BE49-F238E27FC236}">
                <a16:creationId xmlns:a16="http://schemas.microsoft.com/office/drawing/2014/main" id="{DD6D2CD9-465A-68BE-D20F-C7E2B113E894}"/>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65" name="Picture 164">
            <a:extLst>
              <a:ext uri="{FF2B5EF4-FFF2-40B4-BE49-F238E27FC236}">
                <a16:creationId xmlns:a16="http://schemas.microsoft.com/office/drawing/2014/main" id="{0F7D321D-279B-59D8-69BC-D331D363ACA9}"/>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66" name="Picture 165">
            <a:extLst>
              <a:ext uri="{FF2B5EF4-FFF2-40B4-BE49-F238E27FC236}">
                <a16:creationId xmlns:a16="http://schemas.microsoft.com/office/drawing/2014/main" id="{0E0C4F57-31EB-CC10-A9A8-EE9E72BDE226}"/>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67" name="Picture 166">
            <a:extLst>
              <a:ext uri="{FF2B5EF4-FFF2-40B4-BE49-F238E27FC236}">
                <a16:creationId xmlns:a16="http://schemas.microsoft.com/office/drawing/2014/main" id="{62AA8B01-8236-91CB-15E6-4EB489A7348B}"/>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68" name="Picture 167">
            <a:extLst>
              <a:ext uri="{FF2B5EF4-FFF2-40B4-BE49-F238E27FC236}">
                <a16:creationId xmlns:a16="http://schemas.microsoft.com/office/drawing/2014/main" id="{43E515C6-DE2E-E6BA-120B-72CBFC57F028}"/>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69" name="Picture 168">
            <a:extLst>
              <a:ext uri="{FF2B5EF4-FFF2-40B4-BE49-F238E27FC236}">
                <a16:creationId xmlns:a16="http://schemas.microsoft.com/office/drawing/2014/main" id="{0FCCC9E0-A917-BF0B-4C00-09863E43A4CB}"/>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70" name="Picture 169">
            <a:extLst>
              <a:ext uri="{FF2B5EF4-FFF2-40B4-BE49-F238E27FC236}">
                <a16:creationId xmlns:a16="http://schemas.microsoft.com/office/drawing/2014/main" id="{6D6CB39B-0412-6A06-9619-294C73F95257}"/>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71" name="Picture 170">
            <a:extLst>
              <a:ext uri="{FF2B5EF4-FFF2-40B4-BE49-F238E27FC236}">
                <a16:creationId xmlns:a16="http://schemas.microsoft.com/office/drawing/2014/main" id="{18D431BC-C0E0-1686-F529-18D3B794C520}"/>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72" name="Picture 171">
            <a:extLst>
              <a:ext uri="{FF2B5EF4-FFF2-40B4-BE49-F238E27FC236}">
                <a16:creationId xmlns:a16="http://schemas.microsoft.com/office/drawing/2014/main" id="{4FCA6DFB-F3D4-7EF1-6E64-42A8636137DF}"/>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73" name="Picture 172">
            <a:extLst>
              <a:ext uri="{FF2B5EF4-FFF2-40B4-BE49-F238E27FC236}">
                <a16:creationId xmlns:a16="http://schemas.microsoft.com/office/drawing/2014/main" id="{D151047A-E010-2811-24AE-1D7BD02B5E04}"/>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sp>
        <p:nvSpPr>
          <p:cNvPr id="87" name="TextBox 86">
            <a:extLst>
              <a:ext uri="{FF2B5EF4-FFF2-40B4-BE49-F238E27FC236}">
                <a16:creationId xmlns:a16="http://schemas.microsoft.com/office/drawing/2014/main" id="{88293FE1-4EF6-02E3-1249-A32CD9BA1C9E}"/>
              </a:ext>
            </a:extLst>
          </p:cNvPr>
          <p:cNvSpPr txBox="1"/>
          <p:nvPr/>
        </p:nvSpPr>
        <p:spPr>
          <a:xfrm>
            <a:off x="490697" y="1558488"/>
            <a:ext cx="2462631" cy="338554"/>
          </a:xfrm>
          <a:prstGeom prst="rect">
            <a:avLst/>
          </a:prstGeom>
          <a:noFill/>
        </p:spPr>
        <p:txBody>
          <a:bodyPr wrap="square" rtlCol="0">
            <a:spAutoFit/>
          </a:bodyPr>
          <a:lstStyle/>
          <a:p>
            <a:r>
              <a:rPr lang="en-US" sz="1600" b="1">
                <a:latin typeface="FRUTIGER LT 65" panose="02000503000000000000" pitchFamily="2" charset="0"/>
              </a:rPr>
              <a:t>DRX-Revolution</a:t>
            </a:r>
          </a:p>
        </p:txBody>
      </p:sp>
      <p:sp>
        <p:nvSpPr>
          <p:cNvPr id="88" name="TextBox 87">
            <a:extLst>
              <a:ext uri="{FF2B5EF4-FFF2-40B4-BE49-F238E27FC236}">
                <a16:creationId xmlns:a16="http://schemas.microsoft.com/office/drawing/2014/main" id="{3CF88F33-713E-3C26-8186-9C46E502F0A8}"/>
              </a:ext>
            </a:extLst>
          </p:cNvPr>
          <p:cNvSpPr txBox="1"/>
          <p:nvPr/>
        </p:nvSpPr>
        <p:spPr>
          <a:xfrm>
            <a:off x="490697" y="1841615"/>
            <a:ext cx="2633726" cy="307777"/>
          </a:xfrm>
          <a:prstGeom prst="rect">
            <a:avLst/>
          </a:prstGeom>
          <a:noFill/>
        </p:spPr>
        <p:txBody>
          <a:bodyPr wrap="square" rtlCol="0">
            <a:spAutoFit/>
          </a:bodyPr>
          <a:lstStyle/>
          <a:p>
            <a:r>
              <a:rPr lang="es-MX" sz="1400">
                <a:solidFill>
                  <a:srgbClr val="F47F26"/>
                </a:solidFill>
                <a:latin typeface="FRUTIGER LT 45 LIGHT" panose="02000503000000000000" pitchFamily="2" charset="0"/>
              </a:rPr>
              <a:t>Especificaciones</a:t>
            </a:r>
            <a:r>
              <a:rPr lang="en-US" sz="1400">
                <a:solidFill>
                  <a:srgbClr val="F47F26"/>
                </a:solidFill>
                <a:latin typeface="FRUTIGER LT 45 LIGHT" panose="02000503000000000000" pitchFamily="2" charset="0"/>
              </a:rPr>
              <a:t> </a:t>
            </a:r>
            <a:r>
              <a:rPr lang="es-MX" sz="1400">
                <a:solidFill>
                  <a:srgbClr val="F47F26"/>
                </a:solidFill>
                <a:latin typeface="FRUTIGER LT 45 LIGHT" panose="02000503000000000000" pitchFamily="2" charset="0"/>
              </a:rPr>
              <a:t>Técnicas</a:t>
            </a:r>
          </a:p>
        </p:txBody>
      </p:sp>
      <p:grpSp>
        <p:nvGrpSpPr>
          <p:cNvPr id="179" name="Tech Specs Height">
            <a:extLst>
              <a:ext uri="{FF2B5EF4-FFF2-40B4-BE49-F238E27FC236}">
                <a16:creationId xmlns:a16="http://schemas.microsoft.com/office/drawing/2014/main" id="{69FFB785-3CEB-F65F-AA88-0D4115116C8A}"/>
              </a:ext>
            </a:extLst>
          </p:cNvPr>
          <p:cNvGrpSpPr/>
          <p:nvPr/>
        </p:nvGrpSpPr>
        <p:grpSpPr>
          <a:xfrm>
            <a:off x="-2128524" y="2332673"/>
            <a:ext cx="3897673" cy="338554"/>
            <a:chOff x="-20593" y="2332673"/>
            <a:chExt cx="3897673" cy="338554"/>
          </a:xfrm>
        </p:grpSpPr>
        <p:sp>
          <p:nvSpPr>
            <p:cNvPr id="180" name="TextBox 179">
              <a:hlinkClick r:id="rId7" action="ppaction://hlinksldjump"/>
              <a:extLst>
                <a:ext uri="{FF2B5EF4-FFF2-40B4-BE49-F238E27FC236}">
                  <a16:creationId xmlns:a16="http://schemas.microsoft.com/office/drawing/2014/main" id="{B7A4BAEF-F782-A868-C562-8758DA5888E2}"/>
                </a:ext>
              </a:extLst>
            </p:cNvPr>
            <p:cNvSpPr txBox="1"/>
            <p:nvPr/>
          </p:nvSpPr>
          <p:spPr>
            <a:xfrm>
              <a:off x="2105234" y="2332673"/>
              <a:ext cx="1771846"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Altura</a:t>
              </a:r>
            </a:p>
          </p:txBody>
        </p:sp>
        <p:sp>
          <p:nvSpPr>
            <p:cNvPr id="181" name="TextBox 180">
              <a:extLst>
                <a:ext uri="{FF2B5EF4-FFF2-40B4-BE49-F238E27FC236}">
                  <a16:creationId xmlns:a16="http://schemas.microsoft.com/office/drawing/2014/main" id="{A34F044C-0136-D3B1-80C9-3D80A8E2934B}"/>
                </a:ext>
              </a:extLst>
            </p:cNvPr>
            <p:cNvSpPr txBox="1"/>
            <p:nvPr/>
          </p:nvSpPr>
          <p:spPr>
            <a:xfrm>
              <a:off x="-20593" y="2332673"/>
              <a:ext cx="2088262"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54.72 - 81.00 in</a:t>
              </a:r>
            </a:p>
          </p:txBody>
        </p:sp>
      </p:grpSp>
      <p:grpSp>
        <p:nvGrpSpPr>
          <p:cNvPr id="182" name="Tech Specs Arm">
            <a:extLst>
              <a:ext uri="{FF2B5EF4-FFF2-40B4-BE49-F238E27FC236}">
                <a16:creationId xmlns:a16="http://schemas.microsoft.com/office/drawing/2014/main" id="{FAD33224-750D-56D8-B4F1-69FA7E46960E}"/>
              </a:ext>
            </a:extLst>
          </p:cNvPr>
          <p:cNvGrpSpPr/>
          <p:nvPr/>
        </p:nvGrpSpPr>
        <p:grpSpPr>
          <a:xfrm>
            <a:off x="-326447" y="2786640"/>
            <a:ext cx="4213513" cy="338554"/>
            <a:chOff x="-20593" y="2786640"/>
            <a:chExt cx="4213513" cy="338554"/>
          </a:xfrm>
        </p:grpSpPr>
        <p:sp>
          <p:nvSpPr>
            <p:cNvPr id="183" name="TextBox 182">
              <a:hlinkClick r:id="rId8" action="ppaction://hlinksldjump"/>
              <a:extLst>
                <a:ext uri="{FF2B5EF4-FFF2-40B4-BE49-F238E27FC236}">
                  <a16:creationId xmlns:a16="http://schemas.microsoft.com/office/drawing/2014/main" id="{9CACC627-5AD6-06B2-28FF-02B0C1438006}"/>
                </a:ext>
              </a:extLst>
            </p:cNvPr>
            <p:cNvSpPr txBox="1"/>
            <p:nvPr/>
          </p:nvSpPr>
          <p:spPr>
            <a:xfrm>
              <a:off x="2105234" y="2786640"/>
              <a:ext cx="2087686"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Extensión del brazo</a:t>
              </a:r>
            </a:p>
          </p:txBody>
        </p:sp>
        <p:sp>
          <p:nvSpPr>
            <p:cNvPr id="184" name="TextBox 183">
              <a:extLst>
                <a:ext uri="{FF2B5EF4-FFF2-40B4-BE49-F238E27FC236}">
                  <a16:creationId xmlns:a16="http://schemas.microsoft.com/office/drawing/2014/main" id="{624CD38A-04A2-B64D-7406-AAA115ECBE97}"/>
                </a:ext>
              </a:extLst>
            </p:cNvPr>
            <p:cNvSpPr txBox="1"/>
            <p:nvPr/>
          </p:nvSpPr>
          <p:spPr>
            <a:xfrm>
              <a:off x="-20593" y="2786640"/>
              <a:ext cx="2088261" cy="338554"/>
            </a:xfrm>
            <a:prstGeom prst="rect">
              <a:avLst/>
            </a:prstGeom>
            <a:solidFill>
              <a:srgbClr val="F47F26"/>
            </a:solidFill>
            <a:ln>
              <a:noFill/>
            </a:ln>
          </p:spPr>
          <p:txBody>
            <a:bodyPr wrap="square" lIns="180000" rtlCol="0">
              <a:spAutoFit/>
            </a:bodyPr>
            <a:lstStyle/>
            <a:p>
              <a:pPr algn="r"/>
              <a:r>
                <a:rPr lang="en-MX" sz="1600" dirty="0">
                  <a:solidFill>
                    <a:schemeClr val="bg1"/>
                  </a:solidFill>
                  <a:latin typeface="FRUTIGER LT 45 LIGHT" panose="02000503000000000000" pitchFamily="2" charset="0"/>
                </a:rPr>
                <a:t>52.8 in</a:t>
              </a:r>
            </a:p>
          </p:txBody>
        </p:sp>
      </p:grpSp>
      <p:sp>
        <p:nvSpPr>
          <p:cNvPr id="185" name="Rectangle 184">
            <a:extLst>
              <a:ext uri="{FF2B5EF4-FFF2-40B4-BE49-F238E27FC236}">
                <a16:creationId xmlns:a16="http://schemas.microsoft.com/office/drawing/2014/main" id="{21B727A6-EFC4-6704-71DC-8706C1F58ED5}"/>
              </a:ext>
            </a:extLst>
          </p:cNvPr>
          <p:cNvSpPr/>
          <p:nvPr/>
        </p:nvSpPr>
        <p:spPr>
          <a:xfrm>
            <a:off x="9249585" y="1320911"/>
            <a:ext cx="3019115" cy="756000"/>
          </a:xfrm>
          <a:prstGeom prst="rect">
            <a:avLst/>
          </a:prstGeom>
          <a:solidFill>
            <a:srgbClr val="E1712C"/>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tIns="46800" rtlCol="0" anchor="ctr" anchorCtr="1"/>
          <a:lstStyle/>
          <a:p>
            <a:r>
              <a:rPr lang="en-MX" dirty="0">
                <a:latin typeface="FRUTIGER LT 55 ROMAN" panose="02000503000000000000" pitchFamily="2" charset="0"/>
              </a:rPr>
              <a:t>Extensión del Brazo</a:t>
            </a:r>
            <a:endParaRPr lang="en-MX" sz="2000" dirty="0"/>
          </a:p>
        </p:txBody>
      </p:sp>
      <p:sp>
        <p:nvSpPr>
          <p:cNvPr id="196" name="Thank you Title">
            <a:extLst>
              <a:ext uri="{FF2B5EF4-FFF2-40B4-BE49-F238E27FC236}">
                <a16:creationId xmlns:a16="http://schemas.microsoft.com/office/drawing/2014/main" id="{7719B883-EFE5-C144-63E2-ABD385C68334}"/>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97" name="Why Us picture">
            <a:extLst>
              <a:ext uri="{FF2B5EF4-FFF2-40B4-BE49-F238E27FC236}">
                <a16:creationId xmlns:a16="http://schemas.microsoft.com/office/drawing/2014/main" id="{A33A44EB-2957-2179-2C8D-C2015C07EB5F}"/>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98" name="Our Portafolio text box">
            <a:extLst>
              <a:ext uri="{FF2B5EF4-FFF2-40B4-BE49-F238E27FC236}">
                <a16:creationId xmlns:a16="http://schemas.microsoft.com/office/drawing/2014/main" id="{D9D16206-5CDE-85C5-E158-9CF1818D939C}"/>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99" name="Footer Placeholder 4">
            <a:extLst>
              <a:ext uri="{FF2B5EF4-FFF2-40B4-BE49-F238E27FC236}">
                <a16:creationId xmlns:a16="http://schemas.microsoft.com/office/drawing/2014/main" id="{531D1DC8-98C9-505F-F39E-80F86130882C}"/>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200" name="Medical Imaging Title">
            <a:extLst>
              <a:ext uri="{FF2B5EF4-FFF2-40B4-BE49-F238E27FC236}">
                <a16:creationId xmlns:a16="http://schemas.microsoft.com/office/drawing/2014/main" id="{0B5D7FEF-C917-852C-007A-C17871C709C5}"/>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201" name="We Care Text">
            <a:extLst>
              <a:ext uri="{FF2B5EF4-FFF2-40B4-BE49-F238E27FC236}">
                <a16:creationId xmlns:a16="http://schemas.microsoft.com/office/drawing/2014/main" id="{7D792BAA-CEDB-B7D8-87D4-BFE8B5A3E08A}"/>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202" name="Thank you image">
            <a:extLst>
              <a:ext uri="{FF2B5EF4-FFF2-40B4-BE49-F238E27FC236}">
                <a16:creationId xmlns:a16="http://schemas.microsoft.com/office/drawing/2014/main" id="{33E94936-D0A3-62AD-1CFA-EAA94898BC55}"/>
              </a:ext>
            </a:extLst>
          </p:cNvPr>
          <p:cNvPicPr>
            <a:picLocks noChangeAspect="1"/>
          </p:cNvPicPr>
          <p:nvPr/>
        </p:nvPicPr>
        <p:blipFill>
          <a:blip r:embed="rId10"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203" name="PRINTING">
            <a:extLst>
              <a:ext uri="{FF2B5EF4-FFF2-40B4-BE49-F238E27FC236}">
                <a16:creationId xmlns:a16="http://schemas.microsoft.com/office/drawing/2014/main" id="{4EB8D38E-B315-5DF9-8961-8D0CCA2EFC38}"/>
              </a:ext>
            </a:extLst>
          </p:cNvPr>
          <p:cNvGrpSpPr/>
          <p:nvPr/>
        </p:nvGrpSpPr>
        <p:grpSpPr>
          <a:xfrm>
            <a:off x="-4150933" y="4208655"/>
            <a:ext cx="2263350" cy="1982042"/>
            <a:chOff x="9691837" y="4522498"/>
            <a:chExt cx="2263350" cy="1982042"/>
          </a:xfrm>
        </p:grpSpPr>
        <p:sp>
          <p:nvSpPr>
            <p:cNvPr id="204" name="Rectangulo Printing">
              <a:hlinkClick r:id="rId11" action="ppaction://hlinksldjump"/>
              <a:extLst>
                <a:ext uri="{FF2B5EF4-FFF2-40B4-BE49-F238E27FC236}">
                  <a16:creationId xmlns:a16="http://schemas.microsoft.com/office/drawing/2014/main" id="{231DF15F-B780-28B0-6AAD-E5F8DD4EFBA3}"/>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5" name="TextBox Printing">
              <a:hlinkClick r:id="rId11" action="ppaction://hlinksldjump"/>
              <a:extLst>
                <a:ext uri="{FF2B5EF4-FFF2-40B4-BE49-F238E27FC236}">
                  <a16:creationId xmlns:a16="http://schemas.microsoft.com/office/drawing/2014/main" id="{FDC27DDB-ACBB-78BF-7B44-0C280FB610B1}"/>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206" name="Prodcut image 5950">
              <a:hlinkClick r:id="rId11" action="ppaction://hlinksldjump"/>
              <a:extLst>
                <a:ext uri="{FF2B5EF4-FFF2-40B4-BE49-F238E27FC236}">
                  <a16:creationId xmlns:a16="http://schemas.microsoft.com/office/drawing/2014/main" id="{963885D5-8293-DC2C-01A2-D80F5B307A97}"/>
                </a:ext>
              </a:extLst>
            </p:cNvPr>
            <p:cNvPicPr>
              <a:picLocks noChangeAspect="1" noChangeArrowheads="1"/>
            </p:cNvPicPr>
            <p:nvPr/>
          </p:nvPicPr>
          <p:blipFill>
            <a:blip r:embed="rId12"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207" name="Vita Flex">
              <a:hlinkClick r:id="rId11" action="ppaction://hlinksldjump"/>
              <a:extLst>
                <a:ext uri="{FF2B5EF4-FFF2-40B4-BE49-F238E27FC236}">
                  <a16:creationId xmlns:a16="http://schemas.microsoft.com/office/drawing/2014/main" id="{92EF7C4C-DAAA-2C7D-23A8-4837D60C455B}"/>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212" name="RISE">
            <a:extLst>
              <a:ext uri="{FF2B5EF4-FFF2-40B4-BE49-F238E27FC236}">
                <a16:creationId xmlns:a16="http://schemas.microsoft.com/office/drawing/2014/main" id="{B20B9D8C-2612-AB37-AB25-BE7DBE013EB0}"/>
              </a:ext>
            </a:extLst>
          </p:cNvPr>
          <p:cNvGrpSpPr/>
          <p:nvPr/>
        </p:nvGrpSpPr>
        <p:grpSpPr>
          <a:xfrm>
            <a:off x="-11285110" y="4208655"/>
            <a:ext cx="2042338" cy="1982042"/>
            <a:chOff x="3870208" y="4306822"/>
            <a:chExt cx="2042338" cy="1982042"/>
          </a:xfrm>
        </p:grpSpPr>
        <p:grpSp>
          <p:nvGrpSpPr>
            <p:cNvPr id="213" name="RISE">
              <a:extLst>
                <a:ext uri="{FF2B5EF4-FFF2-40B4-BE49-F238E27FC236}">
                  <a16:creationId xmlns:a16="http://schemas.microsoft.com/office/drawing/2014/main" id="{E82B4B4D-229D-BC2E-224C-D81981A4B9DE}"/>
                </a:ext>
              </a:extLst>
            </p:cNvPr>
            <p:cNvGrpSpPr/>
            <p:nvPr/>
          </p:nvGrpSpPr>
          <p:grpSpPr>
            <a:xfrm>
              <a:off x="3870208" y="4306822"/>
              <a:ext cx="2042338" cy="1982042"/>
              <a:chOff x="2933238" y="4372963"/>
              <a:chExt cx="2042338" cy="1982042"/>
            </a:xfrm>
          </p:grpSpPr>
          <p:sp>
            <p:nvSpPr>
              <p:cNvPr id="215" name="Rectangulo Rise">
                <a:hlinkClick r:id="rId14" action="ppaction://hlinksldjump"/>
                <a:extLst>
                  <a:ext uri="{FF2B5EF4-FFF2-40B4-BE49-F238E27FC236}">
                    <a16:creationId xmlns:a16="http://schemas.microsoft.com/office/drawing/2014/main" id="{AD0DB5BF-5EF0-6718-8AFB-8B963C3965DF}"/>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16" name="TextBox Rise">
                <a:hlinkClick r:id="rId14" action="ppaction://hlinksldjump"/>
                <a:extLst>
                  <a:ext uri="{FF2B5EF4-FFF2-40B4-BE49-F238E27FC236}">
                    <a16:creationId xmlns:a16="http://schemas.microsoft.com/office/drawing/2014/main" id="{60827788-2F3E-9B7C-0468-7DB797171EB2}"/>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214" name="Picture 213">
              <a:hlinkClick r:id="rId14" action="ppaction://hlinksldjump"/>
              <a:extLst>
                <a:ext uri="{FF2B5EF4-FFF2-40B4-BE49-F238E27FC236}">
                  <a16:creationId xmlns:a16="http://schemas.microsoft.com/office/drawing/2014/main" id="{D356B615-A0CF-CB2C-F4C9-F489EC795334}"/>
                </a:ext>
              </a:extLst>
            </p:cNvPr>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217" name="REVOLUTION">
            <a:extLst>
              <a:ext uri="{FF2B5EF4-FFF2-40B4-BE49-F238E27FC236}">
                <a16:creationId xmlns:a16="http://schemas.microsoft.com/office/drawing/2014/main" id="{C4AA8F59-8D2D-84C3-4AF7-BF57FFC71BA9}"/>
              </a:ext>
            </a:extLst>
          </p:cNvPr>
          <p:cNvGrpSpPr/>
          <p:nvPr/>
        </p:nvGrpSpPr>
        <p:grpSpPr>
          <a:xfrm>
            <a:off x="-14975241" y="4203612"/>
            <a:ext cx="2062983" cy="1992129"/>
            <a:chOff x="612262" y="4383050"/>
            <a:chExt cx="2062983" cy="1992129"/>
          </a:xfrm>
        </p:grpSpPr>
        <p:sp>
          <p:nvSpPr>
            <p:cNvPr id="218" name="Rectangulo Revolution">
              <a:hlinkClick r:id="rId16" action="ppaction://hlinksldjump"/>
              <a:extLst>
                <a:ext uri="{FF2B5EF4-FFF2-40B4-BE49-F238E27FC236}">
                  <a16:creationId xmlns:a16="http://schemas.microsoft.com/office/drawing/2014/main" id="{680B2F62-A9A6-24DB-61DE-CBF297A0DD71}"/>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219" name="Prodcut image Revolution">
              <a:hlinkClick r:id="rId16" action="ppaction://hlinksldjump"/>
              <a:extLst>
                <a:ext uri="{FF2B5EF4-FFF2-40B4-BE49-F238E27FC236}">
                  <a16:creationId xmlns:a16="http://schemas.microsoft.com/office/drawing/2014/main" id="{493271C7-FE0B-12D2-14D8-3A7E6AB23891}"/>
                </a:ext>
              </a:extLst>
            </p:cNvPr>
            <p:cNvPicPr>
              <a:picLocks noChangeAspect="1"/>
            </p:cNvPicPr>
            <p:nvPr/>
          </p:nvPicPr>
          <p:blipFill>
            <a:blip r:embed="rId17"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220" name="TextBox Revolution">
              <a:hlinkClick r:id="rId16" action="ppaction://hlinksldjump"/>
              <a:extLst>
                <a:ext uri="{FF2B5EF4-FFF2-40B4-BE49-F238E27FC236}">
                  <a16:creationId xmlns:a16="http://schemas.microsoft.com/office/drawing/2014/main" id="{1ABB1358-4241-4B55-58DD-C1199817F450}"/>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221" name="EXCEL">
            <a:extLst>
              <a:ext uri="{FF2B5EF4-FFF2-40B4-BE49-F238E27FC236}">
                <a16:creationId xmlns:a16="http://schemas.microsoft.com/office/drawing/2014/main" id="{4AE9E26A-ACC0-1140-B33C-9FBE0DEA55FE}"/>
              </a:ext>
            </a:extLst>
          </p:cNvPr>
          <p:cNvGrpSpPr/>
          <p:nvPr/>
        </p:nvGrpSpPr>
        <p:grpSpPr>
          <a:xfrm>
            <a:off x="26541013" y="1885505"/>
            <a:ext cx="2057103" cy="1982042"/>
            <a:chOff x="9706418" y="2036246"/>
            <a:chExt cx="2057103" cy="1982042"/>
          </a:xfrm>
        </p:grpSpPr>
        <p:sp>
          <p:nvSpPr>
            <p:cNvPr id="222" name="Rectangulo Excel">
              <a:hlinkClick r:id="rId18" action="ppaction://hlinksldjump"/>
              <a:extLst>
                <a:ext uri="{FF2B5EF4-FFF2-40B4-BE49-F238E27FC236}">
                  <a16:creationId xmlns:a16="http://schemas.microsoft.com/office/drawing/2014/main" id="{D261244B-BF34-FE6C-9D90-BE6A908A276F}"/>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23" name="TextBox Excel">
              <a:hlinkClick r:id="rId18" action="ppaction://hlinksldjump"/>
              <a:extLst>
                <a:ext uri="{FF2B5EF4-FFF2-40B4-BE49-F238E27FC236}">
                  <a16:creationId xmlns:a16="http://schemas.microsoft.com/office/drawing/2014/main" id="{A7BA1AFB-EBDF-6084-9CA2-AA92D0E3D5C9}"/>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224" name="Product image Excel">
              <a:hlinkClick r:id="rId18" action="ppaction://hlinksldjump"/>
              <a:extLst>
                <a:ext uri="{FF2B5EF4-FFF2-40B4-BE49-F238E27FC236}">
                  <a16:creationId xmlns:a16="http://schemas.microsoft.com/office/drawing/2014/main" id="{3AFC21EE-BB02-CD78-840C-2D61C0F7513D}"/>
                </a:ext>
              </a:extLst>
            </p:cNvPr>
            <p:cNvPicPr>
              <a:picLocks noChangeAspect="1"/>
            </p:cNvPicPr>
            <p:nvPr/>
          </p:nvPicPr>
          <p:blipFill>
            <a:blip r:embed="rId19"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225" name="COMPAS OTC">
            <a:extLst>
              <a:ext uri="{FF2B5EF4-FFF2-40B4-BE49-F238E27FC236}">
                <a16:creationId xmlns:a16="http://schemas.microsoft.com/office/drawing/2014/main" id="{76D7B8B3-D6E3-48C6-916E-B0718C412061}"/>
              </a:ext>
            </a:extLst>
          </p:cNvPr>
          <p:cNvGrpSpPr/>
          <p:nvPr/>
        </p:nvGrpSpPr>
        <p:grpSpPr>
          <a:xfrm>
            <a:off x="22389051" y="1885505"/>
            <a:ext cx="2042338" cy="1982042"/>
            <a:chOff x="5078285" y="2036246"/>
            <a:chExt cx="2042338" cy="1982042"/>
          </a:xfrm>
        </p:grpSpPr>
        <p:sp>
          <p:nvSpPr>
            <p:cNvPr id="226" name="Rectangulo Compas OTC">
              <a:hlinkClick r:id="rId20" action="ppaction://hlinksldjump"/>
              <a:extLst>
                <a:ext uri="{FF2B5EF4-FFF2-40B4-BE49-F238E27FC236}">
                  <a16:creationId xmlns:a16="http://schemas.microsoft.com/office/drawing/2014/main" id="{227231A3-E38C-8541-D39F-85E71A718297}"/>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27" name="TextBox Compass OTC">
              <a:hlinkClick r:id="rId20" action="ppaction://hlinksldjump"/>
              <a:extLst>
                <a:ext uri="{FF2B5EF4-FFF2-40B4-BE49-F238E27FC236}">
                  <a16:creationId xmlns:a16="http://schemas.microsoft.com/office/drawing/2014/main" id="{7DFD3660-0EDE-AD25-B1AB-2AC7CBB396B7}"/>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228" name="Product image Compass OTC">
              <a:hlinkClick r:id="rId20" action="ppaction://hlinksldjump"/>
              <a:extLst>
                <a:ext uri="{FF2B5EF4-FFF2-40B4-BE49-F238E27FC236}">
                  <a16:creationId xmlns:a16="http://schemas.microsoft.com/office/drawing/2014/main" id="{50AD176F-C29A-6127-347C-682ECDCC95F3}"/>
                </a:ext>
              </a:extLst>
            </p:cNvPr>
            <p:cNvPicPr>
              <a:picLocks noChangeAspect="1"/>
            </p:cNvPicPr>
            <p:nvPr/>
          </p:nvPicPr>
          <p:blipFill rotWithShape="1">
            <a:blip r:embed="rId21"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229" name="COMPASS FMT">
            <a:extLst>
              <a:ext uri="{FF2B5EF4-FFF2-40B4-BE49-F238E27FC236}">
                <a16:creationId xmlns:a16="http://schemas.microsoft.com/office/drawing/2014/main" id="{313AE4A5-6CCF-4577-0768-5F3E2E21FC3E}"/>
              </a:ext>
            </a:extLst>
          </p:cNvPr>
          <p:cNvGrpSpPr/>
          <p:nvPr/>
        </p:nvGrpSpPr>
        <p:grpSpPr>
          <a:xfrm>
            <a:off x="18200403" y="1885505"/>
            <a:ext cx="2042338" cy="1982042"/>
            <a:chOff x="2774521" y="2046333"/>
            <a:chExt cx="2042338" cy="1982042"/>
          </a:xfrm>
        </p:grpSpPr>
        <p:grpSp>
          <p:nvGrpSpPr>
            <p:cNvPr id="230" name="Group 229">
              <a:extLst>
                <a:ext uri="{FF2B5EF4-FFF2-40B4-BE49-F238E27FC236}">
                  <a16:creationId xmlns:a16="http://schemas.microsoft.com/office/drawing/2014/main" id="{01F0875A-2EDD-A561-EAB2-F06F05CDD66A}"/>
                </a:ext>
              </a:extLst>
            </p:cNvPr>
            <p:cNvGrpSpPr/>
            <p:nvPr/>
          </p:nvGrpSpPr>
          <p:grpSpPr>
            <a:xfrm>
              <a:off x="2774521" y="2046333"/>
              <a:ext cx="2042338" cy="1982042"/>
              <a:chOff x="2774521" y="2046333"/>
              <a:chExt cx="2042338" cy="1982042"/>
            </a:xfrm>
          </p:grpSpPr>
          <p:sp>
            <p:nvSpPr>
              <p:cNvPr id="232" name="Rectangulo Horizon">
                <a:hlinkClick r:id="rId22" action="ppaction://hlinksldjump"/>
                <a:extLst>
                  <a:ext uri="{FF2B5EF4-FFF2-40B4-BE49-F238E27FC236}">
                    <a16:creationId xmlns:a16="http://schemas.microsoft.com/office/drawing/2014/main" id="{0D4948F0-7153-B127-5FD5-E26267D48820}"/>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33" name="TextBox Compass FMT">
                <a:hlinkClick r:id="rId22" action="ppaction://hlinksldjump"/>
                <a:extLst>
                  <a:ext uri="{FF2B5EF4-FFF2-40B4-BE49-F238E27FC236}">
                    <a16:creationId xmlns:a16="http://schemas.microsoft.com/office/drawing/2014/main" id="{D4AE04A6-2CD1-C081-A7A1-7AD0F95E947F}"/>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231" name="Picture 230">
              <a:hlinkClick r:id="rId22" action="ppaction://hlinksldjump"/>
              <a:extLst>
                <a:ext uri="{FF2B5EF4-FFF2-40B4-BE49-F238E27FC236}">
                  <a16:creationId xmlns:a16="http://schemas.microsoft.com/office/drawing/2014/main" id="{C4D43DAF-33D2-AAE5-81D3-FD6CD0943159}"/>
                </a:ext>
              </a:extLst>
            </p:cNvPr>
            <p:cNvPicPr>
              <a:picLocks noChangeAspect="1"/>
            </p:cNvPicPr>
            <p:nvPr/>
          </p:nvPicPr>
          <p:blipFill rotWithShape="1">
            <a:blip r:embed="rId23"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234" name="HORIZON">
            <a:extLst>
              <a:ext uri="{FF2B5EF4-FFF2-40B4-BE49-F238E27FC236}">
                <a16:creationId xmlns:a16="http://schemas.microsoft.com/office/drawing/2014/main" id="{2D59BF16-A57A-3B71-C1A1-267A7EA72F12}"/>
              </a:ext>
            </a:extLst>
          </p:cNvPr>
          <p:cNvGrpSpPr/>
          <p:nvPr/>
        </p:nvGrpSpPr>
        <p:grpSpPr>
          <a:xfrm>
            <a:off x="14110573" y="1885505"/>
            <a:ext cx="2062983" cy="1982042"/>
            <a:chOff x="443243" y="2046333"/>
            <a:chExt cx="2062983" cy="1982042"/>
          </a:xfrm>
        </p:grpSpPr>
        <p:sp>
          <p:nvSpPr>
            <p:cNvPr id="235" name="Rectangulo Horizon">
              <a:hlinkClick r:id="rId24" action="ppaction://hlinksldjump"/>
              <a:extLst>
                <a:ext uri="{FF2B5EF4-FFF2-40B4-BE49-F238E27FC236}">
                  <a16:creationId xmlns:a16="http://schemas.microsoft.com/office/drawing/2014/main" id="{0B32A961-7447-0F36-9BB3-DFE928A120F4}"/>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36" name="TextBox Horizon">
              <a:hlinkClick r:id="rId24" action="ppaction://hlinksldjump"/>
              <a:extLst>
                <a:ext uri="{FF2B5EF4-FFF2-40B4-BE49-F238E27FC236}">
                  <a16:creationId xmlns:a16="http://schemas.microsoft.com/office/drawing/2014/main" id="{2F5ADF09-9A5D-8A1B-9D8C-14D445DEA627}"/>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237" name="Product image Horizon">
              <a:hlinkClick r:id="rId24" action="ppaction://hlinksldjump"/>
              <a:extLst>
                <a:ext uri="{FF2B5EF4-FFF2-40B4-BE49-F238E27FC236}">
                  <a16:creationId xmlns:a16="http://schemas.microsoft.com/office/drawing/2014/main" id="{D5ACB603-2A76-2668-AE0E-B9C6E34B2544}"/>
                </a:ext>
              </a:extLst>
            </p:cNvPr>
            <p:cNvPicPr>
              <a:picLocks noChangeAspect="1"/>
            </p:cNvPicPr>
            <p:nvPr/>
          </p:nvPicPr>
          <p:blipFill rotWithShape="1">
            <a:blip r:embed="rId25"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261" name="Subtitler Features">
            <a:extLst>
              <a:ext uri="{FF2B5EF4-FFF2-40B4-BE49-F238E27FC236}">
                <a16:creationId xmlns:a16="http://schemas.microsoft.com/office/drawing/2014/main" id="{48FD50A9-1D2E-CB61-4DCE-410727EA163D}"/>
              </a:ext>
            </a:extLst>
          </p:cNvPr>
          <p:cNvSpPr txBox="1"/>
          <p:nvPr/>
        </p:nvSpPr>
        <p:spPr>
          <a:xfrm>
            <a:off x="13639914" y="942823"/>
            <a:ext cx="2230572" cy="400110"/>
          </a:xfrm>
          <a:prstGeom prst="rect">
            <a:avLst/>
          </a:prstGeom>
          <a:noFill/>
        </p:spPr>
        <p:txBody>
          <a:bodyPr wrap="square" rtlCol="0">
            <a:spAutoFit/>
          </a:bodyPr>
          <a:lstStyle/>
          <a:p>
            <a:pPr algn="r"/>
            <a:r>
              <a:rPr lang="es-MX" sz="2000" dirty="0">
                <a:solidFill>
                  <a:srgbClr val="F47F26"/>
                </a:solidFill>
                <a:latin typeface="FRUTIGER LT 45 LIGHT" panose="02000503000000000000" pitchFamily="2" charset="0"/>
              </a:rPr>
              <a:t>Características</a:t>
            </a:r>
          </a:p>
        </p:txBody>
      </p:sp>
      <p:sp>
        <p:nvSpPr>
          <p:cNvPr id="262" name="Subtitle Benefits">
            <a:extLst>
              <a:ext uri="{FF2B5EF4-FFF2-40B4-BE49-F238E27FC236}">
                <a16:creationId xmlns:a16="http://schemas.microsoft.com/office/drawing/2014/main" id="{3E3468CD-6005-E6B2-6538-F7767DC95385}"/>
              </a:ext>
            </a:extLst>
          </p:cNvPr>
          <p:cNvSpPr txBox="1"/>
          <p:nvPr/>
        </p:nvSpPr>
        <p:spPr>
          <a:xfrm>
            <a:off x="-3878210" y="1488026"/>
            <a:ext cx="2716832" cy="400110"/>
          </a:xfrm>
          <a:prstGeom prst="rect">
            <a:avLst/>
          </a:prstGeom>
          <a:noFill/>
        </p:spPr>
        <p:txBody>
          <a:bodyPr wrap="square" rtlCol="0">
            <a:spAutoFit/>
          </a:bodyPr>
          <a:lstStyle/>
          <a:p>
            <a:pPr algn="ctr"/>
            <a:r>
              <a:rPr lang="es-MX" sz="2000">
                <a:solidFill>
                  <a:srgbClr val="F68025"/>
                </a:solidFill>
                <a:latin typeface="FRUTIGER LT 45 LIGHT" panose="02000503000000000000" pitchFamily="2" charset="0"/>
              </a:rPr>
              <a:t>Beneficios</a:t>
            </a:r>
          </a:p>
        </p:txBody>
      </p:sp>
      <p:sp>
        <p:nvSpPr>
          <p:cNvPr id="263" name="Subtitle Photo Gallery">
            <a:extLst>
              <a:ext uri="{FF2B5EF4-FFF2-40B4-BE49-F238E27FC236}">
                <a16:creationId xmlns:a16="http://schemas.microsoft.com/office/drawing/2014/main" id="{6A730533-4841-6CAD-94E7-8ECED06E0B7B}"/>
              </a:ext>
            </a:extLst>
          </p:cNvPr>
          <p:cNvSpPr txBox="1"/>
          <p:nvPr/>
        </p:nvSpPr>
        <p:spPr>
          <a:xfrm>
            <a:off x="14131697" y="590549"/>
            <a:ext cx="3786875"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264" name="Subtitle Fun Fact">
            <a:extLst>
              <a:ext uri="{FF2B5EF4-FFF2-40B4-BE49-F238E27FC236}">
                <a16:creationId xmlns:a16="http://schemas.microsoft.com/office/drawing/2014/main" id="{1629C26E-477A-A2F1-43DD-85FC0C5933F8}"/>
              </a:ext>
            </a:extLst>
          </p:cNvPr>
          <p:cNvSpPr txBox="1"/>
          <p:nvPr/>
        </p:nvSpPr>
        <p:spPr>
          <a:xfrm>
            <a:off x="-4450204" y="974752"/>
            <a:ext cx="3247793" cy="523220"/>
          </a:xfrm>
          <a:prstGeom prst="rect">
            <a:avLst/>
          </a:prstGeom>
          <a:noFill/>
        </p:spPr>
        <p:txBody>
          <a:bodyPr wrap="square" rtlCol="0">
            <a:spAutoFit/>
          </a:bodyPr>
          <a:lstStyle/>
          <a:p>
            <a:pPr algn="r"/>
            <a:r>
              <a:rPr lang="en-US" sz="2800" dirty="0">
                <a:latin typeface="FRUTIGER LT 45 LIGHT" panose="02000503000000000000" pitchFamily="2" charset="0"/>
              </a:rPr>
              <a:t>Dato Curioso</a:t>
            </a:r>
          </a:p>
        </p:txBody>
      </p:sp>
      <p:sp>
        <p:nvSpPr>
          <p:cNvPr id="265" name="Subtitle Detector Compatibility">
            <a:extLst>
              <a:ext uri="{FF2B5EF4-FFF2-40B4-BE49-F238E27FC236}">
                <a16:creationId xmlns:a16="http://schemas.microsoft.com/office/drawing/2014/main" id="{696C5128-0CA4-82B3-2168-E49037E1E9F4}"/>
              </a:ext>
            </a:extLst>
          </p:cNvPr>
          <p:cNvSpPr txBox="1"/>
          <p:nvPr/>
        </p:nvSpPr>
        <p:spPr>
          <a:xfrm>
            <a:off x="14131697" y="293024"/>
            <a:ext cx="4772896"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Compatibilidad de Detectores</a:t>
            </a:r>
          </a:p>
        </p:txBody>
      </p:sp>
      <p:sp>
        <p:nvSpPr>
          <p:cNvPr id="266" name="Features 1">
            <a:hlinkClick r:id="rId26" action="ppaction://hlinksldjump"/>
            <a:extLst>
              <a:ext uri="{FF2B5EF4-FFF2-40B4-BE49-F238E27FC236}">
                <a16:creationId xmlns:a16="http://schemas.microsoft.com/office/drawing/2014/main" id="{11C2FEB6-EB65-D8A4-E5B8-1A03D389228E}"/>
              </a:ext>
            </a:extLst>
          </p:cNvPr>
          <p:cNvSpPr txBox="1"/>
          <p:nvPr/>
        </p:nvSpPr>
        <p:spPr>
          <a:xfrm>
            <a:off x="14399801" y="2252793"/>
            <a:ext cx="3594988" cy="369332"/>
          </a:xfrm>
          <a:prstGeom prst="rect">
            <a:avLst/>
          </a:prstGeom>
          <a:solidFill>
            <a:srgbClr val="F47F26"/>
          </a:solidFill>
          <a:ln>
            <a:noFill/>
          </a:ln>
        </p:spPr>
        <p:txBody>
          <a:bodyPr wrap="square" rtlCol="0">
            <a:spAutoFit/>
          </a:bodyPr>
          <a:lstStyle/>
          <a:p>
            <a:r>
              <a:rPr lang="es-ES" sz="1800" dirty="0">
                <a:solidFill>
                  <a:schemeClr val="bg1"/>
                </a:solidFill>
                <a:latin typeface="FRUTIGER LT 45 LIGHT" panose="02000503000000000000" pitchFamily="2" charset="0"/>
              </a:rPr>
              <a:t>Manejo desde el Cabezal del Tubo</a:t>
            </a:r>
            <a:endParaRPr lang="en-MX" sz="1800" dirty="0">
              <a:solidFill>
                <a:schemeClr val="bg1"/>
              </a:solidFill>
              <a:latin typeface="FRUTIGER LT 45 LIGHT" panose="02000503000000000000" pitchFamily="2" charset="0"/>
            </a:endParaRPr>
          </a:p>
        </p:txBody>
      </p:sp>
      <p:sp>
        <p:nvSpPr>
          <p:cNvPr id="267" name="Feature 2">
            <a:hlinkClick r:id="rId27" action="ppaction://hlinksldjump"/>
            <a:extLst>
              <a:ext uri="{FF2B5EF4-FFF2-40B4-BE49-F238E27FC236}">
                <a16:creationId xmlns:a16="http://schemas.microsoft.com/office/drawing/2014/main" id="{206351FD-2E5A-B198-9655-45E8CEE87A91}"/>
              </a:ext>
            </a:extLst>
          </p:cNvPr>
          <p:cNvSpPr txBox="1"/>
          <p:nvPr/>
        </p:nvSpPr>
        <p:spPr>
          <a:xfrm>
            <a:off x="14399801" y="2668984"/>
            <a:ext cx="3594988"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Flujo de Trabajo</a:t>
            </a:r>
            <a:endParaRPr lang="en-MX">
              <a:solidFill>
                <a:schemeClr val="bg1"/>
              </a:solidFill>
              <a:latin typeface="FRUTIGER LT 45 LIGHT" panose="02000503000000000000" pitchFamily="2" charset="0"/>
            </a:endParaRPr>
          </a:p>
        </p:txBody>
      </p:sp>
      <p:sp>
        <p:nvSpPr>
          <p:cNvPr id="268" name="Feature 3">
            <a:hlinkClick r:id="rId28" action="ppaction://hlinksldjump"/>
            <a:extLst>
              <a:ext uri="{FF2B5EF4-FFF2-40B4-BE49-F238E27FC236}">
                <a16:creationId xmlns:a16="http://schemas.microsoft.com/office/drawing/2014/main" id="{371B5E04-B780-0520-D124-6F9A2302A02C}"/>
              </a:ext>
            </a:extLst>
          </p:cNvPr>
          <p:cNvSpPr txBox="1"/>
          <p:nvPr/>
        </p:nvSpPr>
        <p:spPr>
          <a:xfrm>
            <a:off x="14399801" y="3338093"/>
            <a:ext cx="3594988" cy="369332"/>
          </a:xfrm>
          <a:prstGeom prst="rect">
            <a:avLst/>
          </a:prstGeom>
          <a:solidFill>
            <a:srgbClr val="F47F26"/>
          </a:solidFill>
          <a:ln>
            <a:noFill/>
          </a:ln>
        </p:spPr>
        <p:txBody>
          <a:bodyPr wrap="square" rtlCol="0">
            <a:spAutoFit/>
          </a:bodyPr>
          <a:lstStyle/>
          <a:p>
            <a:r>
              <a:rPr lang="es-ES">
                <a:solidFill>
                  <a:schemeClr val="bg1"/>
                </a:solidFill>
                <a:latin typeface="FRUTIGER LT 45 LIGHT" panose="02000503000000000000" pitchFamily="2" charset="0"/>
              </a:rPr>
              <a:t>DRX-</a:t>
            </a:r>
            <a:r>
              <a:rPr lang="es-ES" err="1">
                <a:solidFill>
                  <a:schemeClr val="bg1"/>
                </a:solidFill>
                <a:latin typeface="FRUTIGER LT 45 LIGHT" panose="02000503000000000000" pitchFamily="2" charset="0"/>
              </a:rPr>
              <a:t>Revolution</a:t>
            </a:r>
            <a:r>
              <a:rPr lang="es-ES">
                <a:solidFill>
                  <a:schemeClr val="bg1"/>
                </a:solidFill>
                <a:latin typeface="FRUTIGER LT 45 LIGHT" panose="02000503000000000000" pitchFamily="2" charset="0"/>
              </a:rPr>
              <a:t> con DRX-LC</a:t>
            </a:r>
            <a:endParaRPr lang="en-MX">
              <a:solidFill>
                <a:schemeClr val="bg1"/>
              </a:solidFill>
              <a:latin typeface="FRUTIGER LT 45 LIGHT" panose="02000503000000000000" pitchFamily="2" charset="0"/>
            </a:endParaRPr>
          </a:p>
        </p:txBody>
      </p:sp>
      <p:sp>
        <p:nvSpPr>
          <p:cNvPr id="269" name="Feature 4">
            <a:hlinkClick r:id="rId29" action="ppaction://hlinksldjump"/>
            <a:extLst>
              <a:ext uri="{FF2B5EF4-FFF2-40B4-BE49-F238E27FC236}">
                <a16:creationId xmlns:a16="http://schemas.microsoft.com/office/drawing/2014/main" id="{66E5DEE8-18D4-2813-9B99-6912A4C3A6EC}"/>
              </a:ext>
            </a:extLst>
          </p:cNvPr>
          <p:cNvSpPr txBox="1"/>
          <p:nvPr/>
        </p:nvSpPr>
        <p:spPr>
          <a:xfrm>
            <a:off x="14399801" y="4026969"/>
            <a:ext cx="3594988" cy="369332"/>
          </a:xfrm>
          <a:prstGeom prst="rect">
            <a:avLst/>
          </a:prstGeom>
          <a:solidFill>
            <a:srgbClr val="F8A633"/>
          </a:solidFill>
          <a:ln>
            <a:noFill/>
          </a:ln>
        </p:spPr>
        <p:txBody>
          <a:bodyPr wrap="square" rtlCol="0">
            <a:spAutoFit/>
          </a:bodyPr>
          <a:lstStyle/>
          <a:p>
            <a:r>
              <a:rPr lang="es-ES">
                <a:solidFill>
                  <a:schemeClr val="bg1"/>
                </a:solidFill>
                <a:latin typeface="FRUTIGER LT 45 LIGHT" panose="02000503000000000000" pitchFamily="2" charset="0"/>
              </a:rPr>
              <a:t>EVP Plus</a:t>
            </a:r>
            <a:endParaRPr lang="en-MX">
              <a:solidFill>
                <a:schemeClr val="bg1"/>
              </a:solidFill>
              <a:latin typeface="FRUTIGER LT 45 LIGHT" panose="02000503000000000000" pitchFamily="2" charset="0"/>
            </a:endParaRPr>
          </a:p>
        </p:txBody>
      </p:sp>
      <p:sp>
        <p:nvSpPr>
          <p:cNvPr id="270" name="Feature 5">
            <a:hlinkClick r:id="rId30" action="ppaction://hlinksldjump"/>
            <a:extLst>
              <a:ext uri="{FF2B5EF4-FFF2-40B4-BE49-F238E27FC236}">
                <a16:creationId xmlns:a16="http://schemas.microsoft.com/office/drawing/2014/main" id="{E03B9944-5765-E32A-73D5-877F728C6C20}"/>
              </a:ext>
            </a:extLst>
          </p:cNvPr>
          <p:cNvSpPr txBox="1"/>
          <p:nvPr/>
        </p:nvSpPr>
        <p:spPr>
          <a:xfrm>
            <a:off x="14399801" y="4443160"/>
            <a:ext cx="3594988"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Bone</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Suppression</a:t>
            </a:r>
            <a:endParaRPr lang="en-MX">
              <a:solidFill>
                <a:schemeClr val="bg1"/>
              </a:solidFill>
              <a:latin typeface="FRUTIGER LT 45 LIGHT" panose="02000503000000000000" pitchFamily="2" charset="0"/>
            </a:endParaRPr>
          </a:p>
        </p:txBody>
      </p:sp>
      <p:sp>
        <p:nvSpPr>
          <p:cNvPr id="271" name="Feature 6">
            <a:hlinkClick r:id="rId31" action="ppaction://hlinksldjump"/>
            <a:extLst>
              <a:ext uri="{FF2B5EF4-FFF2-40B4-BE49-F238E27FC236}">
                <a16:creationId xmlns:a16="http://schemas.microsoft.com/office/drawing/2014/main" id="{43E6A34F-DED5-E9A1-101E-C21D4E86EBA5}"/>
              </a:ext>
            </a:extLst>
          </p:cNvPr>
          <p:cNvSpPr txBox="1"/>
          <p:nvPr/>
        </p:nvSpPr>
        <p:spPr>
          <a:xfrm>
            <a:off x="14399801" y="4859351"/>
            <a:ext cx="3594988"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Tube</a:t>
            </a:r>
            <a:r>
              <a:rPr lang="es-ES">
                <a:solidFill>
                  <a:schemeClr val="bg1"/>
                </a:solidFill>
                <a:latin typeface="FRUTIGER LT 45 LIGHT" panose="02000503000000000000" pitchFamily="2" charset="0"/>
              </a:rPr>
              <a:t> and Line </a:t>
            </a:r>
            <a:r>
              <a:rPr lang="es-ES" err="1">
                <a:solidFill>
                  <a:schemeClr val="bg1"/>
                </a:solidFill>
                <a:latin typeface="FRUTIGER LT 45 LIGHT" panose="02000503000000000000" pitchFamily="2" charset="0"/>
              </a:rPr>
              <a:t>Enhancement</a:t>
            </a:r>
            <a:endParaRPr lang="en-MX">
              <a:solidFill>
                <a:schemeClr val="bg1"/>
              </a:solidFill>
              <a:latin typeface="FRUTIGER LT 45 LIGHT" panose="02000503000000000000" pitchFamily="2" charset="0"/>
            </a:endParaRPr>
          </a:p>
        </p:txBody>
      </p:sp>
      <p:sp>
        <p:nvSpPr>
          <p:cNvPr id="272" name="Feature 7">
            <a:hlinkClick r:id="rId32" action="ppaction://hlinksldjump"/>
            <a:extLst>
              <a:ext uri="{FF2B5EF4-FFF2-40B4-BE49-F238E27FC236}">
                <a16:creationId xmlns:a16="http://schemas.microsoft.com/office/drawing/2014/main" id="{C1B6BA58-37A4-1359-B32D-94A0CA8B5950}"/>
              </a:ext>
            </a:extLst>
          </p:cNvPr>
          <p:cNvSpPr txBox="1"/>
          <p:nvPr/>
        </p:nvSpPr>
        <p:spPr>
          <a:xfrm>
            <a:off x="14399801" y="5275542"/>
            <a:ext cx="3594988"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Pneumothorax</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Visualization</a:t>
            </a:r>
            <a:endParaRPr lang="en-MX">
              <a:solidFill>
                <a:schemeClr val="bg1"/>
              </a:solidFill>
              <a:latin typeface="FRUTIGER LT 45 LIGHT" panose="02000503000000000000" pitchFamily="2" charset="0"/>
            </a:endParaRPr>
          </a:p>
        </p:txBody>
      </p:sp>
      <p:sp>
        <p:nvSpPr>
          <p:cNvPr id="273" name="Feature 8">
            <a:hlinkClick r:id="rId31" action="ppaction://hlinksldjump"/>
            <a:extLst>
              <a:ext uri="{FF2B5EF4-FFF2-40B4-BE49-F238E27FC236}">
                <a16:creationId xmlns:a16="http://schemas.microsoft.com/office/drawing/2014/main" id="{D64F8296-A7EB-F0AD-D16A-EC27FC65CE2B}"/>
              </a:ext>
            </a:extLst>
          </p:cNvPr>
          <p:cNvSpPr txBox="1"/>
          <p:nvPr/>
        </p:nvSpPr>
        <p:spPr>
          <a:xfrm>
            <a:off x="14399801" y="5691733"/>
            <a:ext cx="3594988"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SmartGrid</a:t>
            </a:r>
            <a:endParaRPr lang="en-MX">
              <a:solidFill>
                <a:schemeClr val="bg1"/>
              </a:solidFill>
              <a:latin typeface="FRUTIGER LT 45 LIGHT" panose="02000503000000000000" pitchFamily="2" charset="0"/>
            </a:endParaRPr>
          </a:p>
        </p:txBody>
      </p:sp>
      <p:sp>
        <p:nvSpPr>
          <p:cNvPr id="274" name="TextBox 273">
            <a:extLst>
              <a:ext uri="{FF2B5EF4-FFF2-40B4-BE49-F238E27FC236}">
                <a16:creationId xmlns:a16="http://schemas.microsoft.com/office/drawing/2014/main" id="{EE8EEFAB-DFDE-05DE-4140-212E16005DC0}"/>
              </a:ext>
            </a:extLst>
          </p:cNvPr>
          <p:cNvSpPr txBox="1"/>
          <p:nvPr/>
        </p:nvSpPr>
        <p:spPr>
          <a:xfrm>
            <a:off x="14399800" y="3766904"/>
            <a:ext cx="1494338" cy="276999"/>
          </a:xfrm>
          <a:prstGeom prst="rect">
            <a:avLst/>
          </a:prstGeom>
          <a:noFill/>
        </p:spPr>
        <p:txBody>
          <a:bodyPr wrap="square" rtlCol="0">
            <a:spAutoFit/>
          </a:bodyPr>
          <a:lstStyle/>
          <a:p>
            <a:r>
              <a:rPr lang="en-MX" sz="1200" b="1" dirty="0">
                <a:latin typeface="FRUTIGER LT 45 LIGHT" panose="02000503000000000000" pitchFamily="2" charset="0"/>
              </a:rPr>
              <a:t>Software</a:t>
            </a:r>
          </a:p>
        </p:txBody>
      </p:sp>
      <p:sp>
        <p:nvSpPr>
          <p:cNvPr id="275" name="TextBox 274">
            <a:extLst>
              <a:ext uri="{FF2B5EF4-FFF2-40B4-BE49-F238E27FC236}">
                <a16:creationId xmlns:a16="http://schemas.microsoft.com/office/drawing/2014/main" id="{13A8526B-7B6A-D590-6D03-923E32EAAEF1}"/>
              </a:ext>
            </a:extLst>
          </p:cNvPr>
          <p:cNvSpPr txBox="1"/>
          <p:nvPr/>
        </p:nvSpPr>
        <p:spPr>
          <a:xfrm>
            <a:off x="14426459" y="3078028"/>
            <a:ext cx="3162753" cy="276999"/>
          </a:xfrm>
          <a:prstGeom prst="rect">
            <a:avLst/>
          </a:prstGeom>
          <a:noFill/>
        </p:spPr>
        <p:txBody>
          <a:bodyPr wrap="square" rtlCol="0">
            <a:spAutoFit/>
          </a:bodyPr>
          <a:lstStyle/>
          <a:p>
            <a:r>
              <a:rPr lang="es-MX" sz="1200" b="1" dirty="0">
                <a:latin typeface="FRUTIGER LT 45 LIGHT" panose="02000503000000000000" pitchFamily="2" charset="0"/>
              </a:rPr>
              <a:t>Ve el DRX-Revolution en acción</a:t>
            </a:r>
            <a:endParaRPr lang="en-MX" sz="1200" b="1" dirty="0">
              <a:latin typeface="FRUTIGER LT 45 LIGHT" panose="02000503000000000000" pitchFamily="2" charset="0"/>
            </a:endParaRPr>
          </a:p>
        </p:txBody>
      </p:sp>
      <p:sp>
        <p:nvSpPr>
          <p:cNvPr id="276" name="Feature 8">
            <a:hlinkClick r:id="rId33" action="ppaction://hlinksldjump"/>
            <a:extLst>
              <a:ext uri="{FF2B5EF4-FFF2-40B4-BE49-F238E27FC236}">
                <a16:creationId xmlns:a16="http://schemas.microsoft.com/office/drawing/2014/main" id="{7F35696F-39F6-187D-95CD-B7CBA296E08F}"/>
              </a:ext>
            </a:extLst>
          </p:cNvPr>
          <p:cNvSpPr txBox="1"/>
          <p:nvPr/>
        </p:nvSpPr>
        <p:spPr>
          <a:xfrm>
            <a:off x="14399801" y="6107924"/>
            <a:ext cx="3594988" cy="369332"/>
          </a:xfrm>
          <a:prstGeom prst="rect">
            <a:avLst/>
          </a:prstGeom>
          <a:solidFill>
            <a:srgbClr val="F8A633"/>
          </a:solidFill>
          <a:ln>
            <a:noFill/>
          </a:ln>
        </p:spPr>
        <p:txBody>
          <a:bodyPr wrap="square" rtlCol="0">
            <a:spAutoFit/>
          </a:bodyPr>
          <a:lstStyle/>
          <a:p>
            <a:r>
              <a:rPr lang="en-US">
                <a:solidFill>
                  <a:schemeClr val="bg1"/>
                </a:solidFill>
                <a:latin typeface="FRUTIGER LT 45 LIGHT" panose="02000503000000000000" pitchFamily="2" charset="0"/>
              </a:rPr>
              <a:t>Smart Noise Cancellation</a:t>
            </a:r>
          </a:p>
        </p:txBody>
      </p:sp>
      <p:sp>
        <p:nvSpPr>
          <p:cNvPr id="277" name="Features 1">
            <a:hlinkClick r:id="rId34" action="ppaction://hlinksldjump"/>
            <a:extLst>
              <a:ext uri="{FF2B5EF4-FFF2-40B4-BE49-F238E27FC236}">
                <a16:creationId xmlns:a16="http://schemas.microsoft.com/office/drawing/2014/main" id="{79D79F00-D9E7-1EF0-25BA-907D2714EB8F}"/>
              </a:ext>
            </a:extLst>
          </p:cNvPr>
          <p:cNvSpPr txBox="1"/>
          <p:nvPr/>
        </p:nvSpPr>
        <p:spPr>
          <a:xfrm>
            <a:off x="14399800" y="1839408"/>
            <a:ext cx="3594988" cy="369332"/>
          </a:xfrm>
          <a:prstGeom prst="rect">
            <a:avLst/>
          </a:prstGeom>
          <a:solidFill>
            <a:schemeClr val="accent2">
              <a:lumMod val="75000"/>
            </a:schemeClr>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Mejoras</a:t>
            </a:r>
            <a:endPar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grpSp>
        <p:nvGrpSpPr>
          <p:cNvPr id="278" name="Group 277">
            <a:extLst>
              <a:ext uri="{FF2B5EF4-FFF2-40B4-BE49-F238E27FC236}">
                <a16:creationId xmlns:a16="http://schemas.microsoft.com/office/drawing/2014/main" id="{466AA497-7011-F450-710E-CF156FF9A720}"/>
              </a:ext>
            </a:extLst>
          </p:cNvPr>
          <p:cNvGrpSpPr/>
          <p:nvPr/>
        </p:nvGrpSpPr>
        <p:grpSpPr>
          <a:xfrm>
            <a:off x="13973603" y="1474390"/>
            <a:ext cx="585417" cy="527890"/>
            <a:chOff x="8252135" y="1474390"/>
            <a:chExt cx="585417" cy="527890"/>
          </a:xfrm>
        </p:grpSpPr>
        <p:sp>
          <p:nvSpPr>
            <p:cNvPr id="279" name="Oval 278">
              <a:extLst>
                <a:ext uri="{FF2B5EF4-FFF2-40B4-BE49-F238E27FC236}">
                  <a16:creationId xmlns:a16="http://schemas.microsoft.com/office/drawing/2014/main" id="{C5D05F5F-F51F-7740-33E9-9AC43537B80B}"/>
                </a:ext>
              </a:extLst>
            </p:cNvPr>
            <p:cNvSpPr/>
            <p:nvPr/>
          </p:nvSpPr>
          <p:spPr>
            <a:xfrm rot="20002034">
              <a:off x="8281607" y="1474390"/>
              <a:ext cx="526472" cy="527890"/>
            </a:xfrm>
            <a:prstGeom prst="ellipse">
              <a:avLst/>
            </a:prstGeom>
            <a:ln>
              <a:solidFill>
                <a:schemeClr val="accent2">
                  <a:lumMod val="60000"/>
                  <a:lumOff val="40000"/>
                </a:schemeClr>
              </a:solid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80" name="TextBox 279">
              <a:extLst>
                <a:ext uri="{FF2B5EF4-FFF2-40B4-BE49-F238E27FC236}">
                  <a16:creationId xmlns:a16="http://schemas.microsoft.com/office/drawing/2014/main" id="{8ED94CCA-8C8E-E273-E080-1DCCB59557F9}"/>
                </a:ext>
              </a:extLst>
            </p:cNvPr>
            <p:cNvSpPr txBox="1"/>
            <p:nvPr/>
          </p:nvSpPr>
          <p:spPr>
            <a:xfrm rot="20002034">
              <a:off x="8252135" y="1584447"/>
              <a:ext cx="585417"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MX" sz="1400" b="1" i="0" u="none" strike="noStrike" kern="1200" cap="none" spc="0" normalizeH="0" baseline="0" noProof="0" dirty="0">
                  <a:ln>
                    <a:noFill/>
                  </a:ln>
                  <a:solidFill>
                    <a:prstClr val="white"/>
                  </a:solidFill>
                  <a:effectLst/>
                  <a:uLnTx/>
                  <a:uFillTx/>
                  <a:latin typeface="Aptos" panose="02110004020202020204"/>
                  <a:ea typeface="+mn-ea"/>
                  <a:cs typeface="+mn-cs"/>
                </a:rPr>
                <a:t>NEW</a:t>
              </a:r>
              <a:endParaRPr kumimoji="0" lang="en-US" sz="1400" b="1" i="0" u="none" strike="noStrike" kern="1200" cap="none" spc="0" normalizeH="0" baseline="0" noProof="0" dirty="0">
                <a:ln>
                  <a:noFill/>
                </a:ln>
                <a:solidFill>
                  <a:prstClr val="white"/>
                </a:solidFill>
                <a:effectLst/>
                <a:uLnTx/>
                <a:uFillTx/>
                <a:latin typeface="Aptos" panose="02110004020202020204"/>
                <a:ea typeface="+mn-ea"/>
                <a:cs typeface="+mn-cs"/>
              </a:endParaRPr>
            </a:p>
          </p:txBody>
        </p:sp>
      </p:grpSp>
      <p:sp>
        <p:nvSpPr>
          <p:cNvPr id="186" name="Menu Background">
            <a:extLst>
              <a:ext uri="{FF2B5EF4-FFF2-40B4-BE49-F238E27FC236}">
                <a16:creationId xmlns:a16="http://schemas.microsoft.com/office/drawing/2014/main" id="{BAB3032E-53C7-354D-6AE2-F00AAF571F5B}"/>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87" name="Menu End Presentation">
            <a:hlinkClick r:id="" action="ppaction://hlinkshowjump?jump=lastslide"/>
            <a:extLst>
              <a:ext uri="{FF2B5EF4-FFF2-40B4-BE49-F238E27FC236}">
                <a16:creationId xmlns:a16="http://schemas.microsoft.com/office/drawing/2014/main" id="{EC66E5C1-43CD-B4BD-70AD-4B106F8A7B6B}"/>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88" name="Menu Portafolio">
            <a:hlinkClick r:id="rId35" action="ppaction://hlinksldjump"/>
            <a:extLst>
              <a:ext uri="{FF2B5EF4-FFF2-40B4-BE49-F238E27FC236}">
                <a16:creationId xmlns:a16="http://schemas.microsoft.com/office/drawing/2014/main" id="{7FE1D97A-7367-CC5D-36DE-372AE74EE668}"/>
              </a:ext>
            </a:extLst>
          </p:cNvPr>
          <p:cNvSpPr txBox="1"/>
          <p:nvPr/>
        </p:nvSpPr>
        <p:spPr>
          <a:xfrm>
            <a:off x="9015440"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89" name="Menu Detector">
            <a:hlinkClick r:id="rId36" action="ppaction://hlinksldjump"/>
            <a:extLst>
              <a:ext uri="{FF2B5EF4-FFF2-40B4-BE49-F238E27FC236}">
                <a16:creationId xmlns:a16="http://schemas.microsoft.com/office/drawing/2014/main" id="{78BF65B9-7AB8-5C45-FA1B-D2E4E8501F49}"/>
              </a:ext>
            </a:extLst>
          </p:cNvPr>
          <p:cNvSpPr txBox="1"/>
          <p:nvPr/>
        </p:nvSpPr>
        <p:spPr>
          <a:xfrm>
            <a:off x="7809585"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90" name="Menu Fun Fact">
            <a:hlinkClick r:id="rId37" action="ppaction://hlinksldjump"/>
            <a:extLst>
              <a:ext uri="{FF2B5EF4-FFF2-40B4-BE49-F238E27FC236}">
                <a16:creationId xmlns:a16="http://schemas.microsoft.com/office/drawing/2014/main" id="{A6634B37-3183-10B1-CA54-3B6BB91889E2}"/>
              </a:ext>
            </a:extLst>
          </p:cNvPr>
          <p:cNvSpPr txBox="1"/>
          <p:nvPr/>
        </p:nvSpPr>
        <p:spPr>
          <a:xfrm>
            <a:off x="6603730"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Dato Curioso</a:t>
            </a:r>
          </a:p>
        </p:txBody>
      </p:sp>
      <p:sp>
        <p:nvSpPr>
          <p:cNvPr id="191" name="Menu Photo Gallery">
            <a:hlinkClick r:id="rId38" action="ppaction://hlinksldjump"/>
            <a:extLst>
              <a:ext uri="{FF2B5EF4-FFF2-40B4-BE49-F238E27FC236}">
                <a16:creationId xmlns:a16="http://schemas.microsoft.com/office/drawing/2014/main" id="{0AB37D9A-395F-48AB-6DA4-94399F400F0D}"/>
              </a:ext>
            </a:extLst>
          </p:cNvPr>
          <p:cNvSpPr txBox="1"/>
          <p:nvPr/>
        </p:nvSpPr>
        <p:spPr>
          <a:xfrm>
            <a:off x="5397875"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92" name="Menu Benefits">
            <a:hlinkClick r:id="rId39" action="ppaction://hlinksldjump"/>
            <a:extLst>
              <a:ext uri="{FF2B5EF4-FFF2-40B4-BE49-F238E27FC236}">
                <a16:creationId xmlns:a16="http://schemas.microsoft.com/office/drawing/2014/main" id="{5C3698F3-123F-4FB9-1381-7325F8CFA472}"/>
              </a:ext>
            </a:extLst>
          </p:cNvPr>
          <p:cNvSpPr txBox="1"/>
          <p:nvPr/>
        </p:nvSpPr>
        <p:spPr>
          <a:xfrm>
            <a:off x="4192020"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93" name="Menu Features">
            <a:hlinkClick r:id="rId40" action="ppaction://hlinksldjump"/>
            <a:extLst>
              <a:ext uri="{FF2B5EF4-FFF2-40B4-BE49-F238E27FC236}">
                <a16:creationId xmlns:a16="http://schemas.microsoft.com/office/drawing/2014/main" id="{A7894C86-8C57-D7CD-3698-1BB30C944380}"/>
              </a:ext>
            </a:extLst>
          </p:cNvPr>
          <p:cNvSpPr txBox="1"/>
          <p:nvPr/>
        </p:nvSpPr>
        <p:spPr>
          <a:xfrm>
            <a:off x="2986165"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Características</a:t>
            </a:r>
          </a:p>
        </p:txBody>
      </p:sp>
      <p:sp>
        <p:nvSpPr>
          <p:cNvPr id="194" name="Menu Specifications">
            <a:hlinkClick r:id="rId7" action="ppaction://hlinksldjump"/>
            <a:extLst>
              <a:ext uri="{FF2B5EF4-FFF2-40B4-BE49-F238E27FC236}">
                <a16:creationId xmlns:a16="http://schemas.microsoft.com/office/drawing/2014/main" id="{7EDBD9DF-51B2-6A1A-A47A-B89C1C113819}"/>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dirty="0">
                <a:solidFill>
                  <a:schemeClr val="tx1"/>
                </a:solidFill>
              </a:rPr>
              <a:t>Especificaciones técnicas</a:t>
            </a:r>
          </a:p>
        </p:txBody>
      </p:sp>
      <p:pic>
        <p:nvPicPr>
          <p:cNvPr id="195" name="Carestream Logo Menu">
            <a:hlinkClick r:id="" action="ppaction://hlinkshowjump?jump=firstslide"/>
            <a:extLst>
              <a:ext uri="{FF2B5EF4-FFF2-40B4-BE49-F238E27FC236}">
                <a16:creationId xmlns:a16="http://schemas.microsoft.com/office/drawing/2014/main" id="{7E2214FB-12AF-4A39-9899-A9B83354F4BD}"/>
              </a:ext>
            </a:extLst>
          </p:cNvPr>
          <p:cNvPicPr>
            <a:picLocks noChangeAspect="1"/>
          </p:cNvPicPr>
          <p:nvPr/>
        </p:nvPicPr>
        <p:blipFill>
          <a:blip r:embed="rId41" cstate="screen">
            <a:extLst>
              <a:ext uri="{28A0092B-C50C-407E-A947-70E740481C1C}">
                <a14:useLocalDpi xmlns:a14="http://schemas.microsoft.com/office/drawing/2010/main"/>
              </a:ext>
            </a:extLst>
          </a:blip>
          <a:stretch>
            <a:fillRect/>
          </a:stretch>
        </p:blipFill>
        <p:spPr>
          <a:xfrm>
            <a:off x="428647" y="210294"/>
            <a:ext cx="1209137" cy="208220"/>
          </a:xfrm>
          <a:prstGeom prst="rect">
            <a:avLst/>
          </a:prstGeom>
        </p:spPr>
      </p:pic>
      <p:grpSp>
        <p:nvGrpSpPr>
          <p:cNvPr id="281" name="DETECTORS">
            <a:extLst>
              <a:ext uri="{FF2B5EF4-FFF2-40B4-BE49-F238E27FC236}">
                <a16:creationId xmlns:a16="http://schemas.microsoft.com/office/drawing/2014/main" id="{D93B0540-2496-35EB-8519-8B11093E9FCC}"/>
              </a:ext>
            </a:extLst>
          </p:cNvPr>
          <p:cNvGrpSpPr/>
          <p:nvPr/>
        </p:nvGrpSpPr>
        <p:grpSpPr>
          <a:xfrm>
            <a:off x="-7890919" y="4139232"/>
            <a:ext cx="2042338" cy="2120888"/>
            <a:chOff x="5247304" y="4372963"/>
            <a:chExt cx="2042338" cy="2120888"/>
          </a:xfrm>
        </p:grpSpPr>
        <p:sp>
          <p:nvSpPr>
            <p:cNvPr id="282" name="Rectangulo Detectors">
              <a:hlinkClick r:id="rId42" action="ppaction://hlinksldjump"/>
              <a:extLst>
                <a:ext uri="{FF2B5EF4-FFF2-40B4-BE49-F238E27FC236}">
                  <a16:creationId xmlns:a16="http://schemas.microsoft.com/office/drawing/2014/main" id="{A79A438B-84F0-A8D0-03B8-08BC3819354D}"/>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83" name="TextBox Detectors">
              <a:hlinkClick r:id="rId42" action="ppaction://hlinksldjump"/>
              <a:extLst>
                <a:ext uri="{FF2B5EF4-FFF2-40B4-BE49-F238E27FC236}">
                  <a16:creationId xmlns:a16="http://schemas.microsoft.com/office/drawing/2014/main" id="{45F7FB8C-521A-EA88-95A8-ED8838CDD1FA}"/>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84" name="Product image Detectors">
              <a:hlinkClick r:id="rId42" action="ppaction://hlinksldjump"/>
              <a:extLst>
                <a:ext uri="{FF2B5EF4-FFF2-40B4-BE49-F238E27FC236}">
                  <a16:creationId xmlns:a16="http://schemas.microsoft.com/office/drawing/2014/main" id="{B2A9BDE3-C4A7-9EA4-1E4B-6F177BE79D3B}"/>
                </a:ext>
              </a:extLst>
            </p:cNvPr>
            <p:cNvPicPr>
              <a:picLocks noChangeAspect="1"/>
            </p:cNvPicPr>
            <p:nvPr/>
          </p:nvPicPr>
          <p:blipFill>
            <a:blip r:embed="rId43"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150417723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482" fill="hold"/>
                                        <p:tgtEl>
                                          <p:spTgt spid="14"/>
                                        </p:tgtEl>
                                      </p:cBhvr>
                                    </p:cmd>
                                  </p:childTnLst>
                                </p:cTn>
                              </p:par>
                              <p:par>
                                <p:cTn id="7" presetID="22" presetClass="entr" presetSubtype="2" fill="hold" grpId="0" nodeType="withEffect">
                                  <p:stCondLst>
                                    <p:cond delay="0"/>
                                  </p:stCondLst>
                                  <p:childTnLst>
                                    <p:set>
                                      <p:cBhvr>
                                        <p:cTn id="8" dur="1" fill="hold">
                                          <p:stCondLst>
                                            <p:cond delay="0"/>
                                          </p:stCondLst>
                                        </p:cTn>
                                        <p:tgtEl>
                                          <p:spTgt spid="185"/>
                                        </p:tgtEl>
                                        <p:attrNameLst>
                                          <p:attrName>style.visibility</p:attrName>
                                        </p:attrNameLst>
                                      </p:cBhvr>
                                      <p:to>
                                        <p:strVal val="visible"/>
                                      </p:to>
                                    </p:set>
                                    <p:animEffect transition="in" filter="wipe(right)">
                                      <p:cBhvr>
                                        <p:cTn id="9" dur="600"/>
                                        <p:tgtEl>
                                          <p:spTgt spid="185"/>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remove" display="0">
                  <p:stCondLst>
                    <p:cond delay="indefinite"/>
                  </p:stCondLst>
                </p:cTn>
                <p:tgtEl>
                  <p:spTgt spid="14"/>
                </p:tgtEl>
              </p:cMediaNode>
            </p:video>
            <p:seq concurrent="1" nextAc="seek">
              <p:cTn id="11" restart="whenNotActive" fill="hold" evtFilter="cancelBubble" nodeType="interactiveSeq">
                <p:stCondLst>
                  <p:cond evt="onClick" delay="0">
                    <p:tgtEl>
                      <p:spTgt spid="14"/>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14"/>
                                        </p:tgtEl>
                                      </p:cBhvr>
                                    </p:cmd>
                                  </p:childTnLst>
                                </p:cTn>
                              </p:par>
                            </p:childTnLst>
                          </p:cTn>
                        </p:par>
                      </p:childTnLst>
                    </p:cTn>
                  </p:par>
                </p:childTnLst>
              </p:cTn>
              <p:nextCondLst>
                <p:cond evt="onClick" delay="0">
                  <p:tgtEl>
                    <p:spTgt spid="14"/>
                  </p:tgtEl>
                </p:cond>
              </p:nextCondLst>
            </p:seq>
          </p:childTnLst>
        </p:cTn>
      </p:par>
    </p:tnLst>
    <p:bldLst>
      <p:bldP spid="185" grpId="0" animBg="1"/>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C077701-51CA-22A0-4033-50947AFA249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716905" y="1595564"/>
            <a:ext cx="4338345" cy="5004319"/>
          </a:xfrm>
          <a:prstGeom prst="rect">
            <a:avLst/>
          </a:prstGeom>
        </p:spPr>
      </p:pic>
      <p:sp>
        <p:nvSpPr>
          <p:cNvPr id="36" name="Features 1">
            <a:hlinkClick r:id="rId4" action="ppaction://hlinksldjump"/>
            <a:extLst>
              <a:ext uri="{FF2B5EF4-FFF2-40B4-BE49-F238E27FC236}">
                <a16:creationId xmlns:a16="http://schemas.microsoft.com/office/drawing/2014/main" id="{35A81AB6-6253-B554-01CF-693EB2CCAD59}"/>
              </a:ext>
            </a:extLst>
          </p:cNvPr>
          <p:cNvSpPr txBox="1"/>
          <p:nvPr/>
        </p:nvSpPr>
        <p:spPr>
          <a:xfrm>
            <a:off x="8678333" y="2252793"/>
            <a:ext cx="3594988" cy="369332"/>
          </a:xfrm>
          <a:prstGeom prst="rect">
            <a:avLst/>
          </a:prstGeom>
          <a:solidFill>
            <a:srgbClr val="F47F26"/>
          </a:solidFill>
          <a:ln>
            <a:noFill/>
          </a:ln>
        </p:spPr>
        <p:txBody>
          <a:bodyPr wrap="square" rtlCol="0">
            <a:spAutoFit/>
          </a:bodyPr>
          <a:lstStyle/>
          <a:p>
            <a:r>
              <a:rPr lang="es-ES" sz="1800" dirty="0">
                <a:solidFill>
                  <a:schemeClr val="bg1"/>
                </a:solidFill>
                <a:latin typeface="FRUTIGER LT 45 LIGHT" panose="02000503000000000000" pitchFamily="2" charset="0"/>
              </a:rPr>
              <a:t>Manejo desde el Cabezal del Tubo</a:t>
            </a:r>
            <a:endParaRPr lang="en-MX" sz="1800" dirty="0">
              <a:solidFill>
                <a:schemeClr val="bg1"/>
              </a:solidFill>
              <a:latin typeface="FRUTIGER LT 45 LIGHT" panose="02000503000000000000" pitchFamily="2" charset="0"/>
            </a:endParaRPr>
          </a:p>
        </p:txBody>
      </p:sp>
      <p:sp>
        <p:nvSpPr>
          <p:cNvPr id="40" name="Feature 2">
            <a:hlinkClick r:id="rId5" action="ppaction://hlinksldjump"/>
            <a:extLst>
              <a:ext uri="{FF2B5EF4-FFF2-40B4-BE49-F238E27FC236}">
                <a16:creationId xmlns:a16="http://schemas.microsoft.com/office/drawing/2014/main" id="{55980FC0-B1FC-6BB2-EBB3-2F24682AD587}"/>
              </a:ext>
            </a:extLst>
          </p:cNvPr>
          <p:cNvSpPr txBox="1"/>
          <p:nvPr/>
        </p:nvSpPr>
        <p:spPr>
          <a:xfrm>
            <a:off x="8678333" y="2668984"/>
            <a:ext cx="3594988"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Flujo de Trabajo</a:t>
            </a:r>
            <a:endParaRPr lang="en-MX">
              <a:solidFill>
                <a:schemeClr val="bg1"/>
              </a:solidFill>
              <a:latin typeface="FRUTIGER LT 45 LIGHT" panose="02000503000000000000" pitchFamily="2" charset="0"/>
            </a:endParaRPr>
          </a:p>
        </p:txBody>
      </p:sp>
      <p:sp>
        <p:nvSpPr>
          <p:cNvPr id="53" name="Feature 3">
            <a:hlinkClick r:id="rId6" action="ppaction://hlinksldjump"/>
            <a:extLst>
              <a:ext uri="{FF2B5EF4-FFF2-40B4-BE49-F238E27FC236}">
                <a16:creationId xmlns:a16="http://schemas.microsoft.com/office/drawing/2014/main" id="{38CF6C08-71A9-801F-0B4A-72F3F9FC611E}"/>
              </a:ext>
            </a:extLst>
          </p:cNvPr>
          <p:cNvSpPr txBox="1"/>
          <p:nvPr/>
        </p:nvSpPr>
        <p:spPr>
          <a:xfrm>
            <a:off x="8678333" y="3338093"/>
            <a:ext cx="3594988" cy="369332"/>
          </a:xfrm>
          <a:prstGeom prst="rect">
            <a:avLst/>
          </a:prstGeom>
          <a:solidFill>
            <a:srgbClr val="F47F26"/>
          </a:solidFill>
          <a:ln>
            <a:noFill/>
          </a:ln>
        </p:spPr>
        <p:txBody>
          <a:bodyPr wrap="square" rtlCol="0">
            <a:spAutoFit/>
          </a:bodyPr>
          <a:lstStyle/>
          <a:p>
            <a:r>
              <a:rPr lang="es-ES">
                <a:solidFill>
                  <a:schemeClr val="bg1"/>
                </a:solidFill>
                <a:latin typeface="FRUTIGER LT 45 LIGHT" panose="02000503000000000000" pitchFamily="2" charset="0"/>
              </a:rPr>
              <a:t>DRX-</a:t>
            </a:r>
            <a:r>
              <a:rPr lang="es-ES" err="1">
                <a:solidFill>
                  <a:schemeClr val="bg1"/>
                </a:solidFill>
                <a:latin typeface="FRUTIGER LT 45 LIGHT" panose="02000503000000000000" pitchFamily="2" charset="0"/>
              </a:rPr>
              <a:t>Revolution</a:t>
            </a:r>
            <a:r>
              <a:rPr lang="es-ES">
                <a:solidFill>
                  <a:schemeClr val="bg1"/>
                </a:solidFill>
                <a:latin typeface="FRUTIGER LT 45 LIGHT" panose="02000503000000000000" pitchFamily="2" charset="0"/>
              </a:rPr>
              <a:t> con DRX-LC</a:t>
            </a:r>
            <a:endParaRPr lang="en-MX">
              <a:solidFill>
                <a:schemeClr val="bg1"/>
              </a:solidFill>
              <a:latin typeface="FRUTIGER LT 45 LIGHT" panose="02000503000000000000" pitchFamily="2" charset="0"/>
            </a:endParaRPr>
          </a:p>
        </p:txBody>
      </p:sp>
      <p:sp>
        <p:nvSpPr>
          <p:cNvPr id="57" name="Feature 4">
            <a:hlinkClick r:id="rId7" action="ppaction://hlinksldjump"/>
            <a:extLst>
              <a:ext uri="{FF2B5EF4-FFF2-40B4-BE49-F238E27FC236}">
                <a16:creationId xmlns:a16="http://schemas.microsoft.com/office/drawing/2014/main" id="{03370874-CF9F-AA05-5F1A-371DE68B267F}"/>
              </a:ext>
            </a:extLst>
          </p:cNvPr>
          <p:cNvSpPr txBox="1"/>
          <p:nvPr/>
        </p:nvSpPr>
        <p:spPr>
          <a:xfrm>
            <a:off x="8678333" y="4026969"/>
            <a:ext cx="3594988" cy="369332"/>
          </a:xfrm>
          <a:prstGeom prst="rect">
            <a:avLst/>
          </a:prstGeom>
          <a:solidFill>
            <a:srgbClr val="F8A633"/>
          </a:solidFill>
          <a:ln>
            <a:noFill/>
          </a:ln>
        </p:spPr>
        <p:txBody>
          <a:bodyPr wrap="square" rtlCol="0">
            <a:spAutoFit/>
          </a:bodyPr>
          <a:lstStyle/>
          <a:p>
            <a:r>
              <a:rPr lang="es-ES">
                <a:solidFill>
                  <a:schemeClr val="bg1"/>
                </a:solidFill>
                <a:latin typeface="FRUTIGER LT 45 LIGHT" panose="02000503000000000000" pitchFamily="2" charset="0"/>
              </a:rPr>
              <a:t>EVP Plus</a:t>
            </a:r>
            <a:endParaRPr lang="en-MX">
              <a:solidFill>
                <a:schemeClr val="bg1"/>
              </a:solidFill>
              <a:latin typeface="FRUTIGER LT 45 LIGHT" panose="02000503000000000000" pitchFamily="2" charset="0"/>
            </a:endParaRPr>
          </a:p>
        </p:txBody>
      </p:sp>
      <p:sp>
        <p:nvSpPr>
          <p:cNvPr id="45" name="Feature 5">
            <a:hlinkClick r:id="rId8" action="ppaction://hlinksldjump"/>
            <a:extLst>
              <a:ext uri="{FF2B5EF4-FFF2-40B4-BE49-F238E27FC236}">
                <a16:creationId xmlns:a16="http://schemas.microsoft.com/office/drawing/2014/main" id="{41C74475-53CA-3BAD-C6AF-6EBF32BDCD9D}"/>
              </a:ext>
            </a:extLst>
          </p:cNvPr>
          <p:cNvSpPr txBox="1"/>
          <p:nvPr/>
        </p:nvSpPr>
        <p:spPr>
          <a:xfrm>
            <a:off x="8678333" y="4443160"/>
            <a:ext cx="3594988"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Bone</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Suppression</a:t>
            </a:r>
            <a:endParaRPr lang="en-MX">
              <a:solidFill>
                <a:schemeClr val="bg1"/>
              </a:solidFill>
              <a:latin typeface="FRUTIGER LT 45 LIGHT" panose="02000503000000000000" pitchFamily="2" charset="0"/>
            </a:endParaRPr>
          </a:p>
        </p:txBody>
      </p:sp>
      <p:sp>
        <p:nvSpPr>
          <p:cNvPr id="46" name="Feature 6">
            <a:hlinkClick r:id="rId9" action="ppaction://hlinksldjump"/>
            <a:extLst>
              <a:ext uri="{FF2B5EF4-FFF2-40B4-BE49-F238E27FC236}">
                <a16:creationId xmlns:a16="http://schemas.microsoft.com/office/drawing/2014/main" id="{0B94A2C2-3F23-3ECC-9771-569E49169EE9}"/>
              </a:ext>
            </a:extLst>
          </p:cNvPr>
          <p:cNvSpPr txBox="1"/>
          <p:nvPr/>
        </p:nvSpPr>
        <p:spPr>
          <a:xfrm>
            <a:off x="8678333" y="4859351"/>
            <a:ext cx="3594988"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Tube</a:t>
            </a:r>
            <a:r>
              <a:rPr lang="es-ES">
                <a:solidFill>
                  <a:schemeClr val="bg1"/>
                </a:solidFill>
                <a:latin typeface="FRUTIGER LT 45 LIGHT" panose="02000503000000000000" pitchFamily="2" charset="0"/>
              </a:rPr>
              <a:t> and Line </a:t>
            </a:r>
            <a:r>
              <a:rPr lang="es-ES" err="1">
                <a:solidFill>
                  <a:schemeClr val="bg1"/>
                </a:solidFill>
                <a:latin typeface="FRUTIGER LT 45 LIGHT" panose="02000503000000000000" pitchFamily="2" charset="0"/>
              </a:rPr>
              <a:t>Enhancement</a:t>
            </a:r>
            <a:endParaRPr lang="en-MX">
              <a:solidFill>
                <a:schemeClr val="bg1"/>
              </a:solidFill>
              <a:latin typeface="FRUTIGER LT 45 LIGHT" panose="02000503000000000000" pitchFamily="2" charset="0"/>
            </a:endParaRPr>
          </a:p>
        </p:txBody>
      </p:sp>
      <p:sp>
        <p:nvSpPr>
          <p:cNvPr id="47" name="Feature 7">
            <a:hlinkClick r:id="rId10" action="ppaction://hlinksldjump"/>
            <a:extLst>
              <a:ext uri="{FF2B5EF4-FFF2-40B4-BE49-F238E27FC236}">
                <a16:creationId xmlns:a16="http://schemas.microsoft.com/office/drawing/2014/main" id="{2DADAC5D-6DFF-E728-A14D-AEBBB4CD1C9B}"/>
              </a:ext>
            </a:extLst>
          </p:cNvPr>
          <p:cNvSpPr txBox="1"/>
          <p:nvPr/>
        </p:nvSpPr>
        <p:spPr>
          <a:xfrm>
            <a:off x="8678333" y="5275542"/>
            <a:ext cx="3594988"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Pneumothorax</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Visualization</a:t>
            </a:r>
            <a:endParaRPr lang="en-MX">
              <a:solidFill>
                <a:schemeClr val="bg1"/>
              </a:solidFill>
              <a:latin typeface="FRUTIGER LT 45 LIGHT" panose="02000503000000000000" pitchFamily="2" charset="0"/>
            </a:endParaRPr>
          </a:p>
        </p:txBody>
      </p:sp>
      <p:sp>
        <p:nvSpPr>
          <p:cNvPr id="48" name="Feature 8">
            <a:hlinkClick r:id="rId9" action="ppaction://hlinksldjump"/>
            <a:extLst>
              <a:ext uri="{FF2B5EF4-FFF2-40B4-BE49-F238E27FC236}">
                <a16:creationId xmlns:a16="http://schemas.microsoft.com/office/drawing/2014/main" id="{B2EA99C0-2F4E-618B-B65F-E9896CC09EF4}"/>
              </a:ext>
            </a:extLst>
          </p:cNvPr>
          <p:cNvSpPr txBox="1"/>
          <p:nvPr/>
        </p:nvSpPr>
        <p:spPr>
          <a:xfrm>
            <a:off x="8678333" y="5691733"/>
            <a:ext cx="3594988"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SmartGrid</a:t>
            </a:r>
            <a:endParaRPr lang="en-MX">
              <a:solidFill>
                <a:schemeClr val="bg1"/>
              </a:solidFill>
              <a:latin typeface="FRUTIGER LT 45 LIGHT" panose="02000503000000000000" pitchFamily="2" charset="0"/>
            </a:endParaRPr>
          </a:p>
        </p:txBody>
      </p:sp>
      <p:sp>
        <p:nvSpPr>
          <p:cNvPr id="79" name="TextBox 78">
            <a:extLst>
              <a:ext uri="{FF2B5EF4-FFF2-40B4-BE49-F238E27FC236}">
                <a16:creationId xmlns:a16="http://schemas.microsoft.com/office/drawing/2014/main" id="{30B824E9-1D12-7ACE-5598-FD053FD03CC9}"/>
              </a:ext>
            </a:extLst>
          </p:cNvPr>
          <p:cNvSpPr txBox="1"/>
          <p:nvPr/>
        </p:nvSpPr>
        <p:spPr>
          <a:xfrm>
            <a:off x="8678332" y="3766904"/>
            <a:ext cx="1494338" cy="276999"/>
          </a:xfrm>
          <a:prstGeom prst="rect">
            <a:avLst/>
          </a:prstGeom>
          <a:noFill/>
        </p:spPr>
        <p:txBody>
          <a:bodyPr wrap="square" rtlCol="0">
            <a:spAutoFit/>
          </a:bodyPr>
          <a:lstStyle/>
          <a:p>
            <a:r>
              <a:rPr lang="en-MX" sz="1200" b="1" dirty="0">
                <a:latin typeface="FRUTIGER LT 45 LIGHT" panose="02000503000000000000" pitchFamily="2" charset="0"/>
              </a:rPr>
              <a:t>Software</a:t>
            </a:r>
          </a:p>
        </p:txBody>
      </p:sp>
      <p:sp>
        <p:nvSpPr>
          <p:cNvPr id="80" name="TextBox 79">
            <a:extLst>
              <a:ext uri="{FF2B5EF4-FFF2-40B4-BE49-F238E27FC236}">
                <a16:creationId xmlns:a16="http://schemas.microsoft.com/office/drawing/2014/main" id="{DB60A728-E158-61BC-B3BD-07B32D583D87}"/>
              </a:ext>
            </a:extLst>
          </p:cNvPr>
          <p:cNvSpPr txBox="1"/>
          <p:nvPr/>
        </p:nvSpPr>
        <p:spPr>
          <a:xfrm>
            <a:off x="4983685" y="1476727"/>
            <a:ext cx="2230572" cy="400110"/>
          </a:xfrm>
          <a:prstGeom prst="rect">
            <a:avLst/>
          </a:prstGeom>
          <a:noFill/>
        </p:spPr>
        <p:txBody>
          <a:bodyPr wrap="square" rtlCol="0">
            <a:spAutoFit/>
          </a:bodyPr>
          <a:lstStyle/>
          <a:p>
            <a:pPr algn="r"/>
            <a:r>
              <a:rPr lang="es-MX" sz="2000" dirty="0">
                <a:solidFill>
                  <a:srgbClr val="F47F26"/>
                </a:solidFill>
                <a:latin typeface="FRUTIGER LT 45 LIGHT" panose="02000503000000000000" pitchFamily="2" charset="0"/>
              </a:rPr>
              <a:t>Características</a:t>
            </a:r>
          </a:p>
        </p:txBody>
      </p:sp>
      <p:sp>
        <p:nvSpPr>
          <p:cNvPr id="81" name="TextBox 80">
            <a:extLst>
              <a:ext uri="{FF2B5EF4-FFF2-40B4-BE49-F238E27FC236}">
                <a16:creationId xmlns:a16="http://schemas.microsoft.com/office/drawing/2014/main" id="{60892D5E-06CF-8093-2F95-E7ECAF47309F}"/>
              </a:ext>
            </a:extLst>
          </p:cNvPr>
          <p:cNvSpPr txBox="1"/>
          <p:nvPr/>
        </p:nvSpPr>
        <p:spPr>
          <a:xfrm>
            <a:off x="2777149" y="1124124"/>
            <a:ext cx="6637701" cy="461665"/>
          </a:xfrm>
          <a:prstGeom prst="rect">
            <a:avLst/>
          </a:prstGeom>
          <a:noFill/>
        </p:spPr>
        <p:txBody>
          <a:bodyPr wrap="square" rtlCol="0">
            <a:spAutoFit/>
          </a:bodyPr>
          <a:lstStyle/>
          <a:p>
            <a:pPr algn="ctr"/>
            <a:r>
              <a:rPr lang="en-US" sz="2400" b="1">
                <a:latin typeface="FRUTIGER LT 65" panose="02000503000000000000" pitchFamily="2" charset="0"/>
              </a:rPr>
              <a:t>DRX-Revolution</a:t>
            </a:r>
          </a:p>
        </p:txBody>
      </p:sp>
      <p:pic>
        <p:nvPicPr>
          <p:cNvPr id="134" name="Picture 133">
            <a:extLst>
              <a:ext uri="{FF2B5EF4-FFF2-40B4-BE49-F238E27FC236}">
                <a16:creationId xmlns:a16="http://schemas.microsoft.com/office/drawing/2014/main" id="{D3A972C3-F6B4-8762-4013-27BDCA2526DA}"/>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35" name="Picture 134">
            <a:extLst>
              <a:ext uri="{FF2B5EF4-FFF2-40B4-BE49-F238E27FC236}">
                <a16:creationId xmlns:a16="http://schemas.microsoft.com/office/drawing/2014/main" id="{9AE86393-D2C6-EF17-4930-3997F9E2E2A4}"/>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36" name="Picture 135">
            <a:extLst>
              <a:ext uri="{FF2B5EF4-FFF2-40B4-BE49-F238E27FC236}">
                <a16:creationId xmlns:a16="http://schemas.microsoft.com/office/drawing/2014/main" id="{DD492122-2070-3BAE-3AE2-66757C084EC8}"/>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37" name="Picture 136">
            <a:extLst>
              <a:ext uri="{FF2B5EF4-FFF2-40B4-BE49-F238E27FC236}">
                <a16:creationId xmlns:a16="http://schemas.microsoft.com/office/drawing/2014/main" id="{E05EFE08-3CB7-20B8-E849-9719B0E1A43F}"/>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38" name="Picture 137">
            <a:extLst>
              <a:ext uri="{FF2B5EF4-FFF2-40B4-BE49-F238E27FC236}">
                <a16:creationId xmlns:a16="http://schemas.microsoft.com/office/drawing/2014/main" id="{20B141A7-56D0-2023-83E6-FD96BF48FEAF}"/>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39" name="Picture 138">
            <a:extLst>
              <a:ext uri="{FF2B5EF4-FFF2-40B4-BE49-F238E27FC236}">
                <a16:creationId xmlns:a16="http://schemas.microsoft.com/office/drawing/2014/main" id="{410A8AFB-C0F1-8748-7018-2029F7F75364}"/>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0" name="Picture 139">
            <a:extLst>
              <a:ext uri="{FF2B5EF4-FFF2-40B4-BE49-F238E27FC236}">
                <a16:creationId xmlns:a16="http://schemas.microsoft.com/office/drawing/2014/main" id="{49706B0A-8AC1-83A5-6DFF-4F4DF796FEB8}"/>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1" name="Picture 140">
            <a:extLst>
              <a:ext uri="{FF2B5EF4-FFF2-40B4-BE49-F238E27FC236}">
                <a16:creationId xmlns:a16="http://schemas.microsoft.com/office/drawing/2014/main" id="{72C73BCF-4657-52ED-EB46-65DCFB2D1FD9}"/>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2" name="Picture 141">
            <a:extLst>
              <a:ext uri="{FF2B5EF4-FFF2-40B4-BE49-F238E27FC236}">
                <a16:creationId xmlns:a16="http://schemas.microsoft.com/office/drawing/2014/main" id="{14871EDD-22BC-DFD3-6255-8DD3141FB212}"/>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3" name="Picture 142">
            <a:extLst>
              <a:ext uri="{FF2B5EF4-FFF2-40B4-BE49-F238E27FC236}">
                <a16:creationId xmlns:a16="http://schemas.microsoft.com/office/drawing/2014/main" id="{9BC0D104-0A72-8198-CA43-05D33D83D9D8}"/>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4" name="Picture 143">
            <a:extLst>
              <a:ext uri="{FF2B5EF4-FFF2-40B4-BE49-F238E27FC236}">
                <a16:creationId xmlns:a16="http://schemas.microsoft.com/office/drawing/2014/main" id="{4322DF93-6C1C-FD0C-BEC1-7A50B3AF56E9}"/>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5" name="Picture 144">
            <a:extLst>
              <a:ext uri="{FF2B5EF4-FFF2-40B4-BE49-F238E27FC236}">
                <a16:creationId xmlns:a16="http://schemas.microsoft.com/office/drawing/2014/main" id="{F84E6E75-49BB-6AE1-FA48-685A465F371F}"/>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6" name="Picture 145">
            <a:extLst>
              <a:ext uri="{FF2B5EF4-FFF2-40B4-BE49-F238E27FC236}">
                <a16:creationId xmlns:a16="http://schemas.microsoft.com/office/drawing/2014/main" id="{6BD3F636-31DF-315E-2926-0AC7A2EBFEB5}"/>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7" name="Picture 146">
            <a:extLst>
              <a:ext uri="{FF2B5EF4-FFF2-40B4-BE49-F238E27FC236}">
                <a16:creationId xmlns:a16="http://schemas.microsoft.com/office/drawing/2014/main" id="{44C947BA-EA7B-C94D-4F86-32A0731DB916}"/>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8" name="Picture 147">
            <a:extLst>
              <a:ext uri="{FF2B5EF4-FFF2-40B4-BE49-F238E27FC236}">
                <a16:creationId xmlns:a16="http://schemas.microsoft.com/office/drawing/2014/main" id="{777D45BE-8255-3A6C-AFF8-030C19D4D936}"/>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9" name="Picture 148">
            <a:extLst>
              <a:ext uri="{FF2B5EF4-FFF2-40B4-BE49-F238E27FC236}">
                <a16:creationId xmlns:a16="http://schemas.microsoft.com/office/drawing/2014/main" id="{69778FFB-10B7-AF9B-08A2-267721B09782}"/>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0" name="Picture 149">
            <a:extLst>
              <a:ext uri="{FF2B5EF4-FFF2-40B4-BE49-F238E27FC236}">
                <a16:creationId xmlns:a16="http://schemas.microsoft.com/office/drawing/2014/main" id="{0FAA9E12-39C2-77C3-BB5B-29B941D81B37}"/>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1" name="Picture 150">
            <a:extLst>
              <a:ext uri="{FF2B5EF4-FFF2-40B4-BE49-F238E27FC236}">
                <a16:creationId xmlns:a16="http://schemas.microsoft.com/office/drawing/2014/main" id="{B26CE0B9-D643-3713-97D7-71911BAF784B}"/>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2" name="Picture 151">
            <a:extLst>
              <a:ext uri="{FF2B5EF4-FFF2-40B4-BE49-F238E27FC236}">
                <a16:creationId xmlns:a16="http://schemas.microsoft.com/office/drawing/2014/main" id="{CCF417E0-0DC5-14FC-173E-7370306AE156}"/>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3" name="Picture 152">
            <a:extLst>
              <a:ext uri="{FF2B5EF4-FFF2-40B4-BE49-F238E27FC236}">
                <a16:creationId xmlns:a16="http://schemas.microsoft.com/office/drawing/2014/main" id="{34C9B25E-B7A3-14DC-A153-F3D0C8BD9239}"/>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sp>
        <p:nvSpPr>
          <p:cNvPr id="2" name="TextBox 1">
            <a:extLst>
              <a:ext uri="{FF2B5EF4-FFF2-40B4-BE49-F238E27FC236}">
                <a16:creationId xmlns:a16="http://schemas.microsoft.com/office/drawing/2014/main" id="{C4F01084-C471-5DD8-7C24-4F984A1E50F7}"/>
              </a:ext>
            </a:extLst>
          </p:cNvPr>
          <p:cNvSpPr txBox="1"/>
          <p:nvPr/>
        </p:nvSpPr>
        <p:spPr>
          <a:xfrm>
            <a:off x="8704991" y="3078028"/>
            <a:ext cx="3162753" cy="276999"/>
          </a:xfrm>
          <a:prstGeom prst="rect">
            <a:avLst/>
          </a:prstGeom>
          <a:noFill/>
        </p:spPr>
        <p:txBody>
          <a:bodyPr wrap="square" rtlCol="0">
            <a:spAutoFit/>
          </a:bodyPr>
          <a:lstStyle/>
          <a:p>
            <a:r>
              <a:rPr lang="es-MX" sz="1200" b="1" dirty="0">
                <a:latin typeface="FRUTIGER LT 45 LIGHT" panose="02000503000000000000" pitchFamily="2" charset="0"/>
              </a:rPr>
              <a:t>Ve el DRX-Revolution en acción</a:t>
            </a:r>
            <a:endParaRPr lang="en-MX" sz="1200" b="1" dirty="0">
              <a:latin typeface="FRUTIGER LT 45 LIGHT" panose="02000503000000000000" pitchFamily="2" charset="0"/>
            </a:endParaRPr>
          </a:p>
        </p:txBody>
      </p:sp>
      <p:sp>
        <p:nvSpPr>
          <p:cNvPr id="4" name="Feature 8">
            <a:hlinkClick r:id="rId12" action="ppaction://hlinksldjump"/>
            <a:extLst>
              <a:ext uri="{FF2B5EF4-FFF2-40B4-BE49-F238E27FC236}">
                <a16:creationId xmlns:a16="http://schemas.microsoft.com/office/drawing/2014/main" id="{24E25DAD-DF4B-4B49-FFD4-6B2FD97486FE}"/>
              </a:ext>
            </a:extLst>
          </p:cNvPr>
          <p:cNvSpPr txBox="1"/>
          <p:nvPr/>
        </p:nvSpPr>
        <p:spPr>
          <a:xfrm>
            <a:off x="8678333" y="6107924"/>
            <a:ext cx="3594988" cy="369332"/>
          </a:xfrm>
          <a:prstGeom prst="rect">
            <a:avLst/>
          </a:prstGeom>
          <a:solidFill>
            <a:srgbClr val="F8A633"/>
          </a:solidFill>
          <a:ln>
            <a:noFill/>
          </a:ln>
        </p:spPr>
        <p:txBody>
          <a:bodyPr wrap="square" rtlCol="0">
            <a:spAutoFit/>
          </a:bodyPr>
          <a:lstStyle/>
          <a:p>
            <a:r>
              <a:rPr lang="en-US">
                <a:solidFill>
                  <a:schemeClr val="bg1"/>
                </a:solidFill>
                <a:latin typeface="FRUTIGER LT 45 LIGHT" panose="02000503000000000000" pitchFamily="2" charset="0"/>
              </a:rPr>
              <a:t>Smart Noise Cancellation</a:t>
            </a:r>
          </a:p>
        </p:txBody>
      </p:sp>
      <p:sp>
        <p:nvSpPr>
          <p:cNvPr id="5" name="Features 1">
            <a:hlinkClick r:id="rId13" action="ppaction://hlinksldjump"/>
            <a:extLst>
              <a:ext uri="{FF2B5EF4-FFF2-40B4-BE49-F238E27FC236}">
                <a16:creationId xmlns:a16="http://schemas.microsoft.com/office/drawing/2014/main" id="{C0886014-054C-8354-0E3A-0A4C63659684}"/>
              </a:ext>
            </a:extLst>
          </p:cNvPr>
          <p:cNvSpPr txBox="1"/>
          <p:nvPr/>
        </p:nvSpPr>
        <p:spPr>
          <a:xfrm>
            <a:off x="8678332" y="1839408"/>
            <a:ext cx="3594988" cy="369332"/>
          </a:xfrm>
          <a:prstGeom prst="rect">
            <a:avLst/>
          </a:prstGeom>
          <a:solidFill>
            <a:schemeClr val="accent2">
              <a:lumMod val="75000"/>
            </a:schemeClr>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Mejoras</a:t>
            </a:r>
            <a:endPar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grpSp>
        <p:nvGrpSpPr>
          <p:cNvPr id="9" name="Group 8">
            <a:extLst>
              <a:ext uri="{FF2B5EF4-FFF2-40B4-BE49-F238E27FC236}">
                <a16:creationId xmlns:a16="http://schemas.microsoft.com/office/drawing/2014/main" id="{2D493252-FE7C-2050-A3A1-DDE6E811365D}"/>
              </a:ext>
            </a:extLst>
          </p:cNvPr>
          <p:cNvGrpSpPr/>
          <p:nvPr/>
        </p:nvGrpSpPr>
        <p:grpSpPr>
          <a:xfrm>
            <a:off x="8252135" y="1474390"/>
            <a:ext cx="585417" cy="527890"/>
            <a:chOff x="8252135" y="1474390"/>
            <a:chExt cx="585417" cy="527890"/>
          </a:xfrm>
        </p:grpSpPr>
        <p:sp>
          <p:nvSpPr>
            <p:cNvPr id="7" name="Oval 6">
              <a:extLst>
                <a:ext uri="{FF2B5EF4-FFF2-40B4-BE49-F238E27FC236}">
                  <a16:creationId xmlns:a16="http://schemas.microsoft.com/office/drawing/2014/main" id="{C7768788-8EE5-DF1D-608E-506E054453A6}"/>
                </a:ext>
              </a:extLst>
            </p:cNvPr>
            <p:cNvSpPr/>
            <p:nvPr/>
          </p:nvSpPr>
          <p:spPr>
            <a:xfrm rot="20002034">
              <a:off x="8281607" y="1474390"/>
              <a:ext cx="526472" cy="527890"/>
            </a:xfrm>
            <a:prstGeom prst="ellipse">
              <a:avLst/>
            </a:prstGeom>
            <a:ln>
              <a:solidFill>
                <a:schemeClr val="accent2">
                  <a:lumMod val="60000"/>
                  <a:lumOff val="40000"/>
                </a:schemeClr>
              </a:solid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8" name="TextBox 7">
              <a:extLst>
                <a:ext uri="{FF2B5EF4-FFF2-40B4-BE49-F238E27FC236}">
                  <a16:creationId xmlns:a16="http://schemas.microsoft.com/office/drawing/2014/main" id="{75C51D4C-976D-A22A-C6A5-B38BC83720B4}"/>
                </a:ext>
              </a:extLst>
            </p:cNvPr>
            <p:cNvSpPr txBox="1"/>
            <p:nvPr/>
          </p:nvSpPr>
          <p:spPr>
            <a:xfrm rot="20002034">
              <a:off x="8252135" y="1584447"/>
              <a:ext cx="585417"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MX" sz="1400" b="1" i="0" u="none" strike="noStrike" kern="1200" cap="none" spc="0" normalizeH="0" baseline="0" noProof="0" dirty="0">
                  <a:ln>
                    <a:noFill/>
                  </a:ln>
                  <a:solidFill>
                    <a:prstClr val="white"/>
                  </a:solidFill>
                  <a:effectLst/>
                  <a:uLnTx/>
                  <a:uFillTx/>
                  <a:latin typeface="Aptos" panose="02110004020202020204"/>
                  <a:ea typeface="+mn-ea"/>
                  <a:cs typeface="+mn-cs"/>
                </a:rPr>
                <a:t>NEW</a:t>
              </a:r>
              <a:endParaRPr kumimoji="0" lang="en-US" sz="1400" b="1" i="0" u="none" strike="noStrike" kern="1200" cap="none" spc="0" normalizeH="0" baseline="0" noProof="0" dirty="0">
                <a:ln>
                  <a:noFill/>
                </a:ln>
                <a:solidFill>
                  <a:prstClr val="white"/>
                </a:solidFill>
                <a:effectLst/>
                <a:uLnTx/>
                <a:uFillTx/>
                <a:latin typeface="Aptos" panose="02110004020202020204"/>
                <a:ea typeface="+mn-ea"/>
                <a:cs typeface="+mn-cs"/>
              </a:endParaRPr>
            </a:p>
          </p:txBody>
        </p:sp>
      </p:grpSp>
      <p:sp>
        <p:nvSpPr>
          <p:cNvPr id="175" name="Subtitle New Features">
            <a:extLst>
              <a:ext uri="{FF2B5EF4-FFF2-40B4-BE49-F238E27FC236}">
                <a16:creationId xmlns:a16="http://schemas.microsoft.com/office/drawing/2014/main" id="{B82D39D3-8948-999E-EA87-B536D63EFC37}"/>
              </a:ext>
            </a:extLst>
          </p:cNvPr>
          <p:cNvSpPr txBox="1"/>
          <p:nvPr/>
        </p:nvSpPr>
        <p:spPr>
          <a:xfrm>
            <a:off x="13244422" y="1476727"/>
            <a:ext cx="2293149" cy="400110"/>
          </a:xfrm>
          <a:prstGeom prst="rect">
            <a:avLst/>
          </a:prstGeom>
          <a:noFill/>
        </p:spPr>
        <p:txBody>
          <a:bodyPr wrap="square" rtlCol="0">
            <a:spAutoFit/>
          </a:bodyPr>
          <a:lstStyle/>
          <a:p>
            <a:pPr algn="ctr"/>
            <a:r>
              <a:rPr lang="es-MX" sz="2000" dirty="0">
                <a:solidFill>
                  <a:srgbClr val="F47F26"/>
                </a:solidFill>
                <a:latin typeface="FRUTIGER LT 45 LIGHT" panose="02000503000000000000" pitchFamily="2" charset="0"/>
              </a:rPr>
              <a:t>Nuevas Mejoras</a:t>
            </a:r>
          </a:p>
        </p:txBody>
      </p:sp>
      <p:sp>
        <p:nvSpPr>
          <p:cNvPr id="186" name="Thank you Title">
            <a:extLst>
              <a:ext uri="{FF2B5EF4-FFF2-40B4-BE49-F238E27FC236}">
                <a16:creationId xmlns:a16="http://schemas.microsoft.com/office/drawing/2014/main" id="{93BDE4CD-02CE-94F5-9DD1-60F0C27600C5}"/>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87" name="Why Us picture">
            <a:extLst>
              <a:ext uri="{FF2B5EF4-FFF2-40B4-BE49-F238E27FC236}">
                <a16:creationId xmlns:a16="http://schemas.microsoft.com/office/drawing/2014/main" id="{C733509D-6362-9B03-CE46-69F689257B00}"/>
              </a:ext>
            </a:extLst>
          </p:cNvPr>
          <p:cNvPicPr>
            <a:picLocks noChangeAspect="1"/>
          </p:cNvPicPr>
          <p:nvPr/>
        </p:nvPicPr>
        <p:blipFill>
          <a:blip r:embed="rId14"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88" name="Our Portafolio text box">
            <a:extLst>
              <a:ext uri="{FF2B5EF4-FFF2-40B4-BE49-F238E27FC236}">
                <a16:creationId xmlns:a16="http://schemas.microsoft.com/office/drawing/2014/main" id="{03F9A6DC-1371-173E-DB1C-1C4AAEE78AED}"/>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89" name="Footer Placeholder 4">
            <a:extLst>
              <a:ext uri="{FF2B5EF4-FFF2-40B4-BE49-F238E27FC236}">
                <a16:creationId xmlns:a16="http://schemas.microsoft.com/office/drawing/2014/main" id="{67240689-0B8A-E3A6-0299-AAB778D27D65}"/>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90" name="Medical Imaging Title">
            <a:extLst>
              <a:ext uri="{FF2B5EF4-FFF2-40B4-BE49-F238E27FC236}">
                <a16:creationId xmlns:a16="http://schemas.microsoft.com/office/drawing/2014/main" id="{DF0F139E-B5EE-CF68-812C-67DAC87F5BC1}"/>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91" name="We Care Text">
            <a:extLst>
              <a:ext uri="{FF2B5EF4-FFF2-40B4-BE49-F238E27FC236}">
                <a16:creationId xmlns:a16="http://schemas.microsoft.com/office/drawing/2014/main" id="{69B097E7-E89D-DE79-01F4-FC8AB2640261}"/>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92" name="Thank you image">
            <a:extLst>
              <a:ext uri="{FF2B5EF4-FFF2-40B4-BE49-F238E27FC236}">
                <a16:creationId xmlns:a16="http://schemas.microsoft.com/office/drawing/2014/main" id="{DB7FD826-478F-E238-A71F-9BC10A544DFA}"/>
              </a:ext>
            </a:extLst>
          </p:cNvPr>
          <p:cNvPicPr>
            <a:picLocks noChangeAspect="1"/>
          </p:cNvPicPr>
          <p:nvPr/>
        </p:nvPicPr>
        <p:blipFill>
          <a:blip r:embed="rId15"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93" name="PRINTING">
            <a:extLst>
              <a:ext uri="{FF2B5EF4-FFF2-40B4-BE49-F238E27FC236}">
                <a16:creationId xmlns:a16="http://schemas.microsoft.com/office/drawing/2014/main" id="{AC8EEAD6-692F-485A-96A1-83072666E136}"/>
              </a:ext>
            </a:extLst>
          </p:cNvPr>
          <p:cNvGrpSpPr/>
          <p:nvPr/>
        </p:nvGrpSpPr>
        <p:grpSpPr>
          <a:xfrm>
            <a:off x="-4150933" y="4208655"/>
            <a:ext cx="2263350" cy="1982042"/>
            <a:chOff x="9691837" y="4522498"/>
            <a:chExt cx="2263350" cy="1982042"/>
          </a:xfrm>
        </p:grpSpPr>
        <p:sp>
          <p:nvSpPr>
            <p:cNvPr id="194" name="Rectangulo Printing">
              <a:hlinkClick r:id="rId16" action="ppaction://hlinksldjump"/>
              <a:extLst>
                <a:ext uri="{FF2B5EF4-FFF2-40B4-BE49-F238E27FC236}">
                  <a16:creationId xmlns:a16="http://schemas.microsoft.com/office/drawing/2014/main" id="{E137533E-346C-C2F8-5BA8-5EDD0C5096C5}"/>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95" name="TextBox Printing">
              <a:hlinkClick r:id="rId16" action="ppaction://hlinksldjump"/>
              <a:extLst>
                <a:ext uri="{FF2B5EF4-FFF2-40B4-BE49-F238E27FC236}">
                  <a16:creationId xmlns:a16="http://schemas.microsoft.com/office/drawing/2014/main" id="{22DA8FB1-D247-D0B2-E41D-9FFFB47FF24D}"/>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96" name="Prodcut image 5950">
              <a:hlinkClick r:id="rId16" action="ppaction://hlinksldjump"/>
              <a:extLst>
                <a:ext uri="{FF2B5EF4-FFF2-40B4-BE49-F238E27FC236}">
                  <a16:creationId xmlns:a16="http://schemas.microsoft.com/office/drawing/2014/main" id="{7AD0410B-9783-C6A3-2ED3-4F2CF341C948}"/>
                </a:ext>
              </a:extLst>
            </p:cNvPr>
            <p:cNvPicPr>
              <a:picLocks noChangeAspect="1" noChangeArrowheads="1"/>
            </p:cNvPicPr>
            <p:nvPr/>
          </p:nvPicPr>
          <p:blipFill>
            <a:blip r:embed="rId17"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97" name="Vita Flex">
              <a:hlinkClick r:id="rId16" action="ppaction://hlinksldjump"/>
              <a:extLst>
                <a:ext uri="{FF2B5EF4-FFF2-40B4-BE49-F238E27FC236}">
                  <a16:creationId xmlns:a16="http://schemas.microsoft.com/office/drawing/2014/main" id="{D6C3B260-68D7-4B22-1981-D7AD8A8BC8DE}"/>
                </a:ext>
              </a:extLst>
            </p:cNvPr>
            <p:cNvPicPr>
              <a:picLocks noChangeAspect="1"/>
            </p:cNvPicPr>
            <p:nvPr/>
          </p:nvPicPr>
          <p:blipFill>
            <a:blip r:embed="rId18"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202" name="RISE">
            <a:extLst>
              <a:ext uri="{FF2B5EF4-FFF2-40B4-BE49-F238E27FC236}">
                <a16:creationId xmlns:a16="http://schemas.microsoft.com/office/drawing/2014/main" id="{57D8213C-BE75-A4C1-AA7E-69DCB87428A0}"/>
              </a:ext>
            </a:extLst>
          </p:cNvPr>
          <p:cNvGrpSpPr/>
          <p:nvPr/>
        </p:nvGrpSpPr>
        <p:grpSpPr>
          <a:xfrm>
            <a:off x="-11285110" y="4208655"/>
            <a:ext cx="2042338" cy="1982042"/>
            <a:chOff x="3870208" y="4306822"/>
            <a:chExt cx="2042338" cy="1982042"/>
          </a:xfrm>
        </p:grpSpPr>
        <p:grpSp>
          <p:nvGrpSpPr>
            <p:cNvPr id="203" name="RISE">
              <a:extLst>
                <a:ext uri="{FF2B5EF4-FFF2-40B4-BE49-F238E27FC236}">
                  <a16:creationId xmlns:a16="http://schemas.microsoft.com/office/drawing/2014/main" id="{3D61F98A-F93B-5281-E226-C4F31D71DE86}"/>
                </a:ext>
              </a:extLst>
            </p:cNvPr>
            <p:cNvGrpSpPr/>
            <p:nvPr/>
          </p:nvGrpSpPr>
          <p:grpSpPr>
            <a:xfrm>
              <a:off x="3870208" y="4306822"/>
              <a:ext cx="2042338" cy="1982042"/>
              <a:chOff x="2933238" y="4372963"/>
              <a:chExt cx="2042338" cy="1982042"/>
            </a:xfrm>
          </p:grpSpPr>
          <p:sp>
            <p:nvSpPr>
              <p:cNvPr id="205" name="Rectangulo Rise">
                <a:hlinkClick r:id="rId19" action="ppaction://hlinksldjump"/>
                <a:extLst>
                  <a:ext uri="{FF2B5EF4-FFF2-40B4-BE49-F238E27FC236}">
                    <a16:creationId xmlns:a16="http://schemas.microsoft.com/office/drawing/2014/main" id="{357A8847-3F54-FEC1-AC3E-9CAB44F8D337}"/>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6" name="TextBox Rise">
                <a:hlinkClick r:id="rId19" action="ppaction://hlinksldjump"/>
                <a:extLst>
                  <a:ext uri="{FF2B5EF4-FFF2-40B4-BE49-F238E27FC236}">
                    <a16:creationId xmlns:a16="http://schemas.microsoft.com/office/drawing/2014/main" id="{E2A56BED-591B-747C-9EB0-452C147CD270}"/>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204" name="Picture 203">
              <a:hlinkClick r:id="rId19" action="ppaction://hlinksldjump"/>
              <a:extLst>
                <a:ext uri="{FF2B5EF4-FFF2-40B4-BE49-F238E27FC236}">
                  <a16:creationId xmlns:a16="http://schemas.microsoft.com/office/drawing/2014/main" id="{BDFA8CA2-CF5F-19D7-DBB5-CE20017A8C4E}"/>
                </a:ext>
              </a:extLst>
            </p:cNvPr>
            <p:cNvPicPr>
              <a:picLocks noChangeAspect="1"/>
            </p:cNvPicPr>
            <p:nvPr/>
          </p:nvPicPr>
          <p:blipFill>
            <a:blip r:embed="rId20"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207" name="REVOLUTION">
            <a:extLst>
              <a:ext uri="{FF2B5EF4-FFF2-40B4-BE49-F238E27FC236}">
                <a16:creationId xmlns:a16="http://schemas.microsoft.com/office/drawing/2014/main" id="{9E82F34D-78C2-8C8F-5C23-5EFCCFEFB943}"/>
              </a:ext>
            </a:extLst>
          </p:cNvPr>
          <p:cNvGrpSpPr/>
          <p:nvPr/>
        </p:nvGrpSpPr>
        <p:grpSpPr>
          <a:xfrm>
            <a:off x="-14975241" y="4203612"/>
            <a:ext cx="2062983" cy="1992129"/>
            <a:chOff x="612262" y="4383050"/>
            <a:chExt cx="2062983" cy="1992129"/>
          </a:xfrm>
        </p:grpSpPr>
        <p:sp>
          <p:nvSpPr>
            <p:cNvPr id="208" name="Rectangulo Revolution">
              <a:hlinkClick r:id="rId21" action="ppaction://hlinksldjump"/>
              <a:extLst>
                <a:ext uri="{FF2B5EF4-FFF2-40B4-BE49-F238E27FC236}">
                  <a16:creationId xmlns:a16="http://schemas.microsoft.com/office/drawing/2014/main" id="{297BFE03-0A0B-1A64-0773-31F350A2A8CA}"/>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209" name="Prodcut image Revolution">
              <a:hlinkClick r:id="rId21" action="ppaction://hlinksldjump"/>
              <a:extLst>
                <a:ext uri="{FF2B5EF4-FFF2-40B4-BE49-F238E27FC236}">
                  <a16:creationId xmlns:a16="http://schemas.microsoft.com/office/drawing/2014/main" id="{7DDB1D90-88F4-7DAD-F1BA-B80E706CEBD5}"/>
                </a:ext>
              </a:extLst>
            </p:cNvPr>
            <p:cNvPicPr>
              <a:picLocks noChangeAspect="1"/>
            </p:cNvPicPr>
            <p:nvPr/>
          </p:nvPicPr>
          <p:blipFill>
            <a:blip r:embed="rId22"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210" name="TextBox Revolution">
              <a:hlinkClick r:id="rId21" action="ppaction://hlinksldjump"/>
              <a:extLst>
                <a:ext uri="{FF2B5EF4-FFF2-40B4-BE49-F238E27FC236}">
                  <a16:creationId xmlns:a16="http://schemas.microsoft.com/office/drawing/2014/main" id="{A36A6167-0102-AB76-0F04-3FD489404CB8}"/>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211" name="EXCEL">
            <a:extLst>
              <a:ext uri="{FF2B5EF4-FFF2-40B4-BE49-F238E27FC236}">
                <a16:creationId xmlns:a16="http://schemas.microsoft.com/office/drawing/2014/main" id="{4DBD72B1-3FA8-29C9-D414-2D3943A4A1BF}"/>
              </a:ext>
            </a:extLst>
          </p:cNvPr>
          <p:cNvGrpSpPr/>
          <p:nvPr/>
        </p:nvGrpSpPr>
        <p:grpSpPr>
          <a:xfrm>
            <a:off x="26541013" y="1885505"/>
            <a:ext cx="2057103" cy="1982042"/>
            <a:chOff x="9706418" y="2036246"/>
            <a:chExt cx="2057103" cy="1982042"/>
          </a:xfrm>
        </p:grpSpPr>
        <p:sp>
          <p:nvSpPr>
            <p:cNvPr id="212" name="Rectangulo Excel">
              <a:hlinkClick r:id="rId23" action="ppaction://hlinksldjump"/>
              <a:extLst>
                <a:ext uri="{FF2B5EF4-FFF2-40B4-BE49-F238E27FC236}">
                  <a16:creationId xmlns:a16="http://schemas.microsoft.com/office/drawing/2014/main" id="{F4C903B6-7B64-E529-DD49-CD713E1CBA1D}"/>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13" name="TextBox Excel">
              <a:hlinkClick r:id="rId23" action="ppaction://hlinksldjump"/>
              <a:extLst>
                <a:ext uri="{FF2B5EF4-FFF2-40B4-BE49-F238E27FC236}">
                  <a16:creationId xmlns:a16="http://schemas.microsoft.com/office/drawing/2014/main" id="{DB642D18-7DB7-649F-C6C0-E86741D1E5D0}"/>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214" name="Product image Excel">
              <a:hlinkClick r:id="rId23" action="ppaction://hlinksldjump"/>
              <a:extLst>
                <a:ext uri="{FF2B5EF4-FFF2-40B4-BE49-F238E27FC236}">
                  <a16:creationId xmlns:a16="http://schemas.microsoft.com/office/drawing/2014/main" id="{C4E48FB8-20A5-EB29-3132-A744C23B336E}"/>
                </a:ext>
              </a:extLst>
            </p:cNvPr>
            <p:cNvPicPr>
              <a:picLocks noChangeAspect="1"/>
            </p:cNvPicPr>
            <p:nvPr/>
          </p:nvPicPr>
          <p:blipFill>
            <a:blip r:embed="rId24"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215" name="COMPAS OTC">
            <a:extLst>
              <a:ext uri="{FF2B5EF4-FFF2-40B4-BE49-F238E27FC236}">
                <a16:creationId xmlns:a16="http://schemas.microsoft.com/office/drawing/2014/main" id="{3CB3D569-4253-84A0-7C14-E31F72AC7128}"/>
              </a:ext>
            </a:extLst>
          </p:cNvPr>
          <p:cNvGrpSpPr/>
          <p:nvPr/>
        </p:nvGrpSpPr>
        <p:grpSpPr>
          <a:xfrm>
            <a:off x="22389051" y="1885505"/>
            <a:ext cx="2042338" cy="1982042"/>
            <a:chOff x="5078285" y="2036246"/>
            <a:chExt cx="2042338" cy="1982042"/>
          </a:xfrm>
        </p:grpSpPr>
        <p:sp>
          <p:nvSpPr>
            <p:cNvPr id="216" name="Rectangulo Compas OTC">
              <a:hlinkClick r:id="rId25" action="ppaction://hlinksldjump"/>
              <a:extLst>
                <a:ext uri="{FF2B5EF4-FFF2-40B4-BE49-F238E27FC236}">
                  <a16:creationId xmlns:a16="http://schemas.microsoft.com/office/drawing/2014/main" id="{9AF8A47A-8BDF-CCAA-7628-948CADC78BB8}"/>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17" name="TextBox Compass OTC">
              <a:hlinkClick r:id="rId25" action="ppaction://hlinksldjump"/>
              <a:extLst>
                <a:ext uri="{FF2B5EF4-FFF2-40B4-BE49-F238E27FC236}">
                  <a16:creationId xmlns:a16="http://schemas.microsoft.com/office/drawing/2014/main" id="{4450C232-129F-D0AC-E4DF-AFA1E5FD54FF}"/>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218" name="Product image Compass OTC">
              <a:hlinkClick r:id="rId25" action="ppaction://hlinksldjump"/>
              <a:extLst>
                <a:ext uri="{FF2B5EF4-FFF2-40B4-BE49-F238E27FC236}">
                  <a16:creationId xmlns:a16="http://schemas.microsoft.com/office/drawing/2014/main" id="{A74F63BC-43D6-E896-1D78-3E225FC0C57B}"/>
                </a:ext>
              </a:extLst>
            </p:cNvPr>
            <p:cNvPicPr>
              <a:picLocks noChangeAspect="1"/>
            </p:cNvPicPr>
            <p:nvPr/>
          </p:nvPicPr>
          <p:blipFill rotWithShape="1">
            <a:blip r:embed="rId26"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219" name="COMPASS FMT">
            <a:extLst>
              <a:ext uri="{FF2B5EF4-FFF2-40B4-BE49-F238E27FC236}">
                <a16:creationId xmlns:a16="http://schemas.microsoft.com/office/drawing/2014/main" id="{CAF03CCC-AA7D-EA49-A6EC-EE77BDB3AC15}"/>
              </a:ext>
            </a:extLst>
          </p:cNvPr>
          <p:cNvGrpSpPr/>
          <p:nvPr/>
        </p:nvGrpSpPr>
        <p:grpSpPr>
          <a:xfrm>
            <a:off x="18200403" y="1885505"/>
            <a:ext cx="2042338" cy="1982042"/>
            <a:chOff x="2774521" y="2046333"/>
            <a:chExt cx="2042338" cy="1982042"/>
          </a:xfrm>
        </p:grpSpPr>
        <p:grpSp>
          <p:nvGrpSpPr>
            <p:cNvPr id="220" name="Group 219">
              <a:extLst>
                <a:ext uri="{FF2B5EF4-FFF2-40B4-BE49-F238E27FC236}">
                  <a16:creationId xmlns:a16="http://schemas.microsoft.com/office/drawing/2014/main" id="{F0428EC7-8E57-B1E5-EBDC-503DBAE5AF91}"/>
                </a:ext>
              </a:extLst>
            </p:cNvPr>
            <p:cNvGrpSpPr/>
            <p:nvPr/>
          </p:nvGrpSpPr>
          <p:grpSpPr>
            <a:xfrm>
              <a:off x="2774521" y="2046333"/>
              <a:ext cx="2042338" cy="1982042"/>
              <a:chOff x="2774521" y="2046333"/>
              <a:chExt cx="2042338" cy="1982042"/>
            </a:xfrm>
          </p:grpSpPr>
          <p:sp>
            <p:nvSpPr>
              <p:cNvPr id="222" name="Rectangulo Horizon">
                <a:hlinkClick r:id="rId27" action="ppaction://hlinksldjump"/>
                <a:extLst>
                  <a:ext uri="{FF2B5EF4-FFF2-40B4-BE49-F238E27FC236}">
                    <a16:creationId xmlns:a16="http://schemas.microsoft.com/office/drawing/2014/main" id="{530C42AB-7CEF-FD5A-810F-C5F3AC1CF63D}"/>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23" name="TextBox Compass FMT">
                <a:hlinkClick r:id="rId27" action="ppaction://hlinksldjump"/>
                <a:extLst>
                  <a:ext uri="{FF2B5EF4-FFF2-40B4-BE49-F238E27FC236}">
                    <a16:creationId xmlns:a16="http://schemas.microsoft.com/office/drawing/2014/main" id="{13AB4903-F94E-A4E7-2E49-5413B059ED40}"/>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221" name="Picture 220">
              <a:hlinkClick r:id="rId27" action="ppaction://hlinksldjump"/>
              <a:extLst>
                <a:ext uri="{FF2B5EF4-FFF2-40B4-BE49-F238E27FC236}">
                  <a16:creationId xmlns:a16="http://schemas.microsoft.com/office/drawing/2014/main" id="{8F9BEDF6-E1E4-BB85-AF80-2ADF08B52B0D}"/>
                </a:ext>
              </a:extLst>
            </p:cNvPr>
            <p:cNvPicPr>
              <a:picLocks noChangeAspect="1"/>
            </p:cNvPicPr>
            <p:nvPr/>
          </p:nvPicPr>
          <p:blipFill rotWithShape="1">
            <a:blip r:embed="rId28"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224" name="HORIZON">
            <a:extLst>
              <a:ext uri="{FF2B5EF4-FFF2-40B4-BE49-F238E27FC236}">
                <a16:creationId xmlns:a16="http://schemas.microsoft.com/office/drawing/2014/main" id="{E968A506-D792-D43A-CF2C-5EE7005631E1}"/>
              </a:ext>
            </a:extLst>
          </p:cNvPr>
          <p:cNvGrpSpPr/>
          <p:nvPr/>
        </p:nvGrpSpPr>
        <p:grpSpPr>
          <a:xfrm>
            <a:off x="14110573" y="1885505"/>
            <a:ext cx="2062983" cy="1982042"/>
            <a:chOff x="443243" y="2046333"/>
            <a:chExt cx="2062983" cy="1982042"/>
          </a:xfrm>
        </p:grpSpPr>
        <p:sp>
          <p:nvSpPr>
            <p:cNvPr id="225" name="Rectangulo Horizon">
              <a:hlinkClick r:id="rId29" action="ppaction://hlinksldjump"/>
              <a:extLst>
                <a:ext uri="{FF2B5EF4-FFF2-40B4-BE49-F238E27FC236}">
                  <a16:creationId xmlns:a16="http://schemas.microsoft.com/office/drawing/2014/main" id="{DFB6EEE8-CB90-C99B-E4F5-783A02CBFF55}"/>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26" name="TextBox Horizon">
              <a:hlinkClick r:id="rId29" action="ppaction://hlinksldjump"/>
              <a:extLst>
                <a:ext uri="{FF2B5EF4-FFF2-40B4-BE49-F238E27FC236}">
                  <a16:creationId xmlns:a16="http://schemas.microsoft.com/office/drawing/2014/main" id="{DC059A07-0471-EF43-BB34-CF2C7488AEDA}"/>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227" name="Product image Horizon">
              <a:hlinkClick r:id="rId29" action="ppaction://hlinksldjump"/>
              <a:extLst>
                <a:ext uri="{FF2B5EF4-FFF2-40B4-BE49-F238E27FC236}">
                  <a16:creationId xmlns:a16="http://schemas.microsoft.com/office/drawing/2014/main" id="{589AEA04-3906-A5E4-9AE4-5DADEDE18ADE}"/>
                </a:ext>
              </a:extLst>
            </p:cNvPr>
            <p:cNvPicPr>
              <a:picLocks noChangeAspect="1"/>
            </p:cNvPicPr>
            <p:nvPr/>
          </p:nvPicPr>
          <p:blipFill rotWithShape="1">
            <a:blip r:embed="rId30"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grpSp>
        <p:nvGrpSpPr>
          <p:cNvPr id="228" name="Tech Specs Height">
            <a:extLst>
              <a:ext uri="{FF2B5EF4-FFF2-40B4-BE49-F238E27FC236}">
                <a16:creationId xmlns:a16="http://schemas.microsoft.com/office/drawing/2014/main" id="{099AB8FA-27B4-5F26-B64A-15CFD02655DC}"/>
              </a:ext>
            </a:extLst>
          </p:cNvPr>
          <p:cNvGrpSpPr/>
          <p:nvPr/>
        </p:nvGrpSpPr>
        <p:grpSpPr>
          <a:xfrm>
            <a:off x="-5313684" y="2332673"/>
            <a:ext cx="3897673" cy="338554"/>
            <a:chOff x="-20593" y="2332673"/>
            <a:chExt cx="3897673" cy="338554"/>
          </a:xfrm>
        </p:grpSpPr>
        <p:sp>
          <p:nvSpPr>
            <p:cNvPr id="229" name="TextBox 228">
              <a:hlinkClick r:id="rId31" action="ppaction://hlinksldjump"/>
              <a:extLst>
                <a:ext uri="{FF2B5EF4-FFF2-40B4-BE49-F238E27FC236}">
                  <a16:creationId xmlns:a16="http://schemas.microsoft.com/office/drawing/2014/main" id="{893757CF-B65F-60C5-9E7A-91017F718C73}"/>
                </a:ext>
              </a:extLst>
            </p:cNvPr>
            <p:cNvSpPr txBox="1"/>
            <p:nvPr/>
          </p:nvSpPr>
          <p:spPr>
            <a:xfrm>
              <a:off x="2105234" y="2332673"/>
              <a:ext cx="1771846"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Altura</a:t>
              </a:r>
            </a:p>
          </p:txBody>
        </p:sp>
        <p:sp>
          <p:nvSpPr>
            <p:cNvPr id="230" name="TextBox 229">
              <a:extLst>
                <a:ext uri="{FF2B5EF4-FFF2-40B4-BE49-F238E27FC236}">
                  <a16:creationId xmlns:a16="http://schemas.microsoft.com/office/drawing/2014/main" id="{F2040D95-D3CD-9AE6-F715-947E1449412D}"/>
                </a:ext>
              </a:extLst>
            </p:cNvPr>
            <p:cNvSpPr txBox="1"/>
            <p:nvPr/>
          </p:nvSpPr>
          <p:spPr>
            <a:xfrm>
              <a:off x="-20593" y="2332673"/>
              <a:ext cx="2088262"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54.72 - 81.00 in</a:t>
              </a:r>
            </a:p>
          </p:txBody>
        </p:sp>
      </p:grpSp>
      <p:grpSp>
        <p:nvGrpSpPr>
          <p:cNvPr id="231" name="Tech Specs Arm">
            <a:extLst>
              <a:ext uri="{FF2B5EF4-FFF2-40B4-BE49-F238E27FC236}">
                <a16:creationId xmlns:a16="http://schemas.microsoft.com/office/drawing/2014/main" id="{DD3EAFF2-EC07-2996-5FAB-058F6168A40E}"/>
              </a:ext>
            </a:extLst>
          </p:cNvPr>
          <p:cNvGrpSpPr/>
          <p:nvPr/>
        </p:nvGrpSpPr>
        <p:grpSpPr>
          <a:xfrm>
            <a:off x="-5608319" y="2786640"/>
            <a:ext cx="4213513" cy="338554"/>
            <a:chOff x="-20593" y="2786640"/>
            <a:chExt cx="4213513" cy="338554"/>
          </a:xfrm>
        </p:grpSpPr>
        <p:sp>
          <p:nvSpPr>
            <p:cNvPr id="232" name="TextBox 231">
              <a:hlinkClick r:id="rId32" action="ppaction://hlinksldjump"/>
              <a:extLst>
                <a:ext uri="{FF2B5EF4-FFF2-40B4-BE49-F238E27FC236}">
                  <a16:creationId xmlns:a16="http://schemas.microsoft.com/office/drawing/2014/main" id="{1CFF124E-77FB-AFFE-3F2C-1F396E47C37F}"/>
                </a:ext>
              </a:extLst>
            </p:cNvPr>
            <p:cNvSpPr txBox="1"/>
            <p:nvPr/>
          </p:nvSpPr>
          <p:spPr>
            <a:xfrm>
              <a:off x="2105234" y="2786640"/>
              <a:ext cx="2087686"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Extensión del brazo</a:t>
              </a:r>
            </a:p>
          </p:txBody>
        </p:sp>
        <p:sp>
          <p:nvSpPr>
            <p:cNvPr id="233" name="TextBox 232">
              <a:extLst>
                <a:ext uri="{FF2B5EF4-FFF2-40B4-BE49-F238E27FC236}">
                  <a16:creationId xmlns:a16="http://schemas.microsoft.com/office/drawing/2014/main" id="{375A6389-9B9D-BF69-D556-ADE6DD7CF13E}"/>
                </a:ext>
              </a:extLst>
            </p:cNvPr>
            <p:cNvSpPr txBox="1"/>
            <p:nvPr/>
          </p:nvSpPr>
          <p:spPr>
            <a:xfrm>
              <a:off x="-20593" y="2786640"/>
              <a:ext cx="2088261"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52.8 in</a:t>
              </a:r>
            </a:p>
          </p:txBody>
        </p:sp>
      </p:grpSp>
      <p:sp>
        <p:nvSpPr>
          <p:cNvPr id="234" name="Subtitle Tech Specs">
            <a:extLst>
              <a:ext uri="{FF2B5EF4-FFF2-40B4-BE49-F238E27FC236}">
                <a16:creationId xmlns:a16="http://schemas.microsoft.com/office/drawing/2014/main" id="{007DD559-6110-EFFD-665C-FC5DA80FDA9E}"/>
              </a:ext>
            </a:extLst>
          </p:cNvPr>
          <p:cNvSpPr txBox="1"/>
          <p:nvPr/>
        </p:nvSpPr>
        <p:spPr>
          <a:xfrm>
            <a:off x="-3204446" y="1841615"/>
            <a:ext cx="2633726" cy="307777"/>
          </a:xfrm>
          <a:prstGeom prst="rect">
            <a:avLst/>
          </a:prstGeom>
          <a:noFill/>
        </p:spPr>
        <p:txBody>
          <a:bodyPr wrap="square" rtlCol="0">
            <a:spAutoFit/>
          </a:bodyPr>
          <a:lstStyle/>
          <a:p>
            <a:r>
              <a:rPr lang="es-MX" sz="1400" dirty="0">
                <a:solidFill>
                  <a:srgbClr val="F47F26"/>
                </a:solidFill>
                <a:latin typeface="FRUTIGER LT 45 LIGHT" panose="02000503000000000000" pitchFamily="2" charset="0"/>
              </a:rPr>
              <a:t>Especificaciones Técnicas</a:t>
            </a:r>
          </a:p>
        </p:txBody>
      </p:sp>
      <p:sp>
        <p:nvSpPr>
          <p:cNvPr id="251" name="Subtitle Benefits">
            <a:extLst>
              <a:ext uri="{FF2B5EF4-FFF2-40B4-BE49-F238E27FC236}">
                <a16:creationId xmlns:a16="http://schemas.microsoft.com/office/drawing/2014/main" id="{65939D28-2787-D61A-7C46-EC7ED6664AC2}"/>
              </a:ext>
            </a:extLst>
          </p:cNvPr>
          <p:cNvSpPr txBox="1"/>
          <p:nvPr/>
        </p:nvSpPr>
        <p:spPr>
          <a:xfrm>
            <a:off x="-3878210" y="1488026"/>
            <a:ext cx="2716832" cy="400110"/>
          </a:xfrm>
          <a:prstGeom prst="rect">
            <a:avLst/>
          </a:prstGeom>
          <a:noFill/>
        </p:spPr>
        <p:txBody>
          <a:bodyPr wrap="square" rtlCol="0">
            <a:spAutoFit/>
          </a:bodyPr>
          <a:lstStyle/>
          <a:p>
            <a:pPr algn="ctr"/>
            <a:r>
              <a:rPr lang="es-MX" sz="2000">
                <a:solidFill>
                  <a:srgbClr val="F68025"/>
                </a:solidFill>
                <a:latin typeface="FRUTIGER LT 45 LIGHT" panose="02000503000000000000" pitchFamily="2" charset="0"/>
              </a:rPr>
              <a:t>Beneficios</a:t>
            </a:r>
          </a:p>
        </p:txBody>
      </p:sp>
      <p:sp>
        <p:nvSpPr>
          <p:cNvPr id="252" name="Subtitle Photo Gallery">
            <a:extLst>
              <a:ext uri="{FF2B5EF4-FFF2-40B4-BE49-F238E27FC236}">
                <a16:creationId xmlns:a16="http://schemas.microsoft.com/office/drawing/2014/main" id="{73903EC1-6CDC-536E-F23A-49202A788D56}"/>
              </a:ext>
            </a:extLst>
          </p:cNvPr>
          <p:cNvSpPr txBox="1"/>
          <p:nvPr/>
        </p:nvSpPr>
        <p:spPr>
          <a:xfrm>
            <a:off x="14131697" y="590549"/>
            <a:ext cx="3786875"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253" name="Subtitle Fun Fact">
            <a:extLst>
              <a:ext uri="{FF2B5EF4-FFF2-40B4-BE49-F238E27FC236}">
                <a16:creationId xmlns:a16="http://schemas.microsoft.com/office/drawing/2014/main" id="{90EFA5AE-91C7-A773-F087-F7D71AE87C7E}"/>
              </a:ext>
            </a:extLst>
          </p:cNvPr>
          <p:cNvSpPr txBox="1"/>
          <p:nvPr/>
        </p:nvSpPr>
        <p:spPr>
          <a:xfrm>
            <a:off x="-4450204" y="974752"/>
            <a:ext cx="3247793" cy="523220"/>
          </a:xfrm>
          <a:prstGeom prst="rect">
            <a:avLst/>
          </a:prstGeom>
          <a:noFill/>
        </p:spPr>
        <p:txBody>
          <a:bodyPr wrap="square" rtlCol="0">
            <a:spAutoFit/>
          </a:bodyPr>
          <a:lstStyle/>
          <a:p>
            <a:pPr algn="r"/>
            <a:r>
              <a:rPr lang="en-US" sz="2800" dirty="0">
                <a:latin typeface="FRUTIGER LT 45 LIGHT" panose="02000503000000000000" pitchFamily="2" charset="0"/>
              </a:rPr>
              <a:t>Dato Curioso</a:t>
            </a:r>
          </a:p>
        </p:txBody>
      </p:sp>
      <p:sp>
        <p:nvSpPr>
          <p:cNvPr id="254" name="Subtitle Detector Compatibility">
            <a:extLst>
              <a:ext uri="{FF2B5EF4-FFF2-40B4-BE49-F238E27FC236}">
                <a16:creationId xmlns:a16="http://schemas.microsoft.com/office/drawing/2014/main" id="{7F08306C-9DCE-4CD6-0E9F-1622D43E4F59}"/>
              </a:ext>
            </a:extLst>
          </p:cNvPr>
          <p:cNvSpPr txBox="1"/>
          <p:nvPr/>
        </p:nvSpPr>
        <p:spPr>
          <a:xfrm>
            <a:off x="14131697" y="293024"/>
            <a:ext cx="4772896"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Compatibilidad de Detectores</a:t>
            </a:r>
          </a:p>
        </p:txBody>
      </p:sp>
      <p:sp>
        <p:nvSpPr>
          <p:cNvPr id="255" name="Features 1">
            <a:hlinkClick r:id="rId33" action="ppaction://hlinksldjump"/>
            <a:extLst>
              <a:ext uri="{FF2B5EF4-FFF2-40B4-BE49-F238E27FC236}">
                <a16:creationId xmlns:a16="http://schemas.microsoft.com/office/drawing/2014/main" id="{2ECB5A9D-FCDB-5A3C-B483-2355DE4F1B76}"/>
              </a:ext>
            </a:extLst>
          </p:cNvPr>
          <p:cNvSpPr txBox="1"/>
          <p:nvPr/>
        </p:nvSpPr>
        <p:spPr>
          <a:xfrm>
            <a:off x="14128325" y="2229486"/>
            <a:ext cx="3373252" cy="369332"/>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MX"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Desplazamiento</a:t>
            </a:r>
            <a:endParaRPr kumimoji="0" lang="en-US"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256" name="Feature 2">
            <a:hlinkClick r:id="rId34" action="ppaction://hlinksldjump"/>
            <a:extLst>
              <a:ext uri="{FF2B5EF4-FFF2-40B4-BE49-F238E27FC236}">
                <a16:creationId xmlns:a16="http://schemas.microsoft.com/office/drawing/2014/main" id="{09CE22D1-A4BE-52DA-EAA0-8AA7A8D89DEE}"/>
              </a:ext>
            </a:extLst>
          </p:cNvPr>
          <p:cNvSpPr txBox="1"/>
          <p:nvPr/>
        </p:nvSpPr>
        <p:spPr>
          <a:xfrm>
            <a:off x="14128325" y="2645677"/>
            <a:ext cx="3373252" cy="369332"/>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MX"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Detector Olvidado</a:t>
            </a:r>
            <a:endParaRPr kumimoji="0" lang="en-US"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257" name="Features 1">
            <a:hlinkClick r:id="rId35" action="ppaction://hlinksldjump"/>
            <a:extLst>
              <a:ext uri="{FF2B5EF4-FFF2-40B4-BE49-F238E27FC236}">
                <a16:creationId xmlns:a16="http://schemas.microsoft.com/office/drawing/2014/main" id="{357D34B4-854F-7806-366F-599859A5A9E2}"/>
              </a:ext>
            </a:extLst>
          </p:cNvPr>
          <p:cNvSpPr txBox="1"/>
          <p:nvPr/>
        </p:nvSpPr>
        <p:spPr>
          <a:xfrm>
            <a:off x="14132441" y="3065631"/>
            <a:ext cx="3373252" cy="369332"/>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Alineación</a:t>
            </a:r>
            <a:r>
              <a:rPr kumimoji="0" lang="en-US"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a:t>
            </a:r>
            <a:r>
              <a:rPr kumimoji="0" lang="en-US" sz="18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Asistida</a:t>
            </a:r>
            <a:endParaRPr kumimoji="0" lang="en-US"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258" name="Feature 2">
            <a:hlinkClick r:id="rId36" action="ppaction://hlinksldjump"/>
            <a:extLst>
              <a:ext uri="{FF2B5EF4-FFF2-40B4-BE49-F238E27FC236}">
                <a16:creationId xmlns:a16="http://schemas.microsoft.com/office/drawing/2014/main" id="{5633D6CD-6BD1-1997-DB6F-9AFE7B54A0ED}"/>
              </a:ext>
            </a:extLst>
          </p:cNvPr>
          <p:cNvSpPr txBox="1"/>
          <p:nvPr/>
        </p:nvSpPr>
        <p:spPr>
          <a:xfrm>
            <a:off x="14132441" y="3481822"/>
            <a:ext cx="3373252" cy="369332"/>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MX"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Equipo Desconectado</a:t>
            </a:r>
            <a:endPar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sp>
        <p:nvSpPr>
          <p:cNvPr id="259" name="Features 1">
            <a:hlinkClick r:id="rId37" action="ppaction://hlinksldjump"/>
            <a:extLst>
              <a:ext uri="{FF2B5EF4-FFF2-40B4-BE49-F238E27FC236}">
                <a16:creationId xmlns:a16="http://schemas.microsoft.com/office/drawing/2014/main" id="{C0D4D061-5A53-A585-1707-9097535E484A}"/>
              </a:ext>
            </a:extLst>
          </p:cNvPr>
          <p:cNvSpPr txBox="1"/>
          <p:nvPr/>
        </p:nvSpPr>
        <p:spPr>
          <a:xfrm>
            <a:off x="14128325" y="3898013"/>
            <a:ext cx="3373252" cy="369332"/>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Equipo</a:t>
            </a:r>
            <a:r>
              <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 </a:t>
            </a: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en</a:t>
            </a:r>
            <a:r>
              <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 Modo </a:t>
            </a:r>
            <a:r>
              <a:rPr lang="en-US" dirty="0">
                <a:solidFill>
                  <a:prstClr val="white"/>
                </a:solidFill>
                <a:latin typeface="FRUTIGER LT 45 LIGHT" panose="02000503000000000000" pitchFamily="2" charset="0"/>
              </a:rPr>
              <a:t>R</a:t>
            </a: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eposo</a:t>
            </a:r>
            <a:endPar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sp>
        <p:nvSpPr>
          <p:cNvPr id="176" name="Menu Background">
            <a:extLst>
              <a:ext uri="{FF2B5EF4-FFF2-40B4-BE49-F238E27FC236}">
                <a16:creationId xmlns:a16="http://schemas.microsoft.com/office/drawing/2014/main" id="{BED870D9-2295-D4BD-89C7-4BDC3CAFA656}"/>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77" name="Menu End Presentation">
            <a:hlinkClick r:id="" action="ppaction://hlinkshowjump?jump=lastslide"/>
            <a:extLst>
              <a:ext uri="{FF2B5EF4-FFF2-40B4-BE49-F238E27FC236}">
                <a16:creationId xmlns:a16="http://schemas.microsoft.com/office/drawing/2014/main" id="{6A66F9D8-3AFC-1C27-6071-8AF7B54C1F07}"/>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78" name="Menu Portafolio">
            <a:hlinkClick r:id="rId38" action="ppaction://hlinksldjump"/>
            <a:extLst>
              <a:ext uri="{FF2B5EF4-FFF2-40B4-BE49-F238E27FC236}">
                <a16:creationId xmlns:a16="http://schemas.microsoft.com/office/drawing/2014/main" id="{EA7ED2EB-8C14-BAF6-8A86-CCA1554646F6}"/>
              </a:ext>
            </a:extLst>
          </p:cNvPr>
          <p:cNvSpPr txBox="1"/>
          <p:nvPr/>
        </p:nvSpPr>
        <p:spPr>
          <a:xfrm>
            <a:off x="9015440"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79" name="Menu Detector">
            <a:hlinkClick r:id="rId39" action="ppaction://hlinksldjump"/>
            <a:extLst>
              <a:ext uri="{FF2B5EF4-FFF2-40B4-BE49-F238E27FC236}">
                <a16:creationId xmlns:a16="http://schemas.microsoft.com/office/drawing/2014/main" id="{E3803A69-B0AD-0675-699A-26AC79D560B7}"/>
              </a:ext>
            </a:extLst>
          </p:cNvPr>
          <p:cNvSpPr txBox="1"/>
          <p:nvPr/>
        </p:nvSpPr>
        <p:spPr>
          <a:xfrm>
            <a:off x="7809585"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80" name="Menu Fun Fact">
            <a:hlinkClick r:id="rId40" action="ppaction://hlinksldjump"/>
            <a:extLst>
              <a:ext uri="{FF2B5EF4-FFF2-40B4-BE49-F238E27FC236}">
                <a16:creationId xmlns:a16="http://schemas.microsoft.com/office/drawing/2014/main" id="{A57C57D2-2383-F16B-B0B9-B28E68EC03B6}"/>
              </a:ext>
            </a:extLst>
          </p:cNvPr>
          <p:cNvSpPr txBox="1"/>
          <p:nvPr/>
        </p:nvSpPr>
        <p:spPr>
          <a:xfrm>
            <a:off x="6603730"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Dato Curioso</a:t>
            </a:r>
          </a:p>
        </p:txBody>
      </p:sp>
      <p:sp>
        <p:nvSpPr>
          <p:cNvPr id="181" name="Menu Photo Gallery">
            <a:hlinkClick r:id="rId41" action="ppaction://hlinksldjump"/>
            <a:extLst>
              <a:ext uri="{FF2B5EF4-FFF2-40B4-BE49-F238E27FC236}">
                <a16:creationId xmlns:a16="http://schemas.microsoft.com/office/drawing/2014/main" id="{8A1E0814-48EA-2A1B-0EE6-A3F758559599}"/>
              </a:ext>
            </a:extLst>
          </p:cNvPr>
          <p:cNvSpPr txBox="1"/>
          <p:nvPr/>
        </p:nvSpPr>
        <p:spPr>
          <a:xfrm>
            <a:off x="5397875"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82" name="Menu Benefits">
            <a:hlinkClick r:id="rId42" action="ppaction://hlinksldjump"/>
            <a:extLst>
              <a:ext uri="{FF2B5EF4-FFF2-40B4-BE49-F238E27FC236}">
                <a16:creationId xmlns:a16="http://schemas.microsoft.com/office/drawing/2014/main" id="{5366224F-A254-DDC0-6873-21B7EA95B2D5}"/>
              </a:ext>
            </a:extLst>
          </p:cNvPr>
          <p:cNvSpPr txBox="1"/>
          <p:nvPr/>
        </p:nvSpPr>
        <p:spPr>
          <a:xfrm>
            <a:off x="4192020"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83" name="Menu Features">
            <a:hlinkClick r:id="rId43" action="ppaction://hlinksldjump"/>
            <a:extLst>
              <a:ext uri="{FF2B5EF4-FFF2-40B4-BE49-F238E27FC236}">
                <a16:creationId xmlns:a16="http://schemas.microsoft.com/office/drawing/2014/main" id="{00CBF6F8-F983-6AB2-2C9D-EA39765EAFD1}"/>
              </a:ext>
            </a:extLst>
          </p:cNvPr>
          <p:cNvSpPr txBox="1"/>
          <p:nvPr/>
        </p:nvSpPr>
        <p:spPr>
          <a:xfrm>
            <a:off x="2986165"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Características</a:t>
            </a:r>
          </a:p>
        </p:txBody>
      </p:sp>
      <p:sp>
        <p:nvSpPr>
          <p:cNvPr id="184" name="Menu Specifications">
            <a:hlinkClick r:id="rId31" action="ppaction://hlinksldjump"/>
            <a:extLst>
              <a:ext uri="{FF2B5EF4-FFF2-40B4-BE49-F238E27FC236}">
                <a16:creationId xmlns:a16="http://schemas.microsoft.com/office/drawing/2014/main" id="{465693F0-6149-84E7-3004-9C35A5FDFB82}"/>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dirty="0"/>
              <a:t>Especificaciones técnicas</a:t>
            </a:r>
          </a:p>
        </p:txBody>
      </p:sp>
      <p:pic>
        <p:nvPicPr>
          <p:cNvPr id="185" name="Carestream Logo Menu">
            <a:hlinkClick r:id="" action="ppaction://hlinkshowjump?jump=firstslide"/>
            <a:extLst>
              <a:ext uri="{FF2B5EF4-FFF2-40B4-BE49-F238E27FC236}">
                <a16:creationId xmlns:a16="http://schemas.microsoft.com/office/drawing/2014/main" id="{B41E2F89-2BF1-B874-B2EF-AC5C627605AE}"/>
              </a:ext>
            </a:extLst>
          </p:cNvPr>
          <p:cNvPicPr>
            <a:picLocks noChangeAspect="1"/>
          </p:cNvPicPr>
          <p:nvPr/>
        </p:nvPicPr>
        <p:blipFill>
          <a:blip r:embed="rId44" cstate="screen">
            <a:extLst>
              <a:ext uri="{28A0092B-C50C-407E-A947-70E740481C1C}">
                <a14:useLocalDpi xmlns:a14="http://schemas.microsoft.com/office/drawing/2010/main"/>
              </a:ext>
            </a:extLst>
          </a:blip>
          <a:stretch>
            <a:fillRect/>
          </a:stretch>
        </p:blipFill>
        <p:spPr>
          <a:xfrm>
            <a:off x="428647" y="210294"/>
            <a:ext cx="1209137" cy="208220"/>
          </a:xfrm>
          <a:prstGeom prst="rect">
            <a:avLst/>
          </a:prstGeom>
        </p:spPr>
      </p:pic>
      <p:grpSp>
        <p:nvGrpSpPr>
          <p:cNvPr id="260" name="DETECTORS">
            <a:extLst>
              <a:ext uri="{FF2B5EF4-FFF2-40B4-BE49-F238E27FC236}">
                <a16:creationId xmlns:a16="http://schemas.microsoft.com/office/drawing/2014/main" id="{9E734C76-FD19-381C-11E2-351E948CBAA4}"/>
              </a:ext>
            </a:extLst>
          </p:cNvPr>
          <p:cNvGrpSpPr/>
          <p:nvPr/>
        </p:nvGrpSpPr>
        <p:grpSpPr>
          <a:xfrm>
            <a:off x="-7890919" y="4139232"/>
            <a:ext cx="2042338" cy="2120888"/>
            <a:chOff x="5247304" y="4372963"/>
            <a:chExt cx="2042338" cy="2120888"/>
          </a:xfrm>
        </p:grpSpPr>
        <p:sp>
          <p:nvSpPr>
            <p:cNvPr id="261" name="Rectangulo Detectors">
              <a:hlinkClick r:id="rId45" action="ppaction://hlinksldjump"/>
              <a:extLst>
                <a:ext uri="{FF2B5EF4-FFF2-40B4-BE49-F238E27FC236}">
                  <a16:creationId xmlns:a16="http://schemas.microsoft.com/office/drawing/2014/main" id="{A0284407-6381-1ACF-0299-AB14DADFB9CE}"/>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62" name="TextBox Detectors">
              <a:hlinkClick r:id="rId45" action="ppaction://hlinksldjump"/>
              <a:extLst>
                <a:ext uri="{FF2B5EF4-FFF2-40B4-BE49-F238E27FC236}">
                  <a16:creationId xmlns:a16="http://schemas.microsoft.com/office/drawing/2014/main" id="{A67057F2-7D12-F9D6-2CD5-ED771AC49640}"/>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63" name="Product image Detectors">
              <a:hlinkClick r:id="rId45" action="ppaction://hlinksldjump"/>
              <a:extLst>
                <a:ext uri="{FF2B5EF4-FFF2-40B4-BE49-F238E27FC236}">
                  <a16:creationId xmlns:a16="http://schemas.microsoft.com/office/drawing/2014/main" id="{28A8EC5D-C07C-E988-553C-B74AA08C1BE8}"/>
                </a:ext>
              </a:extLst>
            </p:cNvPr>
            <p:cNvPicPr>
              <a:picLocks noChangeAspect="1"/>
            </p:cNvPicPr>
            <p:nvPr/>
          </p:nvPicPr>
          <p:blipFill>
            <a:blip r:embed="rId46"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390394358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119ECC-4E3B-20CA-EBB7-D9A446C55426}"/>
            </a:ext>
          </a:extLst>
        </p:cNvPr>
        <p:cNvGrpSpPr/>
        <p:nvPr/>
      </p:nvGrpSpPr>
      <p:grpSpPr>
        <a:xfrm>
          <a:off x="0" y="0"/>
          <a:ext cx="0" cy="0"/>
          <a:chOff x="0" y="0"/>
          <a:chExt cx="0" cy="0"/>
        </a:xfrm>
      </p:grpSpPr>
      <p:pic>
        <p:nvPicPr>
          <p:cNvPr id="26" name="Picture 25">
            <a:extLst>
              <a:ext uri="{FF2B5EF4-FFF2-40B4-BE49-F238E27FC236}">
                <a16:creationId xmlns:a16="http://schemas.microsoft.com/office/drawing/2014/main" id="{634F18C9-B099-B248-55E5-F7AE5187376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276607" y="1580519"/>
            <a:ext cx="4338345" cy="5004319"/>
          </a:xfrm>
          <a:prstGeom prst="rect">
            <a:avLst/>
          </a:prstGeom>
        </p:spPr>
      </p:pic>
      <p:sp>
        <p:nvSpPr>
          <p:cNvPr id="80" name="TextBox 79">
            <a:extLst>
              <a:ext uri="{FF2B5EF4-FFF2-40B4-BE49-F238E27FC236}">
                <a16:creationId xmlns:a16="http://schemas.microsoft.com/office/drawing/2014/main" id="{B4C1FAAE-D391-594C-2312-42649DDED328}"/>
              </a:ext>
            </a:extLst>
          </p:cNvPr>
          <p:cNvSpPr txBox="1"/>
          <p:nvPr/>
        </p:nvSpPr>
        <p:spPr>
          <a:xfrm>
            <a:off x="5602738" y="1476727"/>
            <a:ext cx="2293149" cy="400110"/>
          </a:xfrm>
          <a:prstGeom prst="rect">
            <a:avLst/>
          </a:prstGeom>
          <a:noFill/>
        </p:spPr>
        <p:txBody>
          <a:bodyPr wrap="square" rtlCol="0">
            <a:spAutoFit/>
          </a:bodyPr>
          <a:lstStyle/>
          <a:p>
            <a:pPr algn="ctr"/>
            <a:r>
              <a:rPr lang="es-MX" sz="2000" dirty="0">
                <a:solidFill>
                  <a:srgbClr val="F47F26"/>
                </a:solidFill>
                <a:latin typeface="FRUTIGER LT 45 LIGHT" panose="02000503000000000000" pitchFamily="2" charset="0"/>
              </a:rPr>
              <a:t>Nuevas Mejoras</a:t>
            </a:r>
          </a:p>
        </p:txBody>
      </p:sp>
      <p:sp>
        <p:nvSpPr>
          <p:cNvPr id="81" name="TextBox 80">
            <a:extLst>
              <a:ext uri="{FF2B5EF4-FFF2-40B4-BE49-F238E27FC236}">
                <a16:creationId xmlns:a16="http://schemas.microsoft.com/office/drawing/2014/main" id="{4333EF90-2B32-86EF-2013-979780E686FD}"/>
              </a:ext>
            </a:extLst>
          </p:cNvPr>
          <p:cNvSpPr txBox="1"/>
          <p:nvPr/>
        </p:nvSpPr>
        <p:spPr>
          <a:xfrm>
            <a:off x="2777149" y="1124124"/>
            <a:ext cx="6637701" cy="461665"/>
          </a:xfrm>
          <a:prstGeom prst="rect">
            <a:avLst/>
          </a:prstGeom>
          <a:noFill/>
        </p:spPr>
        <p:txBody>
          <a:bodyPr wrap="square" rtlCol="0">
            <a:spAutoFit/>
          </a:bodyPr>
          <a:lstStyle/>
          <a:p>
            <a:pPr algn="ctr"/>
            <a:r>
              <a:rPr lang="en-US" sz="2400" b="1">
                <a:latin typeface="FRUTIGER LT 65" panose="02000503000000000000" pitchFamily="2" charset="0"/>
              </a:rPr>
              <a:t>DRX-Revolution</a:t>
            </a:r>
          </a:p>
        </p:txBody>
      </p:sp>
      <p:pic>
        <p:nvPicPr>
          <p:cNvPr id="134" name="Picture 133">
            <a:extLst>
              <a:ext uri="{FF2B5EF4-FFF2-40B4-BE49-F238E27FC236}">
                <a16:creationId xmlns:a16="http://schemas.microsoft.com/office/drawing/2014/main" id="{C3EFC0A3-2105-F1C1-B4CE-554545DA2E8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35" name="Picture 134">
            <a:extLst>
              <a:ext uri="{FF2B5EF4-FFF2-40B4-BE49-F238E27FC236}">
                <a16:creationId xmlns:a16="http://schemas.microsoft.com/office/drawing/2014/main" id="{8ECF353F-7489-F780-3440-59852CA957B9}"/>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36" name="Picture 135">
            <a:extLst>
              <a:ext uri="{FF2B5EF4-FFF2-40B4-BE49-F238E27FC236}">
                <a16:creationId xmlns:a16="http://schemas.microsoft.com/office/drawing/2014/main" id="{F33D1AE1-2CC1-9827-9C96-94E442C1E36E}"/>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37" name="Picture 136">
            <a:extLst>
              <a:ext uri="{FF2B5EF4-FFF2-40B4-BE49-F238E27FC236}">
                <a16:creationId xmlns:a16="http://schemas.microsoft.com/office/drawing/2014/main" id="{99C73B81-13BF-DF8A-9A8A-FD339FC36F37}"/>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38" name="Picture 137">
            <a:extLst>
              <a:ext uri="{FF2B5EF4-FFF2-40B4-BE49-F238E27FC236}">
                <a16:creationId xmlns:a16="http://schemas.microsoft.com/office/drawing/2014/main" id="{1C35F713-7EAC-4C34-ED04-66E1C53F04D9}"/>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39" name="Picture 138">
            <a:extLst>
              <a:ext uri="{FF2B5EF4-FFF2-40B4-BE49-F238E27FC236}">
                <a16:creationId xmlns:a16="http://schemas.microsoft.com/office/drawing/2014/main" id="{D82D6DBC-6700-3BE9-D54D-B94000D89880}"/>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0" name="Picture 139">
            <a:extLst>
              <a:ext uri="{FF2B5EF4-FFF2-40B4-BE49-F238E27FC236}">
                <a16:creationId xmlns:a16="http://schemas.microsoft.com/office/drawing/2014/main" id="{8186E0B9-62C8-0E9F-0906-A917AE63172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1" name="Picture 140">
            <a:extLst>
              <a:ext uri="{FF2B5EF4-FFF2-40B4-BE49-F238E27FC236}">
                <a16:creationId xmlns:a16="http://schemas.microsoft.com/office/drawing/2014/main" id="{EB356340-E68D-BBF5-1E32-8A6457102D75}"/>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2" name="Picture 141">
            <a:extLst>
              <a:ext uri="{FF2B5EF4-FFF2-40B4-BE49-F238E27FC236}">
                <a16:creationId xmlns:a16="http://schemas.microsoft.com/office/drawing/2014/main" id="{82942042-6667-2EDD-DF1F-5A9B69AB3160}"/>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3" name="Picture 142">
            <a:extLst>
              <a:ext uri="{FF2B5EF4-FFF2-40B4-BE49-F238E27FC236}">
                <a16:creationId xmlns:a16="http://schemas.microsoft.com/office/drawing/2014/main" id="{BE842EC3-4DFE-480E-0A7E-72517DF0C23C}"/>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4" name="Picture 143">
            <a:extLst>
              <a:ext uri="{FF2B5EF4-FFF2-40B4-BE49-F238E27FC236}">
                <a16:creationId xmlns:a16="http://schemas.microsoft.com/office/drawing/2014/main" id="{58AE1A62-DCDB-2E1F-44CF-C7EF598A0F24}"/>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5" name="Picture 144">
            <a:extLst>
              <a:ext uri="{FF2B5EF4-FFF2-40B4-BE49-F238E27FC236}">
                <a16:creationId xmlns:a16="http://schemas.microsoft.com/office/drawing/2014/main" id="{77E47412-824D-C189-6091-1BF742F52F34}"/>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6" name="Picture 145">
            <a:extLst>
              <a:ext uri="{FF2B5EF4-FFF2-40B4-BE49-F238E27FC236}">
                <a16:creationId xmlns:a16="http://schemas.microsoft.com/office/drawing/2014/main" id="{1D7A3CA8-44E3-1DA6-C1CC-D51D1A946BD7}"/>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7" name="Picture 146">
            <a:extLst>
              <a:ext uri="{FF2B5EF4-FFF2-40B4-BE49-F238E27FC236}">
                <a16:creationId xmlns:a16="http://schemas.microsoft.com/office/drawing/2014/main" id="{B9D6C087-79F3-5B86-113D-CC390411BE33}"/>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8" name="Picture 147">
            <a:extLst>
              <a:ext uri="{FF2B5EF4-FFF2-40B4-BE49-F238E27FC236}">
                <a16:creationId xmlns:a16="http://schemas.microsoft.com/office/drawing/2014/main" id="{48C32944-EE53-A044-87C9-06E94429FC90}"/>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9" name="Picture 148">
            <a:extLst>
              <a:ext uri="{FF2B5EF4-FFF2-40B4-BE49-F238E27FC236}">
                <a16:creationId xmlns:a16="http://schemas.microsoft.com/office/drawing/2014/main" id="{E50A1DC3-E7CC-2F08-CD5E-499841AFB220}"/>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0" name="Picture 149">
            <a:extLst>
              <a:ext uri="{FF2B5EF4-FFF2-40B4-BE49-F238E27FC236}">
                <a16:creationId xmlns:a16="http://schemas.microsoft.com/office/drawing/2014/main" id="{615E1241-57D5-AADB-D845-11A1ED3B37DF}"/>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1" name="Picture 150">
            <a:extLst>
              <a:ext uri="{FF2B5EF4-FFF2-40B4-BE49-F238E27FC236}">
                <a16:creationId xmlns:a16="http://schemas.microsoft.com/office/drawing/2014/main" id="{2D14E5C3-12A5-BB11-4A2B-8E8EE1364AE2}"/>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2" name="Picture 151">
            <a:extLst>
              <a:ext uri="{FF2B5EF4-FFF2-40B4-BE49-F238E27FC236}">
                <a16:creationId xmlns:a16="http://schemas.microsoft.com/office/drawing/2014/main" id="{CE09DFA9-E69F-54D3-C896-B00DB0163E7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3" name="Picture 152">
            <a:extLst>
              <a:ext uri="{FF2B5EF4-FFF2-40B4-BE49-F238E27FC236}">
                <a16:creationId xmlns:a16="http://schemas.microsoft.com/office/drawing/2014/main" id="{643320FD-6D23-D615-F96B-3D16B9C82E29}"/>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sp>
        <p:nvSpPr>
          <p:cNvPr id="24" name="Features 1">
            <a:hlinkClick r:id="rId5" action="ppaction://hlinksldjump"/>
            <a:extLst>
              <a:ext uri="{FF2B5EF4-FFF2-40B4-BE49-F238E27FC236}">
                <a16:creationId xmlns:a16="http://schemas.microsoft.com/office/drawing/2014/main" id="{E2C8DE60-BB60-EE9F-876D-045049702F0C}"/>
              </a:ext>
            </a:extLst>
          </p:cNvPr>
          <p:cNvSpPr txBox="1"/>
          <p:nvPr/>
        </p:nvSpPr>
        <p:spPr>
          <a:xfrm>
            <a:off x="8900069" y="2229486"/>
            <a:ext cx="3373252" cy="369332"/>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MX"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Desplazamiento</a:t>
            </a:r>
            <a:endParaRPr kumimoji="0" lang="en-US"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25" name="Feature 2">
            <a:hlinkClick r:id="rId6" action="ppaction://hlinksldjump"/>
            <a:extLst>
              <a:ext uri="{FF2B5EF4-FFF2-40B4-BE49-F238E27FC236}">
                <a16:creationId xmlns:a16="http://schemas.microsoft.com/office/drawing/2014/main" id="{E1BACDAF-E95C-93ED-7E87-F6B6391A08CE}"/>
              </a:ext>
            </a:extLst>
          </p:cNvPr>
          <p:cNvSpPr txBox="1"/>
          <p:nvPr/>
        </p:nvSpPr>
        <p:spPr>
          <a:xfrm>
            <a:off x="8900069" y="2645677"/>
            <a:ext cx="3373252" cy="369332"/>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MX"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Detector Olvidado</a:t>
            </a:r>
            <a:endParaRPr kumimoji="0" lang="en-US"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27" name="Features 1">
            <a:hlinkClick r:id="rId7" action="ppaction://hlinksldjump"/>
            <a:extLst>
              <a:ext uri="{FF2B5EF4-FFF2-40B4-BE49-F238E27FC236}">
                <a16:creationId xmlns:a16="http://schemas.microsoft.com/office/drawing/2014/main" id="{C398D297-12C2-EA11-1217-3F4F01973816}"/>
              </a:ext>
            </a:extLst>
          </p:cNvPr>
          <p:cNvSpPr txBox="1"/>
          <p:nvPr/>
        </p:nvSpPr>
        <p:spPr>
          <a:xfrm>
            <a:off x="8904185" y="3065631"/>
            <a:ext cx="3373252" cy="369332"/>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Alineación</a:t>
            </a:r>
            <a:r>
              <a:rPr kumimoji="0" lang="en-US"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a:t>
            </a:r>
            <a:r>
              <a:rPr kumimoji="0" lang="en-US" sz="18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Asistida</a:t>
            </a:r>
            <a:endParaRPr kumimoji="0" lang="en-US"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28" name="Feature 2">
            <a:hlinkClick r:id="rId8" action="ppaction://hlinksldjump"/>
            <a:extLst>
              <a:ext uri="{FF2B5EF4-FFF2-40B4-BE49-F238E27FC236}">
                <a16:creationId xmlns:a16="http://schemas.microsoft.com/office/drawing/2014/main" id="{9F4D08DC-A697-25AC-D6D1-8540DB6DBC57}"/>
              </a:ext>
            </a:extLst>
          </p:cNvPr>
          <p:cNvSpPr txBox="1"/>
          <p:nvPr/>
        </p:nvSpPr>
        <p:spPr>
          <a:xfrm>
            <a:off x="8904185" y="3481822"/>
            <a:ext cx="3373252" cy="369332"/>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MX"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Equipo Desconectado</a:t>
            </a:r>
            <a:endPar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sp>
        <p:nvSpPr>
          <p:cNvPr id="29" name="Features 1">
            <a:hlinkClick r:id="rId9" action="ppaction://hlinksldjump"/>
            <a:extLst>
              <a:ext uri="{FF2B5EF4-FFF2-40B4-BE49-F238E27FC236}">
                <a16:creationId xmlns:a16="http://schemas.microsoft.com/office/drawing/2014/main" id="{A13EFD38-7C72-B17F-116A-7E3F32C4FD1E}"/>
              </a:ext>
            </a:extLst>
          </p:cNvPr>
          <p:cNvSpPr txBox="1"/>
          <p:nvPr/>
        </p:nvSpPr>
        <p:spPr>
          <a:xfrm>
            <a:off x="8900069" y="3898013"/>
            <a:ext cx="3373252" cy="369332"/>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Equipo</a:t>
            </a:r>
            <a:r>
              <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 </a:t>
            </a: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en</a:t>
            </a:r>
            <a:r>
              <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 Modo </a:t>
            </a:r>
            <a:r>
              <a:rPr lang="en-US" dirty="0">
                <a:solidFill>
                  <a:prstClr val="white"/>
                </a:solidFill>
                <a:latin typeface="FRUTIGER LT 45 LIGHT" panose="02000503000000000000" pitchFamily="2" charset="0"/>
              </a:rPr>
              <a:t>R</a:t>
            </a: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eposo</a:t>
            </a:r>
            <a:endPar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sp>
        <p:nvSpPr>
          <p:cNvPr id="169" name="Thank you Title">
            <a:extLst>
              <a:ext uri="{FF2B5EF4-FFF2-40B4-BE49-F238E27FC236}">
                <a16:creationId xmlns:a16="http://schemas.microsoft.com/office/drawing/2014/main" id="{6E4D825B-614D-CE28-485C-271FD1F88414}"/>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70" name="Why Us picture">
            <a:extLst>
              <a:ext uri="{FF2B5EF4-FFF2-40B4-BE49-F238E27FC236}">
                <a16:creationId xmlns:a16="http://schemas.microsoft.com/office/drawing/2014/main" id="{7488156F-C5C1-4761-FD17-C3C79C85F6EA}"/>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71" name="Our Portafolio text box">
            <a:extLst>
              <a:ext uri="{FF2B5EF4-FFF2-40B4-BE49-F238E27FC236}">
                <a16:creationId xmlns:a16="http://schemas.microsoft.com/office/drawing/2014/main" id="{FFA79EC5-6F1E-79D1-64B4-740A0B7C22E7}"/>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72" name="Footer Placeholder 4">
            <a:extLst>
              <a:ext uri="{FF2B5EF4-FFF2-40B4-BE49-F238E27FC236}">
                <a16:creationId xmlns:a16="http://schemas.microsoft.com/office/drawing/2014/main" id="{89A4C01A-DB76-C497-D6C4-9EDA93041376}"/>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73" name="Medical Imaging Title">
            <a:extLst>
              <a:ext uri="{FF2B5EF4-FFF2-40B4-BE49-F238E27FC236}">
                <a16:creationId xmlns:a16="http://schemas.microsoft.com/office/drawing/2014/main" id="{A4D28248-0D44-2015-708B-4C7ACF6EE8C2}"/>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74" name="We Care Text">
            <a:extLst>
              <a:ext uri="{FF2B5EF4-FFF2-40B4-BE49-F238E27FC236}">
                <a16:creationId xmlns:a16="http://schemas.microsoft.com/office/drawing/2014/main" id="{2F956E91-AF11-7006-5CD3-F0529B306495}"/>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75" name="Thank you image">
            <a:extLst>
              <a:ext uri="{FF2B5EF4-FFF2-40B4-BE49-F238E27FC236}">
                <a16:creationId xmlns:a16="http://schemas.microsoft.com/office/drawing/2014/main" id="{C6AF3AF4-6E5E-D67F-EC0F-E93DD8E832C4}"/>
              </a:ext>
            </a:extLst>
          </p:cNvPr>
          <p:cNvPicPr>
            <a:picLocks noChangeAspect="1"/>
          </p:cNvPicPr>
          <p:nvPr/>
        </p:nvPicPr>
        <p:blipFill>
          <a:blip r:embed="rId11"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76" name="PRINTING">
            <a:extLst>
              <a:ext uri="{FF2B5EF4-FFF2-40B4-BE49-F238E27FC236}">
                <a16:creationId xmlns:a16="http://schemas.microsoft.com/office/drawing/2014/main" id="{F7358912-25E7-E37A-1A8B-3E51A81793AB}"/>
              </a:ext>
            </a:extLst>
          </p:cNvPr>
          <p:cNvGrpSpPr/>
          <p:nvPr/>
        </p:nvGrpSpPr>
        <p:grpSpPr>
          <a:xfrm>
            <a:off x="-4150933" y="4208655"/>
            <a:ext cx="2263350" cy="1982042"/>
            <a:chOff x="9691837" y="4522498"/>
            <a:chExt cx="2263350" cy="1982042"/>
          </a:xfrm>
        </p:grpSpPr>
        <p:sp>
          <p:nvSpPr>
            <p:cNvPr id="177" name="Rectangulo Printing">
              <a:hlinkClick r:id="rId12" action="ppaction://hlinksldjump"/>
              <a:extLst>
                <a:ext uri="{FF2B5EF4-FFF2-40B4-BE49-F238E27FC236}">
                  <a16:creationId xmlns:a16="http://schemas.microsoft.com/office/drawing/2014/main" id="{9DD4990E-1193-9C3C-38E3-55172C0D8916}"/>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8" name="TextBox Printing">
              <a:hlinkClick r:id="rId12" action="ppaction://hlinksldjump"/>
              <a:extLst>
                <a:ext uri="{FF2B5EF4-FFF2-40B4-BE49-F238E27FC236}">
                  <a16:creationId xmlns:a16="http://schemas.microsoft.com/office/drawing/2014/main" id="{A592DB78-FE95-A83C-C0BC-08DF7D2FA543}"/>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79" name="Prodcut image 5950">
              <a:hlinkClick r:id="rId12" action="ppaction://hlinksldjump"/>
              <a:extLst>
                <a:ext uri="{FF2B5EF4-FFF2-40B4-BE49-F238E27FC236}">
                  <a16:creationId xmlns:a16="http://schemas.microsoft.com/office/drawing/2014/main" id="{48631250-F06D-8216-78C6-96BE5C82AC1B}"/>
                </a:ext>
              </a:extLst>
            </p:cNvPr>
            <p:cNvPicPr>
              <a:picLocks noChangeAspect="1" noChangeArrowheads="1"/>
            </p:cNvPicPr>
            <p:nvPr/>
          </p:nvPicPr>
          <p:blipFill>
            <a:blip r:embed="rId13"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80" name="Vita Flex">
              <a:hlinkClick r:id="rId12" action="ppaction://hlinksldjump"/>
              <a:extLst>
                <a:ext uri="{FF2B5EF4-FFF2-40B4-BE49-F238E27FC236}">
                  <a16:creationId xmlns:a16="http://schemas.microsoft.com/office/drawing/2014/main" id="{A1EAD70B-1EFC-5AF9-CBD5-DFDC45C7BAED}"/>
                </a:ext>
              </a:extLst>
            </p:cNvPr>
            <p:cNvPicPr>
              <a:picLocks noChangeAspect="1"/>
            </p:cNvPicPr>
            <p:nvPr/>
          </p:nvPicPr>
          <p:blipFill>
            <a:blip r:embed="rId14"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85" name="RISE">
            <a:extLst>
              <a:ext uri="{FF2B5EF4-FFF2-40B4-BE49-F238E27FC236}">
                <a16:creationId xmlns:a16="http://schemas.microsoft.com/office/drawing/2014/main" id="{E54E9CB0-D7C5-0C61-AE61-5177E884B5C6}"/>
              </a:ext>
            </a:extLst>
          </p:cNvPr>
          <p:cNvGrpSpPr/>
          <p:nvPr/>
        </p:nvGrpSpPr>
        <p:grpSpPr>
          <a:xfrm>
            <a:off x="-11285110" y="4208655"/>
            <a:ext cx="2042338" cy="1982042"/>
            <a:chOff x="3870208" y="4306822"/>
            <a:chExt cx="2042338" cy="1982042"/>
          </a:xfrm>
        </p:grpSpPr>
        <p:grpSp>
          <p:nvGrpSpPr>
            <p:cNvPr id="186" name="RISE">
              <a:extLst>
                <a:ext uri="{FF2B5EF4-FFF2-40B4-BE49-F238E27FC236}">
                  <a16:creationId xmlns:a16="http://schemas.microsoft.com/office/drawing/2014/main" id="{E8D33C62-0BC0-B3B4-DFE1-E56594C437B6}"/>
                </a:ext>
              </a:extLst>
            </p:cNvPr>
            <p:cNvGrpSpPr/>
            <p:nvPr/>
          </p:nvGrpSpPr>
          <p:grpSpPr>
            <a:xfrm>
              <a:off x="3870208" y="4306822"/>
              <a:ext cx="2042338" cy="1982042"/>
              <a:chOff x="2933238" y="4372963"/>
              <a:chExt cx="2042338" cy="1982042"/>
            </a:xfrm>
          </p:grpSpPr>
          <p:sp>
            <p:nvSpPr>
              <p:cNvPr id="188" name="Rectangulo Rise">
                <a:hlinkClick r:id="rId15" action="ppaction://hlinksldjump"/>
                <a:extLst>
                  <a:ext uri="{FF2B5EF4-FFF2-40B4-BE49-F238E27FC236}">
                    <a16:creationId xmlns:a16="http://schemas.microsoft.com/office/drawing/2014/main" id="{8CF19468-F402-688D-DDFE-F53AF79BC3D6}"/>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9" name="TextBox Rise">
                <a:hlinkClick r:id="rId15" action="ppaction://hlinksldjump"/>
                <a:extLst>
                  <a:ext uri="{FF2B5EF4-FFF2-40B4-BE49-F238E27FC236}">
                    <a16:creationId xmlns:a16="http://schemas.microsoft.com/office/drawing/2014/main" id="{5B7635F2-2029-8913-3A5B-01D674608980}"/>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87" name="Picture 186">
              <a:hlinkClick r:id="rId15" action="ppaction://hlinksldjump"/>
              <a:extLst>
                <a:ext uri="{FF2B5EF4-FFF2-40B4-BE49-F238E27FC236}">
                  <a16:creationId xmlns:a16="http://schemas.microsoft.com/office/drawing/2014/main" id="{BBFDE601-1238-1F6D-3527-B01E2B89A93D}"/>
                </a:ext>
              </a:extLst>
            </p:cNvPr>
            <p:cNvPicPr>
              <a:picLocks noChangeAspect="1"/>
            </p:cNvPicPr>
            <p:nvPr/>
          </p:nvPicPr>
          <p:blipFill>
            <a:blip r:embed="rId16"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90" name="REVOLUTION">
            <a:extLst>
              <a:ext uri="{FF2B5EF4-FFF2-40B4-BE49-F238E27FC236}">
                <a16:creationId xmlns:a16="http://schemas.microsoft.com/office/drawing/2014/main" id="{6E6BF479-D8FF-0858-4D30-1223B87A4BA3}"/>
              </a:ext>
            </a:extLst>
          </p:cNvPr>
          <p:cNvGrpSpPr/>
          <p:nvPr/>
        </p:nvGrpSpPr>
        <p:grpSpPr>
          <a:xfrm>
            <a:off x="-14975241" y="4203612"/>
            <a:ext cx="2062983" cy="1992129"/>
            <a:chOff x="612262" y="4383050"/>
            <a:chExt cx="2062983" cy="1992129"/>
          </a:xfrm>
        </p:grpSpPr>
        <p:sp>
          <p:nvSpPr>
            <p:cNvPr id="191" name="Rectangulo Revolution">
              <a:hlinkClick r:id="rId17" action="ppaction://hlinksldjump"/>
              <a:extLst>
                <a:ext uri="{FF2B5EF4-FFF2-40B4-BE49-F238E27FC236}">
                  <a16:creationId xmlns:a16="http://schemas.microsoft.com/office/drawing/2014/main" id="{81D7F470-A3A1-B970-B011-48BEFEB30942}"/>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92" name="Prodcut image Revolution">
              <a:hlinkClick r:id="rId17" action="ppaction://hlinksldjump"/>
              <a:extLst>
                <a:ext uri="{FF2B5EF4-FFF2-40B4-BE49-F238E27FC236}">
                  <a16:creationId xmlns:a16="http://schemas.microsoft.com/office/drawing/2014/main" id="{3236EC96-2C59-41BB-9A0F-5B60FA6041EC}"/>
                </a:ext>
              </a:extLst>
            </p:cNvPr>
            <p:cNvPicPr>
              <a:picLocks noChangeAspect="1"/>
            </p:cNvPicPr>
            <p:nvPr/>
          </p:nvPicPr>
          <p:blipFill>
            <a:blip r:embed="rId18"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93" name="TextBox Revolution">
              <a:hlinkClick r:id="rId17" action="ppaction://hlinksldjump"/>
              <a:extLst>
                <a:ext uri="{FF2B5EF4-FFF2-40B4-BE49-F238E27FC236}">
                  <a16:creationId xmlns:a16="http://schemas.microsoft.com/office/drawing/2014/main" id="{B197E4F2-72E9-EFD6-98FC-746E39FB9698}"/>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94" name="EXCEL">
            <a:extLst>
              <a:ext uri="{FF2B5EF4-FFF2-40B4-BE49-F238E27FC236}">
                <a16:creationId xmlns:a16="http://schemas.microsoft.com/office/drawing/2014/main" id="{B8697B80-08DB-BDE1-C1D5-F9A4BF0572E4}"/>
              </a:ext>
            </a:extLst>
          </p:cNvPr>
          <p:cNvGrpSpPr/>
          <p:nvPr/>
        </p:nvGrpSpPr>
        <p:grpSpPr>
          <a:xfrm>
            <a:off x="26541013" y="1885505"/>
            <a:ext cx="2057103" cy="1982042"/>
            <a:chOff x="9706418" y="2036246"/>
            <a:chExt cx="2057103" cy="1982042"/>
          </a:xfrm>
        </p:grpSpPr>
        <p:sp>
          <p:nvSpPr>
            <p:cNvPr id="195" name="Rectangulo Excel">
              <a:hlinkClick r:id="rId19" action="ppaction://hlinksldjump"/>
              <a:extLst>
                <a:ext uri="{FF2B5EF4-FFF2-40B4-BE49-F238E27FC236}">
                  <a16:creationId xmlns:a16="http://schemas.microsoft.com/office/drawing/2014/main" id="{D0C19F20-2F6F-3EE8-86AC-06E699B865A7}"/>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96" name="TextBox Excel">
              <a:hlinkClick r:id="rId19" action="ppaction://hlinksldjump"/>
              <a:extLst>
                <a:ext uri="{FF2B5EF4-FFF2-40B4-BE49-F238E27FC236}">
                  <a16:creationId xmlns:a16="http://schemas.microsoft.com/office/drawing/2014/main" id="{F4DC3654-F5C9-0CB6-4C20-3CF16142A483}"/>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97" name="Product image Excel">
              <a:hlinkClick r:id="rId19" action="ppaction://hlinksldjump"/>
              <a:extLst>
                <a:ext uri="{FF2B5EF4-FFF2-40B4-BE49-F238E27FC236}">
                  <a16:creationId xmlns:a16="http://schemas.microsoft.com/office/drawing/2014/main" id="{E514D840-01E5-817E-2036-39897CDFEE1E}"/>
                </a:ext>
              </a:extLst>
            </p:cNvPr>
            <p:cNvPicPr>
              <a:picLocks noChangeAspect="1"/>
            </p:cNvPicPr>
            <p:nvPr/>
          </p:nvPicPr>
          <p:blipFill>
            <a:blip r:embed="rId20"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98" name="COMPAS OTC">
            <a:extLst>
              <a:ext uri="{FF2B5EF4-FFF2-40B4-BE49-F238E27FC236}">
                <a16:creationId xmlns:a16="http://schemas.microsoft.com/office/drawing/2014/main" id="{F37D0018-21E6-E4A9-2DAA-31FE2A9BDF33}"/>
              </a:ext>
            </a:extLst>
          </p:cNvPr>
          <p:cNvGrpSpPr/>
          <p:nvPr/>
        </p:nvGrpSpPr>
        <p:grpSpPr>
          <a:xfrm>
            <a:off x="22389051" y="1885505"/>
            <a:ext cx="2042338" cy="1982042"/>
            <a:chOff x="5078285" y="2036246"/>
            <a:chExt cx="2042338" cy="1982042"/>
          </a:xfrm>
        </p:grpSpPr>
        <p:sp>
          <p:nvSpPr>
            <p:cNvPr id="199" name="Rectangulo Compas OTC">
              <a:hlinkClick r:id="rId21" action="ppaction://hlinksldjump"/>
              <a:extLst>
                <a:ext uri="{FF2B5EF4-FFF2-40B4-BE49-F238E27FC236}">
                  <a16:creationId xmlns:a16="http://schemas.microsoft.com/office/drawing/2014/main" id="{0F42F5E0-EAD7-A4A2-DC58-B800B1FCD47A}"/>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0" name="TextBox Compass OTC">
              <a:hlinkClick r:id="rId21" action="ppaction://hlinksldjump"/>
              <a:extLst>
                <a:ext uri="{FF2B5EF4-FFF2-40B4-BE49-F238E27FC236}">
                  <a16:creationId xmlns:a16="http://schemas.microsoft.com/office/drawing/2014/main" id="{44064185-4CD7-AA8A-3DC0-BA765BF1D12F}"/>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201" name="Product image Compass OTC">
              <a:hlinkClick r:id="rId21" action="ppaction://hlinksldjump"/>
              <a:extLst>
                <a:ext uri="{FF2B5EF4-FFF2-40B4-BE49-F238E27FC236}">
                  <a16:creationId xmlns:a16="http://schemas.microsoft.com/office/drawing/2014/main" id="{E8401A00-0C8B-0FF0-0C72-1ABB7C47EBE1}"/>
                </a:ext>
              </a:extLst>
            </p:cNvPr>
            <p:cNvPicPr>
              <a:picLocks noChangeAspect="1"/>
            </p:cNvPicPr>
            <p:nvPr/>
          </p:nvPicPr>
          <p:blipFill rotWithShape="1">
            <a:blip r:embed="rId22"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202" name="COMPASS FMT">
            <a:extLst>
              <a:ext uri="{FF2B5EF4-FFF2-40B4-BE49-F238E27FC236}">
                <a16:creationId xmlns:a16="http://schemas.microsoft.com/office/drawing/2014/main" id="{F5E85AFE-D60B-1485-6CCF-2AE37443DB27}"/>
              </a:ext>
            </a:extLst>
          </p:cNvPr>
          <p:cNvGrpSpPr/>
          <p:nvPr/>
        </p:nvGrpSpPr>
        <p:grpSpPr>
          <a:xfrm>
            <a:off x="18200403" y="1885505"/>
            <a:ext cx="2042338" cy="1982042"/>
            <a:chOff x="2774521" y="2046333"/>
            <a:chExt cx="2042338" cy="1982042"/>
          </a:xfrm>
        </p:grpSpPr>
        <p:grpSp>
          <p:nvGrpSpPr>
            <p:cNvPr id="203" name="Group 202">
              <a:extLst>
                <a:ext uri="{FF2B5EF4-FFF2-40B4-BE49-F238E27FC236}">
                  <a16:creationId xmlns:a16="http://schemas.microsoft.com/office/drawing/2014/main" id="{99426F51-FBFE-DC1B-B9A4-1275127CD87D}"/>
                </a:ext>
              </a:extLst>
            </p:cNvPr>
            <p:cNvGrpSpPr/>
            <p:nvPr/>
          </p:nvGrpSpPr>
          <p:grpSpPr>
            <a:xfrm>
              <a:off x="2774521" y="2046333"/>
              <a:ext cx="2042338" cy="1982042"/>
              <a:chOff x="2774521" y="2046333"/>
              <a:chExt cx="2042338" cy="1982042"/>
            </a:xfrm>
          </p:grpSpPr>
          <p:sp>
            <p:nvSpPr>
              <p:cNvPr id="205" name="Rectangulo Horizon">
                <a:hlinkClick r:id="rId23" action="ppaction://hlinksldjump"/>
                <a:extLst>
                  <a:ext uri="{FF2B5EF4-FFF2-40B4-BE49-F238E27FC236}">
                    <a16:creationId xmlns:a16="http://schemas.microsoft.com/office/drawing/2014/main" id="{55FBFDB8-ED90-E0AF-8097-9725243B7089}"/>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6" name="TextBox Compass FMT">
                <a:hlinkClick r:id="rId23" action="ppaction://hlinksldjump"/>
                <a:extLst>
                  <a:ext uri="{FF2B5EF4-FFF2-40B4-BE49-F238E27FC236}">
                    <a16:creationId xmlns:a16="http://schemas.microsoft.com/office/drawing/2014/main" id="{C4E2B38B-161E-C50F-7BC6-E65850AF274B}"/>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204" name="Picture 203">
              <a:hlinkClick r:id="rId23" action="ppaction://hlinksldjump"/>
              <a:extLst>
                <a:ext uri="{FF2B5EF4-FFF2-40B4-BE49-F238E27FC236}">
                  <a16:creationId xmlns:a16="http://schemas.microsoft.com/office/drawing/2014/main" id="{00CF0D7D-93E0-0BC1-270A-FF6799C758AF}"/>
                </a:ext>
              </a:extLst>
            </p:cNvPr>
            <p:cNvPicPr>
              <a:picLocks noChangeAspect="1"/>
            </p:cNvPicPr>
            <p:nvPr/>
          </p:nvPicPr>
          <p:blipFill rotWithShape="1">
            <a:blip r:embed="rId24"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207" name="HORIZON">
            <a:extLst>
              <a:ext uri="{FF2B5EF4-FFF2-40B4-BE49-F238E27FC236}">
                <a16:creationId xmlns:a16="http://schemas.microsoft.com/office/drawing/2014/main" id="{3EDB2A69-8709-A8CC-3C92-9099BECF1EB3}"/>
              </a:ext>
            </a:extLst>
          </p:cNvPr>
          <p:cNvGrpSpPr/>
          <p:nvPr/>
        </p:nvGrpSpPr>
        <p:grpSpPr>
          <a:xfrm>
            <a:off x="14110573" y="1885505"/>
            <a:ext cx="2062983" cy="1982042"/>
            <a:chOff x="443243" y="2046333"/>
            <a:chExt cx="2062983" cy="1982042"/>
          </a:xfrm>
        </p:grpSpPr>
        <p:sp>
          <p:nvSpPr>
            <p:cNvPr id="208" name="Rectangulo Horizon">
              <a:hlinkClick r:id="rId25" action="ppaction://hlinksldjump"/>
              <a:extLst>
                <a:ext uri="{FF2B5EF4-FFF2-40B4-BE49-F238E27FC236}">
                  <a16:creationId xmlns:a16="http://schemas.microsoft.com/office/drawing/2014/main" id="{AA3DEC0E-9C78-EB82-F301-1A3A7C67E957}"/>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9" name="TextBox Horizon">
              <a:hlinkClick r:id="rId25" action="ppaction://hlinksldjump"/>
              <a:extLst>
                <a:ext uri="{FF2B5EF4-FFF2-40B4-BE49-F238E27FC236}">
                  <a16:creationId xmlns:a16="http://schemas.microsoft.com/office/drawing/2014/main" id="{D5DF6825-1135-CF09-E644-49E7BE8F653E}"/>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210" name="Product image Horizon">
              <a:hlinkClick r:id="rId25" action="ppaction://hlinksldjump"/>
              <a:extLst>
                <a:ext uri="{FF2B5EF4-FFF2-40B4-BE49-F238E27FC236}">
                  <a16:creationId xmlns:a16="http://schemas.microsoft.com/office/drawing/2014/main" id="{3AC90474-84A3-F3FC-DFE9-00E20E5B6BFF}"/>
                </a:ext>
              </a:extLst>
            </p:cNvPr>
            <p:cNvPicPr>
              <a:picLocks noChangeAspect="1"/>
            </p:cNvPicPr>
            <p:nvPr/>
          </p:nvPicPr>
          <p:blipFill rotWithShape="1">
            <a:blip r:embed="rId26"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grpSp>
        <p:nvGrpSpPr>
          <p:cNvPr id="211" name="Tech Specs Height">
            <a:extLst>
              <a:ext uri="{FF2B5EF4-FFF2-40B4-BE49-F238E27FC236}">
                <a16:creationId xmlns:a16="http://schemas.microsoft.com/office/drawing/2014/main" id="{4F50E943-1CA4-AB01-23B3-3021057ABDDF}"/>
              </a:ext>
            </a:extLst>
          </p:cNvPr>
          <p:cNvGrpSpPr/>
          <p:nvPr/>
        </p:nvGrpSpPr>
        <p:grpSpPr>
          <a:xfrm>
            <a:off x="-5313684" y="2332673"/>
            <a:ext cx="3897673" cy="338554"/>
            <a:chOff x="-20593" y="2332673"/>
            <a:chExt cx="3897673" cy="338554"/>
          </a:xfrm>
        </p:grpSpPr>
        <p:sp>
          <p:nvSpPr>
            <p:cNvPr id="212" name="TextBox 211">
              <a:hlinkClick r:id="rId27" action="ppaction://hlinksldjump"/>
              <a:extLst>
                <a:ext uri="{FF2B5EF4-FFF2-40B4-BE49-F238E27FC236}">
                  <a16:creationId xmlns:a16="http://schemas.microsoft.com/office/drawing/2014/main" id="{167621BA-37F9-4BE0-ACC3-7F2C31FD2F5E}"/>
                </a:ext>
              </a:extLst>
            </p:cNvPr>
            <p:cNvSpPr txBox="1"/>
            <p:nvPr/>
          </p:nvSpPr>
          <p:spPr>
            <a:xfrm>
              <a:off x="2105234" y="2332673"/>
              <a:ext cx="1771846"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Altura</a:t>
              </a:r>
            </a:p>
          </p:txBody>
        </p:sp>
        <p:sp>
          <p:nvSpPr>
            <p:cNvPr id="213" name="TextBox 212">
              <a:extLst>
                <a:ext uri="{FF2B5EF4-FFF2-40B4-BE49-F238E27FC236}">
                  <a16:creationId xmlns:a16="http://schemas.microsoft.com/office/drawing/2014/main" id="{72781158-FC8F-6202-27C1-C0BE84363F3E}"/>
                </a:ext>
              </a:extLst>
            </p:cNvPr>
            <p:cNvSpPr txBox="1"/>
            <p:nvPr/>
          </p:nvSpPr>
          <p:spPr>
            <a:xfrm>
              <a:off x="-20593" y="2332673"/>
              <a:ext cx="2088262"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54.72 - 81.00 in</a:t>
              </a:r>
            </a:p>
          </p:txBody>
        </p:sp>
      </p:grpSp>
      <p:grpSp>
        <p:nvGrpSpPr>
          <p:cNvPr id="214" name="Tech Specs Arm">
            <a:extLst>
              <a:ext uri="{FF2B5EF4-FFF2-40B4-BE49-F238E27FC236}">
                <a16:creationId xmlns:a16="http://schemas.microsoft.com/office/drawing/2014/main" id="{C5AFEDFC-BF68-2A4D-A8CA-5B1AED21F8E7}"/>
              </a:ext>
            </a:extLst>
          </p:cNvPr>
          <p:cNvGrpSpPr/>
          <p:nvPr/>
        </p:nvGrpSpPr>
        <p:grpSpPr>
          <a:xfrm>
            <a:off x="-5608319" y="2786640"/>
            <a:ext cx="4213513" cy="338554"/>
            <a:chOff x="-20593" y="2786640"/>
            <a:chExt cx="4213513" cy="338554"/>
          </a:xfrm>
        </p:grpSpPr>
        <p:sp>
          <p:nvSpPr>
            <p:cNvPr id="215" name="TextBox 214">
              <a:hlinkClick r:id="rId28" action="ppaction://hlinksldjump"/>
              <a:extLst>
                <a:ext uri="{FF2B5EF4-FFF2-40B4-BE49-F238E27FC236}">
                  <a16:creationId xmlns:a16="http://schemas.microsoft.com/office/drawing/2014/main" id="{D8696FC9-85DD-E43F-6587-52DC4C80AF14}"/>
                </a:ext>
              </a:extLst>
            </p:cNvPr>
            <p:cNvSpPr txBox="1"/>
            <p:nvPr/>
          </p:nvSpPr>
          <p:spPr>
            <a:xfrm>
              <a:off x="2105234" y="2786640"/>
              <a:ext cx="2087686"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Extensión del brazo</a:t>
              </a:r>
            </a:p>
          </p:txBody>
        </p:sp>
        <p:sp>
          <p:nvSpPr>
            <p:cNvPr id="216" name="TextBox 215">
              <a:extLst>
                <a:ext uri="{FF2B5EF4-FFF2-40B4-BE49-F238E27FC236}">
                  <a16:creationId xmlns:a16="http://schemas.microsoft.com/office/drawing/2014/main" id="{FEC0018F-E74D-36EC-F668-3707EA7BA2D5}"/>
                </a:ext>
              </a:extLst>
            </p:cNvPr>
            <p:cNvSpPr txBox="1"/>
            <p:nvPr/>
          </p:nvSpPr>
          <p:spPr>
            <a:xfrm>
              <a:off x="-20593" y="2786640"/>
              <a:ext cx="2088261"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52.8 in</a:t>
              </a:r>
            </a:p>
          </p:txBody>
        </p:sp>
      </p:grpSp>
      <p:sp>
        <p:nvSpPr>
          <p:cNvPr id="217" name="Subtitle Tech Specs">
            <a:extLst>
              <a:ext uri="{FF2B5EF4-FFF2-40B4-BE49-F238E27FC236}">
                <a16:creationId xmlns:a16="http://schemas.microsoft.com/office/drawing/2014/main" id="{59D333A6-FB60-0044-7E64-813CE2A2F1B8}"/>
              </a:ext>
            </a:extLst>
          </p:cNvPr>
          <p:cNvSpPr txBox="1"/>
          <p:nvPr/>
        </p:nvSpPr>
        <p:spPr>
          <a:xfrm>
            <a:off x="-3204446" y="1841615"/>
            <a:ext cx="2633726" cy="307777"/>
          </a:xfrm>
          <a:prstGeom prst="rect">
            <a:avLst/>
          </a:prstGeom>
          <a:noFill/>
        </p:spPr>
        <p:txBody>
          <a:bodyPr wrap="square" rtlCol="0">
            <a:spAutoFit/>
          </a:bodyPr>
          <a:lstStyle/>
          <a:p>
            <a:r>
              <a:rPr lang="es-MX" sz="1400" dirty="0">
                <a:solidFill>
                  <a:srgbClr val="F47F26"/>
                </a:solidFill>
                <a:latin typeface="FRUTIGER LT 45 LIGHT" panose="02000503000000000000" pitchFamily="2" charset="0"/>
              </a:rPr>
              <a:t>Especificaciones Técnicas</a:t>
            </a:r>
          </a:p>
        </p:txBody>
      </p:sp>
      <p:sp>
        <p:nvSpPr>
          <p:cNvPr id="233" name="Subtitler Features">
            <a:extLst>
              <a:ext uri="{FF2B5EF4-FFF2-40B4-BE49-F238E27FC236}">
                <a16:creationId xmlns:a16="http://schemas.microsoft.com/office/drawing/2014/main" id="{A812AE3A-B1C1-3BE0-B267-8A6F7BC74CD7}"/>
              </a:ext>
            </a:extLst>
          </p:cNvPr>
          <p:cNvSpPr txBox="1"/>
          <p:nvPr/>
        </p:nvSpPr>
        <p:spPr>
          <a:xfrm>
            <a:off x="13639914" y="942823"/>
            <a:ext cx="2230572" cy="400110"/>
          </a:xfrm>
          <a:prstGeom prst="rect">
            <a:avLst/>
          </a:prstGeom>
          <a:noFill/>
        </p:spPr>
        <p:txBody>
          <a:bodyPr wrap="square" rtlCol="0">
            <a:spAutoFit/>
          </a:bodyPr>
          <a:lstStyle/>
          <a:p>
            <a:pPr algn="r"/>
            <a:r>
              <a:rPr lang="es-MX" sz="2000" dirty="0">
                <a:solidFill>
                  <a:srgbClr val="F47F26"/>
                </a:solidFill>
                <a:latin typeface="FRUTIGER LT 45 LIGHT" panose="02000503000000000000" pitchFamily="2" charset="0"/>
              </a:rPr>
              <a:t>Características</a:t>
            </a:r>
          </a:p>
        </p:txBody>
      </p:sp>
      <p:sp>
        <p:nvSpPr>
          <p:cNvPr id="234" name="Subtitle Benefits">
            <a:extLst>
              <a:ext uri="{FF2B5EF4-FFF2-40B4-BE49-F238E27FC236}">
                <a16:creationId xmlns:a16="http://schemas.microsoft.com/office/drawing/2014/main" id="{B003EAC5-3C25-708B-E110-5E4A42BAD492}"/>
              </a:ext>
            </a:extLst>
          </p:cNvPr>
          <p:cNvSpPr txBox="1"/>
          <p:nvPr/>
        </p:nvSpPr>
        <p:spPr>
          <a:xfrm>
            <a:off x="-3878210" y="1488026"/>
            <a:ext cx="2716832" cy="400110"/>
          </a:xfrm>
          <a:prstGeom prst="rect">
            <a:avLst/>
          </a:prstGeom>
          <a:noFill/>
        </p:spPr>
        <p:txBody>
          <a:bodyPr wrap="square" rtlCol="0">
            <a:spAutoFit/>
          </a:bodyPr>
          <a:lstStyle/>
          <a:p>
            <a:pPr algn="ctr"/>
            <a:r>
              <a:rPr lang="es-MX" sz="2000">
                <a:solidFill>
                  <a:srgbClr val="F68025"/>
                </a:solidFill>
                <a:latin typeface="FRUTIGER LT 45 LIGHT" panose="02000503000000000000" pitchFamily="2" charset="0"/>
              </a:rPr>
              <a:t>Beneficios</a:t>
            </a:r>
          </a:p>
        </p:txBody>
      </p:sp>
      <p:sp>
        <p:nvSpPr>
          <p:cNvPr id="235" name="Subtitle Photo Gallery">
            <a:extLst>
              <a:ext uri="{FF2B5EF4-FFF2-40B4-BE49-F238E27FC236}">
                <a16:creationId xmlns:a16="http://schemas.microsoft.com/office/drawing/2014/main" id="{1546E06A-C6B7-FD9D-0E21-6D0BD5F68798}"/>
              </a:ext>
            </a:extLst>
          </p:cNvPr>
          <p:cNvSpPr txBox="1"/>
          <p:nvPr/>
        </p:nvSpPr>
        <p:spPr>
          <a:xfrm>
            <a:off x="14131697" y="590549"/>
            <a:ext cx="3786875"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236" name="Subtitle Fun Fact">
            <a:extLst>
              <a:ext uri="{FF2B5EF4-FFF2-40B4-BE49-F238E27FC236}">
                <a16:creationId xmlns:a16="http://schemas.microsoft.com/office/drawing/2014/main" id="{E9FC407B-A847-B0DB-C5CA-9F48EE3DF444}"/>
              </a:ext>
            </a:extLst>
          </p:cNvPr>
          <p:cNvSpPr txBox="1"/>
          <p:nvPr/>
        </p:nvSpPr>
        <p:spPr>
          <a:xfrm>
            <a:off x="-4450204" y="974752"/>
            <a:ext cx="3247793" cy="523220"/>
          </a:xfrm>
          <a:prstGeom prst="rect">
            <a:avLst/>
          </a:prstGeom>
          <a:noFill/>
        </p:spPr>
        <p:txBody>
          <a:bodyPr wrap="square" rtlCol="0">
            <a:spAutoFit/>
          </a:bodyPr>
          <a:lstStyle/>
          <a:p>
            <a:pPr algn="r"/>
            <a:r>
              <a:rPr lang="en-US" sz="2800" dirty="0">
                <a:latin typeface="FRUTIGER LT 45 LIGHT" panose="02000503000000000000" pitchFamily="2" charset="0"/>
              </a:rPr>
              <a:t>Dato Curioso</a:t>
            </a:r>
          </a:p>
        </p:txBody>
      </p:sp>
      <p:sp>
        <p:nvSpPr>
          <p:cNvPr id="237" name="Subtitle Detector Compatibility">
            <a:extLst>
              <a:ext uri="{FF2B5EF4-FFF2-40B4-BE49-F238E27FC236}">
                <a16:creationId xmlns:a16="http://schemas.microsoft.com/office/drawing/2014/main" id="{373F1036-1787-9209-75EC-B4496A850307}"/>
              </a:ext>
            </a:extLst>
          </p:cNvPr>
          <p:cNvSpPr txBox="1"/>
          <p:nvPr/>
        </p:nvSpPr>
        <p:spPr>
          <a:xfrm>
            <a:off x="14131697" y="293024"/>
            <a:ext cx="4772896"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Compatibilidad de Detectores</a:t>
            </a:r>
          </a:p>
        </p:txBody>
      </p:sp>
      <p:sp>
        <p:nvSpPr>
          <p:cNvPr id="253" name="Features 1">
            <a:hlinkClick r:id="rId29" action="ppaction://hlinksldjump"/>
            <a:extLst>
              <a:ext uri="{FF2B5EF4-FFF2-40B4-BE49-F238E27FC236}">
                <a16:creationId xmlns:a16="http://schemas.microsoft.com/office/drawing/2014/main" id="{6EE1757E-03C8-D9CD-87B8-3DAE053C8E1B}"/>
              </a:ext>
            </a:extLst>
          </p:cNvPr>
          <p:cNvSpPr txBox="1"/>
          <p:nvPr/>
        </p:nvSpPr>
        <p:spPr>
          <a:xfrm>
            <a:off x="14399801" y="2252793"/>
            <a:ext cx="3594988" cy="369332"/>
          </a:xfrm>
          <a:prstGeom prst="rect">
            <a:avLst/>
          </a:prstGeom>
          <a:solidFill>
            <a:srgbClr val="F47F26"/>
          </a:solidFill>
          <a:ln>
            <a:noFill/>
          </a:ln>
        </p:spPr>
        <p:txBody>
          <a:bodyPr wrap="square" rtlCol="0">
            <a:spAutoFit/>
          </a:bodyPr>
          <a:lstStyle/>
          <a:p>
            <a:r>
              <a:rPr lang="es-ES" sz="1800" dirty="0">
                <a:solidFill>
                  <a:schemeClr val="bg1"/>
                </a:solidFill>
                <a:latin typeface="FRUTIGER LT 45 LIGHT" panose="02000503000000000000" pitchFamily="2" charset="0"/>
              </a:rPr>
              <a:t>Manejo desde el Cabezal del Tubo</a:t>
            </a:r>
            <a:endParaRPr lang="en-MX" sz="1800" dirty="0">
              <a:solidFill>
                <a:schemeClr val="bg1"/>
              </a:solidFill>
              <a:latin typeface="FRUTIGER LT 45 LIGHT" panose="02000503000000000000" pitchFamily="2" charset="0"/>
            </a:endParaRPr>
          </a:p>
        </p:txBody>
      </p:sp>
      <p:sp>
        <p:nvSpPr>
          <p:cNvPr id="254" name="Feature 2">
            <a:hlinkClick r:id="rId30" action="ppaction://hlinksldjump"/>
            <a:extLst>
              <a:ext uri="{FF2B5EF4-FFF2-40B4-BE49-F238E27FC236}">
                <a16:creationId xmlns:a16="http://schemas.microsoft.com/office/drawing/2014/main" id="{90885296-0986-551D-5A29-BAFAFC79290D}"/>
              </a:ext>
            </a:extLst>
          </p:cNvPr>
          <p:cNvSpPr txBox="1"/>
          <p:nvPr/>
        </p:nvSpPr>
        <p:spPr>
          <a:xfrm>
            <a:off x="14399801" y="2668984"/>
            <a:ext cx="3594988"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Flujo de Trabajo</a:t>
            </a:r>
            <a:endParaRPr lang="en-MX">
              <a:solidFill>
                <a:schemeClr val="bg1"/>
              </a:solidFill>
              <a:latin typeface="FRUTIGER LT 45 LIGHT" panose="02000503000000000000" pitchFamily="2" charset="0"/>
            </a:endParaRPr>
          </a:p>
        </p:txBody>
      </p:sp>
      <p:sp>
        <p:nvSpPr>
          <p:cNvPr id="255" name="Feature 3">
            <a:hlinkClick r:id="rId31" action="ppaction://hlinksldjump"/>
            <a:extLst>
              <a:ext uri="{FF2B5EF4-FFF2-40B4-BE49-F238E27FC236}">
                <a16:creationId xmlns:a16="http://schemas.microsoft.com/office/drawing/2014/main" id="{EDBE0B32-B2FA-E3B6-3018-DB5C57E236D0}"/>
              </a:ext>
            </a:extLst>
          </p:cNvPr>
          <p:cNvSpPr txBox="1"/>
          <p:nvPr/>
        </p:nvSpPr>
        <p:spPr>
          <a:xfrm>
            <a:off x="14399801" y="3338093"/>
            <a:ext cx="3594988" cy="369332"/>
          </a:xfrm>
          <a:prstGeom prst="rect">
            <a:avLst/>
          </a:prstGeom>
          <a:solidFill>
            <a:srgbClr val="F47F26"/>
          </a:solidFill>
          <a:ln>
            <a:noFill/>
          </a:ln>
        </p:spPr>
        <p:txBody>
          <a:bodyPr wrap="square" rtlCol="0">
            <a:spAutoFit/>
          </a:bodyPr>
          <a:lstStyle/>
          <a:p>
            <a:r>
              <a:rPr lang="es-ES">
                <a:solidFill>
                  <a:schemeClr val="bg1"/>
                </a:solidFill>
                <a:latin typeface="FRUTIGER LT 45 LIGHT" panose="02000503000000000000" pitchFamily="2" charset="0"/>
              </a:rPr>
              <a:t>DRX-</a:t>
            </a:r>
            <a:r>
              <a:rPr lang="es-ES" err="1">
                <a:solidFill>
                  <a:schemeClr val="bg1"/>
                </a:solidFill>
                <a:latin typeface="FRUTIGER LT 45 LIGHT" panose="02000503000000000000" pitchFamily="2" charset="0"/>
              </a:rPr>
              <a:t>Revolution</a:t>
            </a:r>
            <a:r>
              <a:rPr lang="es-ES">
                <a:solidFill>
                  <a:schemeClr val="bg1"/>
                </a:solidFill>
                <a:latin typeface="FRUTIGER LT 45 LIGHT" panose="02000503000000000000" pitchFamily="2" charset="0"/>
              </a:rPr>
              <a:t> con DRX-LC</a:t>
            </a:r>
            <a:endParaRPr lang="en-MX">
              <a:solidFill>
                <a:schemeClr val="bg1"/>
              </a:solidFill>
              <a:latin typeface="FRUTIGER LT 45 LIGHT" panose="02000503000000000000" pitchFamily="2" charset="0"/>
            </a:endParaRPr>
          </a:p>
        </p:txBody>
      </p:sp>
      <p:sp>
        <p:nvSpPr>
          <p:cNvPr id="256" name="Feature 4">
            <a:hlinkClick r:id="rId32" action="ppaction://hlinksldjump"/>
            <a:extLst>
              <a:ext uri="{FF2B5EF4-FFF2-40B4-BE49-F238E27FC236}">
                <a16:creationId xmlns:a16="http://schemas.microsoft.com/office/drawing/2014/main" id="{E1332B92-A194-D0AE-E846-E0234151D2B6}"/>
              </a:ext>
            </a:extLst>
          </p:cNvPr>
          <p:cNvSpPr txBox="1"/>
          <p:nvPr/>
        </p:nvSpPr>
        <p:spPr>
          <a:xfrm>
            <a:off x="14399801" y="4026969"/>
            <a:ext cx="3594988" cy="369332"/>
          </a:xfrm>
          <a:prstGeom prst="rect">
            <a:avLst/>
          </a:prstGeom>
          <a:solidFill>
            <a:srgbClr val="F8A633"/>
          </a:solidFill>
          <a:ln>
            <a:noFill/>
          </a:ln>
        </p:spPr>
        <p:txBody>
          <a:bodyPr wrap="square" rtlCol="0">
            <a:spAutoFit/>
          </a:bodyPr>
          <a:lstStyle/>
          <a:p>
            <a:r>
              <a:rPr lang="es-ES">
                <a:solidFill>
                  <a:schemeClr val="bg1"/>
                </a:solidFill>
                <a:latin typeface="FRUTIGER LT 45 LIGHT" panose="02000503000000000000" pitchFamily="2" charset="0"/>
              </a:rPr>
              <a:t>EVP Plus</a:t>
            </a:r>
            <a:endParaRPr lang="en-MX">
              <a:solidFill>
                <a:schemeClr val="bg1"/>
              </a:solidFill>
              <a:latin typeface="FRUTIGER LT 45 LIGHT" panose="02000503000000000000" pitchFamily="2" charset="0"/>
            </a:endParaRPr>
          </a:p>
        </p:txBody>
      </p:sp>
      <p:sp>
        <p:nvSpPr>
          <p:cNvPr id="257" name="Feature 5">
            <a:hlinkClick r:id="rId33" action="ppaction://hlinksldjump"/>
            <a:extLst>
              <a:ext uri="{FF2B5EF4-FFF2-40B4-BE49-F238E27FC236}">
                <a16:creationId xmlns:a16="http://schemas.microsoft.com/office/drawing/2014/main" id="{26C7A4E3-22BF-7D4D-915E-CA06D448B06D}"/>
              </a:ext>
            </a:extLst>
          </p:cNvPr>
          <p:cNvSpPr txBox="1"/>
          <p:nvPr/>
        </p:nvSpPr>
        <p:spPr>
          <a:xfrm>
            <a:off x="14399801" y="4443160"/>
            <a:ext cx="3594988"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Bone</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Suppression</a:t>
            </a:r>
            <a:endParaRPr lang="en-MX">
              <a:solidFill>
                <a:schemeClr val="bg1"/>
              </a:solidFill>
              <a:latin typeface="FRUTIGER LT 45 LIGHT" panose="02000503000000000000" pitchFamily="2" charset="0"/>
            </a:endParaRPr>
          </a:p>
        </p:txBody>
      </p:sp>
      <p:sp>
        <p:nvSpPr>
          <p:cNvPr id="258" name="Feature 6">
            <a:hlinkClick r:id="rId34" action="ppaction://hlinksldjump"/>
            <a:extLst>
              <a:ext uri="{FF2B5EF4-FFF2-40B4-BE49-F238E27FC236}">
                <a16:creationId xmlns:a16="http://schemas.microsoft.com/office/drawing/2014/main" id="{7A8E3442-1EE6-CF38-C4EB-5A0279B82B72}"/>
              </a:ext>
            </a:extLst>
          </p:cNvPr>
          <p:cNvSpPr txBox="1"/>
          <p:nvPr/>
        </p:nvSpPr>
        <p:spPr>
          <a:xfrm>
            <a:off x="14399801" y="4859351"/>
            <a:ext cx="3594988"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Tube</a:t>
            </a:r>
            <a:r>
              <a:rPr lang="es-ES">
                <a:solidFill>
                  <a:schemeClr val="bg1"/>
                </a:solidFill>
                <a:latin typeface="FRUTIGER LT 45 LIGHT" panose="02000503000000000000" pitchFamily="2" charset="0"/>
              </a:rPr>
              <a:t> and Line </a:t>
            </a:r>
            <a:r>
              <a:rPr lang="es-ES" err="1">
                <a:solidFill>
                  <a:schemeClr val="bg1"/>
                </a:solidFill>
                <a:latin typeface="FRUTIGER LT 45 LIGHT" panose="02000503000000000000" pitchFamily="2" charset="0"/>
              </a:rPr>
              <a:t>Enhancement</a:t>
            </a:r>
            <a:endParaRPr lang="en-MX">
              <a:solidFill>
                <a:schemeClr val="bg1"/>
              </a:solidFill>
              <a:latin typeface="FRUTIGER LT 45 LIGHT" panose="02000503000000000000" pitchFamily="2" charset="0"/>
            </a:endParaRPr>
          </a:p>
        </p:txBody>
      </p:sp>
      <p:sp>
        <p:nvSpPr>
          <p:cNvPr id="259" name="Feature 7">
            <a:hlinkClick r:id="rId35" action="ppaction://hlinksldjump"/>
            <a:extLst>
              <a:ext uri="{FF2B5EF4-FFF2-40B4-BE49-F238E27FC236}">
                <a16:creationId xmlns:a16="http://schemas.microsoft.com/office/drawing/2014/main" id="{974257A0-DC78-5ACE-2175-4204CDF2D562}"/>
              </a:ext>
            </a:extLst>
          </p:cNvPr>
          <p:cNvSpPr txBox="1"/>
          <p:nvPr/>
        </p:nvSpPr>
        <p:spPr>
          <a:xfrm>
            <a:off x="14399801" y="5275542"/>
            <a:ext cx="3594988"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Pneumothorax</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Visualization</a:t>
            </a:r>
            <a:endParaRPr lang="en-MX">
              <a:solidFill>
                <a:schemeClr val="bg1"/>
              </a:solidFill>
              <a:latin typeface="FRUTIGER LT 45 LIGHT" panose="02000503000000000000" pitchFamily="2" charset="0"/>
            </a:endParaRPr>
          </a:p>
        </p:txBody>
      </p:sp>
      <p:sp>
        <p:nvSpPr>
          <p:cNvPr id="260" name="Feature 8">
            <a:hlinkClick r:id="rId34" action="ppaction://hlinksldjump"/>
            <a:extLst>
              <a:ext uri="{FF2B5EF4-FFF2-40B4-BE49-F238E27FC236}">
                <a16:creationId xmlns:a16="http://schemas.microsoft.com/office/drawing/2014/main" id="{3AFE2644-3C99-ED36-8DB9-4292DAF94766}"/>
              </a:ext>
            </a:extLst>
          </p:cNvPr>
          <p:cNvSpPr txBox="1"/>
          <p:nvPr/>
        </p:nvSpPr>
        <p:spPr>
          <a:xfrm>
            <a:off x="14399801" y="5691733"/>
            <a:ext cx="3594988"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SmartGrid</a:t>
            </a:r>
            <a:endParaRPr lang="en-MX">
              <a:solidFill>
                <a:schemeClr val="bg1"/>
              </a:solidFill>
              <a:latin typeface="FRUTIGER LT 45 LIGHT" panose="02000503000000000000" pitchFamily="2" charset="0"/>
            </a:endParaRPr>
          </a:p>
        </p:txBody>
      </p:sp>
      <p:sp>
        <p:nvSpPr>
          <p:cNvPr id="261" name="TextBox 260">
            <a:extLst>
              <a:ext uri="{FF2B5EF4-FFF2-40B4-BE49-F238E27FC236}">
                <a16:creationId xmlns:a16="http://schemas.microsoft.com/office/drawing/2014/main" id="{A8BEEA82-92C6-AE28-D42F-FF753F180FCB}"/>
              </a:ext>
            </a:extLst>
          </p:cNvPr>
          <p:cNvSpPr txBox="1"/>
          <p:nvPr/>
        </p:nvSpPr>
        <p:spPr>
          <a:xfrm>
            <a:off x="14399800" y="3766904"/>
            <a:ext cx="1494338" cy="276999"/>
          </a:xfrm>
          <a:prstGeom prst="rect">
            <a:avLst/>
          </a:prstGeom>
          <a:noFill/>
        </p:spPr>
        <p:txBody>
          <a:bodyPr wrap="square" rtlCol="0">
            <a:spAutoFit/>
          </a:bodyPr>
          <a:lstStyle/>
          <a:p>
            <a:r>
              <a:rPr lang="en-MX" sz="1200" b="1" dirty="0">
                <a:latin typeface="FRUTIGER LT 45 LIGHT" panose="02000503000000000000" pitchFamily="2" charset="0"/>
              </a:rPr>
              <a:t>Software</a:t>
            </a:r>
          </a:p>
        </p:txBody>
      </p:sp>
      <p:sp>
        <p:nvSpPr>
          <p:cNvPr id="262" name="TextBox 261">
            <a:extLst>
              <a:ext uri="{FF2B5EF4-FFF2-40B4-BE49-F238E27FC236}">
                <a16:creationId xmlns:a16="http://schemas.microsoft.com/office/drawing/2014/main" id="{F022C011-B6F5-6353-0CD5-8061FF345139}"/>
              </a:ext>
            </a:extLst>
          </p:cNvPr>
          <p:cNvSpPr txBox="1"/>
          <p:nvPr/>
        </p:nvSpPr>
        <p:spPr>
          <a:xfrm>
            <a:off x="14426459" y="3078028"/>
            <a:ext cx="3162753" cy="276999"/>
          </a:xfrm>
          <a:prstGeom prst="rect">
            <a:avLst/>
          </a:prstGeom>
          <a:noFill/>
        </p:spPr>
        <p:txBody>
          <a:bodyPr wrap="square" rtlCol="0">
            <a:spAutoFit/>
          </a:bodyPr>
          <a:lstStyle/>
          <a:p>
            <a:r>
              <a:rPr lang="es-MX" sz="1200" b="1" dirty="0">
                <a:latin typeface="FRUTIGER LT 45 LIGHT" panose="02000503000000000000" pitchFamily="2" charset="0"/>
              </a:rPr>
              <a:t>Ve el DRX-Revolution en acción</a:t>
            </a:r>
            <a:endParaRPr lang="en-MX" sz="1200" b="1" dirty="0">
              <a:latin typeface="FRUTIGER LT 45 LIGHT" panose="02000503000000000000" pitchFamily="2" charset="0"/>
            </a:endParaRPr>
          </a:p>
        </p:txBody>
      </p:sp>
      <p:sp>
        <p:nvSpPr>
          <p:cNvPr id="263" name="Feature 8">
            <a:hlinkClick r:id="rId36" action="ppaction://hlinksldjump"/>
            <a:extLst>
              <a:ext uri="{FF2B5EF4-FFF2-40B4-BE49-F238E27FC236}">
                <a16:creationId xmlns:a16="http://schemas.microsoft.com/office/drawing/2014/main" id="{07ACA105-5BE2-C98A-FB87-1FE7E466FB2F}"/>
              </a:ext>
            </a:extLst>
          </p:cNvPr>
          <p:cNvSpPr txBox="1"/>
          <p:nvPr/>
        </p:nvSpPr>
        <p:spPr>
          <a:xfrm>
            <a:off x="14399801" y="6107924"/>
            <a:ext cx="3594988" cy="369332"/>
          </a:xfrm>
          <a:prstGeom prst="rect">
            <a:avLst/>
          </a:prstGeom>
          <a:solidFill>
            <a:srgbClr val="F8A633"/>
          </a:solidFill>
          <a:ln>
            <a:noFill/>
          </a:ln>
        </p:spPr>
        <p:txBody>
          <a:bodyPr wrap="square" rtlCol="0">
            <a:spAutoFit/>
          </a:bodyPr>
          <a:lstStyle/>
          <a:p>
            <a:r>
              <a:rPr lang="en-US">
                <a:solidFill>
                  <a:schemeClr val="bg1"/>
                </a:solidFill>
                <a:latin typeface="FRUTIGER LT 45 LIGHT" panose="02000503000000000000" pitchFamily="2" charset="0"/>
              </a:rPr>
              <a:t>Smart Noise Cancellation</a:t>
            </a:r>
          </a:p>
        </p:txBody>
      </p:sp>
      <p:sp>
        <p:nvSpPr>
          <p:cNvPr id="264" name="Features 1">
            <a:hlinkClick r:id="rId37" action="ppaction://hlinksldjump"/>
            <a:extLst>
              <a:ext uri="{FF2B5EF4-FFF2-40B4-BE49-F238E27FC236}">
                <a16:creationId xmlns:a16="http://schemas.microsoft.com/office/drawing/2014/main" id="{18D544D5-D626-0242-3F24-015D014A6EFD}"/>
              </a:ext>
            </a:extLst>
          </p:cNvPr>
          <p:cNvSpPr txBox="1"/>
          <p:nvPr/>
        </p:nvSpPr>
        <p:spPr>
          <a:xfrm>
            <a:off x="14399800" y="1839408"/>
            <a:ext cx="3594988" cy="369332"/>
          </a:xfrm>
          <a:prstGeom prst="rect">
            <a:avLst/>
          </a:prstGeom>
          <a:solidFill>
            <a:schemeClr val="accent2">
              <a:lumMod val="75000"/>
            </a:schemeClr>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Mejoras</a:t>
            </a:r>
            <a:endPar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grpSp>
        <p:nvGrpSpPr>
          <p:cNvPr id="265" name="Group 264">
            <a:extLst>
              <a:ext uri="{FF2B5EF4-FFF2-40B4-BE49-F238E27FC236}">
                <a16:creationId xmlns:a16="http://schemas.microsoft.com/office/drawing/2014/main" id="{0380ACB8-51C1-4A04-19BE-988FB9385491}"/>
              </a:ext>
            </a:extLst>
          </p:cNvPr>
          <p:cNvGrpSpPr/>
          <p:nvPr/>
        </p:nvGrpSpPr>
        <p:grpSpPr>
          <a:xfrm>
            <a:off x="13973603" y="1474390"/>
            <a:ext cx="585417" cy="527890"/>
            <a:chOff x="8252135" y="1474390"/>
            <a:chExt cx="585417" cy="527890"/>
          </a:xfrm>
        </p:grpSpPr>
        <p:sp>
          <p:nvSpPr>
            <p:cNvPr id="266" name="Oval 265">
              <a:extLst>
                <a:ext uri="{FF2B5EF4-FFF2-40B4-BE49-F238E27FC236}">
                  <a16:creationId xmlns:a16="http://schemas.microsoft.com/office/drawing/2014/main" id="{8097BBFE-F201-14AB-E69D-2A71B33BA84A}"/>
                </a:ext>
              </a:extLst>
            </p:cNvPr>
            <p:cNvSpPr/>
            <p:nvPr/>
          </p:nvSpPr>
          <p:spPr>
            <a:xfrm rot="20002034">
              <a:off x="8281607" y="1474390"/>
              <a:ext cx="526472" cy="527890"/>
            </a:xfrm>
            <a:prstGeom prst="ellipse">
              <a:avLst/>
            </a:prstGeom>
            <a:ln>
              <a:solidFill>
                <a:schemeClr val="accent2">
                  <a:lumMod val="60000"/>
                  <a:lumOff val="40000"/>
                </a:schemeClr>
              </a:solid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67" name="TextBox 266">
              <a:extLst>
                <a:ext uri="{FF2B5EF4-FFF2-40B4-BE49-F238E27FC236}">
                  <a16:creationId xmlns:a16="http://schemas.microsoft.com/office/drawing/2014/main" id="{768D5687-0371-006C-E9C6-5DE8C569EAAC}"/>
                </a:ext>
              </a:extLst>
            </p:cNvPr>
            <p:cNvSpPr txBox="1"/>
            <p:nvPr/>
          </p:nvSpPr>
          <p:spPr>
            <a:xfrm rot="20002034">
              <a:off x="8252135" y="1584447"/>
              <a:ext cx="585417"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MX" sz="1400" b="1" i="0" u="none" strike="noStrike" kern="1200" cap="none" spc="0" normalizeH="0" baseline="0" noProof="0" dirty="0">
                  <a:ln>
                    <a:noFill/>
                  </a:ln>
                  <a:solidFill>
                    <a:prstClr val="white"/>
                  </a:solidFill>
                  <a:effectLst/>
                  <a:uLnTx/>
                  <a:uFillTx/>
                  <a:latin typeface="Aptos" panose="02110004020202020204"/>
                  <a:ea typeface="+mn-ea"/>
                  <a:cs typeface="+mn-cs"/>
                </a:rPr>
                <a:t>NEW</a:t>
              </a:r>
              <a:endParaRPr kumimoji="0" lang="en-US" sz="1400" b="1" i="0" u="none" strike="noStrike" kern="1200" cap="none" spc="0" normalizeH="0" baseline="0" noProof="0" dirty="0">
                <a:ln>
                  <a:noFill/>
                </a:ln>
                <a:solidFill>
                  <a:prstClr val="white"/>
                </a:solidFill>
                <a:effectLst/>
                <a:uLnTx/>
                <a:uFillTx/>
                <a:latin typeface="Aptos" panose="02110004020202020204"/>
                <a:ea typeface="+mn-ea"/>
                <a:cs typeface="+mn-cs"/>
              </a:endParaRPr>
            </a:p>
          </p:txBody>
        </p:sp>
      </p:grpSp>
      <p:sp>
        <p:nvSpPr>
          <p:cNvPr id="101" name="Menu Background">
            <a:extLst>
              <a:ext uri="{FF2B5EF4-FFF2-40B4-BE49-F238E27FC236}">
                <a16:creationId xmlns:a16="http://schemas.microsoft.com/office/drawing/2014/main" id="{03CAA7FC-08FF-69ED-467E-7AB65252C7B1}"/>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22" name="Menu End Presentation">
            <a:hlinkClick r:id="" action="ppaction://hlinkshowjump?jump=lastslide"/>
            <a:extLst>
              <a:ext uri="{FF2B5EF4-FFF2-40B4-BE49-F238E27FC236}">
                <a16:creationId xmlns:a16="http://schemas.microsoft.com/office/drawing/2014/main" id="{52D6B170-C657-6E49-3BAD-F62D0AA5FFFB}"/>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23" name="Menu Portafolio">
            <a:hlinkClick r:id="rId38" action="ppaction://hlinksldjump"/>
            <a:extLst>
              <a:ext uri="{FF2B5EF4-FFF2-40B4-BE49-F238E27FC236}">
                <a16:creationId xmlns:a16="http://schemas.microsoft.com/office/drawing/2014/main" id="{5A5116C0-6024-C086-DC87-E65D6F5A2C5F}"/>
              </a:ext>
            </a:extLst>
          </p:cNvPr>
          <p:cNvSpPr txBox="1"/>
          <p:nvPr/>
        </p:nvSpPr>
        <p:spPr>
          <a:xfrm>
            <a:off x="9015440"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24" name="Menu Detector">
            <a:hlinkClick r:id="rId39" action="ppaction://hlinksldjump"/>
            <a:extLst>
              <a:ext uri="{FF2B5EF4-FFF2-40B4-BE49-F238E27FC236}">
                <a16:creationId xmlns:a16="http://schemas.microsoft.com/office/drawing/2014/main" id="{56F2A412-3CDA-E228-D2BC-170E40212A8F}"/>
              </a:ext>
            </a:extLst>
          </p:cNvPr>
          <p:cNvSpPr txBox="1"/>
          <p:nvPr/>
        </p:nvSpPr>
        <p:spPr>
          <a:xfrm>
            <a:off x="7809585"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25" name="Menu Fun Fact">
            <a:hlinkClick r:id="rId40" action="ppaction://hlinksldjump"/>
            <a:extLst>
              <a:ext uri="{FF2B5EF4-FFF2-40B4-BE49-F238E27FC236}">
                <a16:creationId xmlns:a16="http://schemas.microsoft.com/office/drawing/2014/main" id="{758DA1F3-4001-9A7A-ADDE-28C756D36F7F}"/>
              </a:ext>
            </a:extLst>
          </p:cNvPr>
          <p:cNvSpPr txBox="1"/>
          <p:nvPr/>
        </p:nvSpPr>
        <p:spPr>
          <a:xfrm>
            <a:off x="6603730"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Dato Curioso</a:t>
            </a:r>
          </a:p>
        </p:txBody>
      </p:sp>
      <p:sp>
        <p:nvSpPr>
          <p:cNvPr id="164" name="Menu Photo Gallery">
            <a:hlinkClick r:id="rId41" action="ppaction://hlinksldjump"/>
            <a:extLst>
              <a:ext uri="{FF2B5EF4-FFF2-40B4-BE49-F238E27FC236}">
                <a16:creationId xmlns:a16="http://schemas.microsoft.com/office/drawing/2014/main" id="{6345B9CB-44EB-2FF7-E6D3-918AE9380A44}"/>
              </a:ext>
            </a:extLst>
          </p:cNvPr>
          <p:cNvSpPr txBox="1"/>
          <p:nvPr/>
        </p:nvSpPr>
        <p:spPr>
          <a:xfrm>
            <a:off x="5397875"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65" name="Menu Benefits">
            <a:hlinkClick r:id="rId42" action="ppaction://hlinksldjump"/>
            <a:extLst>
              <a:ext uri="{FF2B5EF4-FFF2-40B4-BE49-F238E27FC236}">
                <a16:creationId xmlns:a16="http://schemas.microsoft.com/office/drawing/2014/main" id="{4C346357-6DEB-AD0A-ECCF-2543EC59D7E7}"/>
              </a:ext>
            </a:extLst>
          </p:cNvPr>
          <p:cNvSpPr txBox="1"/>
          <p:nvPr/>
        </p:nvSpPr>
        <p:spPr>
          <a:xfrm>
            <a:off x="4192020"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66" name="Menu Features">
            <a:hlinkClick r:id="rId43" action="ppaction://hlinksldjump"/>
            <a:extLst>
              <a:ext uri="{FF2B5EF4-FFF2-40B4-BE49-F238E27FC236}">
                <a16:creationId xmlns:a16="http://schemas.microsoft.com/office/drawing/2014/main" id="{DBF68E99-0A8E-643D-BEE9-83BDB25A859F}"/>
              </a:ext>
            </a:extLst>
          </p:cNvPr>
          <p:cNvSpPr txBox="1"/>
          <p:nvPr/>
        </p:nvSpPr>
        <p:spPr>
          <a:xfrm>
            <a:off x="2986165"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dirty="0">
                <a:solidFill>
                  <a:schemeClr val="tx1"/>
                </a:solidFill>
              </a:rPr>
              <a:t>Características</a:t>
            </a:r>
          </a:p>
        </p:txBody>
      </p:sp>
      <p:sp>
        <p:nvSpPr>
          <p:cNvPr id="167" name="Menu Specifications">
            <a:hlinkClick r:id="rId27" action="ppaction://hlinksldjump"/>
            <a:extLst>
              <a:ext uri="{FF2B5EF4-FFF2-40B4-BE49-F238E27FC236}">
                <a16:creationId xmlns:a16="http://schemas.microsoft.com/office/drawing/2014/main" id="{8B3513E4-1159-ED50-6DE8-51419B960E5E}"/>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dirty="0"/>
              <a:t>Especificaciones técnicas</a:t>
            </a:r>
          </a:p>
        </p:txBody>
      </p:sp>
      <p:pic>
        <p:nvPicPr>
          <p:cNvPr id="168" name="Carestream Logo Menu">
            <a:hlinkClick r:id="" action="ppaction://hlinkshowjump?jump=firstslide"/>
            <a:extLst>
              <a:ext uri="{FF2B5EF4-FFF2-40B4-BE49-F238E27FC236}">
                <a16:creationId xmlns:a16="http://schemas.microsoft.com/office/drawing/2014/main" id="{128B4945-5383-295E-3711-6DF43E7DA0A9}"/>
              </a:ext>
            </a:extLst>
          </p:cNvPr>
          <p:cNvPicPr>
            <a:picLocks noChangeAspect="1"/>
          </p:cNvPicPr>
          <p:nvPr/>
        </p:nvPicPr>
        <p:blipFill>
          <a:blip r:embed="rId44" cstate="screen">
            <a:extLst>
              <a:ext uri="{28A0092B-C50C-407E-A947-70E740481C1C}">
                <a14:useLocalDpi xmlns:a14="http://schemas.microsoft.com/office/drawing/2010/main"/>
              </a:ext>
            </a:extLst>
          </a:blip>
          <a:stretch>
            <a:fillRect/>
          </a:stretch>
        </p:blipFill>
        <p:spPr>
          <a:xfrm>
            <a:off x="428647" y="210294"/>
            <a:ext cx="1209137" cy="208220"/>
          </a:xfrm>
          <a:prstGeom prst="rect">
            <a:avLst/>
          </a:prstGeom>
        </p:spPr>
      </p:pic>
      <p:grpSp>
        <p:nvGrpSpPr>
          <p:cNvPr id="268" name="DETECTORS">
            <a:extLst>
              <a:ext uri="{FF2B5EF4-FFF2-40B4-BE49-F238E27FC236}">
                <a16:creationId xmlns:a16="http://schemas.microsoft.com/office/drawing/2014/main" id="{A65F1EFB-EF27-4DAA-D956-A7BE554F439F}"/>
              </a:ext>
            </a:extLst>
          </p:cNvPr>
          <p:cNvGrpSpPr/>
          <p:nvPr/>
        </p:nvGrpSpPr>
        <p:grpSpPr>
          <a:xfrm>
            <a:off x="-7890919" y="4139232"/>
            <a:ext cx="2042338" cy="2120888"/>
            <a:chOff x="5247304" y="4372963"/>
            <a:chExt cx="2042338" cy="2120888"/>
          </a:xfrm>
        </p:grpSpPr>
        <p:sp>
          <p:nvSpPr>
            <p:cNvPr id="269" name="Rectangulo Detectors">
              <a:hlinkClick r:id="rId45" action="ppaction://hlinksldjump"/>
              <a:extLst>
                <a:ext uri="{FF2B5EF4-FFF2-40B4-BE49-F238E27FC236}">
                  <a16:creationId xmlns:a16="http://schemas.microsoft.com/office/drawing/2014/main" id="{9A2B5A14-6E59-E238-EA44-75A2005E4AB5}"/>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70" name="TextBox Detectors">
              <a:hlinkClick r:id="rId45" action="ppaction://hlinksldjump"/>
              <a:extLst>
                <a:ext uri="{FF2B5EF4-FFF2-40B4-BE49-F238E27FC236}">
                  <a16:creationId xmlns:a16="http://schemas.microsoft.com/office/drawing/2014/main" id="{52296936-9E84-01D9-3ABD-2E54C8272A13}"/>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71" name="Product image Detectors">
              <a:hlinkClick r:id="rId45" action="ppaction://hlinksldjump"/>
              <a:extLst>
                <a:ext uri="{FF2B5EF4-FFF2-40B4-BE49-F238E27FC236}">
                  <a16:creationId xmlns:a16="http://schemas.microsoft.com/office/drawing/2014/main" id="{8FF378BC-BB2B-5FB6-C82D-A50BA84096D9}"/>
                </a:ext>
              </a:extLst>
            </p:cNvPr>
            <p:cNvPicPr>
              <a:picLocks noChangeAspect="1"/>
            </p:cNvPicPr>
            <p:nvPr/>
          </p:nvPicPr>
          <p:blipFill>
            <a:blip r:embed="rId46"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383516749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59F295-7885-67BA-59F4-F629DB1BA191}"/>
            </a:ext>
          </a:extLst>
        </p:cNvPr>
        <p:cNvGrpSpPr/>
        <p:nvPr/>
      </p:nvGrpSpPr>
      <p:grpSpPr>
        <a:xfrm>
          <a:off x="0" y="0"/>
          <a:ext cx="0" cy="0"/>
          <a:chOff x="0" y="0"/>
          <a:chExt cx="0" cy="0"/>
        </a:xfrm>
      </p:grpSpPr>
      <p:pic>
        <p:nvPicPr>
          <p:cNvPr id="7" name="Inching">
            <a:hlinkClick r:id="" action="ppaction://media"/>
            <a:extLst>
              <a:ext uri="{FF2B5EF4-FFF2-40B4-BE49-F238E27FC236}">
                <a16:creationId xmlns:a16="http://schemas.microsoft.com/office/drawing/2014/main" id="{DEA7C6C8-95F6-EDBE-6517-C1D2C5DE7B5D}"/>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304167" y="938732"/>
            <a:ext cx="9880840" cy="5557973"/>
          </a:xfrm>
          <a:prstGeom prst="rect">
            <a:avLst/>
          </a:prstGeom>
        </p:spPr>
      </p:pic>
      <p:sp>
        <p:nvSpPr>
          <p:cNvPr id="257" name="Data 260">
            <a:extLst>
              <a:ext uri="{FF2B5EF4-FFF2-40B4-BE49-F238E27FC236}">
                <a16:creationId xmlns:a16="http://schemas.microsoft.com/office/drawing/2014/main" id="{41CBD6B6-43C6-7544-6AAC-6E12DA26D6EB}"/>
              </a:ext>
            </a:extLst>
          </p:cNvPr>
          <p:cNvSpPr/>
          <p:nvPr/>
        </p:nvSpPr>
        <p:spPr>
          <a:xfrm flipH="1">
            <a:off x="9575124" y="1700269"/>
            <a:ext cx="2707573" cy="618198"/>
          </a:xfrm>
          <a:custGeom>
            <a:avLst/>
            <a:gdLst>
              <a:gd name="connsiteX0" fmla="*/ 0 w 10000"/>
              <a:gd name="connsiteY0" fmla="*/ 10000 h 10000"/>
              <a:gd name="connsiteX1" fmla="*/ 2000 w 10000"/>
              <a:gd name="connsiteY1" fmla="*/ 0 h 10000"/>
              <a:gd name="connsiteX2" fmla="*/ 10000 w 10000"/>
              <a:gd name="connsiteY2" fmla="*/ 0 h 10000"/>
              <a:gd name="connsiteX3" fmla="*/ 8000 w 10000"/>
              <a:gd name="connsiteY3" fmla="*/ 10000 h 10000"/>
              <a:gd name="connsiteX4" fmla="*/ 0 w 10000"/>
              <a:gd name="connsiteY4" fmla="*/ 10000 h 10000"/>
              <a:gd name="connsiteX0" fmla="*/ 0 w 10000"/>
              <a:gd name="connsiteY0" fmla="*/ 10000 h 10000"/>
              <a:gd name="connsiteX1" fmla="*/ 1392 w 10000"/>
              <a:gd name="connsiteY1" fmla="*/ 246 h 10000"/>
              <a:gd name="connsiteX2" fmla="*/ 10000 w 10000"/>
              <a:gd name="connsiteY2" fmla="*/ 0 h 10000"/>
              <a:gd name="connsiteX3" fmla="*/ 8000 w 10000"/>
              <a:gd name="connsiteY3" fmla="*/ 10000 h 10000"/>
              <a:gd name="connsiteX4" fmla="*/ 0 w 10000"/>
              <a:gd name="connsiteY4" fmla="*/ 10000 h 10000"/>
              <a:gd name="connsiteX0" fmla="*/ 0 w 8689"/>
              <a:gd name="connsiteY0" fmla="*/ 10000 h 10000"/>
              <a:gd name="connsiteX1" fmla="*/ 81 w 8689"/>
              <a:gd name="connsiteY1" fmla="*/ 246 h 10000"/>
              <a:gd name="connsiteX2" fmla="*/ 8689 w 8689"/>
              <a:gd name="connsiteY2" fmla="*/ 0 h 10000"/>
              <a:gd name="connsiteX3" fmla="*/ 6689 w 8689"/>
              <a:gd name="connsiteY3" fmla="*/ 10000 h 10000"/>
              <a:gd name="connsiteX4" fmla="*/ 0 w 8689"/>
              <a:gd name="connsiteY4" fmla="*/ 10000 h 10000"/>
              <a:gd name="connsiteX0" fmla="*/ 0 w 10000"/>
              <a:gd name="connsiteY0" fmla="*/ 10000 h 10000"/>
              <a:gd name="connsiteX1" fmla="*/ 61 w 10000"/>
              <a:gd name="connsiteY1" fmla="*/ 192 h 10000"/>
              <a:gd name="connsiteX2" fmla="*/ 10000 w 10000"/>
              <a:gd name="connsiteY2" fmla="*/ 0 h 10000"/>
              <a:gd name="connsiteX3" fmla="*/ 7698 w 10000"/>
              <a:gd name="connsiteY3" fmla="*/ 10000 h 10000"/>
              <a:gd name="connsiteX4" fmla="*/ 0 w 10000"/>
              <a:gd name="connsiteY4" fmla="*/ 10000 h 10000"/>
              <a:gd name="connsiteX0" fmla="*/ 12 w 9948"/>
              <a:gd name="connsiteY0" fmla="*/ 10054 h 10054"/>
              <a:gd name="connsiteX1" fmla="*/ 9 w 9948"/>
              <a:gd name="connsiteY1" fmla="*/ 192 h 10054"/>
              <a:gd name="connsiteX2" fmla="*/ 9948 w 9948"/>
              <a:gd name="connsiteY2" fmla="*/ 0 h 10054"/>
              <a:gd name="connsiteX3" fmla="*/ 7646 w 9948"/>
              <a:gd name="connsiteY3" fmla="*/ 10000 h 10054"/>
              <a:gd name="connsiteX4" fmla="*/ 12 w 9948"/>
              <a:gd name="connsiteY4" fmla="*/ 10054 h 10054"/>
              <a:gd name="connsiteX0" fmla="*/ 0 w 10004"/>
              <a:gd name="connsiteY0" fmla="*/ 10000 h 10000"/>
              <a:gd name="connsiteX1" fmla="*/ 13 w 10004"/>
              <a:gd name="connsiteY1" fmla="*/ 191 h 10000"/>
              <a:gd name="connsiteX2" fmla="*/ 10004 w 10004"/>
              <a:gd name="connsiteY2" fmla="*/ 0 h 10000"/>
              <a:gd name="connsiteX3" fmla="*/ 7690 w 10004"/>
              <a:gd name="connsiteY3" fmla="*/ 9946 h 10000"/>
              <a:gd name="connsiteX4" fmla="*/ 0 w 10004"/>
              <a:gd name="connsiteY4" fmla="*/ 10000 h 10000"/>
              <a:gd name="connsiteX0" fmla="*/ 0 w 9165"/>
              <a:gd name="connsiteY0" fmla="*/ 10053 h 10053"/>
              <a:gd name="connsiteX1" fmla="*/ 13 w 9165"/>
              <a:gd name="connsiteY1" fmla="*/ 244 h 10053"/>
              <a:gd name="connsiteX2" fmla="*/ 9165 w 9165"/>
              <a:gd name="connsiteY2" fmla="*/ 0 h 10053"/>
              <a:gd name="connsiteX3" fmla="*/ 7690 w 9165"/>
              <a:gd name="connsiteY3" fmla="*/ 9999 h 10053"/>
              <a:gd name="connsiteX4" fmla="*/ 0 w 9165"/>
              <a:gd name="connsiteY4" fmla="*/ 10053 h 100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65" h="10053">
                <a:moveTo>
                  <a:pt x="0" y="10053"/>
                </a:moveTo>
                <a:cubicBezTo>
                  <a:pt x="31" y="6819"/>
                  <a:pt x="-18" y="3478"/>
                  <a:pt x="13" y="244"/>
                </a:cubicBezTo>
                <a:lnTo>
                  <a:pt x="9165" y="0"/>
                </a:lnTo>
                <a:lnTo>
                  <a:pt x="7690" y="9999"/>
                </a:lnTo>
                <a:lnTo>
                  <a:pt x="0" y="10053"/>
                </a:lnTo>
                <a:close/>
              </a:path>
            </a:pathLst>
          </a:custGeom>
          <a:solidFill>
            <a:srgbClr val="E1712C"/>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tIns="46800" rtlCol="0" anchor="ctr" anchorCtr="1"/>
          <a:lstStyle/>
          <a:p>
            <a:r>
              <a:rPr lang="en-MX" dirty="0">
                <a:latin typeface="FRUTIGER LT 55 ROMAN" panose="02000503000000000000" pitchFamily="2" charset="0"/>
              </a:rPr>
              <a:t>Desplazamiento</a:t>
            </a:r>
          </a:p>
        </p:txBody>
      </p:sp>
      <p:pic>
        <p:nvPicPr>
          <p:cNvPr id="134" name="Picture 133">
            <a:extLst>
              <a:ext uri="{FF2B5EF4-FFF2-40B4-BE49-F238E27FC236}">
                <a16:creationId xmlns:a16="http://schemas.microsoft.com/office/drawing/2014/main" id="{6FCA39A9-23C8-47F1-09E3-CAC5B4F2260D}"/>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35" name="Picture 134">
            <a:extLst>
              <a:ext uri="{FF2B5EF4-FFF2-40B4-BE49-F238E27FC236}">
                <a16:creationId xmlns:a16="http://schemas.microsoft.com/office/drawing/2014/main" id="{6F8A7B83-100A-CB21-7B0F-37D092366603}"/>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36" name="Picture 135">
            <a:extLst>
              <a:ext uri="{FF2B5EF4-FFF2-40B4-BE49-F238E27FC236}">
                <a16:creationId xmlns:a16="http://schemas.microsoft.com/office/drawing/2014/main" id="{FD6E98E4-CDF7-209C-8EDB-4CC88738F5F2}"/>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37" name="Picture 136">
            <a:extLst>
              <a:ext uri="{FF2B5EF4-FFF2-40B4-BE49-F238E27FC236}">
                <a16:creationId xmlns:a16="http://schemas.microsoft.com/office/drawing/2014/main" id="{516F6612-E410-BBBD-50ED-D2A0CB32B4AE}"/>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38" name="Picture 137">
            <a:extLst>
              <a:ext uri="{FF2B5EF4-FFF2-40B4-BE49-F238E27FC236}">
                <a16:creationId xmlns:a16="http://schemas.microsoft.com/office/drawing/2014/main" id="{149D65E6-FD68-D9A2-E9ED-D6CFFC67C52D}"/>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39" name="Picture 138">
            <a:extLst>
              <a:ext uri="{FF2B5EF4-FFF2-40B4-BE49-F238E27FC236}">
                <a16:creationId xmlns:a16="http://schemas.microsoft.com/office/drawing/2014/main" id="{D8BAFD38-73F1-55E1-5323-198AC25BBD11}"/>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0" name="Picture 139">
            <a:extLst>
              <a:ext uri="{FF2B5EF4-FFF2-40B4-BE49-F238E27FC236}">
                <a16:creationId xmlns:a16="http://schemas.microsoft.com/office/drawing/2014/main" id="{30F82EDE-7C95-F7A4-67F8-D11F97ADFC04}"/>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1" name="Picture 140">
            <a:extLst>
              <a:ext uri="{FF2B5EF4-FFF2-40B4-BE49-F238E27FC236}">
                <a16:creationId xmlns:a16="http://schemas.microsoft.com/office/drawing/2014/main" id="{8F4D04C3-BBAB-4368-4888-ED6693F8B135}"/>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2" name="Picture 141">
            <a:extLst>
              <a:ext uri="{FF2B5EF4-FFF2-40B4-BE49-F238E27FC236}">
                <a16:creationId xmlns:a16="http://schemas.microsoft.com/office/drawing/2014/main" id="{7D57C402-6415-C045-3E37-D2BD56E74BAF}"/>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3" name="Picture 142">
            <a:extLst>
              <a:ext uri="{FF2B5EF4-FFF2-40B4-BE49-F238E27FC236}">
                <a16:creationId xmlns:a16="http://schemas.microsoft.com/office/drawing/2014/main" id="{A3778EF8-A409-4343-D85F-8CEA5B85F606}"/>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4" name="Picture 143">
            <a:extLst>
              <a:ext uri="{FF2B5EF4-FFF2-40B4-BE49-F238E27FC236}">
                <a16:creationId xmlns:a16="http://schemas.microsoft.com/office/drawing/2014/main" id="{DA69B4B9-F958-4387-2800-83FFB44B0394}"/>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5" name="Picture 144">
            <a:extLst>
              <a:ext uri="{FF2B5EF4-FFF2-40B4-BE49-F238E27FC236}">
                <a16:creationId xmlns:a16="http://schemas.microsoft.com/office/drawing/2014/main" id="{C8ED2132-8CF0-4839-D414-B17B37EAA03F}"/>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6" name="Picture 145">
            <a:extLst>
              <a:ext uri="{FF2B5EF4-FFF2-40B4-BE49-F238E27FC236}">
                <a16:creationId xmlns:a16="http://schemas.microsoft.com/office/drawing/2014/main" id="{FF577CBF-0997-57CF-0C3F-85DA9644D51E}"/>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7" name="Picture 146">
            <a:extLst>
              <a:ext uri="{FF2B5EF4-FFF2-40B4-BE49-F238E27FC236}">
                <a16:creationId xmlns:a16="http://schemas.microsoft.com/office/drawing/2014/main" id="{4415F734-A254-983D-2076-A0B780FDD46D}"/>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8" name="Picture 147">
            <a:extLst>
              <a:ext uri="{FF2B5EF4-FFF2-40B4-BE49-F238E27FC236}">
                <a16:creationId xmlns:a16="http://schemas.microsoft.com/office/drawing/2014/main" id="{550C5523-721B-AD52-ADA0-4360FE15B3D0}"/>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9" name="Picture 148">
            <a:extLst>
              <a:ext uri="{FF2B5EF4-FFF2-40B4-BE49-F238E27FC236}">
                <a16:creationId xmlns:a16="http://schemas.microsoft.com/office/drawing/2014/main" id="{62C5D75B-90F1-EA8B-0438-3592A8C2307E}"/>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0" name="Picture 149">
            <a:extLst>
              <a:ext uri="{FF2B5EF4-FFF2-40B4-BE49-F238E27FC236}">
                <a16:creationId xmlns:a16="http://schemas.microsoft.com/office/drawing/2014/main" id="{F6ADED90-4812-81AD-3B49-E3F2E619F92A}"/>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1" name="Picture 150">
            <a:extLst>
              <a:ext uri="{FF2B5EF4-FFF2-40B4-BE49-F238E27FC236}">
                <a16:creationId xmlns:a16="http://schemas.microsoft.com/office/drawing/2014/main" id="{1B383A9E-26A7-F96C-8E2F-CABCE7D1E454}"/>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2" name="Picture 151">
            <a:extLst>
              <a:ext uri="{FF2B5EF4-FFF2-40B4-BE49-F238E27FC236}">
                <a16:creationId xmlns:a16="http://schemas.microsoft.com/office/drawing/2014/main" id="{7EB8394F-D59D-8DBF-4878-F2818108105E}"/>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3" name="Picture 152">
            <a:extLst>
              <a:ext uri="{FF2B5EF4-FFF2-40B4-BE49-F238E27FC236}">
                <a16:creationId xmlns:a16="http://schemas.microsoft.com/office/drawing/2014/main" id="{A924A104-C6ED-5ABD-F4D3-E6B29068B38A}"/>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sp>
        <p:nvSpPr>
          <p:cNvPr id="122" name="TextBox 121">
            <a:extLst>
              <a:ext uri="{FF2B5EF4-FFF2-40B4-BE49-F238E27FC236}">
                <a16:creationId xmlns:a16="http://schemas.microsoft.com/office/drawing/2014/main" id="{D5AA0AE5-E9D0-DB7C-E4A6-C76F74B7B428}"/>
              </a:ext>
            </a:extLst>
          </p:cNvPr>
          <p:cNvSpPr txBox="1"/>
          <p:nvPr/>
        </p:nvSpPr>
        <p:spPr>
          <a:xfrm>
            <a:off x="356196" y="1674887"/>
            <a:ext cx="2388972" cy="369332"/>
          </a:xfrm>
          <a:prstGeom prst="rect">
            <a:avLst/>
          </a:prstGeom>
          <a:noFill/>
        </p:spPr>
        <p:txBody>
          <a:bodyPr wrap="square" rtlCol="0">
            <a:spAutoFit/>
          </a:bodyPr>
          <a:lstStyle/>
          <a:p>
            <a:pPr algn="r"/>
            <a:r>
              <a:rPr lang="es-MX" dirty="0">
                <a:solidFill>
                  <a:srgbClr val="F47F26"/>
                </a:solidFill>
                <a:latin typeface="FRUTIGER LT 45 LIGHT" panose="02000503000000000000" pitchFamily="2" charset="0"/>
              </a:rPr>
              <a:t>Nuevas Mejoras</a:t>
            </a:r>
          </a:p>
        </p:txBody>
      </p:sp>
      <p:sp>
        <p:nvSpPr>
          <p:cNvPr id="123" name="TextBox 122">
            <a:extLst>
              <a:ext uri="{FF2B5EF4-FFF2-40B4-BE49-F238E27FC236}">
                <a16:creationId xmlns:a16="http://schemas.microsoft.com/office/drawing/2014/main" id="{FE598D76-C556-24D5-2E4A-936062B0F323}"/>
              </a:ext>
            </a:extLst>
          </p:cNvPr>
          <p:cNvSpPr txBox="1"/>
          <p:nvPr/>
        </p:nvSpPr>
        <p:spPr>
          <a:xfrm>
            <a:off x="356196" y="1370256"/>
            <a:ext cx="2388973" cy="400110"/>
          </a:xfrm>
          <a:prstGeom prst="rect">
            <a:avLst/>
          </a:prstGeom>
          <a:noFill/>
        </p:spPr>
        <p:txBody>
          <a:bodyPr wrap="square" rtlCol="0">
            <a:spAutoFit/>
          </a:bodyPr>
          <a:lstStyle/>
          <a:p>
            <a:pPr algn="r"/>
            <a:r>
              <a:rPr lang="en-US" sz="2000" dirty="0">
                <a:latin typeface="FRUTIGER LT 55 ROMAN" panose="02000503000000000000" pitchFamily="2" charset="0"/>
              </a:rPr>
              <a:t>DRX-Revolution</a:t>
            </a:r>
          </a:p>
        </p:txBody>
      </p:sp>
      <p:sp>
        <p:nvSpPr>
          <p:cNvPr id="173" name="Thank you Title">
            <a:extLst>
              <a:ext uri="{FF2B5EF4-FFF2-40B4-BE49-F238E27FC236}">
                <a16:creationId xmlns:a16="http://schemas.microsoft.com/office/drawing/2014/main" id="{AA384951-7D18-18EF-BA71-8819E24C779A}"/>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74" name="Why Us picture">
            <a:extLst>
              <a:ext uri="{FF2B5EF4-FFF2-40B4-BE49-F238E27FC236}">
                <a16:creationId xmlns:a16="http://schemas.microsoft.com/office/drawing/2014/main" id="{D7A33C87-406E-9DBF-1F1A-66673020F9BC}"/>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75" name="Our Portafolio text box">
            <a:extLst>
              <a:ext uri="{FF2B5EF4-FFF2-40B4-BE49-F238E27FC236}">
                <a16:creationId xmlns:a16="http://schemas.microsoft.com/office/drawing/2014/main" id="{68A5C328-60D9-7969-FDA5-7D27DF6F60A5}"/>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77" name="Medical Imaging Title">
            <a:extLst>
              <a:ext uri="{FF2B5EF4-FFF2-40B4-BE49-F238E27FC236}">
                <a16:creationId xmlns:a16="http://schemas.microsoft.com/office/drawing/2014/main" id="{B57E5D3F-367D-8ADF-BB08-C12A496660C2}"/>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78" name="We Care Text">
            <a:extLst>
              <a:ext uri="{FF2B5EF4-FFF2-40B4-BE49-F238E27FC236}">
                <a16:creationId xmlns:a16="http://schemas.microsoft.com/office/drawing/2014/main" id="{7FE4C7E3-A34B-23D1-7D7F-C9719C4FBE2A}"/>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79" name="Thank you image">
            <a:extLst>
              <a:ext uri="{FF2B5EF4-FFF2-40B4-BE49-F238E27FC236}">
                <a16:creationId xmlns:a16="http://schemas.microsoft.com/office/drawing/2014/main" id="{C9C756F6-DE73-500D-C60E-30C459E9C5E8}"/>
              </a:ext>
            </a:extLst>
          </p:cNvPr>
          <p:cNvPicPr>
            <a:picLocks noChangeAspect="1"/>
          </p:cNvPicPr>
          <p:nvPr/>
        </p:nvPicPr>
        <p:blipFill>
          <a:blip r:embed="rId8"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80" name="PRINTING">
            <a:extLst>
              <a:ext uri="{FF2B5EF4-FFF2-40B4-BE49-F238E27FC236}">
                <a16:creationId xmlns:a16="http://schemas.microsoft.com/office/drawing/2014/main" id="{3E806874-58F5-4E9E-374D-67446AE085E1}"/>
              </a:ext>
            </a:extLst>
          </p:cNvPr>
          <p:cNvGrpSpPr/>
          <p:nvPr/>
        </p:nvGrpSpPr>
        <p:grpSpPr>
          <a:xfrm>
            <a:off x="-4150933" y="4208655"/>
            <a:ext cx="2263350" cy="1982042"/>
            <a:chOff x="9691837" y="4522498"/>
            <a:chExt cx="2263350" cy="1982042"/>
          </a:xfrm>
        </p:grpSpPr>
        <p:sp>
          <p:nvSpPr>
            <p:cNvPr id="181" name="Rectangulo Printing">
              <a:hlinkClick r:id="rId9" action="ppaction://hlinksldjump"/>
              <a:extLst>
                <a:ext uri="{FF2B5EF4-FFF2-40B4-BE49-F238E27FC236}">
                  <a16:creationId xmlns:a16="http://schemas.microsoft.com/office/drawing/2014/main" id="{1E4515E7-5681-79BE-10B8-FEB18C47D610}"/>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2" name="TextBox Printing">
              <a:hlinkClick r:id="rId9" action="ppaction://hlinksldjump"/>
              <a:extLst>
                <a:ext uri="{FF2B5EF4-FFF2-40B4-BE49-F238E27FC236}">
                  <a16:creationId xmlns:a16="http://schemas.microsoft.com/office/drawing/2014/main" id="{44ABD767-4E74-8198-F3B7-26E20BCAAE8B}"/>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83" name="Prodcut image 5950">
              <a:hlinkClick r:id="rId9" action="ppaction://hlinksldjump"/>
              <a:extLst>
                <a:ext uri="{FF2B5EF4-FFF2-40B4-BE49-F238E27FC236}">
                  <a16:creationId xmlns:a16="http://schemas.microsoft.com/office/drawing/2014/main" id="{47E3C869-EB64-27CB-3432-71B956FF769E}"/>
                </a:ext>
              </a:extLst>
            </p:cNvPr>
            <p:cNvPicPr>
              <a:picLocks noChangeAspect="1" noChangeArrowheads="1"/>
            </p:cNvPicPr>
            <p:nvPr/>
          </p:nvPicPr>
          <p:blipFill>
            <a:blip r:embed="rId10"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84" name="Vita Flex">
              <a:hlinkClick r:id="rId9" action="ppaction://hlinksldjump"/>
              <a:extLst>
                <a:ext uri="{FF2B5EF4-FFF2-40B4-BE49-F238E27FC236}">
                  <a16:creationId xmlns:a16="http://schemas.microsoft.com/office/drawing/2014/main" id="{3FB048F3-17E0-EF05-85EF-ADFA8666883F}"/>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89" name="RISE">
            <a:extLst>
              <a:ext uri="{FF2B5EF4-FFF2-40B4-BE49-F238E27FC236}">
                <a16:creationId xmlns:a16="http://schemas.microsoft.com/office/drawing/2014/main" id="{B9E50771-BB1C-E346-D314-6B5C5B5D3D2F}"/>
              </a:ext>
            </a:extLst>
          </p:cNvPr>
          <p:cNvGrpSpPr/>
          <p:nvPr/>
        </p:nvGrpSpPr>
        <p:grpSpPr>
          <a:xfrm>
            <a:off x="-11285110" y="4208655"/>
            <a:ext cx="2042338" cy="1982042"/>
            <a:chOff x="3870208" y="4306822"/>
            <a:chExt cx="2042338" cy="1982042"/>
          </a:xfrm>
        </p:grpSpPr>
        <p:grpSp>
          <p:nvGrpSpPr>
            <p:cNvPr id="190" name="RISE">
              <a:extLst>
                <a:ext uri="{FF2B5EF4-FFF2-40B4-BE49-F238E27FC236}">
                  <a16:creationId xmlns:a16="http://schemas.microsoft.com/office/drawing/2014/main" id="{99AE7CB5-1E88-6A4E-230E-7A0564D7B3FD}"/>
                </a:ext>
              </a:extLst>
            </p:cNvPr>
            <p:cNvGrpSpPr/>
            <p:nvPr/>
          </p:nvGrpSpPr>
          <p:grpSpPr>
            <a:xfrm>
              <a:off x="3870208" y="4306822"/>
              <a:ext cx="2042338" cy="1982042"/>
              <a:chOff x="2933238" y="4372963"/>
              <a:chExt cx="2042338" cy="1982042"/>
            </a:xfrm>
          </p:grpSpPr>
          <p:sp>
            <p:nvSpPr>
              <p:cNvPr id="192" name="Rectangulo Rise">
                <a:hlinkClick r:id="rId12" action="ppaction://hlinksldjump"/>
                <a:extLst>
                  <a:ext uri="{FF2B5EF4-FFF2-40B4-BE49-F238E27FC236}">
                    <a16:creationId xmlns:a16="http://schemas.microsoft.com/office/drawing/2014/main" id="{F0639AA3-DBA1-B610-C76A-5C5BE7E6FB81}"/>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93" name="TextBox Rise">
                <a:hlinkClick r:id="rId12" action="ppaction://hlinksldjump"/>
                <a:extLst>
                  <a:ext uri="{FF2B5EF4-FFF2-40B4-BE49-F238E27FC236}">
                    <a16:creationId xmlns:a16="http://schemas.microsoft.com/office/drawing/2014/main" id="{2CACF54A-8071-6013-505B-A99B62C71713}"/>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91" name="Picture 190">
              <a:hlinkClick r:id="rId12" action="ppaction://hlinksldjump"/>
              <a:extLst>
                <a:ext uri="{FF2B5EF4-FFF2-40B4-BE49-F238E27FC236}">
                  <a16:creationId xmlns:a16="http://schemas.microsoft.com/office/drawing/2014/main" id="{1084A466-7AFE-953B-B81D-D0E100B17258}"/>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94" name="REVOLUTION">
            <a:extLst>
              <a:ext uri="{FF2B5EF4-FFF2-40B4-BE49-F238E27FC236}">
                <a16:creationId xmlns:a16="http://schemas.microsoft.com/office/drawing/2014/main" id="{335E37EB-4FD7-871F-B634-483A533059B3}"/>
              </a:ext>
            </a:extLst>
          </p:cNvPr>
          <p:cNvGrpSpPr/>
          <p:nvPr/>
        </p:nvGrpSpPr>
        <p:grpSpPr>
          <a:xfrm>
            <a:off x="-14975241" y="4203612"/>
            <a:ext cx="2062983" cy="1992129"/>
            <a:chOff x="612262" y="4383050"/>
            <a:chExt cx="2062983" cy="1992129"/>
          </a:xfrm>
        </p:grpSpPr>
        <p:sp>
          <p:nvSpPr>
            <p:cNvPr id="195" name="Rectangulo Revolution">
              <a:hlinkClick r:id="rId14" action="ppaction://hlinksldjump"/>
              <a:extLst>
                <a:ext uri="{FF2B5EF4-FFF2-40B4-BE49-F238E27FC236}">
                  <a16:creationId xmlns:a16="http://schemas.microsoft.com/office/drawing/2014/main" id="{3AAD4590-5E55-8DB5-4BF1-F7EB63E41812}"/>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96" name="Prodcut image Revolution">
              <a:hlinkClick r:id="rId14" action="ppaction://hlinksldjump"/>
              <a:extLst>
                <a:ext uri="{FF2B5EF4-FFF2-40B4-BE49-F238E27FC236}">
                  <a16:creationId xmlns:a16="http://schemas.microsoft.com/office/drawing/2014/main" id="{AFFF10F8-9AD0-3254-A9E3-C29A63C81AF6}"/>
                </a:ext>
              </a:extLst>
            </p:cNvPr>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97" name="TextBox Revolution">
              <a:hlinkClick r:id="rId14" action="ppaction://hlinksldjump"/>
              <a:extLst>
                <a:ext uri="{FF2B5EF4-FFF2-40B4-BE49-F238E27FC236}">
                  <a16:creationId xmlns:a16="http://schemas.microsoft.com/office/drawing/2014/main" id="{5A4E5AC4-D19D-D4B9-7D63-FEE83E89CCDF}"/>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98" name="EXCEL">
            <a:extLst>
              <a:ext uri="{FF2B5EF4-FFF2-40B4-BE49-F238E27FC236}">
                <a16:creationId xmlns:a16="http://schemas.microsoft.com/office/drawing/2014/main" id="{F4A2B24F-53CC-418B-B06D-F3508EA7019C}"/>
              </a:ext>
            </a:extLst>
          </p:cNvPr>
          <p:cNvGrpSpPr/>
          <p:nvPr/>
        </p:nvGrpSpPr>
        <p:grpSpPr>
          <a:xfrm>
            <a:off x="26541013" y="1885505"/>
            <a:ext cx="2057103" cy="1982042"/>
            <a:chOff x="9706418" y="2036246"/>
            <a:chExt cx="2057103" cy="1982042"/>
          </a:xfrm>
        </p:grpSpPr>
        <p:sp>
          <p:nvSpPr>
            <p:cNvPr id="199" name="Rectangulo Excel">
              <a:hlinkClick r:id="rId16" action="ppaction://hlinksldjump"/>
              <a:extLst>
                <a:ext uri="{FF2B5EF4-FFF2-40B4-BE49-F238E27FC236}">
                  <a16:creationId xmlns:a16="http://schemas.microsoft.com/office/drawing/2014/main" id="{DCBC71DC-0351-35E9-9EDC-EE815F76B678}"/>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0" name="TextBox Excel">
              <a:hlinkClick r:id="rId16" action="ppaction://hlinksldjump"/>
              <a:extLst>
                <a:ext uri="{FF2B5EF4-FFF2-40B4-BE49-F238E27FC236}">
                  <a16:creationId xmlns:a16="http://schemas.microsoft.com/office/drawing/2014/main" id="{87FAFCCD-3C35-C35F-318D-CA713C1F5369}"/>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201" name="Product image Excel">
              <a:hlinkClick r:id="rId16" action="ppaction://hlinksldjump"/>
              <a:extLst>
                <a:ext uri="{FF2B5EF4-FFF2-40B4-BE49-F238E27FC236}">
                  <a16:creationId xmlns:a16="http://schemas.microsoft.com/office/drawing/2014/main" id="{8C8297C5-C7E8-E10B-C07A-409616880595}"/>
                </a:ext>
              </a:extLst>
            </p:cNvPr>
            <p:cNvPicPr>
              <a:picLocks noChangeAspect="1"/>
            </p:cNvPicPr>
            <p:nvPr/>
          </p:nvPicPr>
          <p:blipFill>
            <a:blip r:embed="rId17"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202" name="COMPAS OTC">
            <a:extLst>
              <a:ext uri="{FF2B5EF4-FFF2-40B4-BE49-F238E27FC236}">
                <a16:creationId xmlns:a16="http://schemas.microsoft.com/office/drawing/2014/main" id="{8F50E60E-EB54-CE0D-E5C2-D7230BC48156}"/>
              </a:ext>
            </a:extLst>
          </p:cNvPr>
          <p:cNvGrpSpPr/>
          <p:nvPr/>
        </p:nvGrpSpPr>
        <p:grpSpPr>
          <a:xfrm>
            <a:off x="22389051" y="1885505"/>
            <a:ext cx="2042338" cy="1982042"/>
            <a:chOff x="5078285" y="2036246"/>
            <a:chExt cx="2042338" cy="1982042"/>
          </a:xfrm>
        </p:grpSpPr>
        <p:sp>
          <p:nvSpPr>
            <p:cNvPr id="203" name="Rectangulo Compas OTC">
              <a:hlinkClick r:id="rId18" action="ppaction://hlinksldjump"/>
              <a:extLst>
                <a:ext uri="{FF2B5EF4-FFF2-40B4-BE49-F238E27FC236}">
                  <a16:creationId xmlns:a16="http://schemas.microsoft.com/office/drawing/2014/main" id="{42AA2F2B-8F07-6458-E5F6-F619A2939A1D}"/>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4" name="TextBox Compass OTC">
              <a:hlinkClick r:id="rId18" action="ppaction://hlinksldjump"/>
              <a:extLst>
                <a:ext uri="{FF2B5EF4-FFF2-40B4-BE49-F238E27FC236}">
                  <a16:creationId xmlns:a16="http://schemas.microsoft.com/office/drawing/2014/main" id="{5E96F501-AB2A-A13A-4698-E7E1FFAB8ADF}"/>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205" name="Product image Compass OTC">
              <a:hlinkClick r:id="rId18" action="ppaction://hlinksldjump"/>
              <a:extLst>
                <a:ext uri="{FF2B5EF4-FFF2-40B4-BE49-F238E27FC236}">
                  <a16:creationId xmlns:a16="http://schemas.microsoft.com/office/drawing/2014/main" id="{0F60071E-D3FB-05CF-9786-63FE2BE71A20}"/>
                </a:ext>
              </a:extLst>
            </p:cNvPr>
            <p:cNvPicPr>
              <a:picLocks noChangeAspect="1"/>
            </p:cNvPicPr>
            <p:nvPr/>
          </p:nvPicPr>
          <p:blipFill rotWithShape="1">
            <a:blip r:embed="rId19"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206" name="COMPASS FMT">
            <a:extLst>
              <a:ext uri="{FF2B5EF4-FFF2-40B4-BE49-F238E27FC236}">
                <a16:creationId xmlns:a16="http://schemas.microsoft.com/office/drawing/2014/main" id="{DF26884D-6EB1-88D2-1812-F1EDA3BE43C6}"/>
              </a:ext>
            </a:extLst>
          </p:cNvPr>
          <p:cNvGrpSpPr/>
          <p:nvPr/>
        </p:nvGrpSpPr>
        <p:grpSpPr>
          <a:xfrm>
            <a:off x="18200403" y="1885505"/>
            <a:ext cx="2042338" cy="1982042"/>
            <a:chOff x="2774521" y="2046333"/>
            <a:chExt cx="2042338" cy="1982042"/>
          </a:xfrm>
        </p:grpSpPr>
        <p:grpSp>
          <p:nvGrpSpPr>
            <p:cNvPr id="207" name="Group 206">
              <a:extLst>
                <a:ext uri="{FF2B5EF4-FFF2-40B4-BE49-F238E27FC236}">
                  <a16:creationId xmlns:a16="http://schemas.microsoft.com/office/drawing/2014/main" id="{DAD67988-3D86-EED3-BE81-5C9906A3B9EC}"/>
                </a:ext>
              </a:extLst>
            </p:cNvPr>
            <p:cNvGrpSpPr/>
            <p:nvPr/>
          </p:nvGrpSpPr>
          <p:grpSpPr>
            <a:xfrm>
              <a:off x="2774521" y="2046333"/>
              <a:ext cx="2042338" cy="1982042"/>
              <a:chOff x="2774521" y="2046333"/>
              <a:chExt cx="2042338" cy="1982042"/>
            </a:xfrm>
          </p:grpSpPr>
          <p:sp>
            <p:nvSpPr>
              <p:cNvPr id="209" name="Rectangulo Horizon">
                <a:hlinkClick r:id="rId20" action="ppaction://hlinksldjump"/>
                <a:extLst>
                  <a:ext uri="{FF2B5EF4-FFF2-40B4-BE49-F238E27FC236}">
                    <a16:creationId xmlns:a16="http://schemas.microsoft.com/office/drawing/2014/main" id="{8C6EF629-A4DC-D668-BDAD-04AA1DEE1AD4}"/>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10" name="TextBox Compass FMT">
                <a:hlinkClick r:id="rId20" action="ppaction://hlinksldjump"/>
                <a:extLst>
                  <a:ext uri="{FF2B5EF4-FFF2-40B4-BE49-F238E27FC236}">
                    <a16:creationId xmlns:a16="http://schemas.microsoft.com/office/drawing/2014/main" id="{DF0BAE3B-1EB9-F0D9-760F-E39C5548D4CA}"/>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208" name="Picture 207">
              <a:hlinkClick r:id="rId20" action="ppaction://hlinksldjump"/>
              <a:extLst>
                <a:ext uri="{FF2B5EF4-FFF2-40B4-BE49-F238E27FC236}">
                  <a16:creationId xmlns:a16="http://schemas.microsoft.com/office/drawing/2014/main" id="{30AFA595-B771-FDF3-9C77-2F68A5C2273E}"/>
                </a:ext>
              </a:extLst>
            </p:cNvPr>
            <p:cNvPicPr>
              <a:picLocks noChangeAspect="1"/>
            </p:cNvPicPr>
            <p:nvPr/>
          </p:nvPicPr>
          <p:blipFill rotWithShape="1">
            <a:blip r:embed="rId21"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211" name="HORIZON">
            <a:extLst>
              <a:ext uri="{FF2B5EF4-FFF2-40B4-BE49-F238E27FC236}">
                <a16:creationId xmlns:a16="http://schemas.microsoft.com/office/drawing/2014/main" id="{7E94DECE-C3E1-4D31-2254-33B342D83399}"/>
              </a:ext>
            </a:extLst>
          </p:cNvPr>
          <p:cNvGrpSpPr/>
          <p:nvPr/>
        </p:nvGrpSpPr>
        <p:grpSpPr>
          <a:xfrm>
            <a:off x="14110573" y="1885505"/>
            <a:ext cx="2062983" cy="1982042"/>
            <a:chOff x="443243" y="2046333"/>
            <a:chExt cx="2062983" cy="1982042"/>
          </a:xfrm>
        </p:grpSpPr>
        <p:sp>
          <p:nvSpPr>
            <p:cNvPr id="212" name="Rectangulo Horizon">
              <a:hlinkClick r:id="rId22" action="ppaction://hlinksldjump"/>
              <a:extLst>
                <a:ext uri="{FF2B5EF4-FFF2-40B4-BE49-F238E27FC236}">
                  <a16:creationId xmlns:a16="http://schemas.microsoft.com/office/drawing/2014/main" id="{EC6B48E5-80DF-2186-8F25-B2D71000182E}"/>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13" name="TextBox Horizon">
              <a:hlinkClick r:id="rId22" action="ppaction://hlinksldjump"/>
              <a:extLst>
                <a:ext uri="{FF2B5EF4-FFF2-40B4-BE49-F238E27FC236}">
                  <a16:creationId xmlns:a16="http://schemas.microsoft.com/office/drawing/2014/main" id="{2AB516C4-4E3B-E995-624C-F17B1CFC3333}"/>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214" name="Product image Horizon">
              <a:hlinkClick r:id="rId22" action="ppaction://hlinksldjump"/>
              <a:extLst>
                <a:ext uri="{FF2B5EF4-FFF2-40B4-BE49-F238E27FC236}">
                  <a16:creationId xmlns:a16="http://schemas.microsoft.com/office/drawing/2014/main" id="{8E6DB308-3D52-23B2-7F5B-7E990C5A62DA}"/>
                </a:ext>
              </a:extLst>
            </p:cNvPr>
            <p:cNvPicPr>
              <a:picLocks noChangeAspect="1"/>
            </p:cNvPicPr>
            <p:nvPr/>
          </p:nvPicPr>
          <p:blipFill rotWithShape="1">
            <a:blip r:embed="rId23"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grpSp>
        <p:nvGrpSpPr>
          <p:cNvPr id="215" name="Tech Specs Height">
            <a:extLst>
              <a:ext uri="{FF2B5EF4-FFF2-40B4-BE49-F238E27FC236}">
                <a16:creationId xmlns:a16="http://schemas.microsoft.com/office/drawing/2014/main" id="{EC79889B-8CA8-52C8-F6CF-A83426A21924}"/>
              </a:ext>
            </a:extLst>
          </p:cNvPr>
          <p:cNvGrpSpPr/>
          <p:nvPr/>
        </p:nvGrpSpPr>
        <p:grpSpPr>
          <a:xfrm>
            <a:off x="-5313684" y="2332673"/>
            <a:ext cx="3897673" cy="338554"/>
            <a:chOff x="-20593" y="2332673"/>
            <a:chExt cx="3897673" cy="338554"/>
          </a:xfrm>
        </p:grpSpPr>
        <p:sp>
          <p:nvSpPr>
            <p:cNvPr id="216" name="TextBox 215">
              <a:hlinkClick r:id="rId24" action="ppaction://hlinksldjump"/>
              <a:extLst>
                <a:ext uri="{FF2B5EF4-FFF2-40B4-BE49-F238E27FC236}">
                  <a16:creationId xmlns:a16="http://schemas.microsoft.com/office/drawing/2014/main" id="{9C3F7173-E3D5-0678-BC8F-08D44E34FA59}"/>
                </a:ext>
              </a:extLst>
            </p:cNvPr>
            <p:cNvSpPr txBox="1"/>
            <p:nvPr/>
          </p:nvSpPr>
          <p:spPr>
            <a:xfrm>
              <a:off x="2105234" y="2332673"/>
              <a:ext cx="1771846"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Altura</a:t>
              </a:r>
            </a:p>
          </p:txBody>
        </p:sp>
        <p:sp>
          <p:nvSpPr>
            <p:cNvPr id="217" name="TextBox 216">
              <a:extLst>
                <a:ext uri="{FF2B5EF4-FFF2-40B4-BE49-F238E27FC236}">
                  <a16:creationId xmlns:a16="http://schemas.microsoft.com/office/drawing/2014/main" id="{775B460C-DF2F-FCE1-7F05-31CAD9C466D4}"/>
                </a:ext>
              </a:extLst>
            </p:cNvPr>
            <p:cNvSpPr txBox="1"/>
            <p:nvPr/>
          </p:nvSpPr>
          <p:spPr>
            <a:xfrm>
              <a:off x="-20593" y="2332673"/>
              <a:ext cx="2088262"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54.72 - 81.00 in</a:t>
              </a:r>
            </a:p>
          </p:txBody>
        </p:sp>
      </p:grpSp>
      <p:grpSp>
        <p:nvGrpSpPr>
          <p:cNvPr id="218" name="Tech Specs Arm">
            <a:extLst>
              <a:ext uri="{FF2B5EF4-FFF2-40B4-BE49-F238E27FC236}">
                <a16:creationId xmlns:a16="http://schemas.microsoft.com/office/drawing/2014/main" id="{451B0CEF-C8AD-6AA6-A494-C5E529883BF3}"/>
              </a:ext>
            </a:extLst>
          </p:cNvPr>
          <p:cNvGrpSpPr/>
          <p:nvPr/>
        </p:nvGrpSpPr>
        <p:grpSpPr>
          <a:xfrm>
            <a:off x="-5608319" y="2786640"/>
            <a:ext cx="4213513" cy="338554"/>
            <a:chOff x="-20593" y="2786640"/>
            <a:chExt cx="4213513" cy="338554"/>
          </a:xfrm>
        </p:grpSpPr>
        <p:sp>
          <p:nvSpPr>
            <p:cNvPr id="219" name="TextBox 218">
              <a:hlinkClick r:id="rId25" action="ppaction://hlinksldjump"/>
              <a:extLst>
                <a:ext uri="{FF2B5EF4-FFF2-40B4-BE49-F238E27FC236}">
                  <a16:creationId xmlns:a16="http://schemas.microsoft.com/office/drawing/2014/main" id="{12EA7842-4FF0-9766-5824-0E1DCED25D54}"/>
                </a:ext>
              </a:extLst>
            </p:cNvPr>
            <p:cNvSpPr txBox="1"/>
            <p:nvPr/>
          </p:nvSpPr>
          <p:spPr>
            <a:xfrm>
              <a:off x="2105234" y="2786640"/>
              <a:ext cx="2087686"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Extensión del brazo</a:t>
              </a:r>
            </a:p>
          </p:txBody>
        </p:sp>
        <p:sp>
          <p:nvSpPr>
            <p:cNvPr id="220" name="TextBox 219">
              <a:extLst>
                <a:ext uri="{FF2B5EF4-FFF2-40B4-BE49-F238E27FC236}">
                  <a16:creationId xmlns:a16="http://schemas.microsoft.com/office/drawing/2014/main" id="{FB37AFA6-0647-6A55-7BA5-76D9414F26BD}"/>
                </a:ext>
              </a:extLst>
            </p:cNvPr>
            <p:cNvSpPr txBox="1"/>
            <p:nvPr/>
          </p:nvSpPr>
          <p:spPr>
            <a:xfrm>
              <a:off x="-20593" y="2786640"/>
              <a:ext cx="2088261"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52.8 in</a:t>
              </a:r>
            </a:p>
          </p:txBody>
        </p:sp>
      </p:grpSp>
      <p:sp>
        <p:nvSpPr>
          <p:cNvPr id="221" name="Subtitle Tech Specs">
            <a:extLst>
              <a:ext uri="{FF2B5EF4-FFF2-40B4-BE49-F238E27FC236}">
                <a16:creationId xmlns:a16="http://schemas.microsoft.com/office/drawing/2014/main" id="{B89110C4-7599-763A-EF50-40E542B93A62}"/>
              </a:ext>
            </a:extLst>
          </p:cNvPr>
          <p:cNvSpPr txBox="1"/>
          <p:nvPr/>
        </p:nvSpPr>
        <p:spPr>
          <a:xfrm>
            <a:off x="-3204446" y="1841615"/>
            <a:ext cx="2633726" cy="307777"/>
          </a:xfrm>
          <a:prstGeom prst="rect">
            <a:avLst/>
          </a:prstGeom>
          <a:noFill/>
        </p:spPr>
        <p:txBody>
          <a:bodyPr wrap="square" rtlCol="0">
            <a:spAutoFit/>
          </a:bodyPr>
          <a:lstStyle/>
          <a:p>
            <a:r>
              <a:rPr lang="es-MX" sz="1400" dirty="0">
                <a:solidFill>
                  <a:srgbClr val="F47F26"/>
                </a:solidFill>
                <a:latin typeface="FRUTIGER LT 45 LIGHT" panose="02000503000000000000" pitchFamily="2" charset="0"/>
              </a:rPr>
              <a:t>Especificaciones Técnicas</a:t>
            </a:r>
          </a:p>
        </p:txBody>
      </p:sp>
      <p:sp>
        <p:nvSpPr>
          <p:cNvPr id="237" name="Subtitler Features">
            <a:extLst>
              <a:ext uri="{FF2B5EF4-FFF2-40B4-BE49-F238E27FC236}">
                <a16:creationId xmlns:a16="http://schemas.microsoft.com/office/drawing/2014/main" id="{5A5C8F1C-8613-B8AB-AB08-409BCB684C39}"/>
              </a:ext>
            </a:extLst>
          </p:cNvPr>
          <p:cNvSpPr txBox="1"/>
          <p:nvPr/>
        </p:nvSpPr>
        <p:spPr>
          <a:xfrm>
            <a:off x="13639914" y="942823"/>
            <a:ext cx="2230572" cy="400110"/>
          </a:xfrm>
          <a:prstGeom prst="rect">
            <a:avLst/>
          </a:prstGeom>
          <a:noFill/>
        </p:spPr>
        <p:txBody>
          <a:bodyPr wrap="square" rtlCol="0">
            <a:spAutoFit/>
          </a:bodyPr>
          <a:lstStyle/>
          <a:p>
            <a:pPr algn="r"/>
            <a:r>
              <a:rPr lang="es-MX" sz="2000" dirty="0">
                <a:solidFill>
                  <a:srgbClr val="F47F26"/>
                </a:solidFill>
                <a:latin typeface="FRUTIGER LT 45 LIGHT" panose="02000503000000000000" pitchFamily="2" charset="0"/>
              </a:rPr>
              <a:t>Características</a:t>
            </a:r>
          </a:p>
        </p:txBody>
      </p:sp>
      <p:sp>
        <p:nvSpPr>
          <p:cNvPr id="238" name="Subtitle Benefits">
            <a:extLst>
              <a:ext uri="{FF2B5EF4-FFF2-40B4-BE49-F238E27FC236}">
                <a16:creationId xmlns:a16="http://schemas.microsoft.com/office/drawing/2014/main" id="{AF41EF5F-BB5B-58EB-A111-29A9B53448A7}"/>
              </a:ext>
            </a:extLst>
          </p:cNvPr>
          <p:cNvSpPr txBox="1"/>
          <p:nvPr/>
        </p:nvSpPr>
        <p:spPr>
          <a:xfrm>
            <a:off x="-3878210" y="1488026"/>
            <a:ext cx="2716832" cy="400110"/>
          </a:xfrm>
          <a:prstGeom prst="rect">
            <a:avLst/>
          </a:prstGeom>
          <a:noFill/>
        </p:spPr>
        <p:txBody>
          <a:bodyPr wrap="square" rtlCol="0">
            <a:spAutoFit/>
          </a:bodyPr>
          <a:lstStyle/>
          <a:p>
            <a:pPr algn="ctr"/>
            <a:r>
              <a:rPr lang="es-MX" sz="2000">
                <a:solidFill>
                  <a:srgbClr val="F68025"/>
                </a:solidFill>
                <a:latin typeface="FRUTIGER LT 45 LIGHT" panose="02000503000000000000" pitchFamily="2" charset="0"/>
              </a:rPr>
              <a:t>Beneficios</a:t>
            </a:r>
          </a:p>
        </p:txBody>
      </p:sp>
      <p:sp>
        <p:nvSpPr>
          <p:cNvPr id="239" name="Subtitle Photo Gallery">
            <a:extLst>
              <a:ext uri="{FF2B5EF4-FFF2-40B4-BE49-F238E27FC236}">
                <a16:creationId xmlns:a16="http://schemas.microsoft.com/office/drawing/2014/main" id="{D596FD47-0014-B8CD-0E71-B702B107DDB2}"/>
              </a:ext>
            </a:extLst>
          </p:cNvPr>
          <p:cNvSpPr txBox="1"/>
          <p:nvPr/>
        </p:nvSpPr>
        <p:spPr>
          <a:xfrm>
            <a:off x="14131697" y="590549"/>
            <a:ext cx="3786875"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240" name="Subtitle Fun Fact">
            <a:extLst>
              <a:ext uri="{FF2B5EF4-FFF2-40B4-BE49-F238E27FC236}">
                <a16:creationId xmlns:a16="http://schemas.microsoft.com/office/drawing/2014/main" id="{90D3F337-9385-4D27-5625-FF8AF90F6460}"/>
              </a:ext>
            </a:extLst>
          </p:cNvPr>
          <p:cNvSpPr txBox="1"/>
          <p:nvPr/>
        </p:nvSpPr>
        <p:spPr>
          <a:xfrm>
            <a:off x="-4450204" y="974752"/>
            <a:ext cx="3247793" cy="523220"/>
          </a:xfrm>
          <a:prstGeom prst="rect">
            <a:avLst/>
          </a:prstGeom>
          <a:noFill/>
        </p:spPr>
        <p:txBody>
          <a:bodyPr wrap="square" rtlCol="0">
            <a:spAutoFit/>
          </a:bodyPr>
          <a:lstStyle/>
          <a:p>
            <a:pPr algn="r"/>
            <a:r>
              <a:rPr lang="en-US" sz="2800" dirty="0">
                <a:latin typeface="FRUTIGER LT 45 LIGHT" panose="02000503000000000000" pitchFamily="2" charset="0"/>
              </a:rPr>
              <a:t>Dato Curioso</a:t>
            </a:r>
          </a:p>
        </p:txBody>
      </p:sp>
      <p:sp>
        <p:nvSpPr>
          <p:cNvPr id="241" name="Subtitle Detector Compatibility">
            <a:extLst>
              <a:ext uri="{FF2B5EF4-FFF2-40B4-BE49-F238E27FC236}">
                <a16:creationId xmlns:a16="http://schemas.microsoft.com/office/drawing/2014/main" id="{43DB0224-6CA5-3EA2-960F-8E7F18775431}"/>
              </a:ext>
            </a:extLst>
          </p:cNvPr>
          <p:cNvSpPr txBox="1"/>
          <p:nvPr/>
        </p:nvSpPr>
        <p:spPr>
          <a:xfrm>
            <a:off x="14131697" y="293024"/>
            <a:ext cx="4772896"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Compatibilidad de Detectores</a:t>
            </a:r>
          </a:p>
        </p:txBody>
      </p:sp>
      <p:sp>
        <p:nvSpPr>
          <p:cNvPr id="242" name="Features 1">
            <a:hlinkClick r:id="rId26" action="ppaction://hlinksldjump"/>
            <a:extLst>
              <a:ext uri="{FF2B5EF4-FFF2-40B4-BE49-F238E27FC236}">
                <a16:creationId xmlns:a16="http://schemas.microsoft.com/office/drawing/2014/main" id="{45E7F935-052C-F727-5850-60A0FEAC315C}"/>
              </a:ext>
            </a:extLst>
          </p:cNvPr>
          <p:cNvSpPr txBox="1"/>
          <p:nvPr/>
        </p:nvSpPr>
        <p:spPr>
          <a:xfrm>
            <a:off x="14399801" y="2252793"/>
            <a:ext cx="3594988" cy="369332"/>
          </a:xfrm>
          <a:prstGeom prst="rect">
            <a:avLst/>
          </a:prstGeom>
          <a:solidFill>
            <a:srgbClr val="F47F26"/>
          </a:solidFill>
          <a:ln>
            <a:noFill/>
          </a:ln>
        </p:spPr>
        <p:txBody>
          <a:bodyPr wrap="square" rtlCol="0">
            <a:spAutoFit/>
          </a:bodyPr>
          <a:lstStyle/>
          <a:p>
            <a:r>
              <a:rPr lang="es-ES" sz="1800" dirty="0">
                <a:solidFill>
                  <a:schemeClr val="bg1"/>
                </a:solidFill>
                <a:latin typeface="FRUTIGER LT 45 LIGHT" panose="02000503000000000000" pitchFamily="2" charset="0"/>
              </a:rPr>
              <a:t>Manejo desde el Cabezal del Tubo</a:t>
            </a:r>
            <a:endParaRPr lang="en-MX" sz="1800" dirty="0">
              <a:solidFill>
                <a:schemeClr val="bg1"/>
              </a:solidFill>
              <a:latin typeface="FRUTIGER LT 45 LIGHT" panose="02000503000000000000" pitchFamily="2" charset="0"/>
            </a:endParaRPr>
          </a:p>
        </p:txBody>
      </p:sp>
      <p:sp>
        <p:nvSpPr>
          <p:cNvPr id="243" name="Feature 2">
            <a:hlinkClick r:id="rId27" action="ppaction://hlinksldjump"/>
            <a:extLst>
              <a:ext uri="{FF2B5EF4-FFF2-40B4-BE49-F238E27FC236}">
                <a16:creationId xmlns:a16="http://schemas.microsoft.com/office/drawing/2014/main" id="{D8A97F1F-08C6-8CBC-521B-5948C3B46A6B}"/>
              </a:ext>
            </a:extLst>
          </p:cNvPr>
          <p:cNvSpPr txBox="1"/>
          <p:nvPr/>
        </p:nvSpPr>
        <p:spPr>
          <a:xfrm>
            <a:off x="14399801" y="2668984"/>
            <a:ext cx="3594988"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Flujo de Trabajo</a:t>
            </a:r>
            <a:endParaRPr lang="en-MX">
              <a:solidFill>
                <a:schemeClr val="bg1"/>
              </a:solidFill>
              <a:latin typeface="FRUTIGER LT 45 LIGHT" panose="02000503000000000000" pitchFamily="2" charset="0"/>
            </a:endParaRPr>
          </a:p>
        </p:txBody>
      </p:sp>
      <p:sp>
        <p:nvSpPr>
          <p:cNvPr id="244" name="Feature 3">
            <a:hlinkClick r:id="rId28" action="ppaction://hlinksldjump"/>
            <a:extLst>
              <a:ext uri="{FF2B5EF4-FFF2-40B4-BE49-F238E27FC236}">
                <a16:creationId xmlns:a16="http://schemas.microsoft.com/office/drawing/2014/main" id="{099AE5C9-7A5F-963D-B3BF-F80FB1064DB6}"/>
              </a:ext>
            </a:extLst>
          </p:cNvPr>
          <p:cNvSpPr txBox="1"/>
          <p:nvPr/>
        </p:nvSpPr>
        <p:spPr>
          <a:xfrm>
            <a:off x="14399801" y="3338093"/>
            <a:ext cx="3594988" cy="369332"/>
          </a:xfrm>
          <a:prstGeom prst="rect">
            <a:avLst/>
          </a:prstGeom>
          <a:solidFill>
            <a:srgbClr val="F47F26"/>
          </a:solidFill>
          <a:ln>
            <a:noFill/>
          </a:ln>
        </p:spPr>
        <p:txBody>
          <a:bodyPr wrap="square" rtlCol="0">
            <a:spAutoFit/>
          </a:bodyPr>
          <a:lstStyle/>
          <a:p>
            <a:r>
              <a:rPr lang="es-ES">
                <a:solidFill>
                  <a:schemeClr val="bg1"/>
                </a:solidFill>
                <a:latin typeface="FRUTIGER LT 45 LIGHT" panose="02000503000000000000" pitchFamily="2" charset="0"/>
              </a:rPr>
              <a:t>DRX-</a:t>
            </a:r>
            <a:r>
              <a:rPr lang="es-ES" err="1">
                <a:solidFill>
                  <a:schemeClr val="bg1"/>
                </a:solidFill>
                <a:latin typeface="FRUTIGER LT 45 LIGHT" panose="02000503000000000000" pitchFamily="2" charset="0"/>
              </a:rPr>
              <a:t>Revolution</a:t>
            </a:r>
            <a:r>
              <a:rPr lang="es-ES">
                <a:solidFill>
                  <a:schemeClr val="bg1"/>
                </a:solidFill>
                <a:latin typeface="FRUTIGER LT 45 LIGHT" panose="02000503000000000000" pitchFamily="2" charset="0"/>
              </a:rPr>
              <a:t> con DRX-LC</a:t>
            </a:r>
            <a:endParaRPr lang="en-MX">
              <a:solidFill>
                <a:schemeClr val="bg1"/>
              </a:solidFill>
              <a:latin typeface="FRUTIGER LT 45 LIGHT" panose="02000503000000000000" pitchFamily="2" charset="0"/>
            </a:endParaRPr>
          </a:p>
        </p:txBody>
      </p:sp>
      <p:sp>
        <p:nvSpPr>
          <p:cNvPr id="245" name="Feature 4">
            <a:hlinkClick r:id="rId29" action="ppaction://hlinksldjump"/>
            <a:extLst>
              <a:ext uri="{FF2B5EF4-FFF2-40B4-BE49-F238E27FC236}">
                <a16:creationId xmlns:a16="http://schemas.microsoft.com/office/drawing/2014/main" id="{6492206D-A34F-C4E0-1040-7D3A82463F49}"/>
              </a:ext>
            </a:extLst>
          </p:cNvPr>
          <p:cNvSpPr txBox="1"/>
          <p:nvPr/>
        </p:nvSpPr>
        <p:spPr>
          <a:xfrm>
            <a:off x="14399801" y="4026969"/>
            <a:ext cx="3594988" cy="369332"/>
          </a:xfrm>
          <a:prstGeom prst="rect">
            <a:avLst/>
          </a:prstGeom>
          <a:solidFill>
            <a:srgbClr val="F8A633"/>
          </a:solidFill>
          <a:ln>
            <a:noFill/>
          </a:ln>
        </p:spPr>
        <p:txBody>
          <a:bodyPr wrap="square" rtlCol="0">
            <a:spAutoFit/>
          </a:bodyPr>
          <a:lstStyle/>
          <a:p>
            <a:r>
              <a:rPr lang="es-ES">
                <a:solidFill>
                  <a:schemeClr val="bg1"/>
                </a:solidFill>
                <a:latin typeface="FRUTIGER LT 45 LIGHT" panose="02000503000000000000" pitchFamily="2" charset="0"/>
              </a:rPr>
              <a:t>EVP Plus</a:t>
            </a:r>
            <a:endParaRPr lang="en-MX">
              <a:solidFill>
                <a:schemeClr val="bg1"/>
              </a:solidFill>
              <a:latin typeface="FRUTIGER LT 45 LIGHT" panose="02000503000000000000" pitchFamily="2" charset="0"/>
            </a:endParaRPr>
          </a:p>
        </p:txBody>
      </p:sp>
      <p:sp>
        <p:nvSpPr>
          <p:cNvPr id="246" name="Feature 5">
            <a:hlinkClick r:id="rId30" action="ppaction://hlinksldjump"/>
            <a:extLst>
              <a:ext uri="{FF2B5EF4-FFF2-40B4-BE49-F238E27FC236}">
                <a16:creationId xmlns:a16="http://schemas.microsoft.com/office/drawing/2014/main" id="{6F14F0DC-F1AB-A8C5-F7E7-489FF57A36DB}"/>
              </a:ext>
            </a:extLst>
          </p:cNvPr>
          <p:cNvSpPr txBox="1"/>
          <p:nvPr/>
        </p:nvSpPr>
        <p:spPr>
          <a:xfrm>
            <a:off x="14399801" y="4443160"/>
            <a:ext cx="3594988"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Bone</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Suppression</a:t>
            </a:r>
            <a:endParaRPr lang="en-MX">
              <a:solidFill>
                <a:schemeClr val="bg1"/>
              </a:solidFill>
              <a:latin typeface="FRUTIGER LT 45 LIGHT" panose="02000503000000000000" pitchFamily="2" charset="0"/>
            </a:endParaRPr>
          </a:p>
        </p:txBody>
      </p:sp>
      <p:sp>
        <p:nvSpPr>
          <p:cNvPr id="247" name="Feature 6">
            <a:hlinkClick r:id="rId31" action="ppaction://hlinksldjump"/>
            <a:extLst>
              <a:ext uri="{FF2B5EF4-FFF2-40B4-BE49-F238E27FC236}">
                <a16:creationId xmlns:a16="http://schemas.microsoft.com/office/drawing/2014/main" id="{9A36BC29-C71C-C9FD-B82B-C962C0DD75E5}"/>
              </a:ext>
            </a:extLst>
          </p:cNvPr>
          <p:cNvSpPr txBox="1"/>
          <p:nvPr/>
        </p:nvSpPr>
        <p:spPr>
          <a:xfrm>
            <a:off x="14399801" y="4859351"/>
            <a:ext cx="3594988"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Tube</a:t>
            </a:r>
            <a:r>
              <a:rPr lang="es-ES">
                <a:solidFill>
                  <a:schemeClr val="bg1"/>
                </a:solidFill>
                <a:latin typeface="FRUTIGER LT 45 LIGHT" panose="02000503000000000000" pitchFamily="2" charset="0"/>
              </a:rPr>
              <a:t> and Line </a:t>
            </a:r>
            <a:r>
              <a:rPr lang="es-ES" err="1">
                <a:solidFill>
                  <a:schemeClr val="bg1"/>
                </a:solidFill>
                <a:latin typeface="FRUTIGER LT 45 LIGHT" panose="02000503000000000000" pitchFamily="2" charset="0"/>
              </a:rPr>
              <a:t>Enhancement</a:t>
            </a:r>
            <a:endParaRPr lang="en-MX">
              <a:solidFill>
                <a:schemeClr val="bg1"/>
              </a:solidFill>
              <a:latin typeface="FRUTIGER LT 45 LIGHT" panose="02000503000000000000" pitchFamily="2" charset="0"/>
            </a:endParaRPr>
          </a:p>
        </p:txBody>
      </p:sp>
      <p:sp>
        <p:nvSpPr>
          <p:cNvPr id="248" name="Feature 7">
            <a:hlinkClick r:id="rId32" action="ppaction://hlinksldjump"/>
            <a:extLst>
              <a:ext uri="{FF2B5EF4-FFF2-40B4-BE49-F238E27FC236}">
                <a16:creationId xmlns:a16="http://schemas.microsoft.com/office/drawing/2014/main" id="{9B5FF8CA-4C14-4370-7D2F-CC5AAD8723D1}"/>
              </a:ext>
            </a:extLst>
          </p:cNvPr>
          <p:cNvSpPr txBox="1"/>
          <p:nvPr/>
        </p:nvSpPr>
        <p:spPr>
          <a:xfrm>
            <a:off x="14399801" y="5275542"/>
            <a:ext cx="3594988"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Pneumothorax</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Visualization</a:t>
            </a:r>
            <a:endParaRPr lang="en-MX">
              <a:solidFill>
                <a:schemeClr val="bg1"/>
              </a:solidFill>
              <a:latin typeface="FRUTIGER LT 45 LIGHT" panose="02000503000000000000" pitchFamily="2" charset="0"/>
            </a:endParaRPr>
          </a:p>
        </p:txBody>
      </p:sp>
      <p:sp>
        <p:nvSpPr>
          <p:cNvPr id="249" name="Feature 8">
            <a:hlinkClick r:id="rId31" action="ppaction://hlinksldjump"/>
            <a:extLst>
              <a:ext uri="{FF2B5EF4-FFF2-40B4-BE49-F238E27FC236}">
                <a16:creationId xmlns:a16="http://schemas.microsoft.com/office/drawing/2014/main" id="{D5A26EEA-77E2-057B-AB92-5214F860B527}"/>
              </a:ext>
            </a:extLst>
          </p:cNvPr>
          <p:cNvSpPr txBox="1"/>
          <p:nvPr/>
        </p:nvSpPr>
        <p:spPr>
          <a:xfrm>
            <a:off x="14399801" y="5691733"/>
            <a:ext cx="3594988"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SmartGrid</a:t>
            </a:r>
            <a:endParaRPr lang="en-MX">
              <a:solidFill>
                <a:schemeClr val="bg1"/>
              </a:solidFill>
              <a:latin typeface="FRUTIGER LT 45 LIGHT" panose="02000503000000000000" pitchFamily="2" charset="0"/>
            </a:endParaRPr>
          </a:p>
        </p:txBody>
      </p:sp>
      <p:sp>
        <p:nvSpPr>
          <p:cNvPr id="250" name="TextBox 249">
            <a:extLst>
              <a:ext uri="{FF2B5EF4-FFF2-40B4-BE49-F238E27FC236}">
                <a16:creationId xmlns:a16="http://schemas.microsoft.com/office/drawing/2014/main" id="{81A818CB-AB51-9673-3491-FC91935367F2}"/>
              </a:ext>
            </a:extLst>
          </p:cNvPr>
          <p:cNvSpPr txBox="1"/>
          <p:nvPr/>
        </p:nvSpPr>
        <p:spPr>
          <a:xfrm>
            <a:off x="14399800" y="3766904"/>
            <a:ext cx="1494338" cy="276999"/>
          </a:xfrm>
          <a:prstGeom prst="rect">
            <a:avLst/>
          </a:prstGeom>
          <a:noFill/>
        </p:spPr>
        <p:txBody>
          <a:bodyPr wrap="square" rtlCol="0">
            <a:spAutoFit/>
          </a:bodyPr>
          <a:lstStyle/>
          <a:p>
            <a:r>
              <a:rPr lang="en-MX" sz="1200" b="1" dirty="0">
                <a:latin typeface="FRUTIGER LT 45 LIGHT" panose="02000503000000000000" pitchFamily="2" charset="0"/>
              </a:rPr>
              <a:t>Software</a:t>
            </a:r>
          </a:p>
        </p:txBody>
      </p:sp>
      <p:sp>
        <p:nvSpPr>
          <p:cNvPr id="251" name="TextBox 250">
            <a:extLst>
              <a:ext uri="{FF2B5EF4-FFF2-40B4-BE49-F238E27FC236}">
                <a16:creationId xmlns:a16="http://schemas.microsoft.com/office/drawing/2014/main" id="{9353ABE7-EAE8-B496-605C-9954F5D4389F}"/>
              </a:ext>
            </a:extLst>
          </p:cNvPr>
          <p:cNvSpPr txBox="1"/>
          <p:nvPr/>
        </p:nvSpPr>
        <p:spPr>
          <a:xfrm>
            <a:off x="14426459" y="3078028"/>
            <a:ext cx="3162753" cy="276999"/>
          </a:xfrm>
          <a:prstGeom prst="rect">
            <a:avLst/>
          </a:prstGeom>
          <a:noFill/>
        </p:spPr>
        <p:txBody>
          <a:bodyPr wrap="square" rtlCol="0">
            <a:spAutoFit/>
          </a:bodyPr>
          <a:lstStyle/>
          <a:p>
            <a:r>
              <a:rPr lang="es-MX" sz="1200" b="1" dirty="0">
                <a:latin typeface="FRUTIGER LT 45 LIGHT" panose="02000503000000000000" pitchFamily="2" charset="0"/>
              </a:rPr>
              <a:t>Ve el DRX-Revolution en acción</a:t>
            </a:r>
            <a:endParaRPr lang="en-MX" sz="1200" b="1" dirty="0">
              <a:latin typeface="FRUTIGER LT 45 LIGHT" panose="02000503000000000000" pitchFamily="2" charset="0"/>
            </a:endParaRPr>
          </a:p>
        </p:txBody>
      </p:sp>
      <p:sp>
        <p:nvSpPr>
          <p:cNvPr id="252" name="Feature 8">
            <a:hlinkClick r:id="rId33" action="ppaction://hlinksldjump"/>
            <a:extLst>
              <a:ext uri="{FF2B5EF4-FFF2-40B4-BE49-F238E27FC236}">
                <a16:creationId xmlns:a16="http://schemas.microsoft.com/office/drawing/2014/main" id="{B213356E-D154-E65B-5DC8-3E8146B7904C}"/>
              </a:ext>
            </a:extLst>
          </p:cNvPr>
          <p:cNvSpPr txBox="1"/>
          <p:nvPr/>
        </p:nvSpPr>
        <p:spPr>
          <a:xfrm>
            <a:off x="14399801" y="6107924"/>
            <a:ext cx="3594988" cy="369332"/>
          </a:xfrm>
          <a:prstGeom prst="rect">
            <a:avLst/>
          </a:prstGeom>
          <a:solidFill>
            <a:srgbClr val="F8A633"/>
          </a:solidFill>
          <a:ln>
            <a:noFill/>
          </a:ln>
        </p:spPr>
        <p:txBody>
          <a:bodyPr wrap="square" rtlCol="0">
            <a:spAutoFit/>
          </a:bodyPr>
          <a:lstStyle/>
          <a:p>
            <a:r>
              <a:rPr lang="en-US">
                <a:solidFill>
                  <a:schemeClr val="bg1"/>
                </a:solidFill>
                <a:latin typeface="FRUTIGER LT 45 LIGHT" panose="02000503000000000000" pitchFamily="2" charset="0"/>
              </a:rPr>
              <a:t>Smart Noise Cancellation</a:t>
            </a:r>
          </a:p>
        </p:txBody>
      </p:sp>
      <p:sp>
        <p:nvSpPr>
          <p:cNvPr id="253" name="Features 1">
            <a:hlinkClick r:id="rId34" action="ppaction://hlinksldjump"/>
            <a:extLst>
              <a:ext uri="{FF2B5EF4-FFF2-40B4-BE49-F238E27FC236}">
                <a16:creationId xmlns:a16="http://schemas.microsoft.com/office/drawing/2014/main" id="{FB1D3019-5A04-DB5F-F1AF-220A0E552DBB}"/>
              </a:ext>
            </a:extLst>
          </p:cNvPr>
          <p:cNvSpPr txBox="1"/>
          <p:nvPr/>
        </p:nvSpPr>
        <p:spPr>
          <a:xfrm>
            <a:off x="14399800" y="1839408"/>
            <a:ext cx="3594988" cy="369332"/>
          </a:xfrm>
          <a:prstGeom prst="rect">
            <a:avLst/>
          </a:prstGeom>
          <a:solidFill>
            <a:schemeClr val="accent2">
              <a:lumMod val="75000"/>
            </a:schemeClr>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Mejoras</a:t>
            </a:r>
            <a:endPar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grpSp>
        <p:nvGrpSpPr>
          <p:cNvPr id="254" name="Group 253">
            <a:extLst>
              <a:ext uri="{FF2B5EF4-FFF2-40B4-BE49-F238E27FC236}">
                <a16:creationId xmlns:a16="http://schemas.microsoft.com/office/drawing/2014/main" id="{A86F4F54-2340-1C81-7A27-44E4D6CAEC90}"/>
              </a:ext>
            </a:extLst>
          </p:cNvPr>
          <p:cNvGrpSpPr/>
          <p:nvPr/>
        </p:nvGrpSpPr>
        <p:grpSpPr>
          <a:xfrm>
            <a:off x="13973603" y="1474390"/>
            <a:ext cx="585417" cy="527890"/>
            <a:chOff x="8252135" y="1474390"/>
            <a:chExt cx="585417" cy="527890"/>
          </a:xfrm>
        </p:grpSpPr>
        <p:sp>
          <p:nvSpPr>
            <p:cNvPr id="255" name="Oval 254">
              <a:extLst>
                <a:ext uri="{FF2B5EF4-FFF2-40B4-BE49-F238E27FC236}">
                  <a16:creationId xmlns:a16="http://schemas.microsoft.com/office/drawing/2014/main" id="{9BCE2497-DCB6-3E08-F34F-67C1BA0EFCFC}"/>
                </a:ext>
              </a:extLst>
            </p:cNvPr>
            <p:cNvSpPr/>
            <p:nvPr/>
          </p:nvSpPr>
          <p:spPr>
            <a:xfrm rot="20002034">
              <a:off x="8281607" y="1474390"/>
              <a:ext cx="526472" cy="527890"/>
            </a:xfrm>
            <a:prstGeom prst="ellipse">
              <a:avLst/>
            </a:prstGeom>
            <a:ln>
              <a:solidFill>
                <a:schemeClr val="accent2">
                  <a:lumMod val="60000"/>
                  <a:lumOff val="40000"/>
                </a:schemeClr>
              </a:solid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56" name="TextBox 255">
              <a:extLst>
                <a:ext uri="{FF2B5EF4-FFF2-40B4-BE49-F238E27FC236}">
                  <a16:creationId xmlns:a16="http://schemas.microsoft.com/office/drawing/2014/main" id="{A04BD9E7-2B78-6FE0-06BE-925F72EB61B2}"/>
                </a:ext>
              </a:extLst>
            </p:cNvPr>
            <p:cNvSpPr txBox="1"/>
            <p:nvPr/>
          </p:nvSpPr>
          <p:spPr>
            <a:xfrm rot="20002034">
              <a:off x="8252135" y="1584447"/>
              <a:ext cx="585417"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MX" sz="1400" b="1" i="0" u="none" strike="noStrike" kern="1200" cap="none" spc="0" normalizeH="0" baseline="0" noProof="0" dirty="0">
                  <a:ln>
                    <a:noFill/>
                  </a:ln>
                  <a:solidFill>
                    <a:prstClr val="white"/>
                  </a:solidFill>
                  <a:effectLst/>
                  <a:uLnTx/>
                  <a:uFillTx/>
                  <a:latin typeface="Aptos" panose="02110004020202020204"/>
                  <a:ea typeface="+mn-ea"/>
                  <a:cs typeface="+mn-cs"/>
                </a:rPr>
                <a:t>NEW</a:t>
              </a:r>
              <a:endParaRPr kumimoji="0" lang="en-US" sz="1400" b="1" i="0" u="none" strike="noStrike" kern="1200" cap="none" spc="0" normalizeH="0" baseline="0" noProof="0" dirty="0">
                <a:ln>
                  <a:noFill/>
                </a:ln>
                <a:solidFill>
                  <a:prstClr val="white"/>
                </a:solidFill>
                <a:effectLst/>
                <a:uLnTx/>
                <a:uFillTx/>
                <a:latin typeface="Aptos" panose="02110004020202020204"/>
                <a:ea typeface="+mn-ea"/>
                <a:cs typeface="+mn-cs"/>
              </a:endParaRPr>
            </a:p>
          </p:txBody>
        </p:sp>
      </p:grpSp>
      <p:sp>
        <p:nvSpPr>
          <p:cNvPr id="258" name="Features 1">
            <a:hlinkClick r:id="rId35" action="ppaction://hlinksldjump"/>
            <a:extLst>
              <a:ext uri="{FF2B5EF4-FFF2-40B4-BE49-F238E27FC236}">
                <a16:creationId xmlns:a16="http://schemas.microsoft.com/office/drawing/2014/main" id="{FB43F039-A659-F10C-EB91-A69255C18AEA}"/>
              </a:ext>
            </a:extLst>
          </p:cNvPr>
          <p:cNvSpPr txBox="1"/>
          <p:nvPr/>
        </p:nvSpPr>
        <p:spPr>
          <a:xfrm>
            <a:off x="-17597" y="2229486"/>
            <a:ext cx="2763125" cy="369332"/>
          </a:xfrm>
          <a:prstGeom prst="rect">
            <a:avLst/>
          </a:prstGeom>
          <a:solidFill>
            <a:schemeClr val="bg1">
              <a:lumMod val="75000"/>
            </a:schemeClr>
          </a:solidFill>
          <a:ln>
            <a:noFill/>
          </a:ln>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s-MX"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Desplazamiento</a:t>
            </a:r>
            <a:endPar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sp>
        <p:nvSpPr>
          <p:cNvPr id="259" name="Feature 2">
            <a:hlinkClick r:id="rId36" action="ppaction://hlinksldjump"/>
            <a:extLst>
              <a:ext uri="{FF2B5EF4-FFF2-40B4-BE49-F238E27FC236}">
                <a16:creationId xmlns:a16="http://schemas.microsoft.com/office/drawing/2014/main" id="{1EB2ED00-A74A-300C-158E-665A8065915D}"/>
              </a:ext>
            </a:extLst>
          </p:cNvPr>
          <p:cNvSpPr txBox="1"/>
          <p:nvPr/>
        </p:nvSpPr>
        <p:spPr>
          <a:xfrm>
            <a:off x="-17597" y="2645677"/>
            <a:ext cx="2763125" cy="369332"/>
          </a:xfrm>
          <a:prstGeom prst="rect">
            <a:avLst/>
          </a:prstGeom>
          <a:solidFill>
            <a:srgbClr val="F47F26"/>
          </a:solidFill>
          <a:ln>
            <a:noFill/>
          </a:ln>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s-MX"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Detector Olvidado</a:t>
            </a:r>
            <a:endParaRPr kumimoji="0" lang="en-US"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260" name="Features 1">
            <a:hlinkClick r:id="rId37" action="ppaction://hlinksldjump"/>
            <a:extLst>
              <a:ext uri="{FF2B5EF4-FFF2-40B4-BE49-F238E27FC236}">
                <a16:creationId xmlns:a16="http://schemas.microsoft.com/office/drawing/2014/main" id="{922A27B7-CCAE-C33F-B2AC-E3400A3421A6}"/>
              </a:ext>
            </a:extLst>
          </p:cNvPr>
          <p:cNvSpPr txBox="1"/>
          <p:nvPr/>
        </p:nvSpPr>
        <p:spPr>
          <a:xfrm>
            <a:off x="-13481" y="3065631"/>
            <a:ext cx="2763125" cy="369332"/>
          </a:xfrm>
          <a:prstGeom prst="rect">
            <a:avLst/>
          </a:prstGeom>
          <a:solidFill>
            <a:srgbClr val="F47F26"/>
          </a:solidFill>
          <a:ln>
            <a:noFill/>
          </a:ln>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Alineación</a:t>
            </a:r>
            <a:r>
              <a:rPr kumimoji="0" lang="en-US"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a:t>
            </a:r>
            <a:r>
              <a:rPr kumimoji="0" lang="en-US" sz="18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Asistida</a:t>
            </a:r>
            <a:endParaRPr kumimoji="0" lang="en-US"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261" name="Feature 2">
            <a:hlinkClick r:id="rId38" action="ppaction://hlinksldjump"/>
            <a:extLst>
              <a:ext uri="{FF2B5EF4-FFF2-40B4-BE49-F238E27FC236}">
                <a16:creationId xmlns:a16="http://schemas.microsoft.com/office/drawing/2014/main" id="{430A808D-AD26-4E1B-FC54-331FDBC1EAED}"/>
              </a:ext>
            </a:extLst>
          </p:cNvPr>
          <p:cNvSpPr txBox="1"/>
          <p:nvPr/>
        </p:nvSpPr>
        <p:spPr>
          <a:xfrm>
            <a:off x="-13481" y="3481822"/>
            <a:ext cx="2763125" cy="369332"/>
          </a:xfrm>
          <a:prstGeom prst="rect">
            <a:avLst/>
          </a:prstGeom>
          <a:solidFill>
            <a:srgbClr val="F47F26"/>
          </a:solidFill>
          <a:ln>
            <a:noFill/>
          </a:ln>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s-MX"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Equipo Desconectado</a:t>
            </a:r>
            <a:endPar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sp>
        <p:nvSpPr>
          <p:cNvPr id="262" name="Features 1">
            <a:hlinkClick r:id="rId39" action="ppaction://hlinksldjump"/>
            <a:extLst>
              <a:ext uri="{FF2B5EF4-FFF2-40B4-BE49-F238E27FC236}">
                <a16:creationId xmlns:a16="http://schemas.microsoft.com/office/drawing/2014/main" id="{7FBBE238-2C6A-B1E7-E73B-8D713E07A121}"/>
              </a:ext>
            </a:extLst>
          </p:cNvPr>
          <p:cNvSpPr txBox="1"/>
          <p:nvPr/>
        </p:nvSpPr>
        <p:spPr>
          <a:xfrm>
            <a:off x="-17597" y="3898013"/>
            <a:ext cx="2763125" cy="369332"/>
          </a:xfrm>
          <a:prstGeom prst="rect">
            <a:avLst/>
          </a:prstGeom>
          <a:solidFill>
            <a:srgbClr val="F47F26"/>
          </a:solidFill>
          <a:ln>
            <a:noFill/>
          </a:ln>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Equipo</a:t>
            </a:r>
            <a:r>
              <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 </a:t>
            </a: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en</a:t>
            </a:r>
            <a:r>
              <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 Modo </a:t>
            </a:r>
            <a:r>
              <a:rPr lang="en-US" dirty="0">
                <a:solidFill>
                  <a:prstClr val="white"/>
                </a:solidFill>
                <a:latin typeface="FRUTIGER LT 45 LIGHT" panose="02000503000000000000" pitchFamily="2" charset="0"/>
              </a:rPr>
              <a:t>R</a:t>
            </a: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eposo</a:t>
            </a:r>
            <a:endPar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sp>
        <p:nvSpPr>
          <p:cNvPr id="263" name="Footer Placeholder 4">
            <a:extLst>
              <a:ext uri="{FF2B5EF4-FFF2-40B4-BE49-F238E27FC236}">
                <a16:creationId xmlns:a16="http://schemas.microsoft.com/office/drawing/2014/main" id="{FAE165E4-2559-8EA7-E837-F0C4618E60D4}"/>
              </a:ext>
            </a:extLst>
          </p:cNvPr>
          <p:cNvSpPr txBox="1">
            <a:spLocks/>
          </p:cNvSpPr>
          <p:nvPr/>
        </p:nvSpPr>
        <p:spPr>
          <a:xfrm>
            <a:off x="6178898" y="6356350"/>
            <a:ext cx="21600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©2025 Carestream Health, Inc. </a:t>
            </a:r>
          </a:p>
        </p:txBody>
      </p:sp>
      <p:sp>
        <p:nvSpPr>
          <p:cNvPr id="125" name="Menu Background">
            <a:extLst>
              <a:ext uri="{FF2B5EF4-FFF2-40B4-BE49-F238E27FC236}">
                <a16:creationId xmlns:a16="http://schemas.microsoft.com/office/drawing/2014/main" id="{8B927479-4772-856A-1EEC-C8E3A510DE55}"/>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64" name="Menu End Presentation">
            <a:hlinkClick r:id="" action="ppaction://hlinkshowjump?jump=lastslide"/>
            <a:extLst>
              <a:ext uri="{FF2B5EF4-FFF2-40B4-BE49-F238E27FC236}">
                <a16:creationId xmlns:a16="http://schemas.microsoft.com/office/drawing/2014/main" id="{A7061B18-7368-36E2-5B6E-122A7E669646}"/>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65" name="Menu Portafolio">
            <a:hlinkClick r:id="rId40" action="ppaction://hlinksldjump"/>
            <a:extLst>
              <a:ext uri="{FF2B5EF4-FFF2-40B4-BE49-F238E27FC236}">
                <a16:creationId xmlns:a16="http://schemas.microsoft.com/office/drawing/2014/main" id="{8A4E757A-065F-ACDC-5D7F-C678785EBE97}"/>
              </a:ext>
            </a:extLst>
          </p:cNvPr>
          <p:cNvSpPr txBox="1"/>
          <p:nvPr/>
        </p:nvSpPr>
        <p:spPr>
          <a:xfrm>
            <a:off x="9015440"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66" name="Menu Detector">
            <a:hlinkClick r:id="rId41" action="ppaction://hlinksldjump"/>
            <a:extLst>
              <a:ext uri="{FF2B5EF4-FFF2-40B4-BE49-F238E27FC236}">
                <a16:creationId xmlns:a16="http://schemas.microsoft.com/office/drawing/2014/main" id="{FE6DE659-2903-9108-3322-1E83A71D03A6}"/>
              </a:ext>
            </a:extLst>
          </p:cNvPr>
          <p:cNvSpPr txBox="1"/>
          <p:nvPr/>
        </p:nvSpPr>
        <p:spPr>
          <a:xfrm>
            <a:off x="7809585"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67" name="Menu Fun Fact">
            <a:hlinkClick r:id="rId42" action="ppaction://hlinksldjump"/>
            <a:extLst>
              <a:ext uri="{FF2B5EF4-FFF2-40B4-BE49-F238E27FC236}">
                <a16:creationId xmlns:a16="http://schemas.microsoft.com/office/drawing/2014/main" id="{4DBCEF67-8723-1F39-2B4A-B03C30293132}"/>
              </a:ext>
            </a:extLst>
          </p:cNvPr>
          <p:cNvSpPr txBox="1"/>
          <p:nvPr/>
        </p:nvSpPr>
        <p:spPr>
          <a:xfrm>
            <a:off x="6603730"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Dato Curioso</a:t>
            </a:r>
          </a:p>
        </p:txBody>
      </p:sp>
      <p:sp>
        <p:nvSpPr>
          <p:cNvPr id="168" name="Menu Photo Gallery">
            <a:hlinkClick r:id="rId43" action="ppaction://hlinksldjump"/>
            <a:extLst>
              <a:ext uri="{FF2B5EF4-FFF2-40B4-BE49-F238E27FC236}">
                <a16:creationId xmlns:a16="http://schemas.microsoft.com/office/drawing/2014/main" id="{EFC2B041-5DEC-8658-F293-77B64B7DF237}"/>
              </a:ext>
            </a:extLst>
          </p:cNvPr>
          <p:cNvSpPr txBox="1"/>
          <p:nvPr/>
        </p:nvSpPr>
        <p:spPr>
          <a:xfrm>
            <a:off x="5397875"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69" name="Menu Benefits">
            <a:hlinkClick r:id="rId44" action="ppaction://hlinksldjump"/>
            <a:extLst>
              <a:ext uri="{FF2B5EF4-FFF2-40B4-BE49-F238E27FC236}">
                <a16:creationId xmlns:a16="http://schemas.microsoft.com/office/drawing/2014/main" id="{BFD45A77-21DC-4046-3A9B-444106522EE3}"/>
              </a:ext>
            </a:extLst>
          </p:cNvPr>
          <p:cNvSpPr txBox="1"/>
          <p:nvPr/>
        </p:nvSpPr>
        <p:spPr>
          <a:xfrm>
            <a:off x="4192020"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70" name="Menu Features">
            <a:hlinkClick r:id="rId45" action="ppaction://hlinksldjump"/>
            <a:extLst>
              <a:ext uri="{FF2B5EF4-FFF2-40B4-BE49-F238E27FC236}">
                <a16:creationId xmlns:a16="http://schemas.microsoft.com/office/drawing/2014/main" id="{C024C3A8-FDAA-2660-8045-D74E2AFE6896}"/>
              </a:ext>
            </a:extLst>
          </p:cNvPr>
          <p:cNvSpPr txBox="1"/>
          <p:nvPr/>
        </p:nvSpPr>
        <p:spPr>
          <a:xfrm>
            <a:off x="2986165"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Características</a:t>
            </a:r>
          </a:p>
        </p:txBody>
      </p:sp>
      <p:sp>
        <p:nvSpPr>
          <p:cNvPr id="171" name="Menu Specifications">
            <a:hlinkClick r:id="rId24" action="ppaction://hlinksldjump"/>
            <a:extLst>
              <a:ext uri="{FF2B5EF4-FFF2-40B4-BE49-F238E27FC236}">
                <a16:creationId xmlns:a16="http://schemas.microsoft.com/office/drawing/2014/main" id="{00C3C405-770C-C194-15AD-161DCEBB32CB}"/>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dirty="0"/>
              <a:t>Especificaciones técnicas</a:t>
            </a:r>
          </a:p>
        </p:txBody>
      </p:sp>
      <p:pic>
        <p:nvPicPr>
          <p:cNvPr id="172" name="Carestream Logo Menu">
            <a:hlinkClick r:id="" action="ppaction://hlinkshowjump?jump=firstslide"/>
            <a:extLst>
              <a:ext uri="{FF2B5EF4-FFF2-40B4-BE49-F238E27FC236}">
                <a16:creationId xmlns:a16="http://schemas.microsoft.com/office/drawing/2014/main" id="{2A1DF3E5-B8AD-2742-A6E9-03C0B0A68945}"/>
              </a:ext>
            </a:extLst>
          </p:cNvPr>
          <p:cNvPicPr>
            <a:picLocks noChangeAspect="1"/>
          </p:cNvPicPr>
          <p:nvPr/>
        </p:nvPicPr>
        <p:blipFill>
          <a:blip r:embed="rId46" cstate="screen">
            <a:extLst>
              <a:ext uri="{28A0092B-C50C-407E-A947-70E740481C1C}">
                <a14:useLocalDpi xmlns:a14="http://schemas.microsoft.com/office/drawing/2010/main"/>
              </a:ext>
            </a:extLst>
          </a:blip>
          <a:stretch>
            <a:fillRect/>
          </a:stretch>
        </p:blipFill>
        <p:spPr>
          <a:xfrm>
            <a:off x="428647" y="210294"/>
            <a:ext cx="1209137" cy="208220"/>
          </a:xfrm>
          <a:prstGeom prst="rect">
            <a:avLst/>
          </a:prstGeom>
        </p:spPr>
      </p:pic>
      <p:grpSp>
        <p:nvGrpSpPr>
          <p:cNvPr id="264" name="DETECTORS">
            <a:extLst>
              <a:ext uri="{FF2B5EF4-FFF2-40B4-BE49-F238E27FC236}">
                <a16:creationId xmlns:a16="http://schemas.microsoft.com/office/drawing/2014/main" id="{1C0E0352-80C1-3AF6-880B-E329D7E83454}"/>
              </a:ext>
            </a:extLst>
          </p:cNvPr>
          <p:cNvGrpSpPr/>
          <p:nvPr/>
        </p:nvGrpSpPr>
        <p:grpSpPr>
          <a:xfrm>
            <a:off x="-7890919" y="4139232"/>
            <a:ext cx="2042338" cy="2120888"/>
            <a:chOff x="5247304" y="4372963"/>
            <a:chExt cx="2042338" cy="2120888"/>
          </a:xfrm>
        </p:grpSpPr>
        <p:sp>
          <p:nvSpPr>
            <p:cNvPr id="265" name="Rectangulo Detectors">
              <a:hlinkClick r:id="rId47" action="ppaction://hlinksldjump"/>
              <a:extLst>
                <a:ext uri="{FF2B5EF4-FFF2-40B4-BE49-F238E27FC236}">
                  <a16:creationId xmlns:a16="http://schemas.microsoft.com/office/drawing/2014/main" id="{C4B2D73E-38F5-77F7-7C9C-010C9C8E7483}"/>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66" name="TextBox Detectors">
              <a:hlinkClick r:id="rId47" action="ppaction://hlinksldjump"/>
              <a:extLst>
                <a:ext uri="{FF2B5EF4-FFF2-40B4-BE49-F238E27FC236}">
                  <a16:creationId xmlns:a16="http://schemas.microsoft.com/office/drawing/2014/main" id="{AC01CB5E-F96D-0C1A-1AA6-300E78F2C8E1}"/>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67" name="Product image Detectors">
              <a:hlinkClick r:id="rId47" action="ppaction://hlinksldjump"/>
              <a:extLst>
                <a:ext uri="{FF2B5EF4-FFF2-40B4-BE49-F238E27FC236}">
                  <a16:creationId xmlns:a16="http://schemas.microsoft.com/office/drawing/2014/main" id="{C5ACD364-47E7-28B5-7934-0E806034A7C9}"/>
                </a:ext>
              </a:extLst>
            </p:cNvPr>
            <p:cNvPicPr>
              <a:picLocks noChangeAspect="1"/>
            </p:cNvPicPr>
            <p:nvPr/>
          </p:nvPicPr>
          <p:blipFill>
            <a:blip r:embed="rId48"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215453465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72"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59F295-7885-67BA-59F4-F629DB1BA191}"/>
            </a:ext>
          </a:extLst>
        </p:cNvPr>
        <p:cNvGrpSpPr/>
        <p:nvPr/>
      </p:nvGrpSpPr>
      <p:grpSpPr>
        <a:xfrm>
          <a:off x="0" y="0"/>
          <a:ext cx="0" cy="0"/>
          <a:chOff x="0" y="0"/>
          <a:chExt cx="0" cy="0"/>
        </a:xfrm>
      </p:grpSpPr>
      <p:pic>
        <p:nvPicPr>
          <p:cNvPr id="24" name="Detector_left_behind_Alert">
            <a:hlinkClick r:id="" action="ppaction://media"/>
            <a:extLst>
              <a:ext uri="{FF2B5EF4-FFF2-40B4-BE49-F238E27FC236}">
                <a16:creationId xmlns:a16="http://schemas.microsoft.com/office/drawing/2014/main" id="{311F0B1E-0C3C-BEAD-63BC-7C4C620F6BF5}"/>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284284" y="950832"/>
            <a:ext cx="9931721" cy="5586594"/>
          </a:xfrm>
          <a:prstGeom prst="rect">
            <a:avLst/>
          </a:prstGeom>
        </p:spPr>
      </p:pic>
      <p:pic>
        <p:nvPicPr>
          <p:cNvPr id="134" name="Picture 133">
            <a:extLst>
              <a:ext uri="{FF2B5EF4-FFF2-40B4-BE49-F238E27FC236}">
                <a16:creationId xmlns:a16="http://schemas.microsoft.com/office/drawing/2014/main" id="{6FCA39A9-23C8-47F1-09E3-CAC5B4F2260D}"/>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35" name="Picture 134">
            <a:extLst>
              <a:ext uri="{FF2B5EF4-FFF2-40B4-BE49-F238E27FC236}">
                <a16:creationId xmlns:a16="http://schemas.microsoft.com/office/drawing/2014/main" id="{6F8A7B83-100A-CB21-7B0F-37D092366603}"/>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36" name="Picture 135">
            <a:extLst>
              <a:ext uri="{FF2B5EF4-FFF2-40B4-BE49-F238E27FC236}">
                <a16:creationId xmlns:a16="http://schemas.microsoft.com/office/drawing/2014/main" id="{FD6E98E4-CDF7-209C-8EDB-4CC88738F5F2}"/>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37" name="Picture 136">
            <a:extLst>
              <a:ext uri="{FF2B5EF4-FFF2-40B4-BE49-F238E27FC236}">
                <a16:creationId xmlns:a16="http://schemas.microsoft.com/office/drawing/2014/main" id="{516F6612-E410-BBBD-50ED-D2A0CB32B4AE}"/>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38" name="Picture 137">
            <a:extLst>
              <a:ext uri="{FF2B5EF4-FFF2-40B4-BE49-F238E27FC236}">
                <a16:creationId xmlns:a16="http://schemas.microsoft.com/office/drawing/2014/main" id="{149D65E6-FD68-D9A2-E9ED-D6CFFC67C52D}"/>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39" name="Picture 138">
            <a:extLst>
              <a:ext uri="{FF2B5EF4-FFF2-40B4-BE49-F238E27FC236}">
                <a16:creationId xmlns:a16="http://schemas.microsoft.com/office/drawing/2014/main" id="{D8BAFD38-73F1-55E1-5323-198AC25BBD11}"/>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0" name="Picture 139">
            <a:extLst>
              <a:ext uri="{FF2B5EF4-FFF2-40B4-BE49-F238E27FC236}">
                <a16:creationId xmlns:a16="http://schemas.microsoft.com/office/drawing/2014/main" id="{30F82EDE-7C95-F7A4-67F8-D11F97ADFC04}"/>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1" name="Picture 140">
            <a:extLst>
              <a:ext uri="{FF2B5EF4-FFF2-40B4-BE49-F238E27FC236}">
                <a16:creationId xmlns:a16="http://schemas.microsoft.com/office/drawing/2014/main" id="{8F4D04C3-BBAB-4368-4888-ED6693F8B135}"/>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2" name="Picture 141">
            <a:extLst>
              <a:ext uri="{FF2B5EF4-FFF2-40B4-BE49-F238E27FC236}">
                <a16:creationId xmlns:a16="http://schemas.microsoft.com/office/drawing/2014/main" id="{7D57C402-6415-C045-3E37-D2BD56E74BAF}"/>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3" name="Picture 142">
            <a:extLst>
              <a:ext uri="{FF2B5EF4-FFF2-40B4-BE49-F238E27FC236}">
                <a16:creationId xmlns:a16="http://schemas.microsoft.com/office/drawing/2014/main" id="{A3778EF8-A409-4343-D85F-8CEA5B85F606}"/>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4" name="Picture 143">
            <a:extLst>
              <a:ext uri="{FF2B5EF4-FFF2-40B4-BE49-F238E27FC236}">
                <a16:creationId xmlns:a16="http://schemas.microsoft.com/office/drawing/2014/main" id="{DA69B4B9-F958-4387-2800-83FFB44B0394}"/>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5" name="Picture 144">
            <a:extLst>
              <a:ext uri="{FF2B5EF4-FFF2-40B4-BE49-F238E27FC236}">
                <a16:creationId xmlns:a16="http://schemas.microsoft.com/office/drawing/2014/main" id="{C8ED2132-8CF0-4839-D414-B17B37EAA03F}"/>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6" name="Picture 145">
            <a:extLst>
              <a:ext uri="{FF2B5EF4-FFF2-40B4-BE49-F238E27FC236}">
                <a16:creationId xmlns:a16="http://schemas.microsoft.com/office/drawing/2014/main" id="{FF577CBF-0997-57CF-0C3F-85DA9644D51E}"/>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7" name="Picture 146">
            <a:extLst>
              <a:ext uri="{FF2B5EF4-FFF2-40B4-BE49-F238E27FC236}">
                <a16:creationId xmlns:a16="http://schemas.microsoft.com/office/drawing/2014/main" id="{4415F734-A254-983D-2076-A0B780FDD46D}"/>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8" name="Picture 147">
            <a:extLst>
              <a:ext uri="{FF2B5EF4-FFF2-40B4-BE49-F238E27FC236}">
                <a16:creationId xmlns:a16="http://schemas.microsoft.com/office/drawing/2014/main" id="{550C5523-721B-AD52-ADA0-4360FE15B3D0}"/>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9" name="Picture 148">
            <a:extLst>
              <a:ext uri="{FF2B5EF4-FFF2-40B4-BE49-F238E27FC236}">
                <a16:creationId xmlns:a16="http://schemas.microsoft.com/office/drawing/2014/main" id="{62C5D75B-90F1-EA8B-0438-3592A8C2307E}"/>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0" name="Picture 149">
            <a:extLst>
              <a:ext uri="{FF2B5EF4-FFF2-40B4-BE49-F238E27FC236}">
                <a16:creationId xmlns:a16="http://schemas.microsoft.com/office/drawing/2014/main" id="{F6ADED90-4812-81AD-3B49-E3F2E619F92A}"/>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1" name="Picture 150">
            <a:extLst>
              <a:ext uri="{FF2B5EF4-FFF2-40B4-BE49-F238E27FC236}">
                <a16:creationId xmlns:a16="http://schemas.microsoft.com/office/drawing/2014/main" id="{1B383A9E-26A7-F96C-8E2F-CABCE7D1E454}"/>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2" name="Picture 151">
            <a:extLst>
              <a:ext uri="{FF2B5EF4-FFF2-40B4-BE49-F238E27FC236}">
                <a16:creationId xmlns:a16="http://schemas.microsoft.com/office/drawing/2014/main" id="{7EB8394F-D59D-8DBF-4878-F2818108105E}"/>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3" name="Picture 152">
            <a:extLst>
              <a:ext uri="{FF2B5EF4-FFF2-40B4-BE49-F238E27FC236}">
                <a16:creationId xmlns:a16="http://schemas.microsoft.com/office/drawing/2014/main" id="{A924A104-C6ED-5ABD-F4D3-E6B29068B38A}"/>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grpSp>
        <p:nvGrpSpPr>
          <p:cNvPr id="155" name="HORIZON">
            <a:extLst>
              <a:ext uri="{FF2B5EF4-FFF2-40B4-BE49-F238E27FC236}">
                <a16:creationId xmlns:a16="http://schemas.microsoft.com/office/drawing/2014/main" id="{7E39D0DE-7B92-CA59-768A-C161C641734B}"/>
              </a:ext>
            </a:extLst>
          </p:cNvPr>
          <p:cNvGrpSpPr/>
          <p:nvPr/>
        </p:nvGrpSpPr>
        <p:grpSpPr>
          <a:xfrm>
            <a:off x="14113233" y="2046333"/>
            <a:ext cx="2062983" cy="1982042"/>
            <a:chOff x="443243" y="2046333"/>
            <a:chExt cx="2062983" cy="1982042"/>
          </a:xfrm>
        </p:grpSpPr>
        <p:sp>
          <p:nvSpPr>
            <p:cNvPr id="156" name="Rectangulo Horizon">
              <a:hlinkClick r:id="rId7" action="ppaction://hlinksldjump"/>
              <a:extLst>
                <a:ext uri="{FF2B5EF4-FFF2-40B4-BE49-F238E27FC236}">
                  <a16:creationId xmlns:a16="http://schemas.microsoft.com/office/drawing/2014/main" id="{E7A20F70-7597-595A-E313-548C2774D7D7}"/>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7" name="TextBox Horizon">
              <a:hlinkClick r:id="rId7" action="ppaction://hlinksldjump"/>
              <a:extLst>
                <a:ext uri="{FF2B5EF4-FFF2-40B4-BE49-F238E27FC236}">
                  <a16:creationId xmlns:a16="http://schemas.microsoft.com/office/drawing/2014/main" id="{68B1F7D1-2FF8-CE97-8B7A-DFFDD5E19D3F}"/>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58" name="Product image Horizon">
              <a:hlinkClick r:id="rId7" action="ppaction://hlinksldjump"/>
              <a:extLst>
                <a:ext uri="{FF2B5EF4-FFF2-40B4-BE49-F238E27FC236}">
                  <a16:creationId xmlns:a16="http://schemas.microsoft.com/office/drawing/2014/main" id="{82F52ED1-51E2-A064-4061-974C280231AF}"/>
                </a:ext>
              </a:extLst>
            </p:cNvPr>
            <p:cNvPicPr>
              <a:picLocks noChangeAspect="1"/>
            </p:cNvPicPr>
            <p:nvPr/>
          </p:nvPicPr>
          <p:blipFill rotWithShape="1">
            <a:blip r:embed="rId8"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01" name="TextBox 100">
            <a:extLst>
              <a:ext uri="{FF2B5EF4-FFF2-40B4-BE49-F238E27FC236}">
                <a16:creationId xmlns:a16="http://schemas.microsoft.com/office/drawing/2014/main" id="{48B9A16D-2806-D2BA-CC0D-CCC84B89F5F7}"/>
              </a:ext>
            </a:extLst>
          </p:cNvPr>
          <p:cNvSpPr txBox="1"/>
          <p:nvPr/>
        </p:nvSpPr>
        <p:spPr>
          <a:xfrm>
            <a:off x="356196" y="1674887"/>
            <a:ext cx="2388972" cy="369332"/>
          </a:xfrm>
          <a:prstGeom prst="rect">
            <a:avLst/>
          </a:prstGeom>
          <a:noFill/>
        </p:spPr>
        <p:txBody>
          <a:bodyPr wrap="square" rtlCol="0">
            <a:spAutoFit/>
          </a:bodyPr>
          <a:lstStyle/>
          <a:p>
            <a:pPr algn="r"/>
            <a:r>
              <a:rPr lang="es-MX" dirty="0">
                <a:solidFill>
                  <a:srgbClr val="F47F26"/>
                </a:solidFill>
                <a:latin typeface="FRUTIGER LT 45 LIGHT" panose="02000503000000000000" pitchFamily="2" charset="0"/>
              </a:rPr>
              <a:t>Nuevas Mejoras</a:t>
            </a:r>
          </a:p>
        </p:txBody>
      </p:sp>
      <p:sp>
        <p:nvSpPr>
          <p:cNvPr id="122" name="TextBox 121">
            <a:extLst>
              <a:ext uri="{FF2B5EF4-FFF2-40B4-BE49-F238E27FC236}">
                <a16:creationId xmlns:a16="http://schemas.microsoft.com/office/drawing/2014/main" id="{7A697896-B9B7-A962-9736-99CBA36F5061}"/>
              </a:ext>
            </a:extLst>
          </p:cNvPr>
          <p:cNvSpPr txBox="1"/>
          <p:nvPr/>
        </p:nvSpPr>
        <p:spPr>
          <a:xfrm>
            <a:off x="356196" y="1370256"/>
            <a:ext cx="2388973" cy="400110"/>
          </a:xfrm>
          <a:prstGeom prst="rect">
            <a:avLst/>
          </a:prstGeom>
          <a:noFill/>
        </p:spPr>
        <p:txBody>
          <a:bodyPr wrap="square" rtlCol="0">
            <a:spAutoFit/>
          </a:bodyPr>
          <a:lstStyle/>
          <a:p>
            <a:pPr algn="r"/>
            <a:r>
              <a:rPr lang="en-US" sz="2000" dirty="0">
                <a:latin typeface="FRUTIGER LT 55 ROMAN" panose="02000503000000000000" pitchFamily="2" charset="0"/>
              </a:rPr>
              <a:t>DRX-Revolution</a:t>
            </a:r>
          </a:p>
        </p:txBody>
      </p:sp>
      <p:sp>
        <p:nvSpPr>
          <p:cNvPr id="177" name="Thank you Title">
            <a:extLst>
              <a:ext uri="{FF2B5EF4-FFF2-40B4-BE49-F238E27FC236}">
                <a16:creationId xmlns:a16="http://schemas.microsoft.com/office/drawing/2014/main" id="{71D93486-EE30-43E3-1F04-25D61E532375}"/>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78" name="Why Us picture">
            <a:extLst>
              <a:ext uri="{FF2B5EF4-FFF2-40B4-BE49-F238E27FC236}">
                <a16:creationId xmlns:a16="http://schemas.microsoft.com/office/drawing/2014/main" id="{415952FE-46A2-B69B-4622-22CBAF5C69E1}"/>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79" name="Our Portafolio text box">
            <a:extLst>
              <a:ext uri="{FF2B5EF4-FFF2-40B4-BE49-F238E27FC236}">
                <a16:creationId xmlns:a16="http://schemas.microsoft.com/office/drawing/2014/main" id="{EA7E97BD-65B0-54FB-A932-EE0A08491FCC}"/>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81" name="Medical Imaging Title">
            <a:extLst>
              <a:ext uri="{FF2B5EF4-FFF2-40B4-BE49-F238E27FC236}">
                <a16:creationId xmlns:a16="http://schemas.microsoft.com/office/drawing/2014/main" id="{EB6E376F-9CEE-A6F4-E183-535E537D3871}"/>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82" name="We Care Text">
            <a:extLst>
              <a:ext uri="{FF2B5EF4-FFF2-40B4-BE49-F238E27FC236}">
                <a16:creationId xmlns:a16="http://schemas.microsoft.com/office/drawing/2014/main" id="{341788E1-1912-FCB6-30CA-60DCFD93C8EC}"/>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83" name="Thank you image">
            <a:extLst>
              <a:ext uri="{FF2B5EF4-FFF2-40B4-BE49-F238E27FC236}">
                <a16:creationId xmlns:a16="http://schemas.microsoft.com/office/drawing/2014/main" id="{5145E662-41A2-B2B4-3AF2-646C74FE7DE4}"/>
              </a:ext>
            </a:extLst>
          </p:cNvPr>
          <p:cNvPicPr>
            <a:picLocks noChangeAspect="1"/>
          </p:cNvPicPr>
          <p:nvPr/>
        </p:nvPicPr>
        <p:blipFill>
          <a:blip r:embed="rId10"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84" name="PRINTING">
            <a:extLst>
              <a:ext uri="{FF2B5EF4-FFF2-40B4-BE49-F238E27FC236}">
                <a16:creationId xmlns:a16="http://schemas.microsoft.com/office/drawing/2014/main" id="{21630BEB-ABD3-94F6-7709-5FA6F77DC3CB}"/>
              </a:ext>
            </a:extLst>
          </p:cNvPr>
          <p:cNvGrpSpPr/>
          <p:nvPr/>
        </p:nvGrpSpPr>
        <p:grpSpPr>
          <a:xfrm>
            <a:off x="-4150933" y="4208655"/>
            <a:ext cx="2263350" cy="1982042"/>
            <a:chOff x="9691837" y="4522498"/>
            <a:chExt cx="2263350" cy="1982042"/>
          </a:xfrm>
        </p:grpSpPr>
        <p:sp>
          <p:nvSpPr>
            <p:cNvPr id="185" name="Rectangulo Printing">
              <a:hlinkClick r:id="rId11" action="ppaction://hlinksldjump"/>
              <a:extLst>
                <a:ext uri="{FF2B5EF4-FFF2-40B4-BE49-F238E27FC236}">
                  <a16:creationId xmlns:a16="http://schemas.microsoft.com/office/drawing/2014/main" id="{3D355039-8E39-CC2F-16D5-BE77FF1C2D54}"/>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6" name="TextBox Printing">
              <a:hlinkClick r:id="rId11" action="ppaction://hlinksldjump"/>
              <a:extLst>
                <a:ext uri="{FF2B5EF4-FFF2-40B4-BE49-F238E27FC236}">
                  <a16:creationId xmlns:a16="http://schemas.microsoft.com/office/drawing/2014/main" id="{A0920FA1-82FF-6B53-315E-582B96DC8769}"/>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87" name="Prodcut image 5950">
              <a:hlinkClick r:id="rId11" action="ppaction://hlinksldjump"/>
              <a:extLst>
                <a:ext uri="{FF2B5EF4-FFF2-40B4-BE49-F238E27FC236}">
                  <a16:creationId xmlns:a16="http://schemas.microsoft.com/office/drawing/2014/main" id="{A30D8507-5CDB-5ABD-9368-418CC5388306}"/>
                </a:ext>
              </a:extLst>
            </p:cNvPr>
            <p:cNvPicPr>
              <a:picLocks noChangeAspect="1" noChangeArrowheads="1"/>
            </p:cNvPicPr>
            <p:nvPr/>
          </p:nvPicPr>
          <p:blipFill>
            <a:blip r:embed="rId12"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88" name="Vita Flex">
              <a:hlinkClick r:id="rId11" action="ppaction://hlinksldjump"/>
              <a:extLst>
                <a:ext uri="{FF2B5EF4-FFF2-40B4-BE49-F238E27FC236}">
                  <a16:creationId xmlns:a16="http://schemas.microsoft.com/office/drawing/2014/main" id="{5FCFE26F-FD92-2102-0909-055B85662DAB}"/>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93" name="RISE">
            <a:extLst>
              <a:ext uri="{FF2B5EF4-FFF2-40B4-BE49-F238E27FC236}">
                <a16:creationId xmlns:a16="http://schemas.microsoft.com/office/drawing/2014/main" id="{EB30ED85-15B0-5391-85BA-8F34D8B3D745}"/>
              </a:ext>
            </a:extLst>
          </p:cNvPr>
          <p:cNvGrpSpPr/>
          <p:nvPr/>
        </p:nvGrpSpPr>
        <p:grpSpPr>
          <a:xfrm>
            <a:off x="-11285110" y="4208655"/>
            <a:ext cx="2042338" cy="1982042"/>
            <a:chOff x="3870208" y="4306822"/>
            <a:chExt cx="2042338" cy="1982042"/>
          </a:xfrm>
        </p:grpSpPr>
        <p:grpSp>
          <p:nvGrpSpPr>
            <p:cNvPr id="194" name="RISE">
              <a:extLst>
                <a:ext uri="{FF2B5EF4-FFF2-40B4-BE49-F238E27FC236}">
                  <a16:creationId xmlns:a16="http://schemas.microsoft.com/office/drawing/2014/main" id="{430EF7B0-6555-DA4C-3928-8C1317CE84AF}"/>
                </a:ext>
              </a:extLst>
            </p:cNvPr>
            <p:cNvGrpSpPr/>
            <p:nvPr/>
          </p:nvGrpSpPr>
          <p:grpSpPr>
            <a:xfrm>
              <a:off x="3870208" y="4306822"/>
              <a:ext cx="2042338" cy="1982042"/>
              <a:chOff x="2933238" y="4372963"/>
              <a:chExt cx="2042338" cy="1982042"/>
            </a:xfrm>
          </p:grpSpPr>
          <p:sp>
            <p:nvSpPr>
              <p:cNvPr id="196" name="Rectangulo Rise">
                <a:hlinkClick r:id="rId14" action="ppaction://hlinksldjump"/>
                <a:extLst>
                  <a:ext uri="{FF2B5EF4-FFF2-40B4-BE49-F238E27FC236}">
                    <a16:creationId xmlns:a16="http://schemas.microsoft.com/office/drawing/2014/main" id="{F595EC32-F283-3816-5FE9-0D70ACEF618E}"/>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97" name="TextBox Rise">
                <a:hlinkClick r:id="rId14" action="ppaction://hlinksldjump"/>
                <a:extLst>
                  <a:ext uri="{FF2B5EF4-FFF2-40B4-BE49-F238E27FC236}">
                    <a16:creationId xmlns:a16="http://schemas.microsoft.com/office/drawing/2014/main" id="{2680F104-EF29-17F1-9512-0C8DB2AEE112}"/>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95" name="Picture 194">
              <a:hlinkClick r:id="rId14" action="ppaction://hlinksldjump"/>
              <a:extLst>
                <a:ext uri="{FF2B5EF4-FFF2-40B4-BE49-F238E27FC236}">
                  <a16:creationId xmlns:a16="http://schemas.microsoft.com/office/drawing/2014/main" id="{96E08D7B-DCD6-3C2A-B178-084034E5B51D}"/>
                </a:ext>
              </a:extLst>
            </p:cNvPr>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98" name="REVOLUTION">
            <a:extLst>
              <a:ext uri="{FF2B5EF4-FFF2-40B4-BE49-F238E27FC236}">
                <a16:creationId xmlns:a16="http://schemas.microsoft.com/office/drawing/2014/main" id="{001D77AA-DC39-7B12-5E4E-CA703556A6C7}"/>
              </a:ext>
            </a:extLst>
          </p:cNvPr>
          <p:cNvGrpSpPr/>
          <p:nvPr/>
        </p:nvGrpSpPr>
        <p:grpSpPr>
          <a:xfrm>
            <a:off x="-14975241" y="4203612"/>
            <a:ext cx="2062983" cy="1992129"/>
            <a:chOff x="612262" y="4383050"/>
            <a:chExt cx="2062983" cy="1992129"/>
          </a:xfrm>
        </p:grpSpPr>
        <p:sp>
          <p:nvSpPr>
            <p:cNvPr id="199" name="Rectangulo Revolution">
              <a:hlinkClick r:id="rId16" action="ppaction://hlinksldjump"/>
              <a:extLst>
                <a:ext uri="{FF2B5EF4-FFF2-40B4-BE49-F238E27FC236}">
                  <a16:creationId xmlns:a16="http://schemas.microsoft.com/office/drawing/2014/main" id="{8754CCEC-11B8-DEB5-DC34-E6F0A9A16EF1}"/>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200" name="Prodcut image Revolution">
              <a:hlinkClick r:id="rId16" action="ppaction://hlinksldjump"/>
              <a:extLst>
                <a:ext uri="{FF2B5EF4-FFF2-40B4-BE49-F238E27FC236}">
                  <a16:creationId xmlns:a16="http://schemas.microsoft.com/office/drawing/2014/main" id="{C66F509E-4C34-88BC-9F5C-2CDC1F2F5A68}"/>
                </a:ext>
              </a:extLst>
            </p:cNvPr>
            <p:cNvPicPr>
              <a:picLocks noChangeAspect="1"/>
            </p:cNvPicPr>
            <p:nvPr/>
          </p:nvPicPr>
          <p:blipFill>
            <a:blip r:embed="rId17"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201" name="TextBox Revolution">
              <a:hlinkClick r:id="rId16" action="ppaction://hlinksldjump"/>
              <a:extLst>
                <a:ext uri="{FF2B5EF4-FFF2-40B4-BE49-F238E27FC236}">
                  <a16:creationId xmlns:a16="http://schemas.microsoft.com/office/drawing/2014/main" id="{25E4B4F8-153B-6724-017F-93DF3BE7DC67}"/>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202" name="EXCEL">
            <a:extLst>
              <a:ext uri="{FF2B5EF4-FFF2-40B4-BE49-F238E27FC236}">
                <a16:creationId xmlns:a16="http://schemas.microsoft.com/office/drawing/2014/main" id="{C5D28639-558D-79C4-1D66-ACD5BBB64D9C}"/>
              </a:ext>
            </a:extLst>
          </p:cNvPr>
          <p:cNvGrpSpPr/>
          <p:nvPr/>
        </p:nvGrpSpPr>
        <p:grpSpPr>
          <a:xfrm>
            <a:off x="26541013" y="1885505"/>
            <a:ext cx="2057103" cy="1982042"/>
            <a:chOff x="9706418" y="2036246"/>
            <a:chExt cx="2057103" cy="1982042"/>
          </a:xfrm>
        </p:grpSpPr>
        <p:sp>
          <p:nvSpPr>
            <p:cNvPr id="203" name="Rectangulo Excel">
              <a:hlinkClick r:id="rId18" action="ppaction://hlinksldjump"/>
              <a:extLst>
                <a:ext uri="{FF2B5EF4-FFF2-40B4-BE49-F238E27FC236}">
                  <a16:creationId xmlns:a16="http://schemas.microsoft.com/office/drawing/2014/main" id="{138359C5-7922-63A6-CF15-A186CBAE9EB2}"/>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4" name="TextBox Excel">
              <a:hlinkClick r:id="rId18" action="ppaction://hlinksldjump"/>
              <a:extLst>
                <a:ext uri="{FF2B5EF4-FFF2-40B4-BE49-F238E27FC236}">
                  <a16:creationId xmlns:a16="http://schemas.microsoft.com/office/drawing/2014/main" id="{29C59404-0E11-D1EC-B637-269CB9CCED12}"/>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205" name="Product image Excel">
              <a:hlinkClick r:id="rId18" action="ppaction://hlinksldjump"/>
              <a:extLst>
                <a:ext uri="{FF2B5EF4-FFF2-40B4-BE49-F238E27FC236}">
                  <a16:creationId xmlns:a16="http://schemas.microsoft.com/office/drawing/2014/main" id="{B152332C-0E88-DD8E-E0E3-BD27238F9CA9}"/>
                </a:ext>
              </a:extLst>
            </p:cNvPr>
            <p:cNvPicPr>
              <a:picLocks noChangeAspect="1"/>
            </p:cNvPicPr>
            <p:nvPr/>
          </p:nvPicPr>
          <p:blipFill>
            <a:blip r:embed="rId19"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206" name="COMPAS OTC">
            <a:extLst>
              <a:ext uri="{FF2B5EF4-FFF2-40B4-BE49-F238E27FC236}">
                <a16:creationId xmlns:a16="http://schemas.microsoft.com/office/drawing/2014/main" id="{4AB837C3-5B1C-E4A4-779D-1272E67F3F4C}"/>
              </a:ext>
            </a:extLst>
          </p:cNvPr>
          <p:cNvGrpSpPr/>
          <p:nvPr/>
        </p:nvGrpSpPr>
        <p:grpSpPr>
          <a:xfrm>
            <a:off x="22389051" y="1885505"/>
            <a:ext cx="2042338" cy="1982042"/>
            <a:chOff x="5078285" y="2036246"/>
            <a:chExt cx="2042338" cy="1982042"/>
          </a:xfrm>
        </p:grpSpPr>
        <p:sp>
          <p:nvSpPr>
            <p:cNvPr id="207" name="Rectangulo Compas OTC">
              <a:hlinkClick r:id="rId20" action="ppaction://hlinksldjump"/>
              <a:extLst>
                <a:ext uri="{FF2B5EF4-FFF2-40B4-BE49-F238E27FC236}">
                  <a16:creationId xmlns:a16="http://schemas.microsoft.com/office/drawing/2014/main" id="{D8B295B8-E4D2-0D5F-01A5-C1B55A69BD4D}"/>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8" name="TextBox Compass OTC">
              <a:hlinkClick r:id="rId20" action="ppaction://hlinksldjump"/>
              <a:extLst>
                <a:ext uri="{FF2B5EF4-FFF2-40B4-BE49-F238E27FC236}">
                  <a16:creationId xmlns:a16="http://schemas.microsoft.com/office/drawing/2014/main" id="{27D670EF-9936-3132-8AA8-1E3BBB812568}"/>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209" name="Product image Compass OTC">
              <a:hlinkClick r:id="rId20" action="ppaction://hlinksldjump"/>
              <a:extLst>
                <a:ext uri="{FF2B5EF4-FFF2-40B4-BE49-F238E27FC236}">
                  <a16:creationId xmlns:a16="http://schemas.microsoft.com/office/drawing/2014/main" id="{50A46BD5-3431-ECBA-B186-0EACF6D08EAE}"/>
                </a:ext>
              </a:extLst>
            </p:cNvPr>
            <p:cNvPicPr>
              <a:picLocks noChangeAspect="1"/>
            </p:cNvPicPr>
            <p:nvPr/>
          </p:nvPicPr>
          <p:blipFill rotWithShape="1">
            <a:blip r:embed="rId21"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210" name="COMPASS FMT">
            <a:extLst>
              <a:ext uri="{FF2B5EF4-FFF2-40B4-BE49-F238E27FC236}">
                <a16:creationId xmlns:a16="http://schemas.microsoft.com/office/drawing/2014/main" id="{D2071C5D-635D-79E1-A9A8-0660AE1E00A1}"/>
              </a:ext>
            </a:extLst>
          </p:cNvPr>
          <p:cNvGrpSpPr/>
          <p:nvPr/>
        </p:nvGrpSpPr>
        <p:grpSpPr>
          <a:xfrm>
            <a:off x="18200403" y="1885505"/>
            <a:ext cx="2042338" cy="1982042"/>
            <a:chOff x="2774521" y="2046333"/>
            <a:chExt cx="2042338" cy="1982042"/>
          </a:xfrm>
        </p:grpSpPr>
        <p:grpSp>
          <p:nvGrpSpPr>
            <p:cNvPr id="211" name="Group 210">
              <a:extLst>
                <a:ext uri="{FF2B5EF4-FFF2-40B4-BE49-F238E27FC236}">
                  <a16:creationId xmlns:a16="http://schemas.microsoft.com/office/drawing/2014/main" id="{54CABE5B-56C4-8845-DEF5-ADD52FA83C6B}"/>
                </a:ext>
              </a:extLst>
            </p:cNvPr>
            <p:cNvGrpSpPr/>
            <p:nvPr/>
          </p:nvGrpSpPr>
          <p:grpSpPr>
            <a:xfrm>
              <a:off x="2774521" y="2046333"/>
              <a:ext cx="2042338" cy="1982042"/>
              <a:chOff x="2774521" y="2046333"/>
              <a:chExt cx="2042338" cy="1982042"/>
            </a:xfrm>
          </p:grpSpPr>
          <p:sp>
            <p:nvSpPr>
              <p:cNvPr id="213" name="Rectangulo Horizon">
                <a:hlinkClick r:id="rId22" action="ppaction://hlinksldjump"/>
                <a:extLst>
                  <a:ext uri="{FF2B5EF4-FFF2-40B4-BE49-F238E27FC236}">
                    <a16:creationId xmlns:a16="http://schemas.microsoft.com/office/drawing/2014/main" id="{B73A38DA-BDC4-B6BE-5214-E8D90C605BD4}"/>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14" name="TextBox Compass FMT">
                <a:hlinkClick r:id="rId22" action="ppaction://hlinksldjump"/>
                <a:extLst>
                  <a:ext uri="{FF2B5EF4-FFF2-40B4-BE49-F238E27FC236}">
                    <a16:creationId xmlns:a16="http://schemas.microsoft.com/office/drawing/2014/main" id="{EBFCAC5D-853B-B0E1-F688-0912F1CDD7BE}"/>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212" name="Picture 211">
              <a:hlinkClick r:id="rId22" action="ppaction://hlinksldjump"/>
              <a:extLst>
                <a:ext uri="{FF2B5EF4-FFF2-40B4-BE49-F238E27FC236}">
                  <a16:creationId xmlns:a16="http://schemas.microsoft.com/office/drawing/2014/main" id="{4F436A6C-BF70-BC02-6172-E4E231BB7B34}"/>
                </a:ext>
              </a:extLst>
            </p:cNvPr>
            <p:cNvPicPr>
              <a:picLocks noChangeAspect="1"/>
            </p:cNvPicPr>
            <p:nvPr/>
          </p:nvPicPr>
          <p:blipFill rotWithShape="1">
            <a:blip r:embed="rId23"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215" name="HORIZON">
            <a:extLst>
              <a:ext uri="{FF2B5EF4-FFF2-40B4-BE49-F238E27FC236}">
                <a16:creationId xmlns:a16="http://schemas.microsoft.com/office/drawing/2014/main" id="{4A12D444-2A1C-BF28-98F7-5008285453F6}"/>
              </a:ext>
            </a:extLst>
          </p:cNvPr>
          <p:cNvGrpSpPr/>
          <p:nvPr/>
        </p:nvGrpSpPr>
        <p:grpSpPr>
          <a:xfrm>
            <a:off x="14110573" y="1885505"/>
            <a:ext cx="2062983" cy="1982042"/>
            <a:chOff x="443243" y="2046333"/>
            <a:chExt cx="2062983" cy="1982042"/>
          </a:xfrm>
        </p:grpSpPr>
        <p:sp>
          <p:nvSpPr>
            <p:cNvPr id="216" name="Rectangulo Horizon">
              <a:hlinkClick r:id="rId7" action="ppaction://hlinksldjump"/>
              <a:extLst>
                <a:ext uri="{FF2B5EF4-FFF2-40B4-BE49-F238E27FC236}">
                  <a16:creationId xmlns:a16="http://schemas.microsoft.com/office/drawing/2014/main" id="{14450B46-67D0-4936-065A-305A6CE3E03B}"/>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17" name="TextBox Horizon">
              <a:hlinkClick r:id="rId7" action="ppaction://hlinksldjump"/>
              <a:extLst>
                <a:ext uri="{FF2B5EF4-FFF2-40B4-BE49-F238E27FC236}">
                  <a16:creationId xmlns:a16="http://schemas.microsoft.com/office/drawing/2014/main" id="{2DCEBA50-2DB2-AB55-F713-CD97F5AF3440}"/>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218" name="Product image Horizon">
              <a:hlinkClick r:id="rId7" action="ppaction://hlinksldjump"/>
              <a:extLst>
                <a:ext uri="{FF2B5EF4-FFF2-40B4-BE49-F238E27FC236}">
                  <a16:creationId xmlns:a16="http://schemas.microsoft.com/office/drawing/2014/main" id="{92C5674F-B575-4269-010B-9B382C790364}"/>
                </a:ext>
              </a:extLst>
            </p:cNvPr>
            <p:cNvPicPr>
              <a:picLocks noChangeAspect="1"/>
            </p:cNvPicPr>
            <p:nvPr/>
          </p:nvPicPr>
          <p:blipFill rotWithShape="1">
            <a:blip r:embed="rId8"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grpSp>
        <p:nvGrpSpPr>
          <p:cNvPr id="219" name="Tech Specs Height">
            <a:extLst>
              <a:ext uri="{FF2B5EF4-FFF2-40B4-BE49-F238E27FC236}">
                <a16:creationId xmlns:a16="http://schemas.microsoft.com/office/drawing/2014/main" id="{84515D8D-40AC-08A2-A45F-B6CF20DFA5CE}"/>
              </a:ext>
            </a:extLst>
          </p:cNvPr>
          <p:cNvGrpSpPr/>
          <p:nvPr/>
        </p:nvGrpSpPr>
        <p:grpSpPr>
          <a:xfrm>
            <a:off x="-5313684" y="2332673"/>
            <a:ext cx="3897673" cy="338554"/>
            <a:chOff x="-20593" y="2332673"/>
            <a:chExt cx="3897673" cy="338554"/>
          </a:xfrm>
        </p:grpSpPr>
        <p:sp>
          <p:nvSpPr>
            <p:cNvPr id="220" name="TextBox 219">
              <a:hlinkClick r:id="rId24" action="ppaction://hlinksldjump"/>
              <a:extLst>
                <a:ext uri="{FF2B5EF4-FFF2-40B4-BE49-F238E27FC236}">
                  <a16:creationId xmlns:a16="http://schemas.microsoft.com/office/drawing/2014/main" id="{3D152359-AB83-F5F3-B4B4-483F29E8B4FD}"/>
                </a:ext>
              </a:extLst>
            </p:cNvPr>
            <p:cNvSpPr txBox="1"/>
            <p:nvPr/>
          </p:nvSpPr>
          <p:spPr>
            <a:xfrm>
              <a:off x="2105234" y="2332673"/>
              <a:ext cx="1771846"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Altura</a:t>
              </a:r>
            </a:p>
          </p:txBody>
        </p:sp>
        <p:sp>
          <p:nvSpPr>
            <p:cNvPr id="221" name="TextBox 220">
              <a:extLst>
                <a:ext uri="{FF2B5EF4-FFF2-40B4-BE49-F238E27FC236}">
                  <a16:creationId xmlns:a16="http://schemas.microsoft.com/office/drawing/2014/main" id="{33D9600E-7319-48EF-908C-09D275A204A8}"/>
                </a:ext>
              </a:extLst>
            </p:cNvPr>
            <p:cNvSpPr txBox="1"/>
            <p:nvPr/>
          </p:nvSpPr>
          <p:spPr>
            <a:xfrm>
              <a:off x="-20593" y="2332673"/>
              <a:ext cx="2088262"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54.72 - 81.00 in</a:t>
              </a:r>
            </a:p>
          </p:txBody>
        </p:sp>
      </p:grpSp>
      <p:grpSp>
        <p:nvGrpSpPr>
          <p:cNvPr id="222" name="Tech Specs Arm">
            <a:extLst>
              <a:ext uri="{FF2B5EF4-FFF2-40B4-BE49-F238E27FC236}">
                <a16:creationId xmlns:a16="http://schemas.microsoft.com/office/drawing/2014/main" id="{1B425FF5-C66D-1549-7070-36B79FB21FB3}"/>
              </a:ext>
            </a:extLst>
          </p:cNvPr>
          <p:cNvGrpSpPr/>
          <p:nvPr/>
        </p:nvGrpSpPr>
        <p:grpSpPr>
          <a:xfrm>
            <a:off x="-5608319" y="2786640"/>
            <a:ext cx="4213513" cy="338554"/>
            <a:chOff x="-20593" y="2786640"/>
            <a:chExt cx="4213513" cy="338554"/>
          </a:xfrm>
        </p:grpSpPr>
        <p:sp>
          <p:nvSpPr>
            <p:cNvPr id="223" name="TextBox 222">
              <a:hlinkClick r:id="rId25" action="ppaction://hlinksldjump"/>
              <a:extLst>
                <a:ext uri="{FF2B5EF4-FFF2-40B4-BE49-F238E27FC236}">
                  <a16:creationId xmlns:a16="http://schemas.microsoft.com/office/drawing/2014/main" id="{29E7A3F6-663A-C14C-E87D-6EFFC92B4069}"/>
                </a:ext>
              </a:extLst>
            </p:cNvPr>
            <p:cNvSpPr txBox="1"/>
            <p:nvPr/>
          </p:nvSpPr>
          <p:spPr>
            <a:xfrm>
              <a:off x="2105234" y="2786640"/>
              <a:ext cx="2087686"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Extensión del brazo</a:t>
              </a:r>
            </a:p>
          </p:txBody>
        </p:sp>
        <p:sp>
          <p:nvSpPr>
            <p:cNvPr id="224" name="TextBox 223">
              <a:extLst>
                <a:ext uri="{FF2B5EF4-FFF2-40B4-BE49-F238E27FC236}">
                  <a16:creationId xmlns:a16="http://schemas.microsoft.com/office/drawing/2014/main" id="{95C660FA-2099-A790-4001-7EC60CD35F7B}"/>
                </a:ext>
              </a:extLst>
            </p:cNvPr>
            <p:cNvSpPr txBox="1"/>
            <p:nvPr/>
          </p:nvSpPr>
          <p:spPr>
            <a:xfrm>
              <a:off x="-20593" y="2786640"/>
              <a:ext cx="2088261"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52.8 in</a:t>
              </a:r>
            </a:p>
          </p:txBody>
        </p:sp>
      </p:grpSp>
      <p:sp>
        <p:nvSpPr>
          <p:cNvPr id="225" name="Subtitle Tech Specs">
            <a:extLst>
              <a:ext uri="{FF2B5EF4-FFF2-40B4-BE49-F238E27FC236}">
                <a16:creationId xmlns:a16="http://schemas.microsoft.com/office/drawing/2014/main" id="{FD16CB6D-6E67-4CB4-6B62-030D5F8AAA86}"/>
              </a:ext>
            </a:extLst>
          </p:cNvPr>
          <p:cNvSpPr txBox="1"/>
          <p:nvPr/>
        </p:nvSpPr>
        <p:spPr>
          <a:xfrm>
            <a:off x="-3204446" y="1841615"/>
            <a:ext cx="2633726" cy="307777"/>
          </a:xfrm>
          <a:prstGeom prst="rect">
            <a:avLst/>
          </a:prstGeom>
          <a:noFill/>
        </p:spPr>
        <p:txBody>
          <a:bodyPr wrap="square" rtlCol="0">
            <a:spAutoFit/>
          </a:bodyPr>
          <a:lstStyle/>
          <a:p>
            <a:r>
              <a:rPr lang="es-MX" sz="1400" dirty="0">
                <a:solidFill>
                  <a:srgbClr val="F47F26"/>
                </a:solidFill>
                <a:latin typeface="FRUTIGER LT 45 LIGHT" panose="02000503000000000000" pitchFamily="2" charset="0"/>
              </a:rPr>
              <a:t>Especificaciones Técnicas</a:t>
            </a:r>
          </a:p>
        </p:txBody>
      </p:sp>
      <p:sp>
        <p:nvSpPr>
          <p:cNvPr id="241" name="Subtitler Features">
            <a:extLst>
              <a:ext uri="{FF2B5EF4-FFF2-40B4-BE49-F238E27FC236}">
                <a16:creationId xmlns:a16="http://schemas.microsoft.com/office/drawing/2014/main" id="{CE01BA84-2863-B487-8E98-E72CBB76148B}"/>
              </a:ext>
            </a:extLst>
          </p:cNvPr>
          <p:cNvSpPr txBox="1"/>
          <p:nvPr/>
        </p:nvSpPr>
        <p:spPr>
          <a:xfrm>
            <a:off x="13639914" y="942823"/>
            <a:ext cx="2230572" cy="400110"/>
          </a:xfrm>
          <a:prstGeom prst="rect">
            <a:avLst/>
          </a:prstGeom>
          <a:noFill/>
        </p:spPr>
        <p:txBody>
          <a:bodyPr wrap="square" rtlCol="0">
            <a:spAutoFit/>
          </a:bodyPr>
          <a:lstStyle/>
          <a:p>
            <a:pPr algn="r"/>
            <a:r>
              <a:rPr lang="es-MX" sz="2000" dirty="0">
                <a:solidFill>
                  <a:srgbClr val="F47F26"/>
                </a:solidFill>
                <a:latin typeface="FRUTIGER LT 45 LIGHT" panose="02000503000000000000" pitchFamily="2" charset="0"/>
              </a:rPr>
              <a:t>Características</a:t>
            </a:r>
          </a:p>
        </p:txBody>
      </p:sp>
      <p:sp>
        <p:nvSpPr>
          <p:cNvPr id="242" name="Subtitle Benefits">
            <a:extLst>
              <a:ext uri="{FF2B5EF4-FFF2-40B4-BE49-F238E27FC236}">
                <a16:creationId xmlns:a16="http://schemas.microsoft.com/office/drawing/2014/main" id="{6505A931-B1D0-26A3-2CFD-38B67FB19A54}"/>
              </a:ext>
            </a:extLst>
          </p:cNvPr>
          <p:cNvSpPr txBox="1"/>
          <p:nvPr/>
        </p:nvSpPr>
        <p:spPr>
          <a:xfrm>
            <a:off x="-3878210" y="1488026"/>
            <a:ext cx="2716832" cy="400110"/>
          </a:xfrm>
          <a:prstGeom prst="rect">
            <a:avLst/>
          </a:prstGeom>
          <a:noFill/>
        </p:spPr>
        <p:txBody>
          <a:bodyPr wrap="square" rtlCol="0">
            <a:spAutoFit/>
          </a:bodyPr>
          <a:lstStyle/>
          <a:p>
            <a:pPr algn="ctr"/>
            <a:r>
              <a:rPr lang="es-MX" sz="2000">
                <a:solidFill>
                  <a:srgbClr val="F68025"/>
                </a:solidFill>
                <a:latin typeface="FRUTIGER LT 45 LIGHT" panose="02000503000000000000" pitchFamily="2" charset="0"/>
              </a:rPr>
              <a:t>Beneficios</a:t>
            </a:r>
          </a:p>
        </p:txBody>
      </p:sp>
      <p:sp>
        <p:nvSpPr>
          <p:cNvPr id="243" name="Subtitle Photo Gallery">
            <a:extLst>
              <a:ext uri="{FF2B5EF4-FFF2-40B4-BE49-F238E27FC236}">
                <a16:creationId xmlns:a16="http://schemas.microsoft.com/office/drawing/2014/main" id="{0BE13F71-1B73-AFC4-9463-59E4E0898929}"/>
              </a:ext>
            </a:extLst>
          </p:cNvPr>
          <p:cNvSpPr txBox="1"/>
          <p:nvPr/>
        </p:nvSpPr>
        <p:spPr>
          <a:xfrm>
            <a:off x="14131697" y="590549"/>
            <a:ext cx="3786875"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244" name="Subtitle Fun Fact">
            <a:extLst>
              <a:ext uri="{FF2B5EF4-FFF2-40B4-BE49-F238E27FC236}">
                <a16:creationId xmlns:a16="http://schemas.microsoft.com/office/drawing/2014/main" id="{B3302013-F476-74B7-D5BE-B846F73AFAC2}"/>
              </a:ext>
            </a:extLst>
          </p:cNvPr>
          <p:cNvSpPr txBox="1"/>
          <p:nvPr/>
        </p:nvSpPr>
        <p:spPr>
          <a:xfrm>
            <a:off x="-4450204" y="974752"/>
            <a:ext cx="3247793" cy="523220"/>
          </a:xfrm>
          <a:prstGeom prst="rect">
            <a:avLst/>
          </a:prstGeom>
          <a:noFill/>
        </p:spPr>
        <p:txBody>
          <a:bodyPr wrap="square" rtlCol="0">
            <a:spAutoFit/>
          </a:bodyPr>
          <a:lstStyle/>
          <a:p>
            <a:pPr algn="r"/>
            <a:r>
              <a:rPr lang="en-US" sz="2800" dirty="0">
                <a:latin typeface="FRUTIGER LT 45 LIGHT" panose="02000503000000000000" pitchFamily="2" charset="0"/>
              </a:rPr>
              <a:t>Dato Curioso</a:t>
            </a:r>
          </a:p>
        </p:txBody>
      </p:sp>
      <p:sp>
        <p:nvSpPr>
          <p:cNvPr id="245" name="Subtitle Detector Compatibility">
            <a:extLst>
              <a:ext uri="{FF2B5EF4-FFF2-40B4-BE49-F238E27FC236}">
                <a16:creationId xmlns:a16="http://schemas.microsoft.com/office/drawing/2014/main" id="{C4100C8C-30C8-0E3C-E67A-03EE5184E5F9}"/>
              </a:ext>
            </a:extLst>
          </p:cNvPr>
          <p:cNvSpPr txBox="1"/>
          <p:nvPr/>
        </p:nvSpPr>
        <p:spPr>
          <a:xfrm>
            <a:off x="14131697" y="293024"/>
            <a:ext cx="4772896"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Compatibilidad de Detectores</a:t>
            </a:r>
          </a:p>
        </p:txBody>
      </p:sp>
      <p:sp>
        <p:nvSpPr>
          <p:cNvPr id="246" name="Features 1">
            <a:hlinkClick r:id="rId26" action="ppaction://hlinksldjump"/>
            <a:extLst>
              <a:ext uri="{FF2B5EF4-FFF2-40B4-BE49-F238E27FC236}">
                <a16:creationId xmlns:a16="http://schemas.microsoft.com/office/drawing/2014/main" id="{C5B00826-DC4F-48CD-F7B5-63DBF435A14D}"/>
              </a:ext>
            </a:extLst>
          </p:cNvPr>
          <p:cNvSpPr txBox="1"/>
          <p:nvPr/>
        </p:nvSpPr>
        <p:spPr>
          <a:xfrm>
            <a:off x="14399801" y="2252793"/>
            <a:ext cx="3594988" cy="369332"/>
          </a:xfrm>
          <a:prstGeom prst="rect">
            <a:avLst/>
          </a:prstGeom>
          <a:solidFill>
            <a:srgbClr val="F47F26"/>
          </a:solidFill>
          <a:ln>
            <a:noFill/>
          </a:ln>
        </p:spPr>
        <p:txBody>
          <a:bodyPr wrap="square" rtlCol="0">
            <a:spAutoFit/>
          </a:bodyPr>
          <a:lstStyle/>
          <a:p>
            <a:r>
              <a:rPr lang="es-ES" sz="1800" dirty="0">
                <a:solidFill>
                  <a:schemeClr val="bg1"/>
                </a:solidFill>
                <a:latin typeface="FRUTIGER LT 45 LIGHT" panose="02000503000000000000" pitchFamily="2" charset="0"/>
              </a:rPr>
              <a:t>Manejo desde el Cabezal del Tubo</a:t>
            </a:r>
            <a:endParaRPr lang="en-MX" sz="1800" dirty="0">
              <a:solidFill>
                <a:schemeClr val="bg1"/>
              </a:solidFill>
              <a:latin typeface="FRUTIGER LT 45 LIGHT" panose="02000503000000000000" pitchFamily="2" charset="0"/>
            </a:endParaRPr>
          </a:p>
        </p:txBody>
      </p:sp>
      <p:sp>
        <p:nvSpPr>
          <p:cNvPr id="247" name="Feature 2">
            <a:hlinkClick r:id="rId27" action="ppaction://hlinksldjump"/>
            <a:extLst>
              <a:ext uri="{FF2B5EF4-FFF2-40B4-BE49-F238E27FC236}">
                <a16:creationId xmlns:a16="http://schemas.microsoft.com/office/drawing/2014/main" id="{B5B8067A-B28B-7427-93F7-01B00C379283}"/>
              </a:ext>
            </a:extLst>
          </p:cNvPr>
          <p:cNvSpPr txBox="1"/>
          <p:nvPr/>
        </p:nvSpPr>
        <p:spPr>
          <a:xfrm>
            <a:off x="14399801" y="2668984"/>
            <a:ext cx="3594988"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Flujo de Trabajo</a:t>
            </a:r>
            <a:endParaRPr lang="en-MX">
              <a:solidFill>
                <a:schemeClr val="bg1"/>
              </a:solidFill>
              <a:latin typeface="FRUTIGER LT 45 LIGHT" panose="02000503000000000000" pitchFamily="2" charset="0"/>
            </a:endParaRPr>
          </a:p>
        </p:txBody>
      </p:sp>
      <p:sp>
        <p:nvSpPr>
          <p:cNvPr id="248" name="Feature 3">
            <a:hlinkClick r:id="rId28" action="ppaction://hlinksldjump"/>
            <a:extLst>
              <a:ext uri="{FF2B5EF4-FFF2-40B4-BE49-F238E27FC236}">
                <a16:creationId xmlns:a16="http://schemas.microsoft.com/office/drawing/2014/main" id="{B630A313-294C-E047-5984-646839A25F60}"/>
              </a:ext>
            </a:extLst>
          </p:cNvPr>
          <p:cNvSpPr txBox="1"/>
          <p:nvPr/>
        </p:nvSpPr>
        <p:spPr>
          <a:xfrm>
            <a:off x="14399801" y="3338093"/>
            <a:ext cx="3594988" cy="369332"/>
          </a:xfrm>
          <a:prstGeom prst="rect">
            <a:avLst/>
          </a:prstGeom>
          <a:solidFill>
            <a:srgbClr val="F47F26"/>
          </a:solidFill>
          <a:ln>
            <a:noFill/>
          </a:ln>
        </p:spPr>
        <p:txBody>
          <a:bodyPr wrap="square" rtlCol="0">
            <a:spAutoFit/>
          </a:bodyPr>
          <a:lstStyle/>
          <a:p>
            <a:r>
              <a:rPr lang="es-ES">
                <a:solidFill>
                  <a:schemeClr val="bg1"/>
                </a:solidFill>
                <a:latin typeface="FRUTIGER LT 45 LIGHT" panose="02000503000000000000" pitchFamily="2" charset="0"/>
              </a:rPr>
              <a:t>DRX-</a:t>
            </a:r>
            <a:r>
              <a:rPr lang="es-ES" err="1">
                <a:solidFill>
                  <a:schemeClr val="bg1"/>
                </a:solidFill>
                <a:latin typeface="FRUTIGER LT 45 LIGHT" panose="02000503000000000000" pitchFamily="2" charset="0"/>
              </a:rPr>
              <a:t>Revolution</a:t>
            </a:r>
            <a:r>
              <a:rPr lang="es-ES">
                <a:solidFill>
                  <a:schemeClr val="bg1"/>
                </a:solidFill>
                <a:latin typeface="FRUTIGER LT 45 LIGHT" panose="02000503000000000000" pitchFamily="2" charset="0"/>
              </a:rPr>
              <a:t> con DRX-LC</a:t>
            </a:r>
            <a:endParaRPr lang="en-MX">
              <a:solidFill>
                <a:schemeClr val="bg1"/>
              </a:solidFill>
              <a:latin typeface="FRUTIGER LT 45 LIGHT" panose="02000503000000000000" pitchFamily="2" charset="0"/>
            </a:endParaRPr>
          </a:p>
        </p:txBody>
      </p:sp>
      <p:sp>
        <p:nvSpPr>
          <p:cNvPr id="249" name="Feature 4">
            <a:hlinkClick r:id="rId29" action="ppaction://hlinksldjump"/>
            <a:extLst>
              <a:ext uri="{FF2B5EF4-FFF2-40B4-BE49-F238E27FC236}">
                <a16:creationId xmlns:a16="http://schemas.microsoft.com/office/drawing/2014/main" id="{0D266C62-0A26-03E5-EE40-2ADB9023117E}"/>
              </a:ext>
            </a:extLst>
          </p:cNvPr>
          <p:cNvSpPr txBox="1"/>
          <p:nvPr/>
        </p:nvSpPr>
        <p:spPr>
          <a:xfrm>
            <a:off x="14399801" y="4026969"/>
            <a:ext cx="3594988" cy="369332"/>
          </a:xfrm>
          <a:prstGeom prst="rect">
            <a:avLst/>
          </a:prstGeom>
          <a:solidFill>
            <a:srgbClr val="F8A633"/>
          </a:solidFill>
          <a:ln>
            <a:noFill/>
          </a:ln>
        </p:spPr>
        <p:txBody>
          <a:bodyPr wrap="square" rtlCol="0">
            <a:spAutoFit/>
          </a:bodyPr>
          <a:lstStyle/>
          <a:p>
            <a:r>
              <a:rPr lang="es-ES">
                <a:solidFill>
                  <a:schemeClr val="bg1"/>
                </a:solidFill>
                <a:latin typeface="FRUTIGER LT 45 LIGHT" panose="02000503000000000000" pitchFamily="2" charset="0"/>
              </a:rPr>
              <a:t>EVP Plus</a:t>
            </a:r>
            <a:endParaRPr lang="en-MX">
              <a:solidFill>
                <a:schemeClr val="bg1"/>
              </a:solidFill>
              <a:latin typeface="FRUTIGER LT 45 LIGHT" panose="02000503000000000000" pitchFamily="2" charset="0"/>
            </a:endParaRPr>
          </a:p>
        </p:txBody>
      </p:sp>
      <p:sp>
        <p:nvSpPr>
          <p:cNvPr id="250" name="Feature 5">
            <a:hlinkClick r:id="rId30" action="ppaction://hlinksldjump"/>
            <a:extLst>
              <a:ext uri="{FF2B5EF4-FFF2-40B4-BE49-F238E27FC236}">
                <a16:creationId xmlns:a16="http://schemas.microsoft.com/office/drawing/2014/main" id="{D26F2E75-D7F1-96C4-FC0D-BE379FC7FF63}"/>
              </a:ext>
            </a:extLst>
          </p:cNvPr>
          <p:cNvSpPr txBox="1"/>
          <p:nvPr/>
        </p:nvSpPr>
        <p:spPr>
          <a:xfrm>
            <a:off x="14399801" y="4443160"/>
            <a:ext cx="3594988"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Bone</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Suppression</a:t>
            </a:r>
            <a:endParaRPr lang="en-MX">
              <a:solidFill>
                <a:schemeClr val="bg1"/>
              </a:solidFill>
              <a:latin typeface="FRUTIGER LT 45 LIGHT" panose="02000503000000000000" pitchFamily="2" charset="0"/>
            </a:endParaRPr>
          </a:p>
        </p:txBody>
      </p:sp>
      <p:sp>
        <p:nvSpPr>
          <p:cNvPr id="251" name="Feature 6">
            <a:hlinkClick r:id="rId31" action="ppaction://hlinksldjump"/>
            <a:extLst>
              <a:ext uri="{FF2B5EF4-FFF2-40B4-BE49-F238E27FC236}">
                <a16:creationId xmlns:a16="http://schemas.microsoft.com/office/drawing/2014/main" id="{212B2F1D-9FB2-E48D-6431-C8C035ABC086}"/>
              </a:ext>
            </a:extLst>
          </p:cNvPr>
          <p:cNvSpPr txBox="1"/>
          <p:nvPr/>
        </p:nvSpPr>
        <p:spPr>
          <a:xfrm>
            <a:off x="14399801" y="4859351"/>
            <a:ext cx="3594988"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Tube</a:t>
            </a:r>
            <a:r>
              <a:rPr lang="es-ES">
                <a:solidFill>
                  <a:schemeClr val="bg1"/>
                </a:solidFill>
                <a:latin typeface="FRUTIGER LT 45 LIGHT" panose="02000503000000000000" pitchFamily="2" charset="0"/>
              </a:rPr>
              <a:t> and Line </a:t>
            </a:r>
            <a:r>
              <a:rPr lang="es-ES" err="1">
                <a:solidFill>
                  <a:schemeClr val="bg1"/>
                </a:solidFill>
                <a:latin typeface="FRUTIGER LT 45 LIGHT" panose="02000503000000000000" pitchFamily="2" charset="0"/>
              </a:rPr>
              <a:t>Enhancement</a:t>
            </a:r>
            <a:endParaRPr lang="en-MX">
              <a:solidFill>
                <a:schemeClr val="bg1"/>
              </a:solidFill>
              <a:latin typeface="FRUTIGER LT 45 LIGHT" panose="02000503000000000000" pitchFamily="2" charset="0"/>
            </a:endParaRPr>
          </a:p>
        </p:txBody>
      </p:sp>
      <p:sp>
        <p:nvSpPr>
          <p:cNvPr id="252" name="Feature 7">
            <a:hlinkClick r:id="rId32" action="ppaction://hlinksldjump"/>
            <a:extLst>
              <a:ext uri="{FF2B5EF4-FFF2-40B4-BE49-F238E27FC236}">
                <a16:creationId xmlns:a16="http://schemas.microsoft.com/office/drawing/2014/main" id="{281FF2D2-3C57-DA6F-22A1-22CED83F9C21}"/>
              </a:ext>
            </a:extLst>
          </p:cNvPr>
          <p:cNvSpPr txBox="1"/>
          <p:nvPr/>
        </p:nvSpPr>
        <p:spPr>
          <a:xfrm>
            <a:off x="14399801" y="5275542"/>
            <a:ext cx="3594988"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Pneumothorax</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Visualization</a:t>
            </a:r>
            <a:endParaRPr lang="en-MX">
              <a:solidFill>
                <a:schemeClr val="bg1"/>
              </a:solidFill>
              <a:latin typeface="FRUTIGER LT 45 LIGHT" panose="02000503000000000000" pitchFamily="2" charset="0"/>
            </a:endParaRPr>
          </a:p>
        </p:txBody>
      </p:sp>
      <p:sp>
        <p:nvSpPr>
          <p:cNvPr id="253" name="Feature 8">
            <a:hlinkClick r:id="rId31" action="ppaction://hlinksldjump"/>
            <a:extLst>
              <a:ext uri="{FF2B5EF4-FFF2-40B4-BE49-F238E27FC236}">
                <a16:creationId xmlns:a16="http://schemas.microsoft.com/office/drawing/2014/main" id="{7C0AAB36-B89D-DC71-1526-5AC4BF7BCD92}"/>
              </a:ext>
            </a:extLst>
          </p:cNvPr>
          <p:cNvSpPr txBox="1"/>
          <p:nvPr/>
        </p:nvSpPr>
        <p:spPr>
          <a:xfrm>
            <a:off x="14399801" y="5691733"/>
            <a:ext cx="3594988"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SmartGrid</a:t>
            </a:r>
            <a:endParaRPr lang="en-MX">
              <a:solidFill>
                <a:schemeClr val="bg1"/>
              </a:solidFill>
              <a:latin typeface="FRUTIGER LT 45 LIGHT" panose="02000503000000000000" pitchFamily="2" charset="0"/>
            </a:endParaRPr>
          </a:p>
        </p:txBody>
      </p:sp>
      <p:sp>
        <p:nvSpPr>
          <p:cNvPr id="254" name="TextBox 253">
            <a:extLst>
              <a:ext uri="{FF2B5EF4-FFF2-40B4-BE49-F238E27FC236}">
                <a16:creationId xmlns:a16="http://schemas.microsoft.com/office/drawing/2014/main" id="{C38B9AAB-705F-92FF-EDA0-160919036FAE}"/>
              </a:ext>
            </a:extLst>
          </p:cNvPr>
          <p:cNvSpPr txBox="1"/>
          <p:nvPr/>
        </p:nvSpPr>
        <p:spPr>
          <a:xfrm>
            <a:off x="14399800" y="3766904"/>
            <a:ext cx="1494338" cy="276999"/>
          </a:xfrm>
          <a:prstGeom prst="rect">
            <a:avLst/>
          </a:prstGeom>
          <a:noFill/>
        </p:spPr>
        <p:txBody>
          <a:bodyPr wrap="square" rtlCol="0">
            <a:spAutoFit/>
          </a:bodyPr>
          <a:lstStyle/>
          <a:p>
            <a:r>
              <a:rPr lang="en-MX" sz="1200" b="1" dirty="0">
                <a:latin typeface="FRUTIGER LT 45 LIGHT" panose="02000503000000000000" pitchFamily="2" charset="0"/>
              </a:rPr>
              <a:t>Software</a:t>
            </a:r>
          </a:p>
        </p:txBody>
      </p:sp>
      <p:sp>
        <p:nvSpPr>
          <p:cNvPr id="255" name="TextBox 254">
            <a:extLst>
              <a:ext uri="{FF2B5EF4-FFF2-40B4-BE49-F238E27FC236}">
                <a16:creationId xmlns:a16="http://schemas.microsoft.com/office/drawing/2014/main" id="{AE2CC2A4-6880-0AE0-BB97-CD1AFAEA9C42}"/>
              </a:ext>
            </a:extLst>
          </p:cNvPr>
          <p:cNvSpPr txBox="1"/>
          <p:nvPr/>
        </p:nvSpPr>
        <p:spPr>
          <a:xfrm>
            <a:off x="14426459" y="3078028"/>
            <a:ext cx="3162753" cy="276999"/>
          </a:xfrm>
          <a:prstGeom prst="rect">
            <a:avLst/>
          </a:prstGeom>
          <a:noFill/>
        </p:spPr>
        <p:txBody>
          <a:bodyPr wrap="square" rtlCol="0">
            <a:spAutoFit/>
          </a:bodyPr>
          <a:lstStyle/>
          <a:p>
            <a:r>
              <a:rPr lang="es-MX" sz="1200" b="1" dirty="0">
                <a:latin typeface="FRUTIGER LT 45 LIGHT" panose="02000503000000000000" pitchFamily="2" charset="0"/>
              </a:rPr>
              <a:t>Ve el DRX-Revolution en acción</a:t>
            </a:r>
            <a:endParaRPr lang="en-MX" sz="1200" b="1" dirty="0">
              <a:latin typeface="FRUTIGER LT 45 LIGHT" panose="02000503000000000000" pitchFamily="2" charset="0"/>
            </a:endParaRPr>
          </a:p>
        </p:txBody>
      </p:sp>
      <p:sp>
        <p:nvSpPr>
          <p:cNvPr id="256" name="Feature 8">
            <a:hlinkClick r:id="rId33" action="ppaction://hlinksldjump"/>
            <a:extLst>
              <a:ext uri="{FF2B5EF4-FFF2-40B4-BE49-F238E27FC236}">
                <a16:creationId xmlns:a16="http://schemas.microsoft.com/office/drawing/2014/main" id="{92EAAE52-35FD-5671-9343-99F6D318A154}"/>
              </a:ext>
            </a:extLst>
          </p:cNvPr>
          <p:cNvSpPr txBox="1"/>
          <p:nvPr/>
        </p:nvSpPr>
        <p:spPr>
          <a:xfrm>
            <a:off x="14399801" y="6107924"/>
            <a:ext cx="3594988" cy="369332"/>
          </a:xfrm>
          <a:prstGeom prst="rect">
            <a:avLst/>
          </a:prstGeom>
          <a:solidFill>
            <a:srgbClr val="F8A633"/>
          </a:solidFill>
          <a:ln>
            <a:noFill/>
          </a:ln>
        </p:spPr>
        <p:txBody>
          <a:bodyPr wrap="square" rtlCol="0">
            <a:spAutoFit/>
          </a:bodyPr>
          <a:lstStyle/>
          <a:p>
            <a:r>
              <a:rPr lang="en-US">
                <a:solidFill>
                  <a:schemeClr val="bg1"/>
                </a:solidFill>
                <a:latin typeface="FRUTIGER LT 45 LIGHT" panose="02000503000000000000" pitchFamily="2" charset="0"/>
              </a:rPr>
              <a:t>Smart Noise Cancellation</a:t>
            </a:r>
          </a:p>
        </p:txBody>
      </p:sp>
      <p:sp>
        <p:nvSpPr>
          <p:cNvPr id="257" name="Features 1">
            <a:hlinkClick r:id="rId34" action="ppaction://hlinksldjump"/>
            <a:extLst>
              <a:ext uri="{FF2B5EF4-FFF2-40B4-BE49-F238E27FC236}">
                <a16:creationId xmlns:a16="http://schemas.microsoft.com/office/drawing/2014/main" id="{27273789-A613-FD05-2992-4DD4B5E47E20}"/>
              </a:ext>
            </a:extLst>
          </p:cNvPr>
          <p:cNvSpPr txBox="1"/>
          <p:nvPr/>
        </p:nvSpPr>
        <p:spPr>
          <a:xfrm>
            <a:off x="14399800" y="1839408"/>
            <a:ext cx="3594988" cy="369332"/>
          </a:xfrm>
          <a:prstGeom prst="rect">
            <a:avLst/>
          </a:prstGeom>
          <a:solidFill>
            <a:schemeClr val="accent2">
              <a:lumMod val="75000"/>
            </a:schemeClr>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Mejoras</a:t>
            </a:r>
            <a:endPar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grpSp>
        <p:nvGrpSpPr>
          <p:cNvPr id="258" name="Group 257">
            <a:extLst>
              <a:ext uri="{FF2B5EF4-FFF2-40B4-BE49-F238E27FC236}">
                <a16:creationId xmlns:a16="http://schemas.microsoft.com/office/drawing/2014/main" id="{B0995827-73D7-48EB-8402-9133E1198F0E}"/>
              </a:ext>
            </a:extLst>
          </p:cNvPr>
          <p:cNvGrpSpPr/>
          <p:nvPr/>
        </p:nvGrpSpPr>
        <p:grpSpPr>
          <a:xfrm>
            <a:off x="13973603" y="1474390"/>
            <a:ext cx="585417" cy="527890"/>
            <a:chOff x="8252135" y="1474390"/>
            <a:chExt cx="585417" cy="527890"/>
          </a:xfrm>
        </p:grpSpPr>
        <p:sp>
          <p:nvSpPr>
            <p:cNvPr id="259" name="Oval 258">
              <a:extLst>
                <a:ext uri="{FF2B5EF4-FFF2-40B4-BE49-F238E27FC236}">
                  <a16:creationId xmlns:a16="http://schemas.microsoft.com/office/drawing/2014/main" id="{EBDC6F86-23D0-B0C3-C255-35D23D1F3843}"/>
                </a:ext>
              </a:extLst>
            </p:cNvPr>
            <p:cNvSpPr/>
            <p:nvPr/>
          </p:nvSpPr>
          <p:spPr>
            <a:xfrm rot="20002034">
              <a:off x="8281607" y="1474390"/>
              <a:ext cx="526472" cy="527890"/>
            </a:xfrm>
            <a:prstGeom prst="ellipse">
              <a:avLst/>
            </a:prstGeom>
            <a:ln>
              <a:solidFill>
                <a:schemeClr val="accent2">
                  <a:lumMod val="60000"/>
                  <a:lumOff val="40000"/>
                </a:schemeClr>
              </a:solid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60" name="TextBox 259">
              <a:extLst>
                <a:ext uri="{FF2B5EF4-FFF2-40B4-BE49-F238E27FC236}">
                  <a16:creationId xmlns:a16="http://schemas.microsoft.com/office/drawing/2014/main" id="{E4DD0B65-ACDC-BFE8-618A-B99B938B044B}"/>
                </a:ext>
              </a:extLst>
            </p:cNvPr>
            <p:cNvSpPr txBox="1"/>
            <p:nvPr/>
          </p:nvSpPr>
          <p:spPr>
            <a:xfrm rot="20002034">
              <a:off x="8252135" y="1584447"/>
              <a:ext cx="585417"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MX" sz="1400" b="1" i="0" u="none" strike="noStrike" kern="1200" cap="none" spc="0" normalizeH="0" baseline="0" noProof="0" dirty="0">
                  <a:ln>
                    <a:noFill/>
                  </a:ln>
                  <a:solidFill>
                    <a:prstClr val="white"/>
                  </a:solidFill>
                  <a:effectLst/>
                  <a:uLnTx/>
                  <a:uFillTx/>
                  <a:latin typeface="Aptos" panose="02110004020202020204"/>
                  <a:ea typeface="+mn-ea"/>
                  <a:cs typeface="+mn-cs"/>
                </a:rPr>
                <a:t>NEW</a:t>
              </a:r>
              <a:endParaRPr kumimoji="0" lang="en-US" sz="1400" b="1" i="0" u="none" strike="noStrike" kern="1200" cap="none" spc="0" normalizeH="0" baseline="0" noProof="0" dirty="0">
                <a:ln>
                  <a:noFill/>
                </a:ln>
                <a:solidFill>
                  <a:prstClr val="white"/>
                </a:solidFill>
                <a:effectLst/>
                <a:uLnTx/>
                <a:uFillTx/>
                <a:latin typeface="Aptos" panose="02110004020202020204"/>
                <a:ea typeface="+mn-ea"/>
                <a:cs typeface="+mn-cs"/>
              </a:endParaRPr>
            </a:p>
          </p:txBody>
        </p:sp>
      </p:grpSp>
      <p:sp>
        <p:nvSpPr>
          <p:cNvPr id="261" name="Data 260">
            <a:extLst>
              <a:ext uri="{FF2B5EF4-FFF2-40B4-BE49-F238E27FC236}">
                <a16:creationId xmlns:a16="http://schemas.microsoft.com/office/drawing/2014/main" id="{502E6385-C68B-B4E5-6F8B-AF638E202631}"/>
              </a:ext>
            </a:extLst>
          </p:cNvPr>
          <p:cNvSpPr/>
          <p:nvPr/>
        </p:nvSpPr>
        <p:spPr>
          <a:xfrm flipH="1">
            <a:off x="8179819" y="1700269"/>
            <a:ext cx="4102880" cy="618198"/>
          </a:xfrm>
          <a:custGeom>
            <a:avLst/>
            <a:gdLst>
              <a:gd name="connsiteX0" fmla="*/ 0 w 10000"/>
              <a:gd name="connsiteY0" fmla="*/ 10000 h 10000"/>
              <a:gd name="connsiteX1" fmla="*/ 2000 w 10000"/>
              <a:gd name="connsiteY1" fmla="*/ 0 h 10000"/>
              <a:gd name="connsiteX2" fmla="*/ 10000 w 10000"/>
              <a:gd name="connsiteY2" fmla="*/ 0 h 10000"/>
              <a:gd name="connsiteX3" fmla="*/ 8000 w 10000"/>
              <a:gd name="connsiteY3" fmla="*/ 10000 h 10000"/>
              <a:gd name="connsiteX4" fmla="*/ 0 w 10000"/>
              <a:gd name="connsiteY4" fmla="*/ 10000 h 10000"/>
              <a:gd name="connsiteX0" fmla="*/ 0 w 10000"/>
              <a:gd name="connsiteY0" fmla="*/ 10000 h 10000"/>
              <a:gd name="connsiteX1" fmla="*/ 1392 w 10000"/>
              <a:gd name="connsiteY1" fmla="*/ 246 h 10000"/>
              <a:gd name="connsiteX2" fmla="*/ 10000 w 10000"/>
              <a:gd name="connsiteY2" fmla="*/ 0 h 10000"/>
              <a:gd name="connsiteX3" fmla="*/ 8000 w 10000"/>
              <a:gd name="connsiteY3" fmla="*/ 10000 h 10000"/>
              <a:gd name="connsiteX4" fmla="*/ 0 w 10000"/>
              <a:gd name="connsiteY4" fmla="*/ 10000 h 10000"/>
              <a:gd name="connsiteX0" fmla="*/ 0 w 8689"/>
              <a:gd name="connsiteY0" fmla="*/ 10000 h 10000"/>
              <a:gd name="connsiteX1" fmla="*/ 81 w 8689"/>
              <a:gd name="connsiteY1" fmla="*/ 246 h 10000"/>
              <a:gd name="connsiteX2" fmla="*/ 8689 w 8689"/>
              <a:gd name="connsiteY2" fmla="*/ 0 h 10000"/>
              <a:gd name="connsiteX3" fmla="*/ 6689 w 8689"/>
              <a:gd name="connsiteY3" fmla="*/ 10000 h 10000"/>
              <a:gd name="connsiteX4" fmla="*/ 0 w 8689"/>
              <a:gd name="connsiteY4" fmla="*/ 10000 h 10000"/>
              <a:gd name="connsiteX0" fmla="*/ 0 w 10000"/>
              <a:gd name="connsiteY0" fmla="*/ 10000 h 10000"/>
              <a:gd name="connsiteX1" fmla="*/ 61 w 10000"/>
              <a:gd name="connsiteY1" fmla="*/ 192 h 10000"/>
              <a:gd name="connsiteX2" fmla="*/ 10000 w 10000"/>
              <a:gd name="connsiteY2" fmla="*/ 0 h 10000"/>
              <a:gd name="connsiteX3" fmla="*/ 7698 w 10000"/>
              <a:gd name="connsiteY3" fmla="*/ 10000 h 10000"/>
              <a:gd name="connsiteX4" fmla="*/ 0 w 10000"/>
              <a:gd name="connsiteY4" fmla="*/ 10000 h 10000"/>
              <a:gd name="connsiteX0" fmla="*/ 12 w 9948"/>
              <a:gd name="connsiteY0" fmla="*/ 10054 h 10054"/>
              <a:gd name="connsiteX1" fmla="*/ 9 w 9948"/>
              <a:gd name="connsiteY1" fmla="*/ 192 h 10054"/>
              <a:gd name="connsiteX2" fmla="*/ 9948 w 9948"/>
              <a:gd name="connsiteY2" fmla="*/ 0 h 10054"/>
              <a:gd name="connsiteX3" fmla="*/ 7646 w 9948"/>
              <a:gd name="connsiteY3" fmla="*/ 10000 h 10054"/>
              <a:gd name="connsiteX4" fmla="*/ 12 w 9948"/>
              <a:gd name="connsiteY4" fmla="*/ 10054 h 10054"/>
              <a:gd name="connsiteX0" fmla="*/ 0 w 10004"/>
              <a:gd name="connsiteY0" fmla="*/ 10000 h 10000"/>
              <a:gd name="connsiteX1" fmla="*/ 13 w 10004"/>
              <a:gd name="connsiteY1" fmla="*/ 191 h 10000"/>
              <a:gd name="connsiteX2" fmla="*/ 10004 w 10004"/>
              <a:gd name="connsiteY2" fmla="*/ 0 h 10000"/>
              <a:gd name="connsiteX3" fmla="*/ 7690 w 10004"/>
              <a:gd name="connsiteY3" fmla="*/ 9946 h 10000"/>
              <a:gd name="connsiteX4" fmla="*/ 0 w 10004"/>
              <a:gd name="connsiteY4" fmla="*/ 10000 h 10000"/>
              <a:gd name="connsiteX0" fmla="*/ 0 w 9165"/>
              <a:gd name="connsiteY0" fmla="*/ 10053 h 10053"/>
              <a:gd name="connsiteX1" fmla="*/ 13 w 9165"/>
              <a:gd name="connsiteY1" fmla="*/ 244 h 10053"/>
              <a:gd name="connsiteX2" fmla="*/ 9165 w 9165"/>
              <a:gd name="connsiteY2" fmla="*/ 0 h 10053"/>
              <a:gd name="connsiteX3" fmla="*/ 7690 w 9165"/>
              <a:gd name="connsiteY3" fmla="*/ 9999 h 10053"/>
              <a:gd name="connsiteX4" fmla="*/ 0 w 9165"/>
              <a:gd name="connsiteY4" fmla="*/ 10053 h 100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65" h="10053">
                <a:moveTo>
                  <a:pt x="0" y="10053"/>
                </a:moveTo>
                <a:cubicBezTo>
                  <a:pt x="31" y="6819"/>
                  <a:pt x="-18" y="3478"/>
                  <a:pt x="13" y="244"/>
                </a:cubicBezTo>
                <a:lnTo>
                  <a:pt x="9165" y="0"/>
                </a:lnTo>
                <a:lnTo>
                  <a:pt x="7690" y="9999"/>
                </a:lnTo>
                <a:lnTo>
                  <a:pt x="0" y="10053"/>
                </a:lnTo>
                <a:close/>
              </a:path>
            </a:pathLst>
          </a:custGeom>
          <a:solidFill>
            <a:srgbClr val="E1712C"/>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tIns="46800" rtlCol="0" anchor="ctr" anchorCtr="1"/>
          <a:lstStyle/>
          <a:p>
            <a:r>
              <a:rPr lang="en-MX" dirty="0">
                <a:latin typeface="FRUTIGER LT 55 ROMAN" panose="02000503000000000000" pitchFamily="2" charset="0"/>
              </a:rPr>
              <a:t>Alerta Detector Olvidado</a:t>
            </a:r>
            <a:endParaRPr lang="en-MX" sz="2000" dirty="0"/>
          </a:p>
        </p:txBody>
      </p:sp>
      <p:sp>
        <p:nvSpPr>
          <p:cNvPr id="262" name="Features 1">
            <a:hlinkClick r:id="rId35" action="ppaction://hlinksldjump"/>
            <a:extLst>
              <a:ext uri="{FF2B5EF4-FFF2-40B4-BE49-F238E27FC236}">
                <a16:creationId xmlns:a16="http://schemas.microsoft.com/office/drawing/2014/main" id="{CAD93D60-CE73-52D2-7E15-2C3A5593A948}"/>
              </a:ext>
            </a:extLst>
          </p:cNvPr>
          <p:cNvSpPr txBox="1"/>
          <p:nvPr/>
        </p:nvSpPr>
        <p:spPr>
          <a:xfrm>
            <a:off x="-17597" y="2229486"/>
            <a:ext cx="2763125" cy="369332"/>
          </a:xfrm>
          <a:prstGeom prst="rect">
            <a:avLst/>
          </a:prstGeom>
          <a:solidFill>
            <a:srgbClr val="F47F26"/>
          </a:solidFill>
          <a:ln>
            <a:noFill/>
          </a:ln>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s-MX"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Desplazamiento</a:t>
            </a:r>
            <a:endParaRPr kumimoji="0" lang="en-US"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263" name="Feature 2">
            <a:hlinkClick r:id="rId36" action="ppaction://hlinksldjump"/>
            <a:extLst>
              <a:ext uri="{FF2B5EF4-FFF2-40B4-BE49-F238E27FC236}">
                <a16:creationId xmlns:a16="http://schemas.microsoft.com/office/drawing/2014/main" id="{8287CB42-3865-1AB6-CD48-0F68AB64C609}"/>
              </a:ext>
            </a:extLst>
          </p:cNvPr>
          <p:cNvSpPr txBox="1"/>
          <p:nvPr/>
        </p:nvSpPr>
        <p:spPr>
          <a:xfrm>
            <a:off x="-17597" y="2645677"/>
            <a:ext cx="2763125" cy="369332"/>
          </a:xfrm>
          <a:prstGeom prst="rect">
            <a:avLst/>
          </a:prstGeom>
          <a:solidFill>
            <a:schemeClr val="bg1">
              <a:lumMod val="75000"/>
            </a:schemeClr>
          </a:solidFill>
          <a:ln>
            <a:noFill/>
          </a:ln>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s-MX"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Detector Olvidado</a:t>
            </a:r>
            <a:endPar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sp>
        <p:nvSpPr>
          <p:cNvPr id="264" name="Features 1">
            <a:hlinkClick r:id="rId37" action="ppaction://hlinksldjump"/>
            <a:extLst>
              <a:ext uri="{FF2B5EF4-FFF2-40B4-BE49-F238E27FC236}">
                <a16:creationId xmlns:a16="http://schemas.microsoft.com/office/drawing/2014/main" id="{A8E374CE-BA1B-7006-A4F5-45E59138F780}"/>
              </a:ext>
            </a:extLst>
          </p:cNvPr>
          <p:cNvSpPr txBox="1"/>
          <p:nvPr/>
        </p:nvSpPr>
        <p:spPr>
          <a:xfrm>
            <a:off x="-13481" y="3065631"/>
            <a:ext cx="2763125" cy="369332"/>
          </a:xfrm>
          <a:prstGeom prst="rect">
            <a:avLst/>
          </a:prstGeom>
          <a:solidFill>
            <a:srgbClr val="F47F26"/>
          </a:solidFill>
          <a:ln>
            <a:noFill/>
          </a:ln>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Alineación</a:t>
            </a:r>
            <a:r>
              <a:rPr kumimoji="0" lang="en-US"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a:t>
            </a:r>
            <a:r>
              <a:rPr kumimoji="0" lang="en-US" sz="18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Asistida</a:t>
            </a:r>
            <a:endParaRPr kumimoji="0" lang="en-US"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265" name="Feature 2">
            <a:hlinkClick r:id="rId38" action="ppaction://hlinksldjump"/>
            <a:extLst>
              <a:ext uri="{FF2B5EF4-FFF2-40B4-BE49-F238E27FC236}">
                <a16:creationId xmlns:a16="http://schemas.microsoft.com/office/drawing/2014/main" id="{AC513838-466D-4E75-09C1-72BA0EE4B8DC}"/>
              </a:ext>
            </a:extLst>
          </p:cNvPr>
          <p:cNvSpPr txBox="1"/>
          <p:nvPr/>
        </p:nvSpPr>
        <p:spPr>
          <a:xfrm>
            <a:off x="-13481" y="3481822"/>
            <a:ext cx="2763125" cy="369332"/>
          </a:xfrm>
          <a:prstGeom prst="rect">
            <a:avLst/>
          </a:prstGeom>
          <a:solidFill>
            <a:srgbClr val="F47F26"/>
          </a:solidFill>
          <a:ln>
            <a:noFill/>
          </a:ln>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s-MX"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Equipo Desconectado</a:t>
            </a:r>
            <a:endPar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sp>
        <p:nvSpPr>
          <p:cNvPr id="266" name="Features 1">
            <a:hlinkClick r:id="rId39" action="ppaction://hlinksldjump"/>
            <a:extLst>
              <a:ext uri="{FF2B5EF4-FFF2-40B4-BE49-F238E27FC236}">
                <a16:creationId xmlns:a16="http://schemas.microsoft.com/office/drawing/2014/main" id="{7957DFCF-AA18-7248-1EF4-0C37D4BFF76A}"/>
              </a:ext>
            </a:extLst>
          </p:cNvPr>
          <p:cNvSpPr txBox="1"/>
          <p:nvPr/>
        </p:nvSpPr>
        <p:spPr>
          <a:xfrm>
            <a:off x="-17597" y="3898013"/>
            <a:ext cx="2763125" cy="369332"/>
          </a:xfrm>
          <a:prstGeom prst="rect">
            <a:avLst/>
          </a:prstGeom>
          <a:solidFill>
            <a:srgbClr val="F47F26"/>
          </a:solidFill>
          <a:ln>
            <a:noFill/>
          </a:ln>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Equipo</a:t>
            </a:r>
            <a:r>
              <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 </a:t>
            </a: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en</a:t>
            </a:r>
            <a:r>
              <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 Modo </a:t>
            </a:r>
            <a:r>
              <a:rPr lang="en-US" dirty="0">
                <a:solidFill>
                  <a:prstClr val="white"/>
                </a:solidFill>
                <a:latin typeface="FRUTIGER LT 45 LIGHT" panose="02000503000000000000" pitchFamily="2" charset="0"/>
              </a:rPr>
              <a:t>R</a:t>
            </a: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eposo</a:t>
            </a:r>
            <a:endPar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sp>
        <p:nvSpPr>
          <p:cNvPr id="267" name="Footer Placeholder 4">
            <a:extLst>
              <a:ext uri="{FF2B5EF4-FFF2-40B4-BE49-F238E27FC236}">
                <a16:creationId xmlns:a16="http://schemas.microsoft.com/office/drawing/2014/main" id="{41EA571A-E1C0-B72A-BCF2-25D38B5B17E5}"/>
              </a:ext>
            </a:extLst>
          </p:cNvPr>
          <p:cNvSpPr txBox="1">
            <a:spLocks/>
          </p:cNvSpPr>
          <p:nvPr/>
        </p:nvSpPr>
        <p:spPr>
          <a:xfrm>
            <a:off x="6178898" y="6356350"/>
            <a:ext cx="21600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©2025 Carestream Health, Inc. </a:t>
            </a:r>
          </a:p>
        </p:txBody>
      </p:sp>
      <p:sp>
        <p:nvSpPr>
          <p:cNvPr id="167" name="Menu Background">
            <a:extLst>
              <a:ext uri="{FF2B5EF4-FFF2-40B4-BE49-F238E27FC236}">
                <a16:creationId xmlns:a16="http://schemas.microsoft.com/office/drawing/2014/main" id="{0F47914F-C9FB-4B96-F7CC-9835B88AB9C2}"/>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68" name="Menu End Presentation">
            <a:hlinkClick r:id="" action="ppaction://hlinkshowjump?jump=lastslide"/>
            <a:extLst>
              <a:ext uri="{FF2B5EF4-FFF2-40B4-BE49-F238E27FC236}">
                <a16:creationId xmlns:a16="http://schemas.microsoft.com/office/drawing/2014/main" id="{90808430-7FC5-7B0C-F545-F5CEE202BA2A}"/>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69" name="Menu Portafolio">
            <a:hlinkClick r:id="rId40" action="ppaction://hlinksldjump"/>
            <a:extLst>
              <a:ext uri="{FF2B5EF4-FFF2-40B4-BE49-F238E27FC236}">
                <a16:creationId xmlns:a16="http://schemas.microsoft.com/office/drawing/2014/main" id="{F1C91C61-21DE-EB23-62A2-BEF537FB7C3B}"/>
              </a:ext>
            </a:extLst>
          </p:cNvPr>
          <p:cNvSpPr txBox="1"/>
          <p:nvPr/>
        </p:nvSpPr>
        <p:spPr>
          <a:xfrm>
            <a:off x="9015440"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70" name="Menu Detector">
            <a:hlinkClick r:id="rId41" action="ppaction://hlinksldjump"/>
            <a:extLst>
              <a:ext uri="{FF2B5EF4-FFF2-40B4-BE49-F238E27FC236}">
                <a16:creationId xmlns:a16="http://schemas.microsoft.com/office/drawing/2014/main" id="{0C44E4E0-D3B3-67B6-6C53-E39984EB26DA}"/>
              </a:ext>
            </a:extLst>
          </p:cNvPr>
          <p:cNvSpPr txBox="1"/>
          <p:nvPr/>
        </p:nvSpPr>
        <p:spPr>
          <a:xfrm>
            <a:off x="7809585"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71" name="Menu Fun Fact">
            <a:hlinkClick r:id="rId42" action="ppaction://hlinksldjump"/>
            <a:extLst>
              <a:ext uri="{FF2B5EF4-FFF2-40B4-BE49-F238E27FC236}">
                <a16:creationId xmlns:a16="http://schemas.microsoft.com/office/drawing/2014/main" id="{BAE0BA30-7B57-4ADB-007D-48DBCFE7B543}"/>
              </a:ext>
            </a:extLst>
          </p:cNvPr>
          <p:cNvSpPr txBox="1"/>
          <p:nvPr/>
        </p:nvSpPr>
        <p:spPr>
          <a:xfrm>
            <a:off x="6603730"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Dato Curioso</a:t>
            </a:r>
          </a:p>
        </p:txBody>
      </p:sp>
      <p:sp>
        <p:nvSpPr>
          <p:cNvPr id="172" name="Menu Photo Gallery">
            <a:hlinkClick r:id="rId43" action="ppaction://hlinksldjump"/>
            <a:extLst>
              <a:ext uri="{FF2B5EF4-FFF2-40B4-BE49-F238E27FC236}">
                <a16:creationId xmlns:a16="http://schemas.microsoft.com/office/drawing/2014/main" id="{FD66F7F2-90CE-F7DD-018D-D49CC030ED19}"/>
              </a:ext>
            </a:extLst>
          </p:cNvPr>
          <p:cNvSpPr txBox="1"/>
          <p:nvPr/>
        </p:nvSpPr>
        <p:spPr>
          <a:xfrm>
            <a:off x="5397875"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73" name="Menu Benefits">
            <a:hlinkClick r:id="rId44" action="ppaction://hlinksldjump"/>
            <a:extLst>
              <a:ext uri="{FF2B5EF4-FFF2-40B4-BE49-F238E27FC236}">
                <a16:creationId xmlns:a16="http://schemas.microsoft.com/office/drawing/2014/main" id="{C72DF199-50EC-EE09-1903-0964D9443D6C}"/>
              </a:ext>
            </a:extLst>
          </p:cNvPr>
          <p:cNvSpPr txBox="1"/>
          <p:nvPr/>
        </p:nvSpPr>
        <p:spPr>
          <a:xfrm>
            <a:off x="4192020"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74" name="Menu Features">
            <a:hlinkClick r:id="rId45" action="ppaction://hlinksldjump"/>
            <a:extLst>
              <a:ext uri="{FF2B5EF4-FFF2-40B4-BE49-F238E27FC236}">
                <a16:creationId xmlns:a16="http://schemas.microsoft.com/office/drawing/2014/main" id="{85ADC44C-D8BD-1A04-6A7B-0E7837662D93}"/>
              </a:ext>
            </a:extLst>
          </p:cNvPr>
          <p:cNvSpPr txBox="1"/>
          <p:nvPr/>
        </p:nvSpPr>
        <p:spPr>
          <a:xfrm>
            <a:off x="2986165"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dirty="0">
                <a:solidFill>
                  <a:schemeClr val="tx1"/>
                </a:solidFill>
              </a:rPr>
              <a:t>Características</a:t>
            </a:r>
          </a:p>
        </p:txBody>
      </p:sp>
      <p:sp>
        <p:nvSpPr>
          <p:cNvPr id="175" name="Menu Specifications">
            <a:hlinkClick r:id="rId24" action="ppaction://hlinksldjump"/>
            <a:extLst>
              <a:ext uri="{FF2B5EF4-FFF2-40B4-BE49-F238E27FC236}">
                <a16:creationId xmlns:a16="http://schemas.microsoft.com/office/drawing/2014/main" id="{513D84AC-9018-003D-BC9D-60D8A5A0878F}"/>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dirty="0"/>
              <a:t>Especificaciones técnicas</a:t>
            </a:r>
          </a:p>
        </p:txBody>
      </p:sp>
      <p:pic>
        <p:nvPicPr>
          <p:cNvPr id="176" name="Carestream Logo Menu">
            <a:hlinkClick r:id="" action="ppaction://hlinkshowjump?jump=firstslide"/>
            <a:extLst>
              <a:ext uri="{FF2B5EF4-FFF2-40B4-BE49-F238E27FC236}">
                <a16:creationId xmlns:a16="http://schemas.microsoft.com/office/drawing/2014/main" id="{D79FD00A-1BAC-1A87-48D7-698232F62394}"/>
              </a:ext>
            </a:extLst>
          </p:cNvPr>
          <p:cNvPicPr>
            <a:picLocks noChangeAspect="1"/>
          </p:cNvPicPr>
          <p:nvPr/>
        </p:nvPicPr>
        <p:blipFill>
          <a:blip r:embed="rId46" cstate="screen">
            <a:extLst>
              <a:ext uri="{28A0092B-C50C-407E-A947-70E740481C1C}">
                <a14:useLocalDpi xmlns:a14="http://schemas.microsoft.com/office/drawing/2010/main"/>
              </a:ext>
            </a:extLst>
          </a:blip>
          <a:stretch>
            <a:fillRect/>
          </a:stretch>
        </p:blipFill>
        <p:spPr>
          <a:xfrm>
            <a:off x="428647" y="210294"/>
            <a:ext cx="1209137" cy="208220"/>
          </a:xfrm>
          <a:prstGeom prst="rect">
            <a:avLst/>
          </a:prstGeom>
        </p:spPr>
      </p:pic>
      <p:grpSp>
        <p:nvGrpSpPr>
          <p:cNvPr id="268" name="DETECTORS">
            <a:extLst>
              <a:ext uri="{FF2B5EF4-FFF2-40B4-BE49-F238E27FC236}">
                <a16:creationId xmlns:a16="http://schemas.microsoft.com/office/drawing/2014/main" id="{90168857-3C63-4D30-D5A4-F4F934809610}"/>
              </a:ext>
            </a:extLst>
          </p:cNvPr>
          <p:cNvGrpSpPr/>
          <p:nvPr/>
        </p:nvGrpSpPr>
        <p:grpSpPr>
          <a:xfrm>
            <a:off x="-7890919" y="4139232"/>
            <a:ext cx="2042338" cy="2120888"/>
            <a:chOff x="5247304" y="4372963"/>
            <a:chExt cx="2042338" cy="2120888"/>
          </a:xfrm>
        </p:grpSpPr>
        <p:sp>
          <p:nvSpPr>
            <p:cNvPr id="269" name="Rectangulo Detectors">
              <a:hlinkClick r:id="rId47" action="ppaction://hlinksldjump"/>
              <a:extLst>
                <a:ext uri="{FF2B5EF4-FFF2-40B4-BE49-F238E27FC236}">
                  <a16:creationId xmlns:a16="http://schemas.microsoft.com/office/drawing/2014/main" id="{78B51FE7-2C86-F8B9-9887-F6E3673004F0}"/>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70" name="TextBox Detectors">
              <a:hlinkClick r:id="rId47" action="ppaction://hlinksldjump"/>
              <a:extLst>
                <a:ext uri="{FF2B5EF4-FFF2-40B4-BE49-F238E27FC236}">
                  <a16:creationId xmlns:a16="http://schemas.microsoft.com/office/drawing/2014/main" id="{1A9AC370-279C-F16C-532E-87C6F8AE0403}"/>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71" name="Product image Detectors">
              <a:hlinkClick r:id="rId47" action="ppaction://hlinksldjump"/>
              <a:extLst>
                <a:ext uri="{FF2B5EF4-FFF2-40B4-BE49-F238E27FC236}">
                  <a16:creationId xmlns:a16="http://schemas.microsoft.com/office/drawing/2014/main" id="{39F1D32A-EA90-69A1-FE58-1480B3913884}"/>
                </a:ext>
              </a:extLst>
            </p:cNvPr>
            <p:cNvPicPr>
              <a:picLocks noChangeAspect="1"/>
            </p:cNvPicPr>
            <p:nvPr/>
          </p:nvPicPr>
          <p:blipFill>
            <a:blip r:embed="rId48"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330772016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680"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4"/>
                                        </p:tgtEl>
                                      </p:cBhvr>
                                    </p:cmd>
                                  </p:childTnLst>
                                </p:cTn>
                              </p:par>
                            </p:childTnLst>
                          </p:cTn>
                        </p:par>
                      </p:childTnLst>
                    </p:cTn>
                  </p:par>
                </p:childTnLst>
              </p:cTn>
              <p:nextCondLst>
                <p:cond evt="onClick" delay="0">
                  <p:tgtEl>
                    <p:spTgt spid="24"/>
                  </p:tgtEl>
                </p:cond>
              </p:nextCondLst>
            </p:seq>
            <p:video>
              <p:cMediaNode vol="80000">
                <p:cTn id="12" fill="hold" display="0">
                  <p:stCondLst>
                    <p:cond delay="indefinite"/>
                  </p:stCondLst>
                </p:cTn>
                <p:tgtEl>
                  <p:spTgt spid="24"/>
                </p:tgtEl>
              </p:cMediaNode>
            </p:video>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B014A1-443A-2E43-C024-7D7FC35E1C63}"/>
            </a:ext>
          </a:extLst>
        </p:cNvPr>
        <p:cNvGrpSpPr/>
        <p:nvPr/>
      </p:nvGrpSpPr>
      <p:grpSpPr>
        <a:xfrm>
          <a:off x="0" y="0"/>
          <a:ext cx="0" cy="0"/>
          <a:chOff x="0" y="0"/>
          <a:chExt cx="0" cy="0"/>
        </a:xfrm>
      </p:grpSpPr>
      <p:pic>
        <p:nvPicPr>
          <p:cNvPr id="2" name="align assist">
            <a:hlinkClick r:id="" action="ppaction://media"/>
            <a:extLst>
              <a:ext uri="{FF2B5EF4-FFF2-40B4-BE49-F238E27FC236}">
                <a16:creationId xmlns:a16="http://schemas.microsoft.com/office/drawing/2014/main" id="{1BCD1754-FF35-524A-80F4-73FF7156BDCA}"/>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981397" y="1180876"/>
            <a:ext cx="9200841" cy="5175474"/>
          </a:xfrm>
          <a:prstGeom prst="rect">
            <a:avLst/>
          </a:prstGeom>
        </p:spPr>
      </p:pic>
      <p:pic>
        <p:nvPicPr>
          <p:cNvPr id="134" name="Picture 133">
            <a:extLst>
              <a:ext uri="{FF2B5EF4-FFF2-40B4-BE49-F238E27FC236}">
                <a16:creationId xmlns:a16="http://schemas.microsoft.com/office/drawing/2014/main" id="{74837690-35B7-2235-C862-23C5CE3D83B7}"/>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35" name="Picture 134">
            <a:extLst>
              <a:ext uri="{FF2B5EF4-FFF2-40B4-BE49-F238E27FC236}">
                <a16:creationId xmlns:a16="http://schemas.microsoft.com/office/drawing/2014/main" id="{A276DEEE-DB7B-8979-E272-F46EDB4353C1}"/>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36" name="Picture 135">
            <a:extLst>
              <a:ext uri="{FF2B5EF4-FFF2-40B4-BE49-F238E27FC236}">
                <a16:creationId xmlns:a16="http://schemas.microsoft.com/office/drawing/2014/main" id="{D065F01E-36EC-0DD0-7A63-381BB57B0917}"/>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37" name="Picture 136">
            <a:extLst>
              <a:ext uri="{FF2B5EF4-FFF2-40B4-BE49-F238E27FC236}">
                <a16:creationId xmlns:a16="http://schemas.microsoft.com/office/drawing/2014/main" id="{B28FA469-CD37-2FF2-C042-DC803A249ACA}"/>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38" name="Picture 137">
            <a:extLst>
              <a:ext uri="{FF2B5EF4-FFF2-40B4-BE49-F238E27FC236}">
                <a16:creationId xmlns:a16="http://schemas.microsoft.com/office/drawing/2014/main" id="{4F1CC5A7-552E-7CED-3057-0C3D1972AED6}"/>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39" name="Picture 138">
            <a:extLst>
              <a:ext uri="{FF2B5EF4-FFF2-40B4-BE49-F238E27FC236}">
                <a16:creationId xmlns:a16="http://schemas.microsoft.com/office/drawing/2014/main" id="{9290CF57-D585-46A0-C9F8-9C226EC817AF}"/>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0" name="Picture 139">
            <a:extLst>
              <a:ext uri="{FF2B5EF4-FFF2-40B4-BE49-F238E27FC236}">
                <a16:creationId xmlns:a16="http://schemas.microsoft.com/office/drawing/2014/main" id="{FC5181C9-3804-88BA-0A84-304D359E20C6}"/>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1" name="Picture 140">
            <a:extLst>
              <a:ext uri="{FF2B5EF4-FFF2-40B4-BE49-F238E27FC236}">
                <a16:creationId xmlns:a16="http://schemas.microsoft.com/office/drawing/2014/main" id="{B1D2729B-A837-55BB-5964-2D2B8EB9FE34}"/>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2" name="Picture 141">
            <a:extLst>
              <a:ext uri="{FF2B5EF4-FFF2-40B4-BE49-F238E27FC236}">
                <a16:creationId xmlns:a16="http://schemas.microsoft.com/office/drawing/2014/main" id="{059764B5-FACF-EA04-3742-374D43C6AE74}"/>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3" name="Picture 142">
            <a:extLst>
              <a:ext uri="{FF2B5EF4-FFF2-40B4-BE49-F238E27FC236}">
                <a16:creationId xmlns:a16="http://schemas.microsoft.com/office/drawing/2014/main" id="{CF2F0647-CEFA-246E-8840-9428D5394976}"/>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4" name="Picture 143">
            <a:extLst>
              <a:ext uri="{FF2B5EF4-FFF2-40B4-BE49-F238E27FC236}">
                <a16:creationId xmlns:a16="http://schemas.microsoft.com/office/drawing/2014/main" id="{EF1FC4B2-62EC-E703-F0AC-E10B2DD733AF}"/>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5" name="Picture 144">
            <a:extLst>
              <a:ext uri="{FF2B5EF4-FFF2-40B4-BE49-F238E27FC236}">
                <a16:creationId xmlns:a16="http://schemas.microsoft.com/office/drawing/2014/main" id="{1C01F900-C941-8321-B04D-843F86AD0CC6}"/>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6" name="Picture 145">
            <a:extLst>
              <a:ext uri="{FF2B5EF4-FFF2-40B4-BE49-F238E27FC236}">
                <a16:creationId xmlns:a16="http://schemas.microsoft.com/office/drawing/2014/main" id="{754D57AF-1336-BA36-F299-C69DF00C140B}"/>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7" name="Picture 146">
            <a:extLst>
              <a:ext uri="{FF2B5EF4-FFF2-40B4-BE49-F238E27FC236}">
                <a16:creationId xmlns:a16="http://schemas.microsoft.com/office/drawing/2014/main" id="{26BC3C31-A298-A17C-D599-E5191C573295}"/>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8" name="Picture 147">
            <a:extLst>
              <a:ext uri="{FF2B5EF4-FFF2-40B4-BE49-F238E27FC236}">
                <a16:creationId xmlns:a16="http://schemas.microsoft.com/office/drawing/2014/main" id="{D42D9661-BCA5-A239-5EC6-BEF45823C16F}"/>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9" name="Picture 148">
            <a:extLst>
              <a:ext uri="{FF2B5EF4-FFF2-40B4-BE49-F238E27FC236}">
                <a16:creationId xmlns:a16="http://schemas.microsoft.com/office/drawing/2014/main" id="{ABDAC20D-889D-81CE-25A0-5F0BFDA30C76}"/>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0" name="Picture 149">
            <a:extLst>
              <a:ext uri="{FF2B5EF4-FFF2-40B4-BE49-F238E27FC236}">
                <a16:creationId xmlns:a16="http://schemas.microsoft.com/office/drawing/2014/main" id="{7AB4EE50-160B-4B02-0065-21170BFF74B6}"/>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1" name="Picture 150">
            <a:extLst>
              <a:ext uri="{FF2B5EF4-FFF2-40B4-BE49-F238E27FC236}">
                <a16:creationId xmlns:a16="http://schemas.microsoft.com/office/drawing/2014/main" id="{ED9B6B55-0007-4157-F1C2-CEEECD892FD0}"/>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2" name="Picture 151">
            <a:extLst>
              <a:ext uri="{FF2B5EF4-FFF2-40B4-BE49-F238E27FC236}">
                <a16:creationId xmlns:a16="http://schemas.microsoft.com/office/drawing/2014/main" id="{36D1C99F-6439-1356-4C15-4D36401B5241}"/>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3" name="Picture 152">
            <a:extLst>
              <a:ext uri="{FF2B5EF4-FFF2-40B4-BE49-F238E27FC236}">
                <a16:creationId xmlns:a16="http://schemas.microsoft.com/office/drawing/2014/main" id="{D7DF940B-464E-E7E1-715A-7F6FEAF81A3B}"/>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sp>
        <p:nvSpPr>
          <p:cNvPr id="164" name="TextBox 163">
            <a:extLst>
              <a:ext uri="{FF2B5EF4-FFF2-40B4-BE49-F238E27FC236}">
                <a16:creationId xmlns:a16="http://schemas.microsoft.com/office/drawing/2014/main" id="{9D7A954A-0E1E-C7F0-8BF2-8CC7481705DC}"/>
              </a:ext>
            </a:extLst>
          </p:cNvPr>
          <p:cNvSpPr txBox="1"/>
          <p:nvPr/>
        </p:nvSpPr>
        <p:spPr>
          <a:xfrm>
            <a:off x="356196" y="1674887"/>
            <a:ext cx="2388972" cy="369332"/>
          </a:xfrm>
          <a:prstGeom prst="rect">
            <a:avLst/>
          </a:prstGeom>
          <a:noFill/>
        </p:spPr>
        <p:txBody>
          <a:bodyPr wrap="square" rtlCol="0">
            <a:spAutoFit/>
          </a:bodyPr>
          <a:lstStyle/>
          <a:p>
            <a:pPr algn="r"/>
            <a:r>
              <a:rPr lang="es-MX" dirty="0">
                <a:solidFill>
                  <a:srgbClr val="F47F26"/>
                </a:solidFill>
                <a:latin typeface="FRUTIGER LT 45 LIGHT" panose="02000503000000000000" pitchFamily="2" charset="0"/>
              </a:rPr>
              <a:t>Nuevas Mejoras</a:t>
            </a:r>
          </a:p>
        </p:txBody>
      </p:sp>
      <p:sp>
        <p:nvSpPr>
          <p:cNvPr id="165" name="TextBox 164">
            <a:extLst>
              <a:ext uri="{FF2B5EF4-FFF2-40B4-BE49-F238E27FC236}">
                <a16:creationId xmlns:a16="http://schemas.microsoft.com/office/drawing/2014/main" id="{6B960439-BC71-4478-4DC7-B65EB87E4F56}"/>
              </a:ext>
            </a:extLst>
          </p:cNvPr>
          <p:cNvSpPr txBox="1"/>
          <p:nvPr/>
        </p:nvSpPr>
        <p:spPr>
          <a:xfrm>
            <a:off x="356196" y="1370256"/>
            <a:ext cx="2388973" cy="400110"/>
          </a:xfrm>
          <a:prstGeom prst="rect">
            <a:avLst/>
          </a:prstGeom>
          <a:noFill/>
        </p:spPr>
        <p:txBody>
          <a:bodyPr wrap="square" rtlCol="0">
            <a:spAutoFit/>
          </a:bodyPr>
          <a:lstStyle/>
          <a:p>
            <a:pPr algn="r"/>
            <a:r>
              <a:rPr lang="en-US" sz="2000" dirty="0">
                <a:latin typeface="FRUTIGER LT 55 ROMAN" panose="02000503000000000000" pitchFamily="2" charset="0"/>
              </a:rPr>
              <a:t>DRX-Revolution</a:t>
            </a:r>
          </a:p>
        </p:txBody>
      </p:sp>
      <p:sp>
        <p:nvSpPr>
          <p:cNvPr id="177" name="Thank you Title">
            <a:extLst>
              <a:ext uri="{FF2B5EF4-FFF2-40B4-BE49-F238E27FC236}">
                <a16:creationId xmlns:a16="http://schemas.microsoft.com/office/drawing/2014/main" id="{33240D18-6EF8-B61C-01E3-7B66F402A3ED}"/>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78" name="Why Us picture">
            <a:extLst>
              <a:ext uri="{FF2B5EF4-FFF2-40B4-BE49-F238E27FC236}">
                <a16:creationId xmlns:a16="http://schemas.microsoft.com/office/drawing/2014/main" id="{2759E7F3-9F91-5FA1-DFEE-7999920439CA}"/>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79" name="Our Portafolio text box">
            <a:extLst>
              <a:ext uri="{FF2B5EF4-FFF2-40B4-BE49-F238E27FC236}">
                <a16:creationId xmlns:a16="http://schemas.microsoft.com/office/drawing/2014/main" id="{66F462EE-B88E-11E3-2015-0BA81C8F5E25}"/>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81" name="Medical Imaging Title">
            <a:extLst>
              <a:ext uri="{FF2B5EF4-FFF2-40B4-BE49-F238E27FC236}">
                <a16:creationId xmlns:a16="http://schemas.microsoft.com/office/drawing/2014/main" id="{571007E2-182D-4FFE-B87F-D029AE2BE48E}"/>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82" name="We Care Text">
            <a:extLst>
              <a:ext uri="{FF2B5EF4-FFF2-40B4-BE49-F238E27FC236}">
                <a16:creationId xmlns:a16="http://schemas.microsoft.com/office/drawing/2014/main" id="{47C6607A-46E5-14E5-45E5-B46EC361B2BD}"/>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83" name="Thank you image">
            <a:extLst>
              <a:ext uri="{FF2B5EF4-FFF2-40B4-BE49-F238E27FC236}">
                <a16:creationId xmlns:a16="http://schemas.microsoft.com/office/drawing/2014/main" id="{F39816BC-E02A-7102-F72D-0FF3B38F641B}"/>
              </a:ext>
            </a:extLst>
          </p:cNvPr>
          <p:cNvPicPr>
            <a:picLocks noChangeAspect="1"/>
          </p:cNvPicPr>
          <p:nvPr/>
        </p:nvPicPr>
        <p:blipFill>
          <a:blip r:embed="rId8"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84" name="PRINTING">
            <a:extLst>
              <a:ext uri="{FF2B5EF4-FFF2-40B4-BE49-F238E27FC236}">
                <a16:creationId xmlns:a16="http://schemas.microsoft.com/office/drawing/2014/main" id="{31C9BF5C-1F3C-DF44-D7DD-619696FB3079}"/>
              </a:ext>
            </a:extLst>
          </p:cNvPr>
          <p:cNvGrpSpPr/>
          <p:nvPr/>
        </p:nvGrpSpPr>
        <p:grpSpPr>
          <a:xfrm>
            <a:off x="-4150933" y="4208655"/>
            <a:ext cx="2263350" cy="1982042"/>
            <a:chOff x="9691837" y="4522498"/>
            <a:chExt cx="2263350" cy="1982042"/>
          </a:xfrm>
        </p:grpSpPr>
        <p:sp>
          <p:nvSpPr>
            <p:cNvPr id="185" name="Rectangulo Printing">
              <a:hlinkClick r:id="rId9" action="ppaction://hlinksldjump"/>
              <a:extLst>
                <a:ext uri="{FF2B5EF4-FFF2-40B4-BE49-F238E27FC236}">
                  <a16:creationId xmlns:a16="http://schemas.microsoft.com/office/drawing/2014/main" id="{161FF9C6-D144-9D8F-6A59-D32FAA8821E8}"/>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6" name="TextBox Printing">
              <a:hlinkClick r:id="rId9" action="ppaction://hlinksldjump"/>
              <a:extLst>
                <a:ext uri="{FF2B5EF4-FFF2-40B4-BE49-F238E27FC236}">
                  <a16:creationId xmlns:a16="http://schemas.microsoft.com/office/drawing/2014/main" id="{BA4268DE-94DD-C765-5F82-816F66DB01BF}"/>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87" name="Prodcut image 5950">
              <a:hlinkClick r:id="rId9" action="ppaction://hlinksldjump"/>
              <a:extLst>
                <a:ext uri="{FF2B5EF4-FFF2-40B4-BE49-F238E27FC236}">
                  <a16:creationId xmlns:a16="http://schemas.microsoft.com/office/drawing/2014/main" id="{4FA46236-D82D-EF9F-CCA2-06743E0FF246}"/>
                </a:ext>
              </a:extLst>
            </p:cNvPr>
            <p:cNvPicPr>
              <a:picLocks noChangeAspect="1" noChangeArrowheads="1"/>
            </p:cNvPicPr>
            <p:nvPr/>
          </p:nvPicPr>
          <p:blipFill>
            <a:blip r:embed="rId10"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88" name="Vita Flex">
              <a:hlinkClick r:id="rId9" action="ppaction://hlinksldjump"/>
              <a:extLst>
                <a:ext uri="{FF2B5EF4-FFF2-40B4-BE49-F238E27FC236}">
                  <a16:creationId xmlns:a16="http://schemas.microsoft.com/office/drawing/2014/main" id="{F9766B15-DD4A-78E0-9405-9D2D3EBBD7EF}"/>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93" name="RISE">
            <a:extLst>
              <a:ext uri="{FF2B5EF4-FFF2-40B4-BE49-F238E27FC236}">
                <a16:creationId xmlns:a16="http://schemas.microsoft.com/office/drawing/2014/main" id="{1A9D4564-540A-C85F-1F4A-8CFE5FEE15FD}"/>
              </a:ext>
            </a:extLst>
          </p:cNvPr>
          <p:cNvGrpSpPr/>
          <p:nvPr/>
        </p:nvGrpSpPr>
        <p:grpSpPr>
          <a:xfrm>
            <a:off x="-11285110" y="4208655"/>
            <a:ext cx="2042338" cy="1982042"/>
            <a:chOff x="3870208" y="4306822"/>
            <a:chExt cx="2042338" cy="1982042"/>
          </a:xfrm>
        </p:grpSpPr>
        <p:grpSp>
          <p:nvGrpSpPr>
            <p:cNvPr id="194" name="RISE">
              <a:extLst>
                <a:ext uri="{FF2B5EF4-FFF2-40B4-BE49-F238E27FC236}">
                  <a16:creationId xmlns:a16="http://schemas.microsoft.com/office/drawing/2014/main" id="{4BD5D132-10BE-F27F-F348-7AB828187C73}"/>
                </a:ext>
              </a:extLst>
            </p:cNvPr>
            <p:cNvGrpSpPr/>
            <p:nvPr/>
          </p:nvGrpSpPr>
          <p:grpSpPr>
            <a:xfrm>
              <a:off x="3870208" y="4306822"/>
              <a:ext cx="2042338" cy="1982042"/>
              <a:chOff x="2933238" y="4372963"/>
              <a:chExt cx="2042338" cy="1982042"/>
            </a:xfrm>
          </p:grpSpPr>
          <p:sp>
            <p:nvSpPr>
              <p:cNvPr id="196" name="Rectangulo Rise">
                <a:hlinkClick r:id="rId12" action="ppaction://hlinksldjump"/>
                <a:extLst>
                  <a:ext uri="{FF2B5EF4-FFF2-40B4-BE49-F238E27FC236}">
                    <a16:creationId xmlns:a16="http://schemas.microsoft.com/office/drawing/2014/main" id="{86F42ACB-DF6D-D5FD-66E2-C74A742F3328}"/>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97" name="TextBox Rise">
                <a:hlinkClick r:id="rId12" action="ppaction://hlinksldjump"/>
                <a:extLst>
                  <a:ext uri="{FF2B5EF4-FFF2-40B4-BE49-F238E27FC236}">
                    <a16:creationId xmlns:a16="http://schemas.microsoft.com/office/drawing/2014/main" id="{89D55025-F528-D1EF-F87E-FE43435EC68B}"/>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95" name="Picture 194">
              <a:hlinkClick r:id="rId12" action="ppaction://hlinksldjump"/>
              <a:extLst>
                <a:ext uri="{FF2B5EF4-FFF2-40B4-BE49-F238E27FC236}">
                  <a16:creationId xmlns:a16="http://schemas.microsoft.com/office/drawing/2014/main" id="{DE2EF6DD-6D99-EC79-EE78-C2B8C5EDC898}"/>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98" name="REVOLUTION">
            <a:extLst>
              <a:ext uri="{FF2B5EF4-FFF2-40B4-BE49-F238E27FC236}">
                <a16:creationId xmlns:a16="http://schemas.microsoft.com/office/drawing/2014/main" id="{8DB0C305-D884-690D-439E-89B3F6A27421}"/>
              </a:ext>
            </a:extLst>
          </p:cNvPr>
          <p:cNvGrpSpPr/>
          <p:nvPr/>
        </p:nvGrpSpPr>
        <p:grpSpPr>
          <a:xfrm>
            <a:off x="-14975241" y="4203612"/>
            <a:ext cx="2062983" cy="1992129"/>
            <a:chOff x="612262" y="4383050"/>
            <a:chExt cx="2062983" cy="1992129"/>
          </a:xfrm>
        </p:grpSpPr>
        <p:sp>
          <p:nvSpPr>
            <p:cNvPr id="199" name="Rectangulo Revolution">
              <a:hlinkClick r:id="rId14" action="ppaction://hlinksldjump"/>
              <a:extLst>
                <a:ext uri="{FF2B5EF4-FFF2-40B4-BE49-F238E27FC236}">
                  <a16:creationId xmlns:a16="http://schemas.microsoft.com/office/drawing/2014/main" id="{B29217CF-D486-27BF-DF76-B28CC5632BD3}"/>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200" name="Prodcut image Revolution">
              <a:hlinkClick r:id="rId14" action="ppaction://hlinksldjump"/>
              <a:extLst>
                <a:ext uri="{FF2B5EF4-FFF2-40B4-BE49-F238E27FC236}">
                  <a16:creationId xmlns:a16="http://schemas.microsoft.com/office/drawing/2014/main" id="{DE9DE130-B8B4-6D34-647A-3A17B6891646}"/>
                </a:ext>
              </a:extLst>
            </p:cNvPr>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201" name="TextBox Revolution">
              <a:hlinkClick r:id="rId14" action="ppaction://hlinksldjump"/>
              <a:extLst>
                <a:ext uri="{FF2B5EF4-FFF2-40B4-BE49-F238E27FC236}">
                  <a16:creationId xmlns:a16="http://schemas.microsoft.com/office/drawing/2014/main" id="{D0BF455C-A6D5-6720-2007-E1F2CD282E39}"/>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202" name="EXCEL">
            <a:extLst>
              <a:ext uri="{FF2B5EF4-FFF2-40B4-BE49-F238E27FC236}">
                <a16:creationId xmlns:a16="http://schemas.microsoft.com/office/drawing/2014/main" id="{AB018B80-094A-C02E-47F5-E037624B29D8}"/>
              </a:ext>
            </a:extLst>
          </p:cNvPr>
          <p:cNvGrpSpPr/>
          <p:nvPr/>
        </p:nvGrpSpPr>
        <p:grpSpPr>
          <a:xfrm>
            <a:off x="26541013" y="1885505"/>
            <a:ext cx="2057103" cy="1982042"/>
            <a:chOff x="9706418" y="2036246"/>
            <a:chExt cx="2057103" cy="1982042"/>
          </a:xfrm>
        </p:grpSpPr>
        <p:sp>
          <p:nvSpPr>
            <p:cNvPr id="203" name="Rectangulo Excel">
              <a:hlinkClick r:id="rId16" action="ppaction://hlinksldjump"/>
              <a:extLst>
                <a:ext uri="{FF2B5EF4-FFF2-40B4-BE49-F238E27FC236}">
                  <a16:creationId xmlns:a16="http://schemas.microsoft.com/office/drawing/2014/main" id="{242324A6-2060-41FB-F564-038701683A4C}"/>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4" name="TextBox Excel">
              <a:hlinkClick r:id="rId16" action="ppaction://hlinksldjump"/>
              <a:extLst>
                <a:ext uri="{FF2B5EF4-FFF2-40B4-BE49-F238E27FC236}">
                  <a16:creationId xmlns:a16="http://schemas.microsoft.com/office/drawing/2014/main" id="{6E054F34-28A4-D66C-592C-FE1A53914949}"/>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205" name="Product image Excel">
              <a:hlinkClick r:id="rId16" action="ppaction://hlinksldjump"/>
              <a:extLst>
                <a:ext uri="{FF2B5EF4-FFF2-40B4-BE49-F238E27FC236}">
                  <a16:creationId xmlns:a16="http://schemas.microsoft.com/office/drawing/2014/main" id="{D5EDFDDE-E48A-9E85-5CF7-58FAEAEA83D4}"/>
                </a:ext>
              </a:extLst>
            </p:cNvPr>
            <p:cNvPicPr>
              <a:picLocks noChangeAspect="1"/>
            </p:cNvPicPr>
            <p:nvPr/>
          </p:nvPicPr>
          <p:blipFill>
            <a:blip r:embed="rId17"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206" name="COMPAS OTC">
            <a:extLst>
              <a:ext uri="{FF2B5EF4-FFF2-40B4-BE49-F238E27FC236}">
                <a16:creationId xmlns:a16="http://schemas.microsoft.com/office/drawing/2014/main" id="{191DFFA9-934C-E90B-9152-4234271D92FA}"/>
              </a:ext>
            </a:extLst>
          </p:cNvPr>
          <p:cNvGrpSpPr/>
          <p:nvPr/>
        </p:nvGrpSpPr>
        <p:grpSpPr>
          <a:xfrm>
            <a:off x="22389051" y="1885505"/>
            <a:ext cx="2042338" cy="1982042"/>
            <a:chOff x="5078285" y="2036246"/>
            <a:chExt cx="2042338" cy="1982042"/>
          </a:xfrm>
        </p:grpSpPr>
        <p:sp>
          <p:nvSpPr>
            <p:cNvPr id="207" name="Rectangulo Compas OTC">
              <a:hlinkClick r:id="rId18" action="ppaction://hlinksldjump"/>
              <a:extLst>
                <a:ext uri="{FF2B5EF4-FFF2-40B4-BE49-F238E27FC236}">
                  <a16:creationId xmlns:a16="http://schemas.microsoft.com/office/drawing/2014/main" id="{76920A2D-2A73-A400-A601-D80A50366425}"/>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8" name="TextBox Compass OTC">
              <a:hlinkClick r:id="rId18" action="ppaction://hlinksldjump"/>
              <a:extLst>
                <a:ext uri="{FF2B5EF4-FFF2-40B4-BE49-F238E27FC236}">
                  <a16:creationId xmlns:a16="http://schemas.microsoft.com/office/drawing/2014/main" id="{4F92C90D-4113-A7FE-3DE2-820BD0C98A4E}"/>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209" name="Product image Compass OTC">
              <a:hlinkClick r:id="rId18" action="ppaction://hlinksldjump"/>
              <a:extLst>
                <a:ext uri="{FF2B5EF4-FFF2-40B4-BE49-F238E27FC236}">
                  <a16:creationId xmlns:a16="http://schemas.microsoft.com/office/drawing/2014/main" id="{5A91BF52-4620-D8A8-05AD-13EA29A459F8}"/>
                </a:ext>
              </a:extLst>
            </p:cNvPr>
            <p:cNvPicPr>
              <a:picLocks noChangeAspect="1"/>
            </p:cNvPicPr>
            <p:nvPr/>
          </p:nvPicPr>
          <p:blipFill rotWithShape="1">
            <a:blip r:embed="rId19"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210" name="COMPASS FMT">
            <a:extLst>
              <a:ext uri="{FF2B5EF4-FFF2-40B4-BE49-F238E27FC236}">
                <a16:creationId xmlns:a16="http://schemas.microsoft.com/office/drawing/2014/main" id="{A8154582-CE57-50E6-1660-091780FD0D80}"/>
              </a:ext>
            </a:extLst>
          </p:cNvPr>
          <p:cNvGrpSpPr/>
          <p:nvPr/>
        </p:nvGrpSpPr>
        <p:grpSpPr>
          <a:xfrm>
            <a:off x="18200403" y="1885505"/>
            <a:ext cx="2042338" cy="1982042"/>
            <a:chOff x="2774521" y="2046333"/>
            <a:chExt cx="2042338" cy="1982042"/>
          </a:xfrm>
        </p:grpSpPr>
        <p:grpSp>
          <p:nvGrpSpPr>
            <p:cNvPr id="211" name="Group 210">
              <a:extLst>
                <a:ext uri="{FF2B5EF4-FFF2-40B4-BE49-F238E27FC236}">
                  <a16:creationId xmlns:a16="http://schemas.microsoft.com/office/drawing/2014/main" id="{60414DD6-0EDB-7651-07C1-2D2E711F9E57}"/>
                </a:ext>
              </a:extLst>
            </p:cNvPr>
            <p:cNvGrpSpPr/>
            <p:nvPr/>
          </p:nvGrpSpPr>
          <p:grpSpPr>
            <a:xfrm>
              <a:off x="2774521" y="2046333"/>
              <a:ext cx="2042338" cy="1982042"/>
              <a:chOff x="2774521" y="2046333"/>
              <a:chExt cx="2042338" cy="1982042"/>
            </a:xfrm>
          </p:grpSpPr>
          <p:sp>
            <p:nvSpPr>
              <p:cNvPr id="213" name="Rectangulo Horizon">
                <a:hlinkClick r:id="rId20" action="ppaction://hlinksldjump"/>
                <a:extLst>
                  <a:ext uri="{FF2B5EF4-FFF2-40B4-BE49-F238E27FC236}">
                    <a16:creationId xmlns:a16="http://schemas.microsoft.com/office/drawing/2014/main" id="{67C3C290-DBF3-5F31-8ABE-4B2985103B9D}"/>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14" name="TextBox Compass FMT">
                <a:hlinkClick r:id="rId20" action="ppaction://hlinksldjump"/>
                <a:extLst>
                  <a:ext uri="{FF2B5EF4-FFF2-40B4-BE49-F238E27FC236}">
                    <a16:creationId xmlns:a16="http://schemas.microsoft.com/office/drawing/2014/main" id="{F1999154-1D07-6EF4-1777-EE0245459597}"/>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212" name="Picture 211">
              <a:hlinkClick r:id="rId20" action="ppaction://hlinksldjump"/>
              <a:extLst>
                <a:ext uri="{FF2B5EF4-FFF2-40B4-BE49-F238E27FC236}">
                  <a16:creationId xmlns:a16="http://schemas.microsoft.com/office/drawing/2014/main" id="{6D16AAA2-6D34-8E0A-14D0-5A87CA7415B1}"/>
                </a:ext>
              </a:extLst>
            </p:cNvPr>
            <p:cNvPicPr>
              <a:picLocks noChangeAspect="1"/>
            </p:cNvPicPr>
            <p:nvPr/>
          </p:nvPicPr>
          <p:blipFill rotWithShape="1">
            <a:blip r:embed="rId21"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215" name="HORIZON">
            <a:extLst>
              <a:ext uri="{FF2B5EF4-FFF2-40B4-BE49-F238E27FC236}">
                <a16:creationId xmlns:a16="http://schemas.microsoft.com/office/drawing/2014/main" id="{10D1903A-BAEF-B6F1-258C-30B0ED2B1735}"/>
              </a:ext>
            </a:extLst>
          </p:cNvPr>
          <p:cNvGrpSpPr/>
          <p:nvPr/>
        </p:nvGrpSpPr>
        <p:grpSpPr>
          <a:xfrm>
            <a:off x="14110573" y="1885505"/>
            <a:ext cx="2062983" cy="1982042"/>
            <a:chOff x="443243" y="2046333"/>
            <a:chExt cx="2062983" cy="1982042"/>
          </a:xfrm>
        </p:grpSpPr>
        <p:sp>
          <p:nvSpPr>
            <p:cNvPr id="216" name="Rectangulo Horizon">
              <a:hlinkClick r:id="rId22" action="ppaction://hlinksldjump"/>
              <a:extLst>
                <a:ext uri="{FF2B5EF4-FFF2-40B4-BE49-F238E27FC236}">
                  <a16:creationId xmlns:a16="http://schemas.microsoft.com/office/drawing/2014/main" id="{2A1EB99C-E0E5-BA0F-E20C-A93A91175152}"/>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17" name="TextBox Horizon">
              <a:hlinkClick r:id="rId22" action="ppaction://hlinksldjump"/>
              <a:extLst>
                <a:ext uri="{FF2B5EF4-FFF2-40B4-BE49-F238E27FC236}">
                  <a16:creationId xmlns:a16="http://schemas.microsoft.com/office/drawing/2014/main" id="{4C25FFFB-40EF-412C-E087-3C061C369174}"/>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218" name="Product image Horizon">
              <a:hlinkClick r:id="rId22" action="ppaction://hlinksldjump"/>
              <a:extLst>
                <a:ext uri="{FF2B5EF4-FFF2-40B4-BE49-F238E27FC236}">
                  <a16:creationId xmlns:a16="http://schemas.microsoft.com/office/drawing/2014/main" id="{7A10C850-59CC-7F14-345C-E0F6130E4D79}"/>
                </a:ext>
              </a:extLst>
            </p:cNvPr>
            <p:cNvPicPr>
              <a:picLocks noChangeAspect="1"/>
            </p:cNvPicPr>
            <p:nvPr/>
          </p:nvPicPr>
          <p:blipFill rotWithShape="1">
            <a:blip r:embed="rId23"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grpSp>
        <p:nvGrpSpPr>
          <p:cNvPr id="219" name="Tech Specs Height">
            <a:extLst>
              <a:ext uri="{FF2B5EF4-FFF2-40B4-BE49-F238E27FC236}">
                <a16:creationId xmlns:a16="http://schemas.microsoft.com/office/drawing/2014/main" id="{7755E53D-4FD4-1F95-345E-34CE9CED47A4}"/>
              </a:ext>
            </a:extLst>
          </p:cNvPr>
          <p:cNvGrpSpPr/>
          <p:nvPr/>
        </p:nvGrpSpPr>
        <p:grpSpPr>
          <a:xfrm>
            <a:off x="-5313684" y="2332673"/>
            <a:ext cx="3897673" cy="338554"/>
            <a:chOff x="-20593" y="2332673"/>
            <a:chExt cx="3897673" cy="338554"/>
          </a:xfrm>
        </p:grpSpPr>
        <p:sp>
          <p:nvSpPr>
            <p:cNvPr id="220" name="TextBox 219">
              <a:hlinkClick r:id="rId24" action="ppaction://hlinksldjump"/>
              <a:extLst>
                <a:ext uri="{FF2B5EF4-FFF2-40B4-BE49-F238E27FC236}">
                  <a16:creationId xmlns:a16="http://schemas.microsoft.com/office/drawing/2014/main" id="{0B3615A7-C696-4C42-B583-49EBF7C9E5F6}"/>
                </a:ext>
              </a:extLst>
            </p:cNvPr>
            <p:cNvSpPr txBox="1"/>
            <p:nvPr/>
          </p:nvSpPr>
          <p:spPr>
            <a:xfrm>
              <a:off x="2105234" y="2332673"/>
              <a:ext cx="1771846"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Altura</a:t>
              </a:r>
            </a:p>
          </p:txBody>
        </p:sp>
        <p:sp>
          <p:nvSpPr>
            <p:cNvPr id="221" name="TextBox 220">
              <a:extLst>
                <a:ext uri="{FF2B5EF4-FFF2-40B4-BE49-F238E27FC236}">
                  <a16:creationId xmlns:a16="http://schemas.microsoft.com/office/drawing/2014/main" id="{481CC84D-353E-498E-E986-86F6609732A9}"/>
                </a:ext>
              </a:extLst>
            </p:cNvPr>
            <p:cNvSpPr txBox="1"/>
            <p:nvPr/>
          </p:nvSpPr>
          <p:spPr>
            <a:xfrm>
              <a:off x="-20593" y="2332673"/>
              <a:ext cx="2088262"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54.72 - 81.00 in</a:t>
              </a:r>
            </a:p>
          </p:txBody>
        </p:sp>
      </p:grpSp>
      <p:grpSp>
        <p:nvGrpSpPr>
          <p:cNvPr id="222" name="Tech Specs Arm">
            <a:extLst>
              <a:ext uri="{FF2B5EF4-FFF2-40B4-BE49-F238E27FC236}">
                <a16:creationId xmlns:a16="http://schemas.microsoft.com/office/drawing/2014/main" id="{FDBDCECA-7374-ED74-173D-BC5F3AAF45C7}"/>
              </a:ext>
            </a:extLst>
          </p:cNvPr>
          <p:cNvGrpSpPr/>
          <p:nvPr/>
        </p:nvGrpSpPr>
        <p:grpSpPr>
          <a:xfrm>
            <a:off x="-5608319" y="2786640"/>
            <a:ext cx="4213513" cy="338554"/>
            <a:chOff x="-20593" y="2786640"/>
            <a:chExt cx="4213513" cy="338554"/>
          </a:xfrm>
        </p:grpSpPr>
        <p:sp>
          <p:nvSpPr>
            <p:cNvPr id="223" name="TextBox 222">
              <a:hlinkClick r:id="rId25" action="ppaction://hlinksldjump"/>
              <a:extLst>
                <a:ext uri="{FF2B5EF4-FFF2-40B4-BE49-F238E27FC236}">
                  <a16:creationId xmlns:a16="http://schemas.microsoft.com/office/drawing/2014/main" id="{23FD645C-34E8-FE8D-1FA5-E72D7033701B}"/>
                </a:ext>
              </a:extLst>
            </p:cNvPr>
            <p:cNvSpPr txBox="1"/>
            <p:nvPr/>
          </p:nvSpPr>
          <p:spPr>
            <a:xfrm>
              <a:off x="2105234" y="2786640"/>
              <a:ext cx="2087686"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Extensión del brazo</a:t>
              </a:r>
            </a:p>
          </p:txBody>
        </p:sp>
        <p:sp>
          <p:nvSpPr>
            <p:cNvPr id="224" name="TextBox 223">
              <a:extLst>
                <a:ext uri="{FF2B5EF4-FFF2-40B4-BE49-F238E27FC236}">
                  <a16:creationId xmlns:a16="http://schemas.microsoft.com/office/drawing/2014/main" id="{458E6F42-F442-76BF-E74B-DE7A67442E9C}"/>
                </a:ext>
              </a:extLst>
            </p:cNvPr>
            <p:cNvSpPr txBox="1"/>
            <p:nvPr/>
          </p:nvSpPr>
          <p:spPr>
            <a:xfrm>
              <a:off x="-20593" y="2786640"/>
              <a:ext cx="2088261"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52.8 in</a:t>
              </a:r>
            </a:p>
          </p:txBody>
        </p:sp>
      </p:grpSp>
      <p:sp>
        <p:nvSpPr>
          <p:cNvPr id="225" name="Subtitle Tech Specs">
            <a:extLst>
              <a:ext uri="{FF2B5EF4-FFF2-40B4-BE49-F238E27FC236}">
                <a16:creationId xmlns:a16="http://schemas.microsoft.com/office/drawing/2014/main" id="{701FEF38-6222-4BD7-F60B-17335542235B}"/>
              </a:ext>
            </a:extLst>
          </p:cNvPr>
          <p:cNvSpPr txBox="1"/>
          <p:nvPr/>
        </p:nvSpPr>
        <p:spPr>
          <a:xfrm>
            <a:off x="-3204446" y="1841615"/>
            <a:ext cx="2633726" cy="307777"/>
          </a:xfrm>
          <a:prstGeom prst="rect">
            <a:avLst/>
          </a:prstGeom>
          <a:noFill/>
        </p:spPr>
        <p:txBody>
          <a:bodyPr wrap="square" rtlCol="0">
            <a:spAutoFit/>
          </a:bodyPr>
          <a:lstStyle/>
          <a:p>
            <a:r>
              <a:rPr lang="es-MX" sz="1400" dirty="0">
                <a:solidFill>
                  <a:srgbClr val="F47F26"/>
                </a:solidFill>
                <a:latin typeface="FRUTIGER LT 45 LIGHT" panose="02000503000000000000" pitchFamily="2" charset="0"/>
              </a:rPr>
              <a:t>Especificaciones Técnicas</a:t>
            </a:r>
          </a:p>
        </p:txBody>
      </p:sp>
      <p:sp>
        <p:nvSpPr>
          <p:cNvPr id="241" name="Subtitler Features">
            <a:extLst>
              <a:ext uri="{FF2B5EF4-FFF2-40B4-BE49-F238E27FC236}">
                <a16:creationId xmlns:a16="http://schemas.microsoft.com/office/drawing/2014/main" id="{8B889FA9-0E15-15BA-CFF2-07E18A01D84D}"/>
              </a:ext>
            </a:extLst>
          </p:cNvPr>
          <p:cNvSpPr txBox="1"/>
          <p:nvPr/>
        </p:nvSpPr>
        <p:spPr>
          <a:xfrm>
            <a:off x="13639914" y="942823"/>
            <a:ext cx="2230572" cy="400110"/>
          </a:xfrm>
          <a:prstGeom prst="rect">
            <a:avLst/>
          </a:prstGeom>
          <a:noFill/>
        </p:spPr>
        <p:txBody>
          <a:bodyPr wrap="square" rtlCol="0">
            <a:spAutoFit/>
          </a:bodyPr>
          <a:lstStyle/>
          <a:p>
            <a:pPr algn="r"/>
            <a:r>
              <a:rPr lang="es-MX" sz="2000" dirty="0">
                <a:solidFill>
                  <a:srgbClr val="F47F26"/>
                </a:solidFill>
                <a:latin typeface="FRUTIGER LT 45 LIGHT" panose="02000503000000000000" pitchFamily="2" charset="0"/>
              </a:rPr>
              <a:t>Características</a:t>
            </a:r>
          </a:p>
        </p:txBody>
      </p:sp>
      <p:sp>
        <p:nvSpPr>
          <p:cNvPr id="242" name="Subtitle Benefits">
            <a:extLst>
              <a:ext uri="{FF2B5EF4-FFF2-40B4-BE49-F238E27FC236}">
                <a16:creationId xmlns:a16="http://schemas.microsoft.com/office/drawing/2014/main" id="{9C37B286-E92A-9B0D-2C0A-274A11A74701}"/>
              </a:ext>
            </a:extLst>
          </p:cNvPr>
          <p:cNvSpPr txBox="1"/>
          <p:nvPr/>
        </p:nvSpPr>
        <p:spPr>
          <a:xfrm>
            <a:off x="-3878210" y="1488026"/>
            <a:ext cx="2716832" cy="400110"/>
          </a:xfrm>
          <a:prstGeom prst="rect">
            <a:avLst/>
          </a:prstGeom>
          <a:noFill/>
        </p:spPr>
        <p:txBody>
          <a:bodyPr wrap="square" rtlCol="0">
            <a:spAutoFit/>
          </a:bodyPr>
          <a:lstStyle/>
          <a:p>
            <a:pPr algn="ctr"/>
            <a:r>
              <a:rPr lang="es-MX" sz="2000">
                <a:solidFill>
                  <a:srgbClr val="F68025"/>
                </a:solidFill>
                <a:latin typeface="FRUTIGER LT 45 LIGHT" panose="02000503000000000000" pitchFamily="2" charset="0"/>
              </a:rPr>
              <a:t>Beneficios</a:t>
            </a:r>
          </a:p>
        </p:txBody>
      </p:sp>
      <p:sp>
        <p:nvSpPr>
          <p:cNvPr id="243" name="Subtitle Photo Gallery">
            <a:extLst>
              <a:ext uri="{FF2B5EF4-FFF2-40B4-BE49-F238E27FC236}">
                <a16:creationId xmlns:a16="http://schemas.microsoft.com/office/drawing/2014/main" id="{38787A34-00C5-2075-8539-EDB385DD640F}"/>
              </a:ext>
            </a:extLst>
          </p:cNvPr>
          <p:cNvSpPr txBox="1"/>
          <p:nvPr/>
        </p:nvSpPr>
        <p:spPr>
          <a:xfrm>
            <a:off x="14131697" y="590549"/>
            <a:ext cx="3786875"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244" name="Subtitle Fun Fact">
            <a:extLst>
              <a:ext uri="{FF2B5EF4-FFF2-40B4-BE49-F238E27FC236}">
                <a16:creationId xmlns:a16="http://schemas.microsoft.com/office/drawing/2014/main" id="{A6A90D8E-E58F-2B16-E93B-347D35C27238}"/>
              </a:ext>
            </a:extLst>
          </p:cNvPr>
          <p:cNvSpPr txBox="1"/>
          <p:nvPr/>
        </p:nvSpPr>
        <p:spPr>
          <a:xfrm>
            <a:off x="-4450204" y="974752"/>
            <a:ext cx="3247793" cy="523220"/>
          </a:xfrm>
          <a:prstGeom prst="rect">
            <a:avLst/>
          </a:prstGeom>
          <a:noFill/>
        </p:spPr>
        <p:txBody>
          <a:bodyPr wrap="square" rtlCol="0">
            <a:spAutoFit/>
          </a:bodyPr>
          <a:lstStyle/>
          <a:p>
            <a:pPr algn="r"/>
            <a:r>
              <a:rPr lang="en-US" sz="2800" dirty="0">
                <a:latin typeface="FRUTIGER LT 45 LIGHT" panose="02000503000000000000" pitchFamily="2" charset="0"/>
              </a:rPr>
              <a:t>Dato Curioso</a:t>
            </a:r>
          </a:p>
        </p:txBody>
      </p:sp>
      <p:sp>
        <p:nvSpPr>
          <p:cNvPr id="245" name="Subtitle Detector Compatibility">
            <a:extLst>
              <a:ext uri="{FF2B5EF4-FFF2-40B4-BE49-F238E27FC236}">
                <a16:creationId xmlns:a16="http://schemas.microsoft.com/office/drawing/2014/main" id="{33EF673B-C615-C172-E358-F4AE1E87A0C0}"/>
              </a:ext>
            </a:extLst>
          </p:cNvPr>
          <p:cNvSpPr txBox="1"/>
          <p:nvPr/>
        </p:nvSpPr>
        <p:spPr>
          <a:xfrm>
            <a:off x="14131697" y="293024"/>
            <a:ext cx="4772896"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Compatibilidad de Detectores</a:t>
            </a:r>
          </a:p>
        </p:txBody>
      </p:sp>
      <p:sp>
        <p:nvSpPr>
          <p:cNvPr id="246" name="Features 1">
            <a:hlinkClick r:id="rId26" action="ppaction://hlinksldjump"/>
            <a:extLst>
              <a:ext uri="{FF2B5EF4-FFF2-40B4-BE49-F238E27FC236}">
                <a16:creationId xmlns:a16="http://schemas.microsoft.com/office/drawing/2014/main" id="{779D28BA-E29A-0130-A9B3-47B99238D8A5}"/>
              </a:ext>
            </a:extLst>
          </p:cNvPr>
          <p:cNvSpPr txBox="1"/>
          <p:nvPr/>
        </p:nvSpPr>
        <p:spPr>
          <a:xfrm>
            <a:off x="14399801" y="2252793"/>
            <a:ext cx="3594988" cy="369332"/>
          </a:xfrm>
          <a:prstGeom prst="rect">
            <a:avLst/>
          </a:prstGeom>
          <a:solidFill>
            <a:srgbClr val="F47F26"/>
          </a:solidFill>
          <a:ln>
            <a:noFill/>
          </a:ln>
        </p:spPr>
        <p:txBody>
          <a:bodyPr wrap="square" rtlCol="0">
            <a:spAutoFit/>
          </a:bodyPr>
          <a:lstStyle/>
          <a:p>
            <a:r>
              <a:rPr lang="es-ES" sz="1800" dirty="0">
                <a:solidFill>
                  <a:schemeClr val="bg1"/>
                </a:solidFill>
                <a:latin typeface="FRUTIGER LT 45 LIGHT" panose="02000503000000000000" pitchFamily="2" charset="0"/>
              </a:rPr>
              <a:t>Manejo desde el Cabezal del Tubo</a:t>
            </a:r>
            <a:endParaRPr lang="en-MX" sz="1800" dirty="0">
              <a:solidFill>
                <a:schemeClr val="bg1"/>
              </a:solidFill>
              <a:latin typeface="FRUTIGER LT 45 LIGHT" panose="02000503000000000000" pitchFamily="2" charset="0"/>
            </a:endParaRPr>
          </a:p>
        </p:txBody>
      </p:sp>
      <p:sp>
        <p:nvSpPr>
          <p:cNvPr id="247" name="Feature 2">
            <a:hlinkClick r:id="rId27" action="ppaction://hlinksldjump"/>
            <a:extLst>
              <a:ext uri="{FF2B5EF4-FFF2-40B4-BE49-F238E27FC236}">
                <a16:creationId xmlns:a16="http://schemas.microsoft.com/office/drawing/2014/main" id="{E47B1FCB-9274-B2D3-C49F-611F67A23BAE}"/>
              </a:ext>
            </a:extLst>
          </p:cNvPr>
          <p:cNvSpPr txBox="1"/>
          <p:nvPr/>
        </p:nvSpPr>
        <p:spPr>
          <a:xfrm>
            <a:off x="14399801" y="2668984"/>
            <a:ext cx="3594988"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Flujo de Trabajo</a:t>
            </a:r>
            <a:endParaRPr lang="en-MX">
              <a:solidFill>
                <a:schemeClr val="bg1"/>
              </a:solidFill>
              <a:latin typeface="FRUTIGER LT 45 LIGHT" panose="02000503000000000000" pitchFamily="2" charset="0"/>
            </a:endParaRPr>
          </a:p>
        </p:txBody>
      </p:sp>
      <p:sp>
        <p:nvSpPr>
          <p:cNvPr id="248" name="Feature 3">
            <a:hlinkClick r:id="rId28" action="ppaction://hlinksldjump"/>
            <a:extLst>
              <a:ext uri="{FF2B5EF4-FFF2-40B4-BE49-F238E27FC236}">
                <a16:creationId xmlns:a16="http://schemas.microsoft.com/office/drawing/2014/main" id="{A982BB76-DAF7-56E0-3DB9-58F8655699EC}"/>
              </a:ext>
            </a:extLst>
          </p:cNvPr>
          <p:cNvSpPr txBox="1"/>
          <p:nvPr/>
        </p:nvSpPr>
        <p:spPr>
          <a:xfrm>
            <a:off x="14399801" y="3338093"/>
            <a:ext cx="3594988" cy="369332"/>
          </a:xfrm>
          <a:prstGeom prst="rect">
            <a:avLst/>
          </a:prstGeom>
          <a:solidFill>
            <a:srgbClr val="F47F26"/>
          </a:solidFill>
          <a:ln>
            <a:noFill/>
          </a:ln>
        </p:spPr>
        <p:txBody>
          <a:bodyPr wrap="square" rtlCol="0">
            <a:spAutoFit/>
          </a:bodyPr>
          <a:lstStyle/>
          <a:p>
            <a:r>
              <a:rPr lang="es-ES">
                <a:solidFill>
                  <a:schemeClr val="bg1"/>
                </a:solidFill>
                <a:latin typeface="FRUTIGER LT 45 LIGHT" panose="02000503000000000000" pitchFamily="2" charset="0"/>
              </a:rPr>
              <a:t>DRX-</a:t>
            </a:r>
            <a:r>
              <a:rPr lang="es-ES" err="1">
                <a:solidFill>
                  <a:schemeClr val="bg1"/>
                </a:solidFill>
                <a:latin typeface="FRUTIGER LT 45 LIGHT" panose="02000503000000000000" pitchFamily="2" charset="0"/>
              </a:rPr>
              <a:t>Revolution</a:t>
            </a:r>
            <a:r>
              <a:rPr lang="es-ES">
                <a:solidFill>
                  <a:schemeClr val="bg1"/>
                </a:solidFill>
                <a:latin typeface="FRUTIGER LT 45 LIGHT" panose="02000503000000000000" pitchFamily="2" charset="0"/>
              </a:rPr>
              <a:t> con DRX-LC</a:t>
            </a:r>
            <a:endParaRPr lang="en-MX">
              <a:solidFill>
                <a:schemeClr val="bg1"/>
              </a:solidFill>
              <a:latin typeface="FRUTIGER LT 45 LIGHT" panose="02000503000000000000" pitchFamily="2" charset="0"/>
            </a:endParaRPr>
          </a:p>
        </p:txBody>
      </p:sp>
      <p:sp>
        <p:nvSpPr>
          <p:cNvPr id="249" name="Feature 4">
            <a:hlinkClick r:id="rId29" action="ppaction://hlinksldjump"/>
            <a:extLst>
              <a:ext uri="{FF2B5EF4-FFF2-40B4-BE49-F238E27FC236}">
                <a16:creationId xmlns:a16="http://schemas.microsoft.com/office/drawing/2014/main" id="{CF9EC83C-12B9-064D-F186-E842AA81AAB9}"/>
              </a:ext>
            </a:extLst>
          </p:cNvPr>
          <p:cNvSpPr txBox="1"/>
          <p:nvPr/>
        </p:nvSpPr>
        <p:spPr>
          <a:xfrm>
            <a:off x="14399801" y="4026969"/>
            <a:ext cx="3594988" cy="369332"/>
          </a:xfrm>
          <a:prstGeom prst="rect">
            <a:avLst/>
          </a:prstGeom>
          <a:solidFill>
            <a:srgbClr val="F8A633"/>
          </a:solidFill>
          <a:ln>
            <a:noFill/>
          </a:ln>
        </p:spPr>
        <p:txBody>
          <a:bodyPr wrap="square" rtlCol="0">
            <a:spAutoFit/>
          </a:bodyPr>
          <a:lstStyle/>
          <a:p>
            <a:r>
              <a:rPr lang="es-ES">
                <a:solidFill>
                  <a:schemeClr val="bg1"/>
                </a:solidFill>
                <a:latin typeface="FRUTIGER LT 45 LIGHT" panose="02000503000000000000" pitchFamily="2" charset="0"/>
              </a:rPr>
              <a:t>EVP Plus</a:t>
            </a:r>
            <a:endParaRPr lang="en-MX">
              <a:solidFill>
                <a:schemeClr val="bg1"/>
              </a:solidFill>
              <a:latin typeface="FRUTIGER LT 45 LIGHT" panose="02000503000000000000" pitchFamily="2" charset="0"/>
            </a:endParaRPr>
          </a:p>
        </p:txBody>
      </p:sp>
      <p:sp>
        <p:nvSpPr>
          <p:cNvPr id="250" name="Feature 5">
            <a:hlinkClick r:id="rId30" action="ppaction://hlinksldjump"/>
            <a:extLst>
              <a:ext uri="{FF2B5EF4-FFF2-40B4-BE49-F238E27FC236}">
                <a16:creationId xmlns:a16="http://schemas.microsoft.com/office/drawing/2014/main" id="{17639416-D060-CAC3-A4C2-3D64E7C56CB8}"/>
              </a:ext>
            </a:extLst>
          </p:cNvPr>
          <p:cNvSpPr txBox="1"/>
          <p:nvPr/>
        </p:nvSpPr>
        <p:spPr>
          <a:xfrm>
            <a:off x="14399801" y="4443160"/>
            <a:ext cx="3594988"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Bone</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Suppression</a:t>
            </a:r>
            <a:endParaRPr lang="en-MX">
              <a:solidFill>
                <a:schemeClr val="bg1"/>
              </a:solidFill>
              <a:latin typeface="FRUTIGER LT 45 LIGHT" panose="02000503000000000000" pitchFamily="2" charset="0"/>
            </a:endParaRPr>
          </a:p>
        </p:txBody>
      </p:sp>
      <p:sp>
        <p:nvSpPr>
          <p:cNvPr id="251" name="Feature 6">
            <a:hlinkClick r:id="rId31" action="ppaction://hlinksldjump"/>
            <a:extLst>
              <a:ext uri="{FF2B5EF4-FFF2-40B4-BE49-F238E27FC236}">
                <a16:creationId xmlns:a16="http://schemas.microsoft.com/office/drawing/2014/main" id="{47F4BE6D-BFEA-CF2B-13A1-DC05715F1501}"/>
              </a:ext>
            </a:extLst>
          </p:cNvPr>
          <p:cNvSpPr txBox="1"/>
          <p:nvPr/>
        </p:nvSpPr>
        <p:spPr>
          <a:xfrm>
            <a:off x="14399801" y="4859351"/>
            <a:ext cx="3594988"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Tube</a:t>
            </a:r>
            <a:r>
              <a:rPr lang="es-ES">
                <a:solidFill>
                  <a:schemeClr val="bg1"/>
                </a:solidFill>
                <a:latin typeface="FRUTIGER LT 45 LIGHT" panose="02000503000000000000" pitchFamily="2" charset="0"/>
              </a:rPr>
              <a:t> and Line </a:t>
            </a:r>
            <a:r>
              <a:rPr lang="es-ES" err="1">
                <a:solidFill>
                  <a:schemeClr val="bg1"/>
                </a:solidFill>
                <a:latin typeface="FRUTIGER LT 45 LIGHT" panose="02000503000000000000" pitchFamily="2" charset="0"/>
              </a:rPr>
              <a:t>Enhancement</a:t>
            </a:r>
            <a:endParaRPr lang="en-MX">
              <a:solidFill>
                <a:schemeClr val="bg1"/>
              </a:solidFill>
              <a:latin typeface="FRUTIGER LT 45 LIGHT" panose="02000503000000000000" pitchFamily="2" charset="0"/>
            </a:endParaRPr>
          </a:p>
        </p:txBody>
      </p:sp>
      <p:sp>
        <p:nvSpPr>
          <p:cNvPr id="252" name="Feature 7">
            <a:hlinkClick r:id="rId32" action="ppaction://hlinksldjump"/>
            <a:extLst>
              <a:ext uri="{FF2B5EF4-FFF2-40B4-BE49-F238E27FC236}">
                <a16:creationId xmlns:a16="http://schemas.microsoft.com/office/drawing/2014/main" id="{61EA08BE-6AD3-02BA-C62F-B142EFE8071F}"/>
              </a:ext>
            </a:extLst>
          </p:cNvPr>
          <p:cNvSpPr txBox="1"/>
          <p:nvPr/>
        </p:nvSpPr>
        <p:spPr>
          <a:xfrm>
            <a:off x="14399801" y="5275542"/>
            <a:ext cx="3594988"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Pneumothorax</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Visualization</a:t>
            </a:r>
            <a:endParaRPr lang="en-MX">
              <a:solidFill>
                <a:schemeClr val="bg1"/>
              </a:solidFill>
              <a:latin typeface="FRUTIGER LT 45 LIGHT" panose="02000503000000000000" pitchFamily="2" charset="0"/>
            </a:endParaRPr>
          </a:p>
        </p:txBody>
      </p:sp>
      <p:sp>
        <p:nvSpPr>
          <p:cNvPr id="253" name="Feature 8">
            <a:hlinkClick r:id="rId31" action="ppaction://hlinksldjump"/>
            <a:extLst>
              <a:ext uri="{FF2B5EF4-FFF2-40B4-BE49-F238E27FC236}">
                <a16:creationId xmlns:a16="http://schemas.microsoft.com/office/drawing/2014/main" id="{7CADD40D-FDE9-6D8E-5256-9CA221A20ADE}"/>
              </a:ext>
            </a:extLst>
          </p:cNvPr>
          <p:cNvSpPr txBox="1"/>
          <p:nvPr/>
        </p:nvSpPr>
        <p:spPr>
          <a:xfrm>
            <a:off x="14399801" y="5691733"/>
            <a:ext cx="3594988"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SmartGrid</a:t>
            </a:r>
            <a:endParaRPr lang="en-MX">
              <a:solidFill>
                <a:schemeClr val="bg1"/>
              </a:solidFill>
              <a:latin typeface="FRUTIGER LT 45 LIGHT" panose="02000503000000000000" pitchFamily="2" charset="0"/>
            </a:endParaRPr>
          </a:p>
        </p:txBody>
      </p:sp>
      <p:sp>
        <p:nvSpPr>
          <p:cNvPr id="254" name="TextBox 253">
            <a:extLst>
              <a:ext uri="{FF2B5EF4-FFF2-40B4-BE49-F238E27FC236}">
                <a16:creationId xmlns:a16="http://schemas.microsoft.com/office/drawing/2014/main" id="{1938D672-A294-CE20-5027-806FB7B2845B}"/>
              </a:ext>
            </a:extLst>
          </p:cNvPr>
          <p:cNvSpPr txBox="1"/>
          <p:nvPr/>
        </p:nvSpPr>
        <p:spPr>
          <a:xfrm>
            <a:off x="14399800" y="3766904"/>
            <a:ext cx="1494338" cy="276999"/>
          </a:xfrm>
          <a:prstGeom prst="rect">
            <a:avLst/>
          </a:prstGeom>
          <a:noFill/>
        </p:spPr>
        <p:txBody>
          <a:bodyPr wrap="square" rtlCol="0">
            <a:spAutoFit/>
          </a:bodyPr>
          <a:lstStyle/>
          <a:p>
            <a:r>
              <a:rPr lang="en-MX" sz="1200" b="1" dirty="0">
                <a:latin typeface="FRUTIGER LT 45 LIGHT" panose="02000503000000000000" pitchFamily="2" charset="0"/>
              </a:rPr>
              <a:t>Software</a:t>
            </a:r>
          </a:p>
        </p:txBody>
      </p:sp>
      <p:sp>
        <p:nvSpPr>
          <p:cNvPr id="255" name="TextBox 254">
            <a:extLst>
              <a:ext uri="{FF2B5EF4-FFF2-40B4-BE49-F238E27FC236}">
                <a16:creationId xmlns:a16="http://schemas.microsoft.com/office/drawing/2014/main" id="{A250EC09-81AD-E64A-564D-404F631519A7}"/>
              </a:ext>
            </a:extLst>
          </p:cNvPr>
          <p:cNvSpPr txBox="1"/>
          <p:nvPr/>
        </p:nvSpPr>
        <p:spPr>
          <a:xfrm>
            <a:off x="14426459" y="3078028"/>
            <a:ext cx="3162753" cy="276999"/>
          </a:xfrm>
          <a:prstGeom prst="rect">
            <a:avLst/>
          </a:prstGeom>
          <a:noFill/>
        </p:spPr>
        <p:txBody>
          <a:bodyPr wrap="square" rtlCol="0">
            <a:spAutoFit/>
          </a:bodyPr>
          <a:lstStyle/>
          <a:p>
            <a:r>
              <a:rPr lang="es-MX" sz="1200" b="1" dirty="0">
                <a:latin typeface="FRUTIGER LT 45 LIGHT" panose="02000503000000000000" pitchFamily="2" charset="0"/>
              </a:rPr>
              <a:t>Ve el DRX-Revolution en acción</a:t>
            </a:r>
            <a:endParaRPr lang="en-MX" sz="1200" b="1" dirty="0">
              <a:latin typeface="FRUTIGER LT 45 LIGHT" panose="02000503000000000000" pitchFamily="2" charset="0"/>
            </a:endParaRPr>
          </a:p>
        </p:txBody>
      </p:sp>
      <p:sp>
        <p:nvSpPr>
          <p:cNvPr id="256" name="Feature 8">
            <a:hlinkClick r:id="rId33" action="ppaction://hlinksldjump"/>
            <a:extLst>
              <a:ext uri="{FF2B5EF4-FFF2-40B4-BE49-F238E27FC236}">
                <a16:creationId xmlns:a16="http://schemas.microsoft.com/office/drawing/2014/main" id="{EC800E92-CA49-55FF-1062-8B5B488C5E4E}"/>
              </a:ext>
            </a:extLst>
          </p:cNvPr>
          <p:cNvSpPr txBox="1"/>
          <p:nvPr/>
        </p:nvSpPr>
        <p:spPr>
          <a:xfrm>
            <a:off x="14399801" y="6107924"/>
            <a:ext cx="3594988" cy="369332"/>
          </a:xfrm>
          <a:prstGeom prst="rect">
            <a:avLst/>
          </a:prstGeom>
          <a:solidFill>
            <a:srgbClr val="F8A633"/>
          </a:solidFill>
          <a:ln>
            <a:noFill/>
          </a:ln>
        </p:spPr>
        <p:txBody>
          <a:bodyPr wrap="square" rtlCol="0">
            <a:spAutoFit/>
          </a:bodyPr>
          <a:lstStyle/>
          <a:p>
            <a:r>
              <a:rPr lang="en-US">
                <a:solidFill>
                  <a:schemeClr val="bg1"/>
                </a:solidFill>
                <a:latin typeface="FRUTIGER LT 45 LIGHT" panose="02000503000000000000" pitchFamily="2" charset="0"/>
              </a:rPr>
              <a:t>Smart Noise Cancellation</a:t>
            </a:r>
          </a:p>
        </p:txBody>
      </p:sp>
      <p:sp>
        <p:nvSpPr>
          <p:cNvPr id="257" name="Features 1">
            <a:hlinkClick r:id="rId34" action="ppaction://hlinksldjump"/>
            <a:extLst>
              <a:ext uri="{FF2B5EF4-FFF2-40B4-BE49-F238E27FC236}">
                <a16:creationId xmlns:a16="http://schemas.microsoft.com/office/drawing/2014/main" id="{2B18B848-22B4-6C57-FBE9-499D2418E4E6}"/>
              </a:ext>
            </a:extLst>
          </p:cNvPr>
          <p:cNvSpPr txBox="1"/>
          <p:nvPr/>
        </p:nvSpPr>
        <p:spPr>
          <a:xfrm>
            <a:off x="14399800" y="1839408"/>
            <a:ext cx="3594988" cy="369332"/>
          </a:xfrm>
          <a:prstGeom prst="rect">
            <a:avLst/>
          </a:prstGeom>
          <a:solidFill>
            <a:schemeClr val="accent2">
              <a:lumMod val="75000"/>
            </a:schemeClr>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Mejoras</a:t>
            </a:r>
            <a:endPar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grpSp>
        <p:nvGrpSpPr>
          <p:cNvPr id="258" name="Group 257">
            <a:extLst>
              <a:ext uri="{FF2B5EF4-FFF2-40B4-BE49-F238E27FC236}">
                <a16:creationId xmlns:a16="http://schemas.microsoft.com/office/drawing/2014/main" id="{2D58873D-FF2E-80F2-BBF4-798D8B3113A3}"/>
              </a:ext>
            </a:extLst>
          </p:cNvPr>
          <p:cNvGrpSpPr/>
          <p:nvPr/>
        </p:nvGrpSpPr>
        <p:grpSpPr>
          <a:xfrm>
            <a:off x="13973603" y="1474390"/>
            <a:ext cx="585417" cy="527890"/>
            <a:chOff x="8252135" y="1474390"/>
            <a:chExt cx="585417" cy="527890"/>
          </a:xfrm>
        </p:grpSpPr>
        <p:sp>
          <p:nvSpPr>
            <p:cNvPr id="259" name="Oval 258">
              <a:extLst>
                <a:ext uri="{FF2B5EF4-FFF2-40B4-BE49-F238E27FC236}">
                  <a16:creationId xmlns:a16="http://schemas.microsoft.com/office/drawing/2014/main" id="{0DC8F09F-493B-48B1-AB49-7A45CBDB19DD}"/>
                </a:ext>
              </a:extLst>
            </p:cNvPr>
            <p:cNvSpPr/>
            <p:nvPr/>
          </p:nvSpPr>
          <p:spPr>
            <a:xfrm rot="20002034">
              <a:off x="8281607" y="1474390"/>
              <a:ext cx="526472" cy="527890"/>
            </a:xfrm>
            <a:prstGeom prst="ellipse">
              <a:avLst/>
            </a:prstGeom>
            <a:ln>
              <a:solidFill>
                <a:schemeClr val="accent2">
                  <a:lumMod val="60000"/>
                  <a:lumOff val="40000"/>
                </a:schemeClr>
              </a:solid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60" name="TextBox 259">
              <a:extLst>
                <a:ext uri="{FF2B5EF4-FFF2-40B4-BE49-F238E27FC236}">
                  <a16:creationId xmlns:a16="http://schemas.microsoft.com/office/drawing/2014/main" id="{79547286-A038-724B-E047-3AB89D68FC61}"/>
                </a:ext>
              </a:extLst>
            </p:cNvPr>
            <p:cNvSpPr txBox="1"/>
            <p:nvPr/>
          </p:nvSpPr>
          <p:spPr>
            <a:xfrm rot="20002034">
              <a:off x="8252135" y="1584447"/>
              <a:ext cx="585417"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MX" sz="1400" b="1" i="0" u="none" strike="noStrike" kern="1200" cap="none" spc="0" normalizeH="0" baseline="0" noProof="0" dirty="0">
                  <a:ln>
                    <a:noFill/>
                  </a:ln>
                  <a:solidFill>
                    <a:prstClr val="white"/>
                  </a:solidFill>
                  <a:effectLst/>
                  <a:uLnTx/>
                  <a:uFillTx/>
                  <a:latin typeface="Aptos" panose="02110004020202020204"/>
                  <a:ea typeface="+mn-ea"/>
                  <a:cs typeface="+mn-cs"/>
                </a:rPr>
                <a:t>NEW</a:t>
              </a:r>
              <a:endParaRPr kumimoji="0" lang="en-US" sz="1400" b="1" i="0" u="none" strike="noStrike" kern="1200" cap="none" spc="0" normalizeH="0" baseline="0" noProof="0" dirty="0">
                <a:ln>
                  <a:noFill/>
                </a:ln>
                <a:solidFill>
                  <a:prstClr val="white"/>
                </a:solidFill>
                <a:effectLst/>
                <a:uLnTx/>
                <a:uFillTx/>
                <a:latin typeface="Aptos" panose="02110004020202020204"/>
                <a:ea typeface="+mn-ea"/>
                <a:cs typeface="+mn-cs"/>
              </a:endParaRPr>
            </a:p>
          </p:txBody>
        </p:sp>
      </p:grpSp>
      <p:sp>
        <p:nvSpPr>
          <p:cNvPr id="261" name="Data 260">
            <a:extLst>
              <a:ext uri="{FF2B5EF4-FFF2-40B4-BE49-F238E27FC236}">
                <a16:creationId xmlns:a16="http://schemas.microsoft.com/office/drawing/2014/main" id="{392BEE87-DF56-C580-59BD-5D577710ECD4}"/>
              </a:ext>
            </a:extLst>
          </p:cNvPr>
          <p:cNvSpPr/>
          <p:nvPr/>
        </p:nvSpPr>
        <p:spPr>
          <a:xfrm flipH="1">
            <a:off x="9377238" y="1881345"/>
            <a:ext cx="2907807" cy="564972"/>
          </a:xfrm>
          <a:custGeom>
            <a:avLst/>
            <a:gdLst>
              <a:gd name="connsiteX0" fmla="*/ 0 w 10000"/>
              <a:gd name="connsiteY0" fmla="*/ 10000 h 10000"/>
              <a:gd name="connsiteX1" fmla="*/ 2000 w 10000"/>
              <a:gd name="connsiteY1" fmla="*/ 0 h 10000"/>
              <a:gd name="connsiteX2" fmla="*/ 10000 w 10000"/>
              <a:gd name="connsiteY2" fmla="*/ 0 h 10000"/>
              <a:gd name="connsiteX3" fmla="*/ 8000 w 10000"/>
              <a:gd name="connsiteY3" fmla="*/ 10000 h 10000"/>
              <a:gd name="connsiteX4" fmla="*/ 0 w 10000"/>
              <a:gd name="connsiteY4" fmla="*/ 10000 h 10000"/>
              <a:gd name="connsiteX0" fmla="*/ 0 w 10000"/>
              <a:gd name="connsiteY0" fmla="*/ 10000 h 10000"/>
              <a:gd name="connsiteX1" fmla="*/ 1392 w 10000"/>
              <a:gd name="connsiteY1" fmla="*/ 246 h 10000"/>
              <a:gd name="connsiteX2" fmla="*/ 10000 w 10000"/>
              <a:gd name="connsiteY2" fmla="*/ 0 h 10000"/>
              <a:gd name="connsiteX3" fmla="*/ 8000 w 10000"/>
              <a:gd name="connsiteY3" fmla="*/ 10000 h 10000"/>
              <a:gd name="connsiteX4" fmla="*/ 0 w 10000"/>
              <a:gd name="connsiteY4" fmla="*/ 10000 h 10000"/>
              <a:gd name="connsiteX0" fmla="*/ 0 w 8689"/>
              <a:gd name="connsiteY0" fmla="*/ 10000 h 10000"/>
              <a:gd name="connsiteX1" fmla="*/ 81 w 8689"/>
              <a:gd name="connsiteY1" fmla="*/ 246 h 10000"/>
              <a:gd name="connsiteX2" fmla="*/ 8689 w 8689"/>
              <a:gd name="connsiteY2" fmla="*/ 0 h 10000"/>
              <a:gd name="connsiteX3" fmla="*/ 6689 w 8689"/>
              <a:gd name="connsiteY3" fmla="*/ 10000 h 10000"/>
              <a:gd name="connsiteX4" fmla="*/ 0 w 8689"/>
              <a:gd name="connsiteY4" fmla="*/ 10000 h 10000"/>
              <a:gd name="connsiteX0" fmla="*/ 0 w 10000"/>
              <a:gd name="connsiteY0" fmla="*/ 10000 h 10000"/>
              <a:gd name="connsiteX1" fmla="*/ 61 w 10000"/>
              <a:gd name="connsiteY1" fmla="*/ 192 h 10000"/>
              <a:gd name="connsiteX2" fmla="*/ 10000 w 10000"/>
              <a:gd name="connsiteY2" fmla="*/ 0 h 10000"/>
              <a:gd name="connsiteX3" fmla="*/ 7698 w 10000"/>
              <a:gd name="connsiteY3" fmla="*/ 10000 h 10000"/>
              <a:gd name="connsiteX4" fmla="*/ 0 w 10000"/>
              <a:gd name="connsiteY4" fmla="*/ 10000 h 10000"/>
              <a:gd name="connsiteX0" fmla="*/ 12 w 9948"/>
              <a:gd name="connsiteY0" fmla="*/ 10054 h 10054"/>
              <a:gd name="connsiteX1" fmla="*/ 9 w 9948"/>
              <a:gd name="connsiteY1" fmla="*/ 192 h 10054"/>
              <a:gd name="connsiteX2" fmla="*/ 9948 w 9948"/>
              <a:gd name="connsiteY2" fmla="*/ 0 h 10054"/>
              <a:gd name="connsiteX3" fmla="*/ 7646 w 9948"/>
              <a:gd name="connsiteY3" fmla="*/ 10000 h 10054"/>
              <a:gd name="connsiteX4" fmla="*/ 12 w 9948"/>
              <a:gd name="connsiteY4" fmla="*/ 10054 h 10054"/>
              <a:gd name="connsiteX0" fmla="*/ 0 w 10004"/>
              <a:gd name="connsiteY0" fmla="*/ 10000 h 10000"/>
              <a:gd name="connsiteX1" fmla="*/ 13 w 10004"/>
              <a:gd name="connsiteY1" fmla="*/ 191 h 10000"/>
              <a:gd name="connsiteX2" fmla="*/ 10004 w 10004"/>
              <a:gd name="connsiteY2" fmla="*/ 0 h 10000"/>
              <a:gd name="connsiteX3" fmla="*/ 7690 w 10004"/>
              <a:gd name="connsiteY3" fmla="*/ 9946 h 10000"/>
              <a:gd name="connsiteX4" fmla="*/ 0 w 10004"/>
              <a:gd name="connsiteY4" fmla="*/ 10000 h 10000"/>
              <a:gd name="connsiteX0" fmla="*/ 0 w 9165"/>
              <a:gd name="connsiteY0" fmla="*/ 10053 h 10053"/>
              <a:gd name="connsiteX1" fmla="*/ 13 w 9165"/>
              <a:gd name="connsiteY1" fmla="*/ 244 h 10053"/>
              <a:gd name="connsiteX2" fmla="*/ 9165 w 9165"/>
              <a:gd name="connsiteY2" fmla="*/ 0 h 10053"/>
              <a:gd name="connsiteX3" fmla="*/ 7690 w 9165"/>
              <a:gd name="connsiteY3" fmla="*/ 9999 h 10053"/>
              <a:gd name="connsiteX4" fmla="*/ 0 w 9165"/>
              <a:gd name="connsiteY4" fmla="*/ 10053 h 100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65" h="10053">
                <a:moveTo>
                  <a:pt x="0" y="10053"/>
                </a:moveTo>
                <a:cubicBezTo>
                  <a:pt x="31" y="6819"/>
                  <a:pt x="-18" y="3478"/>
                  <a:pt x="13" y="244"/>
                </a:cubicBezTo>
                <a:lnTo>
                  <a:pt x="9165" y="0"/>
                </a:lnTo>
                <a:lnTo>
                  <a:pt x="7690" y="9999"/>
                </a:lnTo>
                <a:lnTo>
                  <a:pt x="0" y="10053"/>
                </a:lnTo>
                <a:close/>
              </a:path>
            </a:pathLst>
          </a:custGeom>
          <a:solidFill>
            <a:srgbClr val="E1712C"/>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tIns="46800" rtlCol="0" anchor="ctr" anchorCtr="1"/>
          <a:lstStyle/>
          <a:p>
            <a:r>
              <a:rPr lang="en-MX" dirty="0">
                <a:latin typeface="FRUTIGER LT 55 ROMAN" panose="02000503000000000000" pitchFamily="2" charset="0"/>
              </a:rPr>
              <a:t>Alineación Asistida</a:t>
            </a:r>
            <a:endParaRPr lang="en-MX" sz="2000" dirty="0"/>
          </a:p>
        </p:txBody>
      </p:sp>
      <p:sp>
        <p:nvSpPr>
          <p:cNvPr id="262" name="Features 1">
            <a:hlinkClick r:id="rId35" action="ppaction://hlinksldjump"/>
            <a:extLst>
              <a:ext uri="{FF2B5EF4-FFF2-40B4-BE49-F238E27FC236}">
                <a16:creationId xmlns:a16="http://schemas.microsoft.com/office/drawing/2014/main" id="{0D303D6A-112A-198A-2C42-97ABC25560BB}"/>
              </a:ext>
            </a:extLst>
          </p:cNvPr>
          <p:cNvSpPr txBox="1"/>
          <p:nvPr/>
        </p:nvSpPr>
        <p:spPr>
          <a:xfrm>
            <a:off x="-17597" y="2229486"/>
            <a:ext cx="2763125" cy="369332"/>
          </a:xfrm>
          <a:prstGeom prst="rect">
            <a:avLst/>
          </a:prstGeom>
          <a:solidFill>
            <a:srgbClr val="F47F26"/>
          </a:solidFill>
          <a:ln>
            <a:noFill/>
          </a:ln>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s-MX"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Desplazamiento</a:t>
            </a:r>
            <a:endParaRPr kumimoji="0" lang="en-US"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263" name="Feature 2">
            <a:hlinkClick r:id="rId36" action="ppaction://hlinksldjump"/>
            <a:extLst>
              <a:ext uri="{FF2B5EF4-FFF2-40B4-BE49-F238E27FC236}">
                <a16:creationId xmlns:a16="http://schemas.microsoft.com/office/drawing/2014/main" id="{E7C63903-B383-7D0C-7897-7367742D73CB}"/>
              </a:ext>
            </a:extLst>
          </p:cNvPr>
          <p:cNvSpPr txBox="1"/>
          <p:nvPr/>
        </p:nvSpPr>
        <p:spPr>
          <a:xfrm>
            <a:off x="-17597" y="2645677"/>
            <a:ext cx="2763125" cy="369332"/>
          </a:xfrm>
          <a:prstGeom prst="rect">
            <a:avLst/>
          </a:prstGeom>
          <a:solidFill>
            <a:srgbClr val="F47F26"/>
          </a:solidFill>
          <a:ln>
            <a:noFill/>
          </a:ln>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s-MX"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Detector Olvidado</a:t>
            </a:r>
            <a:endParaRPr kumimoji="0" lang="en-US"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264" name="Features 1">
            <a:hlinkClick r:id="rId37" action="ppaction://hlinksldjump"/>
            <a:extLst>
              <a:ext uri="{FF2B5EF4-FFF2-40B4-BE49-F238E27FC236}">
                <a16:creationId xmlns:a16="http://schemas.microsoft.com/office/drawing/2014/main" id="{61D2F01B-1F8B-81C2-D945-70FD97461887}"/>
              </a:ext>
            </a:extLst>
          </p:cNvPr>
          <p:cNvSpPr txBox="1"/>
          <p:nvPr/>
        </p:nvSpPr>
        <p:spPr>
          <a:xfrm>
            <a:off x="-13481" y="3065631"/>
            <a:ext cx="2763125" cy="369332"/>
          </a:xfrm>
          <a:prstGeom prst="rect">
            <a:avLst/>
          </a:prstGeom>
          <a:solidFill>
            <a:schemeClr val="bg1">
              <a:lumMod val="75000"/>
            </a:schemeClr>
          </a:solidFill>
          <a:ln>
            <a:noFill/>
          </a:ln>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Alineación</a:t>
            </a:r>
            <a:r>
              <a:rPr kumimoji="0" lang="en-US"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a:t>
            </a:r>
            <a:r>
              <a:rPr kumimoji="0" lang="en-US" sz="18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Asistida</a:t>
            </a:r>
            <a:endParaRPr kumimoji="0" lang="en-US"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265" name="Feature 2">
            <a:hlinkClick r:id="rId38" action="ppaction://hlinksldjump"/>
            <a:extLst>
              <a:ext uri="{FF2B5EF4-FFF2-40B4-BE49-F238E27FC236}">
                <a16:creationId xmlns:a16="http://schemas.microsoft.com/office/drawing/2014/main" id="{68F5C276-3894-515E-7627-F4D41854EF99}"/>
              </a:ext>
            </a:extLst>
          </p:cNvPr>
          <p:cNvSpPr txBox="1"/>
          <p:nvPr/>
        </p:nvSpPr>
        <p:spPr>
          <a:xfrm>
            <a:off x="-13481" y="3481822"/>
            <a:ext cx="2763125" cy="369332"/>
          </a:xfrm>
          <a:prstGeom prst="rect">
            <a:avLst/>
          </a:prstGeom>
          <a:solidFill>
            <a:srgbClr val="F47F26"/>
          </a:solidFill>
          <a:ln>
            <a:noFill/>
          </a:ln>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s-MX"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Equipo Desconectado</a:t>
            </a:r>
            <a:endPar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sp>
        <p:nvSpPr>
          <p:cNvPr id="266" name="Features 1">
            <a:hlinkClick r:id="rId39" action="ppaction://hlinksldjump"/>
            <a:extLst>
              <a:ext uri="{FF2B5EF4-FFF2-40B4-BE49-F238E27FC236}">
                <a16:creationId xmlns:a16="http://schemas.microsoft.com/office/drawing/2014/main" id="{FC714D5B-2619-E3A8-6501-6B8FA7F23ECE}"/>
              </a:ext>
            </a:extLst>
          </p:cNvPr>
          <p:cNvSpPr txBox="1"/>
          <p:nvPr/>
        </p:nvSpPr>
        <p:spPr>
          <a:xfrm>
            <a:off x="-17597" y="3898013"/>
            <a:ext cx="2763125" cy="369332"/>
          </a:xfrm>
          <a:prstGeom prst="rect">
            <a:avLst/>
          </a:prstGeom>
          <a:solidFill>
            <a:srgbClr val="F47F26"/>
          </a:solidFill>
          <a:ln>
            <a:noFill/>
          </a:ln>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Equipo</a:t>
            </a:r>
            <a:r>
              <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 </a:t>
            </a: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en</a:t>
            </a:r>
            <a:r>
              <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 Modo </a:t>
            </a:r>
            <a:r>
              <a:rPr lang="en-US" dirty="0">
                <a:solidFill>
                  <a:prstClr val="white"/>
                </a:solidFill>
                <a:latin typeface="FRUTIGER LT 45 LIGHT" panose="02000503000000000000" pitchFamily="2" charset="0"/>
              </a:rPr>
              <a:t>R</a:t>
            </a: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eposo</a:t>
            </a:r>
            <a:endPar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sp>
        <p:nvSpPr>
          <p:cNvPr id="267" name="Footer Placeholder 4">
            <a:extLst>
              <a:ext uri="{FF2B5EF4-FFF2-40B4-BE49-F238E27FC236}">
                <a16:creationId xmlns:a16="http://schemas.microsoft.com/office/drawing/2014/main" id="{454DF7BF-948B-C3B0-E1AD-4EACC5E6E3B9}"/>
              </a:ext>
            </a:extLst>
          </p:cNvPr>
          <p:cNvSpPr txBox="1">
            <a:spLocks/>
          </p:cNvSpPr>
          <p:nvPr/>
        </p:nvSpPr>
        <p:spPr>
          <a:xfrm>
            <a:off x="6178898" y="6356350"/>
            <a:ext cx="21600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©2025 Carestream Health, Inc. </a:t>
            </a:r>
          </a:p>
        </p:txBody>
      </p:sp>
      <p:sp>
        <p:nvSpPr>
          <p:cNvPr id="167" name="Menu Background">
            <a:extLst>
              <a:ext uri="{FF2B5EF4-FFF2-40B4-BE49-F238E27FC236}">
                <a16:creationId xmlns:a16="http://schemas.microsoft.com/office/drawing/2014/main" id="{BF328DC6-D526-C257-6B0C-70B4BCE89F89}"/>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68" name="Menu End Presentation">
            <a:hlinkClick r:id="" action="ppaction://hlinkshowjump?jump=lastslide"/>
            <a:extLst>
              <a:ext uri="{FF2B5EF4-FFF2-40B4-BE49-F238E27FC236}">
                <a16:creationId xmlns:a16="http://schemas.microsoft.com/office/drawing/2014/main" id="{0BD08D5F-423E-116A-0587-A8448B26BE4A}"/>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69" name="Menu Portafolio">
            <a:hlinkClick r:id="rId40" action="ppaction://hlinksldjump"/>
            <a:extLst>
              <a:ext uri="{FF2B5EF4-FFF2-40B4-BE49-F238E27FC236}">
                <a16:creationId xmlns:a16="http://schemas.microsoft.com/office/drawing/2014/main" id="{066BB5CA-ABBB-DBDA-5D0D-7FB5FDEA0B68}"/>
              </a:ext>
            </a:extLst>
          </p:cNvPr>
          <p:cNvSpPr txBox="1"/>
          <p:nvPr/>
        </p:nvSpPr>
        <p:spPr>
          <a:xfrm>
            <a:off x="9015440"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70" name="Menu Detector">
            <a:hlinkClick r:id="rId41" action="ppaction://hlinksldjump"/>
            <a:extLst>
              <a:ext uri="{FF2B5EF4-FFF2-40B4-BE49-F238E27FC236}">
                <a16:creationId xmlns:a16="http://schemas.microsoft.com/office/drawing/2014/main" id="{B83D6483-1EE9-CAB2-E042-907587926F24}"/>
              </a:ext>
            </a:extLst>
          </p:cNvPr>
          <p:cNvSpPr txBox="1"/>
          <p:nvPr/>
        </p:nvSpPr>
        <p:spPr>
          <a:xfrm>
            <a:off x="7809585"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71" name="Menu Fun Fact">
            <a:hlinkClick r:id="rId42" action="ppaction://hlinksldjump"/>
            <a:extLst>
              <a:ext uri="{FF2B5EF4-FFF2-40B4-BE49-F238E27FC236}">
                <a16:creationId xmlns:a16="http://schemas.microsoft.com/office/drawing/2014/main" id="{9C504381-9FCE-B64E-78F4-C8051C77FF6C}"/>
              </a:ext>
            </a:extLst>
          </p:cNvPr>
          <p:cNvSpPr txBox="1"/>
          <p:nvPr/>
        </p:nvSpPr>
        <p:spPr>
          <a:xfrm>
            <a:off x="6603730"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Dato Curioso</a:t>
            </a:r>
          </a:p>
        </p:txBody>
      </p:sp>
      <p:sp>
        <p:nvSpPr>
          <p:cNvPr id="172" name="Menu Photo Gallery">
            <a:hlinkClick r:id="rId43" action="ppaction://hlinksldjump"/>
            <a:extLst>
              <a:ext uri="{FF2B5EF4-FFF2-40B4-BE49-F238E27FC236}">
                <a16:creationId xmlns:a16="http://schemas.microsoft.com/office/drawing/2014/main" id="{8D98D748-B0B9-8295-0103-0A20E5DF3225}"/>
              </a:ext>
            </a:extLst>
          </p:cNvPr>
          <p:cNvSpPr txBox="1"/>
          <p:nvPr/>
        </p:nvSpPr>
        <p:spPr>
          <a:xfrm>
            <a:off x="5397875"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73" name="Menu Benefits">
            <a:hlinkClick r:id="rId44" action="ppaction://hlinksldjump"/>
            <a:extLst>
              <a:ext uri="{FF2B5EF4-FFF2-40B4-BE49-F238E27FC236}">
                <a16:creationId xmlns:a16="http://schemas.microsoft.com/office/drawing/2014/main" id="{1C80D13E-0CED-726C-99BB-DE71C993D044}"/>
              </a:ext>
            </a:extLst>
          </p:cNvPr>
          <p:cNvSpPr txBox="1"/>
          <p:nvPr/>
        </p:nvSpPr>
        <p:spPr>
          <a:xfrm>
            <a:off x="4192020"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74" name="Menu Features">
            <a:hlinkClick r:id="rId45" action="ppaction://hlinksldjump"/>
            <a:extLst>
              <a:ext uri="{FF2B5EF4-FFF2-40B4-BE49-F238E27FC236}">
                <a16:creationId xmlns:a16="http://schemas.microsoft.com/office/drawing/2014/main" id="{C2BB2A7B-DD26-8CE1-9D49-ACC01C996B47}"/>
              </a:ext>
            </a:extLst>
          </p:cNvPr>
          <p:cNvSpPr txBox="1"/>
          <p:nvPr/>
        </p:nvSpPr>
        <p:spPr>
          <a:xfrm>
            <a:off x="2986165"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dirty="0">
                <a:solidFill>
                  <a:schemeClr val="tx1"/>
                </a:solidFill>
              </a:rPr>
              <a:t>Características</a:t>
            </a:r>
          </a:p>
        </p:txBody>
      </p:sp>
      <p:sp>
        <p:nvSpPr>
          <p:cNvPr id="175" name="Menu Specifications">
            <a:hlinkClick r:id="rId24" action="ppaction://hlinksldjump"/>
            <a:extLst>
              <a:ext uri="{FF2B5EF4-FFF2-40B4-BE49-F238E27FC236}">
                <a16:creationId xmlns:a16="http://schemas.microsoft.com/office/drawing/2014/main" id="{0FF63614-AAAE-5E71-8B4F-F10724109D30}"/>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dirty="0"/>
              <a:t>Especificaciones técnicas</a:t>
            </a:r>
          </a:p>
        </p:txBody>
      </p:sp>
      <p:pic>
        <p:nvPicPr>
          <p:cNvPr id="176" name="Carestream Logo Menu">
            <a:hlinkClick r:id="" action="ppaction://hlinkshowjump?jump=firstslide"/>
            <a:extLst>
              <a:ext uri="{FF2B5EF4-FFF2-40B4-BE49-F238E27FC236}">
                <a16:creationId xmlns:a16="http://schemas.microsoft.com/office/drawing/2014/main" id="{15B7F46E-6BC0-BA98-1313-C98D2714CBF1}"/>
              </a:ext>
            </a:extLst>
          </p:cNvPr>
          <p:cNvPicPr>
            <a:picLocks noChangeAspect="1"/>
          </p:cNvPicPr>
          <p:nvPr/>
        </p:nvPicPr>
        <p:blipFill>
          <a:blip r:embed="rId46" cstate="screen">
            <a:extLst>
              <a:ext uri="{28A0092B-C50C-407E-A947-70E740481C1C}">
                <a14:useLocalDpi xmlns:a14="http://schemas.microsoft.com/office/drawing/2010/main"/>
              </a:ext>
            </a:extLst>
          </a:blip>
          <a:stretch>
            <a:fillRect/>
          </a:stretch>
        </p:blipFill>
        <p:spPr>
          <a:xfrm>
            <a:off x="428647" y="210294"/>
            <a:ext cx="1209137" cy="208220"/>
          </a:xfrm>
          <a:prstGeom prst="rect">
            <a:avLst/>
          </a:prstGeom>
        </p:spPr>
      </p:pic>
      <p:grpSp>
        <p:nvGrpSpPr>
          <p:cNvPr id="268" name="DETECTORS">
            <a:extLst>
              <a:ext uri="{FF2B5EF4-FFF2-40B4-BE49-F238E27FC236}">
                <a16:creationId xmlns:a16="http://schemas.microsoft.com/office/drawing/2014/main" id="{1ED81DA8-B3C3-8AA6-9BAB-9FF099289A45}"/>
              </a:ext>
            </a:extLst>
          </p:cNvPr>
          <p:cNvGrpSpPr/>
          <p:nvPr/>
        </p:nvGrpSpPr>
        <p:grpSpPr>
          <a:xfrm>
            <a:off x="-7890919" y="4139232"/>
            <a:ext cx="2042338" cy="2120888"/>
            <a:chOff x="5247304" y="4372963"/>
            <a:chExt cx="2042338" cy="2120888"/>
          </a:xfrm>
        </p:grpSpPr>
        <p:sp>
          <p:nvSpPr>
            <p:cNvPr id="269" name="Rectangulo Detectors">
              <a:hlinkClick r:id="rId47" action="ppaction://hlinksldjump"/>
              <a:extLst>
                <a:ext uri="{FF2B5EF4-FFF2-40B4-BE49-F238E27FC236}">
                  <a16:creationId xmlns:a16="http://schemas.microsoft.com/office/drawing/2014/main" id="{243106FE-0825-A45D-E366-A654B5AB367E}"/>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70" name="TextBox Detectors">
              <a:hlinkClick r:id="rId47" action="ppaction://hlinksldjump"/>
              <a:extLst>
                <a:ext uri="{FF2B5EF4-FFF2-40B4-BE49-F238E27FC236}">
                  <a16:creationId xmlns:a16="http://schemas.microsoft.com/office/drawing/2014/main" id="{D6885EC6-6554-D518-DC9E-6FFFECFFFB52}"/>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71" name="Product image Detectors">
              <a:hlinkClick r:id="rId47" action="ppaction://hlinksldjump"/>
              <a:extLst>
                <a:ext uri="{FF2B5EF4-FFF2-40B4-BE49-F238E27FC236}">
                  <a16:creationId xmlns:a16="http://schemas.microsoft.com/office/drawing/2014/main" id="{6A77E9B1-08EE-DDE8-8974-D8E4102FCEEB}"/>
                </a:ext>
              </a:extLst>
            </p:cNvPr>
            <p:cNvPicPr>
              <a:picLocks noChangeAspect="1"/>
            </p:cNvPicPr>
            <p:nvPr/>
          </p:nvPicPr>
          <p:blipFill>
            <a:blip r:embed="rId48"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173032698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4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
                                        </p:tgtEl>
                                      </p:cBhvr>
                                    </p:cmd>
                                  </p:childTnLst>
                                </p:cTn>
                              </p:par>
                            </p:childTnLst>
                          </p:cTn>
                        </p:par>
                      </p:childTnLst>
                    </p:cTn>
                  </p:par>
                </p:childTnLst>
              </p:cTn>
              <p:nextCondLst>
                <p:cond evt="onClick" delay="0">
                  <p:tgtEl>
                    <p:spTgt spid="2"/>
                  </p:tgtEl>
                </p:cond>
              </p:nextCondLst>
            </p:seq>
            <p:video>
              <p:cMediaNode vol="80000">
                <p:cTn id="12" fill="hold" display="0">
                  <p:stCondLst>
                    <p:cond delay="indefinite"/>
                  </p:stCondLst>
                </p:cTn>
                <p:tgtEl>
                  <p:spTgt spid="2"/>
                </p:tgtEl>
              </p:cMediaNode>
            </p:video>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71DAE6-8DFB-C63C-B352-BA3B0E6058FC}"/>
            </a:ext>
          </a:extLst>
        </p:cNvPr>
        <p:cNvGrpSpPr/>
        <p:nvPr/>
      </p:nvGrpSpPr>
      <p:grpSpPr>
        <a:xfrm>
          <a:off x="0" y="0"/>
          <a:ext cx="0" cy="0"/>
          <a:chOff x="0" y="0"/>
          <a:chExt cx="0" cy="0"/>
        </a:xfrm>
      </p:grpSpPr>
      <p:pic>
        <p:nvPicPr>
          <p:cNvPr id="7" name="Cart_Left_Unplugged">
            <a:hlinkClick r:id="" action="ppaction://media"/>
            <a:extLst>
              <a:ext uri="{FF2B5EF4-FFF2-40B4-BE49-F238E27FC236}">
                <a16:creationId xmlns:a16="http://schemas.microsoft.com/office/drawing/2014/main" id="{FE2E3574-6F7C-6252-31E7-C88C4538495A}"/>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760096" y="821035"/>
            <a:ext cx="10437048" cy="5870839"/>
          </a:xfrm>
          <a:prstGeom prst="rect">
            <a:avLst/>
          </a:prstGeom>
        </p:spPr>
      </p:pic>
      <p:pic>
        <p:nvPicPr>
          <p:cNvPr id="134" name="Picture 133">
            <a:extLst>
              <a:ext uri="{FF2B5EF4-FFF2-40B4-BE49-F238E27FC236}">
                <a16:creationId xmlns:a16="http://schemas.microsoft.com/office/drawing/2014/main" id="{A113EDE0-4F64-932C-C600-EB9D2D2959E9}"/>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35" name="Picture 134">
            <a:extLst>
              <a:ext uri="{FF2B5EF4-FFF2-40B4-BE49-F238E27FC236}">
                <a16:creationId xmlns:a16="http://schemas.microsoft.com/office/drawing/2014/main" id="{06D4AE6F-C89F-DA46-58D4-D54381DEB37C}"/>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36" name="Picture 135">
            <a:extLst>
              <a:ext uri="{FF2B5EF4-FFF2-40B4-BE49-F238E27FC236}">
                <a16:creationId xmlns:a16="http://schemas.microsoft.com/office/drawing/2014/main" id="{35027AC9-1BB8-1D29-CF61-BB775DB70E25}"/>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37" name="Picture 136">
            <a:extLst>
              <a:ext uri="{FF2B5EF4-FFF2-40B4-BE49-F238E27FC236}">
                <a16:creationId xmlns:a16="http://schemas.microsoft.com/office/drawing/2014/main" id="{7F797C64-36BF-801B-0046-8BF1DCDD2D8B}"/>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38" name="Picture 137">
            <a:extLst>
              <a:ext uri="{FF2B5EF4-FFF2-40B4-BE49-F238E27FC236}">
                <a16:creationId xmlns:a16="http://schemas.microsoft.com/office/drawing/2014/main" id="{4AAA649A-1643-9C8F-8CAA-70CFA3B520C9}"/>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39" name="Picture 138">
            <a:extLst>
              <a:ext uri="{FF2B5EF4-FFF2-40B4-BE49-F238E27FC236}">
                <a16:creationId xmlns:a16="http://schemas.microsoft.com/office/drawing/2014/main" id="{03C5D4B9-79D8-CFDB-5605-F9195F8FC67D}"/>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0" name="Picture 139">
            <a:extLst>
              <a:ext uri="{FF2B5EF4-FFF2-40B4-BE49-F238E27FC236}">
                <a16:creationId xmlns:a16="http://schemas.microsoft.com/office/drawing/2014/main" id="{BF7C7F6D-E533-E19B-F173-276BA3A0E5AA}"/>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1" name="Picture 140">
            <a:extLst>
              <a:ext uri="{FF2B5EF4-FFF2-40B4-BE49-F238E27FC236}">
                <a16:creationId xmlns:a16="http://schemas.microsoft.com/office/drawing/2014/main" id="{D9E90022-68C3-66C6-C78D-D5B3B0BFA427}"/>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2" name="Picture 141">
            <a:extLst>
              <a:ext uri="{FF2B5EF4-FFF2-40B4-BE49-F238E27FC236}">
                <a16:creationId xmlns:a16="http://schemas.microsoft.com/office/drawing/2014/main" id="{B6B9ABE8-5322-9E95-57E4-D2E916029293}"/>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3" name="Picture 142">
            <a:extLst>
              <a:ext uri="{FF2B5EF4-FFF2-40B4-BE49-F238E27FC236}">
                <a16:creationId xmlns:a16="http://schemas.microsoft.com/office/drawing/2014/main" id="{49B1E4E4-8010-ABC9-6FA5-1C88C6102A7C}"/>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4" name="Picture 143">
            <a:extLst>
              <a:ext uri="{FF2B5EF4-FFF2-40B4-BE49-F238E27FC236}">
                <a16:creationId xmlns:a16="http://schemas.microsoft.com/office/drawing/2014/main" id="{32C81CB3-D1E9-00E3-9588-051CDEC89666}"/>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5" name="Picture 144">
            <a:extLst>
              <a:ext uri="{FF2B5EF4-FFF2-40B4-BE49-F238E27FC236}">
                <a16:creationId xmlns:a16="http://schemas.microsoft.com/office/drawing/2014/main" id="{AA3B3729-B0CA-4E50-F984-4CE334A3B146}"/>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6" name="Picture 145">
            <a:extLst>
              <a:ext uri="{FF2B5EF4-FFF2-40B4-BE49-F238E27FC236}">
                <a16:creationId xmlns:a16="http://schemas.microsoft.com/office/drawing/2014/main" id="{E9FCC5C2-78E2-B810-F97B-F8A39C7E2E53}"/>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7" name="Picture 146">
            <a:extLst>
              <a:ext uri="{FF2B5EF4-FFF2-40B4-BE49-F238E27FC236}">
                <a16:creationId xmlns:a16="http://schemas.microsoft.com/office/drawing/2014/main" id="{6D148022-B996-81B2-D60F-AED856736E7F}"/>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8" name="Picture 147">
            <a:extLst>
              <a:ext uri="{FF2B5EF4-FFF2-40B4-BE49-F238E27FC236}">
                <a16:creationId xmlns:a16="http://schemas.microsoft.com/office/drawing/2014/main" id="{49614AF7-8998-6F00-32AC-712F5500F981}"/>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9" name="Picture 148">
            <a:extLst>
              <a:ext uri="{FF2B5EF4-FFF2-40B4-BE49-F238E27FC236}">
                <a16:creationId xmlns:a16="http://schemas.microsoft.com/office/drawing/2014/main" id="{5CB723CE-AC2C-AE19-0769-18BF219BB28E}"/>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0" name="Picture 149">
            <a:extLst>
              <a:ext uri="{FF2B5EF4-FFF2-40B4-BE49-F238E27FC236}">
                <a16:creationId xmlns:a16="http://schemas.microsoft.com/office/drawing/2014/main" id="{7301E1AE-6C5D-9CE3-CDFE-2DCD392147E1}"/>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1" name="Picture 150">
            <a:extLst>
              <a:ext uri="{FF2B5EF4-FFF2-40B4-BE49-F238E27FC236}">
                <a16:creationId xmlns:a16="http://schemas.microsoft.com/office/drawing/2014/main" id="{AF6959EE-F81F-C896-4DC9-73B50478BD0F}"/>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2" name="Picture 151">
            <a:extLst>
              <a:ext uri="{FF2B5EF4-FFF2-40B4-BE49-F238E27FC236}">
                <a16:creationId xmlns:a16="http://schemas.microsoft.com/office/drawing/2014/main" id="{D64914EC-C6A5-B27A-6592-391949D75E72}"/>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3" name="Picture 152">
            <a:extLst>
              <a:ext uri="{FF2B5EF4-FFF2-40B4-BE49-F238E27FC236}">
                <a16:creationId xmlns:a16="http://schemas.microsoft.com/office/drawing/2014/main" id="{194FD1B9-9FCF-78FB-88B5-3C65D11AA19E}"/>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sp>
        <p:nvSpPr>
          <p:cNvPr id="164" name="TextBox 163">
            <a:extLst>
              <a:ext uri="{FF2B5EF4-FFF2-40B4-BE49-F238E27FC236}">
                <a16:creationId xmlns:a16="http://schemas.microsoft.com/office/drawing/2014/main" id="{ACEF3B6F-F82A-1461-C927-4D40DAE331E3}"/>
              </a:ext>
            </a:extLst>
          </p:cNvPr>
          <p:cNvSpPr txBox="1"/>
          <p:nvPr/>
        </p:nvSpPr>
        <p:spPr>
          <a:xfrm>
            <a:off x="356196" y="1674887"/>
            <a:ext cx="2388972" cy="369332"/>
          </a:xfrm>
          <a:prstGeom prst="rect">
            <a:avLst/>
          </a:prstGeom>
          <a:noFill/>
        </p:spPr>
        <p:txBody>
          <a:bodyPr wrap="square" rtlCol="0">
            <a:spAutoFit/>
          </a:bodyPr>
          <a:lstStyle/>
          <a:p>
            <a:pPr algn="r"/>
            <a:r>
              <a:rPr lang="es-MX" dirty="0">
                <a:solidFill>
                  <a:srgbClr val="F47F26"/>
                </a:solidFill>
                <a:latin typeface="FRUTIGER LT 45 LIGHT" panose="02000503000000000000" pitchFamily="2" charset="0"/>
              </a:rPr>
              <a:t>Nuevas Mejoras</a:t>
            </a:r>
          </a:p>
        </p:txBody>
      </p:sp>
      <p:sp>
        <p:nvSpPr>
          <p:cNvPr id="165" name="TextBox 164">
            <a:extLst>
              <a:ext uri="{FF2B5EF4-FFF2-40B4-BE49-F238E27FC236}">
                <a16:creationId xmlns:a16="http://schemas.microsoft.com/office/drawing/2014/main" id="{DC30AF25-FAC2-D87F-0532-00161B2A8551}"/>
              </a:ext>
            </a:extLst>
          </p:cNvPr>
          <p:cNvSpPr txBox="1"/>
          <p:nvPr/>
        </p:nvSpPr>
        <p:spPr>
          <a:xfrm>
            <a:off x="356196" y="1370256"/>
            <a:ext cx="2388973" cy="400110"/>
          </a:xfrm>
          <a:prstGeom prst="rect">
            <a:avLst/>
          </a:prstGeom>
          <a:noFill/>
        </p:spPr>
        <p:txBody>
          <a:bodyPr wrap="square" rtlCol="0">
            <a:spAutoFit/>
          </a:bodyPr>
          <a:lstStyle/>
          <a:p>
            <a:pPr algn="r"/>
            <a:r>
              <a:rPr lang="en-US" sz="2000" dirty="0">
                <a:latin typeface="FRUTIGER LT 55 ROMAN" panose="02000503000000000000" pitchFamily="2" charset="0"/>
              </a:rPr>
              <a:t>DRX-Revolution</a:t>
            </a:r>
          </a:p>
        </p:txBody>
      </p:sp>
      <p:sp>
        <p:nvSpPr>
          <p:cNvPr id="177" name="Thank you Title">
            <a:extLst>
              <a:ext uri="{FF2B5EF4-FFF2-40B4-BE49-F238E27FC236}">
                <a16:creationId xmlns:a16="http://schemas.microsoft.com/office/drawing/2014/main" id="{C48A0971-3480-156D-D317-0C0E1AAD88F9}"/>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78" name="Why Us picture">
            <a:extLst>
              <a:ext uri="{FF2B5EF4-FFF2-40B4-BE49-F238E27FC236}">
                <a16:creationId xmlns:a16="http://schemas.microsoft.com/office/drawing/2014/main" id="{57C88697-1BDC-1E4B-8162-208E0CB66582}"/>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79" name="Our Portafolio text box">
            <a:extLst>
              <a:ext uri="{FF2B5EF4-FFF2-40B4-BE49-F238E27FC236}">
                <a16:creationId xmlns:a16="http://schemas.microsoft.com/office/drawing/2014/main" id="{8670FEFF-5D56-1923-38B6-C49D634D8AAC}"/>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81" name="Medical Imaging Title">
            <a:extLst>
              <a:ext uri="{FF2B5EF4-FFF2-40B4-BE49-F238E27FC236}">
                <a16:creationId xmlns:a16="http://schemas.microsoft.com/office/drawing/2014/main" id="{70834B61-6345-1B2B-1E73-F389F8767795}"/>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82" name="We Care Text">
            <a:extLst>
              <a:ext uri="{FF2B5EF4-FFF2-40B4-BE49-F238E27FC236}">
                <a16:creationId xmlns:a16="http://schemas.microsoft.com/office/drawing/2014/main" id="{98483860-9D71-E879-5BAC-0A6A1702D8DF}"/>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83" name="Thank you image">
            <a:extLst>
              <a:ext uri="{FF2B5EF4-FFF2-40B4-BE49-F238E27FC236}">
                <a16:creationId xmlns:a16="http://schemas.microsoft.com/office/drawing/2014/main" id="{549235A1-82CD-B216-6DEA-97855F5B47E3}"/>
              </a:ext>
            </a:extLst>
          </p:cNvPr>
          <p:cNvPicPr>
            <a:picLocks noChangeAspect="1"/>
          </p:cNvPicPr>
          <p:nvPr/>
        </p:nvPicPr>
        <p:blipFill>
          <a:blip r:embed="rId8"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84" name="PRINTING">
            <a:extLst>
              <a:ext uri="{FF2B5EF4-FFF2-40B4-BE49-F238E27FC236}">
                <a16:creationId xmlns:a16="http://schemas.microsoft.com/office/drawing/2014/main" id="{8C96BFFC-55CB-2D05-1C5E-A1DD28A64A22}"/>
              </a:ext>
            </a:extLst>
          </p:cNvPr>
          <p:cNvGrpSpPr/>
          <p:nvPr/>
        </p:nvGrpSpPr>
        <p:grpSpPr>
          <a:xfrm>
            <a:off x="-4150933" y="4208655"/>
            <a:ext cx="2263350" cy="1982042"/>
            <a:chOff x="9691837" y="4522498"/>
            <a:chExt cx="2263350" cy="1982042"/>
          </a:xfrm>
        </p:grpSpPr>
        <p:sp>
          <p:nvSpPr>
            <p:cNvPr id="185" name="Rectangulo Printing">
              <a:hlinkClick r:id="rId9" action="ppaction://hlinksldjump"/>
              <a:extLst>
                <a:ext uri="{FF2B5EF4-FFF2-40B4-BE49-F238E27FC236}">
                  <a16:creationId xmlns:a16="http://schemas.microsoft.com/office/drawing/2014/main" id="{633D1FF7-30FF-FF22-6CCE-6CFEE11A2BD4}"/>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6" name="TextBox Printing">
              <a:hlinkClick r:id="rId9" action="ppaction://hlinksldjump"/>
              <a:extLst>
                <a:ext uri="{FF2B5EF4-FFF2-40B4-BE49-F238E27FC236}">
                  <a16:creationId xmlns:a16="http://schemas.microsoft.com/office/drawing/2014/main" id="{6F40EA93-66A3-6325-78FA-6A332A4E070F}"/>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87" name="Prodcut image 5950">
              <a:hlinkClick r:id="rId9" action="ppaction://hlinksldjump"/>
              <a:extLst>
                <a:ext uri="{FF2B5EF4-FFF2-40B4-BE49-F238E27FC236}">
                  <a16:creationId xmlns:a16="http://schemas.microsoft.com/office/drawing/2014/main" id="{44179D2C-3C77-E00E-5F4A-023B680FCC8C}"/>
                </a:ext>
              </a:extLst>
            </p:cNvPr>
            <p:cNvPicPr>
              <a:picLocks noChangeAspect="1" noChangeArrowheads="1"/>
            </p:cNvPicPr>
            <p:nvPr/>
          </p:nvPicPr>
          <p:blipFill>
            <a:blip r:embed="rId10"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88" name="Vita Flex">
              <a:hlinkClick r:id="rId9" action="ppaction://hlinksldjump"/>
              <a:extLst>
                <a:ext uri="{FF2B5EF4-FFF2-40B4-BE49-F238E27FC236}">
                  <a16:creationId xmlns:a16="http://schemas.microsoft.com/office/drawing/2014/main" id="{7FD4C489-376B-7D70-AFC1-451FE5982051}"/>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93" name="RISE">
            <a:extLst>
              <a:ext uri="{FF2B5EF4-FFF2-40B4-BE49-F238E27FC236}">
                <a16:creationId xmlns:a16="http://schemas.microsoft.com/office/drawing/2014/main" id="{314749F5-289C-DED0-5002-1EAB3C8AEF9A}"/>
              </a:ext>
            </a:extLst>
          </p:cNvPr>
          <p:cNvGrpSpPr/>
          <p:nvPr/>
        </p:nvGrpSpPr>
        <p:grpSpPr>
          <a:xfrm>
            <a:off x="-11285110" y="4208655"/>
            <a:ext cx="2042338" cy="1982042"/>
            <a:chOff x="3870208" y="4306822"/>
            <a:chExt cx="2042338" cy="1982042"/>
          </a:xfrm>
        </p:grpSpPr>
        <p:grpSp>
          <p:nvGrpSpPr>
            <p:cNvPr id="194" name="RISE">
              <a:extLst>
                <a:ext uri="{FF2B5EF4-FFF2-40B4-BE49-F238E27FC236}">
                  <a16:creationId xmlns:a16="http://schemas.microsoft.com/office/drawing/2014/main" id="{6A94F3CA-9E08-43DC-DFE9-5388D3AAB086}"/>
                </a:ext>
              </a:extLst>
            </p:cNvPr>
            <p:cNvGrpSpPr/>
            <p:nvPr/>
          </p:nvGrpSpPr>
          <p:grpSpPr>
            <a:xfrm>
              <a:off x="3870208" y="4306822"/>
              <a:ext cx="2042338" cy="1982042"/>
              <a:chOff x="2933238" y="4372963"/>
              <a:chExt cx="2042338" cy="1982042"/>
            </a:xfrm>
          </p:grpSpPr>
          <p:sp>
            <p:nvSpPr>
              <p:cNvPr id="196" name="Rectangulo Rise">
                <a:hlinkClick r:id="rId12" action="ppaction://hlinksldjump"/>
                <a:extLst>
                  <a:ext uri="{FF2B5EF4-FFF2-40B4-BE49-F238E27FC236}">
                    <a16:creationId xmlns:a16="http://schemas.microsoft.com/office/drawing/2014/main" id="{2FFFDEB6-F501-EB70-DEB1-10B203C3A9DD}"/>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97" name="TextBox Rise">
                <a:hlinkClick r:id="rId12" action="ppaction://hlinksldjump"/>
                <a:extLst>
                  <a:ext uri="{FF2B5EF4-FFF2-40B4-BE49-F238E27FC236}">
                    <a16:creationId xmlns:a16="http://schemas.microsoft.com/office/drawing/2014/main" id="{2BE8101A-F2E9-F3F8-0E8C-3A1C45113D2C}"/>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95" name="Picture 194">
              <a:hlinkClick r:id="rId12" action="ppaction://hlinksldjump"/>
              <a:extLst>
                <a:ext uri="{FF2B5EF4-FFF2-40B4-BE49-F238E27FC236}">
                  <a16:creationId xmlns:a16="http://schemas.microsoft.com/office/drawing/2014/main" id="{3E148D71-B957-A87D-768F-CDD81D4501AF}"/>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98" name="REVOLUTION">
            <a:extLst>
              <a:ext uri="{FF2B5EF4-FFF2-40B4-BE49-F238E27FC236}">
                <a16:creationId xmlns:a16="http://schemas.microsoft.com/office/drawing/2014/main" id="{D60E59C7-1C52-F56F-12DF-4AA4D31AF71A}"/>
              </a:ext>
            </a:extLst>
          </p:cNvPr>
          <p:cNvGrpSpPr/>
          <p:nvPr/>
        </p:nvGrpSpPr>
        <p:grpSpPr>
          <a:xfrm>
            <a:off x="-14975241" y="4203612"/>
            <a:ext cx="2062983" cy="1992129"/>
            <a:chOff x="612262" y="4383050"/>
            <a:chExt cx="2062983" cy="1992129"/>
          </a:xfrm>
        </p:grpSpPr>
        <p:sp>
          <p:nvSpPr>
            <p:cNvPr id="199" name="Rectangulo Revolution">
              <a:hlinkClick r:id="rId14" action="ppaction://hlinksldjump"/>
              <a:extLst>
                <a:ext uri="{FF2B5EF4-FFF2-40B4-BE49-F238E27FC236}">
                  <a16:creationId xmlns:a16="http://schemas.microsoft.com/office/drawing/2014/main" id="{2F6557E1-D915-7659-5E3C-3E924E022769}"/>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200" name="Prodcut image Revolution">
              <a:hlinkClick r:id="rId14" action="ppaction://hlinksldjump"/>
              <a:extLst>
                <a:ext uri="{FF2B5EF4-FFF2-40B4-BE49-F238E27FC236}">
                  <a16:creationId xmlns:a16="http://schemas.microsoft.com/office/drawing/2014/main" id="{B34306A3-D53C-B4F3-8F92-3AC87C48C41B}"/>
                </a:ext>
              </a:extLst>
            </p:cNvPr>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201" name="TextBox Revolution">
              <a:hlinkClick r:id="rId14" action="ppaction://hlinksldjump"/>
              <a:extLst>
                <a:ext uri="{FF2B5EF4-FFF2-40B4-BE49-F238E27FC236}">
                  <a16:creationId xmlns:a16="http://schemas.microsoft.com/office/drawing/2014/main" id="{F3780448-8523-7120-B0F3-BE55714730A6}"/>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202" name="EXCEL">
            <a:extLst>
              <a:ext uri="{FF2B5EF4-FFF2-40B4-BE49-F238E27FC236}">
                <a16:creationId xmlns:a16="http://schemas.microsoft.com/office/drawing/2014/main" id="{7BDDE890-5D9C-B563-9BDB-71E776B3137E}"/>
              </a:ext>
            </a:extLst>
          </p:cNvPr>
          <p:cNvGrpSpPr/>
          <p:nvPr/>
        </p:nvGrpSpPr>
        <p:grpSpPr>
          <a:xfrm>
            <a:off x="26541013" y="1885505"/>
            <a:ext cx="2057103" cy="1982042"/>
            <a:chOff x="9706418" y="2036246"/>
            <a:chExt cx="2057103" cy="1982042"/>
          </a:xfrm>
        </p:grpSpPr>
        <p:sp>
          <p:nvSpPr>
            <p:cNvPr id="203" name="Rectangulo Excel">
              <a:hlinkClick r:id="rId16" action="ppaction://hlinksldjump"/>
              <a:extLst>
                <a:ext uri="{FF2B5EF4-FFF2-40B4-BE49-F238E27FC236}">
                  <a16:creationId xmlns:a16="http://schemas.microsoft.com/office/drawing/2014/main" id="{E196F3E3-FA37-DE17-28CB-2AB290A26CC3}"/>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4" name="TextBox Excel">
              <a:hlinkClick r:id="rId16" action="ppaction://hlinksldjump"/>
              <a:extLst>
                <a:ext uri="{FF2B5EF4-FFF2-40B4-BE49-F238E27FC236}">
                  <a16:creationId xmlns:a16="http://schemas.microsoft.com/office/drawing/2014/main" id="{581D39E2-8930-CD9A-5BBF-75F24A9D3299}"/>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205" name="Product image Excel">
              <a:hlinkClick r:id="rId16" action="ppaction://hlinksldjump"/>
              <a:extLst>
                <a:ext uri="{FF2B5EF4-FFF2-40B4-BE49-F238E27FC236}">
                  <a16:creationId xmlns:a16="http://schemas.microsoft.com/office/drawing/2014/main" id="{B7497E7D-C069-7747-3EA0-7498B3966F05}"/>
                </a:ext>
              </a:extLst>
            </p:cNvPr>
            <p:cNvPicPr>
              <a:picLocks noChangeAspect="1"/>
            </p:cNvPicPr>
            <p:nvPr/>
          </p:nvPicPr>
          <p:blipFill>
            <a:blip r:embed="rId17"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206" name="COMPAS OTC">
            <a:extLst>
              <a:ext uri="{FF2B5EF4-FFF2-40B4-BE49-F238E27FC236}">
                <a16:creationId xmlns:a16="http://schemas.microsoft.com/office/drawing/2014/main" id="{6FDAF4B6-2886-7529-F06A-A4188B824B5A}"/>
              </a:ext>
            </a:extLst>
          </p:cNvPr>
          <p:cNvGrpSpPr/>
          <p:nvPr/>
        </p:nvGrpSpPr>
        <p:grpSpPr>
          <a:xfrm>
            <a:off x="22389051" y="1885505"/>
            <a:ext cx="2042338" cy="1982042"/>
            <a:chOff x="5078285" y="2036246"/>
            <a:chExt cx="2042338" cy="1982042"/>
          </a:xfrm>
        </p:grpSpPr>
        <p:sp>
          <p:nvSpPr>
            <p:cNvPr id="207" name="Rectangulo Compas OTC">
              <a:hlinkClick r:id="rId18" action="ppaction://hlinksldjump"/>
              <a:extLst>
                <a:ext uri="{FF2B5EF4-FFF2-40B4-BE49-F238E27FC236}">
                  <a16:creationId xmlns:a16="http://schemas.microsoft.com/office/drawing/2014/main" id="{C3CBF01C-AC7F-E05E-3C98-2B8AE4E0DD15}"/>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8" name="TextBox Compass OTC">
              <a:hlinkClick r:id="rId18" action="ppaction://hlinksldjump"/>
              <a:extLst>
                <a:ext uri="{FF2B5EF4-FFF2-40B4-BE49-F238E27FC236}">
                  <a16:creationId xmlns:a16="http://schemas.microsoft.com/office/drawing/2014/main" id="{D5579649-6D5C-3A63-5158-7CC5782FB7FE}"/>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209" name="Product image Compass OTC">
              <a:hlinkClick r:id="rId18" action="ppaction://hlinksldjump"/>
              <a:extLst>
                <a:ext uri="{FF2B5EF4-FFF2-40B4-BE49-F238E27FC236}">
                  <a16:creationId xmlns:a16="http://schemas.microsoft.com/office/drawing/2014/main" id="{175E81C7-9122-0227-4E86-3CD3C494B4FF}"/>
                </a:ext>
              </a:extLst>
            </p:cNvPr>
            <p:cNvPicPr>
              <a:picLocks noChangeAspect="1"/>
            </p:cNvPicPr>
            <p:nvPr/>
          </p:nvPicPr>
          <p:blipFill rotWithShape="1">
            <a:blip r:embed="rId19"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210" name="COMPASS FMT">
            <a:extLst>
              <a:ext uri="{FF2B5EF4-FFF2-40B4-BE49-F238E27FC236}">
                <a16:creationId xmlns:a16="http://schemas.microsoft.com/office/drawing/2014/main" id="{9C2105EF-144B-AEFD-FC99-0AE726B82BD0}"/>
              </a:ext>
            </a:extLst>
          </p:cNvPr>
          <p:cNvGrpSpPr/>
          <p:nvPr/>
        </p:nvGrpSpPr>
        <p:grpSpPr>
          <a:xfrm>
            <a:off x="18200403" y="1885505"/>
            <a:ext cx="2042338" cy="1982042"/>
            <a:chOff x="2774521" y="2046333"/>
            <a:chExt cx="2042338" cy="1982042"/>
          </a:xfrm>
        </p:grpSpPr>
        <p:grpSp>
          <p:nvGrpSpPr>
            <p:cNvPr id="211" name="Group 210">
              <a:extLst>
                <a:ext uri="{FF2B5EF4-FFF2-40B4-BE49-F238E27FC236}">
                  <a16:creationId xmlns:a16="http://schemas.microsoft.com/office/drawing/2014/main" id="{E2675CF4-FF7C-14E0-E040-E57D6813E5F9}"/>
                </a:ext>
              </a:extLst>
            </p:cNvPr>
            <p:cNvGrpSpPr/>
            <p:nvPr/>
          </p:nvGrpSpPr>
          <p:grpSpPr>
            <a:xfrm>
              <a:off x="2774521" y="2046333"/>
              <a:ext cx="2042338" cy="1982042"/>
              <a:chOff x="2774521" y="2046333"/>
              <a:chExt cx="2042338" cy="1982042"/>
            </a:xfrm>
          </p:grpSpPr>
          <p:sp>
            <p:nvSpPr>
              <p:cNvPr id="213" name="Rectangulo Horizon">
                <a:hlinkClick r:id="rId20" action="ppaction://hlinksldjump"/>
                <a:extLst>
                  <a:ext uri="{FF2B5EF4-FFF2-40B4-BE49-F238E27FC236}">
                    <a16:creationId xmlns:a16="http://schemas.microsoft.com/office/drawing/2014/main" id="{2A72DB65-156F-6FD0-1F23-6C535CCB8A1C}"/>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14" name="TextBox Compass FMT">
                <a:hlinkClick r:id="rId20" action="ppaction://hlinksldjump"/>
                <a:extLst>
                  <a:ext uri="{FF2B5EF4-FFF2-40B4-BE49-F238E27FC236}">
                    <a16:creationId xmlns:a16="http://schemas.microsoft.com/office/drawing/2014/main" id="{81DF23A1-6C44-164C-6893-4B6CE782FBAD}"/>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212" name="Picture 211">
              <a:hlinkClick r:id="rId20" action="ppaction://hlinksldjump"/>
              <a:extLst>
                <a:ext uri="{FF2B5EF4-FFF2-40B4-BE49-F238E27FC236}">
                  <a16:creationId xmlns:a16="http://schemas.microsoft.com/office/drawing/2014/main" id="{A737ED1E-7964-1D13-5D37-F0AE9A6D51F7}"/>
                </a:ext>
              </a:extLst>
            </p:cNvPr>
            <p:cNvPicPr>
              <a:picLocks noChangeAspect="1"/>
            </p:cNvPicPr>
            <p:nvPr/>
          </p:nvPicPr>
          <p:blipFill rotWithShape="1">
            <a:blip r:embed="rId21"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215" name="HORIZON">
            <a:extLst>
              <a:ext uri="{FF2B5EF4-FFF2-40B4-BE49-F238E27FC236}">
                <a16:creationId xmlns:a16="http://schemas.microsoft.com/office/drawing/2014/main" id="{2DC6892A-8689-9A20-5B9B-A3D4574E6786}"/>
              </a:ext>
            </a:extLst>
          </p:cNvPr>
          <p:cNvGrpSpPr/>
          <p:nvPr/>
        </p:nvGrpSpPr>
        <p:grpSpPr>
          <a:xfrm>
            <a:off x="14110573" y="1885505"/>
            <a:ext cx="2062983" cy="1982042"/>
            <a:chOff x="443243" y="2046333"/>
            <a:chExt cx="2062983" cy="1982042"/>
          </a:xfrm>
        </p:grpSpPr>
        <p:sp>
          <p:nvSpPr>
            <p:cNvPr id="216" name="Rectangulo Horizon">
              <a:hlinkClick r:id="rId22" action="ppaction://hlinksldjump"/>
              <a:extLst>
                <a:ext uri="{FF2B5EF4-FFF2-40B4-BE49-F238E27FC236}">
                  <a16:creationId xmlns:a16="http://schemas.microsoft.com/office/drawing/2014/main" id="{9F92F281-99F0-2720-4773-A10488FC2559}"/>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17" name="TextBox Horizon">
              <a:hlinkClick r:id="rId22" action="ppaction://hlinksldjump"/>
              <a:extLst>
                <a:ext uri="{FF2B5EF4-FFF2-40B4-BE49-F238E27FC236}">
                  <a16:creationId xmlns:a16="http://schemas.microsoft.com/office/drawing/2014/main" id="{2E5B579B-FD71-80B3-E24B-60BE7C523101}"/>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218" name="Product image Horizon">
              <a:hlinkClick r:id="rId22" action="ppaction://hlinksldjump"/>
              <a:extLst>
                <a:ext uri="{FF2B5EF4-FFF2-40B4-BE49-F238E27FC236}">
                  <a16:creationId xmlns:a16="http://schemas.microsoft.com/office/drawing/2014/main" id="{7D63E1B1-560F-67E3-7E4E-583C83214600}"/>
                </a:ext>
              </a:extLst>
            </p:cNvPr>
            <p:cNvPicPr>
              <a:picLocks noChangeAspect="1"/>
            </p:cNvPicPr>
            <p:nvPr/>
          </p:nvPicPr>
          <p:blipFill rotWithShape="1">
            <a:blip r:embed="rId23"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grpSp>
        <p:nvGrpSpPr>
          <p:cNvPr id="219" name="Tech Specs Height">
            <a:extLst>
              <a:ext uri="{FF2B5EF4-FFF2-40B4-BE49-F238E27FC236}">
                <a16:creationId xmlns:a16="http://schemas.microsoft.com/office/drawing/2014/main" id="{27000342-AFD0-0207-AF48-4AE131BC9E58}"/>
              </a:ext>
            </a:extLst>
          </p:cNvPr>
          <p:cNvGrpSpPr/>
          <p:nvPr/>
        </p:nvGrpSpPr>
        <p:grpSpPr>
          <a:xfrm>
            <a:off x="-5313684" y="2332673"/>
            <a:ext cx="3897673" cy="338554"/>
            <a:chOff x="-20593" y="2332673"/>
            <a:chExt cx="3897673" cy="338554"/>
          </a:xfrm>
        </p:grpSpPr>
        <p:sp>
          <p:nvSpPr>
            <p:cNvPr id="220" name="TextBox 219">
              <a:hlinkClick r:id="rId24" action="ppaction://hlinksldjump"/>
              <a:extLst>
                <a:ext uri="{FF2B5EF4-FFF2-40B4-BE49-F238E27FC236}">
                  <a16:creationId xmlns:a16="http://schemas.microsoft.com/office/drawing/2014/main" id="{96A93F01-3547-7A60-6C71-F7E41980F669}"/>
                </a:ext>
              </a:extLst>
            </p:cNvPr>
            <p:cNvSpPr txBox="1"/>
            <p:nvPr/>
          </p:nvSpPr>
          <p:spPr>
            <a:xfrm>
              <a:off x="2105234" y="2332673"/>
              <a:ext cx="1771846"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Altura</a:t>
              </a:r>
            </a:p>
          </p:txBody>
        </p:sp>
        <p:sp>
          <p:nvSpPr>
            <p:cNvPr id="221" name="TextBox 220">
              <a:extLst>
                <a:ext uri="{FF2B5EF4-FFF2-40B4-BE49-F238E27FC236}">
                  <a16:creationId xmlns:a16="http://schemas.microsoft.com/office/drawing/2014/main" id="{EF1A4B7F-3DF5-ED81-7190-2181E25A0ABA}"/>
                </a:ext>
              </a:extLst>
            </p:cNvPr>
            <p:cNvSpPr txBox="1"/>
            <p:nvPr/>
          </p:nvSpPr>
          <p:spPr>
            <a:xfrm>
              <a:off x="-20593" y="2332673"/>
              <a:ext cx="2088262"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54.72 - 81.00 in</a:t>
              </a:r>
            </a:p>
          </p:txBody>
        </p:sp>
      </p:grpSp>
      <p:grpSp>
        <p:nvGrpSpPr>
          <p:cNvPr id="222" name="Tech Specs Arm">
            <a:extLst>
              <a:ext uri="{FF2B5EF4-FFF2-40B4-BE49-F238E27FC236}">
                <a16:creationId xmlns:a16="http://schemas.microsoft.com/office/drawing/2014/main" id="{449C5B35-B6C1-D2B1-398B-3C3403D60A46}"/>
              </a:ext>
            </a:extLst>
          </p:cNvPr>
          <p:cNvGrpSpPr/>
          <p:nvPr/>
        </p:nvGrpSpPr>
        <p:grpSpPr>
          <a:xfrm>
            <a:off x="-5608319" y="2786640"/>
            <a:ext cx="4213513" cy="338554"/>
            <a:chOff x="-20593" y="2786640"/>
            <a:chExt cx="4213513" cy="338554"/>
          </a:xfrm>
        </p:grpSpPr>
        <p:sp>
          <p:nvSpPr>
            <p:cNvPr id="223" name="TextBox 222">
              <a:hlinkClick r:id="rId25" action="ppaction://hlinksldjump"/>
              <a:extLst>
                <a:ext uri="{FF2B5EF4-FFF2-40B4-BE49-F238E27FC236}">
                  <a16:creationId xmlns:a16="http://schemas.microsoft.com/office/drawing/2014/main" id="{5634AB79-D801-FD02-B5D7-260C42E13214}"/>
                </a:ext>
              </a:extLst>
            </p:cNvPr>
            <p:cNvSpPr txBox="1"/>
            <p:nvPr/>
          </p:nvSpPr>
          <p:spPr>
            <a:xfrm>
              <a:off x="2105234" y="2786640"/>
              <a:ext cx="2087686"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Extensión del brazo</a:t>
              </a:r>
            </a:p>
          </p:txBody>
        </p:sp>
        <p:sp>
          <p:nvSpPr>
            <p:cNvPr id="224" name="TextBox 223">
              <a:extLst>
                <a:ext uri="{FF2B5EF4-FFF2-40B4-BE49-F238E27FC236}">
                  <a16:creationId xmlns:a16="http://schemas.microsoft.com/office/drawing/2014/main" id="{CBCD4E94-E959-CE45-57A7-627328244AC7}"/>
                </a:ext>
              </a:extLst>
            </p:cNvPr>
            <p:cNvSpPr txBox="1"/>
            <p:nvPr/>
          </p:nvSpPr>
          <p:spPr>
            <a:xfrm>
              <a:off x="-20593" y="2786640"/>
              <a:ext cx="2088261"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52.8 in</a:t>
              </a:r>
            </a:p>
          </p:txBody>
        </p:sp>
      </p:grpSp>
      <p:sp>
        <p:nvSpPr>
          <p:cNvPr id="225" name="Subtitle Tech Specs">
            <a:extLst>
              <a:ext uri="{FF2B5EF4-FFF2-40B4-BE49-F238E27FC236}">
                <a16:creationId xmlns:a16="http://schemas.microsoft.com/office/drawing/2014/main" id="{7D9AE1FD-58FB-CDE3-F224-7AB208D0772C}"/>
              </a:ext>
            </a:extLst>
          </p:cNvPr>
          <p:cNvSpPr txBox="1"/>
          <p:nvPr/>
        </p:nvSpPr>
        <p:spPr>
          <a:xfrm>
            <a:off x="-3204446" y="1841615"/>
            <a:ext cx="2633726" cy="307777"/>
          </a:xfrm>
          <a:prstGeom prst="rect">
            <a:avLst/>
          </a:prstGeom>
          <a:noFill/>
        </p:spPr>
        <p:txBody>
          <a:bodyPr wrap="square" rtlCol="0">
            <a:spAutoFit/>
          </a:bodyPr>
          <a:lstStyle/>
          <a:p>
            <a:r>
              <a:rPr lang="es-MX" sz="1400" dirty="0">
                <a:solidFill>
                  <a:srgbClr val="F47F26"/>
                </a:solidFill>
                <a:latin typeface="FRUTIGER LT 45 LIGHT" panose="02000503000000000000" pitchFamily="2" charset="0"/>
              </a:rPr>
              <a:t>Especificaciones Técnicas</a:t>
            </a:r>
          </a:p>
        </p:txBody>
      </p:sp>
      <p:sp>
        <p:nvSpPr>
          <p:cNvPr id="241" name="Subtitler Features">
            <a:extLst>
              <a:ext uri="{FF2B5EF4-FFF2-40B4-BE49-F238E27FC236}">
                <a16:creationId xmlns:a16="http://schemas.microsoft.com/office/drawing/2014/main" id="{B02147FD-7112-C7FD-38CE-F1723A94C5B5}"/>
              </a:ext>
            </a:extLst>
          </p:cNvPr>
          <p:cNvSpPr txBox="1"/>
          <p:nvPr/>
        </p:nvSpPr>
        <p:spPr>
          <a:xfrm>
            <a:off x="13639914" y="942823"/>
            <a:ext cx="2230572" cy="400110"/>
          </a:xfrm>
          <a:prstGeom prst="rect">
            <a:avLst/>
          </a:prstGeom>
          <a:noFill/>
        </p:spPr>
        <p:txBody>
          <a:bodyPr wrap="square" rtlCol="0">
            <a:spAutoFit/>
          </a:bodyPr>
          <a:lstStyle/>
          <a:p>
            <a:pPr algn="r"/>
            <a:r>
              <a:rPr lang="es-MX" sz="2000" dirty="0">
                <a:solidFill>
                  <a:srgbClr val="F47F26"/>
                </a:solidFill>
                <a:latin typeface="FRUTIGER LT 45 LIGHT" panose="02000503000000000000" pitchFamily="2" charset="0"/>
              </a:rPr>
              <a:t>Características</a:t>
            </a:r>
          </a:p>
        </p:txBody>
      </p:sp>
      <p:sp>
        <p:nvSpPr>
          <p:cNvPr id="242" name="Subtitle Benefits">
            <a:extLst>
              <a:ext uri="{FF2B5EF4-FFF2-40B4-BE49-F238E27FC236}">
                <a16:creationId xmlns:a16="http://schemas.microsoft.com/office/drawing/2014/main" id="{00CA80BA-A13B-BA82-FF81-147B67302C66}"/>
              </a:ext>
            </a:extLst>
          </p:cNvPr>
          <p:cNvSpPr txBox="1"/>
          <p:nvPr/>
        </p:nvSpPr>
        <p:spPr>
          <a:xfrm>
            <a:off x="-3878210" y="1488026"/>
            <a:ext cx="2716832" cy="400110"/>
          </a:xfrm>
          <a:prstGeom prst="rect">
            <a:avLst/>
          </a:prstGeom>
          <a:noFill/>
        </p:spPr>
        <p:txBody>
          <a:bodyPr wrap="square" rtlCol="0">
            <a:spAutoFit/>
          </a:bodyPr>
          <a:lstStyle/>
          <a:p>
            <a:pPr algn="ctr"/>
            <a:r>
              <a:rPr lang="es-MX" sz="2000">
                <a:solidFill>
                  <a:srgbClr val="F68025"/>
                </a:solidFill>
                <a:latin typeface="FRUTIGER LT 45 LIGHT" panose="02000503000000000000" pitchFamily="2" charset="0"/>
              </a:rPr>
              <a:t>Beneficios</a:t>
            </a:r>
          </a:p>
        </p:txBody>
      </p:sp>
      <p:sp>
        <p:nvSpPr>
          <p:cNvPr id="243" name="Subtitle Photo Gallery">
            <a:extLst>
              <a:ext uri="{FF2B5EF4-FFF2-40B4-BE49-F238E27FC236}">
                <a16:creationId xmlns:a16="http://schemas.microsoft.com/office/drawing/2014/main" id="{2496F020-A494-6689-52B9-87AD1819F30D}"/>
              </a:ext>
            </a:extLst>
          </p:cNvPr>
          <p:cNvSpPr txBox="1"/>
          <p:nvPr/>
        </p:nvSpPr>
        <p:spPr>
          <a:xfrm>
            <a:off x="14131697" y="590549"/>
            <a:ext cx="3786875"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244" name="Subtitle Fun Fact">
            <a:extLst>
              <a:ext uri="{FF2B5EF4-FFF2-40B4-BE49-F238E27FC236}">
                <a16:creationId xmlns:a16="http://schemas.microsoft.com/office/drawing/2014/main" id="{9B80C6F1-56FD-F878-1C15-645869ACB250}"/>
              </a:ext>
            </a:extLst>
          </p:cNvPr>
          <p:cNvSpPr txBox="1"/>
          <p:nvPr/>
        </p:nvSpPr>
        <p:spPr>
          <a:xfrm>
            <a:off x="-4450204" y="974752"/>
            <a:ext cx="3247793" cy="523220"/>
          </a:xfrm>
          <a:prstGeom prst="rect">
            <a:avLst/>
          </a:prstGeom>
          <a:noFill/>
        </p:spPr>
        <p:txBody>
          <a:bodyPr wrap="square" rtlCol="0">
            <a:spAutoFit/>
          </a:bodyPr>
          <a:lstStyle/>
          <a:p>
            <a:pPr algn="r"/>
            <a:r>
              <a:rPr lang="en-US" sz="2800" dirty="0">
                <a:latin typeface="FRUTIGER LT 45 LIGHT" panose="02000503000000000000" pitchFamily="2" charset="0"/>
              </a:rPr>
              <a:t>Dato Curioso</a:t>
            </a:r>
          </a:p>
        </p:txBody>
      </p:sp>
      <p:sp>
        <p:nvSpPr>
          <p:cNvPr id="245" name="Subtitle Detector Compatibility">
            <a:extLst>
              <a:ext uri="{FF2B5EF4-FFF2-40B4-BE49-F238E27FC236}">
                <a16:creationId xmlns:a16="http://schemas.microsoft.com/office/drawing/2014/main" id="{E62E8BA2-ECEE-AA28-CF1F-6E779699D356}"/>
              </a:ext>
            </a:extLst>
          </p:cNvPr>
          <p:cNvSpPr txBox="1"/>
          <p:nvPr/>
        </p:nvSpPr>
        <p:spPr>
          <a:xfrm>
            <a:off x="14131697" y="293024"/>
            <a:ext cx="4772896"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Compatibilidad de Detectores</a:t>
            </a:r>
          </a:p>
        </p:txBody>
      </p:sp>
      <p:sp>
        <p:nvSpPr>
          <p:cNvPr id="246" name="Features 1">
            <a:hlinkClick r:id="rId26" action="ppaction://hlinksldjump"/>
            <a:extLst>
              <a:ext uri="{FF2B5EF4-FFF2-40B4-BE49-F238E27FC236}">
                <a16:creationId xmlns:a16="http://schemas.microsoft.com/office/drawing/2014/main" id="{5C3B0DD5-8B1E-F52D-5E14-D5A2F6BA02FD}"/>
              </a:ext>
            </a:extLst>
          </p:cNvPr>
          <p:cNvSpPr txBox="1"/>
          <p:nvPr/>
        </p:nvSpPr>
        <p:spPr>
          <a:xfrm>
            <a:off x="14399801" y="2252793"/>
            <a:ext cx="3594988" cy="369332"/>
          </a:xfrm>
          <a:prstGeom prst="rect">
            <a:avLst/>
          </a:prstGeom>
          <a:solidFill>
            <a:srgbClr val="F47F26"/>
          </a:solidFill>
          <a:ln>
            <a:noFill/>
          </a:ln>
        </p:spPr>
        <p:txBody>
          <a:bodyPr wrap="square" rtlCol="0">
            <a:spAutoFit/>
          </a:bodyPr>
          <a:lstStyle/>
          <a:p>
            <a:r>
              <a:rPr lang="es-ES" sz="1800" dirty="0">
                <a:solidFill>
                  <a:schemeClr val="bg1"/>
                </a:solidFill>
                <a:latin typeface="FRUTIGER LT 45 LIGHT" panose="02000503000000000000" pitchFamily="2" charset="0"/>
              </a:rPr>
              <a:t>Manejo desde el Cabezal del Tubo</a:t>
            </a:r>
            <a:endParaRPr lang="en-MX" sz="1800" dirty="0">
              <a:solidFill>
                <a:schemeClr val="bg1"/>
              </a:solidFill>
              <a:latin typeface="FRUTIGER LT 45 LIGHT" panose="02000503000000000000" pitchFamily="2" charset="0"/>
            </a:endParaRPr>
          </a:p>
        </p:txBody>
      </p:sp>
      <p:sp>
        <p:nvSpPr>
          <p:cNvPr id="247" name="Feature 2">
            <a:hlinkClick r:id="rId27" action="ppaction://hlinksldjump"/>
            <a:extLst>
              <a:ext uri="{FF2B5EF4-FFF2-40B4-BE49-F238E27FC236}">
                <a16:creationId xmlns:a16="http://schemas.microsoft.com/office/drawing/2014/main" id="{5B896ACA-EBF2-330F-A9F3-919BEBFCD7E2}"/>
              </a:ext>
            </a:extLst>
          </p:cNvPr>
          <p:cNvSpPr txBox="1"/>
          <p:nvPr/>
        </p:nvSpPr>
        <p:spPr>
          <a:xfrm>
            <a:off x="14399801" y="2668984"/>
            <a:ext cx="3594988"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Flujo de Trabajo</a:t>
            </a:r>
            <a:endParaRPr lang="en-MX">
              <a:solidFill>
                <a:schemeClr val="bg1"/>
              </a:solidFill>
              <a:latin typeface="FRUTIGER LT 45 LIGHT" panose="02000503000000000000" pitchFamily="2" charset="0"/>
            </a:endParaRPr>
          </a:p>
        </p:txBody>
      </p:sp>
      <p:sp>
        <p:nvSpPr>
          <p:cNvPr id="248" name="Feature 3">
            <a:hlinkClick r:id="rId28" action="ppaction://hlinksldjump"/>
            <a:extLst>
              <a:ext uri="{FF2B5EF4-FFF2-40B4-BE49-F238E27FC236}">
                <a16:creationId xmlns:a16="http://schemas.microsoft.com/office/drawing/2014/main" id="{401A595C-8CB5-1E7F-1592-3160856DA9A4}"/>
              </a:ext>
            </a:extLst>
          </p:cNvPr>
          <p:cNvSpPr txBox="1"/>
          <p:nvPr/>
        </p:nvSpPr>
        <p:spPr>
          <a:xfrm>
            <a:off x="14399801" y="3338093"/>
            <a:ext cx="3594988" cy="369332"/>
          </a:xfrm>
          <a:prstGeom prst="rect">
            <a:avLst/>
          </a:prstGeom>
          <a:solidFill>
            <a:srgbClr val="F47F26"/>
          </a:solidFill>
          <a:ln>
            <a:noFill/>
          </a:ln>
        </p:spPr>
        <p:txBody>
          <a:bodyPr wrap="square" rtlCol="0">
            <a:spAutoFit/>
          </a:bodyPr>
          <a:lstStyle/>
          <a:p>
            <a:r>
              <a:rPr lang="es-ES">
                <a:solidFill>
                  <a:schemeClr val="bg1"/>
                </a:solidFill>
                <a:latin typeface="FRUTIGER LT 45 LIGHT" panose="02000503000000000000" pitchFamily="2" charset="0"/>
              </a:rPr>
              <a:t>DRX-</a:t>
            </a:r>
            <a:r>
              <a:rPr lang="es-ES" err="1">
                <a:solidFill>
                  <a:schemeClr val="bg1"/>
                </a:solidFill>
                <a:latin typeface="FRUTIGER LT 45 LIGHT" panose="02000503000000000000" pitchFamily="2" charset="0"/>
              </a:rPr>
              <a:t>Revolution</a:t>
            </a:r>
            <a:r>
              <a:rPr lang="es-ES">
                <a:solidFill>
                  <a:schemeClr val="bg1"/>
                </a:solidFill>
                <a:latin typeface="FRUTIGER LT 45 LIGHT" panose="02000503000000000000" pitchFamily="2" charset="0"/>
              </a:rPr>
              <a:t> con DRX-LC</a:t>
            </a:r>
            <a:endParaRPr lang="en-MX">
              <a:solidFill>
                <a:schemeClr val="bg1"/>
              </a:solidFill>
              <a:latin typeface="FRUTIGER LT 45 LIGHT" panose="02000503000000000000" pitchFamily="2" charset="0"/>
            </a:endParaRPr>
          </a:p>
        </p:txBody>
      </p:sp>
      <p:sp>
        <p:nvSpPr>
          <p:cNvPr id="249" name="Feature 4">
            <a:hlinkClick r:id="rId29" action="ppaction://hlinksldjump"/>
            <a:extLst>
              <a:ext uri="{FF2B5EF4-FFF2-40B4-BE49-F238E27FC236}">
                <a16:creationId xmlns:a16="http://schemas.microsoft.com/office/drawing/2014/main" id="{8C0CFD06-E04B-A40F-9FAE-D07853CFE52A}"/>
              </a:ext>
            </a:extLst>
          </p:cNvPr>
          <p:cNvSpPr txBox="1"/>
          <p:nvPr/>
        </p:nvSpPr>
        <p:spPr>
          <a:xfrm>
            <a:off x="14399801" y="4026969"/>
            <a:ext cx="3594988" cy="369332"/>
          </a:xfrm>
          <a:prstGeom prst="rect">
            <a:avLst/>
          </a:prstGeom>
          <a:solidFill>
            <a:srgbClr val="F8A633"/>
          </a:solidFill>
          <a:ln>
            <a:noFill/>
          </a:ln>
        </p:spPr>
        <p:txBody>
          <a:bodyPr wrap="square" rtlCol="0">
            <a:spAutoFit/>
          </a:bodyPr>
          <a:lstStyle/>
          <a:p>
            <a:r>
              <a:rPr lang="es-ES">
                <a:solidFill>
                  <a:schemeClr val="bg1"/>
                </a:solidFill>
                <a:latin typeface="FRUTIGER LT 45 LIGHT" panose="02000503000000000000" pitchFamily="2" charset="0"/>
              </a:rPr>
              <a:t>EVP Plus</a:t>
            </a:r>
            <a:endParaRPr lang="en-MX">
              <a:solidFill>
                <a:schemeClr val="bg1"/>
              </a:solidFill>
              <a:latin typeface="FRUTIGER LT 45 LIGHT" panose="02000503000000000000" pitchFamily="2" charset="0"/>
            </a:endParaRPr>
          </a:p>
        </p:txBody>
      </p:sp>
      <p:sp>
        <p:nvSpPr>
          <p:cNvPr id="250" name="Feature 5">
            <a:hlinkClick r:id="rId30" action="ppaction://hlinksldjump"/>
            <a:extLst>
              <a:ext uri="{FF2B5EF4-FFF2-40B4-BE49-F238E27FC236}">
                <a16:creationId xmlns:a16="http://schemas.microsoft.com/office/drawing/2014/main" id="{B97EEC52-5E8C-5F5E-0E5B-1F123829052E}"/>
              </a:ext>
            </a:extLst>
          </p:cNvPr>
          <p:cNvSpPr txBox="1"/>
          <p:nvPr/>
        </p:nvSpPr>
        <p:spPr>
          <a:xfrm>
            <a:off x="14399801" y="4443160"/>
            <a:ext cx="3594988"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Bone</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Suppression</a:t>
            </a:r>
            <a:endParaRPr lang="en-MX">
              <a:solidFill>
                <a:schemeClr val="bg1"/>
              </a:solidFill>
              <a:latin typeface="FRUTIGER LT 45 LIGHT" panose="02000503000000000000" pitchFamily="2" charset="0"/>
            </a:endParaRPr>
          </a:p>
        </p:txBody>
      </p:sp>
      <p:sp>
        <p:nvSpPr>
          <p:cNvPr id="251" name="Feature 6">
            <a:hlinkClick r:id="rId31" action="ppaction://hlinksldjump"/>
            <a:extLst>
              <a:ext uri="{FF2B5EF4-FFF2-40B4-BE49-F238E27FC236}">
                <a16:creationId xmlns:a16="http://schemas.microsoft.com/office/drawing/2014/main" id="{74A1BA0D-0B49-2103-C6D4-9C983F5AB152}"/>
              </a:ext>
            </a:extLst>
          </p:cNvPr>
          <p:cNvSpPr txBox="1"/>
          <p:nvPr/>
        </p:nvSpPr>
        <p:spPr>
          <a:xfrm>
            <a:off x="14399801" y="4859351"/>
            <a:ext cx="3594988"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Tube</a:t>
            </a:r>
            <a:r>
              <a:rPr lang="es-ES">
                <a:solidFill>
                  <a:schemeClr val="bg1"/>
                </a:solidFill>
                <a:latin typeface="FRUTIGER LT 45 LIGHT" panose="02000503000000000000" pitchFamily="2" charset="0"/>
              </a:rPr>
              <a:t> and Line </a:t>
            </a:r>
            <a:r>
              <a:rPr lang="es-ES" err="1">
                <a:solidFill>
                  <a:schemeClr val="bg1"/>
                </a:solidFill>
                <a:latin typeface="FRUTIGER LT 45 LIGHT" panose="02000503000000000000" pitchFamily="2" charset="0"/>
              </a:rPr>
              <a:t>Enhancement</a:t>
            </a:r>
            <a:endParaRPr lang="en-MX">
              <a:solidFill>
                <a:schemeClr val="bg1"/>
              </a:solidFill>
              <a:latin typeface="FRUTIGER LT 45 LIGHT" panose="02000503000000000000" pitchFamily="2" charset="0"/>
            </a:endParaRPr>
          </a:p>
        </p:txBody>
      </p:sp>
      <p:sp>
        <p:nvSpPr>
          <p:cNvPr id="252" name="Feature 7">
            <a:hlinkClick r:id="rId32" action="ppaction://hlinksldjump"/>
            <a:extLst>
              <a:ext uri="{FF2B5EF4-FFF2-40B4-BE49-F238E27FC236}">
                <a16:creationId xmlns:a16="http://schemas.microsoft.com/office/drawing/2014/main" id="{225DF55D-56F8-E918-7024-6AF729782C13}"/>
              </a:ext>
            </a:extLst>
          </p:cNvPr>
          <p:cNvSpPr txBox="1"/>
          <p:nvPr/>
        </p:nvSpPr>
        <p:spPr>
          <a:xfrm>
            <a:off x="14399801" y="5275542"/>
            <a:ext cx="3594988"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Pneumothorax</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Visualization</a:t>
            </a:r>
            <a:endParaRPr lang="en-MX">
              <a:solidFill>
                <a:schemeClr val="bg1"/>
              </a:solidFill>
              <a:latin typeface="FRUTIGER LT 45 LIGHT" panose="02000503000000000000" pitchFamily="2" charset="0"/>
            </a:endParaRPr>
          </a:p>
        </p:txBody>
      </p:sp>
      <p:sp>
        <p:nvSpPr>
          <p:cNvPr id="253" name="Feature 8">
            <a:hlinkClick r:id="rId31" action="ppaction://hlinksldjump"/>
            <a:extLst>
              <a:ext uri="{FF2B5EF4-FFF2-40B4-BE49-F238E27FC236}">
                <a16:creationId xmlns:a16="http://schemas.microsoft.com/office/drawing/2014/main" id="{49DFCD0E-D018-7BFB-D450-1FCD8C51111B}"/>
              </a:ext>
            </a:extLst>
          </p:cNvPr>
          <p:cNvSpPr txBox="1"/>
          <p:nvPr/>
        </p:nvSpPr>
        <p:spPr>
          <a:xfrm>
            <a:off x="14399801" y="5691733"/>
            <a:ext cx="3594988"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SmartGrid</a:t>
            </a:r>
            <a:endParaRPr lang="en-MX">
              <a:solidFill>
                <a:schemeClr val="bg1"/>
              </a:solidFill>
              <a:latin typeface="FRUTIGER LT 45 LIGHT" panose="02000503000000000000" pitchFamily="2" charset="0"/>
            </a:endParaRPr>
          </a:p>
        </p:txBody>
      </p:sp>
      <p:sp>
        <p:nvSpPr>
          <p:cNvPr id="254" name="TextBox 253">
            <a:extLst>
              <a:ext uri="{FF2B5EF4-FFF2-40B4-BE49-F238E27FC236}">
                <a16:creationId xmlns:a16="http://schemas.microsoft.com/office/drawing/2014/main" id="{0AF0FFA3-FC58-E9D5-00D3-DB7FBD24F020}"/>
              </a:ext>
            </a:extLst>
          </p:cNvPr>
          <p:cNvSpPr txBox="1"/>
          <p:nvPr/>
        </p:nvSpPr>
        <p:spPr>
          <a:xfrm>
            <a:off x="14399800" y="3766904"/>
            <a:ext cx="1494338" cy="276999"/>
          </a:xfrm>
          <a:prstGeom prst="rect">
            <a:avLst/>
          </a:prstGeom>
          <a:noFill/>
        </p:spPr>
        <p:txBody>
          <a:bodyPr wrap="square" rtlCol="0">
            <a:spAutoFit/>
          </a:bodyPr>
          <a:lstStyle/>
          <a:p>
            <a:r>
              <a:rPr lang="en-MX" sz="1200" b="1" dirty="0">
                <a:latin typeface="FRUTIGER LT 45 LIGHT" panose="02000503000000000000" pitchFamily="2" charset="0"/>
              </a:rPr>
              <a:t>Software</a:t>
            </a:r>
          </a:p>
        </p:txBody>
      </p:sp>
      <p:sp>
        <p:nvSpPr>
          <p:cNvPr id="255" name="TextBox 254">
            <a:extLst>
              <a:ext uri="{FF2B5EF4-FFF2-40B4-BE49-F238E27FC236}">
                <a16:creationId xmlns:a16="http://schemas.microsoft.com/office/drawing/2014/main" id="{0E27B2B4-1B2A-EC05-AF9F-BE6D0B1F6ECE}"/>
              </a:ext>
            </a:extLst>
          </p:cNvPr>
          <p:cNvSpPr txBox="1"/>
          <p:nvPr/>
        </p:nvSpPr>
        <p:spPr>
          <a:xfrm>
            <a:off x="14426459" y="3078028"/>
            <a:ext cx="3162753" cy="276999"/>
          </a:xfrm>
          <a:prstGeom prst="rect">
            <a:avLst/>
          </a:prstGeom>
          <a:noFill/>
        </p:spPr>
        <p:txBody>
          <a:bodyPr wrap="square" rtlCol="0">
            <a:spAutoFit/>
          </a:bodyPr>
          <a:lstStyle/>
          <a:p>
            <a:r>
              <a:rPr lang="es-MX" sz="1200" b="1" dirty="0">
                <a:latin typeface="FRUTIGER LT 45 LIGHT" panose="02000503000000000000" pitchFamily="2" charset="0"/>
              </a:rPr>
              <a:t>Ve el DRX-Revolution en acción</a:t>
            </a:r>
            <a:endParaRPr lang="en-MX" sz="1200" b="1" dirty="0">
              <a:latin typeface="FRUTIGER LT 45 LIGHT" panose="02000503000000000000" pitchFamily="2" charset="0"/>
            </a:endParaRPr>
          </a:p>
        </p:txBody>
      </p:sp>
      <p:sp>
        <p:nvSpPr>
          <p:cNvPr id="256" name="Feature 8">
            <a:hlinkClick r:id="rId33" action="ppaction://hlinksldjump"/>
            <a:extLst>
              <a:ext uri="{FF2B5EF4-FFF2-40B4-BE49-F238E27FC236}">
                <a16:creationId xmlns:a16="http://schemas.microsoft.com/office/drawing/2014/main" id="{E04DD3C0-D379-ACE0-466C-DFD59A3F698E}"/>
              </a:ext>
            </a:extLst>
          </p:cNvPr>
          <p:cNvSpPr txBox="1"/>
          <p:nvPr/>
        </p:nvSpPr>
        <p:spPr>
          <a:xfrm>
            <a:off x="14399801" y="6107924"/>
            <a:ext cx="3594988" cy="369332"/>
          </a:xfrm>
          <a:prstGeom prst="rect">
            <a:avLst/>
          </a:prstGeom>
          <a:solidFill>
            <a:srgbClr val="F8A633"/>
          </a:solidFill>
          <a:ln>
            <a:noFill/>
          </a:ln>
        </p:spPr>
        <p:txBody>
          <a:bodyPr wrap="square" rtlCol="0">
            <a:spAutoFit/>
          </a:bodyPr>
          <a:lstStyle/>
          <a:p>
            <a:r>
              <a:rPr lang="en-US">
                <a:solidFill>
                  <a:schemeClr val="bg1"/>
                </a:solidFill>
                <a:latin typeface="FRUTIGER LT 45 LIGHT" panose="02000503000000000000" pitchFamily="2" charset="0"/>
              </a:rPr>
              <a:t>Smart Noise Cancellation</a:t>
            </a:r>
          </a:p>
        </p:txBody>
      </p:sp>
      <p:sp>
        <p:nvSpPr>
          <p:cNvPr id="257" name="Features 1">
            <a:hlinkClick r:id="rId34" action="ppaction://hlinksldjump"/>
            <a:extLst>
              <a:ext uri="{FF2B5EF4-FFF2-40B4-BE49-F238E27FC236}">
                <a16:creationId xmlns:a16="http://schemas.microsoft.com/office/drawing/2014/main" id="{B8CDB97D-CF5D-2C46-DADA-5992FF0441E7}"/>
              </a:ext>
            </a:extLst>
          </p:cNvPr>
          <p:cNvSpPr txBox="1"/>
          <p:nvPr/>
        </p:nvSpPr>
        <p:spPr>
          <a:xfrm>
            <a:off x="14399800" y="1839408"/>
            <a:ext cx="3594988" cy="369332"/>
          </a:xfrm>
          <a:prstGeom prst="rect">
            <a:avLst/>
          </a:prstGeom>
          <a:solidFill>
            <a:schemeClr val="accent2">
              <a:lumMod val="75000"/>
            </a:schemeClr>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Mejoras</a:t>
            </a:r>
            <a:endPar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grpSp>
        <p:nvGrpSpPr>
          <p:cNvPr id="258" name="Group 257">
            <a:extLst>
              <a:ext uri="{FF2B5EF4-FFF2-40B4-BE49-F238E27FC236}">
                <a16:creationId xmlns:a16="http://schemas.microsoft.com/office/drawing/2014/main" id="{A15B759D-C910-DB93-F379-F8F2CC5323DE}"/>
              </a:ext>
            </a:extLst>
          </p:cNvPr>
          <p:cNvGrpSpPr/>
          <p:nvPr/>
        </p:nvGrpSpPr>
        <p:grpSpPr>
          <a:xfrm>
            <a:off x="13973603" y="1474390"/>
            <a:ext cx="585417" cy="527890"/>
            <a:chOff x="8252135" y="1474390"/>
            <a:chExt cx="585417" cy="527890"/>
          </a:xfrm>
        </p:grpSpPr>
        <p:sp>
          <p:nvSpPr>
            <p:cNvPr id="259" name="Oval 258">
              <a:extLst>
                <a:ext uri="{FF2B5EF4-FFF2-40B4-BE49-F238E27FC236}">
                  <a16:creationId xmlns:a16="http://schemas.microsoft.com/office/drawing/2014/main" id="{5C69C195-F305-8F0D-6E89-D3423470B6C4}"/>
                </a:ext>
              </a:extLst>
            </p:cNvPr>
            <p:cNvSpPr/>
            <p:nvPr/>
          </p:nvSpPr>
          <p:spPr>
            <a:xfrm rot="20002034">
              <a:off x="8281607" y="1474390"/>
              <a:ext cx="526472" cy="527890"/>
            </a:xfrm>
            <a:prstGeom prst="ellipse">
              <a:avLst/>
            </a:prstGeom>
            <a:ln>
              <a:solidFill>
                <a:schemeClr val="accent2">
                  <a:lumMod val="60000"/>
                  <a:lumOff val="40000"/>
                </a:schemeClr>
              </a:solid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60" name="TextBox 259">
              <a:extLst>
                <a:ext uri="{FF2B5EF4-FFF2-40B4-BE49-F238E27FC236}">
                  <a16:creationId xmlns:a16="http://schemas.microsoft.com/office/drawing/2014/main" id="{F88A44A2-E780-F45E-D2CA-A8B556ED64E3}"/>
                </a:ext>
              </a:extLst>
            </p:cNvPr>
            <p:cNvSpPr txBox="1"/>
            <p:nvPr/>
          </p:nvSpPr>
          <p:spPr>
            <a:xfrm rot="20002034">
              <a:off x="8252135" y="1584447"/>
              <a:ext cx="585417"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MX" sz="1400" b="1" i="0" u="none" strike="noStrike" kern="1200" cap="none" spc="0" normalizeH="0" baseline="0" noProof="0" dirty="0">
                  <a:ln>
                    <a:noFill/>
                  </a:ln>
                  <a:solidFill>
                    <a:prstClr val="white"/>
                  </a:solidFill>
                  <a:effectLst/>
                  <a:uLnTx/>
                  <a:uFillTx/>
                  <a:latin typeface="Aptos" panose="02110004020202020204"/>
                  <a:ea typeface="+mn-ea"/>
                  <a:cs typeface="+mn-cs"/>
                </a:rPr>
                <a:t>NEW</a:t>
              </a:r>
              <a:endParaRPr kumimoji="0" lang="en-US" sz="1400" b="1" i="0" u="none" strike="noStrike" kern="1200" cap="none" spc="0" normalizeH="0" baseline="0" noProof="0" dirty="0">
                <a:ln>
                  <a:noFill/>
                </a:ln>
                <a:solidFill>
                  <a:prstClr val="white"/>
                </a:solidFill>
                <a:effectLst/>
                <a:uLnTx/>
                <a:uFillTx/>
                <a:latin typeface="Aptos" panose="02110004020202020204"/>
                <a:ea typeface="+mn-ea"/>
                <a:cs typeface="+mn-cs"/>
              </a:endParaRPr>
            </a:p>
          </p:txBody>
        </p:sp>
      </p:grpSp>
      <p:sp>
        <p:nvSpPr>
          <p:cNvPr id="261" name="Data 260">
            <a:extLst>
              <a:ext uri="{FF2B5EF4-FFF2-40B4-BE49-F238E27FC236}">
                <a16:creationId xmlns:a16="http://schemas.microsoft.com/office/drawing/2014/main" id="{29F4A51B-FBB2-D1B7-DF39-3ED4465A86C9}"/>
              </a:ext>
            </a:extLst>
          </p:cNvPr>
          <p:cNvSpPr/>
          <p:nvPr/>
        </p:nvSpPr>
        <p:spPr>
          <a:xfrm flipH="1">
            <a:off x="8668987" y="1603168"/>
            <a:ext cx="3576566" cy="649625"/>
          </a:xfrm>
          <a:custGeom>
            <a:avLst/>
            <a:gdLst>
              <a:gd name="connsiteX0" fmla="*/ 0 w 10000"/>
              <a:gd name="connsiteY0" fmla="*/ 10000 h 10000"/>
              <a:gd name="connsiteX1" fmla="*/ 2000 w 10000"/>
              <a:gd name="connsiteY1" fmla="*/ 0 h 10000"/>
              <a:gd name="connsiteX2" fmla="*/ 10000 w 10000"/>
              <a:gd name="connsiteY2" fmla="*/ 0 h 10000"/>
              <a:gd name="connsiteX3" fmla="*/ 8000 w 10000"/>
              <a:gd name="connsiteY3" fmla="*/ 10000 h 10000"/>
              <a:gd name="connsiteX4" fmla="*/ 0 w 10000"/>
              <a:gd name="connsiteY4" fmla="*/ 10000 h 10000"/>
              <a:gd name="connsiteX0" fmla="*/ 0 w 10000"/>
              <a:gd name="connsiteY0" fmla="*/ 10000 h 10000"/>
              <a:gd name="connsiteX1" fmla="*/ 1392 w 10000"/>
              <a:gd name="connsiteY1" fmla="*/ 246 h 10000"/>
              <a:gd name="connsiteX2" fmla="*/ 10000 w 10000"/>
              <a:gd name="connsiteY2" fmla="*/ 0 h 10000"/>
              <a:gd name="connsiteX3" fmla="*/ 8000 w 10000"/>
              <a:gd name="connsiteY3" fmla="*/ 10000 h 10000"/>
              <a:gd name="connsiteX4" fmla="*/ 0 w 10000"/>
              <a:gd name="connsiteY4" fmla="*/ 10000 h 10000"/>
              <a:gd name="connsiteX0" fmla="*/ 0 w 8689"/>
              <a:gd name="connsiteY0" fmla="*/ 10000 h 10000"/>
              <a:gd name="connsiteX1" fmla="*/ 81 w 8689"/>
              <a:gd name="connsiteY1" fmla="*/ 246 h 10000"/>
              <a:gd name="connsiteX2" fmla="*/ 8689 w 8689"/>
              <a:gd name="connsiteY2" fmla="*/ 0 h 10000"/>
              <a:gd name="connsiteX3" fmla="*/ 6689 w 8689"/>
              <a:gd name="connsiteY3" fmla="*/ 10000 h 10000"/>
              <a:gd name="connsiteX4" fmla="*/ 0 w 8689"/>
              <a:gd name="connsiteY4" fmla="*/ 10000 h 10000"/>
              <a:gd name="connsiteX0" fmla="*/ 0 w 10000"/>
              <a:gd name="connsiteY0" fmla="*/ 10000 h 10000"/>
              <a:gd name="connsiteX1" fmla="*/ 61 w 10000"/>
              <a:gd name="connsiteY1" fmla="*/ 192 h 10000"/>
              <a:gd name="connsiteX2" fmla="*/ 10000 w 10000"/>
              <a:gd name="connsiteY2" fmla="*/ 0 h 10000"/>
              <a:gd name="connsiteX3" fmla="*/ 7698 w 10000"/>
              <a:gd name="connsiteY3" fmla="*/ 10000 h 10000"/>
              <a:gd name="connsiteX4" fmla="*/ 0 w 10000"/>
              <a:gd name="connsiteY4" fmla="*/ 10000 h 10000"/>
              <a:gd name="connsiteX0" fmla="*/ 12 w 9948"/>
              <a:gd name="connsiteY0" fmla="*/ 10054 h 10054"/>
              <a:gd name="connsiteX1" fmla="*/ 9 w 9948"/>
              <a:gd name="connsiteY1" fmla="*/ 192 h 10054"/>
              <a:gd name="connsiteX2" fmla="*/ 9948 w 9948"/>
              <a:gd name="connsiteY2" fmla="*/ 0 h 10054"/>
              <a:gd name="connsiteX3" fmla="*/ 7646 w 9948"/>
              <a:gd name="connsiteY3" fmla="*/ 10000 h 10054"/>
              <a:gd name="connsiteX4" fmla="*/ 12 w 9948"/>
              <a:gd name="connsiteY4" fmla="*/ 10054 h 10054"/>
              <a:gd name="connsiteX0" fmla="*/ 0 w 10004"/>
              <a:gd name="connsiteY0" fmla="*/ 10000 h 10000"/>
              <a:gd name="connsiteX1" fmla="*/ 13 w 10004"/>
              <a:gd name="connsiteY1" fmla="*/ 191 h 10000"/>
              <a:gd name="connsiteX2" fmla="*/ 10004 w 10004"/>
              <a:gd name="connsiteY2" fmla="*/ 0 h 10000"/>
              <a:gd name="connsiteX3" fmla="*/ 7690 w 10004"/>
              <a:gd name="connsiteY3" fmla="*/ 9946 h 10000"/>
              <a:gd name="connsiteX4" fmla="*/ 0 w 10004"/>
              <a:gd name="connsiteY4" fmla="*/ 10000 h 10000"/>
              <a:gd name="connsiteX0" fmla="*/ 0 w 9165"/>
              <a:gd name="connsiteY0" fmla="*/ 10053 h 10053"/>
              <a:gd name="connsiteX1" fmla="*/ 13 w 9165"/>
              <a:gd name="connsiteY1" fmla="*/ 244 h 10053"/>
              <a:gd name="connsiteX2" fmla="*/ 9165 w 9165"/>
              <a:gd name="connsiteY2" fmla="*/ 0 h 10053"/>
              <a:gd name="connsiteX3" fmla="*/ 7690 w 9165"/>
              <a:gd name="connsiteY3" fmla="*/ 9999 h 10053"/>
              <a:gd name="connsiteX4" fmla="*/ 0 w 9165"/>
              <a:gd name="connsiteY4" fmla="*/ 10053 h 100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65" h="10053">
                <a:moveTo>
                  <a:pt x="0" y="10053"/>
                </a:moveTo>
                <a:cubicBezTo>
                  <a:pt x="31" y="6819"/>
                  <a:pt x="-18" y="3478"/>
                  <a:pt x="13" y="244"/>
                </a:cubicBezTo>
                <a:lnTo>
                  <a:pt x="9165" y="0"/>
                </a:lnTo>
                <a:lnTo>
                  <a:pt x="7690" y="9999"/>
                </a:lnTo>
                <a:lnTo>
                  <a:pt x="0" y="10053"/>
                </a:lnTo>
                <a:close/>
              </a:path>
            </a:pathLst>
          </a:custGeom>
          <a:solidFill>
            <a:srgbClr val="E1712C"/>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tIns="46800" rtlCol="0" anchor="ctr" anchorCtr="1"/>
          <a:lstStyle/>
          <a:p>
            <a:r>
              <a:rPr lang="en-MX" dirty="0">
                <a:latin typeface="FRUTIGER LT 55 ROMAN" panose="02000503000000000000" pitchFamily="2" charset="0"/>
              </a:rPr>
              <a:t>Equipo Desconectado</a:t>
            </a:r>
            <a:endParaRPr lang="en-MX" sz="2000" dirty="0"/>
          </a:p>
        </p:txBody>
      </p:sp>
      <p:sp>
        <p:nvSpPr>
          <p:cNvPr id="262" name="Features 1">
            <a:hlinkClick r:id="rId35" action="ppaction://hlinksldjump"/>
            <a:extLst>
              <a:ext uri="{FF2B5EF4-FFF2-40B4-BE49-F238E27FC236}">
                <a16:creationId xmlns:a16="http://schemas.microsoft.com/office/drawing/2014/main" id="{5DCC7791-7CA6-259C-2D52-FFAD86EFABE0}"/>
              </a:ext>
            </a:extLst>
          </p:cNvPr>
          <p:cNvSpPr txBox="1"/>
          <p:nvPr/>
        </p:nvSpPr>
        <p:spPr>
          <a:xfrm>
            <a:off x="-17597" y="2229486"/>
            <a:ext cx="2763125" cy="369332"/>
          </a:xfrm>
          <a:prstGeom prst="rect">
            <a:avLst/>
          </a:prstGeom>
          <a:solidFill>
            <a:srgbClr val="F47F26"/>
          </a:solidFill>
          <a:ln>
            <a:noFill/>
          </a:ln>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s-MX"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Desplazamiento</a:t>
            </a:r>
            <a:endParaRPr kumimoji="0" lang="en-US"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263" name="Feature 2">
            <a:hlinkClick r:id="rId36" action="ppaction://hlinksldjump"/>
            <a:extLst>
              <a:ext uri="{FF2B5EF4-FFF2-40B4-BE49-F238E27FC236}">
                <a16:creationId xmlns:a16="http://schemas.microsoft.com/office/drawing/2014/main" id="{DF43AA4B-93E5-4566-1471-2E3A6242F649}"/>
              </a:ext>
            </a:extLst>
          </p:cNvPr>
          <p:cNvSpPr txBox="1"/>
          <p:nvPr/>
        </p:nvSpPr>
        <p:spPr>
          <a:xfrm>
            <a:off x="-17597" y="2645677"/>
            <a:ext cx="2763125" cy="369332"/>
          </a:xfrm>
          <a:prstGeom prst="rect">
            <a:avLst/>
          </a:prstGeom>
          <a:solidFill>
            <a:srgbClr val="F47F26"/>
          </a:solidFill>
          <a:ln>
            <a:noFill/>
          </a:ln>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s-MX"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Detector Olvidado</a:t>
            </a:r>
            <a:endParaRPr kumimoji="0" lang="en-US"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264" name="Features 1">
            <a:hlinkClick r:id="rId37" action="ppaction://hlinksldjump"/>
            <a:extLst>
              <a:ext uri="{FF2B5EF4-FFF2-40B4-BE49-F238E27FC236}">
                <a16:creationId xmlns:a16="http://schemas.microsoft.com/office/drawing/2014/main" id="{5EDFC3E2-63E2-045C-04A9-7BB2617A2E1A}"/>
              </a:ext>
            </a:extLst>
          </p:cNvPr>
          <p:cNvSpPr txBox="1"/>
          <p:nvPr/>
        </p:nvSpPr>
        <p:spPr>
          <a:xfrm>
            <a:off x="-13481" y="3065631"/>
            <a:ext cx="2763125" cy="369332"/>
          </a:xfrm>
          <a:prstGeom prst="rect">
            <a:avLst/>
          </a:prstGeom>
          <a:solidFill>
            <a:srgbClr val="F47F26"/>
          </a:solidFill>
          <a:ln>
            <a:noFill/>
          </a:ln>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Alineación</a:t>
            </a:r>
            <a:r>
              <a:rPr kumimoji="0" lang="en-US"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a:t>
            </a:r>
            <a:r>
              <a:rPr kumimoji="0" lang="en-US" sz="18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Asistida</a:t>
            </a:r>
            <a:endParaRPr kumimoji="0" lang="en-US"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265" name="Feature 2">
            <a:hlinkClick r:id="rId38" action="ppaction://hlinksldjump"/>
            <a:extLst>
              <a:ext uri="{FF2B5EF4-FFF2-40B4-BE49-F238E27FC236}">
                <a16:creationId xmlns:a16="http://schemas.microsoft.com/office/drawing/2014/main" id="{DD72E5D5-0DE8-BB29-F4CD-C2801C85A94A}"/>
              </a:ext>
            </a:extLst>
          </p:cNvPr>
          <p:cNvSpPr txBox="1"/>
          <p:nvPr/>
        </p:nvSpPr>
        <p:spPr>
          <a:xfrm>
            <a:off x="-13481" y="3481822"/>
            <a:ext cx="2763125" cy="369332"/>
          </a:xfrm>
          <a:prstGeom prst="rect">
            <a:avLst/>
          </a:prstGeom>
          <a:solidFill>
            <a:schemeClr val="bg1">
              <a:lumMod val="75000"/>
            </a:schemeClr>
          </a:solidFill>
          <a:ln>
            <a:noFill/>
          </a:ln>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s-MX"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Equipo Desconectado</a:t>
            </a:r>
            <a:endPar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sp>
        <p:nvSpPr>
          <p:cNvPr id="266" name="Features 1">
            <a:hlinkClick r:id="rId39" action="ppaction://hlinksldjump"/>
            <a:extLst>
              <a:ext uri="{FF2B5EF4-FFF2-40B4-BE49-F238E27FC236}">
                <a16:creationId xmlns:a16="http://schemas.microsoft.com/office/drawing/2014/main" id="{832B9977-59B7-9B00-F8D3-4A0EA3CADF55}"/>
              </a:ext>
            </a:extLst>
          </p:cNvPr>
          <p:cNvSpPr txBox="1"/>
          <p:nvPr/>
        </p:nvSpPr>
        <p:spPr>
          <a:xfrm>
            <a:off x="-17597" y="3898013"/>
            <a:ext cx="2763125" cy="369332"/>
          </a:xfrm>
          <a:prstGeom prst="rect">
            <a:avLst/>
          </a:prstGeom>
          <a:solidFill>
            <a:srgbClr val="F47F26"/>
          </a:solidFill>
          <a:ln>
            <a:noFill/>
          </a:ln>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Equipo</a:t>
            </a:r>
            <a:r>
              <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 </a:t>
            </a: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en</a:t>
            </a:r>
            <a:r>
              <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 Modo </a:t>
            </a:r>
            <a:r>
              <a:rPr lang="en-US" dirty="0">
                <a:solidFill>
                  <a:prstClr val="white"/>
                </a:solidFill>
                <a:latin typeface="FRUTIGER LT 45 LIGHT" panose="02000503000000000000" pitchFamily="2" charset="0"/>
              </a:rPr>
              <a:t>R</a:t>
            </a: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eposo</a:t>
            </a:r>
            <a:endPar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sp>
        <p:nvSpPr>
          <p:cNvPr id="267" name="Footer Placeholder 4">
            <a:extLst>
              <a:ext uri="{FF2B5EF4-FFF2-40B4-BE49-F238E27FC236}">
                <a16:creationId xmlns:a16="http://schemas.microsoft.com/office/drawing/2014/main" id="{16A922D7-EA1C-46BC-4838-CDE51575386D}"/>
              </a:ext>
            </a:extLst>
          </p:cNvPr>
          <p:cNvSpPr txBox="1">
            <a:spLocks/>
          </p:cNvSpPr>
          <p:nvPr/>
        </p:nvSpPr>
        <p:spPr>
          <a:xfrm>
            <a:off x="6178898" y="6356350"/>
            <a:ext cx="21600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©2025 Carestream Health, Inc. </a:t>
            </a:r>
          </a:p>
        </p:txBody>
      </p:sp>
      <p:sp>
        <p:nvSpPr>
          <p:cNvPr id="167" name="Menu Background">
            <a:extLst>
              <a:ext uri="{FF2B5EF4-FFF2-40B4-BE49-F238E27FC236}">
                <a16:creationId xmlns:a16="http://schemas.microsoft.com/office/drawing/2014/main" id="{BFA09F8B-071C-88AB-C7B2-9E1233F7997A}"/>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68" name="Menu End Presentation">
            <a:hlinkClick r:id="" action="ppaction://hlinkshowjump?jump=lastslide"/>
            <a:extLst>
              <a:ext uri="{FF2B5EF4-FFF2-40B4-BE49-F238E27FC236}">
                <a16:creationId xmlns:a16="http://schemas.microsoft.com/office/drawing/2014/main" id="{D6A969B4-F6DF-6817-6A41-DCB408BAC137}"/>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69" name="Menu Portafolio">
            <a:hlinkClick r:id="rId40" action="ppaction://hlinksldjump"/>
            <a:extLst>
              <a:ext uri="{FF2B5EF4-FFF2-40B4-BE49-F238E27FC236}">
                <a16:creationId xmlns:a16="http://schemas.microsoft.com/office/drawing/2014/main" id="{F22EB329-84A2-3DA1-D44C-D4AC313F46C4}"/>
              </a:ext>
            </a:extLst>
          </p:cNvPr>
          <p:cNvSpPr txBox="1"/>
          <p:nvPr/>
        </p:nvSpPr>
        <p:spPr>
          <a:xfrm>
            <a:off x="9015440"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70" name="Menu Detector">
            <a:hlinkClick r:id="rId41" action="ppaction://hlinksldjump"/>
            <a:extLst>
              <a:ext uri="{FF2B5EF4-FFF2-40B4-BE49-F238E27FC236}">
                <a16:creationId xmlns:a16="http://schemas.microsoft.com/office/drawing/2014/main" id="{BA4A263F-CB49-634D-3846-601907E27D04}"/>
              </a:ext>
            </a:extLst>
          </p:cNvPr>
          <p:cNvSpPr txBox="1"/>
          <p:nvPr/>
        </p:nvSpPr>
        <p:spPr>
          <a:xfrm>
            <a:off x="7809585"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71" name="Menu Fun Fact">
            <a:hlinkClick r:id="rId42" action="ppaction://hlinksldjump"/>
            <a:extLst>
              <a:ext uri="{FF2B5EF4-FFF2-40B4-BE49-F238E27FC236}">
                <a16:creationId xmlns:a16="http://schemas.microsoft.com/office/drawing/2014/main" id="{25611F05-C4BD-B4DF-9FB4-35F0DD2B3075}"/>
              </a:ext>
            </a:extLst>
          </p:cNvPr>
          <p:cNvSpPr txBox="1"/>
          <p:nvPr/>
        </p:nvSpPr>
        <p:spPr>
          <a:xfrm>
            <a:off x="6603730"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Dato Curioso</a:t>
            </a:r>
          </a:p>
        </p:txBody>
      </p:sp>
      <p:sp>
        <p:nvSpPr>
          <p:cNvPr id="172" name="Menu Photo Gallery">
            <a:hlinkClick r:id="rId43" action="ppaction://hlinksldjump"/>
            <a:extLst>
              <a:ext uri="{FF2B5EF4-FFF2-40B4-BE49-F238E27FC236}">
                <a16:creationId xmlns:a16="http://schemas.microsoft.com/office/drawing/2014/main" id="{F171F5C7-4453-8523-30FD-2E4A2E78B40E}"/>
              </a:ext>
            </a:extLst>
          </p:cNvPr>
          <p:cNvSpPr txBox="1"/>
          <p:nvPr/>
        </p:nvSpPr>
        <p:spPr>
          <a:xfrm>
            <a:off x="5397875"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73" name="Menu Benefits">
            <a:hlinkClick r:id="rId44" action="ppaction://hlinksldjump"/>
            <a:extLst>
              <a:ext uri="{FF2B5EF4-FFF2-40B4-BE49-F238E27FC236}">
                <a16:creationId xmlns:a16="http://schemas.microsoft.com/office/drawing/2014/main" id="{AD51BFAD-E60D-8209-44CC-AE4A2DC04C95}"/>
              </a:ext>
            </a:extLst>
          </p:cNvPr>
          <p:cNvSpPr txBox="1"/>
          <p:nvPr/>
        </p:nvSpPr>
        <p:spPr>
          <a:xfrm>
            <a:off x="4192020"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74" name="Menu Features">
            <a:hlinkClick r:id="rId45" action="ppaction://hlinksldjump"/>
            <a:extLst>
              <a:ext uri="{FF2B5EF4-FFF2-40B4-BE49-F238E27FC236}">
                <a16:creationId xmlns:a16="http://schemas.microsoft.com/office/drawing/2014/main" id="{AFDF80CA-649C-A884-88EB-5FA256862D2C}"/>
              </a:ext>
            </a:extLst>
          </p:cNvPr>
          <p:cNvSpPr txBox="1"/>
          <p:nvPr/>
        </p:nvSpPr>
        <p:spPr>
          <a:xfrm>
            <a:off x="2986165"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dirty="0">
                <a:solidFill>
                  <a:schemeClr val="tx1"/>
                </a:solidFill>
              </a:rPr>
              <a:t>Características</a:t>
            </a:r>
          </a:p>
        </p:txBody>
      </p:sp>
      <p:sp>
        <p:nvSpPr>
          <p:cNvPr id="175" name="Menu Specifications">
            <a:hlinkClick r:id="rId24" action="ppaction://hlinksldjump"/>
            <a:extLst>
              <a:ext uri="{FF2B5EF4-FFF2-40B4-BE49-F238E27FC236}">
                <a16:creationId xmlns:a16="http://schemas.microsoft.com/office/drawing/2014/main" id="{CDAE54D6-C882-3D6D-D0D1-3C0677F18582}"/>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dirty="0"/>
              <a:t>Especificaciones técnicas</a:t>
            </a:r>
          </a:p>
        </p:txBody>
      </p:sp>
      <p:pic>
        <p:nvPicPr>
          <p:cNvPr id="176" name="Carestream Logo Menu">
            <a:hlinkClick r:id="" action="ppaction://hlinkshowjump?jump=firstslide"/>
            <a:extLst>
              <a:ext uri="{FF2B5EF4-FFF2-40B4-BE49-F238E27FC236}">
                <a16:creationId xmlns:a16="http://schemas.microsoft.com/office/drawing/2014/main" id="{83711664-F042-9DD8-30C3-D79E3B14ABF5}"/>
              </a:ext>
            </a:extLst>
          </p:cNvPr>
          <p:cNvPicPr>
            <a:picLocks noChangeAspect="1"/>
          </p:cNvPicPr>
          <p:nvPr/>
        </p:nvPicPr>
        <p:blipFill>
          <a:blip r:embed="rId46" cstate="screen">
            <a:extLst>
              <a:ext uri="{28A0092B-C50C-407E-A947-70E740481C1C}">
                <a14:useLocalDpi xmlns:a14="http://schemas.microsoft.com/office/drawing/2010/main"/>
              </a:ext>
            </a:extLst>
          </a:blip>
          <a:stretch>
            <a:fillRect/>
          </a:stretch>
        </p:blipFill>
        <p:spPr>
          <a:xfrm>
            <a:off x="428647" y="210294"/>
            <a:ext cx="1209137" cy="208220"/>
          </a:xfrm>
          <a:prstGeom prst="rect">
            <a:avLst/>
          </a:prstGeom>
        </p:spPr>
      </p:pic>
      <p:grpSp>
        <p:nvGrpSpPr>
          <p:cNvPr id="268" name="DETECTORS">
            <a:extLst>
              <a:ext uri="{FF2B5EF4-FFF2-40B4-BE49-F238E27FC236}">
                <a16:creationId xmlns:a16="http://schemas.microsoft.com/office/drawing/2014/main" id="{78AD6C65-F3FB-52BB-8002-DB37503780D9}"/>
              </a:ext>
            </a:extLst>
          </p:cNvPr>
          <p:cNvGrpSpPr/>
          <p:nvPr/>
        </p:nvGrpSpPr>
        <p:grpSpPr>
          <a:xfrm>
            <a:off x="-7890919" y="4139232"/>
            <a:ext cx="2042338" cy="2120888"/>
            <a:chOff x="5247304" y="4372963"/>
            <a:chExt cx="2042338" cy="2120888"/>
          </a:xfrm>
        </p:grpSpPr>
        <p:sp>
          <p:nvSpPr>
            <p:cNvPr id="269" name="Rectangulo Detectors">
              <a:hlinkClick r:id="rId47" action="ppaction://hlinksldjump"/>
              <a:extLst>
                <a:ext uri="{FF2B5EF4-FFF2-40B4-BE49-F238E27FC236}">
                  <a16:creationId xmlns:a16="http://schemas.microsoft.com/office/drawing/2014/main" id="{7C3C6355-660C-6A14-7808-63226858E806}"/>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70" name="TextBox Detectors">
              <a:hlinkClick r:id="rId47" action="ppaction://hlinksldjump"/>
              <a:extLst>
                <a:ext uri="{FF2B5EF4-FFF2-40B4-BE49-F238E27FC236}">
                  <a16:creationId xmlns:a16="http://schemas.microsoft.com/office/drawing/2014/main" id="{98112112-5824-30B4-42B0-D66DF64281F8}"/>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71" name="Product image Detectors">
              <a:hlinkClick r:id="rId47" action="ppaction://hlinksldjump"/>
              <a:extLst>
                <a:ext uri="{FF2B5EF4-FFF2-40B4-BE49-F238E27FC236}">
                  <a16:creationId xmlns:a16="http://schemas.microsoft.com/office/drawing/2014/main" id="{EFC0D9E8-7DCB-972F-BB97-B2A2760F094C}"/>
                </a:ext>
              </a:extLst>
            </p:cNvPr>
            <p:cNvPicPr>
              <a:picLocks noChangeAspect="1"/>
            </p:cNvPicPr>
            <p:nvPr/>
          </p:nvPicPr>
          <p:blipFill>
            <a:blip r:embed="rId48"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87455440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88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7"/>
                                        </p:tgtEl>
                                      </p:cBhvr>
                                    </p:cmd>
                                  </p:childTnLst>
                                </p:cTn>
                              </p:par>
                            </p:childTnLst>
                          </p:cTn>
                        </p:par>
                      </p:childTnLst>
                    </p:cTn>
                  </p:par>
                </p:childTnLst>
              </p:cTn>
              <p:nextCondLst>
                <p:cond evt="onClick" delay="0">
                  <p:tgtEl>
                    <p:spTgt spid="7"/>
                  </p:tgtEl>
                </p:cond>
              </p:nextCondLst>
            </p:seq>
            <p:video>
              <p:cMediaNode vol="80000">
                <p:cTn id="12" fill="hold" display="0">
                  <p:stCondLst>
                    <p:cond delay="indefinite"/>
                  </p:stCondLst>
                </p:cTn>
                <p:tgtEl>
                  <p:spTgt spid="7"/>
                </p:tgtEl>
              </p:cMediaNode>
            </p:video>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0C72C5-3A8B-298A-37E7-FE04BECFE1CB}"/>
            </a:ext>
          </a:extLst>
        </p:cNvPr>
        <p:cNvGrpSpPr/>
        <p:nvPr/>
      </p:nvGrpSpPr>
      <p:grpSpPr>
        <a:xfrm>
          <a:off x="0" y="0"/>
          <a:ext cx="0" cy="0"/>
          <a:chOff x="0" y="0"/>
          <a:chExt cx="0" cy="0"/>
        </a:xfrm>
      </p:grpSpPr>
      <p:pic>
        <p:nvPicPr>
          <p:cNvPr id="2" name="Idle Low Power Mode">
            <a:hlinkClick r:id="" action="ppaction://media"/>
            <a:extLst>
              <a:ext uri="{FF2B5EF4-FFF2-40B4-BE49-F238E27FC236}">
                <a16:creationId xmlns:a16="http://schemas.microsoft.com/office/drawing/2014/main" id="{29C974F1-50CD-7531-E7A7-1D061179A4C1}"/>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921964" y="901130"/>
            <a:ext cx="10266918" cy="5775141"/>
          </a:xfrm>
          <a:prstGeom prst="rect">
            <a:avLst/>
          </a:prstGeom>
        </p:spPr>
      </p:pic>
      <p:pic>
        <p:nvPicPr>
          <p:cNvPr id="134" name="Picture 133">
            <a:extLst>
              <a:ext uri="{FF2B5EF4-FFF2-40B4-BE49-F238E27FC236}">
                <a16:creationId xmlns:a16="http://schemas.microsoft.com/office/drawing/2014/main" id="{A16E2C00-F624-1C86-28C8-BA43B7D15B28}"/>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35" name="Picture 134">
            <a:extLst>
              <a:ext uri="{FF2B5EF4-FFF2-40B4-BE49-F238E27FC236}">
                <a16:creationId xmlns:a16="http://schemas.microsoft.com/office/drawing/2014/main" id="{03BF897F-889D-8697-8424-D51E60918880}"/>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36" name="Picture 135">
            <a:extLst>
              <a:ext uri="{FF2B5EF4-FFF2-40B4-BE49-F238E27FC236}">
                <a16:creationId xmlns:a16="http://schemas.microsoft.com/office/drawing/2014/main" id="{9ADFE633-E405-B8A8-5D28-A18777524EA8}"/>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37" name="Picture 136">
            <a:extLst>
              <a:ext uri="{FF2B5EF4-FFF2-40B4-BE49-F238E27FC236}">
                <a16:creationId xmlns:a16="http://schemas.microsoft.com/office/drawing/2014/main" id="{E3D8F4A1-B1D3-28A6-CF6D-1096CC5525CA}"/>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38" name="Picture 137">
            <a:extLst>
              <a:ext uri="{FF2B5EF4-FFF2-40B4-BE49-F238E27FC236}">
                <a16:creationId xmlns:a16="http://schemas.microsoft.com/office/drawing/2014/main" id="{5B4AFB41-25A6-EB8D-CBC6-922109E924C2}"/>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39" name="Picture 138">
            <a:extLst>
              <a:ext uri="{FF2B5EF4-FFF2-40B4-BE49-F238E27FC236}">
                <a16:creationId xmlns:a16="http://schemas.microsoft.com/office/drawing/2014/main" id="{5B1A3515-729C-76F1-3DED-6D68074459F5}"/>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0" name="Picture 139">
            <a:extLst>
              <a:ext uri="{FF2B5EF4-FFF2-40B4-BE49-F238E27FC236}">
                <a16:creationId xmlns:a16="http://schemas.microsoft.com/office/drawing/2014/main" id="{4BBC6CE7-1798-FA91-7303-D7E7B5AEAFDB}"/>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1" name="Picture 140">
            <a:extLst>
              <a:ext uri="{FF2B5EF4-FFF2-40B4-BE49-F238E27FC236}">
                <a16:creationId xmlns:a16="http://schemas.microsoft.com/office/drawing/2014/main" id="{0D585B4A-4E0A-DFD1-5B7A-700CDED2D7C0}"/>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2" name="Picture 141">
            <a:extLst>
              <a:ext uri="{FF2B5EF4-FFF2-40B4-BE49-F238E27FC236}">
                <a16:creationId xmlns:a16="http://schemas.microsoft.com/office/drawing/2014/main" id="{85318B63-32FB-29FF-3D59-678E448B2FAD}"/>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3" name="Picture 142">
            <a:extLst>
              <a:ext uri="{FF2B5EF4-FFF2-40B4-BE49-F238E27FC236}">
                <a16:creationId xmlns:a16="http://schemas.microsoft.com/office/drawing/2014/main" id="{1892CEAF-4CDE-4A72-2631-CC3B54ACD3E9}"/>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4" name="Picture 143">
            <a:extLst>
              <a:ext uri="{FF2B5EF4-FFF2-40B4-BE49-F238E27FC236}">
                <a16:creationId xmlns:a16="http://schemas.microsoft.com/office/drawing/2014/main" id="{8C560110-92FD-2C5D-E746-7978444E905D}"/>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5" name="Picture 144">
            <a:extLst>
              <a:ext uri="{FF2B5EF4-FFF2-40B4-BE49-F238E27FC236}">
                <a16:creationId xmlns:a16="http://schemas.microsoft.com/office/drawing/2014/main" id="{6E8E1340-1527-5F69-F66E-48878BA77A7B}"/>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6" name="Picture 145">
            <a:extLst>
              <a:ext uri="{FF2B5EF4-FFF2-40B4-BE49-F238E27FC236}">
                <a16:creationId xmlns:a16="http://schemas.microsoft.com/office/drawing/2014/main" id="{9A9559FE-8916-1A96-4DF9-34442C92941B}"/>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7" name="Picture 146">
            <a:extLst>
              <a:ext uri="{FF2B5EF4-FFF2-40B4-BE49-F238E27FC236}">
                <a16:creationId xmlns:a16="http://schemas.microsoft.com/office/drawing/2014/main" id="{2C9FB4EB-5A42-B370-7D87-C535DCC5439F}"/>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8" name="Picture 147">
            <a:extLst>
              <a:ext uri="{FF2B5EF4-FFF2-40B4-BE49-F238E27FC236}">
                <a16:creationId xmlns:a16="http://schemas.microsoft.com/office/drawing/2014/main" id="{C00F8FCA-DD46-C710-1047-0E488409A544}"/>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9" name="Picture 148">
            <a:extLst>
              <a:ext uri="{FF2B5EF4-FFF2-40B4-BE49-F238E27FC236}">
                <a16:creationId xmlns:a16="http://schemas.microsoft.com/office/drawing/2014/main" id="{DACEEAD6-0C87-BFAE-C0C1-899728E65A3D}"/>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0" name="Picture 149">
            <a:extLst>
              <a:ext uri="{FF2B5EF4-FFF2-40B4-BE49-F238E27FC236}">
                <a16:creationId xmlns:a16="http://schemas.microsoft.com/office/drawing/2014/main" id="{F0152E0F-1203-ED63-9AC1-224A4174940A}"/>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1" name="Picture 150">
            <a:extLst>
              <a:ext uri="{FF2B5EF4-FFF2-40B4-BE49-F238E27FC236}">
                <a16:creationId xmlns:a16="http://schemas.microsoft.com/office/drawing/2014/main" id="{DC739140-4711-7097-53D6-96AF53EFD170}"/>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2" name="Picture 151">
            <a:extLst>
              <a:ext uri="{FF2B5EF4-FFF2-40B4-BE49-F238E27FC236}">
                <a16:creationId xmlns:a16="http://schemas.microsoft.com/office/drawing/2014/main" id="{F26F2EA2-12E6-D903-FF0F-69C9BC52CA21}"/>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3" name="Picture 152">
            <a:extLst>
              <a:ext uri="{FF2B5EF4-FFF2-40B4-BE49-F238E27FC236}">
                <a16:creationId xmlns:a16="http://schemas.microsoft.com/office/drawing/2014/main" id="{EBC43479-C9E8-33BD-167E-D8E7EC89E7B8}"/>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sp>
        <p:nvSpPr>
          <p:cNvPr id="164" name="TextBox 163">
            <a:extLst>
              <a:ext uri="{FF2B5EF4-FFF2-40B4-BE49-F238E27FC236}">
                <a16:creationId xmlns:a16="http://schemas.microsoft.com/office/drawing/2014/main" id="{D5774374-55F1-63E2-0E51-C3355C7AFE1B}"/>
              </a:ext>
            </a:extLst>
          </p:cNvPr>
          <p:cNvSpPr txBox="1"/>
          <p:nvPr/>
        </p:nvSpPr>
        <p:spPr>
          <a:xfrm>
            <a:off x="356196" y="1674887"/>
            <a:ext cx="2388972" cy="369332"/>
          </a:xfrm>
          <a:prstGeom prst="rect">
            <a:avLst/>
          </a:prstGeom>
          <a:noFill/>
        </p:spPr>
        <p:txBody>
          <a:bodyPr wrap="square" rtlCol="0">
            <a:spAutoFit/>
          </a:bodyPr>
          <a:lstStyle/>
          <a:p>
            <a:pPr algn="r"/>
            <a:r>
              <a:rPr lang="es-MX" dirty="0">
                <a:solidFill>
                  <a:srgbClr val="F47F26"/>
                </a:solidFill>
                <a:latin typeface="FRUTIGER LT 45 LIGHT" panose="02000503000000000000" pitchFamily="2" charset="0"/>
              </a:rPr>
              <a:t>Nuevas Mejoras</a:t>
            </a:r>
          </a:p>
        </p:txBody>
      </p:sp>
      <p:sp>
        <p:nvSpPr>
          <p:cNvPr id="165" name="TextBox 164">
            <a:extLst>
              <a:ext uri="{FF2B5EF4-FFF2-40B4-BE49-F238E27FC236}">
                <a16:creationId xmlns:a16="http://schemas.microsoft.com/office/drawing/2014/main" id="{0FFD05C0-883F-7BDB-B98D-6B88DA2BA675}"/>
              </a:ext>
            </a:extLst>
          </p:cNvPr>
          <p:cNvSpPr txBox="1"/>
          <p:nvPr/>
        </p:nvSpPr>
        <p:spPr>
          <a:xfrm>
            <a:off x="356196" y="1370256"/>
            <a:ext cx="2388973" cy="400110"/>
          </a:xfrm>
          <a:prstGeom prst="rect">
            <a:avLst/>
          </a:prstGeom>
          <a:noFill/>
        </p:spPr>
        <p:txBody>
          <a:bodyPr wrap="square" rtlCol="0">
            <a:spAutoFit/>
          </a:bodyPr>
          <a:lstStyle/>
          <a:p>
            <a:pPr algn="r"/>
            <a:r>
              <a:rPr lang="en-US" sz="2000" dirty="0">
                <a:latin typeface="FRUTIGER LT 55 ROMAN" panose="02000503000000000000" pitchFamily="2" charset="0"/>
              </a:rPr>
              <a:t>DRX-Revolution</a:t>
            </a:r>
          </a:p>
        </p:txBody>
      </p:sp>
      <p:sp>
        <p:nvSpPr>
          <p:cNvPr id="177" name="Thank you Title">
            <a:extLst>
              <a:ext uri="{FF2B5EF4-FFF2-40B4-BE49-F238E27FC236}">
                <a16:creationId xmlns:a16="http://schemas.microsoft.com/office/drawing/2014/main" id="{870230F5-2C95-994A-1C6D-D2F2F00B5878}"/>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78" name="Why Us picture">
            <a:extLst>
              <a:ext uri="{FF2B5EF4-FFF2-40B4-BE49-F238E27FC236}">
                <a16:creationId xmlns:a16="http://schemas.microsoft.com/office/drawing/2014/main" id="{6DD2146E-7ECE-B57F-EAD2-7960964A71E7}"/>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79" name="Our Portafolio text box">
            <a:extLst>
              <a:ext uri="{FF2B5EF4-FFF2-40B4-BE49-F238E27FC236}">
                <a16:creationId xmlns:a16="http://schemas.microsoft.com/office/drawing/2014/main" id="{2FAE3303-151A-756E-B0B6-573A7347EF62}"/>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81" name="Medical Imaging Title">
            <a:extLst>
              <a:ext uri="{FF2B5EF4-FFF2-40B4-BE49-F238E27FC236}">
                <a16:creationId xmlns:a16="http://schemas.microsoft.com/office/drawing/2014/main" id="{27A1B4A7-7E4E-4753-E21E-90C638F9C492}"/>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82" name="We Care Text">
            <a:extLst>
              <a:ext uri="{FF2B5EF4-FFF2-40B4-BE49-F238E27FC236}">
                <a16:creationId xmlns:a16="http://schemas.microsoft.com/office/drawing/2014/main" id="{534F861E-96E6-3A75-3666-005722F181B0}"/>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83" name="Thank you image">
            <a:extLst>
              <a:ext uri="{FF2B5EF4-FFF2-40B4-BE49-F238E27FC236}">
                <a16:creationId xmlns:a16="http://schemas.microsoft.com/office/drawing/2014/main" id="{57B039EC-DBC2-6134-73A4-3746716DE9C7}"/>
              </a:ext>
            </a:extLst>
          </p:cNvPr>
          <p:cNvPicPr>
            <a:picLocks noChangeAspect="1"/>
          </p:cNvPicPr>
          <p:nvPr/>
        </p:nvPicPr>
        <p:blipFill>
          <a:blip r:embed="rId8"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84" name="PRINTING">
            <a:extLst>
              <a:ext uri="{FF2B5EF4-FFF2-40B4-BE49-F238E27FC236}">
                <a16:creationId xmlns:a16="http://schemas.microsoft.com/office/drawing/2014/main" id="{D858F2F1-26C5-4B04-C23C-34143E11BAFF}"/>
              </a:ext>
            </a:extLst>
          </p:cNvPr>
          <p:cNvGrpSpPr/>
          <p:nvPr/>
        </p:nvGrpSpPr>
        <p:grpSpPr>
          <a:xfrm>
            <a:off x="-4150933" y="4208655"/>
            <a:ext cx="2263350" cy="1982042"/>
            <a:chOff x="9691837" y="4522498"/>
            <a:chExt cx="2263350" cy="1982042"/>
          </a:xfrm>
        </p:grpSpPr>
        <p:sp>
          <p:nvSpPr>
            <p:cNvPr id="185" name="Rectangulo Printing">
              <a:hlinkClick r:id="rId9" action="ppaction://hlinksldjump"/>
              <a:extLst>
                <a:ext uri="{FF2B5EF4-FFF2-40B4-BE49-F238E27FC236}">
                  <a16:creationId xmlns:a16="http://schemas.microsoft.com/office/drawing/2014/main" id="{1F35BB3E-46CD-BA6D-3E4E-7C66F5AB679E}"/>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6" name="TextBox Printing">
              <a:hlinkClick r:id="rId9" action="ppaction://hlinksldjump"/>
              <a:extLst>
                <a:ext uri="{FF2B5EF4-FFF2-40B4-BE49-F238E27FC236}">
                  <a16:creationId xmlns:a16="http://schemas.microsoft.com/office/drawing/2014/main" id="{7389B03E-DC66-DC7C-6429-63104EC01DE9}"/>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87" name="Prodcut image 5950">
              <a:hlinkClick r:id="rId9" action="ppaction://hlinksldjump"/>
              <a:extLst>
                <a:ext uri="{FF2B5EF4-FFF2-40B4-BE49-F238E27FC236}">
                  <a16:creationId xmlns:a16="http://schemas.microsoft.com/office/drawing/2014/main" id="{0BDA6B14-4874-4CEE-6F0D-8E9530AC47E8}"/>
                </a:ext>
              </a:extLst>
            </p:cNvPr>
            <p:cNvPicPr>
              <a:picLocks noChangeAspect="1" noChangeArrowheads="1"/>
            </p:cNvPicPr>
            <p:nvPr/>
          </p:nvPicPr>
          <p:blipFill>
            <a:blip r:embed="rId10"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88" name="Vita Flex">
              <a:hlinkClick r:id="rId9" action="ppaction://hlinksldjump"/>
              <a:extLst>
                <a:ext uri="{FF2B5EF4-FFF2-40B4-BE49-F238E27FC236}">
                  <a16:creationId xmlns:a16="http://schemas.microsoft.com/office/drawing/2014/main" id="{006B28BA-4E49-2F5A-E734-B418F213A0AB}"/>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93" name="RISE">
            <a:extLst>
              <a:ext uri="{FF2B5EF4-FFF2-40B4-BE49-F238E27FC236}">
                <a16:creationId xmlns:a16="http://schemas.microsoft.com/office/drawing/2014/main" id="{CA088388-54A8-D5DF-973D-FF22212D6C63}"/>
              </a:ext>
            </a:extLst>
          </p:cNvPr>
          <p:cNvGrpSpPr/>
          <p:nvPr/>
        </p:nvGrpSpPr>
        <p:grpSpPr>
          <a:xfrm>
            <a:off x="-11285110" y="4208655"/>
            <a:ext cx="2042338" cy="1982042"/>
            <a:chOff x="3870208" y="4306822"/>
            <a:chExt cx="2042338" cy="1982042"/>
          </a:xfrm>
        </p:grpSpPr>
        <p:grpSp>
          <p:nvGrpSpPr>
            <p:cNvPr id="194" name="RISE">
              <a:extLst>
                <a:ext uri="{FF2B5EF4-FFF2-40B4-BE49-F238E27FC236}">
                  <a16:creationId xmlns:a16="http://schemas.microsoft.com/office/drawing/2014/main" id="{701AA31B-9210-449C-656A-716621F89E18}"/>
                </a:ext>
              </a:extLst>
            </p:cNvPr>
            <p:cNvGrpSpPr/>
            <p:nvPr/>
          </p:nvGrpSpPr>
          <p:grpSpPr>
            <a:xfrm>
              <a:off x="3870208" y="4306822"/>
              <a:ext cx="2042338" cy="1982042"/>
              <a:chOff x="2933238" y="4372963"/>
              <a:chExt cx="2042338" cy="1982042"/>
            </a:xfrm>
          </p:grpSpPr>
          <p:sp>
            <p:nvSpPr>
              <p:cNvPr id="196" name="Rectangulo Rise">
                <a:hlinkClick r:id="rId12" action="ppaction://hlinksldjump"/>
                <a:extLst>
                  <a:ext uri="{FF2B5EF4-FFF2-40B4-BE49-F238E27FC236}">
                    <a16:creationId xmlns:a16="http://schemas.microsoft.com/office/drawing/2014/main" id="{27AA532E-E899-7BBE-279F-554D26E778FA}"/>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97" name="TextBox Rise">
                <a:hlinkClick r:id="rId12" action="ppaction://hlinksldjump"/>
                <a:extLst>
                  <a:ext uri="{FF2B5EF4-FFF2-40B4-BE49-F238E27FC236}">
                    <a16:creationId xmlns:a16="http://schemas.microsoft.com/office/drawing/2014/main" id="{34177305-FC04-5CD9-355D-159E1EB5A81F}"/>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95" name="Picture 194">
              <a:hlinkClick r:id="rId12" action="ppaction://hlinksldjump"/>
              <a:extLst>
                <a:ext uri="{FF2B5EF4-FFF2-40B4-BE49-F238E27FC236}">
                  <a16:creationId xmlns:a16="http://schemas.microsoft.com/office/drawing/2014/main" id="{5CFF0973-77FE-B269-7A01-DDC43BCE94B5}"/>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98" name="REVOLUTION">
            <a:extLst>
              <a:ext uri="{FF2B5EF4-FFF2-40B4-BE49-F238E27FC236}">
                <a16:creationId xmlns:a16="http://schemas.microsoft.com/office/drawing/2014/main" id="{479BC635-254F-5DC7-6789-76C2D97AB165}"/>
              </a:ext>
            </a:extLst>
          </p:cNvPr>
          <p:cNvGrpSpPr/>
          <p:nvPr/>
        </p:nvGrpSpPr>
        <p:grpSpPr>
          <a:xfrm>
            <a:off x="-14975241" y="4203612"/>
            <a:ext cx="2062983" cy="1992129"/>
            <a:chOff x="612262" y="4383050"/>
            <a:chExt cx="2062983" cy="1992129"/>
          </a:xfrm>
        </p:grpSpPr>
        <p:sp>
          <p:nvSpPr>
            <p:cNvPr id="199" name="Rectangulo Revolution">
              <a:hlinkClick r:id="rId14" action="ppaction://hlinksldjump"/>
              <a:extLst>
                <a:ext uri="{FF2B5EF4-FFF2-40B4-BE49-F238E27FC236}">
                  <a16:creationId xmlns:a16="http://schemas.microsoft.com/office/drawing/2014/main" id="{97EF7B3F-3BE6-07D0-5107-521CA419A535}"/>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200" name="Prodcut image Revolution">
              <a:hlinkClick r:id="rId14" action="ppaction://hlinksldjump"/>
              <a:extLst>
                <a:ext uri="{FF2B5EF4-FFF2-40B4-BE49-F238E27FC236}">
                  <a16:creationId xmlns:a16="http://schemas.microsoft.com/office/drawing/2014/main" id="{04569D59-A17E-FDB1-BCA5-3E67CE865E11}"/>
                </a:ext>
              </a:extLst>
            </p:cNvPr>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201" name="TextBox Revolution">
              <a:hlinkClick r:id="rId14" action="ppaction://hlinksldjump"/>
              <a:extLst>
                <a:ext uri="{FF2B5EF4-FFF2-40B4-BE49-F238E27FC236}">
                  <a16:creationId xmlns:a16="http://schemas.microsoft.com/office/drawing/2014/main" id="{3A41CC5E-6AD4-7A35-ABEB-A88DDBC95E78}"/>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202" name="EXCEL">
            <a:extLst>
              <a:ext uri="{FF2B5EF4-FFF2-40B4-BE49-F238E27FC236}">
                <a16:creationId xmlns:a16="http://schemas.microsoft.com/office/drawing/2014/main" id="{A7FFBE0B-70A5-85A4-C871-C62C15BD846B}"/>
              </a:ext>
            </a:extLst>
          </p:cNvPr>
          <p:cNvGrpSpPr/>
          <p:nvPr/>
        </p:nvGrpSpPr>
        <p:grpSpPr>
          <a:xfrm>
            <a:off x="26541013" y="1885505"/>
            <a:ext cx="2057103" cy="1982042"/>
            <a:chOff x="9706418" y="2036246"/>
            <a:chExt cx="2057103" cy="1982042"/>
          </a:xfrm>
        </p:grpSpPr>
        <p:sp>
          <p:nvSpPr>
            <p:cNvPr id="203" name="Rectangulo Excel">
              <a:hlinkClick r:id="rId16" action="ppaction://hlinksldjump"/>
              <a:extLst>
                <a:ext uri="{FF2B5EF4-FFF2-40B4-BE49-F238E27FC236}">
                  <a16:creationId xmlns:a16="http://schemas.microsoft.com/office/drawing/2014/main" id="{8FEF0183-7B95-C447-5082-FD068884BEA3}"/>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4" name="TextBox Excel">
              <a:hlinkClick r:id="rId16" action="ppaction://hlinksldjump"/>
              <a:extLst>
                <a:ext uri="{FF2B5EF4-FFF2-40B4-BE49-F238E27FC236}">
                  <a16:creationId xmlns:a16="http://schemas.microsoft.com/office/drawing/2014/main" id="{171BD04E-4E15-897D-6D17-730BDEAA08C8}"/>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205" name="Product image Excel">
              <a:hlinkClick r:id="rId16" action="ppaction://hlinksldjump"/>
              <a:extLst>
                <a:ext uri="{FF2B5EF4-FFF2-40B4-BE49-F238E27FC236}">
                  <a16:creationId xmlns:a16="http://schemas.microsoft.com/office/drawing/2014/main" id="{405A5D07-B3A9-5343-30D5-3E6C4D75D5FF}"/>
                </a:ext>
              </a:extLst>
            </p:cNvPr>
            <p:cNvPicPr>
              <a:picLocks noChangeAspect="1"/>
            </p:cNvPicPr>
            <p:nvPr/>
          </p:nvPicPr>
          <p:blipFill>
            <a:blip r:embed="rId17"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206" name="COMPAS OTC">
            <a:extLst>
              <a:ext uri="{FF2B5EF4-FFF2-40B4-BE49-F238E27FC236}">
                <a16:creationId xmlns:a16="http://schemas.microsoft.com/office/drawing/2014/main" id="{C6A0AB96-05FB-F026-273E-0B04BD8D239B}"/>
              </a:ext>
            </a:extLst>
          </p:cNvPr>
          <p:cNvGrpSpPr/>
          <p:nvPr/>
        </p:nvGrpSpPr>
        <p:grpSpPr>
          <a:xfrm>
            <a:off x="22389051" y="1885505"/>
            <a:ext cx="2042338" cy="1982042"/>
            <a:chOff x="5078285" y="2036246"/>
            <a:chExt cx="2042338" cy="1982042"/>
          </a:xfrm>
        </p:grpSpPr>
        <p:sp>
          <p:nvSpPr>
            <p:cNvPr id="207" name="Rectangulo Compas OTC">
              <a:hlinkClick r:id="rId18" action="ppaction://hlinksldjump"/>
              <a:extLst>
                <a:ext uri="{FF2B5EF4-FFF2-40B4-BE49-F238E27FC236}">
                  <a16:creationId xmlns:a16="http://schemas.microsoft.com/office/drawing/2014/main" id="{201FE35D-7FAC-7D53-1A77-D8A17E455163}"/>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8" name="TextBox Compass OTC">
              <a:hlinkClick r:id="rId18" action="ppaction://hlinksldjump"/>
              <a:extLst>
                <a:ext uri="{FF2B5EF4-FFF2-40B4-BE49-F238E27FC236}">
                  <a16:creationId xmlns:a16="http://schemas.microsoft.com/office/drawing/2014/main" id="{36AEF424-2792-4444-D251-DC8A586A25C1}"/>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209" name="Product image Compass OTC">
              <a:hlinkClick r:id="rId18" action="ppaction://hlinksldjump"/>
              <a:extLst>
                <a:ext uri="{FF2B5EF4-FFF2-40B4-BE49-F238E27FC236}">
                  <a16:creationId xmlns:a16="http://schemas.microsoft.com/office/drawing/2014/main" id="{DBFB04B4-E700-BB44-EA09-083BF6D9B5CC}"/>
                </a:ext>
              </a:extLst>
            </p:cNvPr>
            <p:cNvPicPr>
              <a:picLocks noChangeAspect="1"/>
            </p:cNvPicPr>
            <p:nvPr/>
          </p:nvPicPr>
          <p:blipFill rotWithShape="1">
            <a:blip r:embed="rId19"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210" name="COMPASS FMT">
            <a:extLst>
              <a:ext uri="{FF2B5EF4-FFF2-40B4-BE49-F238E27FC236}">
                <a16:creationId xmlns:a16="http://schemas.microsoft.com/office/drawing/2014/main" id="{E0B4B915-DCC8-BDAD-29A6-DC213AB96516}"/>
              </a:ext>
            </a:extLst>
          </p:cNvPr>
          <p:cNvGrpSpPr/>
          <p:nvPr/>
        </p:nvGrpSpPr>
        <p:grpSpPr>
          <a:xfrm>
            <a:off x="18200403" y="1885505"/>
            <a:ext cx="2042338" cy="1982042"/>
            <a:chOff x="2774521" y="2046333"/>
            <a:chExt cx="2042338" cy="1982042"/>
          </a:xfrm>
        </p:grpSpPr>
        <p:grpSp>
          <p:nvGrpSpPr>
            <p:cNvPr id="211" name="Group 210">
              <a:extLst>
                <a:ext uri="{FF2B5EF4-FFF2-40B4-BE49-F238E27FC236}">
                  <a16:creationId xmlns:a16="http://schemas.microsoft.com/office/drawing/2014/main" id="{8D88F7D2-6555-0D88-7AB7-337DBB6BE63E}"/>
                </a:ext>
              </a:extLst>
            </p:cNvPr>
            <p:cNvGrpSpPr/>
            <p:nvPr/>
          </p:nvGrpSpPr>
          <p:grpSpPr>
            <a:xfrm>
              <a:off x="2774521" y="2046333"/>
              <a:ext cx="2042338" cy="1982042"/>
              <a:chOff x="2774521" y="2046333"/>
              <a:chExt cx="2042338" cy="1982042"/>
            </a:xfrm>
          </p:grpSpPr>
          <p:sp>
            <p:nvSpPr>
              <p:cNvPr id="213" name="Rectangulo Horizon">
                <a:hlinkClick r:id="rId20" action="ppaction://hlinksldjump"/>
                <a:extLst>
                  <a:ext uri="{FF2B5EF4-FFF2-40B4-BE49-F238E27FC236}">
                    <a16:creationId xmlns:a16="http://schemas.microsoft.com/office/drawing/2014/main" id="{232D47AE-472E-3D45-B96A-7D2420D5CFF0}"/>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14" name="TextBox Compass FMT">
                <a:hlinkClick r:id="rId20" action="ppaction://hlinksldjump"/>
                <a:extLst>
                  <a:ext uri="{FF2B5EF4-FFF2-40B4-BE49-F238E27FC236}">
                    <a16:creationId xmlns:a16="http://schemas.microsoft.com/office/drawing/2014/main" id="{7CE7EEEA-90CE-240C-A0FE-4E5BC2DCF119}"/>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212" name="Picture 211">
              <a:hlinkClick r:id="rId20" action="ppaction://hlinksldjump"/>
              <a:extLst>
                <a:ext uri="{FF2B5EF4-FFF2-40B4-BE49-F238E27FC236}">
                  <a16:creationId xmlns:a16="http://schemas.microsoft.com/office/drawing/2014/main" id="{29FE212C-8E16-F80F-B898-C33F864ABD05}"/>
                </a:ext>
              </a:extLst>
            </p:cNvPr>
            <p:cNvPicPr>
              <a:picLocks noChangeAspect="1"/>
            </p:cNvPicPr>
            <p:nvPr/>
          </p:nvPicPr>
          <p:blipFill rotWithShape="1">
            <a:blip r:embed="rId21"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215" name="HORIZON">
            <a:extLst>
              <a:ext uri="{FF2B5EF4-FFF2-40B4-BE49-F238E27FC236}">
                <a16:creationId xmlns:a16="http://schemas.microsoft.com/office/drawing/2014/main" id="{24550A4A-08D4-1F02-19A0-3EC1C7D1711D}"/>
              </a:ext>
            </a:extLst>
          </p:cNvPr>
          <p:cNvGrpSpPr/>
          <p:nvPr/>
        </p:nvGrpSpPr>
        <p:grpSpPr>
          <a:xfrm>
            <a:off x="14110573" y="1885505"/>
            <a:ext cx="2062983" cy="1982042"/>
            <a:chOff x="443243" y="2046333"/>
            <a:chExt cx="2062983" cy="1982042"/>
          </a:xfrm>
        </p:grpSpPr>
        <p:sp>
          <p:nvSpPr>
            <p:cNvPr id="216" name="Rectangulo Horizon">
              <a:hlinkClick r:id="rId22" action="ppaction://hlinksldjump"/>
              <a:extLst>
                <a:ext uri="{FF2B5EF4-FFF2-40B4-BE49-F238E27FC236}">
                  <a16:creationId xmlns:a16="http://schemas.microsoft.com/office/drawing/2014/main" id="{AE15978C-6ED2-4610-A6ED-DFFCC18E465B}"/>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17" name="TextBox Horizon">
              <a:hlinkClick r:id="rId22" action="ppaction://hlinksldjump"/>
              <a:extLst>
                <a:ext uri="{FF2B5EF4-FFF2-40B4-BE49-F238E27FC236}">
                  <a16:creationId xmlns:a16="http://schemas.microsoft.com/office/drawing/2014/main" id="{DFB67247-2D11-3E3A-DCED-534170CF987C}"/>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218" name="Product image Horizon">
              <a:hlinkClick r:id="rId22" action="ppaction://hlinksldjump"/>
              <a:extLst>
                <a:ext uri="{FF2B5EF4-FFF2-40B4-BE49-F238E27FC236}">
                  <a16:creationId xmlns:a16="http://schemas.microsoft.com/office/drawing/2014/main" id="{15220336-D348-CB6E-3CE6-4F59B04DCC2C}"/>
                </a:ext>
              </a:extLst>
            </p:cNvPr>
            <p:cNvPicPr>
              <a:picLocks noChangeAspect="1"/>
            </p:cNvPicPr>
            <p:nvPr/>
          </p:nvPicPr>
          <p:blipFill rotWithShape="1">
            <a:blip r:embed="rId23"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grpSp>
        <p:nvGrpSpPr>
          <p:cNvPr id="219" name="Tech Specs Height">
            <a:extLst>
              <a:ext uri="{FF2B5EF4-FFF2-40B4-BE49-F238E27FC236}">
                <a16:creationId xmlns:a16="http://schemas.microsoft.com/office/drawing/2014/main" id="{0D2A23F2-40C3-48BC-C663-2E8CED43463D}"/>
              </a:ext>
            </a:extLst>
          </p:cNvPr>
          <p:cNvGrpSpPr/>
          <p:nvPr/>
        </p:nvGrpSpPr>
        <p:grpSpPr>
          <a:xfrm>
            <a:off x="-5313684" y="2332673"/>
            <a:ext cx="3897673" cy="338554"/>
            <a:chOff x="-20593" y="2332673"/>
            <a:chExt cx="3897673" cy="338554"/>
          </a:xfrm>
        </p:grpSpPr>
        <p:sp>
          <p:nvSpPr>
            <p:cNvPr id="220" name="TextBox 219">
              <a:hlinkClick r:id="rId24" action="ppaction://hlinksldjump"/>
              <a:extLst>
                <a:ext uri="{FF2B5EF4-FFF2-40B4-BE49-F238E27FC236}">
                  <a16:creationId xmlns:a16="http://schemas.microsoft.com/office/drawing/2014/main" id="{2D5399C5-860C-F2CE-1761-72BF3E850402}"/>
                </a:ext>
              </a:extLst>
            </p:cNvPr>
            <p:cNvSpPr txBox="1"/>
            <p:nvPr/>
          </p:nvSpPr>
          <p:spPr>
            <a:xfrm>
              <a:off x="2105234" y="2332673"/>
              <a:ext cx="1771846"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Altura</a:t>
              </a:r>
            </a:p>
          </p:txBody>
        </p:sp>
        <p:sp>
          <p:nvSpPr>
            <p:cNvPr id="221" name="TextBox 220">
              <a:extLst>
                <a:ext uri="{FF2B5EF4-FFF2-40B4-BE49-F238E27FC236}">
                  <a16:creationId xmlns:a16="http://schemas.microsoft.com/office/drawing/2014/main" id="{34E3C088-057D-5B92-487E-C432D9F0149C}"/>
                </a:ext>
              </a:extLst>
            </p:cNvPr>
            <p:cNvSpPr txBox="1"/>
            <p:nvPr/>
          </p:nvSpPr>
          <p:spPr>
            <a:xfrm>
              <a:off x="-20593" y="2332673"/>
              <a:ext cx="2088262"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54.72 - 81.00 in</a:t>
              </a:r>
            </a:p>
          </p:txBody>
        </p:sp>
      </p:grpSp>
      <p:grpSp>
        <p:nvGrpSpPr>
          <p:cNvPr id="222" name="Tech Specs Arm">
            <a:extLst>
              <a:ext uri="{FF2B5EF4-FFF2-40B4-BE49-F238E27FC236}">
                <a16:creationId xmlns:a16="http://schemas.microsoft.com/office/drawing/2014/main" id="{5B662809-3E7A-F932-C5ED-39A3188B0949}"/>
              </a:ext>
            </a:extLst>
          </p:cNvPr>
          <p:cNvGrpSpPr/>
          <p:nvPr/>
        </p:nvGrpSpPr>
        <p:grpSpPr>
          <a:xfrm>
            <a:off x="-5608319" y="2786640"/>
            <a:ext cx="4213513" cy="338554"/>
            <a:chOff x="-20593" y="2786640"/>
            <a:chExt cx="4213513" cy="338554"/>
          </a:xfrm>
        </p:grpSpPr>
        <p:sp>
          <p:nvSpPr>
            <p:cNvPr id="223" name="TextBox 222">
              <a:hlinkClick r:id="rId25" action="ppaction://hlinksldjump"/>
              <a:extLst>
                <a:ext uri="{FF2B5EF4-FFF2-40B4-BE49-F238E27FC236}">
                  <a16:creationId xmlns:a16="http://schemas.microsoft.com/office/drawing/2014/main" id="{ED633B99-00B9-C800-4016-D1EE4BBE56D0}"/>
                </a:ext>
              </a:extLst>
            </p:cNvPr>
            <p:cNvSpPr txBox="1"/>
            <p:nvPr/>
          </p:nvSpPr>
          <p:spPr>
            <a:xfrm>
              <a:off x="2105234" y="2786640"/>
              <a:ext cx="2087686"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Extensión del brazo</a:t>
              </a:r>
            </a:p>
          </p:txBody>
        </p:sp>
        <p:sp>
          <p:nvSpPr>
            <p:cNvPr id="224" name="TextBox 223">
              <a:extLst>
                <a:ext uri="{FF2B5EF4-FFF2-40B4-BE49-F238E27FC236}">
                  <a16:creationId xmlns:a16="http://schemas.microsoft.com/office/drawing/2014/main" id="{EF596FEC-3FA9-40FF-5D57-62D5718B75E7}"/>
                </a:ext>
              </a:extLst>
            </p:cNvPr>
            <p:cNvSpPr txBox="1"/>
            <p:nvPr/>
          </p:nvSpPr>
          <p:spPr>
            <a:xfrm>
              <a:off x="-20593" y="2786640"/>
              <a:ext cx="2088261"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52.8 in</a:t>
              </a:r>
            </a:p>
          </p:txBody>
        </p:sp>
      </p:grpSp>
      <p:sp>
        <p:nvSpPr>
          <p:cNvPr id="225" name="Subtitle Tech Specs">
            <a:extLst>
              <a:ext uri="{FF2B5EF4-FFF2-40B4-BE49-F238E27FC236}">
                <a16:creationId xmlns:a16="http://schemas.microsoft.com/office/drawing/2014/main" id="{358F1B27-51DF-9F86-AA76-0CAC72809AC7}"/>
              </a:ext>
            </a:extLst>
          </p:cNvPr>
          <p:cNvSpPr txBox="1"/>
          <p:nvPr/>
        </p:nvSpPr>
        <p:spPr>
          <a:xfrm>
            <a:off x="-3204446" y="1841615"/>
            <a:ext cx="2633726" cy="307777"/>
          </a:xfrm>
          <a:prstGeom prst="rect">
            <a:avLst/>
          </a:prstGeom>
          <a:noFill/>
        </p:spPr>
        <p:txBody>
          <a:bodyPr wrap="square" rtlCol="0">
            <a:spAutoFit/>
          </a:bodyPr>
          <a:lstStyle/>
          <a:p>
            <a:r>
              <a:rPr lang="es-MX" sz="1400" dirty="0">
                <a:solidFill>
                  <a:srgbClr val="F47F26"/>
                </a:solidFill>
                <a:latin typeface="FRUTIGER LT 45 LIGHT" panose="02000503000000000000" pitchFamily="2" charset="0"/>
              </a:rPr>
              <a:t>Especificaciones Técnicas</a:t>
            </a:r>
          </a:p>
        </p:txBody>
      </p:sp>
      <p:sp>
        <p:nvSpPr>
          <p:cNvPr id="241" name="Subtitler Features">
            <a:extLst>
              <a:ext uri="{FF2B5EF4-FFF2-40B4-BE49-F238E27FC236}">
                <a16:creationId xmlns:a16="http://schemas.microsoft.com/office/drawing/2014/main" id="{74E7649D-970F-16F3-35C6-6FE348611B38}"/>
              </a:ext>
            </a:extLst>
          </p:cNvPr>
          <p:cNvSpPr txBox="1"/>
          <p:nvPr/>
        </p:nvSpPr>
        <p:spPr>
          <a:xfrm>
            <a:off x="13639914" y="942823"/>
            <a:ext cx="2230572" cy="400110"/>
          </a:xfrm>
          <a:prstGeom prst="rect">
            <a:avLst/>
          </a:prstGeom>
          <a:noFill/>
        </p:spPr>
        <p:txBody>
          <a:bodyPr wrap="square" rtlCol="0">
            <a:spAutoFit/>
          </a:bodyPr>
          <a:lstStyle/>
          <a:p>
            <a:pPr algn="r"/>
            <a:r>
              <a:rPr lang="es-MX" sz="2000" dirty="0">
                <a:solidFill>
                  <a:srgbClr val="F47F26"/>
                </a:solidFill>
                <a:latin typeface="FRUTIGER LT 45 LIGHT" panose="02000503000000000000" pitchFamily="2" charset="0"/>
              </a:rPr>
              <a:t>Características</a:t>
            </a:r>
          </a:p>
        </p:txBody>
      </p:sp>
      <p:sp>
        <p:nvSpPr>
          <p:cNvPr id="242" name="Subtitle Benefits">
            <a:extLst>
              <a:ext uri="{FF2B5EF4-FFF2-40B4-BE49-F238E27FC236}">
                <a16:creationId xmlns:a16="http://schemas.microsoft.com/office/drawing/2014/main" id="{EAFCED88-610C-71EB-24CE-4D8CA116E18E}"/>
              </a:ext>
            </a:extLst>
          </p:cNvPr>
          <p:cNvSpPr txBox="1"/>
          <p:nvPr/>
        </p:nvSpPr>
        <p:spPr>
          <a:xfrm>
            <a:off x="-3878210" y="1488026"/>
            <a:ext cx="2716832" cy="400110"/>
          </a:xfrm>
          <a:prstGeom prst="rect">
            <a:avLst/>
          </a:prstGeom>
          <a:noFill/>
        </p:spPr>
        <p:txBody>
          <a:bodyPr wrap="square" rtlCol="0">
            <a:spAutoFit/>
          </a:bodyPr>
          <a:lstStyle/>
          <a:p>
            <a:pPr algn="ctr"/>
            <a:r>
              <a:rPr lang="es-MX" sz="2000">
                <a:solidFill>
                  <a:srgbClr val="F68025"/>
                </a:solidFill>
                <a:latin typeface="FRUTIGER LT 45 LIGHT" panose="02000503000000000000" pitchFamily="2" charset="0"/>
              </a:rPr>
              <a:t>Beneficios</a:t>
            </a:r>
          </a:p>
        </p:txBody>
      </p:sp>
      <p:sp>
        <p:nvSpPr>
          <p:cNvPr id="243" name="Subtitle Photo Gallery">
            <a:extLst>
              <a:ext uri="{FF2B5EF4-FFF2-40B4-BE49-F238E27FC236}">
                <a16:creationId xmlns:a16="http://schemas.microsoft.com/office/drawing/2014/main" id="{5A35CAA2-0DBA-CB8D-C7FC-6684304AEA64}"/>
              </a:ext>
            </a:extLst>
          </p:cNvPr>
          <p:cNvSpPr txBox="1"/>
          <p:nvPr/>
        </p:nvSpPr>
        <p:spPr>
          <a:xfrm>
            <a:off x="14131697" y="590549"/>
            <a:ext cx="3786875"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244" name="Subtitle Fun Fact">
            <a:extLst>
              <a:ext uri="{FF2B5EF4-FFF2-40B4-BE49-F238E27FC236}">
                <a16:creationId xmlns:a16="http://schemas.microsoft.com/office/drawing/2014/main" id="{7B3CCAD2-3912-F0DB-8BC7-E9A03634D68D}"/>
              </a:ext>
            </a:extLst>
          </p:cNvPr>
          <p:cNvSpPr txBox="1"/>
          <p:nvPr/>
        </p:nvSpPr>
        <p:spPr>
          <a:xfrm>
            <a:off x="-4450204" y="974752"/>
            <a:ext cx="3247793" cy="523220"/>
          </a:xfrm>
          <a:prstGeom prst="rect">
            <a:avLst/>
          </a:prstGeom>
          <a:noFill/>
        </p:spPr>
        <p:txBody>
          <a:bodyPr wrap="square" rtlCol="0">
            <a:spAutoFit/>
          </a:bodyPr>
          <a:lstStyle/>
          <a:p>
            <a:pPr algn="r"/>
            <a:r>
              <a:rPr lang="en-US" sz="2800" dirty="0">
                <a:latin typeface="FRUTIGER LT 45 LIGHT" panose="02000503000000000000" pitchFamily="2" charset="0"/>
              </a:rPr>
              <a:t>Dato Curioso</a:t>
            </a:r>
          </a:p>
        </p:txBody>
      </p:sp>
      <p:sp>
        <p:nvSpPr>
          <p:cNvPr id="245" name="Subtitle Detector Compatibility">
            <a:extLst>
              <a:ext uri="{FF2B5EF4-FFF2-40B4-BE49-F238E27FC236}">
                <a16:creationId xmlns:a16="http://schemas.microsoft.com/office/drawing/2014/main" id="{564DF410-005D-6C2B-D746-95B59F19F93E}"/>
              </a:ext>
            </a:extLst>
          </p:cNvPr>
          <p:cNvSpPr txBox="1"/>
          <p:nvPr/>
        </p:nvSpPr>
        <p:spPr>
          <a:xfrm>
            <a:off x="14131697" y="293024"/>
            <a:ext cx="4772896"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Compatibilidad de Detectores</a:t>
            </a:r>
          </a:p>
        </p:txBody>
      </p:sp>
      <p:sp>
        <p:nvSpPr>
          <p:cNvPr id="246" name="Features 1">
            <a:hlinkClick r:id="rId26" action="ppaction://hlinksldjump"/>
            <a:extLst>
              <a:ext uri="{FF2B5EF4-FFF2-40B4-BE49-F238E27FC236}">
                <a16:creationId xmlns:a16="http://schemas.microsoft.com/office/drawing/2014/main" id="{A310B2C4-6A8C-778C-1FFE-6773D77B8213}"/>
              </a:ext>
            </a:extLst>
          </p:cNvPr>
          <p:cNvSpPr txBox="1"/>
          <p:nvPr/>
        </p:nvSpPr>
        <p:spPr>
          <a:xfrm>
            <a:off x="14399801" y="2252793"/>
            <a:ext cx="3594988" cy="369332"/>
          </a:xfrm>
          <a:prstGeom prst="rect">
            <a:avLst/>
          </a:prstGeom>
          <a:solidFill>
            <a:srgbClr val="F47F26"/>
          </a:solidFill>
          <a:ln>
            <a:noFill/>
          </a:ln>
        </p:spPr>
        <p:txBody>
          <a:bodyPr wrap="square" rtlCol="0">
            <a:spAutoFit/>
          </a:bodyPr>
          <a:lstStyle/>
          <a:p>
            <a:r>
              <a:rPr lang="es-ES" sz="1800" dirty="0">
                <a:solidFill>
                  <a:schemeClr val="bg1"/>
                </a:solidFill>
                <a:latin typeface="FRUTIGER LT 45 LIGHT" panose="02000503000000000000" pitchFamily="2" charset="0"/>
              </a:rPr>
              <a:t>Manejo desde el Cabezal del Tubo</a:t>
            </a:r>
            <a:endParaRPr lang="en-MX" sz="1800" dirty="0">
              <a:solidFill>
                <a:schemeClr val="bg1"/>
              </a:solidFill>
              <a:latin typeface="FRUTIGER LT 45 LIGHT" panose="02000503000000000000" pitchFamily="2" charset="0"/>
            </a:endParaRPr>
          </a:p>
        </p:txBody>
      </p:sp>
      <p:sp>
        <p:nvSpPr>
          <p:cNvPr id="247" name="Feature 2">
            <a:hlinkClick r:id="rId27" action="ppaction://hlinksldjump"/>
            <a:extLst>
              <a:ext uri="{FF2B5EF4-FFF2-40B4-BE49-F238E27FC236}">
                <a16:creationId xmlns:a16="http://schemas.microsoft.com/office/drawing/2014/main" id="{E93F8863-4511-4413-CB5E-06CDC5480C4E}"/>
              </a:ext>
            </a:extLst>
          </p:cNvPr>
          <p:cNvSpPr txBox="1"/>
          <p:nvPr/>
        </p:nvSpPr>
        <p:spPr>
          <a:xfrm>
            <a:off x="14399801" y="2668984"/>
            <a:ext cx="3594988"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Flujo de Trabajo</a:t>
            </a:r>
            <a:endParaRPr lang="en-MX">
              <a:solidFill>
                <a:schemeClr val="bg1"/>
              </a:solidFill>
              <a:latin typeface="FRUTIGER LT 45 LIGHT" panose="02000503000000000000" pitchFamily="2" charset="0"/>
            </a:endParaRPr>
          </a:p>
        </p:txBody>
      </p:sp>
      <p:sp>
        <p:nvSpPr>
          <p:cNvPr id="248" name="Feature 3">
            <a:hlinkClick r:id="rId28" action="ppaction://hlinksldjump"/>
            <a:extLst>
              <a:ext uri="{FF2B5EF4-FFF2-40B4-BE49-F238E27FC236}">
                <a16:creationId xmlns:a16="http://schemas.microsoft.com/office/drawing/2014/main" id="{51E91F64-0C54-3105-0405-2822D95710D9}"/>
              </a:ext>
            </a:extLst>
          </p:cNvPr>
          <p:cNvSpPr txBox="1"/>
          <p:nvPr/>
        </p:nvSpPr>
        <p:spPr>
          <a:xfrm>
            <a:off x="14399801" y="3338093"/>
            <a:ext cx="3594988" cy="369332"/>
          </a:xfrm>
          <a:prstGeom prst="rect">
            <a:avLst/>
          </a:prstGeom>
          <a:solidFill>
            <a:srgbClr val="F47F26"/>
          </a:solidFill>
          <a:ln>
            <a:noFill/>
          </a:ln>
        </p:spPr>
        <p:txBody>
          <a:bodyPr wrap="square" rtlCol="0">
            <a:spAutoFit/>
          </a:bodyPr>
          <a:lstStyle/>
          <a:p>
            <a:r>
              <a:rPr lang="es-ES">
                <a:solidFill>
                  <a:schemeClr val="bg1"/>
                </a:solidFill>
                <a:latin typeface="FRUTIGER LT 45 LIGHT" panose="02000503000000000000" pitchFamily="2" charset="0"/>
              </a:rPr>
              <a:t>DRX-</a:t>
            </a:r>
            <a:r>
              <a:rPr lang="es-ES" err="1">
                <a:solidFill>
                  <a:schemeClr val="bg1"/>
                </a:solidFill>
                <a:latin typeface="FRUTIGER LT 45 LIGHT" panose="02000503000000000000" pitchFamily="2" charset="0"/>
              </a:rPr>
              <a:t>Revolution</a:t>
            </a:r>
            <a:r>
              <a:rPr lang="es-ES">
                <a:solidFill>
                  <a:schemeClr val="bg1"/>
                </a:solidFill>
                <a:latin typeface="FRUTIGER LT 45 LIGHT" panose="02000503000000000000" pitchFamily="2" charset="0"/>
              </a:rPr>
              <a:t> con DRX-LC</a:t>
            </a:r>
            <a:endParaRPr lang="en-MX">
              <a:solidFill>
                <a:schemeClr val="bg1"/>
              </a:solidFill>
              <a:latin typeface="FRUTIGER LT 45 LIGHT" panose="02000503000000000000" pitchFamily="2" charset="0"/>
            </a:endParaRPr>
          </a:p>
        </p:txBody>
      </p:sp>
      <p:sp>
        <p:nvSpPr>
          <p:cNvPr id="249" name="Feature 4">
            <a:hlinkClick r:id="rId29" action="ppaction://hlinksldjump"/>
            <a:extLst>
              <a:ext uri="{FF2B5EF4-FFF2-40B4-BE49-F238E27FC236}">
                <a16:creationId xmlns:a16="http://schemas.microsoft.com/office/drawing/2014/main" id="{B67BF7E2-D7E9-97DE-FCF5-7DBA00F7AB66}"/>
              </a:ext>
            </a:extLst>
          </p:cNvPr>
          <p:cNvSpPr txBox="1"/>
          <p:nvPr/>
        </p:nvSpPr>
        <p:spPr>
          <a:xfrm>
            <a:off x="14399801" y="4026969"/>
            <a:ext cx="3594988" cy="369332"/>
          </a:xfrm>
          <a:prstGeom prst="rect">
            <a:avLst/>
          </a:prstGeom>
          <a:solidFill>
            <a:srgbClr val="F8A633"/>
          </a:solidFill>
          <a:ln>
            <a:noFill/>
          </a:ln>
        </p:spPr>
        <p:txBody>
          <a:bodyPr wrap="square" rtlCol="0">
            <a:spAutoFit/>
          </a:bodyPr>
          <a:lstStyle/>
          <a:p>
            <a:r>
              <a:rPr lang="es-ES">
                <a:solidFill>
                  <a:schemeClr val="bg1"/>
                </a:solidFill>
                <a:latin typeface="FRUTIGER LT 45 LIGHT" panose="02000503000000000000" pitchFamily="2" charset="0"/>
              </a:rPr>
              <a:t>EVP Plus</a:t>
            </a:r>
            <a:endParaRPr lang="en-MX">
              <a:solidFill>
                <a:schemeClr val="bg1"/>
              </a:solidFill>
              <a:latin typeface="FRUTIGER LT 45 LIGHT" panose="02000503000000000000" pitchFamily="2" charset="0"/>
            </a:endParaRPr>
          </a:p>
        </p:txBody>
      </p:sp>
      <p:sp>
        <p:nvSpPr>
          <p:cNvPr id="250" name="Feature 5">
            <a:hlinkClick r:id="rId30" action="ppaction://hlinksldjump"/>
            <a:extLst>
              <a:ext uri="{FF2B5EF4-FFF2-40B4-BE49-F238E27FC236}">
                <a16:creationId xmlns:a16="http://schemas.microsoft.com/office/drawing/2014/main" id="{0C249532-CD1E-0FBA-A2C1-774B911F7697}"/>
              </a:ext>
            </a:extLst>
          </p:cNvPr>
          <p:cNvSpPr txBox="1"/>
          <p:nvPr/>
        </p:nvSpPr>
        <p:spPr>
          <a:xfrm>
            <a:off x="14399801" y="4443160"/>
            <a:ext cx="3594988"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Bone</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Suppression</a:t>
            </a:r>
            <a:endParaRPr lang="en-MX">
              <a:solidFill>
                <a:schemeClr val="bg1"/>
              </a:solidFill>
              <a:latin typeface="FRUTIGER LT 45 LIGHT" panose="02000503000000000000" pitchFamily="2" charset="0"/>
            </a:endParaRPr>
          </a:p>
        </p:txBody>
      </p:sp>
      <p:sp>
        <p:nvSpPr>
          <p:cNvPr id="251" name="Feature 6">
            <a:hlinkClick r:id="rId31" action="ppaction://hlinksldjump"/>
            <a:extLst>
              <a:ext uri="{FF2B5EF4-FFF2-40B4-BE49-F238E27FC236}">
                <a16:creationId xmlns:a16="http://schemas.microsoft.com/office/drawing/2014/main" id="{AE355D56-5AE5-9D56-0A92-6E4C1ADD212F}"/>
              </a:ext>
            </a:extLst>
          </p:cNvPr>
          <p:cNvSpPr txBox="1"/>
          <p:nvPr/>
        </p:nvSpPr>
        <p:spPr>
          <a:xfrm>
            <a:off x="14399801" y="4859351"/>
            <a:ext cx="3594988"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Tube</a:t>
            </a:r>
            <a:r>
              <a:rPr lang="es-ES">
                <a:solidFill>
                  <a:schemeClr val="bg1"/>
                </a:solidFill>
                <a:latin typeface="FRUTIGER LT 45 LIGHT" panose="02000503000000000000" pitchFamily="2" charset="0"/>
              </a:rPr>
              <a:t> and Line </a:t>
            </a:r>
            <a:r>
              <a:rPr lang="es-ES" err="1">
                <a:solidFill>
                  <a:schemeClr val="bg1"/>
                </a:solidFill>
                <a:latin typeface="FRUTIGER LT 45 LIGHT" panose="02000503000000000000" pitchFamily="2" charset="0"/>
              </a:rPr>
              <a:t>Enhancement</a:t>
            </a:r>
            <a:endParaRPr lang="en-MX">
              <a:solidFill>
                <a:schemeClr val="bg1"/>
              </a:solidFill>
              <a:latin typeface="FRUTIGER LT 45 LIGHT" panose="02000503000000000000" pitchFamily="2" charset="0"/>
            </a:endParaRPr>
          </a:p>
        </p:txBody>
      </p:sp>
      <p:sp>
        <p:nvSpPr>
          <p:cNvPr id="252" name="Feature 7">
            <a:hlinkClick r:id="rId32" action="ppaction://hlinksldjump"/>
            <a:extLst>
              <a:ext uri="{FF2B5EF4-FFF2-40B4-BE49-F238E27FC236}">
                <a16:creationId xmlns:a16="http://schemas.microsoft.com/office/drawing/2014/main" id="{EE3588EA-7106-AC8A-1873-CD41DAE5A59D}"/>
              </a:ext>
            </a:extLst>
          </p:cNvPr>
          <p:cNvSpPr txBox="1"/>
          <p:nvPr/>
        </p:nvSpPr>
        <p:spPr>
          <a:xfrm>
            <a:off x="14399801" y="5275542"/>
            <a:ext cx="3594988"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Pneumothorax</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Visualization</a:t>
            </a:r>
            <a:endParaRPr lang="en-MX">
              <a:solidFill>
                <a:schemeClr val="bg1"/>
              </a:solidFill>
              <a:latin typeface="FRUTIGER LT 45 LIGHT" panose="02000503000000000000" pitchFamily="2" charset="0"/>
            </a:endParaRPr>
          </a:p>
        </p:txBody>
      </p:sp>
      <p:sp>
        <p:nvSpPr>
          <p:cNvPr id="253" name="Feature 8">
            <a:hlinkClick r:id="rId31" action="ppaction://hlinksldjump"/>
            <a:extLst>
              <a:ext uri="{FF2B5EF4-FFF2-40B4-BE49-F238E27FC236}">
                <a16:creationId xmlns:a16="http://schemas.microsoft.com/office/drawing/2014/main" id="{F7E10AFE-181D-B544-38FE-725E64AAFA06}"/>
              </a:ext>
            </a:extLst>
          </p:cNvPr>
          <p:cNvSpPr txBox="1"/>
          <p:nvPr/>
        </p:nvSpPr>
        <p:spPr>
          <a:xfrm>
            <a:off x="14399801" y="5691733"/>
            <a:ext cx="3594988"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SmartGrid</a:t>
            </a:r>
            <a:endParaRPr lang="en-MX">
              <a:solidFill>
                <a:schemeClr val="bg1"/>
              </a:solidFill>
              <a:latin typeface="FRUTIGER LT 45 LIGHT" panose="02000503000000000000" pitchFamily="2" charset="0"/>
            </a:endParaRPr>
          </a:p>
        </p:txBody>
      </p:sp>
      <p:sp>
        <p:nvSpPr>
          <p:cNvPr id="254" name="TextBox 253">
            <a:extLst>
              <a:ext uri="{FF2B5EF4-FFF2-40B4-BE49-F238E27FC236}">
                <a16:creationId xmlns:a16="http://schemas.microsoft.com/office/drawing/2014/main" id="{FA7AAD89-2C0C-4C84-339C-6DCB7D1A8A7A}"/>
              </a:ext>
            </a:extLst>
          </p:cNvPr>
          <p:cNvSpPr txBox="1"/>
          <p:nvPr/>
        </p:nvSpPr>
        <p:spPr>
          <a:xfrm>
            <a:off x="14399800" y="3766904"/>
            <a:ext cx="1494338" cy="276999"/>
          </a:xfrm>
          <a:prstGeom prst="rect">
            <a:avLst/>
          </a:prstGeom>
          <a:noFill/>
        </p:spPr>
        <p:txBody>
          <a:bodyPr wrap="square" rtlCol="0">
            <a:spAutoFit/>
          </a:bodyPr>
          <a:lstStyle/>
          <a:p>
            <a:r>
              <a:rPr lang="en-MX" sz="1200" b="1" dirty="0">
                <a:latin typeface="FRUTIGER LT 45 LIGHT" panose="02000503000000000000" pitchFamily="2" charset="0"/>
              </a:rPr>
              <a:t>Software</a:t>
            </a:r>
          </a:p>
        </p:txBody>
      </p:sp>
      <p:sp>
        <p:nvSpPr>
          <p:cNvPr id="255" name="TextBox 254">
            <a:extLst>
              <a:ext uri="{FF2B5EF4-FFF2-40B4-BE49-F238E27FC236}">
                <a16:creationId xmlns:a16="http://schemas.microsoft.com/office/drawing/2014/main" id="{64BFF08E-6002-54F2-EF5F-2B0F4225C65B}"/>
              </a:ext>
            </a:extLst>
          </p:cNvPr>
          <p:cNvSpPr txBox="1"/>
          <p:nvPr/>
        </p:nvSpPr>
        <p:spPr>
          <a:xfrm>
            <a:off x="14426459" y="3078028"/>
            <a:ext cx="3162753" cy="276999"/>
          </a:xfrm>
          <a:prstGeom prst="rect">
            <a:avLst/>
          </a:prstGeom>
          <a:noFill/>
        </p:spPr>
        <p:txBody>
          <a:bodyPr wrap="square" rtlCol="0">
            <a:spAutoFit/>
          </a:bodyPr>
          <a:lstStyle/>
          <a:p>
            <a:r>
              <a:rPr lang="es-MX" sz="1200" b="1" dirty="0">
                <a:latin typeface="FRUTIGER LT 45 LIGHT" panose="02000503000000000000" pitchFamily="2" charset="0"/>
              </a:rPr>
              <a:t>Ve el DRX-Revolution en acción</a:t>
            </a:r>
            <a:endParaRPr lang="en-MX" sz="1200" b="1" dirty="0">
              <a:latin typeface="FRUTIGER LT 45 LIGHT" panose="02000503000000000000" pitchFamily="2" charset="0"/>
            </a:endParaRPr>
          </a:p>
        </p:txBody>
      </p:sp>
      <p:sp>
        <p:nvSpPr>
          <p:cNvPr id="256" name="Feature 8">
            <a:hlinkClick r:id="rId33" action="ppaction://hlinksldjump"/>
            <a:extLst>
              <a:ext uri="{FF2B5EF4-FFF2-40B4-BE49-F238E27FC236}">
                <a16:creationId xmlns:a16="http://schemas.microsoft.com/office/drawing/2014/main" id="{E70F4A47-E556-7F2F-0A02-04747DFD7E06}"/>
              </a:ext>
            </a:extLst>
          </p:cNvPr>
          <p:cNvSpPr txBox="1"/>
          <p:nvPr/>
        </p:nvSpPr>
        <p:spPr>
          <a:xfrm>
            <a:off x="14399801" y="6107924"/>
            <a:ext cx="3594988" cy="369332"/>
          </a:xfrm>
          <a:prstGeom prst="rect">
            <a:avLst/>
          </a:prstGeom>
          <a:solidFill>
            <a:srgbClr val="F8A633"/>
          </a:solidFill>
          <a:ln>
            <a:noFill/>
          </a:ln>
        </p:spPr>
        <p:txBody>
          <a:bodyPr wrap="square" rtlCol="0">
            <a:spAutoFit/>
          </a:bodyPr>
          <a:lstStyle/>
          <a:p>
            <a:r>
              <a:rPr lang="en-US">
                <a:solidFill>
                  <a:schemeClr val="bg1"/>
                </a:solidFill>
                <a:latin typeface="FRUTIGER LT 45 LIGHT" panose="02000503000000000000" pitchFamily="2" charset="0"/>
              </a:rPr>
              <a:t>Smart Noise Cancellation</a:t>
            </a:r>
          </a:p>
        </p:txBody>
      </p:sp>
      <p:sp>
        <p:nvSpPr>
          <p:cNvPr id="257" name="Features 1">
            <a:hlinkClick r:id="rId34" action="ppaction://hlinksldjump"/>
            <a:extLst>
              <a:ext uri="{FF2B5EF4-FFF2-40B4-BE49-F238E27FC236}">
                <a16:creationId xmlns:a16="http://schemas.microsoft.com/office/drawing/2014/main" id="{1529EF7C-8879-ECCB-35CB-FBD6255C102D}"/>
              </a:ext>
            </a:extLst>
          </p:cNvPr>
          <p:cNvSpPr txBox="1"/>
          <p:nvPr/>
        </p:nvSpPr>
        <p:spPr>
          <a:xfrm>
            <a:off x="14399800" y="1839408"/>
            <a:ext cx="3594988" cy="369332"/>
          </a:xfrm>
          <a:prstGeom prst="rect">
            <a:avLst/>
          </a:prstGeom>
          <a:solidFill>
            <a:schemeClr val="accent2">
              <a:lumMod val="75000"/>
            </a:schemeClr>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Mejoras</a:t>
            </a:r>
            <a:endPar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grpSp>
        <p:nvGrpSpPr>
          <p:cNvPr id="258" name="Group 257">
            <a:extLst>
              <a:ext uri="{FF2B5EF4-FFF2-40B4-BE49-F238E27FC236}">
                <a16:creationId xmlns:a16="http://schemas.microsoft.com/office/drawing/2014/main" id="{20376370-1357-5194-B8F5-A49416C0581A}"/>
              </a:ext>
            </a:extLst>
          </p:cNvPr>
          <p:cNvGrpSpPr/>
          <p:nvPr/>
        </p:nvGrpSpPr>
        <p:grpSpPr>
          <a:xfrm>
            <a:off x="13973603" y="1474390"/>
            <a:ext cx="585417" cy="527890"/>
            <a:chOff x="8252135" y="1474390"/>
            <a:chExt cx="585417" cy="527890"/>
          </a:xfrm>
        </p:grpSpPr>
        <p:sp>
          <p:nvSpPr>
            <p:cNvPr id="259" name="Oval 258">
              <a:extLst>
                <a:ext uri="{FF2B5EF4-FFF2-40B4-BE49-F238E27FC236}">
                  <a16:creationId xmlns:a16="http://schemas.microsoft.com/office/drawing/2014/main" id="{A420B624-A74C-87CB-8F36-D854360FD4B0}"/>
                </a:ext>
              </a:extLst>
            </p:cNvPr>
            <p:cNvSpPr/>
            <p:nvPr/>
          </p:nvSpPr>
          <p:spPr>
            <a:xfrm rot="20002034">
              <a:off x="8281607" y="1474390"/>
              <a:ext cx="526472" cy="527890"/>
            </a:xfrm>
            <a:prstGeom prst="ellipse">
              <a:avLst/>
            </a:prstGeom>
            <a:ln>
              <a:solidFill>
                <a:schemeClr val="accent2">
                  <a:lumMod val="60000"/>
                  <a:lumOff val="40000"/>
                </a:schemeClr>
              </a:solid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60" name="TextBox 259">
              <a:extLst>
                <a:ext uri="{FF2B5EF4-FFF2-40B4-BE49-F238E27FC236}">
                  <a16:creationId xmlns:a16="http://schemas.microsoft.com/office/drawing/2014/main" id="{0E9DC05C-C390-D3D2-4607-6D4DFB10F0E8}"/>
                </a:ext>
              </a:extLst>
            </p:cNvPr>
            <p:cNvSpPr txBox="1"/>
            <p:nvPr/>
          </p:nvSpPr>
          <p:spPr>
            <a:xfrm rot="20002034">
              <a:off x="8252135" y="1584447"/>
              <a:ext cx="585417"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MX" sz="1400" b="1" i="0" u="none" strike="noStrike" kern="1200" cap="none" spc="0" normalizeH="0" baseline="0" noProof="0" dirty="0">
                  <a:ln>
                    <a:noFill/>
                  </a:ln>
                  <a:solidFill>
                    <a:prstClr val="white"/>
                  </a:solidFill>
                  <a:effectLst/>
                  <a:uLnTx/>
                  <a:uFillTx/>
                  <a:latin typeface="Aptos" panose="02110004020202020204"/>
                  <a:ea typeface="+mn-ea"/>
                  <a:cs typeface="+mn-cs"/>
                </a:rPr>
                <a:t>NEW</a:t>
              </a:r>
              <a:endParaRPr kumimoji="0" lang="en-US" sz="1400" b="1" i="0" u="none" strike="noStrike" kern="1200" cap="none" spc="0" normalizeH="0" baseline="0" noProof="0" dirty="0">
                <a:ln>
                  <a:noFill/>
                </a:ln>
                <a:solidFill>
                  <a:prstClr val="white"/>
                </a:solidFill>
                <a:effectLst/>
                <a:uLnTx/>
                <a:uFillTx/>
                <a:latin typeface="Aptos" panose="02110004020202020204"/>
                <a:ea typeface="+mn-ea"/>
                <a:cs typeface="+mn-cs"/>
              </a:endParaRPr>
            </a:p>
          </p:txBody>
        </p:sp>
      </p:grpSp>
      <p:sp>
        <p:nvSpPr>
          <p:cNvPr id="261" name="Data 260">
            <a:extLst>
              <a:ext uri="{FF2B5EF4-FFF2-40B4-BE49-F238E27FC236}">
                <a16:creationId xmlns:a16="http://schemas.microsoft.com/office/drawing/2014/main" id="{FAB77C38-B4B3-67C7-0279-E0CAC9AFF2DF}"/>
              </a:ext>
            </a:extLst>
          </p:cNvPr>
          <p:cNvSpPr/>
          <p:nvPr/>
        </p:nvSpPr>
        <p:spPr>
          <a:xfrm flipH="1">
            <a:off x="8467105" y="1662193"/>
            <a:ext cx="3815593" cy="656274"/>
          </a:xfrm>
          <a:custGeom>
            <a:avLst/>
            <a:gdLst>
              <a:gd name="connsiteX0" fmla="*/ 0 w 10000"/>
              <a:gd name="connsiteY0" fmla="*/ 10000 h 10000"/>
              <a:gd name="connsiteX1" fmla="*/ 2000 w 10000"/>
              <a:gd name="connsiteY1" fmla="*/ 0 h 10000"/>
              <a:gd name="connsiteX2" fmla="*/ 10000 w 10000"/>
              <a:gd name="connsiteY2" fmla="*/ 0 h 10000"/>
              <a:gd name="connsiteX3" fmla="*/ 8000 w 10000"/>
              <a:gd name="connsiteY3" fmla="*/ 10000 h 10000"/>
              <a:gd name="connsiteX4" fmla="*/ 0 w 10000"/>
              <a:gd name="connsiteY4" fmla="*/ 10000 h 10000"/>
              <a:gd name="connsiteX0" fmla="*/ 0 w 10000"/>
              <a:gd name="connsiteY0" fmla="*/ 10000 h 10000"/>
              <a:gd name="connsiteX1" fmla="*/ 1392 w 10000"/>
              <a:gd name="connsiteY1" fmla="*/ 246 h 10000"/>
              <a:gd name="connsiteX2" fmla="*/ 10000 w 10000"/>
              <a:gd name="connsiteY2" fmla="*/ 0 h 10000"/>
              <a:gd name="connsiteX3" fmla="*/ 8000 w 10000"/>
              <a:gd name="connsiteY3" fmla="*/ 10000 h 10000"/>
              <a:gd name="connsiteX4" fmla="*/ 0 w 10000"/>
              <a:gd name="connsiteY4" fmla="*/ 10000 h 10000"/>
              <a:gd name="connsiteX0" fmla="*/ 0 w 8689"/>
              <a:gd name="connsiteY0" fmla="*/ 10000 h 10000"/>
              <a:gd name="connsiteX1" fmla="*/ 81 w 8689"/>
              <a:gd name="connsiteY1" fmla="*/ 246 h 10000"/>
              <a:gd name="connsiteX2" fmla="*/ 8689 w 8689"/>
              <a:gd name="connsiteY2" fmla="*/ 0 h 10000"/>
              <a:gd name="connsiteX3" fmla="*/ 6689 w 8689"/>
              <a:gd name="connsiteY3" fmla="*/ 10000 h 10000"/>
              <a:gd name="connsiteX4" fmla="*/ 0 w 8689"/>
              <a:gd name="connsiteY4" fmla="*/ 10000 h 10000"/>
              <a:gd name="connsiteX0" fmla="*/ 0 w 10000"/>
              <a:gd name="connsiteY0" fmla="*/ 10000 h 10000"/>
              <a:gd name="connsiteX1" fmla="*/ 61 w 10000"/>
              <a:gd name="connsiteY1" fmla="*/ 192 h 10000"/>
              <a:gd name="connsiteX2" fmla="*/ 10000 w 10000"/>
              <a:gd name="connsiteY2" fmla="*/ 0 h 10000"/>
              <a:gd name="connsiteX3" fmla="*/ 7698 w 10000"/>
              <a:gd name="connsiteY3" fmla="*/ 10000 h 10000"/>
              <a:gd name="connsiteX4" fmla="*/ 0 w 10000"/>
              <a:gd name="connsiteY4" fmla="*/ 10000 h 10000"/>
              <a:gd name="connsiteX0" fmla="*/ 12 w 9948"/>
              <a:gd name="connsiteY0" fmla="*/ 10054 h 10054"/>
              <a:gd name="connsiteX1" fmla="*/ 9 w 9948"/>
              <a:gd name="connsiteY1" fmla="*/ 192 h 10054"/>
              <a:gd name="connsiteX2" fmla="*/ 9948 w 9948"/>
              <a:gd name="connsiteY2" fmla="*/ 0 h 10054"/>
              <a:gd name="connsiteX3" fmla="*/ 7646 w 9948"/>
              <a:gd name="connsiteY3" fmla="*/ 10000 h 10054"/>
              <a:gd name="connsiteX4" fmla="*/ 12 w 9948"/>
              <a:gd name="connsiteY4" fmla="*/ 10054 h 10054"/>
              <a:gd name="connsiteX0" fmla="*/ 0 w 10004"/>
              <a:gd name="connsiteY0" fmla="*/ 10000 h 10000"/>
              <a:gd name="connsiteX1" fmla="*/ 13 w 10004"/>
              <a:gd name="connsiteY1" fmla="*/ 191 h 10000"/>
              <a:gd name="connsiteX2" fmla="*/ 10004 w 10004"/>
              <a:gd name="connsiteY2" fmla="*/ 0 h 10000"/>
              <a:gd name="connsiteX3" fmla="*/ 7690 w 10004"/>
              <a:gd name="connsiteY3" fmla="*/ 9946 h 10000"/>
              <a:gd name="connsiteX4" fmla="*/ 0 w 10004"/>
              <a:gd name="connsiteY4" fmla="*/ 10000 h 10000"/>
              <a:gd name="connsiteX0" fmla="*/ 0 w 9165"/>
              <a:gd name="connsiteY0" fmla="*/ 10053 h 10053"/>
              <a:gd name="connsiteX1" fmla="*/ 13 w 9165"/>
              <a:gd name="connsiteY1" fmla="*/ 244 h 10053"/>
              <a:gd name="connsiteX2" fmla="*/ 9165 w 9165"/>
              <a:gd name="connsiteY2" fmla="*/ 0 h 10053"/>
              <a:gd name="connsiteX3" fmla="*/ 7690 w 9165"/>
              <a:gd name="connsiteY3" fmla="*/ 9999 h 10053"/>
              <a:gd name="connsiteX4" fmla="*/ 0 w 9165"/>
              <a:gd name="connsiteY4" fmla="*/ 10053 h 100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65" h="10053">
                <a:moveTo>
                  <a:pt x="0" y="10053"/>
                </a:moveTo>
                <a:cubicBezTo>
                  <a:pt x="31" y="6819"/>
                  <a:pt x="-18" y="3478"/>
                  <a:pt x="13" y="244"/>
                </a:cubicBezTo>
                <a:lnTo>
                  <a:pt x="9165" y="0"/>
                </a:lnTo>
                <a:lnTo>
                  <a:pt x="7690" y="9999"/>
                </a:lnTo>
                <a:lnTo>
                  <a:pt x="0" y="10053"/>
                </a:lnTo>
                <a:close/>
              </a:path>
            </a:pathLst>
          </a:custGeom>
          <a:solidFill>
            <a:srgbClr val="E1712C"/>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tIns="46800" rtlCol="0" anchor="ctr" anchorCtr="1"/>
          <a:lstStyle/>
          <a:p>
            <a:r>
              <a:rPr lang="en-MX" dirty="0">
                <a:latin typeface="FRUTIGER LT 55 ROMAN" panose="02000503000000000000" pitchFamily="2" charset="0"/>
              </a:rPr>
              <a:t>Equipo en Modo Reposo</a:t>
            </a:r>
            <a:endParaRPr lang="en-MX" sz="2000" dirty="0"/>
          </a:p>
        </p:txBody>
      </p:sp>
      <p:sp>
        <p:nvSpPr>
          <p:cNvPr id="262" name="Features 1">
            <a:hlinkClick r:id="rId35" action="ppaction://hlinksldjump"/>
            <a:extLst>
              <a:ext uri="{FF2B5EF4-FFF2-40B4-BE49-F238E27FC236}">
                <a16:creationId xmlns:a16="http://schemas.microsoft.com/office/drawing/2014/main" id="{43712880-27DE-FF80-5407-7BF7706B7175}"/>
              </a:ext>
            </a:extLst>
          </p:cNvPr>
          <p:cNvSpPr txBox="1"/>
          <p:nvPr/>
        </p:nvSpPr>
        <p:spPr>
          <a:xfrm>
            <a:off x="-17597" y="2229486"/>
            <a:ext cx="2763125" cy="369332"/>
          </a:xfrm>
          <a:prstGeom prst="rect">
            <a:avLst/>
          </a:prstGeom>
          <a:solidFill>
            <a:srgbClr val="F47F26"/>
          </a:solidFill>
          <a:ln>
            <a:noFill/>
          </a:ln>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s-MX"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Desplazamiento</a:t>
            </a:r>
            <a:endParaRPr kumimoji="0" lang="en-US"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263" name="Feature 2">
            <a:hlinkClick r:id="rId36" action="ppaction://hlinksldjump"/>
            <a:extLst>
              <a:ext uri="{FF2B5EF4-FFF2-40B4-BE49-F238E27FC236}">
                <a16:creationId xmlns:a16="http://schemas.microsoft.com/office/drawing/2014/main" id="{3BB6EF96-A9AE-2504-7369-D1906C44EBA4}"/>
              </a:ext>
            </a:extLst>
          </p:cNvPr>
          <p:cNvSpPr txBox="1"/>
          <p:nvPr/>
        </p:nvSpPr>
        <p:spPr>
          <a:xfrm>
            <a:off x="-17597" y="2645677"/>
            <a:ext cx="2763125" cy="369332"/>
          </a:xfrm>
          <a:prstGeom prst="rect">
            <a:avLst/>
          </a:prstGeom>
          <a:solidFill>
            <a:srgbClr val="F47F26"/>
          </a:solidFill>
          <a:ln>
            <a:noFill/>
          </a:ln>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s-MX"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Detector Olvidado</a:t>
            </a:r>
            <a:endParaRPr kumimoji="0" lang="en-US"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264" name="Features 1">
            <a:hlinkClick r:id="rId37" action="ppaction://hlinksldjump"/>
            <a:extLst>
              <a:ext uri="{FF2B5EF4-FFF2-40B4-BE49-F238E27FC236}">
                <a16:creationId xmlns:a16="http://schemas.microsoft.com/office/drawing/2014/main" id="{8AAC914C-F879-347D-4ED8-ED110D98E397}"/>
              </a:ext>
            </a:extLst>
          </p:cNvPr>
          <p:cNvSpPr txBox="1"/>
          <p:nvPr/>
        </p:nvSpPr>
        <p:spPr>
          <a:xfrm>
            <a:off x="-13481" y="3065631"/>
            <a:ext cx="2763125" cy="369332"/>
          </a:xfrm>
          <a:prstGeom prst="rect">
            <a:avLst/>
          </a:prstGeom>
          <a:solidFill>
            <a:srgbClr val="F47F26"/>
          </a:solidFill>
          <a:ln>
            <a:noFill/>
          </a:ln>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Alineación</a:t>
            </a:r>
            <a:r>
              <a:rPr kumimoji="0" lang="en-US"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a:t>
            </a:r>
            <a:r>
              <a:rPr kumimoji="0" lang="en-US" sz="18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Asistida</a:t>
            </a:r>
            <a:endParaRPr kumimoji="0" lang="en-US"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265" name="Feature 2">
            <a:hlinkClick r:id="rId38" action="ppaction://hlinksldjump"/>
            <a:extLst>
              <a:ext uri="{FF2B5EF4-FFF2-40B4-BE49-F238E27FC236}">
                <a16:creationId xmlns:a16="http://schemas.microsoft.com/office/drawing/2014/main" id="{67FC250A-6E67-6540-4A4A-1E9DBF25CB0B}"/>
              </a:ext>
            </a:extLst>
          </p:cNvPr>
          <p:cNvSpPr txBox="1"/>
          <p:nvPr/>
        </p:nvSpPr>
        <p:spPr>
          <a:xfrm>
            <a:off x="-13481" y="3481822"/>
            <a:ext cx="2763125" cy="369332"/>
          </a:xfrm>
          <a:prstGeom prst="rect">
            <a:avLst/>
          </a:prstGeom>
          <a:solidFill>
            <a:srgbClr val="F47F26"/>
          </a:solidFill>
          <a:ln>
            <a:noFill/>
          </a:ln>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s-MX"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Equipo Desconectado</a:t>
            </a:r>
            <a:endPar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sp>
        <p:nvSpPr>
          <p:cNvPr id="266" name="Features 1">
            <a:hlinkClick r:id="rId39" action="ppaction://hlinksldjump"/>
            <a:extLst>
              <a:ext uri="{FF2B5EF4-FFF2-40B4-BE49-F238E27FC236}">
                <a16:creationId xmlns:a16="http://schemas.microsoft.com/office/drawing/2014/main" id="{C3EB7F42-0437-9125-1787-DC035F1761F4}"/>
              </a:ext>
            </a:extLst>
          </p:cNvPr>
          <p:cNvSpPr txBox="1"/>
          <p:nvPr/>
        </p:nvSpPr>
        <p:spPr>
          <a:xfrm>
            <a:off x="-17597" y="3898013"/>
            <a:ext cx="2763125" cy="369332"/>
          </a:xfrm>
          <a:prstGeom prst="rect">
            <a:avLst/>
          </a:prstGeom>
          <a:solidFill>
            <a:schemeClr val="bg1">
              <a:lumMod val="75000"/>
            </a:schemeClr>
          </a:solidFill>
          <a:ln>
            <a:noFill/>
          </a:ln>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Equipo</a:t>
            </a:r>
            <a:r>
              <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 </a:t>
            </a: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en</a:t>
            </a:r>
            <a:r>
              <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 Modo </a:t>
            </a:r>
            <a:r>
              <a:rPr lang="en-US" dirty="0">
                <a:solidFill>
                  <a:prstClr val="white"/>
                </a:solidFill>
                <a:latin typeface="FRUTIGER LT 45 LIGHT" panose="02000503000000000000" pitchFamily="2" charset="0"/>
              </a:rPr>
              <a:t>R</a:t>
            </a: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eposo</a:t>
            </a:r>
            <a:endPar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sp>
        <p:nvSpPr>
          <p:cNvPr id="267" name="Footer Placeholder 4">
            <a:extLst>
              <a:ext uri="{FF2B5EF4-FFF2-40B4-BE49-F238E27FC236}">
                <a16:creationId xmlns:a16="http://schemas.microsoft.com/office/drawing/2014/main" id="{915144ED-CA38-E2C3-B237-86C5DBB9CBA4}"/>
              </a:ext>
            </a:extLst>
          </p:cNvPr>
          <p:cNvSpPr txBox="1">
            <a:spLocks/>
          </p:cNvSpPr>
          <p:nvPr/>
        </p:nvSpPr>
        <p:spPr>
          <a:xfrm>
            <a:off x="6178898" y="6356350"/>
            <a:ext cx="21600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©2025 Carestream Health, Inc. </a:t>
            </a:r>
          </a:p>
        </p:txBody>
      </p:sp>
      <p:sp>
        <p:nvSpPr>
          <p:cNvPr id="167" name="Menu Background">
            <a:extLst>
              <a:ext uri="{FF2B5EF4-FFF2-40B4-BE49-F238E27FC236}">
                <a16:creationId xmlns:a16="http://schemas.microsoft.com/office/drawing/2014/main" id="{14ABBDF2-066A-42A9-66F7-8290AADBBBF1}"/>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68" name="Menu End Presentation">
            <a:hlinkClick r:id="" action="ppaction://hlinkshowjump?jump=lastslide"/>
            <a:extLst>
              <a:ext uri="{FF2B5EF4-FFF2-40B4-BE49-F238E27FC236}">
                <a16:creationId xmlns:a16="http://schemas.microsoft.com/office/drawing/2014/main" id="{A6669F84-D345-F9A7-0270-550760DC23DC}"/>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69" name="Menu Portafolio">
            <a:hlinkClick r:id="rId40" action="ppaction://hlinksldjump"/>
            <a:extLst>
              <a:ext uri="{FF2B5EF4-FFF2-40B4-BE49-F238E27FC236}">
                <a16:creationId xmlns:a16="http://schemas.microsoft.com/office/drawing/2014/main" id="{54732452-A211-B7D4-F905-47BA76854505}"/>
              </a:ext>
            </a:extLst>
          </p:cNvPr>
          <p:cNvSpPr txBox="1"/>
          <p:nvPr/>
        </p:nvSpPr>
        <p:spPr>
          <a:xfrm>
            <a:off x="9015440"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70" name="Menu Detector">
            <a:hlinkClick r:id="rId41" action="ppaction://hlinksldjump"/>
            <a:extLst>
              <a:ext uri="{FF2B5EF4-FFF2-40B4-BE49-F238E27FC236}">
                <a16:creationId xmlns:a16="http://schemas.microsoft.com/office/drawing/2014/main" id="{9676E43B-F7C6-78C0-5E4D-DFF60328DC50}"/>
              </a:ext>
            </a:extLst>
          </p:cNvPr>
          <p:cNvSpPr txBox="1"/>
          <p:nvPr/>
        </p:nvSpPr>
        <p:spPr>
          <a:xfrm>
            <a:off x="7809585"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71" name="Menu Fun Fact">
            <a:hlinkClick r:id="rId42" action="ppaction://hlinksldjump"/>
            <a:extLst>
              <a:ext uri="{FF2B5EF4-FFF2-40B4-BE49-F238E27FC236}">
                <a16:creationId xmlns:a16="http://schemas.microsoft.com/office/drawing/2014/main" id="{489EFF91-05B3-16CC-3152-2D2842D967D1}"/>
              </a:ext>
            </a:extLst>
          </p:cNvPr>
          <p:cNvSpPr txBox="1"/>
          <p:nvPr/>
        </p:nvSpPr>
        <p:spPr>
          <a:xfrm>
            <a:off x="6603730"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Dato Curioso</a:t>
            </a:r>
          </a:p>
        </p:txBody>
      </p:sp>
      <p:sp>
        <p:nvSpPr>
          <p:cNvPr id="172" name="Menu Photo Gallery">
            <a:hlinkClick r:id="rId43" action="ppaction://hlinksldjump"/>
            <a:extLst>
              <a:ext uri="{FF2B5EF4-FFF2-40B4-BE49-F238E27FC236}">
                <a16:creationId xmlns:a16="http://schemas.microsoft.com/office/drawing/2014/main" id="{02F178F5-73DA-3C25-B2A4-3FE800B95AC4}"/>
              </a:ext>
            </a:extLst>
          </p:cNvPr>
          <p:cNvSpPr txBox="1"/>
          <p:nvPr/>
        </p:nvSpPr>
        <p:spPr>
          <a:xfrm>
            <a:off x="5397875"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73" name="Menu Benefits">
            <a:hlinkClick r:id="rId44" action="ppaction://hlinksldjump"/>
            <a:extLst>
              <a:ext uri="{FF2B5EF4-FFF2-40B4-BE49-F238E27FC236}">
                <a16:creationId xmlns:a16="http://schemas.microsoft.com/office/drawing/2014/main" id="{6F6A39D8-A5EF-72DC-297F-10EF9B09CEFB}"/>
              </a:ext>
            </a:extLst>
          </p:cNvPr>
          <p:cNvSpPr txBox="1"/>
          <p:nvPr/>
        </p:nvSpPr>
        <p:spPr>
          <a:xfrm>
            <a:off x="4192020"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74" name="Menu Features">
            <a:hlinkClick r:id="rId45" action="ppaction://hlinksldjump"/>
            <a:extLst>
              <a:ext uri="{FF2B5EF4-FFF2-40B4-BE49-F238E27FC236}">
                <a16:creationId xmlns:a16="http://schemas.microsoft.com/office/drawing/2014/main" id="{A6C0B0C8-A941-CA2D-92DE-0E63D70CCE61}"/>
              </a:ext>
            </a:extLst>
          </p:cNvPr>
          <p:cNvSpPr txBox="1"/>
          <p:nvPr/>
        </p:nvSpPr>
        <p:spPr>
          <a:xfrm>
            <a:off x="2986165"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dirty="0">
                <a:solidFill>
                  <a:schemeClr val="tx1"/>
                </a:solidFill>
              </a:rPr>
              <a:t>Características</a:t>
            </a:r>
          </a:p>
        </p:txBody>
      </p:sp>
      <p:sp>
        <p:nvSpPr>
          <p:cNvPr id="175" name="Menu Specifications">
            <a:hlinkClick r:id="rId24" action="ppaction://hlinksldjump"/>
            <a:extLst>
              <a:ext uri="{FF2B5EF4-FFF2-40B4-BE49-F238E27FC236}">
                <a16:creationId xmlns:a16="http://schemas.microsoft.com/office/drawing/2014/main" id="{DDF9BD60-47C1-9777-F3E3-B3A28EFC7788}"/>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dirty="0"/>
              <a:t>Especificaciones técnicas</a:t>
            </a:r>
          </a:p>
        </p:txBody>
      </p:sp>
      <p:pic>
        <p:nvPicPr>
          <p:cNvPr id="176" name="Carestream Logo Menu">
            <a:hlinkClick r:id="" action="ppaction://hlinkshowjump?jump=firstslide"/>
            <a:extLst>
              <a:ext uri="{FF2B5EF4-FFF2-40B4-BE49-F238E27FC236}">
                <a16:creationId xmlns:a16="http://schemas.microsoft.com/office/drawing/2014/main" id="{D74A8B22-4F65-00BE-1AB0-90E39BBEA0EA}"/>
              </a:ext>
            </a:extLst>
          </p:cNvPr>
          <p:cNvPicPr>
            <a:picLocks noChangeAspect="1"/>
          </p:cNvPicPr>
          <p:nvPr/>
        </p:nvPicPr>
        <p:blipFill>
          <a:blip r:embed="rId46" cstate="screen">
            <a:extLst>
              <a:ext uri="{28A0092B-C50C-407E-A947-70E740481C1C}">
                <a14:useLocalDpi xmlns:a14="http://schemas.microsoft.com/office/drawing/2010/main"/>
              </a:ext>
            </a:extLst>
          </a:blip>
          <a:stretch>
            <a:fillRect/>
          </a:stretch>
        </p:blipFill>
        <p:spPr>
          <a:xfrm>
            <a:off x="428647" y="210294"/>
            <a:ext cx="1209137" cy="208220"/>
          </a:xfrm>
          <a:prstGeom prst="rect">
            <a:avLst/>
          </a:prstGeom>
        </p:spPr>
      </p:pic>
      <p:grpSp>
        <p:nvGrpSpPr>
          <p:cNvPr id="268" name="DETECTORS">
            <a:extLst>
              <a:ext uri="{FF2B5EF4-FFF2-40B4-BE49-F238E27FC236}">
                <a16:creationId xmlns:a16="http://schemas.microsoft.com/office/drawing/2014/main" id="{AB84D553-E2EB-59EC-AAD1-521A23177A6C}"/>
              </a:ext>
            </a:extLst>
          </p:cNvPr>
          <p:cNvGrpSpPr/>
          <p:nvPr/>
        </p:nvGrpSpPr>
        <p:grpSpPr>
          <a:xfrm>
            <a:off x="-7890919" y="4139232"/>
            <a:ext cx="2042338" cy="2120888"/>
            <a:chOff x="5247304" y="4372963"/>
            <a:chExt cx="2042338" cy="2120888"/>
          </a:xfrm>
        </p:grpSpPr>
        <p:sp>
          <p:nvSpPr>
            <p:cNvPr id="269" name="Rectangulo Detectors">
              <a:hlinkClick r:id="rId47" action="ppaction://hlinksldjump"/>
              <a:extLst>
                <a:ext uri="{FF2B5EF4-FFF2-40B4-BE49-F238E27FC236}">
                  <a16:creationId xmlns:a16="http://schemas.microsoft.com/office/drawing/2014/main" id="{87A0D54B-F02A-3FDC-D498-8CBD700BF64F}"/>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70" name="TextBox Detectors">
              <a:hlinkClick r:id="rId47" action="ppaction://hlinksldjump"/>
              <a:extLst>
                <a:ext uri="{FF2B5EF4-FFF2-40B4-BE49-F238E27FC236}">
                  <a16:creationId xmlns:a16="http://schemas.microsoft.com/office/drawing/2014/main" id="{46D1ABB7-426D-97F8-F387-AA80EBFA5B7F}"/>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71" name="Product image Detectors">
              <a:hlinkClick r:id="rId47" action="ppaction://hlinksldjump"/>
              <a:extLst>
                <a:ext uri="{FF2B5EF4-FFF2-40B4-BE49-F238E27FC236}">
                  <a16:creationId xmlns:a16="http://schemas.microsoft.com/office/drawing/2014/main" id="{DC349DBB-5C9D-B662-1BC3-D2DD2A3C24E6}"/>
                </a:ext>
              </a:extLst>
            </p:cNvPr>
            <p:cNvPicPr>
              <a:picLocks noChangeAspect="1"/>
            </p:cNvPicPr>
            <p:nvPr/>
          </p:nvPicPr>
          <p:blipFill>
            <a:blip r:embed="rId48"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143575387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44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Slide_3" descr="Slide_3">
            <a:hlinkClick r:id="" action="ppaction://media"/>
            <a:extLst>
              <a:ext uri="{FF2B5EF4-FFF2-40B4-BE49-F238E27FC236}">
                <a16:creationId xmlns:a16="http://schemas.microsoft.com/office/drawing/2014/main" id="{B3A24CC5-2BEA-0C36-BD0E-2FD8385B48A4}"/>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729167" y="1122431"/>
            <a:ext cx="9544295" cy="5368666"/>
          </a:xfrm>
          <a:prstGeom prst="rect">
            <a:avLst/>
          </a:prstGeom>
        </p:spPr>
      </p:pic>
      <p:pic>
        <p:nvPicPr>
          <p:cNvPr id="140" name="Picture 139">
            <a:extLst>
              <a:ext uri="{FF2B5EF4-FFF2-40B4-BE49-F238E27FC236}">
                <a16:creationId xmlns:a16="http://schemas.microsoft.com/office/drawing/2014/main" id="{BE5C3983-5715-0ECA-7030-172C5BB59D8C}"/>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1" name="Picture 140">
            <a:extLst>
              <a:ext uri="{FF2B5EF4-FFF2-40B4-BE49-F238E27FC236}">
                <a16:creationId xmlns:a16="http://schemas.microsoft.com/office/drawing/2014/main" id="{C57A145D-041F-7D50-2BEE-CC7A2BC9D0F8}"/>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2" name="Picture 141">
            <a:extLst>
              <a:ext uri="{FF2B5EF4-FFF2-40B4-BE49-F238E27FC236}">
                <a16:creationId xmlns:a16="http://schemas.microsoft.com/office/drawing/2014/main" id="{98E3B700-E494-1FF3-3D7A-78DA257D6881}"/>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3" name="Picture 142">
            <a:extLst>
              <a:ext uri="{FF2B5EF4-FFF2-40B4-BE49-F238E27FC236}">
                <a16:creationId xmlns:a16="http://schemas.microsoft.com/office/drawing/2014/main" id="{A768CB3A-C5F4-F558-4EB6-598D3766DF26}"/>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4" name="Picture 143">
            <a:extLst>
              <a:ext uri="{FF2B5EF4-FFF2-40B4-BE49-F238E27FC236}">
                <a16:creationId xmlns:a16="http://schemas.microsoft.com/office/drawing/2014/main" id="{B7724FA2-C3FA-06E0-0C70-83D1A375E8B0}"/>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5" name="Picture 144">
            <a:extLst>
              <a:ext uri="{FF2B5EF4-FFF2-40B4-BE49-F238E27FC236}">
                <a16:creationId xmlns:a16="http://schemas.microsoft.com/office/drawing/2014/main" id="{9326E336-0DD0-F465-F4A5-9819DCA6FB78}"/>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6" name="Picture 145">
            <a:extLst>
              <a:ext uri="{FF2B5EF4-FFF2-40B4-BE49-F238E27FC236}">
                <a16:creationId xmlns:a16="http://schemas.microsoft.com/office/drawing/2014/main" id="{8885163E-89FA-B753-0369-89315BAF6A06}"/>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7" name="Picture 146">
            <a:extLst>
              <a:ext uri="{FF2B5EF4-FFF2-40B4-BE49-F238E27FC236}">
                <a16:creationId xmlns:a16="http://schemas.microsoft.com/office/drawing/2014/main" id="{48B906DE-2562-B6DB-BF19-4C1C5F927C39}"/>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8" name="Picture 147">
            <a:extLst>
              <a:ext uri="{FF2B5EF4-FFF2-40B4-BE49-F238E27FC236}">
                <a16:creationId xmlns:a16="http://schemas.microsoft.com/office/drawing/2014/main" id="{D08FB15A-6D0F-46D6-A6BD-3C45BA3F353A}"/>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9" name="Picture 148">
            <a:extLst>
              <a:ext uri="{FF2B5EF4-FFF2-40B4-BE49-F238E27FC236}">
                <a16:creationId xmlns:a16="http://schemas.microsoft.com/office/drawing/2014/main" id="{EC07F860-F899-B2F5-BFF5-1981F44EF7F1}"/>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0" name="Picture 149">
            <a:extLst>
              <a:ext uri="{FF2B5EF4-FFF2-40B4-BE49-F238E27FC236}">
                <a16:creationId xmlns:a16="http://schemas.microsoft.com/office/drawing/2014/main" id="{D2346C9C-3066-14E6-92C3-9DCCCCAC1347}"/>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1" name="Picture 150">
            <a:extLst>
              <a:ext uri="{FF2B5EF4-FFF2-40B4-BE49-F238E27FC236}">
                <a16:creationId xmlns:a16="http://schemas.microsoft.com/office/drawing/2014/main" id="{EE1EE32F-327F-B9D5-77C4-9BDD5A7FFE8E}"/>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2" name="Picture 151">
            <a:extLst>
              <a:ext uri="{FF2B5EF4-FFF2-40B4-BE49-F238E27FC236}">
                <a16:creationId xmlns:a16="http://schemas.microsoft.com/office/drawing/2014/main" id="{87034C81-479C-EB90-12B8-1784160675A8}"/>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3" name="Picture 152">
            <a:extLst>
              <a:ext uri="{FF2B5EF4-FFF2-40B4-BE49-F238E27FC236}">
                <a16:creationId xmlns:a16="http://schemas.microsoft.com/office/drawing/2014/main" id="{8D0A5224-3DD9-4173-2CFC-D993D9990967}"/>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4" name="Picture 153">
            <a:extLst>
              <a:ext uri="{FF2B5EF4-FFF2-40B4-BE49-F238E27FC236}">
                <a16:creationId xmlns:a16="http://schemas.microsoft.com/office/drawing/2014/main" id="{92963E81-3519-BFAD-0AD2-D72D7341BB33}"/>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5" name="Picture 154">
            <a:extLst>
              <a:ext uri="{FF2B5EF4-FFF2-40B4-BE49-F238E27FC236}">
                <a16:creationId xmlns:a16="http://schemas.microsoft.com/office/drawing/2014/main" id="{1535D6BA-3FFC-4CB6-FA32-73C5DF83B7FE}"/>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6" name="Picture 155">
            <a:extLst>
              <a:ext uri="{FF2B5EF4-FFF2-40B4-BE49-F238E27FC236}">
                <a16:creationId xmlns:a16="http://schemas.microsoft.com/office/drawing/2014/main" id="{6AFA4F22-283F-B510-79B1-6C66D4487B9E}"/>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7" name="Picture 156">
            <a:extLst>
              <a:ext uri="{FF2B5EF4-FFF2-40B4-BE49-F238E27FC236}">
                <a16:creationId xmlns:a16="http://schemas.microsoft.com/office/drawing/2014/main" id="{DE62EFF4-3295-8858-FE21-99DA1848C1AF}"/>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8" name="Picture 157">
            <a:extLst>
              <a:ext uri="{FF2B5EF4-FFF2-40B4-BE49-F238E27FC236}">
                <a16:creationId xmlns:a16="http://schemas.microsoft.com/office/drawing/2014/main" id="{002BF100-DEDC-CC24-C782-00A18C9B62A1}"/>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9" name="Picture 158">
            <a:extLst>
              <a:ext uri="{FF2B5EF4-FFF2-40B4-BE49-F238E27FC236}">
                <a16:creationId xmlns:a16="http://schemas.microsoft.com/office/drawing/2014/main" id="{A9B453CA-9116-6CD7-189D-25600FD5C208}"/>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sp>
        <p:nvSpPr>
          <p:cNvPr id="135" name="TextBox 134">
            <a:extLst>
              <a:ext uri="{FF2B5EF4-FFF2-40B4-BE49-F238E27FC236}">
                <a16:creationId xmlns:a16="http://schemas.microsoft.com/office/drawing/2014/main" id="{AD0A6A23-4414-3327-949C-5A9CBD47E4D4}"/>
              </a:ext>
            </a:extLst>
          </p:cNvPr>
          <p:cNvSpPr txBox="1"/>
          <p:nvPr/>
        </p:nvSpPr>
        <p:spPr>
          <a:xfrm>
            <a:off x="356196" y="1275787"/>
            <a:ext cx="2388972" cy="369332"/>
          </a:xfrm>
          <a:prstGeom prst="rect">
            <a:avLst/>
          </a:prstGeom>
          <a:noFill/>
        </p:spPr>
        <p:txBody>
          <a:bodyPr wrap="square" rtlCol="0">
            <a:spAutoFit/>
          </a:bodyPr>
          <a:lstStyle/>
          <a:p>
            <a:pPr algn="r"/>
            <a:r>
              <a:rPr lang="es-MX" dirty="0">
                <a:solidFill>
                  <a:srgbClr val="F47F26"/>
                </a:solidFill>
                <a:latin typeface="FRUTIGER LT 45 LIGHT" panose="02000503000000000000" pitchFamily="2" charset="0"/>
              </a:rPr>
              <a:t>Características</a:t>
            </a:r>
          </a:p>
        </p:txBody>
      </p:sp>
      <p:sp>
        <p:nvSpPr>
          <p:cNvPr id="174" name="TextBox 173">
            <a:extLst>
              <a:ext uri="{FF2B5EF4-FFF2-40B4-BE49-F238E27FC236}">
                <a16:creationId xmlns:a16="http://schemas.microsoft.com/office/drawing/2014/main" id="{8D74EE89-344B-681D-4B48-AE2B70557009}"/>
              </a:ext>
            </a:extLst>
          </p:cNvPr>
          <p:cNvSpPr txBox="1"/>
          <p:nvPr/>
        </p:nvSpPr>
        <p:spPr>
          <a:xfrm>
            <a:off x="356196" y="971156"/>
            <a:ext cx="2388973" cy="400110"/>
          </a:xfrm>
          <a:prstGeom prst="rect">
            <a:avLst/>
          </a:prstGeom>
          <a:noFill/>
        </p:spPr>
        <p:txBody>
          <a:bodyPr wrap="square" rtlCol="0">
            <a:spAutoFit/>
          </a:bodyPr>
          <a:lstStyle/>
          <a:p>
            <a:pPr algn="r"/>
            <a:r>
              <a:rPr lang="en-US" sz="2000" dirty="0">
                <a:latin typeface="FRUTIGER LT 55 ROMAN" panose="02000503000000000000" pitchFamily="2" charset="0"/>
              </a:rPr>
              <a:t>DRX-Revolution</a:t>
            </a:r>
          </a:p>
        </p:txBody>
      </p:sp>
      <p:sp>
        <p:nvSpPr>
          <p:cNvPr id="180" name="Subtitle New Features">
            <a:extLst>
              <a:ext uri="{FF2B5EF4-FFF2-40B4-BE49-F238E27FC236}">
                <a16:creationId xmlns:a16="http://schemas.microsoft.com/office/drawing/2014/main" id="{85790785-1A8E-573A-57D1-609412A2A68D}"/>
              </a:ext>
            </a:extLst>
          </p:cNvPr>
          <p:cNvSpPr txBox="1"/>
          <p:nvPr/>
        </p:nvSpPr>
        <p:spPr>
          <a:xfrm>
            <a:off x="13244422" y="1476727"/>
            <a:ext cx="2293149" cy="400110"/>
          </a:xfrm>
          <a:prstGeom prst="rect">
            <a:avLst/>
          </a:prstGeom>
          <a:noFill/>
        </p:spPr>
        <p:txBody>
          <a:bodyPr wrap="square" rtlCol="0">
            <a:spAutoFit/>
          </a:bodyPr>
          <a:lstStyle/>
          <a:p>
            <a:pPr algn="ctr"/>
            <a:r>
              <a:rPr lang="es-MX" sz="2000" dirty="0">
                <a:solidFill>
                  <a:srgbClr val="F47F26"/>
                </a:solidFill>
                <a:latin typeface="FRUTIGER LT 45 LIGHT" panose="02000503000000000000" pitchFamily="2" charset="0"/>
              </a:rPr>
              <a:t>Nuevas Mejoras</a:t>
            </a:r>
          </a:p>
        </p:txBody>
      </p:sp>
      <p:sp>
        <p:nvSpPr>
          <p:cNvPr id="191" name="Thank you Title">
            <a:extLst>
              <a:ext uri="{FF2B5EF4-FFF2-40B4-BE49-F238E27FC236}">
                <a16:creationId xmlns:a16="http://schemas.microsoft.com/office/drawing/2014/main" id="{C130F28C-C287-2F3E-E1A9-2CE21C6C97FE}"/>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92" name="Why Us picture">
            <a:extLst>
              <a:ext uri="{FF2B5EF4-FFF2-40B4-BE49-F238E27FC236}">
                <a16:creationId xmlns:a16="http://schemas.microsoft.com/office/drawing/2014/main" id="{E100D1A3-AFFD-E4F4-0EB4-11FAF7D190E1}"/>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93" name="Our Portafolio text box">
            <a:extLst>
              <a:ext uri="{FF2B5EF4-FFF2-40B4-BE49-F238E27FC236}">
                <a16:creationId xmlns:a16="http://schemas.microsoft.com/office/drawing/2014/main" id="{8398A584-194E-36B6-A122-F8B442E22496}"/>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95" name="Medical Imaging Title">
            <a:extLst>
              <a:ext uri="{FF2B5EF4-FFF2-40B4-BE49-F238E27FC236}">
                <a16:creationId xmlns:a16="http://schemas.microsoft.com/office/drawing/2014/main" id="{5129329E-640E-B8E8-3D4E-D8C3728EAACE}"/>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96" name="We Care Text">
            <a:extLst>
              <a:ext uri="{FF2B5EF4-FFF2-40B4-BE49-F238E27FC236}">
                <a16:creationId xmlns:a16="http://schemas.microsoft.com/office/drawing/2014/main" id="{99F1B59E-C64C-3F3B-8BE8-2D59E6488B8E}"/>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97" name="Thank you image">
            <a:extLst>
              <a:ext uri="{FF2B5EF4-FFF2-40B4-BE49-F238E27FC236}">
                <a16:creationId xmlns:a16="http://schemas.microsoft.com/office/drawing/2014/main" id="{357659B0-FE70-27F0-BD85-E217D57717C0}"/>
              </a:ext>
            </a:extLst>
          </p:cNvPr>
          <p:cNvPicPr>
            <a:picLocks noChangeAspect="1"/>
          </p:cNvPicPr>
          <p:nvPr/>
        </p:nvPicPr>
        <p:blipFill>
          <a:blip r:embed="rId8"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98" name="PRINTING">
            <a:extLst>
              <a:ext uri="{FF2B5EF4-FFF2-40B4-BE49-F238E27FC236}">
                <a16:creationId xmlns:a16="http://schemas.microsoft.com/office/drawing/2014/main" id="{6E20E5B7-6F76-5D09-25C4-5FF88FEE8CA1}"/>
              </a:ext>
            </a:extLst>
          </p:cNvPr>
          <p:cNvGrpSpPr/>
          <p:nvPr/>
        </p:nvGrpSpPr>
        <p:grpSpPr>
          <a:xfrm>
            <a:off x="-4150933" y="4208655"/>
            <a:ext cx="2263350" cy="1982042"/>
            <a:chOff x="9691837" y="4522498"/>
            <a:chExt cx="2263350" cy="1982042"/>
          </a:xfrm>
        </p:grpSpPr>
        <p:sp>
          <p:nvSpPr>
            <p:cNvPr id="199" name="Rectangulo Printing">
              <a:hlinkClick r:id="rId9" action="ppaction://hlinksldjump"/>
              <a:extLst>
                <a:ext uri="{FF2B5EF4-FFF2-40B4-BE49-F238E27FC236}">
                  <a16:creationId xmlns:a16="http://schemas.microsoft.com/office/drawing/2014/main" id="{A126DD8F-4971-974E-0318-37266887C0F5}"/>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0" name="TextBox Printing">
              <a:hlinkClick r:id="rId9" action="ppaction://hlinksldjump"/>
              <a:extLst>
                <a:ext uri="{FF2B5EF4-FFF2-40B4-BE49-F238E27FC236}">
                  <a16:creationId xmlns:a16="http://schemas.microsoft.com/office/drawing/2014/main" id="{47C53211-77ED-1B92-305D-89196706EA82}"/>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201" name="Prodcut image 5950">
              <a:hlinkClick r:id="rId9" action="ppaction://hlinksldjump"/>
              <a:extLst>
                <a:ext uri="{FF2B5EF4-FFF2-40B4-BE49-F238E27FC236}">
                  <a16:creationId xmlns:a16="http://schemas.microsoft.com/office/drawing/2014/main" id="{EDD6E6D4-AE92-3561-C75D-3E8CEEB72F49}"/>
                </a:ext>
              </a:extLst>
            </p:cNvPr>
            <p:cNvPicPr>
              <a:picLocks noChangeAspect="1" noChangeArrowheads="1"/>
            </p:cNvPicPr>
            <p:nvPr/>
          </p:nvPicPr>
          <p:blipFill>
            <a:blip r:embed="rId10"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202" name="Vita Flex">
              <a:hlinkClick r:id="rId9" action="ppaction://hlinksldjump"/>
              <a:extLst>
                <a:ext uri="{FF2B5EF4-FFF2-40B4-BE49-F238E27FC236}">
                  <a16:creationId xmlns:a16="http://schemas.microsoft.com/office/drawing/2014/main" id="{7A3B2EBB-D74B-7B8E-809E-6B811914890A}"/>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207" name="RISE">
            <a:extLst>
              <a:ext uri="{FF2B5EF4-FFF2-40B4-BE49-F238E27FC236}">
                <a16:creationId xmlns:a16="http://schemas.microsoft.com/office/drawing/2014/main" id="{B26CC39D-F375-B2D3-FE46-0CA536CC86BD}"/>
              </a:ext>
            </a:extLst>
          </p:cNvPr>
          <p:cNvGrpSpPr/>
          <p:nvPr/>
        </p:nvGrpSpPr>
        <p:grpSpPr>
          <a:xfrm>
            <a:off x="-11285110" y="4208655"/>
            <a:ext cx="2042338" cy="1982042"/>
            <a:chOff x="3870208" y="4306822"/>
            <a:chExt cx="2042338" cy="1982042"/>
          </a:xfrm>
        </p:grpSpPr>
        <p:grpSp>
          <p:nvGrpSpPr>
            <p:cNvPr id="208" name="RISE">
              <a:extLst>
                <a:ext uri="{FF2B5EF4-FFF2-40B4-BE49-F238E27FC236}">
                  <a16:creationId xmlns:a16="http://schemas.microsoft.com/office/drawing/2014/main" id="{31FA91ED-FF94-FEE3-30E2-726BD21694C4}"/>
                </a:ext>
              </a:extLst>
            </p:cNvPr>
            <p:cNvGrpSpPr/>
            <p:nvPr/>
          </p:nvGrpSpPr>
          <p:grpSpPr>
            <a:xfrm>
              <a:off x="3870208" y="4306822"/>
              <a:ext cx="2042338" cy="1982042"/>
              <a:chOff x="2933238" y="4372963"/>
              <a:chExt cx="2042338" cy="1982042"/>
            </a:xfrm>
          </p:grpSpPr>
          <p:sp>
            <p:nvSpPr>
              <p:cNvPr id="210" name="Rectangulo Rise">
                <a:hlinkClick r:id="rId12" action="ppaction://hlinksldjump"/>
                <a:extLst>
                  <a:ext uri="{FF2B5EF4-FFF2-40B4-BE49-F238E27FC236}">
                    <a16:creationId xmlns:a16="http://schemas.microsoft.com/office/drawing/2014/main" id="{57A0384B-3F1B-6B75-8D0E-533DD6AE04CD}"/>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11" name="TextBox Rise">
                <a:hlinkClick r:id="rId12" action="ppaction://hlinksldjump"/>
                <a:extLst>
                  <a:ext uri="{FF2B5EF4-FFF2-40B4-BE49-F238E27FC236}">
                    <a16:creationId xmlns:a16="http://schemas.microsoft.com/office/drawing/2014/main" id="{7F0F9748-F3C0-8B2F-3921-03EEDB28693D}"/>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209" name="Picture 208">
              <a:hlinkClick r:id="rId12" action="ppaction://hlinksldjump"/>
              <a:extLst>
                <a:ext uri="{FF2B5EF4-FFF2-40B4-BE49-F238E27FC236}">
                  <a16:creationId xmlns:a16="http://schemas.microsoft.com/office/drawing/2014/main" id="{68D9A870-2C28-F972-41BD-94DCABD51837}"/>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212" name="REVOLUTION">
            <a:extLst>
              <a:ext uri="{FF2B5EF4-FFF2-40B4-BE49-F238E27FC236}">
                <a16:creationId xmlns:a16="http://schemas.microsoft.com/office/drawing/2014/main" id="{E911242C-6A60-EC8F-99FE-05030AF7D16C}"/>
              </a:ext>
            </a:extLst>
          </p:cNvPr>
          <p:cNvGrpSpPr/>
          <p:nvPr/>
        </p:nvGrpSpPr>
        <p:grpSpPr>
          <a:xfrm>
            <a:off x="-14975241" y="4203612"/>
            <a:ext cx="2062983" cy="1992129"/>
            <a:chOff x="612262" y="4383050"/>
            <a:chExt cx="2062983" cy="1992129"/>
          </a:xfrm>
        </p:grpSpPr>
        <p:sp>
          <p:nvSpPr>
            <p:cNvPr id="213" name="Rectangulo Revolution">
              <a:hlinkClick r:id="rId14" action="ppaction://hlinksldjump"/>
              <a:extLst>
                <a:ext uri="{FF2B5EF4-FFF2-40B4-BE49-F238E27FC236}">
                  <a16:creationId xmlns:a16="http://schemas.microsoft.com/office/drawing/2014/main" id="{BD92A7EF-D3FF-6F99-801F-E7A8BA78F5C6}"/>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214" name="Prodcut image Revolution">
              <a:hlinkClick r:id="rId14" action="ppaction://hlinksldjump"/>
              <a:extLst>
                <a:ext uri="{FF2B5EF4-FFF2-40B4-BE49-F238E27FC236}">
                  <a16:creationId xmlns:a16="http://schemas.microsoft.com/office/drawing/2014/main" id="{70698ACC-F766-E629-D819-76EFC0A0ECF2}"/>
                </a:ext>
              </a:extLst>
            </p:cNvPr>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215" name="TextBox Revolution">
              <a:hlinkClick r:id="rId14" action="ppaction://hlinksldjump"/>
              <a:extLst>
                <a:ext uri="{FF2B5EF4-FFF2-40B4-BE49-F238E27FC236}">
                  <a16:creationId xmlns:a16="http://schemas.microsoft.com/office/drawing/2014/main" id="{BBE19250-2756-812D-A80F-57EFEF6965CF}"/>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216" name="EXCEL">
            <a:extLst>
              <a:ext uri="{FF2B5EF4-FFF2-40B4-BE49-F238E27FC236}">
                <a16:creationId xmlns:a16="http://schemas.microsoft.com/office/drawing/2014/main" id="{787A4237-050C-7A81-8DC9-976149C40D95}"/>
              </a:ext>
            </a:extLst>
          </p:cNvPr>
          <p:cNvGrpSpPr/>
          <p:nvPr/>
        </p:nvGrpSpPr>
        <p:grpSpPr>
          <a:xfrm>
            <a:off x="26541013" y="1885505"/>
            <a:ext cx="2057103" cy="1982042"/>
            <a:chOff x="9706418" y="2036246"/>
            <a:chExt cx="2057103" cy="1982042"/>
          </a:xfrm>
        </p:grpSpPr>
        <p:sp>
          <p:nvSpPr>
            <p:cNvPr id="217" name="Rectangulo Excel">
              <a:hlinkClick r:id="rId16" action="ppaction://hlinksldjump"/>
              <a:extLst>
                <a:ext uri="{FF2B5EF4-FFF2-40B4-BE49-F238E27FC236}">
                  <a16:creationId xmlns:a16="http://schemas.microsoft.com/office/drawing/2014/main" id="{AC7CF0A3-1108-BE48-4392-A387712CF247}"/>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18" name="TextBox Excel">
              <a:hlinkClick r:id="rId16" action="ppaction://hlinksldjump"/>
              <a:extLst>
                <a:ext uri="{FF2B5EF4-FFF2-40B4-BE49-F238E27FC236}">
                  <a16:creationId xmlns:a16="http://schemas.microsoft.com/office/drawing/2014/main" id="{C92FBCB3-E353-7968-35D7-524D0F65DA83}"/>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219" name="Product image Excel">
              <a:hlinkClick r:id="rId16" action="ppaction://hlinksldjump"/>
              <a:extLst>
                <a:ext uri="{FF2B5EF4-FFF2-40B4-BE49-F238E27FC236}">
                  <a16:creationId xmlns:a16="http://schemas.microsoft.com/office/drawing/2014/main" id="{FD25A63F-9FD4-E4F7-E317-C6DF0C882248}"/>
                </a:ext>
              </a:extLst>
            </p:cNvPr>
            <p:cNvPicPr>
              <a:picLocks noChangeAspect="1"/>
            </p:cNvPicPr>
            <p:nvPr/>
          </p:nvPicPr>
          <p:blipFill>
            <a:blip r:embed="rId17"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220" name="COMPAS OTC">
            <a:extLst>
              <a:ext uri="{FF2B5EF4-FFF2-40B4-BE49-F238E27FC236}">
                <a16:creationId xmlns:a16="http://schemas.microsoft.com/office/drawing/2014/main" id="{A6F1CCE4-98B9-EBE1-FFB9-761958279A26}"/>
              </a:ext>
            </a:extLst>
          </p:cNvPr>
          <p:cNvGrpSpPr/>
          <p:nvPr/>
        </p:nvGrpSpPr>
        <p:grpSpPr>
          <a:xfrm>
            <a:off x="22389051" y="1885505"/>
            <a:ext cx="2042338" cy="1982042"/>
            <a:chOff x="5078285" y="2036246"/>
            <a:chExt cx="2042338" cy="1982042"/>
          </a:xfrm>
        </p:grpSpPr>
        <p:sp>
          <p:nvSpPr>
            <p:cNvPr id="221" name="Rectangulo Compas OTC">
              <a:hlinkClick r:id="rId18" action="ppaction://hlinksldjump"/>
              <a:extLst>
                <a:ext uri="{FF2B5EF4-FFF2-40B4-BE49-F238E27FC236}">
                  <a16:creationId xmlns:a16="http://schemas.microsoft.com/office/drawing/2014/main" id="{C8A925BB-0785-0FFC-D3D4-C621E47BF89E}"/>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22" name="TextBox Compass OTC">
              <a:hlinkClick r:id="rId18" action="ppaction://hlinksldjump"/>
              <a:extLst>
                <a:ext uri="{FF2B5EF4-FFF2-40B4-BE49-F238E27FC236}">
                  <a16:creationId xmlns:a16="http://schemas.microsoft.com/office/drawing/2014/main" id="{71088EA7-38CB-63AD-CFC5-BBFDBDBE5F11}"/>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223" name="Product image Compass OTC">
              <a:hlinkClick r:id="rId18" action="ppaction://hlinksldjump"/>
              <a:extLst>
                <a:ext uri="{FF2B5EF4-FFF2-40B4-BE49-F238E27FC236}">
                  <a16:creationId xmlns:a16="http://schemas.microsoft.com/office/drawing/2014/main" id="{B1107939-AEA5-9D57-B7B9-11BDABF5F7BC}"/>
                </a:ext>
              </a:extLst>
            </p:cNvPr>
            <p:cNvPicPr>
              <a:picLocks noChangeAspect="1"/>
            </p:cNvPicPr>
            <p:nvPr/>
          </p:nvPicPr>
          <p:blipFill rotWithShape="1">
            <a:blip r:embed="rId19"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224" name="COMPASS FMT">
            <a:extLst>
              <a:ext uri="{FF2B5EF4-FFF2-40B4-BE49-F238E27FC236}">
                <a16:creationId xmlns:a16="http://schemas.microsoft.com/office/drawing/2014/main" id="{D001B919-643E-76AD-50AD-94918EC05482}"/>
              </a:ext>
            </a:extLst>
          </p:cNvPr>
          <p:cNvGrpSpPr/>
          <p:nvPr/>
        </p:nvGrpSpPr>
        <p:grpSpPr>
          <a:xfrm>
            <a:off x="18200403" y="1885505"/>
            <a:ext cx="2042338" cy="1982042"/>
            <a:chOff x="2774521" y="2046333"/>
            <a:chExt cx="2042338" cy="1982042"/>
          </a:xfrm>
        </p:grpSpPr>
        <p:grpSp>
          <p:nvGrpSpPr>
            <p:cNvPr id="225" name="Group 224">
              <a:extLst>
                <a:ext uri="{FF2B5EF4-FFF2-40B4-BE49-F238E27FC236}">
                  <a16:creationId xmlns:a16="http://schemas.microsoft.com/office/drawing/2014/main" id="{0C282195-27E4-C639-46AD-94292F542569}"/>
                </a:ext>
              </a:extLst>
            </p:cNvPr>
            <p:cNvGrpSpPr/>
            <p:nvPr/>
          </p:nvGrpSpPr>
          <p:grpSpPr>
            <a:xfrm>
              <a:off x="2774521" y="2046333"/>
              <a:ext cx="2042338" cy="1982042"/>
              <a:chOff x="2774521" y="2046333"/>
              <a:chExt cx="2042338" cy="1982042"/>
            </a:xfrm>
          </p:grpSpPr>
          <p:sp>
            <p:nvSpPr>
              <p:cNvPr id="227" name="Rectangulo Horizon">
                <a:hlinkClick r:id="rId20" action="ppaction://hlinksldjump"/>
                <a:extLst>
                  <a:ext uri="{FF2B5EF4-FFF2-40B4-BE49-F238E27FC236}">
                    <a16:creationId xmlns:a16="http://schemas.microsoft.com/office/drawing/2014/main" id="{AE294787-AEA6-8A23-5929-412A919683CC}"/>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28" name="TextBox Compass FMT">
                <a:hlinkClick r:id="rId20" action="ppaction://hlinksldjump"/>
                <a:extLst>
                  <a:ext uri="{FF2B5EF4-FFF2-40B4-BE49-F238E27FC236}">
                    <a16:creationId xmlns:a16="http://schemas.microsoft.com/office/drawing/2014/main" id="{F430F41D-FB64-9DE2-E033-772C802E3D6D}"/>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226" name="Picture 225">
              <a:hlinkClick r:id="rId20" action="ppaction://hlinksldjump"/>
              <a:extLst>
                <a:ext uri="{FF2B5EF4-FFF2-40B4-BE49-F238E27FC236}">
                  <a16:creationId xmlns:a16="http://schemas.microsoft.com/office/drawing/2014/main" id="{83BDA95E-A336-1CD8-0180-45A2950DA981}"/>
                </a:ext>
              </a:extLst>
            </p:cNvPr>
            <p:cNvPicPr>
              <a:picLocks noChangeAspect="1"/>
            </p:cNvPicPr>
            <p:nvPr/>
          </p:nvPicPr>
          <p:blipFill rotWithShape="1">
            <a:blip r:embed="rId21"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229" name="HORIZON">
            <a:extLst>
              <a:ext uri="{FF2B5EF4-FFF2-40B4-BE49-F238E27FC236}">
                <a16:creationId xmlns:a16="http://schemas.microsoft.com/office/drawing/2014/main" id="{A6B00659-51DD-C101-B77B-2FBD2615DBE3}"/>
              </a:ext>
            </a:extLst>
          </p:cNvPr>
          <p:cNvGrpSpPr/>
          <p:nvPr/>
        </p:nvGrpSpPr>
        <p:grpSpPr>
          <a:xfrm>
            <a:off x="14110573" y="1885505"/>
            <a:ext cx="2062983" cy="1982042"/>
            <a:chOff x="443243" y="2046333"/>
            <a:chExt cx="2062983" cy="1982042"/>
          </a:xfrm>
        </p:grpSpPr>
        <p:sp>
          <p:nvSpPr>
            <p:cNvPr id="230" name="Rectangulo Horizon">
              <a:hlinkClick r:id="rId22" action="ppaction://hlinksldjump"/>
              <a:extLst>
                <a:ext uri="{FF2B5EF4-FFF2-40B4-BE49-F238E27FC236}">
                  <a16:creationId xmlns:a16="http://schemas.microsoft.com/office/drawing/2014/main" id="{203788AA-5CAF-B925-2568-A7768A07204F}"/>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31" name="TextBox Horizon">
              <a:hlinkClick r:id="rId22" action="ppaction://hlinksldjump"/>
              <a:extLst>
                <a:ext uri="{FF2B5EF4-FFF2-40B4-BE49-F238E27FC236}">
                  <a16:creationId xmlns:a16="http://schemas.microsoft.com/office/drawing/2014/main" id="{1BE98FEE-AEDC-1646-10F4-571D43EA8151}"/>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232" name="Product image Horizon">
              <a:hlinkClick r:id="rId22" action="ppaction://hlinksldjump"/>
              <a:extLst>
                <a:ext uri="{FF2B5EF4-FFF2-40B4-BE49-F238E27FC236}">
                  <a16:creationId xmlns:a16="http://schemas.microsoft.com/office/drawing/2014/main" id="{FB22920C-B7AE-E5E2-B952-83E9381DBCFC}"/>
                </a:ext>
              </a:extLst>
            </p:cNvPr>
            <p:cNvPicPr>
              <a:picLocks noChangeAspect="1"/>
            </p:cNvPicPr>
            <p:nvPr/>
          </p:nvPicPr>
          <p:blipFill rotWithShape="1">
            <a:blip r:embed="rId23"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grpSp>
        <p:nvGrpSpPr>
          <p:cNvPr id="233" name="Tech Specs Height">
            <a:extLst>
              <a:ext uri="{FF2B5EF4-FFF2-40B4-BE49-F238E27FC236}">
                <a16:creationId xmlns:a16="http://schemas.microsoft.com/office/drawing/2014/main" id="{FC6B77FB-2AF1-4D8E-497D-6D5170F367AF}"/>
              </a:ext>
            </a:extLst>
          </p:cNvPr>
          <p:cNvGrpSpPr/>
          <p:nvPr/>
        </p:nvGrpSpPr>
        <p:grpSpPr>
          <a:xfrm>
            <a:off x="-5313684" y="2332673"/>
            <a:ext cx="3897673" cy="338554"/>
            <a:chOff x="-20593" y="2332673"/>
            <a:chExt cx="3897673" cy="338554"/>
          </a:xfrm>
        </p:grpSpPr>
        <p:sp>
          <p:nvSpPr>
            <p:cNvPr id="234" name="TextBox 233">
              <a:hlinkClick r:id="rId24" action="ppaction://hlinksldjump"/>
              <a:extLst>
                <a:ext uri="{FF2B5EF4-FFF2-40B4-BE49-F238E27FC236}">
                  <a16:creationId xmlns:a16="http://schemas.microsoft.com/office/drawing/2014/main" id="{28DB9B94-447D-FC42-4F8D-2F0612FDC5C0}"/>
                </a:ext>
              </a:extLst>
            </p:cNvPr>
            <p:cNvSpPr txBox="1"/>
            <p:nvPr/>
          </p:nvSpPr>
          <p:spPr>
            <a:xfrm>
              <a:off x="2105234" y="2332673"/>
              <a:ext cx="1771846"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Altura</a:t>
              </a:r>
            </a:p>
          </p:txBody>
        </p:sp>
        <p:sp>
          <p:nvSpPr>
            <p:cNvPr id="235" name="TextBox 234">
              <a:extLst>
                <a:ext uri="{FF2B5EF4-FFF2-40B4-BE49-F238E27FC236}">
                  <a16:creationId xmlns:a16="http://schemas.microsoft.com/office/drawing/2014/main" id="{97815A5E-ABCA-3CA4-D33C-EC189CC3E56C}"/>
                </a:ext>
              </a:extLst>
            </p:cNvPr>
            <p:cNvSpPr txBox="1"/>
            <p:nvPr/>
          </p:nvSpPr>
          <p:spPr>
            <a:xfrm>
              <a:off x="-20593" y="2332673"/>
              <a:ext cx="2088262"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54.72 - 81.00 in</a:t>
              </a:r>
            </a:p>
          </p:txBody>
        </p:sp>
      </p:grpSp>
      <p:grpSp>
        <p:nvGrpSpPr>
          <p:cNvPr id="236" name="Tech Specs Arm">
            <a:extLst>
              <a:ext uri="{FF2B5EF4-FFF2-40B4-BE49-F238E27FC236}">
                <a16:creationId xmlns:a16="http://schemas.microsoft.com/office/drawing/2014/main" id="{DC09840F-2092-B531-D7CE-C88233FE461B}"/>
              </a:ext>
            </a:extLst>
          </p:cNvPr>
          <p:cNvGrpSpPr/>
          <p:nvPr/>
        </p:nvGrpSpPr>
        <p:grpSpPr>
          <a:xfrm>
            <a:off x="-5608319" y="2786640"/>
            <a:ext cx="4213513" cy="338554"/>
            <a:chOff x="-20593" y="2786640"/>
            <a:chExt cx="4213513" cy="338554"/>
          </a:xfrm>
        </p:grpSpPr>
        <p:sp>
          <p:nvSpPr>
            <p:cNvPr id="237" name="TextBox 236">
              <a:hlinkClick r:id="rId25" action="ppaction://hlinksldjump"/>
              <a:extLst>
                <a:ext uri="{FF2B5EF4-FFF2-40B4-BE49-F238E27FC236}">
                  <a16:creationId xmlns:a16="http://schemas.microsoft.com/office/drawing/2014/main" id="{36D5ACE8-C91B-4057-A0DA-8F8132C3E865}"/>
                </a:ext>
              </a:extLst>
            </p:cNvPr>
            <p:cNvSpPr txBox="1"/>
            <p:nvPr/>
          </p:nvSpPr>
          <p:spPr>
            <a:xfrm>
              <a:off x="2105234" y="2786640"/>
              <a:ext cx="2087686"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Extensión del brazo</a:t>
              </a:r>
            </a:p>
          </p:txBody>
        </p:sp>
        <p:sp>
          <p:nvSpPr>
            <p:cNvPr id="238" name="TextBox 237">
              <a:extLst>
                <a:ext uri="{FF2B5EF4-FFF2-40B4-BE49-F238E27FC236}">
                  <a16:creationId xmlns:a16="http://schemas.microsoft.com/office/drawing/2014/main" id="{A70C601D-B914-48A5-250D-BA17F6C368D2}"/>
                </a:ext>
              </a:extLst>
            </p:cNvPr>
            <p:cNvSpPr txBox="1"/>
            <p:nvPr/>
          </p:nvSpPr>
          <p:spPr>
            <a:xfrm>
              <a:off x="-20593" y="2786640"/>
              <a:ext cx="2088261"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52.8 in</a:t>
              </a:r>
            </a:p>
          </p:txBody>
        </p:sp>
      </p:grpSp>
      <p:sp>
        <p:nvSpPr>
          <p:cNvPr id="239" name="Subtitle Tech Specs">
            <a:extLst>
              <a:ext uri="{FF2B5EF4-FFF2-40B4-BE49-F238E27FC236}">
                <a16:creationId xmlns:a16="http://schemas.microsoft.com/office/drawing/2014/main" id="{EFE1FCB4-F4F9-5EC7-AF12-316BC1EE8751}"/>
              </a:ext>
            </a:extLst>
          </p:cNvPr>
          <p:cNvSpPr txBox="1"/>
          <p:nvPr/>
        </p:nvSpPr>
        <p:spPr>
          <a:xfrm>
            <a:off x="-3204446" y="1841615"/>
            <a:ext cx="2633726" cy="307777"/>
          </a:xfrm>
          <a:prstGeom prst="rect">
            <a:avLst/>
          </a:prstGeom>
          <a:noFill/>
        </p:spPr>
        <p:txBody>
          <a:bodyPr wrap="square" rtlCol="0">
            <a:spAutoFit/>
          </a:bodyPr>
          <a:lstStyle/>
          <a:p>
            <a:r>
              <a:rPr lang="es-MX" sz="1400" dirty="0">
                <a:solidFill>
                  <a:srgbClr val="F47F26"/>
                </a:solidFill>
                <a:latin typeface="FRUTIGER LT 45 LIGHT" panose="02000503000000000000" pitchFamily="2" charset="0"/>
              </a:rPr>
              <a:t>Especificaciones Técnicas</a:t>
            </a:r>
          </a:p>
        </p:txBody>
      </p:sp>
      <p:sp>
        <p:nvSpPr>
          <p:cNvPr id="256" name="Subtitle Benefits">
            <a:extLst>
              <a:ext uri="{FF2B5EF4-FFF2-40B4-BE49-F238E27FC236}">
                <a16:creationId xmlns:a16="http://schemas.microsoft.com/office/drawing/2014/main" id="{DDD51633-D38B-8469-B39B-991FE49E7F0A}"/>
              </a:ext>
            </a:extLst>
          </p:cNvPr>
          <p:cNvSpPr txBox="1"/>
          <p:nvPr/>
        </p:nvSpPr>
        <p:spPr>
          <a:xfrm>
            <a:off x="-3878210" y="1488026"/>
            <a:ext cx="2716832" cy="400110"/>
          </a:xfrm>
          <a:prstGeom prst="rect">
            <a:avLst/>
          </a:prstGeom>
          <a:noFill/>
        </p:spPr>
        <p:txBody>
          <a:bodyPr wrap="square" rtlCol="0">
            <a:spAutoFit/>
          </a:bodyPr>
          <a:lstStyle/>
          <a:p>
            <a:pPr algn="ctr"/>
            <a:r>
              <a:rPr lang="es-MX" sz="2000">
                <a:solidFill>
                  <a:srgbClr val="F68025"/>
                </a:solidFill>
                <a:latin typeface="FRUTIGER LT 45 LIGHT" panose="02000503000000000000" pitchFamily="2" charset="0"/>
              </a:rPr>
              <a:t>Beneficios</a:t>
            </a:r>
          </a:p>
        </p:txBody>
      </p:sp>
      <p:sp>
        <p:nvSpPr>
          <p:cNvPr id="257" name="Subtitle Photo Gallery">
            <a:extLst>
              <a:ext uri="{FF2B5EF4-FFF2-40B4-BE49-F238E27FC236}">
                <a16:creationId xmlns:a16="http://schemas.microsoft.com/office/drawing/2014/main" id="{EE4B567D-0938-6827-7E33-F7E038D736D3}"/>
              </a:ext>
            </a:extLst>
          </p:cNvPr>
          <p:cNvSpPr txBox="1"/>
          <p:nvPr/>
        </p:nvSpPr>
        <p:spPr>
          <a:xfrm>
            <a:off x="14131697" y="590549"/>
            <a:ext cx="3786875"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258" name="Subtitle Fun Fact">
            <a:extLst>
              <a:ext uri="{FF2B5EF4-FFF2-40B4-BE49-F238E27FC236}">
                <a16:creationId xmlns:a16="http://schemas.microsoft.com/office/drawing/2014/main" id="{24F19081-B52C-5CE2-8CC4-5565A3F4004A}"/>
              </a:ext>
            </a:extLst>
          </p:cNvPr>
          <p:cNvSpPr txBox="1"/>
          <p:nvPr/>
        </p:nvSpPr>
        <p:spPr>
          <a:xfrm>
            <a:off x="-4450204" y="974752"/>
            <a:ext cx="3247793" cy="523220"/>
          </a:xfrm>
          <a:prstGeom prst="rect">
            <a:avLst/>
          </a:prstGeom>
          <a:noFill/>
        </p:spPr>
        <p:txBody>
          <a:bodyPr wrap="square" rtlCol="0">
            <a:spAutoFit/>
          </a:bodyPr>
          <a:lstStyle/>
          <a:p>
            <a:pPr algn="r"/>
            <a:r>
              <a:rPr lang="en-US" sz="2800" dirty="0">
                <a:latin typeface="FRUTIGER LT 45 LIGHT" panose="02000503000000000000" pitchFamily="2" charset="0"/>
              </a:rPr>
              <a:t>Dato Curioso</a:t>
            </a:r>
          </a:p>
        </p:txBody>
      </p:sp>
      <p:sp>
        <p:nvSpPr>
          <p:cNvPr id="259" name="Subtitle Detector Compatibility">
            <a:extLst>
              <a:ext uri="{FF2B5EF4-FFF2-40B4-BE49-F238E27FC236}">
                <a16:creationId xmlns:a16="http://schemas.microsoft.com/office/drawing/2014/main" id="{467D9DBF-9226-28B4-F338-73FBB96A7F0F}"/>
              </a:ext>
            </a:extLst>
          </p:cNvPr>
          <p:cNvSpPr txBox="1"/>
          <p:nvPr/>
        </p:nvSpPr>
        <p:spPr>
          <a:xfrm>
            <a:off x="14131697" y="293024"/>
            <a:ext cx="4772896"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Compatibilidad de Detectores</a:t>
            </a:r>
          </a:p>
        </p:txBody>
      </p:sp>
      <p:sp>
        <p:nvSpPr>
          <p:cNvPr id="260" name="Features 1">
            <a:hlinkClick r:id="rId26" action="ppaction://hlinksldjump"/>
            <a:extLst>
              <a:ext uri="{FF2B5EF4-FFF2-40B4-BE49-F238E27FC236}">
                <a16:creationId xmlns:a16="http://schemas.microsoft.com/office/drawing/2014/main" id="{33DD85CC-1F0C-B4C5-B7A4-61F919E6AB7A}"/>
              </a:ext>
            </a:extLst>
          </p:cNvPr>
          <p:cNvSpPr txBox="1"/>
          <p:nvPr/>
        </p:nvSpPr>
        <p:spPr>
          <a:xfrm>
            <a:off x="4758" y="2252793"/>
            <a:ext cx="3594988" cy="369332"/>
          </a:xfrm>
          <a:prstGeom prst="rect">
            <a:avLst/>
          </a:prstGeom>
          <a:solidFill>
            <a:schemeClr val="bg1">
              <a:lumMod val="75000"/>
            </a:schemeClr>
          </a:solidFill>
          <a:ln>
            <a:noFill/>
          </a:ln>
        </p:spPr>
        <p:txBody>
          <a:bodyPr wrap="square" rtlCol="0">
            <a:spAutoFit/>
          </a:bodyPr>
          <a:lstStyle/>
          <a:p>
            <a:pPr algn="r"/>
            <a:r>
              <a:rPr lang="es-ES" sz="1800" dirty="0">
                <a:solidFill>
                  <a:schemeClr val="bg1"/>
                </a:solidFill>
                <a:latin typeface="FRUTIGER LT 45 LIGHT" panose="02000503000000000000" pitchFamily="2" charset="0"/>
              </a:rPr>
              <a:t>Manejo desde el Cabezal del Tubo</a:t>
            </a:r>
            <a:endParaRPr lang="en-MX" sz="1800" dirty="0">
              <a:solidFill>
                <a:schemeClr val="bg1"/>
              </a:solidFill>
              <a:latin typeface="FRUTIGER LT 45 LIGHT" panose="02000503000000000000" pitchFamily="2" charset="0"/>
            </a:endParaRPr>
          </a:p>
        </p:txBody>
      </p:sp>
      <p:sp>
        <p:nvSpPr>
          <p:cNvPr id="261" name="Feature 2">
            <a:hlinkClick r:id="rId27" action="ppaction://hlinksldjump"/>
            <a:extLst>
              <a:ext uri="{FF2B5EF4-FFF2-40B4-BE49-F238E27FC236}">
                <a16:creationId xmlns:a16="http://schemas.microsoft.com/office/drawing/2014/main" id="{F29585D5-9998-7CF2-E077-4AE859604D98}"/>
              </a:ext>
            </a:extLst>
          </p:cNvPr>
          <p:cNvSpPr txBox="1"/>
          <p:nvPr/>
        </p:nvSpPr>
        <p:spPr>
          <a:xfrm>
            <a:off x="4758" y="2668984"/>
            <a:ext cx="3594988" cy="369332"/>
          </a:xfrm>
          <a:prstGeom prst="rect">
            <a:avLst/>
          </a:prstGeom>
          <a:solidFill>
            <a:srgbClr val="F47F26"/>
          </a:solidFill>
          <a:ln>
            <a:noFill/>
          </a:ln>
        </p:spPr>
        <p:txBody>
          <a:bodyPr wrap="square" rtlCol="0">
            <a:spAutoFit/>
          </a:bodyPr>
          <a:lstStyle/>
          <a:p>
            <a:pPr algn="r"/>
            <a:r>
              <a:rPr lang="es-MX" dirty="0">
                <a:solidFill>
                  <a:schemeClr val="bg1"/>
                </a:solidFill>
                <a:latin typeface="FRUTIGER LT 45 LIGHT" panose="02000503000000000000" pitchFamily="2" charset="0"/>
              </a:rPr>
              <a:t>Flujo de Trabajo</a:t>
            </a:r>
            <a:endParaRPr lang="en-MX" dirty="0">
              <a:solidFill>
                <a:schemeClr val="bg1"/>
              </a:solidFill>
              <a:latin typeface="FRUTIGER LT 45 LIGHT" panose="02000503000000000000" pitchFamily="2" charset="0"/>
            </a:endParaRPr>
          </a:p>
        </p:txBody>
      </p:sp>
      <p:sp>
        <p:nvSpPr>
          <p:cNvPr id="262" name="Feature 3">
            <a:hlinkClick r:id="rId28" action="ppaction://hlinksldjump"/>
            <a:extLst>
              <a:ext uri="{FF2B5EF4-FFF2-40B4-BE49-F238E27FC236}">
                <a16:creationId xmlns:a16="http://schemas.microsoft.com/office/drawing/2014/main" id="{B80CD58A-7F61-08DC-9E79-431DCA478AAE}"/>
              </a:ext>
            </a:extLst>
          </p:cNvPr>
          <p:cNvSpPr txBox="1"/>
          <p:nvPr/>
        </p:nvSpPr>
        <p:spPr>
          <a:xfrm>
            <a:off x="4758" y="3338093"/>
            <a:ext cx="3594988" cy="369332"/>
          </a:xfrm>
          <a:prstGeom prst="rect">
            <a:avLst/>
          </a:prstGeom>
          <a:solidFill>
            <a:srgbClr val="F47F26"/>
          </a:solidFill>
          <a:ln>
            <a:noFill/>
          </a:ln>
        </p:spPr>
        <p:txBody>
          <a:bodyPr wrap="square" rtlCol="0">
            <a:spAutoFit/>
          </a:bodyPr>
          <a:lstStyle/>
          <a:p>
            <a:pPr algn="r"/>
            <a:r>
              <a:rPr lang="es-ES">
                <a:solidFill>
                  <a:schemeClr val="bg1"/>
                </a:solidFill>
                <a:latin typeface="FRUTIGER LT 45 LIGHT" panose="02000503000000000000" pitchFamily="2" charset="0"/>
              </a:rPr>
              <a:t>DRX-</a:t>
            </a:r>
            <a:r>
              <a:rPr lang="es-ES" err="1">
                <a:solidFill>
                  <a:schemeClr val="bg1"/>
                </a:solidFill>
                <a:latin typeface="FRUTIGER LT 45 LIGHT" panose="02000503000000000000" pitchFamily="2" charset="0"/>
              </a:rPr>
              <a:t>Revolution</a:t>
            </a:r>
            <a:r>
              <a:rPr lang="es-ES">
                <a:solidFill>
                  <a:schemeClr val="bg1"/>
                </a:solidFill>
                <a:latin typeface="FRUTIGER LT 45 LIGHT" panose="02000503000000000000" pitchFamily="2" charset="0"/>
              </a:rPr>
              <a:t> con DRX-LC</a:t>
            </a:r>
            <a:endParaRPr lang="en-MX">
              <a:solidFill>
                <a:schemeClr val="bg1"/>
              </a:solidFill>
              <a:latin typeface="FRUTIGER LT 45 LIGHT" panose="02000503000000000000" pitchFamily="2" charset="0"/>
            </a:endParaRPr>
          </a:p>
        </p:txBody>
      </p:sp>
      <p:sp>
        <p:nvSpPr>
          <p:cNvPr id="263" name="Feature 4">
            <a:hlinkClick r:id="rId29" action="ppaction://hlinksldjump"/>
            <a:extLst>
              <a:ext uri="{FF2B5EF4-FFF2-40B4-BE49-F238E27FC236}">
                <a16:creationId xmlns:a16="http://schemas.microsoft.com/office/drawing/2014/main" id="{682B3D17-8E60-D18D-9CDA-C0E32F60C659}"/>
              </a:ext>
            </a:extLst>
          </p:cNvPr>
          <p:cNvSpPr txBox="1"/>
          <p:nvPr/>
        </p:nvSpPr>
        <p:spPr>
          <a:xfrm>
            <a:off x="4758" y="4026969"/>
            <a:ext cx="3594988" cy="369332"/>
          </a:xfrm>
          <a:prstGeom prst="rect">
            <a:avLst/>
          </a:prstGeom>
          <a:solidFill>
            <a:srgbClr val="F8A633"/>
          </a:solidFill>
          <a:ln>
            <a:noFill/>
          </a:ln>
        </p:spPr>
        <p:txBody>
          <a:bodyPr wrap="square" rtlCol="0">
            <a:spAutoFit/>
          </a:bodyPr>
          <a:lstStyle/>
          <a:p>
            <a:pPr algn="r"/>
            <a:r>
              <a:rPr lang="es-ES">
                <a:solidFill>
                  <a:schemeClr val="bg1"/>
                </a:solidFill>
                <a:latin typeface="FRUTIGER LT 45 LIGHT" panose="02000503000000000000" pitchFamily="2" charset="0"/>
              </a:rPr>
              <a:t>EVP Plus</a:t>
            </a:r>
            <a:endParaRPr lang="en-MX">
              <a:solidFill>
                <a:schemeClr val="bg1"/>
              </a:solidFill>
              <a:latin typeface="FRUTIGER LT 45 LIGHT" panose="02000503000000000000" pitchFamily="2" charset="0"/>
            </a:endParaRPr>
          </a:p>
        </p:txBody>
      </p:sp>
      <p:sp>
        <p:nvSpPr>
          <p:cNvPr id="264" name="Feature 5">
            <a:hlinkClick r:id="rId30" action="ppaction://hlinksldjump"/>
            <a:extLst>
              <a:ext uri="{FF2B5EF4-FFF2-40B4-BE49-F238E27FC236}">
                <a16:creationId xmlns:a16="http://schemas.microsoft.com/office/drawing/2014/main" id="{86FC5E12-D0E4-4DFE-DCB4-48F5579EFB08}"/>
              </a:ext>
            </a:extLst>
          </p:cNvPr>
          <p:cNvSpPr txBox="1"/>
          <p:nvPr/>
        </p:nvSpPr>
        <p:spPr>
          <a:xfrm>
            <a:off x="4758" y="4443160"/>
            <a:ext cx="3594988" cy="369332"/>
          </a:xfrm>
          <a:prstGeom prst="rect">
            <a:avLst/>
          </a:prstGeom>
          <a:solidFill>
            <a:srgbClr val="F8A633"/>
          </a:solidFill>
          <a:ln>
            <a:noFill/>
          </a:ln>
        </p:spPr>
        <p:txBody>
          <a:bodyPr wrap="square" rtlCol="0">
            <a:spAutoFit/>
          </a:bodyPr>
          <a:lstStyle/>
          <a:p>
            <a:pPr algn="r"/>
            <a:r>
              <a:rPr lang="es-ES" err="1">
                <a:solidFill>
                  <a:schemeClr val="bg1"/>
                </a:solidFill>
                <a:latin typeface="FRUTIGER LT 45 LIGHT" panose="02000503000000000000" pitchFamily="2" charset="0"/>
              </a:rPr>
              <a:t>Bone</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Suppression</a:t>
            </a:r>
            <a:endParaRPr lang="en-MX">
              <a:solidFill>
                <a:schemeClr val="bg1"/>
              </a:solidFill>
              <a:latin typeface="FRUTIGER LT 45 LIGHT" panose="02000503000000000000" pitchFamily="2" charset="0"/>
            </a:endParaRPr>
          </a:p>
        </p:txBody>
      </p:sp>
      <p:sp>
        <p:nvSpPr>
          <p:cNvPr id="265" name="Feature 6">
            <a:hlinkClick r:id="rId31" action="ppaction://hlinksldjump"/>
            <a:extLst>
              <a:ext uri="{FF2B5EF4-FFF2-40B4-BE49-F238E27FC236}">
                <a16:creationId xmlns:a16="http://schemas.microsoft.com/office/drawing/2014/main" id="{A5EB809E-4D0B-A426-4D22-201A52B4311A}"/>
              </a:ext>
            </a:extLst>
          </p:cNvPr>
          <p:cNvSpPr txBox="1"/>
          <p:nvPr/>
        </p:nvSpPr>
        <p:spPr>
          <a:xfrm>
            <a:off x="4758" y="4859351"/>
            <a:ext cx="3594988" cy="369332"/>
          </a:xfrm>
          <a:prstGeom prst="rect">
            <a:avLst/>
          </a:prstGeom>
          <a:solidFill>
            <a:srgbClr val="F8A633"/>
          </a:solidFill>
          <a:ln>
            <a:noFill/>
          </a:ln>
        </p:spPr>
        <p:txBody>
          <a:bodyPr wrap="square" rtlCol="0">
            <a:spAutoFit/>
          </a:bodyPr>
          <a:lstStyle/>
          <a:p>
            <a:pPr algn="r"/>
            <a:r>
              <a:rPr lang="es-ES" dirty="0" err="1">
                <a:solidFill>
                  <a:schemeClr val="bg1"/>
                </a:solidFill>
                <a:latin typeface="FRUTIGER LT 45 LIGHT" panose="02000503000000000000" pitchFamily="2" charset="0"/>
              </a:rPr>
              <a:t>Tube</a:t>
            </a:r>
            <a:r>
              <a:rPr lang="es-ES" dirty="0">
                <a:solidFill>
                  <a:schemeClr val="bg1"/>
                </a:solidFill>
                <a:latin typeface="FRUTIGER LT 45 LIGHT" panose="02000503000000000000" pitchFamily="2" charset="0"/>
              </a:rPr>
              <a:t> and Line </a:t>
            </a:r>
            <a:r>
              <a:rPr lang="es-ES" dirty="0" err="1">
                <a:solidFill>
                  <a:schemeClr val="bg1"/>
                </a:solidFill>
                <a:latin typeface="FRUTIGER LT 45 LIGHT" panose="02000503000000000000" pitchFamily="2" charset="0"/>
              </a:rPr>
              <a:t>Enhancement</a:t>
            </a:r>
            <a:endParaRPr lang="en-MX" dirty="0">
              <a:solidFill>
                <a:schemeClr val="bg1"/>
              </a:solidFill>
              <a:latin typeface="FRUTIGER LT 45 LIGHT" panose="02000503000000000000" pitchFamily="2" charset="0"/>
            </a:endParaRPr>
          </a:p>
        </p:txBody>
      </p:sp>
      <p:sp>
        <p:nvSpPr>
          <p:cNvPr id="266" name="Feature 7">
            <a:hlinkClick r:id="rId32" action="ppaction://hlinksldjump"/>
            <a:extLst>
              <a:ext uri="{FF2B5EF4-FFF2-40B4-BE49-F238E27FC236}">
                <a16:creationId xmlns:a16="http://schemas.microsoft.com/office/drawing/2014/main" id="{5B212C2C-4158-FD90-7FBD-BC563F57410A}"/>
              </a:ext>
            </a:extLst>
          </p:cNvPr>
          <p:cNvSpPr txBox="1"/>
          <p:nvPr/>
        </p:nvSpPr>
        <p:spPr>
          <a:xfrm>
            <a:off x="4758" y="5275542"/>
            <a:ext cx="3594988" cy="369332"/>
          </a:xfrm>
          <a:prstGeom prst="rect">
            <a:avLst/>
          </a:prstGeom>
          <a:solidFill>
            <a:srgbClr val="F8A633"/>
          </a:solidFill>
          <a:ln>
            <a:noFill/>
          </a:ln>
        </p:spPr>
        <p:txBody>
          <a:bodyPr wrap="square" rtlCol="0">
            <a:spAutoFit/>
          </a:bodyPr>
          <a:lstStyle/>
          <a:p>
            <a:pPr algn="r"/>
            <a:r>
              <a:rPr lang="es-ES" err="1">
                <a:solidFill>
                  <a:schemeClr val="bg1"/>
                </a:solidFill>
                <a:latin typeface="FRUTIGER LT 45 LIGHT" panose="02000503000000000000" pitchFamily="2" charset="0"/>
              </a:rPr>
              <a:t>Pneumothorax</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Visualization</a:t>
            </a:r>
            <a:endParaRPr lang="en-MX">
              <a:solidFill>
                <a:schemeClr val="bg1"/>
              </a:solidFill>
              <a:latin typeface="FRUTIGER LT 45 LIGHT" panose="02000503000000000000" pitchFamily="2" charset="0"/>
            </a:endParaRPr>
          </a:p>
        </p:txBody>
      </p:sp>
      <p:sp>
        <p:nvSpPr>
          <p:cNvPr id="267" name="Feature 8">
            <a:hlinkClick r:id="rId33" action="ppaction://hlinksldjump"/>
            <a:extLst>
              <a:ext uri="{FF2B5EF4-FFF2-40B4-BE49-F238E27FC236}">
                <a16:creationId xmlns:a16="http://schemas.microsoft.com/office/drawing/2014/main" id="{F587E6BB-BE4A-6DEB-C846-C67D2FACAA74}"/>
              </a:ext>
            </a:extLst>
          </p:cNvPr>
          <p:cNvSpPr txBox="1"/>
          <p:nvPr/>
        </p:nvSpPr>
        <p:spPr>
          <a:xfrm>
            <a:off x="4758" y="5691733"/>
            <a:ext cx="3594988" cy="369332"/>
          </a:xfrm>
          <a:prstGeom prst="rect">
            <a:avLst/>
          </a:prstGeom>
          <a:solidFill>
            <a:srgbClr val="F8A633"/>
          </a:solidFill>
          <a:ln>
            <a:noFill/>
          </a:ln>
        </p:spPr>
        <p:txBody>
          <a:bodyPr wrap="square" rtlCol="0">
            <a:spAutoFit/>
          </a:bodyPr>
          <a:lstStyle/>
          <a:p>
            <a:pPr algn="r"/>
            <a:r>
              <a:rPr lang="es-ES" err="1">
                <a:solidFill>
                  <a:schemeClr val="bg1"/>
                </a:solidFill>
                <a:latin typeface="FRUTIGER LT 45 LIGHT" panose="02000503000000000000" pitchFamily="2" charset="0"/>
              </a:rPr>
              <a:t>SmartGrid</a:t>
            </a:r>
            <a:endParaRPr lang="en-MX">
              <a:solidFill>
                <a:schemeClr val="bg1"/>
              </a:solidFill>
              <a:latin typeface="FRUTIGER LT 45 LIGHT" panose="02000503000000000000" pitchFamily="2" charset="0"/>
            </a:endParaRPr>
          </a:p>
        </p:txBody>
      </p:sp>
      <p:sp>
        <p:nvSpPr>
          <p:cNvPr id="268" name="TextBox 267">
            <a:extLst>
              <a:ext uri="{FF2B5EF4-FFF2-40B4-BE49-F238E27FC236}">
                <a16:creationId xmlns:a16="http://schemas.microsoft.com/office/drawing/2014/main" id="{F6FC9C9E-33D5-815D-6BC2-FFECA2155CBC}"/>
              </a:ext>
            </a:extLst>
          </p:cNvPr>
          <p:cNvSpPr txBox="1"/>
          <p:nvPr/>
        </p:nvSpPr>
        <p:spPr>
          <a:xfrm>
            <a:off x="2105408" y="3766904"/>
            <a:ext cx="1494338" cy="276999"/>
          </a:xfrm>
          <a:prstGeom prst="rect">
            <a:avLst/>
          </a:prstGeom>
          <a:noFill/>
        </p:spPr>
        <p:txBody>
          <a:bodyPr wrap="square" rtlCol="0">
            <a:spAutoFit/>
          </a:bodyPr>
          <a:lstStyle/>
          <a:p>
            <a:pPr algn="r"/>
            <a:r>
              <a:rPr lang="en-MX" sz="1200" b="1" dirty="0">
                <a:latin typeface="FRUTIGER LT 45 LIGHT" panose="02000503000000000000" pitchFamily="2" charset="0"/>
              </a:rPr>
              <a:t>Software</a:t>
            </a:r>
          </a:p>
        </p:txBody>
      </p:sp>
      <p:sp>
        <p:nvSpPr>
          <p:cNvPr id="269" name="TextBox 268">
            <a:extLst>
              <a:ext uri="{FF2B5EF4-FFF2-40B4-BE49-F238E27FC236}">
                <a16:creationId xmlns:a16="http://schemas.microsoft.com/office/drawing/2014/main" id="{A7A0A8D7-7684-C76B-63E4-7236146576FF}"/>
              </a:ext>
            </a:extLst>
          </p:cNvPr>
          <p:cNvSpPr txBox="1"/>
          <p:nvPr/>
        </p:nvSpPr>
        <p:spPr>
          <a:xfrm>
            <a:off x="436993" y="3078028"/>
            <a:ext cx="3162753" cy="276999"/>
          </a:xfrm>
          <a:prstGeom prst="rect">
            <a:avLst/>
          </a:prstGeom>
          <a:noFill/>
        </p:spPr>
        <p:txBody>
          <a:bodyPr wrap="square" rtlCol="0">
            <a:spAutoFit/>
          </a:bodyPr>
          <a:lstStyle/>
          <a:p>
            <a:pPr algn="r"/>
            <a:r>
              <a:rPr lang="es-MX" sz="1200" b="1" dirty="0">
                <a:latin typeface="FRUTIGER LT 45 LIGHT" panose="02000503000000000000" pitchFamily="2" charset="0"/>
              </a:rPr>
              <a:t>Ve el DRX-Revolution en acción</a:t>
            </a:r>
            <a:endParaRPr lang="en-MX" sz="1200" b="1" dirty="0">
              <a:latin typeface="FRUTIGER LT 45 LIGHT" panose="02000503000000000000" pitchFamily="2" charset="0"/>
            </a:endParaRPr>
          </a:p>
        </p:txBody>
      </p:sp>
      <p:sp>
        <p:nvSpPr>
          <p:cNvPr id="270" name="Feature 8">
            <a:hlinkClick r:id="rId34" action="ppaction://hlinksldjump"/>
            <a:extLst>
              <a:ext uri="{FF2B5EF4-FFF2-40B4-BE49-F238E27FC236}">
                <a16:creationId xmlns:a16="http://schemas.microsoft.com/office/drawing/2014/main" id="{968267BC-8178-F6A0-6119-29BA993AE677}"/>
              </a:ext>
            </a:extLst>
          </p:cNvPr>
          <p:cNvSpPr txBox="1"/>
          <p:nvPr/>
        </p:nvSpPr>
        <p:spPr>
          <a:xfrm>
            <a:off x="4758" y="6107924"/>
            <a:ext cx="3594988" cy="369332"/>
          </a:xfrm>
          <a:prstGeom prst="rect">
            <a:avLst/>
          </a:prstGeom>
          <a:solidFill>
            <a:srgbClr val="F8A633"/>
          </a:solidFill>
          <a:ln>
            <a:noFill/>
          </a:ln>
        </p:spPr>
        <p:txBody>
          <a:bodyPr wrap="square" rtlCol="0">
            <a:spAutoFit/>
          </a:bodyPr>
          <a:lstStyle/>
          <a:p>
            <a:pPr algn="r"/>
            <a:r>
              <a:rPr lang="en-US">
                <a:solidFill>
                  <a:schemeClr val="bg1"/>
                </a:solidFill>
                <a:latin typeface="FRUTIGER LT 45 LIGHT" panose="02000503000000000000" pitchFamily="2" charset="0"/>
              </a:rPr>
              <a:t>Smart Noise Cancellation</a:t>
            </a:r>
          </a:p>
        </p:txBody>
      </p:sp>
      <p:sp>
        <p:nvSpPr>
          <p:cNvPr id="271" name="Features 1">
            <a:hlinkClick r:id="rId35" action="ppaction://hlinksldjump"/>
            <a:extLst>
              <a:ext uri="{FF2B5EF4-FFF2-40B4-BE49-F238E27FC236}">
                <a16:creationId xmlns:a16="http://schemas.microsoft.com/office/drawing/2014/main" id="{D725076A-89A2-F9FB-F03B-DBB91F84CBC7}"/>
              </a:ext>
            </a:extLst>
          </p:cNvPr>
          <p:cNvSpPr txBox="1"/>
          <p:nvPr/>
        </p:nvSpPr>
        <p:spPr>
          <a:xfrm>
            <a:off x="4758" y="1839408"/>
            <a:ext cx="3594988" cy="369332"/>
          </a:xfrm>
          <a:prstGeom prst="rect">
            <a:avLst/>
          </a:prstGeom>
          <a:solidFill>
            <a:schemeClr val="accent2">
              <a:lumMod val="75000"/>
            </a:schemeClr>
          </a:solidFill>
          <a:ln>
            <a:noFill/>
          </a:ln>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Mejoras</a:t>
            </a:r>
            <a:endPar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sp>
        <p:nvSpPr>
          <p:cNvPr id="275" name="Features 1">
            <a:hlinkClick r:id="rId36" action="ppaction://hlinksldjump"/>
            <a:extLst>
              <a:ext uri="{FF2B5EF4-FFF2-40B4-BE49-F238E27FC236}">
                <a16:creationId xmlns:a16="http://schemas.microsoft.com/office/drawing/2014/main" id="{6B97CA61-4E15-5DB6-E6C6-B80BBC22292A}"/>
              </a:ext>
            </a:extLst>
          </p:cNvPr>
          <p:cNvSpPr txBox="1"/>
          <p:nvPr/>
        </p:nvSpPr>
        <p:spPr>
          <a:xfrm>
            <a:off x="14128325" y="2229486"/>
            <a:ext cx="3373252" cy="369332"/>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MX"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Desplazamiento</a:t>
            </a:r>
            <a:endParaRPr kumimoji="0" lang="en-US"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276" name="Feature 2">
            <a:hlinkClick r:id="rId37" action="ppaction://hlinksldjump"/>
            <a:extLst>
              <a:ext uri="{FF2B5EF4-FFF2-40B4-BE49-F238E27FC236}">
                <a16:creationId xmlns:a16="http://schemas.microsoft.com/office/drawing/2014/main" id="{DDCFC853-10CC-C122-80E9-BA198EFEA662}"/>
              </a:ext>
            </a:extLst>
          </p:cNvPr>
          <p:cNvSpPr txBox="1"/>
          <p:nvPr/>
        </p:nvSpPr>
        <p:spPr>
          <a:xfrm>
            <a:off x="14128325" y="2645677"/>
            <a:ext cx="3373252" cy="369332"/>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MX"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Detector Olvidado</a:t>
            </a:r>
            <a:endParaRPr kumimoji="0" lang="en-US"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277" name="Features 1">
            <a:hlinkClick r:id="rId38" action="ppaction://hlinksldjump"/>
            <a:extLst>
              <a:ext uri="{FF2B5EF4-FFF2-40B4-BE49-F238E27FC236}">
                <a16:creationId xmlns:a16="http://schemas.microsoft.com/office/drawing/2014/main" id="{28127AE9-AC9B-8528-4066-FFA668A6B911}"/>
              </a:ext>
            </a:extLst>
          </p:cNvPr>
          <p:cNvSpPr txBox="1"/>
          <p:nvPr/>
        </p:nvSpPr>
        <p:spPr>
          <a:xfrm>
            <a:off x="14132441" y="3065631"/>
            <a:ext cx="3373252" cy="369332"/>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Alineación</a:t>
            </a:r>
            <a:r>
              <a:rPr kumimoji="0" lang="en-US"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a:t>
            </a:r>
            <a:r>
              <a:rPr kumimoji="0" lang="en-US" sz="18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Asistida</a:t>
            </a:r>
            <a:endParaRPr kumimoji="0" lang="en-US"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278" name="Feature 2">
            <a:hlinkClick r:id="rId39" action="ppaction://hlinksldjump"/>
            <a:extLst>
              <a:ext uri="{FF2B5EF4-FFF2-40B4-BE49-F238E27FC236}">
                <a16:creationId xmlns:a16="http://schemas.microsoft.com/office/drawing/2014/main" id="{D55A0D5A-0812-05FF-034B-C4D8A78D6FA6}"/>
              </a:ext>
            </a:extLst>
          </p:cNvPr>
          <p:cNvSpPr txBox="1"/>
          <p:nvPr/>
        </p:nvSpPr>
        <p:spPr>
          <a:xfrm>
            <a:off x="14132441" y="3481822"/>
            <a:ext cx="3373252" cy="369332"/>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MX"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Equipo Desconectado</a:t>
            </a:r>
            <a:endPar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sp>
        <p:nvSpPr>
          <p:cNvPr id="279" name="Features 1">
            <a:hlinkClick r:id="rId40" action="ppaction://hlinksldjump"/>
            <a:extLst>
              <a:ext uri="{FF2B5EF4-FFF2-40B4-BE49-F238E27FC236}">
                <a16:creationId xmlns:a16="http://schemas.microsoft.com/office/drawing/2014/main" id="{332806C2-E6A0-5F52-26BB-DBDD9A23E2F6}"/>
              </a:ext>
            </a:extLst>
          </p:cNvPr>
          <p:cNvSpPr txBox="1"/>
          <p:nvPr/>
        </p:nvSpPr>
        <p:spPr>
          <a:xfrm>
            <a:off x="14128325" y="3898013"/>
            <a:ext cx="3373252" cy="369332"/>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Equipo</a:t>
            </a:r>
            <a:r>
              <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 </a:t>
            </a: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en</a:t>
            </a:r>
            <a:r>
              <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 Modo </a:t>
            </a:r>
            <a:r>
              <a:rPr lang="en-US" dirty="0">
                <a:solidFill>
                  <a:prstClr val="white"/>
                </a:solidFill>
                <a:latin typeface="FRUTIGER LT 45 LIGHT" panose="02000503000000000000" pitchFamily="2" charset="0"/>
              </a:rPr>
              <a:t>R</a:t>
            </a: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eposo</a:t>
            </a:r>
            <a:endPar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sp>
        <p:nvSpPr>
          <p:cNvPr id="280" name="Footer Placeholder 4">
            <a:extLst>
              <a:ext uri="{FF2B5EF4-FFF2-40B4-BE49-F238E27FC236}">
                <a16:creationId xmlns:a16="http://schemas.microsoft.com/office/drawing/2014/main" id="{2B9C7A22-E7FD-8ECA-48DD-617F4F613205}"/>
              </a:ext>
            </a:extLst>
          </p:cNvPr>
          <p:cNvSpPr txBox="1">
            <a:spLocks/>
          </p:cNvSpPr>
          <p:nvPr/>
        </p:nvSpPr>
        <p:spPr>
          <a:xfrm>
            <a:off x="6178898" y="6356350"/>
            <a:ext cx="21600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©2025 Carestream Health, Inc. </a:t>
            </a:r>
          </a:p>
        </p:txBody>
      </p:sp>
      <p:sp>
        <p:nvSpPr>
          <p:cNvPr id="181" name="Menu Background">
            <a:extLst>
              <a:ext uri="{FF2B5EF4-FFF2-40B4-BE49-F238E27FC236}">
                <a16:creationId xmlns:a16="http://schemas.microsoft.com/office/drawing/2014/main" id="{266FABF7-0837-2D8C-D758-42D1B97A38FD}"/>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82" name="Menu End Presentation">
            <a:hlinkClick r:id="" action="ppaction://hlinkshowjump?jump=lastslide"/>
            <a:extLst>
              <a:ext uri="{FF2B5EF4-FFF2-40B4-BE49-F238E27FC236}">
                <a16:creationId xmlns:a16="http://schemas.microsoft.com/office/drawing/2014/main" id="{9E58909E-A18F-1F28-5B0F-BF0AAD417B13}"/>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83" name="Menu Portafolio">
            <a:hlinkClick r:id="rId41" action="ppaction://hlinksldjump"/>
            <a:extLst>
              <a:ext uri="{FF2B5EF4-FFF2-40B4-BE49-F238E27FC236}">
                <a16:creationId xmlns:a16="http://schemas.microsoft.com/office/drawing/2014/main" id="{6CE913F3-09DA-DCF5-0D9B-5596B62BB1CB}"/>
              </a:ext>
            </a:extLst>
          </p:cNvPr>
          <p:cNvSpPr txBox="1"/>
          <p:nvPr/>
        </p:nvSpPr>
        <p:spPr>
          <a:xfrm>
            <a:off x="9015440"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84" name="Menu Detector">
            <a:hlinkClick r:id="rId42" action="ppaction://hlinksldjump"/>
            <a:extLst>
              <a:ext uri="{FF2B5EF4-FFF2-40B4-BE49-F238E27FC236}">
                <a16:creationId xmlns:a16="http://schemas.microsoft.com/office/drawing/2014/main" id="{7B9F90BD-4343-C8D3-294E-527DBA011927}"/>
              </a:ext>
            </a:extLst>
          </p:cNvPr>
          <p:cNvSpPr txBox="1"/>
          <p:nvPr/>
        </p:nvSpPr>
        <p:spPr>
          <a:xfrm>
            <a:off x="7809585"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85" name="Menu Fun Fact">
            <a:hlinkClick r:id="rId43" action="ppaction://hlinksldjump"/>
            <a:extLst>
              <a:ext uri="{FF2B5EF4-FFF2-40B4-BE49-F238E27FC236}">
                <a16:creationId xmlns:a16="http://schemas.microsoft.com/office/drawing/2014/main" id="{2CC36920-0F61-C398-C5F5-FAF1CF40A914}"/>
              </a:ext>
            </a:extLst>
          </p:cNvPr>
          <p:cNvSpPr txBox="1"/>
          <p:nvPr/>
        </p:nvSpPr>
        <p:spPr>
          <a:xfrm>
            <a:off x="6603730"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Dato Curioso</a:t>
            </a:r>
          </a:p>
        </p:txBody>
      </p:sp>
      <p:sp>
        <p:nvSpPr>
          <p:cNvPr id="186" name="Menu Photo Gallery">
            <a:hlinkClick r:id="rId44" action="ppaction://hlinksldjump"/>
            <a:extLst>
              <a:ext uri="{FF2B5EF4-FFF2-40B4-BE49-F238E27FC236}">
                <a16:creationId xmlns:a16="http://schemas.microsoft.com/office/drawing/2014/main" id="{E42E3E9B-505B-1335-388C-980437D59E4A}"/>
              </a:ext>
            </a:extLst>
          </p:cNvPr>
          <p:cNvSpPr txBox="1"/>
          <p:nvPr/>
        </p:nvSpPr>
        <p:spPr>
          <a:xfrm>
            <a:off x="5397875"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87" name="Menu Benefits">
            <a:hlinkClick r:id="rId45" action="ppaction://hlinksldjump"/>
            <a:extLst>
              <a:ext uri="{FF2B5EF4-FFF2-40B4-BE49-F238E27FC236}">
                <a16:creationId xmlns:a16="http://schemas.microsoft.com/office/drawing/2014/main" id="{2F3D5861-C352-5CD0-3D1F-CA81F1940F14}"/>
              </a:ext>
            </a:extLst>
          </p:cNvPr>
          <p:cNvSpPr txBox="1"/>
          <p:nvPr/>
        </p:nvSpPr>
        <p:spPr>
          <a:xfrm>
            <a:off x="4192020"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88" name="Menu Features">
            <a:hlinkClick r:id="rId46" action="ppaction://hlinksldjump"/>
            <a:extLst>
              <a:ext uri="{FF2B5EF4-FFF2-40B4-BE49-F238E27FC236}">
                <a16:creationId xmlns:a16="http://schemas.microsoft.com/office/drawing/2014/main" id="{A22E23D2-01DF-8A2D-2C1F-E435B21A7168}"/>
              </a:ext>
            </a:extLst>
          </p:cNvPr>
          <p:cNvSpPr txBox="1"/>
          <p:nvPr/>
        </p:nvSpPr>
        <p:spPr>
          <a:xfrm>
            <a:off x="2986165"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dirty="0">
                <a:solidFill>
                  <a:schemeClr val="tx1"/>
                </a:solidFill>
              </a:rPr>
              <a:t>Características</a:t>
            </a:r>
          </a:p>
        </p:txBody>
      </p:sp>
      <p:sp>
        <p:nvSpPr>
          <p:cNvPr id="189" name="Menu Specifications">
            <a:hlinkClick r:id="rId24" action="ppaction://hlinksldjump"/>
            <a:extLst>
              <a:ext uri="{FF2B5EF4-FFF2-40B4-BE49-F238E27FC236}">
                <a16:creationId xmlns:a16="http://schemas.microsoft.com/office/drawing/2014/main" id="{B519104F-B390-9ADA-CF9D-4460BD0DC000}"/>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dirty="0"/>
              <a:t>Especificaciones técnicas</a:t>
            </a:r>
          </a:p>
        </p:txBody>
      </p:sp>
      <p:pic>
        <p:nvPicPr>
          <p:cNvPr id="190" name="Carestream Logo Menu">
            <a:hlinkClick r:id="" action="ppaction://hlinkshowjump?jump=firstslide"/>
            <a:extLst>
              <a:ext uri="{FF2B5EF4-FFF2-40B4-BE49-F238E27FC236}">
                <a16:creationId xmlns:a16="http://schemas.microsoft.com/office/drawing/2014/main" id="{9B77B496-DB97-AFCB-0A3B-DAEACE32A740}"/>
              </a:ext>
            </a:extLst>
          </p:cNvPr>
          <p:cNvPicPr>
            <a:picLocks noChangeAspect="1"/>
          </p:cNvPicPr>
          <p:nvPr/>
        </p:nvPicPr>
        <p:blipFill>
          <a:blip r:embed="rId47" cstate="screen">
            <a:extLst>
              <a:ext uri="{28A0092B-C50C-407E-A947-70E740481C1C}">
                <a14:useLocalDpi xmlns:a14="http://schemas.microsoft.com/office/drawing/2010/main"/>
              </a:ext>
            </a:extLst>
          </a:blip>
          <a:stretch>
            <a:fillRect/>
          </a:stretch>
        </p:blipFill>
        <p:spPr>
          <a:xfrm>
            <a:off x="428647" y="210294"/>
            <a:ext cx="1209137" cy="208220"/>
          </a:xfrm>
          <a:prstGeom prst="rect">
            <a:avLst/>
          </a:prstGeom>
        </p:spPr>
      </p:pic>
      <p:grpSp>
        <p:nvGrpSpPr>
          <p:cNvPr id="281" name="DETECTORS">
            <a:extLst>
              <a:ext uri="{FF2B5EF4-FFF2-40B4-BE49-F238E27FC236}">
                <a16:creationId xmlns:a16="http://schemas.microsoft.com/office/drawing/2014/main" id="{E3E799BF-1069-C71B-D409-76A13C3396AE}"/>
              </a:ext>
            </a:extLst>
          </p:cNvPr>
          <p:cNvGrpSpPr/>
          <p:nvPr/>
        </p:nvGrpSpPr>
        <p:grpSpPr>
          <a:xfrm>
            <a:off x="-7890919" y="4139232"/>
            <a:ext cx="2042338" cy="2120888"/>
            <a:chOff x="5247304" y="4372963"/>
            <a:chExt cx="2042338" cy="2120888"/>
          </a:xfrm>
        </p:grpSpPr>
        <p:sp>
          <p:nvSpPr>
            <p:cNvPr id="282" name="Rectangulo Detectors">
              <a:hlinkClick r:id="rId48" action="ppaction://hlinksldjump"/>
              <a:extLst>
                <a:ext uri="{FF2B5EF4-FFF2-40B4-BE49-F238E27FC236}">
                  <a16:creationId xmlns:a16="http://schemas.microsoft.com/office/drawing/2014/main" id="{37A27DAA-A76A-5104-4160-168AB1113A6A}"/>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83" name="TextBox Detectors">
              <a:hlinkClick r:id="rId48" action="ppaction://hlinksldjump"/>
              <a:extLst>
                <a:ext uri="{FF2B5EF4-FFF2-40B4-BE49-F238E27FC236}">
                  <a16:creationId xmlns:a16="http://schemas.microsoft.com/office/drawing/2014/main" id="{28A87168-B7D4-054B-9598-1CEBF3BD48D2}"/>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84" name="Product image Detectors">
              <a:hlinkClick r:id="rId48" action="ppaction://hlinksldjump"/>
              <a:extLst>
                <a:ext uri="{FF2B5EF4-FFF2-40B4-BE49-F238E27FC236}">
                  <a16:creationId xmlns:a16="http://schemas.microsoft.com/office/drawing/2014/main" id="{FDACAA7E-A0AE-ADD4-EE53-63BC11DC8580}"/>
                </a:ext>
              </a:extLst>
            </p:cNvPr>
            <p:cNvPicPr>
              <a:picLocks noChangeAspect="1"/>
            </p:cNvPicPr>
            <p:nvPr/>
          </p:nvPicPr>
          <p:blipFill>
            <a:blip r:embed="rId49"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87416128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080"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remove" display="0">
                  <p:stCondLst>
                    <p:cond delay="indefinite"/>
                  </p:stCondLst>
                </p:cTn>
                <p:tgtEl>
                  <p:spTgt spid="14"/>
                </p:tgtEl>
              </p:cMediaNode>
            </p:video>
            <p:seq concurrent="1" nextAc="seek">
              <p:cTn id="8" restart="whenNotActive" fill="hold" evtFilter="cancelBubble" nodeType="interactiveSeq">
                <p:stCondLst>
                  <p:cond evt="onClick" delay="0">
                    <p:tgtEl>
                      <p:spTgt spid="1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4"/>
                                        </p:tgtEl>
                                      </p:cBhvr>
                                    </p:cmd>
                                  </p:childTnLst>
                                </p:cTn>
                              </p:par>
                            </p:childTnLst>
                          </p:cTn>
                        </p:par>
                      </p:childTnLst>
                    </p:cTn>
                  </p:par>
                </p:childTnLst>
              </p:cTn>
              <p:nextCondLst>
                <p:cond evt="onClick" delay="0">
                  <p:tgtEl>
                    <p:spTgt spid="14"/>
                  </p:tgtEl>
                </p:cond>
              </p:nextCondLst>
            </p:seq>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Slide_72_español" descr="Slide_72_español">
            <a:hlinkClick r:id="" action="ppaction://media"/>
            <a:extLst>
              <a:ext uri="{FF2B5EF4-FFF2-40B4-BE49-F238E27FC236}">
                <a16:creationId xmlns:a16="http://schemas.microsoft.com/office/drawing/2014/main" id="{21A9D9CD-E81F-7CB1-F6F0-4A0774D30704}"/>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599745" y="1445131"/>
            <a:ext cx="8613036" cy="4844832"/>
          </a:xfrm>
          <a:prstGeom prst="rect">
            <a:avLst/>
          </a:prstGeom>
        </p:spPr>
      </p:pic>
      <p:pic>
        <p:nvPicPr>
          <p:cNvPr id="140" name="Picture 139">
            <a:extLst>
              <a:ext uri="{FF2B5EF4-FFF2-40B4-BE49-F238E27FC236}">
                <a16:creationId xmlns:a16="http://schemas.microsoft.com/office/drawing/2014/main" id="{1E84ED89-924D-FC1E-6A95-8EF455F229A6}"/>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1" name="Picture 140">
            <a:extLst>
              <a:ext uri="{FF2B5EF4-FFF2-40B4-BE49-F238E27FC236}">
                <a16:creationId xmlns:a16="http://schemas.microsoft.com/office/drawing/2014/main" id="{63DBCC5B-4A38-F2CC-461A-B4D6D0D12D03}"/>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2" name="Picture 141">
            <a:extLst>
              <a:ext uri="{FF2B5EF4-FFF2-40B4-BE49-F238E27FC236}">
                <a16:creationId xmlns:a16="http://schemas.microsoft.com/office/drawing/2014/main" id="{26151858-30E5-98F6-CDE5-E655946C8380}"/>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3" name="Picture 142">
            <a:extLst>
              <a:ext uri="{FF2B5EF4-FFF2-40B4-BE49-F238E27FC236}">
                <a16:creationId xmlns:a16="http://schemas.microsoft.com/office/drawing/2014/main" id="{C271DC64-9E15-2C04-B2F8-C26717B79C68}"/>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4" name="Picture 143">
            <a:extLst>
              <a:ext uri="{FF2B5EF4-FFF2-40B4-BE49-F238E27FC236}">
                <a16:creationId xmlns:a16="http://schemas.microsoft.com/office/drawing/2014/main" id="{0DDBCD86-79E4-0C62-3D04-43B2EBD00AE8}"/>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5" name="Picture 144">
            <a:extLst>
              <a:ext uri="{FF2B5EF4-FFF2-40B4-BE49-F238E27FC236}">
                <a16:creationId xmlns:a16="http://schemas.microsoft.com/office/drawing/2014/main" id="{F13E11AE-C36D-ADE1-E229-B9A8BF9D2E9B}"/>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6" name="Picture 145">
            <a:extLst>
              <a:ext uri="{FF2B5EF4-FFF2-40B4-BE49-F238E27FC236}">
                <a16:creationId xmlns:a16="http://schemas.microsoft.com/office/drawing/2014/main" id="{D09A63F5-1E39-6075-F74C-6BE44FE440A4}"/>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7" name="Picture 146">
            <a:extLst>
              <a:ext uri="{FF2B5EF4-FFF2-40B4-BE49-F238E27FC236}">
                <a16:creationId xmlns:a16="http://schemas.microsoft.com/office/drawing/2014/main" id="{BC53F6B4-E7B3-FCA0-3106-62BE5842F2FE}"/>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8" name="Picture 147">
            <a:extLst>
              <a:ext uri="{FF2B5EF4-FFF2-40B4-BE49-F238E27FC236}">
                <a16:creationId xmlns:a16="http://schemas.microsoft.com/office/drawing/2014/main" id="{7D9E09CB-2CF9-E230-88BB-7377C59D3060}"/>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9" name="Picture 148">
            <a:extLst>
              <a:ext uri="{FF2B5EF4-FFF2-40B4-BE49-F238E27FC236}">
                <a16:creationId xmlns:a16="http://schemas.microsoft.com/office/drawing/2014/main" id="{2B634A9E-C488-F999-BB06-AF110B278244}"/>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0" name="Picture 149">
            <a:extLst>
              <a:ext uri="{FF2B5EF4-FFF2-40B4-BE49-F238E27FC236}">
                <a16:creationId xmlns:a16="http://schemas.microsoft.com/office/drawing/2014/main" id="{FD23FC3C-4B35-9446-1F39-1E4366AB9656}"/>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1" name="Picture 150">
            <a:extLst>
              <a:ext uri="{FF2B5EF4-FFF2-40B4-BE49-F238E27FC236}">
                <a16:creationId xmlns:a16="http://schemas.microsoft.com/office/drawing/2014/main" id="{0D005994-6EC5-3BA1-2D42-669F21B4F02D}"/>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2" name="Picture 151">
            <a:extLst>
              <a:ext uri="{FF2B5EF4-FFF2-40B4-BE49-F238E27FC236}">
                <a16:creationId xmlns:a16="http://schemas.microsoft.com/office/drawing/2014/main" id="{955254DC-41CE-0F8A-DB5C-BCBB8777796C}"/>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3" name="Picture 152">
            <a:extLst>
              <a:ext uri="{FF2B5EF4-FFF2-40B4-BE49-F238E27FC236}">
                <a16:creationId xmlns:a16="http://schemas.microsoft.com/office/drawing/2014/main" id="{52717395-C8F3-1A20-9AAD-51D75494253A}"/>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4" name="Picture 153">
            <a:extLst>
              <a:ext uri="{FF2B5EF4-FFF2-40B4-BE49-F238E27FC236}">
                <a16:creationId xmlns:a16="http://schemas.microsoft.com/office/drawing/2014/main" id="{C1B26394-FB42-E959-34E4-77678F517862}"/>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5" name="Picture 154">
            <a:extLst>
              <a:ext uri="{FF2B5EF4-FFF2-40B4-BE49-F238E27FC236}">
                <a16:creationId xmlns:a16="http://schemas.microsoft.com/office/drawing/2014/main" id="{B77B6607-3B96-D858-D71F-41734AEDD925}"/>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6" name="Picture 155">
            <a:extLst>
              <a:ext uri="{FF2B5EF4-FFF2-40B4-BE49-F238E27FC236}">
                <a16:creationId xmlns:a16="http://schemas.microsoft.com/office/drawing/2014/main" id="{7CEB7D01-B10E-9DEB-1A03-EC8E854BAFAC}"/>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7" name="Picture 156">
            <a:extLst>
              <a:ext uri="{FF2B5EF4-FFF2-40B4-BE49-F238E27FC236}">
                <a16:creationId xmlns:a16="http://schemas.microsoft.com/office/drawing/2014/main" id="{8E67E942-4E49-1B52-78E5-4D46FE4B7B20}"/>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8" name="Picture 157">
            <a:extLst>
              <a:ext uri="{FF2B5EF4-FFF2-40B4-BE49-F238E27FC236}">
                <a16:creationId xmlns:a16="http://schemas.microsoft.com/office/drawing/2014/main" id="{BED2C38A-DD18-515C-25C8-5E0AD00AC5F8}"/>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9" name="Picture 158">
            <a:extLst>
              <a:ext uri="{FF2B5EF4-FFF2-40B4-BE49-F238E27FC236}">
                <a16:creationId xmlns:a16="http://schemas.microsoft.com/office/drawing/2014/main" id="{CD1BF6F3-237A-B2FC-71F0-EA5A661ADCF0}"/>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sp>
        <p:nvSpPr>
          <p:cNvPr id="136" name="TextBox 135">
            <a:extLst>
              <a:ext uri="{FF2B5EF4-FFF2-40B4-BE49-F238E27FC236}">
                <a16:creationId xmlns:a16="http://schemas.microsoft.com/office/drawing/2014/main" id="{DCF9E379-4271-40A9-A7C8-C2BE415014DC}"/>
              </a:ext>
            </a:extLst>
          </p:cNvPr>
          <p:cNvSpPr txBox="1"/>
          <p:nvPr/>
        </p:nvSpPr>
        <p:spPr>
          <a:xfrm>
            <a:off x="356196" y="1275787"/>
            <a:ext cx="2388972" cy="369332"/>
          </a:xfrm>
          <a:prstGeom prst="rect">
            <a:avLst/>
          </a:prstGeom>
          <a:noFill/>
        </p:spPr>
        <p:txBody>
          <a:bodyPr wrap="square" rtlCol="0">
            <a:spAutoFit/>
          </a:bodyPr>
          <a:lstStyle/>
          <a:p>
            <a:pPr algn="r"/>
            <a:r>
              <a:rPr lang="es-MX" dirty="0">
                <a:solidFill>
                  <a:srgbClr val="F47F26"/>
                </a:solidFill>
                <a:latin typeface="FRUTIGER LT 45 LIGHT" panose="02000503000000000000" pitchFamily="2" charset="0"/>
              </a:rPr>
              <a:t>Características</a:t>
            </a:r>
          </a:p>
        </p:txBody>
      </p:sp>
      <p:sp>
        <p:nvSpPr>
          <p:cNvPr id="137" name="TextBox 136">
            <a:extLst>
              <a:ext uri="{FF2B5EF4-FFF2-40B4-BE49-F238E27FC236}">
                <a16:creationId xmlns:a16="http://schemas.microsoft.com/office/drawing/2014/main" id="{637FD44A-2FF1-0F07-35C0-76BC20FFB5E1}"/>
              </a:ext>
            </a:extLst>
          </p:cNvPr>
          <p:cNvSpPr txBox="1"/>
          <p:nvPr/>
        </p:nvSpPr>
        <p:spPr>
          <a:xfrm>
            <a:off x="356196" y="971156"/>
            <a:ext cx="2388973" cy="400110"/>
          </a:xfrm>
          <a:prstGeom prst="rect">
            <a:avLst/>
          </a:prstGeom>
          <a:noFill/>
        </p:spPr>
        <p:txBody>
          <a:bodyPr wrap="square" rtlCol="0">
            <a:spAutoFit/>
          </a:bodyPr>
          <a:lstStyle/>
          <a:p>
            <a:pPr algn="r"/>
            <a:r>
              <a:rPr lang="en-US" sz="2000" dirty="0">
                <a:latin typeface="FRUTIGER LT 55 ROMAN" panose="02000503000000000000" pitchFamily="2" charset="0"/>
              </a:rPr>
              <a:t>DRX-Revolution</a:t>
            </a:r>
          </a:p>
        </p:txBody>
      </p:sp>
      <p:sp>
        <p:nvSpPr>
          <p:cNvPr id="181" name="Subtitle New Features">
            <a:extLst>
              <a:ext uri="{FF2B5EF4-FFF2-40B4-BE49-F238E27FC236}">
                <a16:creationId xmlns:a16="http://schemas.microsoft.com/office/drawing/2014/main" id="{A30618BA-5162-7744-7A67-60E90136C071}"/>
              </a:ext>
            </a:extLst>
          </p:cNvPr>
          <p:cNvSpPr txBox="1"/>
          <p:nvPr/>
        </p:nvSpPr>
        <p:spPr>
          <a:xfrm>
            <a:off x="13244422" y="1476727"/>
            <a:ext cx="2293149" cy="400110"/>
          </a:xfrm>
          <a:prstGeom prst="rect">
            <a:avLst/>
          </a:prstGeom>
          <a:noFill/>
        </p:spPr>
        <p:txBody>
          <a:bodyPr wrap="square" rtlCol="0">
            <a:spAutoFit/>
          </a:bodyPr>
          <a:lstStyle/>
          <a:p>
            <a:pPr algn="ctr"/>
            <a:r>
              <a:rPr lang="es-MX" sz="2000" dirty="0">
                <a:solidFill>
                  <a:srgbClr val="F47F26"/>
                </a:solidFill>
                <a:latin typeface="FRUTIGER LT 45 LIGHT" panose="02000503000000000000" pitchFamily="2" charset="0"/>
              </a:rPr>
              <a:t>Nuevas Mejoras</a:t>
            </a:r>
          </a:p>
        </p:txBody>
      </p:sp>
      <p:sp>
        <p:nvSpPr>
          <p:cNvPr id="182" name="Features 1">
            <a:hlinkClick r:id="rId7" action="ppaction://hlinksldjump"/>
            <a:extLst>
              <a:ext uri="{FF2B5EF4-FFF2-40B4-BE49-F238E27FC236}">
                <a16:creationId xmlns:a16="http://schemas.microsoft.com/office/drawing/2014/main" id="{92028EF9-420A-E50F-E9FF-B50A0801A7FB}"/>
              </a:ext>
            </a:extLst>
          </p:cNvPr>
          <p:cNvSpPr txBox="1"/>
          <p:nvPr/>
        </p:nvSpPr>
        <p:spPr>
          <a:xfrm>
            <a:off x="4758" y="2252793"/>
            <a:ext cx="3594988" cy="369332"/>
          </a:xfrm>
          <a:prstGeom prst="rect">
            <a:avLst/>
          </a:prstGeom>
          <a:solidFill>
            <a:srgbClr val="F47F26"/>
          </a:solidFill>
          <a:ln>
            <a:noFill/>
          </a:ln>
        </p:spPr>
        <p:txBody>
          <a:bodyPr wrap="square" rtlCol="0">
            <a:spAutoFit/>
          </a:bodyPr>
          <a:lstStyle/>
          <a:p>
            <a:pPr algn="r"/>
            <a:r>
              <a:rPr lang="es-ES" sz="1800" dirty="0">
                <a:solidFill>
                  <a:schemeClr val="bg1"/>
                </a:solidFill>
                <a:latin typeface="FRUTIGER LT 45 LIGHT" panose="02000503000000000000" pitchFamily="2" charset="0"/>
              </a:rPr>
              <a:t>Manejo desde el Cabezal del Tubo</a:t>
            </a:r>
            <a:endParaRPr lang="en-MX" sz="1800" dirty="0">
              <a:solidFill>
                <a:schemeClr val="bg1"/>
              </a:solidFill>
              <a:latin typeface="FRUTIGER LT 45 LIGHT" panose="02000503000000000000" pitchFamily="2" charset="0"/>
            </a:endParaRPr>
          </a:p>
        </p:txBody>
      </p:sp>
      <p:sp>
        <p:nvSpPr>
          <p:cNvPr id="183" name="Feature 2">
            <a:hlinkClick r:id="rId8" action="ppaction://hlinksldjump"/>
            <a:extLst>
              <a:ext uri="{FF2B5EF4-FFF2-40B4-BE49-F238E27FC236}">
                <a16:creationId xmlns:a16="http://schemas.microsoft.com/office/drawing/2014/main" id="{DDFDC156-D3F0-F805-3729-057693B5E8BC}"/>
              </a:ext>
            </a:extLst>
          </p:cNvPr>
          <p:cNvSpPr txBox="1"/>
          <p:nvPr/>
        </p:nvSpPr>
        <p:spPr>
          <a:xfrm>
            <a:off x="4758" y="2668984"/>
            <a:ext cx="3594988" cy="369332"/>
          </a:xfrm>
          <a:prstGeom prst="rect">
            <a:avLst/>
          </a:prstGeom>
          <a:solidFill>
            <a:schemeClr val="bg1">
              <a:lumMod val="75000"/>
            </a:schemeClr>
          </a:solidFill>
          <a:ln>
            <a:noFill/>
          </a:ln>
        </p:spPr>
        <p:txBody>
          <a:bodyPr wrap="square" rtlCol="0">
            <a:spAutoFit/>
          </a:bodyPr>
          <a:lstStyle/>
          <a:p>
            <a:pPr algn="r"/>
            <a:r>
              <a:rPr lang="es-MX" dirty="0">
                <a:solidFill>
                  <a:schemeClr val="bg1"/>
                </a:solidFill>
                <a:latin typeface="FRUTIGER LT 45 LIGHT" panose="02000503000000000000" pitchFamily="2" charset="0"/>
              </a:rPr>
              <a:t>Flujo de Trabajo</a:t>
            </a:r>
            <a:endParaRPr lang="en-MX" dirty="0">
              <a:solidFill>
                <a:schemeClr val="bg1"/>
              </a:solidFill>
              <a:latin typeface="FRUTIGER LT 45 LIGHT" panose="02000503000000000000" pitchFamily="2" charset="0"/>
            </a:endParaRPr>
          </a:p>
        </p:txBody>
      </p:sp>
      <p:sp>
        <p:nvSpPr>
          <p:cNvPr id="184" name="Feature 3">
            <a:hlinkClick r:id="rId9" action="ppaction://hlinksldjump"/>
            <a:extLst>
              <a:ext uri="{FF2B5EF4-FFF2-40B4-BE49-F238E27FC236}">
                <a16:creationId xmlns:a16="http://schemas.microsoft.com/office/drawing/2014/main" id="{C9C55724-2698-A099-3A54-5E18A909F69A}"/>
              </a:ext>
            </a:extLst>
          </p:cNvPr>
          <p:cNvSpPr txBox="1"/>
          <p:nvPr/>
        </p:nvSpPr>
        <p:spPr>
          <a:xfrm>
            <a:off x="4758" y="3338093"/>
            <a:ext cx="3594988" cy="369332"/>
          </a:xfrm>
          <a:prstGeom prst="rect">
            <a:avLst/>
          </a:prstGeom>
          <a:solidFill>
            <a:srgbClr val="F47F26"/>
          </a:solidFill>
          <a:ln>
            <a:noFill/>
          </a:ln>
        </p:spPr>
        <p:txBody>
          <a:bodyPr wrap="square" rtlCol="0">
            <a:spAutoFit/>
          </a:bodyPr>
          <a:lstStyle/>
          <a:p>
            <a:pPr algn="r"/>
            <a:r>
              <a:rPr lang="es-ES">
                <a:solidFill>
                  <a:schemeClr val="bg1"/>
                </a:solidFill>
                <a:latin typeface="FRUTIGER LT 45 LIGHT" panose="02000503000000000000" pitchFamily="2" charset="0"/>
              </a:rPr>
              <a:t>DRX-</a:t>
            </a:r>
            <a:r>
              <a:rPr lang="es-ES" err="1">
                <a:solidFill>
                  <a:schemeClr val="bg1"/>
                </a:solidFill>
                <a:latin typeface="FRUTIGER LT 45 LIGHT" panose="02000503000000000000" pitchFamily="2" charset="0"/>
              </a:rPr>
              <a:t>Revolution</a:t>
            </a:r>
            <a:r>
              <a:rPr lang="es-ES">
                <a:solidFill>
                  <a:schemeClr val="bg1"/>
                </a:solidFill>
                <a:latin typeface="FRUTIGER LT 45 LIGHT" panose="02000503000000000000" pitchFamily="2" charset="0"/>
              </a:rPr>
              <a:t> con DRX-LC</a:t>
            </a:r>
            <a:endParaRPr lang="en-MX">
              <a:solidFill>
                <a:schemeClr val="bg1"/>
              </a:solidFill>
              <a:latin typeface="FRUTIGER LT 45 LIGHT" panose="02000503000000000000" pitchFamily="2" charset="0"/>
            </a:endParaRPr>
          </a:p>
        </p:txBody>
      </p:sp>
      <p:sp>
        <p:nvSpPr>
          <p:cNvPr id="185" name="Feature 4">
            <a:hlinkClick r:id="rId10" action="ppaction://hlinksldjump"/>
            <a:extLst>
              <a:ext uri="{FF2B5EF4-FFF2-40B4-BE49-F238E27FC236}">
                <a16:creationId xmlns:a16="http://schemas.microsoft.com/office/drawing/2014/main" id="{6DE12CD8-5D2D-9B6B-DE8B-F8E03E216D18}"/>
              </a:ext>
            </a:extLst>
          </p:cNvPr>
          <p:cNvSpPr txBox="1"/>
          <p:nvPr/>
        </p:nvSpPr>
        <p:spPr>
          <a:xfrm>
            <a:off x="4758" y="4026969"/>
            <a:ext cx="3594988" cy="369332"/>
          </a:xfrm>
          <a:prstGeom prst="rect">
            <a:avLst/>
          </a:prstGeom>
          <a:solidFill>
            <a:srgbClr val="F8A633"/>
          </a:solidFill>
          <a:ln>
            <a:noFill/>
          </a:ln>
        </p:spPr>
        <p:txBody>
          <a:bodyPr wrap="square" rtlCol="0">
            <a:spAutoFit/>
          </a:bodyPr>
          <a:lstStyle/>
          <a:p>
            <a:pPr algn="r"/>
            <a:r>
              <a:rPr lang="es-ES">
                <a:solidFill>
                  <a:schemeClr val="bg1"/>
                </a:solidFill>
                <a:latin typeface="FRUTIGER LT 45 LIGHT" panose="02000503000000000000" pitchFamily="2" charset="0"/>
              </a:rPr>
              <a:t>EVP Plus</a:t>
            </a:r>
            <a:endParaRPr lang="en-MX">
              <a:solidFill>
                <a:schemeClr val="bg1"/>
              </a:solidFill>
              <a:latin typeface="FRUTIGER LT 45 LIGHT" panose="02000503000000000000" pitchFamily="2" charset="0"/>
            </a:endParaRPr>
          </a:p>
        </p:txBody>
      </p:sp>
      <p:sp>
        <p:nvSpPr>
          <p:cNvPr id="186" name="Feature 5">
            <a:hlinkClick r:id="rId11" action="ppaction://hlinksldjump"/>
            <a:extLst>
              <a:ext uri="{FF2B5EF4-FFF2-40B4-BE49-F238E27FC236}">
                <a16:creationId xmlns:a16="http://schemas.microsoft.com/office/drawing/2014/main" id="{5EE0C598-F83B-87CF-1150-AC3B72308D25}"/>
              </a:ext>
            </a:extLst>
          </p:cNvPr>
          <p:cNvSpPr txBox="1"/>
          <p:nvPr/>
        </p:nvSpPr>
        <p:spPr>
          <a:xfrm>
            <a:off x="4758" y="4443160"/>
            <a:ext cx="3594988" cy="369332"/>
          </a:xfrm>
          <a:prstGeom prst="rect">
            <a:avLst/>
          </a:prstGeom>
          <a:solidFill>
            <a:srgbClr val="F8A633"/>
          </a:solidFill>
          <a:ln>
            <a:noFill/>
          </a:ln>
        </p:spPr>
        <p:txBody>
          <a:bodyPr wrap="square" rtlCol="0">
            <a:spAutoFit/>
          </a:bodyPr>
          <a:lstStyle/>
          <a:p>
            <a:pPr algn="r"/>
            <a:r>
              <a:rPr lang="es-ES" err="1">
                <a:solidFill>
                  <a:schemeClr val="bg1"/>
                </a:solidFill>
                <a:latin typeface="FRUTIGER LT 45 LIGHT" panose="02000503000000000000" pitchFamily="2" charset="0"/>
              </a:rPr>
              <a:t>Bone</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Suppression</a:t>
            </a:r>
            <a:endParaRPr lang="en-MX">
              <a:solidFill>
                <a:schemeClr val="bg1"/>
              </a:solidFill>
              <a:latin typeface="FRUTIGER LT 45 LIGHT" panose="02000503000000000000" pitchFamily="2" charset="0"/>
            </a:endParaRPr>
          </a:p>
        </p:txBody>
      </p:sp>
      <p:sp>
        <p:nvSpPr>
          <p:cNvPr id="187" name="Feature 6">
            <a:hlinkClick r:id="rId12" action="ppaction://hlinksldjump"/>
            <a:extLst>
              <a:ext uri="{FF2B5EF4-FFF2-40B4-BE49-F238E27FC236}">
                <a16:creationId xmlns:a16="http://schemas.microsoft.com/office/drawing/2014/main" id="{5271DA4B-4142-7748-EF33-87180CA435C8}"/>
              </a:ext>
            </a:extLst>
          </p:cNvPr>
          <p:cNvSpPr txBox="1"/>
          <p:nvPr/>
        </p:nvSpPr>
        <p:spPr>
          <a:xfrm>
            <a:off x="4758" y="4859351"/>
            <a:ext cx="3594988" cy="369332"/>
          </a:xfrm>
          <a:prstGeom prst="rect">
            <a:avLst/>
          </a:prstGeom>
          <a:solidFill>
            <a:srgbClr val="F8A633"/>
          </a:solidFill>
          <a:ln>
            <a:noFill/>
          </a:ln>
        </p:spPr>
        <p:txBody>
          <a:bodyPr wrap="square" rtlCol="0">
            <a:spAutoFit/>
          </a:bodyPr>
          <a:lstStyle/>
          <a:p>
            <a:pPr algn="r"/>
            <a:r>
              <a:rPr lang="es-ES" err="1">
                <a:solidFill>
                  <a:schemeClr val="bg1"/>
                </a:solidFill>
                <a:latin typeface="FRUTIGER LT 45 LIGHT" panose="02000503000000000000" pitchFamily="2" charset="0"/>
              </a:rPr>
              <a:t>Tube</a:t>
            </a:r>
            <a:r>
              <a:rPr lang="es-ES">
                <a:solidFill>
                  <a:schemeClr val="bg1"/>
                </a:solidFill>
                <a:latin typeface="FRUTIGER LT 45 LIGHT" panose="02000503000000000000" pitchFamily="2" charset="0"/>
              </a:rPr>
              <a:t> and Line </a:t>
            </a:r>
            <a:r>
              <a:rPr lang="es-ES" err="1">
                <a:solidFill>
                  <a:schemeClr val="bg1"/>
                </a:solidFill>
                <a:latin typeface="FRUTIGER LT 45 LIGHT" panose="02000503000000000000" pitchFamily="2" charset="0"/>
              </a:rPr>
              <a:t>Enhancement</a:t>
            </a:r>
            <a:endParaRPr lang="en-MX">
              <a:solidFill>
                <a:schemeClr val="bg1"/>
              </a:solidFill>
              <a:latin typeface="FRUTIGER LT 45 LIGHT" panose="02000503000000000000" pitchFamily="2" charset="0"/>
            </a:endParaRPr>
          </a:p>
        </p:txBody>
      </p:sp>
      <p:sp>
        <p:nvSpPr>
          <p:cNvPr id="188" name="Feature 7">
            <a:hlinkClick r:id="rId13" action="ppaction://hlinksldjump"/>
            <a:extLst>
              <a:ext uri="{FF2B5EF4-FFF2-40B4-BE49-F238E27FC236}">
                <a16:creationId xmlns:a16="http://schemas.microsoft.com/office/drawing/2014/main" id="{3D7D002D-086E-6582-058B-FBD801AA1040}"/>
              </a:ext>
            </a:extLst>
          </p:cNvPr>
          <p:cNvSpPr txBox="1"/>
          <p:nvPr/>
        </p:nvSpPr>
        <p:spPr>
          <a:xfrm>
            <a:off x="4758" y="5275542"/>
            <a:ext cx="3594988" cy="369332"/>
          </a:xfrm>
          <a:prstGeom prst="rect">
            <a:avLst/>
          </a:prstGeom>
          <a:solidFill>
            <a:srgbClr val="F8A633"/>
          </a:solidFill>
          <a:ln>
            <a:noFill/>
          </a:ln>
        </p:spPr>
        <p:txBody>
          <a:bodyPr wrap="square" rtlCol="0">
            <a:spAutoFit/>
          </a:bodyPr>
          <a:lstStyle/>
          <a:p>
            <a:pPr algn="r"/>
            <a:r>
              <a:rPr lang="es-ES" err="1">
                <a:solidFill>
                  <a:schemeClr val="bg1"/>
                </a:solidFill>
                <a:latin typeface="FRUTIGER LT 45 LIGHT" panose="02000503000000000000" pitchFamily="2" charset="0"/>
              </a:rPr>
              <a:t>Pneumothorax</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Visualization</a:t>
            </a:r>
            <a:endParaRPr lang="en-MX">
              <a:solidFill>
                <a:schemeClr val="bg1"/>
              </a:solidFill>
              <a:latin typeface="FRUTIGER LT 45 LIGHT" panose="02000503000000000000" pitchFamily="2" charset="0"/>
            </a:endParaRPr>
          </a:p>
        </p:txBody>
      </p:sp>
      <p:sp>
        <p:nvSpPr>
          <p:cNvPr id="189" name="Feature 8">
            <a:hlinkClick r:id="rId14" action="ppaction://hlinksldjump"/>
            <a:extLst>
              <a:ext uri="{FF2B5EF4-FFF2-40B4-BE49-F238E27FC236}">
                <a16:creationId xmlns:a16="http://schemas.microsoft.com/office/drawing/2014/main" id="{E6B7ADD6-9154-816D-DC44-638A49FD98F8}"/>
              </a:ext>
            </a:extLst>
          </p:cNvPr>
          <p:cNvSpPr txBox="1"/>
          <p:nvPr/>
        </p:nvSpPr>
        <p:spPr>
          <a:xfrm>
            <a:off x="4758" y="5691733"/>
            <a:ext cx="3594988" cy="369332"/>
          </a:xfrm>
          <a:prstGeom prst="rect">
            <a:avLst/>
          </a:prstGeom>
          <a:solidFill>
            <a:srgbClr val="F8A633"/>
          </a:solidFill>
          <a:ln>
            <a:noFill/>
          </a:ln>
        </p:spPr>
        <p:txBody>
          <a:bodyPr wrap="square" rtlCol="0">
            <a:spAutoFit/>
          </a:bodyPr>
          <a:lstStyle/>
          <a:p>
            <a:pPr algn="r"/>
            <a:r>
              <a:rPr lang="es-ES" err="1">
                <a:solidFill>
                  <a:schemeClr val="bg1"/>
                </a:solidFill>
                <a:latin typeface="FRUTIGER LT 45 LIGHT" panose="02000503000000000000" pitchFamily="2" charset="0"/>
              </a:rPr>
              <a:t>SmartGrid</a:t>
            </a:r>
            <a:endParaRPr lang="en-MX">
              <a:solidFill>
                <a:schemeClr val="bg1"/>
              </a:solidFill>
              <a:latin typeface="FRUTIGER LT 45 LIGHT" panose="02000503000000000000" pitchFamily="2" charset="0"/>
            </a:endParaRPr>
          </a:p>
        </p:txBody>
      </p:sp>
      <p:sp>
        <p:nvSpPr>
          <p:cNvPr id="190" name="TextBox 189">
            <a:extLst>
              <a:ext uri="{FF2B5EF4-FFF2-40B4-BE49-F238E27FC236}">
                <a16:creationId xmlns:a16="http://schemas.microsoft.com/office/drawing/2014/main" id="{09063657-74D4-1A41-5C61-7B4E40392624}"/>
              </a:ext>
            </a:extLst>
          </p:cNvPr>
          <p:cNvSpPr txBox="1"/>
          <p:nvPr/>
        </p:nvSpPr>
        <p:spPr>
          <a:xfrm>
            <a:off x="2105408" y="3766904"/>
            <a:ext cx="1494338" cy="276999"/>
          </a:xfrm>
          <a:prstGeom prst="rect">
            <a:avLst/>
          </a:prstGeom>
          <a:noFill/>
        </p:spPr>
        <p:txBody>
          <a:bodyPr wrap="square" rtlCol="0">
            <a:spAutoFit/>
          </a:bodyPr>
          <a:lstStyle/>
          <a:p>
            <a:pPr algn="r"/>
            <a:r>
              <a:rPr lang="en-MX" sz="1200" b="1" dirty="0">
                <a:latin typeface="FRUTIGER LT 45 LIGHT" panose="02000503000000000000" pitchFamily="2" charset="0"/>
              </a:rPr>
              <a:t>Software</a:t>
            </a:r>
          </a:p>
        </p:txBody>
      </p:sp>
      <p:sp>
        <p:nvSpPr>
          <p:cNvPr id="191" name="TextBox 190">
            <a:extLst>
              <a:ext uri="{FF2B5EF4-FFF2-40B4-BE49-F238E27FC236}">
                <a16:creationId xmlns:a16="http://schemas.microsoft.com/office/drawing/2014/main" id="{86ED162C-E386-C1E9-021B-D685310652B6}"/>
              </a:ext>
            </a:extLst>
          </p:cNvPr>
          <p:cNvSpPr txBox="1"/>
          <p:nvPr/>
        </p:nvSpPr>
        <p:spPr>
          <a:xfrm>
            <a:off x="436993" y="3078028"/>
            <a:ext cx="3162753" cy="276999"/>
          </a:xfrm>
          <a:prstGeom prst="rect">
            <a:avLst/>
          </a:prstGeom>
          <a:noFill/>
        </p:spPr>
        <p:txBody>
          <a:bodyPr wrap="square" rtlCol="0">
            <a:spAutoFit/>
          </a:bodyPr>
          <a:lstStyle/>
          <a:p>
            <a:pPr algn="r"/>
            <a:r>
              <a:rPr lang="es-MX" sz="1200" b="1" dirty="0">
                <a:latin typeface="FRUTIGER LT 45 LIGHT" panose="02000503000000000000" pitchFamily="2" charset="0"/>
              </a:rPr>
              <a:t>Ve el DRX-Revolution en acción</a:t>
            </a:r>
            <a:endParaRPr lang="en-MX" sz="1200" b="1" dirty="0">
              <a:latin typeface="FRUTIGER LT 45 LIGHT" panose="02000503000000000000" pitchFamily="2" charset="0"/>
            </a:endParaRPr>
          </a:p>
        </p:txBody>
      </p:sp>
      <p:sp>
        <p:nvSpPr>
          <p:cNvPr id="192" name="Feature 8">
            <a:hlinkClick r:id="rId15" action="ppaction://hlinksldjump"/>
            <a:extLst>
              <a:ext uri="{FF2B5EF4-FFF2-40B4-BE49-F238E27FC236}">
                <a16:creationId xmlns:a16="http://schemas.microsoft.com/office/drawing/2014/main" id="{F662B4D1-A82F-F968-7088-C0940EE3845D}"/>
              </a:ext>
            </a:extLst>
          </p:cNvPr>
          <p:cNvSpPr txBox="1"/>
          <p:nvPr/>
        </p:nvSpPr>
        <p:spPr>
          <a:xfrm>
            <a:off x="4758" y="6107924"/>
            <a:ext cx="3594988" cy="369332"/>
          </a:xfrm>
          <a:prstGeom prst="rect">
            <a:avLst/>
          </a:prstGeom>
          <a:solidFill>
            <a:srgbClr val="F8A633"/>
          </a:solidFill>
          <a:ln>
            <a:noFill/>
          </a:ln>
        </p:spPr>
        <p:txBody>
          <a:bodyPr wrap="square" rtlCol="0">
            <a:spAutoFit/>
          </a:bodyPr>
          <a:lstStyle/>
          <a:p>
            <a:pPr algn="r"/>
            <a:r>
              <a:rPr lang="en-US">
                <a:solidFill>
                  <a:schemeClr val="bg1"/>
                </a:solidFill>
                <a:latin typeface="FRUTIGER LT 45 LIGHT" panose="02000503000000000000" pitchFamily="2" charset="0"/>
              </a:rPr>
              <a:t>Smart Noise Cancellation</a:t>
            </a:r>
          </a:p>
        </p:txBody>
      </p:sp>
      <p:sp>
        <p:nvSpPr>
          <p:cNvPr id="193" name="Features 1">
            <a:hlinkClick r:id="rId16" action="ppaction://hlinksldjump"/>
            <a:extLst>
              <a:ext uri="{FF2B5EF4-FFF2-40B4-BE49-F238E27FC236}">
                <a16:creationId xmlns:a16="http://schemas.microsoft.com/office/drawing/2014/main" id="{9C73E7F5-AF80-DE3B-EF55-0F92A4EACA83}"/>
              </a:ext>
            </a:extLst>
          </p:cNvPr>
          <p:cNvSpPr txBox="1"/>
          <p:nvPr/>
        </p:nvSpPr>
        <p:spPr>
          <a:xfrm>
            <a:off x="4758" y="1839408"/>
            <a:ext cx="3594988" cy="369332"/>
          </a:xfrm>
          <a:prstGeom prst="rect">
            <a:avLst/>
          </a:prstGeom>
          <a:solidFill>
            <a:schemeClr val="accent2">
              <a:lumMod val="75000"/>
            </a:schemeClr>
          </a:solidFill>
          <a:ln>
            <a:noFill/>
          </a:ln>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Mejoras</a:t>
            </a:r>
            <a:endPar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sp>
        <p:nvSpPr>
          <p:cNvPr id="204" name="Thank you Title">
            <a:extLst>
              <a:ext uri="{FF2B5EF4-FFF2-40B4-BE49-F238E27FC236}">
                <a16:creationId xmlns:a16="http://schemas.microsoft.com/office/drawing/2014/main" id="{D6780CA6-3B28-7543-15D4-3F68AC3AC545}"/>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205" name="Why Us picture">
            <a:extLst>
              <a:ext uri="{FF2B5EF4-FFF2-40B4-BE49-F238E27FC236}">
                <a16:creationId xmlns:a16="http://schemas.microsoft.com/office/drawing/2014/main" id="{FB0A852A-F03F-8FEC-F40A-BF6C1FBE64F5}"/>
              </a:ext>
            </a:extLst>
          </p:cNvPr>
          <p:cNvPicPr>
            <a:picLocks noChangeAspect="1"/>
          </p:cNvPicPr>
          <p:nvPr/>
        </p:nvPicPr>
        <p:blipFill>
          <a:blip r:embed="rId17"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206" name="Our Portafolio text box">
            <a:extLst>
              <a:ext uri="{FF2B5EF4-FFF2-40B4-BE49-F238E27FC236}">
                <a16:creationId xmlns:a16="http://schemas.microsoft.com/office/drawing/2014/main" id="{26098B56-BA40-0444-9B6E-3B112C8702B6}"/>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208" name="Medical Imaging Title">
            <a:extLst>
              <a:ext uri="{FF2B5EF4-FFF2-40B4-BE49-F238E27FC236}">
                <a16:creationId xmlns:a16="http://schemas.microsoft.com/office/drawing/2014/main" id="{4C5F2847-6283-8704-6FC0-EFE863F81127}"/>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209" name="We Care Text">
            <a:extLst>
              <a:ext uri="{FF2B5EF4-FFF2-40B4-BE49-F238E27FC236}">
                <a16:creationId xmlns:a16="http://schemas.microsoft.com/office/drawing/2014/main" id="{283A8182-7B9A-8758-E054-C5DE780DC3F5}"/>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210" name="Thank you image">
            <a:extLst>
              <a:ext uri="{FF2B5EF4-FFF2-40B4-BE49-F238E27FC236}">
                <a16:creationId xmlns:a16="http://schemas.microsoft.com/office/drawing/2014/main" id="{6C383290-097D-2C4B-CF85-CA1EAB8BCE68}"/>
              </a:ext>
            </a:extLst>
          </p:cNvPr>
          <p:cNvPicPr>
            <a:picLocks noChangeAspect="1"/>
          </p:cNvPicPr>
          <p:nvPr/>
        </p:nvPicPr>
        <p:blipFill>
          <a:blip r:embed="rId18"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211" name="PRINTING">
            <a:extLst>
              <a:ext uri="{FF2B5EF4-FFF2-40B4-BE49-F238E27FC236}">
                <a16:creationId xmlns:a16="http://schemas.microsoft.com/office/drawing/2014/main" id="{4FF61E63-65D9-B2DA-42F6-98824F567585}"/>
              </a:ext>
            </a:extLst>
          </p:cNvPr>
          <p:cNvGrpSpPr/>
          <p:nvPr/>
        </p:nvGrpSpPr>
        <p:grpSpPr>
          <a:xfrm>
            <a:off x="-4150933" y="4208655"/>
            <a:ext cx="2263350" cy="1982042"/>
            <a:chOff x="9691837" y="4522498"/>
            <a:chExt cx="2263350" cy="1982042"/>
          </a:xfrm>
        </p:grpSpPr>
        <p:sp>
          <p:nvSpPr>
            <p:cNvPr id="212" name="Rectangulo Printing">
              <a:hlinkClick r:id="rId19" action="ppaction://hlinksldjump"/>
              <a:extLst>
                <a:ext uri="{FF2B5EF4-FFF2-40B4-BE49-F238E27FC236}">
                  <a16:creationId xmlns:a16="http://schemas.microsoft.com/office/drawing/2014/main" id="{A84B62B4-554F-E48D-B4E2-C15E72D4EE1C}"/>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13" name="TextBox Printing">
              <a:hlinkClick r:id="rId19" action="ppaction://hlinksldjump"/>
              <a:extLst>
                <a:ext uri="{FF2B5EF4-FFF2-40B4-BE49-F238E27FC236}">
                  <a16:creationId xmlns:a16="http://schemas.microsoft.com/office/drawing/2014/main" id="{8440EF18-3545-62FB-2DA7-F200CC59EE89}"/>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214" name="Prodcut image 5950">
              <a:hlinkClick r:id="rId19" action="ppaction://hlinksldjump"/>
              <a:extLst>
                <a:ext uri="{FF2B5EF4-FFF2-40B4-BE49-F238E27FC236}">
                  <a16:creationId xmlns:a16="http://schemas.microsoft.com/office/drawing/2014/main" id="{DD1AEE8B-8E4D-7233-21F3-D8AB804EDFDE}"/>
                </a:ext>
              </a:extLst>
            </p:cNvPr>
            <p:cNvPicPr>
              <a:picLocks noChangeAspect="1" noChangeArrowheads="1"/>
            </p:cNvPicPr>
            <p:nvPr/>
          </p:nvPicPr>
          <p:blipFill>
            <a:blip r:embed="rId20"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215" name="Vita Flex">
              <a:hlinkClick r:id="rId19" action="ppaction://hlinksldjump"/>
              <a:extLst>
                <a:ext uri="{FF2B5EF4-FFF2-40B4-BE49-F238E27FC236}">
                  <a16:creationId xmlns:a16="http://schemas.microsoft.com/office/drawing/2014/main" id="{830D7FBE-399B-58C8-A1A5-A41375B9733B}"/>
                </a:ext>
              </a:extLst>
            </p:cNvPr>
            <p:cNvPicPr>
              <a:picLocks noChangeAspect="1"/>
            </p:cNvPicPr>
            <p:nvPr/>
          </p:nvPicPr>
          <p:blipFill>
            <a:blip r:embed="rId21"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220" name="RISE">
            <a:extLst>
              <a:ext uri="{FF2B5EF4-FFF2-40B4-BE49-F238E27FC236}">
                <a16:creationId xmlns:a16="http://schemas.microsoft.com/office/drawing/2014/main" id="{0D5364AE-4C3B-D27B-8956-900CD2975F8A}"/>
              </a:ext>
            </a:extLst>
          </p:cNvPr>
          <p:cNvGrpSpPr/>
          <p:nvPr/>
        </p:nvGrpSpPr>
        <p:grpSpPr>
          <a:xfrm>
            <a:off x="-11285110" y="4208655"/>
            <a:ext cx="2042338" cy="1982042"/>
            <a:chOff x="3870208" y="4306822"/>
            <a:chExt cx="2042338" cy="1982042"/>
          </a:xfrm>
        </p:grpSpPr>
        <p:grpSp>
          <p:nvGrpSpPr>
            <p:cNvPr id="221" name="RISE">
              <a:extLst>
                <a:ext uri="{FF2B5EF4-FFF2-40B4-BE49-F238E27FC236}">
                  <a16:creationId xmlns:a16="http://schemas.microsoft.com/office/drawing/2014/main" id="{6822D056-C145-62EB-1DD6-FF6384FE72C4}"/>
                </a:ext>
              </a:extLst>
            </p:cNvPr>
            <p:cNvGrpSpPr/>
            <p:nvPr/>
          </p:nvGrpSpPr>
          <p:grpSpPr>
            <a:xfrm>
              <a:off x="3870208" y="4306822"/>
              <a:ext cx="2042338" cy="1982042"/>
              <a:chOff x="2933238" y="4372963"/>
              <a:chExt cx="2042338" cy="1982042"/>
            </a:xfrm>
          </p:grpSpPr>
          <p:sp>
            <p:nvSpPr>
              <p:cNvPr id="223" name="Rectangulo Rise">
                <a:hlinkClick r:id="rId22" action="ppaction://hlinksldjump"/>
                <a:extLst>
                  <a:ext uri="{FF2B5EF4-FFF2-40B4-BE49-F238E27FC236}">
                    <a16:creationId xmlns:a16="http://schemas.microsoft.com/office/drawing/2014/main" id="{63C3ECD7-1E87-CCF1-5461-E2B1D776D337}"/>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24" name="TextBox Rise">
                <a:hlinkClick r:id="rId22" action="ppaction://hlinksldjump"/>
                <a:extLst>
                  <a:ext uri="{FF2B5EF4-FFF2-40B4-BE49-F238E27FC236}">
                    <a16:creationId xmlns:a16="http://schemas.microsoft.com/office/drawing/2014/main" id="{DA13F5D6-7164-3E84-4BA9-4FE46C88AD72}"/>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222" name="Picture 221">
              <a:hlinkClick r:id="rId22" action="ppaction://hlinksldjump"/>
              <a:extLst>
                <a:ext uri="{FF2B5EF4-FFF2-40B4-BE49-F238E27FC236}">
                  <a16:creationId xmlns:a16="http://schemas.microsoft.com/office/drawing/2014/main" id="{401E1F34-1827-85E7-BE76-B5A365C2EA2E}"/>
                </a:ext>
              </a:extLst>
            </p:cNvPr>
            <p:cNvPicPr>
              <a:picLocks noChangeAspect="1"/>
            </p:cNvPicPr>
            <p:nvPr/>
          </p:nvPicPr>
          <p:blipFill>
            <a:blip r:embed="rId23"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225" name="REVOLUTION">
            <a:extLst>
              <a:ext uri="{FF2B5EF4-FFF2-40B4-BE49-F238E27FC236}">
                <a16:creationId xmlns:a16="http://schemas.microsoft.com/office/drawing/2014/main" id="{3C72EFB0-DA2B-E9CD-B128-AE6A717C2D3B}"/>
              </a:ext>
            </a:extLst>
          </p:cNvPr>
          <p:cNvGrpSpPr/>
          <p:nvPr/>
        </p:nvGrpSpPr>
        <p:grpSpPr>
          <a:xfrm>
            <a:off x="-14975241" y="4203612"/>
            <a:ext cx="2062983" cy="1992129"/>
            <a:chOff x="612262" y="4383050"/>
            <a:chExt cx="2062983" cy="1992129"/>
          </a:xfrm>
        </p:grpSpPr>
        <p:sp>
          <p:nvSpPr>
            <p:cNvPr id="226" name="Rectangulo Revolution">
              <a:hlinkClick r:id="rId24" action="ppaction://hlinksldjump"/>
              <a:extLst>
                <a:ext uri="{FF2B5EF4-FFF2-40B4-BE49-F238E27FC236}">
                  <a16:creationId xmlns:a16="http://schemas.microsoft.com/office/drawing/2014/main" id="{BCB9F8B4-47B2-A470-C5AB-343AF0F8FC75}"/>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227" name="Prodcut image Revolution">
              <a:hlinkClick r:id="rId24" action="ppaction://hlinksldjump"/>
              <a:extLst>
                <a:ext uri="{FF2B5EF4-FFF2-40B4-BE49-F238E27FC236}">
                  <a16:creationId xmlns:a16="http://schemas.microsoft.com/office/drawing/2014/main" id="{978B203C-817F-AED2-56B5-9B32D8FD940B}"/>
                </a:ext>
              </a:extLst>
            </p:cNvPr>
            <p:cNvPicPr>
              <a:picLocks noChangeAspect="1"/>
            </p:cNvPicPr>
            <p:nvPr/>
          </p:nvPicPr>
          <p:blipFill>
            <a:blip r:embed="rId25"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228" name="TextBox Revolution">
              <a:hlinkClick r:id="rId24" action="ppaction://hlinksldjump"/>
              <a:extLst>
                <a:ext uri="{FF2B5EF4-FFF2-40B4-BE49-F238E27FC236}">
                  <a16:creationId xmlns:a16="http://schemas.microsoft.com/office/drawing/2014/main" id="{DD1955AC-617B-4175-E58B-2C40915695AF}"/>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229" name="EXCEL">
            <a:extLst>
              <a:ext uri="{FF2B5EF4-FFF2-40B4-BE49-F238E27FC236}">
                <a16:creationId xmlns:a16="http://schemas.microsoft.com/office/drawing/2014/main" id="{9DAA0976-8C7B-8FAF-F309-910A1E723E45}"/>
              </a:ext>
            </a:extLst>
          </p:cNvPr>
          <p:cNvGrpSpPr/>
          <p:nvPr/>
        </p:nvGrpSpPr>
        <p:grpSpPr>
          <a:xfrm>
            <a:off x="26541013" y="1885505"/>
            <a:ext cx="2057103" cy="1982042"/>
            <a:chOff x="9706418" y="2036246"/>
            <a:chExt cx="2057103" cy="1982042"/>
          </a:xfrm>
        </p:grpSpPr>
        <p:sp>
          <p:nvSpPr>
            <p:cNvPr id="230" name="Rectangulo Excel">
              <a:hlinkClick r:id="rId26" action="ppaction://hlinksldjump"/>
              <a:extLst>
                <a:ext uri="{FF2B5EF4-FFF2-40B4-BE49-F238E27FC236}">
                  <a16:creationId xmlns:a16="http://schemas.microsoft.com/office/drawing/2014/main" id="{B73E1287-0F5F-BA24-A107-1ADB40EDCFBC}"/>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31" name="TextBox Excel">
              <a:hlinkClick r:id="rId26" action="ppaction://hlinksldjump"/>
              <a:extLst>
                <a:ext uri="{FF2B5EF4-FFF2-40B4-BE49-F238E27FC236}">
                  <a16:creationId xmlns:a16="http://schemas.microsoft.com/office/drawing/2014/main" id="{2BFA7634-87F2-93F1-16DD-8D6CFB94C861}"/>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232" name="Product image Excel">
              <a:hlinkClick r:id="rId26" action="ppaction://hlinksldjump"/>
              <a:extLst>
                <a:ext uri="{FF2B5EF4-FFF2-40B4-BE49-F238E27FC236}">
                  <a16:creationId xmlns:a16="http://schemas.microsoft.com/office/drawing/2014/main" id="{433AE922-7BF8-781F-B120-A6331A25F2F5}"/>
                </a:ext>
              </a:extLst>
            </p:cNvPr>
            <p:cNvPicPr>
              <a:picLocks noChangeAspect="1"/>
            </p:cNvPicPr>
            <p:nvPr/>
          </p:nvPicPr>
          <p:blipFill>
            <a:blip r:embed="rId27"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233" name="COMPAS OTC">
            <a:extLst>
              <a:ext uri="{FF2B5EF4-FFF2-40B4-BE49-F238E27FC236}">
                <a16:creationId xmlns:a16="http://schemas.microsoft.com/office/drawing/2014/main" id="{A6498786-1467-1F24-8577-2B7785E35E94}"/>
              </a:ext>
            </a:extLst>
          </p:cNvPr>
          <p:cNvGrpSpPr/>
          <p:nvPr/>
        </p:nvGrpSpPr>
        <p:grpSpPr>
          <a:xfrm>
            <a:off x="22389051" y="1885505"/>
            <a:ext cx="2042338" cy="1982042"/>
            <a:chOff x="5078285" y="2036246"/>
            <a:chExt cx="2042338" cy="1982042"/>
          </a:xfrm>
        </p:grpSpPr>
        <p:sp>
          <p:nvSpPr>
            <p:cNvPr id="234" name="Rectangulo Compas OTC">
              <a:hlinkClick r:id="rId28" action="ppaction://hlinksldjump"/>
              <a:extLst>
                <a:ext uri="{FF2B5EF4-FFF2-40B4-BE49-F238E27FC236}">
                  <a16:creationId xmlns:a16="http://schemas.microsoft.com/office/drawing/2014/main" id="{58CC77FB-6758-E4CF-2531-04B5FB7933CD}"/>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35" name="TextBox Compass OTC">
              <a:hlinkClick r:id="rId28" action="ppaction://hlinksldjump"/>
              <a:extLst>
                <a:ext uri="{FF2B5EF4-FFF2-40B4-BE49-F238E27FC236}">
                  <a16:creationId xmlns:a16="http://schemas.microsoft.com/office/drawing/2014/main" id="{A3D7C4DC-2625-13B4-B1D2-ECA421B15E67}"/>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236" name="Product image Compass OTC">
              <a:hlinkClick r:id="rId28" action="ppaction://hlinksldjump"/>
              <a:extLst>
                <a:ext uri="{FF2B5EF4-FFF2-40B4-BE49-F238E27FC236}">
                  <a16:creationId xmlns:a16="http://schemas.microsoft.com/office/drawing/2014/main" id="{11C77B92-1BEA-95FC-7B6B-827DD1B3E5A4}"/>
                </a:ext>
              </a:extLst>
            </p:cNvPr>
            <p:cNvPicPr>
              <a:picLocks noChangeAspect="1"/>
            </p:cNvPicPr>
            <p:nvPr/>
          </p:nvPicPr>
          <p:blipFill rotWithShape="1">
            <a:blip r:embed="rId29"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237" name="COMPASS FMT">
            <a:extLst>
              <a:ext uri="{FF2B5EF4-FFF2-40B4-BE49-F238E27FC236}">
                <a16:creationId xmlns:a16="http://schemas.microsoft.com/office/drawing/2014/main" id="{6F50AAC1-0D43-2978-4ABF-ABF054F3B10B}"/>
              </a:ext>
            </a:extLst>
          </p:cNvPr>
          <p:cNvGrpSpPr/>
          <p:nvPr/>
        </p:nvGrpSpPr>
        <p:grpSpPr>
          <a:xfrm>
            <a:off x="18200403" y="1885505"/>
            <a:ext cx="2042338" cy="1982042"/>
            <a:chOff x="2774521" y="2046333"/>
            <a:chExt cx="2042338" cy="1982042"/>
          </a:xfrm>
        </p:grpSpPr>
        <p:grpSp>
          <p:nvGrpSpPr>
            <p:cNvPr id="238" name="Group 237">
              <a:extLst>
                <a:ext uri="{FF2B5EF4-FFF2-40B4-BE49-F238E27FC236}">
                  <a16:creationId xmlns:a16="http://schemas.microsoft.com/office/drawing/2014/main" id="{2B2E5B59-019B-D7F1-7FCF-4A8DB9459438}"/>
                </a:ext>
              </a:extLst>
            </p:cNvPr>
            <p:cNvGrpSpPr/>
            <p:nvPr/>
          </p:nvGrpSpPr>
          <p:grpSpPr>
            <a:xfrm>
              <a:off x="2774521" y="2046333"/>
              <a:ext cx="2042338" cy="1982042"/>
              <a:chOff x="2774521" y="2046333"/>
              <a:chExt cx="2042338" cy="1982042"/>
            </a:xfrm>
          </p:grpSpPr>
          <p:sp>
            <p:nvSpPr>
              <p:cNvPr id="240" name="Rectangulo Horizon">
                <a:hlinkClick r:id="rId30" action="ppaction://hlinksldjump"/>
                <a:extLst>
                  <a:ext uri="{FF2B5EF4-FFF2-40B4-BE49-F238E27FC236}">
                    <a16:creationId xmlns:a16="http://schemas.microsoft.com/office/drawing/2014/main" id="{773B7A42-EDC7-1EC5-355E-BC5E8154DA50}"/>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41" name="TextBox Compass FMT">
                <a:hlinkClick r:id="rId30" action="ppaction://hlinksldjump"/>
                <a:extLst>
                  <a:ext uri="{FF2B5EF4-FFF2-40B4-BE49-F238E27FC236}">
                    <a16:creationId xmlns:a16="http://schemas.microsoft.com/office/drawing/2014/main" id="{D82606B5-D061-184B-7E24-DA21980407B3}"/>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239" name="Picture 238">
              <a:hlinkClick r:id="rId30" action="ppaction://hlinksldjump"/>
              <a:extLst>
                <a:ext uri="{FF2B5EF4-FFF2-40B4-BE49-F238E27FC236}">
                  <a16:creationId xmlns:a16="http://schemas.microsoft.com/office/drawing/2014/main" id="{E38F76BC-DCA0-CA1D-015F-F12A3454CE75}"/>
                </a:ext>
              </a:extLst>
            </p:cNvPr>
            <p:cNvPicPr>
              <a:picLocks noChangeAspect="1"/>
            </p:cNvPicPr>
            <p:nvPr/>
          </p:nvPicPr>
          <p:blipFill rotWithShape="1">
            <a:blip r:embed="rId31"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242" name="HORIZON">
            <a:extLst>
              <a:ext uri="{FF2B5EF4-FFF2-40B4-BE49-F238E27FC236}">
                <a16:creationId xmlns:a16="http://schemas.microsoft.com/office/drawing/2014/main" id="{722F8E7C-8C5F-C8EF-195F-65048AF031AC}"/>
              </a:ext>
            </a:extLst>
          </p:cNvPr>
          <p:cNvGrpSpPr/>
          <p:nvPr/>
        </p:nvGrpSpPr>
        <p:grpSpPr>
          <a:xfrm>
            <a:off x="14110573" y="1885505"/>
            <a:ext cx="2062983" cy="1982042"/>
            <a:chOff x="443243" y="2046333"/>
            <a:chExt cx="2062983" cy="1982042"/>
          </a:xfrm>
        </p:grpSpPr>
        <p:sp>
          <p:nvSpPr>
            <p:cNvPr id="243" name="Rectangulo Horizon">
              <a:hlinkClick r:id="rId32" action="ppaction://hlinksldjump"/>
              <a:extLst>
                <a:ext uri="{FF2B5EF4-FFF2-40B4-BE49-F238E27FC236}">
                  <a16:creationId xmlns:a16="http://schemas.microsoft.com/office/drawing/2014/main" id="{2A2F9A85-23C0-CE2D-CD19-50BB46D67BDF}"/>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44" name="TextBox Horizon">
              <a:hlinkClick r:id="rId32" action="ppaction://hlinksldjump"/>
              <a:extLst>
                <a:ext uri="{FF2B5EF4-FFF2-40B4-BE49-F238E27FC236}">
                  <a16:creationId xmlns:a16="http://schemas.microsoft.com/office/drawing/2014/main" id="{7C7F3A3E-68B0-4EBD-EEF6-7C3EB412AC40}"/>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245" name="Product image Horizon">
              <a:hlinkClick r:id="rId32" action="ppaction://hlinksldjump"/>
              <a:extLst>
                <a:ext uri="{FF2B5EF4-FFF2-40B4-BE49-F238E27FC236}">
                  <a16:creationId xmlns:a16="http://schemas.microsoft.com/office/drawing/2014/main" id="{A7D5107D-A959-FE27-25BA-AF804957FB4F}"/>
                </a:ext>
              </a:extLst>
            </p:cNvPr>
            <p:cNvPicPr>
              <a:picLocks noChangeAspect="1"/>
            </p:cNvPicPr>
            <p:nvPr/>
          </p:nvPicPr>
          <p:blipFill rotWithShape="1">
            <a:blip r:embed="rId33"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grpSp>
        <p:nvGrpSpPr>
          <p:cNvPr id="246" name="Tech Specs Height">
            <a:extLst>
              <a:ext uri="{FF2B5EF4-FFF2-40B4-BE49-F238E27FC236}">
                <a16:creationId xmlns:a16="http://schemas.microsoft.com/office/drawing/2014/main" id="{2C00932D-A362-AC4D-4753-6B877C939A61}"/>
              </a:ext>
            </a:extLst>
          </p:cNvPr>
          <p:cNvGrpSpPr/>
          <p:nvPr/>
        </p:nvGrpSpPr>
        <p:grpSpPr>
          <a:xfrm>
            <a:off x="-5313684" y="2332673"/>
            <a:ext cx="3897673" cy="338554"/>
            <a:chOff x="-20593" y="2332673"/>
            <a:chExt cx="3897673" cy="338554"/>
          </a:xfrm>
        </p:grpSpPr>
        <p:sp>
          <p:nvSpPr>
            <p:cNvPr id="247" name="TextBox 246">
              <a:hlinkClick r:id="rId34" action="ppaction://hlinksldjump"/>
              <a:extLst>
                <a:ext uri="{FF2B5EF4-FFF2-40B4-BE49-F238E27FC236}">
                  <a16:creationId xmlns:a16="http://schemas.microsoft.com/office/drawing/2014/main" id="{287E138F-2184-EE0A-8E76-69E80873624A}"/>
                </a:ext>
              </a:extLst>
            </p:cNvPr>
            <p:cNvSpPr txBox="1"/>
            <p:nvPr/>
          </p:nvSpPr>
          <p:spPr>
            <a:xfrm>
              <a:off x="2105234" y="2332673"/>
              <a:ext cx="1771846"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Altura</a:t>
              </a:r>
            </a:p>
          </p:txBody>
        </p:sp>
        <p:sp>
          <p:nvSpPr>
            <p:cNvPr id="248" name="TextBox 247">
              <a:extLst>
                <a:ext uri="{FF2B5EF4-FFF2-40B4-BE49-F238E27FC236}">
                  <a16:creationId xmlns:a16="http://schemas.microsoft.com/office/drawing/2014/main" id="{E90A80B1-1735-1276-58A6-9962C264C4AB}"/>
                </a:ext>
              </a:extLst>
            </p:cNvPr>
            <p:cNvSpPr txBox="1"/>
            <p:nvPr/>
          </p:nvSpPr>
          <p:spPr>
            <a:xfrm>
              <a:off x="-20593" y="2332673"/>
              <a:ext cx="2088262"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54.72 - 81.00 in</a:t>
              </a:r>
            </a:p>
          </p:txBody>
        </p:sp>
      </p:grpSp>
      <p:grpSp>
        <p:nvGrpSpPr>
          <p:cNvPr id="249" name="Tech Specs Arm">
            <a:extLst>
              <a:ext uri="{FF2B5EF4-FFF2-40B4-BE49-F238E27FC236}">
                <a16:creationId xmlns:a16="http://schemas.microsoft.com/office/drawing/2014/main" id="{FB233FEE-06C0-9438-3203-2828660B4C8E}"/>
              </a:ext>
            </a:extLst>
          </p:cNvPr>
          <p:cNvGrpSpPr/>
          <p:nvPr/>
        </p:nvGrpSpPr>
        <p:grpSpPr>
          <a:xfrm>
            <a:off x="-5608319" y="2786640"/>
            <a:ext cx="4213513" cy="338554"/>
            <a:chOff x="-20593" y="2786640"/>
            <a:chExt cx="4213513" cy="338554"/>
          </a:xfrm>
        </p:grpSpPr>
        <p:sp>
          <p:nvSpPr>
            <p:cNvPr id="250" name="TextBox 249">
              <a:hlinkClick r:id="rId35" action="ppaction://hlinksldjump"/>
              <a:extLst>
                <a:ext uri="{FF2B5EF4-FFF2-40B4-BE49-F238E27FC236}">
                  <a16:creationId xmlns:a16="http://schemas.microsoft.com/office/drawing/2014/main" id="{539A169C-A003-73A6-C0EE-C37F827D597A}"/>
                </a:ext>
              </a:extLst>
            </p:cNvPr>
            <p:cNvSpPr txBox="1"/>
            <p:nvPr/>
          </p:nvSpPr>
          <p:spPr>
            <a:xfrm>
              <a:off x="2105234" y="2786640"/>
              <a:ext cx="2087686"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Extensión del brazo</a:t>
              </a:r>
            </a:p>
          </p:txBody>
        </p:sp>
        <p:sp>
          <p:nvSpPr>
            <p:cNvPr id="251" name="TextBox 250">
              <a:extLst>
                <a:ext uri="{FF2B5EF4-FFF2-40B4-BE49-F238E27FC236}">
                  <a16:creationId xmlns:a16="http://schemas.microsoft.com/office/drawing/2014/main" id="{6424FDA7-4959-9C91-7D98-E6AD236A31FE}"/>
                </a:ext>
              </a:extLst>
            </p:cNvPr>
            <p:cNvSpPr txBox="1"/>
            <p:nvPr/>
          </p:nvSpPr>
          <p:spPr>
            <a:xfrm>
              <a:off x="-20593" y="2786640"/>
              <a:ext cx="2088261"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52.8 in</a:t>
              </a:r>
            </a:p>
          </p:txBody>
        </p:sp>
      </p:grpSp>
      <p:sp>
        <p:nvSpPr>
          <p:cNvPr id="252" name="Subtitle Tech Specs">
            <a:extLst>
              <a:ext uri="{FF2B5EF4-FFF2-40B4-BE49-F238E27FC236}">
                <a16:creationId xmlns:a16="http://schemas.microsoft.com/office/drawing/2014/main" id="{11981808-CB08-ACF3-715D-E10F6CC3ADB3}"/>
              </a:ext>
            </a:extLst>
          </p:cNvPr>
          <p:cNvSpPr txBox="1"/>
          <p:nvPr/>
        </p:nvSpPr>
        <p:spPr>
          <a:xfrm>
            <a:off x="-3204446" y="1841615"/>
            <a:ext cx="2633726" cy="307777"/>
          </a:xfrm>
          <a:prstGeom prst="rect">
            <a:avLst/>
          </a:prstGeom>
          <a:noFill/>
        </p:spPr>
        <p:txBody>
          <a:bodyPr wrap="square" rtlCol="0">
            <a:spAutoFit/>
          </a:bodyPr>
          <a:lstStyle/>
          <a:p>
            <a:r>
              <a:rPr lang="es-MX" sz="1400" dirty="0">
                <a:solidFill>
                  <a:srgbClr val="F47F26"/>
                </a:solidFill>
                <a:latin typeface="FRUTIGER LT 45 LIGHT" panose="02000503000000000000" pitchFamily="2" charset="0"/>
              </a:rPr>
              <a:t>Especificaciones Técnicas</a:t>
            </a:r>
          </a:p>
        </p:txBody>
      </p:sp>
      <p:sp>
        <p:nvSpPr>
          <p:cNvPr id="254" name="Subtitle Benefits">
            <a:extLst>
              <a:ext uri="{FF2B5EF4-FFF2-40B4-BE49-F238E27FC236}">
                <a16:creationId xmlns:a16="http://schemas.microsoft.com/office/drawing/2014/main" id="{36DB0F82-7ED8-4EF6-CCD0-F8EAEC28C485}"/>
              </a:ext>
            </a:extLst>
          </p:cNvPr>
          <p:cNvSpPr txBox="1"/>
          <p:nvPr/>
        </p:nvSpPr>
        <p:spPr>
          <a:xfrm>
            <a:off x="-3878210" y="1488026"/>
            <a:ext cx="2716832" cy="400110"/>
          </a:xfrm>
          <a:prstGeom prst="rect">
            <a:avLst/>
          </a:prstGeom>
          <a:noFill/>
        </p:spPr>
        <p:txBody>
          <a:bodyPr wrap="square" rtlCol="0">
            <a:spAutoFit/>
          </a:bodyPr>
          <a:lstStyle/>
          <a:p>
            <a:pPr algn="ctr"/>
            <a:r>
              <a:rPr lang="es-MX" sz="2000">
                <a:solidFill>
                  <a:srgbClr val="F68025"/>
                </a:solidFill>
                <a:latin typeface="FRUTIGER LT 45 LIGHT" panose="02000503000000000000" pitchFamily="2" charset="0"/>
              </a:rPr>
              <a:t>Beneficios</a:t>
            </a:r>
          </a:p>
        </p:txBody>
      </p:sp>
      <p:sp>
        <p:nvSpPr>
          <p:cNvPr id="255" name="Subtitle Photo Gallery">
            <a:extLst>
              <a:ext uri="{FF2B5EF4-FFF2-40B4-BE49-F238E27FC236}">
                <a16:creationId xmlns:a16="http://schemas.microsoft.com/office/drawing/2014/main" id="{83E2F363-EC5C-13E9-2855-0F4827FBFA2D}"/>
              </a:ext>
            </a:extLst>
          </p:cNvPr>
          <p:cNvSpPr txBox="1"/>
          <p:nvPr/>
        </p:nvSpPr>
        <p:spPr>
          <a:xfrm>
            <a:off x="14131697" y="590549"/>
            <a:ext cx="3786875"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256" name="Subtitle Fun Fact">
            <a:extLst>
              <a:ext uri="{FF2B5EF4-FFF2-40B4-BE49-F238E27FC236}">
                <a16:creationId xmlns:a16="http://schemas.microsoft.com/office/drawing/2014/main" id="{18DCE764-1679-C5D0-B9D6-BFAC480F86F5}"/>
              </a:ext>
            </a:extLst>
          </p:cNvPr>
          <p:cNvSpPr txBox="1"/>
          <p:nvPr/>
        </p:nvSpPr>
        <p:spPr>
          <a:xfrm>
            <a:off x="-4450204" y="974752"/>
            <a:ext cx="3247793" cy="523220"/>
          </a:xfrm>
          <a:prstGeom prst="rect">
            <a:avLst/>
          </a:prstGeom>
          <a:noFill/>
        </p:spPr>
        <p:txBody>
          <a:bodyPr wrap="square" rtlCol="0">
            <a:spAutoFit/>
          </a:bodyPr>
          <a:lstStyle/>
          <a:p>
            <a:pPr algn="r"/>
            <a:r>
              <a:rPr lang="en-US" sz="2800" dirty="0">
                <a:latin typeface="FRUTIGER LT 45 LIGHT" panose="02000503000000000000" pitchFamily="2" charset="0"/>
              </a:rPr>
              <a:t>Dato Curioso</a:t>
            </a:r>
          </a:p>
        </p:txBody>
      </p:sp>
      <p:sp>
        <p:nvSpPr>
          <p:cNvPr id="257" name="Subtitle Detector Compatibility">
            <a:extLst>
              <a:ext uri="{FF2B5EF4-FFF2-40B4-BE49-F238E27FC236}">
                <a16:creationId xmlns:a16="http://schemas.microsoft.com/office/drawing/2014/main" id="{13A174FF-D12E-A9AC-DF51-BA91E16B88F6}"/>
              </a:ext>
            </a:extLst>
          </p:cNvPr>
          <p:cNvSpPr txBox="1"/>
          <p:nvPr/>
        </p:nvSpPr>
        <p:spPr>
          <a:xfrm>
            <a:off x="14131697" y="293024"/>
            <a:ext cx="4772896"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Compatibilidad de Detectores</a:t>
            </a:r>
          </a:p>
        </p:txBody>
      </p:sp>
      <p:sp>
        <p:nvSpPr>
          <p:cNvPr id="258" name="Features 1">
            <a:hlinkClick r:id="rId36" action="ppaction://hlinksldjump"/>
            <a:extLst>
              <a:ext uri="{FF2B5EF4-FFF2-40B4-BE49-F238E27FC236}">
                <a16:creationId xmlns:a16="http://schemas.microsoft.com/office/drawing/2014/main" id="{BF6FED84-3DAD-F25E-4786-3746D33A1E8C}"/>
              </a:ext>
            </a:extLst>
          </p:cNvPr>
          <p:cNvSpPr txBox="1"/>
          <p:nvPr/>
        </p:nvSpPr>
        <p:spPr>
          <a:xfrm>
            <a:off x="14128325" y="2229486"/>
            <a:ext cx="3373252" cy="369332"/>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MX"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Desplazamiento</a:t>
            </a:r>
            <a:endParaRPr kumimoji="0" lang="en-US"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259" name="Feature 2">
            <a:hlinkClick r:id="rId37" action="ppaction://hlinksldjump"/>
            <a:extLst>
              <a:ext uri="{FF2B5EF4-FFF2-40B4-BE49-F238E27FC236}">
                <a16:creationId xmlns:a16="http://schemas.microsoft.com/office/drawing/2014/main" id="{D3B16906-E8EF-71D5-81FB-5B9FE72A0E51}"/>
              </a:ext>
            </a:extLst>
          </p:cNvPr>
          <p:cNvSpPr txBox="1"/>
          <p:nvPr/>
        </p:nvSpPr>
        <p:spPr>
          <a:xfrm>
            <a:off x="14128325" y="2645677"/>
            <a:ext cx="3373252" cy="369332"/>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MX"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Detector Olvidado</a:t>
            </a:r>
            <a:endParaRPr kumimoji="0" lang="en-US"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260" name="Features 1">
            <a:hlinkClick r:id="rId38" action="ppaction://hlinksldjump"/>
            <a:extLst>
              <a:ext uri="{FF2B5EF4-FFF2-40B4-BE49-F238E27FC236}">
                <a16:creationId xmlns:a16="http://schemas.microsoft.com/office/drawing/2014/main" id="{3645EEFC-552F-F990-FF65-FB376083257A}"/>
              </a:ext>
            </a:extLst>
          </p:cNvPr>
          <p:cNvSpPr txBox="1"/>
          <p:nvPr/>
        </p:nvSpPr>
        <p:spPr>
          <a:xfrm>
            <a:off x="14132441" y="3065631"/>
            <a:ext cx="3373252" cy="369332"/>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Alineación</a:t>
            </a:r>
            <a:r>
              <a:rPr kumimoji="0" lang="en-US"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a:t>
            </a:r>
            <a:r>
              <a:rPr kumimoji="0" lang="en-US" sz="18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Asistida</a:t>
            </a:r>
            <a:endParaRPr kumimoji="0" lang="en-US"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261" name="Feature 2">
            <a:hlinkClick r:id="rId39" action="ppaction://hlinksldjump"/>
            <a:extLst>
              <a:ext uri="{FF2B5EF4-FFF2-40B4-BE49-F238E27FC236}">
                <a16:creationId xmlns:a16="http://schemas.microsoft.com/office/drawing/2014/main" id="{4C0D6B9D-AC62-5A6E-06FF-E573D80D6745}"/>
              </a:ext>
            </a:extLst>
          </p:cNvPr>
          <p:cNvSpPr txBox="1"/>
          <p:nvPr/>
        </p:nvSpPr>
        <p:spPr>
          <a:xfrm>
            <a:off x="14132441" y="3481822"/>
            <a:ext cx="3373252" cy="369332"/>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MX"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Equipo Desconectado</a:t>
            </a:r>
            <a:endPar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sp>
        <p:nvSpPr>
          <p:cNvPr id="262" name="Features 1">
            <a:hlinkClick r:id="rId40" action="ppaction://hlinksldjump"/>
            <a:extLst>
              <a:ext uri="{FF2B5EF4-FFF2-40B4-BE49-F238E27FC236}">
                <a16:creationId xmlns:a16="http://schemas.microsoft.com/office/drawing/2014/main" id="{A406E8F4-FD55-8D26-EA48-1BC34CC23C73}"/>
              </a:ext>
            </a:extLst>
          </p:cNvPr>
          <p:cNvSpPr txBox="1"/>
          <p:nvPr/>
        </p:nvSpPr>
        <p:spPr>
          <a:xfrm>
            <a:off x="14128325" y="3898013"/>
            <a:ext cx="3373252" cy="369332"/>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Equipo</a:t>
            </a:r>
            <a:r>
              <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 </a:t>
            </a: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en</a:t>
            </a:r>
            <a:r>
              <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 Modo </a:t>
            </a:r>
            <a:r>
              <a:rPr lang="en-US" dirty="0">
                <a:solidFill>
                  <a:prstClr val="white"/>
                </a:solidFill>
                <a:latin typeface="FRUTIGER LT 45 LIGHT" panose="02000503000000000000" pitchFamily="2" charset="0"/>
              </a:rPr>
              <a:t>R</a:t>
            </a: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eposo</a:t>
            </a:r>
            <a:endPar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sp>
        <p:nvSpPr>
          <p:cNvPr id="263" name="Footer Placeholder 4">
            <a:extLst>
              <a:ext uri="{FF2B5EF4-FFF2-40B4-BE49-F238E27FC236}">
                <a16:creationId xmlns:a16="http://schemas.microsoft.com/office/drawing/2014/main" id="{65712DBA-4E6B-7633-9BFD-ED591B8C98AC}"/>
              </a:ext>
            </a:extLst>
          </p:cNvPr>
          <p:cNvSpPr txBox="1">
            <a:spLocks/>
          </p:cNvSpPr>
          <p:nvPr/>
        </p:nvSpPr>
        <p:spPr>
          <a:xfrm>
            <a:off x="6178898" y="6356350"/>
            <a:ext cx="21600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©2025 Carestream Health, Inc. </a:t>
            </a:r>
          </a:p>
        </p:txBody>
      </p:sp>
      <p:sp>
        <p:nvSpPr>
          <p:cNvPr id="194" name="Menu Background">
            <a:extLst>
              <a:ext uri="{FF2B5EF4-FFF2-40B4-BE49-F238E27FC236}">
                <a16:creationId xmlns:a16="http://schemas.microsoft.com/office/drawing/2014/main" id="{3153FF33-CCC7-846D-5A32-37C25394AF4F}"/>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95" name="Menu End Presentation">
            <a:hlinkClick r:id="" action="ppaction://hlinkshowjump?jump=lastslide"/>
            <a:extLst>
              <a:ext uri="{FF2B5EF4-FFF2-40B4-BE49-F238E27FC236}">
                <a16:creationId xmlns:a16="http://schemas.microsoft.com/office/drawing/2014/main" id="{585A2CA2-2C30-0383-7435-63E3091E7A39}"/>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96" name="Menu Portafolio">
            <a:hlinkClick r:id="rId41" action="ppaction://hlinksldjump"/>
            <a:extLst>
              <a:ext uri="{FF2B5EF4-FFF2-40B4-BE49-F238E27FC236}">
                <a16:creationId xmlns:a16="http://schemas.microsoft.com/office/drawing/2014/main" id="{32477777-D8ED-0ACA-F936-4A4DC74DF04C}"/>
              </a:ext>
            </a:extLst>
          </p:cNvPr>
          <p:cNvSpPr txBox="1"/>
          <p:nvPr/>
        </p:nvSpPr>
        <p:spPr>
          <a:xfrm>
            <a:off x="9015440"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97" name="Menu Detector">
            <a:hlinkClick r:id="rId42" action="ppaction://hlinksldjump"/>
            <a:extLst>
              <a:ext uri="{FF2B5EF4-FFF2-40B4-BE49-F238E27FC236}">
                <a16:creationId xmlns:a16="http://schemas.microsoft.com/office/drawing/2014/main" id="{CA2C9B40-7C9D-415F-1FAC-80B90C80816B}"/>
              </a:ext>
            </a:extLst>
          </p:cNvPr>
          <p:cNvSpPr txBox="1"/>
          <p:nvPr/>
        </p:nvSpPr>
        <p:spPr>
          <a:xfrm>
            <a:off x="7809585"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98" name="Menu Fun Fact">
            <a:hlinkClick r:id="rId43" action="ppaction://hlinksldjump"/>
            <a:extLst>
              <a:ext uri="{FF2B5EF4-FFF2-40B4-BE49-F238E27FC236}">
                <a16:creationId xmlns:a16="http://schemas.microsoft.com/office/drawing/2014/main" id="{2F935ED1-7322-5BD8-2FFE-FA54B7AA37B2}"/>
              </a:ext>
            </a:extLst>
          </p:cNvPr>
          <p:cNvSpPr txBox="1"/>
          <p:nvPr/>
        </p:nvSpPr>
        <p:spPr>
          <a:xfrm>
            <a:off x="6603730"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Dato Curioso</a:t>
            </a:r>
          </a:p>
        </p:txBody>
      </p:sp>
      <p:sp>
        <p:nvSpPr>
          <p:cNvPr id="199" name="Menu Photo Gallery">
            <a:hlinkClick r:id="rId44" action="ppaction://hlinksldjump"/>
            <a:extLst>
              <a:ext uri="{FF2B5EF4-FFF2-40B4-BE49-F238E27FC236}">
                <a16:creationId xmlns:a16="http://schemas.microsoft.com/office/drawing/2014/main" id="{620EE53B-4897-83B9-D18D-7CB5556CAA6B}"/>
              </a:ext>
            </a:extLst>
          </p:cNvPr>
          <p:cNvSpPr txBox="1"/>
          <p:nvPr/>
        </p:nvSpPr>
        <p:spPr>
          <a:xfrm>
            <a:off x="5397875"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200" name="Menu Benefits">
            <a:hlinkClick r:id="rId45" action="ppaction://hlinksldjump"/>
            <a:extLst>
              <a:ext uri="{FF2B5EF4-FFF2-40B4-BE49-F238E27FC236}">
                <a16:creationId xmlns:a16="http://schemas.microsoft.com/office/drawing/2014/main" id="{7A5DE94C-629B-FA1C-FAC0-B2B82E9881FF}"/>
              </a:ext>
            </a:extLst>
          </p:cNvPr>
          <p:cNvSpPr txBox="1"/>
          <p:nvPr/>
        </p:nvSpPr>
        <p:spPr>
          <a:xfrm>
            <a:off x="4192020"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201" name="Menu Features">
            <a:hlinkClick r:id="rId46" action="ppaction://hlinksldjump"/>
            <a:extLst>
              <a:ext uri="{FF2B5EF4-FFF2-40B4-BE49-F238E27FC236}">
                <a16:creationId xmlns:a16="http://schemas.microsoft.com/office/drawing/2014/main" id="{58F28FEF-7289-96DB-3BC6-64C8EF491594}"/>
              </a:ext>
            </a:extLst>
          </p:cNvPr>
          <p:cNvSpPr txBox="1"/>
          <p:nvPr/>
        </p:nvSpPr>
        <p:spPr>
          <a:xfrm>
            <a:off x="2986165"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dirty="0">
                <a:solidFill>
                  <a:schemeClr val="tx1"/>
                </a:solidFill>
              </a:rPr>
              <a:t>Características</a:t>
            </a:r>
          </a:p>
        </p:txBody>
      </p:sp>
      <p:sp>
        <p:nvSpPr>
          <p:cNvPr id="202" name="Menu Specifications">
            <a:hlinkClick r:id="rId34" action="ppaction://hlinksldjump"/>
            <a:extLst>
              <a:ext uri="{FF2B5EF4-FFF2-40B4-BE49-F238E27FC236}">
                <a16:creationId xmlns:a16="http://schemas.microsoft.com/office/drawing/2014/main" id="{67F82E35-192D-FB5B-954F-187DCB9F1CA0}"/>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dirty="0"/>
              <a:t>Especificaciones técnicas</a:t>
            </a:r>
          </a:p>
        </p:txBody>
      </p:sp>
      <p:pic>
        <p:nvPicPr>
          <p:cNvPr id="203" name="Carestream Logo Menu">
            <a:hlinkClick r:id="" action="ppaction://hlinkshowjump?jump=firstslide"/>
            <a:extLst>
              <a:ext uri="{FF2B5EF4-FFF2-40B4-BE49-F238E27FC236}">
                <a16:creationId xmlns:a16="http://schemas.microsoft.com/office/drawing/2014/main" id="{2EA0ECCF-4511-F01A-8518-71C255605C0A}"/>
              </a:ext>
            </a:extLst>
          </p:cNvPr>
          <p:cNvPicPr>
            <a:picLocks noChangeAspect="1"/>
          </p:cNvPicPr>
          <p:nvPr/>
        </p:nvPicPr>
        <p:blipFill>
          <a:blip r:embed="rId47" cstate="screen">
            <a:extLst>
              <a:ext uri="{28A0092B-C50C-407E-A947-70E740481C1C}">
                <a14:useLocalDpi xmlns:a14="http://schemas.microsoft.com/office/drawing/2010/main"/>
              </a:ext>
            </a:extLst>
          </a:blip>
          <a:stretch>
            <a:fillRect/>
          </a:stretch>
        </p:blipFill>
        <p:spPr>
          <a:xfrm>
            <a:off x="428647" y="210294"/>
            <a:ext cx="1209137" cy="208220"/>
          </a:xfrm>
          <a:prstGeom prst="rect">
            <a:avLst/>
          </a:prstGeom>
        </p:spPr>
      </p:pic>
      <p:grpSp>
        <p:nvGrpSpPr>
          <p:cNvPr id="264" name="DETECTORS">
            <a:extLst>
              <a:ext uri="{FF2B5EF4-FFF2-40B4-BE49-F238E27FC236}">
                <a16:creationId xmlns:a16="http://schemas.microsoft.com/office/drawing/2014/main" id="{BBD6A53B-A21D-6337-DD19-2D5B4B1056F0}"/>
              </a:ext>
            </a:extLst>
          </p:cNvPr>
          <p:cNvGrpSpPr/>
          <p:nvPr/>
        </p:nvGrpSpPr>
        <p:grpSpPr>
          <a:xfrm>
            <a:off x="-7890919" y="4139232"/>
            <a:ext cx="2042338" cy="2120888"/>
            <a:chOff x="5247304" y="4372963"/>
            <a:chExt cx="2042338" cy="2120888"/>
          </a:xfrm>
        </p:grpSpPr>
        <p:sp>
          <p:nvSpPr>
            <p:cNvPr id="265" name="Rectangulo Detectors">
              <a:hlinkClick r:id="rId48" action="ppaction://hlinksldjump"/>
              <a:extLst>
                <a:ext uri="{FF2B5EF4-FFF2-40B4-BE49-F238E27FC236}">
                  <a16:creationId xmlns:a16="http://schemas.microsoft.com/office/drawing/2014/main" id="{4ABC0974-3A8D-B2BE-5FBF-6A13703B2064}"/>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66" name="TextBox Detectors">
              <a:hlinkClick r:id="rId48" action="ppaction://hlinksldjump"/>
              <a:extLst>
                <a:ext uri="{FF2B5EF4-FFF2-40B4-BE49-F238E27FC236}">
                  <a16:creationId xmlns:a16="http://schemas.microsoft.com/office/drawing/2014/main" id="{0207397C-06D4-7ABA-6E3E-0934B3B0262E}"/>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67" name="Product image Detectors">
              <a:hlinkClick r:id="rId48" action="ppaction://hlinksldjump"/>
              <a:extLst>
                <a:ext uri="{FF2B5EF4-FFF2-40B4-BE49-F238E27FC236}">
                  <a16:creationId xmlns:a16="http://schemas.microsoft.com/office/drawing/2014/main" id="{A2E89C06-161A-F3CB-206E-4538746288A0}"/>
                </a:ext>
              </a:extLst>
            </p:cNvPr>
            <p:cNvPicPr>
              <a:picLocks noChangeAspect="1"/>
            </p:cNvPicPr>
            <p:nvPr/>
          </p:nvPicPr>
          <p:blipFill>
            <a:blip r:embed="rId49"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246491203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042"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8"/>
                </p:tgtEl>
              </p:cMediaNode>
            </p:video>
            <p:seq concurrent="1" nextAc="seek">
              <p:cTn id="8" restart="whenNotActive" fill="hold" evtFilter="cancelBubble" nodeType="interactiveSeq">
                <p:stCondLst>
                  <p:cond evt="onClick" delay="0">
                    <p:tgtEl>
                      <p:spTgt spid="2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8"/>
                                        </p:tgtEl>
                                      </p:cBhvr>
                                    </p:cmd>
                                  </p:childTnLst>
                                </p:cTn>
                              </p:par>
                            </p:childTnLst>
                          </p:cTn>
                        </p:par>
                      </p:childTnLst>
                    </p:cTn>
                  </p:par>
                </p:childTnLst>
              </p:cTn>
              <p:nextCondLst>
                <p:cond evt="onClick" delay="0">
                  <p:tgtEl>
                    <p:spTgt spid="28"/>
                  </p:tgtEl>
                </p:cond>
              </p:nextCondLst>
            </p:seq>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Slide_6" descr="Slide_6">
            <a:hlinkClick r:id="" action="ppaction://media"/>
            <a:extLst>
              <a:ext uri="{FF2B5EF4-FFF2-40B4-BE49-F238E27FC236}">
                <a16:creationId xmlns:a16="http://schemas.microsoft.com/office/drawing/2014/main" id="{746746B0-1290-66ED-DC5A-173A6F59C6B7}"/>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817252" y="1260311"/>
            <a:ext cx="9360000" cy="5265000"/>
          </a:xfrm>
          <a:prstGeom prst="rect">
            <a:avLst/>
          </a:prstGeom>
        </p:spPr>
      </p:pic>
      <p:pic>
        <p:nvPicPr>
          <p:cNvPr id="140" name="Picture 139">
            <a:extLst>
              <a:ext uri="{FF2B5EF4-FFF2-40B4-BE49-F238E27FC236}">
                <a16:creationId xmlns:a16="http://schemas.microsoft.com/office/drawing/2014/main" id="{355B2BB9-FD81-3DE8-9282-73875E97F34A}"/>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1" name="Picture 140">
            <a:extLst>
              <a:ext uri="{FF2B5EF4-FFF2-40B4-BE49-F238E27FC236}">
                <a16:creationId xmlns:a16="http://schemas.microsoft.com/office/drawing/2014/main" id="{8FE27ED8-35D2-2A88-D0F4-B888DF122745}"/>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2" name="Picture 141">
            <a:extLst>
              <a:ext uri="{FF2B5EF4-FFF2-40B4-BE49-F238E27FC236}">
                <a16:creationId xmlns:a16="http://schemas.microsoft.com/office/drawing/2014/main" id="{133D9CAD-894B-E81C-88C4-0060B6A2F127}"/>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3" name="Picture 142">
            <a:extLst>
              <a:ext uri="{FF2B5EF4-FFF2-40B4-BE49-F238E27FC236}">
                <a16:creationId xmlns:a16="http://schemas.microsoft.com/office/drawing/2014/main" id="{5C9F37A4-1E7A-51EF-3BC1-FADDABA58232}"/>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4" name="Picture 143">
            <a:extLst>
              <a:ext uri="{FF2B5EF4-FFF2-40B4-BE49-F238E27FC236}">
                <a16:creationId xmlns:a16="http://schemas.microsoft.com/office/drawing/2014/main" id="{22166516-B997-759E-677C-A86BA3611B41}"/>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5" name="Picture 144">
            <a:extLst>
              <a:ext uri="{FF2B5EF4-FFF2-40B4-BE49-F238E27FC236}">
                <a16:creationId xmlns:a16="http://schemas.microsoft.com/office/drawing/2014/main" id="{A9082A95-1FDE-0CFD-EAFE-844A51B5ADA5}"/>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6" name="Picture 145">
            <a:extLst>
              <a:ext uri="{FF2B5EF4-FFF2-40B4-BE49-F238E27FC236}">
                <a16:creationId xmlns:a16="http://schemas.microsoft.com/office/drawing/2014/main" id="{D646EE31-8B3D-D4B4-33EB-2CDFA041EBD9}"/>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7" name="Picture 146">
            <a:extLst>
              <a:ext uri="{FF2B5EF4-FFF2-40B4-BE49-F238E27FC236}">
                <a16:creationId xmlns:a16="http://schemas.microsoft.com/office/drawing/2014/main" id="{8F2A54BA-49D2-60AC-A499-E15F7C8ED9F0}"/>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8" name="Picture 147">
            <a:extLst>
              <a:ext uri="{FF2B5EF4-FFF2-40B4-BE49-F238E27FC236}">
                <a16:creationId xmlns:a16="http://schemas.microsoft.com/office/drawing/2014/main" id="{B96441C2-9E7A-26F8-B245-E5777898DE3F}"/>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9" name="Picture 148">
            <a:extLst>
              <a:ext uri="{FF2B5EF4-FFF2-40B4-BE49-F238E27FC236}">
                <a16:creationId xmlns:a16="http://schemas.microsoft.com/office/drawing/2014/main" id="{62E404A3-1037-1E20-8BBC-48FE2E520D64}"/>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0" name="Picture 149">
            <a:extLst>
              <a:ext uri="{FF2B5EF4-FFF2-40B4-BE49-F238E27FC236}">
                <a16:creationId xmlns:a16="http://schemas.microsoft.com/office/drawing/2014/main" id="{4E2E5115-70A6-DA91-1831-BC89765092F0}"/>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1" name="Picture 150">
            <a:extLst>
              <a:ext uri="{FF2B5EF4-FFF2-40B4-BE49-F238E27FC236}">
                <a16:creationId xmlns:a16="http://schemas.microsoft.com/office/drawing/2014/main" id="{643140D7-C0EC-911B-B409-E00D92A6FB18}"/>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2" name="Picture 151">
            <a:extLst>
              <a:ext uri="{FF2B5EF4-FFF2-40B4-BE49-F238E27FC236}">
                <a16:creationId xmlns:a16="http://schemas.microsoft.com/office/drawing/2014/main" id="{92CB3759-2FEF-3C6F-73C2-4A3183A06D65}"/>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3" name="Picture 152">
            <a:extLst>
              <a:ext uri="{FF2B5EF4-FFF2-40B4-BE49-F238E27FC236}">
                <a16:creationId xmlns:a16="http://schemas.microsoft.com/office/drawing/2014/main" id="{3760E7CB-0FF9-EB60-93D1-02A3581906DD}"/>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4" name="Picture 153">
            <a:extLst>
              <a:ext uri="{FF2B5EF4-FFF2-40B4-BE49-F238E27FC236}">
                <a16:creationId xmlns:a16="http://schemas.microsoft.com/office/drawing/2014/main" id="{38B65239-7D9A-1A81-7E01-E3FDE29C2670}"/>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5" name="Picture 154">
            <a:extLst>
              <a:ext uri="{FF2B5EF4-FFF2-40B4-BE49-F238E27FC236}">
                <a16:creationId xmlns:a16="http://schemas.microsoft.com/office/drawing/2014/main" id="{F5797A62-9527-3343-F003-8D3BFB3BFDF5}"/>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6" name="Picture 155">
            <a:extLst>
              <a:ext uri="{FF2B5EF4-FFF2-40B4-BE49-F238E27FC236}">
                <a16:creationId xmlns:a16="http://schemas.microsoft.com/office/drawing/2014/main" id="{4CB3B911-EEE7-0B80-82F7-7C5F0683DBE9}"/>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7" name="Picture 156">
            <a:extLst>
              <a:ext uri="{FF2B5EF4-FFF2-40B4-BE49-F238E27FC236}">
                <a16:creationId xmlns:a16="http://schemas.microsoft.com/office/drawing/2014/main" id="{14E030D4-813B-8B04-6B96-C88C0AC4C063}"/>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8" name="Picture 157">
            <a:extLst>
              <a:ext uri="{FF2B5EF4-FFF2-40B4-BE49-F238E27FC236}">
                <a16:creationId xmlns:a16="http://schemas.microsoft.com/office/drawing/2014/main" id="{BA477A6C-829E-A74E-DBFD-7FAD0151282C}"/>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9" name="Picture 158">
            <a:extLst>
              <a:ext uri="{FF2B5EF4-FFF2-40B4-BE49-F238E27FC236}">
                <a16:creationId xmlns:a16="http://schemas.microsoft.com/office/drawing/2014/main" id="{862C07BB-65FC-9F75-421A-C01BAD83DBCA}"/>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sp>
        <p:nvSpPr>
          <p:cNvPr id="136" name="TextBox 135">
            <a:extLst>
              <a:ext uri="{FF2B5EF4-FFF2-40B4-BE49-F238E27FC236}">
                <a16:creationId xmlns:a16="http://schemas.microsoft.com/office/drawing/2014/main" id="{05783D25-110B-46B8-AB9A-078115948A2A}"/>
              </a:ext>
            </a:extLst>
          </p:cNvPr>
          <p:cNvSpPr txBox="1"/>
          <p:nvPr/>
        </p:nvSpPr>
        <p:spPr>
          <a:xfrm>
            <a:off x="356196" y="1275787"/>
            <a:ext cx="2388972" cy="369332"/>
          </a:xfrm>
          <a:prstGeom prst="rect">
            <a:avLst/>
          </a:prstGeom>
          <a:noFill/>
        </p:spPr>
        <p:txBody>
          <a:bodyPr wrap="square" rtlCol="0">
            <a:spAutoFit/>
          </a:bodyPr>
          <a:lstStyle/>
          <a:p>
            <a:pPr algn="r"/>
            <a:r>
              <a:rPr lang="es-MX" dirty="0">
                <a:solidFill>
                  <a:srgbClr val="F47F26"/>
                </a:solidFill>
                <a:latin typeface="FRUTIGER LT 45 LIGHT" panose="02000503000000000000" pitchFamily="2" charset="0"/>
              </a:rPr>
              <a:t>Características</a:t>
            </a:r>
          </a:p>
        </p:txBody>
      </p:sp>
      <p:sp>
        <p:nvSpPr>
          <p:cNvPr id="137" name="TextBox 136">
            <a:extLst>
              <a:ext uri="{FF2B5EF4-FFF2-40B4-BE49-F238E27FC236}">
                <a16:creationId xmlns:a16="http://schemas.microsoft.com/office/drawing/2014/main" id="{37C3302B-C488-DAC2-B234-702AEB330237}"/>
              </a:ext>
            </a:extLst>
          </p:cNvPr>
          <p:cNvSpPr txBox="1"/>
          <p:nvPr/>
        </p:nvSpPr>
        <p:spPr>
          <a:xfrm>
            <a:off x="356196" y="971156"/>
            <a:ext cx="2388973" cy="400110"/>
          </a:xfrm>
          <a:prstGeom prst="rect">
            <a:avLst/>
          </a:prstGeom>
          <a:noFill/>
        </p:spPr>
        <p:txBody>
          <a:bodyPr wrap="square" rtlCol="0">
            <a:spAutoFit/>
          </a:bodyPr>
          <a:lstStyle/>
          <a:p>
            <a:pPr algn="r"/>
            <a:r>
              <a:rPr lang="en-US" sz="2000" dirty="0">
                <a:latin typeface="FRUTIGER LT 55 ROMAN" panose="02000503000000000000" pitchFamily="2" charset="0"/>
              </a:rPr>
              <a:t>DRX-Revolution</a:t>
            </a:r>
          </a:p>
        </p:txBody>
      </p:sp>
      <p:sp>
        <p:nvSpPr>
          <p:cNvPr id="182" name="Subtitle New Features">
            <a:extLst>
              <a:ext uri="{FF2B5EF4-FFF2-40B4-BE49-F238E27FC236}">
                <a16:creationId xmlns:a16="http://schemas.microsoft.com/office/drawing/2014/main" id="{6CC92A49-DA20-8E88-259C-6CD88A1E2D36}"/>
              </a:ext>
            </a:extLst>
          </p:cNvPr>
          <p:cNvSpPr txBox="1"/>
          <p:nvPr/>
        </p:nvSpPr>
        <p:spPr>
          <a:xfrm>
            <a:off x="13244422" y="1476727"/>
            <a:ext cx="2293149" cy="400110"/>
          </a:xfrm>
          <a:prstGeom prst="rect">
            <a:avLst/>
          </a:prstGeom>
          <a:noFill/>
        </p:spPr>
        <p:txBody>
          <a:bodyPr wrap="square" rtlCol="0">
            <a:spAutoFit/>
          </a:bodyPr>
          <a:lstStyle/>
          <a:p>
            <a:pPr algn="ctr"/>
            <a:r>
              <a:rPr lang="es-MX" sz="2000" dirty="0">
                <a:solidFill>
                  <a:srgbClr val="F47F26"/>
                </a:solidFill>
                <a:latin typeface="FRUTIGER LT 45 LIGHT" panose="02000503000000000000" pitchFamily="2" charset="0"/>
              </a:rPr>
              <a:t>Nuevas Mejoras</a:t>
            </a:r>
          </a:p>
        </p:txBody>
      </p:sp>
      <p:sp>
        <p:nvSpPr>
          <p:cNvPr id="183" name="Features 1">
            <a:hlinkClick r:id="rId7" action="ppaction://hlinksldjump"/>
            <a:extLst>
              <a:ext uri="{FF2B5EF4-FFF2-40B4-BE49-F238E27FC236}">
                <a16:creationId xmlns:a16="http://schemas.microsoft.com/office/drawing/2014/main" id="{43B8F336-F9E1-66B6-B8FD-0A1746ADDCD6}"/>
              </a:ext>
            </a:extLst>
          </p:cNvPr>
          <p:cNvSpPr txBox="1"/>
          <p:nvPr/>
        </p:nvSpPr>
        <p:spPr>
          <a:xfrm>
            <a:off x="4758" y="2252793"/>
            <a:ext cx="3594988" cy="369332"/>
          </a:xfrm>
          <a:prstGeom prst="rect">
            <a:avLst/>
          </a:prstGeom>
          <a:solidFill>
            <a:srgbClr val="F47F26"/>
          </a:solidFill>
          <a:ln>
            <a:noFill/>
          </a:ln>
        </p:spPr>
        <p:txBody>
          <a:bodyPr wrap="square" rtlCol="0">
            <a:spAutoFit/>
          </a:bodyPr>
          <a:lstStyle/>
          <a:p>
            <a:pPr algn="r"/>
            <a:r>
              <a:rPr lang="es-ES" sz="1800" dirty="0">
                <a:solidFill>
                  <a:schemeClr val="bg1"/>
                </a:solidFill>
                <a:latin typeface="FRUTIGER LT 45 LIGHT" panose="02000503000000000000" pitchFamily="2" charset="0"/>
              </a:rPr>
              <a:t>Manejo desde el Cabezal del Tubo</a:t>
            </a:r>
            <a:endParaRPr lang="en-MX" sz="1800" dirty="0">
              <a:solidFill>
                <a:schemeClr val="bg1"/>
              </a:solidFill>
              <a:latin typeface="FRUTIGER LT 45 LIGHT" panose="02000503000000000000" pitchFamily="2" charset="0"/>
            </a:endParaRPr>
          </a:p>
        </p:txBody>
      </p:sp>
      <p:sp>
        <p:nvSpPr>
          <p:cNvPr id="184" name="Feature 2">
            <a:hlinkClick r:id="rId8" action="ppaction://hlinksldjump"/>
            <a:extLst>
              <a:ext uri="{FF2B5EF4-FFF2-40B4-BE49-F238E27FC236}">
                <a16:creationId xmlns:a16="http://schemas.microsoft.com/office/drawing/2014/main" id="{0CCD2DA0-8C8E-F16C-AFE1-8168496B36B4}"/>
              </a:ext>
            </a:extLst>
          </p:cNvPr>
          <p:cNvSpPr txBox="1"/>
          <p:nvPr/>
        </p:nvSpPr>
        <p:spPr>
          <a:xfrm>
            <a:off x="4758" y="2668984"/>
            <a:ext cx="3594988" cy="369332"/>
          </a:xfrm>
          <a:prstGeom prst="rect">
            <a:avLst/>
          </a:prstGeom>
          <a:solidFill>
            <a:srgbClr val="F47F26"/>
          </a:solidFill>
          <a:ln>
            <a:noFill/>
          </a:ln>
        </p:spPr>
        <p:txBody>
          <a:bodyPr wrap="square" rtlCol="0">
            <a:spAutoFit/>
          </a:bodyPr>
          <a:lstStyle/>
          <a:p>
            <a:pPr algn="r"/>
            <a:r>
              <a:rPr lang="es-MX">
                <a:solidFill>
                  <a:schemeClr val="bg1"/>
                </a:solidFill>
                <a:latin typeface="FRUTIGER LT 45 LIGHT" panose="02000503000000000000" pitchFamily="2" charset="0"/>
              </a:rPr>
              <a:t>Flujo de Trabajo</a:t>
            </a:r>
            <a:endParaRPr lang="en-MX">
              <a:solidFill>
                <a:schemeClr val="bg1"/>
              </a:solidFill>
              <a:latin typeface="FRUTIGER LT 45 LIGHT" panose="02000503000000000000" pitchFamily="2" charset="0"/>
            </a:endParaRPr>
          </a:p>
        </p:txBody>
      </p:sp>
      <p:sp>
        <p:nvSpPr>
          <p:cNvPr id="185" name="Feature 3">
            <a:hlinkClick r:id="rId9" action="ppaction://hlinksldjump"/>
            <a:extLst>
              <a:ext uri="{FF2B5EF4-FFF2-40B4-BE49-F238E27FC236}">
                <a16:creationId xmlns:a16="http://schemas.microsoft.com/office/drawing/2014/main" id="{8BC12245-60B6-B391-49E8-432B7F92CCB6}"/>
              </a:ext>
            </a:extLst>
          </p:cNvPr>
          <p:cNvSpPr txBox="1"/>
          <p:nvPr/>
        </p:nvSpPr>
        <p:spPr>
          <a:xfrm>
            <a:off x="4758" y="3338093"/>
            <a:ext cx="3594988" cy="369332"/>
          </a:xfrm>
          <a:prstGeom prst="rect">
            <a:avLst/>
          </a:prstGeom>
          <a:solidFill>
            <a:schemeClr val="bg1">
              <a:lumMod val="75000"/>
            </a:schemeClr>
          </a:solidFill>
          <a:ln>
            <a:noFill/>
          </a:ln>
        </p:spPr>
        <p:txBody>
          <a:bodyPr wrap="square" rtlCol="0">
            <a:spAutoFit/>
          </a:bodyPr>
          <a:lstStyle/>
          <a:p>
            <a:pPr algn="r"/>
            <a:r>
              <a:rPr lang="es-ES" dirty="0">
                <a:solidFill>
                  <a:schemeClr val="bg1"/>
                </a:solidFill>
                <a:latin typeface="FRUTIGER LT 45 LIGHT" panose="02000503000000000000" pitchFamily="2" charset="0"/>
              </a:rPr>
              <a:t>DRX-</a:t>
            </a:r>
            <a:r>
              <a:rPr lang="es-ES" dirty="0" err="1">
                <a:solidFill>
                  <a:schemeClr val="bg1"/>
                </a:solidFill>
                <a:latin typeface="FRUTIGER LT 45 LIGHT" panose="02000503000000000000" pitchFamily="2" charset="0"/>
              </a:rPr>
              <a:t>Revolution</a:t>
            </a:r>
            <a:r>
              <a:rPr lang="es-ES" dirty="0">
                <a:solidFill>
                  <a:schemeClr val="bg1"/>
                </a:solidFill>
                <a:latin typeface="FRUTIGER LT 45 LIGHT" panose="02000503000000000000" pitchFamily="2" charset="0"/>
              </a:rPr>
              <a:t> con DRX-LC</a:t>
            </a:r>
            <a:endParaRPr lang="en-MX" dirty="0">
              <a:solidFill>
                <a:schemeClr val="bg1"/>
              </a:solidFill>
              <a:latin typeface="FRUTIGER LT 45 LIGHT" panose="02000503000000000000" pitchFamily="2" charset="0"/>
            </a:endParaRPr>
          </a:p>
        </p:txBody>
      </p:sp>
      <p:sp>
        <p:nvSpPr>
          <p:cNvPr id="186" name="Feature 4">
            <a:hlinkClick r:id="rId10" action="ppaction://hlinksldjump"/>
            <a:extLst>
              <a:ext uri="{FF2B5EF4-FFF2-40B4-BE49-F238E27FC236}">
                <a16:creationId xmlns:a16="http://schemas.microsoft.com/office/drawing/2014/main" id="{5366FA62-A1E7-177A-462B-844B08EA54F5}"/>
              </a:ext>
            </a:extLst>
          </p:cNvPr>
          <p:cNvSpPr txBox="1"/>
          <p:nvPr/>
        </p:nvSpPr>
        <p:spPr>
          <a:xfrm>
            <a:off x="4758" y="4026969"/>
            <a:ext cx="3594988" cy="369332"/>
          </a:xfrm>
          <a:prstGeom prst="rect">
            <a:avLst/>
          </a:prstGeom>
          <a:solidFill>
            <a:srgbClr val="F8A633"/>
          </a:solidFill>
          <a:ln>
            <a:noFill/>
          </a:ln>
        </p:spPr>
        <p:txBody>
          <a:bodyPr wrap="square" rtlCol="0">
            <a:spAutoFit/>
          </a:bodyPr>
          <a:lstStyle/>
          <a:p>
            <a:pPr algn="r"/>
            <a:r>
              <a:rPr lang="es-ES">
                <a:solidFill>
                  <a:schemeClr val="bg1"/>
                </a:solidFill>
                <a:latin typeface="FRUTIGER LT 45 LIGHT" panose="02000503000000000000" pitchFamily="2" charset="0"/>
              </a:rPr>
              <a:t>EVP Plus</a:t>
            </a:r>
            <a:endParaRPr lang="en-MX">
              <a:solidFill>
                <a:schemeClr val="bg1"/>
              </a:solidFill>
              <a:latin typeface="FRUTIGER LT 45 LIGHT" panose="02000503000000000000" pitchFamily="2" charset="0"/>
            </a:endParaRPr>
          </a:p>
        </p:txBody>
      </p:sp>
      <p:sp>
        <p:nvSpPr>
          <p:cNvPr id="187" name="Feature 5">
            <a:hlinkClick r:id="rId11" action="ppaction://hlinksldjump"/>
            <a:extLst>
              <a:ext uri="{FF2B5EF4-FFF2-40B4-BE49-F238E27FC236}">
                <a16:creationId xmlns:a16="http://schemas.microsoft.com/office/drawing/2014/main" id="{0B33E742-DE53-2D85-DDE8-8D6DA00B2F0E}"/>
              </a:ext>
            </a:extLst>
          </p:cNvPr>
          <p:cNvSpPr txBox="1"/>
          <p:nvPr/>
        </p:nvSpPr>
        <p:spPr>
          <a:xfrm>
            <a:off x="4758" y="4443160"/>
            <a:ext cx="3594988" cy="369332"/>
          </a:xfrm>
          <a:prstGeom prst="rect">
            <a:avLst/>
          </a:prstGeom>
          <a:solidFill>
            <a:srgbClr val="F8A633"/>
          </a:solidFill>
          <a:ln>
            <a:noFill/>
          </a:ln>
        </p:spPr>
        <p:txBody>
          <a:bodyPr wrap="square" rtlCol="0">
            <a:spAutoFit/>
          </a:bodyPr>
          <a:lstStyle/>
          <a:p>
            <a:pPr algn="r"/>
            <a:r>
              <a:rPr lang="es-ES" err="1">
                <a:solidFill>
                  <a:schemeClr val="bg1"/>
                </a:solidFill>
                <a:latin typeface="FRUTIGER LT 45 LIGHT" panose="02000503000000000000" pitchFamily="2" charset="0"/>
              </a:rPr>
              <a:t>Bone</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Suppression</a:t>
            </a:r>
            <a:endParaRPr lang="en-MX">
              <a:solidFill>
                <a:schemeClr val="bg1"/>
              </a:solidFill>
              <a:latin typeface="FRUTIGER LT 45 LIGHT" panose="02000503000000000000" pitchFamily="2" charset="0"/>
            </a:endParaRPr>
          </a:p>
        </p:txBody>
      </p:sp>
      <p:sp>
        <p:nvSpPr>
          <p:cNvPr id="188" name="Feature 6">
            <a:hlinkClick r:id="rId12" action="ppaction://hlinksldjump"/>
            <a:extLst>
              <a:ext uri="{FF2B5EF4-FFF2-40B4-BE49-F238E27FC236}">
                <a16:creationId xmlns:a16="http://schemas.microsoft.com/office/drawing/2014/main" id="{64079300-C6B1-5761-178F-2E9E78D7C4F4}"/>
              </a:ext>
            </a:extLst>
          </p:cNvPr>
          <p:cNvSpPr txBox="1"/>
          <p:nvPr/>
        </p:nvSpPr>
        <p:spPr>
          <a:xfrm>
            <a:off x="4758" y="4859351"/>
            <a:ext cx="3594988" cy="369332"/>
          </a:xfrm>
          <a:prstGeom prst="rect">
            <a:avLst/>
          </a:prstGeom>
          <a:solidFill>
            <a:srgbClr val="F8A633"/>
          </a:solidFill>
          <a:ln>
            <a:noFill/>
          </a:ln>
        </p:spPr>
        <p:txBody>
          <a:bodyPr wrap="square" rtlCol="0">
            <a:spAutoFit/>
          </a:bodyPr>
          <a:lstStyle/>
          <a:p>
            <a:pPr algn="r"/>
            <a:r>
              <a:rPr lang="es-ES" err="1">
                <a:solidFill>
                  <a:schemeClr val="bg1"/>
                </a:solidFill>
                <a:latin typeface="FRUTIGER LT 45 LIGHT" panose="02000503000000000000" pitchFamily="2" charset="0"/>
              </a:rPr>
              <a:t>Tube</a:t>
            </a:r>
            <a:r>
              <a:rPr lang="es-ES">
                <a:solidFill>
                  <a:schemeClr val="bg1"/>
                </a:solidFill>
                <a:latin typeface="FRUTIGER LT 45 LIGHT" panose="02000503000000000000" pitchFamily="2" charset="0"/>
              </a:rPr>
              <a:t> and Line </a:t>
            </a:r>
            <a:r>
              <a:rPr lang="es-ES" err="1">
                <a:solidFill>
                  <a:schemeClr val="bg1"/>
                </a:solidFill>
                <a:latin typeface="FRUTIGER LT 45 LIGHT" panose="02000503000000000000" pitchFamily="2" charset="0"/>
              </a:rPr>
              <a:t>Enhancement</a:t>
            </a:r>
            <a:endParaRPr lang="en-MX">
              <a:solidFill>
                <a:schemeClr val="bg1"/>
              </a:solidFill>
              <a:latin typeface="FRUTIGER LT 45 LIGHT" panose="02000503000000000000" pitchFamily="2" charset="0"/>
            </a:endParaRPr>
          </a:p>
        </p:txBody>
      </p:sp>
      <p:sp>
        <p:nvSpPr>
          <p:cNvPr id="189" name="Feature 7">
            <a:hlinkClick r:id="rId13" action="ppaction://hlinksldjump"/>
            <a:extLst>
              <a:ext uri="{FF2B5EF4-FFF2-40B4-BE49-F238E27FC236}">
                <a16:creationId xmlns:a16="http://schemas.microsoft.com/office/drawing/2014/main" id="{B9775CF8-659C-01A3-C6C2-98EF56EA41DF}"/>
              </a:ext>
            </a:extLst>
          </p:cNvPr>
          <p:cNvSpPr txBox="1"/>
          <p:nvPr/>
        </p:nvSpPr>
        <p:spPr>
          <a:xfrm>
            <a:off x="4758" y="5275542"/>
            <a:ext cx="3594988" cy="369332"/>
          </a:xfrm>
          <a:prstGeom prst="rect">
            <a:avLst/>
          </a:prstGeom>
          <a:solidFill>
            <a:srgbClr val="F8A633"/>
          </a:solidFill>
          <a:ln>
            <a:noFill/>
          </a:ln>
        </p:spPr>
        <p:txBody>
          <a:bodyPr wrap="square" rtlCol="0">
            <a:spAutoFit/>
          </a:bodyPr>
          <a:lstStyle/>
          <a:p>
            <a:pPr algn="r"/>
            <a:r>
              <a:rPr lang="es-ES" err="1">
                <a:solidFill>
                  <a:schemeClr val="bg1"/>
                </a:solidFill>
                <a:latin typeface="FRUTIGER LT 45 LIGHT" panose="02000503000000000000" pitchFamily="2" charset="0"/>
              </a:rPr>
              <a:t>Pneumothorax</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Visualization</a:t>
            </a:r>
            <a:endParaRPr lang="en-MX">
              <a:solidFill>
                <a:schemeClr val="bg1"/>
              </a:solidFill>
              <a:latin typeface="FRUTIGER LT 45 LIGHT" panose="02000503000000000000" pitchFamily="2" charset="0"/>
            </a:endParaRPr>
          </a:p>
        </p:txBody>
      </p:sp>
      <p:sp>
        <p:nvSpPr>
          <p:cNvPr id="190" name="Feature 8">
            <a:hlinkClick r:id="rId14" action="ppaction://hlinksldjump"/>
            <a:extLst>
              <a:ext uri="{FF2B5EF4-FFF2-40B4-BE49-F238E27FC236}">
                <a16:creationId xmlns:a16="http://schemas.microsoft.com/office/drawing/2014/main" id="{99AFA3EA-A014-F966-5007-DFD012DAFAD9}"/>
              </a:ext>
            </a:extLst>
          </p:cNvPr>
          <p:cNvSpPr txBox="1"/>
          <p:nvPr/>
        </p:nvSpPr>
        <p:spPr>
          <a:xfrm>
            <a:off x="4758" y="5691733"/>
            <a:ext cx="3594988" cy="369332"/>
          </a:xfrm>
          <a:prstGeom prst="rect">
            <a:avLst/>
          </a:prstGeom>
          <a:solidFill>
            <a:srgbClr val="F8A633"/>
          </a:solidFill>
          <a:ln>
            <a:noFill/>
          </a:ln>
        </p:spPr>
        <p:txBody>
          <a:bodyPr wrap="square" rtlCol="0">
            <a:spAutoFit/>
          </a:bodyPr>
          <a:lstStyle/>
          <a:p>
            <a:pPr algn="r"/>
            <a:r>
              <a:rPr lang="es-ES" err="1">
                <a:solidFill>
                  <a:schemeClr val="bg1"/>
                </a:solidFill>
                <a:latin typeface="FRUTIGER LT 45 LIGHT" panose="02000503000000000000" pitchFamily="2" charset="0"/>
              </a:rPr>
              <a:t>SmartGrid</a:t>
            </a:r>
            <a:endParaRPr lang="en-MX">
              <a:solidFill>
                <a:schemeClr val="bg1"/>
              </a:solidFill>
              <a:latin typeface="FRUTIGER LT 45 LIGHT" panose="02000503000000000000" pitchFamily="2" charset="0"/>
            </a:endParaRPr>
          </a:p>
        </p:txBody>
      </p:sp>
      <p:sp>
        <p:nvSpPr>
          <p:cNvPr id="191" name="TextBox 190">
            <a:extLst>
              <a:ext uri="{FF2B5EF4-FFF2-40B4-BE49-F238E27FC236}">
                <a16:creationId xmlns:a16="http://schemas.microsoft.com/office/drawing/2014/main" id="{9BF20449-8B1E-BC2B-89BF-A2CC13FE9193}"/>
              </a:ext>
            </a:extLst>
          </p:cNvPr>
          <p:cNvSpPr txBox="1"/>
          <p:nvPr/>
        </p:nvSpPr>
        <p:spPr>
          <a:xfrm>
            <a:off x="2105408" y="3766904"/>
            <a:ext cx="1494338" cy="276999"/>
          </a:xfrm>
          <a:prstGeom prst="rect">
            <a:avLst/>
          </a:prstGeom>
          <a:noFill/>
        </p:spPr>
        <p:txBody>
          <a:bodyPr wrap="square" rtlCol="0">
            <a:spAutoFit/>
          </a:bodyPr>
          <a:lstStyle/>
          <a:p>
            <a:pPr algn="r"/>
            <a:r>
              <a:rPr lang="en-MX" sz="1200" b="1" dirty="0">
                <a:latin typeface="FRUTIGER LT 45 LIGHT" panose="02000503000000000000" pitchFamily="2" charset="0"/>
              </a:rPr>
              <a:t>Software</a:t>
            </a:r>
          </a:p>
        </p:txBody>
      </p:sp>
      <p:sp>
        <p:nvSpPr>
          <p:cNvPr id="192" name="TextBox 191">
            <a:extLst>
              <a:ext uri="{FF2B5EF4-FFF2-40B4-BE49-F238E27FC236}">
                <a16:creationId xmlns:a16="http://schemas.microsoft.com/office/drawing/2014/main" id="{6EBD14DB-EBD2-5379-2583-BE8784DBEA9F}"/>
              </a:ext>
            </a:extLst>
          </p:cNvPr>
          <p:cNvSpPr txBox="1"/>
          <p:nvPr/>
        </p:nvSpPr>
        <p:spPr>
          <a:xfrm>
            <a:off x="436993" y="3078028"/>
            <a:ext cx="3162753" cy="276999"/>
          </a:xfrm>
          <a:prstGeom prst="rect">
            <a:avLst/>
          </a:prstGeom>
          <a:noFill/>
        </p:spPr>
        <p:txBody>
          <a:bodyPr wrap="square" rtlCol="0">
            <a:spAutoFit/>
          </a:bodyPr>
          <a:lstStyle/>
          <a:p>
            <a:pPr algn="r"/>
            <a:r>
              <a:rPr lang="es-MX" sz="1200" b="1" dirty="0">
                <a:latin typeface="FRUTIGER LT 45 LIGHT" panose="02000503000000000000" pitchFamily="2" charset="0"/>
              </a:rPr>
              <a:t>Ve el DRX-Revolution en acción</a:t>
            </a:r>
            <a:endParaRPr lang="en-MX" sz="1200" b="1" dirty="0">
              <a:latin typeface="FRUTIGER LT 45 LIGHT" panose="02000503000000000000" pitchFamily="2" charset="0"/>
            </a:endParaRPr>
          </a:p>
        </p:txBody>
      </p:sp>
      <p:sp>
        <p:nvSpPr>
          <p:cNvPr id="193" name="Feature 8">
            <a:hlinkClick r:id="rId15" action="ppaction://hlinksldjump"/>
            <a:extLst>
              <a:ext uri="{FF2B5EF4-FFF2-40B4-BE49-F238E27FC236}">
                <a16:creationId xmlns:a16="http://schemas.microsoft.com/office/drawing/2014/main" id="{104CBBB1-4BD1-E999-D780-4803CC569E1C}"/>
              </a:ext>
            </a:extLst>
          </p:cNvPr>
          <p:cNvSpPr txBox="1"/>
          <p:nvPr/>
        </p:nvSpPr>
        <p:spPr>
          <a:xfrm>
            <a:off x="4758" y="6107924"/>
            <a:ext cx="3594988" cy="369332"/>
          </a:xfrm>
          <a:prstGeom prst="rect">
            <a:avLst/>
          </a:prstGeom>
          <a:solidFill>
            <a:srgbClr val="F8A633"/>
          </a:solidFill>
          <a:ln>
            <a:noFill/>
          </a:ln>
        </p:spPr>
        <p:txBody>
          <a:bodyPr wrap="square" rtlCol="0">
            <a:spAutoFit/>
          </a:bodyPr>
          <a:lstStyle/>
          <a:p>
            <a:pPr algn="r"/>
            <a:r>
              <a:rPr lang="en-US">
                <a:solidFill>
                  <a:schemeClr val="bg1"/>
                </a:solidFill>
                <a:latin typeface="FRUTIGER LT 45 LIGHT" panose="02000503000000000000" pitchFamily="2" charset="0"/>
              </a:rPr>
              <a:t>Smart Noise Cancellation</a:t>
            </a:r>
          </a:p>
        </p:txBody>
      </p:sp>
      <p:sp>
        <p:nvSpPr>
          <p:cNvPr id="194" name="Features 1">
            <a:hlinkClick r:id="rId16" action="ppaction://hlinksldjump"/>
            <a:extLst>
              <a:ext uri="{FF2B5EF4-FFF2-40B4-BE49-F238E27FC236}">
                <a16:creationId xmlns:a16="http://schemas.microsoft.com/office/drawing/2014/main" id="{37E48ACA-F664-DF97-F4D4-FDFD363CC481}"/>
              </a:ext>
            </a:extLst>
          </p:cNvPr>
          <p:cNvSpPr txBox="1"/>
          <p:nvPr/>
        </p:nvSpPr>
        <p:spPr>
          <a:xfrm>
            <a:off x="4758" y="1839408"/>
            <a:ext cx="3594988" cy="369332"/>
          </a:xfrm>
          <a:prstGeom prst="rect">
            <a:avLst/>
          </a:prstGeom>
          <a:solidFill>
            <a:schemeClr val="accent2">
              <a:lumMod val="75000"/>
            </a:schemeClr>
          </a:solidFill>
          <a:ln>
            <a:noFill/>
          </a:ln>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Mejoras</a:t>
            </a:r>
            <a:endPar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sp>
        <p:nvSpPr>
          <p:cNvPr id="205" name="Thank you Title">
            <a:extLst>
              <a:ext uri="{FF2B5EF4-FFF2-40B4-BE49-F238E27FC236}">
                <a16:creationId xmlns:a16="http://schemas.microsoft.com/office/drawing/2014/main" id="{ABE2F4FA-A98D-6A4F-D7B8-518054EB0368}"/>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206" name="Why Us picture">
            <a:extLst>
              <a:ext uri="{FF2B5EF4-FFF2-40B4-BE49-F238E27FC236}">
                <a16:creationId xmlns:a16="http://schemas.microsoft.com/office/drawing/2014/main" id="{5DC245EA-3A05-C60B-2067-32ECB4C5C2A1}"/>
              </a:ext>
            </a:extLst>
          </p:cNvPr>
          <p:cNvPicPr>
            <a:picLocks noChangeAspect="1"/>
          </p:cNvPicPr>
          <p:nvPr/>
        </p:nvPicPr>
        <p:blipFill>
          <a:blip r:embed="rId17"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207" name="Our Portafolio text box">
            <a:extLst>
              <a:ext uri="{FF2B5EF4-FFF2-40B4-BE49-F238E27FC236}">
                <a16:creationId xmlns:a16="http://schemas.microsoft.com/office/drawing/2014/main" id="{DB92F586-5DB6-8B60-7FFB-8A5F09E10A1A}"/>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209" name="Medical Imaging Title">
            <a:extLst>
              <a:ext uri="{FF2B5EF4-FFF2-40B4-BE49-F238E27FC236}">
                <a16:creationId xmlns:a16="http://schemas.microsoft.com/office/drawing/2014/main" id="{8750E8B9-F4E8-CA50-0FBC-29652F9B96F6}"/>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210" name="We Care Text">
            <a:extLst>
              <a:ext uri="{FF2B5EF4-FFF2-40B4-BE49-F238E27FC236}">
                <a16:creationId xmlns:a16="http://schemas.microsoft.com/office/drawing/2014/main" id="{2C2B5255-6EAC-EA59-5B29-A3C82D37AD17}"/>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211" name="Thank you image">
            <a:extLst>
              <a:ext uri="{FF2B5EF4-FFF2-40B4-BE49-F238E27FC236}">
                <a16:creationId xmlns:a16="http://schemas.microsoft.com/office/drawing/2014/main" id="{45A003B3-DCEA-9C37-D0B8-6FDCAD38859D}"/>
              </a:ext>
            </a:extLst>
          </p:cNvPr>
          <p:cNvPicPr>
            <a:picLocks noChangeAspect="1"/>
          </p:cNvPicPr>
          <p:nvPr/>
        </p:nvPicPr>
        <p:blipFill>
          <a:blip r:embed="rId18"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212" name="PRINTING">
            <a:extLst>
              <a:ext uri="{FF2B5EF4-FFF2-40B4-BE49-F238E27FC236}">
                <a16:creationId xmlns:a16="http://schemas.microsoft.com/office/drawing/2014/main" id="{9D3B4C56-A532-BEC9-7DA9-6DFC570B6954}"/>
              </a:ext>
            </a:extLst>
          </p:cNvPr>
          <p:cNvGrpSpPr/>
          <p:nvPr/>
        </p:nvGrpSpPr>
        <p:grpSpPr>
          <a:xfrm>
            <a:off x="-4150933" y="4208655"/>
            <a:ext cx="2263350" cy="1982042"/>
            <a:chOff x="9691837" y="4522498"/>
            <a:chExt cx="2263350" cy="1982042"/>
          </a:xfrm>
        </p:grpSpPr>
        <p:sp>
          <p:nvSpPr>
            <p:cNvPr id="213" name="Rectangulo Printing">
              <a:hlinkClick r:id="rId19" action="ppaction://hlinksldjump"/>
              <a:extLst>
                <a:ext uri="{FF2B5EF4-FFF2-40B4-BE49-F238E27FC236}">
                  <a16:creationId xmlns:a16="http://schemas.microsoft.com/office/drawing/2014/main" id="{1A17C965-37DE-0173-8E53-CF3EC8EB1E67}"/>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14" name="TextBox Printing">
              <a:hlinkClick r:id="rId19" action="ppaction://hlinksldjump"/>
              <a:extLst>
                <a:ext uri="{FF2B5EF4-FFF2-40B4-BE49-F238E27FC236}">
                  <a16:creationId xmlns:a16="http://schemas.microsoft.com/office/drawing/2014/main" id="{2864D97F-526D-82A3-714A-F659163E6EFB}"/>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215" name="Prodcut image 5950">
              <a:hlinkClick r:id="rId19" action="ppaction://hlinksldjump"/>
              <a:extLst>
                <a:ext uri="{FF2B5EF4-FFF2-40B4-BE49-F238E27FC236}">
                  <a16:creationId xmlns:a16="http://schemas.microsoft.com/office/drawing/2014/main" id="{DD3D5AF5-366C-B232-1CE0-686964D56286}"/>
                </a:ext>
              </a:extLst>
            </p:cNvPr>
            <p:cNvPicPr>
              <a:picLocks noChangeAspect="1" noChangeArrowheads="1"/>
            </p:cNvPicPr>
            <p:nvPr/>
          </p:nvPicPr>
          <p:blipFill>
            <a:blip r:embed="rId20"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216" name="Vita Flex">
              <a:hlinkClick r:id="rId19" action="ppaction://hlinksldjump"/>
              <a:extLst>
                <a:ext uri="{FF2B5EF4-FFF2-40B4-BE49-F238E27FC236}">
                  <a16:creationId xmlns:a16="http://schemas.microsoft.com/office/drawing/2014/main" id="{A1A5225D-DFBF-E541-2244-890E154803A8}"/>
                </a:ext>
              </a:extLst>
            </p:cNvPr>
            <p:cNvPicPr>
              <a:picLocks noChangeAspect="1"/>
            </p:cNvPicPr>
            <p:nvPr/>
          </p:nvPicPr>
          <p:blipFill>
            <a:blip r:embed="rId21"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221" name="RISE">
            <a:extLst>
              <a:ext uri="{FF2B5EF4-FFF2-40B4-BE49-F238E27FC236}">
                <a16:creationId xmlns:a16="http://schemas.microsoft.com/office/drawing/2014/main" id="{7D570968-F9CB-1E14-841F-2D9D2EF1CD94}"/>
              </a:ext>
            </a:extLst>
          </p:cNvPr>
          <p:cNvGrpSpPr/>
          <p:nvPr/>
        </p:nvGrpSpPr>
        <p:grpSpPr>
          <a:xfrm>
            <a:off x="-11285110" y="4208655"/>
            <a:ext cx="2042338" cy="1982042"/>
            <a:chOff x="3870208" y="4306822"/>
            <a:chExt cx="2042338" cy="1982042"/>
          </a:xfrm>
        </p:grpSpPr>
        <p:grpSp>
          <p:nvGrpSpPr>
            <p:cNvPr id="222" name="RISE">
              <a:extLst>
                <a:ext uri="{FF2B5EF4-FFF2-40B4-BE49-F238E27FC236}">
                  <a16:creationId xmlns:a16="http://schemas.microsoft.com/office/drawing/2014/main" id="{ADE2A898-00B6-B0A6-16DB-6FDF49BDFE91}"/>
                </a:ext>
              </a:extLst>
            </p:cNvPr>
            <p:cNvGrpSpPr/>
            <p:nvPr/>
          </p:nvGrpSpPr>
          <p:grpSpPr>
            <a:xfrm>
              <a:off x="3870208" y="4306822"/>
              <a:ext cx="2042338" cy="1982042"/>
              <a:chOff x="2933238" y="4372963"/>
              <a:chExt cx="2042338" cy="1982042"/>
            </a:xfrm>
          </p:grpSpPr>
          <p:sp>
            <p:nvSpPr>
              <p:cNvPr id="224" name="Rectangulo Rise">
                <a:hlinkClick r:id="rId22" action="ppaction://hlinksldjump"/>
                <a:extLst>
                  <a:ext uri="{FF2B5EF4-FFF2-40B4-BE49-F238E27FC236}">
                    <a16:creationId xmlns:a16="http://schemas.microsoft.com/office/drawing/2014/main" id="{2E63C342-DF6A-E2E0-87D6-6603CC48F541}"/>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25" name="TextBox Rise">
                <a:hlinkClick r:id="rId22" action="ppaction://hlinksldjump"/>
                <a:extLst>
                  <a:ext uri="{FF2B5EF4-FFF2-40B4-BE49-F238E27FC236}">
                    <a16:creationId xmlns:a16="http://schemas.microsoft.com/office/drawing/2014/main" id="{A23E49C2-F72F-45DC-39DA-A5C14B527ACA}"/>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223" name="Picture 222">
              <a:hlinkClick r:id="rId22" action="ppaction://hlinksldjump"/>
              <a:extLst>
                <a:ext uri="{FF2B5EF4-FFF2-40B4-BE49-F238E27FC236}">
                  <a16:creationId xmlns:a16="http://schemas.microsoft.com/office/drawing/2014/main" id="{B1B06119-3A21-269A-87F3-C79052B3DEFF}"/>
                </a:ext>
              </a:extLst>
            </p:cNvPr>
            <p:cNvPicPr>
              <a:picLocks noChangeAspect="1"/>
            </p:cNvPicPr>
            <p:nvPr/>
          </p:nvPicPr>
          <p:blipFill>
            <a:blip r:embed="rId23"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226" name="REVOLUTION">
            <a:extLst>
              <a:ext uri="{FF2B5EF4-FFF2-40B4-BE49-F238E27FC236}">
                <a16:creationId xmlns:a16="http://schemas.microsoft.com/office/drawing/2014/main" id="{080053FA-BD56-15C9-BD87-9C2108C2AE7B}"/>
              </a:ext>
            </a:extLst>
          </p:cNvPr>
          <p:cNvGrpSpPr/>
          <p:nvPr/>
        </p:nvGrpSpPr>
        <p:grpSpPr>
          <a:xfrm>
            <a:off x="-14975241" y="4203612"/>
            <a:ext cx="2062983" cy="1992129"/>
            <a:chOff x="612262" y="4383050"/>
            <a:chExt cx="2062983" cy="1992129"/>
          </a:xfrm>
        </p:grpSpPr>
        <p:sp>
          <p:nvSpPr>
            <p:cNvPr id="227" name="Rectangulo Revolution">
              <a:hlinkClick r:id="rId24" action="ppaction://hlinksldjump"/>
              <a:extLst>
                <a:ext uri="{FF2B5EF4-FFF2-40B4-BE49-F238E27FC236}">
                  <a16:creationId xmlns:a16="http://schemas.microsoft.com/office/drawing/2014/main" id="{A83176AE-4E5C-C792-ED09-C798A439638F}"/>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228" name="Prodcut image Revolution">
              <a:hlinkClick r:id="rId24" action="ppaction://hlinksldjump"/>
              <a:extLst>
                <a:ext uri="{FF2B5EF4-FFF2-40B4-BE49-F238E27FC236}">
                  <a16:creationId xmlns:a16="http://schemas.microsoft.com/office/drawing/2014/main" id="{F6642D29-9339-B222-E908-AD1EC06B0AB5}"/>
                </a:ext>
              </a:extLst>
            </p:cNvPr>
            <p:cNvPicPr>
              <a:picLocks noChangeAspect="1"/>
            </p:cNvPicPr>
            <p:nvPr/>
          </p:nvPicPr>
          <p:blipFill>
            <a:blip r:embed="rId25"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229" name="TextBox Revolution">
              <a:hlinkClick r:id="rId24" action="ppaction://hlinksldjump"/>
              <a:extLst>
                <a:ext uri="{FF2B5EF4-FFF2-40B4-BE49-F238E27FC236}">
                  <a16:creationId xmlns:a16="http://schemas.microsoft.com/office/drawing/2014/main" id="{AEB87290-18A1-2242-AC6B-8F5AA3C00FA3}"/>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230" name="EXCEL">
            <a:extLst>
              <a:ext uri="{FF2B5EF4-FFF2-40B4-BE49-F238E27FC236}">
                <a16:creationId xmlns:a16="http://schemas.microsoft.com/office/drawing/2014/main" id="{438A24E4-7DD1-58FD-C717-8179DE6D50D4}"/>
              </a:ext>
            </a:extLst>
          </p:cNvPr>
          <p:cNvGrpSpPr/>
          <p:nvPr/>
        </p:nvGrpSpPr>
        <p:grpSpPr>
          <a:xfrm>
            <a:off x="26541013" y="1885505"/>
            <a:ext cx="2057103" cy="1982042"/>
            <a:chOff x="9706418" y="2036246"/>
            <a:chExt cx="2057103" cy="1982042"/>
          </a:xfrm>
        </p:grpSpPr>
        <p:sp>
          <p:nvSpPr>
            <p:cNvPr id="231" name="Rectangulo Excel">
              <a:hlinkClick r:id="rId26" action="ppaction://hlinksldjump"/>
              <a:extLst>
                <a:ext uri="{FF2B5EF4-FFF2-40B4-BE49-F238E27FC236}">
                  <a16:creationId xmlns:a16="http://schemas.microsoft.com/office/drawing/2014/main" id="{9DD5AE38-59BB-CBFB-8D6D-FFDB00591A9F}"/>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32" name="TextBox Excel">
              <a:hlinkClick r:id="rId26" action="ppaction://hlinksldjump"/>
              <a:extLst>
                <a:ext uri="{FF2B5EF4-FFF2-40B4-BE49-F238E27FC236}">
                  <a16:creationId xmlns:a16="http://schemas.microsoft.com/office/drawing/2014/main" id="{F79E8E6B-71ED-8245-5954-99B4DFFFF305}"/>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233" name="Product image Excel">
              <a:hlinkClick r:id="rId26" action="ppaction://hlinksldjump"/>
              <a:extLst>
                <a:ext uri="{FF2B5EF4-FFF2-40B4-BE49-F238E27FC236}">
                  <a16:creationId xmlns:a16="http://schemas.microsoft.com/office/drawing/2014/main" id="{97EA88CA-B7BE-0F51-89B8-792B412CCB3E}"/>
                </a:ext>
              </a:extLst>
            </p:cNvPr>
            <p:cNvPicPr>
              <a:picLocks noChangeAspect="1"/>
            </p:cNvPicPr>
            <p:nvPr/>
          </p:nvPicPr>
          <p:blipFill>
            <a:blip r:embed="rId27"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234" name="COMPAS OTC">
            <a:extLst>
              <a:ext uri="{FF2B5EF4-FFF2-40B4-BE49-F238E27FC236}">
                <a16:creationId xmlns:a16="http://schemas.microsoft.com/office/drawing/2014/main" id="{6D4B14F2-5EA9-4AE8-EBB8-B4DE8A23CC92}"/>
              </a:ext>
            </a:extLst>
          </p:cNvPr>
          <p:cNvGrpSpPr/>
          <p:nvPr/>
        </p:nvGrpSpPr>
        <p:grpSpPr>
          <a:xfrm>
            <a:off x="22389051" y="1885505"/>
            <a:ext cx="2042338" cy="1982042"/>
            <a:chOff x="5078285" y="2036246"/>
            <a:chExt cx="2042338" cy="1982042"/>
          </a:xfrm>
        </p:grpSpPr>
        <p:sp>
          <p:nvSpPr>
            <p:cNvPr id="235" name="Rectangulo Compas OTC">
              <a:hlinkClick r:id="rId28" action="ppaction://hlinksldjump"/>
              <a:extLst>
                <a:ext uri="{FF2B5EF4-FFF2-40B4-BE49-F238E27FC236}">
                  <a16:creationId xmlns:a16="http://schemas.microsoft.com/office/drawing/2014/main" id="{61E913E8-F9C4-C889-DDC6-D26FD60B56A8}"/>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36" name="TextBox Compass OTC">
              <a:hlinkClick r:id="rId28" action="ppaction://hlinksldjump"/>
              <a:extLst>
                <a:ext uri="{FF2B5EF4-FFF2-40B4-BE49-F238E27FC236}">
                  <a16:creationId xmlns:a16="http://schemas.microsoft.com/office/drawing/2014/main" id="{EB1BD889-1E6C-D0E4-7E57-05DF022F462D}"/>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237" name="Product image Compass OTC">
              <a:hlinkClick r:id="rId28" action="ppaction://hlinksldjump"/>
              <a:extLst>
                <a:ext uri="{FF2B5EF4-FFF2-40B4-BE49-F238E27FC236}">
                  <a16:creationId xmlns:a16="http://schemas.microsoft.com/office/drawing/2014/main" id="{7D3B9F33-310E-FDB7-9DE6-2E8B01C26389}"/>
                </a:ext>
              </a:extLst>
            </p:cNvPr>
            <p:cNvPicPr>
              <a:picLocks noChangeAspect="1"/>
            </p:cNvPicPr>
            <p:nvPr/>
          </p:nvPicPr>
          <p:blipFill rotWithShape="1">
            <a:blip r:embed="rId29"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238" name="COMPASS FMT">
            <a:extLst>
              <a:ext uri="{FF2B5EF4-FFF2-40B4-BE49-F238E27FC236}">
                <a16:creationId xmlns:a16="http://schemas.microsoft.com/office/drawing/2014/main" id="{47FCF40E-8A1A-3654-2E4E-0028530EB2F3}"/>
              </a:ext>
            </a:extLst>
          </p:cNvPr>
          <p:cNvGrpSpPr/>
          <p:nvPr/>
        </p:nvGrpSpPr>
        <p:grpSpPr>
          <a:xfrm>
            <a:off x="18200403" y="1885505"/>
            <a:ext cx="2042338" cy="1982042"/>
            <a:chOff x="2774521" y="2046333"/>
            <a:chExt cx="2042338" cy="1982042"/>
          </a:xfrm>
        </p:grpSpPr>
        <p:grpSp>
          <p:nvGrpSpPr>
            <p:cNvPr id="239" name="Group 238">
              <a:extLst>
                <a:ext uri="{FF2B5EF4-FFF2-40B4-BE49-F238E27FC236}">
                  <a16:creationId xmlns:a16="http://schemas.microsoft.com/office/drawing/2014/main" id="{8202A0A7-5541-DEDE-1C09-DA27A885472E}"/>
                </a:ext>
              </a:extLst>
            </p:cNvPr>
            <p:cNvGrpSpPr/>
            <p:nvPr/>
          </p:nvGrpSpPr>
          <p:grpSpPr>
            <a:xfrm>
              <a:off x="2774521" y="2046333"/>
              <a:ext cx="2042338" cy="1982042"/>
              <a:chOff x="2774521" y="2046333"/>
              <a:chExt cx="2042338" cy="1982042"/>
            </a:xfrm>
          </p:grpSpPr>
          <p:sp>
            <p:nvSpPr>
              <p:cNvPr id="241" name="Rectangulo Horizon">
                <a:hlinkClick r:id="rId30" action="ppaction://hlinksldjump"/>
                <a:extLst>
                  <a:ext uri="{FF2B5EF4-FFF2-40B4-BE49-F238E27FC236}">
                    <a16:creationId xmlns:a16="http://schemas.microsoft.com/office/drawing/2014/main" id="{C4D26A25-3DA7-3446-2AC0-A72011879ED3}"/>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42" name="TextBox Compass FMT">
                <a:hlinkClick r:id="rId30" action="ppaction://hlinksldjump"/>
                <a:extLst>
                  <a:ext uri="{FF2B5EF4-FFF2-40B4-BE49-F238E27FC236}">
                    <a16:creationId xmlns:a16="http://schemas.microsoft.com/office/drawing/2014/main" id="{E54D7F58-2BAF-9CCE-DF3E-19FA2FB9A4A2}"/>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240" name="Picture 239">
              <a:hlinkClick r:id="rId30" action="ppaction://hlinksldjump"/>
              <a:extLst>
                <a:ext uri="{FF2B5EF4-FFF2-40B4-BE49-F238E27FC236}">
                  <a16:creationId xmlns:a16="http://schemas.microsoft.com/office/drawing/2014/main" id="{7E54B316-BFC0-B64F-DFC5-7D016E3C80F5}"/>
                </a:ext>
              </a:extLst>
            </p:cNvPr>
            <p:cNvPicPr>
              <a:picLocks noChangeAspect="1"/>
            </p:cNvPicPr>
            <p:nvPr/>
          </p:nvPicPr>
          <p:blipFill rotWithShape="1">
            <a:blip r:embed="rId31"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243" name="HORIZON">
            <a:extLst>
              <a:ext uri="{FF2B5EF4-FFF2-40B4-BE49-F238E27FC236}">
                <a16:creationId xmlns:a16="http://schemas.microsoft.com/office/drawing/2014/main" id="{8E3D2072-D436-5DEB-063D-AEED6FB58458}"/>
              </a:ext>
            </a:extLst>
          </p:cNvPr>
          <p:cNvGrpSpPr/>
          <p:nvPr/>
        </p:nvGrpSpPr>
        <p:grpSpPr>
          <a:xfrm>
            <a:off x="14110573" y="1885505"/>
            <a:ext cx="2062983" cy="1982042"/>
            <a:chOff x="443243" y="2046333"/>
            <a:chExt cx="2062983" cy="1982042"/>
          </a:xfrm>
        </p:grpSpPr>
        <p:sp>
          <p:nvSpPr>
            <p:cNvPr id="244" name="Rectangulo Horizon">
              <a:hlinkClick r:id="rId32" action="ppaction://hlinksldjump"/>
              <a:extLst>
                <a:ext uri="{FF2B5EF4-FFF2-40B4-BE49-F238E27FC236}">
                  <a16:creationId xmlns:a16="http://schemas.microsoft.com/office/drawing/2014/main" id="{CB8DD5E1-1B78-A94C-1BC0-D8DC96BAFF31}"/>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45" name="TextBox Horizon">
              <a:hlinkClick r:id="rId32" action="ppaction://hlinksldjump"/>
              <a:extLst>
                <a:ext uri="{FF2B5EF4-FFF2-40B4-BE49-F238E27FC236}">
                  <a16:creationId xmlns:a16="http://schemas.microsoft.com/office/drawing/2014/main" id="{AC7170EF-D1BF-A720-EC32-3BD6519AAA99}"/>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246" name="Product image Horizon">
              <a:hlinkClick r:id="rId32" action="ppaction://hlinksldjump"/>
              <a:extLst>
                <a:ext uri="{FF2B5EF4-FFF2-40B4-BE49-F238E27FC236}">
                  <a16:creationId xmlns:a16="http://schemas.microsoft.com/office/drawing/2014/main" id="{4949F931-5334-DB7A-3089-0D2A0B3A4BB3}"/>
                </a:ext>
              </a:extLst>
            </p:cNvPr>
            <p:cNvPicPr>
              <a:picLocks noChangeAspect="1"/>
            </p:cNvPicPr>
            <p:nvPr/>
          </p:nvPicPr>
          <p:blipFill rotWithShape="1">
            <a:blip r:embed="rId33"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grpSp>
        <p:nvGrpSpPr>
          <p:cNvPr id="247" name="Tech Specs Height">
            <a:extLst>
              <a:ext uri="{FF2B5EF4-FFF2-40B4-BE49-F238E27FC236}">
                <a16:creationId xmlns:a16="http://schemas.microsoft.com/office/drawing/2014/main" id="{71BCE8DF-9854-612D-7E86-FB46D302F065}"/>
              </a:ext>
            </a:extLst>
          </p:cNvPr>
          <p:cNvGrpSpPr/>
          <p:nvPr/>
        </p:nvGrpSpPr>
        <p:grpSpPr>
          <a:xfrm>
            <a:off x="-5313684" y="2332673"/>
            <a:ext cx="3897673" cy="338554"/>
            <a:chOff x="-20593" y="2332673"/>
            <a:chExt cx="3897673" cy="338554"/>
          </a:xfrm>
        </p:grpSpPr>
        <p:sp>
          <p:nvSpPr>
            <p:cNvPr id="248" name="TextBox 247">
              <a:hlinkClick r:id="rId34" action="ppaction://hlinksldjump"/>
              <a:extLst>
                <a:ext uri="{FF2B5EF4-FFF2-40B4-BE49-F238E27FC236}">
                  <a16:creationId xmlns:a16="http://schemas.microsoft.com/office/drawing/2014/main" id="{7FCD0CE1-2910-6F13-9291-C98F407BE8A8}"/>
                </a:ext>
              </a:extLst>
            </p:cNvPr>
            <p:cNvSpPr txBox="1"/>
            <p:nvPr/>
          </p:nvSpPr>
          <p:spPr>
            <a:xfrm>
              <a:off x="2105234" y="2332673"/>
              <a:ext cx="1771846"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Altura</a:t>
              </a:r>
            </a:p>
          </p:txBody>
        </p:sp>
        <p:sp>
          <p:nvSpPr>
            <p:cNvPr id="249" name="TextBox 248">
              <a:extLst>
                <a:ext uri="{FF2B5EF4-FFF2-40B4-BE49-F238E27FC236}">
                  <a16:creationId xmlns:a16="http://schemas.microsoft.com/office/drawing/2014/main" id="{4E6073A1-0652-4CD5-BCC3-470EEA9D2A61}"/>
                </a:ext>
              </a:extLst>
            </p:cNvPr>
            <p:cNvSpPr txBox="1"/>
            <p:nvPr/>
          </p:nvSpPr>
          <p:spPr>
            <a:xfrm>
              <a:off x="-20593" y="2332673"/>
              <a:ext cx="2088262"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54.72 - 81.00 in</a:t>
              </a:r>
            </a:p>
          </p:txBody>
        </p:sp>
      </p:grpSp>
      <p:grpSp>
        <p:nvGrpSpPr>
          <p:cNvPr id="250" name="Tech Specs Arm">
            <a:extLst>
              <a:ext uri="{FF2B5EF4-FFF2-40B4-BE49-F238E27FC236}">
                <a16:creationId xmlns:a16="http://schemas.microsoft.com/office/drawing/2014/main" id="{197B2609-9059-15FE-8E8F-314F8C6AA176}"/>
              </a:ext>
            </a:extLst>
          </p:cNvPr>
          <p:cNvGrpSpPr/>
          <p:nvPr/>
        </p:nvGrpSpPr>
        <p:grpSpPr>
          <a:xfrm>
            <a:off x="-5608319" y="2786640"/>
            <a:ext cx="4213513" cy="338554"/>
            <a:chOff x="-20593" y="2786640"/>
            <a:chExt cx="4213513" cy="338554"/>
          </a:xfrm>
        </p:grpSpPr>
        <p:sp>
          <p:nvSpPr>
            <p:cNvPr id="251" name="TextBox 250">
              <a:hlinkClick r:id="rId35" action="ppaction://hlinksldjump"/>
              <a:extLst>
                <a:ext uri="{FF2B5EF4-FFF2-40B4-BE49-F238E27FC236}">
                  <a16:creationId xmlns:a16="http://schemas.microsoft.com/office/drawing/2014/main" id="{7FEB2DDE-A7F4-D4F3-ED1C-6477C14C3F72}"/>
                </a:ext>
              </a:extLst>
            </p:cNvPr>
            <p:cNvSpPr txBox="1"/>
            <p:nvPr/>
          </p:nvSpPr>
          <p:spPr>
            <a:xfrm>
              <a:off x="2105234" y="2786640"/>
              <a:ext cx="2087686"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Extensión del brazo</a:t>
              </a:r>
            </a:p>
          </p:txBody>
        </p:sp>
        <p:sp>
          <p:nvSpPr>
            <p:cNvPr id="252" name="TextBox 251">
              <a:extLst>
                <a:ext uri="{FF2B5EF4-FFF2-40B4-BE49-F238E27FC236}">
                  <a16:creationId xmlns:a16="http://schemas.microsoft.com/office/drawing/2014/main" id="{7D26FB88-F2E4-2190-355B-825A9FFD6378}"/>
                </a:ext>
              </a:extLst>
            </p:cNvPr>
            <p:cNvSpPr txBox="1"/>
            <p:nvPr/>
          </p:nvSpPr>
          <p:spPr>
            <a:xfrm>
              <a:off x="-20593" y="2786640"/>
              <a:ext cx="2088261"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52.8 in</a:t>
              </a:r>
            </a:p>
          </p:txBody>
        </p:sp>
      </p:grpSp>
      <p:sp>
        <p:nvSpPr>
          <p:cNvPr id="253" name="Subtitle Tech Specs">
            <a:extLst>
              <a:ext uri="{FF2B5EF4-FFF2-40B4-BE49-F238E27FC236}">
                <a16:creationId xmlns:a16="http://schemas.microsoft.com/office/drawing/2014/main" id="{3629D357-9597-F357-B07C-3B8364DFD780}"/>
              </a:ext>
            </a:extLst>
          </p:cNvPr>
          <p:cNvSpPr txBox="1"/>
          <p:nvPr/>
        </p:nvSpPr>
        <p:spPr>
          <a:xfrm>
            <a:off x="-3204446" y="1841615"/>
            <a:ext cx="2633726" cy="307777"/>
          </a:xfrm>
          <a:prstGeom prst="rect">
            <a:avLst/>
          </a:prstGeom>
          <a:noFill/>
        </p:spPr>
        <p:txBody>
          <a:bodyPr wrap="square" rtlCol="0">
            <a:spAutoFit/>
          </a:bodyPr>
          <a:lstStyle/>
          <a:p>
            <a:r>
              <a:rPr lang="es-MX" sz="1400" dirty="0">
                <a:solidFill>
                  <a:srgbClr val="F47F26"/>
                </a:solidFill>
                <a:latin typeface="FRUTIGER LT 45 LIGHT" panose="02000503000000000000" pitchFamily="2" charset="0"/>
              </a:rPr>
              <a:t>Especificaciones Técnicas</a:t>
            </a:r>
          </a:p>
        </p:txBody>
      </p:sp>
      <p:sp>
        <p:nvSpPr>
          <p:cNvPr id="254" name="Subtitle Benefits">
            <a:extLst>
              <a:ext uri="{FF2B5EF4-FFF2-40B4-BE49-F238E27FC236}">
                <a16:creationId xmlns:a16="http://schemas.microsoft.com/office/drawing/2014/main" id="{20F5D625-E152-EE5C-E46A-D3CF4F0C2925}"/>
              </a:ext>
            </a:extLst>
          </p:cNvPr>
          <p:cNvSpPr txBox="1"/>
          <p:nvPr/>
        </p:nvSpPr>
        <p:spPr>
          <a:xfrm>
            <a:off x="-3878210" y="1488026"/>
            <a:ext cx="2716832" cy="400110"/>
          </a:xfrm>
          <a:prstGeom prst="rect">
            <a:avLst/>
          </a:prstGeom>
          <a:noFill/>
        </p:spPr>
        <p:txBody>
          <a:bodyPr wrap="square" rtlCol="0">
            <a:spAutoFit/>
          </a:bodyPr>
          <a:lstStyle/>
          <a:p>
            <a:pPr algn="ctr"/>
            <a:r>
              <a:rPr lang="es-MX" sz="2000">
                <a:solidFill>
                  <a:srgbClr val="F68025"/>
                </a:solidFill>
                <a:latin typeface="FRUTIGER LT 45 LIGHT" panose="02000503000000000000" pitchFamily="2" charset="0"/>
              </a:rPr>
              <a:t>Beneficios</a:t>
            </a:r>
          </a:p>
        </p:txBody>
      </p:sp>
      <p:sp>
        <p:nvSpPr>
          <p:cNvPr id="255" name="Subtitle Photo Gallery">
            <a:extLst>
              <a:ext uri="{FF2B5EF4-FFF2-40B4-BE49-F238E27FC236}">
                <a16:creationId xmlns:a16="http://schemas.microsoft.com/office/drawing/2014/main" id="{4174C754-854D-B7AE-FC80-F8B8E5FC190B}"/>
              </a:ext>
            </a:extLst>
          </p:cNvPr>
          <p:cNvSpPr txBox="1"/>
          <p:nvPr/>
        </p:nvSpPr>
        <p:spPr>
          <a:xfrm>
            <a:off x="14131697" y="590549"/>
            <a:ext cx="3786875"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256" name="Subtitle Fun Fact">
            <a:extLst>
              <a:ext uri="{FF2B5EF4-FFF2-40B4-BE49-F238E27FC236}">
                <a16:creationId xmlns:a16="http://schemas.microsoft.com/office/drawing/2014/main" id="{EF1435BD-DAC1-1177-32FB-861D144C1591}"/>
              </a:ext>
            </a:extLst>
          </p:cNvPr>
          <p:cNvSpPr txBox="1"/>
          <p:nvPr/>
        </p:nvSpPr>
        <p:spPr>
          <a:xfrm>
            <a:off x="-4450204" y="974752"/>
            <a:ext cx="3247793" cy="523220"/>
          </a:xfrm>
          <a:prstGeom prst="rect">
            <a:avLst/>
          </a:prstGeom>
          <a:noFill/>
        </p:spPr>
        <p:txBody>
          <a:bodyPr wrap="square" rtlCol="0">
            <a:spAutoFit/>
          </a:bodyPr>
          <a:lstStyle/>
          <a:p>
            <a:pPr algn="r"/>
            <a:r>
              <a:rPr lang="en-US" sz="2800" dirty="0">
                <a:latin typeface="FRUTIGER LT 45 LIGHT" panose="02000503000000000000" pitchFamily="2" charset="0"/>
              </a:rPr>
              <a:t>Dato Curioso</a:t>
            </a:r>
          </a:p>
        </p:txBody>
      </p:sp>
      <p:sp>
        <p:nvSpPr>
          <p:cNvPr id="257" name="Subtitle Detector Compatibility">
            <a:extLst>
              <a:ext uri="{FF2B5EF4-FFF2-40B4-BE49-F238E27FC236}">
                <a16:creationId xmlns:a16="http://schemas.microsoft.com/office/drawing/2014/main" id="{5693B112-2F8C-34D8-0718-DDF8C70E5109}"/>
              </a:ext>
            </a:extLst>
          </p:cNvPr>
          <p:cNvSpPr txBox="1"/>
          <p:nvPr/>
        </p:nvSpPr>
        <p:spPr>
          <a:xfrm>
            <a:off x="14131697" y="293024"/>
            <a:ext cx="4772896"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Compatibilidad de Detectores</a:t>
            </a:r>
          </a:p>
        </p:txBody>
      </p:sp>
      <p:sp>
        <p:nvSpPr>
          <p:cNvPr id="258" name="Data 260">
            <a:extLst>
              <a:ext uri="{FF2B5EF4-FFF2-40B4-BE49-F238E27FC236}">
                <a16:creationId xmlns:a16="http://schemas.microsoft.com/office/drawing/2014/main" id="{2856EEAD-0DF3-6B7D-9F5F-47E714D71CA6}"/>
              </a:ext>
            </a:extLst>
          </p:cNvPr>
          <p:cNvSpPr/>
          <p:nvPr/>
        </p:nvSpPr>
        <p:spPr>
          <a:xfrm flipH="1">
            <a:off x="8081856" y="1497972"/>
            <a:ext cx="4114801" cy="729248"/>
          </a:xfrm>
          <a:custGeom>
            <a:avLst/>
            <a:gdLst>
              <a:gd name="connsiteX0" fmla="*/ 0 w 10000"/>
              <a:gd name="connsiteY0" fmla="*/ 10000 h 10000"/>
              <a:gd name="connsiteX1" fmla="*/ 2000 w 10000"/>
              <a:gd name="connsiteY1" fmla="*/ 0 h 10000"/>
              <a:gd name="connsiteX2" fmla="*/ 10000 w 10000"/>
              <a:gd name="connsiteY2" fmla="*/ 0 h 10000"/>
              <a:gd name="connsiteX3" fmla="*/ 8000 w 10000"/>
              <a:gd name="connsiteY3" fmla="*/ 10000 h 10000"/>
              <a:gd name="connsiteX4" fmla="*/ 0 w 10000"/>
              <a:gd name="connsiteY4" fmla="*/ 10000 h 10000"/>
              <a:gd name="connsiteX0" fmla="*/ 0 w 10000"/>
              <a:gd name="connsiteY0" fmla="*/ 10000 h 10000"/>
              <a:gd name="connsiteX1" fmla="*/ 1392 w 10000"/>
              <a:gd name="connsiteY1" fmla="*/ 246 h 10000"/>
              <a:gd name="connsiteX2" fmla="*/ 10000 w 10000"/>
              <a:gd name="connsiteY2" fmla="*/ 0 h 10000"/>
              <a:gd name="connsiteX3" fmla="*/ 8000 w 10000"/>
              <a:gd name="connsiteY3" fmla="*/ 10000 h 10000"/>
              <a:gd name="connsiteX4" fmla="*/ 0 w 10000"/>
              <a:gd name="connsiteY4" fmla="*/ 10000 h 10000"/>
              <a:gd name="connsiteX0" fmla="*/ 0 w 8689"/>
              <a:gd name="connsiteY0" fmla="*/ 10000 h 10000"/>
              <a:gd name="connsiteX1" fmla="*/ 81 w 8689"/>
              <a:gd name="connsiteY1" fmla="*/ 246 h 10000"/>
              <a:gd name="connsiteX2" fmla="*/ 8689 w 8689"/>
              <a:gd name="connsiteY2" fmla="*/ 0 h 10000"/>
              <a:gd name="connsiteX3" fmla="*/ 6689 w 8689"/>
              <a:gd name="connsiteY3" fmla="*/ 10000 h 10000"/>
              <a:gd name="connsiteX4" fmla="*/ 0 w 8689"/>
              <a:gd name="connsiteY4" fmla="*/ 10000 h 10000"/>
              <a:gd name="connsiteX0" fmla="*/ 0 w 10000"/>
              <a:gd name="connsiteY0" fmla="*/ 10000 h 10000"/>
              <a:gd name="connsiteX1" fmla="*/ 61 w 10000"/>
              <a:gd name="connsiteY1" fmla="*/ 192 h 10000"/>
              <a:gd name="connsiteX2" fmla="*/ 10000 w 10000"/>
              <a:gd name="connsiteY2" fmla="*/ 0 h 10000"/>
              <a:gd name="connsiteX3" fmla="*/ 7698 w 10000"/>
              <a:gd name="connsiteY3" fmla="*/ 10000 h 10000"/>
              <a:gd name="connsiteX4" fmla="*/ 0 w 10000"/>
              <a:gd name="connsiteY4" fmla="*/ 10000 h 10000"/>
              <a:gd name="connsiteX0" fmla="*/ 12 w 9948"/>
              <a:gd name="connsiteY0" fmla="*/ 10054 h 10054"/>
              <a:gd name="connsiteX1" fmla="*/ 9 w 9948"/>
              <a:gd name="connsiteY1" fmla="*/ 192 h 10054"/>
              <a:gd name="connsiteX2" fmla="*/ 9948 w 9948"/>
              <a:gd name="connsiteY2" fmla="*/ 0 h 10054"/>
              <a:gd name="connsiteX3" fmla="*/ 7646 w 9948"/>
              <a:gd name="connsiteY3" fmla="*/ 10000 h 10054"/>
              <a:gd name="connsiteX4" fmla="*/ 12 w 9948"/>
              <a:gd name="connsiteY4" fmla="*/ 10054 h 10054"/>
              <a:gd name="connsiteX0" fmla="*/ 0 w 10004"/>
              <a:gd name="connsiteY0" fmla="*/ 10000 h 10000"/>
              <a:gd name="connsiteX1" fmla="*/ 13 w 10004"/>
              <a:gd name="connsiteY1" fmla="*/ 191 h 10000"/>
              <a:gd name="connsiteX2" fmla="*/ 10004 w 10004"/>
              <a:gd name="connsiteY2" fmla="*/ 0 h 10000"/>
              <a:gd name="connsiteX3" fmla="*/ 7690 w 10004"/>
              <a:gd name="connsiteY3" fmla="*/ 9946 h 10000"/>
              <a:gd name="connsiteX4" fmla="*/ 0 w 10004"/>
              <a:gd name="connsiteY4" fmla="*/ 10000 h 10000"/>
              <a:gd name="connsiteX0" fmla="*/ 0 w 9165"/>
              <a:gd name="connsiteY0" fmla="*/ 10053 h 10053"/>
              <a:gd name="connsiteX1" fmla="*/ 13 w 9165"/>
              <a:gd name="connsiteY1" fmla="*/ 244 h 10053"/>
              <a:gd name="connsiteX2" fmla="*/ 9165 w 9165"/>
              <a:gd name="connsiteY2" fmla="*/ 0 h 10053"/>
              <a:gd name="connsiteX3" fmla="*/ 7690 w 9165"/>
              <a:gd name="connsiteY3" fmla="*/ 9999 h 10053"/>
              <a:gd name="connsiteX4" fmla="*/ 0 w 9165"/>
              <a:gd name="connsiteY4" fmla="*/ 10053 h 100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65" h="10053">
                <a:moveTo>
                  <a:pt x="0" y="10053"/>
                </a:moveTo>
                <a:cubicBezTo>
                  <a:pt x="31" y="6819"/>
                  <a:pt x="-18" y="3478"/>
                  <a:pt x="13" y="244"/>
                </a:cubicBezTo>
                <a:lnTo>
                  <a:pt x="9165" y="0"/>
                </a:lnTo>
                <a:lnTo>
                  <a:pt x="7690" y="9999"/>
                </a:lnTo>
                <a:lnTo>
                  <a:pt x="0" y="10053"/>
                </a:lnTo>
                <a:close/>
              </a:path>
            </a:pathLst>
          </a:custGeom>
          <a:solidFill>
            <a:srgbClr val="F67F2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tIns="46800" rtlCol="0" anchor="ctr" anchorCtr="1"/>
          <a:lstStyle/>
          <a:p>
            <a:pPr algn="r"/>
            <a:r>
              <a:rPr lang="en-MX" dirty="0">
                <a:latin typeface="FRUTIGER LT 55 ROMAN" panose="02000503000000000000" pitchFamily="2" charset="0"/>
              </a:rPr>
              <a:t>DRX-Revolution con DRX-LC</a:t>
            </a:r>
            <a:endParaRPr lang="en-MX" sz="2000" dirty="0"/>
          </a:p>
        </p:txBody>
      </p:sp>
      <p:sp>
        <p:nvSpPr>
          <p:cNvPr id="259" name="Features 1">
            <a:hlinkClick r:id="rId36" action="ppaction://hlinksldjump"/>
            <a:extLst>
              <a:ext uri="{FF2B5EF4-FFF2-40B4-BE49-F238E27FC236}">
                <a16:creationId xmlns:a16="http://schemas.microsoft.com/office/drawing/2014/main" id="{0E66D2CD-03F0-864A-EBCE-47E4606C4C8A}"/>
              </a:ext>
            </a:extLst>
          </p:cNvPr>
          <p:cNvSpPr txBox="1"/>
          <p:nvPr/>
        </p:nvSpPr>
        <p:spPr>
          <a:xfrm>
            <a:off x="14128325" y="2229486"/>
            <a:ext cx="3373252" cy="369332"/>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MX"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Desplazamiento</a:t>
            </a:r>
            <a:endParaRPr kumimoji="0" lang="en-US"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260" name="Feature 2">
            <a:hlinkClick r:id="rId37" action="ppaction://hlinksldjump"/>
            <a:extLst>
              <a:ext uri="{FF2B5EF4-FFF2-40B4-BE49-F238E27FC236}">
                <a16:creationId xmlns:a16="http://schemas.microsoft.com/office/drawing/2014/main" id="{0D11210D-377E-D4D8-8D4C-42DD90804361}"/>
              </a:ext>
            </a:extLst>
          </p:cNvPr>
          <p:cNvSpPr txBox="1"/>
          <p:nvPr/>
        </p:nvSpPr>
        <p:spPr>
          <a:xfrm>
            <a:off x="14128325" y="2645677"/>
            <a:ext cx="3373252" cy="369332"/>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MX"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Detector Olvidado</a:t>
            </a:r>
            <a:endParaRPr kumimoji="0" lang="en-US"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261" name="Features 1">
            <a:hlinkClick r:id="rId38" action="ppaction://hlinksldjump"/>
            <a:extLst>
              <a:ext uri="{FF2B5EF4-FFF2-40B4-BE49-F238E27FC236}">
                <a16:creationId xmlns:a16="http://schemas.microsoft.com/office/drawing/2014/main" id="{47036AD1-9598-631D-F175-64C76CF01FAC}"/>
              </a:ext>
            </a:extLst>
          </p:cNvPr>
          <p:cNvSpPr txBox="1"/>
          <p:nvPr/>
        </p:nvSpPr>
        <p:spPr>
          <a:xfrm>
            <a:off x="14132441" y="3065631"/>
            <a:ext cx="3373252" cy="369332"/>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Alineación</a:t>
            </a:r>
            <a:r>
              <a:rPr kumimoji="0" lang="en-US"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a:t>
            </a:r>
            <a:r>
              <a:rPr kumimoji="0" lang="en-US" sz="18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Asistida</a:t>
            </a:r>
            <a:endParaRPr kumimoji="0" lang="en-US"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262" name="Feature 2">
            <a:hlinkClick r:id="rId39" action="ppaction://hlinksldjump"/>
            <a:extLst>
              <a:ext uri="{FF2B5EF4-FFF2-40B4-BE49-F238E27FC236}">
                <a16:creationId xmlns:a16="http://schemas.microsoft.com/office/drawing/2014/main" id="{9F12AF91-22CE-E250-C71D-83269A859884}"/>
              </a:ext>
            </a:extLst>
          </p:cNvPr>
          <p:cNvSpPr txBox="1"/>
          <p:nvPr/>
        </p:nvSpPr>
        <p:spPr>
          <a:xfrm>
            <a:off x="14132441" y="3481822"/>
            <a:ext cx="3373252" cy="369332"/>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MX"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Equipo Desconectado</a:t>
            </a:r>
            <a:endPar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sp>
        <p:nvSpPr>
          <p:cNvPr id="263" name="Features 1">
            <a:hlinkClick r:id="rId40" action="ppaction://hlinksldjump"/>
            <a:extLst>
              <a:ext uri="{FF2B5EF4-FFF2-40B4-BE49-F238E27FC236}">
                <a16:creationId xmlns:a16="http://schemas.microsoft.com/office/drawing/2014/main" id="{2E622EAE-5070-58F2-082A-73BD14D7C576}"/>
              </a:ext>
            </a:extLst>
          </p:cNvPr>
          <p:cNvSpPr txBox="1"/>
          <p:nvPr/>
        </p:nvSpPr>
        <p:spPr>
          <a:xfrm>
            <a:off x="14128325" y="3898013"/>
            <a:ext cx="3373252" cy="369332"/>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Equipo</a:t>
            </a:r>
            <a:r>
              <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 </a:t>
            </a: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en</a:t>
            </a:r>
            <a:r>
              <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 Modo </a:t>
            </a:r>
            <a:r>
              <a:rPr lang="en-US" dirty="0">
                <a:solidFill>
                  <a:prstClr val="white"/>
                </a:solidFill>
                <a:latin typeface="FRUTIGER LT 45 LIGHT" panose="02000503000000000000" pitchFamily="2" charset="0"/>
              </a:rPr>
              <a:t>R</a:t>
            </a: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eposo</a:t>
            </a:r>
            <a:endPar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sp>
        <p:nvSpPr>
          <p:cNvPr id="264" name="Footer Placeholder 4">
            <a:extLst>
              <a:ext uri="{FF2B5EF4-FFF2-40B4-BE49-F238E27FC236}">
                <a16:creationId xmlns:a16="http://schemas.microsoft.com/office/drawing/2014/main" id="{2809B76B-BE40-1BFF-97EA-60B68063D63C}"/>
              </a:ext>
            </a:extLst>
          </p:cNvPr>
          <p:cNvSpPr txBox="1">
            <a:spLocks/>
          </p:cNvSpPr>
          <p:nvPr/>
        </p:nvSpPr>
        <p:spPr>
          <a:xfrm>
            <a:off x="6178898" y="6356350"/>
            <a:ext cx="21600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©2025 Carestream Health, Inc. </a:t>
            </a:r>
          </a:p>
        </p:txBody>
      </p:sp>
      <p:sp>
        <p:nvSpPr>
          <p:cNvPr id="195" name="Menu Background">
            <a:extLst>
              <a:ext uri="{FF2B5EF4-FFF2-40B4-BE49-F238E27FC236}">
                <a16:creationId xmlns:a16="http://schemas.microsoft.com/office/drawing/2014/main" id="{BA122182-2E35-8F2A-2759-FEBE52880A70}"/>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96" name="Menu End Presentation">
            <a:hlinkClick r:id="" action="ppaction://hlinkshowjump?jump=lastslide"/>
            <a:extLst>
              <a:ext uri="{FF2B5EF4-FFF2-40B4-BE49-F238E27FC236}">
                <a16:creationId xmlns:a16="http://schemas.microsoft.com/office/drawing/2014/main" id="{BF585E60-93C9-6A95-A6E9-B873C96963B0}"/>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97" name="Menu Portafolio">
            <a:hlinkClick r:id="rId41" action="ppaction://hlinksldjump"/>
            <a:extLst>
              <a:ext uri="{FF2B5EF4-FFF2-40B4-BE49-F238E27FC236}">
                <a16:creationId xmlns:a16="http://schemas.microsoft.com/office/drawing/2014/main" id="{E3198E87-B485-8837-CB71-DFD2F76800B5}"/>
              </a:ext>
            </a:extLst>
          </p:cNvPr>
          <p:cNvSpPr txBox="1"/>
          <p:nvPr/>
        </p:nvSpPr>
        <p:spPr>
          <a:xfrm>
            <a:off x="9015440"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98" name="Menu Detector">
            <a:hlinkClick r:id="rId42" action="ppaction://hlinksldjump"/>
            <a:extLst>
              <a:ext uri="{FF2B5EF4-FFF2-40B4-BE49-F238E27FC236}">
                <a16:creationId xmlns:a16="http://schemas.microsoft.com/office/drawing/2014/main" id="{C659DC2F-5D72-6B41-B670-5CA6893BB7FB}"/>
              </a:ext>
            </a:extLst>
          </p:cNvPr>
          <p:cNvSpPr txBox="1"/>
          <p:nvPr/>
        </p:nvSpPr>
        <p:spPr>
          <a:xfrm>
            <a:off x="7809585"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99" name="Menu Fun Fact">
            <a:hlinkClick r:id="rId43" action="ppaction://hlinksldjump"/>
            <a:extLst>
              <a:ext uri="{FF2B5EF4-FFF2-40B4-BE49-F238E27FC236}">
                <a16:creationId xmlns:a16="http://schemas.microsoft.com/office/drawing/2014/main" id="{ABED36C6-8C0F-B14C-D234-AE93601BF31E}"/>
              </a:ext>
            </a:extLst>
          </p:cNvPr>
          <p:cNvSpPr txBox="1"/>
          <p:nvPr/>
        </p:nvSpPr>
        <p:spPr>
          <a:xfrm>
            <a:off x="6603730"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Dato Curioso</a:t>
            </a:r>
          </a:p>
        </p:txBody>
      </p:sp>
      <p:sp>
        <p:nvSpPr>
          <p:cNvPr id="200" name="Menu Photo Gallery">
            <a:hlinkClick r:id="rId44" action="ppaction://hlinksldjump"/>
            <a:extLst>
              <a:ext uri="{FF2B5EF4-FFF2-40B4-BE49-F238E27FC236}">
                <a16:creationId xmlns:a16="http://schemas.microsoft.com/office/drawing/2014/main" id="{0CC1A0FB-0E15-569A-C29A-92D4191AA4E4}"/>
              </a:ext>
            </a:extLst>
          </p:cNvPr>
          <p:cNvSpPr txBox="1"/>
          <p:nvPr/>
        </p:nvSpPr>
        <p:spPr>
          <a:xfrm>
            <a:off x="5397875"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201" name="Menu Benefits">
            <a:hlinkClick r:id="rId45" action="ppaction://hlinksldjump"/>
            <a:extLst>
              <a:ext uri="{FF2B5EF4-FFF2-40B4-BE49-F238E27FC236}">
                <a16:creationId xmlns:a16="http://schemas.microsoft.com/office/drawing/2014/main" id="{7E6911EC-63E1-B98C-CDAF-528CFFB86A97}"/>
              </a:ext>
            </a:extLst>
          </p:cNvPr>
          <p:cNvSpPr txBox="1"/>
          <p:nvPr/>
        </p:nvSpPr>
        <p:spPr>
          <a:xfrm>
            <a:off x="4192020"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202" name="Menu Features">
            <a:hlinkClick r:id="rId46" action="ppaction://hlinksldjump"/>
            <a:extLst>
              <a:ext uri="{FF2B5EF4-FFF2-40B4-BE49-F238E27FC236}">
                <a16:creationId xmlns:a16="http://schemas.microsoft.com/office/drawing/2014/main" id="{D6730488-8244-47A3-4DAC-A60CD8078B37}"/>
              </a:ext>
            </a:extLst>
          </p:cNvPr>
          <p:cNvSpPr txBox="1"/>
          <p:nvPr/>
        </p:nvSpPr>
        <p:spPr>
          <a:xfrm>
            <a:off x="2986165"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dirty="0">
                <a:solidFill>
                  <a:schemeClr val="tx1"/>
                </a:solidFill>
              </a:rPr>
              <a:t>Características</a:t>
            </a:r>
          </a:p>
        </p:txBody>
      </p:sp>
      <p:sp>
        <p:nvSpPr>
          <p:cNvPr id="203" name="Menu Specifications">
            <a:hlinkClick r:id="rId34" action="ppaction://hlinksldjump"/>
            <a:extLst>
              <a:ext uri="{FF2B5EF4-FFF2-40B4-BE49-F238E27FC236}">
                <a16:creationId xmlns:a16="http://schemas.microsoft.com/office/drawing/2014/main" id="{022AE787-CD9B-D698-9259-D6748DB6F989}"/>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dirty="0"/>
              <a:t>Especificaciones técnicas</a:t>
            </a:r>
          </a:p>
        </p:txBody>
      </p:sp>
      <p:pic>
        <p:nvPicPr>
          <p:cNvPr id="204" name="Carestream Logo Menu">
            <a:hlinkClick r:id="" action="ppaction://hlinkshowjump?jump=firstslide"/>
            <a:extLst>
              <a:ext uri="{FF2B5EF4-FFF2-40B4-BE49-F238E27FC236}">
                <a16:creationId xmlns:a16="http://schemas.microsoft.com/office/drawing/2014/main" id="{4F341638-F866-298E-F8F3-49FEFA16DF5E}"/>
              </a:ext>
            </a:extLst>
          </p:cNvPr>
          <p:cNvPicPr>
            <a:picLocks noChangeAspect="1"/>
          </p:cNvPicPr>
          <p:nvPr/>
        </p:nvPicPr>
        <p:blipFill>
          <a:blip r:embed="rId47" cstate="screen">
            <a:extLst>
              <a:ext uri="{28A0092B-C50C-407E-A947-70E740481C1C}">
                <a14:useLocalDpi xmlns:a14="http://schemas.microsoft.com/office/drawing/2010/main"/>
              </a:ext>
            </a:extLst>
          </a:blip>
          <a:stretch>
            <a:fillRect/>
          </a:stretch>
        </p:blipFill>
        <p:spPr>
          <a:xfrm>
            <a:off x="428647" y="210294"/>
            <a:ext cx="1209137" cy="208220"/>
          </a:xfrm>
          <a:prstGeom prst="rect">
            <a:avLst/>
          </a:prstGeom>
        </p:spPr>
      </p:pic>
      <p:grpSp>
        <p:nvGrpSpPr>
          <p:cNvPr id="265" name="DETECTORS">
            <a:extLst>
              <a:ext uri="{FF2B5EF4-FFF2-40B4-BE49-F238E27FC236}">
                <a16:creationId xmlns:a16="http://schemas.microsoft.com/office/drawing/2014/main" id="{143D3659-4C25-4EC2-7A1E-B5C3BD22EB73}"/>
              </a:ext>
            </a:extLst>
          </p:cNvPr>
          <p:cNvGrpSpPr/>
          <p:nvPr/>
        </p:nvGrpSpPr>
        <p:grpSpPr>
          <a:xfrm>
            <a:off x="-7890919" y="4139232"/>
            <a:ext cx="2042338" cy="2120888"/>
            <a:chOff x="5247304" y="4372963"/>
            <a:chExt cx="2042338" cy="2120888"/>
          </a:xfrm>
        </p:grpSpPr>
        <p:sp>
          <p:nvSpPr>
            <p:cNvPr id="266" name="Rectangulo Detectors">
              <a:hlinkClick r:id="rId48" action="ppaction://hlinksldjump"/>
              <a:extLst>
                <a:ext uri="{FF2B5EF4-FFF2-40B4-BE49-F238E27FC236}">
                  <a16:creationId xmlns:a16="http://schemas.microsoft.com/office/drawing/2014/main" id="{77D54CD8-3193-0AD6-F7B6-209DE8802517}"/>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67" name="TextBox Detectors">
              <a:hlinkClick r:id="rId48" action="ppaction://hlinksldjump"/>
              <a:extLst>
                <a:ext uri="{FF2B5EF4-FFF2-40B4-BE49-F238E27FC236}">
                  <a16:creationId xmlns:a16="http://schemas.microsoft.com/office/drawing/2014/main" id="{349AC499-8BDB-3186-8A10-3377C39BFDB0}"/>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68" name="Product image Detectors">
              <a:hlinkClick r:id="rId48" action="ppaction://hlinksldjump"/>
              <a:extLst>
                <a:ext uri="{FF2B5EF4-FFF2-40B4-BE49-F238E27FC236}">
                  <a16:creationId xmlns:a16="http://schemas.microsoft.com/office/drawing/2014/main" id="{D2BFCAF6-EECB-60EF-89E2-69CB42F14729}"/>
                </a:ext>
              </a:extLst>
            </p:cNvPr>
            <p:cNvPicPr>
              <a:picLocks noChangeAspect="1"/>
            </p:cNvPicPr>
            <p:nvPr/>
          </p:nvPicPr>
          <p:blipFill>
            <a:blip r:embed="rId49"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224061458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277"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remove" display="0">
                  <p:stCondLst>
                    <p:cond delay="indefinite"/>
                  </p:stCondLst>
                </p:cTn>
                <p:tgtEl>
                  <p:spTgt spid="14"/>
                </p:tgtEl>
              </p:cMediaNode>
            </p:video>
            <p:seq concurrent="1" nextAc="seek">
              <p:cTn id="8" restart="whenNotActive" fill="hold" evtFilter="cancelBubble" nodeType="interactiveSeq">
                <p:stCondLst>
                  <p:cond evt="onClick" delay="0">
                    <p:tgtEl>
                      <p:spTgt spid="1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4"/>
                                        </p:tgtEl>
                                      </p:cBhvr>
                                    </p:cmd>
                                  </p:childTnLst>
                                </p:cTn>
                              </p:par>
                            </p:childTnLst>
                          </p:cTn>
                        </p:par>
                      </p:childTnLst>
                    </p:cTn>
                  </p:par>
                </p:childTnLst>
              </p:cTn>
              <p:nextCondLst>
                <p:cond evt="onClick" delay="0">
                  <p:tgtEl>
                    <p:spTgt spid="14"/>
                  </p:tgtEl>
                </p:cond>
              </p:nextCondLst>
            </p:seq>
          </p:childTnLst>
        </p:cTn>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Slide_7 EVP PLUS_low" descr="Slide_7 EVP PLUS_low">
            <a:hlinkClick r:id="" action="ppaction://media"/>
            <a:extLst>
              <a:ext uri="{FF2B5EF4-FFF2-40B4-BE49-F238E27FC236}">
                <a16:creationId xmlns:a16="http://schemas.microsoft.com/office/drawing/2014/main" id="{10CD0A6B-86F6-BF2C-1910-281E4AE975AC}"/>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l="2602"/>
          <a:stretch/>
        </p:blipFill>
        <p:spPr>
          <a:xfrm>
            <a:off x="3637630" y="1228749"/>
            <a:ext cx="8771738" cy="5265000"/>
          </a:xfrm>
          <a:prstGeom prst="rect">
            <a:avLst/>
          </a:prstGeom>
        </p:spPr>
      </p:pic>
      <p:pic>
        <p:nvPicPr>
          <p:cNvPr id="140" name="Picture 139">
            <a:extLst>
              <a:ext uri="{FF2B5EF4-FFF2-40B4-BE49-F238E27FC236}">
                <a16:creationId xmlns:a16="http://schemas.microsoft.com/office/drawing/2014/main" id="{7C91377E-80C9-8D65-BE95-1843AE6AF933}"/>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1" name="Picture 140">
            <a:extLst>
              <a:ext uri="{FF2B5EF4-FFF2-40B4-BE49-F238E27FC236}">
                <a16:creationId xmlns:a16="http://schemas.microsoft.com/office/drawing/2014/main" id="{97AFA4AC-350F-1701-CC6F-95F12CFF65E3}"/>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2" name="Picture 141">
            <a:extLst>
              <a:ext uri="{FF2B5EF4-FFF2-40B4-BE49-F238E27FC236}">
                <a16:creationId xmlns:a16="http://schemas.microsoft.com/office/drawing/2014/main" id="{274BD27C-AD22-0399-2FDC-FE2D129AF937}"/>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3" name="Picture 142">
            <a:extLst>
              <a:ext uri="{FF2B5EF4-FFF2-40B4-BE49-F238E27FC236}">
                <a16:creationId xmlns:a16="http://schemas.microsoft.com/office/drawing/2014/main" id="{AF54DD2F-1E91-CA75-A2C3-3C3EB171455B}"/>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4" name="Picture 143">
            <a:extLst>
              <a:ext uri="{FF2B5EF4-FFF2-40B4-BE49-F238E27FC236}">
                <a16:creationId xmlns:a16="http://schemas.microsoft.com/office/drawing/2014/main" id="{1878DDEF-434A-A874-E84C-8063D4566D5F}"/>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5" name="Picture 144">
            <a:extLst>
              <a:ext uri="{FF2B5EF4-FFF2-40B4-BE49-F238E27FC236}">
                <a16:creationId xmlns:a16="http://schemas.microsoft.com/office/drawing/2014/main" id="{A9C411EA-BCE9-17EE-5D62-EEDAEC72BBE7}"/>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6" name="Picture 145">
            <a:extLst>
              <a:ext uri="{FF2B5EF4-FFF2-40B4-BE49-F238E27FC236}">
                <a16:creationId xmlns:a16="http://schemas.microsoft.com/office/drawing/2014/main" id="{85E59364-8F73-257B-6FBD-2C8A42BC51C3}"/>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7" name="Picture 146">
            <a:extLst>
              <a:ext uri="{FF2B5EF4-FFF2-40B4-BE49-F238E27FC236}">
                <a16:creationId xmlns:a16="http://schemas.microsoft.com/office/drawing/2014/main" id="{BB709544-DCB3-4B55-AC7B-8275798D5068}"/>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8" name="Picture 147">
            <a:extLst>
              <a:ext uri="{FF2B5EF4-FFF2-40B4-BE49-F238E27FC236}">
                <a16:creationId xmlns:a16="http://schemas.microsoft.com/office/drawing/2014/main" id="{9D3BCB01-87E0-C5D4-8662-5B65C23403D1}"/>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9" name="Picture 148">
            <a:extLst>
              <a:ext uri="{FF2B5EF4-FFF2-40B4-BE49-F238E27FC236}">
                <a16:creationId xmlns:a16="http://schemas.microsoft.com/office/drawing/2014/main" id="{AF6D9B20-27B0-82C3-00A2-C2286CD5A809}"/>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0" name="Picture 149">
            <a:extLst>
              <a:ext uri="{FF2B5EF4-FFF2-40B4-BE49-F238E27FC236}">
                <a16:creationId xmlns:a16="http://schemas.microsoft.com/office/drawing/2014/main" id="{E4EA8B6B-DBFF-D8DA-97A8-6434CBB2C77A}"/>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1" name="Picture 150">
            <a:extLst>
              <a:ext uri="{FF2B5EF4-FFF2-40B4-BE49-F238E27FC236}">
                <a16:creationId xmlns:a16="http://schemas.microsoft.com/office/drawing/2014/main" id="{785A3CCF-402B-4D7E-F3AB-3F52F43D5DFE}"/>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2" name="Picture 151">
            <a:extLst>
              <a:ext uri="{FF2B5EF4-FFF2-40B4-BE49-F238E27FC236}">
                <a16:creationId xmlns:a16="http://schemas.microsoft.com/office/drawing/2014/main" id="{A839112D-F6DD-9D12-E42A-58F4C53FDE1F}"/>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3" name="Picture 152">
            <a:extLst>
              <a:ext uri="{FF2B5EF4-FFF2-40B4-BE49-F238E27FC236}">
                <a16:creationId xmlns:a16="http://schemas.microsoft.com/office/drawing/2014/main" id="{28296809-8470-CA3E-B653-4CF669D66894}"/>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4" name="Picture 153">
            <a:extLst>
              <a:ext uri="{FF2B5EF4-FFF2-40B4-BE49-F238E27FC236}">
                <a16:creationId xmlns:a16="http://schemas.microsoft.com/office/drawing/2014/main" id="{E1A7C154-9BE5-7BB1-4A9A-C2AA899B58F7}"/>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5" name="Picture 154">
            <a:extLst>
              <a:ext uri="{FF2B5EF4-FFF2-40B4-BE49-F238E27FC236}">
                <a16:creationId xmlns:a16="http://schemas.microsoft.com/office/drawing/2014/main" id="{ED206DA5-8DC7-0E29-AA89-D514BEED148D}"/>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6" name="Picture 155">
            <a:extLst>
              <a:ext uri="{FF2B5EF4-FFF2-40B4-BE49-F238E27FC236}">
                <a16:creationId xmlns:a16="http://schemas.microsoft.com/office/drawing/2014/main" id="{A9F7E27A-76E5-64BE-5FB0-6615610969F9}"/>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7" name="Picture 156">
            <a:extLst>
              <a:ext uri="{FF2B5EF4-FFF2-40B4-BE49-F238E27FC236}">
                <a16:creationId xmlns:a16="http://schemas.microsoft.com/office/drawing/2014/main" id="{9F127EAD-8F4B-CABB-08F1-EED5EC0C57F5}"/>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8" name="Picture 157">
            <a:extLst>
              <a:ext uri="{FF2B5EF4-FFF2-40B4-BE49-F238E27FC236}">
                <a16:creationId xmlns:a16="http://schemas.microsoft.com/office/drawing/2014/main" id="{CD614E81-B821-A83C-B3D7-A20CC7DC5034}"/>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9" name="Picture 158">
            <a:extLst>
              <a:ext uri="{FF2B5EF4-FFF2-40B4-BE49-F238E27FC236}">
                <a16:creationId xmlns:a16="http://schemas.microsoft.com/office/drawing/2014/main" id="{6E106E81-FE75-3C89-7A8C-96546219CF56}"/>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sp>
        <p:nvSpPr>
          <p:cNvPr id="121" name="TextBox 120">
            <a:extLst>
              <a:ext uri="{FF2B5EF4-FFF2-40B4-BE49-F238E27FC236}">
                <a16:creationId xmlns:a16="http://schemas.microsoft.com/office/drawing/2014/main" id="{14A47E9D-31EB-15D8-8D15-D836CBF58274}"/>
              </a:ext>
            </a:extLst>
          </p:cNvPr>
          <p:cNvSpPr txBox="1"/>
          <p:nvPr/>
        </p:nvSpPr>
        <p:spPr>
          <a:xfrm>
            <a:off x="356196" y="1275787"/>
            <a:ext cx="2388972" cy="369332"/>
          </a:xfrm>
          <a:prstGeom prst="rect">
            <a:avLst/>
          </a:prstGeom>
          <a:noFill/>
        </p:spPr>
        <p:txBody>
          <a:bodyPr wrap="square" rtlCol="0">
            <a:spAutoFit/>
          </a:bodyPr>
          <a:lstStyle/>
          <a:p>
            <a:pPr algn="r"/>
            <a:r>
              <a:rPr lang="es-MX" dirty="0">
                <a:solidFill>
                  <a:srgbClr val="F47F26"/>
                </a:solidFill>
                <a:latin typeface="FRUTIGER LT 45 LIGHT" panose="02000503000000000000" pitchFamily="2" charset="0"/>
              </a:rPr>
              <a:t>Características</a:t>
            </a:r>
          </a:p>
        </p:txBody>
      </p:sp>
      <p:sp>
        <p:nvSpPr>
          <p:cNvPr id="162" name="TextBox 161">
            <a:extLst>
              <a:ext uri="{FF2B5EF4-FFF2-40B4-BE49-F238E27FC236}">
                <a16:creationId xmlns:a16="http://schemas.microsoft.com/office/drawing/2014/main" id="{B52BF62B-8889-8E2E-961B-0326403DE60F}"/>
              </a:ext>
            </a:extLst>
          </p:cNvPr>
          <p:cNvSpPr txBox="1"/>
          <p:nvPr/>
        </p:nvSpPr>
        <p:spPr>
          <a:xfrm>
            <a:off x="356196" y="971156"/>
            <a:ext cx="2388973" cy="400110"/>
          </a:xfrm>
          <a:prstGeom prst="rect">
            <a:avLst/>
          </a:prstGeom>
          <a:noFill/>
        </p:spPr>
        <p:txBody>
          <a:bodyPr wrap="square" rtlCol="0">
            <a:spAutoFit/>
          </a:bodyPr>
          <a:lstStyle/>
          <a:p>
            <a:pPr algn="r"/>
            <a:r>
              <a:rPr lang="en-US" sz="2000" dirty="0">
                <a:latin typeface="FRUTIGER LT 55 ROMAN" panose="02000503000000000000" pitchFamily="2" charset="0"/>
              </a:rPr>
              <a:t>DRX-Revolution</a:t>
            </a:r>
          </a:p>
        </p:txBody>
      </p:sp>
      <p:sp>
        <p:nvSpPr>
          <p:cNvPr id="184" name="Subtitle New Features">
            <a:extLst>
              <a:ext uri="{FF2B5EF4-FFF2-40B4-BE49-F238E27FC236}">
                <a16:creationId xmlns:a16="http://schemas.microsoft.com/office/drawing/2014/main" id="{1517EF3E-9D86-1AC5-487A-0C3930D3C2B2}"/>
              </a:ext>
            </a:extLst>
          </p:cNvPr>
          <p:cNvSpPr txBox="1"/>
          <p:nvPr/>
        </p:nvSpPr>
        <p:spPr>
          <a:xfrm>
            <a:off x="13244422" y="1476727"/>
            <a:ext cx="2293149" cy="400110"/>
          </a:xfrm>
          <a:prstGeom prst="rect">
            <a:avLst/>
          </a:prstGeom>
          <a:noFill/>
        </p:spPr>
        <p:txBody>
          <a:bodyPr wrap="square" rtlCol="0">
            <a:spAutoFit/>
          </a:bodyPr>
          <a:lstStyle/>
          <a:p>
            <a:pPr algn="ctr"/>
            <a:r>
              <a:rPr lang="es-MX" sz="2000" dirty="0">
                <a:solidFill>
                  <a:srgbClr val="F47F26"/>
                </a:solidFill>
                <a:latin typeface="FRUTIGER LT 45 LIGHT" panose="02000503000000000000" pitchFamily="2" charset="0"/>
              </a:rPr>
              <a:t>Nuevas Mejoras</a:t>
            </a:r>
          </a:p>
        </p:txBody>
      </p:sp>
      <p:sp>
        <p:nvSpPr>
          <p:cNvPr id="185" name="Features 1">
            <a:hlinkClick r:id="rId7" action="ppaction://hlinksldjump"/>
            <a:extLst>
              <a:ext uri="{FF2B5EF4-FFF2-40B4-BE49-F238E27FC236}">
                <a16:creationId xmlns:a16="http://schemas.microsoft.com/office/drawing/2014/main" id="{92CF0DCA-D7A3-46EC-A112-319BB078667C}"/>
              </a:ext>
            </a:extLst>
          </p:cNvPr>
          <p:cNvSpPr txBox="1"/>
          <p:nvPr/>
        </p:nvSpPr>
        <p:spPr>
          <a:xfrm>
            <a:off x="4758" y="2252793"/>
            <a:ext cx="3594988" cy="369332"/>
          </a:xfrm>
          <a:prstGeom prst="rect">
            <a:avLst/>
          </a:prstGeom>
          <a:solidFill>
            <a:srgbClr val="F47F26"/>
          </a:solidFill>
          <a:ln>
            <a:noFill/>
          </a:ln>
        </p:spPr>
        <p:txBody>
          <a:bodyPr wrap="square" rtlCol="0">
            <a:spAutoFit/>
          </a:bodyPr>
          <a:lstStyle/>
          <a:p>
            <a:pPr algn="r"/>
            <a:r>
              <a:rPr lang="es-ES" sz="1800" dirty="0">
                <a:solidFill>
                  <a:schemeClr val="bg1"/>
                </a:solidFill>
                <a:latin typeface="FRUTIGER LT 45 LIGHT" panose="02000503000000000000" pitchFamily="2" charset="0"/>
              </a:rPr>
              <a:t>Manejo desde el Cabezal del Tubo</a:t>
            </a:r>
            <a:endParaRPr lang="en-MX" sz="1800" dirty="0">
              <a:solidFill>
                <a:schemeClr val="bg1"/>
              </a:solidFill>
              <a:latin typeface="FRUTIGER LT 45 LIGHT" panose="02000503000000000000" pitchFamily="2" charset="0"/>
            </a:endParaRPr>
          </a:p>
        </p:txBody>
      </p:sp>
      <p:sp>
        <p:nvSpPr>
          <p:cNvPr id="186" name="Feature 2">
            <a:hlinkClick r:id="rId8" action="ppaction://hlinksldjump"/>
            <a:extLst>
              <a:ext uri="{FF2B5EF4-FFF2-40B4-BE49-F238E27FC236}">
                <a16:creationId xmlns:a16="http://schemas.microsoft.com/office/drawing/2014/main" id="{DD533CD1-1D2C-D35B-E7F5-DA658DFA5ABA}"/>
              </a:ext>
            </a:extLst>
          </p:cNvPr>
          <p:cNvSpPr txBox="1"/>
          <p:nvPr/>
        </p:nvSpPr>
        <p:spPr>
          <a:xfrm>
            <a:off x="4758" y="2668984"/>
            <a:ext cx="3594988" cy="369332"/>
          </a:xfrm>
          <a:prstGeom prst="rect">
            <a:avLst/>
          </a:prstGeom>
          <a:solidFill>
            <a:srgbClr val="F47F26"/>
          </a:solidFill>
          <a:ln>
            <a:noFill/>
          </a:ln>
        </p:spPr>
        <p:txBody>
          <a:bodyPr wrap="square" rtlCol="0">
            <a:spAutoFit/>
          </a:bodyPr>
          <a:lstStyle/>
          <a:p>
            <a:pPr algn="r"/>
            <a:r>
              <a:rPr lang="es-MX">
                <a:solidFill>
                  <a:schemeClr val="bg1"/>
                </a:solidFill>
                <a:latin typeface="FRUTIGER LT 45 LIGHT" panose="02000503000000000000" pitchFamily="2" charset="0"/>
              </a:rPr>
              <a:t>Flujo de Trabajo</a:t>
            </a:r>
            <a:endParaRPr lang="en-MX">
              <a:solidFill>
                <a:schemeClr val="bg1"/>
              </a:solidFill>
              <a:latin typeface="FRUTIGER LT 45 LIGHT" panose="02000503000000000000" pitchFamily="2" charset="0"/>
            </a:endParaRPr>
          </a:p>
        </p:txBody>
      </p:sp>
      <p:sp>
        <p:nvSpPr>
          <p:cNvPr id="187" name="Feature 3">
            <a:hlinkClick r:id="rId9" action="ppaction://hlinksldjump"/>
            <a:extLst>
              <a:ext uri="{FF2B5EF4-FFF2-40B4-BE49-F238E27FC236}">
                <a16:creationId xmlns:a16="http://schemas.microsoft.com/office/drawing/2014/main" id="{CDAA64E6-ACCE-93BD-B9FC-08CEEB0A9778}"/>
              </a:ext>
            </a:extLst>
          </p:cNvPr>
          <p:cNvSpPr txBox="1"/>
          <p:nvPr/>
        </p:nvSpPr>
        <p:spPr>
          <a:xfrm>
            <a:off x="4758" y="3338093"/>
            <a:ext cx="3594988" cy="369332"/>
          </a:xfrm>
          <a:prstGeom prst="rect">
            <a:avLst/>
          </a:prstGeom>
          <a:solidFill>
            <a:srgbClr val="F47F26"/>
          </a:solidFill>
          <a:ln>
            <a:noFill/>
          </a:ln>
        </p:spPr>
        <p:txBody>
          <a:bodyPr wrap="square" rtlCol="0">
            <a:spAutoFit/>
          </a:bodyPr>
          <a:lstStyle/>
          <a:p>
            <a:pPr algn="r"/>
            <a:r>
              <a:rPr lang="es-ES">
                <a:solidFill>
                  <a:schemeClr val="bg1"/>
                </a:solidFill>
                <a:latin typeface="FRUTIGER LT 45 LIGHT" panose="02000503000000000000" pitchFamily="2" charset="0"/>
              </a:rPr>
              <a:t>DRX-</a:t>
            </a:r>
            <a:r>
              <a:rPr lang="es-ES" err="1">
                <a:solidFill>
                  <a:schemeClr val="bg1"/>
                </a:solidFill>
                <a:latin typeface="FRUTIGER LT 45 LIGHT" panose="02000503000000000000" pitchFamily="2" charset="0"/>
              </a:rPr>
              <a:t>Revolution</a:t>
            </a:r>
            <a:r>
              <a:rPr lang="es-ES">
                <a:solidFill>
                  <a:schemeClr val="bg1"/>
                </a:solidFill>
                <a:latin typeface="FRUTIGER LT 45 LIGHT" panose="02000503000000000000" pitchFamily="2" charset="0"/>
              </a:rPr>
              <a:t> con DRX-LC</a:t>
            </a:r>
            <a:endParaRPr lang="en-MX">
              <a:solidFill>
                <a:schemeClr val="bg1"/>
              </a:solidFill>
              <a:latin typeface="FRUTIGER LT 45 LIGHT" panose="02000503000000000000" pitchFamily="2" charset="0"/>
            </a:endParaRPr>
          </a:p>
        </p:txBody>
      </p:sp>
      <p:sp>
        <p:nvSpPr>
          <p:cNvPr id="188" name="Feature 4">
            <a:hlinkClick r:id="rId10" action="ppaction://hlinksldjump"/>
            <a:extLst>
              <a:ext uri="{FF2B5EF4-FFF2-40B4-BE49-F238E27FC236}">
                <a16:creationId xmlns:a16="http://schemas.microsoft.com/office/drawing/2014/main" id="{30447D89-F8C6-E093-B363-CB5785AA720D}"/>
              </a:ext>
            </a:extLst>
          </p:cNvPr>
          <p:cNvSpPr txBox="1"/>
          <p:nvPr/>
        </p:nvSpPr>
        <p:spPr>
          <a:xfrm>
            <a:off x="4758" y="4026969"/>
            <a:ext cx="3594988" cy="369332"/>
          </a:xfrm>
          <a:prstGeom prst="rect">
            <a:avLst/>
          </a:prstGeom>
          <a:solidFill>
            <a:schemeClr val="bg1">
              <a:lumMod val="75000"/>
            </a:schemeClr>
          </a:solidFill>
          <a:ln>
            <a:noFill/>
          </a:ln>
        </p:spPr>
        <p:txBody>
          <a:bodyPr wrap="square" rtlCol="0">
            <a:spAutoFit/>
          </a:bodyPr>
          <a:lstStyle/>
          <a:p>
            <a:pPr algn="r"/>
            <a:r>
              <a:rPr lang="es-ES" dirty="0">
                <a:solidFill>
                  <a:schemeClr val="bg1"/>
                </a:solidFill>
                <a:latin typeface="FRUTIGER LT 45 LIGHT" panose="02000503000000000000" pitchFamily="2" charset="0"/>
              </a:rPr>
              <a:t>EVP Plus</a:t>
            </a:r>
            <a:endParaRPr lang="en-MX" dirty="0">
              <a:solidFill>
                <a:schemeClr val="bg1"/>
              </a:solidFill>
              <a:latin typeface="FRUTIGER LT 45 LIGHT" panose="02000503000000000000" pitchFamily="2" charset="0"/>
            </a:endParaRPr>
          </a:p>
        </p:txBody>
      </p:sp>
      <p:sp>
        <p:nvSpPr>
          <p:cNvPr id="189" name="Feature 5">
            <a:hlinkClick r:id="rId11" action="ppaction://hlinksldjump"/>
            <a:extLst>
              <a:ext uri="{FF2B5EF4-FFF2-40B4-BE49-F238E27FC236}">
                <a16:creationId xmlns:a16="http://schemas.microsoft.com/office/drawing/2014/main" id="{BF8E8C0B-FEC1-C167-CA50-7FBEC9079540}"/>
              </a:ext>
            </a:extLst>
          </p:cNvPr>
          <p:cNvSpPr txBox="1"/>
          <p:nvPr/>
        </p:nvSpPr>
        <p:spPr>
          <a:xfrm>
            <a:off x="4758" y="4443160"/>
            <a:ext cx="3594988" cy="369332"/>
          </a:xfrm>
          <a:prstGeom prst="rect">
            <a:avLst/>
          </a:prstGeom>
          <a:solidFill>
            <a:srgbClr val="F8A633"/>
          </a:solidFill>
          <a:ln>
            <a:noFill/>
          </a:ln>
        </p:spPr>
        <p:txBody>
          <a:bodyPr wrap="square" rtlCol="0">
            <a:spAutoFit/>
          </a:bodyPr>
          <a:lstStyle/>
          <a:p>
            <a:pPr algn="r"/>
            <a:r>
              <a:rPr lang="es-ES" err="1">
                <a:solidFill>
                  <a:schemeClr val="bg1"/>
                </a:solidFill>
                <a:latin typeface="FRUTIGER LT 45 LIGHT" panose="02000503000000000000" pitchFamily="2" charset="0"/>
              </a:rPr>
              <a:t>Bone</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Suppression</a:t>
            </a:r>
            <a:endParaRPr lang="en-MX">
              <a:solidFill>
                <a:schemeClr val="bg1"/>
              </a:solidFill>
              <a:latin typeface="FRUTIGER LT 45 LIGHT" panose="02000503000000000000" pitchFamily="2" charset="0"/>
            </a:endParaRPr>
          </a:p>
        </p:txBody>
      </p:sp>
      <p:sp>
        <p:nvSpPr>
          <p:cNvPr id="190" name="Feature 6">
            <a:hlinkClick r:id="rId12" action="ppaction://hlinksldjump"/>
            <a:extLst>
              <a:ext uri="{FF2B5EF4-FFF2-40B4-BE49-F238E27FC236}">
                <a16:creationId xmlns:a16="http://schemas.microsoft.com/office/drawing/2014/main" id="{4CC59A7A-0190-DE22-0BC8-C04B3BB3B03F}"/>
              </a:ext>
            </a:extLst>
          </p:cNvPr>
          <p:cNvSpPr txBox="1"/>
          <p:nvPr/>
        </p:nvSpPr>
        <p:spPr>
          <a:xfrm>
            <a:off x="4758" y="4859351"/>
            <a:ext cx="3594988" cy="369332"/>
          </a:xfrm>
          <a:prstGeom prst="rect">
            <a:avLst/>
          </a:prstGeom>
          <a:solidFill>
            <a:srgbClr val="F8A633"/>
          </a:solidFill>
          <a:ln>
            <a:noFill/>
          </a:ln>
        </p:spPr>
        <p:txBody>
          <a:bodyPr wrap="square" rtlCol="0">
            <a:spAutoFit/>
          </a:bodyPr>
          <a:lstStyle/>
          <a:p>
            <a:pPr algn="r"/>
            <a:r>
              <a:rPr lang="es-ES" dirty="0" err="1">
                <a:solidFill>
                  <a:schemeClr val="bg1"/>
                </a:solidFill>
                <a:latin typeface="FRUTIGER LT 45 LIGHT" panose="02000503000000000000" pitchFamily="2" charset="0"/>
              </a:rPr>
              <a:t>Tube</a:t>
            </a:r>
            <a:r>
              <a:rPr lang="es-ES" dirty="0">
                <a:solidFill>
                  <a:schemeClr val="bg1"/>
                </a:solidFill>
                <a:latin typeface="FRUTIGER LT 45 LIGHT" panose="02000503000000000000" pitchFamily="2" charset="0"/>
              </a:rPr>
              <a:t> and Line </a:t>
            </a:r>
            <a:r>
              <a:rPr lang="es-ES" dirty="0" err="1">
                <a:solidFill>
                  <a:schemeClr val="bg1"/>
                </a:solidFill>
                <a:latin typeface="FRUTIGER LT 45 LIGHT" panose="02000503000000000000" pitchFamily="2" charset="0"/>
              </a:rPr>
              <a:t>Enhancement</a:t>
            </a:r>
            <a:endParaRPr lang="en-MX" dirty="0">
              <a:solidFill>
                <a:schemeClr val="bg1"/>
              </a:solidFill>
              <a:latin typeface="FRUTIGER LT 45 LIGHT" panose="02000503000000000000" pitchFamily="2" charset="0"/>
            </a:endParaRPr>
          </a:p>
        </p:txBody>
      </p:sp>
      <p:sp>
        <p:nvSpPr>
          <p:cNvPr id="191" name="Feature 7">
            <a:hlinkClick r:id="rId13" action="ppaction://hlinksldjump"/>
            <a:extLst>
              <a:ext uri="{FF2B5EF4-FFF2-40B4-BE49-F238E27FC236}">
                <a16:creationId xmlns:a16="http://schemas.microsoft.com/office/drawing/2014/main" id="{3BB0743B-9B20-ED8E-CB18-F67E54A28339}"/>
              </a:ext>
            </a:extLst>
          </p:cNvPr>
          <p:cNvSpPr txBox="1"/>
          <p:nvPr/>
        </p:nvSpPr>
        <p:spPr>
          <a:xfrm>
            <a:off x="4758" y="5275542"/>
            <a:ext cx="3594988" cy="369332"/>
          </a:xfrm>
          <a:prstGeom prst="rect">
            <a:avLst/>
          </a:prstGeom>
          <a:solidFill>
            <a:srgbClr val="F8A633"/>
          </a:solidFill>
          <a:ln>
            <a:noFill/>
          </a:ln>
        </p:spPr>
        <p:txBody>
          <a:bodyPr wrap="square" rtlCol="0">
            <a:spAutoFit/>
          </a:bodyPr>
          <a:lstStyle/>
          <a:p>
            <a:pPr algn="r"/>
            <a:r>
              <a:rPr lang="es-ES" err="1">
                <a:solidFill>
                  <a:schemeClr val="bg1"/>
                </a:solidFill>
                <a:latin typeface="FRUTIGER LT 45 LIGHT" panose="02000503000000000000" pitchFamily="2" charset="0"/>
              </a:rPr>
              <a:t>Pneumothorax</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Visualization</a:t>
            </a:r>
            <a:endParaRPr lang="en-MX">
              <a:solidFill>
                <a:schemeClr val="bg1"/>
              </a:solidFill>
              <a:latin typeface="FRUTIGER LT 45 LIGHT" panose="02000503000000000000" pitchFamily="2" charset="0"/>
            </a:endParaRPr>
          </a:p>
        </p:txBody>
      </p:sp>
      <p:sp>
        <p:nvSpPr>
          <p:cNvPr id="192" name="Feature 8">
            <a:hlinkClick r:id="rId14" action="ppaction://hlinksldjump"/>
            <a:extLst>
              <a:ext uri="{FF2B5EF4-FFF2-40B4-BE49-F238E27FC236}">
                <a16:creationId xmlns:a16="http://schemas.microsoft.com/office/drawing/2014/main" id="{C3237ED8-1A73-8513-6E48-996045279B69}"/>
              </a:ext>
            </a:extLst>
          </p:cNvPr>
          <p:cNvSpPr txBox="1"/>
          <p:nvPr/>
        </p:nvSpPr>
        <p:spPr>
          <a:xfrm>
            <a:off x="4758" y="5691733"/>
            <a:ext cx="3594988" cy="369332"/>
          </a:xfrm>
          <a:prstGeom prst="rect">
            <a:avLst/>
          </a:prstGeom>
          <a:solidFill>
            <a:srgbClr val="F8A633"/>
          </a:solidFill>
          <a:ln>
            <a:noFill/>
          </a:ln>
        </p:spPr>
        <p:txBody>
          <a:bodyPr wrap="square" rtlCol="0">
            <a:spAutoFit/>
          </a:bodyPr>
          <a:lstStyle/>
          <a:p>
            <a:pPr algn="r"/>
            <a:r>
              <a:rPr lang="es-ES" err="1">
                <a:solidFill>
                  <a:schemeClr val="bg1"/>
                </a:solidFill>
                <a:latin typeface="FRUTIGER LT 45 LIGHT" panose="02000503000000000000" pitchFamily="2" charset="0"/>
              </a:rPr>
              <a:t>SmartGrid</a:t>
            </a:r>
            <a:endParaRPr lang="en-MX">
              <a:solidFill>
                <a:schemeClr val="bg1"/>
              </a:solidFill>
              <a:latin typeface="FRUTIGER LT 45 LIGHT" panose="02000503000000000000" pitchFamily="2" charset="0"/>
            </a:endParaRPr>
          </a:p>
        </p:txBody>
      </p:sp>
      <p:sp>
        <p:nvSpPr>
          <p:cNvPr id="193" name="TextBox 192">
            <a:extLst>
              <a:ext uri="{FF2B5EF4-FFF2-40B4-BE49-F238E27FC236}">
                <a16:creationId xmlns:a16="http://schemas.microsoft.com/office/drawing/2014/main" id="{809D0FBC-335D-212F-2089-04AF8D86F96D}"/>
              </a:ext>
            </a:extLst>
          </p:cNvPr>
          <p:cNvSpPr txBox="1"/>
          <p:nvPr/>
        </p:nvSpPr>
        <p:spPr>
          <a:xfrm>
            <a:off x="2105408" y="3766904"/>
            <a:ext cx="1494338" cy="276999"/>
          </a:xfrm>
          <a:prstGeom prst="rect">
            <a:avLst/>
          </a:prstGeom>
          <a:noFill/>
        </p:spPr>
        <p:txBody>
          <a:bodyPr wrap="square" rtlCol="0">
            <a:spAutoFit/>
          </a:bodyPr>
          <a:lstStyle/>
          <a:p>
            <a:pPr algn="r"/>
            <a:r>
              <a:rPr lang="en-MX" sz="1200" b="1" dirty="0">
                <a:latin typeface="FRUTIGER LT 45 LIGHT" panose="02000503000000000000" pitchFamily="2" charset="0"/>
              </a:rPr>
              <a:t>Software</a:t>
            </a:r>
          </a:p>
        </p:txBody>
      </p:sp>
      <p:sp>
        <p:nvSpPr>
          <p:cNvPr id="194" name="TextBox 193">
            <a:extLst>
              <a:ext uri="{FF2B5EF4-FFF2-40B4-BE49-F238E27FC236}">
                <a16:creationId xmlns:a16="http://schemas.microsoft.com/office/drawing/2014/main" id="{5011CAFD-52B7-E54F-523F-E147119B3540}"/>
              </a:ext>
            </a:extLst>
          </p:cNvPr>
          <p:cNvSpPr txBox="1"/>
          <p:nvPr/>
        </p:nvSpPr>
        <p:spPr>
          <a:xfrm>
            <a:off x="436993" y="3078028"/>
            <a:ext cx="3162753" cy="276999"/>
          </a:xfrm>
          <a:prstGeom prst="rect">
            <a:avLst/>
          </a:prstGeom>
          <a:noFill/>
        </p:spPr>
        <p:txBody>
          <a:bodyPr wrap="square" rtlCol="0">
            <a:spAutoFit/>
          </a:bodyPr>
          <a:lstStyle/>
          <a:p>
            <a:pPr algn="r"/>
            <a:r>
              <a:rPr lang="es-MX" sz="1200" b="1" dirty="0">
                <a:latin typeface="FRUTIGER LT 45 LIGHT" panose="02000503000000000000" pitchFamily="2" charset="0"/>
              </a:rPr>
              <a:t>Ve el DRX-Revolution en acción</a:t>
            </a:r>
            <a:endParaRPr lang="en-MX" sz="1200" b="1" dirty="0">
              <a:latin typeface="FRUTIGER LT 45 LIGHT" panose="02000503000000000000" pitchFamily="2" charset="0"/>
            </a:endParaRPr>
          </a:p>
        </p:txBody>
      </p:sp>
      <p:sp>
        <p:nvSpPr>
          <p:cNvPr id="195" name="Feature 8">
            <a:hlinkClick r:id="rId15" action="ppaction://hlinksldjump"/>
            <a:extLst>
              <a:ext uri="{FF2B5EF4-FFF2-40B4-BE49-F238E27FC236}">
                <a16:creationId xmlns:a16="http://schemas.microsoft.com/office/drawing/2014/main" id="{2F39B125-65F7-0907-1053-D44812FAD917}"/>
              </a:ext>
            </a:extLst>
          </p:cNvPr>
          <p:cNvSpPr txBox="1"/>
          <p:nvPr/>
        </p:nvSpPr>
        <p:spPr>
          <a:xfrm>
            <a:off x="4758" y="6107924"/>
            <a:ext cx="3594988" cy="369332"/>
          </a:xfrm>
          <a:prstGeom prst="rect">
            <a:avLst/>
          </a:prstGeom>
          <a:solidFill>
            <a:srgbClr val="F8A633"/>
          </a:solidFill>
          <a:ln>
            <a:noFill/>
          </a:ln>
        </p:spPr>
        <p:txBody>
          <a:bodyPr wrap="square" rtlCol="0">
            <a:spAutoFit/>
          </a:bodyPr>
          <a:lstStyle/>
          <a:p>
            <a:pPr algn="r"/>
            <a:r>
              <a:rPr lang="en-US">
                <a:solidFill>
                  <a:schemeClr val="bg1"/>
                </a:solidFill>
                <a:latin typeface="FRUTIGER LT 45 LIGHT" panose="02000503000000000000" pitchFamily="2" charset="0"/>
              </a:rPr>
              <a:t>Smart Noise Cancellation</a:t>
            </a:r>
          </a:p>
        </p:txBody>
      </p:sp>
      <p:sp>
        <p:nvSpPr>
          <p:cNvPr id="196" name="Features 1">
            <a:hlinkClick r:id="rId16" action="ppaction://hlinksldjump"/>
            <a:extLst>
              <a:ext uri="{FF2B5EF4-FFF2-40B4-BE49-F238E27FC236}">
                <a16:creationId xmlns:a16="http://schemas.microsoft.com/office/drawing/2014/main" id="{4D537401-98A0-3BB4-92A6-4B2D04C56126}"/>
              </a:ext>
            </a:extLst>
          </p:cNvPr>
          <p:cNvSpPr txBox="1"/>
          <p:nvPr/>
        </p:nvSpPr>
        <p:spPr>
          <a:xfrm>
            <a:off x="4758" y="1839408"/>
            <a:ext cx="3594988" cy="369332"/>
          </a:xfrm>
          <a:prstGeom prst="rect">
            <a:avLst/>
          </a:prstGeom>
          <a:solidFill>
            <a:schemeClr val="accent2">
              <a:lumMod val="75000"/>
            </a:schemeClr>
          </a:solidFill>
          <a:ln>
            <a:noFill/>
          </a:ln>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Mejoras</a:t>
            </a:r>
            <a:endPar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sp>
        <p:nvSpPr>
          <p:cNvPr id="270" name="Thank you Title">
            <a:extLst>
              <a:ext uri="{FF2B5EF4-FFF2-40B4-BE49-F238E27FC236}">
                <a16:creationId xmlns:a16="http://schemas.microsoft.com/office/drawing/2014/main" id="{0ED7A5D0-3721-D373-17DE-6A2D2A366270}"/>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271" name="Why Us picture">
            <a:extLst>
              <a:ext uri="{FF2B5EF4-FFF2-40B4-BE49-F238E27FC236}">
                <a16:creationId xmlns:a16="http://schemas.microsoft.com/office/drawing/2014/main" id="{41489FF5-57EB-CC60-A5F9-1C367963AA3E}"/>
              </a:ext>
            </a:extLst>
          </p:cNvPr>
          <p:cNvPicPr>
            <a:picLocks noChangeAspect="1"/>
          </p:cNvPicPr>
          <p:nvPr/>
        </p:nvPicPr>
        <p:blipFill>
          <a:blip r:embed="rId17"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272" name="Our Portafolio text box">
            <a:extLst>
              <a:ext uri="{FF2B5EF4-FFF2-40B4-BE49-F238E27FC236}">
                <a16:creationId xmlns:a16="http://schemas.microsoft.com/office/drawing/2014/main" id="{BF82E310-B079-CF5B-35FD-015E5FFD2137}"/>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274" name="Medical Imaging Title">
            <a:extLst>
              <a:ext uri="{FF2B5EF4-FFF2-40B4-BE49-F238E27FC236}">
                <a16:creationId xmlns:a16="http://schemas.microsoft.com/office/drawing/2014/main" id="{8AA2A30E-2B1E-223B-44C3-5663753E44F3}"/>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275" name="We Care Text">
            <a:extLst>
              <a:ext uri="{FF2B5EF4-FFF2-40B4-BE49-F238E27FC236}">
                <a16:creationId xmlns:a16="http://schemas.microsoft.com/office/drawing/2014/main" id="{61480F86-C766-8161-447D-9022306FCB91}"/>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276" name="Thank you image">
            <a:extLst>
              <a:ext uri="{FF2B5EF4-FFF2-40B4-BE49-F238E27FC236}">
                <a16:creationId xmlns:a16="http://schemas.microsoft.com/office/drawing/2014/main" id="{EB10E76B-E201-73EC-420B-D502AC47786C}"/>
              </a:ext>
            </a:extLst>
          </p:cNvPr>
          <p:cNvPicPr>
            <a:picLocks noChangeAspect="1"/>
          </p:cNvPicPr>
          <p:nvPr/>
        </p:nvPicPr>
        <p:blipFill>
          <a:blip r:embed="rId18"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277" name="PRINTING">
            <a:extLst>
              <a:ext uri="{FF2B5EF4-FFF2-40B4-BE49-F238E27FC236}">
                <a16:creationId xmlns:a16="http://schemas.microsoft.com/office/drawing/2014/main" id="{4DB8357F-D2B0-EC97-99F6-908B54A883D2}"/>
              </a:ext>
            </a:extLst>
          </p:cNvPr>
          <p:cNvGrpSpPr/>
          <p:nvPr/>
        </p:nvGrpSpPr>
        <p:grpSpPr>
          <a:xfrm>
            <a:off x="-4150933" y="4208655"/>
            <a:ext cx="2263350" cy="1982042"/>
            <a:chOff x="9691837" y="4522498"/>
            <a:chExt cx="2263350" cy="1982042"/>
          </a:xfrm>
        </p:grpSpPr>
        <p:sp>
          <p:nvSpPr>
            <p:cNvPr id="278" name="Rectangulo Printing">
              <a:hlinkClick r:id="rId19" action="ppaction://hlinksldjump"/>
              <a:extLst>
                <a:ext uri="{FF2B5EF4-FFF2-40B4-BE49-F238E27FC236}">
                  <a16:creationId xmlns:a16="http://schemas.microsoft.com/office/drawing/2014/main" id="{81DBA7A4-4D8E-39F6-6387-24ACF2E2F119}"/>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79" name="TextBox Printing">
              <a:hlinkClick r:id="rId19" action="ppaction://hlinksldjump"/>
              <a:extLst>
                <a:ext uri="{FF2B5EF4-FFF2-40B4-BE49-F238E27FC236}">
                  <a16:creationId xmlns:a16="http://schemas.microsoft.com/office/drawing/2014/main" id="{39C3F74F-ED7B-E545-1E32-E02DEB7AAC48}"/>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280" name="Prodcut image 5950">
              <a:hlinkClick r:id="rId19" action="ppaction://hlinksldjump"/>
              <a:extLst>
                <a:ext uri="{FF2B5EF4-FFF2-40B4-BE49-F238E27FC236}">
                  <a16:creationId xmlns:a16="http://schemas.microsoft.com/office/drawing/2014/main" id="{4CA4FC8C-F242-49FA-95C7-F8C852ACEEF7}"/>
                </a:ext>
              </a:extLst>
            </p:cNvPr>
            <p:cNvPicPr>
              <a:picLocks noChangeAspect="1" noChangeArrowheads="1"/>
            </p:cNvPicPr>
            <p:nvPr/>
          </p:nvPicPr>
          <p:blipFill>
            <a:blip r:embed="rId20"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281" name="Vita Flex">
              <a:hlinkClick r:id="rId19" action="ppaction://hlinksldjump"/>
              <a:extLst>
                <a:ext uri="{FF2B5EF4-FFF2-40B4-BE49-F238E27FC236}">
                  <a16:creationId xmlns:a16="http://schemas.microsoft.com/office/drawing/2014/main" id="{99EE404A-A25D-7540-CD07-4B7C13ED5C1A}"/>
                </a:ext>
              </a:extLst>
            </p:cNvPr>
            <p:cNvPicPr>
              <a:picLocks noChangeAspect="1"/>
            </p:cNvPicPr>
            <p:nvPr/>
          </p:nvPicPr>
          <p:blipFill>
            <a:blip r:embed="rId21"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286" name="RISE">
            <a:extLst>
              <a:ext uri="{FF2B5EF4-FFF2-40B4-BE49-F238E27FC236}">
                <a16:creationId xmlns:a16="http://schemas.microsoft.com/office/drawing/2014/main" id="{63B146CA-15E4-383D-ECA3-B281BB34EA05}"/>
              </a:ext>
            </a:extLst>
          </p:cNvPr>
          <p:cNvGrpSpPr/>
          <p:nvPr/>
        </p:nvGrpSpPr>
        <p:grpSpPr>
          <a:xfrm>
            <a:off x="-11285110" y="4208655"/>
            <a:ext cx="2042338" cy="1982042"/>
            <a:chOff x="3870208" y="4306822"/>
            <a:chExt cx="2042338" cy="1982042"/>
          </a:xfrm>
        </p:grpSpPr>
        <p:grpSp>
          <p:nvGrpSpPr>
            <p:cNvPr id="287" name="RISE">
              <a:extLst>
                <a:ext uri="{FF2B5EF4-FFF2-40B4-BE49-F238E27FC236}">
                  <a16:creationId xmlns:a16="http://schemas.microsoft.com/office/drawing/2014/main" id="{23FDFD9B-1886-2CB6-F5B6-B9F04ABD8E44}"/>
                </a:ext>
              </a:extLst>
            </p:cNvPr>
            <p:cNvGrpSpPr/>
            <p:nvPr/>
          </p:nvGrpSpPr>
          <p:grpSpPr>
            <a:xfrm>
              <a:off x="3870208" y="4306822"/>
              <a:ext cx="2042338" cy="1982042"/>
              <a:chOff x="2933238" y="4372963"/>
              <a:chExt cx="2042338" cy="1982042"/>
            </a:xfrm>
          </p:grpSpPr>
          <p:sp>
            <p:nvSpPr>
              <p:cNvPr id="289" name="Rectangulo Rise">
                <a:hlinkClick r:id="rId22" action="ppaction://hlinksldjump"/>
                <a:extLst>
                  <a:ext uri="{FF2B5EF4-FFF2-40B4-BE49-F238E27FC236}">
                    <a16:creationId xmlns:a16="http://schemas.microsoft.com/office/drawing/2014/main" id="{06378A22-537B-F7D1-B193-216BAE12FEF9}"/>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90" name="TextBox Rise">
                <a:hlinkClick r:id="rId22" action="ppaction://hlinksldjump"/>
                <a:extLst>
                  <a:ext uri="{FF2B5EF4-FFF2-40B4-BE49-F238E27FC236}">
                    <a16:creationId xmlns:a16="http://schemas.microsoft.com/office/drawing/2014/main" id="{B8F5DF8D-C6C2-31E7-2CCB-0652157A8046}"/>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288" name="Picture 287">
              <a:hlinkClick r:id="rId22" action="ppaction://hlinksldjump"/>
              <a:extLst>
                <a:ext uri="{FF2B5EF4-FFF2-40B4-BE49-F238E27FC236}">
                  <a16:creationId xmlns:a16="http://schemas.microsoft.com/office/drawing/2014/main" id="{1A6D59C4-3A5C-3403-03CC-1EC9A2E95518}"/>
                </a:ext>
              </a:extLst>
            </p:cNvPr>
            <p:cNvPicPr>
              <a:picLocks noChangeAspect="1"/>
            </p:cNvPicPr>
            <p:nvPr/>
          </p:nvPicPr>
          <p:blipFill>
            <a:blip r:embed="rId23"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291" name="REVOLUTION">
            <a:extLst>
              <a:ext uri="{FF2B5EF4-FFF2-40B4-BE49-F238E27FC236}">
                <a16:creationId xmlns:a16="http://schemas.microsoft.com/office/drawing/2014/main" id="{229AD0DF-04F8-3CF4-26B7-48D9089A0ABF}"/>
              </a:ext>
            </a:extLst>
          </p:cNvPr>
          <p:cNvGrpSpPr/>
          <p:nvPr/>
        </p:nvGrpSpPr>
        <p:grpSpPr>
          <a:xfrm>
            <a:off x="-14975241" y="4203612"/>
            <a:ext cx="2062983" cy="1992129"/>
            <a:chOff x="612262" y="4383050"/>
            <a:chExt cx="2062983" cy="1992129"/>
          </a:xfrm>
        </p:grpSpPr>
        <p:sp>
          <p:nvSpPr>
            <p:cNvPr id="292" name="Rectangulo Revolution">
              <a:hlinkClick r:id="rId24" action="ppaction://hlinksldjump"/>
              <a:extLst>
                <a:ext uri="{FF2B5EF4-FFF2-40B4-BE49-F238E27FC236}">
                  <a16:creationId xmlns:a16="http://schemas.microsoft.com/office/drawing/2014/main" id="{A663B1F3-D025-9094-9FE3-930AC0DDDA58}"/>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293" name="Prodcut image Revolution">
              <a:hlinkClick r:id="rId24" action="ppaction://hlinksldjump"/>
              <a:extLst>
                <a:ext uri="{FF2B5EF4-FFF2-40B4-BE49-F238E27FC236}">
                  <a16:creationId xmlns:a16="http://schemas.microsoft.com/office/drawing/2014/main" id="{E5B0CC2F-FFBE-F192-3F62-B5F9CCBBEAEA}"/>
                </a:ext>
              </a:extLst>
            </p:cNvPr>
            <p:cNvPicPr>
              <a:picLocks noChangeAspect="1"/>
            </p:cNvPicPr>
            <p:nvPr/>
          </p:nvPicPr>
          <p:blipFill>
            <a:blip r:embed="rId25"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294" name="TextBox Revolution">
              <a:hlinkClick r:id="rId24" action="ppaction://hlinksldjump"/>
              <a:extLst>
                <a:ext uri="{FF2B5EF4-FFF2-40B4-BE49-F238E27FC236}">
                  <a16:creationId xmlns:a16="http://schemas.microsoft.com/office/drawing/2014/main" id="{7EF6BBFE-CAAB-27AD-E07D-143C4628C292}"/>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295" name="EXCEL">
            <a:extLst>
              <a:ext uri="{FF2B5EF4-FFF2-40B4-BE49-F238E27FC236}">
                <a16:creationId xmlns:a16="http://schemas.microsoft.com/office/drawing/2014/main" id="{ABE7DED6-B499-7C72-39AC-5B2FABE8F5CA}"/>
              </a:ext>
            </a:extLst>
          </p:cNvPr>
          <p:cNvGrpSpPr/>
          <p:nvPr/>
        </p:nvGrpSpPr>
        <p:grpSpPr>
          <a:xfrm>
            <a:off x="26541013" y="1885505"/>
            <a:ext cx="2057103" cy="1982042"/>
            <a:chOff x="9706418" y="2036246"/>
            <a:chExt cx="2057103" cy="1982042"/>
          </a:xfrm>
        </p:grpSpPr>
        <p:sp>
          <p:nvSpPr>
            <p:cNvPr id="296" name="Rectangulo Excel">
              <a:hlinkClick r:id="rId26" action="ppaction://hlinksldjump"/>
              <a:extLst>
                <a:ext uri="{FF2B5EF4-FFF2-40B4-BE49-F238E27FC236}">
                  <a16:creationId xmlns:a16="http://schemas.microsoft.com/office/drawing/2014/main" id="{DBEB3AFC-7E45-0D7E-028C-1A072E985C75}"/>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97" name="TextBox Excel">
              <a:hlinkClick r:id="rId26" action="ppaction://hlinksldjump"/>
              <a:extLst>
                <a:ext uri="{FF2B5EF4-FFF2-40B4-BE49-F238E27FC236}">
                  <a16:creationId xmlns:a16="http://schemas.microsoft.com/office/drawing/2014/main" id="{5D3E24A6-ECA5-8206-5641-AC809748904D}"/>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298" name="Product image Excel">
              <a:hlinkClick r:id="rId26" action="ppaction://hlinksldjump"/>
              <a:extLst>
                <a:ext uri="{FF2B5EF4-FFF2-40B4-BE49-F238E27FC236}">
                  <a16:creationId xmlns:a16="http://schemas.microsoft.com/office/drawing/2014/main" id="{9FC4F3FE-5EBF-D187-B616-ECB54E1B9FCB}"/>
                </a:ext>
              </a:extLst>
            </p:cNvPr>
            <p:cNvPicPr>
              <a:picLocks noChangeAspect="1"/>
            </p:cNvPicPr>
            <p:nvPr/>
          </p:nvPicPr>
          <p:blipFill>
            <a:blip r:embed="rId27"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299" name="COMPAS OTC">
            <a:extLst>
              <a:ext uri="{FF2B5EF4-FFF2-40B4-BE49-F238E27FC236}">
                <a16:creationId xmlns:a16="http://schemas.microsoft.com/office/drawing/2014/main" id="{BCE1BA8D-D629-ABBA-55BF-52E24C135530}"/>
              </a:ext>
            </a:extLst>
          </p:cNvPr>
          <p:cNvGrpSpPr/>
          <p:nvPr/>
        </p:nvGrpSpPr>
        <p:grpSpPr>
          <a:xfrm>
            <a:off x="22389051" y="1885505"/>
            <a:ext cx="2042338" cy="1982042"/>
            <a:chOff x="5078285" y="2036246"/>
            <a:chExt cx="2042338" cy="1982042"/>
          </a:xfrm>
        </p:grpSpPr>
        <p:sp>
          <p:nvSpPr>
            <p:cNvPr id="300" name="Rectangulo Compas OTC">
              <a:hlinkClick r:id="rId28" action="ppaction://hlinksldjump"/>
              <a:extLst>
                <a:ext uri="{FF2B5EF4-FFF2-40B4-BE49-F238E27FC236}">
                  <a16:creationId xmlns:a16="http://schemas.microsoft.com/office/drawing/2014/main" id="{D8D9F3B8-8EDF-F0E3-CFD8-BA649CD02CD9}"/>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301" name="TextBox Compass OTC">
              <a:hlinkClick r:id="rId28" action="ppaction://hlinksldjump"/>
              <a:extLst>
                <a:ext uri="{FF2B5EF4-FFF2-40B4-BE49-F238E27FC236}">
                  <a16:creationId xmlns:a16="http://schemas.microsoft.com/office/drawing/2014/main" id="{F46F1FB1-4281-6BD2-8762-773ACD1E46BC}"/>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302" name="Product image Compass OTC">
              <a:hlinkClick r:id="rId28" action="ppaction://hlinksldjump"/>
              <a:extLst>
                <a:ext uri="{FF2B5EF4-FFF2-40B4-BE49-F238E27FC236}">
                  <a16:creationId xmlns:a16="http://schemas.microsoft.com/office/drawing/2014/main" id="{3CA88494-F3F8-73FD-5476-6A1D9D28279C}"/>
                </a:ext>
              </a:extLst>
            </p:cNvPr>
            <p:cNvPicPr>
              <a:picLocks noChangeAspect="1"/>
            </p:cNvPicPr>
            <p:nvPr/>
          </p:nvPicPr>
          <p:blipFill rotWithShape="1">
            <a:blip r:embed="rId29"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303" name="COMPASS FMT">
            <a:extLst>
              <a:ext uri="{FF2B5EF4-FFF2-40B4-BE49-F238E27FC236}">
                <a16:creationId xmlns:a16="http://schemas.microsoft.com/office/drawing/2014/main" id="{18C5903B-1EE4-D78B-184A-65E4450771F8}"/>
              </a:ext>
            </a:extLst>
          </p:cNvPr>
          <p:cNvGrpSpPr/>
          <p:nvPr/>
        </p:nvGrpSpPr>
        <p:grpSpPr>
          <a:xfrm>
            <a:off x="18200403" y="1885505"/>
            <a:ext cx="2042338" cy="1982042"/>
            <a:chOff x="2774521" y="2046333"/>
            <a:chExt cx="2042338" cy="1982042"/>
          </a:xfrm>
        </p:grpSpPr>
        <p:grpSp>
          <p:nvGrpSpPr>
            <p:cNvPr id="304" name="Group 303">
              <a:extLst>
                <a:ext uri="{FF2B5EF4-FFF2-40B4-BE49-F238E27FC236}">
                  <a16:creationId xmlns:a16="http://schemas.microsoft.com/office/drawing/2014/main" id="{647B765D-7F65-6B2B-A618-48D3CD1AAAC0}"/>
                </a:ext>
              </a:extLst>
            </p:cNvPr>
            <p:cNvGrpSpPr/>
            <p:nvPr/>
          </p:nvGrpSpPr>
          <p:grpSpPr>
            <a:xfrm>
              <a:off x="2774521" y="2046333"/>
              <a:ext cx="2042338" cy="1982042"/>
              <a:chOff x="2774521" y="2046333"/>
              <a:chExt cx="2042338" cy="1982042"/>
            </a:xfrm>
          </p:grpSpPr>
          <p:sp>
            <p:nvSpPr>
              <p:cNvPr id="306" name="Rectangulo Horizon">
                <a:hlinkClick r:id="rId30" action="ppaction://hlinksldjump"/>
                <a:extLst>
                  <a:ext uri="{FF2B5EF4-FFF2-40B4-BE49-F238E27FC236}">
                    <a16:creationId xmlns:a16="http://schemas.microsoft.com/office/drawing/2014/main" id="{3741D621-81E4-6821-62FD-1EB2785B65A9}"/>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307" name="TextBox Compass FMT">
                <a:hlinkClick r:id="rId30" action="ppaction://hlinksldjump"/>
                <a:extLst>
                  <a:ext uri="{FF2B5EF4-FFF2-40B4-BE49-F238E27FC236}">
                    <a16:creationId xmlns:a16="http://schemas.microsoft.com/office/drawing/2014/main" id="{789F416F-8D83-28BA-3812-E86D696D76DD}"/>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305" name="Picture 304">
              <a:hlinkClick r:id="rId30" action="ppaction://hlinksldjump"/>
              <a:extLst>
                <a:ext uri="{FF2B5EF4-FFF2-40B4-BE49-F238E27FC236}">
                  <a16:creationId xmlns:a16="http://schemas.microsoft.com/office/drawing/2014/main" id="{DE931AD3-2CB4-9613-DA79-87DD1AC41A7A}"/>
                </a:ext>
              </a:extLst>
            </p:cNvPr>
            <p:cNvPicPr>
              <a:picLocks noChangeAspect="1"/>
            </p:cNvPicPr>
            <p:nvPr/>
          </p:nvPicPr>
          <p:blipFill rotWithShape="1">
            <a:blip r:embed="rId31"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308" name="HORIZON">
            <a:extLst>
              <a:ext uri="{FF2B5EF4-FFF2-40B4-BE49-F238E27FC236}">
                <a16:creationId xmlns:a16="http://schemas.microsoft.com/office/drawing/2014/main" id="{AF89DBDB-D64C-5457-9768-1E7695B45F4D}"/>
              </a:ext>
            </a:extLst>
          </p:cNvPr>
          <p:cNvGrpSpPr/>
          <p:nvPr/>
        </p:nvGrpSpPr>
        <p:grpSpPr>
          <a:xfrm>
            <a:off x="14110573" y="1885505"/>
            <a:ext cx="2062983" cy="1982042"/>
            <a:chOff x="443243" y="2046333"/>
            <a:chExt cx="2062983" cy="1982042"/>
          </a:xfrm>
        </p:grpSpPr>
        <p:sp>
          <p:nvSpPr>
            <p:cNvPr id="309" name="Rectangulo Horizon">
              <a:hlinkClick r:id="rId32" action="ppaction://hlinksldjump"/>
              <a:extLst>
                <a:ext uri="{FF2B5EF4-FFF2-40B4-BE49-F238E27FC236}">
                  <a16:creationId xmlns:a16="http://schemas.microsoft.com/office/drawing/2014/main" id="{F91459A2-4F60-9B89-C728-8BD003994896}"/>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310" name="TextBox Horizon">
              <a:hlinkClick r:id="rId32" action="ppaction://hlinksldjump"/>
              <a:extLst>
                <a:ext uri="{FF2B5EF4-FFF2-40B4-BE49-F238E27FC236}">
                  <a16:creationId xmlns:a16="http://schemas.microsoft.com/office/drawing/2014/main" id="{E5E44BF8-7687-F2B7-EF07-E2BAB3154B5B}"/>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311" name="Product image Horizon">
              <a:hlinkClick r:id="rId32" action="ppaction://hlinksldjump"/>
              <a:extLst>
                <a:ext uri="{FF2B5EF4-FFF2-40B4-BE49-F238E27FC236}">
                  <a16:creationId xmlns:a16="http://schemas.microsoft.com/office/drawing/2014/main" id="{ED2810D0-56E6-1126-BF9B-C0A843442C8E}"/>
                </a:ext>
              </a:extLst>
            </p:cNvPr>
            <p:cNvPicPr>
              <a:picLocks noChangeAspect="1"/>
            </p:cNvPicPr>
            <p:nvPr/>
          </p:nvPicPr>
          <p:blipFill rotWithShape="1">
            <a:blip r:embed="rId33"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grpSp>
        <p:nvGrpSpPr>
          <p:cNvPr id="312" name="Tech Specs Height">
            <a:extLst>
              <a:ext uri="{FF2B5EF4-FFF2-40B4-BE49-F238E27FC236}">
                <a16:creationId xmlns:a16="http://schemas.microsoft.com/office/drawing/2014/main" id="{E30F2AD3-FF7F-B5B5-187E-D78363B0ACCF}"/>
              </a:ext>
            </a:extLst>
          </p:cNvPr>
          <p:cNvGrpSpPr/>
          <p:nvPr/>
        </p:nvGrpSpPr>
        <p:grpSpPr>
          <a:xfrm>
            <a:off x="-5313684" y="2332673"/>
            <a:ext cx="3897673" cy="338554"/>
            <a:chOff x="-20593" y="2332673"/>
            <a:chExt cx="3897673" cy="338554"/>
          </a:xfrm>
        </p:grpSpPr>
        <p:sp>
          <p:nvSpPr>
            <p:cNvPr id="313" name="TextBox 312">
              <a:hlinkClick r:id="rId34" action="ppaction://hlinksldjump"/>
              <a:extLst>
                <a:ext uri="{FF2B5EF4-FFF2-40B4-BE49-F238E27FC236}">
                  <a16:creationId xmlns:a16="http://schemas.microsoft.com/office/drawing/2014/main" id="{4083EC29-5847-C313-5A6E-1DEC9AC73969}"/>
                </a:ext>
              </a:extLst>
            </p:cNvPr>
            <p:cNvSpPr txBox="1"/>
            <p:nvPr/>
          </p:nvSpPr>
          <p:spPr>
            <a:xfrm>
              <a:off x="2105234" y="2332673"/>
              <a:ext cx="1771846"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Altura</a:t>
              </a:r>
            </a:p>
          </p:txBody>
        </p:sp>
        <p:sp>
          <p:nvSpPr>
            <p:cNvPr id="314" name="TextBox 313">
              <a:extLst>
                <a:ext uri="{FF2B5EF4-FFF2-40B4-BE49-F238E27FC236}">
                  <a16:creationId xmlns:a16="http://schemas.microsoft.com/office/drawing/2014/main" id="{957E4F36-8EE7-CB26-45A1-3EA83BB0FA46}"/>
                </a:ext>
              </a:extLst>
            </p:cNvPr>
            <p:cNvSpPr txBox="1"/>
            <p:nvPr/>
          </p:nvSpPr>
          <p:spPr>
            <a:xfrm>
              <a:off x="-20593" y="2332673"/>
              <a:ext cx="2088262"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54.72 - 81.00 in</a:t>
              </a:r>
            </a:p>
          </p:txBody>
        </p:sp>
      </p:grpSp>
      <p:grpSp>
        <p:nvGrpSpPr>
          <p:cNvPr id="315" name="Tech Specs Arm">
            <a:extLst>
              <a:ext uri="{FF2B5EF4-FFF2-40B4-BE49-F238E27FC236}">
                <a16:creationId xmlns:a16="http://schemas.microsoft.com/office/drawing/2014/main" id="{2F185D42-5B15-8184-DC74-E9D4DDD2BED6}"/>
              </a:ext>
            </a:extLst>
          </p:cNvPr>
          <p:cNvGrpSpPr/>
          <p:nvPr/>
        </p:nvGrpSpPr>
        <p:grpSpPr>
          <a:xfrm>
            <a:off x="-5608319" y="2786640"/>
            <a:ext cx="4213513" cy="338554"/>
            <a:chOff x="-20593" y="2786640"/>
            <a:chExt cx="4213513" cy="338554"/>
          </a:xfrm>
        </p:grpSpPr>
        <p:sp>
          <p:nvSpPr>
            <p:cNvPr id="316" name="TextBox 315">
              <a:hlinkClick r:id="rId35" action="ppaction://hlinksldjump"/>
              <a:extLst>
                <a:ext uri="{FF2B5EF4-FFF2-40B4-BE49-F238E27FC236}">
                  <a16:creationId xmlns:a16="http://schemas.microsoft.com/office/drawing/2014/main" id="{BF29E6FC-8C51-814A-4D99-A7D3B2E56EE7}"/>
                </a:ext>
              </a:extLst>
            </p:cNvPr>
            <p:cNvSpPr txBox="1"/>
            <p:nvPr/>
          </p:nvSpPr>
          <p:spPr>
            <a:xfrm>
              <a:off x="2105234" y="2786640"/>
              <a:ext cx="2087686"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Extensión del brazo</a:t>
              </a:r>
            </a:p>
          </p:txBody>
        </p:sp>
        <p:sp>
          <p:nvSpPr>
            <p:cNvPr id="317" name="TextBox 316">
              <a:extLst>
                <a:ext uri="{FF2B5EF4-FFF2-40B4-BE49-F238E27FC236}">
                  <a16:creationId xmlns:a16="http://schemas.microsoft.com/office/drawing/2014/main" id="{88CE460A-2C2A-6889-2CFF-4603E0A04285}"/>
                </a:ext>
              </a:extLst>
            </p:cNvPr>
            <p:cNvSpPr txBox="1"/>
            <p:nvPr/>
          </p:nvSpPr>
          <p:spPr>
            <a:xfrm>
              <a:off x="-20593" y="2786640"/>
              <a:ext cx="2088261"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52.8 in</a:t>
              </a:r>
            </a:p>
          </p:txBody>
        </p:sp>
      </p:grpSp>
      <p:sp>
        <p:nvSpPr>
          <p:cNvPr id="318" name="Subtitle Tech Specs">
            <a:extLst>
              <a:ext uri="{FF2B5EF4-FFF2-40B4-BE49-F238E27FC236}">
                <a16:creationId xmlns:a16="http://schemas.microsoft.com/office/drawing/2014/main" id="{4C30D88A-57A1-39BA-75A0-0DBD1E4E0D43}"/>
              </a:ext>
            </a:extLst>
          </p:cNvPr>
          <p:cNvSpPr txBox="1"/>
          <p:nvPr/>
        </p:nvSpPr>
        <p:spPr>
          <a:xfrm>
            <a:off x="-3204446" y="1841615"/>
            <a:ext cx="2633726" cy="307777"/>
          </a:xfrm>
          <a:prstGeom prst="rect">
            <a:avLst/>
          </a:prstGeom>
          <a:noFill/>
        </p:spPr>
        <p:txBody>
          <a:bodyPr wrap="square" rtlCol="0">
            <a:spAutoFit/>
          </a:bodyPr>
          <a:lstStyle/>
          <a:p>
            <a:r>
              <a:rPr lang="es-MX" sz="1400" dirty="0">
                <a:solidFill>
                  <a:srgbClr val="F47F26"/>
                </a:solidFill>
                <a:latin typeface="FRUTIGER LT 45 LIGHT" panose="02000503000000000000" pitchFamily="2" charset="0"/>
              </a:rPr>
              <a:t>Especificaciones Técnicas</a:t>
            </a:r>
          </a:p>
        </p:txBody>
      </p:sp>
      <p:sp>
        <p:nvSpPr>
          <p:cNvPr id="319" name="Subtitle Benefits">
            <a:extLst>
              <a:ext uri="{FF2B5EF4-FFF2-40B4-BE49-F238E27FC236}">
                <a16:creationId xmlns:a16="http://schemas.microsoft.com/office/drawing/2014/main" id="{A765987A-7663-DE55-9B75-F994EBA19677}"/>
              </a:ext>
            </a:extLst>
          </p:cNvPr>
          <p:cNvSpPr txBox="1"/>
          <p:nvPr/>
        </p:nvSpPr>
        <p:spPr>
          <a:xfrm>
            <a:off x="-3878210" y="1488026"/>
            <a:ext cx="2716832" cy="400110"/>
          </a:xfrm>
          <a:prstGeom prst="rect">
            <a:avLst/>
          </a:prstGeom>
          <a:noFill/>
        </p:spPr>
        <p:txBody>
          <a:bodyPr wrap="square" rtlCol="0">
            <a:spAutoFit/>
          </a:bodyPr>
          <a:lstStyle/>
          <a:p>
            <a:pPr algn="ctr"/>
            <a:r>
              <a:rPr lang="es-MX" sz="2000">
                <a:solidFill>
                  <a:srgbClr val="F68025"/>
                </a:solidFill>
                <a:latin typeface="FRUTIGER LT 45 LIGHT" panose="02000503000000000000" pitchFamily="2" charset="0"/>
              </a:rPr>
              <a:t>Beneficios</a:t>
            </a:r>
          </a:p>
        </p:txBody>
      </p:sp>
      <p:sp>
        <p:nvSpPr>
          <p:cNvPr id="320" name="Subtitle Photo Gallery">
            <a:extLst>
              <a:ext uri="{FF2B5EF4-FFF2-40B4-BE49-F238E27FC236}">
                <a16:creationId xmlns:a16="http://schemas.microsoft.com/office/drawing/2014/main" id="{229AA752-5DC5-1579-52A0-019548DCF864}"/>
              </a:ext>
            </a:extLst>
          </p:cNvPr>
          <p:cNvSpPr txBox="1"/>
          <p:nvPr/>
        </p:nvSpPr>
        <p:spPr>
          <a:xfrm>
            <a:off x="14131697" y="590549"/>
            <a:ext cx="3786875"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321" name="Subtitle Fun Fact">
            <a:extLst>
              <a:ext uri="{FF2B5EF4-FFF2-40B4-BE49-F238E27FC236}">
                <a16:creationId xmlns:a16="http://schemas.microsoft.com/office/drawing/2014/main" id="{6657AAEB-76E9-FB42-A672-4509A1751EF2}"/>
              </a:ext>
            </a:extLst>
          </p:cNvPr>
          <p:cNvSpPr txBox="1"/>
          <p:nvPr/>
        </p:nvSpPr>
        <p:spPr>
          <a:xfrm>
            <a:off x="-4450204" y="974752"/>
            <a:ext cx="3247793" cy="523220"/>
          </a:xfrm>
          <a:prstGeom prst="rect">
            <a:avLst/>
          </a:prstGeom>
          <a:noFill/>
        </p:spPr>
        <p:txBody>
          <a:bodyPr wrap="square" rtlCol="0">
            <a:spAutoFit/>
          </a:bodyPr>
          <a:lstStyle/>
          <a:p>
            <a:pPr algn="r"/>
            <a:r>
              <a:rPr lang="en-US" sz="2800" dirty="0">
                <a:latin typeface="FRUTIGER LT 45 LIGHT" panose="02000503000000000000" pitchFamily="2" charset="0"/>
              </a:rPr>
              <a:t>Dato Curioso</a:t>
            </a:r>
          </a:p>
        </p:txBody>
      </p:sp>
      <p:sp>
        <p:nvSpPr>
          <p:cNvPr id="322" name="Subtitle Detector Compatibility">
            <a:extLst>
              <a:ext uri="{FF2B5EF4-FFF2-40B4-BE49-F238E27FC236}">
                <a16:creationId xmlns:a16="http://schemas.microsoft.com/office/drawing/2014/main" id="{791C435A-FA9D-4ABD-4749-E9080F098E14}"/>
              </a:ext>
            </a:extLst>
          </p:cNvPr>
          <p:cNvSpPr txBox="1"/>
          <p:nvPr/>
        </p:nvSpPr>
        <p:spPr>
          <a:xfrm>
            <a:off x="14131697" y="293024"/>
            <a:ext cx="4772896"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Compatibilidad de Detectores</a:t>
            </a:r>
          </a:p>
        </p:txBody>
      </p:sp>
      <p:sp>
        <p:nvSpPr>
          <p:cNvPr id="323" name="Features 1">
            <a:hlinkClick r:id="rId36" action="ppaction://hlinksldjump"/>
            <a:extLst>
              <a:ext uri="{FF2B5EF4-FFF2-40B4-BE49-F238E27FC236}">
                <a16:creationId xmlns:a16="http://schemas.microsoft.com/office/drawing/2014/main" id="{16B1E245-CD5F-C183-02A2-F0F586487218}"/>
              </a:ext>
            </a:extLst>
          </p:cNvPr>
          <p:cNvSpPr txBox="1"/>
          <p:nvPr/>
        </p:nvSpPr>
        <p:spPr>
          <a:xfrm>
            <a:off x="14128325" y="2229486"/>
            <a:ext cx="3373252" cy="369332"/>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MX"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Desplazamiento</a:t>
            </a:r>
            <a:endParaRPr kumimoji="0" lang="en-US"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324" name="Feature 2">
            <a:hlinkClick r:id="rId37" action="ppaction://hlinksldjump"/>
            <a:extLst>
              <a:ext uri="{FF2B5EF4-FFF2-40B4-BE49-F238E27FC236}">
                <a16:creationId xmlns:a16="http://schemas.microsoft.com/office/drawing/2014/main" id="{3D650909-27E3-6AB4-6854-D89211AEB296}"/>
              </a:ext>
            </a:extLst>
          </p:cNvPr>
          <p:cNvSpPr txBox="1"/>
          <p:nvPr/>
        </p:nvSpPr>
        <p:spPr>
          <a:xfrm>
            <a:off x="14128325" y="2645677"/>
            <a:ext cx="3373252" cy="369332"/>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MX"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Detector Olvidado</a:t>
            </a:r>
            <a:endParaRPr kumimoji="0" lang="en-US"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325" name="Features 1">
            <a:hlinkClick r:id="rId38" action="ppaction://hlinksldjump"/>
            <a:extLst>
              <a:ext uri="{FF2B5EF4-FFF2-40B4-BE49-F238E27FC236}">
                <a16:creationId xmlns:a16="http://schemas.microsoft.com/office/drawing/2014/main" id="{DFCAFDF4-E8ED-E764-ED7B-8DB85A7D292C}"/>
              </a:ext>
            </a:extLst>
          </p:cNvPr>
          <p:cNvSpPr txBox="1"/>
          <p:nvPr/>
        </p:nvSpPr>
        <p:spPr>
          <a:xfrm>
            <a:off x="14132441" y="3065631"/>
            <a:ext cx="3373252" cy="369332"/>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Alineación</a:t>
            </a:r>
            <a:r>
              <a:rPr kumimoji="0" lang="en-US"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a:t>
            </a:r>
            <a:r>
              <a:rPr kumimoji="0" lang="en-US" sz="18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Asistida</a:t>
            </a:r>
            <a:endParaRPr kumimoji="0" lang="en-US"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326" name="Feature 2">
            <a:hlinkClick r:id="rId39" action="ppaction://hlinksldjump"/>
            <a:extLst>
              <a:ext uri="{FF2B5EF4-FFF2-40B4-BE49-F238E27FC236}">
                <a16:creationId xmlns:a16="http://schemas.microsoft.com/office/drawing/2014/main" id="{9F3ABBFB-5DF2-945C-57FB-32697DC192F2}"/>
              </a:ext>
            </a:extLst>
          </p:cNvPr>
          <p:cNvSpPr txBox="1"/>
          <p:nvPr/>
        </p:nvSpPr>
        <p:spPr>
          <a:xfrm>
            <a:off x="14132441" y="3481822"/>
            <a:ext cx="3373252" cy="369332"/>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MX"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Equipo Desconectado</a:t>
            </a:r>
            <a:endPar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sp>
        <p:nvSpPr>
          <p:cNvPr id="327" name="Features 1">
            <a:hlinkClick r:id="rId40" action="ppaction://hlinksldjump"/>
            <a:extLst>
              <a:ext uri="{FF2B5EF4-FFF2-40B4-BE49-F238E27FC236}">
                <a16:creationId xmlns:a16="http://schemas.microsoft.com/office/drawing/2014/main" id="{B03031EE-0F4E-9AC0-3A89-ACEB0A14EE32}"/>
              </a:ext>
            </a:extLst>
          </p:cNvPr>
          <p:cNvSpPr txBox="1"/>
          <p:nvPr/>
        </p:nvSpPr>
        <p:spPr>
          <a:xfrm>
            <a:off x="14128325" y="3898013"/>
            <a:ext cx="3373252" cy="369332"/>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Equipo</a:t>
            </a:r>
            <a:r>
              <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 </a:t>
            </a: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en</a:t>
            </a:r>
            <a:r>
              <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 Modo </a:t>
            </a:r>
            <a:r>
              <a:rPr lang="en-US" dirty="0">
                <a:solidFill>
                  <a:prstClr val="white"/>
                </a:solidFill>
                <a:latin typeface="FRUTIGER LT 45 LIGHT" panose="02000503000000000000" pitchFamily="2" charset="0"/>
              </a:rPr>
              <a:t>R</a:t>
            </a: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eposo</a:t>
            </a:r>
            <a:endPar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sp>
        <p:nvSpPr>
          <p:cNvPr id="329" name="Footer Placeholder 4">
            <a:extLst>
              <a:ext uri="{FF2B5EF4-FFF2-40B4-BE49-F238E27FC236}">
                <a16:creationId xmlns:a16="http://schemas.microsoft.com/office/drawing/2014/main" id="{B2FC7364-A8AE-6987-5D5B-4E18D91A6B23}"/>
              </a:ext>
            </a:extLst>
          </p:cNvPr>
          <p:cNvSpPr txBox="1">
            <a:spLocks/>
          </p:cNvSpPr>
          <p:nvPr/>
        </p:nvSpPr>
        <p:spPr>
          <a:xfrm>
            <a:off x="6178898" y="6356350"/>
            <a:ext cx="21600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©2025 Carestream Health, Inc. </a:t>
            </a:r>
          </a:p>
        </p:txBody>
      </p:sp>
      <p:sp>
        <p:nvSpPr>
          <p:cNvPr id="260" name="Menu Background">
            <a:extLst>
              <a:ext uri="{FF2B5EF4-FFF2-40B4-BE49-F238E27FC236}">
                <a16:creationId xmlns:a16="http://schemas.microsoft.com/office/drawing/2014/main" id="{1C13DD38-6A65-E1FD-95FC-7ECA47C891CE}"/>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261" name="Menu End Presentation">
            <a:hlinkClick r:id="" action="ppaction://hlinkshowjump?jump=lastslide"/>
            <a:extLst>
              <a:ext uri="{FF2B5EF4-FFF2-40B4-BE49-F238E27FC236}">
                <a16:creationId xmlns:a16="http://schemas.microsoft.com/office/drawing/2014/main" id="{47150A7B-2FB5-D9C8-F5F0-F5BBED286FFC}"/>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262" name="Menu Portafolio">
            <a:hlinkClick r:id="rId41" action="ppaction://hlinksldjump"/>
            <a:extLst>
              <a:ext uri="{FF2B5EF4-FFF2-40B4-BE49-F238E27FC236}">
                <a16:creationId xmlns:a16="http://schemas.microsoft.com/office/drawing/2014/main" id="{483E8221-3EFE-BFFD-7597-47F38254A918}"/>
              </a:ext>
            </a:extLst>
          </p:cNvPr>
          <p:cNvSpPr txBox="1"/>
          <p:nvPr/>
        </p:nvSpPr>
        <p:spPr>
          <a:xfrm>
            <a:off x="9015440"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263" name="Menu Detector">
            <a:hlinkClick r:id="rId42" action="ppaction://hlinksldjump"/>
            <a:extLst>
              <a:ext uri="{FF2B5EF4-FFF2-40B4-BE49-F238E27FC236}">
                <a16:creationId xmlns:a16="http://schemas.microsoft.com/office/drawing/2014/main" id="{D3E00B16-BF37-4F13-C2C6-A063F07CAAF6}"/>
              </a:ext>
            </a:extLst>
          </p:cNvPr>
          <p:cNvSpPr txBox="1"/>
          <p:nvPr/>
        </p:nvSpPr>
        <p:spPr>
          <a:xfrm>
            <a:off x="7809585"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264" name="Menu Fun Fact">
            <a:hlinkClick r:id="rId43" action="ppaction://hlinksldjump"/>
            <a:extLst>
              <a:ext uri="{FF2B5EF4-FFF2-40B4-BE49-F238E27FC236}">
                <a16:creationId xmlns:a16="http://schemas.microsoft.com/office/drawing/2014/main" id="{19D18C77-3DB1-3D4B-2B50-7158704A731E}"/>
              </a:ext>
            </a:extLst>
          </p:cNvPr>
          <p:cNvSpPr txBox="1"/>
          <p:nvPr/>
        </p:nvSpPr>
        <p:spPr>
          <a:xfrm>
            <a:off x="6603730"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Dato Curioso</a:t>
            </a:r>
          </a:p>
        </p:txBody>
      </p:sp>
      <p:sp>
        <p:nvSpPr>
          <p:cNvPr id="265" name="Menu Photo Gallery">
            <a:hlinkClick r:id="rId44" action="ppaction://hlinksldjump"/>
            <a:extLst>
              <a:ext uri="{FF2B5EF4-FFF2-40B4-BE49-F238E27FC236}">
                <a16:creationId xmlns:a16="http://schemas.microsoft.com/office/drawing/2014/main" id="{30084285-88A5-B48E-CBB2-E1C56B4E0717}"/>
              </a:ext>
            </a:extLst>
          </p:cNvPr>
          <p:cNvSpPr txBox="1"/>
          <p:nvPr/>
        </p:nvSpPr>
        <p:spPr>
          <a:xfrm>
            <a:off x="5397875"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266" name="Menu Benefits">
            <a:hlinkClick r:id="rId45" action="ppaction://hlinksldjump"/>
            <a:extLst>
              <a:ext uri="{FF2B5EF4-FFF2-40B4-BE49-F238E27FC236}">
                <a16:creationId xmlns:a16="http://schemas.microsoft.com/office/drawing/2014/main" id="{CEF0FDE3-A352-E8FB-7673-544B99E71078}"/>
              </a:ext>
            </a:extLst>
          </p:cNvPr>
          <p:cNvSpPr txBox="1"/>
          <p:nvPr/>
        </p:nvSpPr>
        <p:spPr>
          <a:xfrm>
            <a:off x="4192020"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267" name="Menu Features">
            <a:hlinkClick r:id="rId46" action="ppaction://hlinksldjump"/>
            <a:extLst>
              <a:ext uri="{FF2B5EF4-FFF2-40B4-BE49-F238E27FC236}">
                <a16:creationId xmlns:a16="http://schemas.microsoft.com/office/drawing/2014/main" id="{CCB5CD06-9898-C5FE-8216-7F60766267D9}"/>
              </a:ext>
            </a:extLst>
          </p:cNvPr>
          <p:cNvSpPr txBox="1"/>
          <p:nvPr/>
        </p:nvSpPr>
        <p:spPr>
          <a:xfrm>
            <a:off x="2986165"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dirty="0">
                <a:solidFill>
                  <a:schemeClr val="tx1"/>
                </a:solidFill>
              </a:rPr>
              <a:t>Características</a:t>
            </a:r>
          </a:p>
        </p:txBody>
      </p:sp>
      <p:sp>
        <p:nvSpPr>
          <p:cNvPr id="268" name="Menu Specifications">
            <a:hlinkClick r:id="rId34" action="ppaction://hlinksldjump"/>
            <a:extLst>
              <a:ext uri="{FF2B5EF4-FFF2-40B4-BE49-F238E27FC236}">
                <a16:creationId xmlns:a16="http://schemas.microsoft.com/office/drawing/2014/main" id="{741EA655-7DD3-E713-8438-AEFB7C2E3292}"/>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dirty="0"/>
              <a:t>Especificaciones técnicas</a:t>
            </a:r>
          </a:p>
        </p:txBody>
      </p:sp>
      <p:pic>
        <p:nvPicPr>
          <p:cNvPr id="269" name="Carestream Logo Menu">
            <a:hlinkClick r:id="" action="ppaction://hlinkshowjump?jump=firstslide"/>
            <a:extLst>
              <a:ext uri="{FF2B5EF4-FFF2-40B4-BE49-F238E27FC236}">
                <a16:creationId xmlns:a16="http://schemas.microsoft.com/office/drawing/2014/main" id="{1E21ECA2-324D-0A26-2C2A-156B44CD1922}"/>
              </a:ext>
            </a:extLst>
          </p:cNvPr>
          <p:cNvPicPr>
            <a:picLocks noChangeAspect="1"/>
          </p:cNvPicPr>
          <p:nvPr/>
        </p:nvPicPr>
        <p:blipFill>
          <a:blip r:embed="rId47" cstate="screen">
            <a:extLst>
              <a:ext uri="{28A0092B-C50C-407E-A947-70E740481C1C}">
                <a14:useLocalDpi xmlns:a14="http://schemas.microsoft.com/office/drawing/2010/main"/>
              </a:ext>
            </a:extLst>
          </a:blip>
          <a:stretch>
            <a:fillRect/>
          </a:stretch>
        </p:blipFill>
        <p:spPr>
          <a:xfrm>
            <a:off x="428647" y="210294"/>
            <a:ext cx="1209137" cy="208220"/>
          </a:xfrm>
          <a:prstGeom prst="rect">
            <a:avLst/>
          </a:prstGeom>
        </p:spPr>
      </p:pic>
      <p:grpSp>
        <p:nvGrpSpPr>
          <p:cNvPr id="330" name="DETECTORS">
            <a:extLst>
              <a:ext uri="{FF2B5EF4-FFF2-40B4-BE49-F238E27FC236}">
                <a16:creationId xmlns:a16="http://schemas.microsoft.com/office/drawing/2014/main" id="{5C9429F8-F647-02F6-A999-FE9217EE77B0}"/>
              </a:ext>
            </a:extLst>
          </p:cNvPr>
          <p:cNvGrpSpPr/>
          <p:nvPr/>
        </p:nvGrpSpPr>
        <p:grpSpPr>
          <a:xfrm>
            <a:off x="-7890919" y="4139232"/>
            <a:ext cx="2042338" cy="2120888"/>
            <a:chOff x="5247304" y="4372963"/>
            <a:chExt cx="2042338" cy="2120888"/>
          </a:xfrm>
        </p:grpSpPr>
        <p:sp>
          <p:nvSpPr>
            <p:cNvPr id="331" name="Rectangulo Detectors">
              <a:hlinkClick r:id="rId48" action="ppaction://hlinksldjump"/>
              <a:extLst>
                <a:ext uri="{FF2B5EF4-FFF2-40B4-BE49-F238E27FC236}">
                  <a16:creationId xmlns:a16="http://schemas.microsoft.com/office/drawing/2014/main" id="{CC6EA330-B175-B29A-52C7-934A6893E385}"/>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332" name="TextBox Detectors">
              <a:hlinkClick r:id="rId48" action="ppaction://hlinksldjump"/>
              <a:extLst>
                <a:ext uri="{FF2B5EF4-FFF2-40B4-BE49-F238E27FC236}">
                  <a16:creationId xmlns:a16="http://schemas.microsoft.com/office/drawing/2014/main" id="{16357079-1BBC-0371-BC96-135582B41E8D}"/>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333" name="Product image Detectors">
              <a:hlinkClick r:id="rId48" action="ppaction://hlinksldjump"/>
              <a:extLst>
                <a:ext uri="{FF2B5EF4-FFF2-40B4-BE49-F238E27FC236}">
                  <a16:creationId xmlns:a16="http://schemas.microsoft.com/office/drawing/2014/main" id="{54840ACB-437E-9EE2-DC17-F74CC92EA26F}"/>
                </a:ext>
              </a:extLst>
            </p:cNvPr>
            <p:cNvPicPr>
              <a:picLocks noChangeAspect="1"/>
            </p:cNvPicPr>
            <p:nvPr/>
          </p:nvPicPr>
          <p:blipFill>
            <a:blip r:embed="rId49"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129925031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23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remove"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Slide_8 Bone Suppression_low" descr="Slide_8 Bone Suppression_low">
            <a:hlinkClick r:id="" action="ppaction://media"/>
            <a:extLst>
              <a:ext uri="{FF2B5EF4-FFF2-40B4-BE49-F238E27FC236}">
                <a16:creationId xmlns:a16="http://schemas.microsoft.com/office/drawing/2014/main" id="{89C913C2-CA1C-78B9-1337-4472541EBAA8}"/>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l="2913"/>
          <a:stretch/>
        </p:blipFill>
        <p:spPr>
          <a:xfrm>
            <a:off x="3656657" y="1236362"/>
            <a:ext cx="8946871" cy="5183585"/>
          </a:xfrm>
          <a:prstGeom prst="rect">
            <a:avLst/>
          </a:prstGeom>
        </p:spPr>
      </p:pic>
      <p:pic>
        <p:nvPicPr>
          <p:cNvPr id="140" name="Picture 139">
            <a:extLst>
              <a:ext uri="{FF2B5EF4-FFF2-40B4-BE49-F238E27FC236}">
                <a16:creationId xmlns:a16="http://schemas.microsoft.com/office/drawing/2014/main" id="{B9165047-E18C-8001-0352-283447EAE868}"/>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1" name="Picture 140">
            <a:extLst>
              <a:ext uri="{FF2B5EF4-FFF2-40B4-BE49-F238E27FC236}">
                <a16:creationId xmlns:a16="http://schemas.microsoft.com/office/drawing/2014/main" id="{6D0338A4-F28E-CE9C-437A-7571514CD40D}"/>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2" name="Picture 141">
            <a:extLst>
              <a:ext uri="{FF2B5EF4-FFF2-40B4-BE49-F238E27FC236}">
                <a16:creationId xmlns:a16="http://schemas.microsoft.com/office/drawing/2014/main" id="{18BC8BF0-9A98-9632-D9BA-EF8327957231}"/>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3" name="Picture 142">
            <a:extLst>
              <a:ext uri="{FF2B5EF4-FFF2-40B4-BE49-F238E27FC236}">
                <a16:creationId xmlns:a16="http://schemas.microsoft.com/office/drawing/2014/main" id="{85FB188B-DDBE-5C80-A58C-91174A48D58C}"/>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4" name="Picture 143">
            <a:extLst>
              <a:ext uri="{FF2B5EF4-FFF2-40B4-BE49-F238E27FC236}">
                <a16:creationId xmlns:a16="http://schemas.microsoft.com/office/drawing/2014/main" id="{2D544612-C718-3B77-7BEB-F26C3C0CDCD9}"/>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5" name="Picture 144">
            <a:extLst>
              <a:ext uri="{FF2B5EF4-FFF2-40B4-BE49-F238E27FC236}">
                <a16:creationId xmlns:a16="http://schemas.microsoft.com/office/drawing/2014/main" id="{563F9415-23A0-7A46-8381-0C8FCD454CD3}"/>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6" name="Picture 145">
            <a:extLst>
              <a:ext uri="{FF2B5EF4-FFF2-40B4-BE49-F238E27FC236}">
                <a16:creationId xmlns:a16="http://schemas.microsoft.com/office/drawing/2014/main" id="{68E0337B-EC4F-A82A-A7B4-608D9729DB2C}"/>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7" name="Picture 146">
            <a:extLst>
              <a:ext uri="{FF2B5EF4-FFF2-40B4-BE49-F238E27FC236}">
                <a16:creationId xmlns:a16="http://schemas.microsoft.com/office/drawing/2014/main" id="{F5E5E3D7-3957-EC12-6FBA-DE19398E3C6E}"/>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8" name="Picture 147">
            <a:extLst>
              <a:ext uri="{FF2B5EF4-FFF2-40B4-BE49-F238E27FC236}">
                <a16:creationId xmlns:a16="http://schemas.microsoft.com/office/drawing/2014/main" id="{FA38DE8A-374F-BCA7-FC24-91128FF26408}"/>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9" name="Picture 148">
            <a:extLst>
              <a:ext uri="{FF2B5EF4-FFF2-40B4-BE49-F238E27FC236}">
                <a16:creationId xmlns:a16="http://schemas.microsoft.com/office/drawing/2014/main" id="{71C0ADB2-3B1B-3552-6F21-09FA31C46AC9}"/>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0" name="Picture 149">
            <a:extLst>
              <a:ext uri="{FF2B5EF4-FFF2-40B4-BE49-F238E27FC236}">
                <a16:creationId xmlns:a16="http://schemas.microsoft.com/office/drawing/2014/main" id="{80F40CD5-4EE2-65F8-12CD-B71EBCC7EA10}"/>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1" name="Picture 150">
            <a:extLst>
              <a:ext uri="{FF2B5EF4-FFF2-40B4-BE49-F238E27FC236}">
                <a16:creationId xmlns:a16="http://schemas.microsoft.com/office/drawing/2014/main" id="{F7E272B1-5CD5-A7C8-7BA8-AB328D8B780A}"/>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2" name="Picture 151">
            <a:extLst>
              <a:ext uri="{FF2B5EF4-FFF2-40B4-BE49-F238E27FC236}">
                <a16:creationId xmlns:a16="http://schemas.microsoft.com/office/drawing/2014/main" id="{EB9837EE-B2FF-F34D-A7FF-3AEA95987C5F}"/>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3" name="Picture 152">
            <a:extLst>
              <a:ext uri="{FF2B5EF4-FFF2-40B4-BE49-F238E27FC236}">
                <a16:creationId xmlns:a16="http://schemas.microsoft.com/office/drawing/2014/main" id="{1858F711-AB94-B91F-40DB-E8515AE0F8AF}"/>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4" name="Picture 153">
            <a:extLst>
              <a:ext uri="{FF2B5EF4-FFF2-40B4-BE49-F238E27FC236}">
                <a16:creationId xmlns:a16="http://schemas.microsoft.com/office/drawing/2014/main" id="{A6350EE2-1420-4BF5-126B-B87625D383AD}"/>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5" name="Picture 154">
            <a:extLst>
              <a:ext uri="{FF2B5EF4-FFF2-40B4-BE49-F238E27FC236}">
                <a16:creationId xmlns:a16="http://schemas.microsoft.com/office/drawing/2014/main" id="{E1C84D40-33E0-4413-C404-9FB3582E495D}"/>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6" name="Picture 155">
            <a:extLst>
              <a:ext uri="{FF2B5EF4-FFF2-40B4-BE49-F238E27FC236}">
                <a16:creationId xmlns:a16="http://schemas.microsoft.com/office/drawing/2014/main" id="{B5917DD9-1B83-616C-574D-2B779D58FEFB}"/>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7" name="Picture 156">
            <a:extLst>
              <a:ext uri="{FF2B5EF4-FFF2-40B4-BE49-F238E27FC236}">
                <a16:creationId xmlns:a16="http://schemas.microsoft.com/office/drawing/2014/main" id="{A31344CF-F04F-C13F-4690-8411D6BBBF6C}"/>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8" name="Picture 157">
            <a:extLst>
              <a:ext uri="{FF2B5EF4-FFF2-40B4-BE49-F238E27FC236}">
                <a16:creationId xmlns:a16="http://schemas.microsoft.com/office/drawing/2014/main" id="{D782EFFE-7A85-3384-0D73-2DF7BCA7F24B}"/>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9" name="Picture 158">
            <a:extLst>
              <a:ext uri="{FF2B5EF4-FFF2-40B4-BE49-F238E27FC236}">
                <a16:creationId xmlns:a16="http://schemas.microsoft.com/office/drawing/2014/main" id="{B166D546-6693-132F-9633-25A0E773F1AA}"/>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sp>
        <p:nvSpPr>
          <p:cNvPr id="136" name="TextBox 135">
            <a:extLst>
              <a:ext uri="{FF2B5EF4-FFF2-40B4-BE49-F238E27FC236}">
                <a16:creationId xmlns:a16="http://schemas.microsoft.com/office/drawing/2014/main" id="{3FF9A7AB-DD48-6D02-B242-12E75B401608}"/>
              </a:ext>
            </a:extLst>
          </p:cNvPr>
          <p:cNvSpPr txBox="1"/>
          <p:nvPr/>
        </p:nvSpPr>
        <p:spPr>
          <a:xfrm>
            <a:off x="356196" y="1275787"/>
            <a:ext cx="2388972" cy="369332"/>
          </a:xfrm>
          <a:prstGeom prst="rect">
            <a:avLst/>
          </a:prstGeom>
          <a:noFill/>
        </p:spPr>
        <p:txBody>
          <a:bodyPr wrap="square" rtlCol="0">
            <a:spAutoFit/>
          </a:bodyPr>
          <a:lstStyle/>
          <a:p>
            <a:pPr algn="r"/>
            <a:r>
              <a:rPr lang="es-MX" dirty="0">
                <a:solidFill>
                  <a:srgbClr val="F47F26"/>
                </a:solidFill>
                <a:latin typeface="FRUTIGER LT 45 LIGHT" panose="02000503000000000000" pitchFamily="2" charset="0"/>
              </a:rPr>
              <a:t>Características</a:t>
            </a:r>
          </a:p>
        </p:txBody>
      </p:sp>
      <p:sp>
        <p:nvSpPr>
          <p:cNvPr id="137" name="TextBox 136">
            <a:extLst>
              <a:ext uri="{FF2B5EF4-FFF2-40B4-BE49-F238E27FC236}">
                <a16:creationId xmlns:a16="http://schemas.microsoft.com/office/drawing/2014/main" id="{49E3B484-2A69-0D47-FD84-58A8641CCA75}"/>
              </a:ext>
            </a:extLst>
          </p:cNvPr>
          <p:cNvSpPr txBox="1"/>
          <p:nvPr/>
        </p:nvSpPr>
        <p:spPr>
          <a:xfrm>
            <a:off x="356196" y="971156"/>
            <a:ext cx="2388973" cy="400110"/>
          </a:xfrm>
          <a:prstGeom prst="rect">
            <a:avLst/>
          </a:prstGeom>
          <a:noFill/>
        </p:spPr>
        <p:txBody>
          <a:bodyPr wrap="square" rtlCol="0">
            <a:spAutoFit/>
          </a:bodyPr>
          <a:lstStyle/>
          <a:p>
            <a:pPr algn="r"/>
            <a:r>
              <a:rPr lang="en-US" sz="2000" dirty="0">
                <a:latin typeface="FRUTIGER LT 55 ROMAN" panose="02000503000000000000" pitchFamily="2" charset="0"/>
              </a:rPr>
              <a:t>DRX-Revolution</a:t>
            </a:r>
          </a:p>
        </p:txBody>
      </p:sp>
      <p:sp>
        <p:nvSpPr>
          <p:cNvPr id="181" name="Subtitle New Features">
            <a:extLst>
              <a:ext uri="{FF2B5EF4-FFF2-40B4-BE49-F238E27FC236}">
                <a16:creationId xmlns:a16="http://schemas.microsoft.com/office/drawing/2014/main" id="{4CBCD56D-0863-CF7F-7B9E-F9219265556B}"/>
              </a:ext>
            </a:extLst>
          </p:cNvPr>
          <p:cNvSpPr txBox="1"/>
          <p:nvPr/>
        </p:nvSpPr>
        <p:spPr>
          <a:xfrm>
            <a:off x="13244422" y="1476727"/>
            <a:ext cx="2293149" cy="400110"/>
          </a:xfrm>
          <a:prstGeom prst="rect">
            <a:avLst/>
          </a:prstGeom>
          <a:noFill/>
        </p:spPr>
        <p:txBody>
          <a:bodyPr wrap="square" rtlCol="0">
            <a:spAutoFit/>
          </a:bodyPr>
          <a:lstStyle/>
          <a:p>
            <a:pPr algn="ctr"/>
            <a:r>
              <a:rPr lang="es-MX" sz="2000" dirty="0">
                <a:solidFill>
                  <a:srgbClr val="F47F26"/>
                </a:solidFill>
                <a:latin typeface="FRUTIGER LT 45 LIGHT" panose="02000503000000000000" pitchFamily="2" charset="0"/>
              </a:rPr>
              <a:t>Nuevas Mejoras</a:t>
            </a:r>
          </a:p>
        </p:txBody>
      </p:sp>
      <p:sp>
        <p:nvSpPr>
          <p:cNvPr id="182" name="Features 1">
            <a:hlinkClick r:id="rId7" action="ppaction://hlinksldjump"/>
            <a:extLst>
              <a:ext uri="{FF2B5EF4-FFF2-40B4-BE49-F238E27FC236}">
                <a16:creationId xmlns:a16="http://schemas.microsoft.com/office/drawing/2014/main" id="{F5F06507-A375-03FE-8EC9-0D2D2CE90849}"/>
              </a:ext>
            </a:extLst>
          </p:cNvPr>
          <p:cNvSpPr txBox="1"/>
          <p:nvPr/>
        </p:nvSpPr>
        <p:spPr>
          <a:xfrm>
            <a:off x="4758" y="2252793"/>
            <a:ext cx="3594988" cy="369332"/>
          </a:xfrm>
          <a:prstGeom prst="rect">
            <a:avLst/>
          </a:prstGeom>
          <a:solidFill>
            <a:srgbClr val="F47F26"/>
          </a:solidFill>
          <a:ln>
            <a:noFill/>
          </a:ln>
        </p:spPr>
        <p:txBody>
          <a:bodyPr wrap="square" rtlCol="0">
            <a:spAutoFit/>
          </a:bodyPr>
          <a:lstStyle/>
          <a:p>
            <a:pPr algn="r"/>
            <a:r>
              <a:rPr lang="es-ES" sz="1800" dirty="0">
                <a:solidFill>
                  <a:schemeClr val="bg1"/>
                </a:solidFill>
                <a:latin typeface="FRUTIGER LT 45 LIGHT" panose="02000503000000000000" pitchFamily="2" charset="0"/>
              </a:rPr>
              <a:t>Manejo desde el Cabezal del Tubo</a:t>
            </a:r>
            <a:endParaRPr lang="en-MX" sz="1800" dirty="0">
              <a:solidFill>
                <a:schemeClr val="bg1"/>
              </a:solidFill>
              <a:latin typeface="FRUTIGER LT 45 LIGHT" panose="02000503000000000000" pitchFamily="2" charset="0"/>
            </a:endParaRPr>
          </a:p>
        </p:txBody>
      </p:sp>
      <p:sp>
        <p:nvSpPr>
          <p:cNvPr id="183" name="Feature 2">
            <a:hlinkClick r:id="rId8" action="ppaction://hlinksldjump"/>
            <a:extLst>
              <a:ext uri="{FF2B5EF4-FFF2-40B4-BE49-F238E27FC236}">
                <a16:creationId xmlns:a16="http://schemas.microsoft.com/office/drawing/2014/main" id="{25729D37-6745-60BA-42AC-CFF7DA7623F5}"/>
              </a:ext>
            </a:extLst>
          </p:cNvPr>
          <p:cNvSpPr txBox="1"/>
          <p:nvPr/>
        </p:nvSpPr>
        <p:spPr>
          <a:xfrm>
            <a:off x="4758" y="2668984"/>
            <a:ext cx="3594988" cy="369332"/>
          </a:xfrm>
          <a:prstGeom prst="rect">
            <a:avLst/>
          </a:prstGeom>
          <a:solidFill>
            <a:srgbClr val="F47F26"/>
          </a:solidFill>
          <a:ln>
            <a:noFill/>
          </a:ln>
        </p:spPr>
        <p:txBody>
          <a:bodyPr wrap="square" rtlCol="0">
            <a:spAutoFit/>
          </a:bodyPr>
          <a:lstStyle/>
          <a:p>
            <a:pPr algn="r"/>
            <a:r>
              <a:rPr lang="es-MX">
                <a:solidFill>
                  <a:schemeClr val="bg1"/>
                </a:solidFill>
                <a:latin typeface="FRUTIGER LT 45 LIGHT" panose="02000503000000000000" pitchFamily="2" charset="0"/>
              </a:rPr>
              <a:t>Flujo de Trabajo</a:t>
            </a:r>
            <a:endParaRPr lang="en-MX">
              <a:solidFill>
                <a:schemeClr val="bg1"/>
              </a:solidFill>
              <a:latin typeface="FRUTIGER LT 45 LIGHT" panose="02000503000000000000" pitchFamily="2" charset="0"/>
            </a:endParaRPr>
          </a:p>
        </p:txBody>
      </p:sp>
      <p:sp>
        <p:nvSpPr>
          <p:cNvPr id="184" name="Feature 3">
            <a:hlinkClick r:id="rId9" action="ppaction://hlinksldjump"/>
            <a:extLst>
              <a:ext uri="{FF2B5EF4-FFF2-40B4-BE49-F238E27FC236}">
                <a16:creationId xmlns:a16="http://schemas.microsoft.com/office/drawing/2014/main" id="{088E9B04-834B-31A2-EAF3-6442340BA213}"/>
              </a:ext>
            </a:extLst>
          </p:cNvPr>
          <p:cNvSpPr txBox="1"/>
          <p:nvPr/>
        </p:nvSpPr>
        <p:spPr>
          <a:xfrm>
            <a:off x="4758" y="3338093"/>
            <a:ext cx="3594988" cy="369332"/>
          </a:xfrm>
          <a:prstGeom prst="rect">
            <a:avLst/>
          </a:prstGeom>
          <a:solidFill>
            <a:srgbClr val="F47F26"/>
          </a:solidFill>
          <a:ln>
            <a:noFill/>
          </a:ln>
        </p:spPr>
        <p:txBody>
          <a:bodyPr wrap="square" rtlCol="0">
            <a:spAutoFit/>
          </a:bodyPr>
          <a:lstStyle/>
          <a:p>
            <a:pPr algn="r"/>
            <a:r>
              <a:rPr lang="es-ES">
                <a:solidFill>
                  <a:schemeClr val="bg1"/>
                </a:solidFill>
                <a:latin typeface="FRUTIGER LT 45 LIGHT" panose="02000503000000000000" pitchFamily="2" charset="0"/>
              </a:rPr>
              <a:t>DRX-</a:t>
            </a:r>
            <a:r>
              <a:rPr lang="es-ES" err="1">
                <a:solidFill>
                  <a:schemeClr val="bg1"/>
                </a:solidFill>
                <a:latin typeface="FRUTIGER LT 45 LIGHT" panose="02000503000000000000" pitchFamily="2" charset="0"/>
              </a:rPr>
              <a:t>Revolution</a:t>
            </a:r>
            <a:r>
              <a:rPr lang="es-ES">
                <a:solidFill>
                  <a:schemeClr val="bg1"/>
                </a:solidFill>
                <a:latin typeface="FRUTIGER LT 45 LIGHT" panose="02000503000000000000" pitchFamily="2" charset="0"/>
              </a:rPr>
              <a:t> con DRX-LC</a:t>
            </a:r>
            <a:endParaRPr lang="en-MX">
              <a:solidFill>
                <a:schemeClr val="bg1"/>
              </a:solidFill>
              <a:latin typeface="FRUTIGER LT 45 LIGHT" panose="02000503000000000000" pitchFamily="2" charset="0"/>
            </a:endParaRPr>
          </a:p>
        </p:txBody>
      </p:sp>
      <p:sp>
        <p:nvSpPr>
          <p:cNvPr id="185" name="Feature 4">
            <a:hlinkClick r:id="rId10" action="ppaction://hlinksldjump"/>
            <a:extLst>
              <a:ext uri="{FF2B5EF4-FFF2-40B4-BE49-F238E27FC236}">
                <a16:creationId xmlns:a16="http://schemas.microsoft.com/office/drawing/2014/main" id="{D1560035-AE37-C885-1EDC-B9258DA2C47A}"/>
              </a:ext>
            </a:extLst>
          </p:cNvPr>
          <p:cNvSpPr txBox="1"/>
          <p:nvPr/>
        </p:nvSpPr>
        <p:spPr>
          <a:xfrm>
            <a:off x="4758" y="4026969"/>
            <a:ext cx="3594988" cy="369332"/>
          </a:xfrm>
          <a:prstGeom prst="rect">
            <a:avLst/>
          </a:prstGeom>
          <a:solidFill>
            <a:srgbClr val="F8A633"/>
          </a:solidFill>
          <a:ln>
            <a:noFill/>
          </a:ln>
        </p:spPr>
        <p:txBody>
          <a:bodyPr wrap="square" rtlCol="0">
            <a:spAutoFit/>
          </a:bodyPr>
          <a:lstStyle/>
          <a:p>
            <a:pPr algn="r"/>
            <a:r>
              <a:rPr lang="es-ES">
                <a:solidFill>
                  <a:schemeClr val="bg1"/>
                </a:solidFill>
                <a:latin typeface="FRUTIGER LT 45 LIGHT" panose="02000503000000000000" pitchFamily="2" charset="0"/>
              </a:rPr>
              <a:t>EVP Plus</a:t>
            </a:r>
            <a:endParaRPr lang="en-MX">
              <a:solidFill>
                <a:schemeClr val="bg1"/>
              </a:solidFill>
              <a:latin typeface="FRUTIGER LT 45 LIGHT" panose="02000503000000000000" pitchFamily="2" charset="0"/>
            </a:endParaRPr>
          </a:p>
        </p:txBody>
      </p:sp>
      <p:sp>
        <p:nvSpPr>
          <p:cNvPr id="186" name="Feature 5">
            <a:hlinkClick r:id="rId11" action="ppaction://hlinksldjump"/>
            <a:extLst>
              <a:ext uri="{FF2B5EF4-FFF2-40B4-BE49-F238E27FC236}">
                <a16:creationId xmlns:a16="http://schemas.microsoft.com/office/drawing/2014/main" id="{FA2C4521-E139-55B2-42FC-EA7600CABFCB}"/>
              </a:ext>
            </a:extLst>
          </p:cNvPr>
          <p:cNvSpPr txBox="1"/>
          <p:nvPr/>
        </p:nvSpPr>
        <p:spPr>
          <a:xfrm>
            <a:off x="4758" y="4443160"/>
            <a:ext cx="3594988" cy="369332"/>
          </a:xfrm>
          <a:prstGeom prst="rect">
            <a:avLst/>
          </a:prstGeom>
          <a:solidFill>
            <a:schemeClr val="bg1">
              <a:lumMod val="75000"/>
            </a:schemeClr>
          </a:solidFill>
          <a:ln>
            <a:noFill/>
          </a:ln>
        </p:spPr>
        <p:txBody>
          <a:bodyPr wrap="square" rtlCol="0">
            <a:spAutoFit/>
          </a:bodyPr>
          <a:lstStyle/>
          <a:p>
            <a:pPr algn="r"/>
            <a:r>
              <a:rPr lang="es-ES" dirty="0" err="1">
                <a:solidFill>
                  <a:schemeClr val="bg1"/>
                </a:solidFill>
                <a:latin typeface="FRUTIGER LT 45 LIGHT" panose="02000503000000000000" pitchFamily="2" charset="0"/>
              </a:rPr>
              <a:t>Bone</a:t>
            </a:r>
            <a:r>
              <a:rPr lang="es-ES" dirty="0">
                <a:solidFill>
                  <a:schemeClr val="bg1"/>
                </a:solidFill>
                <a:latin typeface="FRUTIGER LT 45 LIGHT" panose="02000503000000000000" pitchFamily="2" charset="0"/>
              </a:rPr>
              <a:t> </a:t>
            </a:r>
            <a:r>
              <a:rPr lang="es-ES" dirty="0" err="1">
                <a:solidFill>
                  <a:schemeClr val="bg1"/>
                </a:solidFill>
                <a:latin typeface="FRUTIGER LT 45 LIGHT" panose="02000503000000000000" pitchFamily="2" charset="0"/>
              </a:rPr>
              <a:t>Suppression</a:t>
            </a:r>
            <a:endParaRPr lang="en-MX" dirty="0">
              <a:solidFill>
                <a:schemeClr val="bg1"/>
              </a:solidFill>
              <a:latin typeface="FRUTIGER LT 45 LIGHT" panose="02000503000000000000" pitchFamily="2" charset="0"/>
            </a:endParaRPr>
          </a:p>
        </p:txBody>
      </p:sp>
      <p:sp>
        <p:nvSpPr>
          <p:cNvPr id="187" name="Feature 6">
            <a:hlinkClick r:id="rId12" action="ppaction://hlinksldjump"/>
            <a:extLst>
              <a:ext uri="{FF2B5EF4-FFF2-40B4-BE49-F238E27FC236}">
                <a16:creationId xmlns:a16="http://schemas.microsoft.com/office/drawing/2014/main" id="{57AAE3A0-19F8-196B-51F5-79F8B232B0AD}"/>
              </a:ext>
            </a:extLst>
          </p:cNvPr>
          <p:cNvSpPr txBox="1"/>
          <p:nvPr/>
        </p:nvSpPr>
        <p:spPr>
          <a:xfrm>
            <a:off x="4758" y="4859351"/>
            <a:ext cx="3594988" cy="369332"/>
          </a:xfrm>
          <a:prstGeom prst="rect">
            <a:avLst/>
          </a:prstGeom>
          <a:solidFill>
            <a:srgbClr val="F8A633"/>
          </a:solidFill>
          <a:ln>
            <a:noFill/>
          </a:ln>
        </p:spPr>
        <p:txBody>
          <a:bodyPr wrap="square" rtlCol="0">
            <a:spAutoFit/>
          </a:bodyPr>
          <a:lstStyle/>
          <a:p>
            <a:pPr algn="r"/>
            <a:r>
              <a:rPr lang="es-ES" err="1">
                <a:solidFill>
                  <a:schemeClr val="bg1"/>
                </a:solidFill>
                <a:latin typeface="FRUTIGER LT 45 LIGHT" panose="02000503000000000000" pitchFamily="2" charset="0"/>
              </a:rPr>
              <a:t>Tube</a:t>
            </a:r>
            <a:r>
              <a:rPr lang="es-ES">
                <a:solidFill>
                  <a:schemeClr val="bg1"/>
                </a:solidFill>
                <a:latin typeface="FRUTIGER LT 45 LIGHT" panose="02000503000000000000" pitchFamily="2" charset="0"/>
              </a:rPr>
              <a:t> and Line </a:t>
            </a:r>
            <a:r>
              <a:rPr lang="es-ES" err="1">
                <a:solidFill>
                  <a:schemeClr val="bg1"/>
                </a:solidFill>
                <a:latin typeface="FRUTIGER LT 45 LIGHT" panose="02000503000000000000" pitchFamily="2" charset="0"/>
              </a:rPr>
              <a:t>Enhancement</a:t>
            </a:r>
            <a:endParaRPr lang="en-MX">
              <a:solidFill>
                <a:schemeClr val="bg1"/>
              </a:solidFill>
              <a:latin typeface="FRUTIGER LT 45 LIGHT" panose="02000503000000000000" pitchFamily="2" charset="0"/>
            </a:endParaRPr>
          </a:p>
        </p:txBody>
      </p:sp>
      <p:sp>
        <p:nvSpPr>
          <p:cNvPr id="188" name="Feature 7">
            <a:hlinkClick r:id="rId13" action="ppaction://hlinksldjump"/>
            <a:extLst>
              <a:ext uri="{FF2B5EF4-FFF2-40B4-BE49-F238E27FC236}">
                <a16:creationId xmlns:a16="http://schemas.microsoft.com/office/drawing/2014/main" id="{44840F8D-4710-F826-A4FB-9D73653A146F}"/>
              </a:ext>
            </a:extLst>
          </p:cNvPr>
          <p:cNvSpPr txBox="1"/>
          <p:nvPr/>
        </p:nvSpPr>
        <p:spPr>
          <a:xfrm>
            <a:off x="4758" y="5275542"/>
            <a:ext cx="3594988" cy="369332"/>
          </a:xfrm>
          <a:prstGeom prst="rect">
            <a:avLst/>
          </a:prstGeom>
          <a:solidFill>
            <a:srgbClr val="F8A633"/>
          </a:solidFill>
          <a:ln>
            <a:noFill/>
          </a:ln>
        </p:spPr>
        <p:txBody>
          <a:bodyPr wrap="square" rtlCol="0">
            <a:spAutoFit/>
          </a:bodyPr>
          <a:lstStyle/>
          <a:p>
            <a:pPr algn="r"/>
            <a:r>
              <a:rPr lang="es-ES" err="1">
                <a:solidFill>
                  <a:schemeClr val="bg1"/>
                </a:solidFill>
                <a:latin typeface="FRUTIGER LT 45 LIGHT" panose="02000503000000000000" pitchFamily="2" charset="0"/>
              </a:rPr>
              <a:t>Pneumothorax</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Visualization</a:t>
            </a:r>
            <a:endParaRPr lang="en-MX">
              <a:solidFill>
                <a:schemeClr val="bg1"/>
              </a:solidFill>
              <a:latin typeface="FRUTIGER LT 45 LIGHT" panose="02000503000000000000" pitchFamily="2" charset="0"/>
            </a:endParaRPr>
          </a:p>
        </p:txBody>
      </p:sp>
      <p:sp>
        <p:nvSpPr>
          <p:cNvPr id="189" name="Feature 8">
            <a:hlinkClick r:id="rId14" action="ppaction://hlinksldjump"/>
            <a:extLst>
              <a:ext uri="{FF2B5EF4-FFF2-40B4-BE49-F238E27FC236}">
                <a16:creationId xmlns:a16="http://schemas.microsoft.com/office/drawing/2014/main" id="{41333101-3416-4675-9B7A-5E0E725114B6}"/>
              </a:ext>
            </a:extLst>
          </p:cNvPr>
          <p:cNvSpPr txBox="1"/>
          <p:nvPr/>
        </p:nvSpPr>
        <p:spPr>
          <a:xfrm>
            <a:off x="4758" y="5691733"/>
            <a:ext cx="3594988" cy="369332"/>
          </a:xfrm>
          <a:prstGeom prst="rect">
            <a:avLst/>
          </a:prstGeom>
          <a:solidFill>
            <a:srgbClr val="F8A633"/>
          </a:solidFill>
          <a:ln>
            <a:noFill/>
          </a:ln>
        </p:spPr>
        <p:txBody>
          <a:bodyPr wrap="square" rtlCol="0">
            <a:spAutoFit/>
          </a:bodyPr>
          <a:lstStyle/>
          <a:p>
            <a:pPr algn="r"/>
            <a:r>
              <a:rPr lang="es-ES" err="1">
                <a:solidFill>
                  <a:schemeClr val="bg1"/>
                </a:solidFill>
                <a:latin typeface="FRUTIGER LT 45 LIGHT" panose="02000503000000000000" pitchFamily="2" charset="0"/>
              </a:rPr>
              <a:t>SmartGrid</a:t>
            </a:r>
            <a:endParaRPr lang="en-MX">
              <a:solidFill>
                <a:schemeClr val="bg1"/>
              </a:solidFill>
              <a:latin typeface="FRUTIGER LT 45 LIGHT" panose="02000503000000000000" pitchFamily="2" charset="0"/>
            </a:endParaRPr>
          </a:p>
        </p:txBody>
      </p:sp>
      <p:sp>
        <p:nvSpPr>
          <p:cNvPr id="190" name="TextBox 189">
            <a:extLst>
              <a:ext uri="{FF2B5EF4-FFF2-40B4-BE49-F238E27FC236}">
                <a16:creationId xmlns:a16="http://schemas.microsoft.com/office/drawing/2014/main" id="{EF8D68DC-F8AE-FEB0-B49E-264A7FF459E4}"/>
              </a:ext>
            </a:extLst>
          </p:cNvPr>
          <p:cNvSpPr txBox="1"/>
          <p:nvPr/>
        </p:nvSpPr>
        <p:spPr>
          <a:xfrm>
            <a:off x="2105408" y="3766904"/>
            <a:ext cx="1494338" cy="276999"/>
          </a:xfrm>
          <a:prstGeom prst="rect">
            <a:avLst/>
          </a:prstGeom>
          <a:noFill/>
        </p:spPr>
        <p:txBody>
          <a:bodyPr wrap="square" rtlCol="0">
            <a:spAutoFit/>
          </a:bodyPr>
          <a:lstStyle/>
          <a:p>
            <a:pPr algn="r"/>
            <a:r>
              <a:rPr lang="en-MX" sz="1200" b="1" dirty="0">
                <a:latin typeface="FRUTIGER LT 45 LIGHT" panose="02000503000000000000" pitchFamily="2" charset="0"/>
              </a:rPr>
              <a:t>Software</a:t>
            </a:r>
          </a:p>
        </p:txBody>
      </p:sp>
      <p:sp>
        <p:nvSpPr>
          <p:cNvPr id="191" name="TextBox 190">
            <a:extLst>
              <a:ext uri="{FF2B5EF4-FFF2-40B4-BE49-F238E27FC236}">
                <a16:creationId xmlns:a16="http://schemas.microsoft.com/office/drawing/2014/main" id="{16CE5834-A2FE-B37C-E266-42B3EDAEC24F}"/>
              </a:ext>
            </a:extLst>
          </p:cNvPr>
          <p:cNvSpPr txBox="1"/>
          <p:nvPr/>
        </p:nvSpPr>
        <p:spPr>
          <a:xfrm>
            <a:off x="436993" y="3078028"/>
            <a:ext cx="3162753" cy="276999"/>
          </a:xfrm>
          <a:prstGeom prst="rect">
            <a:avLst/>
          </a:prstGeom>
          <a:noFill/>
        </p:spPr>
        <p:txBody>
          <a:bodyPr wrap="square" rtlCol="0">
            <a:spAutoFit/>
          </a:bodyPr>
          <a:lstStyle/>
          <a:p>
            <a:pPr algn="r"/>
            <a:r>
              <a:rPr lang="es-MX" sz="1200" b="1" dirty="0">
                <a:latin typeface="FRUTIGER LT 45 LIGHT" panose="02000503000000000000" pitchFamily="2" charset="0"/>
              </a:rPr>
              <a:t>Ve el DRX-Revolution en acción</a:t>
            </a:r>
            <a:endParaRPr lang="en-MX" sz="1200" b="1" dirty="0">
              <a:latin typeface="FRUTIGER LT 45 LIGHT" panose="02000503000000000000" pitchFamily="2" charset="0"/>
            </a:endParaRPr>
          </a:p>
        </p:txBody>
      </p:sp>
      <p:sp>
        <p:nvSpPr>
          <p:cNvPr id="192" name="Feature 8">
            <a:hlinkClick r:id="rId15" action="ppaction://hlinksldjump"/>
            <a:extLst>
              <a:ext uri="{FF2B5EF4-FFF2-40B4-BE49-F238E27FC236}">
                <a16:creationId xmlns:a16="http://schemas.microsoft.com/office/drawing/2014/main" id="{1D99BF28-E849-64DB-FA9D-55433CE10492}"/>
              </a:ext>
            </a:extLst>
          </p:cNvPr>
          <p:cNvSpPr txBox="1"/>
          <p:nvPr/>
        </p:nvSpPr>
        <p:spPr>
          <a:xfrm>
            <a:off x="4758" y="6107924"/>
            <a:ext cx="3594988" cy="369332"/>
          </a:xfrm>
          <a:prstGeom prst="rect">
            <a:avLst/>
          </a:prstGeom>
          <a:solidFill>
            <a:srgbClr val="F8A633"/>
          </a:solidFill>
          <a:ln>
            <a:noFill/>
          </a:ln>
        </p:spPr>
        <p:txBody>
          <a:bodyPr wrap="square" rtlCol="0">
            <a:spAutoFit/>
          </a:bodyPr>
          <a:lstStyle/>
          <a:p>
            <a:pPr algn="r"/>
            <a:r>
              <a:rPr lang="en-US">
                <a:solidFill>
                  <a:schemeClr val="bg1"/>
                </a:solidFill>
                <a:latin typeface="FRUTIGER LT 45 LIGHT" panose="02000503000000000000" pitchFamily="2" charset="0"/>
              </a:rPr>
              <a:t>Smart Noise Cancellation</a:t>
            </a:r>
          </a:p>
        </p:txBody>
      </p:sp>
      <p:sp>
        <p:nvSpPr>
          <p:cNvPr id="193" name="Features 1">
            <a:hlinkClick r:id="rId16" action="ppaction://hlinksldjump"/>
            <a:extLst>
              <a:ext uri="{FF2B5EF4-FFF2-40B4-BE49-F238E27FC236}">
                <a16:creationId xmlns:a16="http://schemas.microsoft.com/office/drawing/2014/main" id="{A359C9C9-48DC-6B75-6637-AF45389E871E}"/>
              </a:ext>
            </a:extLst>
          </p:cNvPr>
          <p:cNvSpPr txBox="1"/>
          <p:nvPr/>
        </p:nvSpPr>
        <p:spPr>
          <a:xfrm>
            <a:off x="4758" y="1839408"/>
            <a:ext cx="3594988" cy="369332"/>
          </a:xfrm>
          <a:prstGeom prst="rect">
            <a:avLst/>
          </a:prstGeom>
          <a:solidFill>
            <a:schemeClr val="accent2">
              <a:lumMod val="75000"/>
            </a:schemeClr>
          </a:solidFill>
          <a:ln>
            <a:noFill/>
          </a:ln>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Mejoras</a:t>
            </a:r>
            <a:endPar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sp>
        <p:nvSpPr>
          <p:cNvPr id="204" name="Thank you Title">
            <a:extLst>
              <a:ext uri="{FF2B5EF4-FFF2-40B4-BE49-F238E27FC236}">
                <a16:creationId xmlns:a16="http://schemas.microsoft.com/office/drawing/2014/main" id="{EA320A6C-E272-84B8-C271-CF44958D29BC}"/>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205" name="Why Us picture">
            <a:extLst>
              <a:ext uri="{FF2B5EF4-FFF2-40B4-BE49-F238E27FC236}">
                <a16:creationId xmlns:a16="http://schemas.microsoft.com/office/drawing/2014/main" id="{2CCF5656-A869-C426-1E00-45A74A2B5454}"/>
              </a:ext>
            </a:extLst>
          </p:cNvPr>
          <p:cNvPicPr>
            <a:picLocks noChangeAspect="1"/>
          </p:cNvPicPr>
          <p:nvPr/>
        </p:nvPicPr>
        <p:blipFill>
          <a:blip r:embed="rId17"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206" name="Our Portafolio text box">
            <a:extLst>
              <a:ext uri="{FF2B5EF4-FFF2-40B4-BE49-F238E27FC236}">
                <a16:creationId xmlns:a16="http://schemas.microsoft.com/office/drawing/2014/main" id="{CFDF096D-2074-2364-4D9C-F699FD4CD3DA}"/>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208" name="Medical Imaging Title">
            <a:extLst>
              <a:ext uri="{FF2B5EF4-FFF2-40B4-BE49-F238E27FC236}">
                <a16:creationId xmlns:a16="http://schemas.microsoft.com/office/drawing/2014/main" id="{6DC7D559-D9E6-3C56-1D09-E6452108FD30}"/>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209" name="We Care Text">
            <a:extLst>
              <a:ext uri="{FF2B5EF4-FFF2-40B4-BE49-F238E27FC236}">
                <a16:creationId xmlns:a16="http://schemas.microsoft.com/office/drawing/2014/main" id="{B92C51C2-7309-E863-592E-52E6C230D689}"/>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210" name="Thank you image">
            <a:extLst>
              <a:ext uri="{FF2B5EF4-FFF2-40B4-BE49-F238E27FC236}">
                <a16:creationId xmlns:a16="http://schemas.microsoft.com/office/drawing/2014/main" id="{0F450FD2-1039-EFDA-24F1-A401A5EA97AD}"/>
              </a:ext>
            </a:extLst>
          </p:cNvPr>
          <p:cNvPicPr>
            <a:picLocks noChangeAspect="1"/>
          </p:cNvPicPr>
          <p:nvPr/>
        </p:nvPicPr>
        <p:blipFill>
          <a:blip r:embed="rId18"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211" name="PRINTING">
            <a:extLst>
              <a:ext uri="{FF2B5EF4-FFF2-40B4-BE49-F238E27FC236}">
                <a16:creationId xmlns:a16="http://schemas.microsoft.com/office/drawing/2014/main" id="{F484ACB8-3040-8E45-0C3B-88DB3DA3042F}"/>
              </a:ext>
            </a:extLst>
          </p:cNvPr>
          <p:cNvGrpSpPr/>
          <p:nvPr/>
        </p:nvGrpSpPr>
        <p:grpSpPr>
          <a:xfrm>
            <a:off x="-4150933" y="4208655"/>
            <a:ext cx="2263350" cy="1982042"/>
            <a:chOff x="9691837" y="4522498"/>
            <a:chExt cx="2263350" cy="1982042"/>
          </a:xfrm>
        </p:grpSpPr>
        <p:sp>
          <p:nvSpPr>
            <p:cNvPr id="212" name="Rectangulo Printing">
              <a:hlinkClick r:id="rId19" action="ppaction://hlinksldjump"/>
              <a:extLst>
                <a:ext uri="{FF2B5EF4-FFF2-40B4-BE49-F238E27FC236}">
                  <a16:creationId xmlns:a16="http://schemas.microsoft.com/office/drawing/2014/main" id="{D72C52AC-DCC5-3BB5-14D7-E3F314FCE806}"/>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13" name="TextBox Printing">
              <a:hlinkClick r:id="rId19" action="ppaction://hlinksldjump"/>
              <a:extLst>
                <a:ext uri="{FF2B5EF4-FFF2-40B4-BE49-F238E27FC236}">
                  <a16:creationId xmlns:a16="http://schemas.microsoft.com/office/drawing/2014/main" id="{FC82CAE9-CFD7-D09C-C8D0-38E331AF903E}"/>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214" name="Prodcut image 5950">
              <a:hlinkClick r:id="rId19" action="ppaction://hlinksldjump"/>
              <a:extLst>
                <a:ext uri="{FF2B5EF4-FFF2-40B4-BE49-F238E27FC236}">
                  <a16:creationId xmlns:a16="http://schemas.microsoft.com/office/drawing/2014/main" id="{A84E75A0-A9AD-EEE0-7EA2-EBFC0CD46945}"/>
                </a:ext>
              </a:extLst>
            </p:cNvPr>
            <p:cNvPicPr>
              <a:picLocks noChangeAspect="1" noChangeArrowheads="1"/>
            </p:cNvPicPr>
            <p:nvPr/>
          </p:nvPicPr>
          <p:blipFill>
            <a:blip r:embed="rId20"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215" name="Vita Flex">
              <a:hlinkClick r:id="rId19" action="ppaction://hlinksldjump"/>
              <a:extLst>
                <a:ext uri="{FF2B5EF4-FFF2-40B4-BE49-F238E27FC236}">
                  <a16:creationId xmlns:a16="http://schemas.microsoft.com/office/drawing/2014/main" id="{BAAEB28C-CB3B-1AB5-0430-B8274C6FFAF7}"/>
                </a:ext>
              </a:extLst>
            </p:cNvPr>
            <p:cNvPicPr>
              <a:picLocks noChangeAspect="1"/>
            </p:cNvPicPr>
            <p:nvPr/>
          </p:nvPicPr>
          <p:blipFill>
            <a:blip r:embed="rId21"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220" name="RISE">
            <a:extLst>
              <a:ext uri="{FF2B5EF4-FFF2-40B4-BE49-F238E27FC236}">
                <a16:creationId xmlns:a16="http://schemas.microsoft.com/office/drawing/2014/main" id="{26FB175E-6C83-3B95-2857-9531B1214F3C}"/>
              </a:ext>
            </a:extLst>
          </p:cNvPr>
          <p:cNvGrpSpPr/>
          <p:nvPr/>
        </p:nvGrpSpPr>
        <p:grpSpPr>
          <a:xfrm>
            <a:off x="-11285110" y="4208655"/>
            <a:ext cx="2042338" cy="1982042"/>
            <a:chOff x="3870208" y="4306822"/>
            <a:chExt cx="2042338" cy="1982042"/>
          </a:xfrm>
        </p:grpSpPr>
        <p:grpSp>
          <p:nvGrpSpPr>
            <p:cNvPr id="221" name="RISE">
              <a:extLst>
                <a:ext uri="{FF2B5EF4-FFF2-40B4-BE49-F238E27FC236}">
                  <a16:creationId xmlns:a16="http://schemas.microsoft.com/office/drawing/2014/main" id="{C103B1BD-9A6F-CF4A-8BA4-81C36305D43C}"/>
                </a:ext>
              </a:extLst>
            </p:cNvPr>
            <p:cNvGrpSpPr/>
            <p:nvPr/>
          </p:nvGrpSpPr>
          <p:grpSpPr>
            <a:xfrm>
              <a:off x="3870208" y="4306822"/>
              <a:ext cx="2042338" cy="1982042"/>
              <a:chOff x="2933238" y="4372963"/>
              <a:chExt cx="2042338" cy="1982042"/>
            </a:xfrm>
          </p:grpSpPr>
          <p:sp>
            <p:nvSpPr>
              <p:cNvPr id="223" name="Rectangulo Rise">
                <a:hlinkClick r:id="rId22" action="ppaction://hlinksldjump"/>
                <a:extLst>
                  <a:ext uri="{FF2B5EF4-FFF2-40B4-BE49-F238E27FC236}">
                    <a16:creationId xmlns:a16="http://schemas.microsoft.com/office/drawing/2014/main" id="{71C9AA72-0B65-3F79-201A-C67B6A9B49C4}"/>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24" name="TextBox Rise">
                <a:hlinkClick r:id="rId22" action="ppaction://hlinksldjump"/>
                <a:extLst>
                  <a:ext uri="{FF2B5EF4-FFF2-40B4-BE49-F238E27FC236}">
                    <a16:creationId xmlns:a16="http://schemas.microsoft.com/office/drawing/2014/main" id="{C852D044-413F-120C-CFC6-76C2CC4F577C}"/>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222" name="Picture 221">
              <a:hlinkClick r:id="rId22" action="ppaction://hlinksldjump"/>
              <a:extLst>
                <a:ext uri="{FF2B5EF4-FFF2-40B4-BE49-F238E27FC236}">
                  <a16:creationId xmlns:a16="http://schemas.microsoft.com/office/drawing/2014/main" id="{DC3DD626-F884-D4A3-9354-59362223F517}"/>
                </a:ext>
              </a:extLst>
            </p:cNvPr>
            <p:cNvPicPr>
              <a:picLocks noChangeAspect="1"/>
            </p:cNvPicPr>
            <p:nvPr/>
          </p:nvPicPr>
          <p:blipFill>
            <a:blip r:embed="rId23"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225" name="REVOLUTION">
            <a:extLst>
              <a:ext uri="{FF2B5EF4-FFF2-40B4-BE49-F238E27FC236}">
                <a16:creationId xmlns:a16="http://schemas.microsoft.com/office/drawing/2014/main" id="{0991F195-FBFD-1FB0-B60F-CA5D8FB637DC}"/>
              </a:ext>
            </a:extLst>
          </p:cNvPr>
          <p:cNvGrpSpPr/>
          <p:nvPr/>
        </p:nvGrpSpPr>
        <p:grpSpPr>
          <a:xfrm>
            <a:off x="-14975241" y="4203612"/>
            <a:ext cx="2062983" cy="1992129"/>
            <a:chOff x="612262" y="4383050"/>
            <a:chExt cx="2062983" cy="1992129"/>
          </a:xfrm>
        </p:grpSpPr>
        <p:sp>
          <p:nvSpPr>
            <p:cNvPr id="226" name="Rectangulo Revolution">
              <a:hlinkClick r:id="rId24" action="ppaction://hlinksldjump"/>
              <a:extLst>
                <a:ext uri="{FF2B5EF4-FFF2-40B4-BE49-F238E27FC236}">
                  <a16:creationId xmlns:a16="http://schemas.microsoft.com/office/drawing/2014/main" id="{0683B3CB-F5A1-DD3E-F414-13BC2A771045}"/>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227" name="Prodcut image Revolution">
              <a:hlinkClick r:id="rId24" action="ppaction://hlinksldjump"/>
              <a:extLst>
                <a:ext uri="{FF2B5EF4-FFF2-40B4-BE49-F238E27FC236}">
                  <a16:creationId xmlns:a16="http://schemas.microsoft.com/office/drawing/2014/main" id="{EE135563-BB3A-FE05-F8A1-727A70141E6C}"/>
                </a:ext>
              </a:extLst>
            </p:cNvPr>
            <p:cNvPicPr>
              <a:picLocks noChangeAspect="1"/>
            </p:cNvPicPr>
            <p:nvPr/>
          </p:nvPicPr>
          <p:blipFill>
            <a:blip r:embed="rId25"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228" name="TextBox Revolution">
              <a:hlinkClick r:id="rId24" action="ppaction://hlinksldjump"/>
              <a:extLst>
                <a:ext uri="{FF2B5EF4-FFF2-40B4-BE49-F238E27FC236}">
                  <a16:creationId xmlns:a16="http://schemas.microsoft.com/office/drawing/2014/main" id="{18E4735C-C41F-F51E-BF3D-0FB597DDC664}"/>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229" name="EXCEL">
            <a:extLst>
              <a:ext uri="{FF2B5EF4-FFF2-40B4-BE49-F238E27FC236}">
                <a16:creationId xmlns:a16="http://schemas.microsoft.com/office/drawing/2014/main" id="{BF1E94D3-4BA1-9F53-C361-9C72D1B65FF9}"/>
              </a:ext>
            </a:extLst>
          </p:cNvPr>
          <p:cNvGrpSpPr/>
          <p:nvPr/>
        </p:nvGrpSpPr>
        <p:grpSpPr>
          <a:xfrm>
            <a:off x="26541013" y="1885505"/>
            <a:ext cx="2057103" cy="1982042"/>
            <a:chOff x="9706418" y="2036246"/>
            <a:chExt cx="2057103" cy="1982042"/>
          </a:xfrm>
        </p:grpSpPr>
        <p:sp>
          <p:nvSpPr>
            <p:cNvPr id="230" name="Rectangulo Excel">
              <a:hlinkClick r:id="rId26" action="ppaction://hlinksldjump"/>
              <a:extLst>
                <a:ext uri="{FF2B5EF4-FFF2-40B4-BE49-F238E27FC236}">
                  <a16:creationId xmlns:a16="http://schemas.microsoft.com/office/drawing/2014/main" id="{DE212AAF-64E0-A237-0745-D258BF997AA8}"/>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31" name="TextBox Excel">
              <a:hlinkClick r:id="rId26" action="ppaction://hlinksldjump"/>
              <a:extLst>
                <a:ext uri="{FF2B5EF4-FFF2-40B4-BE49-F238E27FC236}">
                  <a16:creationId xmlns:a16="http://schemas.microsoft.com/office/drawing/2014/main" id="{500059F5-AC56-07F2-3969-4438EB902B63}"/>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232" name="Product image Excel">
              <a:hlinkClick r:id="rId26" action="ppaction://hlinksldjump"/>
              <a:extLst>
                <a:ext uri="{FF2B5EF4-FFF2-40B4-BE49-F238E27FC236}">
                  <a16:creationId xmlns:a16="http://schemas.microsoft.com/office/drawing/2014/main" id="{CAFD52DB-07C8-EA2C-5F59-61ABB87BB901}"/>
                </a:ext>
              </a:extLst>
            </p:cNvPr>
            <p:cNvPicPr>
              <a:picLocks noChangeAspect="1"/>
            </p:cNvPicPr>
            <p:nvPr/>
          </p:nvPicPr>
          <p:blipFill>
            <a:blip r:embed="rId27"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233" name="COMPAS OTC">
            <a:extLst>
              <a:ext uri="{FF2B5EF4-FFF2-40B4-BE49-F238E27FC236}">
                <a16:creationId xmlns:a16="http://schemas.microsoft.com/office/drawing/2014/main" id="{47EDC448-DB9F-CEC4-C3D5-D2A8D1C247E0}"/>
              </a:ext>
            </a:extLst>
          </p:cNvPr>
          <p:cNvGrpSpPr/>
          <p:nvPr/>
        </p:nvGrpSpPr>
        <p:grpSpPr>
          <a:xfrm>
            <a:off x="22389051" y="1885505"/>
            <a:ext cx="2042338" cy="1982042"/>
            <a:chOff x="5078285" y="2036246"/>
            <a:chExt cx="2042338" cy="1982042"/>
          </a:xfrm>
        </p:grpSpPr>
        <p:sp>
          <p:nvSpPr>
            <p:cNvPr id="234" name="Rectangulo Compas OTC">
              <a:hlinkClick r:id="rId28" action="ppaction://hlinksldjump"/>
              <a:extLst>
                <a:ext uri="{FF2B5EF4-FFF2-40B4-BE49-F238E27FC236}">
                  <a16:creationId xmlns:a16="http://schemas.microsoft.com/office/drawing/2014/main" id="{6813B4C9-4338-E428-97DB-5ACAB9186B93}"/>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35" name="TextBox Compass OTC">
              <a:hlinkClick r:id="rId28" action="ppaction://hlinksldjump"/>
              <a:extLst>
                <a:ext uri="{FF2B5EF4-FFF2-40B4-BE49-F238E27FC236}">
                  <a16:creationId xmlns:a16="http://schemas.microsoft.com/office/drawing/2014/main" id="{BCAF3661-8D66-CF7B-4BD0-F1F2E4CCB868}"/>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236" name="Product image Compass OTC">
              <a:hlinkClick r:id="rId28" action="ppaction://hlinksldjump"/>
              <a:extLst>
                <a:ext uri="{FF2B5EF4-FFF2-40B4-BE49-F238E27FC236}">
                  <a16:creationId xmlns:a16="http://schemas.microsoft.com/office/drawing/2014/main" id="{6DE21F04-2873-D102-3B9E-36B4733B2BB9}"/>
                </a:ext>
              </a:extLst>
            </p:cNvPr>
            <p:cNvPicPr>
              <a:picLocks noChangeAspect="1"/>
            </p:cNvPicPr>
            <p:nvPr/>
          </p:nvPicPr>
          <p:blipFill rotWithShape="1">
            <a:blip r:embed="rId29"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237" name="COMPASS FMT">
            <a:extLst>
              <a:ext uri="{FF2B5EF4-FFF2-40B4-BE49-F238E27FC236}">
                <a16:creationId xmlns:a16="http://schemas.microsoft.com/office/drawing/2014/main" id="{0A25F09E-80AE-23DD-7D5B-C18CE2445E2B}"/>
              </a:ext>
            </a:extLst>
          </p:cNvPr>
          <p:cNvGrpSpPr/>
          <p:nvPr/>
        </p:nvGrpSpPr>
        <p:grpSpPr>
          <a:xfrm>
            <a:off x="18200403" y="1885505"/>
            <a:ext cx="2042338" cy="1982042"/>
            <a:chOff x="2774521" y="2046333"/>
            <a:chExt cx="2042338" cy="1982042"/>
          </a:xfrm>
        </p:grpSpPr>
        <p:grpSp>
          <p:nvGrpSpPr>
            <p:cNvPr id="238" name="Group 237">
              <a:extLst>
                <a:ext uri="{FF2B5EF4-FFF2-40B4-BE49-F238E27FC236}">
                  <a16:creationId xmlns:a16="http://schemas.microsoft.com/office/drawing/2014/main" id="{FC800DE4-A8E6-0B91-DCEA-67E2858A2FA3}"/>
                </a:ext>
              </a:extLst>
            </p:cNvPr>
            <p:cNvGrpSpPr/>
            <p:nvPr/>
          </p:nvGrpSpPr>
          <p:grpSpPr>
            <a:xfrm>
              <a:off x="2774521" y="2046333"/>
              <a:ext cx="2042338" cy="1982042"/>
              <a:chOff x="2774521" y="2046333"/>
              <a:chExt cx="2042338" cy="1982042"/>
            </a:xfrm>
          </p:grpSpPr>
          <p:sp>
            <p:nvSpPr>
              <p:cNvPr id="240" name="Rectangulo Horizon">
                <a:hlinkClick r:id="rId30" action="ppaction://hlinksldjump"/>
                <a:extLst>
                  <a:ext uri="{FF2B5EF4-FFF2-40B4-BE49-F238E27FC236}">
                    <a16:creationId xmlns:a16="http://schemas.microsoft.com/office/drawing/2014/main" id="{7A27134B-8B48-3014-20BE-8830F253FAE8}"/>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41" name="TextBox Compass FMT">
                <a:hlinkClick r:id="rId30" action="ppaction://hlinksldjump"/>
                <a:extLst>
                  <a:ext uri="{FF2B5EF4-FFF2-40B4-BE49-F238E27FC236}">
                    <a16:creationId xmlns:a16="http://schemas.microsoft.com/office/drawing/2014/main" id="{A7822EFF-B306-89D5-6453-3AE133AC097B}"/>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239" name="Picture 238">
              <a:hlinkClick r:id="rId30" action="ppaction://hlinksldjump"/>
              <a:extLst>
                <a:ext uri="{FF2B5EF4-FFF2-40B4-BE49-F238E27FC236}">
                  <a16:creationId xmlns:a16="http://schemas.microsoft.com/office/drawing/2014/main" id="{FF950F91-B637-DCB8-1F36-6EEE3DD7F7AA}"/>
                </a:ext>
              </a:extLst>
            </p:cNvPr>
            <p:cNvPicPr>
              <a:picLocks noChangeAspect="1"/>
            </p:cNvPicPr>
            <p:nvPr/>
          </p:nvPicPr>
          <p:blipFill rotWithShape="1">
            <a:blip r:embed="rId31"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242" name="HORIZON">
            <a:extLst>
              <a:ext uri="{FF2B5EF4-FFF2-40B4-BE49-F238E27FC236}">
                <a16:creationId xmlns:a16="http://schemas.microsoft.com/office/drawing/2014/main" id="{DCB8F5E5-7C82-88A3-F9CF-B51E0EB78477}"/>
              </a:ext>
            </a:extLst>
          </p:cNvPr>
          <p:cNvGrpSpPr/>
          <p:nvPr/>
        </p:nvGrpSpPr>
        <p:grpSpPr>
          <a:xfrm>
            <a:off x="14110573" y="1885505"/>
            <a:ext cx="2062983" cy="1982042"/>
            <a:chOff x="443243" y="2046333"/>
            <a:chExt cx="2062983" cy="1982042"/>
          </a:xfrm>
        </p:grpSpPr>
        <p:sp>
          <p:nvSpPr>
            <p:cNvPr id="243" name="Rectangulo Horizon">
              <a:hlinkClick r:id="rId32" action="ppaction://hlinksldjump"/>
              <a:extLst>
                <a:ext uri="{FF2B5EF4-FFF2-40B4-BE49-F238E27FC236}">
                  <a16:creationId xmlns:a16="http://schemas.microsoft.com/office/drawing/2014/main" id="{F842B3E6-14BC-480C-D91B-227C0F7CB724}"/>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44" name="TextBox Horizon">
              <a:hlinkClick r:id="rId32" action="ppaction://hlinksldjump"/>
              <a:extLst>
                <a:ext uri="{FF2B5EF4-FFF2-40B4-BE49-F238E27FC236}">
                  <a16:creationId xmlns:a16="http://schemas.microsoft.com/office/drawing/2014/main" id="{E3A21DCB-415F-27B6-1CA1-3D1F406454AE}"/>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245" name="Product image Horizon">
              <a:hlinkClick r:id="rId32" action="ppaction://hlinksldjump"/>
              <a:extLst>
                <a:ext uri="{FF2B5EF4-FFF2-40B4-BE49-F238E27FC236}">
                  <a16:creationId xmlns:a16="http://schemas.microsoft.com/office/drawing/2014/main" id="{C9B3142D-7BB6-9D9C-B525-3523CCE4006C}"/>
                </a:ext>
              </a:extLst>
            </p:cNvPr>
            <p:cNvPicPr>
              <a:picLocks noChangeAspect="1"/>
            </p:cNvPicPr>
            <p:nvPr/>
          </p:nvPicPr>
          <p:blipFill rotWithShape="1">
            <a:blip r:embed="rId33"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grpSp>
        <p:nvGrpSpPr>
          <p:cNvPr id="246" name="Tech Specs Height">
            <a:extLst>
              <a:ext uri="{FF2B5EF4-FFF2-40B4-BE49-F238E27FC236}">
                <a16:creationId xmlns:a16="http://schemas.microsoft.com/office/drawing/2014/main" id="{C0080468-E44A-5547-4CDA-3AA468C2B26E}"/>
              </a:ext>
            </a:extLst>
          </p:cNvPr>
          <p:cNvGrpSpPr/>
          <p:nvPr/>
        </p:nvGrpSpPr>
        <p:grpSpPr>
          <a:xfrm>
            <a:off x="-5313684" y="2332673"/>
            <a:ext cx="3897673" cy="338554"/>
            <a:chOff x="-20593" y="2332673"/>
            <a:chExt cx="3897673" cy="338554"/>
          </a:xfrm>
        </p:grpSpPr>
        <p:sp>
          <p:nvSpPr>
            <p:cNvPr id="247" name="TextBox 246">
              <a:hlinkClick r:id="rId34" action="ppaction://hlinksldjump"/>
              <a:extLst>
                <a:ext uri="{FF2B5EF4-FFF2-40B4-BE49-F238E27FC236}">
                  <a16:creationId xmlns:a16="http://schemas.microsoft.com/office/drawing/2014/main" id="{BFDB9D2A-F39B-F439-AF2A-12787F0E0D32}"/>
                </a:ext>
              </a:extLst>
            </p:cNvPr>
            <p:cNvSpPr txBox="1"/>
            <p:nvPr/>
          </p:nvSpPr>
          <p:spPr>
            <a:xfrm>
              <a:off x="2105234" y="2332673"/>
              <a:ext cx="1771846"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Altura</a:t>
              </a:r>
            </a:p>
          </p:txBody>
        </p:sp>
        <p:sp>
          <p:nvSpPr>
            <p:cNvPr id="248" name="TextBox 247">
              <a:extLst>
                <a:ext uri="{FF2B5EF4-FFF2-40B4-BE49-F238E27FC236}">
                  <a16:creationId xmlns:a16="http://schemas.microsoft.com/office/drawing/2014/main" id="{80B13636-9C4C-F1D2-6134-D118CDC09BC9}"/>
                </a:ext>
              </a:extLst>
            </p:cNvPr>
            <p:cNvSpPr txBox="1"/>
            <p:nvPr/>
          </p:nvSpPr>
          <p:spPr>
            <a:xfrm>
              <a:off x="-20593" y="2332673"/>
              <a:ext cx="2088262"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54.72 - 81.00 in</a:t>
              </a:r>
            </a:p>
          </p:txBody>
        </p:sp>
      </p:grpSp>
      <p:grpSp>
        <p:nvGrpSpPr>
          <p:cNvPr id="249" name="Tech Specs Arm">
            <a:extLst>
              <a:ext uri="{FF2B5EF4-FFF2-40B4-BE49-F238E27FC236}">
                <a16:creationId xmlns:a16="http://schemas.microsoft.com/office/drawing/2014/main" id="{23A3F891-9D02-C4C6-22A5-5C6C02B12090}"/>
              </a:ext>
            </a:extLst>
          </p:cNvPr>
          <p:cNvGrpSpPr/>
          <p:nvPr/>
        </p:nvGrpSpPr>
        <p:grpSpPr>
          <a:xfrm>
            <a:off x="-5608319" y="2786640"/>
            <a:ext cx="4213513" cy="338554"/>
            <a:chOff x="-20593" y="2786640"/>
            <a:chExt cx="4213513" cy="338554"/>
          </a:xfrm>
        </p:grpSpPr>
        <p:sp>
          <p:nvSpPr>
            <p:cNvPr id="250" name="TextBox 249">
              <a:hlinkClick r:id="rId35" action="ppaction://hlinksldjump"/>
              <a:extLst>
                <a:ext uri="{FF2B5EF4-FFF2-40B4-BE49-F238E27FC236}">
                  <a16:creationId xmlns:a16="http://schemas.microsoft.com/office/drawing/2014/main" id="{0FC678E5-1F07-DFD1-0FC3-2CA5FC11A875}"/>
                </a:ext>
              </a:extLst>
            </p:cNvPr>
            <p:cNvSpPr txBox="1"/>
            <p:nvPr/>
          </p:nvSpPr>
          <p:spPr>
            <a:xfrm>
              <a:off x="2105234" y="2786640"/>
              <a:ext cx="2087686"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Extensión del brazo</a:t>
              </a:r>
            </a:p>
          </p:txBody>
        </p:sp>
        <p:sp>
          <p:nvSpPr>
            <p:cNvPr id="251" name="TextBox 250">
              <a:extLst>
                <a:ext uri="{FF2B5EF4-FFF2-40B4-BE49-F238E27FC236}">
                  <a16:creationId xmlns:a16="http://schemas.microsoft.com/office/drawing/2014/main" id="{290249DA-8C23-6611-6580-EE8DF5095B10}"/>
                </a:ext>
              </a:extLst>
            </p:cNvPr>
            <p:cNvSpPr txBox="1"/>
            <p:nvPr/>
          </p:nvSpPr>
          <p:spPr>
            <a:xfrm>
              <a:off x="-20593" y="2786640"/>
              <a:ext cx="2088261"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52.8 in</a:t>
              </a:r>
            </a:p>
          </p:txBody>
        </p:sp>
      </p:grpSp>
      <p:sp>
        <p:nvSpPr>
          <p:cNvPr id="252" name="Subtitle Tech Specs">
            <a:extLst>
              <a:ext uri="{FF2B5EF4-FFF2-40B4-BE49-F238E27FC236}">
                <a16:creationId xmlns:a16="http://schemas.microsoft.com/office/drawing/2014/main" id="{64A2A224-49CD-7ABB-D63B-10F21FC621DF}"/>
              </a:ext>
            </a:extLst>
          </p:cNvPr>
          <p:cNvSpPr txBox="1"/>
          <p:nvPr/>
        </p:nvSpPr>
        <p:spPr>
          <a:xfrm>
            <a:off x="-3204446" y="1841615"/>
            <a:ext cx="2633726" cy="307777"/>
          </a:xfrm>
          <a:prstGeom prst="rect">
            <a:avLst/>
          </a:prstGeom>
          <a:noFill/>
        </p:spPr>
        <p:txBody>
          <a:bodyPr wrap="square" rtlCol="0">
            <a:spAutoFit/>
          </a:bodyPr>
          <a:lstStyle/>
          <a:p>
            <a:r>
              <a:rPr lang="es-MX" sz="1400" dirty="0">
                <a:solidFill>
                  <a:srgbClr val="F47F26"/>
                </a:solidFill>
                <a:latin typeface="FRUTIGER LT 45 LIGHT" panose="02000503000000000000" pitchFamily="2" charset="0"/>
              </a:rPr>
              <a:t>Especificaciones Técnicas</a:t>
            </a:r>
          </a:p>
        </p:txBody>
      </p:sp>
      <p:sp>
        <p:nvSpPr>
          <p:cNvPr id="253" name="Subtitle Benefits">
            <a:extLst>
              <a:ext uri="{FF2B5EF4-FFF2-40B4-BE49-F238E27FC236}">
                <a16:creationId xmlns:a16="http://schemas.microsoft.com/office/drawing/2014/main" id="{5D0F9576-DEB1-8381-1FA2-A965AC7D950A}"/>
              </a:ext>
            </a:extLst>
          </p:cNvPr>
          <p:cNvSpPr txBox="1"/>
          <p:nvPr/>
        </p:nvSpPr>
        <p:spPr>
          <a:xfrm>
            <a:off x="-3878210" y="1488026"/>
            <a:ext cx="2716832" cy="400110"/>
          </a:xfrm>
          <a:prstGeom prst="rect">
            <a:avLst/>
          </a:prstGeom>
          <a:noFill/>
        </p:spPr>
        <p:txBody>
          <a:bodyPr wrap="square" rtlCol="0">
            <a:spAutoFit/>
          </a:bodyPr>
          <a:lstStyle/>
          <a:p>
            <a:pPr algn="ctr"/>
            <a:r>
              <a:rPr lang="es-MX" sz="2000">
                <a:solidFill>
                  <a:srgbClr val="F68025"/>
                </a:solidFill>
                <a:latin typeface="FRUTIGER LT 45 LIGHT" panose="02000503000000000000" pitchFamily="2" charset="0"/>
              </a:rPr>
              <a:t>Beneficios</a:t>
            </a:r>
          </a:p>
        </p:txBody>
      </p:sp>
      <p:sp>
        <p:nvSpPr>
          <p:cNvPr id="254" name="Subtitle Photo Gallery">
            <a:extLst>
              <a:ext uri="{FF2B5EF4-FFF2-40B4-BE49-F238E27FC236}">
                <a16:creationId xmlns:a16="http://schemas.microsoft.com/office/drawing/2014/main" id="{00B7C470-7873-0D0F-2141-18E1462A722C}"/>
              </a:ext>
            </a:extLst>
          </p:cNvPr>
          <p:cNvSpPr txBox="1"/>
          <p:nvPr/>
        </p:nvSpPr>
        <p:spPr>
          <a:xfrm>
            <a:off x="14131697" y="590549"/>
            <a:ext cx="3786875"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255" name="Subtitle Fun Fact">
            <a:extLst>
              <a:ext uri="{FF2B5EF4-FFF2-40B4-BE49-F238E27FC236}">
                <a16:creationId xmlns:a16="http://schemas.microsoft.com/office/drawing/2014/main" id="{B0135FFC-498C-0B44-3C49-059C83553F9A}"/>
              </a:ext>
            </a:extLst>
          </p:cNvPr>
          <p:cNvSpPr txBox="1"/>
          <p:nvPr/>
        </p:nvSpPr>
        <p:spPr>
          <a:xfrm>
            <a:off x="-4450204" y="974752"/>
            <a:ext cx="3247793" cy="523220"/>
          </a:xfrm>
          <a:prstGeom prst="rect">
            <a:avLst/>
          </a:prstGeom>
          <a:noFill/>
        </p:spPr>
        <p:txBody>
          <a:bodyPr wrap="square" rtlCol="0">
            <a:spAutoFit/>
          </a:bodyPr>
          <a:lstStyle/>
          <a:p>
            <a:pPr algn="r"/>
            <a:r>
              <a:rPr lang="en-US" sz="2800" dirty="0">
                <a:latin typeface="FRUTIGER LT 45 LIGHT" panose="02000503000000000000" pitchFamily="2" charset="0"/>
              </a:rPr>
              <a:t>Dato Curioso</a:t>
            </a:r>
          </a:p>
        </p:txBody>
      </p:sp>
      <p:sp>
        <p:nvSpPr>
          <p:cNvPr id="256" name="Subtitle Detector Compatibility">
            <a:extLst>
              <a:ext uri="{FF2B5EF4-FFF2-40B4-BE49-F238E27FC236}">
                <a16:creationId xmlns:a16="http://schemas.microsoft.com/office/drawing/2014/main" id="{B621D005-ABC1-2684-B375-EAB0764EE076}"/>
              </a:ext>
            </a:extLst>
          </p:cNvPr>
          <p:cNvSpPr txBox="1"/>
          <p:nvPr/>
        </p:nvSpPr>
        <p:spPr>
          <a:xfrm>
            <a:off x="14131697" y="293024"/>
            <a:ext cx="4772896"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Compatibilidad de Detectores</a:t>
            </a:r>
          </a:p>
        </p:txBody>
      </p:sp>
      <p:sp>
        <p:nvSpPr>
          <p:cNvPr id="257" name="Features 1">
            <a:hlinkClick r:id="rId36" action="ppaction://hlinksldjump"/>
            <a:extLst>
              <a:ext uri="{FF2B5EF4-FFF2-40B4-BE49-F238E27FC236}">
                <a16:creationId xmlns:a16="http://schemas.microsoft.com/office/drawing/2014/main" id="{2EB9DFF2-1DB9-3B60-116C-B96E9232EB4E}"/>
              </a:ext>
            </a:extLst>
          </p:cNvPr>
          <p:cNvSpPr txBox="1"/>
          <p:nvPr/>
        </p:nvSpPr>
        <p:spPr>
          <a:xfrm>
            <a:off x="14128325" y="2229486"/>
            <a:ext cx="3373252" cy="369332"/>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MX"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Desplazamiento</a:t>
            </a:r>
            <a:endParaRPr kumimoji="0" lang="en-US"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258" name="Feature 2">
            <a:hlinkClick r:id="rId37" action="ppaction://hlinksldjump"/>
            <a:extLst>
              <a:ext uri="{FF2B5EF4-FFF2-40B4-BE49-F238E27FC236}">
                <a16:creationId xmlns:a16="http://schemas.microsoft.com/office/drawing/2014/main" id="{7278EA0A-7B94-4481-36C9-AFCF702AF82D}"/>
              </a:ext>
            </a:extLst>
          </p:cNvPr>
          <p:cNvSpPr txBox="1"/>
          <p:nvPr/>
        </p:nvSpPr>
        <p:spPr>
          <a:xfrm>
            <a:off x="14128325" y="2645677"/>
            <a:ext cx="3373252" cy="369332"/>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MX"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Detector Olvidado</a:t>
            </a:r>
            <a:endParaRPr kumimoji="0" lang="en-US"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259" name="Features 1">
            <a:hlinkClick r:id="rId38" action="ppaction://hlinksldjump"/>
            <a:extLst>
              <a:ext uri="{FF2B5EF4-FFF2-40B4-BE49-F238E27FC236}">
                <a16:creationId xmlns:a16="http://schemas.microsoft.com/office/drawing/2014/main" id="{695993B6-DB30-33A5-E741-D99C328A7F0F}"/>
              </a:ext>
            </a:extLst>
          </p:cNvPr>
          <p:cNvSpPr txBox="1"/>
          <p:nvPr/>
        </p:nvSpPr>
        <p:spPr>
          <a:xfrm>
            <a:off x="14132441" y="3065631"/>
            <a:ext cx="3373252" cy="369332"/>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Alineación</a:t>
            </a:r>
            <a:r>
              <a:rPr kumimoji="0" lang="en-US"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a:t>
            </a:r>
            <a:r>
              <a:rPr kumimoji="0" lang="en-US" sz="18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Asistida</a:t>
            </a:r>
            <a:endParaRPr kumimoji="0" lang="en-US"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260" name="Feature 2">
            <a:hlinkClick r:id="rId39" action="ppaction://hlinksldjump"/>
            <a:extLst>
              <a:ext uri="{FF2B5EF4-FFF2-40B4-BE49-F238E27FC236}">
                <a16:creationId xmlns:a16="http://schemas.microsoft.com/office/drawing/2014/main" id="{1231A80E-67FF-E678-4966-FC0111419E11}"/>
              </a:ext>
            </a:extLst>
          </p:cNvPr>
          <p:cNvSpPr txBox="1"/>
          <p:nvPr/>
        </p:nvSpPr>
        <p:spPr>
          <a:xfrm>
            <a:off x="14132441" y="3481822"/>
            <a:ext cx="3373252" cy="369332"/>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MX"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Equipo Desconectado</a:t>
            </a:r>
            <a:endPar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sp>
        <p:nvSpPr>
          <p:cNvPr id="261" name="Features 1">
            <a:hlinkClick r:id="rId40" action="ppaction://hlinksldjump"/>
            <a:extLst>
              <a:ext uri="{FF2B5EF4-FFF2-40B4-BE49-F238E27FC236}">
                <a16:creationId xmlns:a16="http://schemas.microsoft.com/office/drawing/2014/main" id="{D764955B-088C-A915-C88F-9C894EA4F0CA}"/>
              </a:ext>
            </a:extLst>
          </p:cNvPr>
          <p:cNvSpPr txBox="1"/>
          <p:nvPr/>
        </p:nvSpPr>
        <p:spPr>
          <a:xfrm>
            <a:off x="14128325" y="3898013"/>
            <a:ext cx="3373252" cy="369332"/>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Equipo</a:t>
            </a:r>
            <a:r>
              <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 </a:t>
            </a: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en</a:t>
            </a:r>
            <a:r>
              <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 Modo </a:t>
            </a:r>
            <a:r>
              <a:rPr lang="en-US" dirty="0">
                <a:solidFill>
                  <a:prstClr val="white"/>
                </a:solidFill>
                <a:latin typeface="FRUTIGER LT 45 LIGHT" panose="02000503000000000000" pitchFamily="2" charset="0"/>
              </a:rPr>
              <a:t>R</a:t>
            </a: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eposo</a:t>
            </a:r>
            <a:endPar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sp>
        <p:nvSpPr>
          <p:cNvPr id="262" name="Footer Placeholder 4">
            <a:extLst>
              <a:ext uri="{FF2B5EF4-FFF2-40B4-BE49-F238E27FC236}">
                <a16:creationId xmlns:a16="http://schemas.microsoft.com/office/drawing/2014/main" id="{65B270EF-BD47-FB54-B5E9-ED33A1BF6E2B}"/>
              </a:ext>
            </a:extLst>
          </p:cNvPr>
          <p:cNvSpPr txBox="1">
            <a:spLocks/>
          </p:cNvSpPr>
          <p:nvPr/>
        </p:nvSpPr>
        <p:spPr>
          <a:xfrm>
            <a:off x="6178898" y="6356350"/>
            <a:ext cx="21600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©2025 Carestream Health, Inc. </a:t>
            </a:r>
          </a:p>
        </p:txBody>
      </p:sp>
      <p:sp>
        <p:nvSpPr>
          <p:cNvPr id="194" name="Menu Background">
            <a:extLst>
              <a:ext uri="{FF2B5EF4-FFF2-40B4-BE49-F238E27FC236}">
                <a16:creationId xmlns:a16="http://schemas.microsoft.com/office/drawing/2014/main" id="{DAAA81AB-F9AD-AA80-8DA5-46770B8F8750}"/>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95" name="Menu End Presentation">
            <a:hlinkClick r:id="" action="ppaction://hlinkshowjump?jump=lastslide"/>
            <a:extLst>
              <a:ext uri="{FF2B5EF4-FFF2-40B4-BE49-F238E27FC236}">
                <a16:creationId xmlns:a16="http://schemas.microsoft.com/office/drawing/2014/main" id="{A15639F0-4B9B-83E1-2BFA-582F52416955}"/>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96" name="Menu Portafolio">
            <a:hlinkClick r:id="rId41" action="ppaction://hlinksldjump"/>
            <a:extLst>
              <a:ext uri="{FF2B5EF4-FFF2-40B4-BE49-F238E27FC236}">
                <a16:creationId xmlns:a16="http://schemas.microsoft.com/office/drawing/2014/main" id="{FDAA1E38-E871-3DA7-13D7-A17A8C8D925C}"/>
              </a:ext>
            </a:extLst>
          </p:cNvPr>
          <p:cNvSpPr txBox="1"/>
          <p:nvPr/>
        </p:nvSpPr>
        <p:spPr>
          <a:xfrm>
            <a:off x="9015440"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97" name="Menu Detector">
            <a:hlinkClick r:id="rId42" action="ppaction://hlinksldjump"/>
            <a:extLst>
              <a:ext uri="{FF2B5EF4-FFF2-40B4-BE49-F238E27FC236}">
                <a16:creationId xmlns:a16="http://schemas.microsoft.com/office/drawing/2014/main" id="{D86ED91C-E592-4705-5731-65D167EBFEB6}"/>
              </a:ext>
            </a:extLst>
          </p:cNvPr>
          <p:cNvSpPr txBox="1"/>
          <p:nvPr/>
        </p:nvSpPr>
        <p:spPr>
          <a:xfrm>
            <a:off x="7809585"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98" name="Menu Fun Fact">
            <a:hlinkClick r:id="rId43" action="ppaction://hlinksldjump"/>
            <a:extLst>
              <a:ext uri="{FF2B5EF4-FFF2-40B4-BE49-F238E27FC236}">
                <a16:creationId xmlns:a16="http://schemas.microsoft.com/office/drawing/2014/main" id="{157A7F13-68BF-5184-9085-1BD84C0592BB}"/>
              </a:ext>
            </a:extLst>
          </p:cNvPr>
          <p:cNvSpPr txBox="1"/>
          <p:nvPr/>
        </p:nvSpPr>
        <p:spPr>
          <a:xfrm>
            <a:off x="6603730"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Dato Curioso</a:t>
            </a:r>
          </a:p>
        </p:txBody>
      </p:sp>
      <p:sp>
        <p:nvSpPr>
          <p:cNvPr id="199" name="Menu Photo Gallery">
            <a:hlinkClick r:id="rId44" action="ppaction://hlinksldjump"/>
            <a:extLst>
              <a:ext uri="{FF2B5EF4-FFF2-40B4-BE49-F238E27FC236}">
                <a16:creationId xmlns:a16="http://schemas.microsoft.com/office/drawing/2014/main" id="{3097118C-ABE5-C226-8DB9-941AD6672016}"/>
              </a:ext>
            </a:extLst>
          </p:cNvPr>
          <p:cNvSpPr txBox="1"/>
          <p:nvPr/>
        </p:nvSpPr>
        <p:spPr>
          <a:xfrm>
            <a:off x="5397875"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200" name="Menu Benefits">
            <a:hlinkClick r:id="rId45" action="ppaction://hlinksldjump"/>
            <a:extLst>
              <a:ext uri="{FF2B5EF4-FFF2-40B4-BE49-F238E27FC236}">
                <a16:creationId xmlns:a16="http://schemas.microsoft.com/office/drawing/2014/main" id="{523C3386-97C2-61E1-4335-95ACF512719F}"/>
              </a:ext>
            </a:extLst>
          </p:cNvPr>
          <p:cNvSpPr txBox="1"/>
          <p:nvPr/>
        </p:nvSpPr>
        <p:spPr>
          <a:xfrm>
            <a:off x="4192020"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201" name="Menu Features">
            <a:hlinkClick r:id="rId46" action="ppaction://hlinksldjump"/>
            <a:extLst>
              <a:ext uri="{FF2B5EF4-FFF2-40B4-BE49-F238E27FC236}">
                <a16:creationId xmlns:a16="http://schemas.microsoft.com/office/drawing/2014/main" id="{F2E7D5D1-F0C2-9596-EA06-597A67A8B401}"/>
              </a:ext>
            </a:extLst>
          </p:cNvPr>
          <p:cNvSpPr txBox="1"/>
          <p:nvPr/>
        </p:nvSpPr>
        <p:spPr>
          <a:xfrm>
            <a:off x="2986165"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dirty="0">
                <a:solidFill>
                  <a:schemeClr val="tx1"/>
                </a:solidFill>
              </a:rPr>
              <a:t>Características</a:t>
            </a:r>
          </a:p>
        </p:txBody>
      </p:sp>
      <p:sp>
        <p:nvSpPr>
          <p:cNvPr id="202" name="Menu Specifications">
            <a:hlinkClick r:id="rId34" action="ppaction://hlinksldjump"/>
            <a:extLst>
              <a:ext uri="{FF2B5EF4-FFF2-40B4-BE49-F238E27FC236}">
                <a16:creationId xmlns:a16="http://schemas.microsoft.com/office/drawing/2014/main" id="{A57F9349-E654-3CB0-B33E-2FC8142FE59B}"/>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dirty="0"/>
              <a:t>Especificaciones técnicas</a:t>
            </a:r>
          </a:p>
        </p:txBody>
      </p:sp>
      <p:pic>
        <p:nvPicPr>
          <p:cNvPr id="203" name="Carestream Logo Menu">
            <a:hlinkClick r:id="" action="ppaction://hlinkshowjump?jump=firstslide"/>
            <a:extLst>
              <a:ext uri="{FF2B5EF4-FFF2-40B4-BE49-F238E27FC236}">
                <a16:creationId xmlns:a16="http://schemas.microsoft.com/office/drawing/2014/main" id="{BB955E14-252F-151F-2395-1FB1216063C9}"/>
              </a:ext>
            </a:extLst>
          </p:cNvPr>
          <p:cNvPicPr>
            <a:picLocks noChangeAspect="1"/>
          </p:cNvPicPr>
          <p:nvPr/>
        </p:nvPicPr>
        <p:blipFill>
          <a:blip r:embed="rId47" cstate="screen">
            <a:extLst>
              <a:ext uri="{28A0092B-C50C-407E-A947-70E740481C1C}">
                <a14:useLocalDpi xmlns:a14="http://schemas.microsoft.com/office/drawing/2010/main"/>
              </a:ext>
            </a:extLst>
          </a:blip>
          <a:stretch>
            <a:fillRect/>
          </a:stretch>
        </p:blipFill>
        <p:spPr>
          <a:xfrm>
            <a:off x="428647" y="210294"/>
            <a:ext cx="1209137" cy="208220"/>
          </a:xfrm>
          <a:prstGeom prst="rect">
            <a:avLst/>
          </a:prstGeom>
        </p:spPr>
      </p:pic>
      <p:grpSp>
        <p:nvGrpSpPr>
          <p:cNvPr id="263" name="DETECTORS">
            <a:extLst>
              <a:ext uri="{FF2B5EF4-FFF2-40B4-BE49-F238E27FC236}">
                <a16:creationId xmlns:a16="http://schemas.microsoft.com/office/drawing/2014/main" id="{26549EA9-3DC4-BDD0-EE70-535BA2EC2401}"/>
              </a:ext>
            </a:extLst>
          </p:cNvPr>
          <p:cNvGrpSpPr/>
          <p:nvPr/>
        </p:nvGrpSpPr>
        <p:grpSpPr>
          <a:xfrm>
            <a:off x="-7890919" y="4139232"/>
            <a:ext cx="2042338" cy="2120888"/>
            <a:chOff x="5247304" y="4372963"/>
            <a:chExt cx="2042338" cy="2120888"/>
          </a:xfrm>
        </p:grpSpPr>
        <p:sp>
          <p:nvSpPr>
            <p:cNvPr id="264" name="Rectangulo Detectors">
              <a:hlinkClick r:id="rId48" action="ppaction://hlinksldjump"/>
              <a:extLst>
                <a:ext uri="{FF2B5EF4-FFF2-40B4-BE49-F238E27FC236}">
                  <a16:creationId xmlns:a16="http://schemas.microsoft.com/office/drawing/2014/main" id="{EB93678B-1276-A944-1D61-6D213BE225E5}"/>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65" name="TextBox Detectors">
              <a:hlinkClick r:id="rId48" action="ppaction://hlinksldjump"/>
              <a:extLst>
                <a:ext uri="{FF2B5EF4-FFF2-40B4-BE49-F238E27FC236}">
                  <a16:creationId xmlns:a16="http://schemas.microsoft.com/office/drawing/2014/main" id="{FA96B714-CEE7-4A76-A147-2E6C87CEB788}"/>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66" name="Product image Detectors">
              <a:hlinkClick r:id="rId48" action="ppaction://hlinksldjump"/>
              <a:extLst>
                <a:ext uri="{FF2B5EF4-FFF2-40B4-BE49-F238E27FC236}">
                  <a16:creationId xmlns:a16="http://schemas.microsoft.com/office/drawing/2014/main" id="{6AD7A854-6B8D-A2DB-F25B-248BB48251AE}"/>
                </a:ext>
              </a:extLst>
            </p:cNvPr>
            <p:cNvPicPr>
              <a:picLocks noChangeAspect="1"/>
            </p:cNvPicPr>
            <p:nvPr/>
          </p:nvPicPr>
          <p:blipFill>
            <a:blip r:embed="rId49"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19538354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40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remove"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Slide_9 Tube and Line Enhancement_low" descr="Slide_9 Tube and Line Enhancement_low">
            <a:hlinkClick r:id="" action="ppaction://media"/>
            <a:extLst>
              <a:ext uri="{FF2B5EF4-FFF2-40B4-BE49-F238E27FC236}">
                <a16:creationId xmlns:a16="http://schemas.microsoft.com/office/drawing/2014/main" id="{A1FCE285-64B7-0F71-BB0F-B03891848F33}"/>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l="4412"/>
          <a:stretch/>
        </p:blipFill>
        <p:spPr>
          <a:xfrm>
            <a:off x="3656657" y="1189868"/>
            <a:ext cx="8800420" cy="5178720"/>
          </a:xfrm>
          <a:prstGeom prst="rect">
            <a:avLst/>
          </a:prstGeom>
        </p:spPr>
      </p:pic>
      <p:pic>
        <p:nvPicPr>
          <p:cNvPr id="140" name="Picture 139">
            <a:extLst>
              <a:ext uri="{FF2B5EF4-FFF2-40B4-BE49-F238E27FC236}">
                <a16:creationId xmlns:a16="http://schemas.microsoft.com/office/drawing/2014/main" id="{043FD274-F8C0-72C7-8C83-AC7299DDD64D}"/>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1" name="Picture 140">
            <a:extLst>
              <a:ext uri="{FF2B5EF4-FFF2-40B4-BE49-F238E27FC236}">
                <a16:creationId xmlns:a16="http://schemas.microsoft.com/office/drawing/2014/main" id="{C4D3B693-B513-B097-5CB0-C48EECF4339D}"/>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2" name="Picture 141">
            <a:extLst>
              <a:ext uri="{FF2B5EF4-FFF2-40B4-BE49-F238E27FC236}">
                <a16:creationId xmlns:a16="http://schemas.microsoft.com/office/drawing/2014/main" id="{770D9D92-02F5-AC59-EC5C-720553B39CA1}"/>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3" name="Picture 142">
            <a:extLst>
              <a:ext uri="{FF2B5EF4-FFF2-40B4-BE49-F238E27FC236}">
                <a16:creationId xmlns:a16="http://schemas.microsoft.com/office/drawing/2014/main" id="{0216660C-D7C0-FC89-6247-CFE84F099A9A}"/>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4" name="Picture 143">
            <a:extLst>
              <a:ext uri="{FF2B5EF4-FFF2-40B4-BE49-F238E27FC236}">
                <a16:creationId xmlns:a16="http://schemas.microsoft.com/office/drawing/2014/main" id="{AEE6898B-8247-394B-68C4-E7B3B56D1B27}"/>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5" name="Picture 144">
            <a:extLst>
              <a:ext uri="{FF2B5EF4-FFF2-40B4-BE49-F238E27FC236}">
                <a16:creationId xmlns:a16="http://schemas.microsoft.com/office/drawing/2014/main" id="{1E1A4AA5-DB84-30CE-4F75-F6E548E2ADB6}"/>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6" name="Picture 145">
            <a:extLst>
              <a:ext uri="{FF2B5EF4-FFF2-40B4-BE49-F238E27FC236}">
                <a16:creationId xmlns:a16="http://schemas.microsoft.com/office/drawing/2014/main" id="{4590F4E5-C106-EC24-B8B6-51D35058D7B0}"/>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7" name="Picture 146">
            <a:extLst>
              <a:ext uri="{FF2B5EF4-FFF2-40B4-BE49-F238E27FC236}">
                <a16:creationId xmlns:a16="http://schemas.microsoft.com/office/drawing/2014/main" id="{96E8A70B-24C8-BEEF-9290-AC5CEE60D0B3}"/>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8" name="Picture 147">
            <a:extLst>
              <a:ext uri="{FF2B5EF4-FFF2-40B4-BE49-F238E27FC236}">
                <a16:creationId xmlns:a16="http://schemas.microsoft.com/office/drawing/2014/main" id="{7F66F363-7062-84DC-F873-6E0D728DFB86}"/>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9" name="Picture 148">
            <a:extLst>
              <a:ext uri="{FF2B5EF4-FFF2-40B4-BE49-F238E27FC236}">
                <a16:creationId xmlns:a16="http://schemas.microsoft.com/office/drawing/2014/main" id="{B90D42EF-A1EC-6985-2CC6-6314B3266605}"/>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0" name="Picture 149">
            <a:extLst>
              <a:ext uri="{FF2B5EF4-FFF2-40B4-BE49-F238E27FC236}">
                <a16:creationId xmlns:a16="http://schemas.microsoft.com/office/drawing/2014/main" id="{EFD46ABB-8B83-E56D-2364-FE8F8DD8AE0E}"/>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1" name="Picture 150">
            <a:extLst>
              <a:ext uri="{FF2B5EF4-FFF2-40B4-BE49-F238E27FC236}">
                <a16:creationId xmlns:a16="http://schemas.microsoft.com/office/drawing/2014/main" id="{0A012A25-33E2-BAA7-6EF8-B68FBDA4B7C8}"/>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2" name="Picture 151">
            <a:extLst>
              <a:ext uri="{FF2B5EF4-FFF2-40B4-BE49-F238E27FC236}">
                <a16:creationId xmlns:a16="http://schemas.microsoft.com/office/drawing/2014/main" id="{E4CEE55A-C129-2C98-3C8D-804CA4FAE932}"/>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3" name="Picture 152">
            <a:extLst>
              <a:ext uri="{FF2B5EF4-FFF2-40B4-BE49-F238E27FC236}">
                <a16:creationId xmlns:a16="http://schemas.microsoft.com/office/drawing/2014/main" id="{01A4C09B-4E59-C18C-13F2-95F07D33DC96}"/>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4" name="Picture 153">
            <a:extLst>
              <a:ext uri="{FF2B5EF4-FFF2-40B4-BE49-F238E27FC236}">
                <a16:creationId xmlns:a16="http://schemas.microsoft.com/office/drawing/2014/main" id="{8008C712-CB24-E036-D25C-746C3662C574}"/>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5" name="Picture 154">
            <a:extLst>
              <a:ext uri="{FF2B5EF4-FFF2-40B4-BE49-F238E27FC236}">
                <a16:creationId xmlns:a16="http://schemas.microsoft.com/office/drawing/2014/main" id="{E27A55D6-0AC0-C895-DF68-3DE323A0EFCE}"/>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6" name="Picture 155">
            <a:extLst>
              <a:ext uri="{FF2B5EF4-FFF2-40B4-BE49-F238E27FC236}">
                <a16:creationId xmlns:a16="http://schemas.microsoft.com/office/drawing/2014/main" id="{D4D2DC50-E3FA-C1B9-1873-FDD9340A7816}"/>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7" name="Picture 156">
            <a:extLst>
              <a:ext uri="{FF2B5EF4-FFF2-40B4-BE49-F238E27FC236}">
                <a16:creationId xmlns:a16="http://schemas.microsoft.com/office/drawing/2014/main" id="{6A9DB559-9347-65DC-BD78-D61825901E3F}"/>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8" name="Picture 157">
            <a:extLst>
              <a:ext uri="{FF2B5EF4-FFF2-40B4-BE49-F238E27FC236}">
                <a16:creationId xmlns:a16="http://schemas.microsoft.com/office/drawing/2014/main" id="{88EF9506-2E08-D97D-357B-7B4A04A82A09}"/>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9" name="Picture 158">
            <a:extLst>
              <a:ext uri="{FF2B5EF4-FFF2-40B4-BE49-F238E27FC236}">
                <a16:creationId xmlns:a16="http://schemas.microsoft.com/office/drawing/2014/main" id="{2BCE2962-7EBD-BE4A-FDA3-3B52EC4670D1}"/>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sp>
        <p:nvSpPr>
          <p:cNvPr id="136" name="TextBox 135">
            <a:extLst>
              <a:ext uri="{FF2B5EF4-FFF2-40B4-BE49-F238E27FC236}">
                <a16:creationId xmlns:a16="http://schemas.microsoft.com/office/drawing/2014/main" id="{F7D21A33-10DF-9EFD-79C9-05004080FEDD}"/>
              </a:ext>
            </a:extLst>
          </p:cNvPr>
          <p:cNvSpPr txBox="1"/>
          <p:nvPr/>
        </p:nvSpPr>
        <p:spPr>
          <a:xfrm>
            <a:off x="356196" y="1275787"/>
            <a:ext cx="2388972" cy="369332"/>
          </a:xfrm>
          <a:prstGeom prst="rect">
            <a:avLst/>
          </a:prstGeom>
          <a:noFill/>
        </p:spPr>
        <p:txBody>
          <a:bodyPr wrap="square" rtlCol="0">
            <a:spAutoFit/>
          </a:bodyPr>
          <a:lstStyle/>
          <a:p>
            <a:pPr algn="r"/>
            <a:r>
              <a:rPr lang="es-MX" dirty="0">
                <a:solidFill>
                  <a:srgbClr val="F47F26"/>
                </a:solidFill>
                <a:latin typeface="FRUTIGER LT 45 LIGHT" panose="02000503000000000000" pitchFamily="2" charset="0"/>
              </a:rPr>
              <a:t>Características</a:t>
            </a:r>
          </a:p>
        </p:txBody>
      </p:sp>
      <p:sp>
        <p:nvSpPr>
          <p:cNvPr id="137" name="TextBox 136">
            <a:extLst>
              <a:ext uri="{FF2B5EF4-FFF2-40B4-BE49-F238E27FC236}">
                <a16:creationId xmlns:a16="http://schemas.microsoft.com/office/drawing/2014/main" id="{DE119D35-BAC1-24BF-39CA-3E7E665B8EAA}"/>
              </a:ext>
            </a:extLst>
          </p:cNvPr>
          <p:cNvSpPr txBox="1"/>
          <p:nvPr/>
        </p:nvSpPr>
        <p:spPr>
          <a:xfrm>
            <a:off x="356196" y="971156"/>
            <a:ext cx="2388973" cy="400110"/>
          </a:xfrm>
          <a:prstGeom prst="rect">
            <a:avLst/>
          </a:prstGeom>
          <a:noFill/>
        </p:spPr>
        <p:txBody>
          <a:bodyPr wrap="square" rtlCol="0">
            <a:spAutoFit/>
          </a:bodyPr>
          <a:lstStyle/>
          <a:p>
            <a:pPr algn="r"/>
            <a:r>
              <a:rPr lang="en-US" sz="2000" dirty="0">
                <a:latin typeface="FRUTIGER LT 55 ROMAN" panose="02000503000000000000" pitchFamily="2" charset="0"/>
              </a:rPr>
              <a:t>DRX-Revolution</a:t>
            </a:r>
          </a:p>
        </p:txBody>
      </p:sp>
      <p:sp>
        <p:nvSpPr>
          <p:cNvPr id="181" name="Subtitle New Features">
            <a:extLst>
              <a:ext uri="{FF2B5EF4-FFF2-40B4-BE49-F238E27FC236}">
                <a16:creationId xmlns:a16="http://schemas.microsoft.com/office/drawing/2014/main" id="{67812958-86BC-6D15-88D1-84AFA68CAF80}"/>
              </a:ext>
            </a:extLst>
          </p:cNvPr>
          <p:cNvSpPr txBox="1"/>
          <p:nvPr/>
        </p:nvSpPr>
        <p:spPr>
          <a:xfrm>
            <a:off x="13244422" y="1476727"/>
            <a:ext cx="2293149" cy="400110"/>
          </a:xfrm>
          <a:prstGeom prst="rect">
            <a:avLst/>
          </a:prstGeom>
          <a:noFill/>
        </p:spPr>
        <p:txBody>
          <a:bodyPr wrap="square" rtlCol="0">
            <a:spAutoFit/>
          </a:bodyPr>
          <a:lstStyle/>
          <a:p>
            <a:pPr algn="ctr"/>
            <a:r>
              <a:rPr lang="es-MX" sz="2000" dirty="0">
                <a:solidFill>
                  <a:srgbClr val="F47F26"/>
                </a:solidFill>
                <a:latin typeface="FRUTIGER LT 45 LIGHT" panose="02000503000000000000" pitchFamily="2" charset="0"/>
              </a:rPr>
              <a:t>Nuevas Mejoras</a:t>
            </a:r>
          </a:p>
        </p:txBody>
      </p:sp>
      <p:sp>
        <p:nvSpPr>
          <p:cNvPr id="182" name="Features 1">
            <a:hlinkClick r:id="rId7" action="ppaction://hlinksldjump"/>
            <a:extLst>
              <a:ext uri="{FF2B5EF4-FFF2-40B4-BE49-F238E27FC236}">
                <a16:creationId xmlns:a16="http://schemas.microsoft.com/office/drawing/2014/main" id="{9CAB0912-130F-68CB-338B-F67EE300B7C8}"/>
              </a:ext>
            </a:extLst>
          </p:cNvPr>
          <p:cNvSpPr txBox="1"/>
          <p:nvPr/>
        </p:nvSpPr>
        <p:spPr>
          <a:xfrm>
            <a:off x="4758" y="2252793"/>
            <a:ext cx="3594988" cy="369332"/>
          </a:xfrm>
          <a:prstGeom prst="rect">
            <a:avLst/>
          </a:prstGeom>
          <a:solidFill>
            <a:srgbClr val="F47F26"/>
          </a:solidFill>
          <a:ln>
            <a:noFill/>
          </a:ln>
        </p:spPr>
        <p:txBody>
          <a:bodyPr wrap="square" rtlCol="0">
            <a:spAutoFit/>
          </a:bodyPr>
          <a:lstStyle/>
          <a:p>
            <a:pPr algn="r"/>
            <a:r>
              <a:rPr lang="es-ES" sz="1800" dirty="0">
                <a:solidFill>
                  <a:schemeClr val="bg1"/>
                </a:solidFill>
                <a:latin typeface="FRUTIGER LT 45 LIGHT" panose="02000503000000000000" pitchFamily="2" charset="0"/>
              </a:rPr>
              <a:t>Manejo desde el Cabezal del Tubo</a:t>
            </a:r>
            <a:endParaRPr lang="en-MX" sz="1800" dirty="0">
              <a:solidFill>
                <a:schemeClr val="bg1"/>
              </a:solidFill>
              <a:latin typeface="FRUTIGER LT 45 LIGHT" panose="02000503000000000000" pitchFamily="2" charset="0"/>
            </a:endParaRPr>
          </a:p>
        </p:txBody>
      </p:sp>
      <p:sp>
        <p:nvSpPr>
          <p:cNvPr id="183" name="Feature 2">
            <a:hlinkClick r:id="rId8" action="ppaction://hlinksldjump"/>
            <a:extLst>
              <a:ext uri="{FF2B5EF4-FFF2-40B4-BE49-F238E27FC236}">
                <a16:creationId xmlns:a16="http://schemas.microsoft.com/office/drawing/2014/main" id="{24261E2A-D11E-3FB5-B218-DFA7249A666A}"/>
              </a:ext>
            </a:extLst>
          </p:cNvPr>
          <p:cNvSpPr txBox="1"/>
          <p:nvPr/>
        </p:nvSpPr>
        <p:spPr>
          <a:xfrm>
            <a:off x="4758" y="2668984"/>
            <a:ext cx="3594988" cy="369332"/>
          </a:xfrm>
          <a:prstGeom prst="rect">
            <a:avLst/>
          </a:prstGeom>
          <a:solidFill>
            <a:srgbClr val="F47F26"/>
          </a:solidFill>
          <a:ln>
            <a:noFill/>
          </a:ln>
        </p:spPr>
        <p:txBody>
          <a:bodyPr wrap="square" rtlCol="0">
            <a:spAutoFit/>
          </a:bodyPr>
          <a:lstStyle/>
          <a:p>
            <a:pPr algn="r"/>
            <a:r>
              <a:rPr lang="es-MX">
                <a:solidFill>
                  <a:schemeClr val="bg1"/>
                </a:solidFill>
                <a:latin typeface="FRUTIGER LT 45 LIGHT" panose="02000503000000000000" pitchFamily="2" charset="0"/>
              </a:rPr>
              <a:t>Flujo de Trabajo</a:t>
            </a:r>
            <a:endParaRPr lang="en-MX">
              <a:solidFill>
                <a:schemeClr val="bg1"/>
              </a:solidFill>
              <a:latin typeface="FRUTIGER LT 45 LIGHT" panose="02000503000000000000" pitchFamily="2" charset="0"/>
            </a:endParaRPr>
          </a:p>
        </p:txBody>
      </p:sp>
      <p:sp>
        <p:nvSpPr>
          <p:cNvPr id="184" name="Feature 3">
            <a:hlinkClick r:id="rId9" action="ppaction://hlinksldjump"/>
            <a:extLst>
              <a:ext uri="{FF2B5EF4-FFF2-40B4-BE49-F238E27FC236}">
                <a16:creationId xmlns:a16="http://schemas.microsoft.com/office/drawing/2014/main" id="{E10816D0-F0AD-49F7-F245-43004F1C8807}"/>
              </a:ext>
            </a:extLst>
          </p:cNvPr>
          <p:cNvSpPr txBox="1"/>
          <p:nvPr/>
        </p:nvSpPr>
        <p:spPr>
          <a:xfrm>
            <a:off x="4758" y="3338093"/>
            <a:ext cx="3594988" cy="369332"/>
          </a:xfrm>
          <a:prstGeom prst="rect">
            <a:avLst/>
          </a:prstGeom>
          <a:solidFill>
            <a:srgbClr val="F47F26"/>
          </a:solidFill>
          <a:ln>
            <a:noFill/>
          </a:ln>
        </p:spPr>
        <p:txBody>
          <a:bodyPr wrap="square" rtlCol="0">
            <a:spAutoFit/>
          </a:bodyPr>
          <a:lstStyle/>
          <a:p>
            <a:pPr algn="r"/>
            <a:r>
              <a:rPr lang="es-ES">
                <a:solidFill>
                  <a:schemeClr val="bg1"/>
                </a:solidFill>
                <a:latin typeface="FRUTIGER LT 45 LIGHT" panose="02000503000000000000" pitchFamily="2" charset="0"/>
              </a:rPr>
              <a:t>DRX-</a:t>
            </a:r>
            <a:r>
              <a:rPr lang="es-ES" err="1">
                <a:solidFill>
                  <a:schemeClr val="bg1"/>
                </a:solidFill>
                <a:latin typeface="FRUTIGER LT 45 LIGHT" panose="02000503000000000000" pitchFamily="2" charset="0"/>
              </a:rPr>
              <a:t>Revolution</a:t>
            </a:r>
            <a:r>
              <a:rPr lang="es-ES">
                <a:solidFill>
                  <a:schemeClr val="bg1"/>
                </a:solidFill>
                <a:latin typeface="FRUTIGER LT 45 LIGHT" panose="02000503000000000000" pitchFamily="2" charset="0"/>
              </a:rPr>
              <a:t> con DRX-LC</a:t>
            </a:r>
            <a:endParaRPr lang="en-MX">
              <a:solidFill>
                <a:schemeClr val="bg1"/>
              </a:solidFill>
              <a:latin typeface="FRUTIGER LT 45 LIGHT" panose="02000503000000000000" pitchFamily="2" charset="0"/>
            </a:endParaRPr>
          </a:p>
        </p:txBody>
      </p:sp>
      <p:sp>
        <p:nvSpPr>
          <p:cNvPr id="185" name="Feature 4">
            <a:hlinkClick r:id="rId10" action="ppaction://hlinksldjump"/>
            <a:extLst>
              <a:ext uri="{FF2B5EF4-FFF2-40B4-BE49-F238E27FC236}">
                <a16:creationId xmlns:a16="http://schemas.microsoft.com/office/drawing/2014/main" id="{B771D439-961F-39D6-4564-95EE0BC72250}"/>
              </a:ext>
            </a:extLst>
          </p:cNvPr>
          <p:cNvSpPr txBox="1"/>
          <p:nvPr/>
        </p:nvSpPr>
        <p:spPr>
          <a:xfrm>
            <a:off x="4758" y="4026969"/>
            <a:ext cx="3594988" cy="369332"/>
          </a:xfrm>
          <a:prstGeom prst="rect">
            <a:avLst/>
          </a:prstGeom>
          <a:solidFill>
            <a:srgbClr val="F8A633"/>
          </a:solidFill>
          <a:ln>
            <a:noFill/>
          </a:ln>
        </p:spPr>
        <p:txBody>
          <a:bodyPr wrap="square" rtlCol="0">
            <a:spAutoFit/>
          </a:bodyPr>
          <a:lstStyle/>
          <a:p>
            <a:pPr algn="r"/>
            <a:r>
              <a:rPr lang="es-ES">
                <a:solidFill>
                  <a:schemeClr val="bg1"/>
                </a:solidFill>
                <a:latin typeface="FRUTIGER LT 45 LIGHT" panose="02000503000000000000" pitchFamily="2" charset="0"/>
              </a:rPr>
              <a:t>EVP Plus</a:t>
            </a:r>
            <a:endParaRPr lang="en-MX">
              <a:solidFill>
                <a:schemeClr val="bg1"/>
              </a:solidFill>
              <a:latin typeface="FRUTIGER LT 45 LIGHT" panose="02000503000000000000" pitchFamily="2" charset="0"/>
            </a:endParaRPr>
          </a:p>
        </p:txBody>
      </p:sp>
      <p:sp>
        <p:nvSpPr>
          <p:cNvPr id="186" name="Feature 5">
            <a:hlinkClick r:id="rId11" action="ppaction://hlinksldjump"/>
            <a:extLst>
              <a:ext uri="{FF2B5EF4-FFF2-40B4-BE49-F238E27FC236}">
                <a16:creationId xmlns:a16="http://schemas.microsoft.com/office/drawing/2014/main" id="{84A0E6F0-72EF-6485-7AF1-74391AF7FEA5}"/>
              </a:ext>
            </a:extLst>
          </p:cNvPr>
          <p:cNvSpPr txBox="1"/>
          <p:nvPr/>
        </p:nvSpPr>
        <p:spPr>
          <a:xfrm>
            <a:off x="4758" y="4443160"/>
            <a:ext cx="3594988" cy="369332"/>
          </a:xfrm>
          <a:prstGeom prst="rect">
            <a:avLst/>
          </a:prstGeom>
          <a:solidFill>
            <a:srgbClr val="F8A633"/>
          </a:solidFill>
          <a:ln>
            <a:noFill/>
          </a:ln>
        </p:spPr>
        <p:txBody>
          <a:bodyPr wrap="square" rtlCol="0">
            <a:spAutoFit/>
          </a:bodyPr>
          <a:lstStyle/>
          <a:p>
            <a:pPr algn="r"/>
            <a:r>
              <a:rPr lang="es-ES" err="1">
                <a:solidFill>
                  <a:schemeClr val="bg1"/>
                </a:solidFill>
                <a:latin typeface="FRUTIGER LT 45 LIGHT" panose="02000503000000000000" pitchFamily="2" charset="0"/>
              </a:rPr>
              <a:t>Bone</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Suppression</a:t>
            </a:r>
            <a:endParaRPr lang="en-MX">
              <a:solidFill>
                <a:schemeClr val="bg1"/>
              </a:solidFill>
              <a:latin typeface="FRUTIGER LT 45 LIGHT" panose="02000503000000000000" pitchFamily="2" charset="0"/>
            </a:endParaRPr>
          </a:p>
        </p:txBody>
      </p:sp>
      <p:sp>
        <p:nvSpPr>
          <p:cNvPr id="187" name="Feature 6">
            <a:hlinkClick r:id="rId12" action="ppaction://hlinksldjump"/>
            <a:extLst>
              <a:ext uri="{FF2B5EF4-FFF2-40B4-BE49-F238E27FC236}">
                <a16:creationId xmlns:a16="http://schemas.microsoft.com/office/drawing/2014/main" id="{42771560-70C5-D646-1712-BAE60466837B}"/>
              </a:ext>
            </a:extLst>
          </p:cNvPr>
          <p:cNvSpPr txBox="1"/>
          <p:nvPr/>
        </p:nvSpPr>
        <p:spPr>
          <a:xfrm>
            <a:off x="4758" y="4859351"/>
            <a:ext cx="3594988" cy="369332"/>
          </a:xfrm>
          <a:prstGeom prst="rect">
            <a:avLst/>
          </a:prstGeom>
          <a:solidFill>
            <a:schemeClr val="bg1">
              <a:lumMod val="75000"/>
            </a:schemeClr>
          </a:solidFill>
          <a:ln>
            <a:noFill/>
          </a:ln>
        </p:spPr>
        <p:txBody>
          <a:bodyPr wrap="square" rtlCol="0">
            <a:spAutoFit/>
          </a:bodyPr>
          <a:lstStyle/>
          <a:p>
            <a:pPr algn="r"/>
            <a:r>
              <a:rPr lang="es-ES" dirty="0" err="1">
                <a:solidFill>
                  <a:schemeClr val="bg1"/>
                </a:solidFill>
                <a:latin typeface="FRUTIGER LT 45 LIGHT" panose="02000503000000000000" pitchFamily="2" charset="0"/>
              </a:rPr>
              <a:t>Tube</a:t>
            </a:r>
            <a:r>
              <a:rPr lang="es-ES" dirty="0">
                <a:solidFill>
                  <a:schemeClr val="bg1"/>
                </a:solidFill>
                <a:latin typeface="FRUTIGER LT 45 LIGHT" panose="02000503000000000000" pitchFamily="2" charset="0"/>
              </a:rPr>
              <a:t> and Line </a:t>
            </a:r>
            <a:r>
              <a:rPr lang="es-ES" dirty="0" err="1">
                <a:solidFill>
                  <a:schemeClr val="bg1"/>
                </a:solidFill>
                <a:latin typeface="FRUTIGER LT 45 LIGHT" panose="02000503000000000000" pitchFamily="2" charset="0"/>
              </a:rPr>
              <a:t>Enhancement</a:t>
            </a:r>
            <a:endParaRPr lang="en-MX" dirty="0">
              <a:solidFill>
                <a:schemeClr val="bg1"/>
              </a:solidFill>
              <a:latin typeface="FRUTIGER LT 45 LIGHT" panose="02000503000000000000" pitchFamily="2" charset="0"/>
            </a:endParaRPr>
          </a:p>
        </p:txBody>
      </p:sp>
      <p:sp>
        <p:nvSpPr>
          <p:cNvPr id="188" name="Feature 7">
            <a:hlinkClick r:id="rId13" action="ppaction://hlinksldjump"/>
            <a:extLst>
              <a:ext uri="{FF2B5EF4-FFF2-40B4-BE49-F238E27FC236}">
                <a16:creationId xmlns:a16="http://schemas.microsoft.com/office/drawing/2014/main" id="{9D7B7ACF-9E98-A750-EB2B-97110B11AF27}"/>
              </a:ext>
            </a:extLst>
          </p:cNvPr>
          <p:cNvSpPr txBox="1"/>
          <p:nvPr/>
        </p:nvSpPr>
        <p:spPr>
          <a:xfrm>
            <a:off x="4758" y="5275542"/>
            <a:ext cx="3594988" cy="369332"/>
          </a:xfrm>
          <a:prstGeom prst="rect">
            <a:avLst/>
          </a:prstGeom>
          <a:solidFill>
            <a:srgbClr val="F8A633"/>
          </a:solidFill>
          <a:ln>
            <a:noFill/>
          </a:ln>
        </p:spPr>
        <p:txBody>
          <a:bodyPr wrap="square" rtlCol="0">
            <a:spAutoFit/>
          </a:bodyPr>
          <a:lstStyle/>
          <a:p>
            <a:pPr algn="r"/>
            <a:r>
              <a:rPr lang="es-ES" err="1">
                <a:solidFill>
                  <a:schemeClr val="bg1"/>
                </a:solidFill>
                <a:latin typeface="FRUTIGER LT 45 LIGHT" panose="02000503000000000000" pitchFamily="2" charset="0"/>
              </a:rPr>
              <a:t>Pneumothorax</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Visualization</a:t>
            </a:r>
            <a:endParaRPr lang="en-MX">
              <a:solidFill>
                <a:schemeClr val="bg1"/>
              </a:solidFill>
              <a:latin typeface="FRUTIGER LT 45 LIGHT" panose="02000503000000000000" pitchFamily="2" charset="0"/>
            </a:endParaRPr>
          </a:p>
        </p:txBody>
      </p:sp>
      <p:sp>
        <p:nvSpPr>
          <p:cNvPr id="189" name="Feature 8">
            <a:hlinkClick r:id="rId14" action="ppaction://hlinksldjump"/>
            <a:extLst>
              <a:ext uri="{FF2B5EF4-FFF2-40B4-BE49-F238E27FC236}">
                <a16:creationId xmlns:a16="http://schemas.microsoft.com/office/drawing/2014/main" id="{482AFC62-8132-99F4-8A6E-C9372FAE7A4F}"/>
              </a:ext>
            </a:extLst>
          </p:cNvPr>
          <p:cNvSpPr txBox="1"/>
          <p:nvPr/>
        </p:nvSpPr>
        <p:spPr>
          <a:xfrm>
            <a:off x="4758" y="5691733"/>
            <a:ext cx="3594988" cy="369332"/>
          </a:xfrm>
          <a:prstGeom prst="rect">
            <a:avLst/>
          </a:prstGeom>
          <a:solidFill>
            <a:srgbClr val="F8A633"/>
          </a:solidFill>
          <a:ln>
            <a:noFill/>
          </a:ln>
        </p:spPr>
        <p:txBody>
          <a:bodyPr wrap="square" rtlCol="0">
            <a:spAutoFit/>
          </a:bodyPr>
          <a:lstStyle/>
          <a:p>
            <a:pPr algn="r"/>
            <a:r>
              <a:rPr lang="es-ES" err="1">
                <a:solidFill>
                  <a:schemeClr val="bg1"/>
                </a:solidFill>
                <a:latin typeface="FRUTIGER LT 45 LIGHT" panose="02000503000000000000" pitchFamily="2" charset="0"/>
              </a:rPr>
              <a:t>SmartGrid</a:t>
            </a:r>
            <a:endParaRPr lang="en-MX">
              <a:solidFill>
                <a:schemeClr val="bg1"/>
              </a:solidFill>
              <a:latin typeface="FRUTIGER LT 45 LIGHT" panose="02000503000000000000" pitchFamily="2" charset="0"/>
            </a:endParaRPr>
          </a:p>
        </p:txBody>
      </p:sp>
      <p:sp>
        <p:nvSpPr>
          <p:cNvPr id="190" name="TextBox 189">
            <a:extLst>
              <a:ext uri="{FF2B5EF4-FFF2-40B4-BE49-F238E27FC236}">
                <a16:creationId xmlns:a16="http://schemas.microsoft.com/office/drawing/2014/main" id="{8B0B135D-ECD4-105A-A653-EEDB2F6AB2EE}"/>
              </a:ext>
            </a:extLst>
          </p:cNvPr>
          <p:cNvSpPr txBox="1"/>
          <p:nvPr/>
        </p:nvSpPr>
        <p:spPr>
          <a:xfrm>
            <a:off x="2105408" y="3766904"/>
            <a:ext cx="1494338" cy="276999"/>
          </a:xfrm>
          <a:prstGeom prst="rect">
            <a:avLst/>
          </a:prstGeom>
          <a:noFill/>
        </p:spPr>
        <p:txBody>
          <a:bodyPr wrap="square" rtlCol="0">
            <a:spAutoFit/>
          </a:bodyPr>
          <a:lstStyle/>
          <a:p>
            <a:pPr algn="r"/>
            <a:r>
              <a:rPr lang="en-MX" sz="1200" b="1" dirty="0">
                <a:latin typeface="FRUTIGER LT 45 LIGHT" panose="02000503000000000000" pitchFamily="2" charset="0"/>
              </a:rPr>
              <a:t>Software</a:t>
            </a:r>
          </a:p>
        </p:txBody>
      </p:sp>
      <p:sp>
        <p:nvSpPr>
          <p:cNvPr id="191" name="TextBox 190">
            <a:extLst>
              <a:ext uri="{FF2B5EF4-FFF2-40B4-BE49-F238E27FC236}">
                <a16:creationId xmlns:a16="http://schemas.microsoft.com/office/drawing/2014/main" id="{45418097-2F89-D046-B67B-3E132F37D6BE}"/>
              </a:ext>
            </a:extLst>
          </p:cNvPr>
          <p:cNvSpPr txBox="1"/>
          <p:nvPr/>
        </p:nvSpPr>
        <p:spPr>
          <a:xfrm>
            <a:off x="436993" y="3078028"/>
            <a:ext cx="3162753" cy="276999"/>
          </a:xfrm>
          <a:prstGeom prst="rect">
            <a:avLst/>
          </a:prstGeom>
          <a:noFill/>
        </p:spPr>
        <p:txBody>
          <a:bodyPr wrap="square" rtlCol="0">
            <a:spAutoFit/>
          </a:bodyPr>
          <a:lstStyle/>
          <a:p>
            <a:pPr algn="r"/>
            <a:r>
              <a:rPr lang="es-MX" sz="1200" b="1" dirty="0">
                <a:latin typeface="FRUTIGER LT 45 LIGHT" panose="02000503000000000000" pitchFamily="2" charset="0"/>
              </a:rPr>
              <a:t>Ve el DRX-Revolution en acción</a:t>
            </a:r>
            <a:endParaRPr lang="en-MX" sz="1200" b="1" dirty="0">
              <a:latin typeface="FRUTIGER LT 45 LIGHT" panose="02000503000000000000" pitchFamily="2" charset="0"/>
            </a:endParaRPr>
          </a:p>
        </p:txBody>
      </p:sp>
      <p:sp>
        <p:nvSpPr>
          <p:cNvPr id="192" name="Feature 8">
            <a:hlinkClick r:id="rId15" action="ppaction://hlinksldjump"/>
            <a:extLst>
              <a:ext uri="{FF2B5EF4-FFF2-40B4-BE49-F238E27FC236}">
                <a16:creationId xmlns:a16="http://schemas.microsoft.com/office/drawing/2014/main" id="{8ECD62EF-6D9A-7142-2EEE-850FC58F737A}"/>
              </a:ext>
            </a:extLst>
          </p:cNvPr>
          <p:cNvSpPr txBox="1"/>
          <p:nvPr/>
        </p:nvSpPr>
        <p:spPr>
          <a:xfrm>
            <a:off x="4758" y="6107924"/>
            <a:ext cx="3594988" cy="369332"/>
          </a:xfrm>
          <a:prstGeom prst="rect">
            <a:avLst/>
          </a:prstGeom>
          <a:solidFill>
            <a:srgbClr val="F8A633"/>
          </a:solidFill>
          <a:ln>
            <a:noFill/>
          </a:ln>
        </p:spPr>
        <p:txBody>
          <a:bodyPr wrap="square" rtlCol="0">
            <a:spAutoFit/>
          </a:bodyPr>
          <a:lstStyle/>
          <a:p>
            <a:pPr algn="r"/>
            <a:r>
              <a:rPr lang="en-US">
                <a:solidFill>
                  <a:schemeClr val="bg1"/>
                </a:solidFill>
                <a:latin typeface="FRUTIGER LT 45 LIGHT" panose="02000503000000000000" pitchFamily="2" charset="0"/>
              </a:rPr>
              <a:t>Smart Noise Cancellation</a:t>
            </a:r>
          </a:p>
        </p:txBody>
      </p:sp>
      <p:sp>
        <p:nvSpPr>
          <p:cNvPr id="193" name="Features 1">
            <a:hlinkClick r:id="rId16" action="ppaction://hlinksldjump"/>
            <a:extLst>
              <a:ext uri="{FF2B5EF4-FFF2-40B4-BE49-F238E27FC236}">
                <a16:creationId xmlns:a16="http://schemas.microsoft.com/office/drawing/2014/main" id="{ADB5865F-2165-3208-E74C-7F01EC772B96}"/>
              </a:ext>
            </a:extLst>
          </p:cNvPr>
          <p:cNvSpPr txBox="1"/>
          <p:nvPr/>
        </p:nvSpPr>
        <p:spPr>
          <a:xfrm>
            <a:off x="4758" y="1839408"/>
            <a:ext cx="3594988" cy="369332"/>
          </a:xfrm>
          <a:prstGeom prst="rect">
            <a:avLst/>
          </a:prstGeom>
          <a:solidFill>
            <a:schemeClr val="accent2">
              <a:lumMod val="75000"/>
            </a:schemeClr>
          </a:solidFill>
          <a:ln>
            <a:noFill/>
          </a:ln>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Mejoras</a:t>
            </a:r>
            <a:endPar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sp>
        <p:nvSpPr>
          <p:cNvPr id="204" name="Thank you Title">
            <a:extLst>
              <a:ext uri="{FF2B5EF4-FFF2-40B4-BE49-F238E27FC236}">
                <a16:creationId xmlns:a16="http://schemas.microsoft.com/office/drawing/2014/main" id="{98DB10B9-DD0A-A7D3-B203-F72F464DF50F}"/>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205" name="Why Us picture">
            <a:extLst>
              <a:ext uri="{FF2B5EF4-FFF2-40B4-BE49-F238E27FC236}">
                <a16:creationId xmlns:a16="http://schemas.microsoft.com/office/drawing/2014/main" id="{2FF33EA9-4998-11DE-00D8-E391121B369A}"/>
              </a:ext>
            </a:extLst>
          </p:cNvPr>
          <p:cNvPicPr>
            <a:picLocks noChangeAspect="1"/>
          </p:cNvPicPr>
          <p:nvPr/>
        </p:nvPicPr>
        <p:blipFill>
          <a:blip r:embed="rId17"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206" name="Our Portafolio text box">
            <a:extLst>
              <a:ext uri="{FF2B5EF4-FFF2-40B4-BE49-F238E27FC236}">
                <a16:creationId xmlns:a16="http://schemas.microsoft.com/office/drawing/2014/main" id="{F55FB866-0A8B-C7C2-A667-50F458AB2E1A}"/>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208" name="Medical Imaging Title">
            <a:extLst>
              <a:ext uri="{FF2B5EF4-FFF2-40B4-BE49-F238E27FC236}">
                <a16:creationId xmlns:a16="http://schemas.microsoft.com/office/drawing/2014/main" id="{C2CD3A6F-5761-323F-2B9F-D25919562BE4}"/>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209" name="We Care Text">
            <a:extLst>
              <a:ext uri="{FF2B5EF4-FFF2-40B4-BE49-F238E27FC236}">
                <a16:creationId xmlns:a16="http://schemas.microsoft.com/office/drawing/2014/main" id="{F9A4FAA3-24ED-A8DC-918D-9664D39D72ED}"/>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210" name="Thank you image">
            <a:extLst>
              <a:ext uri="{FF2B5EF4-FFF2-40B4-BE49-F238E27FC236}">
                <a16:creationId xmlns:a16="http://schemas.microsoft.com/office/drawing/2014/main" id="{F2628129-0971-7E88-6C14-30C805CF3AEB}"/>
              </a:ext>
            </a:extLst>
          </p:cNvPr>
          <p:cNvPicPr>
            <a:picLocks noChangeAspect="1"/>
          </p:cNvPicPr>
          <p:nvPr/>
        </p:nvPicPr>
        <p:blipFill>
          <a:blip r:embed="rId18"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211" name="PRINTING">
            <a:extLst>
              <a:ext uri="{FF2B5EF4-FFF2-40B4-BE49-F238E27FC236}">
                <a16:creationId xmlns:a16="http://schemas.microsoft.com/office/drawing/2014/main" id="{A53AA9BB-4494-727E-391D-4603868D089A}"/>
              </a:ext>
            </a:extLst>
          </p:cNvPr>
          <p:cNvGrpSpPr/>
          <p:nvPr/>
        </p:nvGrpSpPr>
        <p:grpSpPr>
          <a:xfrm>
            <a:off x="-4150933" y="4208655"/>
            <a:ext cx="2263350" cy="1982042"/>
            <a:chOff x="9691837" y="4522498"/>
            <a:chExt cx="2263350" cy="1982042"/>
          </a:xfrm>
        </p:grpSpPr>
        <p:sp>
          <p:nvSpPr>
            <p:cNvPr id="212" name="Rectangulo Printing">
              <a:hlinkClick r:id="rId19" action="ppaction://hlinksldjump"/>
              <a:extLst>
                <a:ext uri="{FF2B5EF4-FFF2-40B4-BE49-F238E27FC236}">
                  <a16:creationId xmlns:a16="http://schemas.microsoft.com/office/drawing/2014/main" id="{5E4B2CBA-67D4-D4B1-F8D1-9775BDF8A782}"/>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13" name="TextBox Printing">
              <a:hlinkClick r:id="rId19" action="ppaction://hlinksldjump"/>
              <a:extLst>
                <a:ext uri="{FF2B5EF4-FFF2-40B4-BE49-F238E27FC236}">
                  <a16:creationId xmlns:a16="http://schemas.microsoft.com/office/drawing/2014/main" id="{E294EAFE-1A0A-777E-D9A0-928936EA5FED}"/>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214" name="Prodcut image 5950">
              <a:hlinkClick r:id="rId19" action="ppaction://hlinksldjump"/>
              <a:extLst>
                <a:ext uri="{FF2B5EF4-FFF2-40B4-BE49-F238E27FC236}">
                  <a16:creationId xmlns:a16="http://schemas.microsoft.com/office/drawing/2014/main" id="{927259F9-C053-9C85-0AAE-914C51BC833D}"/>
                </a:ext>
              </a:extLst>
            </p:cNvPr>
            <p:cNvPicPr>
              <a:picLocks noChangeAspect="1" noChangeArrowheads="1"/>
            </p:cNvPicPr>
            <p:nvPr/>
          </p:nvPicPr>
          <p:blipFill>
            <a:blip r:embed="rId20"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215" name="Vita Flex">
              <a:hlinkClick r:id="rId19" action="ppaction://hlinksldjump"/>
              <a:extLst>
                <a:ext uri="{FF2B5EF4-FFF2-40B4-BE49-F238E27FC236}">
                  <a16:creationId xmlns:a16="http://schemas.microsoft.com/office/drawing/2014/main" id="{DF59F3C5-775F-6DC5-9243-7ABCC1DBB05E}"/>
                </a:ext>
              </a:extLst>
            </p:cNvPr>
            <p:cNvPicPr>
              <a:picLocks noChangeAspect="1"/>
            </p:cNvPicPr>
            <p:nvPr/>
          </p:nvPicPr>
          <p:blipFill>
            <a:blip r:embed="rId21"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220" name="RISE">
            <a:extLst>
              <a:ext uri="{FF2B5EF4-FFF2-40B4-BE49-F238E27FC236}">
                <a16:creationId xmlns:a16="http://schemas.microsoft.com/office/drawing/2014/main" id="{F78DF651-D561-0194-FC36-061E02E25C75}"/>
              </a:ext>
            </a:extLst>
          </p:cNvPr>
          <p:cNvGrpSpPr/>
          <p:nvPr/>
        </p:nvGrpSpPr>
        <p:grpSpPr>
          <a:xfrm>
            <a:off x="-11285110" y="4208655"/>
            <a:ext cx="2042338" cy="1982042"/>
            <a:chOff x="3870208" y="4306822"/>
            <a:chExt cx="2042338" cy="1982042"/>
          </a:xfrm>
        </p:grpSpPr>
        <p:grpSp>
          <p:nvGrpSpPr>
            <p:cNvPr id="221" name="RISE">
              <a:extLst>
                <a:ext uri="{FF2B5EF4-FFF2-40B4-BE49-F238E27FC236}">
                  <a16:creationId xmlns:a16="http://schemas.microsoft.com/office/drawing/2014/main" id="{E3B80580-0E66-FB6B-CBB5-F6D2F0B250BC}"/>
                </a:ext>
              </a:extLst>
            </p:cNvPr>
            <p:cNvGrpSpPr/>
            <p:nvPr/>
          </p:nvGrpSpPr>
          <p:grpSpPr>
            <a:xfrm>
              <a:off x="3870208" y="4306822"/>
              <a:ext cx="2042338" cy="1982042"/>
              <a:chOff x="2933238" y="4372963"/>
              <a:chExt cx="2042338" cy="1982042"/>
            </a:xfrm>
          </p:grpSpPr>
          <p:sp>
            <p:nvSpPr>
              <p:cNvPr id="223" name="Rectangulo Rise">
                <a:hlinkClick r:id="rId22" action="ppaction://hlinksldjump"/>
                <a:extLst>
                  <a:ext uri="{FF2B5EF4-FFF2-40B4-BE49-F238E27FC236}">
                    <a16:creationId xmlns:a16="http://schemas.microsoft.com/office/drawing/2014/main" id="{F6F9AEAE-3440-2A48-D9B8-68CD02AAE37F}"/>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24" name="TextBox Rise">
                <a:hlinkClick r:id="rId22" action="ppaction://hlinksldjump"/>
                <a:extLst>
                  <a:ext uri="{FF2B5EF4-FFF2-40B4-BE49-F238E27FC236}">
                    <a16:creationId xmlns:a16="http://schemas.microsoft.com/office/drawing/2014/main" id="{9C57B57F-2B39-B8FE-EAB5-9ED4D2B26870}"/>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222" name="Picture 221">
              <a:hlinkClick r:id="rId22" action="ppaction://hlinksldjump"/>
              <a:extLst>
                <a:ext uri="{FF2B5EF4-FFF2-40B4-BE49-F238E27FC236}">
                  <a16:creationId xmlns:a16="http://schemas.microsoft.com/office/drawing/2014/main" id="{FEA25FF8-336F-34F8-3DB2-E822FCE80865}"/>
                </a:ext>
              </a:extLst>
            </p:cNvPr>
            <p:cNvPicPr>
              <a:picLocks noChangeAspect="1"/>
            </p:cNvPicPr>
            <p:nvPr/>
          </p:nvPicPr>
          <p:blipFill>
            <a:blip r:embed="rId23"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225" name="REVOLUTION">
            <a:extLst>
              <a:ext uri="{FF2B5EF4-FFF2-40B4-BE49-F238E27FC236}">
                <a16:creationId xmlns:a16="http://schemas.microsoft.com/office/drawing/2014/main" id="{E803C2F0-9063-6D36-1F6C-148D7D043197}"/>
              </a:ext>
            </a:extLst>
          </p:cNvPr>
          <p:cNvGrpSpPr/>
          <p:nvPr/>
        </p:nvGrpSpPr>
        <p:grpSpPr>
          <a:xfrm>
            <a:off x="-14975241" y="4203612"/>
            <a:ext cx="2062983" cy="1992129"/>
            <a:chOff x="612262" y="4383050"/>
            <a:chExt cx="2062983" cy="1992129"/>
          </a:xfrm>
        </p:grpSpPr>
        <p:sp>
          <p:nvSpPr>
            <p:cNvPr id="226" name="Rectangulo Revolution">
              <a:hlinkClick r:id="rId24" action="ppaction://hlinksldjump"/>
              <a:extLst>
                <a:ext uri="{FF2B5EF4-FFF2-40B4-BE49-F238E27FC236}">
                  <a16:creationId xmlns:a16="http://schemas.microsoft.com/office/drawing/2014/main" id="{D811DD50-78AE-8101-1611-AF76986FEFEC}"/>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227" name="Prodcut image Revolution">
              <a:hlinkClick r:id="rId24" action="ppaction://hlinksldjump"/>
              <a:extLst>
                <a:ext uri="{FF2B5EF4-FFF2-40B4-BE49-F238E27FC236}">
                  <a16:creationId xmlns:a16="http://schemas.microsoft.com/office/drawing/2014/main" id="{2B47B348-3592-F85B-6705-9B26789F5B23}"/>
                </a:ext>
              </a:extLst>
            </p:cNvPr>
            <p:cNvPicPr>
              <a:picLocks noChangeAspect="1"/>
            </p:cNvPicPr>
            <p:nvPr/>
          </p:nvPicPr>
          <p:blipFill>
            <a:blip r:embed="rId25"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228" name="TextBox Revolution">
              <a:hlinkClick r:id="rId24" action="ppaction://hlinksldjump"/>
              <a:extLst>
                <a:ext uri="{FF2B5EF4-FFF2-40B4-BE49-F238E27FC236}">
                  <a16:creationId xmlns:a16="http://schemas.microsoft.com/office/drawing/2014/main" id="{C3332F3D-E826-A79D-4167-A05C0FC60574}"/>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229" name="EXCEL">
            <a:extLst>
              <a:ext uri="{FF2B5EF4-FFF2-40B4-BE49-F238E27FC236}">
                <a16:creationId xmlns:a16="http://schemas.microsoft.com/office/drawing/2014/main" id="{29E8056F-D3A0-4F52-1B97-19B3DC7FE49F}"/>
              </a:ext>
            </a:extLst>
          </p:cNvPr>
          <p:cNvGrpSpPr/>
          <p:nvPr/>
        </p:nvGrpSpPr>
        <p:grpSpPr>
          <a:xfrm>
            <a:off x="26541013" y="1885505"/>
            <a:ext cx="2057103" cy="1982042"/>
            <a:chOff x="9706418" y="2036246"/>
            <a:chExt cx="2057103" cy="1982042"/>
          </a:xfrm>
        </p:grpSpPr>
        <p:sp>
          <p:nvSpPr>
            <p:cNvPr id="230" name="Rectangulo Excel">
              <a:hlinkClick r:id="rId26" action="ppaction://hlinksldjump"/>
              <a:extLst>
                <a:ext uri="{FF2B5EF4-FFF2-40B4-BE49-F238E27FC236}">
                  <a16:creationId xmlns:a16="http://schemas.microsoft.com/office/drawing/2014/main" id="{08746C8E-EA18-34D8-33F6-8D03DAD04FCB}"/>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31" name="TextBox Excel">
              <a:hlinkClick r:id="rId26" action="ppaction://hlinksldjump"/>
              <a:extLst>
                <a:ext uri="{FF2B5EF4-FFF2-40B4-BE49-F238E27FC236}">
                  <a16:creationId xmlns:a16="http://schemas.microsoft.com/office/drawing/2014/main" id="{325F5DA3-69C2-A575-078C-35D7AC7CF761}"/>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232" name="Product image Excel">
              <a:hlinkClick r:id="rId26" action="ppaction://hlinksldjump"/>
              <a:extLst>
                <a:ext uri="{FF2B5EF4-FFF2-40B4-BE49-F238E27FC236}">
                  <a16:creationId xmlns:a16="http://schemas.microsoft.com/office/drawing/2014/main" id="{D0E045CB-828E-DAA0-4D76-D4077FD7EEC4}"/>
                </a:ext>
              </a:extLst>
            </p:cNvPr>
            <p:cNvPicPr>
              <a:picLocks noChangeAspect="1"/>
            </p:cNvPicPr>
            <p:nvPr/>
          </p:nvPicPr>
          <p:blipFill>
            <a:blip r:embed="rId27"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233" name="COMPAS OTC">
            <a:extLst>
              <a:ext uri="{FF2B5EF4-FFF2-40B4-BE49-F238E27FC236}">
                <a16:creationId xmlns:a16="http://schemas.microsoft.com/office/drawing/2014/main" id="{6FBC8DE5-AC1F-03B2-A59C-A62B648F427B}"/>
              </a:ext>
            </a:extLst>
          </p:cNvPr>
          <p:cNvGrpSpPr/>
          <p:nvPr/>
        </p:nvGrpSpPr>
        <p:grpSpPr>
          <a:xfrm>
            <a:off x="22389051" y="1885505"/>
            <a:ext cx="2042338" cy="1982042"/>
            <a:chOff x="5078285" y="2036246"/>
            <a:chExt cx="2042338" cy="1982042"/>
          </a:xfrm>
        </p:grpSpPr>
        <p:sp>
          <p:nvSpPr>
            <p:cNvPr id="234" name="Rectangulo Compas OTC">
              <a:hlinkClick r:id="rId28" action="ppaction://hlinksldjump"/>
              <a:extLst>
                <a:ext uri="{FF2B5EF4-FFF2-40B4-BE49-F238E27FC236}">
                  <a16:creationId xmlns:a16="http://schemas.microsoft.com/office/drawing/2014/main" id="{947DDCCA-D84F-292E-778A-300BBBAA70BF}"/>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35" name="TextBox Compass OTC">
              <a:hlinkClick r:id="rId28" action="ppaction://hlinksldjump"/>
              <a:extLst>
                <a:ext uri="{FF2B5EF4-FFF2-40B4-BE49-F238E27FC236}">
                  <a16:creationId xmlns:a16="http://schemas.microsoft.com/office/drawing/2014/main" id="{15173FEE-E519-7C9D-6812-4C50A96304D2}"/>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236" name="Product image Compass OTC">
              <a:hlinkClick r:id="rId28" action="ppaction://hlinksldjump"/>
              <a:extLst>
                <a:ext uri="{FF2B5EF4-FFF2-40B4-BE49-F238E27FC236}">
                  <a16:creationId xmlns:a16="http://schemas.microsoft.com/office/drawing/2014/main" id="{AC9B6F2A-EC79-2362-B036-9326AF7C7D0B}"/>
                </a:ext>
              </a:extLst>
            </p:cNvPr>
            <p:cNvPicPr>
              <a:picLocks noChangeAspect="1"/>
            </p:cNvPicPr>
            <p:nvPr/>
          </p:nvPicPr>
          <p:blipFill rotWithShape="1">
            <a:blip r:embed="rId29"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237" name="COMPASS FMT">
            <a:extLst>
              <a:ext uri="{FF2B5EF4-FFF2-40B4-BE49-F238E27FC236}">
                <a16:creationId xmlns:a16="http://schemas.microsoft.com/office/drawing/2014/main" id="{7E9C19AB-9EF6-EC77-EA49-D3306CDD8F16}"/>
              </a:ext>
            </a:extLst>
          </p:cNvPr>
          <p:cNvGrpSpPr/>
          <p:nvPr/>
        </p:nvGrpSpPr>
        <p:grpSpPr>
          <a:xfrm>
            <a:off x="18200403" y="1885505"/>
            <a:ext cx="2042338" cy="1982042"/>
            <a:chOff x="2774521" y="2046333"/>
            <a:chExt cx="2042338" cy="1982042"/>
          </a:xfrm>
        </p:grpSpPr>
        <p:grpSp>
          <p:nvGrpSpPr>
            <p:cNvPr id="238" name="Group 237">
              <a:extLst>
                <a:ext uri="{FF2B5EF4-FFF2-40B4-BE49-F238E27FC236}">
                  <a16:creationId xmlns:a16="http://schemas.microsoft.com/office/drawing/2014/main" id="{F37179BC-5CF3-5C18-5968-CF97A481328E}"/>
                </a:ext>
              </a:extLst>
            </p:cNvPr>
            <p:cNvGrpSpPr/>
            <p:nvPr/>
          </p:nvGrpSpPr>
          <p:grpSpPr>
            <a:xfrm>
              <a:off x="2774521" y="2046333"/>
              <a:ext cx="2042338" cy="1982042"/>
              <a:chOff x="2774521" y="2046333"/>
              <a:chExt cx="2042338" cy="1982042"/>
            </a:xfrm>
          </p:grpSpPr>
          <p:sp>
            <p:nvSpPr>
              <p:cNvPr id="240" name="Rectangulo Horizon">
                <a:hlinkClick r:id="rId30" action="ppaction://hlinksldjump"/>
                <a:extLst>
                  <a:ext uri="{FF2B5EF4-FFF2-40B4-BE49-F238E27FC236}">
                    <a16:creationId xmlns:a16="http://schemas.microsoft.com/office/drawing/2014/main" id="{FA757A58-A60B-E5EF-EC99-FBB206EDA6EC}"/>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41" name="TextBox Compass FMT">
                <a:hlinkClick r:id="rId30" action="ppaction://hlinksldjump"/>
                <a:extLst>
                  <a:ext uri="{FF2B5EF4-FFF2-40B4-BE49-F238E27FC236}">
                    <a16:creationId xmlns:a16="http://schemas.microsoft.com/office/drawing/2014/main" id="{2DDA3ABD-10B6-6D9E-D4B9-E89F7D3BBAD8}"/>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239" name="Picture 238">
              <a:hlinkClick r:id="rId30" action="ppaction://hlinksldjump"/>
              <a:extLst>
                <a:ext uri="{FF2B5EF4-FFF2-40B4-BE49-F238E27FC236}">
                  <a16:creationId xmlns:a16="http://schemas.microsoft.com/office/drawing/2014/main" id="{D5994A94-3575-AFF9-C8A0-901ED72826C5}"/>
                </a:ext>
              </a:extLst>
            </p:cNvPr>
            <p:cNvPicPr>
              <a:picLocks noChangeAspect="1"/>
            </p:cNvPicPr>
            <p:nvPr/>
          </p:nvPicPr>
          <p:blipFill rotWithShape="1">
            <a:blip r:embed="rId31"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242" name="HORIZON">
            <a:extLst>
              <a:ext uri="{FF2B5EF4-FFF2-40B4-BE49-F238E27FC236}">
                <a16:creationId xmlns:a16="http://schemas.microsoft.com/office/drawing/2014/main" id="{AE7D3CE4-233B-7B58-22C2-AB7091E02DD0}"/>
              </a:ext>
            </a:extLst>
          </p:cNvPr>
          <p:cNvGrpSpPr/>
          <p:nvPr/>
        </p:nvGrpSpPr>
        <p:grpSpPr>
          <a:xfrm>
            <a:off x="14110573" y="1885505"/>
            <a:ext cx="2062983" cy="1982042"/>
            <a:chOff x="443243" y="2046333"/>
            <a:chExt cx="2062983" cy="1982042"/>
          </a:xfrm>
        </p:grpSpPr>
        <p:sp>
          <p:nvSpPr>
            <p:cNvPr id="243" name="Rectangulo Horizon">
              <a:hlinkClick r:id="rId32" action="ppaction://hlinksldjump"/>
              <a:extLst>
                <a:ext uri="{FF2B5EF4-FFF2-40B4-BE49-F238E27FC236}">
                  <a16:creationId xmlns:a16="http://schemas.microsoft.com/office/drawing/2014/main" id="{22DAA125-3BED-8CE5-8990-42BF7A155C19}"/>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44" name="TextBox Horizon">
              <a:hlinkClick r:id="rId32" action="ppaction://hlinksldjump"/>
              <a:extLst>
                <a:ext uri="{FF2B5EF4-FFF2-40B4-BE49-F238E27FC236}">
                  <a16:creationId xmlns:a16="http://schemas.microsoft.com/office/drawing/2014/main" id="{B84454B3-A10D-9C89-DFD4-75A5800456BF}"/>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245" name="Product image Horizon">
              <a:hlinkClick r:id="rId32" action="ppaction://hlinksldjump"/>
              <a:extLst>
                <a:ext uri="{FF2B5EF4-FFF2-40B4-BE49-F238E27FC236}">
                  <a16:creationId xmlns:a16="http://schemas.microsoft.com/office/drawing/2014/main" id="{0B56751A-ABED-C51C-F2B9-47111AEFD97F}"/>
                </a:ext>
              </a:extLst>
            </p:cNvPr>
            <p:cNvPicPr>
              <a:picLocks noChangeAspect="1"/>
            </p:cNvPicPr>
            <p:nvPr/>
          </p:nvPicPr>
          <p:blipFill rotWithShape="1">
            <a:blip r:embed="rId33"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grpSp>
        <p:nvGrpSpPr>
          <p:cNvPr id="246" name="Tech Specs Height">
            <a:extLst>
              <a:ext uri="{FF2B5EF4-FFF2-40B4-BE49-F238E27FC236}">
                <a16:creationId xmlns:a16="http://schemas.microsoft.com/office/drawing/2014/main" id="{0B836E48-7CB8-00C5-172D-72AA360ECBB8}"/>
              </a:ext>
            </a:extLst>
          </p:cNvPr>
          <p:cNvGrpSpPr/>
          <p:nvPr/>
        </p:nvGrpSpPr>
        <p:grpSpPr>
          <a:xfrm>
            <a:off x="-5313684" y="2332673"/>
            <a:ext cx="3897673" cy="338554"/>
            <a:chOff x="-20593" y="2332673"/>
            <a:chExt cx="3897673" cy="338554"/>
          </a:xfrm>
        </p:grpSpPr>
        <p:sp>
          <p:nvSpPr>
            <p:cNvPr id="247" name="TextBox 246">
              <a:hlinkClick r:id="rId34" action="ppaction://hlinksldjump"/>
              <a:extLst>
                <a:ext uri="{FF2B5EF4-FFF2-40B4-BE49-F238E27FC236}">
                  <a16:creationId xmlns:a16="http://schemas.microsoft.com/office/drawing/2014/main" id="{3E3013BA-FE1D-0E0D-5E7F-A6334E74AAB3}"/>
                </a:ext>
              </a:extLst>
            </p:cNvPr>
            <p:cNvSpPr txBox="1"/>
            <p:nvPr/>
          </p:nvSpPr>
          <p:spPr>
            <a:xfrm>
              <a:off x="2105234" y="2332673"/>
              <a:ext cx="1771846"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Altura</a:t>
              </a:r>
            </a:p>
          </p:txBody>
        </p:sp>
        <p:sp>
          <p:nvSpPr>
            <p:cNvPr id="248" name="TextBox 247">
              <a:extLst>
                <a:ext uri="{FF2B5EF4-FFF2-40B4-BE49-F238E27FC236}">
                  <a16:creationId xmlns:a16="http://schemas.microsoft.com/office/drawing/2014/main" id="{72D5999F-AA08-5C77-2DA4-8B2F8655D708}"/>
                </a:ext>
              </a:extLst>
            </p:cNvPr>
            <p:cNvSpPr txBox="1"/>
            <p:nvPr/>
          </p:nvSpPr>
          <p:spPr>
            <a:xfrm>
              <a:off x="-20593" y="2332673"/>
              <a:ext cx="2088262"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54.72 - 81.00 in</a:t>
              </a:r>
            </a:p>
          </p:txBody>
        </p:sp>
      </p:grpSp>
      <p:grpSp>
        <p:nvGrpSpPr>
          <p:cNvPr id="249" name="Tech Specs Arm">
            <a:extLst>
              <a:ext uri="{FF2B5EF4-FFF2-40B4-BE49-F238E27FC236}">
                <a16:creationId xmlns:a16="http://schemas.microsoft.com/office/drawing/2014/main" id="{0D5AB08E-A94B-0ECA-11B0-3CB58CBBF4F8}"/>
              </a:ext>
            </a:extLst>
          </p:cNvPr>
          <p:cNvGrpSpPr/>
          <p:nvPr/>
        </p:nvGrpSpPr>
        <p:grpSpPr>
          <a:xfrm>
            <a:off x="-5608319" y="2786640"/>
            <a:ext cx="4213513" cy="338554"/>
            <a:chOff x="-20593" y="2786640"/>
            <a:chExt cx="4213513" cy="338554"/>
          </a:xfrm>
        </p:grpSpPr>
        <p:sp>
          <p:nvSpPr>
            <p:cNvPr id="250" name="TextBox 249">
              <a:hlinkClick r:id="rId35" action="ppaction://hlinksldjump"/>
              <a:extLst>
                <a:ext uri="{FF2B5EF4-FFF2-40B4-BE49-F238E27FC236}">
                  <a16:creationId xmlns:a16="http://schemas.microsoft.com/office/drawing/2014/main" id="{9B33CC79-79A5-F38F-B35A-0840F3AE9043}"/>
                </a:ext>
              </a:extLst>
            </p:cNvPr>
            <p:cNvSpPr txBox="1"/>
            <p:nvPr/>
          </p:nvSpPr>
          <p:spPr>
            <a:xfrm>
              <a:off x="2105234" y="2786640"/>
              <a:ext cx="2087686"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Extensión del brazo</a:t>
              </a:r>
            </a:p>
          </p:txBody>
        </p:sp>
        <p:sp>
          <p:nvSpPr>
            <p:cNvPr id="251" name="TextBox 250">
              <a:extLst>
                <a:ext uri="{FF2B5EF4-FFF2-40B4-BE49-F238E27FC236}">
                  <a16:creationId xmlns:a16="http://schemas.microsoft.com/office/drawing/2014/main" id="{C71DDF3A-DDB9-64E9-F888-82C2A28A9CF7}"/>
                </a:ext>
              </a:extLst>
            </p:cNvPr>
            <p:cNvSpPr txBox="1"/>
            <p:nvPr/>
          </p:nvSpPr>
          <p:spPr>
            <a:xfrm>
              <a:off x="-20593" y="2786640"/>
              <a:ext cx="2088261"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52.8 in</a:t>
              </a:r>
            </a:p>
          </p:txBody>
        </p:sp>
      </p:grpSp>
      <p:sp>
        <p:nvSpPr>
          <p:cNvPr id="252" name="Subtitle Tech Specs">
            <a:extLst>
              <a:ext uri="{FF2B5EF4-FFF2-40B4-BE49-F238E27FC236}">
                <a16:creationId xmlns:a16="http://schemas.microsoft.com/office/drawing/2014/main" id="{EAA0328C-3D90-01E8-EFFB-4D2C5D0DFBC5}"/>
              </a:ext>
            </a:extLst>
          </p:cNvPr>
          <p:cNvSpPr txBox="1"/>
          <p:nvPr/>
        </p:nvSpPr>
        <p:spPr>
          <a:xfrm>
            <a:off x="-3204446" y="1841615"/>
            <a:ext cx="2633726" cy="307777"/>
          </a:xfrm>
          <a:prstGeom prst="rect">
            <a:avLst/>
          </a:prstGeom>
          <a:noFill/>
        </p:spPr>
        <p:txBody>
          <a:bodyPr wrap="square" rtlCol="0">
            <a:spAutoFit/>
          </a:bodyPr>
          <a:lstStyle/>
          <a:p>
            <a:r>
              <a:rPr lang="es-MX" sz="1400" dirty="0">
                <a:solidFill>
                  <a:srgbClr val="F47F26"/>
                </a:solidFill>
                <a:latin typeface="FRUTIGER LT 45 LIGHT" panose="02000503000000000000" pitchFamily="2" charset="0"/>
              </a:rPr>
              <a:t>Especificaciones Técnicas</a:t>
            </a:r>
          </a:p>
        </p:txBody>
      </p:sp>
      <p:sp>
        <p:nvSpPr>
          <p:cNvPr id="253" name="Subtitle Benefits">
            <a:extLst>
              <a:ext uri="{FF2B5EF4-FFF2-40B4-BE49-F238E27FC236}">
                <a16:creationId xmlns:a16="http://schemas.microsoft.com/office/drawing/2014/main" id="{0D5BB381-0700-8BDE-713D-866442C2381B}"/>
              </a:ext>
            </a:extLst>
          </p:cNvPr>
          <p:cNvSpPr txBox="1"/>
          <p:nvPr/>
        </p:nvSpPr>
        <p:spPr>
          <a:xfrm>
            <a:off x="-3878210" y="1488026"/>
            <a:ext cx="2716832" cy="400110"/>
          </a:xfrm>
          <a:prstGeom prst="rect">
            <a:avLst/>
          </a:prstGeom>
          <a:noFill/>
        </p:spPr>
        <p:txBody>
          <a:bodyPr wrap="square" rtlCol="0">
            <a:spAutoFit/>
          </a:bodyPr>
          <a:lstStyle/>
          <a:p>
            <a:pPr algn="ctr"/>
            <a:r>
              <a:rPr lang="es-MX" sz="2000">
                <a:solidFill>
                  <a:srgbClr val="F68025"/>
                </a:solidFill>
                <a:latin typeface="FRUTIGER LT 45 LIGHT" panose="02000503000000000000" pitchFamily="2" charset="0"/>
              </a:rPr>
              <a:t>Beneficios</a:t>
            </a:r>
          </a:p>
        </p:txBody>
      </p:sp>
      <p:sp>
        <p:nvSpPr>
          <p:cNvPr id="254" name="Subtitle Photo Gallery">
            <a:extLst>
              <a:ext uri="{FF2B5EF4-FFF2-40B4-BE49-F238E27FC236}">
                <a16:creationId xmlns:a16="http://schemas.microsoft.com/office/drawing/2014/main" id="{B33F2E81-AE72-2E7E-C648-BC2958BD0CBE}"/>
              </a:ext>
            </a:extLst>
          </p:cNvPr>
          <p:cNvSpPr txBox="1"/>
          <p:nvPr/>
        </p:nvSpPr>
        <p:spPr>
          <a:xfrm>
            <a:off x="14131697" y="590549"/>
            <a:ext cx="3786875"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255" name="Subtitle Fun Fact">
            <a:extLst>
              <a:ext uri="{FF2B5EF4-FFF2-40B4-BE49-F238E27FC236}">
                <a16:creationId xmlns:a16="http://schemas.microsoft.com/office/drawing/2014/main" id="{E5813595-7D9F-F45C-7B76-F30090DEB892}"/>
              </a:ext>
            </a:extLst>
          </p:cNvPr>
          <p:cNvSpPr txBox="1"/>
          <p:nvPr/>
        </p:nvSpPr>
        <p:spPr>
          <a:xfrm>
            <a:off x="-4450204" y="974752"/>
            <a:ext cx="3247793" cy="523220"/>
          </a:xfrm>
          <a:prstGeom prst="rect">
            <a:avLst/>
          </a:prstGeom>
          <a:noFill/>
        </p:spPr>
        <p:txBody>
          <a:bodyPr wrap="square" rtlCol="0">
            <a:spAutoFit/>
          </a:bodyPr>
          <a:lstStyle/>
          <a:p>
            <a:pPr algn="r"/>
            <a:r>
              <a:rPr lang="en-US" sz="2800" dirty="0">
                <a:latin typeface="FRUTIGER LT 45 LIGHT" panose="02000503000000000000" pitchFamily="2" charset="0"/>
              </a:rPr>
              <a:t>Dato Curioso</a:t>
            </a:r>
          </a:p>
        </p:txBody>
      </p:sp>
      <p:sp>
        <p:nvSpPr>
          <p:cNvPr id="256" name="Subtitle Detector Compatibility">
            <a:extLst>
              <a:ext uri="{FF2B5EF4-FFF2-40B4-BE49-F238E27FC236}">
                <a16:creationId xmlns:a16="http://schemas.microsoft.com/office/drawing/2014/main" id="{01546153-6B91-6D8F-F4F7-717E0564EDA7}"/>
              </a:ext>
            </a:extLst>
          </p:cNvPr>
          <p:cNvSpPr txBox="1"/>
          <p:nvPr/>
        </p:nvSpPr>
        <p:spPr>
          <a:xfrm>
            <a:off x="14131697" y="293024"/>
            <a:ext cx="4772896"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Compatibilidad de Detectores</a:t>
            </a:r>
          </a:p>
        </p:txBody>
      </p:sp>
      <p:sp>
        <p:nvSpPr>
          <p:cNvPr id="257" name="Features 1">
            <a:hlinkClick r:id="rId36" action="ppaction://hlinksldjump"/>
            <a:extLst>
              <a:ext uri="{FF2B5EF4-FFF2-40B4-BE49-F238E27FC236}">
                <a16:creationId xmlns:a16="http://schemas.microsoft.com/office/drawing/2014/main" id="{E33512FE-0F41-77F3-F35F-A5DB85B3432F}"/>
              </a:ext>
            </a:extLst>
          </p:cNvPr>
          <p:cNvSpPr txBox="1"/>
          <p:nvPr/>
        </p:nvSpPr>
        <p:spPr>
          <a:xfrm>
            <a:off x="14128325" y="2229486"/>
            <a:ext cx="3373252" cy="369332"/>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MX"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Desplazamiento</a:t>
            </a:r>
            <a:endParaRPr kumimoji="0" lang="en-US"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258" name="Feature 2">
            <a:hlinkClick r:id="rId37" action="ppaction://hlinksldjump"/>
            <a:extLst>
              <a:ext uri="{FF2B5EF4-FFF2-40B4-BE49-F238E27FC236}">
                <a16:creationId xmlns:a16="http://schemas.microsoft.com/office/drawing/2014/main" id="{3DCDCD00-F7B6-5147-313C-2B8B6A4CF8F4}"/>
              </a:ext>
            </a:extLst>
          </p:cNvPr>
          <p:cNvSpPr txBox="1"/>
          <p:nvPr/>
        </p:nvSpPr>
        <p:spPr>
          <a:xfrm>
            <a:off x="14128325" y="2645677"/>
            <a:ext cx="3373252" cy="369332"/>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MX"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Detector Olvidado</a:t>
            </a:r>
            <a:endParaRPr kumimoji="0" lang="en-US"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259" name="Features 1">
            <a:hlinkClick r:id="rId38" action="ppaction://hlinksldjump"/>
            <a:extLst>
              <a:ext uri="{FF2B5EF4-FFF2-40B4-BE49-F238E27FC236}">
                <a16:creationId xmlns:a16="http://schemas.microsoft.com/office/drawing/2014/main" id="{660E9F98-1A81-89F1-D735-C2049C0F7C12}"/>
              </a:ext>
            </a:extLst>
          </p:cNvPr>
          <p:cNvSpPr txBox="1"/>
          <p:nvPr/>
        </p:nvSpPr>
        <p:spPr>
          <a:xfrm>
            <a:off x="14132441" y="3065631"/>
            <a:ext cx="3373252" cy="369332"/>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Alineación</a:t>
            </a:r>
            <a:r>
              <a:rPr kumimoji="0" lang="en-US"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a:t>
            </a:r>
            <a:r>
              <a:rPr kumimoji="0" lang="en-US" sz="18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Asistida</a:t>
            </a:r>
            <a:endParaRPr kumimoji="0" lang="en-US"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260" name="Feature 2">
            <a:hlinkClick r:id="rId39" action="ppaction://hlinksldjump"/>
            <a:extLst>
              <a:ext uri="{FF2B5EF4-FFF2-40B4-BE49-F238E27FC236}">
                <a16:creationId xmlns:a16="http://schemas.microsoft.com/office/drawing/2014/main" id="{3A343A85-C6B5-90E0-CFA1-D7D1D324A097}"/>
              </a:ext>
            </a:extLst>
          </p:cNvPr>
          <p:cNvSpPr txBox="1"/>
          <p:nvPr/>
        </p:nvSpPr>
        <p:spPr>
          <a:xfrm>
            <a:off x="14132441" y="3481822"/>
            <a:ext cx="3373252" cy="369332"/>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MX"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Equipo Desconectado</a:t>
            </a:r>
            <a:endPar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sp>
        <p:nvSpPr>
          <p:cNvPr id="261" name="Features 1">
            <a:hlinkClick r:id="rId40" action="ppaction://hlinksldjump"/>
            <a:extLst>
              <a:ext uri="{FF2B5EF4-FFF2-40B4-BE49-F238E27FC236}">
                <a16:creationId xmlns:a16="http://schemas.microsoft.com/office/drawing/2014/main" id="{5AA75E24-55EE-A9F9-7D53-B5A206843938}"/>
              </a:ext>
            </a:extLst>
          </p:cNvPr>
          <p:cNvSpPr txBox="1"/>
          <p:nvPr/>
        </p:nvSpPr>
        <p:spPr>
          <a:xfrm>
            <a:off x="14128325" y="3898013"/>
            <a:ext cx="3373252" cy="369332"/>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Equipo</a:t>
            </a:r>
            <a:r>
              <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 </a:t>
            </a: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en</a:t>
            </a:r>
            <a:r>
              <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 Modo </a:t>
            </a:r>
            <a:r>
              <a:rPr lang="en-US" dirty="0">
                <a:solidFill>
                  <a:prstClr val="white"/>
                </a:solidFill>
                <a:latin typeface="FRUTIGER LT 45 LIGHT" panose="02000503000000000000" pitchFamily="2" charset="0"/>
              </a:rPr>
              <a:t>R</a:t>
            </a: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eposo</a:t>
            </a:r>
            <a:endPar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sp>
        <p:nvSpPr>
          <p:cNvPr id="262" name="Footer Placeholder 4">
            <a:extLst>
              <a:ext uri="{FF2B5EF4-FFF2-40B4-BE49-F238E27FC236}">
                <a16:creationId xmlns:a16="http://schemas.microsoft.com/office/drawing/2014/main" id="{12038042-C44D-96D0-28B7-6DA8161E7651}"/>
              </a:ext>
            </a:extLst>
          </p:cNvPr>
          <p:cNvSpPr txBox="1">
            <a:spLocks/>
          </p:cNvSpPr>
          <p:nvPr/>
        </p:nvSpPr>
        <p:spPr>
          <a:xfrm>
            <a:off x="6178898" y="6356350"/>
            <a:ext cx="21600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©2025 Carestream Health, Inc. </a:t>
            </a:r>
          </a:p>
        </p:txBody>
      </p:sp>
      <p:sp>
        <p:nvSpPr>
          <p:cNvPr id="194" name="Menu Background">
            <a:extLst>
              <a:ext uri="{FF2B5EF4-FFF2-40B4-BE49-F238E27FC236}">
                <a16:creationId xmlns:a16="http://schemas.microsoft.com/office/drawing/2014/main" id="{0ADF8D61-13CC-62B7-FD58-5A37EBDFEE28}"/>
              </a:ext>
            </a:extLst>
          </p:cNvPr>
          <p:cNvSpPr/>
          <p:nvPr/>
        </p:nvSpPr>
        <p:spPr>
          <a:xfrm>
            <a:off x="-175961" y="-58545"/>
            <a:ext cx="12562240" cy="704551"/>
          </a:xfrm>
          <a:prstGeom prst="rect">
            <a:avLst/>
          </a:prstGeom>
          <a:solidFill>
            <a:schemeClr val="accent2"/>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95" name="Menu End Presentation">
            <a:hlinkClick r:id="" action="ppaction://hlinkshowjump?jump=lastslide"/>
            <a:extLst>
              <a:ext uri="{FF2B5EF4-FFF2-40B4-BE49-F238E27FC236}">
                <a16:creationId xmlns:a16="http://schemas.microsoft.com/office/drawing/2014/main" id="{84E97754-5484-0C24-D0F8-79B54C590256}"/>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96" name="Menu Portafolio">
            <a:hlinkClick r:id="rId41" action="ppaction://hlinksldjump"/>
            <a:extLst>
              <a:ext uri="{FF2B5EF4-FFF2-40B4-BE49-F238E27FC236}">
                <a16:creationId xmlns:a16="http://schemas.microsoft.com/office/drawing/2014/main" id="{FBE97FD0-452C-D3EB-561A-A5B247E27F2E}"/>
              </a:ext>
            </a:extLst>
          </p:cNvPr>
          <p:cNvSpPr txBox="1"/>
          <p:nvPr/>
        </p:nvSpPr>
        <p:spPr>
          <a:xfrm>
            <a:off x="9015440"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97" name="Menu Detector">
            <a:hlinkClick r:id="rId42" action="ppaction://hlinksldjump"/>
            <a:extLst>
              <a:ext uri="{FF2B5EF4-FFF2-40B4-BE49-F238E27FC236}">
                <a16:creationId xmlns:a16="http://schemas.microsoft.com/office/drawing/2014/main" id="{F00EA726-590D-F791-B87D-DAFBF4F16049}"/>
              </a:ext>
            </a:extLst>
          </p:cNvPr>
          <p:cNvSpPr txBox="1"/>
          <p:nvPr/>
        </p:nvSpPr>
        <p:spPr>
          <a:xfrm>
            <a:off x="7809585"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98" name="Menu Fun Fact">
            <a:hlinkClick r:id="rId43" action="ppaction://hlinksldjump"/>
            <a:extLst>
              <a:ext uri="{FF2B5EF4-FFF2-40B4-BE49-F238E27FC236}">
                <a16:creationId xmlns:a16="http://schemas.microsoft.com/office/drawing/2014/main" id="{00FA3D35-E2B0-A5FB-991A-D8621447534B}"/>
              </a:ext>
            </a:extLst>
          </p:cNvPr>
          <p:cNvSpPr txBox="1"/>
          <p:nvPr/>
        </p:nvSpPr>
        <p:spPr>
          <a:xfrm>
            <a:off x="6603730"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Dato Curioso</a:t>
            </a:r>
          </a:p>
        </p:txBody>
      </p:sp>
      <p:sp>
        <p:nvSpPr>
          <p:cNvPr id="199" name="Menu Photo Gallery">
            <a:hlinkClick r:id="rId44" action="ppaction://hlinksldjump"/>
            <a:extLst>
              <a:ext uri="{FF2B5EF4-FFF2-40B4-BE49-F238E27FC236}">
                <a16:creationId xmlns:a16="http://schemas.microsoft.com/office/drawing/2014/main" id="{698CDFAD-6F54-7135-1232-BE8C1A1A355F}"/>
              </a:ext>
            </a:extLst>
          </p:cNvPr>
          <p:cNvSpPr txBox="1"/>
          <p:nvPr/>
        </p:nvSpPr>
        <p:spPr>
          <a:xfrm>
            <a:off x="5397875"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200" name="Menu Benefits">
            <a:hlinkClick r:id="rId45" action="ppaction://hlinksldjump"/>
            <a:extLst>
              <a:ext uri="{FF2B5EF4-FFF2-40B4-BE49-F238E27FC236}">
                <a16:creationId xmlns:a16="http://schemas.microsoft.com/office/drawing/2014/main" id="{7D02FF07-E975-68FE-9FEB-953B4E86AB5E}"/>
              </a:ext>
            </a:extLst>
          </p:cNvPr>
          <p:cNvSpPr txBox="1"/>
          <p:nvPr/>
        </p:nvSpPr>
        <p:spPr>
          <a:xfrm>
            <a:off x="4192020"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201" name="Menu Features">
            <a:hlinkClick r:id="rId46" action="ppaction://hlinksldjump"/>
            <a:extLst>
              <a:ext uri="{FF2B5EF4-FFF2-40B4-BE49-F238E27FC236}">
                <a16:creationId xmlns:a16="http://schemas.microsoft.com/office/drawing/2014/main" id="{F23EE243-4336-A364-1506-2CD77B58557F}"/>
              </a:ext>
            </a:extLst>
          </p:cNvPr>
          <p:cNvSpPr txBox="1"/>
          <p:nvPr/>
        </p:nvSpPr>
        <p:spPr>
          <a:xfrm>
            <a:off x="2986165"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dirty="0">
                <a:solidFill>
                  <a:schemeClr val="tx1"/>
                </a:solidFill>
              </a:rPr>
              <a:t>Características</a:t>
            </a:r>
          </a:p>
        </p:txBody>
      </p:sp>
      <p:sp>
        <p:nvSpPr>
          <p:cNvPr id="202" name="Menu Specifications">
            <a:hlinkClick r:id="rId34" action="ppaction://hlinksldjump"/>
            <a:extLst>
              <a:ext uri="{FF2B5EF4-FFF2-40B4-BE49-F238E27FC236}">
                <a16:creationId xmlns:a16="http://schemas.microsoft.com/office/drawing/2014/main" id="{BE0E7B42-C86A-62B3-30F1-C73792BDEE71}"/>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dirty="0"/>
              <a:t>Especificaciones técnicas</a:t>
            </a:r>
          </a:p>
        </p:txBody>
      </p:sp>
      <p:pic>
        <p:nvPicPr>
          <p:cNvPr id="203" name="Carestream Logo Menu">
            <a:hlinkClick r:id="" action="ppaction://hlinkshowjump?jump=firstslide"/>
            <a:extLst>
              <a:ext uri="{FF2B5EF4-FFF2-40B4-BE49-F238E27FC236}">
                <a16:creationId xmlns:a16="http://schemas.microsoft.com/office/drawing/2014/main" id="{21E44818-5D18-E9B5-10C3-D52511F6B570}"/>
              </a:ext>
            </a:extLst>
          </p:cNvPr>
          <p:cNvPicPr>
            <a:picLocks noChangeAspect="1"/>
          </p:cNvPicPr>
          <p:nvPr/>
        </p:nvPicPr>
        <p:blipFill>
          <a:blip r:embed="rId47" cstate="screen">
            <a:extLst>
              <a:ext uri="{28A0092B-C50C-407E-A947-70E740481C1C}">
                <a14:useLocalDpi xmlns:a14="http://schemas.microsoft.com/office/drawing/2010/main"/>
              </a:ext>
            </a:extLst>
          </a:blip>
          <a:stretch>
            <a:fillRect/>
          </a:stretch>
        </p:blipFill>
        <p:spPr>
          <a:xfrm>
            <a:off x="428647" y="210294"/>
            <a:ext cx="1209137" cy="208220"/>
          </a:xfrm>
          <a:prstGeom prst="rect">
            <a:avLst/>
          </a:prstGeom>
        </p:spPr>
      </p:pic>
      <p:grpSp>
        <p:nvGrpSpPr>
          <p:cNvPr id="263" name="DETECTORS">
            <a:extLst>
              <a:ext uri="{FF2B5EF4-FFF2-40B4-BE49-F238E27FC236}">
                <a16:creationId xmlns:a16="http://schemas.microsoft.com/office/drawing/2014/main" id="{BB88FEF3-1AC9-49A0-6B60-C6FB5184AC62}"/>
              </a:ext>
            </a:extLst>
          </p:cNvPr>
          <p:cNvGrpSpPr/>
          <p:nvPr/>
        </p:nvGrpSpPr>
        <p:grpSpPr>
          <a:xfrm>
            <a:off x="-7890919" y="4139232"/>
            <a:ext cx="2042338" cy="2120888"/>
            <a:chOff x="5247304" y="4372963"/>
            <a:chExt cx="2042338" cy="2120888"/>
          </a:xfrm>
        </p:grpSpPr>
        <p:sp>
          <p:nvSpPr>
            <p:cNvPr id="264" name="Rectangulo Detectors">
              <a:hlinkClick r:id="rId48" action="ppaction://hlinksldjump"/>
              <a:extLst>
                <a:ext uri="{FF2B5EF4-FFF2-40B4-BE49-F238E27FC236}">
                  <a16:creationId xmlns:a16="http://schemas.microsoft.com/office/drawing/2014/main" id="{E10FEA5F-CBE3-5EEB-9F69-1C3515C98918}"/>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65" name="TextBox Detectors">
              <a:hlinkClick r:id="rId48" action="ppaction://hlinksldjump"/>
              <a:extLst>
                <a:ext uri="{FF2B5EF4-FFF2-40B4-BE49-F238E27FC236}">
                  <a16:creationId xmlns:a16="http://schemas.microsoft.com/office/drawing/2014/main" id="{8921AAF5-C5A0-9465-B061-9AF7F79E1B21}"/>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66" name="Product image Detectors">
              <a:hlinkClick r:id="rId48" action="ppaction://hlinksldjump"/>
              <a:extLst>
                <a:ext uri="{FF2B5EF4-FFF2-40B4-BE49-F238E27FC236}">
                  <a16:creationId xmlns:a16="http://schemas.microsoft.com/office/drawing/2014/main" id="{0AAAAD33-E384-9F0F-E8D4-E1044E428759}"/>
                </a:ext>
              </a:extLst>
            </p:cNvPr>
            <p:cNvPicPr>
              <a:picLocks noChangeAspect="1"/>
            </p:cNvPicPr>
            <p:nvPr/>
          </p:nvPicPr>
          <p:blipFill>
            <a:blip r:embed="rId49"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176344266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90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remove"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Slide_10 Pneumothorax Visualization_low" descr="Slide_10 Pneumothorax Visualization_low">
            <a:hlinkClick r:id="" action="ppaction://media"/>
            <a:extLst>
              <a:ext uri="{FF2B5EF4-FFF2-40B4-BE49-F238E27FC236}">
                <a16:creationId xmlns:a16="http://schemas.microsoft.com/office/drawing/2014/main" id="{C1B3091B-FE36-0CD2-6460-6ADAF37580A7}"/>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l="2965"/>
          <a:stretch/>
        </p:blipFill>
        <p:spPr>
          <a:xfrm>
            <a:off x="3682195" y="1275787"/>
            <a:ext cx="8833952" cy="5120924"/>
          </a:xfrm>
          <a:prstGeom prst="rect">
            <a:avLst/>
          </a:prstGeom>
        </p:spPr>
      </p:pic>
      <p:pic>
        <p:nvPicPr>
          <p:cNvPr id="140" name="Picture 139">
            <a:extLst>
              <a:ext uri="{FF2B5EF4-FFF2-40B4-BE49-F238E27FC236}">
                <a16:creationId xmlns:a16="http://schemas.microsoft.com/office/drawing/2014/main" id="{3071918C-0497-C271-D90A-08DDCD0E0A66}"/>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1" name="Picture 140">
            <a:extLst>
              <a:ext uri="{FF2B5EF4-FFF2-40B4-BE49-F238E27FC236}">
                <a16:creationId xmlns:a16="http://schemas.microsoft.com/office/drawing/2014/main" id="{FF7640A8-0CD4-CB60-90D5-30ECD7F4C120}"/>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2" name="Picture 141">
            <a:extLst>
              <a:ext uri="{FF2B5EF4-FFF2-40B4-BE49-F238E27FC236}">
                <a16:creationId xmlns:a16="http://schemas.microsoft.com/office/drawing/2014/main" id="{09ED4E0E-FE98-2BBE-0E3A-44662B0A2BF7}"/>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3" name="Picture 142">
            <a:extLst>
              <a:ext uri="{FF2B5EF4-FFF2-40B4-BE49-F238E27FC236}">
                <a16:creationId xmlns:a16="http://schemas.microsoft.com/office/drawing/2014/main" id="{1060A8E6-CC95-DA63-B12C-F2ACFD4FBD99}"/>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4" name="Picture 143">
            <a:extLst>
              <a:ext uri="{FF2B5EF4-FFF2-40B4-BE49-F238E27FC236}">
                <a16:creationId xmlns:a16="http://schemas.microsoft.com/office/drawing/2014/main" id="{29326D74-1DA7-2C23-C6F4-E7BCB0C622D1}"/>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5" name="Picture 144">
            <a:extLst>
              <a:ext uri="{FF2B5EF4-FFF2-40B4-BE49-F238E27FC236}">
                <a16:creationId xmlns:a16="http://schemas.microsoft.com/office/drawing/2014/main" id="{0EBC113F-C1FD-BB73-441D-B77B42532F63}"/>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6" name="Picture 145">
            <a:extLst>
              <a:ext uri="{FF2B5EF4-FFF2-40B4-BE49-F238E27FC236}">
                <a16:creationId xmlns:a16="http://schemas.microsoft.com/office/drawing/2014/main" id="{CD9114B0-51E9-7B4F-C97D-BABD8762B9CC}"/>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7" name="Picture 146">
            <a:extLst>
              <a:ext uri="{FF2B5EF4-FFF2-40B4-BE49-F238E27FC236}">
                <a16:creationId xmlns:a16="http://schemas.microsoft.com/office/drawing/2014/main" id="{458AA757-B6EE-1AC1-C6DF-707B8B46282A}"/>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8" name="Picture 147">
            <a:extLst>
              <a:ext uri="{FF2B5EF4-FFF2-40B4-BE49-F238E27FC236}">
                <a16:creationId xmlns:a16="http://schemas.microsoft.com/office/drawing/2014/main" id="{D7599D19-1897-E257-657E-8916BCEBC211}"/>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9" name="Picture 148">
            <a:extLst>
              <a:ext uri="{FF2B5EF4-FFF2-40B4-BE49-F238E27FC236}">
                <a16:creationId xmlns:a16="http://schemas.microsoft.com/office/drawing/2014/main" id="{EBFF0186-1871-7883-DE16-3E6F072FA10B}"/>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0" name="Picture 149">
            <a:extLst>
              <a:ext uri="{FF2B5EF4-FFF2-40B4-BE49-F238E27FC236}">
                <a16:creationId xmlns:a16="http://schemas.microsoft.com/office/drawing/2014/main" id="{F57BD797-B815-7912-CA05-CCFDBC054AB1}"/>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1" name="Picture 150">
            <a:extLst>
              <a:ext uri="{FF2B5EF4-FFF2-40B4-BE49-F238E27FC236}">
                <a16:creationId xmlns:a16="http://schemas.microsoft.com/office/drawing/2014/main" id="{5BF65854-EEF7-36B6-1CEB-DE7278F2C048}"/>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2" name="Picture 151">
            <a:extLst>
              <a:ext uri="{FF2B5EF4-FFF2-40B4-BE49-F238E27FC236}">
                <a16:creationId xmlns:a16="http://schemas.microsoft.com/office/drawing/2014/main" id="{E2CE1837-2EB0-46E2-D9AA-069C09F8C600}"/>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3" name="Picture 152">
            <a:extLst>
              <a:ext uri="{FF2B5EF4-FFF2-40B4-BE49-F238E27FC236}">
                <a16:creationId xmlns:a16="http://schemas.microsoft.com/office/drawing/2014/main" id="{F0BF8A36-F167-9B1E-C9E5-107FAB379925}"/>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4" name="Picture 153">
            <a:extLst>
              <a:ext uri="{FF2B5EF4-FFF2-40B4-BE49-F238E27FC236}">
                <a16:creationId xmlns:a16="http://schemas.microsoft.com/office/drawing/2014/main" id="{8E9B984F-E524-68BD-4D0E-CAFE3C4B0CE8}"/>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5" name="Picture 154">
            <a:extLst>
              <a:ext uri="{FF2B5EF4-FFF2-40B4-BE49-F238E27FC236}">
                <a16:creationId xmlns:a16="http://schemas.microsoft.com/office/drawing/2014/main" id="{26DFA560-7FEE-E32C-0D85-845D9B29B635}"/>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6" name="Picture 155">
            <a:extLst>
              <a:ext uri="{FF2B5EF4-FFF2-40B4-BE49-F238E27FC236}">
                <a16:creationId xmlns:a16="http://schemas.microsoft.com/office/drawing/2014/main" id="{9D6968D5-0624-BD5A-50F7-CDF819F86805}"/>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7" name="Picture 156">
            <a:extLst>
              <a:ext uri="{FF2B5EF4-FFF2-40B4-BE49-F238E27FC236}">
                <a16:creationId xmlns:a16="http://schemas.microsoft.com/office/drawing/2014/main" id="{215CC6F6-8C78-1E66-442C-6C94E03229D9}"/>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8" name="Picture 157">
            <a:extLst>
              <a:ext uri="{FF2B5EF4-FFF2-40B4-BE49-F238E27FC236}">
                <a16:creationId xmlns:a16="http://schemas.microsoft.com/office/drawing/2014/main" id="{B5FF84BB-BD15-FE76-A8D2-B54D9894BD51}"/>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9" name="Picture 158">
            <a:extLst>
              <a:ext uri="{FF2B5EF4-FFF2-40B4-BE49-F238E27FC236}">
                <a16:creationId xmlns:a16="http://schemas.microsoft.com/office/drawing/2014/main" id="{A1B41307-CAF2-E4B5-C251-67068AD5EAF2}"/>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sp>
        <p:nvSpPr>
          <p:cNvPr id="136" name="TextBox 135">
            <a:extLst>
              <a:ext uri="{FF2B5EF4-FFF2-40B4-BE49-F238E27FC236}">
                <a16:creationId xmlns:a16="http://schemas.microsoft.com/office/drawing/2014/main" id="{B11F2631-2A35-C4E5-BE4E-B9A3D7161950}"/>
              </a:ext>
            </a:extLst>
          </p:cNvPr>
          <p:cNvSpPr txBox="1"/>
          <p:nvPr/>
        </p:nvSpPr>
        <p:spPr>
          <a:xfrm>
            <a:off x="356196" y="1275787"/>
            <a:ext cx="2388972" cy="369332"/>
          </a:xfrm>
          <a:prstGeom prst="rect">
            <a:avLst/>
          </a:prstGeom>
          <a:noFill/>
        </p:spPr>
        <p:txBody>
          <a:bodyPr wrap="square" rtlCol="0">
            <a:spAutoFit/>
          </a:bodyPr>
          <a:lstStyle/>
          <a:p>
            <a:pPr algn="r"/>
            <a:r>
              <a:rPr lang="es-MX" dirty="0">
                <a:solidFill>
                  <a:srgbClr val="F47F26"/>
                </a:solidFill>
                <a:latin typeface="FRUTIGER LT 45 LIGHT" panose="02000503000000000000" pitchFamily="2" charset="0"/>
              </a:rPr>
              <a:t>Características</a:t>
            </a:r>
          </a:p>
        </p:txBody>
      </p:sp>
      <p:sp>
        <p:nvSpPr>
          <p:cNvPr id="137" name="TextBox 136">
            <a:extLst>
              <a:ext uri="{FF2B5EF4-FFF2-40B4-BE49-F238E27FC236}">
                <a16:creationId xmlns:a16="http://schemas.microsoft.com/office/drawing/2014/main" id="{5DA68B43-2471-B221-02D8-20E6FEC419AD}"/>
              </a:ext>
            </a:extLst>
          </p:cNvPr>
          <p:cNvSpPr txBox="1"/>
          <p:nvPr/>
        </p:nvSpPr>
        <p:spPr>
          <a:xfrm>
            <a:off x="356196" y="971156"/>
            <a:ext cx="2388973" cy="400110"/>
          </a:xfrm>
          <a:prstGeom prst="rect">
            <a:avLst/>
          </a:prstGeom>
          <a:noFill/>
        </p:spPr>
        <p:txBody>
          <a:bodyPr wrap="square" rtlCol="0">
            <a:spAutoFit/>
          </a:bodyPr>
          <a:lstStyle/>
          <a:p>
            <a:pPr algn="r"/>
            <a:r>
              <a:rPr lang="en-US" sz="2000" dirty="0">
                <a:latin typeface="FRUTIGER LT 55 ROMAN" panose="02000503000000000000" pitchFamily="2" charset="0"/>
              </a:rPr>
              <a:t>DRX-Revolution</a:t>
            </a:r>
          </a:p>
        </p:txBody>
      </p:sp>
      <p:sp>
        <p:nvSpPr>
          <p:cNvPr id="181" name="Subtitle New Features">
            <a:extLst>
              <a:ext uri="{FF2B5EF4-FFF2-40B4-BE49-F238E27FC236}">
                <a16:creationId xmlns:a16="http://schemas.microsoft.com/office/drawing/2014/main" id="{3B8877E5-2537-FB21-8E8C-27772CAD53C8}"/>
              </a:ext>
            </a:extLst>
          </p:cNvPr>
          <p:cNvSpPr txBox="1"/>
          <p:nvPr/>
        </p:nvSpPr>
        <p:spPr>
          <a:xfrm>
            <a:off x="13244422" y="1476727"/>
            <a:ext cx="2293149" cy="400110"/>
          </a:xfrm>
          <a:prstGeom prst="rect">
            <a:avLst/>
          </a:prstGeom>
          <a:noFill/>
        </p:spPr>
        <p:txBody>
          <a:bodyPr wrap="square" rtlCol="0">
            <a:spAutoFit/>
          </a:bodyPr>
          <a:lstStyle/>
          <a:p>
            <a:pPr algn="ctr"/>
            <a:r>
              <a:rPr lang="es-MX" sz="2000" dirty="0">
                <a:solidFill>
                  <a:srgbClr val="F47F26"/>
                </a:solidFill>
                <a:latin typeface="FRUTIGER LT 45 LIGHT" panose="02000503000000000000" pitchFamily="2" charset="0"/>
              </a:rPr>
              <a:t>Nuevas Mejoras</a:t>
            </a:r>
          </a:p>
        </p:txBody>
      </p:sp>
      <p:sp>
        <p:nvSpPr>
          <p:cNvPr id="182" name="Features 1">
            <a:hlinkClick r:id="rId7" action="ppaction://hlinksldjump"/>
            <a:extLst>
              <a:ext uri="{FF2B5EF4-FFF2-40B4-BE49-F238E27FC236}">
                <a16:creationId xmlns:a16="http://schemas.microsoft.com/office/drawing/2014/main" id="{55E40E68-E76D-472D-5672-973C7F46CA5C}"/>
              </a:ext>
            </a:extLst>
          </p:cNvPr>
          <p:cNvSpPr txBox="1"/>
          <p:nvPr/>
        </p:nvSpPr>
        <p:spPr>
          <a:xfrm>
            <a:off x="4758" y="2252793"/>
            <a:ext cx="3594988" cy="369332"/>
          </a:xfrm>
          <a:prstGeom prst="rect">
            <a:avLst/>
          </a:prstGeom>
          <a:solidFill>
            <a:srgbClr val="F47F26"/>
          </a:solidFill>
          <a:ln>
            <a:noFill/>
          </a:ln>
        </p:spPr>
        <p:txBody>
          <a:bodyPr wrap="square" rtlCol="0">
            <a:spAutoFit/>
          </a:bodyPr>
          <a:lstStyle/>
          <a:p>
            <a:pPr algn="r"/>
            <a:r>
              <a:rPr lang="es-ES" sz="1800" dirty="0">
                <a:solidFill>
                  <a:schemeClr val="bg1"/>
                </a:solidFill>
                <a:latin typeface="FRUTIGER LT 45 LIGHT" panose="02000503000000000000" pitchFamily="2" charset="0"/>
              </a:rPr>
              <a:t>Manejo desde el Cabezal del Tubo</a:t>
            </a:r>
            <a:endParaRPr lang="en-MX" sz="1800" dirty="0">
              <a:solidFill>
                <a:schemeClr val="bg1"/>
              </a:solidFill>
              <a:latin typeface="FRUTIGER LT 45 LIGHT" panose="02000503000000000000" pitchFamily="2" charset="0"/>
            </a:endParaRPr>
          </a:p>
        </p:txBody>
      </p:sp>
      <p:sp>
        <p:nvSpPr>
          <p:cNvPr id="183" name="Feature 2">
            <a:hlinkClick r:id="rId8" action="ppaction://hlinksldjump"/>
            <a:extLst>
              <a:ext uri="{FF2B5EF4-FFF2-40B4-BE49-F238E27FC236}">
                <a16:creationId xmlns:a16="http://schemas.microsoft.com/office/drawing/2014/main" id="{6C59C04D-DBA2-52A6-D082-115DDF912CCE}"/>
              </a:ext>
            </a:extLst>
          </p:cNvPr>
          <p:cNvSpPr txBox="1"/>
          <p:nvPr/>
        </p:nvSpPr>
        <p:spPr>
          <a:xfrm>
            <a:off x="4758" y="2668984"/>
            <a:ext cx="3594988" cy="369332"/>
          </a:xfrm>
          <a:prstGeom prst="rect">
            <a:avLst/>
          </a:prstGeom>
          <a:solidFill>
            <a:srgbClr val="F47F26"/>
          </a:solidFill>
          <a:ln>
            <a:noFill/>
          </a:ln>
        </p:spPr>
        <p:txBody>
          <a:bodyPr wrap="square" rtlCol="0">
            <a:spAutoFit/>
          </a:bodyPr>
          <a:lstStyle/>
          <a:p>
            <a:pPr algn="r"/>
            <a:r>
              <a:rPr lang="es-MX">
                <a:solidFill>
                  <a:schemeClr val="bg1"/>
                </a:solidFill>
                <a:latin typeface="FRUTIGER LT 45 LIGHT" panose="02000503000000000000" pitchFamily="2" charset="0"/>
              </a:rPr>
              <a:t>Flujo de Trabajo</a:t>
            </a:r>
            <a:endParaRPr lang="en-MX">
              <a:solidFill>
                <a:schemeClr val="bg1"/>
              </a:solidFill>
              <a:latin typeface="FRUTIGER LT 45 LIGHT" panose="02000503000000000000" pitchFamily="2" charset="0"/>
            </a:endParaRPr>
          </a:p>
        </p:txBody>
      </p:sp>
      <p:sp>
        <p:nvSpPr>
          <p:cNvPr id="184" name="Feature 3">
            <a:hlinkClick r:id="rId9" action="ppaction://hlinksldjump"/>
            <a:extLst>
              <a:ext uri="{FF2B5EF4-FFF2-40B4-BE49-F238E27FC236}">
                <a16:creationId xmlns:a16="http://schemas.microsoft.com/office/drawing/2014/main" id="{C22D1E55-3C49-032F-B65D-2647A86A2BB6}"/>
              </a:ext>
            </a:extLst>
          </p:cNvPr>
          <p:cNvSpPr txBox="1"/>
          <p:nvPr/>
        </p:nvSpPr>
        <p:spPr>
          <a:xfrm>
            <a:off x="4758" y="3338093"/>
            <a:ext cx="3594988" cy="369332"/>
          </a:xfrm>
          <a:prstGeom prst="rect">
            <a:avLst/>
          </a:prstGeom>
          <a:solidFill>
            <a:srgbClr val="F47F26"/>
          </a:solidFill>
          <a:ln>
            <a:noFill/>
          </a:ln>
        </p:spPr>
        <p:txBody>
          <a:bodyPr wrap="square" rtlCol="0">
            <a:spAutoFit/>
          </a:bodyPr>
          <a:lstStyle/>
          <a:p>
            <a:pPr algn="r"/>
            <a:r>
              <a:rPr lang="es-ES">
                <a:solidFill>
                  <a:schemeClr val="bg1"/>
                </a:solidFill>
                <a:latin typeface="FRUTIGER LT 45 LIGHT" panose="02000503000000000000" pitchFamily="2" charset="0"/>
              </a:rPr>
              <a:t>DRX-</a:t>
            </a:r>
            <a:r>
              <a:rPr lang="es-ES" err="1">
                <a:solidFill>
                  <a:schemeClr val="bg1"/>
                </a:solidFill>
                <a:latin typeface="FRUTIGER LT 45 LIGHT" panose="02000503000000000000" pitchFamily="2" charset="0"/>
              </a:rPr>
              <a:t>Revolution</a:t>
            </a:r>
            <a:r>
              <a:rPr lang="es-ES">
                <a:solidFill>
                  <a:schemeClr val="bg1"/>
                </a:solidFill>
                <a:latin typeface="FRUTIGER LT 45 LIGHT" panose="02000503000000000000" pitchFamily="2" charset="0"/>
              </a:rPr>
              <a:t> con DRX-LC</a:t>
            </a:r>
            <a:endParaRPr lang="en-MX">
              <a:solidFill>
                <a:schemeClr val="bg1"/>
              </a:solidFill>
              <a:latin typeface="FRUTIGER LT 45 LIGHT" panose="02000503000000000000" pitchFamily="2" charset="0"/>
            </a:endParaRPr>
          </a:p>
        </p:txBody>
      </p:sp>
      <p:sp>
        <p:nvSpPr>
          <p:cNvPr id="185" name="Feature 4">
            <a:hlinkClick r:id="rId10" action="ppaction://hlinksldjump"/>
            <a:extLst>
              <a:ext uri="{FF2B5EF4-FFF2-40B4-BE49-F238E27FC236}">
                <a16:creationId xmlns:a16="http://schemas.microsoft.com/office/drawing/2014/main" id="{4452A45F-C68B-1057-2A8E-4957B93CB86D}"/>
              </a:ext>
            </a:extLst>
          </p:cNvPr>
          <p:cNvSpPr txBox="1"/>
          <p:nvPr/>
        </p:nvSpPr>
        <p:spPr>
          <a:xfrm>
            <a:off x="4758" y="4026969"/>
            <a:ext cx="3594988" cy="369332"/>
          </a:xfrm>
          <a:prstGeom prst="rect">
            <a:avLst/>
          </a:prstGeom>
          <a:solidFill>
            <a:srgbClr val="F8A633"/>
          </a:solidFill>
          <a:ln>
            <a:noFill/>
          </a:ln>
        </p:spPr>
        <p:txBody>
          <a:bodyPr wrap="square" rtlCol="0">
            <a:spAutoFit/>
          </a:bodyPr>
          <a:lstStyle/>
          <a:p>
            <a:pPr algn="r"/>
            <a:r>
              <a:rPr lang="es-ES">
                <a:solidFill>
                  <a:schemeClr val="bg1"/>
                </a:solidFill>
                <a:latin typeface="FRUTIGER LT 45 LIGHT" panose="02000503000000000000" pitchFamily="2" charset="0"/>
              </a:rPr>
              <a:t>EVP Plus</a:t>
            </a:r>
            <a:endParaRPr lang="en-MX">
              <a:solidFill>
                <a:schemeClr val="bg1"/>
              </a:solidFill>
              <a:latin typeface="FRUTIGER LT 45 LIGHT" panose="02000503000000000000" pitchFamily="2" charset="0"/>
            </a:endParaRPr>
          </a:p>
        </p:txBody>
      </p:sp>
      <p:sp>
        <p:nvSpPr>
          <p:cNvPr id="186" name="Feature 5">
            <a:hlinkClick r:id="rId11" action="ppaction://hlinksldjump"/>
            <a:extLst>
              <a:ext uri="{FF2B5EF4-FFF2-40B4-BE49-F238E27FC236}">
                <a16:creationId xmlns:a16="http://schemas.microsoft.com/office/drawing/2014/main" id="{54D76BF1-F21F-1127-A58B-E2F5F11E9AFC}"/>
              </a:ext>
            </a:extLst>
          </p:cNvPr>
          <p:cNvSpPr txBox="1"/>
          <p:nvPr/>
        </p:nvSpPr>
        <p:spPr>
          <a:xfrm>
            <a:off x="4758" y="4443160"/>
            <a:ext cx="3594988" cy="369332"/>
          </a:xfrm>
          <a:prstGeom prst="rect">
            <a:avLst/>
          </a:prstGeom>
          <a:solidFill>
            <a:srgbClr val="F8A633"/>
          </a:solidFill>
          <a:ln>
            <a:noFill/>
          </a:ln>
        </p:spPr>
        <p:txBody>
          <a:bodyPr wrap="square" rtlCol="0">
            <a:spAutoFit/>
          </a:bodyPr>
          <a:lstStyle/>
          <a:p>
            <a:pPr algn="r"/>
            <a:r>
              <a:rPr lang="es-ES" err="1">
                <a:solidFill>
                  <a:schemeClr val="bg1"/>
                </a:solidFill>
                <a:latin typeface="FRUTIGER LT 45 LIGHT" panose="02000503000000000000" pitchFamily="2" charset="0"/>
              </a:rPr>
              <a:t>Bone</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Suppression</a:t>
            </a:r>
            <a:endParaRPr lang="en-MX">
              <a:solidFill>
                <a:schemeClr val="bg1"/>
              </a:solidFill>
              <a:latin typeface="FRUTIGER LT 45 LIGHT" panose="02000503000000000000" pitchFamily="2" charset="0"/>
            </a:endParaRPr>
          </a:p>
        </p:txBody>
      </p:sp>
      <p:sp>
        <p:nvSpPr>
          <p:cNvPr id="187" name="Feature 6">
            <a:hlinkClick r:id="rId12" action="ppaction://hlinksldjump"/>
            <a:extLst>
              <a:ext uri="{FF2B5EF4-FFF2-40B4-BE49-F238E27FC236}">
                <a16:creationId xmlns:a16="http://schemas.microsoft.com/office/drawing/2014/main" id="{CC86A84F-739E-5FD3-8A2D-55A43998CC8E}"/>
              </a:ext>
            </a:extLst>
          </p:cNvPr>
          <p:cNvSpPr txBox="1"/>
          <p:nvPr/>
        </p:nvSpPr>
        <p:spPr>
          <a:xfrm>
            <a:off x="4758" y="4859351"/>
            <a:ext cx="3594988" cy="369332"/>
          </a:xfrm>
          <a:prstGeom prst="rect">
            <a:avLst/>
          </a:prstGeom>
          <a:solidFill>
            <a:srgbClr val="F8A633"/>
          </a:solidFill>
          <a:ln>
            <a:noFill/>
          </a:ln>
        </p:spPr>
        <p:txBody>
          <a:bodyPr wrap="square" rtlCol="0">
            <a:spAutoFit/>
          </a:bodyPr>
          <a:lstStyle/>
          <a:p>
            <a:pPr algn="r"/>
            <a:r>
              <a:rPr lang="es-ES" err="1">
                <a:solidFill>
                  <a:schemeClr val="bg1"/>
                </a:solidFill>
                <a:latin typeface="FRUTIGER LT 45 LIGHT" panose="02000503000000000000" pitchFamily="2" charset="0"/>
              </a:rPr>
              <a:t>Tube</a:t>
            </a:r>
            <a:r>
              <a:rPr lang="es-ES">
                <a:solidFill>
                  <a:schemeClr val="bg1"/>
                </a:solidFill>
                <a:latin typeface="FRUTIGER LT 45 LIGHT" panose="02000503000000000000" pitchFamily="2" charset="0"/>
              </a:rPr>
              <a:t> and Line </a:t>
            </a:r>
            <a:r>
              <a:rPr lang="es-ES" err="1">
                <a:solidFill>
                  <a:schemeClr val="bg1"/>
                </a:solidFill>
                <a:latin typeface="FRUTIGER LT 45 LIGHT" panose="02000503000000000000" pitchFamily="2" charset="0"/>
              </a:rPr>
              <a:t>Enhancement</a:t>
            </a:r>
            <a:endParaRPr lang="en-MX">
              <a:solidFill>
                <a:schemeClr val="bg1"/>
              </a:solidFill>
              <a:latin typeface="FRUTIGER LT 45 LIGHT" panose="02000503000000000000" pitchFamily="2" charset="0"/>
            </a:endParaRPr>
          </a:p>
        </p:txBody>
      </p:sp>
      <p:sp>
        <p:nvSpPr>
          <p:cNvPr id="188" name="Feature 7">
            <a:hlinkClick r:id="rId13" action="ppaction://hlinksldjump"/>
            <a:extLst>
              <a:ext uri="{FF2B5EF4-FFF2-40B4-BE49-F238E27FC236}">
                <a16:creationId xmlns:a16="http://schemas.microsoft.com/office/drawing/2014/main" id="{7FDB7467-8FD2-F053-4855-271BA891DC4B}"/>
              </a:ext>
            </a:extLst>
          </p:cNvPr>
          <p:cNvSpPr txBox="1"/>
          <p:nvPr/>
        </p:nvSpPr>
        <p:spPr>
          <a:xfrm>
            <a:off x="4758" y="5275542"/>
            <a:ext cx="3594988" cy="369332"/>
          </a:xfrm>
          <a:prstGeom prst="rect">
            <a:avLst/>
          </a:prstGeom>
          <a:solidFill>
            <a:schemeClr val="bg1">
              <a:lumMod val="75000"/>
            </a:schemeClr>
          </a:solidFill>
          <a:ln>
            <a:noFill/>
          </a:ln>
        </p:spPr>
        <p:txBody>
          <a:bodyPr wrap="square" rtlCol="0">
            <a:spAutoFit/>
          </a:bodyPr>
          <a:lstStyle/>
          <a:p>
            <a:pPr algn="r"/>
            <a:r>
              <a:rPr lang="es-ES" dirty="0" err="1">
                <a:solidFill>
                  <a:schemeClr val="bg1"/>
                </a:solidFill>
                <a:latin typeface="FRUTIGER LT 45 LIGHT" panose="02000503000000000000" pitchFamily="2" charset="0"/>
              </a:rPr>
              <a:t>Pneumothorax</a:t>
            </a:r>
            <a:r>
              <a:rPr lang="es-ES" dirty="0">
                <a:solidFill>
                  <a:schemeClr val="bg1"/>
                </a:solidFill>
                <a:latin typeface="FRUTIGER LT 45 LIGHT" panose="02000503000000000000" pitchFamily="2" charset="0"/>
              </a:rPr>
              <a:t> </a:t>
            </a:r>
            <a:r>
              <a:rPr lang="es-ES" dirty="0" err="1">
                <a:solidFill>
                  <a:schemeClr val="bg1"/>
                </a:solidFill>
                <a:latin typeface="FRUTIGER LT 45 LIGHT" panose="02000503000000000000" pitchFamily="2" charset="0"/>
              </a:rPr>
              <a:t>Visualization</a:t>
            </a:r>
            <a:endParaRPr lang="en-MX" dirty="0">
              <a:solidFill>
                <a:schemeClr val="bg1"/>
              </a:solidFill>
              <a:latin typeface="FRUTIGER LT 45 LIGHT" panose="02000503000000000000" pitchFamily="2" charset="0"/>
            </a:endParaRPr>
          </a:p>
        </p:txBody>
      </p:sp>
      <p:sp>
        <p:nvSpPr>
          <p:cNvPr id="189" name="Feature 8">
            <a:hlinkClick r:id="rId14" action="ppaction://hlinksldjump"/>
            <a:extLst>
              <a:ext uri="{FF2B5EF4-FFF2-40B4-BE49-F238E27FC236}">
                <a16:creationId xmlns:a16="http://schemas.microsoft.com/office/drawing/2014/main" id="{48440DD0-43C4-ED8C-E9FD-E7A216C84760}"/>
              </a:ext>
            </a:extLst>
          </p:cNvPr>
          <p:cNvSpPr txBox="1"/>
          <p:nvPr/>
        </p:nvSpPr>
        <p:spPr>
          <a:xfrm>
            <a:off x="4758" y="5691733"/>
            <a:ext cx="3594988" cy="369332"/>
          </a:xfrm>
          <a:prstGeom prst="rect">
            <a:avLst/>
          </a:prstGeom>
          <a:solidFill>
            <a:srgbClr val="F8A633"/>
          </a:solidFill>
          <a:ln>
            <a:noFill/>
          </a:ln>
        </p:spPr>
        <p:txBody>
          <a:bodyPr wrap="square" rtlCol="0">
            <a:spAutoFit/>
          </a:bodyPr>
          <a:lstStyle/>
          <a:p>
            <a:pPr algn="r"/>
            <a:r>
              <a:rPr lang="es-ES" err="1">
                <a:solidFill>
                  <a:schemeClr val="bg1"/>
                </a:solidFill>
                <a:latin typeface="FRUTIGER LT 45 LIGHT" panose="02000503000000000000" pitchFamily="2" charset="0"/>
              </a:rPr>
              <a:t>SmartGrid</a:t>
            </a:r>
            <a:endParaRPr lang="en-MX">
              <a:solidFill>
                <a:schemeClr val="bg1"/>
              </a:solidFill>
              <a:latin typeface="FRUTIGER LT 45 LIGHT" panose="02000503000000000000" pitchFamily="2" charset="0"/>
            </a:endParaRPr>
          </a:p>
        </p:txBody>
      </p:sp>
      <p:sp>
        <p:nvSpPr>
          <p:cNvPr id="190" name="TextBox 189">
            <a:extLst>
              <a:ext uri="{FF2B5EF4-FFF2-40B4-BE49-F238E27FC236}">
                <a16:creationId xmlns:a16="http://schemas.microsoft.com/office/drawing/2014/main" id="{0D4F6450-95B3-7561-EAD2-C605F8E37CF7}"/>
              </a:ext>
            </a:extLst>
          </p:cNvPr>
          <p:cNvSpPr txBox="1"/>
          <p:nvPr/>
        </p:nvSpPr>
        <p:spPr>
          <a:xfrm>
            <a:off x="2105408" y="3766904"/>
            <a:ext cx="1494338" cy="276999"/>
          </a:xfrm>
          <a:prstGeom prst="rect">
            <a:avLst/>
          </a:prstGeom>
          <a:noFill/>
        </p:spPr>
        <p:txBody>
          <a:bodyPr wrap="square" rtlCol="0">
            <a:spAutoFit/>
          </a:bodyPr>
          <a:lstStyle/>
          <a:p>
            <a:pPr algn="r"/>
            <a:r>
              <a:rPr lang="en-MX" sz="1200" b="1" dirty="0">
                <a:latin typeface="FRUTIGER LT 45 LIGHT" panose="02000503000000000000" pitchFamily="2" charset="0"/>
              </a:rPr>
              <a:t>Software</a:t>
            </a:r>
          </a:p>
        </p:txBody>
      </p:sp>
      <p:sp>
        <p:nvSpPr>
          <p:cNvPr id="191" name="TextBox 190">
            <a:extLst>
              <a:ext uri="{FF2B5EF4-FFF2-40B4-BE49-F238E27FC236}">
                <a16:creationId xmlns:a16="http://schemas.microsoft.com/office/drawing/2014/main" id="{3CB2ACBD-7A19-9B4E-E104-4072AC38A287}"/>
              </a:ext>
            </a:extLst>
          </p:cNvPr>
          <p:cNvSpPr txBox="1"/>
          <p:nvPr/>
        </p:nvSpPr>
        <p:spPr>
          <a:xfrm>
            <a:off x="436993" y="3078028"/>
            <a:ext cx="3162753" cy="276999"/>
          </a:xfrm>
          <a:prstGeom prst="rect">
            <a:avLst/>
          </a:prstGeom>
          <a:noFill/>
        </p:spPr>
        <p:txBody>
          <a:bodyPr wrap="square" rtlCol="0">
            <a:spAutoFit/>
          </a:bodyPr>
          <a:lstStyle/>
          <a:p>
            <a:pPr algn="r"/>
            <a:r>
              <a:rPr lang="es-MX" sz="1200" b="1" dirty="0">
                <a:latin typeface="FRUTIGER LT 45 LIGHT" panose="02000503000000000000" pitchFamily="2" charset="0"/>
              </a:rPr>
              <a:t>Ve el DRX-Revolution en acción</a:t>
            </a:r>
            <a:endParaRPr lang="en-MX" sz="1200" b="1" dirty="0">
              <a:latin typeface="FRUTIGER LT 45 LIGHT" panose="02000503000000000000" pitchFamily="2" charset="0"/>
            </a:endParaRPr>
          </a:p>
        </p:txBody>
      </p:sp>
      <p:sp>
        <p:nvSpPr>
          <p:cNvPr id="192" name="Feature 8">
            <a:hlinkClick r:id="rId15" action="ppaction://hlinksldjump"/>
            <a:extLst>
              <a:ext uri="{FF2B5EF4-FFF2-40B4-BE49-F238E27FC236}">
                <a16:creationId xmlns:a16="http://schemas.microsoft.com/office/drawing/2014/main" id="{4A80B080-5466-4F44-2B22-C5CE7281317F}"/>
              </a:ext>
            </a:extLst>
          </p:cNvPr>
          <p:cNvSpPr txBox="1"/>
          <p:nvPr/>
        </p:nvSpPr>
        <p:spPr>
          <a:xfrm>
            <a:off x="4758" y="6107924"/>
            <a:ext cx="3594988" cy="369332"/>
          </a:xfrm>
          <a:prstGeom prst="rect">
            <a:avLst/>
          </a:prstGeom>
          <a:solidFill>
            <a:srgbClr val="F8A633"/>
          </a:solidFill>
          <a:ln>
            <a:noFill/>
          </a:ln>
        </p:spPr>
        <p:txBody>
          <a:bodyPr wrap="square" rtlCol="0">
            <a:spAutoFit/>
          </a:bodyPr>
          <a:lstStyle/>
          <a:p>
            <a:pPr algn="r"/>
            <a:r>
              <a:rPr lang="en-US">
                <a:solidFill>
                  <a:schemeClr val="bg1"/>
                </a:solidFill>
                <a:latin typeface="FRUTIGER LT 45 LIGHT" panose="02000503000000000000" pitchFamily="2" charset="0"/>
              </a:rPr>
              <a:t>Smart Noise Cancellation</a:t>
            </a:r>
          </a:p>
        </p:txBody>
      </p:sp>
      <p:sp>
        <p:nvSpPr>
          <p:cNvPr id="193" name="Features 1">
            <a:hlinkClick r:id="rId16" action="ppaction://hlinksldjump"/>
            <a:extLst>
              <a:ext uri="{FF2B5EF4-FFF2-40B4-BE49-F238E27FC236}">
                <a16:creationId xmlns:a16="http://schemas.microsoft.com/office/drawing/2014/main" id="{483AAEA7-BC3B-246C-7493-DB312BA2A48F}"/>
              </a:ext>
            </a:extLst>
          </p:cNvPr>
          <p:cNvSpPr txBox="1"/>
          <p:nvPr/>
        </p:nvSpPr>
        <p:spPr>
          <a:xfrm>
            <a:off x="4758" y="1839408"/>
            <a:ext cx="3594988" cy="369332"/>
          </a:xfrm>
          <a:prstGeom prst="rect">
            <a:avLst/>
          </a:prstGeom>
          <a:solidFill>
            <a:schemeClr val="accent2">
              <a:lumMod val="75000"/>
            </a:schemeClr>
          </a:solidFill>
          <a:ln>
            <a:noFill/>
          </a:ln>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Mejoras</a:t>
            </a:r>
            <a:endPar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sp>
        <p:nvSpPr>
          <p:cNvPr id="204" name="Thank you Title">
            <a:extLst>
              <a:ext uri="{FF2B5EF4-FFF2-40B4-BE49-F238E27FC236}">
                <a16:creationId xmlns:a16="http://schemas.microsoft.com/office/drawing/2014/main" id="{E9B26790-051E-C272-E277-7BD8C6253657}"/>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205" name="Why Us picture">
            <a:extLst>
              <a:ext uri="{FF2B5EF4-FFF2-40B4-BE49-F238E27FC236}">
                <a16:creationId xmlns:a16="http://schemas.microsoft.com/office/drawing/2014/main" id="{5B0ABBB2-73F1-9510-415E-F49DF06D82EB}"/>
              </a:ext>
            </a:extLst>
          </p:cNvPr>
          <p:cNvPicPr>
            <a:picLocks noChangeAspect="1"/>
          </p:cNvPicPr>
          <p:nvPr/>
        </p:nvPicPr>
        <p:blipFill>
          <a:blip r:embed="rId17"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206" name="Our Portafolio text box">
            <a:extLst>
              <a:ext uri="{FF2B5EF4-FFF2-40B4-BE49-F238E27FC236}">
                <a16:creationId xmlns:a16="http://schemas.microsoft.com/office/drawing/2014/main" id="{C794DB75-1A84-EA26-7A9F-8A10C0A4AD02}"/>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208" name="Medical Imaging Title">
            <a:extLst>
              <a:ext uri="{FF2B5EF4-FFF2-40B4-BE49-F238E27FC236}">
                <a16:creationId xmlns:a16="http://schemas.microsoft.com/office/drawing/2014/main" id="{EC98E329-1CB9-1857-52B8-9F5CF792E0EE}"/>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209" name="We Care Text">
            <a:extLst>
              <a:ext uri="{FF2B5EF4-FFF2-40B4-BE49-F238E27FC236}">
                <a16:creationId xmlns:a16="http://schemas.microsoft.com/office/drawing/2014/main" id="{F1BC5DFE-A2BA-B567-8A81-EFF663852A97}"/>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210" name="Thank you image">
            <a:extLst>
              <a:ext uri="{FF2B5EF4-FFF2-40B4-BE49-F238E27FC236}">
                <a16:creationId xmlns:a16="http://schemas.microsoft.com/office/drawing/2014/main" id="{963F45B0-1D86-32BB-AFF2-A94BEB77398E}"/>
              </a:ext>
            </a:extLst>
          </p:cNvPr>
          <p:cNvPicPr>
            <a:picLocks noChangeAspect="1"/>
          </p:cNvPicPr>
          <p:nvPr/>
        </p:nvPicPr>
        <p:blipFill>
          <a:blip r:embed="rId18"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211" name="PRINTING">
            <a:extLst>
              <a:ext uri="{FF2B5EF4-FFF2-40B4-BE49-F238E27FC236}">
                <a16:creationId xmlns:a16="http://schemas.microsoft.com/office/drawing/2014/main" id="{6E0BA876-5A6B-2717-F8B8-8C9AA85BC9E1}"/>
              </a:ext>
            </a:extLst>
          </p:cNvPr>
          <p:cNvGrpSpPr/>
          <p:nvPr/>
        </p:nvGrpSpPr>
        <p:grpSpPr>
          <a:xfrm>
            <a:off x="-4150933" y="4208655"/>
            <a:ext cx="2263350" cy="1982042"/>
            <a:chOff x="9691837" y="4522498"/>
            <a:chExt cx="2263350" cy="1982042"/>
          </a:xfrm>
        </p:grpSpPr>
        <p:sp>
          <p:nvSpPr>
            <p:cNvPr id="212" name="Rectangulo Printing">
              <a:hlinkClick r:id="rId19" action="ppaction://hlinksldjump"/>
              <a:extLst>
                <a:ext uri="{FF2B5EF4-FFF2-40B4-BE49-F238E27FC236}">
                  <a16:creationId xmlns:a16="http://schemas.microsoft.com/office/drawing/2014/main" id="{0B30E8EE-C433-2B89-3F65-98B440201DEA}"/>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13" name="TextBox Printing">
              <a:hlinkClick r:id="rId19" action="ppaction://hlinksldjump"/>
              <a:extLst>
                <a:ext uri="{FF2B5EF4-FFF2-40B4-BE49-F238E27FC236}">
                  <a16:creationId xmlns:a16="http://schemas.microsoft.com/office/drawing/2014/main" id="{F193CFD6-21D5-88B9-B013-60A91E4FD386}"/>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214" name="Prodcut image 5950">
              <a:hlinkClick r:id="rId19" action="ppaction://hlinksldjump"/>
              <a:extLst>
                <a:ext uri="{FF2B5EF4-FFF2-40B4-BE49-F238E27FC236}">
                  <a16:creationId xmlns:a16="http://schemas.microsoft.com/office/drawing/2014/main" id="{37C8F5EA-C95A-BA98-F347-554D5084E80E}"/>
                </a:ext>
              </a:extLst>
            </p:cNvPr>
            <p:cNvPicPr>
              <a:picLocks noChangeAspect="1" noChangeArrowheads="1"/>
            </p:cNvPicPr>
            <p:nvPr/>
          </p:nvPicPr>
          <p:blipFill>
            <a:blip r:embed="rId20"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215" name="Vita Flex">
              <a:hlinkClick r:id="rId19" action="ppaction://hlinksldjump"/>
              <a:extLst>
                <a:ext uri="{FF2B5EF4-FFF2-40B4-BE49-F238E27FC236}">
                  <a16:creationId xmlns:a16="http://schemas.microsoft.com/office/drawing/2014/main" id="{F25A600B-5056-8D7A-2912-DE8C2D8A9071}"/>
                </a:ext>
              </a:extLst>
            </p:cNvPr>
            <p:cNvPicPr>
              <a:picLocks noChangeAspect="1"/>
            </p:cNvPicPr>
            <p:nvPr/>
          </p:nvPicPr>
          <p:blipFill>
            <a:blip r:embed="rId21"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220" name="RISE">
            <a:extLst>
              <a:ext uri="{FF2B5EF4-FFF2-40B4-BE49-F238E27FC236}">
                <a16:creationId xmlns:a16="http://schemas.microsoft.com/office/drawing/2014/main" id="{A818C3B2-AD61-4B20-4A36-5EE6090D8425}"/>
              </a:ext>
            </a:extLst>
          </p:cNvPr>
          <p:cNvGrpSpPr/>
          <p:nvPr/>
        </p:nvGrpSpPr>
        <p:grpSpPr>
          <a:xfrm>
            <a:off x="-11285110" y="4208655"/>
            <a:ext cx="2042338" cy="1982042"/>
            <a:chOff x="3870208" y="4306822"/>
            <a:chExt cx="2042338" cy="1982042"/>
          </a:xfrm>
        </p:grpSpPr>
        <p:grpSp>
          <p:nvGrpSpPr>
            <p:cNvPr id="221" name="RISE">
              <a:extLst>
                <a:ext uri="{FF2B5EF4-FFF2-40B4-BE49-F238E27FC236}">
                  <a16:creationId xmlns:a16="http://schemas.microsoft.com/office/drawing/2014/main" id="{76F898FF-AB3D-C21B-9C27-4D292A58E6E1}"/>
                </a:ext>
              </a:extLst>
            </p:cNvPr>
            <p:cNvGrpSpPr/>
            <p:nvPr/>
          </p:nvGrpSpPr>
          <p:grpSpPr>
            <a:xfrm>
              <a:off x="3870208" y="4306822"/>
              <a:ext cx="2042338" cy="1982042"/>
              <a:chOff x="2933238" y="4372963"/>
              <a:chExt cx="2042338" cy="1982042"/>
            </a:xfrm>
          </p:grpSpPr>
          <p:sp>
            <p:nvSpPr>
              <p:cNvPr id="223" name="Rectangulo Rise">
                <a:hlinkClick r:id="rId22" action="ppaction://hlinksldjump"/>
                <a:extLst>
                  <a:ext uri="{FF2B5EF4-FFF2-40B4-BE49-F238E27FC236}">
                    <a16:creationId xmlns:a16="http://schemas.microsoft.com/office/drawing/2014/main" id="{5FDE235D-6FFF-3738-538C-0E2310BB22BF}"/>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24" name="TextBox Rise">
                <a:hlinkClick r:id="rId22" action="ppaction://hlinksldjump"/>
                <a:extLst>
                  <a:ext uri="{FF2B5EF4-FFF2-40B4-BE49-F238E27FC236}">
                    <a16:creationId xmlns:a16="http://schemas.microsoft.com/office/drawing/2014/main" id="{D96EBB8D-A597-ABF3-8259-DE5F9EE4D314}"/>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222" name="Picture 221">
              <a:hlinkClick r:id="rId22" action="ppaction://hlinksldjump"/>
              <a:extLst>
                <a:ext uri="{FF2B5EF4-FFF2-40B4-BE49-F238E27FC236}">
                  <a16:creationId xmlns:a16="http://schemas.microsoft.com/office/drawing/2014/main" id="{97B2832D-FF76-B855-4143-BA51EFCABCB2}"/>
                </a:ext>
              </a:extLst>
            </p:cNvPr>
            <p:cNvPicPr>
              <a:picLocks noChangeAspect="1"/>
            </p:cNvPicPr>
            <p:nvPr/>
          </p:nvPicPr>
          <p:blipFill>
            <a:blip r:embed="rId23"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225" name="REVOLUTION">
            <a:extLst>
              <a:ext uri="{FF2B5EF4-FFF2-40B4-BE49-F238E27FC236}">
                <a16:creationId xmlns:a16="http://schemas.microsoft.com/office/drawing/2014/main" id="{209A4785-44E4-A998-0D11-0531C9FD1688}"/>
              </a:ext>
            </a:extLst>
          </p:cNvPr>
          <p:cNvGrpSpPr/>
          <p:nvPr/>
        </p:nvGrpSpPr>
        <p:grpSpPr>
          <a:xfrm>
            <a:off x="-14975241" y="4203612"/>
            <a:ext cx="2062983" cy="1992129"/>
            <a:chOff x="612262" y="4383050"/>
            <a:chExt cx="2062983" cy="1992129"/>
          </a:xfrm>
        </p:grpSpPr>
        <p:sp>
          <p:nvSpPr>
            <p:cNvPr id="226" name="Rectangulo Revolution">
              <a:hlinkClick r:id="rId24" action="ppaction://hlinksldjump"/>
              <a:extLst>
                <a:ext uri="{FF2B5EF4-FFF2-40B4-BE49-F238E27FC236}">
                  <a16:creationId xmlns:a16="http://schemas.microsoft.com/office/drawing/2014/main" id="{0EC659D4-455F-A767-3BE8-928E72B03807}"/>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227" name="Prodcut image Revolution">
              <a:hlinkClick r:id="rId24" action="ppaction://hlinksldjump"/>
              <a:extLst>
                <a:ext uri="{FF2B5EF4-FFF2-40B4-BE49-F238E27FC236}">
                  <a16:creationId xmlns:a16="http://schemas.microsoft.com/office/drawing/2014/main" id="{2D8B371E-BABB-95E8-0C61-AFEE094F5F64}"/>
                </a:ext>
              </a:extLst>
            </p:cNvPr>
            <p:cNvPicPr>
              <a:picLocks noChangeAspect="1"/>
            </p:cNvPicPr>
            <p:nvPr/>
          </p:nvPicPr>
          <p:blipFill>
            <a:blip r:embed="rId25"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228" name="TextBox Revolution">
              <a:hlinkClick r:id="rId24" action="ppaction://hlinksldjump"/>
              <a:extLst>
                <a:ext uri="{FF2B5EF4-FFF2-40B4-BE49-F238E27FC236}">
                  <a16:creationId xmlns:a16="http://schemas.microsoft.com/office/drawing/2014/main" id="{75112C49-6C3D-F9D9-490E-AFC7C404368E}"/>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229" name="EXCEL">
            <a:extLst>
              <a:ext uri="{FF2B5EF4-FFF2-40B4-BE49-F238E27FC236}">
                <a16:creationId xmlns:a16="http://schemas.microsoft.com/office/drawing/2014/main" id="{9037A996-B6E5-5A35-4880-5339EA09EA58}"/>
              </a:ext>
            </a:extLst>
          </p:cNvPr>
          <p:cNvGrpSpPr/>
          <p:nvPr/>
        </p:nvGrpSpPr>
        <p:grpSpPr>
          <a:xfrm>
            <a:off x="26541013" y="1885505"/>
            <a:ext cx="2057103" cy="1982042"/>
            <a:chOff x="9706418" y="2036246"/>
            <a:chExt cx="2057103" cy="1982042"/>
          </a:xfrm>
        </p:grpSpPr>
        <p:sp>
          <p:nvSpPr>
            <p:cNvPr id="230" name="Rectangulo Excel">
              <a:hlinkClick r:id="rId26" action="ppaction://hlinksldjump"/>
              <a:extLst>
                <a:ext uri="{FF2B5EF4-FFF2-40B4-BE49-F238E27FC236}">
                  <a16:creationId xmlns:a16="http://schemas.microsoft.com/office/drawing/2014/main" id="{75644482-C3E8-1652-5190-81341FC98CE1}"/>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31" name="TextBox Excel">
              <a:hlinkClick r:id="rId26" action="ppaction://hlinksldjump"/>
              <a:extLst>
                <a:ext uri="{FF2B5EF4-FFF2-40B4-BE49-F238E27FC236}">
                  <a16:creationId xmlns:a16="http://schemas.microsoft.com/office/drawing/2014/main" id="{DD410388-C536-D7CA-9CA1-F0DBB86FE678}"/>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232" name="Product image Excel">
              <a:hlinkClick r:id="rId26" action="ppaction://hlinksldjump"/>
              <a:extLst>
                <a:ext uri="{FF2B5EF4-FFF2-40B4-BE49-F238E27FC236}">
                  <a16:creationId xmlns:a16="http://schemas.microsoft.com/office/drawing/2014/main" id="{6D31F19B-0DF5-F4B8-D8A0-7E5BFF121CA2}"/>
                </a:ext>
              </a:extLst>
            </p:cNvPr>
            <p:cNvPicPr>
              <a:picLocks noChangeAspect="1"/>
            </p:cNvPicPr>
            <p:nvPr/>
          </p:nvPicPr>
          <p:blipFill>
            <a:blip r:embed="rId27"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233" name="COMPAS OTC">
            <a:extLst>
              <a:ext uri="{FF2B5EF4-FFF2-40B4-BE49-F238E27FC236}">
                <a16:creationId xmlns:a16="http://schemas.microsoft.com/office/drawing/2014/main" id="{08F22794-E628-AFF5-CE70-18C536056794}"/>
              </a:ext>
            </a:extLst>
          </p:cNvPr>
          <p:cNvGrpSpPr/>
          <p:nvPr/>
        </p:nvGrpSpPr>
        <p:grpSpPr>
          <a:xfrm>
            <a:off x="22389051" y="1885505"/>
            <a:ext cx="2042338" cy="1982042"/>
            <a:chOff x="5078285" y="2036246"/>
            <a:chExt cx="2042338" cy="1982042"/>
          </a:xfrm>
        </p:grpSpPr>
        <p:sp>
          <p:nvSpPr>
            <p:cNvPr id="234" name="Rectangulo Compas OTC">
              <a:hlinkClick r:id="rId28" action="ppaction://hlinksldjump"/>
              <a:extLst>
                <a:ext uri="{FF2B5EF4-FFF2-40B4-BE49-F238E27FC236}">
                  <a16:creationId xmlns:a16="http://schemas.microsoft.com/office/drawing/2014/main" id="{FA0BFCD1-57D9-5CA3-A661-9C6D4E7CA75D}"/>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35" name="TextBox Compass OTC">
              <a:hlinkClick r:id="rId28" action="ppaction://hlinksldjump"/>
              <a:extLst>
                <a:ext uri="{FF2B5EF4-FFF2-40B4-BE49-F238E27FC236}">
                  <a16:creationId xmlns:a16="http://schemas.microsoft.com/office/drawing/2014/main" id="{D5724993-926B-C176-B6B7-69A6A2A41105}"/>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236" name="Product image Compass OTC">
              <a:hlinkClick r:id="rId28" action="ppaction://hlinksldjump"/>
              <a:extLst>
                <a:ext uri="{FF2B5EF4-FFF2-40B4-BE49-F238E27FC236}">
                  <a16:creationId xmlns:a16="http://schemas.microsoft.com/office/drawing/2014/main" id="{344BE2E5-4DE0-E00D-76C9-A2D3090663AB}"/>
                </a:ext>
              </a:extLst>
            </p:cNvPr>
            <p:cNvPicPr>
              <a:picLocks noChangeAspect="1"/>
            </p:cNvPicPr>
            <p:nvPr/>
          </p:nvPicPr>
          <p:blipFill rotWithShape="1">
            <a:blip r:embed="rId29"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237" name="COMPASS FMT">
            <a:extLst>
              <a:ext uri="{FF2B5EF4-FFF2-40B4-BE49-F238E27FC236}">
                <a16:creationId xmlns:a16="http://schemas.microsoft.com/office/drawing/2014/main" id="{66695D0D-A96A-9A9E-E5FB-5906DBAF89B7}"/>
              </a:ext>
            </a:extLst>
          </p:cNvPr>
          <p:cNvGrpSpPr/>
          <p:nvPr/>
        </p:nvGrpSpPr>
        <p:grpSpPr>
          <a:xfrm>
            <a:off x="18200403" y="1885505"/>
            <a:ext cx="2042338" cy="1982042"/>
            <a:chOff x="2774521" y="2046333"/>
            <a:chExt cx="2042338" cy="1982042"/>
          </a:xfrm>
        </p:grpSpPr>
        <p:grpSp>
          <p:nvGrpSpPr>
            <p:cNvPr id="238" name="Group 237">
              <a:extLst>
                <a:ext uri="{FF2B5EF4-FFF2-40B4-BE49-F238E27FC236}">
                  <a16:creationId xmlns:a16="http://schemas.microsoft.com/office/drawing/2014/main" id="{509772D5-4A65-308B-49CA-EF78ECFC63E7}"/>
                </a:ext>
              </a:extLst>
            </p:cNvPr>
            <p:cNvGrpSpPr/>
            <p:nvPr/>
          </p:nvGrpSpPr>
          <p:grpSpPr>
            <a:xfrm>
              <a:off x="2774521" y="2046333"/>
              <a:ext cx="2042338" cy="1982042"/>
              <a:chOff x="2774521" y="2046333"/>
              <a:chExt cx="2042338" cy="1982042"/>
            </a:xfrm>
          </p:grpSpPr>
          <p:sp>
            <p:nvSpPr>
              <p:cNvPr id="240" name="Rectangulo Horizon">
                <a:hlinkClick r:id="rId30" action="ppaction://hlinksldjump"/>
                <a:extLst>
                  <a:ext uri="{FF2B5EF4-FFF2-40B4-BE49-F238E27FC236}">
                    <a16:creationId xmlns:a16="http://schemas.microsoft.com/office/drawing/2014/main" id="{2E5A64FD-A82F-DC53-6287-3E52708A030F}"/>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41" name="TextBox Compass FMT">
                <a:hlinkClick r:id="rId30" action="ppaction://hlinksldjump"/>
                <a:extLst>
                  <a:ext uri="{FF2B5EF4-FFF2-40B4-BE49-F238E27FC236}">
                    <a16:creationId xmlns:a16="http://schemas.microsoft.com/office/drawing/2014/main" id="{89E1D5C7-9E95-DEF9-A89E-EBFBD4919DEB}"/>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239" name="Picture 238">
              <a:hlinkClick r:id="rId30" action="ppaction://hlinksldjump"/>
              <a:extLst>
                <a:ext uri="{FF2B5EF4-FFF2-40B4-BE49-F238E27FC236}">
                  <a16:creationId xmlns:a16="http://schemas.microsoft.com/office/drawing/2014/main" id="{1985C257-F23B-5EC2-F678-A10595B709AC}"/>
                </a:ext>
              </a:extLst>
            </p:cNvPr>
            <p:cNvPicPr>
              <a:picLocks noChangeAspect="1"/>
            </p:cNvPicPr>
            <p:nvPr/>
          </p:nvPicPr>
          <p:blipFill rotWithShape="1">
            <a:blip r:embed="rId31"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242" name="HORIZON">
            <a:extLst>
              <a:ext uri="{FF2B5EF4-FFF2-40B4-BE49-F238E27FC236}">
                <a16:creationId xmlns:a16="http://schemas.microsoft.com/office/drawing/2014/main" id="{D791ABA9-8174-B559-E7BF-97EE33AE1F20}"/>
              </a:ext>
            </a:extLst>
          </p:cNvPr>
          <p:cNvGrpSpPr/>
          <p:nvPr/>
        </p:nvGrpSpPr>
        <p:grpSpPr>
          <a:xfrm>
            <a:off x="14110573" y="1885505"/>
            <a:ext cx="2062983" cy="1982042"/>
            <a:chOff x="443243" y="2046333"/>
            <a:chExt cx="2062983" cy="1982042"/>
          </a:xfrm>
        </p:grpSpPr>
        <p:sp>
          <p:nvSpPr>
            <p:cNvPr id="243" name="Rectangulo Horizon">
              <a:hlinkClick r:id="rId32" action="ppaction://hlinksldjump"/>
              <a:extLst>
                <a:ext uri="{FF2B5EF4-FFF2-40B4-BE49-F238E27FC236}">
                  <a16:creationId xmlns:a16="http://schemas.microsoft.com/office/drawing/2014/main" id="{CC62F01E-FE0E-A461-46E4-300E86445543}"/>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44" name="TextBox Horizon">
              <a:hlinkClick r:id="rId32" action="ppaction://hlinksldjump"/>
              <a:extLst>
                <a:ext uri="{FF2B5EF4-FFF2-40B4-BE49-F238E27FC236}">
                  <a16:creationId xmlns:a16="http://schemas.microsoft.com/office/drawing/2014/main" id="{253435B3-F0EB-A6C9-763C-E94F636977DD}"/>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245" name="Product image Horizon">
              <a:hlinkClick r:id="rId32" action="ppaction://hlinksldjump"/>
              <a:extLst>
                <a:ext uri="{FF2B5EF4-FFF2-40B4-BE49-F238E27FC236}">
                  <a16:creationId xmlns:a16="http://schemas.microsoft.com/office/drawing/2014/main" id="{086D17EE-6F68-6794-F04D-FFE0AACAB601}"/>
                </a:ext>
              </a:extLst>
            </p:cNvPr>
            <p:cNvPicPr>
              <a:picLocks noChangeAspect="1"/>
            </p:cNvPicPr>
            <p:nvPr/>
          </p:nvPicPr>
          <p:blipFill rotWithShape="1">
            <a:blip r:embed="rId33"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grpSp>
        <p:nvGrpSpPr>
          <p:cNvPr id="246" name="Tech Specs Height">
            <a:extLst>
              <a:ext uri="{FF2B5EF4-FFF2-40B4-BE49-F238E27FC236}">
                <a16:creationId xmlns:a16="http://schemas.microsoft.com/office/drawing/2014/main" id="{94A3AEE9-8F73-F46F-8A4D-FAB65E5ECB00}"/>
              </a:ext>
            </a:extLst>
          </p:cNvPr>
          <p:cNvGrpSpPr/>
          <p:nvPr/>
        </p:nvGrpSpPr>
        <p:grpSpPr>
          <a:xfrm>
            <a:off x="-5313684" y="2332673"/>
            <a:ext cx="3897673" cy="338554"/>
            <a:chOff x="-20593" y="2332673"/>
            <a:chExt cx="3897673" cy="338554"/>
          </a:xfrm>
        </p:grpSpPr>
        <p:sp>
          <p:nvSpPr>
            <p:cNvPr id="247" name="TextBox 246">
              <a:hlinkClick r:id="rId34" action="ppaction://hlinksldjump"/>
              <a:extLst>
                <a:ext uri="{FF2B5EF4-FFF2-40B4-BE49-F238E27FC236}">
                  <a16:creationId xmlns:a16="http://schemas.microsoft.com/office/drawing/2014/main" id="{231584EC-6CE8-344A-19C2-CE21A7C89DF8}"/>
                </a:ext>
              </a:extLst>
            </p:cNvPr>
            <p:cNvSpPr txBox="1"/>
            <p:nvPr/>
          </p:nvSpPr>
          <p:spPr>
            <a:xfrm>
              <a:off x="2105234" y="2332673"/>
              <a:ext cx="1771846"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Altura</a:t>
              </a:r>
            </a:p>
          </p:txBody>
        </p:sp>
        <p:sp>
          <p:nvSpPr>
            <p:cNvPr id="248" name="TextBox 247">
              <a:extLst>
                <a:ext uri="{FF2B5EF4-FFF2-40B4-BE49-F238E27FC236}">
                  <a16:creationId xmlns:a16="http://schemas.microsoft.com/office/drawing/2014/main" id="{C722FC4F-1F09-53E3-D31C-717A537517F8}"/>
                </a:ext>
              </a:extLst>
            </p:cNvPr>
            <p:cNvSpPr txBox="1"/>
            <p:nvPr/>
          </p:nvSpPr>
          <p:spPr>
            <a:xfrm>
              <a:off x="-20593" y="2332673"/>
              <a:ext cx="2088262"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54.72 - 81.00 in</a:t>
              </a:r>
            </a:p>
          </p:txBody>
        </p:sp>
      </p:grpSp>
      <p:grpSp>
        <p:nvGrpSpPr>
          <p:cNvPr id="249" name="Tech Specs Arm">
            <a:extLst>
              <a:ext uri="{FF2B5EF4-FFF2-40B4-BE49-F238E27FC236}">
                <a16:creationId xmlns:a16="http://schemas.microsoft.com/office/drawing/2014/main" id="{0CB1D8E4-AC39-AAAE-D6BF-095E0A8F3E1F}"/>
              </a:ext>
            </a:extLst>
          </p:cNvPr>
          <p:cNvGrpSpPr/>
          <p:nvPr/>
        </p:nvGrpSpPr>
        <p:grpSpPr>
          <a:xfrm>
            <a:off x="-5608319" y="2786640"/>
            <a:ext cx="4213513" cy="338554"/>
            <a:chOff x="-20593" y="2786640"/>
            <a:chExt cx="4213513" cy="338554"/>
          </a:xfrm>
        </p:grpSpPr>
        <p:sp>
          <p:nvSpPr>
            <p:cNvPr id="250" name="TextBox 249">
              <a:hlinkClick r:id="rId35" action="ppaction://hlinksldjump"/>
              <a:extLst>
                <a:ext uri="{FF2B5EF4-FFF2-40B4-BE49-F238E27FC236}">
                  <a16:creationId xmlns:a16="http://schemas.microsoft.com/office/drawing/2014/main" id="{B65B4939-F701-A859-C502-F10A8FCFF953}"/>
                </a:ext>
              </a:extLst>
            </p:cNvPr>
            <p:cNvSpPr txBox="1"/>
            <p:nvPr/>
          </p:nvSpPr>
          <p:spPr>
            <a:xfrm>
              <a:off x="2105234" y="2786640"/>
              <a:ext cx="2087686"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Extensión del brazo</a:t>
              </a:r>
            </a:p>
          </p:txBody>
        </p:sp>
        <p:sp>
          <p:nvSpPr>
            <p:cNvPr id="251" name="TextBox 250">
              <a:extLst>
                <a:ext uri="{FF2B5EF4-FFF2-40B4-BE49-F238E27FC236}">
                  <a16:creationId xmlns:a16="http://schemas.microsoft.com/office/drawing/2014/main" id="{BD39E7F2-7F4E-8FDE-464B-6133BCAAAE27}"/>
                </a:ext>
              </a:extLst>
            </p:cNvPr>
            <p:cNvSpPr txBox="1"/>
            <p:nvPr/>
          </p:nvSpPr>
          <p:spPr>
            <a:xfrm>
              <a:off x="-20593" y="2786640"/>
              <a:ext cx="2088261"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52.8 in</a:t>
              </a:r>
            </a:p>
          </p:txBody>
        </p:sp>
      </p:grpSp>
      <p:sp>
        <p:nvSpPr>
          <p:cNvPr id="252" name="Subtitle Tech Specs">
            <a:extLst>
              <a:ext uri="{FF2B5EF4-FFF2-40B4-BE49-F238E27FC236}">
                <a16:creationId xmlns:a16="http://schemas.microsoft.com/office/drawing/2014/main" id="{F3B19FFC-80DA-BAE6-396D-892893EEB857}"/>
              </a:ext>
            </a:extLst>
          </p:cNvPr>
          <p:cNvSpPr txBox="1"/>
          <p:nvPr/>
        </p:nvSpPr>
        <p:spPr>
          <a:xfrm>
            <a:off x="-3204446" y="1841615"/>
            <a:ext cx="2633726" cy="307777"/>
          </a:xfrm>
          <a:prstGeom prst="rect">
            <a:avLst/>
          </a:prstGeom>
          <a:noFill/>
        </p:spPr>
        <p:txBody>
          <a:bodyPr wrap="square" rtlCol="0">
            <a:spAutoFit/>
          </a:bodyPr>
          <a:lstStyle/>
          <a:p>
            <a:r>
              <a:rPr lang="es-MX" sz="1400" dirty="0">
                <a:solidFill>
                  <a:srgbClr val="F47F26"/>
                </a:solidFill>
                <a:latin typeface="FRUTIGER LT 45 LIGHT" panose="02000503000000000000" pitchFamily="2" charset="0"/>
              </a:rPr>
              <a:t>Especificaciones Técnicas</a:t>
            </a:r>
          </a:p>
        </p:txBody>
      </p:sp>
      <p:sp>
        <p:nvSpPr>
          <p:cNvPr id="253" name="Subtitle Benefits">
            <a:extLst>
              <a:ext uri="{FF2B5EF4-FFF2-40B4-BE49-F238E27FC236}">
                <a16:creationId xmlns:a16="http://schemas.microsoft.com/office/drawing/2014/main" id="{234A41C0-B5F1-F04E-8D3A-696C10B45BFB}"/>
              </a:ext>
            </a:extLst>
          </p:cNvPr>
          <p:cNvSpPr txBox="1"/>
          <p:nvPr/>
        </p:nvSpPr>
        <p:spPr>
          <a:xfrm>
            <a:off x="-3878210" y="1488026"/>
            <a:ext cx="2716832" cy="400110"/>
          </a:xfrm>
          <a:prstGeom prst="rect">
            <a:avLst/>
          </a:prstGeom>
          <a:noFill/>
        </p:spPr>
        <p:txBody>
          <a:bodyPr wrap="square" rtlCol="0">
            <a:spAutoFit/>
          </a:bodyPr>
          <a:lstStyle/>
          <a:p>
            <a:pPr algn="ctr"/>
            <a:r>
              <a:rPr lang="es-MX" sz="2000">
                <a:solidFill>
                  <a:srgbClr val="F68025"/>
                </a:solidFill>
                <a:latin typeface="FRUTIGER LT 45 LIGHT" panose="02000503000000000000" pitchFamily="2" charset="0"/>
              </a:rPr>
              <a:t>Beneficios</a:t>
            </a:r>
          </a:p>
        </p:txBody>
      </p:sp>
      <p:sp>
        <p:nvSpPr>
          <p:cNvPr id="254" name="Subtitle Photo Gallery">
            <a:extLst>
              <a:ext uri="{FF2B5EF4-FFF2-40B4-BE49-F238E27FC236}">
                <a16:creationId xmlns:a16="http://schemas.microsoft.com/office/drawing/2014/main" id="{BDDAF309-69B6-4DFC-60EB-A42A7E3D88F4}"/>
              </a:ext>
            </a:extLst>
          </p:cNvPr>
          <p:cNvSpPr txBox="1"/>
          <p:nvPr/>
        </p:nvSpPr>
        <p:spPr>
          <a:xfrm>
            <a:off x="14131697" y="590549"/>
            <a:ext cx="3786875"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255" name="Subtitle Fun Fact">
            <a:extLst>
              <a:ext uri="{FF2B5EF4-FFF2-40B4-BE49-F238E27FC236}">
                <a16:creationId xmlns:a16="http://schemas.microsoft.com/office/drawing/2014/main" id="{22C09E1E-8931-9761-F353-737AA40CFA22}"/>
              </a:ext>
            </a:extLst>
          </p:cNvPr>
          <p:cNvSpPr txBox="1"/>
          <p:nvPr/>
        </p:nvSpPr>
        <p:spPr>
          <a:xfrm>
            <a:off x="-4450204" y="974752"/>
            <a:ext cx="3247793" cy="523220"/>
          </a:xfrm>
          <a:prstGeom prst="rect">
            <a:avLst/>
          </a:prstGeom>
          <a:noFill/>
        </p:spPr>
        <p:txBody>
          <a:bodyPr wrap="square" rtlCol="0">
            <a:spAutoFit/>
          </a:bodyPr>
          <a:lstStyle/>
          <a:p>
            <a:pPr algn="r"/>
            <a:r>
              <a:rPr lang="en-US" sz="2800" dirty="0">
                <a:latin typeface="FRUTIGER LT 45 LIGHT" panose="02000503000000000000" pitchFamily="2" charset="0"/>
              </a:rPr>
              <a:t>Dato Curioso</a:t>
            </a:r>
          </a:p>
        </p:txBody>
      </p:sp>
      <p:sp>
        <p:nvSpPr>
          <p:cNvPr id="256" name="Subtitle Detector Compatibility">
            <a:extLst>
              <a:ext uri="{FF2B5EF4-FFF2-40B4-BE49-F238E27FC236}">
                <a16:creationId xmlns:a16="http://schemas.microsoft.com/office/drawing/2014/main" id="{315A4337-BFB7-6F1A-3A9A-8C4AFD52856D}"/>
              </a:ext>
            </a:extLst>
          </p:cNvPr>
          <p:cNvSpPr txBox="1"/>
          <p:nvPr/>
        </p:nvSpPr>
        <p:spPr>
          <a:xfrm>
            <a:off x="14131697" y="293024"/>
            <a:ext cx="4772896"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Compatibilidad de Detectores</a:t>
            </a:r>
          </a:p>
        </p:txBody>
      </p:sp>
      <p:sp>
        <p:nvSpPr>
          <p:cNvPr id="257" name="Features 1">
            <a:hlinkClick r:id="rId36" action="ppaction://hlinksldjump"/>
            <a:extLst>
              <a:ext uri="{FF2B5EF4-FFF2-40B4-BE49-F238E27FC236}">
                <a16:creationId xmlns:a16="http://schemas.microsoft.com/office/drawing/2014/main" id="{41156D75-BC64-9C44-68FF-08859B060D3A}"/>
              </a:ext>
            </a:extLst>
          </p:cNvPr>
          <p:cNvSpPr txBox="1"/>
          <p:nvPr/>
        </p:nvSpPr>
        <p:spPr>
          <a:xfrm>
            <a:off x="14128325" y="2229486"/>
            <a:ext cx="3373252" cy="369332"/>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MX"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Desplazamiento</a:t>
            </a:r>
            <a:endParaRPr kumimoji="0" lang="en-US"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258" name="Feature 2">
            <a:hlinkClick r:id="rId37" action="ppaction://hlinksldjump"/>
            <a:extLst>
              <a:ext uri="{FF2B5EF4-FFF2-40B4-BE49-F238E27FC236}">
                <a16:creationId xmlns:a16="http://schemas.microsoft.com/office/drawing/2014/main" id="{ACD48D75-0E7B-1B91-8DB3-91979B6D003D}"/>
              </a:ext>
            </a:extLst>
          </p:cNvPr>
          <p:cNvSpPr txBox="1"/>
          <p:nvPr/>
        </p:nvSpPr>
        <p:spPr>
          <a:xfrm>
            <a:off x="14128325" y="2645677"/>
            <a:ext cx="3373252" cy="369332"/>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MX"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Detector Olvidado</a:t>
            </a:r>
            <a:endParaRPr kumimoji="0" lang="en-US"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259" name="Features 1">
            <a:hlinkClick r:id="rId38" action="ppaction://hlinksldjump"/>
            <a:extLst>
              <a:ext uri="{FF2B5EF4-FFF2-40B4-BE49-F238E27FC236}">
                <a16:creationId xmlns:a16="http://schemas.microsoft.com/office/drawing/2014/main" id="{72BC56B4-151A-6B5F-0264-03F844C07984}"/>
              </a:ext>
            </a:extLst>
          </p:cNvPr>
          <p:cNvSpPr txBox="1"/>
          <p:nvPr/>
        </p:nvSpPr>
        <p:spPr>
          <a:xfrm>
            <a:off x="14132441" y="3065631"/>
            <a:ext cx="3373252" cy="369332"/>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Alineación</a:t>
            </a:r>
            <a:r>
              <a:rPr kumimoji="0" lang="en-US"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a:t>
            </a:r>
            <a:r>
              <a:rPr kumimoji="0" lang="en-US" sz="18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Asistida</a:t>
            </a:r>
            <a:endParaRPr kumimoji="0" lang="en-US"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260" name="Feature 2">
            <a:hlinkClick r:id="rId39" action="ppaction://hlinksldjump"/>
            <a:extLst>
              <a:ext uri="{FF2B5EF4-FFF2-40B4-BE49-F238E27FC236}">
                <a16:creationId xmlns:a16="http://schemas.microsoft.com/office/drawing/2014/main" id="{B70FF5C3-58E7-38CF-F00D-9F971E2B7338}"/>
              </a:ext>
            </a:extLst>
          </p:cNvPr>
          <p:cNvSpPr txBox="1"/>
          <p:nvPr/>
        </p:nvSpPr>
        <p:spPr>
          <a:xfrm>
            <a:off x="14132441" y="3481822"/>
            <a:ext cx="3373252" cy="369332"/>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MX"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Equipo Desconectado</a:t>
            </a:r>
            <a:endPar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sp>
        <p:nvSpPr>
          <p:cNvPr id="261" name="Features 1">
            <a:hlinkClick r:id="rId40" action="ppaction://hlinksldjump"/>
            <a:extLst>
              <a:ext uri="{FF2B5EF4-FFF2-40B4-BE49-F238E27FC236}">
                <a16:creationId xmlns:a16="http://schemas.microsoft.com/office/drawing/2014/main" id="{1329B34C-D188-5FC8-468C-0DAC2628BF8F}"/>
              </a:ext>
            </a:extLst>
          </p:cNvPr>
          <p:cNvSpPr txBox="1"/>
          <p:nvPr/>
        </p:nvSpPr>
        <p:spPr>
          <a:xfrm>
            <a:off x="14128325" y="3898013"/>
            <a:ext cx="3373252" cy="369332"/>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Equipo</a:t>
            </a:r>
            <a:r>
              <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 </a:t>
            </a: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en</a:t>
            </a:r>
            <a:r>
              <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 Modo </a:t>
            </a:r>
            <a:r>
              <a:rPr lang="en-US" dirty="0">
                <a:solidFill>
                  <a:prstClr val="white"/>
                </a:solidFill>
                <a:latin typeface="FRUTIGER LT 45 LIGHT" panose="02000503000000000000" pitchFamily="2" charset="0"/>
              </a:rPr>
              <a:t>R</a:t>
            </a: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eposo</a:t>
            </a:r>
            <a:endPar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sp>
        <p:nvSpPr>
          <p:cNvPr id="262" name="Footer Placeholder 4">
            <a:extLst>
              <a:ext uri="{FF2B5EF4-FFF2-40B4-BE49-F238E27FC236}">
                <a16:creationId xmlns:a16="http://schemas.microsoft.com/office/drawing/2014/main" id="{D56C8F37-C3F3-AE63-C593-562C85E446A6}"/>
              </a:ext>
            </a:extLst>
          </p:cNvPr>
          <p:cNvSpPr txBox="1">
            <a:spLocks/>
          </p:cNvSpPr>
          <p:nvPr/>
        </p:nvSpPr>
        <p:spPr>
          <a:xfrm>
            <a:off x="6178898" y="6356350"/>
            <a:ext cx="21600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©2025 Carestream Health, Inc. </a:t>
            </a:r>
          </a:p>
        </p:txBody>
      </p:sp>
      <p:sp>
        <p:nvSpPr>
          <p:cNvPr id="194" name="Menu Background">
            <a:extLst>
              <a:ext uri="{FF2B5EF4-FFF2-40B4-BE49-F238E27FC236}">
                <a16:creationId xmlns:a16="http://schemas.microsoft.com/office/drawing/2014/main" id="{9B80957E-35EE-205A-B56D-AF373F9E93C8}"/>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95" name="Menu End Presentation">
            <a:hlinkClick r:id="" action="ppaction://hlinkshowjump?jump=lastslide"/>
            <a:extLst>
              <a:ext uri="{FF2B5EF4-FFF2-40B4-BE49-F238E27FC236}">
                <a16:creationId xmlns:a16="http://schemas.microsoft.com/office/drawing/2014/main" id="{E6624CA8-667B-49C4-27AB-C80070145BBB}"/>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96" name="Menu Portafolio">
            <a:hlinkClick r:id="rId41" action="ppaction://hlinksldjump"/>
            <a:extLst>
              <a:ext uri="{FF2B5EF4-FFF2-40B4-BE49-F238E27FC236}">
                <a16:creationId xmlns:a16="http://schemas.microsoft.com/office/drawing/2014/main" id="{94FB840B-1200-1B0F-D307-352EAFB71285}"/>
              </a:ext>
            </a:extLst>
          </p:cNvPr>
          <p:cNvSpPr txBox="1"/>
          <p:nvPr/>
        </p:nvSpPr>
        <p:spPr>
          <a:xfrm>
            <a:off x="9015440"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97" name="Menu Detector">
            <a:hlinkClick r:id="rId42" action="ppaction://hlinksldjump"/>
            <a:extLst>
              <a:ext uri="{FF2B5EF4-FFF2-40B4-BE49-F238E27FC236}">
                <a16:creationId xmlns:a16="http://schemas.microsoft.com/office/drawing/2014/main" id="{5FDE8A59-98A3-AD00-CC10-A9F6889AEE63}"/>
              </a:ext>
            </a:extLst>
          </p:cNvPr>
          <p:cNvSpPr txBox="1"/>
          <p:nvPr/>
        </p:nvSpPr>
        <p:spPr>
          <a:xfrm>
            <a:off x="7809585"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98" name="Menu Fun Fact">
            <a:hlinkClick r:id="rId43" action="ppaction://hlinksldjump"/>
            <a:extLst>
              <a:ext uri="{FF2B5EF4-FFF2-40B4-BE49-F238E27FC236}">
                <a16:creationId xmlns:a16="http://schemas.microsoft.com/office/drawing/2014/main" id="{A6D8C251-D5BF-33F1-C224-644CD6E4E4DC}"/>
              </a:ext>
            </a:extLst>
          </p:cNvPr>
          <p:cNvSpPr txBox="1"/>
          <p:nvPr/>
        </p:nvSpPr>
        <p:spPr>
          <a:xfrm>
            <a:off x="6603730"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Dato Curioso</a:t>
            </a:r>
          </a:p>
        </p:txBody>
      </p:sp>
      <p:sp>
        <p:nvSpPr>
          <p:cNvPr id="199" name="Menu Photo Gallery">
            <a:hlinkClick r:id="rId44" action="ppaction://hlinksldjump"/>
            <a:extLst>
              <a:ext uri="{FF2B5EF4-FFF2-40B4-BE49-F238E27FC236}">
                <a16:creationId xmlns:a16="http://schemas.microsoft.com/office/drawing/2014/main" id="{C8219A10-7400-0E04-5C67-C35EE56CD435}"/>
              </a:ext>
            </a:extLst>
          </p:cNvPr>
          <p:cNvSpPr txBox="1"/>
          <p:nvPr/>
        </p:nvSpPr>
        <p:spPr>
          <a:xfrm>
            <a:off x="5397875"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200" name="Menu Benefits">
            <a:hlinkClick r:id="rId45" action="ppaction://hlinksldjump"/>
            <a:extLst>
              <a:ext uri="{FF2B5EF4-FFF2-40B4-BE49-F238E27FC236}">
                <a16:creationId xmlns:a16="http://schemas.microsoft.com/office/drawing/2014/main" id="{424ED972-CA76-63B6-8F7D-2CF43A46F172}"/>
              </a:ext>
            </a:extLst>
          </p:cNvPr>
          <p:cNvSpPr txBox="1"/>
          <p:nvPr/>
        </p:nvSpPr>
        <p:spPr>
          <a:xfrm>
            <a:off x="4192020"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201" name="Menu Features">
            <a:hlinkClick r:id="rId46" action="ppaction://hlinksldjump"/>
            <a:extLst>
              <a:ext uri="{FF2B5EF4-FFF2-40B4-BE49-F238E27FC236}">
                <a16:creationId xmlns:a16="http://schemas.microsoft.com/office/drawing/2014/main" id="{02F01A69-1E1F-9CBB-ED8D-7341C0538040}"/>
              </a:ext>
            </a:extLst>
          </p:cNvPr>
          <p:cNvSpPr txBox="1"/>
          <p:nvPr/>
        </p:nvSpPr>
        <p:spPr>
          <a:xfrm>
            <a:off x="2986165"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dirty="0">
                <a:solidFill>
                  <a:schemeClr val="tx1"/>
                </a:solidFill>
              </a:rPr>
              <a:t>Características</a:t>
            </a:r>
          </a:p>
        </p:txBody>
      </p:sp>
      <p:sp>
        <p:nvSpPr>
          <p:cNvPr id="202" name="Menu Specifications">
            <a:hlinkClick r:id="rId34" action="ppaction://hlinksldjump"/>
            <a:extLst>
              <a:ext uri="{FF2B5EF4-FFF2-40B4-BE49-F238E27FC236}">
                <a16:creationId xmlns:a16="http://schemas.microsoft.com/office/drawing/2014/main" id="{F4ABC332-37B1-DDA4-0691-880861E0A7BF}"/>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dirty="0"/>
              <a:t>Especificaciones técnicas</a:t>
            </a:r>
          </a:p>
        </p:txBody>
      </p:sp>
      <p:pic>
        <p:nvPicPr>
          <p:cNvPr id="203" name="Carestream Logo Menu">
            <a:hlinkClick r:id="" action="ppaction://hlinkshowjump?jump=firstslide"/>
            <a:extLst>
              <a:ext uri="{FF2B5EF4-FFF2-40B4-BE49-F238E27FC236}">
                <a16:creationId xmlns:a16="http://schemas.microsoft.com/office/drawing/2014/main" id="{0FF37BFA-74AE-7FB0-2F92-F3B5AC5C575E}"/>
              </a:ext>
            </a:extLst>
          </p:cNvPr>
          <p:cNvPicPr>
            <a:picLocks noChangeAspect="1"/>
          </p:cNvPicPr>
          <p:nvPr/>
        </p:nvPicPr>
        <p:blipFill>
          <a:blip r:embed="rId47" cstate="screen">
            <a:extLst>
              <a:ext uri="{28A0092B-C50C-407E-A947-70E740481C1C}">
                <a14:useLocalDpi xmlns:a14="http://schemas.microsoft.com/office/drawing/2010/main"/>
              </a:ext>
            </a:extLst>
          </a:blip>
          <a:stretch>
            <a:fillRect/>
          </a:stretch>
        </p:blipFill>
        <p:spPr>
          <a:xfrm>
            <a:off x="428647" y="210294"/>
            <a:ext cx="1209137" cy="208220"/>
          </a:xfrm>
          <a:prstGeom prst="rect">
            <a:avLst/>
          </a:prstGeom>
        </p:spPr>
      </p:pic>
      <p:grpSp>
        <p:nvGrpSpPr>
          <p:cNvPr id="263" name="DETECTORS">
            <a:extLst>
              <a:ext uri="{FF2B5EF4-FFF2-40B4-BE49-F238E27FC236}">
                <a16:creationId xmlns:a16="http://schemas.microsoft.com/office/drawing/2014/main" id="{CDC70BDC-F5C0-BA08-6795-CF98F057E31F}"/>
              </a:ext>
            </a:extLst>
          </p:cNvPr>
          <p:cNvGrpSpPr/>
          <p:nvPr/>
        </p:nvGrpSpPr>
        <p:grpSpPr>
          <a:xfrm>
            <a:off x="-7890919" y="4139232"/>
            <a:ext cx="2042338" cy="2120888"/>
            <a:chOff x="5247304" y="4372963"/>
            <a:chExt cx="2042338" cy="2120888"/>
          </a:xfrm>
        </p:grpSpPr>
        <p:sp>
          <p:nvSpPr>
            <p:cNvPr id="264" name="Rectangulo Detectors">
              <a:hlinkClick r:id="rId48" action="ppaction://hlinksldjump"/>
              <a:extLst>
                <a:ext uri="{FF2B5EF4-FFF2-40B4-BE49-F238E27FC236}">
                  <a16:creationId xmlns:a16="http://schemas.microsoft.com/office/drawing/2014/main" id="{DDB3AC2A-0604-0156-B14F-2832C9FCFC99}"/>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65" name="TextBox Detectors">
              <a:hlinkClick r:id="rId48" action="ppaction://hlinksldjump"/>
              <a:extLst>
                <a:ext uri="{FF2B5EF4-FFF2-40B4-BE49-F238E27FC236}">
                  <a16:creationId xmlns:a16="http://schemas.microsoft.com/office/drawing/2014/main" id="{1CA7983A-DBB0-B95F-9D28-246D8840F58B}"/>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66" name="Product image Detectors">
              <a:hlinkClick r:id="rId48" action="ppaction://hlinksldjump"/>
              <a:extLst>
                <a:ext uri="{FF2B5EF4-FFF2-40B4-BE49-F238E27FC236}">
                  <a16:creationId xmlns:a16="http://schemas.microsoft.com/office/drawing/2014/main" id="{487C38F5-9D0E-5EE9-FB62-6E834BB5C2FD}"/>
                </a:ext>
              </a:extLst>
            </p:cNvPr>
            <p:cNvPicPr>
              <a:picLocks noChangeAspect="1"/>
            </p:cNvPicPr>
            <p:nvPr/>
          </p:nvPicPr>
          <p:blipFill>
            <a:blip r:embed="rId49"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409147582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69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remove"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Slide_11 SmartGrid_low" descr="Slide_11 SmartGrid_low">
            <a:hlinkClick r:id="" action="ppaction://media"/>
            <a:extLst>
              <a:ext uri="{FF2B5EF4-FFF2-40B4-BE49-F238E27FC236}">
                <a16:creationId xmlns:a16="http://schemas.microsoft.com/office/drawing/2014/main" id="{9C0DA24C-2882-1736-E526-E37DD41839A3}"/>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l="4039"/>
          <a:stretch/>
        </p:blipFill>
        <p:spPr>
          <a:xfrm>
            <a:off x="3656657" y="1325484"/>
            <a:ext cx="8835328" cy="5179056"/>
          </a:xfrm>
          <a:prstGeom prst="rect">
            <a:avLst/>
          </a:prstGeom>
        </p:spPr>
      </p:pic>
      <p:pic>
        <p:nvPicPr>
          <p:cNvPr id="140" name="Picture 139">
            <a:extLst>
              <a:ext uri="{FF2B5EF4-FFF2-40B4-BE49-F238E27FC236}">
                <a16:creationId xmlns:a16="http://schemas.microsoft.com/office/drawing/2014/main" id="{DC992524-F357-620E-EF77-03C33CDD7DFE}"/>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1" name="Picture 140">
            <a:extLst>
              <a:ext uri="{FF2B5EF4-FFF2-40B4-BE49-F238E27FC236}">
                <a16:creationId xmlns:a16="http://schemas.microsoft.com/office/drawing/2014/main" id="{48CD7F7F-50B1-D7B0-8941-C5DBF94A84F8}"/>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2" name="Picture 141">
            <a:extLst>
              <a:ext uri="{FF2B5EF4-FFF2-40B4-BE49-F238E27FC236}">
                <a16:creationId xmlns:a16="http://schemas.microsoft.com/office/drawing/2014/main" id="{30835685-ED33-EA88-0596-18A608CD5797}"/>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3" name="Picture 142">
            <a:extLst>
              <a:ext uri="{FF2B5EF4-FFF2-40B4-BE49-F238E27FC236}">
                <a16:creationId xmlns:a16="http://schemas.microsoft.com/office/drawing/2014/main" id="{F222A74C-2F62-C89C-9911-E1C76C42EEE7}"/>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4" name="Picture 143">
            <a:extLst>
              <a:ext uri="{FF2B5EF4-FFF2-40B4-BE49-F238E27FC236}">
                <a16:creationId xmlns:a16="http://schemas.microsoft.com/office/drawing/2014/main" id="{5A81A69D-D4BA-254C-5728-508FF6B62511}"/>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5" name="Picture 144">
            <a:extLst>
              <a:ext uri="{FF2B5EF4-FFF2-40B4-BE49-F238E27FC236}">
                <a16:creationId xmlns:a16="http://schemas.microsoft.com/office/drawing/2014/main" id="{FFB61250-F7DB-D631-8F47-F6F992060E9B}"/>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6" name="Picture 145">
            <a:extLst>
              <a:ext uri="{FF2B5EF4-FFF2-40B4-BE49-F238E27FC236}">
                <a16:creationId xmlns:a16="http://schemas.microsoft.com/office/drawing/2014/main" id="{FCC6193E-49CD-8E05-621D-34EE7FED8FDB}"/>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7" name="Picture 146">
            <a:extLst>
              <a:ext uri="{FF2B5EF4-FFF2-40B4-BE49-F238E27FC236}">
                <a16:creationId xmlns:a16="http://schemas.microsoft.com/office/drawing/2014/main" id="{96EF14C7-55DF-D7DA-CBD9-6C4F397D5BB6}"/>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8" name="Picture 147">
            <a:extLst>
              <a:ext uri="{FF2B5EF4-FFF2-40B4-BE49-F238E27FC236}">
                <a16:creationId xmlns:a16="http://schemas.microsoft.com/office/drawing/2014/main" id="{F4E69317-E382-CC1E-8C79-1DCF384D4CEF}"/>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9" name="Picture 148">
            <a:extLst>
              <a:ext uri="{FF2B5EF4-FFF2-40B4-BE49-F238E27FC236}">
                <a16:creationId xmlns:a16="http://schemas.microsoft.com/office/drawing/2014/main" id="{66FB43BB-8810-6F40-CB2B-89FD934B69AB}"/>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0" name="Picture 149">
            <a:extLst>
              <a:ext uri="{FF2B5EF4-FFF2-40B4-BE49-F238E27FC236}">
                <a16:creationId xmlns:a16="http://schemas.microsoft.com/office/drawing/2014/main" id="{7DCE0D59-1819-22C9-25E2-EC77482B94CE}"/>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1" name="Picture 150">
            <a:extLst>
              <a:ext uri="{FF2B5EF4-FFF2-40B4-BE49-F238E27FC236}">
                <a16:creationId xmlns:a16="http://schemas.microsoft.com/office/drawing/2014/main" id="{3940A273-CD4D-ECB5-02C4-E9CCCE78AFDE}"/>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2" name="Picture 151">
            <a:extLst>
              <a:ext uri="{FF2B5EF4-FFF2-40B4-BE49-F238E27FC236}">
                <a16:creationId xmlns:a16="http://schemas.microsoft.com/office/drawing/2014/main" id="{D0AE7B7F-AE43-134E-7193-4B1C50C5B585}"/>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3" name="Picture 152">
            <a:extLst>
              <a:ext uri="{FF2B5EF4-FFF2-40B4-BE49-F238E27FC236}">
                <a16:creationId xmlns:a16="http://schemas.microsoft.com/office/drawing/2014/main" id="{44777EA1-6340-9377-8564-8CB244B7991D}"/>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4" name="Picture 153">
            <a:extLst>
              <a:ext uri="{FF2B5EF4-FFF2-40B4-BE49-F238E27FC236}">
                <a16:creationId xmlns:a16="http://schemas.microsoft.com/office/drawing/2014/main" id="{6115CAD0-5AAD-45AA-150E-758D8635811E}"/>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5" name="Picture 154">
            <a:extLst>
              <a:ext uri="{FF2B5EF4-FFF2-40B4-BE49-F238E27FC236}">
                <a16:creationId xmlns:a16="http://schemas.microsoft.com/office/drawing/2014/main" id="{DFDBC0B7-2DC6-B817-2D81-8E863266FB56}"/>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6" name="Picture 155">
            <a:extLst>
              <a:ext uri="{FF2B5EF4-FFF2-40B4-BE49-F238E27FC236}">
                <a16:creationId xmlns:a16="http://schemas.microsoft.com/office/drawing/2014/main" id="{81883973-0A7A-B5BC-3324-5354026A70F8}"/>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7" name="Picture 156">
            <a:extLst>
              <a:ext uri="{FF2B5EF4-FFF2-40B4-BE49-F238E27FC236}">
                <a16:creationId xmlns:a16="http://schemas.microsoft.com/office/drawing/2014/main" id="{89011C73-AB2F-2E4F-ACD8-4B58BAE3044F}"/>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8" name="Picture 157">
            <a:extLst>
              <a:ext uri="{FF2B5EF4-FFF2-40B4-BE49-F238E27FC236}">
                <a16:creationId xmlns:a16="http://schemas.microsoft.com/office/drawing/2014/main" id="{E0A3FE70-54A5-0A98-3D50-E944712A92E7}"/>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9" name="Picture 158">
            <a:extLst>
              <a:ext uri="{FF2B5EF4-FFF2-40B4-BE49-F238E27FC236}">
                <a16:creationId xmlns:a16="http://schemas.microsoft.com/office/drawing/2014/main" id="{5147D66D-539F-C091-98AF-A61D7A131E30}"/>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sp>
        <p:nvSpPr>
          <p:cNvPr id="136" name="TextBox 135">
            <a:extLst>
              <a:ext uri="{FF2B5EF4-FFF2-40B4-BE49-F238E27FC236}">
                <a16:creationId xmlns:a16="http://schemas.microsoft.com/office/drawing/2014/main" id="{6356BE77-DE02-F677-DD3F-D17287C9EBDA}"/>
              </a:ext>
            </a:extLst>
          </p:cNvPr>
          <p:cNvSpPr txBox="1"/>
          <p:nvPr/>
        </p:nvSpPr>
        <p:spPr>
          <a:xfrm>
            <a:off x="356196" y="1275787"/>
            <a:ext cx="2388972" cy="369332"/>
          </a:xfrm>
          <a:prstGeom prst="rect">
            <a:avLst/>
          </a:prstGeom>
          <a:noFill/>
        </p:spPr>
        <p:txBody>
          <a:bodyPr wrap="square" rtlCol="0">
            <a:spAutoFit/>
          </a:bodyPr>
          <a:lstStyle/>
          <a:p>
            <a:pPr algn="r"/>
            <a:r>
              <a:rPr lang="es-MX" dirty="0">
                <a:solidFill>
                  <a:srgbClr val="F47F26"/>
                </a:solidFill>
                <a:latin typeface="FRUTIGER LT 45 LIGHT" panose="02000503000000000000" pitchFamily="2" charset="0"/>
              </a:rPr>
              <a:t>Características</a:t>
            </a:r>
          </a:p>
        </p:txBody>
      </p:sp>
      <p:sp>
        <p:nvSpPr>
          <p:cNvPr id="137" name="TextBox 136">
            <a:extLst>
              <a:ext uri="{FF2B5EF4-FFF2-40B4-BE49-F238E27FC236}">
                <a16:creationId xmlns:a16="http://schemas.microsoft.com/office/drawing/2014/main" id="{5BD5B616-D565-2F80-5FF1-B2D80721BF0C}"/>
              </a:ext>
            </a:extLst>
          </p:cNvPr>
          <p:cNvSpPr txBox="1"/>
          <p:nvPr/>
        </p:nvSpPr>
        <p:spPr>
          <a:xfrm>
            <a:off x="356196" y="971156"/>
            <a:ext cx="2388973" cy="400110"/>
          </a:xfrm>
          <a:prstGeom prst="rect">
            <a:avLst/>
          </a:prstGeom>
          <a:noFill/>
        </p:spPr>
        <p:txBody>
          <a:bodyPr wrap="square" rtlCol="0">
            <a:spAutoFit/>
          </a:bodyPr>
          <a:lstStyle/>
          <a:p>
            <a:pPr algn="r"/>
            <a:r>
              <a:rPr lang="en-US" sz="2000" dirty="0">
                <a:latin typeface="FRUTIGER LT 55 ROMAN" panose="02000503000000000000" pitchFamily="2" charset="0"/>
              </a:rPr>
              <a:t>DRX-Revolution</a:t>
            </a:r>
          </a:p>
        </p:txBody>
      </p:sp>
      <p:sp>
        <p:nvSpPr>
          <p:cNvPr id="181" name="Subtitle New Features">
            <a:extLst>
              <a:ext uri="{FF2B5EF4-FFF2-40B4-BE49-F238E27FC236}">
                <a16:creationId xmlns:a16="http://schemas.microsoft.com/office/drawing/2014/main" id="{7097D131-33D7-5C73-776A-C6979BCF17BB}"/>
              </a:ext>
            </a:extLst>
          </p:cNvPr>
          <p:cNvSpPr txBox="1"/>
          <p:nvPr/>
        </p:nvSpPr>
        <p:spPr>
          <a:xfrm>
            <a:off x="13244422" y="1476727"/>
            <a:ext cx="2293149" cy="400110"/>
          </a:xfrm>
          <a:prstGeom prst="rect">
            <a:avLst/>
          </a:prstGeom>
          <a:noFill/>
        </p:spPr>
        <p:txBody>
          <a:bodyPr wrap="square" rtlCol="0">
            <a:spAutoFit/>
          </a:bodyPr>
          <a:lstStyle/>
          <a:p>
            <a:pPr algn="ctr"/>
            <a:r>
              <a:rPr lang="es-MX" sz="2000" dirty="0">
                <a:solidFill>
                  <a:srgbClr val="F47F26"/>
                </a:solidFill>
                <a:latin typeface="FRUTIGER LT 45 LIGHT" panose="02000503000000000000" pitchFamily="2" charset="0"/>
              </a:rPr>
              <a:t>Nuevas Mejoras</a:t>
            </a:r>
          </a:p>
        </p:txBody>
      </p:sp>
      <p:sp>
        <p:nvSpPr>
          <p:cNvPr id="182" name="Features 1">
            <a:hlinkClick r:id="rId7" action="ppaction://hlinksldjump"/>
            <a:extLst>
              <a:ext uri="{FF2B5EF4-FFF2-40B4-BE49-F238E27FC236}">
                <a16:creationId xmlns:a16="http://schemas.microsoft.com/office/drawing/2014/main" id="{65C4BD73-07F0-A5B8-34CC-3CA63919216B}"/>
              </a:ext>
            </a:extLst>
          </p:cNvPr>
          <p:cNvSpPr txBox="1"/>
          <p:nvPr/>
        </p:nvSpPr>
        <p:spPr>
          <a:xfrm>
            <a:off x="4758" y="2252793"/>
            <a:ext cx="3594988" cy="369332"/>
          </a:xfrm>
          <a:prstGeom prst="rect">
            <a:avLst/>
          </a:prstGeom>
          <a:solidFill>
            <a:srgbClr val="F47F26"/>
          </a:solidFill>
          <a:ln>
            <a:noFill/>
          </a:ln>
        </p:spPr>
        <p:txBody>
          <a:bodyPr wrap="square" rtlCol="0">
            <a:spAutoFit/>
          </a:bodyPr>
          <a:lstStyle/>
          <a:p>
            <a:pPr algn="r"/>
            <a:r>
              <a:rPr lang="es-ES" sz="1800" dirty="0">
                <a:solidFill>
                  <a:schemeClr val="bg1"/>
                </a:solidFill>
                <a:latin typeface="FRUTIGER LT 45 LIGHT" panose="02000503000000000000" pitchFamily="2" charset="0"/>
              </a:rPr>
              <a:t>Manejo desde el Cabezal del Tubo</a:t>
            </a:r>
            <a:endParaRPr lang="en-MX" sz="1800" dirty="0">
              <a:solidFill>
                <a:schemeClr val="bg1"/>
              </a:solidFill>
              <a:latin typeface="FRUTIGER LT 45 LIGHT" panose="02000503000000000000" pitchFamily="2" charset="0"/>
            </a:endParaRPr>
          </a:p>
        </p:txBody>
      </p:sp>
      <p:sp>
        <p:nvSpPr>
          <p:cNvPr id="183" name="Feature 2">
            <a:hlinkClick r:id="rId8" action="ppaction://hlinksldjump"/>
            <a:extLst>
              <a:ext uri="{FF2B5EF4-FFF2-40B4-BE49-F238E27FC236}">
                <a16:creationId xmlns:a16="http://schemas.microsoft.com/office/drawing/2014/main" id="{1B9441AC-2EC1-76D3-57E4-526ED34DCAC4}"/>
              </a:ext>
            </a:extLst>
          </p:cNvPr>
          <p:cNvSpPr txBox="1"/>
          <p:nvPr/>
        </p:nvSpPr>
        <p:spPr>
          <a:xfrm>
            <a:off x="4758" y="2668984"/>
            <a:ext cx="3594988" cy="369332"/>
          </a:xfrm>
          <a:prstGeom prst="rect">
            <a:avLst/>
          </a:prstGeom>
          <a:solidFill>
            <a:srgbClr val="F47F26"/>
          </a:solidFill>
          <a:ln>
            <a:noFill/>
          </a:ln>
        </p:spPr>
        <p:txBody>
          <a:bodyPr wrap="square" rtlCol="0">
            <a:spAutoFit/>
          </a:bodyPr>
          <a:lstStyle/>
          <a:p>
            <a:pPr algn="r"/>
            <a:r>
              <a:rPr lang="es-MX">
                <a:solidFill>
                  <a:schemeClr val="bg1"/>
                </a:solidFill>
                <a:latin typeface="FRUTIGER LT 45 LIGHT" panose="02000503000000000000" pitchFamily="2" charset="0"/>
              </a:rPr>
              <a:t>Flujo de Trabajo</a:t>
            </a:r>
            <a:endParaRPr lang="en-MX">
              <a:solidFill>
                <a:schemeClr val="bg1"/>
              </a:solidFill>
              <a:latin typeface="FRUTIGER LT 45 LIGHT" panose="02000503000000000000" pitchFamily="2" charset="0"/>
            </a:endParaRPr>
          </a:p>
        </p:txBody>
      </p:sp>
      <p:sp>
        <p:nvSpPr>
          <p:cNvPr id="184" name="Feature 3">
            <a:hlinkClick r:id="rId9" action="ppaction://hlinksldjump"/>
            <a:extLst>
              <a:ext uri="{FF2B5EF4-FFF2-40B4-BE49-F238E27FC236}">
                <a16:creationId xmlns:a16="http://schemas.microsoft.com/office/drawing/2014/main" id="{03AFEF72-82B3-1E70-F31C-6010ABB89DA9}"/>
              </a:ext>
            </a:extLst>
          </p:cNvPr>
          <p:cNvSpPr txBox="1"/>
          <p:nvPr/>
        </p:nvSpPr>
        <p:spPr>
          <a:xfrm>
            <a:off x="4758" y="3338093"/>
            <a:ext cx="3594988" cy="369332"/>
          </a:xfrm>
          <a:prstGeom prst="rect">
            <a:avLst/>
          </a:prstGeom>
          <a:solidFill>
            <a:srgbClr val="F47F26"/>
          </a:solidFill>
          <a:ln>
            <a:noFill/>
          </a:ln>
        </p:spPr>
        <p:txBody>
          <a:bodyPr wrap="square" rtlCol="0">
            <a:spAutoFit/>
          </a:bodyPr>
          <a:lstStyle/>
          <a:p>
            <a:pPr algn="r"/>
            <a:r>
              <a:rPr lang="es-ES">
                <a:solidFill>
                  <a:schemeClr val="bg1"/>
                </a:solidFill>
                <a:latin typeface="FRUTIGER LT 45 LIGHT" panose="02000503000000000000" pitchFamily="2" charset="0"/>
              </a:rPr>
              <a:t>DRX-</a:t>
            </a:r>
            <a:r>
              <a:rPr lang="es-ES" err="1">
                <a:solidFill>
                  <a:schemeClr val="bg1"/>
                </a:solidFill>
                <a:latin typeface="FRUTIGER LT 45 LIGHT" panose="02000503000000000000" pitchFamily="2" charset="0"/>
              </a:rPr>
              <a:t>Revolution</a:t>
            </a:r>
            <a:r>
              <a:rPr lang="es-ES">
                <a:solidFill>
                  <a:schemeClr val="bg1"/>
                </a:solidFill>
                <a:latin typeface="FRUTIGER LT 45 LIGHT" panose="02000503000000000000" pitchFamily="2" charset="0"/>
              </a:rPr>
              <a:t> con DRX-LC</a:t>
            </a:r>
            <a:endParaRPr lang="en-MX">
              <a:solidFill>
                <a:schemeClr val="bg1"/>
              </a:solidFill>
              <a:latin typeface="FRUTIGER LT 45 LIGHT" panose="02000503000000000000" pitchFamily="2" charset="0"/>
            </a:endParaRPr>
          </a:p>
        </p:txBody>
      </p:sp>
      <p:sp>
        <p:nvSpPr>
          <p:cNvPr id="185" name="Feature 4">
            <a:hlinkClick r:id="rId10" action="ppaction://hlinksldjump"/>
            <a:extLst>
              <a:ext uri="{FF2B5EF4-FFF2-40B4-BE49-F238E27FC236}">
                <a16:creationId xmlns:a16="http://schemas.microsoft.com/office/drawing/2014/main" id="{2416AE63-8B97-0692-B075-A87E2F5AA6BF}"/>
              </a:ext>
            </a:extLst>
          </p:cNvPr>
          <p:cNvSpPr txBox="1"/>
          <p:nvPr/>
        </p:nvSpPr>
        <p:spPr>
          <a:xfrm>
            <a:off x="4758" y="4026969"/>
            <a:ext cx="3594988" cy="369332"/>
          </a:xfrm>
          <a:prstGeom prst="rect">
            <a:avLst/>
          </a:prstGeom>
          <a:solidFill>
            <a:srgbClr val="F8A633"/>
          </a:solidFill>
          <a:ln>
            <a:noFill/>
          </a:ln>
        </p:spPr>
        <p:txBody>
          <a:bodyPr wrap="square" rtlCol="0">
            <a:spAutoFit/>
          </a:bodyPr>
          <a:lstStyle/>
          <a:p>
            <a:pPr algn="r"/>
            <a:r>
              <a:rPr lang="es-ES">
                <a:solidFill>
                  <a:schemeClr val="bg1"/>
                </a:solidFill>
                <a:latin typeface="FRUTIGER LT 45 LIGHT" panose="02000503000000000000" pitchFamily="2" charset="0"/>
              </a:rPr>
              <a:t>EVP Plus</a:t>
            </a:r>
            <a:endParaRPr lang="en-MX">
              <a:solidFill>
                <a:schemeClr val="bg1"/>
              </a:solidFill>
              <a:latin typeface="FRUTIGER LT 45 LIGHT" panose="02000503000000000000" pitchFamily="2" charset="0"/>
            </a:endParaRPr>
          </a:p>
        </p:txBody>
      </p:sp>
      <p:sp>
        <p:nvSpPr>
          <p:cNvPr id="186" name="Feature 5">
            <a:hlinkClick r:id="rId11" action="ppaction://hlinksldjump"/>
            <a:extLst>
              <a:ext uri="{FF2B5EF4-FFF2-40B4-BE49-F238E27FC236}">
                <a16:creationId xmlns:a16="http://schemas.microsoft.com/office/drawing/2014/main" id="{78ED5E3D-E0F0-8D4C-C8F0-1EF21DE6F345}"/>
              </a:ext>
            </a:extLst>
          </p:cNvPr>
          <p:cNvSpPr txBox="1"/>
          <p:nvPr/>
        </p:nvSpPr>
        <p:spPr>
          <a:xfrm>
            <a:off x="4758" y="4443160"/>
            <a:ext cx="3594988" cy="369332"/>
          </a:xfrm>
          <a:prstGeom prst="rect">
            <a:avLst/>
          </a:prstGeom>
          <a:solidFill>
            <a:srgbClr val="F8A633"/>
          </a:solidFill>
          <a:ln>
            <a:noFill/>
          </a:ln>
        </p:spPr>
        <p:txBody>
          <a:bodyPr wrap="square" rtlCol="0">
            <a:spAutoFit/>
          </a:bodyPr>
          <a:lstStyle/>
          <a:p>
            <a:pPr algn="r"/>
            <a:r>
              <a:rPr lang="es-ES" err="1">
                <a:solidFill>
                  <a:schemeClr val="bg1"/>
                </a:solidFill>
                <a:latin typeface="FRUTIGER LT 45 LIGHT" panose="02000503000000000000" pitchFamily="2" charset="0"/>
              </a:rPr>
              <a:t>Bone</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Suppression</a:t>
            </a:r>
            <a:endParaRPr lang="en-MX">
              <a:solidFill>
                <a:schemeClr val="bg1"/>
              </a:solidFill>
              <a:latin typeface="FRUTIGER LT 45 LIGHT" panose="02000503000000000000" pitchFamily="2" charset="0"/>
            </a:endParaRPr>
          </a:p>
        </p:txBody>
      </p:sp>
      <p:sp>
        <p:nvSpPr>
          <p:cNvPr id="187" name="Feature 6">
            <a:hlinkClick r:id="rId12" action="ppaction://hlinksldjump"/>
            <a:extLst>
              <a:ext uri="{FF2B5EF4-FFF2-40B4-BE49-F238E27FC236}">
                <a16:creationId xmlns:a16="http://schemas.microsoft.com/office/drawing/2014/main" id="{51BF04FF-7EA2-2680-5B06-B9D4BE60A06B}"/>
              </a:ext>
            </a:extLst>
          </p:cNvPr>
          <p:cNvSpPr txBox="1"/>
          <p:nvPr/>
        </p:nvSpPr>
        <p:spPr>
          <a:xfrm>
            <a:off x="4758" y="4859351"/>
            <a:ext cx="3594988" cy="369332"/>
          </a:xfrm>
          <a:prstGeom prst="rect">
            <a:avLst/>
          </a:prstGeom>
          <a:solidFill>
            <a:srgbClr val="F8A633"/>
          </a:solidFill>
          <a:ln>
            <a:noFill/>
          </a:ln>
        </p:spPr>
        <p:txBody>
          <a:bodyPr wrap="square" rtlCol="0">
            <a:spAutoFit/>
          </a:bodyPr>
          <a:lstStyle/>
          <a:p>
            <a:pPr algn="r"/>
            <a:r>
              <a:rPr lang="es-ES" err="1">
                <a:solidFill>
                  <a:schemeClr val="bg1"/>
                </a:solidFill>
                <a:latin typeface="FRUTIGER LT 45 LIGHT" panose="02000503000000000000" pitchFamily="2" charset="0"/>
              </a:rPr>
              <a:t>Tube</a:t>
            </a:r>
            <a:r>
              <a:rPr lang="es-ES">
                <a:solidFill>
                  <a:schemeClr val="bg1"/>
                </a:solidFill>
                <a:latin typeface="FRUTIGER LT 45 LIGHT" panose="02000503000000000000" pitchFamily="2" charset="0"/>
              </a:rPr>
              <a:t> and Line </a:t>
            </a:r>
            <a:r>
              <a:rPr lang="es-ES" err="1">
                <a:solidFill>
                  <a:schemeClr val="bg1"/>
                </a:solidFill>
                <a:latin typeface="FRUTIGER LT 45 LIGHT" panose="02000503000000000000" pitchFamily="2" charset="0"/>
              </a:rPr>
              <a:t>Enhancement</a:t>
            </a:r>
            <a:endParaRPr lang="en-MX">
              <a:solidFill>
                <a:schemeClr val="bg1"/>
              </a:solidFill>
              <a:latin typeface="FRUTIGER LT 45 LIGHT" panose="02000503000000000000" pitchFamily="2" charset="0"/>
            </a:endParaRPr>
          </a:p>
        </p:txBody>
      </p:sp>
      <p:sp>
        <p:nvSpPr>
          <p:cNvPr id="188" name="Feature 7">
            <a:hlinkClick r:id="rId13" action="ppaction://hlinksldjump"/>
            <a:extLst>
              <a:ext uri="{FF2B5EF4-FFF2-40B4-BE49-F238E27FC236}">
                <a16:creationId xmlns:a16="http://schemas.microsoft.com/office/drawing/2014/main" id="{775573B9-1DAD-5781-2308-1BE23E672C42}"/>
              </a:ext>
            </a:extLst>
          </p:cNvPr>
          <p:cNvSpPr txBox="1"/>
          <p:nvPr/>
        </p:nvSpPr>
        <p:spPr>
          <a:xfrm>
            <a:off x="4758" y="5275542"/>
            <a:ext cx="3594988" cy="369332"/>
          </a:xfrm>
          <a:prstGeom prst="rect">
            <a:avLst/>
          </a:prstGeom>
          <a:solidFill>
            <a:srgbClr val="F8A633"/>
          </a:solidFill>
          <a:ln>
            <a:noFill/>
          </a:ln>
        </p:spPr>
        <p:txBody>
          <a:bodyPr wrap="square" rtlCol="0">
            <a:spAutoFit/>
          </a:bodyPr>
          <a:lstStyle/>
          <a:p>
            <a:pPr algn="r"/>
            <a:r>
              <a:rPr lang="es-ES" err="1">
                <a:solidFill>
                  <a:schemeClr val="bg1"/>
                </a:solidFill>
                <a:latin typeface="FRUTIGER LT 45 LIGHT" panose="02000503000000000000" pitchFamily="2" charset="0"/>
              </a:rPr>
              <a:t>Pneumothorax</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Visualization</a:t>
            </a:r>
            <a:endParaRPr lang="en-MX">
              <a:solidFill>
                <a:schemeClr val="bg1"/>
              </a:solidFill>
              <a:latin typeface="FRUTIGER LT 45 LIGHT" panose="02000503000000000000" pitchFamily="2" charset="0"/>
            </a:endParaRPr>
          </a:p>
        </p:txBody>
      </p:sp>
      <p:sp>
        <p:nvSpPr>
          <p:cNvPr id="189" name="Feature 8">
            <a:hlinkClick r:id="rId14" action="ppaction://hlinksldjump"/>
            <a:extLst>
              <a:ext uri="{FF2B5EF4-FFF2-40B4-BE49-F238E27FC236}">
                <a16:creationId xmlns:a16="http://schemas.microsoft.com/office/drawing/2014/main" id="{D9E1495C-2A88-48C4-AC32-A93CDDEA0774}"/>
              </a:ext>
            </a:extLst>
          </p:cNvPr>
          <p:cNvSpPr txBox="1"/>
          <p:nvPr/>
        </p:nvSpPr>
        <p:spPr>
          <a:xfrm>
            <a:off x="4758" y="5691733"/>
            <a:ext cx="3594988" cy="369332"/>
          </a:xfrm>
          <a:prstGeom prst="rect">
            <a:avLst/>
          </a:prstGeom>
          <a:solidFill>
            <a:schemeClr val="bg1">
              <a:lumMod val="75000"/>
            </a:schemeClr>
          </a:solidFill>
          <a:ln>
            <a:noFill/>
          </a:ln>
        </p:spPr>
        <p:txBody>
          <a:bodyPr wrap="square" rtlCol="0">
            <a:spAutoFit/>
          </a:bodyPr>
          <a:lstStyle/>
          <a:p>
            <a:pPr algn="r"/>
            <a:r>
              <a:rPr lang="es-ES" dirty="0" err="1">
                <a:solidFill>
                  <a:schemeClr val="bg1"/>
                </a:solidFill>
                <a:latin typeface="FRUTIGER LT 45 LIGHT" panose="02000503000000000000" pitchFamily="2" charset="0"/>
              </a:rPr>
              <a:t>SmartGrid</a:t>
            </a:r>
            <a:endParaRPr lang="en-MX" dirty="0">
              <a:solidFill>
                <a:schemeClr val="bg1"/>
              </a:solidFill>
              <a:latin typeface="FRUTIGER LT 45 LIGHT" panose="02000503000000000000" pitchFamily="2" charset="0"/>
            </a:endParaRPr>
          </a:p>
        </p:txBody>
      </p:sp>
      <p:sp>
        <p:nvSpPr>
          <p:cNvPr id="190" name="TextBox 189">
            <a:extLst>
              <a:ext uri="{FF2B5EF4-FFF2-40B4-BE49-F238E27FC236}">
                <a16:creationId xmlns:a16="http://schemas.microsoft.com/office/drawing/2014/main" id="{A2FA7186-FE7C-7118-243D-1F4EA47734A7}"/>
              </a:ext>
            </a:extLst>
          </p:cNvPr>
          <p:cNvSpPr txBox="1"/>
          <p:nvPr/>
        </p:nvSpPr>
        <p:spPr>
          <a:xfrm>
            <a:off x="2105408" y="3766904"/>
            <a:ext cx="1494338" cy="276999"/>
          </a:xfrm>
          <a:prstGeom prst="rect">
            <a:avLst/>
          </a:prstGeom>
          <a:noFill/>
        </p:spPr>
        <p:txBody>
          <a:bodyPr wrap="square" rtlCol="0">
            <a:spAutoFit/>
          </a:bodyPr>
          <a:lstStyle/>
          <a:p>
            <a:pPr algn="r"/>
            <a:r>
              <a:rPr lang="en-MX" sz="1200" b="1" dirty="0">
                <a:latin typeface="FRUTIGER LT 45 LIGHT" panose="02000503000000000000" pitchFamily="2" charset="0"/>
              </a:rPr>
              <a:t>Software</a:t>
            </a:r>
          </a:p>
        </p:txBody>
      </p:sp>
      <p:sp>
        <p:nvSpPr>
          <p:cNvPr id="191" name="TextBox 190">
            <a:extLst>
              <a:ext uri="{FF2B5EF4-FFF2-40B4-BE49-F238E27FC236}">
                <a16:creationId xmlns:a16="http://schemas.microsoft.com/office/drawing/2014/main" id="{93DD2485-AF0B-9098-94A4-91C417BE8135}"/>
              </a:ext>
            </a:extLst>
          </p:cNvPr>
          <p:cNvSpPr txBox="1"/>
          <p:nvPr/>
        </p:nvSpPr>
        <p:spPr>
          <a:xfrm>
            <a:off x="436993" y="3078028"/>
            <a:ext cx="3162753" cy="276999"/>
          </a:xfrm>
          <a:prstGeom prst="rect">
            <a:avLst/>
          </a:prstGeom>
          <a:noFill/>
        </p:spPr>
        <p:txBody>
          <a:bodyPr wrap="square" rtlCol="0">
            <a:spAutoFit/>
          </a:bodyPr>
          <a:lstStyle/>
          <a:p>
            <a:pPr algn="r"/>
            <a:r>
              <a:rPr lang="es-MX" sz="1200" b="1" dirty="0">
                <a:latin typeface="FRUTIGER LT 45 LIGHT" panose="02000503000000000000" pitchFamily="2" charset="0"/>
              </a:rPr>
              <a:t>Ve el DRX-Revolution en acción</a:t>
            </a:r>
            <a:endParaRPr lang="en-MX" sz="1200" b="1" dirty="0">
              <a:latin typeface="FRUTIGER LT 45 LIGHT" panose="02000503000000000000" pitchFamily="2" charset="0"/>
            </a:endParaRPr>
          </a:p>
        </p:txBody>
      </p:sp>
      <p:sp>
        <p:nvSpPr>
          <p:cNvPr id="192" name="Feature 8">
            <a:hlinkClick r:id="rId15" action="ppaction://hlinksldjump"/>
            <a:extLst>
              <a:ext uri="{FF2B5EF4-FFF2-40B4-BE49-F238E27FC236}">
                <a16:creationId xmlns:a16="http://schemas.microsoft.com/office/drawing/2014/main" id="{29FF7241-077A-1983-3F25-E111417A2864}"/>
              </a:ext>
            </a:extLst>
          </p:cNvPr>
          <p:cNvSpPr txBox="1"/>
          <p:nvPr/>
        </p:nvSpPr>
        <p:spPr>
          <a:xfrm>
            <a:off x="4758" y="6107924"/>
            <a:ext cx="3594988" cy="369332"/>
          </a:xfrm>
          <a:prstGeom prst="rect">
            <a:avLst/>
          </a:prstGeom>
          <a:solidFill>
            <a:srgbClr val="F8A633"/>
          </a:solidFill>
          <a:ln>
            <a:noFill/>
          </a:ln>
        </p:spPr>
        <p:txBody>
          <a:bodyPr wrap="square" rtlCol="0">
            <a:spAutoFit/>
          </a:bodyPr>
          <a:lstStyle/>
          <a:p>
            <a:pPr algn="r"/>
            <a:r>
              <a:rPr lang="en-US">
                <a:solidFill>
                  <a:schemeClr val="bg1"/>
                </a:solidFill>
                <a:latin typeface="FRUTIGER LT 45 LIGHT" panose="02000503000000000000" pitchFamily="2" charset="0"/>
              </a:rPr>
              <a:t>Smart Noise Cancellation</a:t>
            </a:r>
          </a:p>
        </p:txBody>
      </p:sp>
      <p:sp>
        <p:nvSpPr>
          <p:cNvPr id="193" name="Features 1">
            <a:hlinkClick r:id="rId16" action="ppaction://hlinksldjump"/>
            <a:extLst>
              <a:ext uri="{FF2B5EF4-FFF2-40B4-BE49-F238E27FC236}">
                <a16:creationId xmlns:a16="http://schemas.microsoft.com/office/drawing/2014/main" id="{AF1443B3-1A6B-660B-7AC9-4240185C18D6}"/>
              </a:ext>
            </a:extLst>
          </p:cNvPr>
          <p:cNvSpPr txBox="1"/>
          <p:nvPr/>
        </p:nvSpPr>
        <p:spPr>
          <a:xfrm>
            <a:off x="4758" y="1839408"/>
            <a:ext cx="3594988" cy="369332"/>
          </a:xfrm>
          <a:prstGeom prst="rect">
            <a:avLst/>
          </a:prstGeom>
          <a:solidFill>
            <a:schemeClr val="accent2">
              <a:lumMod val="75000"/>
            </a:schemeClr>
          </a:solidFill>
          <a:ln>
            <a:noFill/>
          </a:ln>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Mejoras</a:t>
            </a:r>
            <a:endPar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sp>
        <p:nvSpPr>
          <p:cNvPr id="204" name="Thank you Title">
            <a:extLst>
              <a:ext uri="{FF2B5EF4-FFF2-40B4-BE49-F238E27FC236}">
                <a16:creationId xmlns:a16="http://schemas.microsoft.com/office/drawing/2014/main" id="{43E5451C-FE0C-142E-65C6-2B08F9C09751}"/>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205" name="Why Us picture">
            <a:extLst>
              <a:ext uri="{FF2B5EF4-FFF2-40B4-BE49-F238E27FC236}">
                <a16:creationId xmlns:a16="http://schemas.microsoft.com/office/drawing/2014/main" id="{AE80AFDF-F437-C203-80A9-92CD62DDEEC3}"/>
              </a:ext>
            </a:extLst>
          </p:cNvPr>
          <p:cNvPicPr>
            <a:picLocks noChangeAspect="1"/>
          </p:cNvPicPr>
          <p:nvPr/>
        </p:nvPicPr>
        <p:blipFill>
          <a:blip r:embed="rId17"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206" name="Our Portafolio text box">
            <a:extLst>
              <a:ext uri="{FF2B5EF4-FFF2-40B4-BE49-F238E27FC236}">
                <a16:creationId xmlns:a16="http://schemas.microsoft.com/office/drawing/2014/main" id="{A12C777F-71E5-1A1C-BC6F-9D45E4F64EED}"/>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208" name="Medical Imaging Title">
            <a:extLst>
              <a:ext uri="{FF2B5EF4-FFF2-40B4-BE49-F238E27FC236}">
                <a16:creationId xmlns:a16="http://schemas.microsoft.com/office/drawing/2014/main" id="{3B1C6A27-52F1-AC28-B58D-42F581E12223}"/>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209" name="We Care Text">
            <a:extLst>
              <a:ext uri="{FF2B5EF4-FFF2-40B4-BE49-F238E27FC236}">
                <a16:creationId xmlns:a16="http://schemas.microsoft.com/office/drawing/2014/main" id="{F729EA0C-D649-8106-A4BB-AF1F0D2DEC6B}"/>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210" name="Thank you image">
            <a:extLst>
              <a:ext uri="{FF2B5EF4-FFF2-40B4-BE49-F238E27FC236}">
                <a16:creationId xmlns:a16="http://schemas.microsoft.com/office/drawing/2014/main" id="{25BB481F-08B3-0504-2168-86AC49D62D96}"/>
              </a:ext>
            </a:extLst>
          </p:cNvPr>
          <p:cNvPicPr>
            <a:picLocks noChangeAspect="1"/>
          </p:cNvPicPr>
          <p:nvPr/>
        </p:nvPicPr>
        <p:blipFill>
          <a:blip r:embed="rId18"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211" name="PRINTING">
            <a:extLst>
              <a:ext uri="{FF2B5EF4-FFF2-40B4-BE49-F238E27FC236}">
                <a16:creationId xmlns:a16="http://schemas.microsoft.com/office/drawing/2014/main" id="{7FB6A6F0-5EF5-0B4D-8167-AB97A73AAE9A}"/>
              </a:ext>
            </a:extLst>
          </p:cNvPr>
          <p:cNvGrpSpPr/>
          <p:nvPr/>
        </p:nvGrpSpPr>
        <p:grpSpPr>
          <a:xfrm>
            <a:off x="-4150933" y="4208655"/>
            <a:ext cx="2263350" cy="1982042"/>
            <a:chOff x="9691837" y="4522498"/>
            <a:chExt cx="2263350" cy="1982042"/>
          </a:xfrm>
        </p:grpSpPr>
        <p:sp>
          <p:nvSpPr>
            <p:cNvPr id="212" name="Rectangulo Printing">
              <a:hlinkClick r:id="rId19" action="ppaction://hlinksldjump"/>
              <a:extLst>
                <a:ext uri="{FF2B5EF4-FFF2-40B4-BE49-F238E27FC236}">
                  <a16:creationId xmlns:a16="http://schemas.microsoft.com/office/drawing/2014/main" id="{2F258939-1423-03C3-4EBA-22D3200B5D38}"/>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13" name="TextBox Printing">
              <a:hlinkClick r:id="rId19" action="ppaction://hlinksldjump"/>
              <a:extLst>
                <a:ext uri="{FF2B5EF4-FFF2-40B4-BE49-F238E27FC236}">
                  <a16:creationId xmlns:a16="http://schemas.microsoft.com/office/drawing/2014/main" id="{31EDC0A5-A226-28D2-80F2-57BD620DD28B}"/>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214" name="Prodcut image 5950">
              <a:hlinkClick r:id="rId19" action="ppaction://hlinksldjump"/>
              <a:extLst>
                <a:ext uri="{FF2B5EF4-FFF2-40B4-BE49-F238E27FC236}">
                  <a16:creationId xmlns:a16="http://schemas.microsoft.com/office/drawing/2014/main" id="{F17B02C6-E6E6-8D60-6F53-CAE38C994F2B}"/>
                </a:ext>
              </a:extLst>
            </p:cNvPr>
            <p:cNvPicPr>
              <a:picLocks noChangeAspect="1" noChangeArrowheads="1"/>
            </p:cNvPicPr>
            <p:nvPr/>
          </p:nvPicPr>
          <p:blipFill>
            <a:blip r:embed="rId20"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215" name="Vita Flex">
              <a:hlinkClick r:id="rId19" action="ppaction://hlinksldjump"/>
              <a:extLst>
                <a:ext uri="{FF2B5EF4-FFF2-40B4-BE49-F238E27FC236}">
                  <a16:creationId xmlns:a16="http://schemas.microsoft.com/office/drawing/2014/main" id="{6C7221A4-08AF-5F62-3C8B-F3E999C6D9EE}"/>
                </a:ext>
              </a:extLst>
            </p:cNvPr>
            <p:cNvPicPr>
              <a:picLocks noChangeAspect="1"/>
            </p:cNvPicPr>
            <p:nvPr/>
          </p:nvPicPr>
          <p:blipFill>
            <a:blip r:embed="rId21"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220" name="RISE">
            <a:extLst>
              <a:ext uri="{FF2B5EF4-FFF2-40B4-BE49-F238E27FC236}">
                <a16:creationId xmlns:a16="http://schemas.microsoft.com/office/drawing/2014/main" id="{406F4108-B72D-E8DF-B668-D60747294CA7}"/>
              </a:ext>
            </a:extLst>
          </p:cNvPr>
          <p:cNvGrpSpPr/>
          <p:nvPr/>
        </p:nvGrpSpPr>
        <p:grpSpPr>
          <a:xfrm>
            <a:off x="-11285110" y="4208655"/>
            <a:ext cx="2042338" cy="1982042"/>
            <a:chOff x="3870208" y="4306822"/>
            <a:chExt cx="2042338" cy="1982042"/>
          </a:xfrm>
        </p:grpSpPr>
        <p:grpSp>
          <p:nvGrpSpPr>
            <p:cNvPr id="221" name="RISE">
              <a:extLst>
                <a:ext uri="{FF2B5EF4-FFF2-40B4-BE49-F238E27FC236}">
                  <a16:creationId xmlns:a16="http://schemas.microsoft.com/office/drawing/2014/main" id="{0082C98A-E040-3D1E-63E7-F916FD34C6F6}"/>
                </a:ext>
              </a:extLst>
            </p:cNvPr>
            <p:cNvGrpSpPr/>
            <p:nvPr/>
          </p:nvGrpSpPr>
          <p:grpSpPr>
            <a:xfrm>
              <a:off x="3870208" y="4306822"/>
              <a:ext cx="2042338" cy="1982042"/>
              <a:chOff x="2933238" y="4372963"/>
              <a:chExt cx="2042338" cy="1982042"/>
            </a:xfrm>
          </p:grpSpPr>
          <p:sp>
            <p:nvSpPr>
              <p:cNvPr id="223" name="Rectangulo Rise">
                <a:hlinkClick r:id="rId22" action="ppaction://hlinksldjump"/>
                <a:extLst>
                  <a:ext uri="{FF2B5EF4-FFF2-40B4-BE49-F238E27FC236}">
                    <a16:creationId xmlns:a16="http://schemas.microsoft.com/office/drawing/2014/main" id="{8ADF709E-1F5E-1AA2-444A-D48FC370F879}"/>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24" name="TextBox Rise">
                <a:hlinkClick r:id="rId22" action="ppaction://hlinksldjump"/>
                <a:extLst>
                  <a:ext uri="{FF2B5EF4-FFF2-40B4-BE49-F238E27FC236}">
                    <a16:creationId xmlns:a16="http://schemas.microsoft.com/office/drawing/2014/main" id="{15F0E3FD-5552-D1AE-46AC-256A571BD498}"/>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222" name="Picture 221">
              <a:hlinkClick r:id="rId22" action="ppaction://hlinksldjump"/>
              <a:extLst>
                <a:ext uri="{FF2B5EF4-FFF2-40B4-BE49-F238E27FC236}">
                  <a16:creationId xmlns:a16="http://schemas.microsoft.com/office/drawing/2014/main" id="{43202BBE-634E-C4A1-7B60-575C3DBF51A1}"/>
                </a:ext>
              </a:extLst>
            </p:cNvPr>
            <p:cNvPicPr>
              <a:picLocks noChangeAspect="1"/>
            </p:cNvPicPr>
            <p:nvPr/>
          </p:nvPicPr>
          <p:blipFill>
            <a:blip r:embed="rId23"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225" name="REVOLUTION">
            <a:extLst>
              <a:ext uri="{FF2B5EF4-FFF2-40B4-BE49-F238E27FC236}">
                <a16:creationId xmlns:a16="http://schemas.microsoft.com/office/drawing/2014/main" id="{1E52DB17-C5FE-25F7-6280-03CCE1955068}"/>
              </a:ext>
            </a:extLst>
          </p:cNvPr>
          <p:cNvGrpSpPr/>
          <p:nvPr/>
        </p:nvGrpSpPr>
        <p:grpSpPr>
          <a:xfrm>
            <a:off x="-14975241" y="4203612"/>
            <a:ext cx="2062983" cy="1992129"/>
            <a:chOff x="612262" y="4383050"/>
            <a:chExt cx="2062983" cy="1992129"/>
          </a:xfrm>
        </p:grpSpPr>
        <p:sp>
          <p:nvSpPr>
            <p:cNvPr id="226" name="Rectangulo Revolution">
              <a:hlinkClick r:id="rId24" action="ppaction://hlinksldjump"/>
              <a:extLst>
                <a:ext uri="{FF2B5EF4-FFF2-40B4-BE49-F238E27FC236}">
                  <a16:creationId xmlns:a16="http://schemas.microsoft.com/office/drawing/2014/main" id="{D24D16EF-2AD5-17B7-19A5-7254B0EC5618}"/>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227" name="Prodcut image Revolution">
              <a:hlinkClick r:id="rId24" action="ppaction://hlinksldjump"/>
              <a:extLst>
                <a:ext uri="{FF2B5EF4-FFF2-40B4-BE49-F238E27FC236}">
                  <a16:creationId xmlns:a16="http://schemas.microsoft.com/office/drawing/2014/main" id="{737AAFDF-7845-B7CC-6005-E75D7FFB20CF}"/>
                </a:ext>
              </a:extLst>
            </p:cNvPr>
            <p:cNvPicPr>
              <a:picLocks noChangeAspect="1"/>
            </p:cNvPicPr>
            <p:nvPr/>
          </p:nvPicPr>
          <p:blipFill>
            <a:blip r:embed="rId25"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228" name="TextBox Revolution">
              <a:hlinkClick r:id="rId24" action="ppaction://hlinksldjump"/>
              <a:extLst>
                <a:ext uri="{FF2B5EF4-FFF2-40B4-BE49-F238E27FC236}">
                  <a16:creationId xmlns:a16="http://schemas.microsoft.com/office/drawing/2014/main" id="{5AD801F4-0776-2AC4-6B29-60420F2418C0}"/>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229" name="EXCEL">
            <a:extLst>
              <a:ext uri="{FF2B5EF4-FFF2-40B4-BE49-F238E27FC236}">
                <a16:creationId xmlns:a16="http://schemas.microsoft.com/office/drawing/2014/main" id="{43FC9113-1847-6C0F-AFB9-3F26A46FA679}"/>
              </a:ext>
            </a:extLst>
          </p:cNvPr>
          <p:cNvGrpSpPr/>
          <p:nvPr/>
        </p:nvGrpSpPr>
        <p:grpSpPr>
          <a:xfrm>
            <a:off x="26541013" y="1885505"/>
            <a:ext cx="2057103" cy="1982042"/>
            <a:chOff x="9706418" y="2036246"/>
            <a:chExt cx="2057103" cy="1982042"/>
          </a:xfrm>
        </p:grpSpPr>
        <p:sp>
          <p:nvSpPr>
            <p:cNvPr id="230" name="Rectangulo Excel">
              <a:hlinkClick r:id="rId26" action="ppaction://hlinksldjump"/>
              <a:extLst>
                <a:ext uri="{FF2B5EF4-FFF2-40B4-BE49-F238E27FC236}">
                  <a16:creationId xmlns:a16="http://schemas.microsoft.com/office/drawing/2014/main" id="{A4229DD9-EE0F-1A43-9FA7-541A36D1580D}"/>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31" name="TextBox Excel">
              <a:hlinkClick r:id="rId26" action="ppaction://hlinksldjump"/>
              <a:extLst>
                <a:ext uri="{FF2B5EF4-FFF2-40B4-BE49-F238E27FC236}">
                  <a16:creationId xmlns:a16="http://schemas.microsoft.com/office/drawing/2014/main" id="{A59D7986-B38E-69D0-E089-CEEFC82B5AA3}"/>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232" name="Product image Excel">
              <a:hlinkClick r:id="rId26" action="ppaction://hlinksldjump"/>
              <a:extLst>
                <a:ext uri="{FF2B5EF4-FFF2-40B4-BE49-F238E27FC236}">
                  <a16:creationId xmlns:a16="http://schemas.microsoft.com/office/drawing/2014/main" id="{3678B338-F04C-8FFE-5F02-4805CDAA4403}"/>
                </a:ext>
              </a:extLst>
            </p:cNvPr>
            <p:cNvPicPr>
              <a:picLocks noChangeAspect="1"/>
            </p:cNvPicPr>
            <p:nvPr/>
          </p:nvPicPr>
          <p:blipFill>
            <a:blip r:embed="rId27"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233" name="COMPAS OTC">
            <a:extLst>
              <a:ext uri="{FF2B5EF4-FFF2-40B4-BE49-F238E27FC236}">
                <a16:creationId xmlns:a16="http://schemas.microsoft.com/office/drawing/2014/main" id="{5FE49DC1-A4CD-F8F2-9DEA-05E72F5CF756}"/>
              </a:ext>
            </a:extLst>
          </p:cNvPr>
          <p:cNvGrpSpPr/>
          <p:nvPr/>
        </p:nvGrpSpPr>
        <p:grpSpPr>
          <a:xfrm>
            <a:off x="22389051" y="1885505"/>
            <a:ext cx="2042338" cy="1982042"/>
            <a:chOff x="5078285" y="2036246"/>
            <a:chExt cx="2042338" cy="1982042"/>
          </a:xfrm>
        </p:grpSpPr>
        <p:sp>
          <p:nvSpPr>
            <p:cNvPr id="234" name="Rectangulo Compas OTC">
              <a:hlinkClick r:id="rId28" action="ppaction://hlinksldjump"/>
              <a:extLst>
                <a:ext uri="{FF2B5EF4-FFF2-40B4-BE49-F238E27FC236}">
                  <a16:creationId xmlns:a16="http://schemas.microsoft.com/office/drawing/2014/main" id="{90A2BBAE-D75E-5631-CBDA-B0A8C984B6AA}"/>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35" name="TextBox Compass OTC">
              <a:hlinkClick r:id="rId28" action="ppaction://hlinksldjump"/>
              <a:extLst>
                <a:ext uri="{FF2B5EF4-FFF2-40B4-BE49-F238E27FC236}">
                  <a16:creationId xmlns:a16="http://schemas.microsoft.com/office/drawing/2014/main" id="{F464E2D5-F19B-5D70-3D66-13B982337D92}"/>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236" name="Product image Compass OTC">
              <a:hlinkClick r:id="rId28" action="ppaction://hlinksldjump"/>
              <a:extLst>
                <a:ext uri="{FF2B5EF4-FFF2-40B4-BE49-F238E27FC236}">
                  <a16:creationId xmlns:a16="http://schemas.microsoft.com/office/drawing/2014/main" id="{03589E20-39E9-1112-4F40-DD8E6293EEA7}"/>
                </a:ext>
              </a:extLst>
            </p:cNvPr>
            <p:cNvPicPr>
              <a:picLocks noChangeAspect="1"/>
            </p:cNvPicPr>
            <p:nvPr/>
          </p:nvPicPr>
          <p:blipFill rotWithShape="1">
            <a:blip r:embed="rId29"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237" name="COMPASS FMT">
            <a:extLst>
              <a:ext uri="{FF2B5EF4-FFF2-40B4-BE49-F238E27FC236}">
                <a16:creationId xmlns:a16="http://schemas.microsoft.com/office/drawing/2014/main" id="{EC5A4988-C381-D6E3-7EC4-B0A44891C97D}"/>
              </a:ext>
            </a:extLst>
          </p:cNvPr>
          <p:cNvGrpSpPr/>
          <p:nvPr/>
        </p:nvGrpSpPr>
        <p:grpSpPr>
          <a:xfrm>
            <a:off x="18200403" y="1885505"/>
            <a:ext cx="2042338" cy="1982042"/>
            <a:chOff x="2774521" y="2046333"/>
            <a:chExt cx="2042338" cy="1982042"/>
          </a:xfrm>
        </p:grpSpPr>
        <p:grpSp>
          <p:nvGrpSpPr>
            <p:cNvPr id="238" name="Group 237">
              <a:extLst>
                <a:ext uri="{FF2B5EF4-FFF2-40B4-BE49-F238E27FC236}">
                  <a16:creationId xmlns:a16="http://schemas.microsoft.com/office/drawing/2014/main" id="{F033962D-A997-C276-FE48-A2078A1C24B5}"/>
                </a:ext>
              </a:extLst>
            </p:cNvPr>
            <p:cNvGrpSpPr/>
            <p:nvPr/>
          </p:nvGrpSpPr>
          <p:grpSpPr>
            <a:xfrm>
              <a:off x="2774521" y="2046333"/>
              <a:ext cx="2042338" cy="1982042"/>
              <a:chOff x="2774521" y="2046333"/>
              <a:chExt cx="2042338" cy="1982042"/>
            </a:xfrm>
          </p:grpSpPr>
          <p:sp>
            <p:nvSpPr>
              <p:cNvPr id="240" name="Rectangulo Horizon">
                <a:hlinkClick r:id="rId30" action="ppaction://hlinksldjump"/>
                <a:extLst>
                  <a:ext uri="{FF2B5EF4-FFF2-40B4-BE49-F238E27FC236}">
                    <a16:creationId xmlns:a16="http://schemas.microsoft.com/office/drawing/2014/main" id="{43F1C336-DED8-7770-C599-1A133FD14AB2}"/>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41" name="TextBox Compass FMT">
                <a:hlinkClick r:id="rId30" action="ppaction://hlinksldjump"/>
                <a:extLst>
                  <a:ext uri="{FF2B5EF4-FFF2-40B4-BE49-F238E27FC236}">
                    <a16:creationId xmlns:a16="http://schemas.microsoft.com/office/drawing/2014/main" id="{E4696486-4729-BC70-7CDB-CE6052D9CF60}"/>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239" name="Picture 238">
              <a:hlinkClick r:id="rId30" action="ppaction://hlinksldjump"/>
              <a:extLst>
                <a:ext uri="{FF2B5EF4-FFF2-40B4-BE49-F238E27FC236}">
                  <a16:creationId xmlns:a16="http://schemas.microsoft.com/office/drawing/2014/main" id="{2284E630-A517-A65E-C05B-D7D66D2C7843}"/>
                </a:ext>
              </a:extLst>
            </p:cNvPr>
            <p:cNvPicPr>
              <a:picLocks noChangeAspect="1"/>
            </p:cNvPicPr>
            <p:nvPr/>
          </p:nvPicPr>
          <p:blipFill rotWithShape="1">
            <a:blip r:embed="rId31"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242" name="HORIZON">
            <a:extLst>
              <a:ext uri="{FF2B5EF4-FFF2-40B4-BE49-F238E27FC236}">
                <a16:creationId xmlns:a16="http://schemas.microsoft.com/office/drawing/2014/main" id="{23B7D811-791E-46CD-4406-2341A67593C7}"/>
              </a:ext>
            </a:extLst>
          </p:cNvPr>
          <p:cNvGrpSpPr/>
          <p:nvPr/>
        </p:nvGrpSpPr>
        <p:grpSpPr>
          <a:xfrm>
            <a:off x="14110573" y="1885505"/>
            <a:ext cx="2062983" cy="1982042"/>
            <a:chOff x="443243" y="2046333"/>
            <a:chExt cx="2062983" cy="1982042"/>
          </a:xfrm>
        </p:grpSpPr>
        <p:sp>
          <p:nvSpPr>
            <p:cNvPr id="243" name="Rectangulo Horizon">
              <a:hlinkClick r:id="rId32" action="ppaction://hlinksldjump"/>
              <a:extLst>
                <a:ext uri="{FF2B5EF4-FFF2-40B4-BE49-F238E27FC236}">
                  <a16:creationId xmlns:a16="http://schemas.microsoft.com/office/drawing/2014/main" id="{A9772161-D9C8-1A73-D9FB-347AB9D908B3}"/>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44" name="TextBox Horizon">
              <a:hlinkClick r:id="rId32" action="ppaction://hlinksldjump"/>
              <a:extLst>
                <a:ext uri="{FF2B5EF4-FFF2-40B4-BE49-F238E27FC236}">
                  <a16:creationId xmlns:a16="http://schemas.microsoft.com/office/drawing/2014/main" id="{756860C8-3D71-387E-3906-85E2CD2539DA}"/>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245" name="Product image Horizon">
              <a:hlinkClick r:id="rId32" action="ppaction://hlinksldjump"/>
              <a:extLst>
                <a:ext uri="{FF2B5EF4-FFF2-40B4-BE49-F238E27FC236}">
                  <a16:creationId xmlns:a16="http://schemas.microsoft.com/office/drawing/2014/main" id="{BD86A78C-C666-3A37-A075-A3CCE29B94FD}"/>
                </a:ext>
              </a:extLst>
            </p:cNvPr>
            <p:cNvPicPr>
              <a:picLocks noChangeAspect="1"/>
            </p:cNvPicPr>
            <p:nvPr/>
          </p:nvPicPr>
          <p:blipFill rotWithShape="1">
            <a:blip r:embed="rId33"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grpSp>
        <p:nvGrpSpPr>
          <p:cNvPr id="246" name="Tech Specs Height">
            <a:extLst>
              <a:ext uri="{FF2B5EF4-FFF2-40B4-BE49-F238E27FC236}">
                <a16:creationId xmlns:a16="http://schemas.microsoft.com/office/drawing/2014/main" id="{C05769B1-C402-DA39-42C8-991E486334AF}"/>
              </a:ext>
            </a:extLst>
          </p:cNvPr>
          <p:cNvGrpSpPr/>
          <p:nvPr/>
        </p:nvGrpSpPr>
        <p:grpSpPr>
          <a:xfrm>
            <a:off x="-5313684" y="2332673"/>
            <a:ext cx="3897673" cy="338554"/>
            <a:chOff x="-20593" y="2332673"/>
            <a:chExt cx="3897673" cy="338554"/>
          </a:xfrm>
        </p:grpSpPr>
        <p:sp>
          <p:nvSpPr>
            <p:cNvPr id="247" name="TextBox 246">
              <a:hlinkClick r:id="rId34" action="ppaction://hlinksldjump"/>
              <a:extLst>
                <a:ext uri="{FF2B5EF4-FFF2-40B4-BE49-F238E27FC236}">
                  <a16:creationId xmlns:a16="http://schemas.microsoft.com/office/drawing/2014/main" id="{7CEA29DD-5653-D4D8-FBD0-A7BB7F25AA4B}"/>
                </a:ext>
              </a:extLst>
            </p:cNvPr>
            <p:cNvSpPr txBox="1"/>
            <p:nvPr/>
          </p:nvSpPr>
          <p:spPr>
            <a:xfrm>
              <a:off x="2105234" y="2332673"/>
              <a:ext cx="1771846"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Altura</a:t>
              </a:r>
            </a:p>
          </p:txBody>
        </p:sp>
        <p:sp>
          <p:nvSpPr>
            <p:cNvPr id="248" name="TextBox 247">
              <a:extLst>
                <a:ext uri="{FF2B5EF4-FFF2-40B4-BE49-F238E27FC236}">
                  <a16:creationId xmlns:a16="http://schemas.microsoft.com/office/drawing/2014/main" id="{18C3D296-518F-F679-95EE-F66991969631}"/>
                </a:ext>
              </a:extLst>
            </p:cNvPr>
            <p:cNvSpPr txBox="1"/>
            <p:nvPr/>
          </p:nvSpPr>
          <p:spPr>
            <a:xfrm>
              <a:off x="-20593" y="2332673"/>
              <a:ext cx="2088262"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54.72 - 81.00 in</a:t>
              </a:r>
            </a:p>
          </p:txBody>
        </p:sp>
      </p:grpSp>
      <p:grpSp>
        <p:nvGrpSpPr>
          <p:cNvPr id="249" name="Tech Specs Arm">
            <a:extLst>
              <a:ext uri="{FF2B5EF4-FFF2-40B4-BE49-F238E27FC236}">
                <a16:creationId xmlns:a16="http://schemas.microsoft.com/office/drawing/2014/main" id="{EDC962DF-D087-3368-9C6E-35F889D39D9E}"/>
              </a:ext>
            </a:extLst>
          </p:cNvPr>
          <p:cNvGrpSpPr/>
          <p:nvPr/>
        </p:nvGrpSpPr>
        <p:grpSpPr>
          <a:xfrm>
            <a:off x="-5608319" y="2786640"/>
            <a:ext cx="4213513" cy="338554"/>
            <a:chOff x="-20593" y="2786640"/>
            <a:chExt cx="4213513" cy="338554"/>
          </a:xfrm>
        </p:grpSpPr>
        <p:sp>
          <p:nvSpPr>
            <p:cNvPr id="250" name="TextBox 249">
              <a:hlinkClick r:id="rId35" action="ppaction://hlinksldjump"/>
              <a:extLst>
                <a:ext uri="{FF2B5EF4-FFF2-40B4-BE49-F238E27FC236}">
                  <a16:creationId xmlns:a16="http://schemas.microsoft.com/office/drawing/2014/main" id="{27ED7025-49EC-7228-F5E5-F919DBA445B1}"/>
                </a:ext>
              </a:extLst>
            </p:cNvPr>
            <p:cNvSpPr txBox="1"/>
            <p:nvPr/>
          </p:nvSpPr>
          <p:spPr>
            <a:xfrm>
              <a:off x="2105234" y="2786640"/>
              <a:ext cx="2087686"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Extensión del brazo</a:t>
              </a:r>
            </a:p>
          </p:txBody>
        </p:sp>
        <p:sp>
          <p:nvSpPr>
            <p:cNvPr id="251" name="TextBox 250">
              <a:extLst>
                <a:ext uri="{FF2B5EF4-FFF2-40B4-BE49-F238E27FC236}">
                  <a16:creationId xmlns:a16="http://schemas.microsoft.com/office/drawing/2014/main" id="{A1D40ECA-BF64-9659-0DFB-C1C3C0D5A64E}"/>
                </a:ext>
              </a:extLst>
            </p:cNvPr>
            <p:cNvSpPr txBox="1"/>
            <p:nvPr/>
          </p:nvSpPr>
          <p:spPr>
            <a:xfrm>
              <a:off x="-20593" y="2786640"/>
              <a:ext cx="2088261"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52.8 in</a:t>
              </a:r>
            </a:p>
          </p:txBody>
        </p:sp>
      </p:grpSp>
      <p:sp>
        <p:nvSpPr>
          <p:cNvPr id="252" name="Subtitle Tech Specs">
            <a:extLst>
              <a:ext uri="{FF2B5EF4-FFF2-40B4-BE49-F238E27FC236}">
                <a16:creationId xmlns:a16="http://schemas.microsoft.com/office/drawing/2014/main" id="{1029F508-943D-7586-3588-B2AD58B5675A}"/>
              </a:ext>
            </a:extLst>
          </p:cNvPr>
          <p:cNvSpPr txBox="1"/>
          <p:nvPr/>
        </p:nvSpPr>
        <p:spPr>
          <a:xfrm>
            <a:off x="-3204446" y="1841615"/>
            <a:ext cx="2633726" cy="307777"/>
          </a:xfrm>
          <a:prstGeom prst="rect">
            <a:avLst/>
          </a:prstGeom>
          <a:noFill/>
        </p:spPr>
        <p:txBody>
          <a:bodyPr wrap="square" rtlCol="0">
            <a:spAutoFit/>
          </a:bodyPr>
          <a:lstStyle/>
          <a:p>
            <a:r>
              <a:rPr lang="es-MX" sz="1400" dirty="0">
                <a:solidFill>
                  <a:srgbClr val="F47F26"/>
                </a:solidFill>
                <a:latin typeface="FRUTIGER LT 45 LIGHT" panose="02000503000000000000" pitchFamily="2" charset="0"/>
              </a:rPr>
              <a:t>Especificaciones Técnicas</a:t>
            </a:r>
          </a:p>
        </p:txBody>
      </p:sp>
      <p:sp>
        <p:nvSpPr>
          <p:cNvPr id="253" name="Subtitle Benefits">
            <a:extLst>
              <a:ext uri="{FF2B5EF4-FFF2-40B4-BE49-F238E27FC236}">
                <a16:creationId xmlns:a16="http://schemas.microsoft.com/office/drawing/2014/main" id="{FD7F68F9-8F8D-D4CF-0E7D-5BB9E5FFF295}"/>
              </a:ext>
            </a:extLst>
          </p:cNvPr>
          <p:cNvSpPr txBox="1"/>
          <p:nvPr/>
        </p:nvSpPr>
        <p:spPr>
          <a:xfrm>
            <a:off x="-3878210" y="1488026"/>
            <a:ext cx="2716832" cy="400110"/>
          </a:xfrm>
          <a:prstGeom prst="rect">
            <a:avLst/>
          </a:prstGeom>
          <a:noFill/>
        </p:spPr>
        <p:txBody>
          <a:bodyPr wrap="square" rtlCol="0">
            <a:spAutoFit/>
          </a:bodyPr>
          <a:lstStyle/>
          <a:p>
            <a:pPr algn="ctr"/>
            <a:r>
              <a:rPr lang="es-MX" sz="2000">
                <a:solidFill>
                  <a:srgbClr val="F68025"/>
                </a:solidFill>
                <a:latin typeface="FRUTIGER LT 45 LIGHT" panose="02000503000000000000" pitchFamily="2" charset="0"/>
              </a:rPr>
              <a:t>Beneficios</a:t>
            </a:r>
          </a:p>
        </p:txBody>
      </p:sp>
      <p:sp>
        <p:nvSpPr>
          <p:cNvPr id="254" name="Subtitle Photo Gallery">
            <a:extLst>
              <a:ext uri="{FF2B5EF4-FFF2-40B4-BE49-F238E27FC236}">
                <a16:creationId xmlns:a16="http://schemas.microsoft.com/office/drawing/2014/main" id="{33EDFD4B-149B-9C70-6968-7302B204BF63}"/>
              </a:ext>
            </a:extLst>
          </p:cNvPr>
          <p:cNvSpPr txBox="1"/>
          <p:nvPr/>
        </p:nvSpPr>
        <p:spPr>
          <a:xfrm>
            <a:off x="14131697" y="590549"/>
            <a:ext cx="3786875"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255" name="Subtitle Fun Fact">
            <a:extLst>
              <a:ext uri="{FF2B5EF4-FFF2-40B4-BE49-F238E27FC236}">
                <a16:creationId xmlns:a16="http://schemas.microsoft.com/office/drawing/2014/main" id="{6311F5B3-A589-A7B2-9F9C-9CB8523954EC}"/>
              </a:ext>
            </a:extLst>
          </p:cNvPr>
          <p:cNvSpPr txBox="1"/>
          <p:nvPr/>
        </p:nvSpPr>
        <p:spPr>
          <a:xfrm>
            <a:off x="-4450204" y="974752"/>
            <a:ext cx="3247793" cy="523220"/>
          </a:xfrm>
          <a:prstGeom prst="rect">
            <a:avLst/>
          </a:prstGeom>
          <a:noFill/>
        </p:spPr>
        <p:txBody>
          <a:bodyPr wrap="square" rtlCol="0">
            <a:spAutoFit/>
          </a:bodyPr>
          <a:lstStyle/>
          <a:p>
            <a:pPr algn="r"/>
            <a:r>
              <a:rPr lang="en-US" sz="2800" dirty="0">
                <a:latin typeface="FRUTIGER LT 45 LIGHT" panose="02000503000000000000" pitchFamily="2" charset="0"/>
              </a:rPr>
              <a:t>Dato Curioso</a:t>
            </a:r>
          </a:p>
        </p:txBody>
      </p:sp>
      <p:sp>
        <p:nvSpPr>
          <p:cNvPr id="256" name="Subtitle Detector Compatibility">
            <a:extLst>
              <a:ext uri="{FF2B5EF4-FFF2-40B4-BE49-F238E27FC236}">
                <a16:creationId xmlns:a16="http://schemas.microsoft.com/office/drawing/2014/main" id="{68756C07-ABF6-493C-06FE-7FA91F30FDEC}"/>
              </a:ext>
            </a:extLst>
          </p:cNvPr>
          <p:cNvSpPr txBox="1"/>
          <p:nvPr/>
        </p:nvSpPr>
        <p:spPr>
          <a:xfrm>
            <a:off x="14131697" y="293024"/>
            <a:ext cx="4772896"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Compatibilidad de Detectores</a:t>
            </a:r>
          </a:p>
        </p:txBody>
      </p:sp>
      <p:sp>
        <p:nvSpPr>
          <p:cNvPr id="320" name="Features 1">
            <a:hlinkClick r:id="rId36" action="ppaction://hlinksldjump"/>
            <a:extLst>
              <a:ext uri="{FF2B5EF4-FFF2-40B4-BE49-F238E27FC236}">
                <a16:creationId xmlns:a16="http://schemas.microsoft.com/office/drawing/2014/main" id="{302A57F0-0512-AA3E-7826-E9D8C13F856D}"/>
              </a:ext>
            </a:extLst>
          </p:cNvPr>
          <p:cNvSpPr txBox="1"/>
          <p:nvPr/>
        </p:nvSpPr>
        <p:spPr>
          <a:xfrm>
            <a:off x="14128325" y="2229486"/>
            <a:ext cx="3373252" cy="369332"/>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MX"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Desplazamiento</a:t>
            </a:r>
            <a:endParaRPr kumimoji="0" lang="en-US"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321" name="Feature 2">
            <a:hlinkClick r:id="rId37" action="ppaction://hlinksldjump"/>
            <a:extLst>
              <a:ext uri="{FF2B5EF4-FFF2-40B4-BE49-F238E27FC236}">
                <a16:creationId xmlns:a16="http://schemas.microsoft.com/office/drawing/2014/main" id="{495CF3AB-8377-93E7-1820-FC56474F1A54}"/>
              </a:ext>
            </a:extLst>
          </p:cNvPr>
          <p:cNvSpPr txBox="1"/>
          <p:nvPr/>
        </p:nvSpPr>
        <p:spPr>
          <a:xfrm>
            <a:off x="14128325" y="2645677"/>
            <a:ext cx="3373252" cy="369332"/>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MX"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Detector Olvidado</a:t>
            </a:r>
            <a:endParaRPr kumimoji="0" lang="en-US"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322" name="Features 1">
            <a:hlinkClick r:id="rId38" action="ppaction://hlinksldjump"/>
            <a:extLst>
              <a:ext uri="{FF2B5EF4-FFF2-40B4-BE49-F238E27FC236}">
                <a16:creationId xmlns:a16="http://schemas.microsoft.com/office/drawing/2014/main" id="{8CE224D0-E045-4111-EFE1-7C2AF692D145}"/>
              </a:ext>
            </a:extLst>
          </p:cNvPr>
          <p:cNvSpPr txBox="1"/>
          <p:nvPr/>
        </p:nvSpPr>
        <p:spPr>
          <a:xfrm>
            <a:off x="14132441" y="3065631"/>
            <a:ext cx="3373252" cy="369332"/>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Alineación</a:t>
            </a:r>
            <a:r>
              <a:rPr kumimoji="0" lang="en-US"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a:t>
            </a:r>
            <a:r>
              <a:rPr kumimoji="0" lang="en-US" sz="18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Asistida</a:t>
            </a:r>
            <a:endParaRPr kumimoji="0" lang="en-US"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323" name="Feature 2">
            <a:hlinkClick r:id="rId39" action="ppaction://hlinksldjump"/>
            <a:extLst>
              <a:ext uri="{FF2B5EF4-FFF2-40B4-BE49-F238E27FC236}">
                <a16:creationId xmlns:a16="http://schemas.microsoft.com/office/drawing/2014/main" id="{3FDF544F-1FBC-2359-F975-DFBFCD19107C}"/>
              </a:ext>
            </a:extLst>
          </p:cNvPr>
          <p:cNvSpPr txBox="1"/>
          <p:nvPr/>
        </p:nvSpPr>
        <p:spPr>
          <a:xfrm>
            <a:off x="14132441" y="3481822"/>
            <a:ext cx="3373252" cy="369332"/>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MX"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Equipo Desconectado</a:t>
            </a:r>
            <a:endPar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sp>
        <p:nvSpPr>
          <p:cNvPr id="324" name="Features 1">
            <a:hlinkClick r:id="rId40" action="ppaction://hlinksldjump"/>
            <a:extLst>
              <a:ext uri="{FF2B5EF4-FFF2-40B4-BE49-F238E27FC236}">
                <a16:creationId xmlns:a16="http://schemas.microsoft.com/office/drawing/2014/main" id="{8CF17C94-D8F5-A5AD-A358-5508FF323D9B}"/>
              </a:ext>
            </a:extLst>
          </p:cNvPr>
          <p:cNvSpPr txBox="1"/>
          <p:nvPr/>
        </p:nvSpPr>
        <p:spPr>
          <a:xfrm>
            <a:off x="14128325" y="3898013"/>
            <a:ext cx="3373252" cy="369332"/>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Equipo</a:t>
            </a:r>
            <a:r>
              <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 </a:t>
            </a: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en</a:t>
            </a:r>
            <a:r>
              <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 Modo </a:t>
            </a:r>
            <a:r>
              <a:rPr lang="en-US" dirty="0">
                <a:solidFill>
                  <a:prstClr val="white"/>
                </a:solidFill>
                <a:latin typeface="FRUTIGER LT 45 LIGHT" panose="02000503000000000000" pitchFamily="2" charset="0"/>
              </a:rPr>
              <a:t>R</a:t>
            </a: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eposo</a:t>
            </a:r>
            <a:endPar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sp>
        <p:nvSpPr>
          <p:cNvPr id="325" name="Footer Placeholder 4">
            <a:extLst>
              <a:ext uri="{FF2B5EF4-FFF2-40B4-BE49-F238E27FC236}">
                <a16:creationId xmlns:a16="http://schemas.microsoft.com/office/drawing/2014/main" id="{104CF4C4-D983-B9D7-993C-E3E17DC1BF25}"/>
              </a:ext>
            </a:extLst>
          </p:cNvPr>
          <p:cNvSpPr txBox="1">
            <a:spLocks/>
          </p:cNvSpPr>
          <p:nvPr/>
        </p:nvSpPr>
        <p:spPr>
          <a:xfrm>
            <a:off x="6178898" y="6356350"/>
            <a:ext cx="21600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©2025 Carestream Health, Inc. </a:t>
            </a:r>
          </a:p>
        </p:txBody>
      </p:sp>
      <p:sp>
        <p:nvSpPr>
          <p:cNvPr id="194" name="Menu Background">
            <a:extLst>
              <a:ext uri="{FF2B5EF4-FFF2-40B4-BE49-F238E27FC236}">
                <a16:creationId xmlns:a16="http://schemas.microsoft.com/office/drawing/2014/main" id="{726673F5-4396-C2AE-2FDC-BA788C280A41}"/>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95" name="Menu End Presentation">
            <a:hlinkClick r:id="" action="ppaction://hlinkshowjump?jump=lastslide"/>
            <a:extLst>
              <a:ext uri="{FF2B5EF4-FFF2-40B4-BE49-F238E27FC236}">
                <a16:creationId xmlns:a16="http://schemas.microsoft.com/office/drawing/2014/main" id="{D13BAB5F-5772-B7F4-2DF8-6F487FB5D2C0}"/>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96" name="Menu Portafolio">
            <a:hlinkClick r:id="rId41" action="ppaction://hlinksldjump"/>
            <a:extLst>
              <a:ext uri="{FF2B5EF4-FFF2-40B4-BE49-F238E27FC236}">
                <a16:creationId xmlns:a16="http://schemas.microsoft.com/office/drawing/2014/main" id="{2CBC6D20-913C-2D83-6A78-F7C132FC3A9A}"/>
              </a:ext>
            </a:extLst>
          </p:cNvPr>
          <p:cNvSpPr txBox="1"/>
          <p:nvPr/>
        </p:nvSpPr>
        <p:spPr>
          <a:xfrm>
            <a:off x="9015440"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97" name="Menu Detector">
            <a:hlinkClick r:id="rId42" action="ppaction://hlinksldjump"/>
            <a:extLst>
              <a:ext uri="{FF2B5EF4-FFF2-40B4-BE49-F238E27FC236}">
                <a16:creationId xmlns:a16="http://schemas.microsoft.com/office/drawing/2014/main" id="{2671AAAA-DDDF-7CE8-148E-F7E5D80C60E1}"/>
              </a:ext>
            </a:extLst>
          </p:cNvPr>
          <p:cNvSpPr txBox="1"/>
          <p:nvPr/>
        </p:nvSpPr>
        <p:spPr>
          <a:xfrm>
            <a:off x="7809585"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98" name="Menu Fun Fact">
            <a:hlinkClick r:id="rId43" action="ppaction://hlinksldjump"/>
            <a:extLst>
              <a:ext uri="{FF2B5EF4-FFF2-40B4-BE49-F238E27FC236}">
                <a16:creationId xmlns:a16="http://schemas.microsoft.com/office/drawing/2014/main" id="{C49489D9-8229-E755-FB3C-D08A8F30038A}"/>
              </a:ext>
            </a:extLst>
          </p:cNvPr>
          <p:cNvSpPr txBox="1"/>
          <p:nvPr/>
        </p:nvSpPr>
        <p:spPr>
          <a:xfrm>
            <a:off x="6603730"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Dato Curioso</a:t>
            </a:r>
          </a:p>
        </p:txBody>
      </p:sp>
      <p:sp>
        <p:nvSpPr>
          <p:cNvPr id="199" name="Menu Photo Gallery">
            <a:hlinkClick r:id="rId44" action="ppaction://hlinksldjump"/>
            <a:extLst>
              <a:ext uri="{FF2B5EF4-FFF2-40B4-BE49-F238E27FC236}">
                <a16:creationId xmlns:a16="http://schemas.microsoft.com/office/drawing/2014/main" id="{BFBDADE9-4170-A16E-9AB4-C335F164EB9D}"/>
              </a:ext>
            </a:extLst>
          </p:cNvPr>
          <p:cNvSpPr txBox="1"/>
          <p:nvPr/>
        </p:nvSpPr>
        <p:spPr>
          <a:xfrm>
            <a:off x="5397875"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200" name="Menu Benefits">
            <a:hlinkClick r:id="rId45" action="ppaction://hlinksldjump"/>
            <a:extLst>
              <a:ext uri="{FF2B5EF4-FFF2-40B4-BE49-F238E27FC236}">
                <a16:creationId xmlns:a16="http://schemas.microsoft.com/office/drawing/2014/main" id="{C3399A16-FF51-B6A8-B0E4-E10F20CDDA62}"/>
              </a:ext>
            </a:extLst>
          </p:cNvPr>
          <p:cNvSpPr txBox="1"/>
          <p:nvPr/>
        </p:nvSpPr>
        <p:spPr>
          <a:xfrm>
            <a:off x="4192020"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201" name="Menu Features">
            <a:hlinkClick r:id="rId46" action="ppaction://hlinksldjump"/>
            <a:extLst>
              <a:ext uri="{FF2B5EF4-FFF2-40B4-BE49-F238E27FC236}">
                <a16:creationId xmlns:a16="http://schemas.microsoft.com/office/drawing/2014/main" id="{E7429985-EE8C-6752-AAA1-90DDE2F199B1}"/>
              </a:ext>
            </a:extLst>
          </p:cNvPr>
          <p:cNvSpPr txBox="1"/>
          <p:nvPr/>
        </p:nvSpPr>
        <p:spPr>
          <a:xfrm>
            <a:off x="2986165"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dirty="0">
                <a:solidFill>
                  <a:schemeClr val="tx1"/>
                </a:solidFill>
              </a:rPr>
              <a:t>Características</a:t>
            </a:r>
          </a:p>
        </p:txBody>
      </p:sp>
      <p:sp>
        <p:nvSpPr>
          <p:cNvPr id="202" name="Menu Specifications">
            <a:hlinkClick r:id="rId34" action="ppaction://hlinksldjump"/>
            <a:extLst>
              <a:ext uri="{FF2B5EF4-FFF2-40B4-BE49-F238E27FC236}">
                <a16:creationId xmlns:a16="http://schemas.microsoft.com/office/drawing/2014/main" id="{C60A52E7-62F9-DAF5-90CF-1515FF46A96B}"/>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dirty="0"/>
              <a:t>Especificaciones técnicas</a:t>
            </a:r>
          </a:p>
        </p:txBody>
      </p:sp>
      <p:pic>
        <p:nvPicPr>
          <p:cNvPr id="203" name="Carestream Logo Menu">
            <a:hlinkClick r:id="" action="ppaction://hlinkshowjump?jump=firstslide"/>
            <a:extLst>
              <a:ext uri="{FF2B5EF4-FFF2-40B4-BE49-F238E27FC236}">
                <a16:creationId xmlns:a16="http://schemas.microsoft.com/office/drawing/2014/main" id="{9C1296CE-5E3F-FC2B-99D3-A2A630E35EBC}"/>
              </a:ext>
            </a:extLst>
          </p:cNvPr>
          <p:cNvPicPr>
            <a:picLocks noChangeAspect="1"/>
          </p:cNvPicPr>
          <p:nvPr/>
        </p:nvPicPr>
        <p:blipFill>
          <a:blip r:embed="rId47" cstate="screen">
            <a:extLst>
              <a:ext uri="{28A0092B-C50C-407E-A947-70E740481C1C}">
                <a14:useLocalDpi xmlns:a14="http://schemas.microsoft.com/office/drawing/2010/main"/>
              </a:ext>
            </a:extLst>
          </a:blip>
          <a:stretch>
            <a:fillRect/>
          </a:stretch>
        </p:blipFill>
        <p:spPr>
          <a:xfrm>
            <a:off x="428647" y="210294"/>
            <a:ext cx="1209137" cy="208220"/>
          </a:xfrm>
          <a:prstGeom prst="rect">
            <a:avLst/>
          </a:prstGeom>
        </p:spPr>
      </p:pic>
      <p:grpSp>
        <p:nvGrpSpPr>
          <p:cNvPr id="326" name="DETECTORS">
            <a:extLst>
              <a:ext uri="{FF2B5EF4-FFF2-40B4-BE49-F238E27FC236}">
                <a16:creationId xmlns:a16="http://schemas.microsoft.com/office/drawing/2014/main" id="{E0A3C830-466B-B6EC-F8E8-ECB14A2A38D9}"/>
              </a:ext>
            </a:extLst>
          </p:cNvPr>
          <p:cNvGrpSpPr/>
          <p:nvPr/>
        </p:nvGrpSpPr>
        <p:grpSpPr>
          <a:xfrm>
            <a:off x="-7890919" y="4139232"/>
            <a:ext cx="2042338" cy="2120888"/>
            <a:chOff x="5247304" y="4372963"/>
            <a:chExt cx="2042338" cy="2120888"/>
          </a:xfrm>
        </p:grpSpPr>
        <p:sp>
          <p:nvSpPr>
            <p:cNvPr id="327" name="Rectangulo Detectors">
              <a:hlinkClick r:id="rId48" action="ppaction://hlinksldjump"/>
              <a:extLst>
                <a:ext uri="{FF2B5EF4-FFF2-40B4-BE49-F238E27FC236}">
                  <a16:creationId xmlns:a16="http://schemas.microsoft.com/office/drawing/2014/main" id="{12BCE450-68D9-2FB9-29C8-37F2B60B8D72}"/>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328" name="TextBox Detectors">
              <a:hlinkClick r:id="rId48" action="ppaction://hlinksldjump"/>
              <a:extLst>
                <a:ext uri="{FF2B5EF4-FFF2-40B4-BE49-F238E27FC236}">
                  <a16:creationId xmlns:a16="http://schemas.microsoft.com/office/drawing/2014/main" id="{9602F8CB-DE3F-400E-5BB4-2884F4C80869}"/>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329" name="Product image Detectors">
              <a:hlinkClick r:id="rId48" action="ppaction://hlinksldjump"/>
              <a:extLst>
                <a:ext uri="{FF2B5EF4-FFF2-40B4-BE49-F238E27FC236}">
                  <a16:creationId xmlns:a16="http://schemas.microsoft.com/office/drawing/2014/main" id="{BD2104E7-FA4A-7427-9179-2CBB73A975C0}"/>
                </a:ext>
              </a:extLst>
            </p:cNvPr>
            <p:cNvPicPr>
              <a:picLocks noChangeAspect="1"/>
            </p:cNvPicPr>
            <p:nvPr/>
          </p:nvPicPr>
          <p:blipFill>
            <a:blip r:embed="rId49"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244836935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32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remove"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DRX REVOLUTION SNC 2025">
            <a:hlinkClick r:id="" action="ppaction://media"/>
            <a:extLst>
              <a:ext uri="{FF2B5EF4-FFF2-40B4-BE49-F238E27FC236}">
                <a16:creationId xmlns:a16="http://schemas.microsoft.com/office/drawing/2014/main" id="{3006B060-2988-6891-B527-6C8729D625C1}"/>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659436" y="1600953"/>
            <a:ext cx="8517467" cy="4791075"/>
          </a:xfrm>
          <a:prstGeom prst="rect">
            <a:avLst/>
          </a:prstGeom>
        </p:spPr>
      </p:pic>
      <p:sp>
        <p:nvSpPr>
          <p:cNvPr id="3" name="Rectangle 2">
            <a:extLst>
              <a:ext uri="{FF2B5EF4-FFF2-40B4-BE49-F238E27FC236}">
                <a16:creationId xmlns:a16="http://schemas.microsoft.com/office/drawing/2014/main" id="{F6500936-956F-C1C8-3F64-C296BE378461}"/>
              </a:ext>
            </a:extLst>
          </p:cNvPr>
          <p:cNvSpPr/>
          <p:nvPr/>
        </p:nvSpPr>
        <p:spPr>
          <a:xfrm>
            <a:off x="3599745" y="6253715"/>
            <a:ext cx="8596914" cy="5016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40" name="Picture 139">
            <a:extLst>
              <a:ext uri="{FF2B5EF4-FFF2-40B4-BE49-F238E27FC236}">
                <a16:creationId xmlns:a16="http://schemas.microsoft.com/office/drawing/2014/main" id="{DC992524-F357-620E-EF77-03C33CDD7DFE}"/>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1" name="Picture 140">
            <a:extLst>
              <a:ext uri="{FF2B5EF4-FFF2-40B4-BE49-F238E27FC236}">
                <a16:creationId xmlns:a16="http://schemas.microsoft.com/office/drawing/2014/main" id="{48CD7F7F-50B1-D7B0-8941-C5DBF94A84F8}"/>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2" name="Picture 141">
            <a:extLst>
              <a:ext uri="{FF2B5EF4-FFF2-40B4-BE49-F238E27FC236}">
                <a16:creationId xmlns:a16="http://schemas.microsoft.com/office/drawing/2014/main" id="{30835685-ED33-EA88-0596-18A608CD5797}"/>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3" name="Picture 142">
            <a:extLst>
              <a:ext uri="{FF2B5EF4-FFF2-40B4-BE49-F238E27FC236}">
                <a16:creationId xmlns:a16="http://schemas.microsoft.com/office/drawing/2014/main" id="{F222A74C-2F62-C89C-9911-E1C76C42EEE7}"/>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4" name="Picture 143">
            <a:extLst>
              <a:ext uri="{FF2B5EF4-FFF2-40B4-BE49-F238E27FC236}">
                <a16:creationId xmlns:a16="http://schemas.microsoft.com/office/drawing/2014/main" id="{5A81A69D-D4BA-254C-5728-508FF6B62511}"/>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5" name="Picture 144">
            <a:extLst>
              <a:ext uri="{FF2B5EF4-FFF2-40B4-BE49-F238E27FC236}">
                <a16:creationId xmlns:a16="http://schemas.microsoft.com/office/drawing/2014/main" id="{FFB61250-F7DB-D631-8F47-F6F992060E9B}"/>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6" name="Picture 145">
            <a:extLst>
              <a:ext uri="{FF2B5EF4-FFF2-40B4-BE49-F238E27FC236}">
                <a16:creationId xmlns:a16="http://schemas.microsoft.com/office/drawing/2014/main" id="{FCC6193E-49CD-8E05-621D-34EE7FED8FDB}"/>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7" name="Picture 146">
            <a:extLst>
              <a:ext uri="{FF2B5EF4-FFF2-40B4-BE49-F238E27FC236}">
                <a16:creationId xmlns:a16="http://schemas.microsoft.com/office/drawing/2014/main" id="{96EF14C7-55DF-D7DA-CBD9-6C4F397D5BB6}"/>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8" name="Picture 147">
            <a:extLst>
              <a:ext uri="{FF2B5EF4-FFF2-40B4-BE49-F238E27FC236}">
                <a16:creationId xmlns:a16="http://schemas.microsoft.com/office/drawing/2014/main" id="{F4E69317-E382-CC1E-8C79-1DCF384D4CEF}"/>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9" name="Picture 148">
            <a:extLst>
              <a:ext uri="{FF2B5EF4-FFF2-40B4-BE49-F238E27FC236}">
                <a16:creationId xmlns:a16="http://schemas.microsoft.com/office/drawing/2014/main" id="{66FB43BB-8810-6F40-CB2B-89FD934B69AB}"/>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0" name="Picture 149">
            <a:extLst>
              <a:ext uri="{FF2B5EF4-FFF2-40B4-BE49-F238E27FC236}">
                <a16:creationId xmlns:a16="http://schemas.microsoft.com/office/drawing/2014/main" id="{7DCE0D59-1819-22C9-25E2-EC77482B94CE}"/>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1" name="Picture 150">
            <a:extLst>
              <a:ext uri="{FF2B5EF4-FFF2-40B4-BE49-F238E27FC236}">
                <a16:creationId xmlns:a16="http://schemas.microsoft.com/office/drawing/2014/main" id="{3940A273-CD4D-ECB5-02C4-E9CCCE78AFDE}"/>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2" name="Picture 151">
            <a:extLst>
              <a:ext uri="{FF2B5EF4-FFF2-40B4-BE49-F238E27FC236}">
                <a16:creationId xmlns:a16="http://schemas.microsoft.com/office/drawing/2014/main" id="{D0AE7B7F-AE43-134E-7193-4B1C50C5B585}"/>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3" name="Picture 152">
            <a:extLst>
              <a:ext uri="{FF2B5EF4-FFF2-40B4-BE49-F238E27FC236}">
                <a16:creationId xmlns:a16="http://schemas.microsoft.com/office/drawing/2014/main" id="{44777EA1-6340-9377-8564-8CB244B7991D}"/>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4" name="Picture 153">
            <a:extLst>
              <a:ext uri="{FF2B5EF4-FFF2-40B4-BE49-F238E27FC236}">
                <a16:creationId xmlns:a16="http://schemas.microsoft.com/office/drawing/2014/main" id="{6115CAD0-5AAD-45AA-150E-758D8635811E}"/>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5" name="Picture 154">
            <a:extLst>
              <a:ext uri="{FF2B5EF4-FFF2-40B4-BE49-F238E27FC236}">
                <a16:creationId xmlns:a16="http://schemas.microsoft.com/office/drawing/2014/main" id="{DFDBC0B7-2DC6-B817-2D81-8E863266FB56}"/>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6" name="Picture 155">
            <a:extLst>
              <a:ext uri="{FF2B5EF4-FFF2-40B4-BE49-F238E27FC236}">
                <a16:creationId xmlns:a16="http://schemas.microsoft.com/office/drawing/2014/main" id="{81883973-0A7A-B5BC-3324-5354026A70F8}"/>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7" name="Picture 156">
            <a:extLst>
              <a:ext uri="{FF2B5EF4-FFF2-40B4-BE49-F238E27FC236}">
                <a16:creationId xmlns:a16="http://schemas.microsoft.com/office/drawing/2014/main" id="{89011C73-AB2F-2E4F-ACD8-4B58BAE3044F}"/>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8" name="Picture 157">
            <a:extLst>
              <a:ext uri="{FF2B5EF4-FFF2-40B4-BE49-F238E27FC236}">
                <a16:creationId xmlns:a16="http://schemas.microsoft.com/office/drawing/2014/main" id="{E0A3FE70-54A5-0A98-3D50-E944712A92E7}"/>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9" name="Picture 158">
            <a:extLst>
              <a:ext uri="{FF2B5EF4-FFF2-40B4-BE49-F238E27FC236}">
                <a16:creationId xmlns:a16="http://schemas.microsoft.com/office/drawing/2014/main" id="{5147D66D-539F-C091-98AF-A61D7A131E30}"/>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sp>
        <p:nvSpPr>
          <p:cNvPr id="184" name="TextBox 183">
            <a:extLst>
              <a:ext uri="{FF2B5EF4-FFF2-40B4-BE49-F238E27FC236}">
                <a16:creationId xmlns:a16="http://schemas.microsoft.com/office/drawing/2014/main" id="{1D88E574-36E8-7190-CC28-8ABA082F1873}"/>
              </a:ext>
            </a:extLst>
          </p:cNvPr>
          <p:cNvSpPr txBox="1"/>
          <p:nvPr/>
        </p:nvSpPr>
        <p:spPr>
          <a:xfrm>
            <a:off x="356196" y="1275787"/>
            <a:ext cx="2388972" cy="369332"/>
          </a:xfrm>
          <a:prstGeom prst="rect">
            <a:avLst/>
          </a:prstGeom>
          <a:noFill/>
        </p:spPr>
        <p:txBody>
          <a:bodyPr wrap="square" rtlCol="0">
            <a:spAutoFit/>
          </a:bodyPr>
          <a:lstStyle/>
          <a:p>
            <a:pPr algn="r"/>
            <a:r>
              <a:rPr lang="es-MX" dirty="0">
                <a:solidFill>
                  <a:srgbClr val="F47F26"/>
                </a:solidFill>
                <a:latin typeface="FRUTIGER LT 45 LIGHT" panose="02000503000000000000" pitchFamily="2" charset="0"/>
              </a:rPr>
              <a:t>Características</a:t>
            </a:r>
          </a:p>
        </p:txBody>
      </p:sp>
      <p:sp>
        <p:nvSpPr>
          <p:cNvPr id="185" name="TextBox 184">
            <a:extLst>
              <a:ext uri="{FF2B5EF4-FFF2-40B4-BE49-F238E27FC236}">
                <a16:creationId xmlns:a16="http://schemas.microsoft.com/office/drawing/2014/main" id="{D932228B-D4E0-58FD-B958-D0482D658A5F}"/>
              </a:ext>
            </a:extLst>
          </p:cNvPr>
          <p:cNvSpPr txBox="1"/>
          <p:nvPr/>
        </p:nvSpPr>
        <p:spPr>
          <a:xfrm>
            <a:off x="356196" y="971156"/>
            <a:ext cx="2388973" cy="400110"/>
          </a:xfrm>
          <a:prstGeom prst="rect">
            <a:avLst/>
          </a:prstGeom>
          <a:noFill/>
        </p:spPr>
        <p:txBody>
          <a:bodyPr wrap="square" rtlCol="0">
            <a:spAutoFit/>
          </a:bodyPr>
          <a:lstStyle/>
          <a:p>
            <a:pPr algn="r"/>
            <a:r>
              <a:rPr lang="en-US" sz="2000" dirty="0">
                <a:latin typeface="FRUTIGER LT 55 ROMAN" panose="02000503000000000000" pitchFamily="2" charset="0"/>
              </a:rPr>
              <a:t>DRX-Revolution</a:t>
            </a:r>
          </a:p>
        </p:txBody>
      </p:sp>
      <p:sp>
        <p:nvSpPr>
          <p:cNvPr id="191" name="Subtitle New Features">
            <a:extLst>
              <a:ext uri="{FF2B5EF4-FFF2-40B4-BE49-F238E27FC236}">
                <a16:creationId xmlns:a16="http://schemas.microsoft.com/office/drawing/2014/main" id="{6B3EC242-177F-BE40-AA7E-03C3B5122975}"/>
              </a:ext>
            </a:extLst>
          </p:cNvPr>
          <p:cNvSpPr txBox="1"/>
          <p:nvPr/>
        </p:nvSpPr>
        <p:spPr>
          <a:xfrm>
            <a:off x="13244422" y="1476727"/>
            <a:ext cx="2293149" cy="400110"/>
          </a:xfrm>
          <a:prstGeom prst="rect">
            <a:avLst/>
          </a:prstGeom>
          <a:noFill/>
        </p:spPr>
        <p:txBody>
          <a:bodyPr wrap="square" rtlCol="0">
            <a:spAutoFit/>
          </a:bodyPr>
          <a:lstStyle/>
          <a:p>
            <a:pPr algn="ctr"/>
            <a:r>
              <a:rPr lang="es-MX" sz="2000" dirty="0">
                <a:solidFill>
                  <a:srgbClr val="F47F26"/>
                </a:solidFill>
                <a:latin typeface="FRUTIGER LT 45 LIGHT" panose="02000503000000000000" pitchFamily="2" charset="0"/>
              </a:rPr>
              <a:t>Nuevas Mejoras</a:t>
            </a:r>
          </a:p>
        </p:txBody>
      </p:sp>
      <p:sp>
        <p:nvSpPr>
          <p:cNvPr id="192" name="Features 1">
            <a:hlinkClick r:id="rId7" action="ppaction://hlinksldjump"/>
            <a:extLst>
              <a:ext uri="{FF2B5EF4-FFF2-40B4-BE49-F238E27FC236}">
                <a16:creationId xmlns:a16="http://schemas.microsoft.com/office/drawing/2014/main" id="{0F734295-FF4E-F70E-1742-066653C56CF9}"/>
              </a:ext>
            </a:extLst>
          </p:cNvPr>
          <p:cNvSpPr txBox="1"/>
          <p:nvPr/>
        </p:nvSpPr>
        <p:spPr>
          <a:xfrm>
            <a:off x="4758" y="2252793"/>
            <a:ext cx="3594988" cy="369332"/>
          </a:xfrm>
          <a:prstGeom prst="rect">
            <a:avLst/>
          </a:prstGeom>
          <a:solidFill>
            <a:srgbClr val="F47F26"/>
          </a:solidFill>
          <a:ln>
            <a:noFill/>
          </a:ln>
        </p:spPr>
        <p:txBody>
          <a:bodyPr wrap="square" rtlCol="0">
            <a:spAutoFit/>
          </a:bodyPr>
          <a:lstStyle/>
          <a:p>
            <a:pPr algn="r"/>
            <a:r>
              <a:rPr lang="es-ES" sz="1800" dirty="0">
                <a:solidFill>
                  <a:schemeClr val="bg1"/>
                </a:solidFill>
                <a:latin typeface="FRUTIGER LT 45 LIGHT" panose="02000503000000000000" pitchFamily="2" charset="0"/>
              </a:rPr>
              <a:t>Manejo desde el Cabezal del Tubo</a:t>
            </a:r>
            <a:endParaRPr lang="en-MX" sz="1800" dirty="0">
              <a:solidFill>
                <a:schemeClr val="bg1"/>
              </a:solidFill>
              <a:latin typeface="FRUTIGER LT 45 LIGHT" panose="02000503000000000000" pitchFamily="2" charset="0"/>
            </a:endParaRPr>
          </a:p>
        </p:txBody>
      </p:sp>
      <p:sp>
        <p:nvSpPr>
          <p:cNvPr id="193" name="Feature 2">
            <a:hlinkClick r:id="rId8" action="ppaction://hlinksldjump"/>
            <a:extLst>
              <a:ext uri="{FF2B5EF4-FFF2-40B4-BE49-F238E27FC236}">
                <a16:creationId xmlns:a16="http://schemas.microsoft.com/office/drawing/2014/main" id="{AB06E3B5-4105-A8F4-877D-A4BCD931718A}"/>
              </a:ext>
            </a:extLst>
          </p:cNvPr>
          <p:cNvSpPr txBox="1"/>
          <p:nvPr/>
        </p:nvSpPr>
        <p:spPr>
          <a:xfrm>
            <a:off x="4758" y="2668984"/>
            <a:ext cx="3594988" cy="369332"/>
          </a:xfrm>
          <a:prstGeom prst="rect">
            <a:avLst/>
          </a:prstGeom>
          <a:solidFill>
            <a:srgbClr val="F47F26"/>
          </a:solidFill>
          <a:ln>
            <a:noFill/>
          </a:ln>
        </p:spPr>
        <p:txBody>
          <a:bodyPr wrap="square" rtlCol="0">
            <a:spAutoFit/>
          </a:bodyPr>
          <a:lstStyle/>
          <a:p>
            <a:pPr algn="r"/>
            <a:r>
              <a:rPr lang="es-MX">
                <a:solidFill>
                  <a:schemeClr val="bg1"/>
                </a:solidFill>
                <a:latin typeface="FRUTIGER LT 45 LIGHT" panose="02000503000000000000" pitchFamily="2" charset="0"/>
              </a:rPr>
              <a:t>Flujo de Trabajo</a:t>
            </a:r>
            <a:endParaRPr lang="en-MX">
              <a:solidFill>
                <a:schemeClr val="bg1"/>
              </a:solidFill>
              <a:latin typeface="FRUTIGER LT 45 LIGHT" panose="02000503000000000000" pitchFamily="2" charset="0"/>
            </a:endParaRPr>
          </a:p>
        </p:txBody>
      </p:sp>
      <p:sp>
        <p:nvSpPr>
          <p:cNvPr id="194" name="Feature 3">
            <a:hlinkClick r:id="rId9" action="ppaction://hlinksldjump"/>
            <a:extLst>
              <a:ext uri="{FF2B5EF4-FFF2-40B4-BE49-F238E27FC236}">
                <a16:creationId xmlns:a16="http://schemas.microsoft.com/office/drawing/2014/main" id="{DF81D724-047D-6186-35F0-A69C63E27747}"/>
              </a:ext>
            </a:extLst>
          </p:cNvPr>
          <p:cNvSpPr txBox="1"/>
          <p:nvPr/>
        </p:nvSpPr>
        <p:spPr>
          <a:xfrm>
            <a:off x="4758" y="3338093"/>
            <a:ext cx="3594988" cy="369332"/>
          </a:xfrm>
          <a:prstGeom prst="rect">
            <a:avLst/>
          </a:prstGeom>
          <a:solidFill>
            <a:srgbClr val="F47F26"/>
          </a:solidFill>
          <a:ln>
            <a:noFill/>
          </a:ln>
        </p:spPr>
        <p:txBody>
          <a:bodyPr wrap="square" rtlCol="0">
            <a:spAutoFit/>
          </a:bodyPr>
          <a:lstStyle/>
          <a:p>
            <a:pPr algn="r"/>
            <a:r>
              <a:rPr lang="es-ES">
                <a:solidFill>
                  <a:schemeClr val="bg1"/>
                </a:solidFill>
                <a:latin typeface="FRUTIGER LT 45 LIGHT" panose="02000503000000000000" pitchFamily="2" charset="0"/>
              </a:rPr>
              <a:t>DRX-</a:t>
            </a:r>
            <a:r>
              <a:rPr lang="es-ES" err="1">
                <a:solidFill>
                  <a:schemeClr val="bg1"/>
                </a:solidFill>
                <a:latin typeface="FRUTIGER LT 45 LIGHT" panose="02000503000000000000" pitchFamily="2" charset="0"/>
              </a:rPr>
              <a:t>Revolution</a:t>
            </a:r>
            <a:r>
              <a:rPr lang="es-ES">
                <a:solidFill>
                  <a:schemeClr val="bg1"/>
                </a:solidFill>
                <a:latin typeface="FRUTIGER LT 45 LIGHT" panose="02000503000000000000" pitchFamily="2" charset="0"/>
              </a:rPr>
              <a:t> con DRX-LC</a:t>
            </a:r>
            <a:endParaRPr lang="en-MX">
              <a:solidFill>
                <a:schemeClr val="bg1"/>
              </a:solidFill>
              <a:latin typeface="FRUTIGER LT 45 LIGHT" panose="02000503000000000000" pitchFamily="2" charset="0"/>
            </a:endParaRPr>
          </a:p>
        </p:txBody>
      </p:sp>
      <p:sp>
        <p:nvSpPr>
          <p:cNvPr id="195" name="Feature 4">
            <a:hlinkClick r:id="rId10" action="ppaction://hlinksldjump"/>
            <a:extLst>
              <a:ext uri="{FF2B5EF4-FFF2-40B4-BE49-F238E27FC236}">
                <a16:creationId xmlns:a16="http://schemas.microsoft.com/office/drawing/2014/main" id="{9ED04D38-FC08-BC3F-93AA-26FE4DF89636}"/>
              </a:ext>
            </a:extLst>
          </p:cNvPr>
          <p:cNvSpPr txBox="1"/>
          <p:nvPr/>
        </p:nvSpPr>
        <p:spPr>
          <a:xfrm>
            <a:off x="4758" y="4026969"/>
            <a:ext cx="3594988" cy="369332"/>
          </a:xfrm>
          <a:prstGeom prst="rect">
            <a:avLst/>
          </a:prstGeom>
          <a:solidFill>
            <a:srgbClr val="F8A633"/>
          </a:solidFill>
          <a:ln>
            <a:noFill/>
          </a:ln>
        </p:spPr>
        <p:txBody>
          <a:bodyPr wrap="square" rtlCol="0">
            <a:spAutoFit/>
          </a:bodyPr>
          <a:lstStyle/>
          <a:p>
            <a:pPr algn="r"/>
            <a:r>
              <a:rPr lang="es-ES">
                <a:solidFill>
                  <a:schemeClr val="bg1"/>
                </a:solidFill>
                <a:latin typeface="FRUTIGER LT 45 LIGHT" panose="02000503000000000000" pitchFamily="2" charset="0"/>
              </a:rPr>
              <a:t>EVP Plus</a:t>
            </a:r>
            <a:endParaRPr lang="en-MX">
              <a:solidFill>
                <a:schemeClr val="bg1"/>
              </a:solidFill>
              <a:latin typeface="FRUTIGER LT 45 LIGHT" panose="02000503000000000000" pitchFamily="2" charset="0"/>
            </a:endParaRPr>
          </a:p>
        </p:txBody>
      </p:sp>
      <p:sp>
        <p:nvSpPr>
          <p:cNvPr id="196" name="Feature 5">
            <a:hlinkClick r:id="rId11" action="ppaction://hlinksldjump"/>
            <a:extLst>
              <a:ext uri="{FF2B5EF4-FFF2-40B4-BE49-F238E27FC236}">
                <a16:creationId xmlns:a16="http://schemas.microsoft.com/office/drawing/2014/main" id="{68BF5FAF-3CEA-2EB0-1FD9-93D305CCC31F}"/>
              </a:ext>
            </a:extLst>
          </p:cNvPr>
          <p:cNvSpPr txBox="1"/>
          <p:nvPr/>
        </p:nvSpPr>
        <p:spPr>
          <a:xfrm>
            <a:off x="4758" y="4443160"/>
            <a:ext cx="3594988" cy="369332"/>
          </a:xfrm>
          <a:prstGeom prst="rect">
            <a:avLst/>
          </a:prstGeom>
          <a:solidFill>
            <a:srgbClr val="F8A633"/>
          </a:solidFill>
          <a:ln>
            <a:noFill/>
          </a:ln>
        </p:spPr>
        <p:txBody>
          <a:bodyPr wrap="square" rtlCol="0">
            <a:spAutoFit/>
          </a:bodyPr>
          <a:lstStyle/>
          <a:p>
            <a:pPr algn="r"/>
            <a:r>
              <a:rPr lang="es-ES" err="1">
                <a:solidFill>
                  <a:schemeClr val="bg1"/>
                </a:solidFill>
                <a:latin typeface="FRUTIGER LT 45 LIGHT" panose="02000503000000000000" pitchFamily="2" charset="0"/>
              </a:rPr>
              <a:t>Bone</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Suppression</a:t>
            </a:r>
            <a:endParaRPr lang="en-MX">
              <a:solidFill>
                <a:schemeClr val="bg1"/>
              </a:solidFill>
              <a:latin typeface="FRUTIGER LT 45 LIGHT" panose="02000503000000000000" pitchFamily="2" charset="0"/>
            </a:endParaRPr>
          </a:p>
        </p:txBody>
      </p:sp>
      <p:sp>
        <p:nvSpPr>
          <p:cNvPr id="197" name="Feature 6">
            <a:hlinkClick r:id="rId12" action="ppaction://hlinksldjump"/>
            <a:extLst>
              <a:ext uri="{FF2B5EF4-FFF2-40B4-BE49-F238E27FC236}">
                <a16:creationId xmlns:a16="http://schemas.microsoft.com/office/drawing/2014/main" id="{B252BBA1-0E83-209B-8F08-21A4E34AF4EC}"/>
              </a:ext>
            </a:extLst>
          </p:cNvPr>
          <p:cNvSpPr txBox="1"/>
          <p:nvPr/>
        </p:nvSpPr>
        <p:spPr>
          <a:xfrm>
            <a:off x="4758" y="4859351"/>
            <a:ext cx="3594988" cy="369332"/>
          </a:xfrm>
          <a:prstGeom prst="rect">
            <a:avLst/>
          </a:prstGeom>
          <a:solidFill>
            <a:srgbClr val="F8A633"/>
          </a:solidFill>
          <a:ln>
            <a:noFill/>
          </a:ln>
        </p:spPr>
        <p:txBody>
          <a:bodyPr wrap="square" rtlCol="0">
            <a:spAutoFit/>
          </a:bodyPr>
          <a:lstStyle/>
          <a:p>
            <a:pPr algn="r"/>
            <a:r>
              <a:rPr lang="es-ES" err="1">
                <a:solidFill>
                  <a:schemeClr val="bg1"/>
                </a:solidFill>
                <a:latin typeface="FRUTIGER LT 45 LIGHT" panose="02000503000000000000" pitchFamily="2" charset="0"/>
              </a:rPr>
              <a:t>Tube</a:t>
            </a:r>
            <a:r>
              <a:rPr lang="es-ES">
                <a:solidFill>
                  <a:schemeClr val="bg1"/>
                </a:solidFill>
                <a:latin typeface="FRUTIGER LT 45 LIGHT" panose="02000503000000000000" pitchFamily="2" charset="0"/>
              </a:rPr>
              <a:t> and Line </a:t>
            </a:r>
            <a:r>
              <a:rPr lang="es-ES" err="1">
                <a:solidFill>
                  <a:schemeClr val="bg1"/>
                </a:solidFill>
                <a:latin typeface="FRUTIGER LT 45 LIGHT" panose="02000503000000000000" pitchFamily="2" charset="0"/>
              </a:rPr>
              <a:t>Enhancement</a:t>
            </a:r>
            <a:endParaRPr lang="en-MX">
              <a:solidFill>
                <a:schemeClr val="bg1"/>
              </a:solidFill>
              <a:latin typeface="FRUTIGER LT 45 LIGHT" panose="02000503000000000000" pitchFamily="2" charset="0"/>
            </a:endParaRPr>
          </a:p>
        </p:txBody>
      </p:sp>
      <p:sp>
        <p:nvSpPr>
          <p:cNvPr id="198" name="Feature 7">
            <a:hlinkClick r:id="rId13" action="ppaction://hlinksldjump"/>
            <a:extLst>
              <a:ext uri="{FF2B5EF4-FFF2-40B4-BE49-F238E27FC236}">
                <a16:creationId xmlns:a16="http://schemas.microsoft.com/office/drawing/2014/main" id="{789CDF28-F1D2-C727-565C-8EC713E7559A}"/>
              </a:ext>
            </a:extLst>
          </p:cNvPr>
          <p:cNvSpPr txBox="1"/>
          <p:nvPr/>
        </p:nvSpPr>
        <p:spPr>
          <a:xfrm>
            <a:off x="4758" y="5275542"/>
            <a:ext cx="3594988" cy="369332"/>
          </a:xfrm>
          <a:prstGeom prst="rect">
            <a:avLst/>
          </a:prstGeom>
          <a:solidFill>
            <a:srgbClr val="F8A633"/>
          </a:solidFill>
          <a:ln>
            <a:noFill/>
          </a:ln>
        </p:spPr>
        <p:txBody>
          <a:bodyPr wrap="square" rtlCol="0">
            <a:spAutoFit/>
          </a:bodyPr>
          <a:lstStyle/>
          <a:p>
            <a:pPr algn="r"/>
            <a:r>
              <a:rPr lang="es-ES" err="1">
                <a:solidFill>
                  <a:schemeClr val="bg1"/>
                </a:solidFill>
                <a:latin typeface="FRUTIGER LT 45 LIGHT" panose="02000503000000000000" pitchFamily="2" charset="0"/>
              </a:rPr>
              <a:t>Pneumothorax</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Visualization</a:t>
            </a:r>
            <a:endParaRPr lang="en-MX">
              <a:solidFill>
                <a:schemeClr val="bg1"/>
              </a:solidFill>
              <a:latin typeface="FRUTIGER LT 45 LIGHT" panose="02000503000000000000" pitchFamily="2" charset="0"/>
            </a:endParaRPr>
          </a:p>
        </p:txBody>
      </p:sp>
      <p:sp>
        <p:nvSpPr>
          <p:cNvPr id="199" name="Feature 8">
            <a:hlinkClick r:id="rId14" action="ppaction://hlinksldjump"/>
            <a:extLst>
              <a:ext uri="{FF2B5EF4-FFF2-40B4-BE49-F238E27FC236}">
                <a16:creationId xmlns:a16="http://schemas.microsoft.com/office/drawing/2014/main" id="{E074BD18-7122-935C-8F54-D0796F613445}"/>
              </a:ext>
            </a:extLst>
          </p:cNvPr>
          <p:cNvSpPr txBox="1"/>
          <p:nvPr/>
        </p:nvSpPr>
        <p:spPr>
          <a:xfrm>
            <a:off x="4758" y="5691733"/>
            <a:ext cx="3594988" cy="369332"/>
          </a:xfrm>
          <a:prstGeom prst="rect">
            <a:avLst/>
          </a:prstGeom>
          <a:solidFill>
            <a:srgbClr val="F8A633"/>
          </a:solidFill>
          <a:ln>
            <a:noFill/>
          </a:ln>
        </p:spPr>
        <p:txBody>
          <a:bodyPr wrap="square" rtlCol="0">
            <a:spAutoFit/>
          </a:bodyPr>
          <a:lstStyle/>
          <a:p>
            <a:pPr algn="r"/>
            <a:r>
              <a:rPr lang="es-ES" err="1">
                <a:solidFill>
                  <a:schemeClr val="bg1"/>
                </a:solidFill>
                <a:latin typeface="FRUTIGER LT 45 LIGHT" panose="02000503000000000000" pitchFamily="2" charset="0"/>
              </a:rPr>
              <a:t>SmartGrid</a:t>
            </a:r>
            <a:endParaRPr lang="en-MX">
              <a:solidFill>
                <a:schemeClr val="bg1"/>
              </a:solidFill>
              <a:latin typeface="FRUTIGER LT 45 LIGHT" panose="02000503000000000000" pitchFamily="2" charset="0"/>
            </a:endParaRPr>
          </a:p>
        </p:txBody>
      </p:sp>
      <p:sp>
        <p:nvSpPr>
          <p:cNvPr id="200" name="TextBox 199">
            <a:extLst>
              <a:ext uri="{FF2B5EF4-FFF2-40B4-BE49-F238E27FC236}">
                <a16:creationId xmlns:a16="http://schemas.microsoft.com/office/drawing/2014/main" id="{DC0D1CC1-75FA-F2D5-AE19-E7A8945E697A}"/>
              </a:ext>
            </a:extLst>
          </p:cNvPr>
          <p:cNvSpPr txBox="1"/>
          <p:nvPr/>
        </p:nvSpPr>
        <p:spPr>
          <a:xfrm>
            <a:off x="2105408" y="3766904"/>
            <a:ext cx="1494338" cy="276999"/>
          </a:xfrm>
          <a:prstGeom prst="rect">
            <a:avLst/>
          </a:prstGeom>
          <a:noFill/>
        </p:spPr>
        <p:txBody>
          <a:bodyPr wrap="square" rtlCol="0">
            <a:spAutoFit/>
          </a:bodyPr>
          <a:lstStyle/>
          <a:p>
            <a:pPr algn="r"/>
            <a:r>
              <a:rPr lang="en-MX" sz="1200" b="1" dirty="0">
                <a:latin typeface="FRUTIGER LT 45 LIGHT" panose="02000503000000000000" pitchFamily="2" charset="0"/>
              </a:rPr>
              <a:t>Software</a:t>
            </a:r>
          </a:p>
        </p:txBody>
      </p:sp>
      <p:sp>
        <p:nvSpPr>
          <p:cNvPr id="201" name="TextBox 200">
            <a:extLst>
              <a:ext uri="{FF2B5EF4-FFF2-40B4-BE49-F238E27FC236}">
                <a16:creationId xmlns:a16="http://schemas.microsoft.com/office/drawing/2014/main" id="{C6E5F430-7489-141D-6147-3C395A8DD20B}"/>
              </a:ext>
            </a:extLst>
          </p:cNvPr>
          <p:cNvSpPr txBox="1"/>
          <p:nvPr/>
        </p:nvSpPr>
        <p:spPr>
          <a:xfrm>
            <a:off x="436993" y="3078028"/>
            <a:ext cx="3162753" cy="276999"/>
          </a:xfrm>
          <a:prstGeom prst="rect">
            <a:avLst/>
          </a:prstGeom>
          <a:noFill/>
        </p:spPr>
        <p:txBody>
          <a:bodyPr wrap="square" rtlCol="0">
            <a:spAutoFit/>
          </a:bodyPr>
          <a:lstStyle/>
          <a:p>
            <a:pPr algn="r"/>
            <a:r>
              <a:rPr lang="es-MX" sz="1200" b="1" dirty="0">
                <a:latin typeface="FRUTIGER LT 45 LIGHT" panose="02000503000000000000" pitchFamily="2" charset="0"/>
              </a:rPr>
              <a:t>Ve el DRX-Revolution en acción</a:t>
            </a:r>
            <a:endParaRPr lang="en-MX" sz="1200" b="1" dirty="0">
              <a:latin typeface="FRUTIGER LT 45 LIGHT" panose="02000503000000000000" pitchFamily="2" charset="0"/>
            </a:endParaRPr>
          </a:p>
        </p:txBody>
      </p:sp>
      <p:sp>
        <p:nvSpPr>
          <p:cNvPr id="202" name="Feature 8">
            <a:hlinkClick r:id="rId15" action="ppaction://hlinksldjump"/>
            <a:extLst>
              <a:ext uri="{FF2B5EF4-FFF2-40B4-BE49-F238E27FC236}">
                <a16:creationId xmlns:a16="http://schemas.microsoft.com/office/drawing/2014/main" id="{E8EDAF88-FEC0-66D0-19FD-98D2DE173906}"/>
              </a:ext>
            </a:extLst>
          </p:cNvPr>
          <p:cNvSpPr txBox="1"/>
          <p:nvPr/>
        </p:nvSpPr>
        <p:spPr>
          <a:xfrm>
            <a:off x="4758" y="6107924"/>
            <a:ext cx="3594988" cy="369332"/>
          </a:xfrm>
          <a:prstGeom prst="rect">
            <a:avLst/>
          </a:prstGeom>
          <a:solidFill>
            <a:schemeClr val="bg1">
              <a:lumMod val="75000"/>
            </a:schemeClr>
          </a:solidFill>
          <a:ln>
            <a:noFill/>
          </a:ln>
        </p:spPr>
        <p:txBody>
          <a:bodyPr wrap="square" rtlCol="0">
            <a:spAutoFit/>
          </a:bodyPr>
          <a:lstStyle/>
          <a:p>
            <a:pPr algn="r"/>
            <a:r>
              <a:rPr lang="en-US" dirty="0">
                <a:solidFill>
                  <a:schemeClr val="bg1"/>
                </a:solidFill>
                <a:latin typeface="FRUTIGER LT 45 LIGHT" panose="02000503000000000000" pitchFamily="2" charset="0"/>
              </a:rPr>
              <a:t>Smart Noise Cancellation</a:t>
            </a:r>
          </a:p>
        </p:txBody>
      </p:sp>
      <p:sp>
        <p:nvSpPr>
          <p:cNvPr id="203" name="Features 1">
            <a:hlinkClick r:id="rId16" action="ppaction://hlinksldjump"/>
            <a:extLst>
              <a:ext uri="{FF2B5EF4-FFF2-40B4-BE49-F238E27FC236}">
                <a16:creationId xmlns:a16="http://schemas.microsoft.com/office/drawing/2014/main" id="{B8027DDD-DB9C-6378-4282-E6364CA6D8BE}"/>
              </a:ext>
            </a:extLst>
          </p:cNvPr>
          <p:cNvSpPr txBox="1"/>
          <p:nvPr/>
        </p:nvSpPr>
        <p:spPr>
          <a:xfrm>
            <a:off x="4758" y="1839408"/>
            <a:ext cx="3594988" cy="369332"/>
          </a:xfrm>
          <a:prstGeom prst="rect">
            <a:avLst/>
          </a:prstGeom>
          <a:solidFill>
            <a:schemeClr val="accent2">
              <a:lumMod val="75000"/>
            </a:schemeClr>
          </a:solidFill>
          <a:ln>
            <a:noFill/>
          </a:ln>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Mejoras</a:t>
            </a:r>
            <a:endPar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sp>
        <p:nvSpPr>
          <p:cNvPr id="214" name="Thank you Title">
            <a:extLst>
              <a:ext uri="{FF2B5EF4-FFF2-40B4-BE49-F238E27FC236}">
                <a16:creationId xmlns:a16="http://schemas.microsoft.com/office/drawing/2014/main" id="{4462D63A-D312-44E5-0802-15DE8BF84153}"/>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215" name="Why Us picture">
            <a:extLst>
              <a:ext uri="{FF2B5EF4-FFF2-40B4-BE49-F238E27FC236}">
                <a16:creationId xmlns:a16="http://schemas.microsoft.com/office/drawing/2014/main" id="{BBDEFECA-5B78-31C4-6272-6DDFC909C255}"/>
              </a:ext>
            </a:extLst>
          </p:cNvPr>
          <p:cNvPicPr>
            <a:picLocks noChangeAspect="1"/>
          </p:cNvPicPr>
          <p:nvPr/>
        </p:nvPicPr>
        <p:blipFill>
          <a:blip r:embed="rId17"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216" name="Our Portafolio text box">
            <a:extLst>
              <a:ext uri="{FF2B5EF4-FFF2-40B4-BE49-F238E27FC236}">
                <a16:creationId xmlns:a16="http://schemas.microsoft.com/office/drawing/2014/main" id="{4E8513B3-C1A4-CBC6-1F14-FB5D83DDAAE6}"/>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218" name="Medical Imaging Title">
            <a:extLst>
              <a:ext uri="{FF2B5EF4-FFF2-40B4-BE49-F238E27FC236}">
                <a16:creationId xmlns:a16="http://schemas.microsoft.com/office/drawing/2014/main" id="{2BE81AEC-D3D1-C9B2-38DE-8A9E772B1F79}"/>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219" name="We Care Text">
            <a:extLst>
              <a:ext uri="{FF2B5EF4-FFF2-40B4-BE49-F238E27FC236}">
                <a16:creationId xmlns:a16="http://schemas.microsoft.com/office/drawing/2014/main" id="{E6ADA1E7-F5E6-F2D8-33FC-C892D1CDE69E}"/>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220" name="Thank you image">
            <a:extLst>
              <a:ext uri="{FF2B5EF4-FFF2-40B4-BE49-F238E27FC236}">
                <a16:creationId xmlns:a16="http://schemas.microsoft.com/office/drawing/2014/main" id="{20C156C7-7115-2D6B-2727-73F0A05AE7A5}"/>
              </a:ext>
            </a:extLst>
          </p:cNvPr>
          <p:cNvPicPr>
            <a:picLocks noChangeAspect="1"/>
          </p:cNvPicPr>
          <p:nvPr/>
        </p:nvPicPr>
        <p:blipFill>
          <a:blip r:embed="rId18"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221" name="PRINTING">
            <a:extLst>
              <a:ext uri="{FF2B5EF4-FFF2-40B4-BE49-F238E27FC236}">
                <a16:creationId xmlns:a16="http://schemas.microsoft.com/office/drawing/2014/main" id="{89778C22-9519-03AA-C2FB-3497B4C58692}"/>
              </a:ext>
            </a:extLst>
          </p:cNvPr>
          <p:cNvGrpSpPr/>
          <p:nvPr/>
        </p:nvGrpSpPr>
        <p:grpSpPr>
          <a:xfrm>
            <a:off x="-4150933" y="4208655"/>
            <a:ext cx="2263350" cy="1982042"/>
            <a:chOff x="9691837" y="4522498"/>
            <a:chExt cx="2263350" cy="1982042"/>
          </a:xfrm>
        </p:grpSpPr>
        <p:sp>
          <p:nvSpPr>
            <p:cNvPr id="222" name="Rectangulo Printing">
              <a:hlinkClick r:id="rId19" action="ppaction://hlinksldjump"/>
              <a:extLst>
                <a:ext uri="{FF2B5EF4-FFF2-40B4-BE49-F238E27FC236}">
                  <a16:creationId xmlns:a16="http://schemas.microsoft.com/office/drawing/2014/main" id="{A9D14230-1AAA-4067-D2EA-FE10FC224C4B}"/>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23" name="TextBox Printing">
              <a:hlinkClick r:id="rId19" action="ppaction://hlinksldjump"/>
              <a:extLst>
                <a:ext uri="{FF2B5EF4-FFF2-40B4-BE49-F238E27FC236}">
                  <a16:creationId xmlns:a16="http://schemas.microsoft.com/office/drawing/2014/main" id="{8A759AFF-F94C-4EFC-32AA-7BDD4943D69E}"/>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224" name="Prodcut image 5950">
              <a:hlinkClick r:id="rId19" action="ppaction://hlinksldjump"/>
              <a:extLst>
                <a:ext uri="{FF2B5EF4-FFF2-40B4-BE49-F238E27FC236}">
                  <a16:creationId xmlns:a16="http://schemas.microsoft.com/office/drawing/2014/main" id="{10A1263A-6073-6B12-FFA3-982D3B5F72A0}"/>
                </a:ext>
              </a:extLst>
            </p:cNvPr>
            <p:cNvPicPr>
              <a:picLocks noChangeAspect="1" noChangeArrowheads="1"/>
            </p:cNvPicPr>
            <p:nvPr/>
          </p:nvPicPr>
          <p:blipFill>
            <a:blip r:embed="rId20"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225" name="Vita Flex">
              <a:hlinkClick r:id="rId19" action="ppaction://hlinksldjump"/>
              <a:extLst>
                <a:ext uri="{FF2B5EF4-FFF2-40B4-BE49-F238E27FC236}">
                  <a16:creationId xmlns:a16="http://schemas.microsoft.com/office/drawing/2014/main" id="{450F39E0-EC3C-3DB1-1381-943B1E85E0BD}"/>
                </a:ext>
              </a:extLst>
            </p:cNvPr>
            <p:cNvPicPr>
              <a:picLocks noChangeAspect="1"/>
            </p:cNvPicPr>
            <p:nvPr/>
          </p:nvPicPr>
          <p:blipFill>
            <a:blip r:embed="rId21"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230" name="RISE">
            <a:extLst>
              <a:ext uri="{FF2B5EF4-FFF2-40B4-BE49-F238E27FC236}">
                <a16:creationId xmlns:a16="http://schemas.microsoft.com/office/drawing/2014/main" id="{B32C2CC4-4E05-85A8-CECD-B251D2352711}"/>
              </a:ext>
            </a:extLst>
          </p:cNvPr>
          <p:cNvGrpSpPr/>
          <p:nvPr/>
        </p:nvGrpSpPr>
        <p:grpSpPr>
          <a:xfrm>
            <a:off x="-11285110" y="4208655"/>
            <a:ext cx="2042338" cy="1982042"/>
            <a:chOff x="3870208" y="4306822"/>
            <a:chExt cx="2042338" cy="1982042"/>
          </a:xfrm>
        </p:grpSpPr>
        <p:grpSp>
          <p:nvGrpSpPr>
            <p:cNvPr id="231" name="RISE">
              <a:extLst>
                <a:ext uri="{FF2B5EF4-FFF2-40B4-BE49-F238E27FC236}">
                  <a16:creationId xmlns:a16="http://schemas.microsoft.com/office/drawing/2014/main" id="{7321CAD9-ABBE-5983-A970-E8BDE8F3878E}"/>
                </a:ext>
              </a:extLst>
            </p:cNvPr>
            <p:cNvGrpSpPr/>
            <p:nvPr/>
          </p:nvGrpSpPr>
          <p:grpSpPr>
            <a:xfrm>
              <a:off x="3870208" y="4306822"/>
              <a:ext cx="2042338" cy="1982042"/>
              <a:chOff x="2933238" y="4372963"/>
              <a:chExt cx="2042338" cy="1982042"/>
            </a:xfrm>
          </p:grpSpPr>
          <p:sp>
            <p:nvSpPr>
              <p:cNvPr id="233" name="Rectangulo Rise">
                <a:hlinkClick r:id="rId22" action="ppaction://hlinksldjump"/>
                <a:extLst>
                  <a:ext uri="{FF2B5EF4-FFF2-40B4-BE49-F238E27FC236}">
                    <a16:creationId xmlns:a16="http://schemas.microsoft.com/office/drawing/2014/main" id="{26C7F757-D133-78BC-0DDB-461DE85ABEF9}"/>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34" name="TextBox Rise">
                <a:hlinkClick r:id="rId22" action="ppaction://hlinksldjump"/>
                <a:extLst>
                  <a:ext uri="{FF2B5EF4-FFF2-40B4-BE49-F238E27FC236}">
                    <a16:creationId xmlns:a16="http://schemas.microsoft.com/office/drawing/2014/main" id="{F9453FB4-362E-AAA7-3789-F5C15011CC51}"/>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232" name="Picture 231">
              <a:hlinkClick r:id="rId22" action="ppaction://hlinksldjump"/>
              <a:extLst>
                <a:ext uri="{FF2B5EF4-FFF2-40B4-BE49-F238E27FC236}">
                  <a16:creationId xmlns:a16="http://schemas.microsoft.com/office/drawing/2014/main" id="{3B37280A-82F8-D746-B246-D4FB6A9038E0}"/>
                </a:ext>
              </a:extLst>
            </p:cNvPr>
            <p:cNvPicPr>
              <a:picLocks noChangeAspect="1"/>
            </p:cNvPicPr>
            <p:nvPr/>
          </p:nvPicPr>
          <p:blipFill>
            <a:blip r:embed="rId23"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235" name="REVOLUTION">
            <a:extLst>
              <a:ext uri="{FF2B5EF4-FFF2-40B4-BE49-F238E27FC236}">
                <a16:creationId xmlns:a16="http://schemas.microsoft.com/office/drawing/2014/main" id="{EF75F335-1DCB-E13A-C11C-50B8E0AB6C79}"/>
              </a:ext>
            </a:extLst>
          </p:cNvPr>
          <p:cNvGrpSpPr/>
          <p:nvPr/>
        </p:nvGrpSpPr>
        <p:grpSpPr>
          <a:xfrm>
            <a:off x="-14975241" y="4203612"/>
            <a:ext cx="2062983" cy="1992129"/>
            <a:chOff x="612262" y="4383050"/>
            <a:chExt cx="2062983" cy="1992129"/>
          </a:xfrm>
        </p:grpSpPr>
        <p:sp>
          <p:nvSpPr>
            <p:cNvPr id="236" name="Rectangulo Revolution">
              <a:hlinkClick r:id="rId24" action="ppaction://hlinksldjump"/>
              <a:extLst>
                <a:ext uri="{FF2B5EF4-FFF2-40B4-BE49-F238E27FC236}">
                  <a16:creationId xmlns:a16="http://schemas.microsoft.com/office/drawing/2014/main" id="{E3D1228D-9B2B-5302-F2DD-819D94726320}"/>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237" name="Prodcut image Revolution">
              <a:hlinkClick r:id="rId24" action="ppaction://hlinksldjump"/>
              <a:extLst>
                <a:ext uri="{FF2B5EF4-FFF2-40B4-BE49-F238E27FC236}">
                  <a16:creationId xmlns:a16="http://schemas.microsoft.com/office/drawing/2014/main" id="{988D0DC2-6243-3D61-8605-A7BCB8B4B818}"/>
                </a:ext>
              </a:extLst>
            </p:cNvPr>
            <p:cNvPicPr>
              <a:picLocks noChangeAspect="1"/>
            </p:cNvPicPr>
            <p:nvPr/>
          </p:nvPicPr>
          <p:blipFill>
            <a:blip r:embed="rId25"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238" name="TextBox Revolution">
              <a:hlinkClick r:id="rId24" action="ppaction://hlinksldjump"/>
              <a:extLst>
                <a:ext uri="{FF2B5EF4-FFF2-40B4-BE49-F238E27FC236}">
                  <a16:creationId xmlns:a16="http://schemas.microsoft.com/office/drawing/2014/main" id="{FB147C33-34E2-4FC5-C9AC-582F142BA383}"/>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239" name="EXCEL">
            <a:extLst>
              <a:ext uri="{FF2B5EF4-FFF2-40B4-BE49-F238E27FC236}">
                <a16:creationId xmlns:a16="http://schemas.microsoft.com/office/drawing/2014/main" id="{51BD5A54-3139-843E-69C1-C57D1A732A84}"/>
              </a:ext>
            </a:extLst>
          </p:cNvPr>
          <p:cNvGrpSpPr/>
          <p:nvPr/>
        </p:nvGrpSpPr>
        <p:grpSpPr>
          <a:xfrm>
            <a:off x="26541013" y="1885505"/>
            <a:ext cx="2057103" cy="1982042"/>
            <a:chOff x="9706418" y="2036246"/>
            <a:chExt cx="2057103" cy="1982042"/>
          </a:xfrm>
        </p:grpSpPr>
        <p:sp>
          <p:nvSpPr>
            <p:cNvPr id="240" name="Rectangulo Excel">
              <a:hlinkClick r:id="rId26" action="ppaction://hlinksldjump"/>
              <a:extLst>
                <a:ext uri="{FF2B5EF4-FFF2-40B4-BE49-F238E27FC236}">
                  <a16:creationId xmlns:a16="http://schemas.microsoft.com/office/drawing/2014/main" id="{2E46A5E8-1B5F-150B-6DE7-102409ACA548}"/>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41" name="TextBox Excel">
              <a:hlinkClick r:id="rId26" action="ppaction://hlinksldjump"/>
              <a:extLst>
                <a:ext uri="{FF2B5EF4-FFF2-40B4-BE49-F238E27FC236}">
                  <a16:creationId xmlns:a16="http://schemas.microsoft.com/office/drawing/2014/main" id="{B061EDB4-6FD4-EF6D-1DD4-7BEBFFFE5089}"/>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242" name="Product image Excel">
              <a:hlinkClick r:id="rId26" action="ppaction://hlinksldjump"/>
              <a:extLst>
                <a:ext uri="{FF2B5EF4-FFF2-40B4-BE49-F238E27FC236}">
                  <a16:creationId xmlns:a16="http://schemas.microsoft.com/office/drawing/2014/main" id="{E11B764E-0F9C-3A34-A3F7-27374F2D7B50}"/>
                </a:ext>
              </a:extLst>
            </p:cNvPr>
            <p:cNvPicPr>
              <a:picLocks noChangeAspect="1"/>
            </p:cNvPicPr>
            <p:nvPr/>
          </p:nvPicPr>
          <p:blipFill>
            <a:blip r:embed="rId27"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243" name="COMPAS OTC">
            <a:extLst>
              <a:ext uri="{FF2B5EF4-FFF2-40B4-BE49-F238E27FC236}">
                <a16:creationId xmlns:a16="http://schemas.microsoft.com/office/drawing/2014/main" id="{9AACD29A-EA7F-5479-75E1-F7D2BCCEA34D}"/>
              </a:ext>
            </a:extLst>
          </p:cNvPr>
          <p:cNvGrpSpPr/>
          <p:nvPr/>
        </p:nvGrpSpPr>
        <p:grpSpPr>
          <a:xfrm>
            <a:off x="22389051" y="1885505"/>
            <a:ext cx="2042338" cy="1982042"/>
            <a:chOff x="5078285" y="2036246"/>
            <a:chExt cx="2042338" cy="1982042"/>
          </a:xfrm>
        </p:grpSpPr>
        <p:sp>
          <p:nvSpPr>
            <p:cNvPr id="244" name="Rectangulo Compas OTC">
              <a:hlinkClick r:id="rId28" action="ppaction://hlinksldjump"/>
              <a:extLst>
                <a:ext uri="{FF2B5EF4-FFF2-40B4-BE49-F238E27FC236}">
                  <a16:creationId xmlns:a16="http://schemas.microsoft.com/office/drawing/2014/main" id="{F8A07B8D-036E-9022-3116-B241E47AE2A2}"/>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45" name="TextBox Compass OTC">
              <a:hlinkClick r:id="rId28" action="ppaction://hlinksldjump"/>
              <a:extLst>
                <a:ext uri="{FF2B5EF4-FFF2-40B4-BE49-F238E27FC236}">
                  <a16:creationId xmlns:a16="http://schemas.microsoft.com/office/drawing/2014/main" id="{9A8568C7-87F9-045A-8313-EB13D3D350F2}"/>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246" name="Product image Compass OTC">
              <a:hlinkClick r:id="rId28" action="ppaction://hlinksldjump"/>
              <a:extLst>
                <a:ext uri="{FF2B5EF4-FFF2-40B4-BE49-F238E27FC236}">
                  <a16:creationId xmlns:a16="http://schemas.microsoft.com/office/drawing/2014/main" id="{AF8E0823-6AD3-5898-5D5D-5BE876F680AC}"/>
                </a:ext>
              </a:extLst>
            </p:cNvPr>
            <p:cNvPicPr>
              <a:picLocks noChangeAspect="1"/>
            </p:cNvPicPr>
            <p:nvPr/>
          </p:nvPicPr>
          <p:blipFill rotWithShape="1">
            <a:blip r:embed="rId29"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247" name="COMPASS FMT">
            <a:extLst>
              <a:ext uri="{FF2B5EF4-FFF2-40B4-BE49-F238E27FC236}">
                <a16:creationId xmlns:a16="http://schemas.microsoft.com/office/drawing/2014/main" id="{DE7EDB2D-961C-3B47-0EFF-C9F30B00F644}"/>
              </a:ext>
            </a:extLst>
          </p:cNvPr>
          <p:cNvGrpSpPr/>
          <p:nvPr/>
        </p:nvGrpSpPr>
        <p:grpSpPr>
          <a:xfrm>
            <a:off x="18200403" y="1885505"/>
            <a:ext cx="2042338" cy="1982042"/>
            <a:chOff x="2774521" y="2046333"/>
            <a:chExt cx="2042338" cy="1982042"/>
          </a:xfrm>
        </p:grpSpPr>
        <p:grpSp>
          <p:nvGrpSpPr>
            <p:cNvPr id="248" name="Group 247">
              <a:extLst>
                <a:ext uri="{FF2B5EF4-FFF2-40B4-BE49-F238E27FC236}">
                  <a16:creationId xmlns:a16="http://schemas.microsoft.com/office/drawing/2014/main" id="{D86E628F-1CBB-ED66-F0FE-2E693CE78B35}"/>
                </a:ext>
              </a:extLst>
            </p:cNvPr>
            <p:cNvGrpSpPr/>
            <p:nvPr/>
          </p:nvGrpSpPr>
          <p:grpSpPr>
            <a:xfrm>
              <a:off x="2774521" y="2046333"/>
              <a:ext cx="2042338" cy="1982042"/>
              <a:chOff x="2774521" y="2046333"/>
              <a:chExt cx="2042338" cy="1982042"/>
            </a:xfrm>
          </p:grpSpPr>
          <p:sp>
            <p:nvSpPr>
              <p:cNvPr id="250" name="Rectangulo Horizon">
                <a:hlinkClick r:id="rId30" action="ppaction://hlinksldjump"/>
                <a:extLst>
                  <a:ext uri="{FF2B5EF4-FFF2-40B4-BE49-F238E27FC236}">
                    <a16:creationId xmlns:a16="http://schemas.microsoft.com/office/drawing/2014/main" id="{D07099BE-B341-347D-7C1B-924B8CE25D7B}"/>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51" name="TextBox Compass FMT">
                <a:hlinkClick r:id="rId30" action="ppaction://hlinksldjump"/>
                <a:extLst>
                  <a:ext uri="{FF2B5EF4-FFF2-40B4-BE49-F238E27FC236}">
                    <a16:creationId xmlns:a16="http://schemas.microsoft.com/office/drawing/2014/main" id="{B2907CE3-C1E1-E249-F77F-818FEE1F0D12}"/>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249" name="Picture 248">
              <a:hlinkClick r:id="rId30" action="ppaction://hlinksldjump"/>
              <a:extLst>
                <a:ext uri="{FF2B5EF4-FFF2-40B4-BE49-F238E27FC236}">
                  <a16:creationId xmlns:a16="http://schemas.microsoft.com/office/drawing/2014/main" id="{05B12932-A5E1-9939-6F76-FA30478769B3}"/>
                </a:ext>
              </a:extLst>
            </p:cNvPr>
            <p:cNvPicPr>
              <a:picLocks noChangeAspect="1"/>
            </p:cNvPicPr>
            <p:nvPr/>
          </p:nvPicPr>
          <p:blipFill rotWithShape="1">
            <a:blip r:embed="rId31"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252" name="HORIZON">
            <a:extLst>
              <a:ext uri="{FF2B5EF4-FFF2-40B4-BE49-F238E27FC236}">
                <a16:creationId xmlns:a16="http://schemas.microsoft.com/office/drawing/2014/main" id="{1BCD4FD2-3470-FE26-4D22-459847255004}"/>
              </a:ext>
            </a:extLst>
          </p:cNvPr>
          <p:cNvGrpSpPr/>
          <p:nvPr/>
        </p:nvGrpSpPr>
        <p:grpSpPr>
          <a:xfrm>
            <a:off x="14110573" y="1885505"/>
            <a:ext cx="2062983" cy="1982042"/>
            <a:chOff x="443243" y="2046333"/>
            <a:chExt cx="2062983" cy="1982042"/>
          </a:xfrm>
        </p:grpSpPr>
        <p:sp>
          <p:nvSpPr>
            <p:cNvPr id="253" name="Rectangulo Horizon">
              <a:hlinkClick r:id="rId32" action="ppaction://hlinksldjump"/>
              <a:extLst>
                <a:ext uri="{FF2B5EF4-FFF2-40B4-BE49-F238E27FC236}">
                  <a16:creationId xmlns:a16="http://schemas.microsoft.com/office/drawing/2014/main" id="{DA195FBB-2978-2981-7EC0-881FB78DB57F}"/>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54" name="TextBox Horizon">
              <a:hlinkClick r:id="rId32" action="ppaction://hlinksldjump"/>
              <a:extLst>
                <a:ext uri="{FF2B5EF4-FFF2-40B4-BE49-F238E27FC236}">
                  <a16:creationId xmlns:a16="http://schemas.microsoft.com/office/drawing/2014/main" id="{D03BF574-7D84-0969-E7E8-E4207DC5DC85}"/>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255" name="Product image Horizon">
              <a:hlinkClick r:id="rId32" action="ppaction://hlinksldjump"/>
              <a:extLst>
                <a:ext uri="{FF2B5EF4-FFF2-40B4-BE49-F238E27FC236}">
                  <a16:creationId xmlns:a16="http://schemas.microsoft.com/office/drawing/2014/main" id="{CFE42A0F-6CF2-3285-ACEA-64A6ED2934D5}"/>
                </a:ext>
              </a:extLst>
            </p:cNvPr>
            <p:cNvPicPr>
              <a:picLocks noChangeAspect="1"/>
            </p:cNvPicPr>
            <p:nvPr/>
          </p:nvPicPr>
          <p:blipFill rotWithShape="1">
            <a:blip r:embed="rId33"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grpSp>
        <p:nvGrpSpPr>
          <p:cNvPr id="256" name="Tech Specs Height">
            <a:extLst>
              <a:ext uri="{FF2B5EF4-FFF2-40B4-BE49-F238E27FC236}">
                <a16:creationId xmlns:a16="http://schemas.microsoft.com/office/drawing/2014/main" id="{E35C348F-B7CB-6063-D811-C0B7C4D9E070}"/>
              </a:ext>
            </a:extLst>
          </p:cNvPr>
          <p:cNvGrpSpPr/>
          <p:nvPr/>
        </p:nvGrpSpPr>
        <p:grpSpPr>
          <a:xfrm>
            <a:off x="-5313684" y="2332673"/>
            <a:ext cx="3897673" cy="338554"/>
            <a:chOff x="-20593" y="2332673"/>
            <a:chExt cx="3897673" cy="338554"/>
          </a:xfrm>
        </p:grpSpPr>
        <p:sp>
          <p:nvSpPr>
            <p:cNvPr id="257" name="TextBox 256">
              <a:hlinkClick r:id="rId34" action="ppaction://hlinksldjump"/>
              <a:extLst>
                <a:ext uri="{FF2B5EF4-FFF2-40B4-BE49-F238E27FC236}">
                  <a16:creationId xmlns:a16="http://schemas.microsoft.com/office/drawing/2014/main" id="{926A9C03-7806-F8DE-D2D1-56AD5C8E8549}"/>
                </a:ext>
              </a:extLst>
            </p:cNvPr>
            <p:cNvSpPr txBox="1"/>
            <p:nvPr/>
          </p:nvSpPr>
          <p:spPr>
            <a:xfrm>
              <a:off x="2105234" y="2332673"/>
              <a:ext cx="1771846"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Altura</a:t>
              </a:r>
            </a:p>
          </p:txBody>
        </p:sp>
        <p:sp>
          <p:nvSpPr>
            <p:cNvPr id="258" name="TextBox 257">
              <a:extLst>
                <a:ext uri="{FF2B5EF4-FFF2-40B4-BE49-F238E27FC236}">
                  <a16:creationId xmlns:a16="http://schemas.microsoft.com/office/drawing/2014/main" id="{DED3C265-2956-2B5B-0FDA-B6559E24C13C}"/>
                </a:ext>
              </a:extLst>
            </p:cNvPr>
            <p:cNvSpPr txBox="1"/>
            <p:nvPr/>
          </p:nvSpPr>
          <p:spPr>
            <a:xfrm>
              <a:off x="-20593" y="2332673"/>
              <a:ext cx="2088262"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54.72 - 81.00 in</a:t>
              </a:r>
            </a:p>
          </p:txBody>
        </p:sp>
      </p:grpSp>
      <p:grpSp>
        <p:nvGrpSpPr>
          <p:cNvPr id="259" name="Tech Specs Arm">
            <a:extLst>
              <a:ext uri="{FF2B5EF4-FFF2-40B4-BE49-F238E27FC236}">
                <a16:creationId xmlns:a16="http://schemas.microsoft.com/office/drawing/2014/main" id="{C57F1527-22E5-075C-AE46-0461E5911D1C}"/>
              </a:ext>
            </a:extLst>
          </p:cNvPr>
          <p:cNvGrpSpPr/>
          <p:nvPr/>
        </p:nvGrpSpPr>
        <p:grpSpPr>
          <a:xfrm>
            <a:off x="-5608319" y="2786640"/>
            <a:ext cx="4213513" cy="338554"/>
            <a:chOff x="-20593" y="2786640"/>
            <a:chExt cx="4213513" cy="338554"/>
          </a:xfrm>
        </p:grpSpPr>
        <p:sp>
          <p:nvSpPr>
            <p:cNvPr id="260" name="TextBox 259">
              <a:hlinkClick r:id="rId35" action="ppaction://hlinksldjump"/>
              <a:extLst>
                <a:ext uri="{FF2B5EF4-FFF2-40B4-BE49-F238E27FC236}">
                  <a16:creationId xmlns:a16="http://schemas.microsoft.com/office/drawing/2014/main" id="{C9CC97C7-F946-854A-8E76-1D105AAD322A}"/>
                </a:ext>
              </a:extLst>
            </p:cNvPr>
            <p:cNvSpPr txBox="1"/>
            <p:nvPr/>
          </p:nvSpPr>
          <p:spPr>
            <a:xfrm>
              <a:off x="2105234" y="2786640"/>
              <a:ext cx="2087686"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Extensión del brazo</a:t>
              </a:r>
            </a:p>
          </p:txBody>
        </p:sp>
        <p:sp>
          <p:nvSpPr>
            <p:cNvPr id="261" name="TextBox 260">
              <a:extLst>
                <a:ext uri="{FF2B5EF4-FFF2-40B4-BE49-F238E27FC236}">
                  <a16:creationId xmlns:a16="http://schemas.microsoft.com/office/drawing/2014/main" id="{E6450817-6147-2AEE-76C4-E0DD398D9E12}"/>
                </a:ext>
              </a:extLst>
            </p:cNvPr>
            <p:cNvSpPr txBox="1"/>
            <p:nvPr/>
          </p:nvSpPr>
          <p:spPr>
            <a:xfrm>
              <a:off x="-20593" y="2786640"/>
              <a:ext cx="2088261"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52.8 in</a:t>
              </a:r>
            </a:p>
          </p:txBody>
        </p:sp>
      </p:grpSp>
      <p:sp>
        <p:nvSpPr>
          <p:cNvPr id="262" name="Subtitle Tech Specs">
            <a:extLst>
              <a:ext uri="{FF2B5EF4-FFF2-40B4-BE49-F238E27FC236}">
                <a16:creationId xmlns:a16="http://schemas.microsoft.com/office/drawing/2014/main" id="{EB7165B6-9232-3381-0955-7BA36B3012E4}"/>
              </a:ext>
            </a:extLst>
          </p:cNvPr>
          <p:cNvSpPr txBox="1"/>
          <p:nvPr/>
        </p:nvSpPr>
        <p:spPr>
          <a:xfrm>
            <a:off x="-3204446" y="1841615"/>
            <a:ext cx="2633726" cy="307777"/>
          </a:xfrm>
          <a:prstGeom prst="rect">
            <a:avLst/>
          </a:prstGeom>
          <a:noFill/>
        </p:spPr>
        <p:txBody>
          <a:bodyPr wrap="square" rtlCol="0">
            <a:spAutoFit/>
          </a:bodyPr>
          <a:lstStyle/>
          <a:p>
            <a:r>
              <a:rPr lang="es-MX" sz="1400" dirty="0">
                <a:solidFill>
                  <a:srgbClr val="F47F26"/>
                </a:solidFill>
                <a:latin typeface="FRUTIGER LT 45 LIGHT" panose="02000503000000000000" pitchFamily="2" charset="0"/>
              </a:rPr>
              <a:t>Especificaciones Técnicas</a:t>
            </a:r>
          </a:p>
        </p:txBody>
      </p:sp>
      <p:sp>
        <p:nvSpPr>
          <p:cNvPr id="263" name="Subtitle Benefits">
            <a:extLst>
              <a:ext uri="{FF2B5EF4-FFF2-40B4-BE49-F238E27FC236}">
                <a16:creationId xmlns:a16="http://schemas.microsoft.com/office/drawing/2014/main" id="{AB84B854-1F5D-29F1-456A-7D9613C87161}"/>
              </a:ext>
            </a:extLst>
          </p:cNvPr>
          <p:cNvSpPr txBox="1"/>
          <p:nvPr/>
        </p:nvSpPr>
        <p:spPr>
          <a:xfrm>
            <a:off x="-3878210" y="1488026"/>
            <a:ext cx="2716832" cy="400110"/>
          </a:xfrm>
          <a:prstGeom prst="rect">
            <a:avLst/>
          </a:prstGeom>
          <a:noFill/>
        </p:spPr>
        <p:txBody>
          <a:bodyPr wrap="square" rtlCol="0">
            <a:spAutoFit/>
          </a:bodyPr>
          <a:lstStyle/>
          <a:p>
            <a:pPr algn="ctr"/>
            <a:r>
              <a:rPr lang="es-MX" sz="2000">
                <a:solidFill>
                  <a:srgbClr val="F68025"/>
                </a:solidFill>
                <a:latin typeface="FRUTIGER LT 45 LIGHT" panose="02000503000000000000" pitchFamily="2" charset="0"/>
              </a:rPr>
              <a:t>Beneficios</a:t>
            </a:r>
          </a:p>
        </p:txBody>
      </p:sp>
      <p:sp>
        <p:nvSpPr>
          <p:cNvPr id="264" name="Subtitle Photo Gallery">
            <a:extLst>
              <a:ext uri="{FF2B5EF4-FFF2-40B4-BE49-F238E27FC236}">
                <a16:creationId xmlns:a16="http://schemas.microsoft.com/office/drawing/2014/main" id="{EAAD1C3B-2302-6CA9-3F38-CAA1B9AA6349}"/>
              </a:ext>
            </a:extLst>
          </p:cNvPr>
          <p:cNvSpPr txBox="1"/>
          <p:nvPr/>
        </p:nvSpPr>
        <p:spPr>
          <a:xfrm>
            <a:off x="14131697" y="590549"/>
            <a:ext cx="3786875"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265" name="Subtitle Fun Fact">
            <a:extLst>
              <a:ext uri="{FF2B5EF4-FFF2-40B4-BE49-F238E27FC236}">
                <a16:creationId xmlns:a16="http://schemas.microsoft.com/office/drawing/2014/main" id="{53068284-640D-85A2-0C5C-541144BBCE32}"/>
              </a:ext>
            </a:extLst>
          </p:cNvPr>
          <p:cNvSpPr txBox="1"/>
          <p:nvPr/>
        </p:nvSpPr>
        <p:spPr>
          <a:xfrm>
            <a:off x="-4450204" y="974752"/>
            <a:ext cx="3247793" cy="523220"/>
          </a:xfrm>
          <a:prstGeom prst="rect">
            <a:avLst/>
          </a:prstGeom>
          <a:noFill/>
        </p:spPr>
        <p:txBody>
          <a:bodyPr wrap="square" rtlCol="0">
            <a:spAutoFit/>
          </a:bodyPr>
          <a:lstStyle/>
          <a:p>
            <a:pPr algn="r"/>
            <a:r>
              <a:rPr lang="en-US" sz="2800" dirty="0">
                <a:latin typeface="FRUTIGER LT 45 LIGHT" panose="02000503000000000000" pitchFamily="2" charset="0"/>
              </a:rPr>
              <a:t>Dato Curioso</a:t>
            </a:r>
          </a:p>
        </p:txBody>
      </p:sp>
      <p:sp>
        <p:nvSpPr>
          <p:cNvPr id="266" name="Subtitle Detector Compatibility">
            <a:extLst>
              <a:ext uri="{FF2B5EF4-FFF2-40B4-BE49-F238E27FC236}">
                <a16:creationId xmlns:a16="http://schemas.microsoft.com/office/drawing/2014/main" id="{7CFEF5C4-AA7A-CF2F-B749-5DDCE74531CE}"/>
              </a:ext>
            </a:extLst>
          </p:cNvPr>
          <p:cNvSpPr txBox="1"/>
          <p:nvPr/>
        </p:nvSpPr>
        <p:spPr>
          <a:xfrm>
            <a:off x="14131697" y="293024"/>
            <a:ext cx="4772896"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Compatibilidad de Detectores</a:t>
            </a:r>
          </a:p>
        </p:txBody>
      </p:sp>
      <p:sp>
        <p:nvSpPr>
          <p:cNvPr id="267" name="Features 1">
            <a:hlinkClick r:id="rId36" action="ppaction://hlinksldjump"/>
            <a:extLst>
              <a:ext uri="{FF2B5EF4-FFF2-40B4-BE49-F238E27FC236}">
                <a16:creationId xmlns:a16="http://schemas.microsoft.com/office/drawing/2014/main" id="{6D5F81F6-33D6-C5A2-3024-C87B667B85CC}"/>
              </a:ext>
            </a:extLst>
          </p:cNvPr>
          <p:cNvSpPr txBox="1"/>
          <p:nvPr/>
        </p:nvSpPr>
        <p:spPr>
          <a:xfrm>
            <a:off x="14128325" y="2229486"/>
            <a:ext cx="3373252" cy="369332"/>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MX"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Desplazamiento</a:t>
            </a:r>
            <a:endParaRPr kumimoji="0" lang="en-US"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268" name="Feature 2">
            <a:hlinkClick r:id="rId37" action="ppaction://hlinksldjump"/>
            <a:extLst>
              <a:ext uri="{FF2B5EF4-FFF2-40B4-BE49-F238E27FC236}">
                <a16:creationId xmlns:a16="http://schemas.microsoft.com/office/drawing/2014/main" id="{9FA82950-3A47-5233-6708-E236CAD99D5F}"/>
              </a:ext>
            </a:extLst>
          </p:cNvPr>
          <p:cNvSpPr txBox="1"/>
          <p:nvPr/>
        </p:nvSpPr>
        <p:spPr>
          <a:xfrm>
            <a:off x="14128325" y="2645677"/>
            <a:ext cx="3373252" cy="369332"/>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MX"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Detector Olvidado</a:t>
            </a:r>
            <a:endParaRPr kumimoji="0" lang="en-US"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269" name="Features 1">
            <a:hlinkClick r:id="rId38" action="ppaction://hlinksldjump"/>
            <a:extLst>
              <a:ext uri="{FF2B5EF4-FFF2-40B4-BE49-F238E27FC236}">
                <a16:creationId xmlns:a16="http://schemas.microsoft.com/office/drawing/2014/main" id="{EADED5DA-B1F5-5A9D-9042-1E29255CAB77}"/>
              </a:ext>
            </a:extLst>
          </p:cNvPr>
          <p:cNvSpPr txBox="1"/>
          <p:nvPr/>
        </p:nvSpPr>
        <p:spPr>
          <a:xfrm>
            <a:off x="14132441" y="3065631"/>
            <a:ext cx="3373252" cy="369332"/>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Alineación</a:t>
            </a:r>
            <a:r>
              <a:rPr kumimoji="0" lang="en-US"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a:t>
            </a:r>
            <a:r>
              <a:rPr kumimoji="0" lang="en-US" sz="18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Asistida</a:t>
            </a:r>
            <a:endParaRPr kumimoji="0" lang="en-US" sz="18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270" name="Feature 2">
            <a:hlinkClick r:id="rId39" action="ppaction://hlinksldjump"/>
            <a:extLst>
              <a:ext uri="{FF2B5EF4-FFF2-40B4-BE49-F238E27FC236}">
                <a16:creationId xmlns:a16="http://schemas.microsoft.com/office/drawing/2014/main" id="{48E2018C-DFCF-6731-4080-57C13B8D896B}"/>
              </a:ext>
            </a:extLst>
          </p:cNvPr>
          <p:cNvSpPr txBox="1"/>
          <p:nvPr/>
        </p:nvSpPr>
        <p:spPr>
          <a:xfrm>
            <a:off x="14132441" y="3481822"/>
            <a:ext cx="3373252" cy="369332"/>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MX"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Equipo Desconectado</a:t>
            </a:r>
            <a:endPar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sp>
        <p:nvSpPr>
          <p:cNvPr id="271" name="Features 1">
            <a:hlinkClick r:id="rId40" action="ppaction://hlinksldjump"/>
            <a:extLst>
              <a:ext uri="{FF2B5EF4-FFF2-40B4-BE49-F238E27FC236}">
                <a16:creationId xmlns:a16="http://schemas.microsoft.com/office/drawing/2014/main" id="{7B1620B4-FF16-6CC7-F77C-EDDE36CE90B5}"/>
              </a:ext>
            </a:extLst>
          </p:cNvPr>
          <p:cNvSpPr txBox="1"/>
          <p:nvPr/>
        </p:nvSpPr>
        <p:spPr>
          <a:xfrm>
            <a:off x="14128325" y="3898013"/>
            <a:ext cx="3373252" cy="369332"/>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Equipo</a:t>
            </a:r>
            <a:r>
              <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 </a:t>
            </a: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en</a:t>
            </a:r>
            <a:r>
              <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 Modo </a:t>
            </a:r>
            <a:r>
              <a:rPr lang="en-US" dirty="0">
                <a:solidFill>
                  <a:prstClr val="white"/>
                </a:solidFill>
                <a:latin typeface="FRUTIGER LT 45 LIGHT" panose="02000503000000000000" pitchFamily="2" charset="0"/>
              </a:rPr>
              <a:t>R</a:t>
            </a: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eposo</a:t>
            </a:r>
            <a:endPar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sp>
        <p:nvSpPr>
          <p:cNvPr id="272" name="Footer Placeholder 4">
            <a:extLst>
              <a:ext uri="{FF2B5EF4-FFF2-40B4-BE49-F238E27FC236}">
                <a16:creationId xmlns:a16="http://schemas.microsoft.com/office/drawing/2014/main" id="{E29B4241-4031-F849-7E5E-508B04A94E29}"/>
              </a:ext>
            </a:extLst>
          </p:cNvPr>
          <p:cNvSpPr txBox="1">
            <a:spLocks/>
          </p:cNvSpPr>
          <p:nvPr/>
        </p:nvSpPr>
        <p:spPr>
          <a:xfrm>
            <a:off x="6178898" y="6356350"/>
            <a:ext cx="21600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©2025 Carestream Health, Inc. </a:t>
            </a:r>
          </a:p>
        </p:txBody>
      </p:sp>
      <p:sp>
        <p:nvSpPr>
          <p:cNvPr id="204" name="Menu Background">
            <a:extLst>
              <a:ext uri="{FF2B5EF4-FFF2-40B4-BE49-F238E27FC236}">
                <a16:creationId xmlns:a16="http://schemas.microsoft.com/office/drawing/2014/main" id="{8FA93939-67F5-1677-6705-DF868429BAFC}"/>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205" name="Menu End Presentation">
            <a:hlinkClick r:id="" action="ppaction://hlinkshowjump?jump=lastslide"/>
            <a:extLst>
              <a:ext uri="{FF2B5EF4-FFF2-40B4-BE49-F238E27FC236}">
                <a16:creationId xmlns:a16="http://schemas.microsoft.com/office/drawing/2014/main" id="{3590B253-9AEA-8DF5-5266-1BAC2A253596}"/>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206" name="Menu Portafolio">
            <a:hlinkClick r:id="rId41" action="ppaction://hlinksldjump"/>
            <a:extLst>
              <a:ext uri="{FF2B5EF4-FFF2-40B4-BE49-F238E27FC236}">
                <a16:creationId xmlns:a16="http://schemas.microsoft.com/office/drawing/2014/main" id="{C45F0D3F-865A-3EDA-E299-2401475F297B}"/>
              </a:ext>
            </a:extLst>
          </p:cNvPr>
          <p:cNvSpPr txBox="1"/>
          <p:nvPr/>
        </p:nvSpPr>
        <p:spPr>
          <a:xfrm>
            <a:off x="9015440"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207" name="Menu Detector">
            <a:hlinkClick r:id="rId42" action="ppaction://hlinksldjump"/>
            <a:extLst>
              <a:ext uri="{FF2B5EF4-FFF2-40B4-BE49-F238E27FC236}">
                <a16:creationId xmlns:a16="http://schemas.microsoft.com/office/drawing/2014/main" id="{308D9880-264B-4557-DAB2-DB9C3D4D67B6}"/>
              </a:ext>
            </a:extLst>
          </p:cNvPr>
          <p:cNvSpPr txBox="1"/>
          <p:nvPr/>
        </p:nvSpPr>
        <p:spPr>
          <a:xfrm>
            <a:off x="7809585"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208" name="Menu Fun Fact">
            <a:hlinkClick r:id="rId43" action="ppaction://hlinksldjump"/>
            <a:extLst>
              <a:ext uri="{FF2B5EF4-FFF2-40B4-BE49-F238E27FC236}">
                <a16:creationId xmlns:a16="http://schemas.microsoft.com/office/drawing/2014/main" id="{21F4C89D-BFA1-F1CB-957B-A90CE43C1551}"/>
              </a:ext>
            </a:extLst>
          </p:cNvPr>
          <p:cNvSpPr txBox="1"/>
          <p:nvPr/>
        </p:nvSpPr>
        <p:spPr>
          <a:xfrm>
            <a:off x="6603730"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Dato Curioso</a:t>
            </a:r>
          </a:p>
        </p:txBody>
      </p:sp>
      <p:sp>
        <p:nvSpPr>
          <p:cNvPr id="209" name="Menu Photo Gallery">
            <a:hlinkClick r:id="rId44" action="ppaction://hlinksldjump"/>
            <a:extLst>
              <a:ext uri="{FF2B5EF4-FFF2-40B4-BE49-F238E27FC236}">
                <a16:creationId xmlns:a16="http://schemas.microsoft.com/office/drawing/2014/main" id="{7186292D-0A7C-9955-D13F-9CA1476E5453}"/>
              </a:ext>
            </a:extLst>
          </p:cNvPr>
          <p:cNvSpPr txBox="1"/>
          <p:nvPr/>
        </p:nvSpPr>
        <p:spPr>
          <a:xfrm>
            <a:off x="5397875"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210" name="Menu Benefits">
            <a:hlinkClick r:id="rId45" action="ppaction://hlinksldjump"/>
            <a:extLst>
              <a:ext uri="{FF2B5EF4-FFF2-40B4-BE49-F238E27FC236}">
                <a16:creationId xmlns:a16="http://schemas.microsoft.com/office/drawing/2014/main" id="{AACAB147-7997-A2E6-E922-5AC563AFFE16}"/>
              </a:ext>
            </a:extLst>
          </p:cNvPr>
          <p:cNvSpPr txBox="1"/>
          <p:nvPr/>
        </p:nvSpPr>
        <p:spPr>
          <a:xfrm>
            <a:off x="4192020"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211" name="Menu Features">
            <a:hlinkClick r:id="rId46" action="ppaction://hlinksldjump"/>
            <a:extLst>
              <a:ext uri="{FF2B5EF4-FFF2-40B4-BE49-F238E27FC236}">
                <a16:creationId xmlns:a16="http://schemas.microsoft.com/office/drawing/2014/main" id="{FF409820-A895-7AC0-8225-0986151816A2}"/>
              </a:ext>
            </a:extLst>
          </p:cNvPr>
          <p:cNvSpPr txBox="1"/>
          <p:nvPr/>
        </p:nvSpPr>
        <p:spPr>
          <a:xfrm>
            <a:off x="2986165"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dirty="0">
                <a:solidFill>
                  <a:schemeClr val="tx1"/>
                </a:solidFill>
              </a:rPr>
              <a:t>Características</a:t>
            </a:r>
          </a:p>
        </p:txBody>
      </p:sp>
      <p:sp>
        <p:nvSpPr>
          <p:cNvPr id="212" name="Menu Specifications">
            <a:hlinkClick r:id="rId34" action="ppaction://hlinksldjump"/>
            <a:extLst>
              <a:ext uri="{FF2B5EF4-FFF2-40B4-BE49-F238E27FC236}">
                <a16:creationId xmlns:a16="http://schemas.microsoft.com/office/drawing/2014/main" id="{7BEDEB07-68EA-CBBC-B505-9EFF0DDB667A}"/>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dirty="0"/>
              <a:t>Especificaciones técnicas</a:t>
            </a:r>
          </a:p>
        </p:txBody>
      </p:sp>
      <p:pic>
        <p:nvPicPr>
          <p:cNvPr id="213" name="Carestream Logo Menu">
            <a:hlinkClick r:id="" action="ppaction://hlinkshowjump?jump=firstslide"/>
            <a:extLst>
              <a:ext uri="{FF2B5EF4-FFF2-40B4-BE49-F238E27FC236}">
                <a16:creationId xmlns:a16="http://schemas.microsoft.com/office/drawing/2014/main" id="{A44BDEF6-5272-0A6E-7331-757162DF595A}"/>
              </a:ext>
            </a:extLst>
          </p:cNvPr>
          <p:cNvPicPr>
            <a:picLocks noChangeAspect="1"/>
          </p:cNvPicPr>
          <p:nvPr/>
        </p:nvPicPr>
        <p:blipFill>
          <a:blip r:embed="rId47" cstate="screen">
            <a:extLst>
              <a:ext uri="{28A0092B-C50C-407E-A947-70E740481C1C}">
                <a14:useLocalDpi xmlns:a14="http://schemas.microsoft.com/office/drawing/2010/main"/>
              </a:ext>
            </a:extLst>
          </a:blip>
          <a:stretch>
            <a:fillRect/>
          </a:stretch>
        </p:blipFill>
        <p:spPr>
          <a:xfrm>
            <a:off x="428647" y="210294"/>
            <a:ext cx="1209137" cy="208220"/>
          </a:xfrm>
          <a:prstGeom prst="rect">
            <a:avLst/>
          </a:prstGeom>
        </p:spPr>
      </p:pic>
      <p:grpSp>
        <p:nvGrpSpPr>
          <p:cNvPr id="273" name="DETECTORS">
            <a:extLst>
              <a:ext uri="{FF2B5EF4-FFF2-40B4-BE49-F238E27FC236}">
                <a16:creationId xmlns:a16="http://schemas.microsoft.com/office/drawing/2014/main" id="{1311AAD2-754F-B598-E13C-4AA82546F369}"/>
              </a:ext>
            </a:extLst>
          </p:cNvPr>
          <p:cNvGrpSpPr/>
          <p:nvPr/>
        </p:nvGrpSpPr>
        <p:grpSpPr>
          <a:xfrm>
            <a:off x="-7890919" y="4139232"/>
            <a:ext cx="2042338" cy="2120888"/>
            <a:chOff x="5247304" y="4372963"/>
            <a:chExt cx="2042338" cy="2120888"/>
          </a:xfrm>
        </p:grpSpPr>
        <p:sp>
          <p:nvSpPr>
            <p:cNvPr id="274" name="Rectangulo Detectors">
              <a:hlinkClick r:id="rId48" action="ppaction://hlinksldjump"/>
              <a:extLst>
                <a:ext uri="{FF2B5EF4-FFF2-40B4-BE49-F238E27FC236}">
                  <a16:creationId xmlns:a16="http://schemas.microsoft.com/office/drawing/2014/main" id="{5A16C8E4-D6C4-F890-7F3B-303A307D115A}"/>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75" name="TextBox Detectors">
              <a:hlinkClick r:id="rId48" action="ppaction://hlinksldjump"/>
              <a:extLst>
                <a:ext uri="{FF2B5EF4-FFF2-40B4-BE49-F238E27FC236}">
                  <a16:creationId xmlns:a16="http://schemas.microsoft.com/office/drawing/2014/main" id="{FDA253F6-CDBA-B838-93DE-83019CE47571}"/>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76" name="Product image Detectors">
              <a:hlinkClick r:id="rId48" action="ppaction://hlinksldjump"/>
              <a:extLst>
                <a:ext uri="{FF2B5EF4-FFF2-40B4-BE49-F238E27FC236}">
                  <a16:creationId xmlns:a16="http://schemas.microsoft.com/office/drawing/2014/main" id="{C23A438C-2A08-84FA-1BAC-0E446FAF9B03}"/>
                </a:ext>
              </a:extLst>
            </p:cNvPr>
            <p:cNvPicPr>
              <a:picLocks noChangeAspect="1"/>
            </p:cNvPicPr>
            <p:nvPr/>
          </p:nvPicPr>
          <p:blipFill>
            <a:blip r:embed="rId49"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308347903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186"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68182">
                <p:cTn id="7" fill="hold" display="0">
                  <p:stCondLst>
                    <p:cond delay="indefinite"/>
                  </p:stCondLst>
                </p:cTn>
                <p:tgtEl>
                  <p:spTgt spid="17"/>
                </p:tgtEl>
              </p:cMediaNode>
            </p:video>
            <p:seq concurrent="1" nextAc="seek">
              <p:cTn id="8" restart="whenNotActive" fill="hold" evtFilter="cancelBubble" nodeType="interactiveSeq">
                <p:stCondLst>
                  <p:cond evt="onClick" delay="0">
                    <p:tgtEl>
                      <p:spTgt spid="1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7"/>
                                        </p:tgtEl>
                                      </p:cBhvr>
                                    </p:cmd>
                                  </p:childTnLst>
                                </p:cTn>
                              </p:par>
                            </p:childTnLst>
                          </p:cTn>
                        </p:par>
                      </p:childTnLst>
                    </p:cTn>
                  </p:par>
                </p:childTnLst>
              </p:cTn>
              <p:nextCondLst>
                <p:cond evt="onClick" delay="0">
                  <p:tgtEl>
                    <p:spTgt spid="17"/>
                  </p:tgtEl>
                </p:cond>
              </p:nextCondLst>
            </p:seq>
          </p:childTnLst>
        </p:cTn>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968968C3-A212-3A6D-8B82-137D02A7983D}"/>
              </a:ext>
            </a:extLst>
          </p:cNvPr>
          <p:cNvGrpSpPr/>
          <p:nvPr/>
        </p:nvGrpSpPr>
        <p:grpSpPr>
          <a:xfrm>
            <a:off x="367200" y="794936"/>
            <a:ext cx="11457600" cy="5708170"/>
            <a:chOff x="367200" y="794936"/>
            <a:chExt cx="11457600" cy="5708170"/>
          </a:xfrm>
        </p:grpSpPr>
        <p:pic>
          <p:nvPicPr>
            <p:cNvPr id="13" name="Picture 12">
              <a:extLst>
                <a:ext uri="{FF2B5EF4-FFF2-40B4-BE49-F238E27FC236}">
                  <a16:creationId xmlns:a16="http://schemas.microsoft.com/office/drawing/2014/main" id="{919E5509-D661-EE5A-C515-580C20943130}"/>
                </a:ext>
              </a:extLst>
            </p:cNvPr>
            <p:cNvPicPr>
              <a:picLocks/>
            </p:cNvPicPr>
            <p:nvPr/>
          </p:nvPicPr>
          <p:blipFill>
            <a:blip r:embed="rId3" cstate="screen">
              <a:extLst>
                <a:ext uri="{28A0092B-C50C-407E-A947-70E740481C1C}">
                  <a14:useLocalDpi xmlns:a14="http://schemas.microsoft.com/office/drawing/2010/main"/>
                </a:ext>
              </a:extLst>
            </a:blip>
            <a:srcRect/>
            <a:stretch/>
          </p:blipFill>
          <p:spPr>
            <a:xfrm>
              <a:off x="381279" y="845905"/>
              <a:ext cx="3600000" cy="2696727"/>
            </a:xfrm>
            <a:prstGeom prst="rect">
              <a:avLst/>
            </a:prstGeom>
          </p:spPr>
        </p:pic>
        <p:sp>
          <p:nvSpPr>
            <p:cNvPr id="20" name="Rectangle 19">
              <a:extLst>
                <a:ext uri="{FF2B5EF4-FFF2-40B4-BE49-F238E27FC236}">
                  <a16:creationId xmlns:a16="http://schemas.microsoft.com/office/drawing/2014/main" id="{C9CCD54E-FFB2-26F5-638A-DF8C2DD50268}"/>
                </a:ext>
              </a:extLst>
            </p:cNvPr>
            <p:cNvSpPr/>
            <p:nvPr/>
          </p:nvSpPr>
          <p:spPr>
            <a:xfrm>
              <a:off x="367200" y="794938"/>
              <a:ext cx="3618841" cy="2798661"/>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1" name="Picture 10">
              <a:extLst>
                <a:ext uri="{FF2B5EF4-FFF2-40B4-BE49-F238E27FC236}">
                  <a16:creationId xmlns:a16="http://schemas.microsoft.com/office/drawing/2014/main" id="{9B8CD3C0-F5E5-81F9-37E0-A7A11B6A50D6}"/>
                </a:ext>
              </a:extLst>
            </p:cNvPr>
            <p:cNvPicPr>
              <a:picLocks/>
            </p:cNvPicPr>
            <p:nvPr/>
          </p:nvPicPr>
          <p:blipFill>
            <a:blip r:embed="rId4" cstate="screen">
              <a:extLst>
                <a:ext uri="{28A0092B-C50C-407E-A947-70E740481C1C}">
                  <a14:useLocalDpi xmlns:a14="http://schemas.microsoft.com/office/drawing/2010/main"/>
                </a:ext>
              </a:extLst>
            </a:blip>
            <a:srcRect/>
            <a:stretch/>
          </p:blipFill>
          <p:spPr>
            <a:xfrm>
              <a:off x="4122925" y="794938"/>
              <a:ext cx="3956158" cy="2797200"/>
            </a:xfrm>
            <a:prstGeom prst="rect">
              <a:avLst/>
            </a:prstGeom>
          </p:spPr>
        </p:pic>
        <p:sp>
          <p:nvSpPr>
            <p:cNvPr id="21" name="Rectangle 20">
              <a:extLst>
                <a:ext uri="{FF2B5EF4-FFF2-40B4-BE49-F238E27FC236}">
                  <a16:creationId xmlns:a16="http://schemas.microsoft.com/office/drawing/2014/main" id="{C42B4D80-CAE9-F004-0DF3-9354DA95FA47}"/>
                </a:ext>
              </a:extLst>
            </p:cNvPr>
            <p:cNvSpPr/>
            <p:nvPr/>
          </p:nvSpPr>
          <p:spPr>
            <a:xfrm>
              <a:off x="4120716" y="794938"/>
              <a:ext cx="3967200" cy="2797200"/>
            </a:xfrm>
            <a:prstGeom prst="rect">
              <a:avLst/>
            </a:prstGeom>
            <a:solidFill>
              <a:srgbClr val="F68025">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3" name="Picture 2">
              <a:extLst>
                <a:ext uri="{FF2B5EF4-FFF2-40B4-BE49-F238E27FC236}">
                  <a16:creationId xmlns:a16="http://schemas.microsoft.com/office/drawing/2014/main" id="{BFBB300A-870C-74A9-AF16-2E5335CAE27F}"/>
                </a:ext>
              </a:extLst>
            </p:cNvPr>
            <p:cNvPicPr>
              <a:picLocks/>
            </p:cNvPicPr>
            <p:nvPr/>
          </p:nvPicPr>
          <p:blipFill>
            <a:blip r:embed="rId5" cstate="screen">
              <a:extLst>
                <a:ext uri="{28A0092B-C50C-407E-A947-70E740481C1C}">
                  <a14:useLocalDpi xmlns:a14="http://schemas.microsoft.com/office/drawing/2010/main"/>
                </a:ext>
              </a:extLst>
            </a:blip>
            <a:srcRect/>
            <a:stretch/>
          </p:blipFill>
          <p:spPr>
            <a:xfrm>
              <a:off x="8224800" y="794936"/>
              <a:ext cx="3600000" cy="2797201"/>
            </a:xfrm>
            <a:prstGeom prst="rect">
              <a:avLst/>
            </a:prstGeom>
          </p:spPr>
        </p:pic>
        <p:sp>
          <p:nvSpPr>
            <p:cNvPr id="22" name="Rectangle 21">
              <a:extLst>
                <a:ext uri="{FF2B5EF4-FFF2-40B4-BE49-F238E27FC236}">
                  <a16:creationId xmlns:a16="http://schemas.microsoft.com/office/drawing/2014/main" id="{E8325BC5-735E-83F9-1A3B-CD8F31AB6943}"/>
                </a:ext>
              </a:extLst>
            </p:cNvPr>
            <p:cNvSpPr/>
            <p:nvPr/>
          </p:nvSpPr>
          <p:spPr>
            <a:xfrm>
              <a:off x="8224800" y="794938"/>
              <a:ext cx="3600000" cy="2798958"/>
            </a:xfrm>
            <a:prstGeom prst="rect">
              <a:avLst/>
            </a:prstGeom>
            <a:solidFill>
              <a:srgbClr val="F68025">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2" name="Picture 11">
              <a:extLst>
                <a:ext uri="{FF2B5EF4-FFF2-40B4-BE49-F238E27FC236}">
                  <a16:creationId xmlns:a16="http://schemas.microsoft.com/office/drawing/2014/main" id="{E1CDA097-F7A2-9919-B4B8-1727E69B13D1}"/>
                </a:ext>
              </a:extLst>
            </p:cNvPr>
            <p:cNvPicPr>
              <a:picLocks/>
            </p:cNvPicPr>
            <p:nvPr/>
          </p:nvPicPr>
          <p:blipFill>
            <a:blip r:embed="rId6" cstate="screen">
              <a:extLst>
                <a:ext uri="{28A0092B-C50C-407E-A947-70E740481C1C}">
                  <a14:useLocalDpi xmlns:a14="http://schemas.microsoft.com/office/drawing/2010/main"/>
                </a:ext>
              </a:extLst>
            </a:blip>
            <a:srcRect/>
            <a:stretch/>
          </p:blipFill>
          <p:spPr>
            <a:xfrm>
              <a:off x="386041" y="3702513"/>
              <a:ext cx="3600000" cy="2797200"/>
            </a:xfrm>
            <a:prstGeom prst="rect">
              <a:avLst/>
            </a:prstGeom>
          </p:spPr>
        </p:pic>
        <p:sp>
          <p:nvSpPr>
            <p:cNvPr id="24" name="Rectangle 23">
              <a:extLst>
                <a:ext uri="{FF2B5EF4-FFF2-40B4-BE49-F238E27FC236}">
                  <a16:creationId xmlns:a16="http://schemas.microsoft.com/office/drawing/2014/main" id="{FD1A1D8E-368F-0F75-B0FE-EBED96D0A41E}"/>
                </a:ext>
              </a:extLst>
            </p:cNvPr>
            <p:cNvSpPr/>
            <p:nvPr/>
          </p:nvSpPr>
          <p:spPr>
            <a:xfrm>
              <a:off x="386041" y="3702513"/>
              <a:ext cx="3600000" cy="2797200"/>
            </a:xfrm>
            <a:prstGeom prst="rect">
              <a:avLst/>
            </a:prstGeom>
            <a:solidFill>
              <a:srgbClr val="F68025">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9" name="Picture 8">
              <a:extLst>
                <a:ext uri="{FF2B5EF4-FFF2-40B4-BE49-F238E27FC236}">
                  <a16:creationId xmlns:a16="http://schemas.microsoft.com/office/drawing/2014/main" id="{0031C6C1-4BFC-DD0F-57AE-A7CD5158021A}"/>
                </a:ext>
              </a:extLst>
            </p:cNvPr>
            <p:cNvPicPr>
              <a:picLocks/>
            </p:cNvPicPr>
            <p:nvPr/>
          </p:nvPicPr>
          <p:blipFill>
            <a:blip r:embed="rId7" cstate="screen">
              <a:extLst>
                <a:ext uri="{28A0092B-C50C-407E-A947-70E740481C1C}">
                  <a14:useLocalDpi xmlns:a14="http://schemas.microsoft.com/office/drawing/2010/main"/>
                </a:ext>
              </a:extLst>
            </a:blip>
            <a:srcRect/>
            <a:stretch/>
          </p:blipFill>
          <p:spPr>
            <a:xfrm>
              <a:off x="4109584" y="3702513"/>
              <a:ext cx="3948384" cy="2792538"/>
            </a:xfrm>
            <a:prstGeom prst="rect">
              <a:avLst/>
            </a:prstGeom>
          </p:spPr>
        </p:pic>
        <p:sp>
          <p:nvSpPr>
            <p:cNvPr id="25" name="Rectangle 24">
              <a:extLst>
                <a:ext uri="{FF2B5EF4-FFF2-40B4-BE49-F238E27FC236}">
                  <a16:creationId xmlns:a16="http://schemas.microsoft.com/office/drawing/2014/main" id="{3E29CAF6-3F9B-BD80-448E-21623D3B6C84}"/>
                </a:ext>
              </a:extLst>
            </p:cNvPr>
            <p:cNvSpPr/>
            <p:nvPr/>
          </p:nvSpPr>
          <p:spPr>
            <a:xfrm>
              <a:off x="4106761" y="3702513"/>
              <a:ext cx="3967200" cy="2797200"/>
            </a:xfrm>
            <a:prstGeom prst="rect">
              <a:avLst/>
            </a:prstGeom>
            <a:solidFill>
              <a:srgbClr val="F68025">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5" name="Picture 4">
              <a:extLst>
                <a:ext uri="{FF2B5EF4-FFF2-40B4-BE49-F238E27FC236}">
                  <a16:creationId xmlns:a16="http://schemas.microsoft.com/office/drawing/2014/main" id="{4E212039-DE5B-6BDB-01ED-522666B27432}"/>
                </a:ext>
              </a:extLst>
            </p:cNvPr>
            <p:cNvPicPr>
              <a:picLocks/>
            </p:cNvPicPr>
            <p:nvPr/>
          </p:nvPicPr>
          <p:blipFill rotWithShape="1">
            <a:blip r:embed="rId8" cstate="screen">
              <a:extLst>
                <a:ext uri="{28A0092B-C50C-407E-A947-70E740481C1C}">
                  <a14:useLocalDpi xmlns:a14="http://schemas.microsoft.com/office/drawing/2010/main"/>
                </a:ext>
              </a:extLst>
            </a:blip>
            <a:srcRect/>
            <a:stretch/>
          </p:blipFill>
          <p:spPr>
            <a:xfrm>
              <a:off x="8220219" y="3718427"/>
              <a:ext cx="3583599" cy="2784679"/>
            </a:xfrm>
            <a:prstGeom prst="rect">
              <a:avLst/>
            </a:prstGeom>
          </p:spPr>
        </p:pic>
        <p:sp>
          <p:nvSpPr>
            <p:cNvPr id="2" name="Round Same Side Corner Rectangle 1">
              <a:extLst>
                <a:ext uri="{FF2B5EF4-FFF2-40B4-BE49-F238E27FC236}">
                  <a16:creationId xmlns:a16="http://schemas.microsoft.com/office/drawing/2014/main" id="{2981C757-9D36-A049-3934-1F51629F8610}"/>
                </a:ext>
              </a:extLst>
            </p:cNvPr>
            <p:cNvSpPr/>
            <p:nvPr/>
          </p:nvSpPr>
          <p:spPr>
            <a:xfrm rot="5400000">
              <a:off x="5011603" y="21227"/>
              <a:ext cx="360000" cy="2160000"/>
            </a:xfrm>
            <a:prstGeom prst="round2SameRect">
              <a:avLst/>
            </a:prstGeom>
            <a:solidFill>
              <a:schemeClr val="bg1"/>
            </a:solidFill>
            <a:ln>
              <a:noFill/>
            </a:ln>
            <a:effectLst>
              <a:outerShdw blurRad="50800" dist="38100" dir="2700000" algn="tl" rotWithShape="0">
                <a:prstClr val="black">
                  <a:alpha val="28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3" name="Rectangle 22">
              <a:extLst>
                <a:ext uri="{FF2B5EF4-FFF2-40B4-BE49-F238E27FC236}">
                  <a16:creationId xmlns:a16="http://schemas.microsoft.com/office/drawing/2014/main" id="{F91C2D22-0D71-C881-5C2B-A8353A2CFE25}"/>
                </a:ext>
              </a:extLst>
            </p:cNvPr>
            <p:cNvSpPr/>
            <p:nvPr/>
          </p:nvSpPr>
          <p:spPr>
            <a:xfrm>
              <a:off x="8213522" y="3702513"/>
              <a:ext cx="3600000" cy="2797200"/>
            </a:xfrm>
            <a:prstGeom prst="rect">
              <a:avLst/>
            </a:prstGeom>
            <a:solidFill>
              <a:srgbClr val="F68025">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31" name="TextBox 30">
              <a:extLst>
                <a:ext uri="{FF2B5EF4-FFF2-40B4-BE49-F238E27FC236}">
                  <a16:creationId xmlns:a16="http://schemas.microsoft.com/office/drawing/2014/main" id="{1A1DEAF8-0C16-D980-78CA-105367B1EBBA}"/>
                </a:ext>
              </a:extLst>
            </p:cNvPr>
            <p:cNvSpPr txBox="1"/>
            <p:nvPr/>
          </p:nvSpPr>
          <p:spPr>
            <a:xfrm>
              <a:off x="8308132" y="4322808"/>
              <a:ext cx="3410151" cy="2031325"/>
            </a:xfrm>
            <a:prstGeom prst="rect">
              <a:avLst/>
            </a:prstGeom>
            <a:noFill/>
          </p:spPr>
          <p:txBody>
            <a:bodyPr wrap="square" rtlCol="0" anchor="ctr">
              <a:spAutoFit/>
            </a:bodyPr>
            <a:lstStyle/>
            <a:p>
              <a:pPr algn="ctr"/>
              <a:r>
                <a:rPr lang="es-ES" sz="1400" dirty="0">
                  <a:solidFill>
                    <a:schemeClr val="bg1"/>
                  </a:solidFill>
                  <a:latin typeface="FRUTIGER LT 45 LIGHT" panose="02000503000000000000" pitchFamily="2" charset="0"/>
                </a:rPr>
                <a:t>Nuestro innovador software de Cancelación Inteligente de Ruido, basado en IA y aprendizaje profundo, ofrece una calidad de imagen inigualable en cualquier lugar. Los algoritmos avanzados reducen el ruido, preservan los detalles y mejoran la relación contraste-ruido para ofrecer imágenes nítidas y fáciles de interpretar, lo que aumenta la fiabilidad del diagnóstico.</a:t>
              </a:r>
              <a:endParaRPr lang="en-MX" sz="1400" dirty="0">
                <a:solidFill>
                  <a:schemeClr val="bg1"/>
                </a:solidFill>
                <a:latin typeface="FRUTIGER LT 45 LIGHT" panose="02000503000000000000" pitchFamily="2" charset="0"/>
              </a:endParaRPr>
            </a:p>
          </p:txBody>
        </p:sp>
        <p:sp>
          <p:nvSpPr>
            <p:cNvPr id="32" name="TextBox 31">
              <a:extLst>
                <a:ext uri="{FF2B5EF4-FFF2-40B4-BE49-F238E27FC236}">
                  <a16:creationId xmlns:a16="http://schemas.microsoft.com/office/drawing/2014/main" id="{223AB895-EFDC-063C-CAB2-F59B8F9150AD}"/>
                </a:ext>
              </a:extLst>
            </p:cNvPr>
            <p:cNvSpPr txBox="1"/>
            <p:nvPr/>
          </p:nvSpPr>
          <p:spPr>
            <a:xfrm>
              <a:off x="4120716" y="4218187"/>
              <a:ext cx="3915244" cy="2246769"/>
            </a:xfrm>
            <a:prstGeom prst="rect">
              <a:avLst/>
            </a:prstGeom>
            <a:noFill/>
          </p:spPr>
          <p:txBody>
            <a:bodyPr wrap="square" rtlCol="0" anchor="ctr">
              <a:spAutoFit/>
            </a:bodyPr>
            <a:lstStyle/>
            <a:p>
              <a:pPr algn="ctr"/>
              <a:r>
                <a:rPr lang="es-ES" sz="1400" dirty="0" err="1">
                  <a:solidFill>
                    <a:schemeClr val="bg1"/>
                  </a:solidFill>
                  <a:latin typeface="FRUTIGER LT 45 LIGHT" panose="02000503000000000000" pitchFamily="2" charset="0"/>
                </a:rPr>
                <a:t>Align</a:t>
              </a:r>
              <a:r>
                <a:rPr lang="es-ES" sz="1400" dirty="0">
                  <a:solidFill>
                    <a:schemeClr val="bg1"/>
                  </a:solidFill>
                  <a:latin typeface="FRUTIGER LT 45 LIGHT" panose="02000503000000000000" pitchFamily="2" charset="0"/>
                </a:rPr>
                <a:t> </a:t>
              </a:r>
              <a:r>
                <a:rPr lang="es-ES" sz="1400" dirty="0" err="1">
                  <a:solidFill>
                    <a:schemeClr val="bg1"/>
                  </a:solidFill>
                  <a:latin typeface="FRUTIGER LT 45 LIGHT" panose="02000503000000000000" pitchFamily="2" charset="0"/>
                </a:rPr>
                <a:t>Assist</a:t>
              </a:r>
              <a:r>
                <a:rPr lang="es-ES" sz="1400" dirty="0">
                  <a:solidFill>
                    <a:schemeClr val="bg1"/>
                  </a:solidFill>
                  <a:latin typeface="FRUTIGER LT 45 LIGHT" panose="02000503000000000000" pitchFamily="2" charset="0"/>
                </a:rPr>
                <a:t> proporciona a los técnicos información de angulación en tiempo real, eliminando las conjeturas, optimizando el flujo de trabajo y garantizando una perpendicularidad precisa del haz. Esto se traduce en una finalización más rápida del examen, una mayor consistencia y unas imágenes diagnósticas de mayor calidad, minimizando los errores de interpretación y aumentando la confianza en el diagnóstico.</a:t>
              </a:r>
              <a:endParaRPr lang="en-MX" sz="1400" dirty="0">
                <a:solidFill>
                  <a:schemeClr val="bg1"/>
                </a:solidFill>
                <a:latin typeface="FRUTIGER LT 45 LIGHT" panose="02000503000000000000" pitchFamily="2" charset="0"/>
              </a:endParaRPr>
            </a:p>
          </p:txBody>
        </p:sp>
        <p:sp>
          <p:nvSpPr>
            <p:cNvPr id="39" name="TextBox 38">
              <a:extLst>
                <a:ext uri="{FF2B5EF4-FFF2-40B4-BE49-F238E27FC236}">
                  <a16:creationId xmlns:a16="http://schemas.microsoft.com/office/drawing/2014/main" id="{B1ED76BF-6EA7-2135-CEF4-9C043E1CBD8F}"/>
                </a:ext>
              </a:extLst>
            </p:cNvPr>
            <p:cNvSpPr txBox="1"/>
            <p:nvPr/>
          </p:nvSpPr>
          <p:spPr>
            <a:xfrm>
              <a:off x="521178" y="4370679"/>
              <a:ext cx="3296427" cy="2031325"/>
            </a:xfrm>
            <a:prstGeom prst="rect">
              <a:avLst/>
            </a:prstGeom>
            <a:noFill/>
          </p:spPr>
          <p:txBody>
            <a:bodyPr wrap="square" rtlCol="0" anchor="ctr">
              <a:spAutoFit/>
            </a:bodyPr>
            <a:lstStyle/>
            <a:p>
              <a:pPr algn="ctr"/>
              <a:r>
                <a:rPr lang="es-ES" sz="1400" dirty="0">
                  <a:solidFill>
                    <a:schemeClr val="bg1"/>
                  </a:solidFill>
                  <a:latin typeface="FRUTIGER LT 45 LIGHT" panose="02000503000000000000" pitchFamily="2" charset="0"/>
                </a:rPr>
                <a:t>Los controles de accionamiento, convenientemente ubicados en el cabezal del tubo, permiten a los técnicos reposicionar el sistema rápidamente. Eliminar las molestias y el tiempo de regresar al carro mejora la eficiencia y permite dedicar más tiempo al paciente y menos a la preparación para brindar una atención excepcional.</a:t>
              </a:r>
              <a:endParaRPr lang="en-MX" sz="1400" dirty="0">
                <a:solidFill>
                  <a:schemeClr val="bg1"/>
                </a:solidFill>
                <a:latin typeface="FRUTIGER LT 45 LIGHT" panose="02000503000000000000" pitchFamily="2" charset="0"/>
              </a:endParaRPr>
            </a:p>
          </p:txBody>
        </p:sp>
        <p:sp>
          <p:nvSpPr>
            <p:cNvPr id="40" name="TextBox 39">
              <a:extLst>
                <a:ext uri="{FF2B5EF4-FFF2-40B4-BE49-F238E27FC236}">
                  <a16:creationId xmlns:a16="http://schemas.microsoft.com/office/drawing/2014/main" id="{6C12C2AE-A210-A789-1AA0-802DCC659B8D}"/>
                </a:ext>
              </a:extLst>
            </p:cNvPr>
            <p:cNvSpPr txBox="1"/>
            <p:nvPr/>
          </p:nvSpPr>
          <p:spPr>
            <a:xfrm>
              <a:off x="8465870" y="1405354"/>
              <a:ext cx="3117860" cy="2031325"/>
            </a:xfrm>
            <a:prstGeom prst="rect">
              <a:avLst/>
            </a:prstGeom>
            <a:noFill/>
          </p:spPr>
          <p:txBody>
            <a:bodyPr wrap="square" rtlCol="0" anchor="ctr">
              <a:spAutoFit/>
            </a:bodyPr>
            <a:lstStyle/>
            <a:p>
              <a:pPr algn="ctr"/>
              <a:r>
                <a:rPr lang="es-ES" sz="1400">
                  <a:solidFill>
                    <a:schemeClr val="bg1"/>
                  </a:solidFill>
                  <a:latin typeface="FRUTIGER LT 45 LIGHT" panose="02000503000000000000" pitchFamily="2" charset="0"/>
                </a:rPr>
                <a:t>La pantalla dual optimiza el flujo de trabajo de los técnicos, ofreciendo dos zonas de trabajo para mayor usabilidad y eficiencia. Esto agiliza las acciones esenciales, aumenta la productividad y permite completar los exámenes rápidamente, a la vez que garantiza una proximidad al paciente para una atención óptima.</a:t>
              </a:r>
              <a:endParaRPr lang="en-MX" sz="1400">
                <a:solidFill>
                  <a:schemeClr val="bg1"/>
                </a:solidFill>
                <a:latin typeface="FRUTIGER LT 45 LIGHT" panose="02000503000000000000" pitchFamily="2" charset="0"/>
              </a:endParaRPr>
            </a:p>
          </p:txBody>
        </p:sp>
        <p:sp>
          <p:nvSpPr>
            <p:cNvPr id="41" name="TextBox 40">
              <a:extLst>
                <a:ext uri="{FF2B5EF4-FFF2-40B4-BE49-F238E27FC236}">
                  <a16:creationId xmlns:a16="http://schemas.microsoft.com/office/drawing/2014/main" id="{1467EDC9-7174-B409-5094-F1245D1FCD5A}"/>
                </a:ext>
              </a:extLst>
            </p:cNvPr>
            <p:cNvSpPr txBox="1"/>
            <p:nvPr/>
          </p:nvSpPr>
          <p:spPr>
            <a:xfrm>
              <a:off x="4420474" y="1516428"/>
              <a:ext cx="3355591" cy="1815882"/>
            </a:xfrm>
            <a:prstGeom prst="rect">
              <a:avLst/>
            </a:prstGeom>
            <a:noFill/>
          </p:spPr>
          <p:txBody>
            <a:bodyPr wrap="square" rtlCol="0" anchor="ctr">
              <a:spAutoFit/>
            </a:bodyPr>
            <a:lstStyle/>
            <a:p>
              <a:pPr algn="ctr"/>
              <a:r>
                <a:rPr lang="es-ES" sz="1400">
                  <a:solidFill>
                    <a:schemeClr val="bg1"/>
                  </a:solidFill>
                  <a:latin typeface="FRUTIGER LT 45 LIGHT" panose="02000503000000000000" pitchFamily="2" charset="0"/>
                </a:rPr>
                <a:t>El DRX-</a:t>
              </a:r>
              <a:r>
                <a:rPr lang="es-ES" sz="1400" err="1">
                  <a:solidFill>
                    <a:schemeClr val="bg1"/>
                  </a:solidFill>
                  <a:latin typeface="FRUTIGER LT 45 LIGHT" panose="02000503000000000000" pitchFamily="2" charset="0"/>
                </a:rPr>
                <a:t>Revolution</a:t>
              </a:r>
              <a:r>
                <a:rPr lang="es-ES" sz="1400">
                  <a:solidFill>
                    <a:schemeClr val="bg1"/>
                  </a:solidFill>
                  <a:latin typeface="FRUTIGER LT 45 LIGHT" panose="02000503000000000000" pitchFamily="2" charset="0"/>
                </a:rPr>
                <a:t> se erige como la fuerza pionera que marcó la pauta en su categoría, inspirando innumerables imitaciones desde entonces. Como innovadores originales, nos mantenemos inigualables en calidad, fiabilidad e ingenio, ofreciendo un estándar inigualable que otros se esfuerzan por encarnar, pero no pueden superar.</a:t>
              </a:r>
              <a:endParaRPr lang="en-MX" sz="1400">
                <a:solidFill>
                  <a:schemeClr val="bg1"/>
                </a:solidFill>
                <a:latin typeface="FRUTIGER LT 45 LIGHT" panose="02000503000000000000" pitchFamily="2" charset="0"/>
              </a:endParaRPr>
            </a:p>
          </p:txBody>
        </p:sp>
        <p:sp>
          <p:nvSpPr>
            <p:cNvPr id="42" name="TextBox 41">
              <a:extLst>
                <a:ext uri="{FF2B5EF4-FFF2-40B4-BE49-F238E27FC236}">
                  <a16:creationId xmlns:a16="http://schemas.microsoft.com/office/drawing/2014/main" id="{BE6DF602-1E01-564E-0D57-FBAC70282209}"/>
                </a:ext>
              </a:extLst>
            </p:cNvPr>
            <p:cNvSpPr txBox="1"/>
            <p:nvPr/>
          </p:nvSpPr>
          <p:spPr>
            <a:xfrm>
              <a:off x="4201758" y="956565"/>
              <a:ext cx="2019147" cy="307777"/>
            </a:xfrm>
            <a:prstGeom prst="rect">
              <a:avLst/>
            </a:prstGeom>
            <a:noFill/>
          </p:spPr>
          <p:txBody>
            <a:bodyPr wrap="square" rtlCol="0" anchor="ctr">
              <a:spAutoFit/>
            </a:bodyPr>
            <a:lstStyle>
              <a:defPPr>
                <a:defRPr lang="en-SV"/>
              </a:defPPr>
              <a:lvl1pPr algn="ctr">
                <a:defRPr sz="950"/>
              </a:lvl1pPr>
            </a:lstStyle>
            <a:p>
              <a:r>
                <a:rPr lang="es-MX" sz="1400" b="1">
                  <a:solidFill>
                    <a:srgbClr val="F68025"/>
                  </a:solidFill>
                  <a:latin typeface="FRUTIGER LT 65" panose="02000503000000000000" pitchFamily="2" charset="0"/>
                </a:rPr>
                <a:t>Punto de Referencia</a:t>
              </a:r>
            </a:p>
          </p:txBody>
        </p:sp>
        <p:sp>
          <p:nvSpPr>
            <p:cNvPr id="44" name="TextBox 43">
              <a:extLst>
                <a:ext uri="{FF2B5EF4-FFF2-40B4-BE49-F238E27FC236}">
                  <a16:creationId xmlns:a16="http://schemas.microsoft.com/office/drawing/2014/main" id="{381912EE-A60B-9B2F-AC91-CAA8E6915793}"/>
                </a:ext>
              </a:extLst>
            </p:cNvPr>
            <p:cNvSpPr txBox="1"/>
            <p:nvPr/>
          </p:nvSpPr>
          <p:spPr>
            <a:xfrm>
              <a:off x="1250923" y="3898093"/>
              <a:ext cx="1336907" cy="276999"/>
            </a:xfrm>
            <a:prstGeom prst="rect">
              <a:avLst/>
            </a:prstGeom>
            <a:noFill/>
          </p:spPr>
          <p:txBody>
            <a:bodyPr wrap="square" rtlCol="0" anchor="ctr">
              <a:spAutoFit/>
            </a:bodyPr>
            <a:lstStyle>
              <a:defPPr>
                <a:defRPr lang="en-SV"/>
              </a:defPPr>
              <a:lvl1pPr algn="ctr">
                <a:defRPr sz="1200" b="1">
                  <a:latin typeface="FRUTIGER LT 65" panose="02000503000000000000" pitchFamily="2" charset="0"/>
                </a:defRPr>
              </a:lvl1pPr>
            </a:lstStyle>
            <a:p>
              <a:r>
                <a:rPr lang="en-US">
                  <a:solidFill>
                    <a:schemeClr val="bg1"/>
                  </a:solidFill>
                </a:rPr>
                <a:t>Inching</a:t>
              </a:r>
            </a:p>
          </p:txBody>
        </p:sp>
        <p:sp>
          <p:nvSpPr>
            <p:cNvPr id="47" name="Round Same Side Corner Rectangle 46">
              <a:extLst>
                <a:ext uri="{FF2B5EF4-FFF2-40B4-BE49-F238E27FC236}">
                  <a16:creationId xmlns:a16="http://schemas.microsoft.com/office/drawing/2014/main" id="{1C4BBB7E-8F40-DF72-921B-40929C1906DB}"/>
                </a:ext>
              </a:extLst>
            </p:cNvPr>
            <p:cNvSpPr/>
            <p:nvPr/>
          </p:nvSpPr>
          <p:spPr>
            <a:xfrm rot="5400000">
              <a:off x="9125981" y="21227"/>
              <a:ext cx="360000" cy="2160000"/>
            </a:xfrm>
            <a:prstGeom prst="round2SameRect">
              <a:avLst/>
            </a:prstGeom>
            <a:solidFill>
              <a:schemeClr val="bg1"/>
            </a:solidFill>
            <a:ln>
              <a:noFill/>
            </a:ln>
            <a:effectLst>
              <a:outerShdw blurRad="50800" dist="38100" dir="2700000" algn="tl" rotWithShape="0">
                <a:prstClr val="black">
                  <a:alpha val="28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48" name="TextBox 47">
              <a:extLst>
                <a:ext uri="{FF2B5EF4-FFF2-40B4-BE49-F238E27FC236}">
                  <a16:creationId xmlns:a16="http://schemas.microsoft.com/office/drawing/2014/main" id="{4CC740B2-30B8-3B3E-E13A-D5721939FDD4}"/>
                </a:ext>
              </a:extLst>
            </p:cNvPr>
            <p:cNvSpPr txBox="1"/>
            <p:nvPr/>
          </p:nvSpPr>
          <p:spPr>
            <a:xfrm>
              <a:off x="8146152" y="947384"/>
              <a:ext cx="2239828" cy="307777"/>
            </a:xfrm>
            <a:prstGeom prst="rect">
              <a:avLst/>
            </a:prstGeom>
            <a:noFill/>
          </p:spPr>
          <p:txBody>
            <a:bodyPr wrap="square" rtlCol="0" anchor="ctr">
              <a:spAutoFit/>
            </a:bodyPr>
            <a:lstStyle>
              <a:defPPr>
                <a:defRPr lang="en-SV"/>
              </a:defPPr>
              <a:lvl1pPr algn="ctr">
                <a:defRPr sz="950"/>
              </a:lvl1pPr>
            </a:lstStyle>
            <a:p>
              <a:r>
                <a:rPr lang="es-MX" sz="1400" b="1">
                  <a:solidFill>
                    <a:srgbClr val="F68025"/>
                  </a:solidFill>
                  <a:latin typeface="FRUTIGER LT 65" panose="02000503000000000000" pitchFamily="2" charset="0"/>
                </a:rPr>
                <a:t>Zonas de trabajo Duales</a:t>
              </a:r>
            </a:p>
          </p:txBody>
        </p:sp>
        <p:sp>
          <p:nvSpPr>
            <p:cNvPr id="49" name="Round Same Side Corner Rectangle 48">
              <a:extLst>
                <a:ext uri="{FF2B5EF4-FFF2-40B4-BE49-F238E27FC236}">
                  <a16:creationId xmlns:a16="http://schemas.microsoft.com/office/drawing/2014/main" id="{0634418E-C795-15E1-EFDB-570CF555035F}"/>
                </a:ext>
              </a:extLst>
            </p:cNvPr>
            <p:cNvSpPr/>
            <p:nvPr/>
          </p:nvSpPr>
          <p:spPr>
            <a:xfrm rot="5400000">
              <a:off x="1275992" y="2952697"/>
              <a:ext cx="360090" cy="2160000"/>
            </a:xfrm>
            <a:prstGeom prst="round2SameRect">
              <a:avLst/>
            </a:prstGeom>
            <a:solidFill>
              <a:schemeClr val="bg1"/>
            </a:solidFill>
            <a:ln>
              <a:noFill/>
            </a:ln>
            <a:effectLst>
              <a:outerShdw blurRad="50800" dist="38100" dir="2700000" algn="tl" rotWithShape="0">
                <a:prstClr val="black">
                  <a:alpha val="28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50" name="TextBox 49">
              <a:extLst>
                <a:ext uri="{FF2B5EF4-FFF2-40B4-BE49-F238E27FC236}">
                  <a16:creationId xmlns:a16="http://schemas.microsoft.com/office/drawing/2014/main" id="{1BCCC29C-2C75-2D59-9AAD-858ECF335627}"/>
                </a:ext>
              </a:extLst>
            </p:cNvPr>
            <p:cNvSpPr txBox="1"/>
            <p:nvPr/>
          </p:nvSpPr>
          <p:spPr>
            <a:xfrm>
              <a:off x="645177" y="3887990"/>
              <a:ext cx="1336907" cy="307777"/>
            </a:xfrm>
            <a:prstGeom prst="rect">
              <a:avLst/>
            </a:prstGeom>
            <a:noFill/>
          </p:spPr>
          <p:txBody>
            <a:bodyPr wrap="square" rtlCol="0" anchor="ctr">
              <a:spAutoFit/>
            </a:bodyPr>
            <a:lstStyle>
              <a:defPPr>
                <a:defRPr lang="en-SV"/>
              </a:defPPr>
              <a:lvl1pPr algn="ctr">
                <a:defRPr sz="950"/>
              </a:lvl1pPr>
            </a:lstStyle>
            <a:p>
              <a:r>
                <a:rPr lang="en-US" sz="1400" b="1">
                  <a:solidFill>
                    <a:srgbClr val="F68025"/>
                  </a:solidFill>
                  <a:latin typeface="FRUTIGER LT 65" panose="02000503000000000000" pitchFamily="2" charset="0"/>
                </a:rPr>
                <a:t>Inching</a:t>
              </a:r>
            </a:p>
          </p:txBody>
        </p:sp>
        <p:sp>
          <p:nvSpPr>
            <p:cNvPr id="51" name="Round Same Side Corner Rectangle 50">
              <a:extLst>
                <a:ext uri="{FF2B5EF4-FFF2-40B4-BE49-F238E27FC236}">
                  <a16:creationId xmlns:a16="http://schemas.microsoft.com/office/drawing/2014/main" id="{47B18C59-B5FE-1C22-BDCE-6728772AB43E}"/>
                </a:ext>
              </a:extLst>
            </p:cNvPr>
            <p:cNvSpPr/>
            <p:nvPr/>
          </p:nvSpPr>
          <p:spPr>
            <a:xfrm rot="5400000">
              <a:off x="5004320" y="2917184"/>
              <a:ext cx="360090" cy="2160000"/>
            </a:xfrm>
            <a:prstGeom prst="round2SameRect">
              <a:avLst/>
            </a:prstGeom>
            <a:solidFill>
              <a:schemeClr val="bg1"/>
            </a:solidFill>
            <a:ln>
              <a:noFill/>
            </a:ln>
            <a:effectLst>
              <a:outerShdw blurRad="50800" dist="38100" dir="2700000" algn="tl" rotWithShape="0">
                <a:prstClr val="black">
                  <a:alpha val="28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52" name="TextBox 51">
              <a:extLst>
                <a:ext uri="{FF2B5EF4-FFF2-40B4-BE49-F238E27FC236}">
                  <a16:creationId xmlns:a16="http://schemas.microsoft.com/office/drawing/2014/main" id="{E9689D4F-7669-969C-204E-A89171AAF558}"/>
                </a:ext>
              </a:extLst>
            </p:cNvPr>
            <p:cNvSpPr txBox="1"/>
            <p:nvPr/>
          </p:nvSpPr>
          <p:spPr>
            <a:xfrm>
              <a:off x="4375007" y="3852477"/>
              <a:ext cx="1336907" cy="307777"/>
            </a:xfrm>
            <a:prstGeom prst="rect">
              <a:avLst/>
            </a:prstGeom>
            <a:noFill/>
          </p:spPr>
          <p:txBody>
            <a:bodyPr wrap="square" rtlCol="0" anchor="ctr">
              <a:spAutoFit/>
            </a:bodyPr>
            <a:lstStyle>
              <a:defPPr>
                <a:defRPr lang="en-SV"/>
              </a:defPPr>
              <a:lvl1pPr algn="ctr">
                <a:defRPr sz="950"/>
              </a:lvl1pPr>
            </a:lstStyle>
            <a:p>
              <a:r>
                <a:rPr lang="en-US" sz="1400" b="1">
                  <a:solidFill>
                    <a:srgbClr val="F68025"/>
                  </a:solidFill>
                  <a:latin typeface="FRUTIGER LT 65" panose="02000503000000000000" pitchFamily="2" charset="0"/>
                </a:rPr>
                <a:t>Align Asist</a:t>
              </a:r>
            </a:p>
          </p:txBody>
        </p:sp>
        <p:sp>
          <p:nvSpPr>
            <p:cNvPr id="53" name="Round Same Side Corner Rectangle 52">
              <a:extLst>
                <a:ext uri="{FF2B5EF4-FFF2-40B4-BE49-F238E27FC236}">
                  <a16:creationId xmlns:a16="http://schemas.microsoft.com/office/drawing/2014/main" id="{A8A5F51E-D2A6-768E-6805-87C34083AB18}"/>
                </a:ext>
              </a:extLst>
            </p:cNvPr>
            <p:cNvSpPr/>
            <p:nvPr/>
          </p:nvSpPr>
          <p:spPr>
            <a:xfrm rot="5400000">
              <a:off x="9557499" y="2474541"/>
              <a:ext cx="360090" cy="3045287"/>
            </a:xfrm>
            <a:prstGeom prst="round2SameRect">
              <a:avLst/>
            </a:prstGeom>
            <a:solidFill>
              <a:schemeClr val="bg1"/>
            </a:solidFill>
            <a:ln>
              <a:noFill/>
            </a:ln>
            <a:effectLst>
              <a:outerShdw blurRad="50800" dist="38100" dir="2700000" algn="tl" rotWithShape="0">
                <a:prstClr val="black">
                  <a:alpha val="28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54" name="TextBox 53">
              <a:extLst>
                <a:ext uri="{FF2B5EF4-FFF2-40B4-BE49-F238E27FC236}">
                  <a16:creationId xmlns:a16="http://schemas.microsoft.com/office/drawing/2014/main" id="{B6A9A352-B691-32DE-CEC0-B8050007C70E}"/>
                </a:ext>
              </a:extLst>
            </p:cNvPr>
            <p:cNvSpPr txBox="1"/>
            <p:nvPr/>
          </p:nvSpPr>
          <p:spPr>
            <a:xfrm>
              <a:off x="8214750" y="3852121"/>
              <a:ext cx="2993609" cy="307777"/>
            </a:xfrm>
            <a:prstGeom prst="rect">
              <a:avLst/>
            </a:prstGeom>
            <a:noFill/>
          </p:spPr>
          <p:txBody>
            <a:bodyPr wrap="square" rtlCol="0" anchor="ctr">
              <a:spAutoFit/>
            </a:bodyPr>
            <a:lstStyle>
              <a:defPPr>
                <a:defRPr lang="en-SV"/>
              </a:defPPr>
              <a:lvl1pPr algn="ctr">
                <a:defRPr sz="950"/>
              </a:lvl1pPr>
            </a:lstStyle>
            <a:p>
              <a:r>
                <a:rPr lang="es-MX" sz="1400" b="1" dirty="0">
                  <a:solidFill>
                    <a:srgbClr val="F68025"/>
                  </a:solidFill>
                  <a:latin typeface="FRUTIGER LT 65" panose="02000503000000000000" pitchFamily="2" charset="0"/>
                </a:rPr>
                <a:t>Cancelación Inteligente de Ruido</a:t>
              </a:r>
            </a:p>
          </p:txBody>
        </p:sp>
      </p:grpSp>
      <p:sp>
        <p:nvSpPr>
          <p:cNvPr id="55" name="TextBox 54">
            <a:extLst>
              <a:ext uri="{FF2B5EF4-FFF2-40B4-BE49-F238E27FC236}">
                <a16:creationId xmlns:a16="http://schemas.microsoft.com/office/drawing/2014/main" id="{7188532D-5F25-561B-BA5F-E4EE54DAD314}"/>
              </a:ext>
            </a:extLst>
          </p:cNvPr>
          <p:cNvSpPr txBox="1"/>
          <p:nvPr/>
        </p:nvSpPr>
        <p:spPr>
          <a:xfrm>
            <a:off x="929317" y="1956295"/>
            <a:ext cx="2513448" cy="461665"/>
          </a:xfrm>
          <a:prstGeom prst="rect">
            <a:avLst/>
          </a:prstGeom>
          <a:noFill/>
        </p:spPr>
        <p:txBody>
          <a:bodyPr wrap="square" rtlCol="0">
            <a:spAutoFit/>
          </a:bodyPr>
          <a:lstStyle/>
          <a:p>
            <a:pPr algn="ctr"/>
            <a:r>
              <a:rPr lang="en-US" sz="2400" b="1">
                <a:latin typeface="FRUTIGER LT 65" panose="02000503000000000000" pitchFamily="2" charset="0"/>
              </a:rPr>
              <a:t>DRX-Revolution</a:t>
            </a:r>
          </a:p>
        </p:txBody>
      </p:sp>
      <p:pic>
        <p:nvPicPr>
          <p:cNvPr id="104" name="Picture 103">
            <a:extLst>
              <a:ext uri="{FF2B5EF4-FFF2-40B4-BE49-F238E27FC236}">
                <a16:creationId xmlns:a16="http://schemas.microsoft.com/office/drawing/2014/main" id="{2D2897D6-0F59-63CB-C8EB-85250EFEAC12}"/>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05" name="Picture 104">
            <a:extLst>
              <a:ext uri="{FF2B5EF4-FFF2-40B4-BE49-F238E27FC236}">
                <a16:creationId xmlns:a16="http://schemas.microsoft.com/office/drawing/2014/main" id="{E8246144-65F7-F152-84CB-0A030A705025}"/>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06" name="Picture 105">
            <a:extLst>
              <a:ext uri="{FF2B5EF4-FFF2-40B4-BE49-F238E27FC236}">
                <a16:creationId xmlns:a16="http://schemas.microsoft.com/office/drawing/2014/main" id="{A5B4D344-B388-EAA9-6118-0E7F29AB6BF3}"/>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07" name="Picture 106">
            <a:extLst>
              <a:ext uri="{FF2B5EF4-FFF2-40B4-BE49-F238E27FC236}">
                <a16:creationId xmlns:a16="http://schemas.microsoft.com/office/drawing/2014/main" id="{166C850F-9735-92D1-2D20-8031679B8723}"/>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08" name="Picture 107">
            <a:extLst>
              <a:ext uri="{FF2B5EF4-FFF2-40B4-BE49-F238E27FC236}">
                <a16:creationId xmlns:a16="http://schemas.microsoft.com/office/drawing/2014/main" id="{57388D10-94F8-DDEC-DD25-2C4C86721226}"/>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09" name="Picture 108">
            <a:extLst>
              <a:ext uri="{FF2B5EF4-FFF2-40B4-BE49-F238E27FC236}">
                <a16:creationId xmlns:a16="http://schemas.microsoft.com/office/drawing/2014/main" id="{76A777F3-4426-A864-2A24-DAEE807FDF86}"/>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10" name="Picture 109">
            <a:extLst>
              <a:ext uri="{FF2B5EF4-FFF2-40B4-BE49-F238E27FC236}">
                <a16:creationId xmlns:a16="http://schemas.microsoft.com/office/drawing/2014/main" id="{F0E7E4E2-5D12-6FD3-96CB-9125CDC2EFD0}"/>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11" name="Picture 110">
            <a:extLst>
              <a:ext uri="{FF2B5EF4-FFF2-40B4-BE49-F238E27FC236}">
                <a16:creationId xmlns:a16="http://schemas.microsoft.com/office/drawing/2014/main" id="{02AF5010-3445-445C-56E4-69EFDE34E955}"/>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12" name="Picture 111">
            <a:extLst>
              <a:ext uri="{FF2B5EF4-FFF2-40B4-BE49-F238E27FC236}">
                <a16:creationId xmlns:a16="http://schemas.microsoft.com/office/drawing/2014/main" id="{3AEF7134-6525-0106-7C00-41B923A9E9B8}"/>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13" name="Picture 112">
            <a:extLst>
              <a:ext uri="{FF2B5EF4-FFF2-40B4-BE49-F238E27FC236}">
                <a16:creationId xmlns:a16="http://schemas.microsoft.com/office/drawing/2014/main" id="{B030B753-439F-7CFB-44D2-6AD4D77FCC3A}"/>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14" name="Picture 113">
            <a:extLst>
              <a:ext uri="{FF2B5EF4-FFF2-40B4-BE49-F238E27FC236}">
                <a16:creationId xmlns:a16="http://schemas.microsoft.com/office/drawing/2014/main" id="{478A12B0-0563-E37F-1191-85D268DB3D54}"/>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15" name="Picture 114">
            <a:extLst>
              <a:ext uri="{FF2B5EF4-FFF2-40B4-BE49-F238E27FC236}">
                <a16:creationId xmlns:a16="http://schemas.microsoft.com/office/drawing/2014/main" id="{64FEC741-DA03-40EC-CEFF-714BB107BBF3}"/>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16" name="Picture 115">
            <a:extLst>
              <a:ext uri="{FF2B5EF4-FFF2-40B4-BE49-F238E27FC236}">
                <a16:creationId xmlns:a16="http://schemas.microsoft.com/office/drawing/2014/main" id="{DF121460-829B-DF01-8518-96E0C9F57134}"/>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17" name="Picture 116">
            <a:extLst>
              <a:ext uri="{FF2B5EF4-FFF2-40B4-BE49-F238E27FC236}">
                <a16:creationId xmlns:a16="http://schemas.microsoft.com/office/drawing/2014/main" id="{16199406-09EC-8801-B160-923D0B890BD7}"/>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18" name="Picture 117">
            <a:extLst>
              <a:ext uri="{FF2B5EF4-FFF2-40B4-BE49-F238E27FC236}">
                <a16:creationId xmlns:a16="http://schemas.microsoft.com/office/drawing/2014/main" id="{97B7EB0C-8404-E561-2335-6530B9189FF7}"/>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19" name="Picture 118">
            <a:extLst>
              <a:ext uri="{FF2B5EF4-FFF2-40B4-BE49-F238E27FC236}">
                <a16:creationId xmlns:a16="http://schemas.microsoft.com/office/drawing/2014/main" id="{CD6170B4-4141-205F-AE54-D6E00404AB28}"/>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20" name="Picture 119">
            <a:extLst>
              <a:ext uri="{FF2B5EF4-FFF2-40B4-BE49-F238E27FC236}">
                <a16:creationId xmlns:a16="http://schemas.microsoft.com/office/drawing/2014/main" id="{C7B0E3F7-DD55-E92F-A7A4-30AF8E482EE3}"/>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21" name="Picture 120">
            <a:extLst>
              <a:ext uri="{FF2B5EF4-FFF2-40B4-BE49-F238E27FC236}">
                <a16:creationId xmlns:a16="http://schemas.microsoft.com/office/drawing/2014/main" id="{3B8F5318-CE2D-33B1-2913-016C4EFDDFE9}"/>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22" name="Picture 121">
            <a:extLst>
              <a:ext uri="{FF2B5EF4-FFF2-40B4-BE49-F238E27FC236}">
                <a16:creationId xmlns:a16="http://schemas.microsoft.com/office/drawing/2014/main" id="{F2569D34-5C22-71D9-F8B9-477D97320A6A}"/>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23" name="Picture 122">
            <a:extLst>
              <a:ext uri="{FF2B5EF4-FFF2-40B4-BE49-F238E27FC236}">
                <a16:creationId xmlns:a16="http://schemas.microsoft.com/office/drawing/2014/main" id="{2B87C163-8118-9133-BF4A-FE82499F4D64}"/>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sp>
        <p:nvSpPr>
          <p:cNvPr id="27" name="TextBox 26">
            <a:extLst>
              <a:ext uri="{FF2B5EF4-FFF2-40B4-BE49-F238E27FC236}">
                <a16:creationId xmlns:a16="http://schemas.microsoft.com/office/drawing/2014/main" id="{28DCB4C4-6AD4-5DD3-26C5-0C66616D2BDA}"/>
              </a:ext>
            </a:extLst>
          </p:cNvPr>
          <p:cNvSpPr txBox="1"/>
          <p:nvPr/>
        </p:nvSpPr>
        <p:spPr>
          <a:xfrm>
            <a:off x="820474" y="2319956"/>
            <a:ext cx="2716832" cy="400110"/>
          </a:xfrm>
          <a:prstGeom prst="rect">
            <a:avLst/>
          </a:prstGeom>
          <a:noFill/>
        </p:spPr>
        <p:txBody>
          <a:bodyPr wrap="square" rtlCol="0">
            <a:spAutoFit/>
          </a:bodyPr>
          <a:lstStyle/>
          <a:p>
            <a:pPr algn="ctr"/>
            <a:r>
              <a:rPr lang="es-MX" sz="2000">
                <a:solidFill>
                  <a:srgbClr val="F68025"/>
                </a:solidFill>
                <a:latin typeface="FRUTIGER LT 45 LIGHT" panose="02000503000000000000" pitchFamily="2" charset="0"/>
              </a:rPr>
              <a:t>Beneficios</a:t>
            </a:r>
          </a:p>
        </p:txBody>
      </p:sp>
      <p:sp>
        <p:nvSpPr>
          <p:cNvPr id="189" name="Thank you Title">
            <a:extLst>
              <a:ext uri="{FF2B5EF4-FFF2-40B4-BE49-F238E27FC236}">
                <a16:creationId xmlns:a16="http://schemas.microsoft.com/office/drawing/2014/main" id="{8B5ED9DF-705E-5684-166F-9E66A6255DC2}"/>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90" name="Why Us picture">
            <a:extLst>
              <a:ext uri="{FF2B5EF4-FFF2-40B4-BE49-F238E27FC236}">
                <a16:creationId xmlns:a16="http://schemas.microsoft.com/office/drawing/2014/main" id="{85CAD93C-F34C-BDDC-B4DA-F6FBE41F955A}"/>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91" name="Our Portafolio text box">
            <a:extLst>
              <a:ext uri="{FF2B5EF4-FFF2-40B4-BE49-F238E27FC236}">
                <a16:creationId xmlns:a16="http://schemas.microsoft.com/office/drawing/2014/main" id="{83F8F87E-ED72-B9D6-3C75-A66BBB8129A8}"/>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92" name="Footer Placeholder 4">
            <a:extLst>
              <a:ext uri="{FF2B5EF4-FFF2-40B4-BE49-F238E27FC236}">
                <a16:creationId xmlns:a16="http://schemas.microsoft.com/office/drawing/2014/main" id="{DCF34146-876B-FA0B-AD0F-A2443095FD82}"/>
              </a:ext>
            </a:extLst>
          </p:cNvPr>
          <p:cNvSpPr txBox="1">
            <a:spLocks/>
          </p:cNvSpPr>
          <p:nvPr/>
        </p:nvSpPr>
        <p:spPr>
          <a:xfrm>
            <a:off x="4101937" y="648394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©2025 Carestream Health, Inc. </a:t>
            </a:r>
          </a:p>
        </p:txBody>
      </p:sp>
      <p:sp>
        <p:nvSpPr>
          <p:cNvPr id="193" name="Medical Imaging Title">
            <a:extLst>
              <a:ext uri="{FF2B5EF4-FFF2-40B4-BE49-F238E27FC236}">
                <a16:creationId xmlns:a16="http://schemas.microsoft.com/office/drawing/2014/main" id="{3D2A981A-4481-A664-C161-906CF1D87419}"/>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94" name="We Care Text">
            <a:extLst>
              <a:ext uri="{FF2B5EF4-FFF2-40B4-BE49-F238E27FC236}">
                <a16:creationId xmlns:a16="http://schemas.microsoft.com/office/drawing/2014/main" id="{408A6B61-C90C-1062-2DBA-10F59A48FEAB}"/>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95" name="Thank you image">
            <a:extLst>
              <a:ext uri="{FF2B5EF4-FFF2-40B4-BE49-F238E27FC236}">
                <a16:creationId xmlns:a16="http://schemas.microsoft.com/office/drawing/2014/main" id="{2B1183AC-0852-7604-345D-1FF399C84F91}"/>
              </a:ext>
            </a:extLst>
          </p:cNvPr>
          <p:cNvPicPr>
            <a:picLocks noChangeAspect="1"/>
          </p:cNvPicPr>
          <p:nvPr/>
        </p:nvPicPr>
        <p:blipFill>
          <a:blip r:embed="rId11"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96" name="PRINTING">
            <a:extLst>
              <a:ext uri="{FF2B5EF4-FFF2-40B4-BE49-F238E27FC236}">
                <a16:creationId xmlns:a16="http://schemas.microsoft.com/office/drawing/2014/main" id="{B2AAAEEE-7397-24E5-EB6A-BCD775691559}"/>
              </a:ext>
            </a:extLst>
          </p:cNvPr>
          <p:cNvGrpSpPr/>
          <p:nvPr/>
        </p:nvGrpSpPr>
        <p:grpSpPr>
          <a:xfrm>
            <a:off x="-4150933" y="4208655"/>
            <a:ext cx="2263350" cy="1982042"/>
            <a:chOff x="9691837" y="4522498"/>
            <a:chExt cx="2263350" cy="1982042"/>
          </a:xfrm>
        </p:grpSpPr>
        <p:sp>
          <p:nvSpPr>
            <p:cNvPr id="197" name="Rectangulo Printing">
              <a:hlinkClick r:id="rId12" action="ppaction://hlinksldjump"/>
              <a:extLst>
                <a:ext uri="{FF2B5EF4-FFF2-40B4-BE49-F238E27FC236}">
                  <a16:creationId xmlns:a16="http://schemas.microsoft.com/office/drawing/2014/main" id="{036E595E-E472-90F6-8B8E-D6574FEFD3A9}"/>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98" name="TextBox Printing">
              <a:hlinkClick r:id="rId12" action="ppaction://hlinksldjump"/>
              <a:extLst>
                <a:ext uri="{FF2B5EF4-FFF2-40B4-BE49-F238E27FC236}">
                  <a16:creationId xmlns:a16="http://schemas.microsoft.com/office/drawing/2014/main" id="{369F22A7-65C8-ADDD-99B0-B0EB46D971FF}"/>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99" name="Prodcut image 5950">
              <a:hlinkClick r:id="rId12" action="ppaction://hlinksldjump"/>
              <a:extLst>
                <a:ext uri="{FF2B5EF4-FFF2-40B4-BE49-F238E27FC236}">
                  <a16:creationId xmlns:a16="http://schemas.microsoft.com/office/drawing/2014/main" id="{DCCF1A6C-3B0E-B8A3-4818-6969069DECA2}"/>
                </a:ext>
              </a:extLst>
            </p:cNvPr>
            <p:cNvPicPr>
              <a:picLocks noChangeAspect="1" noChangeArrowheads="1"/>
            </p:cNvPicPr>
            <p:nvPr/>
          </p:nvPicPr>
          <p:blipFill>
            <a:blip r:embed="rId13"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200" name="Vita Flex">
              <a:hlinkClick r:id="rId12" action="ppaction://hlinksldjump"/>
              <a:extLst>
                <a:ext uri="{FF2B5EF4-FFF2-40B4-BE49-F238E27FC236}">
                  <a16:creationId xmlns:a16="http://schemas.microsoft.com/office/drawing/2014/main" id="{9056358B-15D7-7330-5C1D-05CF9BD39CE4}"/>
                </a:ext>
              </a:extLst>
            </p:cNvPr>
            <p:cNvPicPr>
              <a:picLocks noChangeAspect="1"/>
            </p:cNvPicPr>
            <p:nvPr/>
          </p:nvPicPr>
          <p:blipFill>
            <a:blip r:embed="rId14"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205" name="RISE">
            <a:extLst>
              <a:ext uri="{FF2B5EF4-FFF2-40B4-BE49-F238E27FC236}">
                <a16:creationId xmlns:a16="http://schemas.microsoft.com/office/drawing/2014/main" id="{254CD9EF-5E99-0520-392A-B63521253054}"/>
              </a:ext>
            </a:extLst>
          </p:cNvPr>
          <p:cNvGrpSpPr/>
          <p:nvPr/>
        </p:nvGrpSpPr>
        <p:grpSpPr>
          <a:xfrm>
            <a:off x="-11285110" y="4208655"/>
            <a:ext cx="2042338" cy="1982042"/>
            <a:chOff x="3870208" y="4306822"/>
            <a:chExt cx="2042338" cy="1982042"/>
          </a:xfrm>
        </p:grpSpPr>
        <p:grpSp>
          <p:nvGrpSpPr>
            <p:cNvPr id="206" name="RISE">
              <a:extLst>
                <a:ext uri="{FF2B5EF4-FFF2-40B4-BE49-F238E27FC236}">
                  <a16:creationId xmlns:a16="http://schemas.microsoft.com/office/drawing/2014/main" id="{FF77B0A0-00C2-82C5-63CE-288F02592992}"/>
                </a:ext>
              </a:extLst>
            </p:cNvPr>
            <p:cNvGrpSpPr/>
            <p:nvPr/>
          </p:nvGrpSpPr>
          <p:grpSpPr>
            <a:xfrm>
              <a:off x="3870208" y="4306822"/>
              <a:ext cx="2042338" cy="1982042"/>
              <a:chOff x="2933238" y="4372963"/>
              <a:chExt cx="2042338" cy="1982042"/>
            </a:xfrm>
          </p:grpSpPr>
          <p:sp>
            <p:nvSpPr>
              <p:cNvPr id="208" name="Rectangulo Rise">
                <a:hlinkClick r:id="rId15" action="ppaction://hlinksldjump"/>
                <a:extLst>
                  <a:ext uri="{FF2B5EF4-FFF2-40B4-BE49-F238E27FC236}">
                    <a16:creationId xmlns:a16="http://schemas.microsoft.com/office/drawing/2014/main" id="{72EA6CEA-0766-C02B-C9BE-67D3EA245269}"/>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9" name="TextBox Rise">
                <a:hlinkClick r:id="rId15" action="ppaction://hlinksldjump"/>
                <a:extLst>
                  <a:ext uri="{FF2B5EF4-FFF2-40B4-BE49-F238E27FC236}">
                    <a16:creationId xmlns:a16="http://schemas.microsoft.com/office/drawing/2014/main" id="{8292AAB8-385F-A3CB-9EB2-BCBC471582D9}"/>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207" name="Picture 206">
              <a:hlinkClick r:id="rId15" action="ppaction://hlinksldjump"/>
              <a:extLst>
                <a:ext uri="{FF2B5EF4-FFF2-40B4-BE49-F238E27FC236}">
                  <a16:creationId xmlns:a16="http://schemas.microsoft.com/office/drawing/2014/main" id="{044A1B16-CA95-734F-FBDB-3BF238C8589B}"/>
                </a:ext>
              </a:extLst>
            </p:cNvPr>
            <p:cNvPicPr>
              <a:picLocks noChangeAspect="1"/>
            </p:cNvPicPr>
            <p:nvPr/>
          </p:nvPicPr>
          <p:blipFill>
            <a:blip r:embed="rId16"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210" name="REVOLUTION">
            <a:extLst>
              <a:ext uri="{FF2B5EF4-FFF2-40B4-BE49-F238E27FC236}">
                <a16:creationId xmlns:a16="http://schemas.microsoft.com/office/drawing/2014/main" id="{E73E756D-BFD6-6434-A9E5-0BB94BAEC03D}"/>
              </a:ext>
            </a:extLst>
          </p:cNvPr>
          <p:cNvGrpSpPr/>
          <p:nvPr/>
        </p:nvGrpSpPr>
        <p:grpSpPr>
          <a:xfrm>
            <a:off x="-14975241" y="4203612"/>
            <a:ext cx="2062983" cy="1992129"/>
            <a:chOff x="612262" y="4383050"/>
            <a:chExt cx="2062983" cy="1992129"/>
          </a:xfrm>
        </p:grpSpPr>
        <p:sp>
          <p:nvSpPr>
            <p:cNvPr id="211" name="Rectangulo Revolution">
              <a:hlinkClick r:id="rId17" action="ppaction://hlinksldjump"/>
              <a:extLst>
                <a:ext uri="{FF2B5EF4-FFF2-40B4-BE49-F238E27FC236}">
                  <a16:creationId xmlns:a16="http://schemas.microsoft.com/office/drawing/2014/main" id="{DFA639D6-4FD1-3D67-1DF6-7783507EA3A3}"/>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212" name="Prodcut image Revolution">
              <a:hlinkClick r:id="rId17" action="ppaction://hlinksldjump"/>
              <a:extLst>
                <a:ext uri="{FF2B5EF4-FFF2-40B4-BE49-F238E27FC236}">
                  <a16:creationId xmlns:a16="http://schemas.microsoft.com/office/drawing/2014/main" id="{246B8276-F5CB-E066-93D3-8A53ABB83FDA}"/>
                </a:ext>
              </a:extLst>
            </p:cNvPr>
            <p:cNvPicPr>
              <a:picLocks noChangeAspect="1"/>
            </p:cNvPicPr>
            <p:nvPr/>
          </p:nvPicPr>
          <p:blipFill>
            <a:blip r:embed="rId18"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213" name="TextBox Revolution">
              <a:hlinkClick r:id="rId17" action="ppaction://hlinksldjump"/>
              <a:extLst>
                <a:ext uri="{FF2B5EF4-FFF2-40B4-BE49-F238E27FC236}">
                  <a16:creationId xmlns:a16="http://schemas.microsoft.com/office/drawing/2014/main" id="{1DAD46FC-EABC-C22C-B942-AD068D4D23C3}"/>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214" name="EXCEL">
            <a:extLst>
              <a:ext uri="{FF2B5EF4-FFF2-40B4-BE49-F238E27FC236}">
                <a16:creationId xmlns:a16="http://schemas.microsoft.com/office/drawing/2014/main" id="{060F7A6C-AC8E-6786-7E0B-BC98CB8E6649}"/>
              </a:ext>
            </a:extLst>
          </p:cNvPr>
          <p:cNvGrpSpPr/>
          <p:nvPr/>
        </p:nvGrpSpPr>
        <p:grpSpPr>
          <a:xfrm>
            <a:off x="26541013" y="1885505"/>
            <a:ext cx="2057103" cy="1982042"/>
            <a:chOff x="9706418" y="2036246"/>
            <a:chExt cx="2057103" cy="1982042"/>
          </a:xfrm>
        </p:grpSpPr>
        <p:sp>
          <p:nvSpPr>
            <p:cNvPr id="215" name="Rectangulo Excel">
              <a:hlinkClick r:id="rId19" action="ppaction://hlinksldjump"/>
              <a:extLst>
                <a:ext uri="{FF2B5EF4-FFF2-40B4-BE49-F238E27FC236}">
                  <a16:creationId xmlns:a16="http://schemas.microsoft.com/office/drawing/2014/main" id="{842B595A-11A2-54AE-3AD5-ABA3E1023D41}"/>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16" name="TextBox Excel">
              <a:hlinkClick r:id="rId19" action="ppaction://hlinksldjump"/>
              <a:extLst>
                <a:ext uri="{FF2B5EF4-FFF2-40B4-BE49-F238E27FC236}">
                  <a16:creationId xmlns:a16="http://schemas.microsoft.com/office/drawing/2014/main" id="{2E54989D-C86D-9E5B-18F5-D1573EE63371}"/>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217" name="Product image Excel">
              <a:hlinkClick r:id="rId19" action="ppaction://hlinksldjump"/>
              <a:extLst>
                <a:ext uri="{FF2B5EF4-FFF2-40B4-BE49-F238E27FC236}">
                  <a16:creationId xmlns:a16="http://schemas.microsoft.com/office/drawing/2014/main" id="{692FCF5B-5A37-6833-B103-39A981669866}"/>
                </a:ext>
              </a:extLst>
            </p:cNvPr>
            <p:cNvPicPr>
              <a:picLocks noChangeAspect="1"/>
            </p:cNvPicPr>
            <p:nvPr/>
          </p:nvPicPr>
          <p:blipFill>
            <a:blip r:embed="rId20"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218" name="COMPAS OTC">
            <a:extLst>
              <a:ext uri="{FF2B5EF4-FFF2-40B4-BE49-F238E27FC236}">
                <a16:creationId xmlns:a16="http://schemas.microsoft.com/office/drawing/2014/main" id="{4E7458A9-AEEC-F6EB-0130-B6672450D0B9}"/>
              </a:ext>
            </a:extLst>
          </p:cNvPr>
          <p:cNvGrpSpPr/>
          <p:nvPr/>
        </p:nvGrpSpPr>
        <p:grpSpPr>
          <a:xfrm>
            <a:off x="22389051" y="1885505"/>
            <a:ext cx="2042338" cy="1982042"/>
            <a:chOff x="5078285" y="2036246"/>
            <a:chExt cx="2042338" cy="1982042"/>
          </a:xfrm>
        </p:grpSpPr>
        <p:sp>
          <p:nvSpPr>
            <p:cNvPr id="219" name="Rectangulo Compas OTC">
              <a:hlinkClick r:id="rId21" action="ppaction://hlinksldjump"/>
              <a:extLst>
                <a:ext uri="{FF2B5EF4-FFF2-40B4-BE49-F238E27FC236}">
                  <a16:creationId xmlns:a16="http://schemas.microsoft.com/office/drawing/2014/main" id="{95D67A98-B8C4-E13E-CA26-6A9A1BE5C65B}"/>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20" name="TextBox Compass OTC">
              <a:hlinkClick r:id="rId21" action="ppaction://hlinksldjump"/>
              <a:extLst>
                <a:ext uri="{FF2B5EF4-FFF2-40B4-BE49-F238E27FC236}">
                  <a16:creationId xmlns:a16="http://schemas.microsoft.com/office/drawing/2014/main" id="{08F1E50B-7802-47FD-3ED4-B7EC4495DDEE}"/>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221" name="Product image Compass OTC">
              <a:hlinkClick r:id="rId21" action="ppaction://hlinksldjump"/>
              <a:extLst>
                <a:ext uri="{FF2B5EF4-FFF2-40B4-BE49-F238E27FC236}">
                  <a16:creationId xmlns:a16="http://schemas.microsoft.com/office/drawing/2014/main" id="{AD2C8496-5BBB-25EB-D05E-709CBCBF31DD}"/>
                </a:ext>
              </a:extLst>
            </p:cNvPr>
            <p:cNvPicPr>
              <a:picLocks noChangeAspect="1"/>
            </p:cNvPicPr>
            <p:nvPr/>
          </p:nvPicPr>
          <p:blipFill rotWithShape="1">
            <a:blip r:embed="rId22"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222" name="COMPASS FMT">
            <a:extLst>
              <a:ext uri="{FF2B5EF4-FFF2-40B4-BE49-F238E27FC236}">
                <a16:creationId xmlns:a16="http://schemas.microsoft.com/office/drawing/2014/main" id="{2EDEE5AD-DF9C-20DE-B97D-9A799BABC800}"/>
              </a:ext>
            </a:extLst>
          </p:cNvPr>
          <p:cNvGrpSpPr/>
          <p:nvPr/>
        </p:nvGrpSpPr>
        <p:grpSpPr>
          <a:xfrm>
            <a:off x="18200403" y="1885505"/>
            <a:ext cx="2042338" cy="1982042"/>
            <a:chOff x="2774521" y="2046333"/>
            <a:chExt cx="2042338" cy="1982042"/>
          </a:xfrm>
        </p:grpSpPr>
        <p:grpSp>
          <p:nvGrpSpPr>
            <p:cNvPr id="223" name="Group 222">
              <a:extLst>
                <a:ext uri="{FF2B5EF4-FFF2-40B4-BE49-F238E27FC236}">
                  <a16:creationId xmlns:a16="http://schemas.microsoft.com/office/drawing/2014/main" id="{0B169CA7-1116-132E-B811-5C44BCED7847}"/>
                </a:ext>
              </a:extLst>
            </p:cNvPr>
            <p:cNvGrpSpPr/>
            <p:nvPr/>
          </p:nvGrpSpPr>
          <p:grpSpPr>
            <a:xfrm>
              <a:off x="2774521" y="2046333"/>
              <a:ext cx="2042338" cy="1982042"/>
              <a:chOff x="2774521" y="2046333"/>
              <a:chExt cx="2042338" cy="1982042"/>
            </a:xfrm>
          </p:grpSpPr>
          <p:sp>
            <p:nvSpPr>
              <p:cNvPr id="225" name="Rectangulo Horizon">
                <a:hlinkClick r:id="rId23" action="ppaction://hlinksldjump"/>
                <a:extLst>
                  <a:ext uri="{FF2B5EF4-FFF2-40B4-BE49-F238E27FC236}">
                    <a16:creationId xmlns:a16="http://schemas.microsoft.com/office/drawing/2014/main" id="{403C9D8E-EFC8-34D1-F6D9-93068933D47F}"/>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26" name="TextBox Compass FMT">
                <a:hlinkClick r:id="rId23" action="ppaction://hlinksldjump"/>
                <a:extLst>
                  <a:ext uri="{FF2B5EF4-FFF2-40B4-BE49-F238E27FC236}">
                    <a16:creationId xmlns:a16="http://schemas.microsoft.com/office/drawing/2014/main" id="{ECA22D10-E312-6EB5-66D4-E2A8DDEC59EB}"/>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224" name="Picture 223">
              <a:hlinkClick r:id="rId23" action="ppaction://hlinksldjump"/>
              <a:extLst>
                <a:ext uri="{FF2B5EF4-FFF2-40B4-BE49-F238E27FC236}">
                  <a16:creationId xmlns:a16="http://schemas.microsoft.com/office/drawing/2014/main" id="{7197EB35-8FB5-75A9-413F-B81579D83A2A}"/>
                </a:ext>
              </a:extLst>
            </p:cNvPr>
            <p:cNvPicPr>
              <a:picLocks noChangeAspect="1"/>
            </p:cNvPicPr>
            <p:nvPr/>
          </p:nvPicPr>
          <p:blipFill rotWithShape="1">
            <a:blip r:embed="rId24"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227" name="HORIZON">
            <a:extLst>
              <a:ext uri="{FF2B5EF4-FFF2-40B4-BE49-F238E27FC236}">
                <a16:creationId xmlns:a16="http://schemas.microsoft.com/office/drawing/2014/main" id="{D0AD85FD-47E2-9FD0-B79D-87742E2B68E5}"/>
              </a:ext>
            </a:extLst>
          </p:cNvPr>
          <p:cNvGrpSpPr/>
          <p:nvPr/>
        </p:nvGrpSpPr>
        <p:grpSpPr>
          <a:xfrm>
            <a:off x="14110573" y="1885505"/>
            <a:ext cx="2062983" cy="1982042"/>
            <a:chOff x="443243" y="2046333"/>
            <a:chExt cx="2062983" cy="1982042"/>
          </a:xfrm>
        </p:grpSpPr>
        <p:sp>
          <p:nvSpPr>
            <p:cNvPr id="228" name="Rectangulo Horizon">
              <a:hlinkClick r:id="rId25" action="ppaction://hlinksldjump"/>
              <a:extLst>
                <a:ext uri="{FF2B5EF4-FFF2-40B4-BE49-F238E27FC236}">
                  <a16:creationId xmlns:a16="http://schemas.microsoft.com/office/drawing/2014/main" id="{34F6DA46-A67A-937C-9B1E-25623516DCCC}"/>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29" name="TextBox Horizon">
              <a:hlinkClick r:id="rId25" action="ppaction://hlinksldjump"/>
              <a:extLst>
                <a:ext uri="{FF2B5EF4-FFF2-40B4-BE49-F238E27FC236}">
                  <a16:creationId xmlns:a16="http://schemas.microsoft.com/office/drawing/2014/main" id="{E126F9F1-E54C-3A90-1D9A-DA72DC86CB30}"/>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230" name="Product image Horizon">
              <a:hlinkClick r:id="rId25" action="ppaction://hlinksldjump"/>
              <a:extLst>
                <a:ext uri="{FF2B5EF4-FFF2-40B4-BE49-F238E27FC236}">
                  <a16:creationId xmlns:a16="http://schemas.microsoft.com/office/drawing/2014/main" id="{564AAAE5-6628-CD5B-67FF-01DF8ECAFD26}"/>
                </a:ext>
              </a:extLst>
            </p:cNvPr>
            <p:cNvPicPr>
              <a:picLocks noChangeAspect="1"/>
            </p:cNvPicPr>
            <p:nvPr/>
          </p:nvPicPr>
          <p:blipFill rotWithShape="1">
            <a:blip r:embed="rId26"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grpSp>
        <p:nvGrpSpPr>
          <p:cNvPr id="231" name="Tech Specs Height">
            <a:extLst>
              <a:ext uri="{FF2B5EF4-FFF2-40B4-BE49-F238E27FC236}">
                <a16:creationId xmlns:a16="http://schemas.microsoft.com/office/drawing/2014/main" id="{FAA2E432-1BD4-E5AB-E0E5-25808AD29578}"/>
              </a:ext>
            </a:extLst>
          </p:cNvPr>
          <p:cNvGrpSpPr/>
          <p:nvPr/>
        </p:nvGrpSpPr>
        <p:grpSpPr>
          <a:xfrm>
            <a:off x="-5313684" y="2332673"/>
            <a:ext cx="3897673" cy="338554"/>
            <a:chOff x="-20593" y="2332673"/>
            <a:chExt cx="3897673" cy="338554"/>
          </a:xfrm>
        </p:grpSpPr>
        <p:sp>
          <p:nvSpPr>
            <p:cNvPr id="232" name="TextBox 231">
              <a:hlinkClick r:id="rId27" action="ppaction://hlinksldjump"/>
              <a:extLst>
                <a:ext uri="{FF2B5EF4-FFF2-40B4-BE49-F238E27FC236}">
                  <a16:creationId xmlns:a16="http://schemas.microsoft.com/office/drawing/2014/main" id="{96FE3504-E7E4-78C7-E751-E882EAAFAEA8}"/>
                </a:ext>
              </a:extLst>
            </p:cNvPr>
            <p:cNvSpPr txBox="1"/>
            <p:nvPr/>
          </p:nvSpPr>
          <p:spPr>
            <a:xfrm>
              <a:off x="2105234" y="2332673"/>
              <a:ext cx="1771846"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Altura</a:t>
              </a:r>
            </a:p>
          </p:txBody>
        </p:sp>
        <p:sp>
          <p:nvSpPr>
            <p:cNvPr id="233" name="TextBox 232">
              <a:extLst>
                <a:ext uri="{FF2B5EF4-FFF2-40B4-BE49-F238E27FC236}">
                  <a16:creationId xmlns:a16="http://schemas.microsoft.com/office/drawing/2014/main" id="{6E02D74B-599A-0642-6A71-5FF08874962C}"/>
                </a:ext>
              </a:extLst>
            </p:cNvPr>
            <p:cNvSpPr txBox="1"/>
            <p:nvPr/>
          </p:nvSpPr>
          <p:spPr>
            <a:xfrm>
              <a:off x="-20593" y="2332673"/>
              <a:ext cx="2088262"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54.72 - 81.00 in</a:t>
              </a:r>
            </a:p>
          </p:txBody>
        </p:sp>
      </p:grpSp>
      <p:grpSp>
        <p:nvGrpSpPr>
          <p:cNvPr id="234" name="Tech Specs Arm">
            <a:extLst>
              <a:ext uri="{FF2B5EF4-FFF2-40B4-BE49-F238E27FC236}">
                <a16:creationId xmlns:a16="http://schemas.microsoft.com/office/drawing/2014/main" id="{B9B1F772-279D-2200-18C7-0B3046E2ED5E}"/>
              </a:ext>
            </a:extLst>
          </p:cNvPr>
          <p:cNvGrpSpPr/>
          <p:nvPr/>
        </p:nvGrpSpPr>
        <p:grpSpPr>
          <a:xfrm>
            <a:off x="-5608319" y="2786640"/>
            <a:ext cx="4213513" cy="338554"/>
            <a:chOff x="-20593" y="2786640"/>
            <a:chExt cx="4213513" cy="338554"/>
          </a:xfrm>
        </p:grpSpPr>
        <p:sp>
          <p:nvSpPr>
            <p:cNvPr id="235" name="TextBox 234">
              <a:hlinkClick r:id="rId28" action="ppaction://hlinksldjump"/>
              <a:extLst>
                <a:ext uri="{FF2B5EF4-FFF2-40B4-BE49-F238E27FC236}">
                  <a16:creationId xmlns:a16="http://schemas.microsoft.com/office/drawing/2014/main" id="{98086B82-FB6C-6E2F-3866-45AF375B2BEE}"/>
                </a:ext>
              </a:extLst>
            </p:cNvPr>
            <p:cNvSpPr txBox="1"/>
            <p:nvPr/>
          </p:nvSpPr>
          <p:spPr>
            <a:xfrm>
              <a:off x="2105234" y="2786640"/>
              <a:ext cx="2087686"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Extensión del brazo</a:t>
              </a:r>
            </a:p>
          </p:txBody>
        </p:sp>
        <p:sp>
          <p:nvSpPr>
            <p:cNvPr id="236" name="TextBox 235">
              <a:extLst>
                <a:ext uri="{FF2B5EF4-FFF2-40B4-BE49-F238E27FC236}">
                  <a16:creationId xmlns:a16="http://schemas.microsoft.com/office/drawing/2014/main" id="{D20AD100-8AF6-D3CC-F577-DE810666C928}"/>
                </a:ext>
              </a:extLst>
            </p:cNvPr>
            <p:cNvSpPr txBox="1"/>
            <p:nvPr/>
          </p:nvSpPr>
          <p:spPr>
            <a:xfrm>
              <a:off x="-20593" y="2786640"/>
              <a:ext cx="2088261"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52.8 in</a:t>
              </a:r>
            </a:p>
          </p:txBody>
        </p:sp>
      </p:grpSp>
      <p:sp>
        <p:nvSpPr>
          <p:cNvPr id="237" name="Subtitle Tech Specs">
            <a:extLst>
              <a:ext uri="{FF2B5EF4-FFF2-40B4-BE49-F238E27FC236}">
                <a16:creationId xmlns:a16="http://schemas.microsoft.com/office/drawing/2014/main" id="{2A445DB4-C3DD-4CB4-40DD-CC81185A904F}"/>
              </a:ext>
            </a:extLst>
          </p:cNvPr>
          <p:cNvSpPr txBox="1"/>
          <p:nvPr/>
        </p:nvSpPr>
        <p:spPr>
          <a:xfrm>
            <a:off x="-3204446" y="1841615"/>
            <a:ext cx="2633726" cy="307777"/>
          </a:xfrm>
          <a:prstGeom prst="rect">
            <a:avLst/>
          </a:prstGeom>
          <a:noFill/>
        </p:spPr>
        <p:txBody>
          <a:bodyPr wrap="square" rtlCol="0">
            <a:spAutoFit/>
          </a:bodyPr>
          <a:lstStyle/>
          <a:p>
            <a:r>
              <a:rPr lang="es-MX" sz="1400" dirty="0">
                <a:solidFill>
                  <a:srgbClr val="F47F26"/>
                </a:solidFill>
                <a:latin typeface="FRUTIGER LT 45 LIGHT" panose="02000503000000000000" pitchFamily="2" charset="0"/>
              </a:rPr>
              <a:t>Especificaciones Técnicas</a:t>
            </a:r>
          </a:p>
        </p:txBody>
      </p:sp>
      <p:sp>
        <p:nvSpPr>
          <p:cNvPr id="253" name="Subtitler Features">
            <a:extLst>
              <a:ext uri="{FF2B5EF4-FFF2-40B4-BE49-F238E27FC236}">
                <a16:creationId xmlns:a16="http://schemas.microsoft.com/office/drawing/2014/main" id="{D4E13F10-9078-0C6F-112B-E55E2E757F61}"/>
              </a:ext>
            </a:extLst>
          </p:cNvPr>
          <p:cNvSpPr txBox="1"/>
          <p:nvPr/>
        </p:nvSpPr>
        <p:spPr>
          <a:xfrm>
            <a:off x="13639914" y="942823"/>
            <a:ext cx="2230572" cy="400110"/>
          </a:xfrm>
          <a:prstGeom prst="rect">
            <a:avLst/>
          </a:prstGeom>
          <a:noFill/>
        </p:spPr>
        <p:txBody>
          <a:bodyPr wrap="square" rtlCol="0">
            <a:spAutoFit/>
          </a:bodyPr>
          <a:lstStyle/>
          <a:p>
            <a:pPr algn="r"/>
            <a:r>
              <a:rPr lang="es-MX" sz="2000" dirty="0">
                <a:solidFill>
                  <a:srgbClr val="F47F26"/>
                </a:solidFill>
                <a:latin typeface="FRUTIGER LT 45 LIGHT" panose="02000503000000000000" pitchFamily="2" charset="0"/>
              </a:rPr>
              <a:t>Características</a:t>
            </a:r>
          </a:p>
        </p:txBody>
      </p:sp>
      <p:sp>
        <p:nvSpPr>
          <p:cNvPr id="255" name="Subtitle Photo Gallery">
            <a:extLst>
              <a:ext uri="{FF2B5EF4-FFF2-40B4-BE49-F238E27FC236}">
                <a16:creationId xmlns:a16="http://schemas.microsoft.com/office/drawing/2014/main" id="{226B53DD-5AB0-2DC3-A37B-9D089D935434}"/>
              </a:ext>
            </a:extLst>
          </p:cNvPr>
          <p:cNvSpPr txBox="1"/>
          <p:nvPr/>
        </p:nvSpPr>
        <p:spPr>
          <a:xfrm>
            <a:off x="14131697" y="590549"/>
            <a:ext cx="3786875"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256" name="Subtitle Fun Fact">
            <a:extLst>
              <a:ext uri="{FF2B5EF4-FFF2-40B4-BE49-F238E27FC236}">
                <a16:creationId xmlns:a16="http://schemas.microsoft.com/office/drawing/2014/main" id="{3629312A-366F-ECEF-A79D-6B673625D3C0}"/>
              </a:ext>
            </a:extLst>
          </p:cNvPr>
          <p:cNvSpPr txBox="1"/>
          <p:nvPr/>
        </p:nvSpPr>
        <p:spPr>
          <a:xfrm>
            <a:off x="-4450204" y="974752"/>
            <a:ext cx="3247793" cy="523220"/>
          </a:xfrm>
          <a:prstGeom prst="rect">
            <a:avLst/>
          </a:prstGeom>
          <a:noFill/>
        </p:spPr>
        <p:txBody>
          <a:bodyPr wrap="square" rtlCol="0">
            <a:spAutoFit/>
          </a:bodyPr>
          <a:lstStyle/>
          <a:p>
            <a:pPr algn="r"/>
            <a:r>
              <a:rPr lang="en-US" sz="2800" dirty="0">
                <a:latin typeface="FRUTIGER LT 45 LIGHT" panose="02000503000000000000" pitchFamily="2" charset="0"/>
              </a:rPr>
              <a:t>Dato Curioso</a:t>
            </a:r>
          </a:p>
        </p:txBody>
      </p:sp>
      <p:sp>
        <p:nvSpPr>
          <p:cNvPr id="257" name="Subtitle Detector Compatibility">
            <a:extLst>
              <a:ext uri="{FF2B5EF4-FFF2-40B4-BE49-F238E27FC236}">
                <a16:creationId xmlns:a16="http://schemas.microsoft.com/office/drawing/2014/main" id="{DD121FEA-E01C-AC8C-F25A-A4E04786CEEB}"/>
              </a:ext>
            </a:extLst>
          </p:cNvPr>
          <p:cNvSpPr txBox="1"/>
          <p:nvPr/>
        </p:nvSpPr>
        <p:spPr>
          <a:xfrm>
            <a:off x="14131697" y="293024"/>
            <a:ext cx="4772896"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Compatibilidad de Detectores</a:t>
            </a:r>
          </a:p>
        </p:txBody>
      </p:sp>
      <p:sp>
        <p:nvSpPr>
          <p:cNvPr id="258" name="Features 1">
            <a:hlinkClick r:id="rId29" action="ppaction://hlinksldjump"/>
            <a:extLst>
              <a:ext uri="{FF2B5EF4-FFF2-40B4-BE49-F238E27FC236}">
                <a16:creationId xmlns:a16="http://schemas.microsoft.com/office/drawing/2014/main" id="{55875782-1EC3-796B-CD9C-5B6D2F4D8743}"/>
              </a:ext>
            </a:extLst>
          </p:cNvPr>
          <p:cNvSpPr txBox="1"/>
          <p:nvPr/>
        </p:nvSpPr>
        <p:spPr>
          <a:xfrm>
            <a:off x="14399801" y="2252793"/>
            <a:ext cx="3594988" cy="369332"/>
          </a:xfrm>
          <a:prstGeom prst="rect">
            <a:avLst/>
          </a:prstGeom>
          <a:solidFill>
            <a:srgbClr val="F47F26"/>
          </a:solidFill>
          <a:ln>
            <a:noFill/>
          </a:ln>
        </p:spPr>
        <p:txBody>
          <a:bodyPr wrap="square" rtlCol="0">
            <a:spAutoFit/>
          </a:bodyPr>
          <a:lstStyle/>
          <a:p>
            <a:r>
              <a:rPr lang="es-ES" sz="1800" dirty="0">
                <a:solidFill>
                  <a:schemeClr val="bg1"/>
                </a:solidFill>
                <a:latin typeface="FRUTIGER LT 45 LIGHT" panose="02000503000000000000" pitchFamily="2" charset="0"/>
              </a:rPr>
              <a:t>Manejo desde el Cabezal del Tubo</a:t>
            </a:r>
            <a:endParaRPr lang="en-MX" sz="1800" dirty="0">
              <a:solidFill>
                <a:schemeClr val="bg1"/>
              </a:solidFill>
              <a:latin typeface="FRUTIGER LT 45 LIGHT" panose="02000503000000000000" pitchFamily="2" charset="0"/>
            </a:endParaRPr>
          </a:p>
        </p:txBody>
      </p:sp>
      <p:sp>
        <p:nvSpPr>
          <p:cNvPr id="259" name="Feature 2">
            <a:hlinkClick r:id="rId30" action="ppaction://hlinksldjump"/>
            <a:extLst>
              <a:ext uri="{FF2B5EF4-FFF2-40B4-BE49-F238E27FC236}">
                <a16:creationId xmlns:a16="http://schemas.microsoft.com/office/drawing/2014/main" id="{74425489-CC0B-9A22-30FC-01377CCBB3CD}"/>
              </a:ext>
            </a:extLst>
          </p:cNvPr>
          <p:cNvSpPr txBox="1"/>
          <p:nvPr/>
        </p:nvSpPr>
        <p:spPr>
          <a:xfrm>
            <a:off x="14399801" y="2668984"/>
            <a:ext cx="3594988"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Flujo de Trabajo</a:t>
            </a:r>
            <a:endParaRPr lang="en-MX">
              <a:solidFill>
                <a:schemeClr val="bg1"/>
              </a:solidFill>
              <a:latin typeface="FRUTIGER LT 45 LIGHT" panose="02000503000000000000" pitchFamily="2" charset="0"/>
            </a:endParaRPr>
          </a:p>
        </p:txBody>
      </p:sp>
      <p:sp>
        <p:nvSpPr>
          <p:cNvPr id="260" name="Feature 3">
            <a:hlinkClick r:id="rId31" action="ppaction://hlinksldjump"/>
            <a:extLst>
              <a:ext uri="{FF2B5EF4-FFF2-40B4-BE49-F238E27FC236}">
                <a16:creationId xmlns:a16="http://schemas.microsoft.com/office/drawing/2014/main" id="{8BE52D41-E80A-5AAD-2C59-F80EAE2C1B06}"/>
              </a:ext>
            </a:extLst>
          </p:cNvPr>
          <p:cNvSpPr txBox="1"/>
          <p:nvPr/>
        </p:nvSpPr>
        <p:spPr>
          <a:xfrm>
            <a:off x="14399801" y="3338093"/>
            <a:ext cx="3594988" cy="369332"/>
          </a:xfrm>
          <a:prstGeom prst="rect">
            <a:avLst/>
          </a:prstGeom>
          <a:solidFill>
            <a:srgbClr val="F47F26"/>
          </a:solidFill>
          <a:ln>
            <a:noFill/>
          </a:ln>
        </p:spPr>
        <p:txBody>
          <a:bodyPr wrap="square" rtlCol="0">
            <a:spAutoFit/>
          </a:bodyPr>
          <a:lstStyle/>
          <a:p>
            <a:r>
              <a:rPr lang="es-ES">
                <a:solidFill>
                  <a:schemeClr val="bg1"/>
                </a:solidFill>
                <a:latin typeface="FRUTIGER LT 45 LIGHT" panose="02000503000000000000" pitchFamily="2" charset="0"/>
              </a:rPr>
              <a:t>DRX-</a:t>
            </a:r>
            <a:r>
              <a:rPr lang="es-ES" err="1">
                <a:solidFill>
                  <a:schemeClr val="bg1"/>
                </a:solidFill>
                <a:latin typeface="FRUTIGER LT 45 LIGHT" panose="02000503000000000000" pitchFamily="2" charset="0"/>
              </a:rPr>
              <a:t>Revolution</a:t>
            </a:r>
            <a:r>
              <a:rPr lang="es-ES">
                <a:solidFill>
                  <a:schemeClr val="bg1"/>
                </a:solidFill>
                <a:latin typeface="FRUTIGER LT 45 LIGHT" panose="02000503000000000000" pitchFamily="2" charset="0"/>
              </a:rPr>
              <a:t> con DRX-LC</a:t>
            </a:r>
            <a:endParaRPr lang="en-MX">
              <a:solidFill>
                <a:schemeClr val="bg1"/>
              </a:solidFill>
              <a:latin typeface="FRUTIGER LT 45 LIGHT" panose="02000503000000000000" pitchFamily="2" charset="0"/>
            </a:endParaRPr>
          </a:p>
        </p:txBody>
      </p:sp>
      <p:sp>
        <p:nvSpPr>
          <p:cNvPr id="261" name="Feature 4">
            <a:hlinkClick r:id="rId32" action="ppaction://hlinksldjump"/>
            <a:extLst>
              <a:ext uri="{FF2B5EF4-FFF2-40B4-BE49-F238E27FC236}">
                <a16:creationId xmlns:a16="http://schemas.microsoft.com/office/drawing/2014/main" id="{E631237E-2E56-8785-F2DA-1232A33DE45D}"/>
              </a:ext>
            </a:extLst>
          </p:cNvPr>
          <p:cNvSpPr txBox="1"/>
          <p:nvPr/>
        </p:nvSpPr>
        <p:spPr>
          <a:xfrm>
            <a:off x="14399801" y="4026969"/>
            <a:ext cx="3594988" cy="369332"/>
          </a:xfrm>
          <a:prstGeom prst="rect">
            <a:avLst/>
          </a:prstGeom>
          <a:solidFill>
            <a:srgbClr val="F8A633"/>
          </a:solidFill>
          <a:ln>
            <a:noFill/>
          </a:ln>
        </p:spPr>
        <p:txBody>
          <a:bodyPr wrap="square" rtlCol="0">
            <a:spAutoFit/>
          </a:bodyPr>
          <a:lstStyle/>
          <a:p>
            <a:r>
              <a:rPr lang="es-ES">
                <a:solidFill>
                  <a:schemeClr val="bg1"/>
                </a:solidFill>
                <a:latin typeface="FRUTIGER LT 45 LIGHT" panose="02000503000000000000" pitchFamily="2" charset="0"/>
              </a:rPr>
              <a:t>EVP Plus</a:t>
            </a:r>
            <a:endParaRPr lang="en-MX">
              <a:solidFill>
                <a:schemeClr val="bg1"/>
              </a:solidFill>
              <a:latin typeface="FRUTIGER LT 45 LIGHT" panose="02000503000000000000" pitchFamily="2" charset="0"/>
            </a:endParaRPr>
          </a:p>
        </p:txBody>
      </p:sp>
      <p:sp>
        <p:nvSpPr>
          <p:cNvPr id="262" name="Feature 5">
            <a:hlinkClick r:id="rId33" action="ppaction://hlinksldjump"/>
            <a:extLst>
              <a:ext uri="{FF2B5EF4-FFF2-40B4-BE49-F238E27FC236}">
                <a16:creationId xmlns:a16="http://schemas.microsoft.com/office/drawing/2014/main" id="{4A9F8733-35D0-F39C-C5BF-1CF6A3EB85BF}"/>
              </a:ext>
            </a:extLst>
          </p:cNvPr>
          <p:cNvSpPr txBox="1"/>
          <p:nvPr/>
        </p:nvSpPr>
        <p:spPr>
          <a:xfrm>
            <a:off x="14399801" y="4443160"/>
            <a:ext cx="3594988"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Bone</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Suppression</a:t>
            </a:r>
            <a:endParaRPr lang="en-MX">
              <a:solidFill>
                <a:schemeClr val="bg1"/>
              </a:solidFill>
              <a:latin typeface="FRUTIGER LT 45 LIGHT" panose="02000503000000000000" pitchFamily="2" charset="0"/>
            </a:endParaRPr>
          </a:p>
        </p:txBody>
      </p:sp>
      <p:sp>
        <p:nvSpPr>
          <p:cNvPr id="263" name="Feature 6">
            <a:hlinkClick r:id="rId34" action="ppaction://hlinksldjump"/>
            <a:extLst>
              <a:ext uri="{FF2B5EF4-FFF2-40B4-BE49-F238E27FC236}">
                <a16:creationId xmlns:a16="http://schemas.microsoft.com/office/drawing/2014/main" id="{8627A27C-CBBB-81CB-90D4-6823E055C898}"/>
              </a:ext>
            </a:extLst>
          </p:cNvPr>
          <p:cNvSpPr txBox="1"/>
          <p:nvPr/>
        </p:nvSpPr>
        <p:spPr>
          <a:xfrm>
            <a:off x="14399801" y="4859351"/>
            <a:ext cx="3594988"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Tube</a:t>
            </a:r>
            <a:r>
              <a:rPr lang="es-ES">
                <a:solidFill>
                  <a:schemeClr val="bg1"/>
                </a:solidFill>
                <a:latin typeface="FRUTIGER LT 45 LIGHT" panose="02000503000000000000" pitchFamily="2" charset="0"/>
              </a:rPr>
              <a:t> and Line </a:t>
            </a:r>
            <a:r>
              <a:rPr lang="es-ES" err="1">
                <a:solidFill>
                  <a:schemeClr val="bg1"/>
                </a:solidFill>
                <a:latin typeface="FRUTIGER LT 45 LIGHT" panose="02000503000000000000" pitchFamily="2" charset="0"/>
              </a:rPr>
              <a:t>Enhancement</a:t>
            </a:r>
            <a:endParaRPr lang="en-MX">
              <a:solidFill>
                <a:schemeClr val="bg1"/>
              </a:solidFill>
              <a:latin typeface="FRUTIGER LT 45 LIGHT" panose="02000503000000000000" pitchFamily="2" charset="0"/>
            </a:endParaRPr>
          </a:p>
        </p:txBody>
      </p:sp>
      <p:sp>
        <p:nvSpPr>
          <p:cNvPr id="264" name="Feature 7">
            <a:hlinkClick r:id="rId35" action="ppaction://hlinksldjump"/>
            <a:extLst>
              <a:ext uri="{FF2B5EF4-FFF2-40B4-BE49-F238E27FC236}">
                <a16:creationId xmlns:a16="http://schemas.microsoft.com/office/drawing/2014/main" id="{7A63DF5C-60BB-A466-3852-A6C5C1D70578}"/>
              </a:ext>
            </a:extLst>
          </p:cNvPr>
          <p:cNvSpPr txBox="1"/>
          <p:nvPr/>
        </p:nvSpPr>
        <p:spPr>
          <a:xfrm>
            <a:off x="14399801" y="5275542"/>
            <a:ext cx="3594988"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Pneumothorax</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Visualization</a:t>
            </a:r>
            <a:endParaRPr lang="en-MX">
              <a:solidFill>
                <a:schemeClr val="bg1"/>
              </a:solidFill>
              <a:latin typeface="FRUTIGER LT 45 LIGHT" panose="02000503000000000000" pitchFamily="2" charset="0"/>
            </a:endParaRPr>
          </a:p>
        </p:txBody>
      </p:sp>
      <p:sp>
        <p:nvSpPr>
          <p:cNvPr id="265" name="Feature 8">
            <a:hlinkClick r:id="rId34" action="ppaction://hlinksldjump"/>
            <a:extLst>
              <a:ext uri="{FF2B5EF4-FFF2-40B4-BE49-F238E27FC236}">
                <a16:creationId xmlns:a16="http://schemas.microsoft.com/office/drawing/2014/main" id="{A2CD4B46-914C-497F-E03B-678F33172FDD}"/>
              </a:ext>
            </a:extLst>
          </p:cNvPr>
          <p:cNvSpPr txBox="1"/>
          <p:nvPr/>
        </p:nvSpPr>
        <p:spPr>
          <a:xfrm>
            <a:off x="14399801" y="5691733"/>
            <a:ext cx="3594988"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SmartGrid</a:t>
            </a:r>
            <a:endParaRPr lang="en-MX">
              <a:solidFill>
                <a:schemeClr val="bg1"/>
              </a:solidFill>
              <a:latin typeface="FRUTIGER LT 45 LIGHT" panose="02000503000000000000" pitchFamily="2" charset="0"/>
            </a:endParaRPr>
          </a:p>
        </p:txBody>
      </p:sp>
      <p:sp>
        <p:nvSpPr>
          <p:cNvPr id="266" name="TextBox 265">
            <a:extLst>
              <a:ext uri="{FF2B5EF4-FFF2-40B4-BE49-F238E27FC236}">
                <a16:creationId xmlns:a16="http://schemas.microsoft.com/office/drawing/2014/main" id="{1838A10F-E087-37EA-304D-DCBA8BC40AF3}"/>
              </a:ext>
            </a:extLst>
          </p:cNvPr>
          <p:cNvSpPr txBox="1"/>
          <p:nvPr/>
        </p:nvSpPr>
        <p:spPr>
          <a:xfrm>
            <a:off x="14399800" y="3766904"/>
            <a:ext cx="1494338" cy="276999"/>
          </a:xfrm>
          <a:prstGeom prst="rect">
            <a:avLst/>
          </a:prstGeom>
          <a:noFill/>
        </p:spPr>
        <p:txBody>
          <a:bodyPr wrap="square" rtlCol="0">
            <a:spAutoFit/>
          </a:bodyPr>
          <a:lstStyle/>
          <a:p>
            <a:r>
              <a:rPr lang="en-MX" sz="1200" b="1" dirty="0">
                <a:latin typeface="FRUTIGER LT 45 LIGHT" panose="02000503000000000000" pitchFamily="2" charset="0"/>
              </a:rPr>
              <a:t>Software</a:t>
            </a:r>
          </a:p>
        </p:txBody>
      </p:sp>
      <p:sp>
        <p:nvSpPr>
          <p:cNvPr id="267" name="TextBox 266">
            <a:extLst>
              <a:ext uri="{FF2B5EF4-FFF2-40B4-BE49-F238E27FC236}">
                <a16:creationId xmlns:a16="http://schemas.microsoft.com/office/drawing/2014/main" id="{157F1077-DDBF-792F-CEE4-183155F9F2AD}"/>
              </a:ext>
            </a:extLst>
          </p:cNvPr>
          <p:cNvSpPr txBox="1"/>
          <p:nvPr/>
        </p:nvSpPr>
        <p:spPr>
          <a:xfrm>
            <a:off x="14426459" y="3078028"/>
            <a:ext cx="3162753" cy="276999"/>
          </a:xfrm>
          <a:prstGeom prst="rect">
            <a:avLst/>
          </a:prstGeom>
          <a:noFill/>
        </p:spPr>
        <p:txBody>
          <a:bodyPr wrap="square" rtlCol="0">
            <a:spAutoFit/>
          </a:bodyPr>
          <a:lstStyle/>
          <a:p>
            <a:r>
              <a:rPr lang="es-MX" sz="1200" b="1" dirty="0">
                <a:latin typeface="FRUTIGER LT 45 LIGHT" panose="02000503000000000000" pitchFamily="2" charset="0"/>
              </a:rPr>
              <a:t>Ve el DRX-Revolution en acción</a:t>
            </a:r>
            <a:endParaRPr lang="en-MX" sz="1200" b="1" dirty="0">
              <a:latin typeface="FRUTIGER LT 45 LIGHT" panose="02000503000000000000" pitchFamily="2" charset="0"/>
            </a:endParaRPr>
          </a:p>
        </p:txBody>
      </p:sp>
      <p:sp>
        <p:nvSpPr>
          <p:cNvPr id="268" name="Feature 8">
            <a:hlinkClick r:id="rId36" action="ppaction://hlinksldjump"/>
            <a:extLst>
              <a:ext uri="{FF2B5EF4-FFF2-40B4-BE49-F238E27FC236}">
                <a16:creationId xmlns:a16="http://schemas.microsoft.com/office/drawing/2014/main" id="{09400174-5396-3FB2-BB3A-10993E4895E8}"/>
              </a:ext>
            </a:extLst>
          </p:cNvPr>
          <p:cNvSpPr txBox="1"/>
          <p:nvPr/>
        </p:nvSpPr>
        <p:spPr>
          <a:xfrm>
            <a:off x="14399801" y="6107924"/>
            <a:ext cx="3594988" cy="369332"/>
          </a:xfrm>
          <a:prstGeom prst="rect">
            <a:avLst/>
          </a:prstGeom>
          <a:solidFill>
            <a:srgbClr val="F8A633"/>
          </a:solidFill>
          <a:ln>
            <a:noFill/>
          </a:ln>
        </p:spPr>
        <p:txBody>
          <a:bodyPr wrap="square" rtlCol="0">
            <a:spAutoFit/>
          </a:bodyPr>
          <a:lstStyle/>
          <a:p>
            <a:r>
              <a:rPr lang="en-US">
                <a:solidFill>
                  <a:schemeClr val="bg1"/>
                </a:solidFill>
                <a:latin typeface="FRUTIGER LT 45 LIGHT" panose="02000503000000000000" pitchFamily="2" charset="0"/>
              </a:rPr>
              <a:t>Smart Noise Cancellation</a:t>
            </a:r>
          </a:p>
        </p:txBody>
      </p:sp>
      <p:sp>
        <p:nvSpPr>
          <p:cNvPr id="269" name="Features 1">
            <a:hlinkClick r:id="rId37" action="ppaction://hlinksldjump"/>
            <a:extLst>
              <a:ext uri="{FF2B5EF4-FFF2-40B4-BE49-F238E27FC236}">
                <a16:creationId xmlns:a16="http://schemas.microsoft.com/office/drawing/2014/main" id="{8DEB8B4D-BB29-6744-BF8F-732C3124E2E5}"/>
              </a:ext>
            </a:extLst>
          </p:cNvPr>
          <p:cNvSpPr txBox="1"/>
          <p:nvPr/>
        </p:nvSpPr>
        <p:spPr>
          <a:xfrm>
            <a:off x="14399800" y="1839408"/>
            <a:ext cx="3594988" cy="369332"/>
          </a:xfrm>
          <a:prstGeom prst="rect">
            <a:avLst/>
          </a:prstGeom>
          <a:solidFill>
            <a:schemeClr val="accent2">
              <a:lumMod val="75000"/>
            </a:schemeClr>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Mejoras</a:t>
            </a:r>
            <a:endPar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grpSp>
        <p:nvGrpSpPr>
          <p:cNvPr id="270" name="Group 269">
            <a:extLst>
              <a:ext uri="{FF2B5EF4-FFF2-40B4-BE49-F238E27FC236}">
                <a16:creationId xmlns:a16="http://schemas.microsoft.com/office/drawing/2014/main" id="{28CE4A4B-8831-F700-B679-84315AB53079}"/>
              </a:ext>
            </a:extLst>
          </p:cNvPr>
          <p:cNvGrpSpPr/>
          <p:nvPr/>
        </p:nvGrpSpPr>
        <p:grpSpPr>
          <a:xfrm>
            <a:off x="13973603" y="1474390"/>
            <a:ext cx="585417" cy="527890"/>
            <a:chOff x="8252135" y="1474390"/>
            <a:chExt cx="585417" cy="527890"/>
          </a:xfrm>
        </p:grpSpPr>
        <p:sp>
          <p:nvSpPr>
            <p:cNvPr id="271" name="Oval 270">
              <a:extLst>
                <a:ext uri="{FF2B5EF4-FFF2-40B4-BE49-F238E27FC236}">
                  <a16:creationId xmlns:a16="http://schemas.microsoft.com/office/drawing/2014/main" id="{2DD6AD53-F871-B38F-FC6B-11F2833B8E95}"/>
                </a:ext>
              </a:extLst>
            </p:cNvPr>
            <p:cNvSpPr/>
            <p:nvPr/>
          </p:nvSpPr>
          <p:spPr>
            <a:xfrm rot="20002034">
              <a:off x="8281607" y="1474390"/>
              <a:ext cx="526472" cy="527890"/>
            </a:xfrm>
            <a:prstGeom prst="ellipse">
              <a:avLst/>
            </a:prstGeom>
            <a:ln>
              <a:solidFill>
                <a:schemeClr val="accent2">
                  <a:lumMod val="60000"/>
                  <a:lumOff val="40000"/>
                </a:schemeClr>
              </a:solid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72" name="TextBox 271">
              <a:extLst>
                <a:ext uri="{FF2B5EF4-FFF2-40B4-BE49-F238E27FC236}">
                  <a16:creationId xmlns:a16="http://schemas.microsoft.com/office/drawing/2014/main" id="{0DD33D7C-16DF-4084-5C04-A9CBEDB0776F}"/>
                </a:ext>
              </a:extLst>
            </p:cNvPr>
            <p:cNvSpPr txBox="1"/>
            <p:nvPr/>
          </p:nvSpPr>
          <p:spPr>
            <a:xfrm rot="20002034">
              <a:off x="8252135" y="1584447"/>
              <a:ext cx="585417"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MX" sz="1400" b="1" i="0" u="none" strike="noStrike" kern="1200" cap="none" spc="0" normalizeH="0" baseline="0" noProof="0" dirty="0">
                  <a:ln>
                    <a:noFill/>
                  </a:ln>
                  <a:solidFill>
                    <a:prstClr val="white"/>
                  </a:solidFill>
                  <a:effectLst/>
                  <a:uLnTx/>
                  <a:uFillTx/>
                  <a:latin typeface="Aptos" panose="02110004020202020204"/>
                  <a:ea typeface="+mn-ea"/>
                  <a:cs typeface="+mn-cs"/>
                </a:rPr>
                <a:t>NEW</a:t>
              </a:r>
              <a:endParaRPr kumimoji="0" lang="en-US" sz="1400" b="1" i="0" u="none" strike="noStrike" kern="1200" cap="none" spc="0" normalizeH="0" baseline="0" noProof="0" dirty="0">
                <a:ln>
                  <a:noFill/>
                </a:ln>
                <a:solidFill>
                  <a:prstClr val="white"/>
                </a:solidFill>
                <a:effectLst/>
                <a:uLnTx/>
                <a:uFillTx/>
                <a:latin typeface="Aptos" panose="02110004020202020204"/>
                <a:ea typeface="+mn-ea"/>
                <a:cs typeface="+mn-cs"/>
              </a:endParaRPr>
            </a:p>
          </p:txBody>
        </p:sp>
      </p:grpSp>
      <p:sp>
        <p:nvSpPr>
          <p:cNvPr id="179" name="Menu Background">
            <a:extLst>
              <a:ext uri="{FF2B5EF4-FFF2-40B4-BE49-F238E27FC236}">
                <a16:creationId xmlns:a16="http://schemas.microsoft.com/office/drawing/2014/main" id="{C7D688CC-D064-5493-8320-F23AAFCEEB71}"/>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80" name="Menu End Presentation">
            <a:hlinkClick r:id="" action="ppaction://hlinkshowjump?jump=lastslide"/>
            <a:extLst>
              <a:ext uri="{FF2B5EF4-FFF2-40B4-BE49-F238E27FC236}">
                <a16:creationId xmlns:a16="http://schemas.microsoft.com/office/drawing/2014/main" id="{57BB2417-5CF5-30CA-A947-5B88949A5CE6}"/>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81" name="Menu Portafolio">
            <a:hlinkClick r:id="rId38" action="ppaction://hlinksldjump"/>
            <a:extLst>
              <a:ext uri="{FF2B5EF4-FFF2-40B4-BE49-F238E27FC236}">
                <a16:creationId xmlns:a16="http://schemas.microsoft.com/office/drawing/2014/main" id="{24687BFD-0770-0908-6C22-891E82BBC119}"/>
              </a:ext>
            </a:extLst>
          </p:cNvPr>
          <p:cNvSpPr txBox="1"/>
          <p:nvPr/>
        </p:nvSpPr>
        <p:spPr>
          <a:xfrm>
            <a:off x="9015440"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82" name="Menu Detector">
            <a:hlinkClick r:id="rId39" action="ppaction://hlinksldjump"/>
            <a:extLst>
              <a:ext uri="{FF2B5EF4-FFF2-40B4-BE49-F238E27FC236}">
                <a16:creationId xmlns:a16="http://schemas.microsoft.com/office/drawing/2014/main" id="{50A9A9D8-20FD-25D1-5A1D-8B25AA23291C}"/>
              </a:ext>
            </a:extLst>
          </p:cNvPr>
          <p:cNvSpPr txBox="1"/>
          <p:nvPr/>
        </p:nvSpPr>
        <p:spPr>
          <a:xfrm>
            <a:off x="7809585"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83" name="Menu Fun Fact">
            <a:hlinkClick r:id="rId40" action="ppaction://hlinksldjump"/>
            <a:extLst>
              <a:ext uri="{FF2B5EF4-FFF2-40B4-BE49-F238E27FC236}">
                <a16:creationId xmlns:a16="http://schemas.microsoft.com/office/drawing/2014/main" id="{2F40AF0C-1033-30CA-B8FD-8E920086EEAC}"/>
              </a:ext>
            </a:extLst>
          </p:cNvPr>
          <p:cNvSpPr txBox="1"/>
          <p:nvPr/>
        </p:nvSpPr>
        <p:spPr>
          <a:xfrm>
            <a:off x="6603730"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Dato Curioso</a:t>
            </a:r>
          </a:p>
        </p:txBody>
      </p:sp>
      <p:sp>
        <p:nvSpPr>
          <p:cNvPr id="184" name="Menu Photo Gallery">
            <a:hlinkClick r:id="rId41" action="ppaction://hlinksldjump"/>
            <a:extLst>
              <a:ext uri="{FF2B5EF4-FFF2-40B4-BE49-F238E27FC236}">
                <a16:creationId xmlns:a16="http://schemas.microsoft.com/office/drawing/2014/main" id="{AF37833C-15D4-0BE5-0AA5-383F1A1AF5CD}"/>
              </a:ext>
            </a:extLst>
          </p:cNvPr>
          <p:cNvSpPr txBox="1"/>
          <p:nvPr/>
        </p:nvSpPr>
        <p:spPr>
          <a:xfrm>
            <a:off x="5397875"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85" name="Menu Benefits">
            <a:hlinkClick r:id="rId42" action="ppaction://hlinksldjump"/>
            <a:extLst>
              <a:ext uri="{FF2B5EF4-FFF2-40B4-BE49-F238E27FC236}">
                <a16:creationId xmlns:a16="http://schemas.microsoft.com/office/drawing/2014/main" id="{B43DC925-EE5D-B2B8-5327-12D82E72438A}"/>
              </a:ext>
            </a:extLst>
          </p:cNvPr>
          <p:cNvSpPr txBox="1"/>
          <p:nvPr/>
        </p:nvSpPr>
        <p:spPr>
          <a:xfrm>
            <a:off x="4192020"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dirty="0">
                <a:solidFill>
                  <a:schemeClr val="tx1"/>
                </a:solidFill>
              </a:rPr>
              <a:t>Beneficios</a:t>
            </a:r>
          </a:p>
        </p:txBody>
      </p:sp>
      <p:sp>
        <p:nvSpPr>
          <p:cNvPr id="186" name="Menu Features">
            <a:hlinkClick r:id="rId43" action="ppaction://hlinksldjump"/>
            <a:extLst>
              <a:ext uri="{FF2B5EF4-FFF2-40B4-BE49-F238E27FC236}">
                <a16:creationId xmlns:a16="http://schemas.microsoft.com/office/drawing/2014/main" id="{C8CBF3F1-84F7-161F-FDD4-9C9D8A777697}"/>
              </a:ext>
            </a:extLst>
          </p:cNvPr>
          <p:cNvSpPr txBox="1"/>
          <p:nvPr/>
        </p:nvSpPr>
        <p:spPr>
          <a:xfrm>
            <a:off x="2986165"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Características</a:t>
            </a:r>
          </a:p>
        </p:txBody>
      </p:sp>
      <p:sp>
        <p:nvSpPr>
          <p:cNvPr id="187" name="Menu Specifications">
            <a:hlinkClick r:id="rId27" action="ppaction://hlinksldjump"/>
            <a:extLst>
              <a:ext uri="{FF2B5EF4-FFF2-40B4-BE49-F238E27FC236}">
                <a16:creationId xmlns:a16="http://schemas.microsoft.com/office/drawing/2014/main" id="{502A2E8F-4567-19A3-B96B-0669CA6B4F4B}"/>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dirty="0"/>
              <a:t>Especificaciones técnicas</a:t>
            </a:r>
          </a:p>
        </p:txBody>
      </p:sp>
      <p:pic>
        <p:nvPicPr>
          <p:cNvPr id="188" name="Carestream Logo Menu">
            <a:hlinkClick r:id="" action="ppaction://hlinkshowjump?jump=firstslide"/>
            <a:extLst>
              <a:ext uri="{FF2B5EF4-FFF2-40B4-BE49-F238E27FC236}">
                <a16:creationId xmlns:a16="http://schemas.microsoft.com/office/drawing/2014/main" id="{34299C62-7FE7-5849-B060-82C427BAEF29}"/>
              </a:ext>
            </a:extLst>
          </p:cNvPr>
          <p:cNvPicPr>
            <a:picLocks noChangeAspect="1"/>
          </p:cNvPicPr>
          <p:nvPr/>
        </p:nvPicPr>
        <p:blipFill>
          <a:blip r:embed="rId44" cstate="screen">
            <a:extLst>
              <a:ext uri="{28A0092B-C50C-407E-A947-70E740481C1C}">
                <a14:useLocalDpi xmlns:a14="http://schemas.microsoft.com/office/drawing/2010/main"/>
              </a:ext>
            </a:extLst>
          </a:blip>
          <a:stretch>
            <a:fillRect/>
          </a:stretch>
        </p:blipFill>
        <p:spPr>
          <a:xfrm>
            <a:off x="428647" y="210294"/>
            <a:ext cx="1209137" cy="208220"/>
          </a:xfrm>
          <a:prstGeom prst="rect">
            <a:avLst/>
          </a:prstGeom>
        </p:spPr>
      </p:pic>
      <p:grpSp>
        <p:nvGrpSpPr>
          <p:cNvPr id="273" name="DETECTORS">
            <a:extLst>
              <a:ext uri="{FF2B5EF4-FFF2-40B4-BE49-F238E27FC236}">
                <a16:creationId xmlns:a16="http://schemas.microsoft.com/office/drawing/2014/main" id="{4E6CAE3D-6E49-B2D7-B5C4-ABBEBC06AB7C}"/>
              </a:ext>
            </a:extLst>
          </p:cNvPr>
          <p:cNvGrpSpPr/>
          <p:nvPr/>
        </p:nvGrpSpPr>
        <p:grpSpPr>
          <a:xfrm>
            <a:off x="-7890919" y="4139232"/>
            <a:ext cx="2042338" cy="2120888"/>
            <a:chOff x="5247304" y="4372963"/>
            <a:chExt cx="2042338" cy="2120888"/>
          </a:xfrm>
        </p:grpSpPr>
        <p:sp>
          <p:nvSpPr>
            <p:cNvPr id="274" name="Rectangulo Detectors">
              <a:hlinkClick r:id="rId45" action="ppaction://hlinksldjump"/>
              <a:extLst>
                <a:ext uri="{FF2B5EF4-FFF2-40B4-BE49-F238E27FC236}">
                  <a16:creationId xmlns:a16="http://schemas.microsoft.com/office/drawing/2014/main" id="{32298843-254B-B99D-2026-45D72AAD55F9}"/>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75" name="TextBox Detectors">
              <a:hlinkClick r:id="rId45" action="ppaction://hlinksldjump"/>
              <a:extLst>
                <a:ext uri="{FF2B5EF4-FFF2-40B4-BE49-F238E27FC236}">
                  <a16:creationId xmlns:a16="http://schemas.microsoft.com/office/drawing/2014/main" id="{A1680846-CECE-24C0-4409-F28D12AF012B}"/>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76" name="Product image Detectors">
              <a:hlinkClick r:id="rId45" action="ppaction://hlinksldjump"/>
              <a:extLst>
                <a:ext uri="{FF2B5EF4-FFF2-40B4-BE49-F238E27FC236}">
                  <a16:creationId xmlns:a16="http://schemas.microsoft.com/office/drawing/2014/main" id="{4E4F6215-9056-187F-C77C-5B5BEFC48BAB}"/>
                </a:ext>
              </a:extLst>
            </p:cNvPr>
            <p:cNvPicPr>
              <a:picLocks noChangeAspect="1"/>
            </p:cNvPicPr>
            <p:nvPr/>
          </p:nvPicPr>
          <p:blipFill>
            <a:blip r:embed="rId46"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80378636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 name="TextBox 82">
            <a:extLst>
              <a:ext uri="{FF2B5EF4-FFF2-40B4-BE49-F238E27FC236}">
                <a16:creationId xmlns:a16="http://schemas.microsoft.com/office/drawing/2014/main" id="{9FEEF090-9B4A-6E62-7814-0D30515E8C64}"/>
              </a:ext>
            </a:extLst>
          </p:cNvPr>
          <p:cNvSpPr txBox="1"/>
          <p:nvPr/>
        </p:nvSpPr>
        <p:spPr>
          <a:xfrm>
            <a:off x="4205610" y="1207715"/>
            <a:ext cx="3786875" cy="400110"/>
          </a:xfrm>
          <a:prstGeom prst="rect">
            <a:avLst/>
          </a:prstGeom>
          <a:noFill/>
        </p:spPr>
        <p:txBody>
          <a:bodyPr wrap="square" rtlCol="0">
            <a:spAutoFit/>
          </a:bodyPr>
          <a:lstStyle/>
          <a:p>
            <a:pPr algn="ctr"/>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pic>
        <p:nvPicPr>
          <p:cNvPr id="3" name="Picture 2">
            <a:extLst>
              <a:ext uri="{FF2B5EF4-FFF2-40B4-BE49-F238E27FC236}">
                <a16:creationId xmlns:a16="http://schemas.microsoft.com/office/drawing/2014/main" id="{A9F0FB11-AACF-81F9-98DE-961B83E1BC5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123464" y="4298069"/>
            <a:ext cx="2029936" cy="2012327"/>
          </a:xfrm>
          <a:prstGeom prst="rect">
            <a:avLst/>
          </a:prstGeom>
        </p:spPr>
      </p:pic>
      <p:pic>
        <p:nvPicPr>
          <p:cNvPr id="5" name="Picture 4">
            <a:extLst>
              <a:ext uri="{FF2B5EF4-FFF2-40B4-BE49-F238E27FC236}">
                <a16:creationId xmlns:a16="http://schemas.microsoft.com/office/drawing/2014/main" id="{755DD403-DA06-DA7F-0232-EE7653FFEA5C}"/>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4089908" y="4273628"/>
            <a:ext cx="2040118" cy="2264897"/>
          </a:xfrm>
          <a:prstGeom prst="rect">
            <a:avLst/>
          </a:prstGeom>
        </p:spPr>
      </p:pic>
      <p:pic>
        <p:nvPicPr>
          <p:cNvPr id="8" name="Picture 7">
            <a:extLst>
              <a:ext uri="{FF2B5EF4-FFF2-40B4-BE49-F238E27FC236}">
                <a16:creationId xmlns:a16="http://schemas.microsoft.com/office/drawing/2014/main" id="{089F8C3B-48F9-52C8-C6C6-C0AA803C3DFD}"/>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2154721" y="4333800"/>
            <a:ext cx="1941749" cy="2101596"/>
          </a:xfrm>
          <a:prstGeom prst="rect">
            <a:avLst/>
          </a:prstGeom>
        </p:spPr>
      </p:pic>
      <p:pic>
        <p:nvPicPr>
          <p:cNvPr id="10" name="Picture 9">
            <a:extLst>
              <a:ext uri="{FF2B5EF4-FFF2-40B4-BE49-F238E27FC236}">
                <a16:creationId xmlns:a16="http://schemas.microsoft.com/office/drawing/2014/main" id="{B6353E35-FD9F-8511-B81A-49E2D28501C9}"/>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219536" y="4298069"/>
            <a:ext cx="1941747" cy="2199828"/>
          </a:xfrm>
          <a:prstGeom prst="rect">
            <a:avLst/>
          </a:prstGeom>
        </p:spPr>
      </p:pic>
      <p:pic>
        <p:nvPicPr>
          <p:cNvPr id="29" name="Picture 28">
            <a:extLst>
              <a:ext uri="{FF2B5EF4-FFF2-40B4-BE49-F238E27FC236}">
                <a16:creationId xmlns:a16="http://schemas.microsoft.com/office/drawing/2014/main" id="{77D5EDA6-AECA-1A10-DAC1-213AB9B435BB}"/>
              </a:ext>
            </a:extLst>
          </p:cNvPr>
          <p:cNvPicPr>
            <a:picLocks noChangeAspect="1"/>
          </p:cNvPicPr>
          <p:nvPr/>
        </p:nvPicPr>
        <p:blipFill>
          <a:blip r:embed="rId7" cstate="screen">
            <a:extLst>
              <a:ext uri="{28A0092B-C50C-407E-A947-70E740481C1C}">
                <a14:useLocalDpi xmlns:a14="http://schemas.microsoft.com/office/drawing/2010/main"/>
              </a:ext>
            </a:extLst>
          </a:blip>
          <a:srcRect/>
          <a:stretch/>
        </p:blipFill>
        <p:spPr>
          <a:xfrm>
            <a:off x="3498840" y="1758305"/>
            <a:ext cx="1795963" cy="2397523"/>
          </a:xfrm>
          <a:prstGeom prst="rect">
            <a:avLst/>
          </a:prstGeom>
        </p:spPr>
      </p:pic>
      <p:pic>
        <p:nvPicPr>
          <p:cNvPr id="30" name="Picture 29">
            <a:extLst>
              <a:ext uri="{FF2B5EF4-FFF2-40B4-BE49-F238E27FC236}">
                <a16:creationId xmlns:a16="http://schemas.microsoft.com/office/drawing/2014/main" id="{687E0A54-F895-535B-9259-BD568FBA1F54}"/>
              </a:ext>
            </a:extLst>
          </p:cNvPr>
          <p:cNvPicPr>
            <a:picLocks noChangeAspect="1"/>
          </p:cNvPicPr>
          <p:nvPr/>
        </p:nvPicPr>
        <p:blipFill>
          <a:blip r:embed="rId8" cstate="screen">
            <a:extLst>
              <a:ext uri="{28A0092B-C50C-407E-A947-70E740481C1C}">
                <a14:useLocalDpi xmlns:a14="http://schemas.microsoft.com/office/drawing/2010/main"/>
              </a:ext>
            </a:extLst>
          </a:blip>
          <a:srcRect/>
          <a:stretch/>
        </p:blipFill>
        <p:spPr>
          <a:xfrm>
            <a:off x="8677411" y="1758305"/>
            <a:ext cx="3200577" cy="2397523"/>
          </a:xfrm>
          <a:prstGeom prst="rect">
            <a:avLst/>
          </a:prstGeom>
        </p:spPr>
      </p:pic>
      <p:pic>
        <p:nvPicPr>
          <p:cNvPr id="31" name="Picture 30">
            <a:extLst>
              <a:ext uri="{FF2B5EF4-FFF2-40B4-BE49-F238E27FC236}">
                <a16:creationId xmlns:a16="http://schemas.microsoft.com/office/drawing/2014/main" id="{9DBAE4CD-1BBD-DF11-3744-6878A6F39C05}"/>
              </a:ext>
            </a:extLst>
          </p:cNvPr>
          <p:cNvPicPr>
            <a:picLocks noChangeAspect="1"/>
          </p:cNvPicPr>
          <p:nvPr/>
        </p:nvPicPr>
        <p:blipFill>
          <a:blip r:embed="rId9" cstate="screen">
            <a:extLst>
              <a:ext uri="{28A0092B-C50C-407E-A947-70E740481C1C}">
                <a14:useLocalDpi xmlns:a14="http://schemas.microsoft.com/office/drawing/2010/main"/>
              </a:ext>
            </a:extLst>
          </a:blip>
          <a:srcRect/>
          <a:stretch/>
        </p:blipFill>
        <p:spPr>
          <a:xfrm>
            <a:off x="186104" y="1742466"/>
            <a:ext cx="3221721" cy="2413362"/>
          </a:xfrm>
          <a:prstGeom prst="rect">
            <a:avLst/>
          </a:prstGeom>
        </p:spPr>
      </p:pic>
      <p:pic>
        <p:nvPicPr>
          <p:cNvPr id="32" name="Picture 31">
            <a:extLst>
              <a:ext uri="{FF2B5EF4-FFF2-40B4-BE49-F238E27FC236}">
                <a16:creationId xmlns:a16="http://schemas.microsoft.com/office/drawing/2014/main" id="{007AF409-D0DF-6A23-7E90-BF3B782693D0}"/>
              </a:ext>
            </a:extLst>
          </p:cNvPr>
          <p:cNvPicPr>
            <a:picLocks noChangeAspect="1"/>
          </p:cNvPicPr>
          <p:nvPr/>
        </p:nvPicPr>
        <p:blipFill>
          <a:blip r:embed="rId10" cstate="screen">
            <a:extLst>
              <a:ext uri="{28A0092B-C50C-407E-A947-70E740481C1C}">
                <a14:useLocalDpi xmlns:a14="http://schemas.microsoft.com/office/drawing/2010/main"/>
              </a:ext>
            </a:extLst>
          </a:blip>
          <a:srcRect/>
          <a:stretch/>
        </p:blipFill>
        <p:spPr>
          <a:xfrm>
            <a:off x="5385818" y="1758305"/>
            <a:ext cx="3200577" cy="2397523"/>
          </a:xfrm>
          <a:prstGeom prst="rect">
            <a:avLst/>
          </a:prstGeom>
        </p:spPr>
      </p:pic>
      <p:pic>
        <p:nvPicPr>
          <p:cNvPr id="33" name="Picture 32">
            <a:extLst>
              <a:ext uri="{FF2B5EF4-FFF2-40B4-BE49-F238E27FC236}">
                <a16:creationId xmlns:a16="http://schemas.microsoft.com/office/drawing/2014/main" id="{3AEE29FD-FF0C-8888-DC00-BFA51274AD5A}"/>
              </a:ext>
            </a:extLst>
          </p:cNvPr>
          <p:cNvPicPr>
            <a:picLocks noChangeAspect="1"/>
          </p:cNvPicPr>
          <p:nvPr/>
        </p:nvPicPr>
        <p:blipFill>
          <a:blip r:embed="rId11" cstate="screen">
            <a:extLst>
              <a:ext uri="{28A0092B-C50C-407E-A947-70E740481C1C}">
                <a14:useLocalDpi xmlns:a14="http://schemas.microsoft.com/office/drawing/2010/main"/>
              </a:ext>
            </a:extLst>
          </a:blip>
          <a:srcRect/>
          <a:stretch/>
        </p:blipFill>
        <p:spPr>
          <a:xfrm>
            <a:off x="8676616" y="4237705"/>
            <a:ext cx="3200577" cy="2397523"/>
          </a:xfrm>
          <a:prstGeom prst="rect">
            <a:avLst/>
          </a:prstGeom>
        </p:spPr>
      </p:pic>
      <p:sp>
        <p:nvSpPr>
          <p:cNvPr id="36" name="TextBox 35">
            <a:extLst>
              <a:ext uri="{FF2B5EF4-FFF2-40B4-BE49-F238E27FC236}">
                <a16:creationId xmlns:a16="http://schemas.microsoft.com/office/drawing/2014/main" id="{9C7D48A3-DCBC-CDED-9A65-D08D948D7E0C}"/>
              </a:ext>
            </a:extLst>
          </p:cNvPr>
          <p:cNvSpPr txBox="1"/>
          <p:nvPr/>
        </p:nvSpPr>
        <p:spPr>
          <a:xfrm>
            <a:off x="4737955" y="905343"/>
            <a:ext cx="2513448" cy="461665"/>
          </a:xfrm>
          <a:prstGeom prst="rect">
            <a:avLst/>
          </a:prstGeom>
          <a:noFill/>
        </p:spPr>
        <p:txBody>
          <a:bodyPr wrap="square" rtlCol="0">
            <a:spAutoFit/>
          </a:bodyPr>
          <a:lstStyle/>
          <a:p>
            <a:pPr algn="ctr"/>
            <a:r>
              <a:rPr lang="en-US" sz="2400" b="1">
                <a:latin typeface="FRUTIGER LT 65" panose="02000503000000000000" pitchFamily="2" charset="0"/>
              </a:rPr>
              <a:t>DRX-Revolution</a:t>
            </a:r>
          </a:p>
        </p:txBody>
      </p:sp>
      <p:pic>
        <p:nvPicPr>
          <p:cNvPr id="85" name="Picture 84">
            <a:extLst>
              <a:ext uri="{FF2B5EF4-FFF2-40B4-BE49-F238E27FC236}">
                <a16:creationId xmlns:a16="http://schemas.microsoft.com/office/drawing/2014/main" id="{8A04E21E-2F52-B8AD-E7F8-010DD7E7A08B}"/>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86" name="Picture 85">
            <a:extLst>
              <a:ext uri="{FF2B5EF4-FFF2-40B4-BE49-F238E27FC236}">
                <a16:creationId xmlns:a16="http://schemas.microsoft.com/office/drawing/2014/main" id="{4DA2AEFF-87EB-7B66-3B2D-AA62856876B9}"/>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87" name="Picture 86">
            <a:extLst>
              <a:ext uri="{FF2B5EF4-FFF2-40B4-BE49-F238E27FC236}">
                <a16:creationId xmlns:a16="http://schemas.microsoft.com/office/drawing/2014/main" id="{FF1E5940-C166-1EE9-D377-AFCAD13DC5CF}"/>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88" name="Picture 87">
            <a:extLst>
              <a:ext uri="{FF2B5EF4-FFF2-40B4-BE49-F238E27FC236}">
                <a16:creationId xmlns:a16="http://schemas.microsoft.com/office/drawing/2014/main" id="{331F2562-F502-CD9C-130E-F149ACB586C4}"/>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89" name="Picture 88">
            <a:extLst>
              <a:ext uri="{FF2B5EF4-FFF2-40B4-BE49-F238E27FC236}">
                <a16:creationId xmlns:a16="http://schemas.microsoft.com/office/drawing/2014/main" id="{B56F7EA7-EB58-C663-C1DD-4EC6F74902C2}"/>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90" name="Picture 89">
            <a:extLst>
              <a:ext uri="{FF2B5EF4-FFF2-40B4-BE49-F238E27FC236}">
                <a16:creationId xmlns:a16="http://schemas.microsoft.com/office/drawing/2014/main" id="{C57B333F-80FA-B836-0524-A565E151E347}"/>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91" name="Picture 90">
            <a:extLst>
              <a:ext uri="{FF2B5EF4-FFF2-40B4-BE49-F238E27FC236}">
                <a16:creationId xmlns:a16="http://schemas.microsoft.com/office/drawing/2014/main" id="{CF7A46EE-F0BE-AC9E-7553-938B679D1BB3}"/>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92" name="Picture 91">
            <a:extLst>
              <a:ext uri="{FF2B5EF4-FFF2-40B4-BE49-F238E27FC236}">
                <a16:creationId xmlns:a16="http://schemas.microsoft.com/office/drawing/2014/main" id="{50E64F42-97A4-6B3E-A9AA-1D166380AAE4}"/>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93" name="Picture 92">
            <a:extLst>
              <a:ext uri="{FF2B5EF4-FFF2-40B4-BE49-F238E27FC236}">
                <a16:creationId xmlns:a16="http://schemas.microsoft.com/office/drawing/2014/main" id="{43FC6F3A-8843-DE49-4475-089B5F56EFA6}"/>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94" name="Picture 93">
            <a:extLst>
              <a:ext uri="{FF2B5EF4-FFF2-40B4-BE49-F238E27FC236}">
                <a16:creationId xmlns:a16="http://schemas.microsoft.com/office/drawing/2014/main" id="{58BDB1F8-9708-4FB4-C666-F6E70F706432}"/>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95" name="Picture 94">
            <a:extLst>
              <a:ext uri="{FF2B5EF4-FFF2-40B4-BE49-F238E27FC236}">
                <a16:creationId xmlns:a16="http://schemas.microsoft.com/office/drawing/2014/main" id="{00522E0D-F0EB-FCCA-0548-6C119152E3B1}"/>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96" name="Picture 95">
            <a:extLst>
              <a:ext uri="{FF2B5EF4-FFF2-40B4-BE49-F238E27FC236}">
                <a16:creationId xmlns:a16="http://schemas.microsoft.com/office/drawing/2014/main" id="{D3A622F2-B01B-1393-D9EA-EC4864E254E4}"/>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97" name="Picture 96">
            <a:extLst>
              <a:ext uri="{FF2B5EF4-FFF2-40B4-BE49-F238E27FC236}">
                <a16:creationId xmlns:a16="http://schemas.microsoft.com/office/drawing/2014/main" id="{89216DE4-96C2-CD7A-7AF9-9C69A77D0C18}"/>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98" name="Picture 97">
            <a:extLst>
              <a:ext uri="{FF2B5EF4-FFF2-40B4-BE49-F238E27FC236}">
                <a16:creationId xmlns:a16="http://schemas.microsoft.com/office/drawing/2014/main" id="{013BC8A2-A35A-8490-9ECD-34AB2FE07632}"/>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99" name="Picture 98">
            <a:extLst>
              <a:ext uri="{FF2B5EF4-FFF2-40B4-BE49-F238E27FC236}">
                <a16:creationId xmlns:a16="http://schemas.microsoft.com/office/drawing/2014/main" id="{C78CC864-B7EF-980A-0643-EA0219CB2EB8}"/>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00" name="Picture 99">
            <a:extLst>
              <a:ext uri="{FF2B5EF4-FFF2-40B4-BE49-F238E27FC236}">
                <a16:creationId xmlns:a16="http://schemas.microsoft.com/office/drawing/2014/main" id="{991FB711-3367-2913-BF26-F2EC85E34B4A}"/>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01" name="Picture 100">
            <a:extLst>
              <a:ext uri="{FF2B5EF4-FFF2-40B4-BE49-F238E27FC236}">
                <a16:creationId xmlns:a16="http://schemas.microsoft.com/office/drawing/2014/main" id="{E66CE71C-B902-5F99-AD78-F284D49E0296}"/>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02" name="Picture 101">
            <a:extLst>
              <a:ext uri="{FF2B5EF4-FFF2-40B4-BE49-F238E27FC236}">
                <a16:creationId xmlns:a16="http://schemas.microsoft.com/office/drawing/2014/main" id="{CFF0F034-9D25-052F-A323-725710F41AF6}"/>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03" name="Picture 102">
            <a:extLst>
              <a:ext uri="{FF2B5EF4-FFF2-40B4-BE49-F238E27FC236}">
                <a16:creationId xmlns:a16="http://schemas.microsoft.com/office/drawing/2014/main" id="{10E714C8-C8BF-803E-DA73-E83B08621A40}"/>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04" name="Picture 103">
            <a:extLst>
              <a:ext uri="{FF2B5EF4-FFF2-40B4-BE49-F238E27FC236}">
                <a16:creationId xmlns:a16="http://schemas.microsoft.com/office/drawing/2014/main" id="{0579B37B-1861-BF05-8A40-335A207DE2E6}"/>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sp>
        <p:nvSpPr>
          <p:cNvPr id="110" name="Holder 4">
            <a:extLst>
              <a:ext uri="{FF2B5EF4-FFF2-40B4-BE49-F238E27FC236}">
                <a16:creationId xmlns:a16="http://schemas.microsoft.com/office/drawing/2014/main" id="{F4D2726E-EC2C-8169-0023-03B7F78CB3C7}"/>
              </a:ext>
            </a:extLst>
          </p:cNvPr>
          <p:cNvSpPr txBox="1">
            <a:spLocks/>
          </p:cNvSpPr>
          <p:nvPr/>
        </p:nvSpPr>
        <p:spPr>
          <a:xfrm>
            <a:off x="-132321" y="1243395"/>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a:t>MEDICAL IMAGING</a:t>
            </a:r>
          </a:p>
        </p:txBody>
      </p:sp>
      <p:grpSp>
        <p:nvGrpSpPr>
          <p:cNvPr id="111" name="DICOM images">
            <a:extLst>
              <a:ext uri="{FF2B5EF4-FFF2-40B4-BE49-F238E27FC236}">
                <a16:creationId xmlns:a16="http://schemas.microsoft.com/office/drawing/2014/main" id="{649E1B7F-BC38-0BA3-7118-1304F19ED00A}"/>
              </a:ext>
            </a:extLst>
          </p:cNvPr>
          <p:cNvGrpSpPr/>
          <p:nvPr/>
        </p:nvGrpSpPr>
        <p:grpSpPr>
          <a:xfrm>
            <a:off x="9834054" y="1151108"/>
            <a:ext cx="2119857" cy="364110"/>
            <a:chOff x="9834054" y="1151108"/>
            <a:chExt cx="2119857" cy="364110"/>
          </a:xfrm>
        </p:grpSpPr>
        <p:pic>
          <p:nvPicPr>
            <p:cNvPr id="112" name="Picture 111">
              <a:hlinkClick r:id="rId13"/>
              <a:extLst>
                <a:ext uri="{FF2B5EF4-FFF2-40B4-BE49-F238E27FC236}">
                  <a16:creationId xmlns:a16="http://schemas.microsoft.com/office/drawing/2014/main" id="{8510C345-95B7-2E3E-DCDC-B995542791E8}"/>
                </a:ext>
              </a:extLst>
            </p:cNvPr>
            <p:cNvPicPr>
              <a:picLocks noChangeAspect="1"/>
            </p:cNvPicPr>
            <p:nvPr/>
          </p:nvPicPr>
          <p:blipFill rotWithShape="1">
            <a:blip r:embed="rId14" cstate="screen">
              <a:extLst>
                <a:ext uri="{28A0092B-C50C-407E-A947-70E740481C1C}">
                  <a14:useLocalDpi xmlns:a14="http://schemas.microsoft.com/office/drawing/2010/main"/>
                </a:ext>
              </a:extLst>
            </a:blip>
            <a:srcRect/>
            <a:stretch/>
          </p:blipFill>
          <p:spPr>
            <a:xfrm>
              <a:off x="9834054" y="1151108"/>
              <a:ext cx="424696" cy="364110"/>
            </a:xfrm>
            <a:prstGeom prst="rect">
              <a:avLst/>
            </a:prstGeom>
          </p:spPr>
        </p:pic>
        <p:sp>
          <p:nvSpPr>
            <p:cNvPr id="113" name="Subtitle">
              <a:hlinkClick r:id="rId13"/>
              <a:extLst>
                <a:ext uri="{FF2B5EF4-FFF2-40B4-BE49-F238E27FC236}">
                  <a16:creationId xmlns:a16="http://schemas.microsoft.com/office/drawing/2014/main" id="{7EE66C42-F495-A243-DCA8-F8F9540DE1C2}"/>
                </a:ext>
              </a:extLst>
            </p:cNvPr>
            <p:cNvSpPr txBox="1"/>
            <p:nvPr/>
          </p:nvSpPr>
          <p:spPr>
            <a:xfrm>
              <a:off x="10197419" y="1180078"/>
              <a:ext cx="1756492" cy="307777"/>
            </a:xfrm>
            <a:prstGeom prst="rect">
              <a:avLst/>
            </a:prstGeom>
            <a:noFill/>
          </p:spPr>
          <p:txBody>
            <a:bodyPr wrap="square" rtlCol="0">
              <a:spAutoFit/>
            </a:bodyPr>
            <a:lstStyle/>
            <a:p>
              <a:pPr algn="ctr"/>
              <a:r>
                <a:rPr lang="es-MX" sz="1400">
                  <a:solidFill>
                    <a:srgbClr val="F47F26"/>
                  </a:solidFill>
                  <a:latin typeface="FRUTIGER LT 45 LIGHT" panose="02000503000000000000" pitchFamily="2" charset="0"/>
                </a:rPr>
                <a:t>Imágenes DICOM</a:t>
              </a:r>
            </a:p>
          </p:txBody>
        </p:sp>
      </p:grpSp>
      <p:sp>
        <p:nvSpPr>
          <p:cNvPr id="264" name="Thank you Title">
            <a:extLst>
              <a:ext uri="{FF2B5EF4-FFF2-40B4-BE49-F238E27FC236}">
                <a16:creationId xmlns:a16="http://schemas.microsoft.com/office/drawing/2014/main" id="{6722C4BF-FFB7-27A3-BC65-2C04825C0EB7}"/>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265" name="Why Us picture">
            <a:extLst>
              <a:ext uri="{FF2B5EF4-FFF2-40B4-BE49-F238E27FC236}">
                <a16:creationId xmlns:a16="http://schemas.microsoft.com/office/drawing/2014/main" id="{B8032BCD-AC97-1B7C-2A4B-595DAA87314A}"/>
              </a:ext>
            </a:extLst>
          </p:cNvPr>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266" name="Our Portafolio text box">
            <a:extLst>
              <a:ext uri="{FF2B5EF4-FFF2-40B4-BE49-F238E27FC236}">
                <a16:creationId xmlns:a16="http://schemas.microsoft.com/office/drawing/2014/main" id="{8882C98A-99BA-321C-2899-2B96A33D59B3}"/>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267" name="Footer Placeholder 4">
            <a:extLst>
              <a:ext uri="{FF2B5EF4-FFF2-40B4-BE49-F238E27FC236}">
                <a16:creationId xmlns:a16="http://schemas.microsoft.com/office/drawing/2014/main" id="{51DCA3E7-F4D7-10F9-6E03-447694C9913F}"/>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268" name="Medical Imaging Title">
            <a:extLst>
              <a:ext uri="{FF2B5EF4-FFF2-40B4-BE49-F238E27FC236}">
                <a16:creationId xmlns:a16="http://schemas.microsoft.com/office/drawing/2014/main" id="{0463154D-9E3C-36A6-5E14-48020F6555B6}"/>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269" name="We Care Text">
            <a:extLst>
              <a:ext uri="{FF2B5EF4-FFF2-40B4-BE49-F238E27FC236}">
                <a16:creationId xmlns:a16="http://schemas.microsoft.com/office/drawing/2014/main" id="{1F46CF39-1A17-0A90-DA4A-BF8B0C19DBB9}"/>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270" name="Thank you image">
            <a:extLst>
              <a:ext uri="{FF2B5EF4-FFF2-40B4-BE49-F238E27FC236}">
                <a16:creationId xmlns:a16="http://schemas.microsoft.com/office/drawing/2014/main" id="{D1255E8C-C747-1224-DD48-277A35F5B54C}"/>
              </a:ext>
            </a:extLst>
          </p:cNvPr>
          <p:cNvPicPr>
            <a:picLocks noChangeAspect="1"/>
          </p:cNvPicPr>
          <p:nvPr/>
        </p:nvPicPr>
        <p:blipFill>
          <a:blip r:embed="rId16"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271" name="PRINTING">
            <a:extLst>
              <a:ext uri="{FF2B5EF4-FFF2-40B4-BE49-F238E27FC236}">
                <a16:creationId xmlns:a16="http://schemas.microsoft.com/office/drawing/2014/main" id="{DE829AD9-98A7-54AF-1BF1-102E4C970F97}"/>
              </a:ext>
            </a:extLst>
          </p:cNvPr>
          <p:cNvGrpSpPr/>
          <p:nvPr/>
        </p:nvGrpSpPr>
        <p:grpSpPr>
          <a:xfrm>
            <a:off x="-4150933" y="4208655"/>
            <a:ext cx="2263350" cy="1982042"/>
            <a:chOff x="9691837" y="4522498"/>
            <a:chExt cx="2263350" cy="1982042"/>
          </a:xfrm>
        </p:grpSpPr>
        <p:sp>
          <p:nvSpPr>
            <p:cNvPr id="272" name="Rectangulo Printing">
              <a:hlinkClick r:id="rId17" action="ppaction://hlinksldjump"/>
              <a:extLst>
                <a:ext uri="{FF2B5EF4-FFF2-40B4-BE49-F238E27FC236}">
                  <a16:creationId xmlns:a16="http://schemas.microsoft.com/office/drawing/2014/main" id="{A43E4712-F87C-222A-41C8-4003215BAC7F}"/>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73" name="TextBox Printing">
              <a:hlinkClick r:id="rId17" action="ppaction://hlinksldjump"/>
              <a:extLst>
                <a:ext uri="{FF2B5EF4-FFF2-40B4-BE49-F238E27FC236}">
                  <a16:creationId xmlns:a16="http://schemas.microsoft.com/office/drawing/2014/main" id="{1CFEF997-940B-2817-E829-886F03A2E987}"/>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274" name="Prodcut image 5950">
              <a:hlinkClick r:id="rId17" action="ppaction://hlinksldjump"/>
              <a:extLst>
                <a:ext uri="{FF2B5EF4-FFF2-40B4-BE49-F238E27FC236}">
                  <a16:creationId xmlns:a16="http://schemas.microsoft.com/office/drawing/2014/main" id="{BA779DB7-466B-7D4E-A881-750D57CE320A}"/>
                </a:ext>
              </a:extLst>
            </p:cNvPr>
            <p:cNvPicPr>
              <a:picLocks noChangeAspect="1" noChangeArrowheads="1"/>
            </p:cNvPicPr>
            <p:nvPr/>
          </p:nvPicPr>
          <p:blipFill>
            <a:blip r:embed="rId18"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275" name="Vita Flex">
              <a:hlinkClick r:id="rId17" action="ppaction://hlinksldjump"/>
              <a:extLst>
                <a:ext uri="{FF2B5EF4-FFF2-40B4-BE49-F238E27FC236}">
                  <a16:creationId xmlns:a16="http://schemas.microsoft.com/office/drawing/2014/main" id="{4A4CFB58-EC80-D1D2-ECDF-3A8B1620A7B4}"/>
                </a:ext>
              </a:extLst>
            </p:cNvPr>
            <p:cNvPicPr>
              <a:picLocks noChangeAspect="1"/>
            </p:cNvPicPr>
            <p:nvPr/>
          </p:nvPicPr>
          <p:blipFill>
            <a:blip r:embed="rId19"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280" name="RISE">
            <a:extLst>
              <a:ext uri="{FF2B5EF4-FFF2-40B4-BE49-F238E27FC236}">
                <a16:creationId xmlns:a16="http://schemas.microsoft.com/office/drawing/2014/main" id="{2CA30512-CECD-307D-3382-084935EF4136}"/>
              </a:ext>
            </a:extLst>
          </p:cNvPr>
          <p:cNvGrpSpPr/>
          <p:nvPr/>
        </p:nvGrpSpPr>
        <p:grpSpPr>
          <a:xfrm>
            <a:off x="-11285110" y="4208655"/>
            <a:ext cx="2042338" cy="1982042"/>
            <a:chOff x="3870208" y="4306822"/>
            <a:chExt cx="2042338" cy="1982042"/>
          </a:xfrm>
        </p:grpSpPr>
        <p:grpSp>
          <p:nvGrpSpPr>
            <p:cNvPr id="281" name="RISE">
              <a:extLst>
                <a:ext uri="{FF2B5EF4-FFF2-40B4-BE49-F238E27FC236}">
                  <a16:creationId xmlns:a16="http://schemas.microsoft.com/office/drawing/2014/main" id="{D03C741D-7E15-51F4-7382-C86A53CB71C5}"/>
                </a:ext>
              </a:extLst>
            </p:cNvPr>
            <p:cNvGrpSpPr/>
            <p:nvPr/>
          </p:nvGrpSpPr>
          <p:grpSpPr>
            <a:xfrm>
              <a:off x="3870208" y="4306822"/>
              <a:ext cx="2042338" cy="1982042"/>
              <a:chOff x="2933238" y="4372963"/>
              <a:chExt cx="2042338" cy="1982042"/>
            </a:xfrm>
          </p:grpSpPr>
          <p:sp>
            <p:nvSpPr>
              <p:cNvPr id="283" name="Rectangulo Rise">
                <a:hlinkClick r:id="rId20" action="ppaction://hlinksldjump"/>
                <a:extLst>
                  <a:ext uri="{FF2B5EF4-FFF2-40B4-BE49-F238E27FC236}">
                    <a16:creationId xmlns:a16="http://schemas.microsoft.com/office/drawing/2014/main" id="{0F72B0B3-C24E-77F2-D9F0-7F5533315B9C}"/>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84" name="TextBox Rise">
                <a:hlinkClick r:id="rId20" action="ppaction://hlinksldjump"/>
                <a:extLst>
                  <a:ext uri="{FF2B5EF4-FFF2-40B4-BE49-F238E27FC236}">
                    <a16:creationId xmlns:a16="http://schemas.microsoft.com/office/drawing/2014/main" id="{98D0E7A3-B5CB-72A7-6146-D472FA568EDD}"/>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282" name="Picture 281">
              <a:hlinkClick r:id="rId20" action="ppaction://hlinksldjump"/>
              <a:extLst>
                <a:ext uri="{FF2B5EF4-FFF2-40B4-BE49-F238E27FC236}">
                  <a16:creationId xmlns:a16="http://schemas.microsoft.com/office/drawing/2014/main" id="{32DAB7AC-6EDA-C333-B3EF-5FF0FA6605AB}"/>
                </a:ext>
              </a:extLst>
            </p:cNvPr>
            <p:cNvPicPr>
              <a:picLocks noChangeAspect="1"/>
            </p:cNvPicPr>
            <p:nvPr/>
          </p:nvPicPr>
          <p:blipFill>
            <a:blip r:embed="rId21"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285" name="REVOLUTION">
            <a:extLst>
              <a:ext uri="{FF2B5EF4-FFF2-40B4-BE49-F238E27FC236}">
                <a16:creationId xmlns:a16="http://schemas.microsoft.com/office/drawing/2014/main" id="{96131396-EC9B-AD3E-2586-C9E70654FD1D}"/>
              </a:ext>
            </a:extLst>
          </p:cNvPr>
          <p:cNvGrpSpPr/>
          <p:nvPr/>
        </p:nvGrpSpPr>
        <p:grpSpPr>
          <a:xfrm>
            <a:off x="-14975241" y="4203612"/>
            <a:ext cx="2062983" cy="1992129"/>
            <a:chOff x="612262" y="4383050"/>
            <a:chExt cx="2062983" cy="1992129"/>
          </a:xfrm>
        </p:grpSpPr>
        <p:sp>
          <p:nvSpPr>
            <p:cNvPr id="286" name="Rectangulo Revolution">
              <a:hlinkClick r:id="rId22" action="ppaction://hlinksldjump"/>
              <a:extLst>
                <a:ext uri="{FF2B5EF4-FFF2-40B4-BE49-F238E27FC236}">
                  <a16:creationId xmlns:a16="http://schemas.microsoft.com/office/drawing/2014/main" id="{2AD446F9-2FEE-C44D-712E-BBACB64F74F2}"/>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287" name="Prodcut image Revolution">
              <a:hlinkClick r:id="rId22" action="ppaction://hlinksldjump"/>
              <a:extLst>
                <a:ext uri="{FF2B5EF4-FFF2-40B4-BE49-F238E27FC236}">
                  <a16:creationId xmlns:a16="http://schemas.microsoft.com/office/drawing/2014/main" id="{ACE1973B-54F3-D6F3-6DB4-600FBEFF97C8}"/>
                </a:ext>
              </a:extLst>
            </p:cNvPr>
            <p:cNvPicPr>
              <a:picLocks noChangeAspect="1"/>
            </p:cNvPicPr>
            <p:nvPr/>
          </p:nvPicPr>
          <p:blipFill>
            <a:blip r:embed="rId23"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288" name="TextBox Revolution">
              <a:hlinkClick r:id="rId22" action="ppaction://hlinksldjump"/>
              <a:extLst>
                <a:ext uri="{FF2B5EF4-FFF2-40B4-BE49-F238E27FC236}">
                  <a16:creationId xmlns:a16="http://schemas.microsoft.com/office/drawing/2014/main" id="{C0156378-19BB-B62D-1323-55DF8FAE5B6B}"/>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289" name="EXCEL">
            <a:extLst>
              <a:ext uri="{FF2B5EF4-FFF2-40B4-BE49-F238E27FC236}">
                <a16:creationId xmlns:a16="http://schemas.microsoft.com/office/drawing/2014/main" id="{63194757-42A6-6DF5-42E1-53B261CCC267}"/>
              </a:ext>
            </a:extLst>
          </p:cNvPr>
          <p:cNvGrpSpPr/>
          <p:nvPr/>
        </p:nvGrpSpPr>
        <p:grpSpPr>
          <a:xfrm>
            <a:off x="26541013" y="1885505"/>
            <a:ext cx="2057103" cy="1982042"/>
            <a:chOff x="9706418" y="2036246"/>
            <a:chExt cx="2057103" cy="1982042"/>
          </a:xfrm>
        </p:grpSpPr>
        <p:sp>
          <p:nvSpPr>
            <p:cNvPr id="290" name="Rectangulo Excel">
              <a:hlinkClick r:id="rId24" action="ppaction://hlinksldjump"/>
              <a:extLst>
                <a:ext uri="{FF2B5EF4-FFF2-40B4-BE49-F238E27FC236}">
                  <a16:creationId xmlns:a16="http://schemas.microsoft.com/office/drawing/2014/main" id="{881CD525-CCF9-078A-4327-C42C480A1075}"/>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91" name="TextBox Excel">
              <a:hlinkClick r:id="rId24" action="ppaction://hlinksldjump"/>
              <a:extLst>
                <a:ext uri="{FF2B5EF4-FFF2-40B4-BE49-F238E27FC236}">
                  <a16:creationId xmlns:a16="http://schemas.microsoft.com/office/drawing/2014/main" id="{C7EEEFBB-ED7A-48F5-9F9C-399191493A07}"/>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292" name="Product image Excel">
              <a:hlinkClick r:id="rId24" action="ppaction://hlinksldjump"/>
              <a:extLst>
                <a:ext uri="{FF2B5EF4-FFF2-40B4-BE49-F238E27FC236}">
                  <a16:creationId xmlns:a16="http://schemas.microsoft.com/office/drawing/2014/main" id="{2D31F131-2812-EDC7-2807-F0E84BE204C7}"/>
                </a:ext>
              </a:extLst>
            </p:cNvPr>
            <p:cNvPicPr>
              <a:picLocks noChangeAspect="1"/>
            </p:cNvPicPr>
            <p:nvPr/>
          </p:nvPicPr>
          <p:blipFill>
            <a:blip r:embed="rId25"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293" name="COMPAS OTC">
            <a:extLst>
              <a:ext uri="{FF2B5EF4-FFF2-40B4-BE49-F238E27FC236}">
                <a16:creationId xmlns:a16="http://schemas.microsoft.com/office/drawing/2014/main" id="{9DA91CCE-29B1-0038-22F4-B58C0771D1A0}"/>
              </a:ext>
            </a:extLst>
          </p:cNvPr>
          <p:cNvGrpSpPr/>
          <p:nvPr/>
        </p:nvGrpSpPr>
        <p:grpSpPr>
          <a:xfrm>
            <a:off x="22389051" y="1885505"/>
            <a:ext cx="2042338" cy="1982042"/>
            <a:chOff x="5078285" y="2036246"/>
            <a:chExt cx="2042338" cy="1982042"/>
          </a:xfrm>
        </p:grpSpPr>
        <p:sp>
          <p:nvSpPr>
            <p:cNvPr id="294" name="Rectangulo Compas OTC">
              <a:hlinkClick r:id="rId26" action="ppaction://hlinksldjump"/>
              <a:extLst>
                <a:ext uri="{FF2B5EF4-FFF2-40B4-BE49-F238E27FC236}">
                  <a16:creationId xmlns:a16="http://schemas.microsoft.com/office/drawing/2014/main" id="{27B4753D-F21B-610F-2391-F75B19B6C02D}"/>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95" name="TextBox Compass OTC">
              <a:hlinkClick r:id="rId26" action="ppaction://hlinksldjump"/>
              <a:extLst>
                <a:ext uri="{FF2B5EF4-FFF2-40B4-BE49-F238E27FC236}">
                  <a16:creationId xmlns:a16="http://schemas.microsoft.com/office/drawing/2014/main" id="{9E28A0E3-395F-575C-52B7-586DBDD34AB1}"/>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296" name="Product image Compass OTC">
              <a:hlinkClick r:id="rId26" action="ppaction://hlinksldjump"/>
              <a:extLst>
                <a:ext uri="{FF2B5EF4-FFF2-40B4-BE49-F238E27FC236}">
                  <a16:creationId xmlns:a16="http://schemas.microsoft.com/office/drawing/2014/main" id="{33B23520-4C5E-F2F5-70A4-8CFF58B11E08}"/>
                </a:ext>
              </a:extLst>
            </p:cNvPr>
            <p:cNvPicPr>
              <a:picLocks noChangeAspect="1"/>
            </p:cNvPicPr>
            <p:nvPr/>
          </p:nvPicPr>
          <p:blipFill rotWithShape="1">
            <a:blip r:embed="rId27"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297" name="COMPASS FMT">
            <a:extLst>
              <a:ext uri="{FF2B5EF4-FFF2-40B4-BE49-F238E27FC236}">
                <a16:creationId xmlns:a16="http://schemas.microsoft.com/office/drawing/2014/main" id="{24CE4708-13BC-B296-B734-73548AD88B21}"/>
              </a:ext>
            </a:extLst>
          </p:cNvPr>
          <p:cNvGrpSpPr/>
          <p:nvPr/>
        </p:nvGrpSpPr>
        <p:grpSpPr>
          <a:xfrm>
            <a:off x="18200403" y="1885505"/>
            <a:ext cx="2042338" cy="1982042"/>
            <a:chOff x="2774521" y="2046333"/>
            <a:chExt cx="2042338" cy="1982042"/>
          </a:xfrm>
        </p:grpSpPr>
        <p:grpSp>
          <p:nvGrpSpPr>
            <p:cNvPr id="298" name="Group 297">
              <a:extLst>
                <a:ext uri="{FF2B5EF4-FFF2-40B4-BE49-F238E27FC236}">
                  <a16:creationId xmlns:a16="http://schemas.microsoft.com/office/drawing/2014/main" id="{04291FA4-D534-391B-658E-9B1F6AA23D07}"/>
                </a:ext>
              </a:extLst>
            </p:cNvPr>
            <p:cNvGrpSpPr/>
            <p:nvPr/>
          </p:nvGrpSpPr>
          <p:grpSpPr>
            <a:xfrm>
              <a:off x="2774521" y="2046333"/>
              <a:ext cx="2042338" cy="1982042"/>
              <a:chOff x="2774521" y="2046333"/>
              <a:chExt cx="2042338" cy="1982042"/>
            </a:xfrm>
          </p:grpSpPr>
          <p:sp>
            <p:nvSpPr>
              <p:cNvPr id="300" name="Rectangulo Horizon">
                <a:hlinkClick r:id="rId28" action="ppaction://hlinksldjump"/>
                <a:extLst>
                  <a:ext uri="{FF2B5EF4-FFF2-40B4-BE49-F238E27FC236}">
                    <a16:creationId xmlns:a16="http://schemas.microsoft.com/office/drawing/2014/main" id="{DF881B74-9896-DAE1-BA90-7B91DC9460CC}"/>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301" name="TextBox Compass FMT">
                <a:hlinkClick r:id="rId28" action="ppaction://hlinksldjump"/>
                <a:extLst>
                  <a:ext uri="{FF2B5EF4-FFF2-40B4-BE49-F238E27FC236}">
                    <a16:creationId xmlns:a16="http://schemas.microsoft.com/office/drawing/2014/main" id="{5E2F7E39-31CC-A1F3-EFDB-04AFB88F4716}"/>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299" name="Picture 298">
              <a:hlinkClick r:id="rId28" action="ppaction://hlinksldjump"/>
              <a:extLst>
                <a:ext uri="{FF2B5EF4-FFF2-40B4-BE49-F238E27FC236}">
                  <a16:creationId xmlns:a16="http://schemas.microsoft.com/office/drawing/2014/main" id="{557ED162-80EA-073E-435C-DAE4B818C139}"/>
                </a:ext>
              </a:extLst>
            </p:cNvPr>
            <p:cNvPicPr>
              <a:picLocks noChangeAspect="1"/>
            </p:cNvPicPr>
            <p:nvPr/>
          </p:nvPicPr>
          <p:blipFill rotWithShape="1">
            <a:blip r:embed="rId29"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302" name="HORIZON">
            <a:extLst>
              <a:ext uri="{FF2B5EF4-FFF2-40B4-BE49-F238E27FC236}">
                <a16:creationId xmlns:a16="http://schemas.microsoft.com/office/drawing/2014/main" id="{F9C80F20-5590-44D5-2537-E57760E0052A}"/>
              </a:ext>
            </a:extLst>
          </p:cNvPr>
          <p:cNvGrpSpPr/>
          <p:nvPr/>
        </p:nvGrpSpPr>
        <p:grpSpPr>
          <a:xfrm>
            <a:off x="14110573" y="1885505"/>
            <a:ext cx="2062983" cy="1982042"/>
            <a:chOff x="443243" y="2046333"/>
            <a:chExt cx="2062983" cy="1982042"/>
          </a:xfrm>
        </p:grpSpPr>
        <p:sp>
          <p:nvSpPr>
            <p:cNvPr id="303" name="Rectangulo Horizon">
              <a:hlinkClick r:id="rId30" action="ppaction://hlinksldjump"/>
              <a:extLst>
                <a:ext uri="{FF2B5EF4-FFF2-40B4-BE49-F238E27FC236}">
                  <a16:creationId xmlns:a16="http://schemas.microsoft.com/office/drawing/2014/main" id="{BCED9300-1E59-C2A9-2285-433B73A5E895}"/>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304" name="TextBox Horizon">
              <a:hlinkClick r:id="rId30" action="ppaction://hlinksldjump"/>
              <a:extLst>
                <a:ext uri="{FF2B5EF4-FFF2-40B4-BE49-F238E27FC236}">
                  <a16:creationId xmlns:a16="http://schemas.microsoft.com/office/drawing/2014/main" id="{D3835F9D-C591-D373-7626-FAE0F3856968}"/>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305" name="Product image Horizon">
              <a:hlinkClick r:id="rId30" action="ppaction://hlinksldjump"/>
              <a:extLst>
                <a:ext uri="{FF2B5EF4-FFF2-40B4-BE49-F238E27FC236}">
                  <a16:creationId xmlns:a16="http://schemas.microsoft.com/office/drawing/2014/main" id="{6A1F49B0-F13D-7086-939D-A689C8009E52}"/>
                </a:ext>
              </a:extLst>
            </p:cNvPr>
            <p:cNvPicPr>
              <a:picLocks noChangeAspect="1"/>
            </p:cNvPicPr>
            <p:nvPr/>
          </p:nvPicPr>
          <p:blipFill rotWithShape="1">
            <a:blip r:embed="rId31"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grpSp>
        <p:nvGrpSpPr>
          <p:cNvPr id="306" name="Tech Specs Height">
            <a:extLst>
              <a:ext uri="{FF2B5EF4-FFF2-40B4-BE49-F238E27FC236}">
                <a16:creationId xmlns:a16="http://schemas.microsoft.com/office/drawing/2014/main" id="{48F784F3-76F6-DD2F-9353-69D95BE81A6D}"/>
              </a:ext>
            </a:extLst>
          </p:cNvPr>
          <p:cNvGrpSpPr/>
          <p:nvPr/>
        </p:nvGrpSpPr>
        <p:grpSpPr>
          <a:xfrm>
            <a:off x="-5313684" y="2332673"/>
            <a:ext cx="3897673" cy="338554"/>
            <a:chOff x="-20593" y="2332673"/>
            <a:chExt cx="3897673" cy="338554"/>
          </a:xfrm>
        </p:grpSpPr>
        <p:sp>
          <p:nvSpPr>
            <p:cNvPr id="307" name="TextBox 306">
              <a:hlinkClick r:id="rId32" action="ppaction://hlinksldjump"/>
              <a:extLst>
                <a:ext uri="{FF2B5EF4-FFF2-40B4-BE49-F238E27FC236}">
                  <a16:creationId xmlns:a16="http://schemas.microsoft.com/office/drawing/2014/main" id="{E5864700-B621-9DAC-A009-0B932CECDBED}"/>
                </a:ext>
              </a:extLst>
            </p:cNvPr>
            <p:cNvSpPr txBox="1"/>
            <p:nvPr/>
          </p:nvSpPr>
          <p:spPr>
            <a:xfrm>
              <a:off x="2105234" y="2332673"/>
              <a:ext cx="1771846"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Altura</a:t>
              </a:r>
            </a:p>
          </p:txBody>
        </p:sp>
        <p:sp>
          <p:nvSpPr>
            <p:cNvPr id="308" name="TextBox 307">
              <a:extLst>
                <a:ext uri="{FF2B5EF4-FFF2-40B4-BE49-F238E27FC236}">
                  <a16:creationId xmlns:a16="http://schemas.microsoft.com/office/drawing/2014/main" id="{A45031CB-A2C2-E466-A4D5-DB66113CE337}"/>
                </a:ext>
              </a:extLst>
            </p:cNvPr>
            <p:cNvSpPr txBox="1"/>
            <p:nvPr/>
          </p:nvSpPr>
          <p:spPr>
            <a:xfrm>
              <a:off x="-20593" y="2332673"/>
              <a:ext cx="2088262"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54.72 - 81.00 in</a:t>
              </a:r>
            </a:p>
          </p:txBody>
        </p:sp>
      </p:grpSp>
      <p:grpSp>
        <p:nvGrpSpPr>
          <p:cNvPr id="309" name="Tech Specs Arm">
            <a:extLst>
              <a:ext uri="{FF2B5EF4-FFF2-40B4-BE49-F238E27FC236}">
                <a16:creationId xmlns:a16="http://schemas.microsoft.com/office/drawing/2014/main" id="{6BCF746A-BC36-D5FD-DC83-23B70EDD2A58}"/>
              </a:ext>
            </a:extLst>
          </p:cNvPr>
          <p:cNvGrpSpPr/>
          <p:nvPr/>
        </p:nvGrpSpPr>
        <p:grpSpPr>
          <a:xfrm>
            <a:off x="-5608319" y="2786640"/>
            <a:ext cx="4213513" cy="338554"/>
            <a:chOff x="-20593" y="2786640"/>
            <a:chExt cx="4213513" cy="338554"/>
          </a:xfrm>
        </p:grpSpPr>
        <p:sp>
          <p:nvSpPr>
            <p:cNvPr id="310" name="TextBox 309">
              <a:hlinkClick r:id="rId33" action="ppaction://hlinksldjump"/>
              <a:extLst>
                <a:ext uri="{FF2B5EF4-FFF2-40B4-BE49-F238E27FC236}">
                  <a16:creationId xmlns:a16="http://schemas.microsoft.com/office/drawing/2014/main" id="{EC12A752-AEF4-6B5F-5062-560E83866CFC}"/>
                </a:ext>
              </a:extLst>
            </p:cNvPr>
            <p:cNvSpPr txBox="1"/>
            <p:nvPr/>
          </p:nvSpPr>
          <p:spPr>
            <a:xfrm>
              <a:off x="2105234" y="2786640"/>
              <a:ext cx="2087686"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Extensión del brazo</a:t>
              </a:r>
            </a:p>
          </p:txBody>
        </p:sp>
        <p:sp>
          <p:nvSpPr>
            <p:cNvPr id="311" name="TextBox 310">
              <a:extLst>
                <a:ext uri="{FF2B5EF4-FFF2-40B4-BE49-F238E27FC236}">
                  <a16:creationId xmlns:a16="http://schemas.microsoft.com/office/drawing/2014/main" id="{362B127F-5669-41ED-4FEB-97E222A606C7}"/>
                </a:ext>
              </a:extLst>
            </p:cNvPr>
            <p:cNvSpPr txBox="1"/>
            <p:nvPr/>
          </p:nvSpPr>
          <p:spPr>
            <a:xfrm>
              <a:off x="-20593" y="2786640"/>
              <a:ext cx="2088261"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52.8 in</a:t>
              </a:r>
            </a:p>
          </p:txBody>
        </p:sp>
      </p:grpSp>
      <p:sp>
        <p:nvSpPr>
          <p:cNvPr id="312" name="Subtitle Tech Specs">
            <a:extLst>
              <a:ext uri="{FF2B5EF4-FFF2-40B4-BE49-F238E27FC236}">
                <a16:creationId xmlns:a16="http://schemas.microsoft.com/office/drawing/2014/main" id="{992B704A-7AFA-C254-7FFE-5B1FAFCECAB2}"/>
              </a:ext>
            </a:extLst>
          </p:cNvPr>
          <p:cNvSpPr txBox="1"/>
          <p:nvPr/>
        </p:nvSpPr>
        <p:spPr>
          <a:xfrm>
            <a:off x="-3204446" y="1841615"/>
            <a:ext cx="2633726" cy="307777"/>
          </a:xfrm>
          <a:prstGeom prst="rect">
            <a:avLst/>
          </a:prstGeom>
          <a:noFill/>
        </p:spPr>
        <p:txBody>
          <a:bodyPr wrap="square" rtlCol="0">
            <a:spAutoFit/>
          </a:bodyPr>
          <a:lstStyle/>
          <a:p>
            <a:r>
              <a:rPr lang="es-MX" sz="1400" dirty="0">
                <a:solidFill>
                  <a:srgbClr val="F47F26"/>
                </a:solidFill>
                <a:latin typeface="FRUTIGER LT 45 LIGHT" panose="02000503000000000000" pitchFamily="2" charset="0"/>
              </a:rPr>
              <a:t>Especificaciones Técnicas</a:t>
            </a:r>
          </a:p>
        </p:txBody>
      </p:sp>
      <p:sp>
        <p:nvSpPr>
          <p:cNvPr id="328" name="Subtitler Features">
            <a:extLst>
              <a:ext uri="{FF2B5EF4-FFF2-40B4-BE49-F238E27FC236}">
                <a16:creationId xmlns:a16="http://schemas.microsoft.com/office/drawing/2014/main" id="{054DED7B-0D1E-CED9-2D05-A7405F4A2EDD}"/>
              </a:ext>
            </a:extLst>
          </p:cNvPr>
          <p:cNvSpPr txBox="1"/>
          <p:nvPr/>
        </p:nvSpPr>
        <p:spPr>
          <a:xfrm>
            <a:off x="13639914" y="942823"/>
            <a:ext cx="2230572" cy="400110"/>
          </a:xfrm>
          <a:prstGeom prst="rect">
            <a:avLst/>
          </a:prstGeom>
          <a:noFill/>
        </p:spPr>
        <p:txBody>
          <a:bodyPr wrap="square" rtlCol="0">
            <a:spAutoFit/>
          </a:bodyPr>
          <a:lstStyle/>
          <a:p>
            <a:pPr algn="r"/>
            <a:r>
              <a:rPr lang="es-MX" sz="2000" dirty="0">
                <a:solidFill>
                  <a:srgbClr val="F47F26"/>
                </a:solidFill>
                <a:latin typeface="FRUTIGER LT 45 LIGHT" panose="02000503000000000000" pitchFamily="2" charset="0"/>
              </a:rPr>
              <a:t>Características</a:t>
            </a:r>
          </a:p>
        </p:txBody>
      </p:sp>
      <p:sp>
        <p:nvSpPr>
          <p:cNvPr id="329" name="Subtitle Benefits">
            <a:extLst>
              <a:ext uri="{FF2B5EF4-FFF2-40B4-BE49-F238E27FC236}">
                <a16:creationId xmlns:a16="http://schemas.microsoft.com/office/drawing/2014/main" id="{29BAC523-96A6-65BC-5BFC-798B3E6BC5FD}"/>
              </a:ext>
            </a:extLst>
          </p:cNvPr>
          <p:cNvSpPr txBox="1"/>
          <p:nvPr/>
        </p:nvSpPr>
        <p:spPr>
          <a:xfrm>
            <a:off x="-3878210" y="1488026"/>
            <a:ext cx="2716832" cy="400110"/>
          </a:xfrm>
          <a:prstGeom prst="rect">
            <a:avLst/>
          </a:prstGeom>
          <a:noFill/>
        </p:spPr>
        <p:txBody>
          <a:bodyPr wrap="square" rtlCol="0">
            <a:spAutoFit/>
          </a:bodyPr>
          <a:lstStyle/>
          <a:p>
            <a:pPr algn="ctr"/>
            <a:r>
              <a:rPr lang="es-MX" sz="2000">
                <a:solidFill>
                  <a:srgbClr val="F68025"/>
                </a:solidFill>
                <a:latin typeface="FRUTIGER LT 45 LIGHT" panose="02000503000000000000" pitchFamily="2" charset="0"/>
              </a:rPr>
              <a:t>Beneficios</a:t>
            </a:r>
          </a:p>
        </p:txBody>
      </p:sp>
      <p:sp>
        <p:nvSpPr>
          <p:cNvPr id="331" name="Subtitle Fun Fact">
            <a:extLst>
              <a:ext uri="{FF2B5EF4-FFF2-40B4-BE49-F238E27FC236}">
                <a16:creationId xmlns:a16="http://schemas.microsoft.com/office/drawing/2014/main" id="{44F65C5D-2499-FF13-4917-E22B012711B7}"/>
              </a:ext>
            </a:extLst>
          </p:cNvPr>
          <p:cNvSpPr txBox="1"/>
          <p:nvPr/>
        </p:nvSpPr>
        <p:spPr>
          <a:xfrm>
            <a:off x="-4450204" y="974752"/>
            <a:ext cx="3247793" cy="523220"/>
          </a:xfrm>
          <a:prstGeom prst="rect">
            <a:avLst/>
          </a:prstGeom>
          <a:noFill/>
        </p:spPr>
        <p:txBody>
          <a:bodyPr wrap="square" rtlCol="0">
            <a:spAutoFit/>
          </a:bodyPr>
          <a:lstStyle/>
          <a:p>
            <a:pPr algn="r"/>
            <a:r>
              <a:rPr lang="en-US" sz="2800" dirty="0">
                <a:latin typeface="FRUTIGER LT 45 LIGHT" panose="02000503000000000000" pitchFamily="2" charset="0"/>
              </a:rPr>
              <a:t>Dato Curioso</a:t>
            </a:r>
          </a:p>
        </p:txBody>
      </p:sp>
      <p:sp>
        <p:nvSpPr>
          <p:cNvPr id="332" name="Subtitle Detector Compatibility">
            <a:extLst>
              <a:ext uri="{FF2B5EF4-FFF2-40B4-BE49-F238E27FC236}">
                <a16:creationId xmlns:a16="http://schemas.microsoft.com/office/drawing/2014/main" id="{FEE14BB1-FEDD-635B-6769-14FD66C55692}"/>
              </a:ext>
            </a:extLst>
          </p:cNvPr>
          <p:cNvSpPr txBox="1"/>
          <p:nvPr/>
        </p:nvSpPr>
        <p:spPr>
          <a:xfrm>
            <a:off x="14131697" y="293024"/>
            <a:ext cx="4772896"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Compatibilidad de Detectores</a:t>
            </a:r>
          </a:p>
        </p:txBody>
      </p:sp>
      <p:sp>
        <p:nvSpPr>
          <p:cNvPr id="333" name="Features 1">
            <a:hlinkClick r:id="rId34" action="ppaction://hlinksldjump"/>
            <a:extLst>
              <a:ext uri="{FF2B5EF4-FFF2-40B4-BE49-F238E27FC236}">
                <a16:creationId xmlns:a16="http://schemas.microsoft.com/office/drawing/2014/main" id="{2B50FC34-FD15-5979-17DF-EC9BCA7332A1}"/>
              </a:ext>
            </a:extLst>
          </p:cNvPr>
          <p:cNvSpPr txBox="1"/>
          <p:nvPr/>
        </p:nvSpPr>
        <p:spPr>
          <a:xfrm>
            <a:off x="14399801" y="2252793"/>
            <a:ext cx="3594988" cy="369332"/>
          </a:xfrm>
          <a:prstGeom prst="rect">
            <a:avLst/>
          </a:prstGeom>
          <a:solidFill>
            <a:srgbClr val="F47F26"/>
          </a:solidFill>
          <a:ln>
            <a:noFill/>
          </a:ln>
        </p:spPr>
        <p:txBody>
          <a:bodyPr wrap="square" rtlCol="0">
            <a:spAutoFit/>
          </a:bodyPr>
          <a:lstStyle/>
          <a:p>
            <a:r>
              <a:rPr lang="es-ES" sz="1800" dirty="0">
                <a:solidFill>
                  <a:schemeClr val="bg1"/>
                </a:solidFill>
                <a:latin typeface="FRUTIGER LT 45 LIGHT" panose="02000503000000000000" pitchFamily="2" charset="0"/>
              </a:rPr>
              <a:t>Manejo desde el Cabezal del Tubo</a:t>
            </a:r>
            <a:endParaRPr lang="en-MX" sz="1800" dirty="0">
              <a:solidFill>
                <a:schemeClr val="bg1"/>
              </a:solidFill>
              <a:latin typeface="FRUTIGER LT 45 LIGHT" panose="02000503000000000000" pitchFamily="2" charset="0"/>
            </a:endParaRPr>
          </a:p>
        </p:txBody>
      </p:sp>
      <p:sp>
        <p:nvSpPr>
          <p:cNvPr id="334" name="Feature 2">
            <a:hlinkClick r:id="rId35" action="ppaction://hlinksldjump"/>
            <a:extLst>
              <a:ext uri="{FF2B5EF4-FFF2-40B4-BE49-F238E27FC236}">
                <a16:creationId xmlns:a16="http://schemas.microsoft.com/office/drawing/2014/main" id="{1841B991-B8F7-2D67-B733-2FB5F6CB8467}"/>
              </a:ext>
            </a:extLst>
          </p:cNvPr>
          <p:cNvSpPr txBox="1"/>
          <p:nvPr/>
        </p:nvSpPr>
        <p:spPr>
          <a:xfrm>
            <a:off x="14399801" y="2668984"/>
            <a:ext cx="3594988"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Flujo de Trabajo</a:t>
            </a:r>
            <a:endParaRPr lang="en-MX">
              <a:solidFill>
                <a:schemeClr val="bg1"/>
              </a:solidFill>
              <a:latin typeface="FRUTIGER LT 45 LIGHT" panose="02000503000000000000" pitchFamily="2" charset="0"/>
            </a:endParaRPr>
          </a:p>
        </p:txBody>
      </p:sp>
      <p:sp>
        <p:nvSpPr>
          <p:cNvPr id="335" name="Feature 3">
            <a:hlinkClick r:id="rId36" action="ppaction://hlinksldjump"/>
            <a:extLst>
              <a:ext uri="{FF2B5EF4-FFF2-40B4-BE49-F238E27FC236}">
                <a16:creationId xmlns:a16="http://schemas.microsoft.com/office/drawing/2014/main" id="{226A4728-749D-BBCF-5D8D-C9BFB19F89A9}"/>
              </a:ext>
            </a:extLst>
          </p:cNvPr>
          <p:cNvSpPr txBox="1"/>
          <p:nvPr/>
        </p:nvSpPr>
        <p:spPr>
          <a:xfrm>
            <a:off x="14399801" y="3338093"/>
            <a:ext cx="3594988" cy="369332"/>
          </a:xfrm>
          <a:prstGeom prst="rect">
            <a:avLst/>
          </a:prstGeom>
          <a:solidFill>
            <a:srgbClr val="F47F26"/>
          </a:solidFill>
          <a:ln>
            <a:noFill/>
          </a:ln>
        </p:spPr>
        <p:txBody>
          <a:bodyPr wrap="square" rtlCol="0">
            <a:spAutoFit/>
          </a:bodyPr>
          <a:lstStyle/>
          <a:p>
            <a:r>
              <a:rPr lang="es-ES">
                <a:solidFill>
                  <a:schemeClr val="bg1"/>
                </a:solidFill>
                <a:latin typeface="FRUTIGER LT 45 LIGHT" panose="02000503000000000000" pitchFamily="2" charset="0"/>
              </a:rPr>
              <a:t>DRX-</a:t>
            </a:r>
            <a:r>
              <a:rPr lang="es-ES" err="1">
                <a:solidFill>
                  <a:schemeClr val="bg1"/>
                </a:solidFill>
                <a:latin typeface="FRUTIGER LT 45 LIGHT" panose="02000503000000000000" pitchFamily="2" charset="0"/>
              </a:rPr>
              <a:t>Revolution</a:t>
            </a:r>
            <a:r>
              <a:rPr lang="es-ES">
                <a:solidFill>
                  <a:schemeClr val="bg1"/>
                </a:solidFill>
                <a:latin typeface="FRUTIGER LT 45 LIGHT" panose="02000503000000000000" pitchFamily="2" charset="0"/>
              </a:rPr>
              <a:t> con DRX-LC</a:t>
            </a:r>
            <a:endParaRPr lang="en-MX">
              <a:solidFill>
                <a:schemeClr val="bg1"/>
              </a:solidFill>
              <a:latin typeface="FRUTIGER LT 45 LIGHT" panose="02000503000000000000" pitchFamily="2" charset="0"/>
            </a:endParaRPr>
          </a:p>
        </p:txBody>
      </p:sp>
      <p:sp>
        <p:nvSpPr>
          <p:cNvPr id="336" name="Feature 4">
            <a:hlinkClick r:id="rId37" action="ppaction://hlinksldjump"/>
            <a:extLst>
              <a:ext uri="{FF2B5EF4-FFF2-40B4-BE49-F238E27FC236}">
                <a16:creationId xmlns:a16="http://schemas.microsoft.com/office/drawing/2014/main" id="{53C7BD68-DB31-7456-4697-DD23220B2DF0}"/>
              </a:ext>
            </a:extLst>
          </p:cNvPr>
          <p:cNvSpPr txBox="1"/>
          <p:nvPr/>
        </p:nvSpPr>
        <p:spPr>
          <a:xfrm>
            <a:off x="14399801" y="4026969"/>
            <a:ext cx="3594988" cy="369332"/>
          </a:xfrm>
          <a:prstGeom prst="rect">
            <a:avLst/>
          </a:prstGeom>
          <a:solidFill>
            <a:srgbClr val="F8A633"/>
          </a:solidFill>
          <a:ln>
            <a:noFill/>
          </a:ln>
        </p:spPr>
        <p:txBody>
          <a:bodyPr wrap="square" rtlCol="0">
            <a:spAutoFit/>
          </a:bodyPr>
          <a:lstStyle/>
          <a:p>
            <a:r>
              <a:rPr lang="es-ES">
                <a:solidFill>
                  <a:schemeClr val="bg1"/>
                </a:solidFill>
                <a:latin typeface="FRUTIGER LT 45 LIGHT" panose="02000503000000000000" pitchFamily="2" charset="0"/>
              </a:rPr>
              <a:t>EVP Plus</a:t>
            </a:r>
            <a:endParaRPr lang="en-MX">
              <a:solidFill>
                <a:schemeClr val="bg1"/>
              </a:solidFill>
              <a:latin typeface="FRUTIGER LT 45 LIGHT" panose="02000503000000000000" pitchFamily="2" charset="0"/>
            </a:endParaRPr>
          </a:p>
        </p:txBody>
      </p:sp>
      <p:sp>
        <p:nvSpPr>
          <p:cNvPr id="337" name="Feature 5">
            <a:hlinkClick r:id="rId38" action="ppaction://hlinksldjump"/>
            <a:extLst>
              <a:ext uri="{FF2B5EF4-FFF2-40B4-BE49-F238E27FC236}">
                <a16:creationId xmlns:a16="http://schemas.microsoft.com/office/drawing/2014/main" id="{CA515989-2DDE-5A82-3A0B-E8A3BE349A20}"/>
              </a:ext>
            </a:extLst>
          </p:cNvPr>
          <p:cNvSpPr txBox="1"/>
          <p:nvPr/>
        </p:nvSpPr>
        <p:spPr>
          <a:xfrm>
            <a:off x="14399801" y="4443160"/>
            <a:ext cx="3594988"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Bone</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Suppression</a:t>
            </a:r>
            <a:endParaRPr lang="en-MX">
              <a:solidFill>
                <a:schemeClr val="bg1"/>
              </a:solidFill>
              <a:latin typeface="FRUTIGER LT 45 LIGHT" panose="02000503000000000000" pitchFamily="2" charset="0"/>
            </a:endParaRPr>
          </a:p>
        </p:txBody>
      </p:sp>
      <p:sp>
        <p:nvSpPr>
          <p:cNvPr id="338" name="Feature 6">
            <a:hlinkClick r:id="rId39" action="ppaction://hlinksldjump"/>
            <a:extLst>
              <a:ext uri="{FF2B5EF4-FFF2-40B4-BE49-F238E27FC236}">
                <a16:creationId xmlns:a16="http://schemas.microsoft.com/office/drawing/2014/main" id="{7C0AF7D3-E4D5-D23E-0AE6-189C780F17CB}"/>
              </a:ext>
            </a:extLst>
          </p:cNvPr>
          <p:cNvSpPr txBox="1"/>
          <p:nvPr/>
        </p:nvSpPr>
        <p:spPr>
          <a:xfrm>
            <a:off x="14399801" y="4859351"/>
            <a:ext cx="3594988"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Tube</a:t>
            </a:r>
            <a:r>
              <a:rPr lang="es-ES">
                <a:solidFill>
                  <a:schemeClr val="bg1"/>
                </a:solidFill>
                <a:latin typeface="FRUTIGER LT 45 LIGHT" panose="02000503000000000000" pitchFamily="2" charset="0"/>
              </a:rPr>
              <a:t> and Line </a:t>
            </a:r>
            <a:r>
              <a:rPr lang="es-ES" err="1">
                <a:solidFill>
                  <a:schemeClr val="bg1"/>
                </a:solidFill>
                <a:latin typeface="FRUTIGER LT 45 LIGHT" panose="02000503000000000000" pitchFamily="2" charset="0"/>
              </a:rPr>
              <a:t>Enhancement</a:t>
            </a:r>
            <a:endParaRPr lang="en-MX">
              <a:solidFill>
                <a:schemeClr val="bg1"/>
              </a:solidFill>
              <a:latin typeface="FRUTIGER LT 45 LIGHT" panose="02000503000000000000" pitchFamily="2" charset="0"/>
            </a:endParaRPr>
          </a:p>
        </p:txBody>
      </p:sp>
      <p:sp>
        <p:nvSpPr>
          <p:cNvPr id="339" name="Feature 7">
            <a:hlinkClick r:id="rId40" action="ppaction://hlinksldjump"/>
            <a:extLst>
              <a:ext uri="{FF2B5EF4-FFF2-40B4-BE49-F238E27FC236}">
                <a16:creationId xmlns:a16="http://schemas.microsoft.com/office/drawing/2014/main" id="{EF631237-C7E4-620B-B261-231BCF9E600A}"/>
              </a:ext>
            </a:extLst>
          </p:cNvPr>
          <p:cNvSpPr txBox="1"/>
          <p:nvPr/>
        </p:nvSpPr>
        <p:spPr>
          <a:xfrm>
            <a:off x="14399801" y="5275542"/>
            <a:ext cx="3594988"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Pneumothorax</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Visualization</a:t>
            </a:r>
            <a:endParaRPr lang="en-MX">
              <a:solidFill>
                <a:schemeClr val="bg1"/>
              </a:solidFill>
              <a:latin typeface="FRUTIGER LT 45 LIGHT" panose="02000503000000000000" pitchFamily="2" charset="0"/>
            </a:endParaRPr>
          </a:p>
        </p:txBody>
      </p:sp>
      <p:sp>
        <p:nvSpPr>
          <p:cNvPr id="340" name="Feature 8">
            <a:hlinkClick r:id="rId39" action="ppaction://hlinksldjump"/>
            <a:extLst>
              <a:ext uri="{FF2B5EF4-FFF2-40B4-BE49-F238E27FC236}">
                <a16:creationId xmlns:a16="http://schemas.microsoft.com/office/drawing/2014/main" id="{86A9A5D6-CDA7-95A8-2CC9-AD3FC19EADEA}"/>
              </a:ext>
            </a:extLst>
          </p:cNvPr>
          <p:cNvSpPr txBox="1"/>
          <p:nvPr/>
        </p:nvSpPr>
        <p:spPr>
          <a:xfrm>
            <a:off x="14399801" y="5691733"/>
            <a:ext cx="3594988"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SmartGrid</a:t>
            </a:r>
            <a:endParaRPr lang="en-MX">
              <a:solidFill>
                <a:schemeClr val="bg1"/>
              </a:solidFill>
              <a:latin typeface="FRUTIGER LT 45 LIGHT" panose="02000503000000000000" pitchFamily="2" charset="0"/>
            </a:endParaRPr>
          </a:p>
        </p:txBody>
      </p:sp>
      <p:sp>
        <p:nvSpPr>
          <p:cNvPr id="341" name="TextBox 340">
            <a:extLst>
              <a:ext uri="{FF2B5EF4-FFF2-40B4-BE49-F238E27FC236}">
                <a16:creationId xmlns:a16="http://schemas.microsoft.com/office/drawing/2014/main" id="{11EA8C5E-10DE-CEC6-5EB6-F428DDAD27A9}"/>
              </a:ext>
            </a:extLst>
          </p:cNvPr>
          <p:cNvSpPr txBox="1"/>
          <p:nvPr/>
        </p:nvSpPr>
        <p:spPr>
          <a:xfrm>
            <a:off x="14399800" y="3766904"/>
            <a:ext cx="1494338" cy="276999"/>
          </a:xfrm>
          <a:prstGeom prst="rect">
            <a:avLst/>
          </a:prstGeom>
          <a:noFill/>
        </p:spPr>
        <p:txBody>
          <a:bodyPr wrap="square" rtlCol="0">
            <a:spAutoFit/>
          </a:bodyPr>
          <a:lstStyle/>
          <a:p>
            <a:r>
              <a:rPr lang="en-MX" sz="1200" b="1" dirty="0">
                <a:latin typeface="FRUTIGER LT 45 LIGHT" panose="02000503000000000000" pitchFamily="2" charset="0"/>
              </a:rPr>
              <a:t>Software</a:t>
            </a:r>
          </a:p>
        </p:txBody>
      </p:sp>
      <p:sp>
        <p:nvSpPr>
          <p:cNvPr id="342" name="TextBox 341">
            <a:extLst>
              <a:ext uri="{FF2B5EF4-FFF2-40B4-BE49-F238E27FC236}">
                <a16:creationId xmlns:a16="http://schemas.microsoft.com/office/drawing/2014/main" id="{C7CE958E-F9C8-02C9-A0C6-2E078DAE2CBD}"/>
              </a:ext>
            </a:extLst>
          </p:cNvPr>
          <p:cNvSpPr txBox="1"/>
          <p:nvPr/>
        </p:nvSpPr>
        <p:spPr>
          <a:xfrm>
            <a:off x="14426459" y="3078028"/>
            <a:ext cx="3162753" cy="276999"/>
          </a:xfrm>
          <a:prstGeom prst="rect">
            <a:avLst/>
          </a:prstGeom>
          <a:noFill/>
        </p:spPr>
        <p:txBody>
          <a:bodyPr wrap="square" rtlCol="0">
            <a:spAutoFit/>
          </a:bodyPr>
          <a:lstStyle/>
          <a:p>
            <a:r>
              <a:rPr lang="es-MX" sz="1200" b="1" dirty="0">
                <a:latin typeface="FRUTIGER LT 45 LIGHT" panose="02000503000000000000" pitchFamily="2" charset="0"/>
              </a:rPr>
              <a:t>Ve el DRX-Revolution en acción</a:t>
            </a:r>
            <a:endParaRPr lang="en-MX" sz="1200" b="1" dirty="0">
              <a:latin typeface="FRUTIGER LT 45 LIGHT" panose="02000503000000000000" pitchFamily="2" charset="0"/>
            </a:endParaRPr>
          </a:p>
        </p:txBody>
      </p:sp>
      <p:sp>
        <p:nvSpPr>
          <p:cNvPr id="343" name="Feature 8">
            <a:hlinkClick r:id="rId41" action="ppaction://hlinksldjump"/>
            <a:extLst>
              <a:ext uri="{FF2B5EF4-FFF2-40B4-BE49-F238E27FC236}">
                <a16:creationId xmlns:a16="http://schemas.microsoft.com/office/drawing/2014/main" id="{08953AD3-6693-F278-4531-6EE34B88043B}"/>
              </a:ext>
            </a:extLst>
          </p:cNvPr>
          <p:cNvSpPr txBox="1"/>
          <p:nvPr/>
        </p:nvSpPr>
        <p:spPr>
          <a:xfrm>
            <a:off x="14399801" y="6107924"/>
            <a:ext cx="3594988" cy="369332"/>
          </a:xfrm>
          <a:prstGeom prst="rect">
            <a:avLst/>
          </a:prstGeom>
          <a:solidFill>
            <a:srgbClr val="F8A633"/>
          </a:solidFill>
          <a:ln>
            <a:noFill/>
          </a:ln>
        </p:spPr>
        <p:txBody>
          <a:bodyPr wrap="square" rtlCol="0">
            <a:spAutoFit/>
          </a:bodyPr>
          <a:lstStyle/>
          <a:p>
            <a:r>
              <a:rPr lang="en-US">
                <a:solidFill>
                  <a:schemeClr val="bg1"/>
                </a:solidFill>
                <a:latin typeface="FRUTIGER LT 45 LIGHT" panose="02000503000000000000" pitchFamily="2" charset="0"/>
              </a:rPr>
              <a:t>Smart Noise Cancellation</a:t>
            </a:r>
          </a:p>
        </p:txBody>
      </p:sp>
      <p:sp>
        <p:nvSpPr>
          <p:cNvPr id="344" name="Features 1">
            <a:hlinkClick r:id="rId42" action="ppaction://hlinksldjump"/>
            <a:extLst>
              <a:ext uri="{FF2B5EF4-FFF2-40B4-BE49-F238E27FC236}">
                <a16:creationId xmlns:a16="http://schemas.microsoft.com/office/drawing/2014/main" id="{8B4B4180-113D-CDE9-5D5A-6594475776C1}"/>
              </a:ext>
            </a:extLst>
          </p:cNvPr>
          <p:cNvSpPr txBox="1"/>
          <p:nvPr/>
        </p:nvSpPr>
        <p:spPr>
          <a:xfrm>
            <a:off x="14399800" y="1839408"/>
            <a:ext cx="3594988" cy="369332"/>
          </a:xfrm>
          <a:prstGeom prst="rect">
            <a:avLst/>
          </a:prstGeom>
          <a:solidFill>
            <a:schemeClr val="accent2">
              <a:lumMod val="75000"/>
            </a:schemeClr>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Mejoras</a:t>
            </a:r>
            <a:endPar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grpSp>
        <p:nvGrpSpPr>
          <p:cNvPr id="345" name="Group 344">
            <a:extLst>
              <a:ext uri="{FF2B5EF4-FFF2-40B4-BE49-F238E27FC236}">
                <a16:creationId xmlns:a16="http://schemas.microsoft.com/office/drawing/2014/main" id="{A9F9AE0B-E759-C974-1AAB-C46803EE5FF0}"/>
              </a:ext>
            </a:extLst>
          </p:cNvPr>
          <p:cNvGrpSpPr/>
          <p:nvPr/>
        </p:nvGrpSpPr>
        <p:grpSpPr>
          <a:xfrm>
            <a:off x="13973603" y="1474390"/>
            <a:ext cx="585417" cy="527890"/>
            <a:chOff x="8252135" y="1474390"/>
            <a:chExt cx="585417" cy="527890"/>
          </a:xfrm>
        </p:grpSpPr>
        <p:sp>
          <p:nvSpPr>
            <p:cNvPr id="346" name="Oval 345">
              <a:extLst>
                <a:ext uri="{FF2B5EF4-FFF2-40B4-BE49-F238E27FC236}">
                  <a16:creationId xmlns:a16="http://schemas.microsoft.com/office/drawing/2014/main" id="{AC12C4F7-F3E1-21EC-91F9-6441B6BA5459}"/>
                </a:ext>
              </a:extLst>
            </p:cNvPr>
            <p:cNvSpPr/>
            <p:nvPr/>
          </p:nvSpPr>
          <p:spPr>
            <a:xfrm rot="20002034">
              <a:off x="8281607" y="1474390"/>
              <a:ext cx="526472" cy="527890"/>
            </a:xfrm>
            <a:prstGeom prst="ellipse">
              <a:avLst/>
            </a:prstGeom>
            <a:ln>
              <a:solidFill>
                <a:schemeClr val="accent2">
                  <a:lumMod val="60000"/>
                  <a:lumOff val="40000"/>
                </a:schemeClr>
              </a:solid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47" name="TextBox 346">
              <a:extLst>
                <a:ext uri="{FF2B5EF4-FFF2-40B4-BE49-F238E27FC236}">
                  <a16:creationId xmlns:a16="http://schemas.microsoft.com/office/drawing/2014/main" id="{B94A0C31-AE44-8FE0-3844-B3FF922237EF}"/>
                </a:ext>
              </a:extLst>
            </p:cNvPr>
            <p:cNvSpPr txBox="1"/>
            <p:nvPr/>
          </p:nvSpPr>
          <p:spPr>
            <a:xfrm rot="20002034">
              <a:off x="8252135" y="1584447"/>
              <a:ext cx="585417"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MX" sz="1400" b="1" i="0" u="none" strike="noStrike" kern="1200" cap="none" spc="0" normalizeH="0" baseline="0" noProof="0" dirty="0">
                  <a:ln>
                    <a:noFill/>
                  </a:ln>
                  <a:solidFill>
                    <a:prstClr val="white"/>
                  </a:solidFill>
                  <a:effectLst/>
                  <a:uLnTx/>
                  <a:uFillTx/>
                  <a:latin typeface="Aptos" panose="02110004020202020204"/>
                  <a:ea typeface="+mn-ea"/>
                  <a:cs typeface="+mn-cs"/>
                </a:rPr>
                <a:t>NEW</a:t>
              </a:r>
              <a:endParaRPr kumimoji="0" lang="en-US" sz="1400" b="1" i="0" u="none" strike="noStrike" kern="1200" cap="none" spc="0" normalizeH="0" baseline="0" noProof="0" dirty="0">
                <a:ln>
                  <a:noFill/>
                </a:ln>
                <a:solidFill>
                  <a:prstClr val="white"/>
                </a:solidFill>
                <a:effectLst/>
                <a:uLnTx/>
                <a:uFillTx/>
                <a:latin typeface="Aptos" panose="02110004020202020204"/>
                <a:ea typeface="+mn-ea"/>
                <a:cs typeface="+mn-cs"/>
              </a:endParaRPr>
            </a:p>
          </p:txBody>
        </p:sp>
      </p:grpSp>
      <p:sp>
        <p:nvSpPr>
          <p:cNvPr id="254" name="Menu Background">
            <a:extLst>
              <a:ext uri="{FF2B5EF4-FFF2-40B4-BE49-F238E27FC236}">
                <a16:creationId xmlns:a16="http://schemas.microsoft.com/office/drawing/2014/main" id="{FBC1E631-414B-5273-3A7D-751489BC682B}"/>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255" name="Menu End Presentation">
            <a:hlinkClick r:id="" action="ppaction://hlinkshowjump?jump=lastslide"/>
            <a:extLst>
              <a:ext uri="{FF2B5EF4-FFF2-40B4-BE49-F238E27FC236}">
                <a16:creationId xmlns:a16="http://schemas.microsoft.com/office/drawing/2014/main" id="{83E20E6C-6070-4E8B-9F6B-8D88D778551E}"/>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256" name="Menu Portafolio">
            <a:hlinkClick r:id="rId43" action="ppaction://hlinksldjump"/>
            <a:extLst>
              <a:ext uri="{FF2B5EF4-FFF2-40B4-BE49-F238E27FC236}">
                <a16:creationId xmlns:a16="http://schemas.microsoft.com/office/drawing/2014/main" id="{2E9A7934-F5D1-A259-6FA5-0526FCE68904}"/>
              </a:ext>
            </a:extLst>
          </p:cNvPr>
          <p:cNvSpPr txBox="1"/>
          <p:nvPr/>
        </p:nvSpPr>
        <p:spPr>
          <a:xfrm>
            <a:off x="9015440"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257" name="Menu Detector">
            <a:hlinkClick r:id="rId44" action="ppaction://hlinksldjump"/>
            <a:extLst>
              <a:ext uri="{FF2B5EF4-FFF2-40B4-BE49-F238E27FC236}">
                <a16:creationId xmlns:a16="http://schemas.microsoft.com/office/drawing/2014/main" id="{899BC6F6-C543-F4D8-F42E-E32CC33A10F8}"/>
              </a:ext>
            </a:extLst>
          </p:cNvPr>
          <p:cNvSpPr txBox="1"/>
          <p:nvPr/>
        </p:nvSpPr>
        <p:spPr>
          <a:xfrm>
            <a:off x="7809585"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258" name="Menu Fun Fact">
            <a:hlinkClick r:id="rId45" action="ppaction://hlinksldjump"/>
            <a:extLst>
              <a:ext uri="{FF2B5EF4-FFF2-40B4-BE49-F238E27FC236}">
                <a16:creationId xmlns:a16="http://schemas.microsoft.com/office/drawing/2014/main" id="{2924205D-8E07-8F6C-38F7-72C8A5DAD9C2}"/>
              </a:ext>
            </a:extLst>
          </p:cNvPr>
          <p:cNvSpPr txBox="1"/>
          <p:nvPr/>
        </p:nvSpPr>
        <p:spPr>
          <a:xfrm>
            <a:off x="6603730"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Dato Curioso</a:t>
            </a:r>
          </a:p>
        </p:txBody>
      </p:sp>
      <p:sp>
        <p:nvSpPr>
          <p:cNvPr id="259" name="Menu Photo Gallery">
            <a:hlinkClick r:id="rId46" action="ppaction://hlinksldjump"/>
            <a:extLst>
              <a:ext uri="{FF2B5EF4-FFF2-40B4-BE49-F238E27FC236}">
                <a16:creationId xmlns:a16="http://schemas.microsoft.com/office/drawing/2014/main" id="{6F690F92-4145-6669-26FB-06BD530F0168}"/>
              </a:ext>
            </a:extLst>
          </p:cNvPr>
          <p:cNvSpPr txBox="1"/>
          <p:nvPr/>
        </p:nvSpPr>
        <p:spPr>
          <a:xfrm>
            <a:off x="5397875"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dirty="0">
                <a:solidFill>
                  <a:schemeClr val="tx1"/>
                </a:solidFill>
              </a:rPr>
              <a:t>Galería de Fotos</a:t>
            </a:r>
          </a:p>
        </p:txBody>
      </p:sp>
      <p:sp>
        <p:nvSpPr>
          <p:cNvPr id="260" name="Menu Benefits">
            <a:hlinkClick r:id="rId47" action="ppaction://hlinksldjump"/>
            <a:extLst>
              <a:ext uri="{FF2B5EF4-FFF2-40B4-BE49-F238E27FC236}">
                <a16:creationId xmlns:a16="http://schemas.microsoft.com/office/drawing/2014/main" id="{A8E27E34-AAE7-90D6-9532-C689FEFB5636}"/>
              </a:ext>
            </a:extLst>
          </p:cNvPr>
          <p:cNvSpPr txBox="1"/>
          <p:nvPr/>
        </p:nvSpPr>
        <p:spPr>
          <a:xfrm>
            <a:off x="4192020"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261" name="Menu Features">
            <a:hlinkClick r:id="rId48" action="ppaction://hlinksldjump"/>
            <a:extLst>
              <a:ext uri="{FF2B5EF4-FFF2-40B4-BE49-F238E27FC236}">
                <a16:creationId xmlns:a16="http://schemas.microsoft.com/office/drawing/2014/main" id="{A7E1A880-373F-42EC-05E6-04B77499EE6B}"/>
              </a:ext>
            </a:extLst>
          </p:cNvPr>
          <p:cNvSpPr txBox="1"/>
          <p:nvPr/>
        </p:nvSpPr>
        <p:spPr>
          <a:xfrm>
            <a:off x="2986165"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Características</a:t>
            </a:r>
          </a:p>
        </p:txBody>
      </p:sp>
      <p:sp>
        <p:nvSpPr>
          <p:cNvPr id="262" name="Menu Specifications">
            <a:hlinkClick r:id="rId32" action="ppaction://hlinksldjump"/>
            <a:extLst>
              <a:ext uri="{FF2B5EF4-FFF2-40B4-BE49-F238E27FC236}">
                <a16:creationId xmlns:a16="http://schemas.microsoft.com/office/drawing/2014/main" id="{FF534246-3389-F99A-4F0F-65A03E9246F0}"/>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dirty="0"/>
              <a:t>Especificaciones técnicas</a:t>
            </a:r>
          </a:p>
        </p:txBody>
      </p:sp>
      <p:pic>
        <p:nvPicPr>
          <p:cNvPr id="263" name="Carestream Logo Menu">
            <a:hlinkClick r:id="" action="ppaction://hlinkshowjump?jump=firstslide"/>
            <a:extLst>
              <a:ext uri="{FF2B5EF4-FFF2-40B4-BE49-F238E27FC236}">
                <a16:creationId xmlns:a16="http://schemas.microsoft.com/office/drawing/2014/main" id="{F9E1DA46-B25F-9FD4-592A-03E6B2069686}"/>
              </a:ext>
            </a:extLst>
          </p:cNvPr>
          <p:cNvPicPr>
            <a:picLocks noChangeAspect="1"/>
          </p:cNvPicPr>
          <p:nvPr/>
        </p:nvPicPr>
        <p:blipFill>
          <a:blip r:embed="rId49" cstate="screen">
            <a:extLst>
              <a:ext uri="{28A0092B-C50C-407E-A947-70E740481C1C}">
                <a14:useLocalDpi xmlns:a14="http://schemas.microsoft.com/office/drawing/2010/main"/>
              </a:ext>
            </a:extLst>
          </a:blip>
          <a:stretch>
            <a:fillRect/>
          </a:stretch>
        </p:blipFill>
        <p:spPr>
          <a:xfrm>
            <a:off x="428647" y="210294"/>
            <a:ext cx="1209137" cy="208220"/>
          </a:xfrm>
          <a:prstGeom prst="rect">
            <a:avLst/>
          </a:prstGeom>
        </p:spPr>
      </p:pic>
      <p:grpSp>
        <p:nvGrpSpPr>
          <p:cNvPr id="348" name="DETECTORS">
            <a:extLst>
              <a:ext uri="{FF2B5EF4-FFF2-40B4-BE49-F238E27FC236}">
                <a16:creationId xmlns:a16="http://schemas.microsoft.com/office/drawing/2014/main" id="{769403F7-4794-153C-AFC6-18E4329ACA12}"/>
              </a:ext>
            </a:extLst>
          </p:cNvPr>
          <p:cNvGrpSpPr/>
          <p:nvPr/>
        </p:nvGrpSpPr>
        <p:grpSpPr>
          <a:xfrm>
            <a:off x="-7890919" y="4139232"/>
            <a:ext cx="2042338" cy="2120888"/>
            <a:chOff x="5247304" y="4372963"/>
            <a:chExt cx="2042338" cy="2120888"/>
          </a:xfrm>
        </p:grpSpPr>
        <p:sp>
          <p:nvSpPr>
            <p:cNvPr id="349" name="Rectangulo Detectors">
              <a:hlinkClick r:id="rId50" action="ppaction://hlinksldjump"/>
              <a:extLst>
                <a:ext uri="{FF2B5EF4-FFF2-40B4-BE49-F238E27FC236}">
                  <a16:creationId xmlns:a16="http://schemas.microsoft.com/office/drawing/2014/main" id="{A96D5C01-E481-7A18-E896-FC6181FDF75B}"/>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350" name="TextBox Detectors">
              <a:hlinkClick r:id="rId50" action="ppaction://hlinksldjump"/>
              <a:extLst>
                <a:ext uri="{FF2B5EF4-FFF2-40B4-BE49-F238E27FC236}">
                  <a16:creationId xmlns:a16="http://schemas.microsoft.com/office/drawing/2014/main" id="{73574C05-16AB-622C-5BC2-382CB2477564}"/>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351" name="Product image Detectors">
              <a:hlinkClick r:id="rId50" action="ppaction://hlinksldjump"/>
              <a:extLst>
                <a:ext uri="{FF2B5EF4-FFF2-40B4-BE49-F238E27FC236}">
                  <a16:creationId xmlns:a16="http://schemas.microsoft.com/office/drawing/2014/main" id="{D45DB785-1155-4ACA-B781-653E7755CF49}"/>
                </a:ext>
              </a:extLst>
            </p:cNvPr>
            <p:cNvPicPr>
              <a:picLocks noChangeAspect="1"/>
            </p:cNvPicPr>
            <p:nvPr/>
          </p:nvPicPr>
          <p:blipFill>
            <a:blip r:embed="rId51"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313532678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2.xml><?xml version="1.0" encoding="utf-8"?>
<p:sld xmlns:a="http://schemas.openxmlformats.org/drawingml/2006/main" xmlns:r="http://schemas.openxmlformats.org/officeDocument/2006/relationships" xmlns:p="http://schemas.openxmlformats.org/presentationml/2006/main">
  <p:cSld>
    <p:bg>
      <p:bgPr>
        <a:solidFill>
          <a:srgbClr val="F68025"/>
        </a:solidFill>
        <a:effectLst/>
      </p:bgPr>
    </p:bg>
    <p:spTree>
      <p:nvGrpSpPr>
        <p:cNvPr id="1" name=""/>
        <p:cNvGrpSpPr/>
        <p:nvPr/>
      </p:nvGrpSpPr>
      <p:grpSpPr>
        <a:xfrm>
          <a:off x="0" y="0"/>
          <a:ext cx="0" cy="0"/>
          <a:chOff x="0" y="0"/>
          <a:chExt cx="0" cy="0"/>
        </a:xfrm>
      </p:grpSpPr>
      <p:sp>
        <p:nvSpPr>
          <p:cNvPr id="49" name="TextBox 48">
            <a:extLst>
              <a:ext uri="{FF2B5EF4-FFF2-40B4-BE49-F238E27FC236}">
                <a16:creationId xmlns:a16="http://schemas.microsoft.com/office/drawing/2014/main" id="{5BADFE3D-A013-F62B-7C89-3847D2F5BFEA}"/>
              </a:ext>
            </a:extLst>
          </p:cNvPr>
          <p:cNvSpPr txBox="1"/>
          <p:nvPr/>
        </p:nvSpPr>
        <p:spPr>
          <a:xfrm>
            <a:off x="742136" y="2789783"/>
            <a:ext cx="4772896" cy="3189719"/>
          </a:xfrm>
          <a:prstGeom prst="rect">
            <a:avLst/>
          </a:prstGeom>
          <a:noFill/>
        </p:spPr>
        <p:txBody>
          <a:bodyPr wrap="square">
            <a:spAutoFit/>
          </a:bodyPr>
          <a:lstStyle/>
          <a:p>
            <a:pPr>
              <a:lnSpc>
                <a:spcPts val="3540"/>
              </a:lnSpc>
            </a:pPr>
            <a:r>
              <a:rPr lang="es-ES" sz="2000" dirty="0">
                <a:latin typeface="FRUTIGER LT 45 LIGHT" panose="02000503000000000000" pitchFamily="2" charset="0"/>
              </a:rPr>
              <a:t>Apiladas una sobre otra, las unidades móviles de rayos X que </a:t>
            </a:r>
            <a:r>
              <a:rPr lang="es-ES" sz="2000" dirty="0" err="1">
                <a:latin typeface="FRUTIGER LT 45 LIGHT" panose="02000503000000000000" pitchFamily="2" charset="0"/>
              </a:rPr>
              <a:t>Carestream</a:t>
            </a:r>
            <a:r>
              <a:rPr lang="es-ES" sz="2000" dirty="0">
                <a:latin typeface="FRUTIGER LT 45 LIGHT" panose="02000503000000000000" pitchFamily="2" charset="0"/>
              </a:rPr>
              <a:t> </a:t>
            </a:r>
            <a:r>
              <a:rPr lang="es-ES" sz="2000" dirty="0" err="1">
                <a:latin typeface="FRUTIGER LT 45 LIGHT" panose="02000503000000000000" pitchFamily="2" charset="0"/>
              </a:rPr>
              <a:t>Health</a:t>
            </a:r>
            <a:r>
              <a:rPr lang="es-ES" sz="2000" dirty="0">
                <a:latin typeface="FRUTIGER LT 45 LIGHT" panose="02000503000000000000" pitchFamily="2" charset="0"/>
              </a:rPr>
              <a:t> ha proporcionado a organizaciones de atención médica de todo el mundo durante la última década serían aproximadamente doce veces más altas que el </a:t>
            </a:r>
            <a:r>
              <a:rPr lang="es-ES" sz="2000" dirty="0" err="1">
                <a:latin typeface="FRUTIGER LT 45 LIGHT" panose="02000503000000000000" pitchFamily="2" charset="0"/>
              </a:rPr>
              <a:t>Empire</a:t>
            </a:r>
            <a:r>
              <a:rPr lang="es-ES" sz="2000" dirty="0">
                <a:latin typeface="FRUTIGER LT 45 LIGHT" panose="02000503000000000000" pitchFamily="2" charset="0"/>
              </a:rPr>
              <a:t> </a:t>
            </a:r>
            <a:r>
              <a:rPr lang="es-ES" sz="2000" dirty="0" err="1">
                <a:latin typeface="FRUTIGER LT 45 LIGHT" panose="02000503000000000000" pitchFamily="2" charset="0"/>
              </a:rPr>
              <a:t>State</a:t>
            </a:r>
            <a:r>
              <a:rPr lang="es-ES" sz="2000" dirty="0">
                <a:latin typeface="FRUTIGER LT 45 LIGHT" panose="02000503000000000000" pitchFamily="2" charset="0"/>
              </a:rPr>
              <a:t> </a:t>
            </a:r>
            <a:r>
              <a:rPr lang="es-ES" sz="2000" dirty="0" err="1">
                <a:latin typeface="FRUTIGER LT 45 LIGHT" panose="02000503000000000000" pitchFamily="2" charset="0"/>
              </a:rPr>
              <a:t>Building</a:t>
            </a:r>
            <a:r>
              <a:rPr lang="en-US" sz="2000" dirty="0">
                <a:latin typeface="FRUTIGER LT 45 LIGHT" panose="02000503000000000000" pitchFamily="2" charset="0"/>
              </a:rPr>
              <a:t>.</a:t>
            </a:r>
            <a:endParaRPr lang="en-MX" sz="2000" dirty="0">
              <a:latin typeface="FRUTIGER LT 45 LIGHT" panose="02000503000000000000" pitchFamily="2" charset="0"/>
            </a:endParaRPr>
          </a:p>
        </p:txBody>
      </p:sp>
      <p:sp>
        <p:nvSpPr>
          <p:cNvPr id="59" name="TextBox 58">
            <a:extLst>
              <a:ext uri="{FF2B5EF4-FFF2-40B4-BE49-F238E27FC236}">
                <a16:creationId xmlns:a16="http://schemas.microsoft.com/office/drawing/2014/main" id="{5D4FE7D0-93EF-4CAF-D667-895F5E90C756}"/>
              </a:ext>
            </a:extLst>
          </p:cNvPr>
          <p:cNvSpPr txBox="1"/>
          <p:nvPr/>
        </p:nvSpPr>
        <p:spPr>
          <a:xfrm>
            <a:off x="742135" y="1439188"/>
            <a:ext cx="3247793" cy="523220"/>
          </a:xfrm>
          <a:prstGeom prst="rect">
            <a:avLst/>
          </a:prstGeom>
          <a:noFill/>
        </p:spPr>
        <p:txBody>
          <a:bodyPr wrap="square" rtlCol="0">
            <a:spAutoFit/>
          </a:bodyPr>
          <a:lstStyle/>
          <a:p>
            <a:r>
              <a:rPr lang="en-US" sz="2800" dirty="0">
                <a:latin typeface="FRUTIGER LT 45 LIGHT" panose="02000503000000000000" pitchFamily="2" charset="0"/>
              </a:rPr>
              <a:t>Dato Curioso</a:t>
            </a:r>
          </a:p>
        </p:txBody>
      </p:sp>
      <p:sp>
        <p:nvSpPr>
          <p:cNvPr id="31" name="TextBox 30">
            <a:extLst>
              <a:ext uri="{FF2B5EF4-FFF2-40B4-BE49-F238E27FC236}">
                <a16:creationId xmlns:a16="http://schemas.microsoft.com/office/drawing/2014/main" id="{AA9B50E6-BA1B-6CE1-96A8-8BA233EF4E29}"/>
              </a:ext>
            </a:extLst>
          </p:cNvPr>
          <p:cNvSpPr txBox="1"/>
          <p:nvPr/>
        </p:nvSpPr>
        <p:spPr>
          <a:xfrm>
            <a:off x="742136" y="1884459"/>
            <a:ext cx="4772896" cy="584775"/>
          </a:xfrm>
          <a:prstGeom prst="rect">
            <a:avLst/>
          </a:prstGeom>
          <a:noFill/>
        </p:spPr>
        <p:txBody>
          <a:bodyPr wrap="square" rtlCol="0">
            <a:spAutoFit/>
          </a:bodyPr>
          <a:lstStyle/>
          <a:p>
            <a:r>
              <a:rPr lang="en-US" sz="3200" dirty="0">
                <a:solidFill>
                  <a:schemeClr val="bg1"/>
                </a:solidFill>
                <a:latin typeface="FRUTIGER LT 55 ROMAN" panose="02000503000000000000" pitchFamily="2" charset="0"/>
              </a:rPr>
              <a:t>DRX-Revolution</a:t>
            </a:r>
          </a:p>
        </p:txBody>
      </p:sp>
      <p:pic>
        <p:nvPicPr>
          <p:cNvPr id="3" name="Picture 2">
            <a:extLst>
              <a:ext uri="{FF2B5EF4-FFF2-40B4-BE49-F238E27FC236}">
                <a16:creationId xmlns:a16="http://schemas.microsoft.com/office/drawing/2014/main" id="{3D93A107-E80E-E6B6-260E-5855A1A8BA64}"/>
              </a:ext>
            </a:extLst>
          </p:cNvPr>
          <p:cNvPicPr>
            <a:picLocks noChangeAspect="1"/>
          </p:cNvPicPr>
          <p:nvPr/>
        </p:nvPicPr>
        <p:blipFill rotWithShape="1">
          <a:blip r:embed="rId3" cstate="screen">
            <a:clrChange>
              <a:clrFrom>
                <a:srgbClr val="F58026"/>
              </a:clrFrom>
              <a:clrTo>
                <a:srgbClr val="F58026">
                  <a:alpha val="0"/>
                </a:srgbClr>
              </a:clrTo>
            </a:clrChange>
            <a:alphaModFix/>
            <a:extLst>
              <a:ext uri="{28A0092B-C50C-407E-A947-70E740481C1C}">
                <a14:useLocalDpi xmlns:a14="http://schemas.microsoft.com/office/drawing/2010/main"/>
              </a:ext>
            </a:extLst>
          </a:blip>
          <a:srcRect b="-313"/>
          <a:stretch/>
        </p:blipFill>
        <p:spPr>
          <a:xfrm>
            <a:off x="9816279" y="998342"/>
            <a:ext cx="1195006" cy="5699638"/>
          </a:xfrm>
          <a:prstGeom prst="rect">
            <a:avLst/>
          </a:prstGeom>
        </p:spPr>
      </p:pic>
      <p:grpSp>
        <p:nvGrpSpPr>
          <p:cNvPr id="8" name="Group 7">
            <a:extLst>
              <a:ext uri="{FF2B5EF4-FFF2-40B4-BE49-F238E27FC236}">
                <a16:creationId xmlns:a16="http://schemas.microsoft.com/office/drawing/2014/main" id="{AB6B3003-3F14-A12C-046F-16F71A8AEA74}"/>
              </a:ext>
            </a:extLst>
          </p:cNvPr>
          <p:cNvGrpSpPr/>
          <p:nvPr/>
        </p:nvGrpSpPr>
        <p:grpSpPr>
          <a:xfrm>
            <a:off x="5799342" y="1762111"/>
            <a:ext cx="5342550" cy="4948039"/>
            <a:chOff x="5997706" y="1937183"/>
            <a:chExt cx="5130374" cy="4628062"/>
          </a:xfrm>
        </p:grpSpPr>
        <p:grpSp>
          <p:nvGrpSpPr>
            <p:cNvPr id="7" name="Group 6">
              <a:extLst>
                <a:ext uri="{FF2B5EF4-FFF2-40B4-BE49-F238E27FC236}">
                  <a16:creationId xmlns:a16="http://schemas.microsoft.com/office/drawing/2014/main" id="{649B00E2-4AA7-8610-5D34-839B9BE92446}"/>
                </a:ext>
              </a:extLst>
            </p:cNvPr>
            <p:cNvGrpSpPr/>
            <p:nvPr/>
          </p:nvGrpSpPr>
          <p:grpSpPr>
            <a:xfrm>
              <a:off x="5997706" y="1937183"/>
              <a:ext cx="5130374" cy="4508927"/>
              <a:chOff x="5997706" y="1937183"/>
              <a:chExt cx="5130374" cy="4508927"/>
            </a:xfrm>
          </p:grpSpPr>
          <p:grpSp>
            <p:nvGrpSpPr>
              <p:cNvPr id="4" name="Group 3">
                <a:extLst>
                  <a:ext uri="{FF2B5EF4-FFF2-40B4-BE49-F238E27FC236}">
                    <a16:creationId xmlns:a16="http://schemas.microsoft.com/office/drawing/2014/main" id="{C1D29075-AE5B-B306-A247-D1E2F27C7BCB}"/>
                  </a:ext>
                </a:extLst>
              </p:cNvPr>
              <p:cNvGrpSpPr/>
              <p:nvPr/>
            </p:nvGrpSpPr>
            <p:grpSpPr>
              <a:xfrm>
                <a:off x="5997706" y="1937183"/>
                <a:ext cx="5130374" cy="4508927"/>
                <a:chOff x="5979026" y="1959143"/>
                <a:chExt cx="5130374" cy="4508927"/>
              </a:xfrm>
            </p:grpSpPr>
            <p:sp>
              <p:nvSpPr>
                <p:cNvPr id="2" name="TextBox 1">
                  <a:extLst>
                    <a:ext uri="{FF2B5EF4-FFF2-40B4-BE49-F238E27FC236}">
                      <a16:creationId xmlns:a16="http://schemas.microsoft.com/office/drawing/2014/main" id="{F4EF2D36-3367-25CD-7CB8-F7190D3F6B58}"/>
                    </a:ext>
                  </a:extLst>
                </p:cNvPr>
                <p:cNvSpPr txBox="1"/>
                <p:nvPr/>
              </p:nvSpPr>
              <p:spPr>
                <a:xfrm>
                  <a:off x="7348963" y="1959143"/>
                  <a:ext cx="2415492" cy="4508927"/>
                </a:xfrm>
                <a:prstGeom prst="rect">
                  <a:avLst/>
                </a:prstGeom>
                <a:noFill/>
              </p:spPr>
              <p:txBody>
                <a:bodyPr wrap="square" rIns="108000" rtlCol="0">
                  <a:noAutofit/>
                </a:bodyPr>
                <a:lstStyle/>
                <a:p>
                  <a:r>
                    <a:rPr lang="en-MX" sz="28700">
                      <a:solidFill>
                        <a:schemeClr val="bg1"/>
                      </a:solidFill>
                      <a:latin typeface="FRUTIGER LT 45 LIGHT" panose="02000503000000000000" pitchFamily="2" charset="0"/>
                    </a:rPr>
                    <a:t>2</a:t>
                  </a:r>
                </a:p>
              </p:txBody>
            </p:sp>
            <p:sp>
              <p:nvSpPr>
                <p:cNvPr id="117" name="TextBox 116">
                  <a:extLst>
                    <a:ext uri="{FF2B5EF4-FFF2-40B4-BE49-F238E27FC236}">
                      <a16:creationId xmlns:a16="http://schemas.microsoft.com/office/drawing/2014/main" id="{CAB522E7-85DC-113C-0D19-B77F3CEADEBB}"/>
                    </a:ext>
                  </a:extLst>
                </p:cNvPr>
                <p:cNvSpPr txBox="1"/>
                <p:nvPr/>
              </p:nvSpPr>
              <p:spPr>
                <a:xfrm>
                  <a:off x="5979026" y="1959143"/>
                  <a:ext cx="2049232" cy="4508927"/>
                </a:xfrm>
                <a:prstGeom prst="rect">
                  <a:avLst/>
                </a:prstGeom>
                <a:noFill/>
              </p:spPr>
              <p:txBody>
                <a:bodyPr wrap="square" rIns="108000" rtlCol="0">
                  <a:noAutofit/>
                </a:bodyPr>
                <a:lstStyle/>
                <a:p>
                  <a:r>
                    <a:rPr lang="en-MX" sz="28700">
                      <a:solidFill>
                        <a:schemeClr val="bg1"/>
                      </a:solidFill>
                      <a:latin typeface="FRUTIGER LT 45 LIGHT" panose="02000503000000000000" pitchFamily="2" charset="0"/>
                    </a:rPr>
                    <a:t>1</a:t>
                  </a:r>
                </a:p>
              </p:txBody>
            </p:sp>
            <p:sp>
              <p:nvSpPr>
                <p:cNvPr id="118" name="TextBox 117">
                  <a:extLst>
                    <a:ext uri="{FF2B5EF4-FFF2-40B4-BE49-F238E27FC236}">
                      <a16:creationId xmlns:a16="http://schemas.microsoft.com/office/drawing/2014/main" id="{A46CCEE6-E8F1-E2D1-71F3-FB9E63A23E53}"/>
                    </a:ext>
                  </a:extLst>
                </p:cNvPr>
                <p:cNvSpPr txBox="1"/>
                <p:nvPr/>
              </p:nvSpPr>
              <p:spPr>
                <a:xfrm>
                  <a:off x="9297828" y="1959143"/>
                  <a:ext cx="1811572" cy="4508927"/>
                </a:xfrm>
                <a:prstGeom prst="rect">
                  <a:avLst/>
                </a:prstGeom>
                <a:noFill/>
              </p:spPr>
              <p:txBody>
                <a:bodyPr wrap="square" rIns="108000" rtlCol="0">
                  <a:noAutofit/>
                </a:bodyPr>
                <a:lstStyle/>
                <a:p>
                  <a:r>
                    <a:rPr lang="en-MX" sz="28700">
                      <a:solidFill>
                        <a:schemeClr val="bg1"/>
                      </a:solidFill>
                      <a:latin typeface="FRUTIGER LT 45 LIGHT" panose="02000503000000000000" pitchFamily="2" charset="0"/>
                    </a:rPr>
                    <a:t>x</a:t>
                  </a:r>
                </a:p>
              </p:txBody>
            </p:sp>
          </p:grpSp>
          <p:pic>
            <p:nvPicPr>
              <p:cNvPr id="119" name="Picture 118">
                <a:extLst>
                  <a:ext uri="{FF2B5EF4-FFF2-40B4-BE49-F238E27FC236}">
                    <a16:creationId xmlns:a16="http://schemas.microsoft.com/office/drawing/2014/main" id="{1E0AFCAC-D613-8CEE-5785-F8047B4E0930}"/>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186151" y="3841620"/>
                <a:ext cx="1737459" cy="2004174"/>
              </a:xfrm>
              <a:prstGeom prst="rect">
                <a:avLst/>
              </a:prstGeom>
            </p:spPr>
          </p:pic>
        </p:grpSp>
        <p:sp>
          <p:nvSpPr>
            <p:cNvPr id="6" name="TextBox 5">
              <a:extLst>
                <a:ext uri="{FF2B5EF4-FFF2-40B4-BE49-F238E27FC236}">
                  <a16:creationId xmlns:a16="http://schemas.microsoft.com/office/drawing/2014/main" id="{0A1797D9-0B4F-17F2-75E8-99C94A20434B}"/>
                </a:ext>
              </a:extLst>
            </p:cNvPr>
            <p:cNvSpPr txBox="1"/>
            <p:nvPr/>
          </p:nvSpPr>
          <p:spPr>
            <a:xfrm>
              <a:off x="6622121" y="5502347"/>
              <a:ext cx="3560821" cy="662109"/>
            </a:xfrm>
            <a:prstGeom prst="rect">
              <a:avLst/>
            </a:prstGeom>
            <a:noFill/>
          </p:spPr>
          <p:txBody>
            <a:bodyPr wrap="square" rtlCol="0">
              <a:spAutoFit/>
            </a:bodyPr>
            <a:lstStyle/>
            <a:p>
              <a:r>
                <a:rPr lang="es-MX" sz="4000" b="1">
                  <a:solidFill>
                    <a:schemeClr val="bg1"/>
                  </a:solidFill>
                  <a:latin typeface="FRUTIGER LT 67 BOLD CONDENSED" panose="02000503000000000000" pitchFamily="2" charset="0"/>
                </a:rPr>
                <a:t>PARA ARRIBA</a:t>
              </a:r>
              <a:endParaRPr lang="en-MX" sz="4000" b="1">
                <a:solidFill>
                  <a:schemeClr val="bg1"/>
                </a:solidFill>
                <a:latin typeface="FRUTIGER LT 67 BOLD CONDENSED" panose="02000503000000000000" pitchFamily="2" charset="0"/>
              </a:endParaRPr>
            </a:p>
          </p:txBody>
        </p:sp>
        <p:sp>
          <p:nvSpPr>
            <p:cNvPr id="120" name="TextBox 119">
              <a:extLst>
                <a:ext uri="{FF2B5EF4-FFF2-40B4-BE49-F238E27FC236}">
                  <a16:creationId xmlns:a16="http://schemas.microsoft.com/office/drawing/2014/main" id="{18FB0DF1-31C7-ADB8-1FE0-0262B812726A}"/>
                </a:ext>
              </a:extLst>
            </p:cNvPr>
            <p:cNvSpPr txBox="1"/>
            <p:nvPr/>
          </p:nvSpPr>
          <p:spPr>
            <a:xfrm>
              <a:off x="6969399" y="6077719"/>
              <a:ext cx="2963471" cy="487526"/>
            </a:xfrm>
            <a:prstGeom prst="rect">
              <a:avLst/>
            </a:prstGeom>
            <a:noFill/>
          </p:spPr>
          <p:txBody>
            <a:bodyPr wrap="square" rtlCol="0">
              <a:spAutoFit/>
            </a:bodyPr>
            <a:lstStyle/>
            <a:p>
              <a:pPr>
                <a:lnSpc>
                  <a:spcPts val="1700"/>
                </a:lnSpc>
              </a:pPr>
              <a:r>
                <a:rPr lang="es-ES" sz="1400">
                  <a:solidFill>
                    <a:schemeClr val="bg1"/>
                  </a:solidFill>
                  <a:latin typeface="FRUTIGER LT 45 LIGHT" panose="02000503000000000000" pitchFamily="2" charset="0"/>
                </a:rPr>
                <a:t>Las ventas acumulan hasta doce veces la altura del </a:t>
              </a:r>
              <a:r>
                <a:rPr lang="es-ES" sz="1400" err="1">
                  <a:solidFill>
                    <a:schemeClr val="bg1"/>
                  </a:solidFill>
                  <a:latin typeface="FRUTIGER LT 45 LIGHT" panose="02000503000000000000" pitchFamily="2" charset="0"/>
                </a:rPr>
                <a:t>Empire</a:t>
              </a:r>
              <a:r>
                <a:rPr lang="es-ES" sz="1400">
                  <a:solidFill>
                    <a:schemeClr val="bg1"/>
                  </a:solidFill>
                  <a:latin typeface="FRUTIGER LT 45 LIGHT" panose="02000503000000000000" pitchFamily="2" charset="0"/>
                </a:rPr>
                <a:t> </a:t>
              </a:r>
              <a:r>
                <a:rPr lang="es-ES" sz="1400" err="1">
                  <a:solidFill>
                    <a:schemeClr val="bg1"/>
                  </a:solidFill>
                  <a:latin typeface="FRUTIGER LT 45 LIGHT" panose="02000503000000000000" pitchFamily="2" charset="0"/>
                </a:rPr>
                <a:t>State</a:t>
              </a:r>
              <a:r>
                <a:rPr lang="es-ES" sz="1400">
                  <a:solidFill>
                    <a:schemeClr val="bg1"/>
                  </a:solidFill>
                  <a:latin typeface="FRUTIGER LT 45 LIGHT" panose="02000503000000000000" pitchFamily="2" charset="0"/>
                </a:rPr>
                <a:t> </a:t>
              </a:r>
              <a:r>
                <a:rPr lang="es-ES" sz="1400" err="1">
                  <a:solidFill>
                    <a:schemeClr val="bg1"/>
                  </a:solidFill>
                  <a:latin typeface="FRUTIGER LT 45 LIGHT" panose="02000503000000000000" pitchFamily="2" charset="0"/>
                </a:rPr>
                <a:t>Building</a:t>
              </a:r>
              <a:r>
                <a:rPr lang="en-MX" sz="1400">
                  <a:solidFill>
                    <a:schemeClr val="bg1"/>
                  </a:solidFill>
                  <a:latin typeface="FRUTIGER LT 45 LIGHT" panose="02000503000000000000" pitchFamily="2" charset="0"/>
                </a:rPr>
                <a:t>.</a:t>
              </a:r>
            </a:p>
          </p:txBody>
        </p:sp>
      </p:grpSp>
      <p:pic>
        <p:nvPicPr>
          <p:cNvPr id="121" name="Picture 120">
            <a:extLst>
              <a:ext uri="{FF2B5EF4-FFF2-40B4-BE49-F238E27FC236}">
                <a16:creationId xmlns:a16="http://schemas.microsoft.com/office/drawing/2014/main" id="{CD1BE910-5C9F-DF33-D540-80F9CD717702}"/>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0995528" y="6326554"/>
            <a:ext cx="362008" cy="417579"/>
          </a:xfrm>
          <a:prstGeom prst="rect">
            <a:avLst/>
          </a:prstGeom>
        </p:spPr>
      </p:pic>
      <p:pic>
        <p:nvPicPr>
          <p:cNvPr id="122" name="Picture 121">
            <a:extLst>
              <a:ext uri="{FF2B5EF4-FFF2-40B4-BE49-F238E27FC236}">
                <a16:creationId xmlns:a16="http://schemas.microsoft.com/office/drawing/2014/main" id="{F56C47AF-B933-71B9-C440-E5F0259C6451}"/>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0995528" y="6042352"/>
            <a:ext cx="362008" cy="417579"/>
          </a:xfrm>
          <a:prstGeom prst="rect">
            <a:avLst/>
          </a:prstGeom>
        </p:spPr>
      </p:pic>
      <p:pic>
        <p:nvPicPr>
          <p:cNvPr id="123" name="Picture 122">
            <a:extLst>
              <a:ext uri="{FF2B5EF4-FFF2-40B4-BE49-F238E27FC236}">
                <a16:creationId xmlns:a16="http://schemas.microsoft.com/office/drawing/2014/main" id="{43B26F45-8BC8-8458-444E-0E7DEB9E91B2}"/>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0995528" y="5758154"/>
            <a:ext cx="362008" cy="417579"/>
          </a:xfrm>
          <a:prstGeom prst="rect">
            <a:avLst/>
          </a:prstGeom>
        </p:spPr>
      </p:pic>
      <p:pic>
        <p:nvPicPr>
          <p:cNvPr id="124" name="Picture 123">
            <a:extLst>
              <a:ext uri="{FF2B5EF4-FFF2-40B4-BE49-F238E27FC236}">
                <a16:creationId xmlns:a16="http://schemas.microsoft.com/office/drawing/2014/main" id="{875DD429-FBDD-1F7F-B338-3A049B6AD51C}"/>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0995528" y="5473956"/>
            <a:ext cx="362008" cy="417579"/>
          </a:xfrm>
          <a:prstGeom prst="rect">
            <a:avLst/>
          </a:prstGeom>
        </p:spPr>
      </p:pic>
      <p:pic>
        <p:nvPicPr>
          <p:cNvPr id="125" name="Picture 124">
            <a:extLst>
              <a:ext uri="{FF2B5EF4-FFF2-40B4-BE49-F238E27FC236}">
                <a16:creationId xmlns:a16="http://schemas.microsoft.com/office/drawing/2014/main" id="{1B9533EE-A529-0541-3A58-2F4A05977DB9}"/>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0995528" y="5189758"/>
            <a:ext cx="362008" cy="417579"/>
          </a:xfrm>
          <a:prstGeom prst="rect">
            <a:avLst/>
          </a:prstGeom>
        </p:spPr>
      </p:pic>
      <p:pic>
        <p:nvPicPr>
          <p:cNvPr id="126" name="Picture 125">
            <a:extLst>
              <a:ext uri="{FF2B5EF4-FFF2-40B4-BE49-F238E27FC236}">
                <a16:creationId xmlns:a16="http://schemas.microsoft.com/office/drawing/2014/main" id="{920EBD0A-2956-0F83-394F-EA1BFACA1273}"/>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0995528" y="4905560"/>
            <a:ext cx="362008" cy="417579"/>
          </a:xfrm>
          <a:prstGeom prst="rect">
            <a:avLst/>
          </a:prstGeom>
        </p:spPr>
      </p:pic>
      <p:pic>
        <p:nvPicPr>
          <p:cNvPr id="127" name="Picture 126">
            <a:extLst>
              <a:ext uri="{FF2B5EF4-FFF2-40B4-BE49-F238E27FC236}">
                <a16:creationId xmlns:a16="http://schemas.microsoft.com/office/drawing/2014/main" id="{09DDEAAB-8CEA-9860-38B3-A50EFE706D32}"/>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0995528" y="4621362"/>
            <a:ext cx="362008" cy="417579"/>
          </a:xfrm>
          <a:prstGeom prst="rect">
            <a:avLst/>
          </a:prstGeom>
        </p:spPr>
      </p:pic>
      <p:pic>
        <p:nvPicPr>
          <p:cNvPr id="128" name="Picture 127">
            <a:extLst>
              <a:ext uri="{FF2B5EF4-FFF2-40B4-BE49-F238E27FC236}">
                <a16:creationId xmlns:a16="http://schemas.microsoft.com/office/drawing/2014/main" id="{E9096F86-1E0E-3340-61D5-5F61B083358A}"/>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0995528" y="4337164"/>
            <a:ext cx="362008" cy="417579"/>
          </a:xfrm>
          <a:prstGeom prst="rect">
            <a:avLst/>
          </a:prstGeom>
        </p:spPr>
      </p:pic>
      <p:pic>
        <p:nvPicPr>
          <p:cNvPr id="129" name="Picture 128">
            <a:extLst>
              <a:ext uri="{FF2B5EF4-FFF2-40B4-BE49-F238E27FC236}">
                <a16:creationId xmlns:a16="http://schemas.microsoft.com/office/drawing/2014/main" id="{5AAECE9F-6646-20B3-E161-38F66A79324D}"/>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0995528" y="4052966"/>
            <a:ext cx="362008" cy="417579"/>
          </a:xfrm>
          <a:prstGeom prst="rect">
            <a:avLst/>
          </a:prstGeom>
        </p:spPr>
      </p:pic>
      <p:pic>
        <p:nvPicPr>
          <p:cNvPr id="130" name="Picture 129">
            <a:extLst>
              <a:ext uri="{FF2B5EF4-FFF2-40B4-BE49-F238E27FC236}">
                <a16:creationId xmlns:a16="http://schemas.microsoft.com/office/drawing/2014/main" id="{1F762900-1352-31C8-6EC4-ABD3A887BCD1}"/>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0995528" y="3768768"/>
            <a:ext cx="362008" cy="417579"/>
          </a:xfrm>
          <a:prstGeom prst="rect">
            <a:avLst/>
          </a:prstGeom>
        </p:spPr>
      </p:pic>
      <p:pic>
        <p:nvPicPr>
          <p:cNvPr id="131" name="Picture 130">
            <a:extLst>
              <a:ext uri="{FF2B5EF4-FFF2-40B4-BE49-F238E27FC236}">
                <a16:creationId xmlns:a16="http://schemas.microsoft.com/office/drawing/2014/main" id="{F2616E7D-935E-3087-ECDF-7BB71F13128F}"/>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0995528" y="3484570"/>
            <a:ext cx="362008" cy="417579"/>
          </a:xfrm>
          <a:prstGeom prst="rect">
            <a:avLst/>
          </a:prstGeom>
        </p:spPr>
      </p:pic>
      <p:pic>
        <p:nvPicPr>
          <p:cNvPr id="132" name="Picture 131">
            <a:extLst>
              <a:ext uri="{FF2B5EF4-FFF2-40B4-BE49-F238E27FC236}">
                <a16:creationId xmlns:a16="http://schemas.microsoft.com/office/drawing/2014/main" id="{A7BB45CC-4263-8AC9-CE22-B1B68F2D9213}"/>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0995528" y="3200372"/>
            <a:ext cx="362008" cy="417579"/>
          </a:xfrm>
          <a:prstGeom prst="rect">
            <a:avLst/>
          </a:prstGeom>
        </p:spPr>
      </p:pic>
      <p:pic>
        <p:nvPicPr>
          <p:cNvPr id="133" name="Picture 132">
            <a:extLst>
              <a:ext uri="{FF2B5EF4-FFF2-40B4-BE49-F238E27FC236}">
                <a16:creationId xmlns:a16="http://schemas.microsoft.com/office/drawing/2014/main" id="{08668AFC-9611-99BD-B2DE-87BB0BA5C6E2}"/>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0995528" y="2916174"/>
            <a:ext cx="362008" cy="417579"/>
          </a:xfrm>
          <a:prstGeom prst="rect">
            <a:avLst/>
          </a:prstGeom>
        </p:spPr>
      </p:pic>
      <p:pic>
        <p:nvPicPr>
          <p:cNvPr id="134" name="Picture 133">
            <a:extLst>
              <a:ext uri="{FF2B5EF4-FFF2-40B4-BE49-F238E27FC236}">
                <a16:creationId xmlns:a16="http://schemas.microsoft.com/office/drawing/2014/main" id="{5CCEAE1E-D813-2060-47FE-EA708773A191}"/>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0995528" y="2631976"/>
            <a:ext cx="362008" cy="417579"/>
          </a:xfrm>
          <a:prstGeom prst="rect">
            <a:avLst/>
          </a:prstGeom>
        </p:spPr>
      </p:pic>
      <p:pic>
        <p:nvPicPr>
          <p:cNvPr id="135" name="Picture 134">
            <a:extLst>
              <a:ext uri="{FF2B5EF4-FFF2-40B4-BE49-F238E27FC236}">
                <a16:creationId xmlns:a16="http://schemas.microsoft.com/office/drawing/2014/main" id="{ED929C85-8639-2317-E201-E41CA97BB7A2}"/>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0995528" y="2347778"/>
            <a:ext cx="362008" cy="417579"/>
          </a:xfrm>
          <a:prstGeom prst="rect">
            <a:avLst/>
          </a:prstGeom>
        </p:spPr>
      </p:pic>
      <p:pic>
        <p:nvPicPr>
          <p:cNvPr id="136" name="Picture 135">
            <a:extLst>
              <a:ext uri="{FF2B5EF4-FFF2-40B4-BE49-F238E27FC236}">
                <a16:creationId xmlns:a16="http://schemas.microsoft.com/office/drawing/2014/main" id="{564537CA-7657-94C0-41DE-D34B74F58576}"/>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0995528" y="2063580"/>
            <a:ext cx="362008" cy="417579"/>
          </a:xfrm>
          <a:prstGeom prst="rect">
            <a:avLst/>
          </a:prstGeom>
        </p:spPr>
      </p:pic>
      <p:pic>
        <p:nvPicPr>
          <p:cNvPr id="137" name="Picture 136">
            <a:extLst>
              <a:ext uri="{FF2B5EF4-FFF2-40B4-BE49-F238E27FC236}">
                <a16:creationId xmlns:a16="http://schemas.microsoft.com/office/drawing/2014/main" id="{79A668FF-DB57-9D7E-43B7-90A60CC14436}"/>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0995528" y="1779382"/>
            <a:ext cx="362008" cy="417579"/>
          </a:xfrm>
          <a:prstGeom prst="rect">
            <a:avLst/>
          </a:prstGeom>
        </p:spPr>
      </p:pic>
      <p:pic>
        <p:nvPicPr>
          <p:cNvPr id="138" name="Picture 137">
            <a:extLst>
              <a:ext uri="{FF2B5EF4-FFF2-40B4-BE49-F238E27FC236}">
                <a16:creationId xmlns:a16="http://schemas.microsoft.com/office/drawing/2014/main" id="{B070C9D1-35FF-70BF-84DB-7B79D2B194CB}"/>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0995528" y="1495184"/>
            <a:ext cx="362008" cy="417579"/>
          </a:xfrm>
          <a:prstGeom prst="rect">
            <a:avLst/>
          </a:prstGeom>
        </p:spPr>
      </p:pic>
      <p:pic>
        <p:nvPicPr>
          <p:cNvPr id="139" name="Picture 138">
            <a:extLst>
              <a:ext uri="{FF2B5EF4-FFF2-40B4-BE49-F238E27FC236}">
                <a16:creationId xmlns:a16="http://schemas.microsoft.com/office/drawing/2014/main" id="{6241D81C-3553-A6D7-DA4E-1009BB1066E8}"/>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0995528" y="1210986"/>
            <a:ext cx="362008" cy="417579"/>
          </a:xfrm>
          <a:prstGeom prst="rect">
            <a:avLst/>
          </a:prstGeom>
        </p:spPr>
      </p:pic>
      <p:pic>
        <p:nvPicPr>
          <p:cNvPr id="140" name="Picture 139">
            <a:extLst>
              <a:ext uri="{FF2B5EF4-FFF2-40B4-BE49-F238E27FC236}">
                <a16:creationId xmlns:a16="http://schemas.microsoft.com/office/drawing/2014/main" id="{2F1863CB-98C6-ECE1-BCAC-C1E00D1AD9D0}"/>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0995528" y="926788"/>
            <a:ext cx="362008" cy="417579"/>
          </a:xfrm>
          <a:prstGeom prst="rect">
            <a:avLst/>
          </a:prstGeom>
        </p:spPr>
      </p:pic>
      <p:sp>
        <p:nvSpPr>
          <p:cNvPr id="197" name="Thank you Title">
            <a:extLst>
              <a:ext uri="{FF2B5EF4-FFF2-40B4-BE49-F238E27FC236}">
                <a16:creationId xmlns:a16="http://schemas.microsoft.com/office/drawing/2014/main" id="{80B989C3-2E92-A511-1DB6-6320616700F0}"/>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98" name="Why Us picture">
            <a:extLst>
              <a:ext uri="{FF2B5EF4-FFF2-40B4-BE49-F238E27FC236}">
                <a16:creationId xmlns:a16="http://schemas.microsoft.com/office/drawing/2014/main" id="{F0CB7FD7-0296-852E-34D6-15FE5C4B2DC2}"/>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99" name="Our Portafolio text box">
            <a:extLst>
              <a:ext uri="{FF2B5EF4-FFF2-40B4-BE49-F238E27FC236}">
                <a16:creationId xmlns:a16="http://schemas.microsoft.com/office/drawing/2014/main" id="{811CA823-E5E8-7A4F-341D-2BE2C614B851}"/>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200" name="Footer Placeholder 4">
            <a:extLst>
              <a:ext uri="{FF2B5EF4-FFF2-40B4-BE49-F238E27FC236}">
                <a16:creationId xmlns:a16="http://schemas.microsoft.com/office/drawing/2014/main" id="{07FF48CF-D86B-2FA2-87AE-C0ADB13C69D9}"/>
              </a:ext>
            </a:extLst>
          </p:cNvPr>
          <p:cNvSpPr txBox="1">
            <a:spLocks/>
          </p:cNvSpPr>
          <p:nvPr/>
        </p:nvSpPr>
        <p:spPr>
          <a:xfrm>
            <a:off x="586266" y="6332855"/>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solidFill>
                  <a:schemeClr val="bg1"/>
                </a:solidFill>
              </a:rPr>
              <a:t>©2025 Carestream Health, Inc. </a:t>
            </a:r>
          </a:p>
        </p:txBody>
      </p:sp>
      <p:sp>
        <p:nvSpPr>
          <p:cNvPr id="201" name="Medical Imaging Title">
            <a:extLst>
              <a:ext uri="{FF2B5EF4-FFF2-40B4-BE49-F238E27FC236}">
                <a16:creationId xmlns:a16="http://schemas.microsoft.com/office/drawing/2014/main" id="{D18A8BCD-1CF9-BD29-C57C-AF99B9BDEA6C}"/>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202" name="We Care Text">
            <a:extLst>
              <a:ext uri="{FF2B5EF4-FFF2-40B4-BE49-F238E27FC236}">
                <a16:creationId xmlns:a16="http://schemas.microsoft.com/office/drawing/2014/main" id="{47BED789-B8FE-CB0C-3AE9-A16011FFB724}"/>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203" name="Thank you image">
            <a:extLst>
              <a:ext uri="{FF2B5EF4-FFF2-40B4-BE49-F238E27FC236}">
                <a16:creationId xmlns:a16="http://schemas.microsoft.com/office/drawing/2014/main" id="{86ACE3B9-1187-1B59-1619-C8EDC8D53806}"/>
              </a:ext>
            </a:extLst>
          </p:cNvPr>
          <p:cNvPicPr>
            <a:picLocks noChangeAspect="1"/>
          </p:cNvPicPr>
          <p:nvPr/>
        </p:nvPicPr>
        <p:blipFill>
          <a:blip r:embed="rId7"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204" name="PRINTING">
            <a:extLst>
              <a:ext uri="{FF2B5EF4-FFF2-40B4-BE49-F238E27FC236}">
                <a16:creationId xmlns:a16="http://schemas.microsoft.com/office/drawing/2014/main" id="{B0CC0AFD-97AD-AF7A-926E-5CEA38C0F567}"/>
              </a:ext>
            </a:extLst>
          </p:cNvPr>
          <p:cNvGrpSpPr/>
          <p:nvPr/>
        </p:nvGrpSpPr>
        <p:grpSpPr>
          <a:xfrm>
            <a:off x="-4150933" y="4208655"/>
            <a:ext cx="2263350" cy="1982042"/>
            <a:chOff x="9691837" y="4522498"/>
            <a:chExt cx="2263350" cy="1982042"/>
          </a:xfrm>
        </p:grpSpPr>
        <p:sp>
          <p:nvSpPr>
            <p:cNvPr id="205" name="Rectangulo Printing">
              <a:hlinkClick r:id="rId8" action="ppaction://hlinksldjump"/>
              <a:extLst>
                <a:ext uri="{FF2B5EF4-FFF2-40B4-BE49-F238E27FC236}">
                  <a16:creationId xmlns:a16="http://schemas.microsoft.com/office/drawing/2014/main" id="{535F153E-91D8-FBD0-1C3F-0A7FACB28607}"/>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6" name="TextBox Printing">
              <a:hlinkClick r:id="rId8" action="ppaction://hlinksldjump"/>
              <a:extLst>
                <a:ext uri="{FF2B5EF4-FFF2-40B4-BE49-F238E27FC236}">
                  <a16:creationId xmlns:a16="http://schemas.microsoft.com/office/drawing/2014/main" id="{40758620-91B2-0BCA-5D58-149090EED2CF}"/>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207" name="Prodcut image 5950">
              <a:hlinkClick r:id="rId8" action="ppaction://hlinksldjump"/>
              <a:extLst>
                <a:ext uri="{FF2B5EF4-FFF2-40B4-BE49-F238E27FC236}">
                  <a16:creationId xmlns:a16="http://schemas.microsoft.com/office/drawing/2014/main" id="{9EADA934-17F9-C0AB-B843-F4373CF5D9F6}"/>
                </a:ext>
              </a:extLst>
            </p:cNvPr>
            <p:cNvPicPr>
              <a:picLocks noChangeAspect="1" noChangeArrowheads="1"/>
            </p:cNvPicPr>
            <p:nvPr/>
          </p:nvPicPr>
          <p:blipFill>
            <a:blip r:embed="rId9"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208" name="Vita Flex">
              <a:hlinkClick r:id="rId8" action="ppaction://hlinksldjump"/>
              <a:extLst>
                <a:ext uri="{FF2B5EF4-FFF2-40B4-BE49-F238E27FC236}">
                  <a16:creationId xmlns:a16="http://schemas.microsoft.com/office/drawing/2014/main" id="{E4DFDD1B-D6BE-8149-2394-A7216C2CF224}"/>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213" name="RISE">
            <a:extLst>
              <a:ext uri="{FF2B5EF4-FFF2-40B4-BE49-F238E27FC236}">
                <a16:creationId xmlns:a16="http://schemas.microsoft.com/office/drawing/2014/main" id="{A7B61299-43FF-7F64-7D7C-09CBC3D1085D}"/>
              </a:ext>
            </a:extLst>
          </p:cNvPr>
          <p:cNvGrpSpPr/>
          <p:nvPr/>
        </p:nvGrpSpPr>
        <p:grpSpPr>
          <a:xfrm>
            <a:off x="-11285110" y="4208655"/>
            <a:ext cx="2042338" cy="1982042"/>
            <a:chOff x="3870208" y="4306822"/>
            <a:chExt cx="2042338" cy="1982042"/>
          </a:xfrm>
        </p:grpSpPr>
        <p:grpSp>
          <p:nvGrpSpPr>
            <p:cNvPr id="214" name="RISE">
              <a:extLst>
                <a:ext uri="{FF2B5EF4-FFF2-40B4-BE49-F238E27FC236}">
                  <a16:creationId xmlns:a16="http://schemas.microsoft.com/office/drawing/2014/main" id="{0EA5368A-B23E-EF1A-1A6A-49FFF729D4A7}"/>
                </a:ext>
              </a:extLst>
            </p:cNvPr>
            <p:cNvGrpSpPr/>
            <p:nvPr/>
          </p:nvGrpSpPr>
          <p:grpSpPr>
            <a:xfrm>
              <a:off x="3870208" y="4306822"/>
              <a:ext cx="2042338" cy="1982042"/>
              <a:chOff x="2933238" y="4372963"/>
              <a:chExt cx="2042338" cy="1982042"/>
            </a:xfrm>
          </p:grpSpPr>
          <p:sp>
            <p:nvSpPr>
              <p:cNvPr id="216" name="Rectangulo Rise">
                <a:hlinkClick r:id="rId11" action="ppaction://hlinksldjump"/>
                <a:extLst>
                  <a:ext uri="{FF2B5EF4-FFF2-40B4-BE49-F238E27FC236}">
                    <a16:creationId xmlns:a16="http://schemas.microsoft.com/office/drawing/2014/main" id="{770B4C79-CB3F-14F0-D2C4-E5DCDC369B6C}"/>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17" name="TextBox Rise">
                <a:hlinkClick r:id="rId11" action="ppaction://hlinksldjump"/>
                <a:extLst>
                  <a:ext uri="{FF2B5EF4-FFF2-40B4-BE49-F238E27FC236}">
                    <a16:creationId xmlns:a16="http://schemas.microsoft.com/office/drawing/2014/main" id="{D763F1A2-D5A8-697B-6A3C-78A12EECD101}"/>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215" name="Picture 214">
              <a:hlinkClick r:id="rId11" action="ppaction://hlinksldjump"/>
              <a:extLst>
                <a:ext uri="{FF2B5EF4-FFF2-40B4-BE49-F238E27FC236}">
                  <a16:creationId xmlns:a16="http://schemas.microsoft.com/office/drawing/2014/main" id="{7C1BA589-D205-9597-4C64-587E5F768C3E}"/>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218" name="REVOLUTION">
            <a:extLst>
              <a:ext uri="{FF2B5EF4-FFF2-40B4-BE49-F238E27FC236}">
                <a16:creationId xmlns:a16="http://schemas.microsoft.com/office/drawing/2014/main" id="{BDDA381C-1D1C-9E43-EED8-ACC20EB9D993}"/>
              </a:ext>
            </a:extLst>
          </p:cNvPr>
          <p:cNvGrpSpPr/>
          <p:nvPr/>
        </p:nvGrpSpPr>
        <p:grpSpPr>
          <a:xfrm>
            <a:off x="-14975241" y="4203612"/>
            <a:ext cx="2062983" cy="1992129"/>
            <a:chOff x="612262" y="4383050"/>
            <a:chExt cx="2062983" cy="1992129"/>
          </a:xfrm>
        </p:grpSpPr>
        <p:sp>
          <p:nvSpPr>
            <p:cNvPr id="219" name="Rectangulo Revolution">
              <a:hlinkClick r:id="rId13" action="ppaction://hlinksldjump"/>
              <a:extLst>
                <a:ext uri="{FF2B5EF4-FFF2-40B4-BE49-F238E27FC236}">
                  <a16:creationId xmlns:a16="http://schemas.microsoft.com/office/drawing/2014/main" id="{67CA6510-FBE1-0DAB-AA85-469F42740081}"/>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220" name="Prodcut image Revolution">
              <a:hlinkClick r:id="rId13" action="ppaction://hlinksldjump"/>
              <a:extLst>
                <a:ext uri="{FF2B5EF4-FFF2-40B4-BE49-F238E27FC236}">
                  <a16:creationId xmlns:a16="http://schemas.microsoft.com/office/drawing/2014/main" id="{97E60022-1632-47E5-6C75-1BD6A566422D}"/>
                </a:ext>
              </a:extLst>
            </p:cNvPr>
            <p:cNvPicPr>
              <a:picLocks noChangeAspect="1"/>
            </p:cNvPicPr>
            <p:nvPr/>
          </p:nvPicPr>
          <p:blipFill>
            <a:blip r:embed="rId14"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221" name="TextBox Revolution">
              <a:hlinkClick r:id="rId13" action="ppaction://hlinksldjump"/>
              <a:extLst>
                <a:ext uri="{FF2B5EF4-FFF2-40B4-BE49-F238E27FC236}">
                  <a16:creationId xmlns:a16="http://schemas.microsoft.com/office/drawing/2014/main" id="{57ED19AE-FA6A-905B-00D2-D7A11B5A6810}"/>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222" name="EXCEL">
            <a:extLst>
              <a:ext uri="{FF2B5EF4-FFF2-40B4-BE49-F238E27FC236}">
                <a16:creationId xmlns:a16="http://schemas.microsoft.com/office/drawing/2014/main" id="{8DFE9F94-937A-18FD-B502-4264A9B1F665}"/>
              </a:ext>
            </a:extLst>
          </p:cNvPr>
          <p:cNvGrpSpPr/>
          <p:nvPr/>
        </p:nvGrpSpPr>
        <p:grpSpPr>
          <a:xfrm>
            <a:off x="26541013" y="1885505"/>
            <a:ext cx="2057103" cy="1982042"/>
            <a:chOff x="9706418" y="2036246"/>
            <a:chExt cx="2057103" cy="1982042"/>
          </a:xfrm>
        </p:grpSpPr>
        <p:sp>
          <p:nvSpPr>
            <p:cNvPr id="223" name="Rectangulo Excel">
              <a:hlinkClick r:id="rId15" action="ppaction://hlinksldjump"/>
              <a:extLst>
                <a:ext uri="{FF2B5EF4-FFF2-40B4-BE49-F238E27FC236}">
                  <a16:creationId xmlns:a16="http://schemas.microsoft.com/office/drawing/2014/main" id="{E74ED3E5-A190-C8E0-7319-60E6838033C9}"/>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24" name="TextBox Excel">
              <a:hlinkClick r:id="rId15" action="ppaction://hlinksldjump"/>
              <a:extLst>
                <a:ext uri="{FF2B5EF4-FFF2-40B4-BE49-F238E27FC236}">
                  <a16:creationId xmlns:a16="http://schemas.microsoft.com/office/drawing/2014/main" id="{020D21F6-0D0E-8DCF-AD3A-E9CC632EC56E}"/>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225" name="Product image Excel">
              <a:hlinkClick r:id="rId15" action="ppaction://hlinksldjump"/>
              <a:extLst>
                <a:ext uri="{FF2B5EF4-FFF2-40B4-BE49-F238E27FC236}">
                  <a16:creationId xmlns:a16="http://schemas.microsoft.com/office/drawing/2014/main" id="{6887CF0E-2B09-C8E6-C3FA-6C6763DAC584}"/>
                </a:ext>
              </a:extLst>
            </p:cNvPr>
            <p:cNvPicPr>
              <a:picLocks noChangeAspect="1"/>
            </p:cNvPicPr>
            <p:nvPr/>
          </p:nvPicPr>
          <p:blipFill>
            <a:blip r:embed="rId16"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226" name="COMPAS OTC">
            <a:extLst>
              <a:ext uri="{FF2B5EF4-FFF2-40B4-BE49-F238E27FC236}">
                <a16:creationId xmlns:a16="http://schemas.microsoft.com/office/drawing/2014/main" id="{BC6E0C4D-103F-4F97-C0AA-CB973CC4AB30}"/>
              </a:ext>
            </a:extLst>
          </p:cNvPr>
          <p:cNvGrpSpPr/>
          <p:nvPr/>
        </p:nvGrpSpPr>
        <p:grpSpPr>
          <a:xfrm>
            <a:off x="22389051" y="1885505"/>
            <a:ext cx="2042338" cy="1982042"/>
            <a:chOff x="5078285" y="2036246"/>
            <a:chExt cx="2042338" cy="1982042"/>
          </a:xfrm>
        </p:grpSpPr>
        <p:sp>
          <p:nvSpPr>
            <p:cNvPr id="227" name="Rectangulo Compas OTC">
              <a:hlinkClick r:id="rId17" action="ppaction://hlinksldjump"/>
              <a:extLst>
                <a:ext uri="{FF2B5EF4-FFF2-40B4-BE49-F238E27FC236}">
                  <a16:creationId xmlns:a16="http://schemas.microsoft.com/office/drawing/2014/main" id="{0B0FFC27-82E1-2B75-5970-8CA1CF274DCD}"/>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28" name="TextBox Compass OTC">
              <a:hlinkClick r:id="rId17" action="ppaction://hlinksldjump"/>
              <a:extLst>
                <a:ext uri="{FF2B5EF4-FFF2-40B4-BE49-F238E27FC236}">
                  <a16:creationId xmlns:a16="http://schemas.microsoft.com/office/drawing/2014/main" id="{A3D96A4C-4FD6-2C56-5258-8C072B2803A3}"/>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229" name="Product image Compass OTC">
              <a:hlinkClick r:id="rId17" action="ppaction://hlinksldjump"/>
              <a:extLst>
                <a:ext uri="{FF2B5EF4-FFF2-40B4-BE49-F238E27FC236}">
                  <a16:creationId xmlns:a16="http://schemas.microsoft.com/office/drawing/2014/main" id="{DCFB9D69-1582-7A2A-3527-83D8D7A1E4ED}"/>
                </a:ext>
              </a:extLst>
            </p:cNvPr>
            <p:cNvPicPr>
              <a:picLocks noChangeAspect="1"/>
            </p:cNvPicPr>
            <p:nvPr/>
          </p:nvPicPr>
          <p:blipFill rotWithShape="1">
            <a:blip r:embed="rId18"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230" name="COMPASS FMT">
            <a:extLst>
              <a:ext uri="{FF2B5EF4-FFF2-40B4-BE49-F238E27FC236}">
                <a16:creationId xmlns:a16="http://schemas.microsoft.com/office/drawing/2014/main" id="{D4825E57-EAB7-5680-4883-14886405B5FC}"/>
              </a:ext>
            </a:extLst>
          </p:cNvPr>
          <p:cNvGrpSpPr/>
          <p:nvPr/>
        </p:nvGrpSpPr>
        <p:grpSpPr>
          <a:xfrm>
            <a:off x="18200403" y="1885505"/>
            <a:ext cx="2042338" cy="1982042"/>
            <a:chOff x="2774521" y="2046333"/>
            <a:chExt cx="2042338" cy="1982042"/>
          </a:xfrm>
        </p:grpSpPr>
        <p:grpSp>
          <p:nvGrpSpPr>
            <p:cNvPr id="231" name="Group 230">
              <a:extLst>
                <a:ext uri="{FF2B5EF4-FFF2-40B4-BE49-F238E27FC236}">
                  <a16:creationId xmlns:a16="http://schemas.microsoft.com/office/drawing/2014/main" id="{87F3A17F-2473-86A5-2F4A-2805FE09B482}"/>
                </a:ext>
              </a:extLst>
            </p:cNvPr>
            <p:cNvGrpSpPr/>
            <p:nvPr/>
          </p:nvGrpSpPr>
          <p:grpSpPr>
            <a:xfrm>
              <a:off x="2774521" y="2046333"/>
              <a:ext cx="2042338" cy="1982042"/>
              <a:chOff x="2774521" y="2046333"/>
              <a:chExt cx="2042338" cy="1982042"/>
            </a:xfrm>
          </p:grpSpPr>
          <p:sp>
            <p:nvSpPr>
              <p:cNvPr id="233" name="Rectangulo Horizon">
                <a:hlinkClick r:id="rId19" action="ppaction://hlinksldjump"/>
                <a:extLst>
                  <a:ext uri="{FF2B5EF4-FFF2-40B4-BE49-F238E27FC236}">
                    <a16:creationId xmlns:a16="http://schemas.microsoft.com/office/drawing/2014/main" id="{0FA1DCE5-5264-D487-8063-04DEF69C1BAC}"/>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34" name="TextBox Compass FMT">
                <a:hlinkClick r:id="rId19" action="ppaction://hlinksldjump"/>
                <a:extLst>
                  <a:ext uri="{FF2B5EF4-FFF2-40B4-BE49-F238E27FC236}">
                    <a16:creationId xmlns:a16="http://schemas.microsoft.com/office/drawing/2014/main" id="{AEC99407-530A-2413-9568-97A35DE98728}"/>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232" name="Picture 231">
              <a:hlinkClick r:id="rId19" action="ppaction://hlinksldjump"/>
              <a:extLst>
                <a:ext uri="{FF2B5EF4-FFF2-40B4-BE49-F238E27FC236}">
                  <a16:creationId xmlns:a16="http://schemas.microsoft.com/office/drawing/2014/main" id="{BFB9692E-6920-951F-73FB-12C1090CE78B}"/>
                </a:ext>
              </a:extLst>
            </p:cNvPr>
            <p:cNvPicPr>
              <a:picLocks noChangeAspect="1"/>
            </p:cNvPicPr>
            <p:nvPr/>
          </p:nvPicPr>
          <p:blipFill rotWithShape="1">
            <a:blip r:embed="rId20"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235" name="HORIZON">
            <a:extLst>
              <a:ext uri="{FF2B5EF4-FFF2-40B4-BE49-F238E27FC236}">
                <a16:creationId xmlns:a16="http://schemas.microsoft.com/office/drawing/2014/main" id="{6B769A2C-D559-8345-5A85-80564FD0EA73}"/>
              </a:ext>
            </a:extLst>
          </p:cNvPr>
          <p:cNvGrpSpPr/>
          <p:nvPr/>
        </p:nvGrpSpPr>
        <p:grpSpPr>
          <a:xfrm>
            <a:off x="14110573" y="1885505"/>
            <a:ext cx="2062983" cy="1982042"/>
            <a:chOff x="443243" y="2046333"/>
            <a:chExt cx="2062983" cy="1982042"/>
          </a:xfrm>
        </p:grpSpPr>
        <p:sp>
          <p:nvSpPr>
            <p:cNvPr id="236" name="Rectangulo Horizon">
              <a:hlinkClick r:id="rId21" action="ppaction://hlinksldjump"/>
              <a:extLst>
                <a:ext uri="{FF2B5EF4-FFF2-40B4-BE49-F238E27FC236}">
                  <a16:creationId xmlns:a16="http://schemas.microsoft.com/office/drawing/2014/main" id="{8CDF51E4-AE86-4398-038F-A650D4FB6E62}"/>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37" name="TextBox Horizon">
              <a:hlinkClick r:id="rId21" action="ppaction://hlinksldjump"/>
              <a:extLst>
                <a:ext uri="{FF2B5EF4-FFF2-40B4-BE49-F238E27FC236}">
                  <a16:creationId xmlns:a16="http://schemas.microsoft.com/office/drawing/2014/main" id="{67C7850C-D01B-FAA1-5627-2CAD26508A07}"/>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238" name="Product image Horizon">
              <a:hlinkClick r:id="rId21" action="ppaction://hlinksldjump"/>
              <a:extLst>
                <a:ext uri="{FF2B5EF4-FFF2-40B4-BE49-F238E27FC236}">
                  <a16:creationId xmlns:a16="http://schemas.microsoft.com/office/drawing/2014/main" id="{BC00F570-7A09-15C7-EC38-362270F49853}"/>
                </a:ext>
              </a:extLst>
            </p:cNvPr>
            <p:cNvPicPr>
              <a:picLocks noChangeAspect="1"/>
            </p:cNvPicPr>
            <p:nvPr/>
          </p:nvPicPr>
          <p:blipFill rotWithShape="1">
            <a:blip r:embed="rId22"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grpSp>
        <p:nvGrpSpPr>
          <p:cNvPr id="239" name="Tech Specs Height">
            <a:extLst>
              <a:ext uri="{FF2B5EF4-FFF2-40B4-BE49-F238E27FC236}">
                <a16:creationId xmlns:a16="http://schemas.microsoft.com/office/drawing/2014/main" id="{283C8BCE-3602-5C25-9AEF-667E5C762970}"/>
              </a:ext>
            </a:extLst>
          </p:cNvPr>
          <p:cNvGrpSpPr/>
          <p:nvPr/>
        </p:nvGrpSpPr>
        <p:grpSpPr>
          <a:xfrm>
            <a:off x="-5313684" y="2332673"/>
            <a:ext cx="3897673" cy="338554"/>
            <a:chOff x="-20593" y="2332673"/>
            <a:chExt cx="3897673" cy="338554"/>
          </a:xfrm>
        </p:grpSpPr>
        <p:sp>
          <p:nvSpPr>
            <p:cNvPr id="240" name="TextBox 239">
              <a:hlinkClick r:id="rId23" action="ppaction://hlinksldjump"/>
              <a:extLst>
                <a:ext uri="{FF2B5EF4-FFF2-40B4-BE49-F238E27FC236}">
                  <a16:creationId xmlns:a16="http://schemas.microsoft.com/office/drawing/2014/main" id="{F5F1D858-4551-E54F-ADFA-BCC748C22376}"/>
                </a:ext>
              </a:extLst>
            </p:cNvPr>
            <p:cNvSpPr txBox="1"/>
            <p:nvPr/>
          </p:nvSpPr>
          <p:spPr>
            <a:xfrm>
              <a:off x="2105234" y="2332673"/>
              <a:ext cx="1771846"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Altura</a:t>
              </a:r>
            </a:p>
          </p:txBody>
        </p:sp>
        <p:sp>
          <p:nvSpPr>
            <p:cNvPr id="241" name="TextBox 240">
              <a:extLst>
                <a:ext uri="{FF2B5EF4-FFF2-40B4-BE49-F238E27FC236}">
                  <a16:creationId xmlns:a16="http://schemas.microsoft.com/office/drawing/2014/main" id="{3AA20585-4F13-10B3-9537-A60083789714}"/>
                </a:ext>
              </a:extLst>
            </p:cNvPr>
            <p:cNvSpPr txBox="1"/>
            <p:nvPr/>
          </p:nvSpPr>
          <p:spPr>
            <a:xfrm>
              <a:off x="-20593" y="2332673"/>
              <a:ext cx="2088262"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54.72 - 81.00 in</a:t>
              </a:r>
            </a:p>
          </p:txBody>
        </p:sp>
      </p:grpSp>
      <p:grpSp>
        <p:nvGrpSpPr>
          <p:cNvPr id="242" name="Tech Specs Arm">
            <a:extLst>
              <a:ext uri="{FF2B5EF4-FFF2-40B4-BE49-F238E27FC236}">
                <a16:creationId xmlns:a16="http://schemas.microsoft.com/office/drawing/2014/main" id="{32A71EA5-71F8-CCE8-823A-CE3E11F742F4}"/>
              </a:ext>
            </a:extLst>
          </p:cNvPr>
          <p:cNvGrpSpPr/>
          <p:nvPr/>
        </p:nvGrpSpPr>
        <p:grpSpPr>
          <a:xfrm>
            <a:off x="-5608319" y="2786640"/>
            <a:ext cx="4213513" cy="338554"/>
            <a:chOff x="-20593" y="2786640"/>
            <a:chExt cx="4213513" cy="338554"/>
          </a:xfrm>
        </p:grpSpPr>
        <p:sp>
          <p:nvSpPr>
            <p:cNvPr id="243" name="TextBox 242">
              <a:hlinkClick r:id="rId24" action="ppaction://hlinksldjump"/>
              <a:extLst>
                <a:ext uri="{FF2B5EF4-FFF2-40B4-BE49-F238E27FC236}">
                  <a16:creationId xmlns:a16="http://schemas.microsoft.com/office/drawing/2014/main" id="{1F1077EF-1922-4EED-617A-701678EA0E4F}"/>
                </a:ext>
              </a:extLst>
            </p:cNvPr>
            <p:cNvSpPr txBox="1"/>
            <p:nvPr/>
          </p:nvSpPr>
          <p:spPr>
            <a:xfrm>
              <a:off x="2105234" y="2786640"/>
              <a:ext cx="2087686"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Extensión del brazo</a:t>
              </a:r>
            </a:p>
          </p:txBody>
        </p:sp>
        <p:sp>
          <p:nvSpPr>
            <p:cNvPr id="244" name="TextBox 243">
              <a:extLst>
                <a:ext uri="{FF2B5EF4-FFF2-40B4-BE49-F238E27FC236}">
                  <a16:creationId xmlns:a16="http://schemas.microsoft.com/office/drawing/2014/main" id="{BCC02956-44A0-0766-476E-24DD14F5F36F}"/>
                </a:ext>
              </a:extLst>
            </p:cNvPr>
            <p:cNvSpPr txBox="1"/>
            <p:nvPr/>
          </p:nvSpPr>
          <p:spPr>
            <a:xfrm>
              <a:off x="-20593" y="2786640"/>
              <a:ext cx="2088261"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52.8 in</a:t>
              </a:r>
            </a:p>
          </p:txBody>
        </p:sp>
      </p:grpSp>
      <p:sp>
        <p:nvSpPr>
          <p:cNvPr id="245" name="Subtitle Tech Specs">
            <a:extLst>
              <a:ext uri="{FF2B5EF4-FFF2-40B4-BE49-F238E27FC236}">
                <a16:creationId xmlns:a16="http://schemas.microsoft.com/office/drawing/2014/main" id="{0CB4ED57-6857-61F3-9AF0-66AF3CD95E19}"/>
              </a:ext>
            </a:extLst>
          </p:cNvPr>
          <p:cNvSpPr txBox="1"/>
          <p:nvPr/>
        </p:nvSpPr>
        <p:spPr>
          <a:xfrm>
            <a:off x="-3204446" y="1841615"/>
            <a:ext cx="2633726" cy="307777"/>
          </a:xfrm>
          <a:prstGeom prst="rect">
            <a:avLst/>
          </a:prstGeom>
          <a:noFill/>
        </p:spPr>
        <p:txBody>
          <a:bodyPr wrap="square" rtlCol="0">
            <a:spAutoFit/>
          </a:bodyPr>
          <a:lstStyle/>
          <a:p>
            <a:r>
              <a:rPr lang="es-MX" sz="1400" dirty="0">
                <a:solidFill>
                  <a:srgbClr val="F47F26"/>
                </a:solidFill>
                <a:latin typeface="FRUTIGER LT 45 LIGHT" panose="02000503000000000000" pitchFamily="2" charset="0"/>
              </a:rPr>
              <a:t>Especificaciones Técnicas</a:t>
            </a:r>
          </a:p>
        </p:txBody>
      </p:sp>
      <p:sp>
        <p:nvSpPr>
          <p:cNvPr id="261" name="Subtitler Features">
            <a:extLst>
              <a:ext uri="{FF2B5EF4-FFF2-40B4-BE49-F238E27FC236}">
                <a16:creationId xmlns:a16="http://schemas.microsoft.com/office/drawing/2014/main" id="{C9338F27-B40E-5C6F-CE53-4DBAC490F205}"/>
              </a:ext>
            </a:extLst>
          </p:cNvPr>
          <p:cNvSpPr txBox="1"/>
          <p:nvPr/>
        </p:nvSpPr>
        <p:spPr>
          <a:xfrm>
            <a:off x="13639914" y="942823"/>
            <a:ext cx="2230572" cy="400110"/>
          </a:xfrm>
          <a:prstGeom prst="rect">
            <a:avLst/>
          </a:prstGeom>
          <a:noFill/>
        </p:spPr>
        <p:txBody>
          <a:bodyPr wrap="square" rtlCol="0">
            <a:spAutoFit/>
          </a:bodyPr>
          <a:lstStyle/>
          <a:p>
            <a:pPr algn="r"/>
            <a:r>
              <a:rPr lang="es-MX" sz="2000" dirty="0">
                <a:solidFill>
                  <a:srgbClr val="F47F26"/>
                </a:solidFill>
                <a:latin typeface="FRUTIGER LT 45 LIGHT" panose="02000503000000000000" pitchFamily="2" charset="0"/>
              </a:rPr>
              <a:t>Características</a:t>
            </a:r>
          </a:p>
        </p:txBody>
      </p:sp>
      <p:sp>
        <p:nvSpPr>
          <p:cNvPr id="262" name="Subtitle Benefits">
            <a:extLst>
              <a:ext uri="{FF2B5EF4-FFF2-40B4-BE49-F238E27FC236}">
                <a16:creationId xmlns:a16="http://schemas.microsoft.com/office/drawing/2014/main" id="{B8088927-3EC2-AAAE-0899-946073C0BA8F}"/>
              </a:ext>
            </a:extLst>
          </p:cNvPr>
          <p:cNvSpPr txBox="1"/>
          <p:nvPr/>
        </p:nvSpPr>
        <p:spPr>
          <a:xfrm>
            <a:off x="-3878210" y="1488026"/>
            <a:ext cx="2716832" cy="400110"/>
          </a:xfrm>
          <a:prstGeom prst="rect">
            <a:avLst/>
          </a:prstGeom>
          <a:noFill/>
        </p:spPr>
        <p:txBody>
          <a:bodyPr wrap="square" rtlCol="0">
            <a:spAutoFit/>
          </a:bodyPr>
          <a:lstStyle/>
          <a:p>
            <a:pPr algn="ctr"/>
            <a:r>
              <a:rPr lang="es-MX" sz="2000">
                <a:solidFill>
                  <a:srgbClr val="F68025"/>
                </a:solidFill>
                <a:latin typeface="FRUTIGER LT 45 LIGHT" panose="02000503000000000000" pitchFamily="2" charset="0"/>
              </a:rPr>
              <a:t>Beneficios</a:t>
            </a:r>
          </a:p>
        </p:txBody>
      </p:sp>
      <p:sp>
        <p:nvSpPr>
          <p:cNvPr id="263" name="Subtitle Photo Gallery">
            <a:extLst>
              <a:ext uri="{FF2B5EF4-FFF2-40B4-BE49-F238E27FC236}">
                <a16:creationId xmlns:a16="http://schemas.microsoft.com/office/drawing/2014/main" id="{DE43CDF5-F747-693A-69B5-24085AD8281B}"/>
              </a:ext>
            </a:extLst>
          </p:cNvPr>
          <p:cNvSpPr txBox="1"/>
          <p:nvPr/>
        </p:nvSpPr>
        <p:spPr>
          <a:xfrm>
            <a:off x="14131697" y="590549"/>
            <a:ext cx="3786875"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265" name="Subtitle Detector Compatibility">
            <a:extLst>
              <a:ext uri="{FF2B5EF4-FFF2-40B4-BE49-F238E27FC236}">
                <a16:creationId xmlns:a16="http://schemas.microsoft.com/office/drawing/2014/main" id="{E1A380B6-DEB1-5B42-5CB7-4F0C22ADB1F7}"/>
              </a:ext>
            </a:extLst>
          </p:cNvPr>
          <p:cNvSpPr txBox="1"/>
          <p:nvPr/>
        </p:nvSpPr>
        <p:spPr>
          <a:xfrm>
            <a:off x="14131697" y="293024"/>
            <a:ext cx="4772896"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Compatibilidad de Detectores</a:t>
            </a:r>
          </a:p>
        </p:txBody>
      </p:sp>
      <p:sp>
        <p:nvSpPr>
          <p:cNvPr id="266" name="Features 1">
            <a:hlinkClick r:id="rId25" action="ppaction://hlinksldjump"/>
            <a:extLst>
              <a:ext uri="{FF2B5EF4-FFF2-40B4-BE49-F238E27FC236}">
                <a16:creationId xmlns:a16="http://schemas.microsoft.com/office/drawing/2014/main" id="{ACD928F7-2787-912D-DF4F-BD4559CF1871}"/>
              </a:ext>
            </a:extLst>
          </p:cNvPr>
          <p:cNvSpPr txBox="1"/>
          <p:nvPr/>
        </p:nvSpPr>
        <p:spPr>
          <a:xfrm>
            <a:off x="14399801" y="2252793"/>
            <a:ext cx="3594988" cy="369332"/>
          </a:xfrm>
          <a:prstGeom prst="rect">
            <a:avLst/>
          </a:prstGeom>
          <a:solidFill>
            <a:srgbClr val="F47F26"/>
          </a:solidFill>
          <a:ln>
            <a:noFill/>
          </a:ln>
        </p:spPr>
        <p:txBody>
          <a:bodyPr wrap="square" rtlCol="0">
            <a:spAutoFit/>
          </a:bodyPr>
          <a:lstStyle/>
          <a:p>
            <a:r>
              <a:rPr lang="es-ES" sz="1800" dirty="0">
                <a:solidFill>
                  <a:schemeClr val="bg1"/>
                </a:solidFill>
                <a:latin typeface="FRUTIGER LT 45 LIGHT" panose="02000503000000000000" pitchFamily="2" charset="0"/>
              </a:rPr>
              <a:t>Manejo desde el Cabezal del Tubo</a:t>
            </a:r>
            <a:endParaRPr lang="en-MX" sz="1800" dirty="0">
              <a:solidFill>
                <a:schemeClr val="bg1"/>
              </a:solidFill>
              <a:latin typeface="FRUTIGER LT 45 LIGHT" panose="02000503000000000000" pitchFamily="2" charset="0"/>
            </a:endParaRPr>
          </a:p>
        </p:txBody>
      </p:sp>
      <p:sp>
        <p:nvSpPr>
          <p:cNvPr id="267" name="Feature 2">
            <a:hlinkClick r:id="rId26" action="ppaction://hlinksldjump"/>
            <a:extLst>
              <a:ext uri="{FF2B5EF4-FFF2-40B4-BE49-F238E27FC236}">
                <a16:creationId xmlns:a16="http://schemas.microsoft.com/office/drawing/2014/main" id="{3FB889E9-20A5-8BF3-6D68-2417BBC92C4C}"/>
              </a:ext>
            </a:extLst>
          </p:cNvPr>
          <p:cNvSpPr txBox="1"/>
          <p:nvPr/>
        </p:nvSpPr>
        <p:spPr>
          <a:xfrm>
            <a:off x="14399801" y="2668984"/>
            <a:ext cx="3594988"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Flujo de Trabajo</a:t>
            </a:r>
            <a:endParaRPr lang="en-MX">
              <a:solidFill>
                <a:schemeClr val="bg1"/>
              </a:solidFill>
              <a:latin typeface="FRUTIGER LT 45 LIGHT" panose="02000503000000000000" pitchFamily="2" charset="0"/>
            </a:endParaRPr>
          </a:p>
        </p:txBody>
      </p:sp>
      <p:sp>
        <p:nvSpPr>
          <p:cNvPr id="268" name="Feature 3">
            <a:hlinkClick r:id="rId27" action="ppaction://hlinksldjump"/>
            <a:extLst>
              <a:ext uri="{FF2B5EF4-FFF2-40B4-BE49-F238E27FC236}">
                <a16:creationId xmlns:a16="http://schemas.microsoft.com/office/drawing/2014/main" id="{5EF820FA-5767-D4B5-6D8D-F09E1DBB10A8}"/>
              </a:ext>
            </a:extLst>
          </p:cNvPr>
          <p:cNvSpPr txBox="1"/>
          <p:nvPr/>
        </p:nvSpPr>
        <p:spPr>
          <a:xfrm>
            <a:off x="14399801" y="3338093"/>
            <a:ext cx="3594988" cy="369332"/>
          </a:xfrm>
          <a:prstGeom prst="rect">
            <a:avLst/>
          </a:prstGeom>
          <a:solidFill>
            <a:srgbClr val="F47F26"/>
          </a:solidFill>
          <a:ln>
            <a:noFill/>
          </a:ln>
        </p:spPr>
        <p:txBody>
          <a:bodyPr wrap="square" rtlCol="0">
            <a:spAutoFit/>
          </a:bodyPr>
          <a:lstStyle/>
          <a:p>
            <a:r>
              <a:rPr lang="es-ES">
                <a:solidFill>
                  <a:schemeClr val="bg1"/>
                </a:solidFill>
                <a:latin typeface="FRUTIGER LT 45 LIGHT" panose="02000503000000000000" pitchFamily="2" charset="0"/>
              </a:rPr>
              <a:t>DRX-</a:t>
            </a:r>
            <a:r>
              <a:rPr lang="es-ES" err="1">
                <a:solidFill>
                  <a:schemeClr val="bg1"/>
                </a:solidFill>
                <a:latin typeface="FRUTIGER LT 45 LIGHT" panose="02000503000000000000" pitchFamily="2" charset="0"/>
              </a:rPr>
              <a:t>Revolution</a:t>
            </a:r>
            <a:r>
              <a:rPr lang="es-ES">
                <a:solidFill>
                  <a:schemeClr val="bg1"/>
                </a:solidFill>
                <a:latin typeface="FRUTIGER LT 45 LIGHT" panose="02000503000000000000" pitchFamily="2" charset="0"/>
              </a:rPr>
              <a:t> con DRX-LC</a:t>
            </a:r>
            <a:endParaRPr lang="en-MX">
              <a:solidFill>
                <a:schemeClr val="bg1"/>
              </a:solidFill>
              <a:latin typeface="FRUTIGER LT 45 LIGHT" panose="02000503000000000000" pitchFamily="2" charset="0"/>
            </a:endParaRPr>
          </a:p>
        </p:txBody>
      </p:sp>
      <p:sp>
        <p:nvSpPr>
          <p:cNvPr id="269" name="Feature 4">
            <a:hlinkClick r:id="rId28" action="ppaction://hlinksldjump"/>
            <a:extLst>
              <a:ext uri="{FF2B5EF4-FFF2-40B4-BE49-F238E27FC236}">
                <a16:creationId xmlns:a16="http://schemas.microsoft.com/office/drawing/2014/main" id="{14BD62DF-A34B-78A6-2499-8A5B8B5F6D25}"/>
              </a:ext>
            </a:extLst>
          </p:cNvPr>
          <p:cNvSpPr txBox="1"/>
          <p:nvPr/>
        </p:nvSpPr>
        <p:spPr>
          <a:xfrm>
            <a:off x="14399801" y="4026969"/>
            <a:ext cx="3594988" cy="369332"/>
          </a:xfrm>
          <a:prstGeom prst="rect">
            <a:avLst/>
          </a:prstGeom>
          <a:solidFill>
            <a:srgbClr val="F8A633"/>
          </a:solidFill>
          <a:ln>
            <a:noFill/>
          </a:ln>
        </p:spPr>
        <p:txBody>
          <a:bodyPr wrap="square" rtlCol="0">
            <a:spAutoFit/>
          </a:bodyPr>
          <a:lstStyle/>
          <a:p>
            <a:r>
              <a:rPr lang="es-ES">
                <a:solidFill>
                  <a:schemeClr val="bg1"/>
                </a:solidFill>
                <a:latin typeface="FRUTIGER LT 45 LIGHT" panose="02000503000000000000" pitchFamily="2" charset="0"/>
              </a:rPr>
              <a:t>EVP Plus</a:t>
            </a:r>
            <a:endParaRPr lang="en-MX">
              <a:solidFill>
                <a:schemeClr val="bg1"/>
              </a:solidFill>
              <a:latin typeface="FRUTIGER LT 45 LIGHT" panose="02000503000000000000" pitchFamily="2" charset="0"/>
            </a:endParaRPr>
          </a:p>
        </p:txBody>
      </p:sp>
      <p:sp>
        <p:nvSpPr>
          <p:cNvPr id="270" name="Feature 5">
            <a:hlinkClick r:id="rId29" action="ppaction://hlinksldjump"/>
            <a:extLst>
              <a:ext uri="{FF2B5EF4-FFF2-40B4-BE49-F238E27FC236}">
                <a16:creationId xmlns:a16="http://schemas.microsoft.com/office/drawing/2014/main" id="{99C8EBB9-A524-0E14-BFD6-FF8A87E9F506}"/>
              </a:ext>
            </a:extLst>
          </p:cNvPr>
          <p:cNvSpPr txBox="1"/>
          <p:nvPr/>
        </p:nvSpPr>
        <p:spPr>
          <a:xfrm>
            <a:off x="14399801" y="4443160"/>
            <a:ext cx="3594988"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Bone</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Suppression</a:t>
            </a:r>
            <a:endParaRPr lang="en-MX">
              <a:solidFill>
                <a:schemeClr val="bg1"/>
              </a:solidFill>
              <a:latin typeface="FRUTIGER LT 45 LIGHT" panose="02000503000000000000" pitchFamily="2" charset="0"/>
            </a:endParaRPr>
          </a:p>
        </p:txBody>
      </p:sp>
      <p:sp>
        <p:nvSpPr>
          <p:cNvPr id="271" name="Feature 6">
            <a:hlinkClick r:id="rId30" action="ppaction://hlinksldjump"/>
            <a:extLst>
              <a:ext uri="{FF2B5EF4-FFF2-40B4-BE49-F238E27FC236}">
                <a16:creationId xmlns:a16="http://schemas.microsoft.com/office/drawing/2014/main" id="{A3E7CC0D-FBF3-E8B3-DFE3-B4ACFE3D92ED}"/>
              </a:ext>
            </a:extLst>
          </p:cNvPr>
          <p:cNvSpPr txBox="1"/>
          <p:nvPr/>
        </p:nvSpPr>
        <p:spPr>
          <a:xfrm>
            <a:off x="14399801" y="4859351"/>
            <a:ext cx="3594988"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Tube</a:t>
            </a:r>
            <a:r>
              <a:rPr lang="es-ES">
                <a:solidFill>
                  <a:schemeClr val="bg1"/>
                </a:solidFill>
                <a:latin typeface="FRUTIGER LT 45 LIGHT" panose="02000503000000000000" pitchFamily="2" charset="0"/>
              </a:rPr>
              <a:t> and Line </a:t>
            </a:r>
            <a:r>
              <a:rPr lang="es-ES" err="1">
                <a:solidFill>
                  <a:schemeClr val="bg1"/>
                </a:solidFill>
                <a:latin typeface="FRUTIGER LT 45 LIGHT" panose="02000503000000000000" pitchFamily="2" charset="0"/>
              </a:rPr>
              <a:t>Enhancement</a:t>
            </a:r>
            <a:endParaRPr lang="en-MX">
              <a:solidFill>
                <a:schemeClr val="bg1"/>
              </a:solidFill>
              <a:latin typeface="FRUTIGER LT 45 LIGHT" panose="02000503000000000000" pitchFamily="2" charset="0"/>
            </a:endParaRPr>
          </a:p>
        </p:txBody>
      </p:sp>
      <p:sp>
        <p:nvSpPr>
          <p:cNvPr id="272" name="Feature 7">
            <a:hlinkClick r:id="rId31" action="ppaction://hlinksldjump"/>
            <a:extLst>
              <a:ext uri="{FF2B5EF4-FFF2-40B4-BE49-F238E27FC236}">
                <a16:creationId xmlns:a16="http://schemas.microsoft.com/office/drawing/2014/main" id="{7A175FCE-2131-A960-A100-DE71282FC0A2}"/>
              </a:ext>
            </a:extLst>
          </p:cNvPr>
          <p:cNvSpPr txBox="1"/>
          <p:nvPr/>
        </p:nvSpPr>
        <p:spPr>
          <a:xfrm>
            <a:off x="14399801" y="5275542"/>
            <a:ext cx="3594988"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Pneumothorax</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Visualization</a:t>
            </a:r>
            <a:endParaRPr lang="en-MX">
              <a:solidFill>
                <a:schemeClr val="bg1"/>
              </a:solidFill>
              <a:latin typeface="FRUTIGER LT 45 LIGHT" panose="02000503000000000000" pitchFamily="2" charset="0"/>
            </a:endParaRPr>
          </a:p>
        </p:txBody>
      </p:sp>
      <p:sp>
        <p:nvSpPr>
          <p:cNvPr id="273" name="Feature 8">
            <a:hlinkClick r:id="rId30" action="ppaction://hlinksldjump"/>
            <a:extLst>
              <a:ext uri="{FF2B5EF4-FFF2-40B4-BE49-F238E27FC236}">
                <a16:creationId xmlns:a16="http://schemas.microsoft.com/office/drawing/2014/main" id="{AA86A374-E3C8-719E-3D94-194E4B16C15C}"/>
              </a:ext>
            </a:extLst>
          </p:cNvPr>
          <p:cNvSpPr txBox="1"/>
          <p:nvPr/>
        </p:nvSpPr>
        <p:spPr>
          <a:xfrm>
            <a:off x="14399801" y="5691733"/>
            <a:ext cx="3594988"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SmartGrid</a:t>
            </a:r>
            <a:endParaRPr lang="en-MX">
              <a:solidFill>
                <a:schemeClr val="bg1"/>
              </a:solidFill>
              <a:latin typeface="FRUTIGER LT 45 LIGHT" panose="02000503000000000000" pitchFamily="2" charset="0"/>
            </a:endParaRPr>
          </a:p>
        </p:txBody>
      </p:sp>
      <p:sp>
        <p:nvSpPr>
          <p:cNvPr id="274" name="TextBox 273">
            <a:extLst>
              <a:ext uri="{FF2B5EF4-FFF2-40B4-BE49-F238E27FC236}">
                <a16:creationId xmlns:a16="http://schemas.microsoft.com/office/drawing/2014/main" id="{4A529D4C-0876-5726-257C-8285169A8B97}"/>
              </a:ext>
            </a:extLst>
          </p:cNvPr>
          <p:cNvSpPr txBox="1"/>
          <p:nvPr/>
        </p:nvSpPr>
        <p:spPr>
          <a:xfrm>
            <a:off x="14399800" y="3766904"/>
            <a:ext cx="1494338" cy="276999"/>
          </a:xfrm>
          <a:prstGeom prst="rect">
            <a:avLst/>
          </a:prstGeom>
          <a:noFill/>
        </p:spPr>
        <p:txBody>
          <a:bodyPr wrap="square" rtlCol="0">
            <a:spAutoFit/>
          </a:bodyPr>
          <a:lstStyle/>
          <a:p>
            <a:r>
              <a:rPr lang="en-MX" sz="1200" b="1" dirty="0">
                <a:latin typeface="FRUTIGER LT 45 LIGHT" panose="02000503000000000000" pitchFamily="2" charset="0"/>
              </a:rPr>
              <a:t>Software</a:t>
            </a:r>
          </a:p>
        </p:txBody>
      </p:sp>
      <p:sp>
        <p:nvSpPr>
          <p:cNvPr id="275" name="TextBox 274">
            <a:extLst>
              <a:ext uri="{FF2B5EF4-FFF2-40B4-BE49-F238E27FC236}">
                <a16:creationId xmlns:a16="http://schemas.microsoft.com/office/drawing/2014/main" id="{7B2CF7DB-AF96-6C6E-F3BA-D0F3023E0FD2}"/>
              </a:ext>
            </a:extLst>
          </p:cNvPr>
          <p:cNvSpPr txBox="1"/>
          <p:nvPr/>
        </p:nvSpPr>
        <p:spPr>
          <a:xfrm>
            <a:off x="14426459" y="3078028"/>
            <a:ext cx="3162753" cy="276999"/>
          </a:xfrm>
          <a:prstGeom prst="rect">
            <a:avLst/>
          </a:prstGeom>
          <a:noFill/>
        </p:spPr>
        <p:txBody>
          <a:bodyPr wrap="square" rtlCol="0">
            <a:spAutoFit/>
          </a:bodyPr>
          <a:lstStyle/>
          <a:p>
            <a:r>
              <a:rPr lang="es-MX" sz="1200" b="1" dirty="0">
                <a:latin typeface="FRUTIGER LT 45 LIGHT" panose="02000503000000000000" pitchFamily="2" charset="0"/>
              </a:rPr>
              <a:t>Ve el DRX-Revolution en acción</a:t>
            </a:r>
            <a:endParaRPr lang="en-MX" sz="1200" b="1" dirty="0">
              <a:latin typeface="FRUTIGER LT 45 LIGHT" panose="02000503000000000000" pitchFamily="2" charset="0"/>
            </a:endParaRPr>
          </a:p>
        </p:txBody>
      </p:sp>
      <p:sp>
        <p:nvSpPr>
          <p:cNvPr id="276" name="Feature 8">
            <a:hlinkClick r:id="rId32" action="ppaction://hlinksldjump"/>
            <a:extLst>
              <a:ext uri="{FF2B5EF4-FFF2-40B4-BE49-F238E27FC236}">
                <a16:creationId xmlns:a16="http://schemas.microsoft.com/office/drawing/2014/main" id="{BE5A4ECA-9E4F-F3D0-F117-64A0A7099945}"/>
              </a:ext>
            </a:extLst>
          </p:cNvPr>
          <p:cNvSpPr txBox="1"/>
          <p:nvPr/>
        </p:nvSpPr>
        <p:spPr>
          <a:xfrm>
            <a:off x="14399801" y="6107924"/>
            <a:ext cx="3594988" cy="369332"/>
          </a:xfrm>
          <a:prstGeom prst="rect">
            <a:avLst/>
          </a:prstGeom>
          <a:solidFill>
            <a:srgbClr val="F8A633"/>
          </a:solidFill>
          <a:ln>
            <a:noFill/>
          </a:ln>
        </p:spPr>
        <p:txBody>
          <a:bodyPr wrap="square" rtlCol="0">
            <a:spAutoFit/>
          </a:bodyPr>
          <a:lstStyle/>
          <a:p>
            <a:r>
              <a:rPr lang="en-US">
                <a:solidFill>
                  <a:schemeClr val="bg1"/>
                </a:solidFill>
                <a:latin typeface="FRUTIGER LT 45 LIGHT" panose="02000503000000000000" pitchFamily="2" charset="0"/>
              </a:rPr>
              <a:t>Smart Noise Cancellation</a:t>
            </a:r>
          </a:p>
        </p:txBody>
      </p:sp>
      <p:sp>
        <p:nvSpPr>
          <p:cNvPr id="277" name="Features 1">
            <a:hlinkClick r:id="rId33" action="ppaction://hlinksldjump"/>
            <a:extLst>
              <a:ext uri="{FF2B5EF4-FFF2-40B4-BE49-F238E27FC236}">
                <a16:creationId xmlns:a16="http://schemas.microsoft.com/office/drawing/2014/main" id="{3EC36F4B-6200-F14E-F6FB-0194198B7B06}"/>
              </a:ext>
            </a:extLst>
          </p:cNvPr>
          <p:cNvSpPr txBox="1"/>
          <p:nvPr/>
        </p:nvSpPr>
        <p:spPr>
          <a:xfrm>
            <a:off x="14399800" y="1839408"/>
            <a:ext cx="3594988" cy="369332"/>
          </a:xfrm>
          <a:prstGeom prst="rect">
            <a:avLst/>
          </a:prstGeom>
          <a:solidFill>
            <a:schemeClr val="accent2">
              <a:lumMod val="75000"/>
            </a:schemeClr>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Mejoras</a:t>
            </a:r>
            <a:endPar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grpSp>
        <p:nvGrpSpPr>
          <p:cNvPr id="278" name="Group 277">
            <a:extLst>
              <a:ext uri="{FF2B5EF4-FFF2-40B4-BE49-F238E27FC236}">
                <a16:creationId xmlns:a16="http://schemas.microsoft.com/office/drawing/2014/main" id="{91C7D720-D16F-CC44-89DC-1DAAB0286018}"/>
              </a:ext>
            </a:extLst>
          </p:cNvPr>
          <p:cNvGrpSpPr/>
          <p:nvPr/>
        </p:nvGrpSpPr>
        <p:grpSpPr>
          <a:xfrm>
            <a:off x="13973603" y="1474390"/>
            <a:ext cx="585417" cy="527890"/>
            <a:chOff x="8252135" y="1474390"/>
            <a:chExt cx="585417" cy="527890"/>
          </a:xfrm>
        </p:grpSpPr>
        <p:sp>
          <p:nvSpPr>
            <p:cNvPr id="279" name="Oval 278">
              <a:extLst>
                <a:ext uri="{FF2B5EF4-FFF2-40B4-BE49-F238E27FC236}">
                  <a16:creationId xmlns:a16="http://schemas.microsoft.com/office/drawing/2014/main" id="{88A7FE27-AEFF-52DB-42B4-4D7836AE6B2F}"/>
                </a:ext>
              </a:extLst>
            </p:cNvPr>
            <p:cNvSpPr/>
            <p:nvPr/>
          </p:nvSpPr>
          <p:spPr>
            <a:xfrm rot="20002034">
              <a:off x="8281607" y="1474390"/>
              <a:ext cx="526472" cy="527890"/>
            </a:xfrm>
            <a:prstGeom prst="ellipse">
              <a:avLst/>
            </a:prstGeom>
            <a:ln>
              <a:solidFill>
                <a:schemeClr val="accent2">
                  <a:lumMod val="60000"/>
                  <a:lumOff val="40000"/>
                </a:schemeClr>
              </a:solid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80" name="TextBox 279">
              <a:extLst>
                <a:ext uri="{FF2B5EF4-FFF2-40B4-BE49-F238E27FC236}">
                  <a16:creationId xmlns:a16="http://schemas.microsoft.com/office/drawing/2014/main" id="{C9FDB5A6-5152-1A8D-7A0F-D2B2FEF16DB4}"/>
                </a:ext>
              </a:extLst>
            </p:cNvPr>
            <p:cNvSpPr txBox="1"/>
            <p:nvPr/>
          </p:nvSpPr>
          <p:spPr>
            <a:xfrm rot="20002034">
              <a:off x="8252135" y="1584447"/>
              <a:ext cx="585417"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MX" sz="1400" b="1" i="0" u="none" strike="noStrike" kern="1200" cap="none" spc="0" normalizeH="0" baseline="0" noProof="0" dirty="0">
                  <a:ln>
                    <a:noFill/>
                  </a:ln>
                  <a:solidFill>
                    <a:prstClr val="white"/>
                  </a:solidFill>
                  <a:effectLst/>
                  <a:uLnTx/>
                  <a:uFillTx/>
                  <a:latin typeface="Aptos" panose="02110004020202020204"/>
                  <a:ea typeface="+mn-ea"/>
                  <a:cs typeface="+mn-cs"/>
                </a:rPr>
                <a:t>NEW</a:t>
              </a:r>
              <a:endParaRPr kumimoji="0" lang="en-US" sz="1400" b="1" i="0" u="none" strike="noStrike" kern="1200" cap="none" spc="0" normalizeH="0" baseline="0" noProof="0" dirty="0">
                <a:ln>
                  <a:noFill/>
                </a:ln>
                <a:solidFill>
                  <a:prstClr val="white"/>
                </a:solidFill>
                <a:effectLst/>
                <a:uLnTx/>
                <a:uFillTx/>
                <a:latin typeface="Aptos" panose="02110004020202020204"/>
                <a:ea typeface="+mn-ea"/>
                <a:cs typeface="+mn-cs"/>
              </a:endParaRPr>
            </a:p>
          </p:txBody>
        </p:sp>
      </p:grpSp>
      <p:sp>
        <p:nvSpPr>
          <p:cNvPr id="187" name="Menu Background">
            <a:extLst>
              <a:ext uri="{FF2B5EF4-FFF2-40B4-BE49-F238E27FC236}">
                <a16:creationId xmlns:a16="http://schemas.microsoft.com/office/drawing/2014/main" id="{64FE8A85-2D5C-E4F2-1DCF-F67B8EE94051}"/>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88" name="Menu End Presentation">
            <a:hlinkClick r:id="" action="ppaction://hlinkshowjump?jump=lastslide"/>
            <a:extLst>
              <a:ext uri="{FF2B5EF4-FFF2-40B4-BE49-F238E27FC236}">
                <a16:creationId xmlns:a16="http://schemas.microsoft.com/office/drawing/2014/main" id="{FEF133E0-ED6E-51E0-26B6-634A8DB42F50}"/>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89" name="Menu Portafolio">
            <a:hlinkClick r:id="rId34" action="ppaction://hlinksldjump"/>
            <a:extLst>
              <a:ext uri="{FF2B5EF4-FFF2-40B4-BE49-F238E27FC236}">
                <a16:creationId xmlns:a16="http://schemas.microsoft.com/office/drawing/2014/main" id="{EC87E3B5-29EE-FED8-70D8-08477873478B}"/>
              </a:ext>
            </a:extLst>
          </p:cNvPr>
          <p:cNvSpPr txBox="1"/>
          <p:nvPr/>
        </p:nvSpPr>
        <p:spPr>
          <a:xfrm>
            <a:off x="9015440"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90" name="Menu Detector">
            <a:hlinkClick r:id="rId35" action="ppaction://hlinksldjump"/>
            <a:extLst>
              <a:ext uri="{FF2B5EF4-FFF2-40B4-BE49-F238E27FC236}">
                <a16:creationId xmlns:a16="http://schemas.microsoft.com/office/drawing/2014/main" id="{B616989A-CA5F-4BA5-53AA-BFBC3B3EF608}"/>
              </a:ext>
            </a:extLst>
          </p:cNvPr>
          <p:cNvSpPr txBox="1"/>
          <p:nvPr/>
        </p:nvSpPr>
        <p:spPr>
          <a:xfrm>
            <a:off x="7809585"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91" name="Menu Fun Fact">
            <a:hlinkClick r:id="rId36" action="ppaction://hlinksldjump"/>
            <a:extLst>
              <a:ext uri="{FF2B5EF4-FFF2-40B4-BE49-F238E27FC236}">
                <a16:creationId xmlns:a16="http://schemas.microsoft.com/office/drawing/2014/main" id="{A10D0246-9DE2-3721-23D9-724FDECD2505}"/>
              </a:ext>
            </a:extLst>
          </p:cNvPr>
          <p:cNvSpPr txBox="1"/>
          <p:nvPr/>
        </p:nvSpPr>
        <p:spPr>
          <a:xfrm>
            <a:off x="6603730"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dirty="0">
                <a:solidFill>
                  <a:schemeClr val="tx1"/>
                </a:solidFill>
              </a:rPr>
              <a:t>Dato Curioso</a:t>
            </a:r>
          </a:p>
        </p:txBody>
      </p:sp>
      <p:sp>
        <p:nvSpPr>
          <p:cNvPr id="192" name="Menu Photo Gallery">
            <a:hlinkClick r:id="rId37" action="ppaction://hlinksldjump"/>
            <a:extLst>
              <a:ext uri="{FF2B5EF4-FFF2-40B4-BE49-F238E27FC236}">
                <a16:creationId xmlns:a16="http://schemas.microsoft.com/office/drawing/2014/main" id="{AB88D94D-F559-521F-315C-7D36665A741B}"/>
              </a:ext>
            </a:extLst>
          </p:cNvPr>
          <p:cNvSpPr txBox="1"/>
          <p:nvPr/>
        </p:nvSpPr>
        <p:spPr>
          <a:xfrm>
            <a:off x="5397875"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93" name="Menu Benefits">
            <a:hlinkClick r:id="rId38" action="ppaction://hlinksldjump"/>
            <a:extLst>
              <a:ext uri="{FF2B5EF4-FFF2-40B4-BE49-F238E27FC236}">
                <a16:creationId xmlns:a16="http://schemas.microsoft.com/office/drawing/2014/main" id="{D7DF948B-0E86-3AEB-1AC5-F0ED3C256B9F}"/>
              </a:ext>
            </a:extLst>
          </p:cNvPr>
          <p:cNvSpPr txBox="1"/>
          <p:nvPr/>
        </p:nvSpPr>
        <p:spPr>
          <a:xfrm>
            <a:off x="4192020"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94" name="Menu Features">
            <a:hlinkClick r:id="rId39" action="ppaction://hlinksldjump"/>
            <a:extLst>
              <a:ext uri="{FF2B5EF4-FFF2-40B4-BE49-F238E27FC236}">
                <a16:creationId xmlns:a16="http://schemas.microsoft.com/office/drawing/2014/main" id="{D47BBD2D-0983-3E50-C8F8-D5321F733044}"/>
              </a:ext>
            </a:extLst>
          </p:cNvPr>
          <p:cNvSpPr txBox="1"/>
          <p:nvPr/>
        </p:nvSpPr>
        <p:spPr>
          <a:xfrm>
            <a:off x="2986165"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Características</a:t>
            </a:r>
          </a:p>
        </p:txBody>
      </p:sp>
      <p:sp>
        <p:nvSpPr>
          <p:cNvPr id="195" name="Menu Specifications">
            <a:hlinkClick r:id="rId23" action="ppaction://hlinksldjump"/>
            <a:extLst>
              <a:ext uri="{FF2B5EF4-FFF2-40B4-BE49-F238E27FC236}">
                <a16:creationId xmlns:a16="http://schemas.microsoft.com/office/drawing/2014/main" id="{14632E30-A23E-F785-BE5C-BFDEBDF31C22}"/>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dirty="0"/>
              <a:t>Especificaciones técnicas</a:t>
            </a:r>
          </a:p>
        </p:txBody>
      </p:sp>
      <p:pic>
        <p:nvPicPr>
          <p:cNvPr id="196" name="Carestream Logo Menu">
            <a:hlinkClick r:id="" action="ppaction://hlinkshowjump?jump=firstslide"/>
            <a:extLst>
              <a:ext uri="{FF2B5EF4-FFF2-40B4-BE49-F238E27FC236}">
                <a16:creationId xmlns:a16="http://schemas.microsoft.com/office/drawing/2014/main" id="{DD1041A6-91EC-8B6A-169B-02D0E05EAC8B}"/>
              </a:ext>
            </a:extLst>
          </p:cNvPr>
          <p:cNvPicPr>
            <a:picLocks noChangeAspect="1"/>
          </p:cNvPicPr>
          <p:nvPr/>
        </p:nvPicPr>
        <p:blipFill>
          <a:blip r:embed="rId40" cstate="screen">
            <a:extLst>
              <a:ext uri="{28A0092B-C50C-407E-A947-70E740481C1C}">
                <a14:useLocalDpi xmlns:a14="http://schemas.microsoft.com/office/drawing/2010/main"/>
              </a:ext>
            </a:extLst>
          </a:blip>
          <a:stretch>
            <a:fillRect/>
          </a:stretch>
        </p:blipFill>
        <p:spPr>
          <a:xfrm>
            <a:off x="428647" y="210294"/>
            <a:ext cx="1209137" cy="208220"/>
          </a:xfrm>
          <a:prstGeom prst="rect">
            <a:avLst/>
          </a:prstGeom>
        </p:spPr>
      </p:pic>
      <p:grpSp>
        <p:nvGrpSpPr>
          <p:cNvPr id="281" name="DETECTORS">
            <a:extLst>
              <a:ext uri="{FF2B5EF4-FFF2-40B4-BE49-F238E27FC236}">
                <a16:creationId xmlns:a16="http://schemas.microsoft.com/office/drawing/2014/main" id="{FC41D8EC-D2AC-7FEE-9FBF-03E7F943A897}"/>
              </a:ext>
            </a:extLst>
          </p:cNvPr>
          <p:cNvGrpSpPr/>
          <p:nvPr/>
        </p:nvGrpSpPr>
        <p:grpSpPr>
          <a:xfrm>
            <a:off x="-7890919" y="4139232"/>
            <a:ext cx="2042338" cy="2120888"/>
            <a:chOff x="5247304" y="4372963"/>
            <a:chExt cx="2042338" cy="2120888"/>
          </a:xfrm>
        </p:grpSpPr>
        <p:sp>
          <p:nvSpPr>
            <p:cNvPr id="282" name="Rectangulo Detectors">
              <a:hlinkClick r:id="rId41" action="ppaction://hlinksldjump"/>
              <a:extLst>
                <a:ext uri="{FF2B5EF4-FFF2-40B4-BE49-F238E27FC236}">
                  <a16:creationId xmlns:a16="http://schemas.microsoft.com/office/drawing/2014/main" id="{AF964065-9882-728B-2A1C-61848CCC2D84}"/>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83" name="TextBox Detectors">
              <a:hlinkClick r:id="rId41" action="ppaction://hlinksldjump"/>
              <a:extLst>
                <a:ext uri="{FF2B5EF4-FFF2-40B4-BE49-F238E27FC236}">
                  <a16:creationId xmlns:a16="http://schemas.microsoft.com/office/drawing/2014/main" id="{459AB54D-DECF-3196-79EB-4E22A79C0157}"/>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84" name="Product image Detectors">
              <a:hlinkClick r:id="rId41" action="ppaction://hlinksldjump"/>
              <a:extLst>
                <a:ext uri="{FF2B5EF4-FFF2-40B4-BE49-F238E27FC236}">
                  <a16:creationId xmlns:a16="http://schemas.microsoft.com/office/drawing/2014/main" id="{167A1A2D-1580-DD3A-EFFA-8D1A9E38D459}"/>
                </a:ext>
              </a:extLst>
            </p:cNvPr>
            <p:cNvPicPr>
              <a:picLocks noChangeAspect="1"/>
            </p:cNvPicPr>
            <p:nvPr/>
          </p:nvPicPr>
          <p:blipFill>
            <a:blip r:embed="rId42"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215899152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 name="TextBox 48">
            <a:extLst>
              <a:ext uri="{FF2B5EF4-FFF2-40B4-BE49-F238E27FC236}">
                <a16:creationId xmlns:a16="http://schemas.microsoft.com/office/drawing/2014/main" id="{C0CE8644-5491-63AF-C568-E442D455DCFC}"/>
              </a:ext>
            </a:extLst>
          </p:cNvPr>
          <p:cNvSpPr txBox="1"/>
          <p:nvPr/>
        </p:nvSpPr>
        <p:spPr>
          <a:xfrm>
            <a:off x="3705559" y="1462889"/>
            <a:ext cx="4772896" cy="400110"/>
          </a:xfrm>
          <a:prstGeom prst="rect">
            <a:avLst/>
          </a:prstGeom>
          <a:noFill/>
        </p:spPr>
        <p:txBody>
          <a:bodyPr wrap="square" rtlCol="0">
            <a:spAutoFit/>
          </a:bodyPr>
          <a:lstStyle/>
          <a:p>
            <a:pPr algn="ctr"/>
            <a:r>
              <a:rPr lang="es-MX" sz="2000" dirty="0">
                <a:solidFill>
                  <a:srgbClr val="F47F26"/>
                </a:solidFill>
                <a:latin typeface="FRUTIGER LT 45 LIGHT" panose="02000503000000000000" pitchFamily="2" charset="0"/>
              </a:rPr>
              <a:t>Compatibilidad de Detectores</a:t>
            </a:r>
          </a:p>
        </p:txBody>
      </p:sp>
      <p:sp>
        <p:nvSpPr>
          <p:cNvPr id="46" name="TextBox 45">
            <a:extLst>
              <a:ext uri="{FF2B5EF4-FFF2-40B4-BE49-F238E27FC236}">
                <a16:creationId xmlns:a16="http://schemas.microsoft.com/office/drawing/2014/main" id="{DE5C8215-0601-3389-A676-20BD7B016A95}"/>
              </a:ext>
            </a:extLst>
          </p:cNvPr>
          <p:cNvSpPr txBox="1"/>
          <p:nvPr/>
        </p:nvSpPr>
        <p:spPr>
          <a:xfrm>
            <a:off x="3705559" y="1115429"/>
            <a:ext cx="4772896" cy="461665"/>
          </a:xfrm>
          <a:prstGeom prst="rect">
            <a:avLst/>
          </a:prstGeom>
          <a:noFill/>
        </p:spPr>
        <p:txBody>
          <a:bodyPr wrap="square" rtlCol="0">
            <a:spAutoFit/>
          </a:bodyPr>
          <a:lstStyle/>
          <a:p>
            <a:pPr algn="ctr"/>
            <a:r>
              <a:rPr lang="en-US" sz="2400" b="1">
                <a:latin typeface="FRUTIGER LT 65" panose="02000503000000000000" pitchFamily="2" charset="0"/>
              </a:rPr>
              <a:t>DRX-Revolution</a:t>
            </a:r>
          </a:p>
        </p:txBody>
      </p:sp>
      <p:pic>
        <p:nvPicPr>
          <p:cNvPr id="136" name="Picture 135">
            <a:extLst>
              <a:ext uri="{FF2B5EF4-FFF2-40B4-BE49-F238E27FC236}">
                <a16:creationId xmlns:a16="http://schemas.microsoft.com/office/drawing/2014/main" id="{F17D9015-3BD6-CC78-AF99-E7165B668FB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37" name="Picture 136">
            <a:extLst>
              <a:ext uri="{FF2B5EF4-FFF2-40B4-BE49-F238E27FC236}">
                <a16:creationId xmlns:a16="http://schemas.microsoft.com/office/drawing/2014/main" id="{9F1430C5-5BC9-14E1-BF5E-E76EDECEC8F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38" name="Picture 137">
            <a:extLst>
              <a:ext uri="{FF2B5EF4-FFF2-40B4-BE49-F238E27FC236}">
                <a16:creationId xmlns:a16="http://schemas.microsoft.com/office/drawing/2014/main" id="{D8546BDB-8084-D01F-C7F4-D228D0272F7A}"/>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39" name="Picture 138">
            <a:extLst>
              <a:ext uri="{FF2B5EF4-FFF2-40B4-BE49-F238E27FC236}">
                <a16:creationId xmlns:a16="http://schemas.microsoft.com/office/drawing/2014/main" id="{99281E34-11BC-93D5-2BB4-D6208EE7F71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0" name="Picture 139">
            <a:extLst>
              <a:ext uri="{FF2B5EF4-FFF2-40B4-BE49-F238E27FC236}">
                <a16:creationId xmlns:a16="http://schemas.microsoft.com/office/drawing/2014/main" id="{F94DEADC-CB46-F28F-071F-A68D4E1ADA3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1" name="Picture 140">
            <a:extLst>
              <a:ext uri="{FF2B5EF4-FFF2-40B4-BE49-F238E27FC236}">
                <a16:creationId xmlns:a16="http://schemas.microsoft.com/office/drawing/2014/main" id="{9A148FD5-254A-D540-01D6-8E09A6F74D9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2" name="Picture 141">
            <a:extLst>
              <a:ext uri="{FF2B5EF4-FFF2-40B4-BE49-F238E27FC236}">
                <a16:creationId xmlns:a16="http://schemas.microsoft.com/office/drawing/2014/main" id="{452FE41D-AC45-D568-4678-677AAE1A303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3" name="Picture 142">
            <a:extLst>
              <a:ext uri="{FF2B5EF4-FFF2-40B4-BE49-F238E27FC236}">
                <a16:creationId xmlns:a16="http://schemas.microsoft.com/office/drawing/2014/main" id="{85D60F22-A803-79D7-09F4-322B4F37250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4" name="Picture 143">
            <a:extLst>
              <a:ext uri="{FF2B5EF4-FFF2-40B4-BE49-F238E27FC236}">
                <a16:creationId xmlns:a16="http://schemas.microsoft.com/office/drawing/2014/main" id="{039DDED7-E47C-FA44-223C-11AB956CFB6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5" name="Picture 144">
            <a:extLst>
              <a:ext uri="{FF2B5EF4-FFF2-40B4-BE49-F238E27FC236}">
                <a16:creationId xmlns:a16="http://schemas.microsoft.com/office/drawing/2014/main" id="{783A40A3-18E9-DDAB-9200-308F206EA92A}"/>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6" name="Picture 145">
            <a:extLst>
              <a:ext uri="{FF2B5EF4-FFF2-40B4-BE49-F238E27FC236}">
                <a16:creationId xmlns:a16="http://schemas.microsoft.com/office/drawing/2014/main" id="{FBAF0FFD-A35F-7991-27A0-0A79BD4DCBE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7" name="Picture 146">
            <a:extLst>
              <a:ext uri="{FF2B5EF4-FFF2-40B4-BE49-F238E27FC236}">
                <a16:creationId xmlns:a16="http://schemas.microsoft.com/office/drawing/2014/main" id="{44CA383D-1333-3776-8672-AB8663833B5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8" name="Picture 147">
            <a:extLst>
              <a:ext uri="{FF2B5EF4-FFF2-40B4-BE49-F238E27FC236}">
                <a16:creationId xmlns:a16="http://schemas.microsoft.com/office/drawing/2014/main" id="{62A078BF-FA7D-D834-64E9-27437CA15C7A}"/>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49" name="Picture 148">
            <a:extLst>
              <a:ext uri="{FF2B5EF4-FFF2-40B4-BE49-F238E27FC236}">
                <a16:creationId xmlns:a16="http://schemas.microsoft.com/office/drawing/2014/main" id="{7440A2D9-5ED8-2296-8E54-18F891ACA1D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0" name="Picture 149">
            <a:extLst>
              <a:ext uri="{FF2B5EF4-FFF2-40B4-BE49-F238E27FC236}">
                <a16:creationId xmlns:a16="http://schemas.microsoft.com/office/drawing/2014/main" id="{BC228C14-BF69-9AC4-00B6-C90F6F568C5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1" name="Picture 150">
            <a:extLst>
              <a:ext uri="{FF2B5EF4-FFF2-40B4-BE49-F238E27FC236}">
                <a16:creationId xmlns:a16="http://schemas.microsoft.com/office/drawing/2014/main" id="{E8E645BC-E5F2-F983-35C5-FE21B87AE82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2" name="Picture 151">
            <a:extLst>
              <a:ext uri="{FF2B5EF4-FFF2-40B4-BE49-F238E27FC236}">
                <a16:creationId xmlns:a16="http://schemas.microsoft.com/office/drawing/2014/main" id="{E37FA0C7-6815-1EAE-5E88-E8933018F56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3" name="Picture 152">
            <a:extLst>
              <a:ext uri="{FF2B5EF4-FFF2-40B4-BE49-F238E27FC236}">
                <a16:creationId xmlns:a16="http://schemas.microsoft.com/office/drawing/2014/main" id="{3F88518D-45FE-D326-C0E4-20F98D7F28AB}"/>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4" name="Picture 153">
            <a:extLst>
              <a:ext uri="{FF2B5EF4-FFF2-40B4-BE49-F238E27FC236}">
                <a16:creationId xmlns:a16="http://schemas.microsoft.com/office/drawing/2014/main" id="{02FE4F33-A4CA-FD2C-7177-753D322B40B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pic>
        <p:nvPicPr>
          <p:cNvPr id="155" name="Picture 154">
            <a:extLst>
              <a:ext uri="{FF2B5EF4-FFF2-40B4-BE49-F238E27FC236}">
                <a16:creationId xmlns:a16="http://schemas.microsoft.com/office/drawing/2014/main" id="{AC8129E7-562A-7679-7644-D263F84E5CC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989206" y="7692458"/>
            <a:ext cx="362008" cy="417579"/>
          </a:xfrm>
          <a:prstGeom prst="rect">
            <a:avLst/>
          </a:prstGeom>
        </p:spPr>
      </p:pic>
      <p:grpSp>
        <p:nvGrpSpPr>
          <p:cNvPr id="59" name="Group 58">
            <a:extLst>
              <a:ext uri="{FF2B5EF4-FFF2-40B4-BE49-F238E27FC236}">
                <a16:creationId xmlns:a16="http://schemas.microsoft.com/office/drawing/2014/main" id="{7D70985B-794C-B904-E5A6-BA665322A42B}"/>
              </a:ext>
            </a:extLst>
          </p:cNvPr>
          <p:cNvGrpSpPr/>
          <p:nvPr/>
        </p:nvGrpSpPr>
        <p:grpSpPr>
          <a:xfrm>
            <a:off x="1047033" y="2175564"/>
            <a:ext cx="10467547" cy="4219860"/>
            <a:chOff x="1047033" y="2175564"/>
            <a:chExt cx="10467547" cy="4219860"/>
          </a:xfrm>
        </p:grpSpPr>
        <p:sp>
          <p:nvSpPr>
            <p:cNvPr id="156" name="CuadroTexto 24">
              <a:extLst>
                <a:ext uri="{FF2B5EF4-FFF2-40B4-BE49-F238E27FC236}">
                  <a16:creationId xmlns:a16="http://schemas.microsoft.com/office/drawing/2014/main" id="{23D5C1D1-ACCB-5602-1062-51752061B2F5}"/>
                </a:ext>
              </a:extLst>
            </p:cNvPr>
            <p:cNvSpPr txBox="1"/>
            <p:nvPr/>
          </p:nvSpPr>
          <p:spPr>
            <a:xfrm>
              <a:off x="10072110" y="6056870"/>
              <a:ext cx="859531" cy="338554"/>
            </a:xfrm>
            <a:prstGeom prst="rect">
              <a:avLst/>
            </a:prstGeom>
            <a:noFill/>
          </p:spPr>
          <p:txBody>
            <a:bodyPr wrap="none" rtlCol="0">
              <a:spAutoFit/>
            </a:bodyPr>
            <a:lstStyle/>
            <a:p>
              <a:pPr algn="ctr"/>
              <a:r>
                <a:rPr lang="es-MX" sz="1600" b="1">
                  <a:solidFill>
                    <a:schemeClr val="tx1">
                      <a:lumMod val="65000"/>
                      <a:lumOff val="35000"/>
                    </a:schemeClr>
                  </a:solidFill>
                  <a:latin typeface="FRUTIGER LT 45 LIGHT" panose="02000503000000000000" pitchFamily="2" charset="0"/>
                </a:rPr>
                <a:t>DRX-LC</a:t>
              </a:r>
            </a:p>
          </p:txBody>
        </p:sp>
        <p:cxnSp>
          <p:nvCxnSpPr>
            <p:cNvPr id="157" name="Straight Connector 156">
              <a:extLst>
                <a:ext uri="{FF2B5EF4-FFF2-40B4-BE49-F238E27FC236}">
                  <a16:creationId xmlns:a16="http://schemas.microsoft.com/office/drawing/2014/main" id="{A567756C-5E8B-E7E9-504D-2E46DE7C223D}"/>
                </a:ext>
              </a:extLst>
            </p:cNvPr>
            <p:cNvCxnSpPr>
              <a:cxnSpLocks/>
            </p:cNvCxnSpPr>
            <p:nvPr/>
          </p:nvCxnSpPr>
          <p:spPr>
            <a:xfrm>
              <a:off x="1928379" y="2433850"/>
              <a:ext cx="8428272" cy="0"/>
            </a:xfrm>
            <a:prstGeom prst="line">
              <a:avLst/>
            </a:prstGeom>
            <a:ln w="50800">
              <a:solidFill>
                <a:srgbClr val="F57F25"/>
              </a:solidFill>
            </a:ln>
          </p:spPr>
          <p:style>
            <a:lnRef idx="1">
              <a:schemeClr val="accent1"/>
            </a:lnRef>
            <a:fillRef idx="0">
              <a:schemeClr val="accent1"/>
            </a:fillRef>
            <a:effectRef idx="0">
              <a:schemeClr val="accent1"/>
            </a:effectRef>
            <a:fontRef idx="minor">
              <a:schemeClr val="tx1"/>
            </a:fontRef>
          </p:style>
        </p:cxnSp>
        <p:sp>
          <p:nvSpPr>
            <p:cNvPr id="158" name="Oval 157">
              <a:extLst>
                <a:ext uri="{FF2B5EF4-FFF2-40B4-BE49-F238E27FC236}">
                  <a16:creationId xmlns:a16="http://schemas.microsoft.com/office/drawing/2014/main" id="{6DF16797-595E-27DA-E81E-CB283C7D2E26}"/>
                </a:ext>
              </a:extLst>
            </p:cNvPr>
            <p:cNvSpPr/>
            <p:nvPr/>
          </p:nvSpPr>
          <p:spPr>
            <a:xfrm>
              <a:off x="1858884" y="3042344"/>
              <a:ext cx="180000" cy="180000"/>
            </a:xfrm>
            <a:prstGeom prst="ellipse">
              <a:avLst/>
            </a:prstGeom>
            <a:solidFill>
              <a:srgbClr val="F57F25"/>
            </a:solidFill>
            <a:ln w="28575">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cxnSp>
          <p:nvCxnSpPr>
            <p:cNvPr id="159" name="Straight Connector 158">
              <a:extLst>
                <a:ext uri="{FF2B5EF4-FFF2-40B4-BE49-F238E27FC236}">
                  <a16:creationId xmlns:a16="http://schemas.microsoft.com/office/drawing/2014/main" id="{2E2B853F-EE2F-E99D-75B1-780D706800E1}"/>
                </a:ext>
              </a:extLst>
            </p:cNvPr>
            <p:cNvCxnSpPr>
              <a:cxnSpLocks/>
            </p:cNvCxnSpPr>
            <p:nvPr/>
          </p:nvCxnSpPr>
          <p:spPr>
            <a:xfrm>
              <a:off x="1950982" y="2615937"/>
              <a:ext cx="0" cy="462683"/>
            </a:xfrm>
            <a:prstGeom prst="line">
              <a:avLst/>
            </a:prstGeom>
            <a:ln w="50800">
              <a:solidFill>
                <a:srgbClr val="F57F25"/>
              </a:solidFill>
            </a:ln>
          </p:spPr>
          <p:style>
            <a:lnRef idx="1">
              <a:schemeClr val="accent1"/>
            </a:lnRef>
            <a:fillRef idx="0">
              <a:schemeClr val="accent1"/>
            </a:fillRef>
            <a:effectRef idx="0">
              <a:schemeClr val="accent1"/>
            </a:effectRef>
            <a:fontRef idx="minor">
              <a:schemeClr val="tx1"/>
            </a:fontRef>
          </p:style>
        </p:cxnSp>
        <p:sp>
          <p:nvSpPr>
            <p:cNvPr id="160" name="Oval 159">
              <a:extLst>
                <a:ext uri="{FF2B5EF4-FFF2-40B4-BE49-F238E27FC236}">
                  <a16:creationId xmlns:a16="http://schemas.microsoft.com/office/drawing/2014/main" id="{9B799B1E-704A-E232-4D29-D42C92B752AE}"/>
                </a:ext>
              </a:extLst>
            </p:cNvPr>
            <p:cNvSpPr/>
            <p:nvPr/>
          </p:nvSpPr>
          <p:spPr>
            <a:xfrm>
              <a:off x="1680456" y="2175564"/>
              <a:ext cx="540000" cy="540000"/>
            </a:xfrm>
            <a:prstGeom prst="ellipse">
              <a:avLst/>
            </a:prstGeom>
            <a:solidFill>
              <a:srgbClr val="F57F25"/>
            </a:solidFill>
            <a:ln w="28575">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MX"/>
                <a:t>1</a:t>
              </a:r>
            </a:p>
          </p:txBody>
        </p:sp>
        <p:sp>
          <p:nvSpPr>
            <p:cNvPr id="161" name="Oval 160">
              <a:extLst>
                <a:ext uri="{FF2B5EF4-FFF2-40B4-BE49-F238E27FC236}">
                  <a16:creationId xmlns:a16="http://schemas.microsoft.com/office/drawing/2014/main" id="{31A2C9FD-FEE2-A7C4-3FE1-1D3D7AB1633A}"/>
                </a:ext>
              </a:extLst>
            </p:cNvPr>
            <p:cNvSpPr/>
            <p:nvPr/>
          </p:nvSpPr>
          <p:spPr>
            <a:xfrm>
              <a:off x="6018504" y="3315126"/>
              <a:ext cx="180000" cy="180000"/>
            </a:xfrm>
            <a:prstGeom prst="ellipse">
              <a:avLst/>
            </a:prstGeom>
            <a:solidFill>
              <a:srgbClr val="F57F25"/>
            </a:solidFill>
            <a:ln w="28575">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cxnSp>
          <p:nvCxnSpPr>
            <p:cNvPr id="162" name="Straight Connector 161">
              <a:extLst>
                <a:ext uri="{FF2B5EF4-FFF2-40B4-BE49-F238E27FC236}">
                  <a16:creationId xmlns:a16="http://schemas.microsoft.com/office/drawing/2014/main" id="{5D24E2C7-8FAF-F48A-991E-8C6BDEA7915D}"/>
                </a:ext>
              </a:extLst>
            </p:cNvPr>
            <p:cNvCxnSpPr>
              <a:cxnSpLocks/>
            </p:cNvCxnSpPr>
            <p:nvPr/>
          </p:nvCxnSpPr>
          <p:spPr>
            <a:xfrm>
              <a:off x="6108504" y="2615937"/>
              <a:ext cx="0" cy="743331"/>
            </a:xfrm>
            <a:prstGeom prst="line">
              <a:avLst/>
            </a:prstGeom>
            <a:ln w="50800">
              <a:solidFill>
                <a:srgbClr val="F57F25"/>
              </a:solidFill>
            </a:ln>
          </p:spPr>
          <p:style>
            <a:lnRef idx="1">
              <a:schemeClr val="accent1"/>
            </a:lnRef>
            <a:fillRef idx="0">
              <a:schemeClr val="accent1"/>
            </a:fillRef>
            <a:effectRef idx="0">
              <a:schemeClr val="accent1"/>
            </a:effectRef>
            <a:fontRef idx="minor">
              <a:schemeClr val="tx1"/>
            </a:fontRef>
          </p:style>
        </p:cxnSp>
        <p:sp>
          <p:nvSpPr>
            <p:cNvPr id="163" name="Oval 162">
              <a:extLst>
                <a:ext uri="{FF2B5EF4-FFF2-40B4-BE49-F238E27FC236}">
                  <a16:creationId xmlns:a16="http://schemas.microsoft.com/office/drawing/2014/main" id="{13B9BF38-699A-8C57-DE6F-5E4BB1D6147A}"/>
                </a:ext>
              </a:extLst>
            </p:cNvPr>
            <p:cNvSpPr/>
            <p:nvPr/>
          </p:nvSpPr>
          <p:spPr>
            <a:xfrm>
              <a:off x="5838504" y="2175564"/>
              <a:ext cx="540000" cy="540000"/>
            </a:xfrm>
            <a:prstGeom prst="ellipse">
              <a:avLst/>
            </a:prstGeom>
            <a:solidFill>
              <a:srgbClr val="F57F25"/>
            </a:solidFill>
            <a:ln w="28575">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MX"/>
                <a:t>2</a:t>
              </a:r>
            </a:p>
          </p:txBody>
        </p:sp>
        <p:sp>
          <p:nvSpPr>
            <p:cNvPr id="164" name="Oval 163">
              <a:extLst>
                <a:ext uri="{FF2B5EF4-FFF2-40B4-BE49-F238E27FC236}">
                  <a16:creationId xmlns:a16="http://schemas.microsoft.com/office/drawing/2014/main" id="{12923F9C-4745-F960-940F-D7A9063CAFCA}"/>
                </a:ext>
              </a:extLst>
            </p:cNvPr>
            <p:cNvSpPr/>
            <p:nvPr/>
          </p:nvSpPr>
          <p:spPr>
            <a:xfrm>
              <a:off x="10243674" y="3365933"/>
              <a:ext cx="180000" cy="180000"/>
            </a:xfrm>
            <a:prstGeom prst="ellipse">
              <a:avLst/>
            </a:prstGeom>
            <a:solidFill>
              <a:srgbClr val="F57F25"/>
            </a:solidFill>
            <a:ln w="28575">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cxnSp>
          <p:nvCxnSpPr>
            <p:cNvPr id="165" name="Straight Connector 164">
              <a:extLst>
                <a:ext uri="{FF2B5EF4-FFF2-40B4-BE49-F238E27FC236}">
                  <a16:creationId xmlns:a16="http://schemas.microsoft.com/office/drawing/2014/main" id="{4AA4BDCB-6496-E618-F72C-A52F0D9370B2}"/>
                </a:ext>
              </a:extLst>
            </p:cNvPr>
            <p:cNvCxnSpPr>
              <a:cxnSpLocks/>
            </p:cNvCxnSpPr>
            <p:nvPr/>
          </p:nvCxnSpPr>
          <p:spPr>
            <a:xfrm>
              <a:off x="10333674" y="2452052"/>
              <a:ext cx="0" cy="976948"/>
            </a:xfrm>
            <a:prstGeom prst="line">
              <a:avLst/>
            </a:prstGeom>
            <a:ln w="50800">
              <a:solidFill>
                <a:srgbClr val="F57F25"/>
              </a:solidFill>
            </a:ln>
          </p:spPr>
          <p:style>
            <a:lnRef idx="1">
              <a:schemeClr val="accent1"/>
            </a:lnRef>
            <a:fillRef idx="0">
              <a:schemeClr val="accent1"/>
            </a:fillRef>
            <a:effectRef idx="0">
              <a:schemeClr val="accent1"/>
            </a:effectRef>
            <a:fontRef idx="minor">
              <a:schemeClr val="tx1"/>
            </a:fontRef>
          </p:style>
        </p:cxnSp>
        <p:sp>
          <p:nvSpPr>
            <p:cNvPr id="166" name="Oval 165">
              <a:extLst>
                <a:ext uri="{FF2B5EF4-FFF2-40B4-BE49-F238E27FC236}">
                  <a16:creationId xmlns:a16="http://schemas.microsoft.com/office/drawing/2014/main" id="{565DE171-03BC-7FF2-E447-F2AD45E01E94}"/>
                </a:ext>
              </a:extLst>
            </p:cNvPr>
            <p:cNvSpPr/>
            <p:nvPr/>
          </p:nvSpPr>
          <p:spPr>
            <a:xfrm>
              <a:off x="10063674" y="2175564"/>
              <a:ext cx="540000" cy="540000"/>
            </a:xfrm>
            <a:prstGeom prst="ellipse">
              <a:avLst/>
            </a:prstGeom>
            <a:solidFill>
              <a:srgbClr val="F57F25"/>
            </a:solidFill>
            <a:ln w="28575">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MX"/>
                <a:t>3</a:t>
              </a:r>
            </a:p>
          </p:txBody>
        </p:sp>
        <p:sp>
          <p:nvSpPr>
            <p:cNvPr id="167" name="Can 166">
              <a:extLst>
                <a:ext uri="{FF2B5EF4-FFF2-40B4-BE49-F238E27FC236}">
                  <a16:creationId xmlns:a16="http://schemas.microsoft.com/office/drawing/2014/main" id="{EEDBDC7E-8CB4-D9C4-25A1-9F6BF5D721D4}"/>
                </a:ext>
              </a:extLst>
            </p:cNvPr>
            <p:cNvSpPr/>
            <p:nvPr/>
          </p:nvSpPr>
          <p:spPr>
            <a:xfrm>
              <a:off x="9625846" y="5391564"/>
              <a:ext cx="1888734" cy="540000"/>
            </a:xfrm>
            <a:prstGeom prst="can">
              <a:avLst>
                <a:gd name="adj" fmla="val 50000"/>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68" name="Picture 167">
              <a:hlinkClick r:id="rId4" action="ppaction://hlinksldjump"/>
              <a:extLst>
                <a:ext uri="{FF2B5EF4-FFF2-40B4-BE49-F238E27FC236}">
                  <a16:creationId xmlns:a16="http://schemas.microsoft.com/office/drawing/2014/main" id="{7F6B9F83-1BD3-6932-700F-9FBD48ECF9C3}"/>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9442075" y="3613104"/>
              <a:ext cx="1783199" cy="2113355"/>
            </a:xfrm>
            <a:prstGeom prst="rect">
              <a:avLst/>
            </a:prstGeom>
          </p:spPr>
        </p:pic>
        <p:sp>
          <p:nvSpPr>
            <p:cNvPr id="169" name="Can 168">
              <a:extLst>
                <a:ext uri="{FF2B5EF4-FFF2-40B4-BE49-F238E27FC236}">
                  <a16:creationId xmlns:a16="http://schemas.microsoft.com/office/drawing/2014/main" id="{716E6395-C825-2FD4-474E-15543B16B730}"/>
                </a:ext>
              </a:extLst>
            </p:cNvPr>
            <p:cNvSpPr/>
            <p:nvPr/>
          </p:nvSpPr>
          <p:spPr>
            <a:xfrm>
              <a:off x="1047033" y="4272898"/>
              <a:ext cx="1888734" cy="540000"/>
            </a:xfrm>
            <a:prstGeom prst="can">
              <a:avLst>
                <a:gd name="adj" fmla="val 50000"/>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0" name="CuadroTexto 25">
              <a:extLst>
                <a:ext uri="{FF2B5EF4-FFF2-40B4-BE49-F238E27FC236}">
                  <a16:creationId xmlns:a16="http://schemas.microsoft.com/office/drawing/2014/main" id="{36DC2987-E4AD-B6BA-0598-400BE1DD164B}"/>
                </a:ext>
              </a:extLst>
            </p:cNvPr>
            <p:cNvSpPr txBox="1"/>
            <p:nvPr/>
          </p:nvSpPr>
          <p:spPr>
            <a:xfrm>
              <a:off x="1580069" y="4966172"/>
              <a:ext cx="822661" cy="338554"/>
            </a:xfrm>
            <a:prstGeom prst="rect">
              <a:avLst/>
            </a:prstGeom>
            <a:noFill/>
          </p:spPr>
          <p:txBody>
            <a:bodyPr wrap="none" rtlCol="0">
              <a:spAutoFit/>
            </a:bodyPr>
            <a:lstStyle>
              <a:defPPr>
                <a:defRPr lang="en-SV"/>
              </a:defPPr>
              <a:lvl1pPr algn="ctr">
                <a:defRPr sz="2400" b="1">
                  <a:solidFill>
                    <a:schemeClr val="tx1">
                      <a:lumMod val="65000"/>
                      <a:lumOff val="35000"/>
                    </a:schemeClr>
                  </a:solidFill>
                  <a:latin typeface="Frutiger Bold" panose="020B0702020504020204" pitchFamily="34" charset="0"/>
                </a:defRPr>
              </a:lvl1pPr>
            </a:lstStyle>
            <a:p>
              <a:r>
                <a:rPr lang="es-MX" sz="1600">
                  <a:latin typeface="FRUTIGER LT 45 LIGHT" panose="02000503000000000000" pitchFamily="2" charset="0"/>
                </a:rPr>
                <a:t>LUX 35</a:t>
              </a:r>
            </a:p>
          </p:txBody>
        </p:sp>
        <p:pic>
          <p:nvPicPr>
            <p:cNvPr id="171" name="Picture 170">
              <a:hlinkClick r:id="rId6" action="ppaction://hlinksldjump"/>
              <a:extLst>
                <a:ext uri="{FF2B5EF4-FFF2-40B4-BE49-F238E27FC236}">
                  <a16:creationId xmlns:a16="http://schemas.microsoft.com/office/drawing/2014/main" id="{E6B11C88-8CD3-3438-CB05-D9B990FB3EBF}"/>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1342187" y="3036498"/>
              <a:ext cx="1298426" cy="1883848"/>
            </a:xfrm>
            <a:prstGeom prst="rect">
              <a:avLst/>
            </a:prstGeom>
            <a:noFill/>
          </p:spPr>
        </p:pic>
        <p:sp>
          <p:nvSpPr>
            <p:cNvPr id="172" name="CuadroTexto 23">
              <a:extLst>
                <a:ext uri="{FF2B5EF4-FFF2-40B4-BE49-F238E27FC236}">
                  <a16:creationId xmlns:a16="http://schemas.microsoft.com/office/drawing/2014/main" id="{6FDD0DC8-12A5-9803-F16B-38EAF5B87F9F}"/>
                </a:ext>
              </a:extLst>
            </p:cNvPr>
            <p:cNvSpPr txBox="1"/>
            <p:nvPr/>
          </p:nvSpPr>
          <p:spPr>
            <a:xfrm>
              <a:off x="5212582" y="3628243"/>
              <a:ext cx="1845378" cy="338554"/>
            </a:xfrm>
            <a:prstGeom prst="rect">
              <a:avLst/>
            </a:prstGeom>
            <a:noFill/>
          </p:spPr>
          <p:txBody>
            <a:bodyPr wrap="none" rtlCol="0">
              <a:spAutoFit/>
            </a:bodyPr>
            <a:lstStyle>
              <a:defPPr>
                <a:defRPr lang="en-SV"/>
              </a:defPPr>
              <a:lvl1pPr algn="ctr">
                <a:defRPr sz="2400" b="1">
                  <a:solidFill>
                    <a:schemeClr val="tx1">
                      <a:lumMod val="65000"/>
                      <a:lumOff val="35000"/>
                    </a:schemeClr>
                  </a:solidFill>
                  <a:latin typeface="Frutiger Bold" panose="020B0702020504020204" pitchFamily="34" charset="0"/>
                </a:defRPr>
              </a:lvl1pPr>
            </a:lstStyle>
            <a:p>
              <a:r>
                <a:rPr lang="es-MX" sz="1600" dirty="0">
                  <a:latin typeface="FRUTIGER LT 45 LIGHT" panose="02000503000000000000" pitchFamily="2" charset="0"/>
                </a:rPr>
                <a:t>FAMILIA DRX-PLUS</a:t>
              </a:r>
            </a:p>
          </p:txBody>
        </p:sp>
        <p:sp>
          <p:nvSpPr>
            <p:cNvPr id="173" name="Can 172">
              <a:extLst>
                <a:ext uri="{FF2B5EF4-FFF2-40B4-BE49-F238E27FC236}">
                  <a16:creationId xmlns:a16="http://schemas.microsoft.com/office/drawing/2014/main" id="{EE3ADBDD-8838-B79E-173B-0F2229FB82A0}"/>
                </a:ext>
              </a:extLst>
            </p:cNvPr>
            <p:cNvSpPr/>
            <p:nvPr/>
          </p:nvSpPr>
          <p:spPr>
            <a:xfrm>
              <a:off x="3675425" y="4970896"/>
              <a:ext cx="1445028" cy="364350"/>
            </a:xfrm>
            <a:prstGeom prst="can">
              <a:avLst>
                <a:gd name="adj" fmla="val 50000"/>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74" name="Picture 173">
              <a:hlinkClick r:id="rId8" action="ppaction://hlinksldjump"/>
              <a:extLst>
                <a:ext uri="{FF2B5EF4-FFF2-40B4-BE49-F238E27FC236}">
                  <a16:creationId xmlns:a16="http://schemas.microsoft.com/office/drawing/2014/main" id="{65A8A42B-737C-28A4-5194-1F05A68BBA8F}"/>
                </a:ext>
              </a:extLst>
            </p:cNvPr>
            <p:cNvPicPr>
              <a:picLocks noChangeAspect="1"/>
            </p:cNvPicPr>
            <p:nvPr/>
          </p:nvPicPr>
          <p:blipFill rotWithShape="1">
            <a:blip r:embed="rId9" cstate="screen">
              <a:clrChange>
                <a:clrFrom>
                  <a:srgbClr val="FFFFFF"/>
                </a:clrFrom>
                <a:clrTo>
                  <a:srgbClr val="FFFFFF">
                    <a:alpha val="0"/>
                  </a:srgbClr>
                </a:clrTo>
              </a:clrChange>
              <a:alphaModFix/>
              <a:extLst>
                <a:ext uri="{28A0092B-C50C-407E-A947-70E740481C1C}">
                  <a14:useLocalDpi xmlns:a14="http://schemas.microsoft.com/office/drawing/2010/main"/>
                </a:ext>
              </a:extLst>
            </a:blip>
            <a:srcRect/>
            <a:stretch/>
          </p:blipFill>
          <p:spPr>
            <a:xfrm>
              <a:off x="3917061" y="4157902"/>
              <a:ext cx="961756" cy="897908"/>
            </a:xfrm>
            <a:prstGeom prst="rect">
              <a:avLst/>
            </a:prstGeom>
            <a:effectLst>
              <a:reflection blurRad="6350" stA="23520" endPos="13775" dir="5400000" sy="-100000" algn="bl" rotWithShape="0"/>
            </a:effectLst>
          </p:spPr>
        </p:pic>
        <p:sp>
          <p:nvSpPr>
            <p:cNvPr id="175" name="CuadroTexto 25">
              <a:extLst>
                <a:ext uri="{FF2B5EF4-FFF2-40B4-BE49-F238E27FC236}">
                  <a16:creationId xmlns:a16="http://schemas.microsoft.com/office/drawing/2014/main" id="{6CD8B59A-78B4-6EDD-CAAB-B8062F3497CA}"/>
                </a:ext>
              </a:extLst>
            </p:cNvPr>
            <p:cNvSpPr txBox="1"/>
            <p:nvPr/>
          </p:nvSpPr>
          <p:spPr>
            <a:xfrm>
              <a:off x="3588262" y="5360873"/>
              <a:ext cx="1619354" cy="338554"/>
            </a:xfrm>
            <a:prstGeom prst="rect">
              <a:avLst/>
            </a:prstGeom>
            <a:noFill/>
          </p:spPr>
          <p:txBody>
            <a:bodyPr wrap="none" rtlCol="0">
              <a:spAutoFit/>
            </a:bodyPr>
            <a:lstStyle>
              <a:defPPr>
                <a:defRPr lang="en-SV"/>
              </a:defPPr>
              <a:lvl1pPr algn="ctr">
                <a:defRPr sz="2400" b="1">
                  <a:solidFill>
                    <a:schemeClr val="tx1">
                      <a:lumMod val="65000"/>
                      <a:lumOff val="35000"/>
                    </a:schemeClr>
                  </a:solidFill>
                  <a:latin typeface="Frutiger Bold" panose="020B0702020504020204" pitchFamily="34" charset="0"/>
                </a:defRPr>
              </a:lvl1pPr>
            </a:lstStyle>
            <a:p>
              <a:r>
                <a:rPr lang="es-MX" sz="1600">
                  <a:latin typeface="FRUTIGER LT 45 LIGHT" panose="02000503000000000000" pitchFamily="2" charset="0"/>
                </a:rPr>
                <a:t>DRX-Plus 3543C</a:t>
              </a:r>
            </a:p>
          </p:txBody>
        </p:sp>
        <p:sp>
          <p:nvSpPr>
            <p:cNvPr id="176" name="Can 175">
              <a:extLst>
                <a:ext uri="{FF2B5EF4-FFF2-40B4-BE49-F238E27FC236}">
                  <a16:creationId xmlns:a16="http://schemas.microsoft.com/office/drawing/2014/main" id="{AB2B31CD-22C1-CCB7-2B39-5FF17767BDC9}"/>
                </a:ext>
              </a:extLst>
            </p:cNvPr>
            <p:cNvSpPr/>
            <p:nvPr/>
          </p:nvSpPr>
          <p:spPr>
            <a:xfrm>
              <a:off x="5459861" y="4955935"/>
              <a:ext cx="1445028" cy="364350"/>
            </a:xfrm>
            <a:prstGeom prst="can">
              <a:avLst>
                <a:gd name="adj" fmla="val 50000"/>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7" name="CuadroTexto 25">
              <a:extLst>
                <a:ext uri="{FF2B5EF4-FFF2-40B4-BE49-F238E27FC236}">
                  <a16:creationId xmlns:a16="http://schemas.microsoft.com/office/drawing/2014/main" id="{4B6CF1E3-0988-0F89-ADEF-03C53F253AE8}"/>
                </a:ext>
              </a:extLst>
            </p:cNvPr>
            <p:cNvSpPr txBox="1"/>
            <p:nvPr/>
          </p:nvSpPr>
          <p:spPr>
            <a:xfrm>
              <a:off x="5372698" y="5345912"/>
              <a:ext cx="1619354" cy="338554"/>
            </a:xfrm>
            <a:prstGeom prst="rect">
              <a:avLst/>
            </a:prstGeom>
            <a:noFill/>
          </p:spPr>
          <p:txBody>
            <a:bodyPr wrap="none" rtlCol="0">
              <a:spAutoFit/>
            </a:bodyPr>
            <a:lstStyle>
              <a:defPPr>
                <a:defRPr lang="en-SV"/>
              </a:defPPr>
              <a:lvl1pPr algn="ctr">
                <a:defRPr sz="2400" b="1">
                  <a:solidFill>
                    <a:schemeClr val="tx1">
                      <a:lumMod val="65000"/>
                      <a:lumOff val="35000"/>
                    </a:schemeClr>
                  </a:solidFill>
                  <a:latin typeface="Frutiger Bold" panose="020B0702020504020204" pitchFamily="34" charset="0"/>
                </a:defRPr>
              </a:lvl1pPr>
            </a:lstStyle>
            <a:p>
              <a:r>
                <a:rPr lang="es-MX" sz="1600">
                  <a:latin typeface="FRUTIGER LT 45 LIGHT" panose="02000503000000000000" pitchFamily="2" charset="0"/>
                </a:rPr>
                <a:t>DRX-Plus 4343C</a:t>
              </a:r>
            </a:p>
          </p:txBody>
        </p:sp>
        <p:pic>
          <p:nvPicPr>
            <p:cNvPr id="178" name="Picture 177">
              <a:hlinkClick r:id="rId10" action="ppaction://hlinksldjump"/>
              <a:extLst>
                <a:ext uri="{FF2B5EF4-FFF2-40B4-BE49-F238E27FC236}">
                  <a16:creationId xmlns:a16="http://schemas.microsoft.com/office/drawing/2014/main" id="{00216AD0-EB38-8D61-22E1-107A9AEF498A}"/>
                </a:ext>
              </a:extLst>
            </p:cNvPr>
            <p:cNvPicPr>
              <a:picLocks noChangeAspect="1"/>
            </p:cNvPicPr>
            <p:nvPr/>
          </p:nvPicPr>
          <p:blipFill rotWithShape="1">
            <a:blip r:embed="rId11" cstate="screen">
              <a:clrChange>
                <a:clrFrom>
                  <a:srgbClr val="FEFEFE"/>
                </a:clrFrom>
                <a:clrTo>
                  <a:srgbClr val="FEFEFE">
                    <a:alpha val="0"/>
                  </a:srgbClr>
                </a:clrTo>
              </a:clrChange>
              <a:extLst>
                <a:ext uri="{28A0092B-C50C-407E-A947-70E740481C1C}">
                  <a14:useLocalDpi xmlns:a14="http://schemas.microsoft.com/office/drawing/2010/main"/>
                </a:ext>
              </a:extLst>
            </a:blip>
            <a:srcRect/>
            <a:stretch/>
          </p:blipFill>
          <p:spPr>
            <a:xfrm>
              <a:off x="5722382" y="4189142"/>
              <a:ext cx="919986" cy="863400"/>
            </a:xfrm>
            <a:prstGeom prst="rect">
              <a:avLst/>
            </a:prstGeom>
            <a:effectLst>
              <a:reflection blurRad="6350" stA="12136" endPos="15983" dir="5400000" sy="-100000" algn="bl" rotWithShape="0"/>
            </a:effectLst>
          </p:spPr>
        </p:pic>
        <p:sp>
          <p:nvSpPr>
            <p:cNvPr id="179" name="Can 178">
              <a:extLst>
                <a:ext uri="{FF2B5EF4-FFF2-40B4-BE49-F238E27FC236}">
                  <a16:creationId xmlns:a16="http://schemas.microsoft.com/office/drawing/2014/main" id="{C91CDE0A-4171-7F29-A62F-DF5A0599A4DC}"/>
                </a:ext>
              </a:extLst>
            </p:cNvPr>
            <p:cNvSpPr/>
            <p:nvPr/>
          </p:nvSpPr>
          <p:spPr>
            <a:xfrm>
              <a:off x="7245569" y="4995892"/>
              <a:ext cx="1445028" cy="364350"/>
            </a:xfrm>
            <a:prstGeom prst="can">
              <a:avLst>
                <a:gd name="adj" fmla="val 50000"/>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0" name="CuadroTexto 25">
              <a:extLst>
                <a:ext uri="{FF2B5EF4-FFF2-40B4-BE49-F238E27FC236}">
                  <a16:creationId xmlns:a16="http://schemas.microsoft.com/office/drawing/2014/main" id="{5FE743B8-BB28-BFA9-DBEA-3CCA9B335A79}"/>
                </a:ext>
              </a:extLst>
            </p:cNvPr>
            <p:cNvSpPr txBox="1"/>
            <p:nvPr/>
          </p:nvSpPr>
          <p:spPr>
            <a:xfrm>
              <a:off x="7158406" y="5373055"/>
              <a:ext cx="1619354" cy="338554"/>
            </a:xfrm>
            <a:prstGeom prst="rect">
              <a:avLst/>
            </a:prstGeom>
            <a:noFill/>
          </p:spPr>
          <p:txBody>
            <a:bodyPr wrap="none" rtlCol="0">
              <a:spAutoFit/>
            </a:bodyPr>
            <a:lstStyle>
              <a:defPPr>
                <a:defRPr lang="en-SV"/>
              </a:defPPr>
              <a:lvl1pPr algn="ctr">
                <a:defRPr sz="2400" b="1">
                  <a:solidFill>
                    <a:schemeClr val="tx1">
                      <a:lumMod val="65000"/>
                      <a:lumOff val="35000"/>
                    </a:schemeClr>
                  </a:solidFill>
                  <a:latin typeface="Frutiger Bold" panose="020B0702020504020204" pitchFamily="34" charset="0"/>
                </a:defRPr>
              </a:lvl1pPr>
            </a:lstStyle>
            <a:p>
              <a:r>
                <a:rPr lang="es-MX" sz="1600">
                  <a:latin typeface="FRUTIGER LT 45 LIGHT" panose="02000503000000000000" pitchFamily="2" charset="0"/>
                </a:rPr>
                <a:t>DRX-Plus 2530C</a:t>
              </a:r>
            </a:p>
          </p:txBody>
        </p:sp>
        <p:pic>
          <p:nvPicPr>
            <p:cNvPr id="181" name="Picture 180">
              <a:hlinkClick r:id="rId12" action="ppaction://hlinksldjump"/>
              <a:extLst>
                <a:ext uri="{FF2B5EF4-FFF2-40B4-BE49-F238E27FC236}">
                  <a16:creationId xmlns:a16="http://schemas.microsoft.com/office/drawing/2014/main" id="{B5549BEE-28C1-11F9-2861-BE256A6CC431}"/>
                </a:ext>
              </a:extLst>
            </p:cNvPr>
            <p:cNvPicPr>
              <a:picLocks noChangeAspect="1"/>
            </p:cNvPicPr>
            <p:nvPr/>
          </p:nvPicPr>
          <p:blipFill>
            <a:blip r:embed="rId13" cstate="screen">
              <a:extLst>
                <a:ext uri="{28A0092B-C50C-407E-A947-70E740481C1C}">
                  <a14:useLocalDpi xmlns:a14="http://schemas.microsoft.com/office/drawing/2010/main"/>
                </a:ext>
              </a:extLst>
            </a:blip>
            <a:srcRect/>
            <a:stretch/>
          </p:blipFill>
          <p:spPr>
            <a:xfrm>
              <a:off x="7630627" y="4515937"/>
              <a:ext cx="674913" cy="771329"/>
            </a:xfrm>
            <a:prstGeom prst="rect">
              <a:avLst/>
            </a:prstGeom>
          </p:spPr>
        </p:pic>
      </p:grpSp>
      <p:sp>
        <p:nvSpPr>
          <p:cNvPr id="122" name="Title Rise">
            <a:hlinkClick r:id="rId14" action="ppaction://hlinksldjump"/>
            <a:extLst>
              <a:ext uri="{FF2B5EF4-FFF2-40B4-BE49-F238E27FC236}">
                <a16:creationId xmlns:a16="http://schemas.microsoft.com/office/drawing/2014/main" id="{8F7BDDC1-4429-2CAB-6680-0FEFBCE4CB31}"/>
              </a:ext>
            </a:extLst>
          </p:cNvPr>
          <p:cNvSpPr txBox="1"/>
          <p:nvPr/>
        </p:nvSpPr>
        <p:spPr>
          <a:xfrm>
            <a:off x="3694696" y="-2142676"/>
            <a:ext cx="4772896" cy="461665"/>
          </a:xfrm>
          <a:prstGeom prst="rect">
            <a:avLst/>
          </a:prstGeom>
          <a:noFill/>
        </p:spPr>
        <p:txBody>
          <a:bodyPr wrap="square" rtlCol="0">
            <a:spAutoFit/>
          </a:bodyPr>
          <a:lstStyle>
            <a:defPPr>
              <a:defRPr lang="en-SV"/>
            </a:defPPr>
            <a:lvl1pPr algn="ctr">
              <a:defRPr sz="2400" b="1">
                <a:latin typeface="FRUTIGER LT 65" panose="02000503000000000000" pitchFamily="2" charset="0"/>
              </a:defRPr>
            </a:lvl1pPr>
          </a:lstStyle>
          <a:p>
            <a:r>
              <a:rPr lang="en-US"/>
              <a:t>DRX-Rise</a:t>
            </a:r>
          </a:p>
        </p:txBody>
      </p:sp>
      <p:sp>
        <p:nvSpPr>
          <p:cNvPr id="315" name="Thank you Title">
            <a:extLst>
              <a:ext uri="{FF2B5EF4-FFF2-40B4-BE49-F238E27FC236}">
                <a16:creationId xmlns:a16="http://schemas.microsoft.com/office/drawing/2014/main" id="{7F092870-39F1-B4B4-3FE9-F562E0BBF669}"/>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316" name="Why Us picture">
            <a:extLst>
              <a:ext uri="{FF2B5EF4-FFF2-40B4-BE49-F238E27FC236}">
                <a16:creationId xmlns:a16="http://schemas.microsoft.com/office/drawing/2014/main" id="{8B4E5CCD-9A5A-F21E-4020-C61CC8A30393}"/>
              </a:ext>
            </a:extLst>
          </p:cNvPr>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317" name="Our Portafolio text box">
            <a:extLst>
              <a:ext uri="{FF2B5EF4-FFF2-40B4-BE49-F238E27FC236}">
                <a16:creationId xmlns:a16="http://schemas.microsoft.com/office/drawing/2014/main" id="{2DA847CB-60A5-3ABF-27E8-82FE2CEEDF8D}"/>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318" name="Footer Placeholder 4">
            <a:extLst>
              <a:ext uri="{FF2B5EF4-FFF2-40B4-BE49-F238E27FC236}">
                <a16:creationId xmlns:a16="http://schemas.microsoft.com/office/drawing/2014/main" id="{2A89303E-3CF5-AF87-64AC-3B81C33FF1CC}"/>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319" name="Medical Imaging Title">
            <a:extLst>
              <a:ext uri="{FF2B5EF4-FFF2-40B4-BE49-F238E27FC236}">
                <a16:creationId xmlns:a16="http://schemas.microsoft.com/office/drawing/2014/main" id="{B97A949D-DD35-CC9E-8EB3-00599CFCB1A2}"/>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320" name="We Care Text">
            <a:extLst>
              <a:ext uri="{FF2B5EF4-FFF2-40B4-BE49-F238E27FC236}">
                <a16:creationId xmlns:a16="http://schemas.microsoft.com/office/drawing/2014/main" id="{05464192-F9EA-D3D2-17AB-B032BFBD462E}"/>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321" name="Thank you image">
            <a:extLst>
              <a:ext uri="{FF2B5EF4-FFF2-40B4-BE49-F238E27FC236}">
                <a16:creationId xmlns:a16="http://schemas.microsoft.com/office/drawing/2014/main" id="{544A819F-1A98-CE24-F4EF-0CD671C83F07}"/>
              </a:ext>
            </a:extLst>
          </p:cNvPr>
          <p:cNvPicPr>
            <a:picLocks noChangeAspect="1"/>
          </p:cNvPicPr>
          <p:nvPr/>
        </p:nvPicPr>
        <p:blipFill>
          <a:blip r:embed="rId16"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322" name="PRINTING">
            <a:extLst>
              <a:ext uri="{FF2B5EF4-FFF2-40B4-BE49-F238E27FC236}">
                <a16:creationId xmlns:a16="http://schemas.microsoft.com/office/drawing/2014/main" id="{93CCFAFC-FE10-261A-F6CE-EBD92BA5394B}"/>
              </a:ext>
            </a:extLst>
          </p:cNvPr>
          <p:cNvGrpSpPr/>
          <p:nvPr/>
        </p:nvGrpSpPr>
        <p:grpSpPr>
          <a:xfrm>
            <a:off x="-4150933" y="4208655"/>
            <a:ext cx="2263350" cy="1982042"/>
            <a:chOff x="9691837" y="4522498"/>
            <a:chExt cx="2263350" cy="1982042"/>
          </a:xfrm>
        </p:grpSpPr>
        <p:sp>
          <p:nvSpPr>
            <p:cNvPr id="323" name="Rectangulo Printing">
              <a:hlinkClick r:id="rId17" action="ppaction://hlinksldjump"/>
              <a:extLst>
                <a:ext uri="{FF2B5EF4-FFF2-40B4-BE49-F238E27FC236}">
                  <a16:creationId xmlns:a16="http://schemas.microsoft.com/office/drawing/2014/main" id="{95B9CF41-2020-1A2E-A3B5-75DCD75C74D2}"/>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324" name="TextBox Printing">
              <a:hlinkClick r:id="rId17" action="ppaction://hlinksldjump"/>
              <a:extLst>
                <a:ext uri="{FF2B5EF4-FFF2-40B4-BE49-F238E27FC236}">
                  <a16:creationId xmlns:a16="http://schemas.microsoft.com/office/drawing/2014/main" id="{74586B49-BB45-9AEA-9506-5A28CEBE7684}"/>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325" name="Prodcut image 5950">
              <a:hlinkClick r:id="rId17" action="ppaction://hlinksldjump"/>
              <a:extLst>
                <a:ext uri="{FF2B5EF4-FFF2-40B4-BE49-F238E27FC236}">
                  <a16:creationId xmlns:a16="http://schemas.microsoft.com/office/drawing/2014/main" id="{55C293E3-E71F-0301-F039-BCD82351DF54}"/>
                </a:ext>
              </a:extLst>
            </p:cNvPr>
            <p:cNvPicPr>
              <a:picLocks noChangeAspect="1" noChangeArrowheads="1"/>
            </p:cNvPicPr>
            <p:nvPr/>
          </p:nvPicPr>
          <p:blipFill>
            <a:blip r:embed="rId18"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326" name="Vita Flex">
              <a:hlinkClick r:id="rId17" action="ppaction://hlinksldjump"/>
              <a:extLst>
                <a:ext uri="{FF2B5EF4-FFF2-40B4-BE49-F238E27FC236}">
                  <a16:creationId xmlns:a16="http://schemas.microsoft.com/office/drawing/2014/main" id="{77CEEC03-F8B3-8C6E-52A2-6883C56EDE7F}"/>
                </a:ext>
              </a:extLst>
            </p:cNvPr>
            <p:cNvPicPr>
              <a:picLocks noChangeAspect="1"/>
            </p:cNvPicPr>
            <p:nvPr/>
          </p:nvPicPr>
          <p:blipFill>
            <a:blip r:embed="rId19"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331" name="RISE">
            <a:extLst>
              <a:ext uri="{FF2B5EF4-FFF2-40B4-BE49-F238E27FC236}">
                <a16:creationId xmlns:a16="http://schemas.microsoft.com/office/drawing/2014/main" id="{831D6647-B687-32C8-F4B5-E86F0AB4AA71}"/>
              </a:ext>
            </a:extLst>
          </p:cNvPr>
          <p:cNvGrpSpPr/>
          <p:nvPr/>
        </p:nvGrpSpPr>
        <p:grpSpPr>
          <a:xfrm>
            <a:off x="-11285110" y="4208655"/>
            <a:ext cx="2042338" cy="1982042"/>
            <a:chOff x="3870208" y="4306822"/>
            <a:chExt cx="2042338" cy="1982042"/>
          </a:xfrm>
        </p:grpSpPr>
        <p:grpSp>
          <p:nvGrpSpPr>
            <p:cNvPr id="332" name="RISE">
              <a:extLst>
                <a:ext uri="{FF2B5EF4-FFF2-40B4-BE49-F238E27FC236}">
                  <a16:creationId xmlns:a16="http://schemas.microsoft.com/office/drawing/2014/main" id="{9D8CAC88-528C-AF76-5783-4E8F55BB1AAC}"/>
                </a:ext>
              </a:extLst>
            </p:cNvPr>
            <p:cNvGrpSpPr/>
            <p:nvPr/>
          </p:nvGrpSpPr>
          <p:grpSpPr>
            <a:xfrm>
              <a:off x="3870208" y="4306822"/>
              <a:ext cx="2042338" cy="1982042"/>
              <a:chOff x="2933238" y="4372963"/>
              <a:chExt cx="2042338" cy="1982042"/>
            </a:xfrm>
          </p:grpSpPr>
          <p:sp>
            <p:nvSpPr>
              <p:cNvPr id="334" name="Rectangulo Rise">
                <a:hlinkClick r:id="rId20" action="ppaction://hlinksldjump"/>
                <a:extLst>
                  <a:ext uri="{FF2B5EF4-FFF2-40B4-BE49-F238E27FC236}">
                    <a16:creationId xmlns:a16="http://schemas.microsoft.com/office/drawing/2014/main" id="{F653E922-8849-C087-27D4-80A47D7D9B6C}"/>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335" name="TextBox Rise">
                <a:hlinkClick r:id="rId20" action="ppaction://hlinksldjump"/>
                <a:extLst>
                  <a:ext uri="{FF2B5EF4-FFF2-40B4-BE49-F238E27FC236}">
                    <a16:creationId xmlns:a16="http://schemas.microsoft.com/office/drawing/2014/main" id="{FA64C57A-4991-6F57-1EA6-41256283B020}"/>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333" name="Picture 332">
              <a:hlinkClick r:id="rId20" action="ppaction://hlinksldjump"/>
              <a:extLst>
                <a:ext uri="{FF2B5EF4-FFF2-40B4-BE49-F238E27FC236}">
                  <a16:creationId xmlns:a16="http://schemas.microsoft.com/office/drawing/2014/main" id="{117C9C63-128E-00CA-9D3E-44034917EE85}"/>
                </a:ext>
              </a:extLst>
            </p:cNvPr>
            <p:cNvPicPr>
              <a:picLocks noChangeAspect="1"/>
            </p:cNvPicPr>
            <p:nvPr/>
          </p:nvPicPr>
          <p:blipFill>
            <a:blip r:embed="rId21"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336" name="REVOLUTION">
            <a:extLst>
              <a:ext uri="{FF2B5EF4-FFF2-40B4-BE49-F238E27FC236}">
                <a16:creationId xmlns:a16="http://schemas.microsoft.com/office/drawing/2014/main" id="{F573FBD1-CD32-EF77-0D2C-CA380613518B}"/>
              </a:ext>
            </a:extLst>
          </p:cNvPr>
          <p:cNvGrpSpPr/>
          <p:nvPr/>
        </p:nvGrpSpPr>
        <p:grpSpPr>
          <a:xfrm>
            <a:off x="-14975241" y="4203612"/>
            <a:ext cx="2062983" cy="1992129"/>
            <a:chOff x="612262" y="4383050"/>
            <a:chExt cx="2062983" cy="1992129"/>
          </a:xfrm>
        </p:grpSpPr>
        <p:sp>
          <p:nvSpPr>
            <p:cNvPr id="337" name="Rectangulo Revolution">
              <a:hlinkClick r:id="rId22" action="ppaction://hlinksldjump"/>
              <a:extLst>
                <a:ext uri="{FF2B5EF4-FFF2-40B4-BE49-F238E27FC236}">
                  <a16:creationId xmlns:a16="http://schemas.microsoft.com/office/drawing/2014/main" id="{903DAD28-24EF-CAE8-554A-3F7DF1877988}"/>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338" name="Prodcut image Revolution">
              <a:hlinkClick r:id="rId22" action="ppaction://hlinksldjump"/>
              <a:extLst>
                <a:ext uri="{FF2B5EF4-FFF2-40B4-BE49-F238E27FC236}">
                  <a16:creationId xmlns:a16="http://schemas.microsoft.com/office/drawing/2014/main" id="{B5F6D2F7-04F3-A31D-51DC-C1F2F433A152}"/>
                </a:ext>
              </a:extLst>
            </p:cNvPr>
            <p:cNvPicPr>
              <a:picLocks noChangeAspect="1"/>
            </p:cNvPicPr>
            <p:nvPr/>
          </p:nvPicPr>
          <p:blipFill>
            <a:blip r:embed="rId23"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339" name="TextBox Revolution">
              <a:hlinkClick r:id="rId22" action="ppaction://hlinksldjump"/>
              <a:extLst>
                <a:ext uri="{FF2B5EF4-FFF2-40B4-BE49-F238E27FC236}">
                  <a16:creationId xmlns:a16="http://schemas.microsoft.com/office/drawing/2014/main" id="{4D02367F-E56A-8CFC-0E9B-218C0AA2644C}"/>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340" name="EXCEL">
            <a:extLst>
              <a:ext uri="{FF2B5EF4-FFF2-40B4-BE49-F238E27FC236}">
                <a16:creationId xmlns:a16="http://schemas.microsoft.com/office/drawing/2014/main" id="{191F0008-B228-6FD8-3E72-F5DD2227ACE2}"/>
              </a:ext>
            </a:extLst>
          </p:cNvPr>
          <p:cNvGrpSpPr/>
          <p:nvPr/>
        </p:nvGrpSpPr>
        <p:grpSpPr>
          <a:xfrm>
            <a:off x="26541013" y="1885505"/>
            <a:ext cx="2057103" cy="1982042"/>
            <a:chOff x="9706418" y="2036246"/>
            <a:chExt cx="2057103" cy="1982042"/>
          </a:xfrm>
        </p:grpSpPr>
        <p:sp>
          <p:nvSpPr>
            <p:cNvPr id="341" name="Rectangulo Excel">
              <a:hlinkClick r:id="rId24" action="ppaction://hlinksldjump"/>
              <a:extLst>
                <a:ext uri="{FF2B5EF4-FFF2-40B4-BE49-F238E27FC236}">
                  <a16:creationId xmlns:a16="http://schemas.microsoft.com/office/drawing/2014/main" id="{195F5DA7-0FD5-E85E-2B70-26A74C4E4659}"/>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342" name="TextBox Excel">
              <a:hlinkClick r:id="rId24" action="ppaction://hlinksldjump"/>
              <a:extLst>
                <a:ext uri="{FF2B5EF4-FFF2-40B4-BE49-F238E27FC236}">
                  <a16:creationId xmlns:a16="http://schemas.microsoft.com/office/drawing/2014/main" id="{2F0CE9B0-BCAD-988E-27CB-A26004CBF025}"/>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343" name="Product image Excel">
              <a:hlinkClick r:id="rId24" action="ppaction://hlinksldjump"/>
              <a:extLst>
                <a:ext uri="{FF2B5EF4-FFF2-40B4-BE49-F238E27FC236}">
                  <a16:creationId xmlns:a16="http://schemas.microsoft.com/office/drawing/2014/main" id="{60DB8647-55AC-9805-53CD-EDCDD273DFAC}"/>
                </a:ext>
              </a:extLst>
            </p:cNvPr>
            <p:cNvPicPr>
              <a:picLocks noChangeAspect="1"/>
            </p:cNvPicPr>
            <p:nvPr/>
          </p:nvPicPr>
          <p:blipFill>
            <a:blip r:embed="rId25"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344" name="COMPAS OTC">
            <a:extLst>
              <a:ext uri="{FF2B5EF4-FFF2-40B4-BE49-F238E27FC236}">
                <a16:creationId xmlns:a16="http://schemas.microsoft.com/office/drawing/2014/main" id="{FDE6BBDE-CF3F-2614-D020-7EEA79BDB0BA}"/>
              </a:ext>
            </a:extLst>
          </p:cNvPr>
          <p:cNvGrpSpPr/>
          <p:nvPr/>
        </p:nvGrpSpPr>
        <p:grpSpPr>
          <a:xfrm>
            <a:off x="22389051" y="1885505"/>
            <a:ext cx="2042338" cy="1982042"/>
            <a:chOff x="5078285" y="2036246"/>
            <a:chExt cx="2042338" cy="1982042"/>
          </a:xfrm>
        </p:grpSpPr>
        <p:sp>
          <p:nvSpPr>
            <p:cNvPr id="345" name="Rectangulo Compas OTC">
              <a:hlinkClick r:id="rId26" action="ppaction://hlinksldjump"/>
              <a:extLst>
                <a:ext uri="{FF2B5EF4-FFF2-40B4-BE49-F238E27FC236}">
                  <a16:creationId xmlns:a16="http://schemas.microsoft.com/office/drawing/2014/main" id="{D57AEFE4-F941-9027-33FB-25E4CD055465}"/>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346" name="TextBox Compass OTC">
              <a:hlinkClick r:id="rId26" action="ppaction://hlinksldjump"/>
              <a:extLst>
                <a:ext uri="{FF2B5EF4-FFF2-40B4-BE49-F238E27FC236}">
                  <a16:creationId xmlns:a16="http://schemas.microsoft.com/office/drawing/2014/main" id="{E232652B-1900-1D6E-4710-40FBA35BE61F}"/>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347" name="Product image Compass OTC">
              <a:hlinkClick r:id="rId26" action="ppaction://hlinksldjump"/>
              <a:extLst>
                <a:ext uri="{FF2B5EF4-FFF2-40B4-BE49-F238E27FC236}">
                  <a16:creationId xmlns:a16="http://schemas.microsoft.com/office/drawing/2014/main" id="{59C20AF8-6042-FB29-C193-4ECD1F8CFD9B}"/>
                </a:ext>
              </a:extLst>
            </p:cNvPr>
            <p:cNvPicPr>
              <a:picLocks noChangeAspect="1"/>
            </p:cNvPicPr>
            <p:nvPr/>
          </p:nvPicPr>
          <p:blipFill rotWithShape="1">
            <a:blip r:embed="rId27"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348" name="COMPASS FMT">
            <a:extLst>
              <a:ext uri="{FF2B5EF4-FFF2-40B4-BE49-F238E27FC236}">
                <a16:creationId xmlns:a16="http://schemas.microsoft.com/office/drawing/2014/main" id="{2ADA5E15-8ABC-7F93-C918-1AC1092D3E90}"/>
              </a:ext>
            </a:extLst>
          </p:cNvPr>
          <p:cNvGrpSpPr/>
          <p:nvPr/>
        </p:nvGrpSpPr>
        <p:grpSpPr>
          <a:xfrm>
            <a:off x="18200403" y="1885505"/>
            <a:ext cx="2042338" cy="1982042"/>
            <a:chOff x="2774521" y="2046333"/>
            <a:chExt cx="2042338" cy="1982042"/>
          </a:xfrm>
        </p:grpSpPr>
        <p:grpSp>
          <p:nvGrpSpPr>
            <p:cNvPr id="349" name="Group 348">
              <a:extLst>
                <a:ext uri="{FF2B5EF4-FFF2-40B4-BE49-F238E27FC236}">
                  <a16:creationId xmlns:a16="http://schemas.microsoft.com/office/drawing/2014/main" id="{72F1D22B-91C9-4E69-5E51-045CB4B2C841}"/>
                </a:ext>
              </a:extLst>
            </p:cNvPr>
            <p:cNvGrpSpPr/>
            <p:nvPr/>
          </p:nvGrpSpPr>
          <p:grpSpPr>
            <a:xfrm>
              <a:off x="2774521" y="2046333"/>
              <a:ext cx="2042338" cy="1982042"/>
              <a:chOff x="2774521" y="2046333"/>
              <a:chExt cx="2042338" cy="1982042"/>
            </a:xfrm>
          </p:grpSpPr>
          <p:sp>
            <p:nvSpPr>
              <p:cNvPr id="351" name="Rectangulo Horizon">
                <a:hlinkClick r:id="rId28" action="ppaction://hlinksldjump"/>
                <a:extLst>
                  <a:ext uri="{FF2B5EF4-FFF2-40B4-BE49-F238E27FC236}">
                    <a16:creationId xmlns:a16="http://schemas.microsoft.com/office/drawing/2014/main" id="{9AAC2E91-F215-F3FC-85CD-C263ADA99B7B}"/>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352" name="TextBox Compass FMT">
                <a:hlinkClick r:id="rId28" action="ppaction://hlinksldjump"/>
                <a:extLst>
                  <a:ext uri="{FF2B5EF4-FFF2-40B4-BE49-F238E27FC236}">
                    <a16:creationId xmlns:a16="http://schemas.microsoft.com/office/drawing/2014/main" id="{CC0D871C-9E54-57E5-4DCB-9FAEDD1DCB54}"/>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350" name="Picture 349">
              <a:hlinkClick r:id="rId28" action="ppaction://hlinksldjump"/>
              <a:extLst>
                <a:ext uri="{FF2B5EF4-FFF2-40B4-BE49-F238E27FC236}">
                  <a16:creationId xmlns:a16="http://schemas.microsoft.com/office/drawing/2014/main" id="{4BE41D69-2559-4C03-0BC5-AA837C435DFA}"/>
                </a:ext>
              </a:extLst>
            </p:cNvPr>
            <p:cNvPicPr>
              <a:picLocks noChangeAspect="1"/>
            </p:cNvPicPr>
            <p:nvPr/>
          </p:nvPicPr>
          <p:blipFill rotWithShape="1">
            <a:blip r:embed="rId29"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353" name="HORIZON">
            <a:extLst>
              <a:ext uri="{FF2B5EF4-FFF2-40B4-BE49-F238E27FC236}">
                <a16:creationId xmlns:a16="http://schemas.microsoft.com/office/drawing/2014/main" id="{049184A9-7F97-3C9B-92F4-4721F8B806B8}"/>
              </a:ext>
            </a:extLst>
          </p:cNvPr>
          <p:cNvGrpSpPr/>
          <p:nvPr/>
        </p:nvGrpSpPr>
        <p:grpSpPr>
          <a:xfrm>
            <a:off x="14110573" y="1885505"/>
            <a:ext cx="2062983" cy="1982042"/>
            <a:chOff x="443243" y="2046333"/>
            <a:chExt cx="2062983" cy="1982042"/>
          </a:xfrm>
        </p:grpSpPr>
        <p:sp>
          <p:nvSpPr>
            <p:cNvPr id="354" name="Rectangulo Horizon">
              <a:hlinkClick r:id="rId30" action="ppaction://hlinksldjump"/>
              <a:extLst>
                <a:ext uri="{FF2B5EF4-FFF2-40B4-BE49-F238E27FC236}">
                  <a16:creationId xmlns:a16="http://schemas.microsoft.com/office/drawing/2014/main" id="{8E5ABCA7-7516-DBD6-E8A1-173558BFFDCB}"/>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355" name="TextBox Horizon">
              <a:hlinkClick r:id="rId30" action="ppaction://hlinksldjump"/>
              <a:extLst>
                <a:ext uri="{FF2B5EF4-FFF2-40B4-BE49-F238E27FC236}">
                  <a16:creationId xmlns:a16="http://schemas.microsoft.com/office/drawing/2014/main" id="{5783F1AC-CDA7-4D82-D1DC-73703CAA032B}"/>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356" name="Product image Horizon">
              <a:hlinkClick r:id="rId30" action="ppaction://hlinksldjump"/>
              <a:extLst>
                <a:ext uri="{FF2B5EF4-FFF2-40B4-BE49-F238E27FC236}">
                  <a16:creationId xmlns:a16="http://schemas.microsoft.com/office/drawing/2014/main" id="{FF3EC4D0-A60F-0BD3-DA05-46DF551F99B1}"/>
                </a:ext>
              </a:extLst>
            </p:cNvPr>
            <p:cNvPicPr>
              <a:picLocks noChangeAspect="1"/>
            </p:cNvPicPr>
            <p:nvPr/>
          </p:nvPicPr>
          <p:blipFill rotWithShape="1">
            <a:blip r:embed="rId31"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grpSp>
        <p:nvGrpSpPr>
          <p:cNvPr id="357" name="Tech Specs Height">
            <a:extLst>
              <a:ext uri="{FF2B5EF4-FFF2-40B4-BE49-F238E27FC236}">
                <a16:creationId xmlns:a16="http://schemas.microsoft.com/office/drawing/2014/main" id="{AC4276BB-40CF-EBC5-152E-03EB40A752E6}"/>
              </a:ext>
            </a:extLst>
          </p:cNvPr>
          <p:cNvGrpSpPr/>
          <p:nvPr/>
        </p:nvGrpSpPr>
        <p:grpSpPr>
          <a:xfrm>
            <a:off x="-5313684" y="2332673"/>
            <a:ext cx="3897673" cy="338554"/>
            <a:chOff x="-20593" y="2332673"/>
            <a:chExt cx="3897673" cy="338554"/>
          </a:xfrm>
        </p:grpSpPr>
        <p:sp>
          <p:nvSpPr>
            <p:cNvPr id="358" name="TextBox 357">
              <a:hlinkClick r:id="rId32" action="ppaction://hlinksldjump"/>
              <a:extLst>
                <a:ext uri="{FF2B5EF4-FFF2-40B4-BE49-F238E27FC236}">
                  <a16:creationId xmlns:a16="http://schemas.microsoft.com/office/drawing/2014/main" id="{345A8ACB-D93B-E61F-1282-776797145096}"/>
                </a:ext>
              </a:extLst>
            </p:cNvPr>
            <p:cNvSpPr txBox="1"/>
            <p:nvPr/>
          </p:nvSpPr>
          <p:spPr>
            <a:xfrm>
              <a:off x="2105234" y="2332673"/>
              <a:ext cx="1771846"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Altura</a:t>
              </a:r>
            </a:p>
          </p:txBody>
        </p:sp>
        <p:sp>
          <p:nvSpPr>
            <p:cNvPr id="359" name="TextBox 358">
              <a:extLst>
                <a:ext uri="{FF2B5EF4-FFF2-40B4-BE49-F238E27FC236}">
                  <a16:creationId xmlns:a16="http://schemas.microsoft.com/office/drawing/2014/main" id="{D45230DF-FBE9-6469-B851-00D15A218D53}"/>
                </a:ext>
              </a:extLst>
            </p:cNvPr>
            <p:cNvSpPr txBox="1"/>
            <p:nvPr/>
          </p:nvSpPr>
          <p:spPr>
            <a:xfrm>
              <a:off x="-20593" y="2332673"/>
              <a:ext cx="2088262"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54.72 - 81.00 in</a:t>
              </a:r>
            </a:p>
          </p:txBody>
        </p:sp>
      </p:grpSp>
      <p:grpSp>
        <p:nvGrpSpPr>
          <p:cNvPr id="360" name="Tech Specs Arm">
            <a:extLst>
              <a:ext uri="{FF2B5EF4-FFF2-40B4-BE49-F238E27FC236}">
                <a16:creationId xmlns:a16="http://schemas.microsoft.com/office/drawing/2014/main" id="{7F0F9DB9-31B9-8FEF-D7EA-9E2323FAF978}"/>
              </a:ext>
            </a:extLst>
          </p:cNvPr>
          <p:cNvGrpSpPr/>
          <p:nvPr/>
        </p:nvGrpSpPr>
        <p:grpSpPr>
          <a:xfrm>
            <a:off x="-5608319" y="2786640"/>
            <a:ext cx="4213513" cy="338554"/>
            <a:chOff x="-20593" y="2786640"/>
            <a:chExt cx="4213513" cy="338554"/>
          </a:xfrm>
        </p:grpSpPr>
        <p:sp>
          <p:nvSpPr>
            <p:cNvPr id="361" name="TextBox 360">
              <a:hlinkClick r:id="rId33" action="ppaction://hlinksldjump"/>
              <a:extLst>
                <a:ext uri="{FF2B5EF4-FFF2-40B4-BE49-F238E27FC236}">
                  <a16:creationId xmlns:a16="http://schemas.microsoft.com/office/drawing/2014/main" id="{70F432E9-58B5-5D52-CC0A-3DF0D724B506}"/>
                </a:ext>
              </a:extLst>
            </p:cNvPr>
            <p:cNvSpPr txBox="1"/>
            <p:nvPr/>
          </p:nvSpPr>
          <p:spPr>
            <a:xfrm>
              <a:off x="2105234" y="2786640"/>
              <a:ext cx="2087686"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Extensión del brazo</a:t>
              </a:r>
            </a:p>
          </p:txBody>
        </p:sp>
        <p:sp>
          <p:nvSpPr>
            <p:cNvPr id="362" name="TextBox 361">
              <a:extLst>
                <a:ext uri="{FF2B5EF4-FFF2-40B4-BE49-F238E27FC236}">
                  <a16:creationId xmlns:a16="http://schemas.microsoft.com/office/drawing/2014/main" id="{1A3074D3-06BA-CB3A-7E7C-05E547FFE0D2}"/>
                </a:ext>
              </a:extLst>
            </p:cNvPr>
            <p:cNvSpPr txBox="1"/>
            <p:nvPr/>
          </p:nvSpPr>
          <p:spPr>
            <a:xfrm>
              <a:off x="-20593" y="2786640"/>
              <a:ext cx="2088261" cy="338554"/>
            </a:xfrm>
            <a:prstGeom prst="rect">
              <a:avLst/>
            </a:prstGeom>
            <a:solidFill>
              <a:srgbClr val="F47F26"/>
            </a:solidFill>
            <a:ln>
              <a:noFill/>
            </a:ln>
          </p:spPr>
          <p:txBody>
            <a:bodyPr wrap="square" rtlCol="0">
              <a:spAutoFit/>
            </a:bodyPr>
            <a:lstStyle/>
            <a:p>
              <a:pPr algn="r"/>
              <a:r>
                <a:rPr lang="en-MX" sz="1600" dirty="0">
                  <a:solidFill>
                    <a:schemeClr val="bg1"/>
                  </a:solidFill>
                  <a:latin typeface="FRUTIGER LT 45 LIGHT" panose="02000503000000000000" pitchFamily="2" charset="0"/>
                </a:rPr>
                <a:t>52.8 in</a:t>
              </a:r>
            </a:p>
          </p:txBody>
        </p:sp>
      </p:grpSp>
      <p:sp>
        <p:nvSpPr>
          <p:cNvPr id="363" name="Subtitle Tech Specs">
            <a:extLst>
              <a:ext uri="{FF2B5EF4-FFF2-40B4-BE49-F238E27FC236}">
                <a16:creationId xmlns:a16="http://schemas.microsoft.com/office/drawing/2014/main" id="{CAB78439-7A84-540F-B5B1-5D751F28465C}"/>
              </a:ext>
            </a:extLst>
          </p:cNvPr>
          <p:cNvSpPr txBox="1"/>
          <p:nvPr/>
        </p:nvSpPr>
        <p:spPr>
          <a:xfrm>
            <a:off x="-3204446" y="1841615"/>
            <a:ext cx="2633726" cy="307777"/>
          </a:xfrm>
          <a:prstGeom prst="rect">
            <a:avLst/>
          </a:prstGeom>
          <a:noFill/>
        </p:spPr>
        <p:txBody>
          <a:bodyPr wrap="square" rtlCol="0">
            <a:spAutoFit/>
          </a:bodyPr>
          <a:lstStyle/>
          <a:p>
            <a:r>
              <a:rPr lang="es-MX" sz="1400" dirty="0">
                <a:solidFill>
                  <a:srgbClr val="F47F26"/>
                </a:solidFill>
                <a:latin typeface="FRUTIGER LT 45 LIGHT" panose="02000503000000000000" pitchFamily="2" charset="0"/>
              </a:rPr>
              <a:t>Especificaciones Técnicas</a:t>
            </a:r>
          </a:p>
        </p:txBody>
      </p:sp>
      <p:sp>
        <p:nvSpPr>
          <p:cNvPr id="379" name="Subtitler Features">
            <a:extLst>
              <a:ext uri="{FF2B5EF4-FFF2-40B4-BE49-F238E27FC236}">
                <a16:creationId xmlns:a16="http://schemas.microsoft.com/office/drawing/2014/main" id="{1F114C6F-B0CB-BBE9-3F28-A8D60AAB821A}"/>
              </a:ext>
            </a:extLst>
          </p:cNvPr>
          <p:cNvSpPr txBox="1"/>
          <p:nvPr/>
        </p:nvSpPr>
        <p:spPr>
          <a:xfrm>
            <a:off x="13639914" y="942823"/>
            <a:ext cx="2230572" cy="400110"/>
          </a:xfrm>
          <a:prstGeom prst="rect">
            <a:avLst/>
          </a:prstGeom>
          <a:noFill/>
        </p:spPr>
        <p:txBody>
          <a:bodyPr wrap="square" rtlCol="0">
            <a:spAutoFit/>
          </a:bodyPr>
          <a:lstStyle/>
          <a:p>
            <a:pPr algn="r"/>
            <a:r>
              <a:rPr lang="es-MX" sz="2000" dirty="0">
                <a:solidFill>
                  <a:srgbClr val="F47F26"/>
                </a:solidFill>
                <a:latin typeface="FRUTIGER LT 45 LIGHT" panose="02000503000000000000" pitchFamily="2" charset="0"/>
              </a:rPr>
              <a:t>Características</a:t>
            </a:r>
          </a:p>
        </p:txBody>
      </p:sp>
      <p:sp>
        <p:nvSpPr>
          <p:cNvPr id="380" name="Subtitle Benefits">
            <a:extLst>
              <a:ext uri="{FF2B5EF4-FFF2-40B4-BE49-F238E27FC236}">
                <a16:creationId xmlns:a16="http://schemas.microsoft.com/office/drawing/2014/main" id="{49D949F6-B397-4FC1-B2CC-43F11B374A8A}"/>
              </a:ext>
            </a:extLst>
          </p:cNvPr>
          <p:cNvSpPr txBox="1"/>
          <p:nvPr/>
        </p:nvSpPr>
        <p:spPr>
          <a:xfrm>
            <a:off x="-3878210" y="1488026"/>
            <a:ext cx="2716832" cy="400110"/>
          </a:xfrm>
          <a:prstGeom prst="rect">
            <a:avLst/>
          </a:prstGeom>
          <a:noFill/>
        </p:spPr>
        <p:txBody>
          <a:bodyPr wrap="square" rtlCol="0">
            <a:spAutoFit/>
          </a:bodyPr>
          <a:lstStyle/>
          <a:p>
            <a:pPr algn="ctr"/>
            <a:r>
              <a:rPr lang="es-MX" sz="2000">
                <a:solidFill>
                  <a:srgbClr val="F68025"/>
                </a:solidFill>
                <a:latin typeface="FRUTIGER LT 45 LIGHT" panose="02000503000000000000" pitchFamily="2" charset="0"/>
              </a:rPr>
              <a:t>Beneficios</a:t>
            </a:r>
          </a:p>
        </p:txBody>
      </p:sp>
      <p:sp>
        <p:nvSpPr>
          <p:cNvPr id="381" name="Subtitle Photo Gallery">
            <a:extLst>
              <a:ext uri="{FF2B5EF4-FFF2-40B4-BE49-F238E27FC236}">
                <a16:creationId xmlns:a16="http://schemas.microsoft.com/office/drawing/2014/main" id="{70C1281D-385A-4D38-9719-686810C4F309}"/>
              </a:ext>
            </a:extLst>
          </p:cNvPr>
          <p:cNvSpPr txBox="1"/>
          <p:nvPr/>
        </p:nvSpPr>
        <p:spPr>
          <a:xfrm>
            <a:off x="14131697" y="590549"/>
            <a:ext cx="3786875"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382" name="Subtitle Fun Fact">
            <a:extLst>
              <a:ext uri="{FF2B5EF4-FFF2-40B4-BE49-F238E27FC236}">
                <a16:creationId xmlns:a16="http://schemas.microsoft.com/office/drawing/2014/main" id="{9C31B730-E768-30FE-56C9-818D90CD0E02}"/>
              </a:ext>
            </a:extLst>
          </p:cNvPr>
          <p:cNvSpPr txBox="1"/>
          <p:nvPr/>
        </p:nvSpPr>
        <p:spPr>
          <a:xfrm>
            <a:off x="-4450204" y="974752"/>
            <a:ext cx="3247793" cy="523220"/>
          </a:xfrm>
          <a:prstGeom prst="rect">
            <a:avLst/>
          </a:prstGeom>
          <a:noFill/>
        </p:spPr>
        <p:txBody>
          <a:bodyPr wrap="square" rtlCol="0">
            <a:spAutoFit/>
          </a:bodyPr>
          <a:lstStyle/>
          <a:p>
            <a:pPr algn="r"/>
            <a:r>
              <a:rPr lang="en-US" sz="2800" dirty="0">
                <a:latin typeface="FRUTIGER LT 45 LIGHT" panose="02000503000000000000" pitchFamily="2" charset="0"/>
              </a:rPr>
              <a:t>Dato Curioso</a:t>
            </a:r>
          </a:p>
        </p:txBody>
      </p:sp>
      <p:sp>
        <p:nvSpPr>
          <p:cNvPr id="384" name="Features 1">
            <a:hlinkClick r:id="rId34" action="ppaction://hlinksldjump"/>
            <a:extLst>
              <a:ext uri="{FF2B5EF4-FFF2-40B4-BE49-F238E27FC236}">
                <a16:creationId xmlns:a16="http://schemas.microsoft.com/office/drawing/2014/main" id="{B321EF5F-0A45-0EDB-A8E2-01FA728C559A}"/>
              </a:ext>
            </a:extLst>
          </p:cNvPr>
          <p:cNvSpPr txBox="1"/>
          <p:nvPr/>
        </p:nvSpPr>
        <p:spPr>
          <a:xfrm>
            <a:off x="14399801" y="2252793"/>
            <a:ext cx="3594988" cy="369332"/>
          </a:xfrm>
          <a:prstGeom prst="rect">
            <a:avLst/>
          </a:prstGeom>
          <a:solidFill>
            <a:srgbClr val="F47F26"/>
          </a:solidFill>
          <a:ln>
            <a:noFill/>
          </a:ln>
        </p:spPr>
        <p:txBody>
          <a:bodyPr wrap="square" rtlCol="0">
            <a:spAutoFit/>
          </a:bodyPr>
          <a:lstStyle/>
          <a:p>
            <a:r>
              <a:rPr lang="es-ES" sz="1800" dirty="0">
                <a:solidFill>
                  <a:schemeClr val="bg1"/>
                </a:solidFill>
                <a:latin typeface="FRUTIGER LT 45 LIGHT" panose="02000503000000000000" pitchFamily="2" charset="0"/>
              </a:rPr>
              <a:t>Manejo desde el Cabezal del Tubo</a:t>
            </a:r>
            <a:endParaRPr lang="en-MX" sz="1800" dirty="0">
              <a:solidFill>
                <a:schemeClr val="bg1"/>
              </a:solidFill>
              <a:latin typeface="FRUTIGER LT 45 LIGHT" panose="02000503000000000000" pitchFamily="2" charset="0"/>
            </a:endParaRPr>
          </a:p>
        </p:txBody>
      </p:sp>
      <p:sp>
        <p:nvSpPr>
          <p:cNvPr id="385" name="Feature 2">
            <a:hlinkClick r:id="rId35" action="ppaction://hlinksldjump"/>
            <a:extLst>
              <a:ext uri="{FF2B5EF4-FFF2-40B4-BE49-F238E27FC236}">
                <a16:creationId xmlns:a16="http://schemas.microsoft.com/office/drawing/2014/main" id="{EF14E9BB-9E95-02FD-39EF-40BA8822C78C}"/>
              </a:ext>
            </a:extLst>
          </p:cNvPr>
          <p:cNvSpPr txBox="1"/>
          <p:nvPr/>
        </p:nvSpPr>
        <p:spPr>
          <a:xfrm>
            <a:off x="14399801" y="2668984"/>
            <a:ext cx="3594988"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Flujo de Trabajo</a:t>
            </a:r>
            <a:endParaRPr lang="en-MX">
              <a:solidFill>
                <a:schemeClr val="bg1"/>
              </a:solidFill>
              <a:latin typeface="FRUTIGER LT 45 LIGHT" panose="02000503000000000000" pitchFamily="2" charset="0"/>
            </a:endParaRPr>
          </a:p>
        </p:txBody>
      </p:sp>
      <p:sp>
        <p:nvSpPr>
          <p:cNvPr id="386" name="Feature 3">
            <a:hlinkClick r:id="rId36" action="ppaction://hlinksldjump"/>
            <a:extLst>
              <a:ext uri="{FF2B5EF4-FFF2-40B4-BE49-F238E27FC236}">
                <a16:creationId xmlns:a16="http://schemas.microsoft.com/office/drawing/2014/main" id="{A3518338-9A7E-AE54-3557-08171E668277}"/>
              </a:ext>
            </a:extLst>
          </p:cNvPr>
          <p:cNvSpPr txBox="1"/>
          <p:nvPr/>
        </p:nvSpPr>
        <p:spPr>
          <a:xfrm>
            <a:off x="14399801" y="3338093"/>
            <a:ext cx="3594988" cy="369332"/>
          </a:xfrm>
          <a:prstGeom prst="rect">
            <a:avLst/>
          </a:prstGeom>
          <a:solidFill>
            <a:srgbClr val="F47F26"/>
          </a:solidFill>
          <a:ln>
            <a:noFill/>
          </a:ln>
        </p:spPr>
        <p:txBody>
          <a:bodyPr wrap="square" rtlCol="0">
            <a:spAutoFit/>
          </a:bodyPr>
          <a:lstStyle/>
          <a:p>
            <a:r>
              <a:rPr lang="es-ES">
                <a:solidFill>
                  <a:schemeClr val="bg1"/>
                </a:solidFill>
                <a:latin typeface="FRUTIGER LT 45 LIGHT" panose="02000503000000000000" pitchFamily="2" charset="0"/>
              </a:rPr>
              <a:t>DRX-</a:t>
            </a:r>
            <a:r>
              <a:rPr lang="es-ES" err="1">
                <a:solidFill>
                  <a:schemeClr val="bg1"/>
                </a:solidFill>
                <a:latin typeface="FRUTIGER LT 45 LIGHT" panose="02000503000000000000" pitchFamily="2" charset="0"/>
              </a:rPr>
              <a:t>Revolution</a:t>
            </a:r>
            <a:r>
              <a:rPr lang="es-ES">
                <a:solidFill>
                  <a:schemeClr val="bg1"/>
                </a:solidFill>
                <a:latin typeface="FRUTIGER LT 45 LIGHT" panose="02000503000000000000" pitchFamily="2" charset="0"/>
              </a:rPr>
              <a:t> con DRX-LC</a:t>
            </a:r>
            <a:endParaRPr lang="en-MX">
              <a:solidFill>
                <a:schemeClr val="bg1"/>
              </a:solidFill>
              <a:latin typeface="FRUTIGER LT 45 LIGHT" panose="02000503000000000000" pitchFamily="2" charset="0"/>
            </a:endParaRPr>
          </a:p>
        </p:txBody>
      </p:sp>
      <p:sp>
        <p:nvSpPr>
          <p:cNvPr id="387" name="Feature 4">
            <a:hlinkClick r:id="rId37" action="ppaction://hlinksldjump"/>
            <a:extLst>
              <a:ext uri="{FF2B5EF4-FFF2-40B4-BE49-F238E27FC236}">
                <a16:creationId xmlns:a16="http://schemas.microsoft.com/office/drawing/2014/main" id="{DCB0A5DF-DE8F-87D1-927F-7AFEA23A3E0F}"/>
              </a:ext>
            </a:extLst>
          </p:cNvPr>
          <p:cNvSpPr txBox="1"/>
          <p:nvPr/>
        </p:nvSpPr>
        <p:spPr>
          <a:xfrm>
            <a:off x="14399801" y="4026969"/>
            <a:ext cx="3594988" cy="369332"/>
          </a:xfrm>
          <a:prstGeom prst="rect">
            <a:avLst/>
          </a:prstGeom>
          <a:solidFill>
            <a:srgbClr val="F8A633"/>
          </a:solidFill>
          <a:ln>
            <a:noFill/>
          </a:ln>
        </p:spPr>
        <p:txBody>
          <a:bodyPr wrap="square" rtlCol="0">
            <a:spAutoFit/>
          </a:bodyPr>
          <a:lstStyle/>
          <a:p>
            <a:r>
              <a:rPr lang="es-ES">
                <a:solidFill>
                  <a:schemeClr val="bg1"/>
                </a:solidFill>
                <a:latin typeface="FRUTIGER LT 45 LIGHT" panose="02000503000000000000" pitchFamily="2" charset="0"/>
              </a:rPr>
              <a:t>EVP Plus</a:t>
            </a:r>
            <a:endParaRPr lang="en-MX">
              <a:solidFill>
                <a:schemeClr val="bg1"/>
              </a:solidFill>
              <a:latin typeface="FRUTIGER LT 45 LIGHT" panose="02000503000000000000" pitchFamily="2" charset="0"/>
            </a:endParaRPr>
          </a:p>
        </p:txBody>
      </p:sp>
      <p:sp>
        <p:nvSpPr>
          <p:cNvPr id="388" name="Feature 5">
            <a:hlinkClick r:id="rId38" action="ppaction://hlinksldjump"/>
            <a:extLst>
              <a:ext uri="{FF2B5EF4-FFF2-40B4-BE49-F238E27FC236}">
                <a16:creationId xmlns:a16="http://schemas.microsoft.com/office/drawing/2014/main" id="{2886CCBF-FF19-A704-1FD2-0B3A5D59F6EB}"/>
              </a:ext>
            </a:extLst>
          </p:cNvPr>
          <p:cNvSpPr txBox="1"/>
          <p:nvPr/>
        </p:nvSpPr>
        <p:spPr>
          <a:xfrm>
            <a:off x="14399801" y="4443160"/>
            <a:ext cx="3594988"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Bone</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Suppression</a:t>
            </a:r>
            <a:endParaRPr lang="en-MX">
              <a:solidFill>
                <a:schemeClr val="bg1"/>
              </a:solidFill>
              <a:latin typeface="FRUTIGER LT 45 LIGHT" panose="02000503000000000000" pitchFamily="2" charset="0"/>
            </a:endParaRPr>
          </a:p>
        </p:txBody>
      </p:sp>
      <p:sp>
        <p:nvSpPr>
          <p:cNvPr id="389" name="Feature 6">
            <a:hlinkClick r:id="rId39" action="ppaction://hlinksldjump"/>
            <a:extLst>
              <a:ext uri="{FF2B5EF4-FFF2-40B4-BE49-F238E27FC236}">
                <a16:creationId xmlns:a16="http://schemas.microsoft.com/office/drawing/2014/main" id="{4B3BAFF3-B451-3F42-1751-332F3C029A23}"/>
              </a:ext>
            </a:extLst>
          </p:cNvPr>
          <p:cNvSpPr txBox="1"/>
          <p:nvPr/>
        </p:nvSpPr>
        <p:spPr>
          <a:xfrm>
            <a:off x="14399801" y="4859351"/>
            <a:ext cx="3594988"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Tube</a:t>
            </a:r>
            <a:r>
              <a:rPr lang="es-ES">
                <a:solidFill>
                  <a:schemeClr val="bg1"/>
                </a:solidFill>
                <a:latin typeface="FRUTIGER LT 45 LIGHT" panose="02000503000000000000" pitchFamily="2" charset="0"/>
              </a:rPr>
              <a:t> and Line </a:t>
            </a:r>
            <a:r>
              <a:rPr lang="es-ES" err="1">
                <a:solidFill>
                  <a:schemeClr val="bg1"/>
                </a:solidFill>
                <a:latin typeface="FRUTIGER LT 45 LIGHT" panose="02000503000000000000" pitchFamily="2" charset="0"/>
              </a:rPr>
              <a:t>Enhancement</a:t>
            </a:r>
            <a:endParaRPr lang="en-MX">
              <a:solidFill>
                <a:schemeClr val="bg1"/>
              </a:solidFill>
              <a:latin typeface="FRUTIGER LT 45 LIGHT" panose="02000503000000000000" pitchFamily="2" charset="0"/>
            </a:endParaRPr>
          </a:p>
        </p:txBody>
      </p:sp>
      <p:sp>
        <p:nvSpPr>
          <p:cNvPr id="390" name="Feature 7">
            <a:hlinkClick r:id="rId40" action="ppaction://hlinksldjump"/>
            <a:extLst>
              <a:ext uri="{FF2B5EF4-FFF2-40B4-BE49-F238E27FC236}">
                <a16:creationId xmlns:a16="http://schemas.microsoft.com/office/drawing/2014/main" id="{EA00E50D-ABD0-283E-6C7A-AFE3FAC3A41B}"/>
              </a:ext>
            </a:extLst>
          </p:cNvPr>
          <p:cNvSpPr txBox="1"/>
          <p:nvPr/>
        </p:nvSpPr>
        <p:spPr>
          <a:xfrm>
            <a:off x="14399801" y="5275542"/>
            <a:ext cx="3594988"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Pneumothorax</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Visualization</a:t>
            </a:r>
            <a:endParaRPr lang="en-MX">
              <a:solidFill>
                <a:schemeClr val="bg1"/>
              </a:solidFill>
              <a:latin typeface="FRUTIGER LT 45 LIGHT" panose="02000503000000000000" pitchFamily="2" charset="0"/>
            </a:endParaRPr>
          </a:p>
        </p:txBody>
      </p:sp>
      <p:sp>
        <p:nvSpPr>
          <p:cNvPr id="391" name="Feature 8">
            <a:hlinkClick r:id="rId39" action="ppaction://hlinksldjump"/>
            <a:extLst>
              <a:ext uri="{FF2B5EF4-FFF2-40B4-BE49-F238E27FC236}">
                <a16:creationId xmlns:a16="http://schemas.microsoft.com/office/drawing/2014/main" id="{2373C7E4-5410-BB46-5564-78CEFB07406F}"/>
              </a:ext>
            </a:extLst>
          </p:cNvPr>
          <p:cNvSpPr txBox="1"/>
          <p:nvPr/>
        </p:nvSpPr>
        <p:spPr>
          <a:xfrm>
            <a:off x="14399801" y="5691733"/>
            <a:ext cx="3594988"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SmartGrid</a:t>
            </a:r>
            <a:endParaRPr lang="en-MX">
              <a:solidFill>
                <a:schemeClr val="bg1"/>
              </a:solidFill>
              <a:latin typeface="FRUTIGER LT 45 LIGHT" panose="02000503000000000000" pitchFamily="2" charset="0"/>
            </a:endParaRPr>
          </a:p>
        </p:txBody>
      </p:sp>
      <p:sp>
        <p:nvSpPr>
          <p:cNvPr id="392" name="TextBox 391">
            <a:extLst>
              <a:ext uri="{FF2B5EF4-FFF2-40B4-BE49-F238E27FC236}">
                <a16:creationId xmlns:a16="http://schemas.microsoft.com/office/drawing/2014/main" id="{869BE6F1-95BD-401C-936D-0B1E58F960A1}"/>
              </a:ext>
            </a:extLst>
          </p:cNvPr>
          <p:cNvSpPr txBox="1"/>
          <p:nvPr/>
        </p:nvSpPr>
        <p:spPr>
          <a:xfrm>
            <a:off x="14399800" y="3766904"/>
            <a:ext cx="1494338" cy="276999"/>
          </a:xfrm>
          <a:prstGeom prst="rect">
            <a:avLst/>
          </a:prstGeom>
          <a:noFill/>
        </p:spPr>
        <p:txBody>
          <a:bodyPr wrap="square" rtlCol="0">
            <a:spAutoFit/>
          </a:bodyPr>
          <a:lstStyle/>
          <a:p>
            <a:r>
              <a:rPr lang="en-MX" sz="1200" b="1" dirty="0">
                <a:latin typeface="FRUTIGER LT 45 LIGHT" panose="02000503000000000000" pitchFamily="2" charset="0"/>
              </a:rPr>
              <a:t>Software</a:t>
            </a:r>
          </a:p>
        </p:txBody>
      </p:sp>
      <p:sp>
        <p:nvSpPr>
          <p:cNvPr id="393" name="TextBox 392">
            <a:extLst>
              <a:ext uri="{FF2B5EF4-FFF2-40B4-BE49-F238E27FC236}">
                <a16:creationId xmlns:a16="http://schemas.microsoft.com/office/drawing/2014/main" id="{88A6B81D-EE52-C633-DF15-11CABA217AB5}"/>
              </a:ext>
            </a:extLst>
          </p:cNvPr>
          <p:cNvSpPr txBox="1"/>
          <p:nvPr/>
        </p:nvSpPr>
        <p:spPr>
          <a:xfrm>
            <a:off x="14426459" y="3078028"/>
            <a:ext cx="3162753" cy="276999"/>
          </a:xfrm>
          <a:prstGeom prst="rect">
            <a:avLst/>
          </a:prstGeom>
          <a:noFill/>
        </p:spPr>
        <p:txBody>
          <a:bodyPr wrap="square" rtlCol="0">
            <a:spAutoFit/>
          </a:bodyPr>
          <a:lstStyle/>
          <a:p>
            <a:r>
              <a:rPr lang="es-MX" sz="1200" b="1" dirty="0">
                <a:latin typeface="FRUTIGER LT 45 LIGHT" panose="02000503000000000000" pitchFamily="2" charset="0"/>
              </a:rPr>
              <a:t>Ve el DRX-Revolution en acción</a:t>
            </a:r>
            <a:endParaRPr lang="en-MX" sz="1200" b="1" dirty="0">
              <a:latin typeface="FRUTIGER LT 45 LIGHT" panose="02000503000000000000" pitchFamily="2" charset="0"/>
            </a:endParaRPr>
          </a:p>
        </p:txBody>
      </p:sp>
      <p:sp>
        <p:nvSpPr>
          <p:cNvPr id="394" name="Feature 8">
            <a:hlinkClick r:id="rId41" action="ppaction://hlinksldjump"/>
            <a:extLst>
              <a:ext uri="{FF2B5EF4-FFF2-40B4-BE49-F238E27FC236}">
                <a16:creationId xmlns:a16="http://schemas.microsoft.com/office/drawing/2014/main" id="{8EB958E1-AB6C-A19D-2A75-8420F86C95CD}"/>
              </a:ext>
            </a:extLst>
          </p:cNvPr>
          <p:cNvSpPr txBox="1"/>
          <p:nvPr/>
        </p:nvSpPr>
        <p:spPr>
          <a:xfrm>
            <a:off x="14399801" y="6107924"/>
            <a:ext cx="3594988" cy="369332"/>
          </a:xfrm>
          <a:prstGeom prst="rect">
            <a:avLst/>
          </a:prstGeom>
          <a:solidFill>
            <a:srgbClr val="F8A633"/>
          </a:solidFill>
          <a:ln>
            <a:noFill/>
          </a:ln>
        </p:spPr>
        <p:txBody>
          <a:bodyPr wrap="square" rtlCol="0">
            <a:spAutoFit/>
          </a:bodyPr>
          <a:lstStyle/>
          <a:p>
            <a:r>
              <a:rPr lang="en-US">
                <a:solidFill>
                  <a:schemeClr val="bg1"/>
                </a:solidFill>
                <a:latin typeface="FRUTIGER LT 45 LIGHT" panose="02000503000000000000" pitchFamily="2" charset="0"/>
              </a:rPr>
              <a:t>Smart Noise Cancellation</a:t>
            </a:r>
          </a:p>
        </p:txBody>
      </p:sp>
      <p:sp>
        <p:nvSpPr>
          <p:cNvPr id="395" name="Features 1">
            <a:hlinkClick r:id="rId42" action="ppaction://hlinksldjump"/>
            <a:extLst>
              <a:ext uri="{FF2B5EF4-FFF2-40B4-BE49-F238E27FC236}">
                <a16:creationId xmlns:a16="http://schemas.microsoft.com/office/drawing/2014/main" id="{00B48BBD-1683-EE7D-AA82-A00F25925B05}"/>
              </a:ext>
            </a:extLst>
          </p:cNvPr>
          <p:cNvSpPr txBox="1"/>
          <p:nvPr/>
        </p:nvSpPr>
        <p:spPr>
          <a:xfrm>
            <a:off x="14399800" y="1839408"/>
            <a:ext cx="3594988" cy="369332"/>
          </a:xfrm>
          <a:prstGeom prst="rect">
            <a:avLst/>
          </a:prstGeom>
          <a:solidFill>
            <a:schemeClr val="accent2">
              <a:lumMod val="75000"/>
            </a:schemeClr>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Mejoras</a:t>
            </a:r>
            <a:endParaRPr kumimoji="0" lang="en-US" sz="18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grpSp>
        <p:nvGrpSpPr>
          <p:cNvPr id="396" name="Group 395">
            <a:extLst>
              <a:ext uri="{FF2B5EF4-FFF2-40B4-BE49-F238E27FC236}">
                <a16:creationId xmlns:a16="http://schemas.microsoft.com/office/drawing/2014/main" id="{4716D21E-FF52-2995-52B1-684D658A1B29}"/>
              </a:ext>
            </a:extLst>
          </p:cNvPr>
          <p:cNvGrpSpPr/>
          <p:nvPr/>
        </p:nvGrpSpPr>
        <p:grpSpPr>
          <a:xfrm>
            <a:off x="13973603" y="1474390"/>
            <a:ext cx="585417" cy="527890"/>
            <a:chOff x="8252135" y="1474390"/>
            <a:chExt cx="585417" cy="527890"/>
          </a:xfrm>
        </p:grpSpPr>
        <p:sp>
          <p:nvSpPr>
            <p:cNvPr id="397" name="Oval 396">
              <a:extLst>
                <a:ext uri="{FF2B5EF4-FFF2-40B4-BE49-F238E27FC236}">
                  <a16:creationId xmlns:a16="http://schemas.microsoft.com/office/drawing/2014/main" id="{729DC8D9-1DCD-6173-834D-908F5E01ECC9}"/>
                </a:ext>
              </a:extLst>
            </p:cNvPr>
            <p:cNvSpPr/>
            <p:nvPr/>
          </p:nvSpPr>
          <p:spPr>
            <a:xfrm rot="20002034">
              <a:off x="8281607" y="1474390"/>
              <a:ext cx="526472" cy="527890"/>
            </a:xfrm>
            <a:prstGeom prst="ellipse">
              <a:avLst/>
            </a:prstGeom>
            <a:ln>
              <a:solidFill>
                <a:schemeClr val="accent2">
                  <a:lumMod val="60000"/>
                  <a:lumOff val="40000"/>
                </a:schemeClr>
              </a:solid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98" name="TextBox 397">
              <a:extLst>
                <a:ext uri="{FF2B5EF4-FFF2-40B4-BE49-F238E27FC236}">
                  <a16:creationId xmlns:a16="http://schemas.microsoft.com/office/drawing/2014/main" id="{70FEB182-B744-06C4-BA4E-ADB3D47FF2D5}"/>
                </a:ext>
              </a:extLst>
            </p:cNvPr>
            <p:cNvSpPr txBox="1"/>
            <p:nvPr/>
          </p:nvSpPr>
          <p:spPr>
            <a:xfrm rot="20002034">
              <a:off x="8252135" y="1584447"/>
              <a:ext cx="585417"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MX" sz="1400" b="1" i="0" u="none" strike="noStrike" kern="1200" cap="none" spc="0" normalizeH="0" baseline="0" noProof="0" dirty="0">
                  <a:ln>
                    <a:noFill/>
                  </a:ln>
                  <a:solidFill>
                    <a:prstClr val="white"/>
                  </a:solidFill>
                  <a:effectLst/>
                  <a:uLnTx/>
                  <a:uFillTx/>
                  <a:latin typeface="Aptos" panose="02110004020202020204"/>
                  <a:ea typeface="+mn-ea"/>
                  <a:cs typeface="+mn-cs"/>
                </a:rPr>
                <a:t>NEW</a:t>
              </a:r>
              <a:endParaRPr kumimoji="0" lang="en-US" sz="1400" b="1" i="0" u="none" strike="noStrike" kern="1200" cap="none" spc="0" normalizeH="0" baseline="0" noProof="0" dirty="0">
                <a:ln>
                  <a:noFill/>
                </a:ln>
                <a:solidFill>
                  <a:prstClr val="white"/>
                </a:solidFill>
                <a:effectLst/>
                <a:uLnTx/>
                <a:uFillTx/>
                <a:latin typeface="Aptos" panose="02110004020202020204"/>
                <a:ea typeface="+mn-ea"/>
                <a:cs typeface="+mn-cs"/>
              </a:endParaRPr>
            </a:p>
          </p:txBody>
        </p:sp>
      </p:grpSp>
      <p:sp>
        <p:nvSpPr>
          <p:cNvPr id="305" name="Menu Background">
            <a:extLst>
              <a:ext uri="{FF2B5EF4-FFF2-40B4-BE49-F238E27FC236}">
                <a16:creationId xmlns:a16="http://schemas.microsoft.com/office/drawing/2014/main" id="{F88298B5-0FFD-E6C2-C57A-4A595F94A175}"/>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306" name="Menu End Presentation">
            <a:hlinkClick r:id="" action="ppaction://hlinkshowjump?jump=lastslide"/>
            <a:extLst>
              <a:ext uri="{FF2B5EF4-FFF2-40B4-BE49-F238E27FC236}">
                <a16:creationId xmlns:a16="http://schemas.microsoft.com/office/drawing/2014/main" id="{4FC4B2A3-A1F5-DF69-A71F-558876761657}"/>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307" name="Menu Portafolio">
            <a:hlinkClick r:id="rId43" action="ppaction://hlinksldjump"/>
            <a:extLst>
              <a:ext uri="{FF2B5EF4-FFF2-40B4-BE49-F238E27FC236}">
                <a16:creationId xmlns:a16="http://schemas.microsoft.com/office/drawing/2014/main" id="{1E767C5B-8685-593C-F9F8-AB6722202DA8}"/>
              </a:ext>
            </a:extLst>
          </p:cNvPr>
          <p:cNvSpPr txBox="1"/>
          <p:nvPr/>
        </p:nvSpPr>
        <p:spPr>
          <a:xfrm>
            <a:off x="9015440"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308" name="Menu Detector">
            <a:hlinkClick r:id="rId44" action="ppaction://hlinksldjump"/>
            <a:extLst>
              <a:ext uri="{FF2B5EF4-FFF2-40B4-BE49-F238E27FC236}">
                <a16:creationId xmlns:a16="http://schemas.microsoft.com/office/drawing/2014/main" id="{743635D6-D9CF-3327-FF9A-BB7D8E854D93}"/>
              </a:ext>
            </a:extLst>
          </p:cNvPr>
          <p:cNvSpPr txBox="1"/>
          <p:nvPr/>
        </p:nvSpPr>
        <p:spPr>
          <a:xfrm>
            <a:off x="7809585"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dirty="0">
                <a:solidFill>
                  <a:schemeClr val="tx1"/>
                </a:solidFill>
              </a:rPr>
              <a:t>Compatibilidad de Detectores</a:t>
            </a:r>
          </a:p>
        </p:txBody>
      </p:sp>
      <p:sp>
        <p:nvSpPr>
          <p:cNvPr id="309" name="Menu Fun Fact">
            <a:hlinkClick r:id="rId45" action="ppaction://hlinksldjump"/>
            <a:extLst>
              <a:ext uri="{FF2B5EF4-FFF2-40B4-BE49-F238E27FC236}">
                <a16:creationId xmlns:a16="http://schemas.microsoft.com/office/drawing/2014/main" id="{56D12D12-54A6-3843-8CB2-C2CC79EF1399}"/>
              </a:ext>
            </a:extLst>
          </p:cNvPr>
          <p:cNvSpPr txBox="1"/>
          <p:nvPr/>
        </p:nvSpPr>
        <p:spPr>
          <a:xfrm>
            <a:off x="6603730"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Dato Curioso</a:t>
            </a:r>
          </a:p>
        </p:txBody>
      </p:sp>
      <p:sp>
        <p:nvSpPr>
          <p:cNvPr id="310" name="Menu Photo Gallery">
            <a:hlinkClick r:id="rId46" action="ppaction://hlinksldjump"/>
            <a:extLst>
              <a:ext uri="{FF2B5EF4-FFF2-40B4-BE49-F238E27FC236}">
                <a16:creationId xmlns:a16="http://schemas.microsoft.com/office/drawing/2014/main" id="{7134334B-F14A-B10D-52E8-E3BE45EF8789}"/>
              </a:ext>
            </a:extLst>
          </p:cNvPr>
          <p:cNvSpPr txBox="1"/>
          <p:nvPr/>
        </p:nvSpPr>
        <p:spPr>
          <a:xfrm>
            <a:off x="5397875"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311" name="Menu Benefits">
            <a:hlinkClick r:id="rId47" action="ppaction://hlinksldjump"/>
            <a:extLst>
              <a:ext uri="{FF2B5EF4-FFF2-40B4-BE49-F238E27FC236}">
                <a16:creationId xmlns:a16="http://schemas.microsoft.com/office/drawing/2014/main" id="{6BF5B805-28F5-802C-0183-EBE9A3789EEA}"/>
              </a:ext>
            </a:extLst>
          </p:cNvPr>
          <p:cNvSpPr txBox="1"/>
          <p:nvPr/>
        </p:nvSpPr>
        <p:spPr>
          <a:xfrm>
            <a:off x="4192020"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312" name="Menu Features">
            <a:hlinkClick r:id="rId48" action="ppaction://hlinksldjump"/>
            <a:extLst>
              <a:ext uri="{FF2B5EF4-FFF2-40B4-BE49-F238E27FC236}">
                <a16:creationId xmlns:a16="http://schemas.microsoft.com/office/drawing/2014/main" id="{F2F502E4-E3F1-8239-90C2-DC70C9451B80}"/>
              </a:ext>
            </a:extLst>
          </p:cNvPr>
          <p:cNvSpPr txBox="1"/>
          <p:nvPr/>
        </p:nvSpPr>
        <p:spPr>
          <a:xfrm>
            <a:off x="2986165"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Características</a:t>
            </a:r>
          </a:p>
        </p:txBody>
      </p:sp>
      <p:sp>
        <p:nvSpPr>
          <p:cNvPr id="313" name="Menu Specifications">
            <a:hlinkClick r:id="rId32" action="ppaction://hlinksldjump"/>
            <a:extLst>
              <a:ext uri="{FF2B5EF4-FFF2-40B4-BE49-F238E27FC236}">
                <a16:creationId xmlns:a16="http://schemas.microsoft.com/office/drawing/2014/main" id="{19A78D14-819B-69C2-5ADE-CC4D49F4B5B6}"/>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dirty="0"/>
              <a:t>Especificaciones técnicas</a:t>
            </a:r>
          </a:p>
        </p:txBody>
      </p:sp>
      <p:pic>
        <p:nvPicPr>
          <p:cNvPr id="314" name="Carestream Logo Menu">
            <a:hlinkClick r:id="" action="ppaction://hlinkshowjump?jump=firstslide"/>
            <a:extLst>
              <a:ext uri="{FF2B5EF4-FFF2-40B4-BE49-F238E27FC236}">
                <a16:creationId xmlns:a16="http://schemas.microsoft.com/office/drawing/2014/main" id="{8BF394A0-D3A3-8D02-7194-8D07FE48FB85}"/>
              </a:ext>
            </a:extLst>
          </p:cNvPr>
          <p:cNvPicPr>
            <a:picLocks noChangeAspect="1"/>
          </p:cNvPicPr>
          <p:nvPr/>
        </p:nvPicPr>
        <p:blipFill>
          <a:blip r:embed="rId49" cstate="screen">
            <a:extLst>
              <a:ext uri="{28A0092B-C50C-407E-A947-70E740481C1C}">
                <a14:useLocalDpi xmlns:a14="http://schemas.microsoft.com/office/drawing/2010/main"/>
              </a:ext>
            </a:extLst>
          </a:blip>
          <a:stretch>
            <a:fillRect/>
          </a:stretch>
        </p:blipFill>
        <p:spPr>
          <a:xfrm>
            <a:off x="428647" y="210294"/>
            <a:ext cx="1209137" cy="208220"/>
          </a:xfrm>
          <a:prstGeom prst="rect">
            <a:avLst/>
          </a:prstGeom>
        </p:spPr>
      </p:pic>
      <p:grpSp>
        <p:nvGrpSpPr>
          <p:cNvPr id="399" name="DETECTORS">
            <a:extLst>
              <a:ext uri="{FF2B5EF4-FFF2-40B4-BE49-F238E27FC236}">
                <a16:creationId xmlns:a16="http://schemas.microsoft.com/office/drawing/2014/main" id="{E4A91985-54BF-2D7A-911F-44F5D3A6CDD0}"/>
              </a:ext>
            </a:extLst>
          </p:cNvPr>
          <p:cNvGrpSpPr/>
          <p:nvPr/>
        </p:nvGrpSpPr>
        <p:grpSpPr>
          <a:xfrm>
            <a:off x="-7890919" y="4139232"/>
            <a:ext cx="2042338" cy="2120888"/>
            <a:chOff x="5247304" y="4372963"/>
            <a:chExt cx="2042338" cy="2120888"/>
          </a:xfrm>
        </p:grpSpPr>
        <p:sp>
          <p:nvSpPr>
            <p:cNvPr id="400" name="Rectangulo Detectors">
              <a:hlinkClick r:id="rId50" action="ppaction://hlinksldjump"/>
              <a:extLst>
                <a:ext uri="{FF2B5EF4-FFF2-40B4-BE49-F238E27FC236}">
                  <a16:creationId xmlns:a16="http://schemas.microsoft.com/office/drawing/2014/main" id="{012267D6-0581-BF83-6391-87F4470F584A}"/>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401" name="TextBox Detectors">
              <a:hlinkClick r:id="rId50" action="ppaction://hlinksldjump"/>
              <a:extLst>
                <a:ext uri="{FF2B5EF4-FFF2-40B4-BE49-F238E27FC236}">
                  <a16:creationId xmlns:a16="http://schemas.microsoft.com/office/drawing/2014/main" id="{3DE80808-DDB0-5FAF-D43F-5741B8D03E7F}"/>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402" name="Product image Detectors">
              <a:hlinkClick r:id="rId50" action="ppaction://hlinksldjump"/>
              <a:extLst>
                <a:ext uri="{FF2B5EF4-FFF2-40B4-BE49-F238E27FC236}">
                  <a16:creationId xmlns:a16="http://schemas.microsoft.com/office/drawing/2014/main" id="{213DF2CB-6505-E805-B493-45CED2BE5F09}"/>
                </a:ext>
              </a:extLst>
            </p:cNvPr>
            <p:cNvPicPr>
              <a:picLocks noChangeAspect="1"/>
            </p:cNvPicPr>
            <p:nvPr/>
          </p:nvPicPr>
          <p:blipFill>
            <a:blip r:embed="rId51"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274020119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7C185B63-25AA-0885-E70B-D4417C8658C8}"/>
              </a:ext>
            </a:extLst>
          </p:cNvPr>
          <p:cNvPicPr>
            <a:picLocks noChangeAspect="1"/>
          </p:cNvPicPr>
          <p:nvPr/>
        </p:nvPicPr>
        <p:blipFill>
          <a:blip r:embed="rId2"/>
          <a:stretch>
            <a:fillRect/>
          </a:stretch>
        </p:blipFill>
        <p:spPr>
          <a:xfrm>
            <a:off x="2045770" y="1781280"/>
            <a:ext cx="5022015" cy="4412362"/>
          </a:xfrm>
          <a:prstGeom prst="rect">
            <a:avLst/>
          </a:prstGeom>
        </p:spPr>
      </p:pic>
      <p:sp>
        <p:nvSpPr>
          <p:cNvPr id="37" name="Title">
            <a:extLst>
              <a:ext uri="{FF2B5EF4-FFF2-40B4-BE49-F238E27FC236}">
                <a16:creationId xmlns:a16="http://schemas.microsoft.com/office/drawing/2014/main" id="{5B7232C3-916D-FC2D-1DEE-54B27FD83570}"/>
              </a:ext>
            </a:extLst>
          </p:cNvPr>
          <p:cNvSpPr txBox="1"/>
          <p:nvPr/>
        </p:nvSpPr>
        <p:spPr>
          <a:xfrm>
            <a:off x="3694696" y="1110537"/>
            <a:ext cx="4772896" cy="461665"/>
          </a:xfrm>
          <a:prstGeom prst="rect">
            <a:avLst/>
          </a:prstGeom>
          <a:noFill/>
        </p:spPr>
        <p:txBody>
          <a:bodyPr wrap="square" rtlCol="0">
            <a:spAutoFit/>
          </a:bodyPr>
          <a:lstStyle>
            <a:defPPr>
              <a:defRPr lang="en-SV"/>
            </a:defPPr>
            <a:lvl1pPr algn="ctr">
              <a:defRPr sz="2400" b="1">
                <a:latin typeface="FRUTIGER LT 65" panose="02000503000000000000" pitchFamily="2" charset="0"/>
              </a:defRPr>
            </a:lvl1pPr>
          </a:lstStyle>
          <a:p>
            <a:r>
              <a:rPr lang="en-US"/>
              <a:t>DRX-Rise</a:t>
            </a:r>
          </a:p>
        </p:txBody>
      </p:sp>
      <p:sp>
        <p:nvSpPr>
          <p:cNvPr id="53" name="Subtitle">
            <a:hlinkClick r:id="rId3" action="ppaction://hlinksldjump"/>
            <a:extLst>
              <a:ext uri="{FF2B5EF4-FFF2-40B4-BE49-F238E27FC236}">
                <a16:creationId xmlns:a16="http://schemas.microsoft.com/office/drawing/2014/main" id="{E851DBA7-F24C-E01F-5356-42A42931146A}"/>
              </a:ext>
            </a:extLst>
          </p:cNvPr>
          <p:cNvSpPr txBox="1"/>
          <p:nvPr/>
        </p:nvSpPr>
        <p:spPr>
          <a:xfrm>
            <a:off x="9755614" y="2209294"/>
            <a:ext cx="1267464" cy="400110"/>
          </a:xfrm>
          <a:prstGeom prst="rect">
            <a:avLst/>
          </a:prstGeom>
          <a:noFill/>
        </p:spPr>
        <p:txBody>
          <a:bodyPr wrap="square" rtlCol="0">
            <a:spAutoFit/>
          </a:bodyPr>
          <a:lstStyle/>
          <a:p>
            <a:pPr algn="ctr"/>
            <a:r>
              <a:rPr lang="es-MX" sz="2000">
                <a:solidFill>
                  <a:srgbClr val="F47F26"/>
                </a:solidFill>
                <a:latin typeface="FRUTIGER LT 45 LIGHT" panose="02000503000000000000" pitchFamily="2" charset="0"/>
              </a:rPr>
              <a:t>Folleto</a:t>
            </a:r>
          </a:p>
        </p:txBody>
      </p:sp>
      <p:pic>
        <p:nvPicPr>
          <p:cNvPr id="4" name="QR code Rise">
            <a:extLst>
              <a:ext uri="{FF2B5EF4-FFF2-40B4-BE49-F238E27FC236}">
                <a16:creationId xmlns:a16="http://schemas.microsoft.com/office/drawing/2014/main" id="{D949A3B8-5024-D7B3-E457-0C3592073E2C}"/>
              </a:ext>
            </a:extLst>
          </p:cNvPr>
          <p:cNvPicPr>
            <a:picLocks noChangeAspect="1"/>
          </p:cNvPicPr>
          <p:nvPr/>
        </p:nvPicPr>
        <p:blipFill>
          <a:blip r:embed="rId4" cstate="screen">
            <a:extLst>
              <a:ext uri="{28A0092B-C50C-407E-A947-70E740481C1C}">
                <a14:useLocalDpi xmlns:a14="http://schemas.microsoft.com/office/drawing/2010/main"/>
              </a:ext>
            </a:extLst>
          </a:blip>
          <a:srcRect/>
          <a:stretch/>
        </p:blipFill>
        <p:spPr>
          <a:xfrm>
            <a:off x="9412535" y="2693579"/>
            <a:ext cx="1913712" cy="1913712"/>
          </a:xfrm>
          <a:prstGeom prst="rect">
            <a:avLst/>
          </a:prstGeom>
        </p:spPr>
      </p:pic>
      <p:sp>
        <p:nvSpPr>
          <p:cNvPr id="180" name="Footer Placeholder 4">
            <a:extLst>
              <a:ext uri="{FF2B5EF4-FFF2-40B4-BE49-F238E27FC236}">
                <a16:creationId xmlns:a16="http://schemas.microsoft.com/office/drawing/2014/main" id="{86B3242F-53FE-9D14-83FC-1AB6E89503CE}"/>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77" name="Thank you Title">
            <a:extLst>
              <a:ext uri="{FF2B5EF4-FFF2-40B4-BE49-F238E27FC236}">
                <a16:creationId xmlns:a16="http://schemas.microsoft.com/office/drawing/2014/main" id="{A1720B8E-AE04-0703-B886-0AC117B82DED}"/>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78" name="Why Us picture">
            <a:extLst>
              <a:ext uri="{FF2B5EF4-FFF2-40B4-BE49-F238E27FC236}">
                <a16:creationId xmlns:a16="http://schemas.microsoft.com/office/drawing/2014/main" id="{904E75F5-4229-76AD-6B30-4BAE74666377}"/>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79" name="Our Portafolio text box">
            <a:extLst>
              <a:ext uri="{FF2B5EF4-FFF2-40B4-BE49-F238E27FC236}">
                <a16:creationId xmlns:a16="http://schemas.microsoft.com/office/drawing/2014/main" id="{F3EB2265-F671-76C3-3C0F-969890920FB0}"/>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81" name="Medical Imaging Title">
            <a:extLst>
              <a:ext uri="{FF2B5EF4-FFF2-40B4-BE49-F238E27FC236}">
                <a16:creationId xmlns:a16="http://schemas.microsoft.com/office/drawing/2014/main" id="{EB2420A5-B8E6-B6D3-6D89-1A3C880A43C3}"/>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82" name="We Care Text">
            <a:extLst>
              <a:ext uri="{FF2B5EF4-FFF2-40B4-BE49-F238E27FC236}">
                <a16:creationId xmlns:a16="http://schemas.microsoft.com/office/drawing/2014/main" id="{5C8F59FB-33E1-AAFF-0E9B-9614E935C075}"/>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83" name="Thank you image">
            <a:extLst>
              <a:ext uri="{FF2B5EF4-FFF2-40B4-BE49-F238E27FC236}">
                <a16:creationId xmlns:a16="http://schemas.microsoft.com/office/drawing/2014/main" id="{6500AAF3-991B-B5EC-48D6-02D60E34E719}"/>
              </a:ext>
            </a:extLst>
          </p:cNvPr>
          <p:cNvPicPr>
            <a:picLocks noChangeAspect="1"/>
          </p:cNvPicPr>
          <p:nvPr/>
        </p:nvPicPr>
        <p:blipFill>
          <a:blip r:embed="rId6"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84" name="PRINTING">
            <a:extLst>
              <a:ext uri="{FF2B5EF4-FFF2-40B4-BE49-F238E27FC236}">
                <a16:creationId xmlns:a16="http://schemas.microsoft.com/office/drawing/2014/main" id="{BCEAA949-6BDA-B204-8E68-7B9F30F6AFA8}"/>
              </a:ext>
            </a:extLst>
          </p:cNvPr>
          <p:cNvGrpSpPr/>
          <p:nvPr/>
        </p:nvGrpSpPr>
        <p:grpSpPr>
          <a:xfrm>
            <a:off x="-4150933" y="4208655"/>
            <a:ext cx="2263350" cy="1982042"/>
            <a:chOff x="9691837" y="4522498"/>
            <a:chExt cx="2263350" cy="1982042"/>
          </a:xfrm>
        </p:grpSpPr>
        <p:sp>
          <p:nvSpPr>
            <p:cNvPr id="185" name="Rectangulo Printing">
              <a:hlinkClick r:id="rId7" action="ppaction://hlinksldjump"/>
              <a:extLst>
                <a:ext uri="{FF2B5EF4-FFF2-40B4-BE49-F238E27FC236}">
                  <a16:creationId xmlns:a16="http://schemas.microsoft.com/office/drawing/2014/main" id="{30A10F2A-7CA8-F5D9-DB70-BABA299BA348}"/>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6" name="TextBox Printing">
              <a:hlinkClick r:id="rId7" action="ppaction://hlinksldjump"/>
              <a:extLst>
                <a:ext uri="{FF2B5EF4-FFF2-40B4-BE49-F238E27FC236}">
                  <a16:creationId xmlns:a16="http://schemas.microsoft.com/office/drawing/2014/main" id="{D90B6F63-D1F2-4A4A-7044-E56EF1CE3986}"/>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87" name="Prodcut image 5950">
              <a:hlinkClick r:id="rId7" action="ppaction://hlinksldjump"/>
              <a:extLst>
                <a:ext uri="{FF2B5EF4-FFF2-40B4-BE49-F238E27FC236}">
                  <a16:creationId xmlns:a16="http://schemas.microsoft.com/office/drawing/2014/main" id="{EED9E15C-307A-FDA5-1D91-D8F41A264014}"/>
                </a:ext>
              </a:extLst>
            </p:cNvPr>
            <p:cNvPicPr>
              <a:picLocks noChangeAspect="1" noChangeArrowheads="1"/>
            </p:cNvPicPr>
            <p:nvPr/>
          </p:nvPicPr>
          <p:blipFill>
            <a:blip r:embed="rId8"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88" name="Vita Flex">
              <a:hlinkClick r:id="rId7" action="ppaction://hlinksldjump"/>
              <a:extLst>
                <a:ext uri="{FF2B5EF4-FFF2-40B4-BE49-F238E27FC236}">
                  <a16:creationId xmlns:a16="http://schemas.microsoft.com/office/drawing/2014/main" id="{75ACC6F8-2F92-A848-61C7-718306A61F9C}"/>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93" name="RISE">
            <a:extLst>
              <a:ext uri="{FF2B5EF4-FFF2-40B4-BE49-F238E27FC236}">
                <a16:creationId xmlns:a16="http://schemas.microsoft.com/office/drawing/2014/main" id="{23F5B29B-EA59-3510-9FAC-6E3D448B5F42}"/>
              </a:ext>
            </a:extLst>
          </p:cNvPr>
          <p:cNvGrpSpPr/>
          <p:nvPr/>
        </p:nvGrpSpPr>
        <p:grpSpPr>
          <a:xfrm>
            <a:off x="-11285110" y="4208655"/>
            <a:ext cx="2042338" cy="1982042"/>
            <a:chOff x="3870208" y="4306822"/>
            <a:chExt cx="2042338" cy="1982042"/>
          </a:xfrm>
        </p:grpSpPr>
        <p:grpSp>
          <p:nvGrpSpPr>
            <p:cNvPr id="194" name="RISE">
              <a:extLst>
                <a:ext uri="{FF2B5EF4-FFF2-40B4-BE49-F238E27FC236}">
                  <a16:creationId xmlns:a16="http://schemas.microsoft.com/office/drawing/2014/main" id="{7E49CBFF-B784-8F87-3B00-58244C24C4D9}"/>
                </a:ext>
              </a:extLst>
            </p:cNvPr>
            <p:cNvGrpSpPr/>
            <p:nvPr/>
          </p:nvGrpSpPr>
          <p:grpSpPr>
            <a:xfrm>
              <a:off x="3870208" y="4306822"/>
              <a:ext cx="2042338" cy="1982042"/>
              <a:chOff x="2933238" y="4372963"/>
              <a:chExt cx="2042338" cy="1982042"/>
            </a:xfrm>
          </p:grpSpPr>
          <p:sp>
            <p:nvSpPr>
              <p:cNvPr id="196" name="Rectangulo Rise">
                <a:hlinkClick r:id="rId10" action="ppaction://hlinksldjump"/>
                <a:extLst>
                  <a:ext uri="{FF2B5EF4-FFF2-40B4-BE49-F238E27FC236}">
                    <a16:creationId xmlns:a16="http://schemas.microsoft.com/office/drawing/2014/main" id="{72EA7B07-FD7A-89A8-9E99-2C02DAA16CA0}"/>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97" name="TextBox Rise">
                <a:hlinkClick r:id="rId10" action="ppaction://hlinksldjump"/>
                <a:extLst>
                  <a:ext uri="{FF2B5EF4-FFF2-40B4-BE49-F238E27FC236}">
                    <a16:creationId xmlns:a16="http://schemas.microsoft.com/office/drawing/2014/main" id="{B61F6BE3-AF16-1061-047F-2424D168D9CF}"/>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95" name="Picture 194">
              <a:hlinkClick r:id="rId10" action="ppaction://hlinksldjump"/>
              <a:extLst>
                <a:ext uri="{FF2B5EF4-FFF2-40B4-BE49-F238E27FC236}">
                  <a16:creationId xmlns:a16="http://schemas.microsoft.com/office/drawing/2014/main" id="{6F7A680E-D0A1-795F-C4D4-CB85BA4A0ED3}"/>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98" name="REVOLUTION">
            <a:extLst>
              <a:ext uri="{FF2B5EF4-FFF2-40B4-BE49-F238E27FC236}">
                <a16:creationId xmlns:a16="http://schemas.microsoft.com/office/drawing/2014/main" id="{8CE830C6-0F8B-78F4-9CE3-11E5A220D24C}"/>
              </a:ext>
            </a:extLst>
          </p:cNvPr>
          <p:cNvGrpSpPr/>
          <p:nvPr/>
        </p:nvGrpSpPr>
        <p:grpSpPr>
          <a:xfrm>
            <a:off x="-14975241" y="4203612"/>
            <a:ext cx="2062983" cy="1992129"/>
            <a:chOff x="612262" y="4383050"/>
            <a:chExt cx="2062983" cy="1992129"/>
          </a:xfrm>
        </p:grpSpPr>
        <p:sp>
          <p:nvSpPr>
            <p:cNvPr id="199" name="Rectangulo Revolution">
              <a:hlinkClick r:id="rId12" action="ppaction://hlinksldjump"/>
              <a:extLst>
                <a:ext uri="{FF2B5EF4-FFF2-40B4-BE49-F238E27FC236}">
                  <a16:creationId xmlns:a16="http://schemas.microsoft.com/office/drawing/2014/main" id="{664BBDEC-5DA9-C4CD-BFED-EF39A884C126}"/>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200" name="Prodcut image Revolution">
              <a:hlinkClick r:id="rId12" action="ppaction://hlinksldjump"/>
              <a:extLst>
                <a:ext uri="{FF2B5EF4-FFF2-40B4-BE49-F238E27FC236}">
                  <a16:creationId xmlns:a16="http://schemas.microsoft.com/office/drawing/2014/main" id="{F2FCB24F-DDD5-B3E3-57A0-F715826924E3}"/>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201" name="TextBox Revolution">
              <a:hlinkClick r:id="rId12" action="ppaction://hlinksldjump"/>
              <a:extLst>
                <a:ext uri="{FF2B5EF4-FFF2-40B4-BE49-F238E27FC236}">
                  <a16:creationId xmlns:a16="http://schemas.microsoft.com/office/drawing/2014/main" id="{42969E3A-8C57-2E3E-883D-ACB9550859DA}"/>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202" name="EXCEL">
            <a:extLst>
              <a:ext uri="{FF2B5EF4-FFF2-40B4-BE49-F238E27FC236}">
                <a16:creationId xmlns:a16="http://schemas.microsoft.com/office/drawing/2014/main" id="{1805E35D-D099-329F-2555-C77F30E1D6C4}"/>
              </a:ext>
            </a:extLst>
          </p:cNvPr>
          <p:cNvGrpSpPr/>
          <p:nvPr/>
        </p:nvGrpSpPr>
        <p:grpSpPr>
          <a:xfrm>
            <a:off x="26541013" y="1885505"/>
            <a:ext cx="2057103" cy="1982042"/>
            <a:chOff x="9706418" y="2036246"/>
            <a:chExt cx="2057103" cy="1982042"/>
          </a:xfrm>
        </p:grpSpPr>
        <p:sp>
          <p:nvSpPr>
            <p:cNvPr id="203" name="Rectangulo Excel">
              <a:hlinkClick r:id="rId14" action="ppaction://hlinksldjump"/>
              <a:extLst>
                <a:ext uri="{FF2B5EF4-FFF2-40B4-BE49-F238E27FC236}">
                  <a16:creationId xmlns:a16="http://schemas.microsoft.com/office/drawing/2014/main" id="{FD947EC0-A7E0-CE72-AA8E-4E10F0E5CA3A}"/>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4" name="TextBox Excel">
              <a:hlinkClick r:id="rId14" action="ppaction://hlinksldjump"/>
              <a:extLst>
                <a:ext uri="{FF2B5EF4-FFF2-40B4-BE49-F238E27FC236}">
                  <a16:creationId xmlns:a16="http://schemas.microsoft.com/office/drawing/2014/main" id="{A6236B4E-F11B-A9BA-DCD3-B34A14AA1EBC}"/>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205" name="Product image Excel">
              <a:hlinkClick r:id="rId14" action="ppaction://hlinksldjump"/>
              <a:extLst>
                <a:ext uri="{FF2B5EF4-FFF2-40B4-BE49-F238E27FC236}">
                  <a16:creationId xmlns:a16="http://schemas.microsoft.com/office/drawing/2014/main" id="{657A0F3D-C887-FC23-D11F-E2A619562C8B}"/>
                </a:ext>
              </a:extLst>
            </p:cNvPr>
            <p:cNvPicPr>
              <a:picLocks noChangeAspect="1"/>
            </p:cNvPicPr>
            <p:nvPr/>
          </p:nvPicPr>
          <p:blipFill>
            <a:blip r:embed="rId15"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206" name="COMPAS OTC">
            <a:extLst>
              <a:ext uri="{FF2B5EF4-FFF2-40B4-BE49-F238E27FC236}">
                <a16:creationId xmlns:a16="http://schemas.microsoft.com/office/drawing/2014/main" id="{ACB6A324-67A3-D498-A987-C07C3C10922E}"/>
              </a:ext>
            </a:extLst>
          </p:cNvPr>
          <p:cNvGrpSpPr/>
          <p:nvPr/>
        </p:nvGrpSpPr>
        <p:grpSpPr>
          <a:xfrm>
            <a:off x="22389051" y="1885505"/>
            <a:ext cx="2042338" cy="1982042"/>
            <a:chOff x="5078285" y="2036246"/>
            <a:chExt cx="2042338" cy="1982042"/>
          </a:xfrm>
        </p:grpSpPr>
        <p:sp>
          <p:nvSpPr>
            <p:cNvPr id="207" name="Rectangulo Compas OTC">
              <a:hlinkClick r:id="rId16" action="ppaction://hlinksldjump"/>
              <a:extLst>
                <a:ext uri="{FF2B5EF4-FFF2-40B4-BE49-F238E27FC236}">
                  <a16:creationId xmlns:a16="http://schemas.microsoft.com/office/drawing/2014/main" id="{69CECF46-C4B4-C8DD-D414-21E68464C4BF}"/>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8" name="TextBox Compass OTC">
              <a:hlinkClick r:id="rId16" action="ppaction://hlinksldjump"/>
              <a:extLst>
                <a:ext uri="{FF2B5EF4-FFF2-40B4-BE49-F238E27FC236}">
                  <a16:creationId xmlns:a16="http://schemas.microsoft.com/office/drawing/2014/main" id="{D8780373-5B88-A630-349A-3E422494BED5}"/>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209" name="Product image Compass OTC">
              <a:hlinkClick r:id="rId16" action="ppaction://hlinksldjump"/>
              <a:extLst>
                <a:ext uri="{FF2B5EF4-FFF2-40B4-BE49-F238E27FC236}">
                  <a16:creationId xmlns:a16="http://schemas.microsoft.com/office/drawing/2014/main" id="{DF976415-1EC0-D504-FDBB-B4486DE3F581}"/>
                </a:ext>
              </a:extLst>
            </p:cNvPr>
            <p:cNvPicPr>
              <a:picLocks noChangeAspect="1"/>
            </p:cNvPicPr>
            <p:nvPr/>
          </p:nvPicPr>
          <p:blipFill rotWithShape="1">
            <a:blip r:embed="rId17"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210" name="COMPASS FMT">
            <a:extLst>
              <a:ext uri="{FF2B5EF4-FFF2-40B4-BE49-F238E27FC236}">
                <a16:creationId xmlns:a16="http://schemas.microsoft.com/office/drawing/2014/main" id="{403E735E-EC36-B693-5A1E-ED05DD203EBE}"/>
              </a:ext>
            </a:extLst>
          </p:cNvPr>
          <p:cNvGrpSpPr/>
          <p:nvPr/>
        </p:nvGrpSpPr>
        <p:grpSpPr>
          <a:xfrm>
            <a:off x="18200403" y="1885505"/>
            <a:ext cx="2042338" cy="1982042"/>
            <a:chOff x="2774521" y="2046333"/>
            <a:chExt cx="2042338" cy="1982042"/>
          </a:xfrm>
        </p:grpSpPr>
        <p:grpSp>
          <p:nvGrpSpPr>
            <p:cNvPr id="211" name="Group 210">
              <a:extLst>
                <a:ext uri="{FF2B5EF4-FFF2-40B4-BE49-F238E27FC236}">
                  <a16:creationId xmlns:a16="http://schemas.microsoft.com/office/drawing/2014/main" id="{FCE2CB85-5B67-DB19-E0C1-26224CEC8C34}"/>
                </a:ext>
              </a:extLst>
            </p:cNvPr>
            <p:cNvGrpSpPr/>
            <p:nvPr/>
          </p:nvGrpSpPr>
          <p:grpSpPr>
            <a:xfrm>
              <a:off x="2774521" y="2046333"/>
              <a:ext cx="2042338" cy="1982042"/>
              <a:chOff x="2774521" y="2046333"/>
              <a:chExt cx="2042338" cy="1982042"/>
            </a:xfrm>
          </p:grpSpPr>
          <p:sp>
            <p:nvSpPr>
              <p:cNvPr id="213" name="Rectangulo Horizon">
                <a:hlinkClick r:id="rId18" action="ppaction://hlinksldjump"/>
                <a:extLst>
                  <a:ext uri="{FF2B5EF4-FFF2-40B4-BE49-F238E27FC236}">
                    <a16:creationId xmlns:a16="http://schemas.microsoft.com/office/drawing/2014/main" id="{076313B8-5903-9686-00F7-6B662F1123B1}"/>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14" name="TextBox Compass FMT">
                <a:hlinkClick r:id="rId18" action="ppaction://hlinksldjump"/>
                <a:extLst>
                  <a:ext uri="{FF2B5EF4-FFF2-40B4-BE49-F238E27FC236}">
                    <a16:creationId xmlns:a16="http://schemas.microsoft.com/office/drawing/2014/main" id="{4A819A06-57CC-92BC-6B8E-2C668EE78543}"/>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212" name="Picture 211">
              <a:hlinkClick r:id="rId18" action="ppaction://hlinksldjump"/>
              <a:extLst>
                <a:ext uri="{FF2B5EF4-FFF2-40B4-BE49-F238E27FC236}">
                  <a16:creationId xmlns:a16="http://schemas.microsoft.com/office/drawing/2014/main" id="{4E36D6B1-1263-DC11-D328-466CE970A002}"/>
                </a:ext>
              </a:extLst>
            </p:cNvPr>
            <p:cNvPicPr>
              <a:picLocks noChangeAspect="1"/>
            </p:cNvPicPr>
            <p:nvPr/>
          </p:nvPicPr>
          <p:blipFill rotWithShape="1">
            <a:blip r:embed="rId19"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215" name="HORIZON">
            <a:extLst>
              <a:ext uri="{FF2B5EF4-FFF2-40B4-BE49-F238E27FC236}">
                <a16:creationId xmlns:a16="http://schemas.microsoft.com/office/drawing/2014/main" id="{F2A84E39-5A96-28FF-D0D0-870C6683F85C}"/>
              </a:ext>
            </a:extLst>
          </p:cNvPr>
          <p:cNvGrpSpPr/>
          <p:nvPr/>
        </p:nvGrpSpPr>
        <p:grpSpPr>
          <a:xfrm>
            <a:off x="14110573" y="1885505"/>
            <a:ext cx="2062983" cy="1982042"/>
            <a:chOff x="443243" y="2046333"/>
            <a:chExt cx="2062983" cy="1982042"/>
          </a:xfrm>
        </p:grpSpPr>
        <p:sp>
          <p:nvSpPr>
            <p:cNvPr id="216" name="Rectangulo Horizon">
              <a:hlinkClick r:id="rId20" action="ppaction://hlinksldjump"/>
              <a:extLst>
                <a:ext uri="{FF2B5EF4-FFF2-40B4-BE49-F238E27FC236}">
                  <a16:creationId xmlns:a16="http://schemas.microsoft.com/office/drawing/2014/main" id="{A6184DD7-FDE4-E737-FDF8-BFECAA355529}"/>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17" name="TextBox Horizon">
              <a:hlinkClick r:id="rId20" action="ppaction://hlinksldjump"/>
              <a:extLst>
                <a:ext uri="{FF2B5EF4-FFF2-40B4-BE49-F238E27FC236}">
                  <a16:creationId xmlns:a16="http://schemas.microsoft.com/office/drawing/2014/main" id="{93D7B845-62EE-AA15-C5FD-EA3F9C7C6ECE}"/>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218" name="Product image Horizon">
              <a:hlinkClick r:id="rId20" action="ppaction://hlinksldjump"/>
              <a:extLst>
                <a:ext uri="{FF2B5EF4-FFF2-40B4-BE49-F238E27FC236}">
                  <a16:creationId xmlns:a16="http://schemas.microsoft.com/office/drawing/2014/main" id="{A039884B-670E-6BB4-87F3-DD3213D00CFF}"/>
                </a:ext>
              </a:extLst>
            </p:cNvPr>
            <p:cNvPicPr>
              <a:picLocks noChangeAspect="1"/>
            </p:cNvPicPr>
            <p:nvPr/>
          </p:nvPicPr>
          <p:blipFill rotWithShape="1">
            <a:blip r:embed="rId21"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219" name="Subtitle Tech Specs">
            <a:extLst>
              <a:ext uri="{FF2B5EF4-FFF2-40B4-BE49-F238E27FC236}">
                <a16:creationId xmlns:a16="http://schemas.microsoft.com/office/drawing/2014/main" id="{ABC452A9-7AA3-2F1A-C931-897D36E78863}"/>
              </a:ext>
            </a:extLst>
          </p:cNvPr>
          <p:cNvSpPr txBox="1"/>
          <p:nvPr/>
        </p:nvSpPr>
        <p:spPr>
          <a:xfrm>
            <a:off x="14110573" y="1227629"/>
            <a:ext cx="2633726" cy="369332"/>
          </a:xfrm>
          <a:prstGeom prst="rect">
            <a:avLst/>
          </a:prstGeom>
          <a:noFill/>
        </p:spPr>
        <p:txBody>
          <a:bodyPr wrap="square" rtlCol="0">
            <a:spAutoFit/>
          </a:bodyPr>
          <a:lstStyle/>
          <a:p>
            <a:r>
              <a:rPr lang="es-MX" dirty="0">
                <a:solidFill>
                  <a:srgbClr val="F47F26"/>
                </a:solidFill>
                <a:latin typeface="Geologica ExtraLight" pitchFamily="2" charset="0"/>
              </a:rPr>
              <a:t>Especificaciones Técnicas</a:t>
            </a:r>
          </a:p>
        </p:txBody>
      </p:sp>
      <p:sp>
        <p:nvSpPr>
          <p:cNvPr id="220" name="Subtitle Features">
            <a:extLst>
              <a:ext uri="{FF2B5EF4-FFF2-40B4-BE49-F238E27FC236}">
                <a16:creationId xmlns:a16="http://schemas.microsoft.com/office/drawing/2014/main" id="{3CFCBBB7-66C5-3460-9AD1-D41D78C20CAB}"/>
              </a:ext>
            </a:extLst>
          </p:cNvPr>
          <p:cNvSpPr txBox="1"/>
          <p:nvPr/>
        </p:nvSpPr>
        <p:spPr>
          <a:xfrm>
            <a:off x="14110573" y="908879"/>
            <a:ext cx="1843110"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Características</a:t>
            </a:r>
          </a:p>
        </p:txBody>
      </p:sp>
      <p:sp>
        <p:nvSpPr>
          <p:cNvPr id="221" name="Feature 1">
            <a:hlinkClick r:id="rId22" action="ppaction://hlinksldjump"/>
            <a:extLst>
              <a:ext uri="{FF2B5EF4-FFF2-40B4-BE49-F238E27FC236}">
                <a16:creationId xmlns:a16="http://schemas.microsoft.com/office/drawing/2014/main" id="{FED07655-E876-F111-CAD8-36D2D60548CF}"/>
              </a:ext>
            </a:extLst>
          </p:cNvPr>
          <p:cNvSpPr txBox="1"/>
          <p:nvPr/>
        </p:nvSpPr>
        <p:spPr>
          <a:xfrm>
            <a:off x="14311563" y="2500682"/>
            <a:ext cx="3559008"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Vida de la Batería</a:t>
            </a:r>
            <a:endParaRPr lang="en-MX">
              <a:solidFill>
                <a:schemeClr val="bg1"/>
              </a:solidFill>
              <a:latin typeface="FRUTIGER LT 45 LIGHT" panose="02000503000000000000" pitchFamily="2" charset="0"/>
            </a:endParaRPr>
          </a:p>
        </p:txBody>
      </p:sp>
      <p:sp>
        <p:nvSpPr>
          <p:cNvPr id="222" name="Feature 2">
            <a:hlinkClick r:id="rId23" action="ppaction://hlinksldjump"/>
            <a:extLst>
              <a:ext uri="{FF2B5EF4-FFF2-40B4-BE49-F238E27FC236}">
                <a16:creationId xmlns:a16="http://schemas.microsoft.com/office/drawing/2014/main" id="{6DEFF6B4-8D6D-D63F-C45C-8D708E5A064E}"/>
              </a:ext>
            </a:extLst>
          </p:cNvPr>
          <p:cNvSpPr txBox="1"/>
          <p:nvPr/>
        </p:nvSpPr>
        <p:spPr>
          <a:xfrm>
            <a:off x="14311563" y="2918215"/>
            <a:ext cx="3559008" cy="369332"/>
          </a:xfrm>
          <a:prstGeom prst="rect">
            <a:avLst/>
          </a:prstGeom>
          <a:solidFill>
            <a:srgbClr val="F47F26"/>
          </a:solidFill>
          <a:ln>
            <a:noFill/>
          </a:ln>
        </p:spPr>
        <p:txBody>
          <a:bodyPr wrap="square" rtlCol="0">
            <a:spAutoFit/>
          </a:bodyPr>
          <a:lstStyle/>
          <a:p>
            <a:r>
              <a:rPr lang="en-US" dirty="0">
                <a:solidFill>
                  <a:schemeClr val="bg1"/>
                </a:solidFill>
                <a:latin typeface="FRUTIGER LT 45 LIGHT" panose="02000503000000000000" pitchFamily="2" charset="0"/>
              </a:rPr>
              <a:t>Carga de Detector </a:t>
            </a:r>
            <a:r>
              <a:rPr lang="en-US" dirty="0" err="1">
                <a:solidFill>
                  <a:schemeClr val="bg1"/>
                </a:solidFill>
                <a:latin typeface="FRUTIGER LT 45 LIGHT" panose="02000503000000000000" pitchFamily="2" charset="0"/>
              </a:rPr>
              <a:t>en</a:t>
            </a:r>
            <a:r>
              <a:rPr lang="en-US" dirty="0">
                <a:solidFill>
                  <a:schemeClr val="bg1"/>
                </a:solidFill>
                <a:latin typeface="FRUTIGER LT 45 LIGHT" panose="02000503000000000000" pitchFamily="2" charset="0"/>
              </a:rPr>
              <a:t> </a:t>
            </a:r>
            <a:r>
              <a:rPr lang="en-US" dirty="0" err="1">
                <a:solidFill>
                  <a:schemeClr val="bg1"/>
                </a:solidFill>
                <a:latin typeface="FRUTIGER LT 45 LIGHT" panose="02000503000000000000" pitchFamily="2" charset="0"/>
              </a:rPr>
              <a:t>Bandeja</a:t>
            </a:r>
            <a:endParaRPr lang="en-MX" dirty="0">
              <a:solidFill>
                <a:schemeClr val="bg1"/>
              </a:solidFill>
              <a:latin typeface="FRUTIGER LT 45 LIGHT" panose="02000503000000000000" pitchFamily="2" charset="0"/>
            </a:endParaRPr>
          </a:p>
        </p:txBody>
      </p:sp>
      <p:sp>
        <p:nvSpPr>
          <p:cNvPr id="223" name="Feature 3">
            <a:hlinkClick r:id="rId24" action="ppaction://hlinksldjump"/>
            <a:extLst>
              <a:ext uri="{FF2B5EF4-FFF2-40B4-BE49-F238E27FC236}">
                <a16:creationId xmlns:a16="http://schemas.microsoft.com/office/drawing/2014/main" id="{1180098B-8DA4-2DB8-4B01-2FCF14BC98A1}"/>
              </a:ext>
            </a:extLst>
          </p:cNvPr>
          <p:cNvSpPr txBox="1"/>
          <p:nvPr/>
        </p:nvSpPr>
        <p:spPr>
          <a:xfrm>
            <a:off x="14311563" y="3335749"/>
            <a:ext cx="3559008" cy="353943"/>
          </a:xfrm>
          <a:prstGeom prst="rect">
            <a:avLst/>
          </a:prstGeom>
          <a:solidFill>
            <a:srgbClr val="F47F26"/>
          </a:solidFill>
          <a:ln>
            <a:noFill/>
          </a:ln>
        </p:spPr>
        <p:txBody>
          <a:bodyPr wrap="square" rtlCol="0">
            <a:spAutoFit/>
          </a:bodyPr>
          <a:lstStyle/>
          <a:p>
            <a:r>
              <a:rPr lang="es-ES" sz="1700" dirty="0">
                <a:solidFill>
                  <a:schemeClr val="bg1"/>
                </a:solidFill>
                <a:latin typeface="FRUTIGER LT 45 LIGHT" panose="02000503000000000000" pitchFamily="2" charset="0"/>
              </a:rPr>
              <a:t>Manejo desde el Cabezal del Tubo</a:t>
            </a:r>
            <a:endParaRPr lang="en-MX" sz="1700" dirty="0">
              <a:solidFill>
                <a:schemeClr val="bg1"/>
              </a:solidFill>
              <a:latin typeface="FRUTIGER LT 45 LIGHT" panose="02000503000000000000" pitchFamily="2" charset="0"/>
            </a:endParaRPr>
          </a:p>
        </p:txBody>
      </p:sp>
      <p:sp>
        <p:nvSpPr>
          <p:cNvPr id="224" name="Software text">
            <a:extLst>
              <a:ext uri="{FF2B5EF4-FFF2-40B4-BE49-F238E27FC236}">
                <a16:creationId xmlns:a16="http://schemas.microsoft.com/office/drawing/2014/main" id="{734C7D33-EC2F-8A90-E7A4-4E202B247270}"/>
              </a:ext>
            </a:extLst>
          </p:cNvPr>
          <p:cNvSpPr txBox="1"/>
          <p:nvPr/>
        </p:nvSpPr>
        <p:spPr>
          <a:xfrm>
            <a:off x="14541138" y="3754284"/>
            <a:ext cx="1586901" cy="276999"/>
          </a:xfrm>
          <a:prstGeom prst="rect">
            <a:avLst/>
          </a:prstGeom>
          <a:noFill/>
        </p:spPr>
        <p:txBody>
          <a:bodyPr wrap="square" rtlCol="0">
            <a:spAutoFit/>
          </a:bodyPr>
          <a:lstStyle/>
          <a:p>
            <a:r>
              <a:rPr lang="en-MX" sz="1200">
                <a:latin typeface="FRUTIGER LT 45 LIGHT" panose="02000503000000000000" pitchFamily="2" charset="0"/>
              </a:rPr>
              <a:t>Software</a:t>
            </a:r>
          </a:p>
        </p:txBody>
      </p:sp>
      <p:sp>
        <p:nvSpPr>
          <p:cNvPr id="225" name="Feature 4">
            <a:hlinkClick r:id="rId25" action="ppaction://hlinksldjump"/>
            <a:extLst>
              <a:ext uri="{FF2B5EF4-FFF2-40B4-BE49-F238E27FC236}">
                <a16:creationId xmlns:a16="http://schemas.microsoft.com/office/drawing/2014/main" id="{4312C92F-6A23-AB8B-03EB-4CA95CD4C123}"/>
              </a:ext>
            </a:extLst>
          </p:cNvPr>
          <p:cNvSpPr txBox="1"/>
          <p:nvPr/>
        </p:nvSpPr>
        <p:spPr>
          <a:xfrm>
            <a:off x="14316541" y="4026969"/>
            <a:ext cx="3516244" cy="369332"/>
          </a:xfrm>
          <a:prstGeom prst="rect">
            <a:avLst/>
          </a:prstGeom>
          <a:solidFill>
            <a:srgbClr val="F8A633"/>
          </a:solidFill>
          <a:ln>
            <a:noFill/>
          </a:ln>
        </p:spPr>
        <p:txBody>
          <a:bodyPr wrap="square" rtlCol="0">
            <a:spAutoFit/>
          </a:bodyPr>
          <a:lstStyle/>
          <a:p>
            <a:r>
              <a:rPr lang="es-ES">
                <a:solidFill>
                  <a:schemeClr val="bg1"/>
                </a:solidFill>
                <a:latin typeface="FRUTIGER LT 45 LIGHT" panose="02000503000000000000" pitchFamily="2" charset="0"/>
              </a:rPr>
              <a:t>EVP Plus</a:t>
            </a:r>
            <a:endParaRPr lang="en-MX">
              <a:solidFill>
                <a:schemeClr val="bg1"/>
              </a:solidFill>
              <a:latin typeface="FRUTIGER LT 45 LIGHT" panose="02000503000000000000" pitchFamily="2" charset="0"/>
            </a:endParaRPr>
          </a:p>
        </p:txBody>
      </p:sp>
      <p:sp>
        <p:nvSpPr>
          <p:cNvPr id="226" name="Feature 5">
            <a:hlinkClick r:id="rId26" action="ppaction://hlinksldjump"/>
            <a:extLst>
              <a:ext uri="{FF2B5EF4-FFF2-40B4-BE49-F238E27FC236}">
                <a16:creationId xmlns:a16="http://schemas.microsoft.com/office/drawing/2014/main" id="{AF5B51D4-43C4-FFB0-FFCB-66E941AF45EC}"/>
              </a:ext>
            </a:extLst>
          </p:cNvPr>
          <p:cNvSpPr txBox="1"/>
          <p:nvPr/>
        </p:nvSpPr>
        <p:spPr>
          <a:xfrm>
            <a:off x="14316541" y="4449340"/>
            <a:ext cx="3516244"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Bone</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Suppression</a:t>
            </a:r>
            <a:endParaRPr lang="en-MX">
              <a:solidFill>
                <a:schemeClr val="bg1"/>
              </a:solidFill>
              <a:latin typeface="FRUTIGER LT 45 LIGHT" panose="02000503000000000000" pitchFamily="2" charset="0"/>
            </a:endParaRPr>
          </a:p>
        </p:txBody>
      </p:sp>
      <p:sp>
        <p:nvSpPr>
          <p:cNvPr id="227" name="Feature 6">
            <a:hlinkClick r:id="rId27" action="ppaction://hlinksldjump"/>
            <a:extLst>
              <a:ext uri="{FF2B5EF4-FFF2-40B4-BE49-F238E27FC236}">
                <a16:creationId xmlns:a16="http://schemas.microsoft.com/office/drawing/2014/main" id="{C7BD65CE-6EF6-7DB7-5D8F-2B0183C73CC8}"/>
              </a:ext>
            </a:extLst>
          </p:cNvPr>
          <p:cNvSpPr txBox="1"/>
          <p:nvPr/>
        </p:nvSpPr>
        <p:spPr>
          <a:xfrm>
            <a:off x="14316541" y="4871711"/>
            <a:ext cx="3516244"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Tube</a:t>
            </a:r>
            <a:r>
              <a:rPr lang="es-ES">
                <a:solidFill>
                  <a:schemeClr val="bg1"/>
                </a:solidFill>
                <a:latin typeface="FRUTIGER LT 45 LIGHT" panose="02000503000000000000" pitchFamily="2" charset="0"/>
              </a:rPr>
              <a:t> and Line </a:t>
            </a:r>
            <a:r>
              <a:rPr lang="es-ES" err="1">
                <a:solidFill>
                  <a:schemeClr val="bg1"/>
                </a:solidFill>
                <a:latin typeface="FRUTIGER LT 45 LIGHT" panose="02000503000000000000" pitchFamily="2" charset="0"/>
              </a:rPr>
              <a:t>Enhancement</a:t>
            </a:r>
            <a:endParaRPr lang="en-MX">
              <a:solidFill>
                <a:schemeClr val="bg1"/>
              </a:solidFill>
              <a:latin typeface="FRUTIGER LT 45 LIGHT" panose="02000503000000000000" pitchFamily="2" charset="0"/>
            </a:endParaRPr>
          </a:p>
        </p:txBody>
      </p:sp>
      <p:sp>
        <p:nvSpPr>
          <p:cNvPr id="228" name="Feature 7">
            <a:hlinkClick r:id="rId28" action="ppaction://hlinksldjump"/>
            <a:extLst>
              <a:ext uri="{FF2B5EF4-FFF2-40B4-BE49-F238E27FC236}">
                <a16:creationId xmlns:a16="http://schemas.microsoft.com/office/drawing/2014/main" id="{D1EA579E-B8AB-108C-B57D-3DF9F205CA37}"/>
              </a:ext>
            </a:extLst>
          </p:cNvPr>
          <p:cNvSpPr txBox="1"/>
          <p:nvPr/>
        </p:nvSpPr>
        <p:spPr>
          <a:xfrm>
            <a:off x="14316541" y="5294082"/>
            <a:ext cx="3516244"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Pneumothorax</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Visualization</a:t>
            </a:r>
            <a:endParaRPr lang="en-MX">
              <a:solidFill>
                <a:schemeClr val="bg1"/>
              </a:solidFill>
              <a:latin typeface="FRUTIGER LT 45 LIGHT" panose="02000503000000000000" pitchFamily="2" charset="0"/>
            </a:endParaRPr>
          </a:p>
        </p:txBody>
      </p:sp>
      <p:sp>
        <p:nvSpPr>
          <p:cNvPr id="229" name="Feature 8">
            <a:hlinkClick r:id="rId29" action="ppaction://hlinksldjump"/>
            <a:extLst>
              <a:ext uri="{FF2B5EF4-FFF2-40B4-BE49-F238E27FC236}">
                <a16:creationId xmlns:a16="http://schemas.microsoft.com/office/drawing/2014/main" id="{95C938E5-9D24-6036-B699-E85B199B4CED}"/>
              </a:ext>
            </a:extLst>
          </p:cNvPr>
          <p:cNvSpPr txBox="1"/>
          <p:nvPr/>
        </p:nvSpPr>
        <p:spPr>
          <a:xfrm>
            <a:off x="14316541" y="5716452"/>
            <a:ext cx="3516244"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SmartGrid</a:t>
            </a:r>
            <a:endParaRPr lang="en-MX">
              <a:solidFill>
                <a:schemeClr val="bg1"/>
              </a:solidFill>
              <a:latin typeface="FRUTIGER LT 45 LIGHT" panose="02000503000000000000" pitchFamily="2" charset="0"/>
            </a:endParaRPr>
          </a:p>
        </p:txBody>
      </p:sp>
      <p:sp>
        <p:nvSpPr>
          <p:cNvPr id="230" name="Subtitle Benefits">
            <a:extLst>
              <a:ext uri="{FF2B5EF4-FFF2-40B4-BE49-F238E27FC236}">
                <a16:creationId xmlns:a16="http://schemas.microsoft.com/office/drawing/2014/main" id="{E76FBFBA-14E9-92BB-6EBE-C6547800AA5B}"/>
              </a:ext>
            </a:extLst>
          </p:cNvPr>
          <p:cNvSpPr txBox="1"/>
          <p:nvPr/>
        </p:nvSpPr>
        <p:spPr>
          <a:xfrm>
            <a:off x="-3959547" y="2320372"/>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sp>
        <p:nvSpPr>
          <p:cNvPr id="231" name="Subtitle Photo Gallery">
            <a:extLst>
              <a:ext uri="{FF2B5EF4-FFF2-40B4-BE49-F238E27FC236}">
                <a16:creationId xmlns:a16="http://schemas.microsoft.com/office/drawing/2014/main" id="{2D071C48-4A94-1DDE-A4A6-9F492387DF75}"/>
              </a:ext>
            </a:extLst>
          </p:cNvPr>
          <p:cNvSpPr txBox="1"/>
          <p:nvPr/>
        </p:nvSpPr>
        <p:spPr>
          <a:xfrm>
            <a:off x="14110573" y="613327"/>
            <a:ext cx="3786875"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232" name="Subtitle Detector Compatibility">
            <a:extLst>
              <a:ext uri="{FF2B5EF4-FFF2-40B4-BE49-F238E27FC236}">
                <a16:creationId xmlns:a16="http://schemas.microsoft.com/office/drawing/2014/main" id="{A25206C8-D763-7991-0169-DAC259747F77}"/>
              </a:ext>
            </a:extLst>
          </p:cNvPr>
          <p:cNvSpPr txBox="1"/>
          <p:nvPr/>
        </p:nvSpPr>
        <p:spPr>
          <a:xfrm>
            <a:off x="14110573" y="313264"/>
            <a:ext cx="4772896"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Compatibilidad de Detectores</a:t>
            </a:r>
          </a:p>
        </p:txBody>
      </p:sp>
      <p:sp>
        <p:nvSpPr>
          <p:cNvPr id="126" name="Menu Background">
            <a:extLst>
              <a:ext uri="{FF2B5EF4-FFF2-40B4-BE49-F238E27FC236}">
                <a16:creationId xmlns:a16="http://schemas.microsoft.com/office/drawing/2014/main" id="{CB215034-8591-8A59-15AD-F3AFBF789EEA}"/>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27" name="Menu Portafolio">
            <a:hlinkClick r:id="rId30" action="ppaction://hlinksldjump"/>
            <a:extLst>
              <a:ext uri="{FF2B5EF4-FFF2-40B4-BE49-F238E27FC236}">
                <a16:creationId xmlns:a16="http://schemas.microsoft.com/office/drawing/2014/main" id="{DA52EFE7-B26A-B75A-0EEF-7EDEE85F8550}"/>
              </a:ext>
            </a:extLst>
          </p:cNvPr>
          <p:cNvSpPr txBox="1"/>
          <p:nvPr/>
        </p:nvSpPr>
        <p:spPr>
          <a:xfrm>
            <a:off x="8814465"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28" name="Menu End Presentation">
            <a:hlinkClick r:id="" action="ppaction://hlinkshowjump?jump=lastslide"/>
            <a:extLst>
              <a:ext uri="{FF2B5EF4-FFF2-40B4-BE49-F238E27FC236}">
                <a16:creationId xmlns:a16="http://schemas.microsoft.com/office/drawing/2014/main" id="{572EBF8D-378A-1472-5132-8816ADA6D212}"/>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29" name="Menu Detector">
            <a:hlinkClick r:id="rId31" action="ppaction://hlinksldjump"/>
            <a:extLst>
              <a:ext uri="{FF2B5EF4-FFF2-40B4-BE49-F238E27FC236}">
                <a16:creationId xmlns:a16="http://schemas.microsoft.com/office/drawing/2014/main" id="{34B532B6-CBEE-DD89-7AE5-55A8991386BC}"/>
              </a:ext>
            </a:extLst>
          </p:cNvPr>
          <p:cNvSpPr txBox="1"/>
          <p:nvPr/>
        </p:nvSpPr>
        <p:spPr>
          <a:xfrm>
            <a:off x="7407634"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30" name="Menu Photo Gallery">
            <a:hlinkClick r:id="rId32" action="ppaction://hlinksldjump"/>
            <a:extLst>
              <a:ext uri="{FF2B5EF4-FFF2-40B4-BE49-F238E27FC236}">
                <a16:creationId xmlns:a16="http://schemas.microsoft.com/office/drawing/2014/main" id="{D2695B07-F1B0-91AE-7F18-8DAB50C288C7}"/>
              </a:ext>
            </a:extLst>
          </p:cNvPr>
          <p:cNvSpPr txBox="1"/>
          <p:nvPr/>
        </p:nvSpPr>
        <p:spPr>
          <a:xfrm>
            <a:off x="6000803"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31" name="Menu Benefits">
            <a:hlinkClick r:id="rId33" action="ppaction://hlinksldjump"/>
            <a:extLst>
              <a:ext uri="{FF2B5EF4-FFF2-40B4-BE49-F238E27FC236}">
                <a16:creationId xmlns:a16="http://schemas.microsoft.com/office/drawing/2014/main" id="{9A397E00-CF08-37CC-8800-F84060152B73}"/>
              </a:ext>
            </a:extLst>
          </p:cNvPr>
          <p:cNvSpPr txBox="1"/>
          <p:nvPr/>
        </p:nvSpPr>
        <p:spPr>
          <a:xfrm>
            <a:off x="459397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32" name="Menu Features">
            <a:hlinkClick r:id="rId34" action="ppaction://hlinksldjump"/>
            <a:extLst>
              <a:ext uri="{FF2B5EF4-FFF2-40B4-BE49-F238E27FC236}">
                <a16:creationId xmlns:a16="http://schemas.microsoft.com/office/drawing/2014/main" id="{443ACF1C-9118-3664-240D-1ABEC782391B}"/>
              </a:ext>
            </a:extLst>
          </p:cNvPr>
          <p:cNvSpPr txBox="1"/>
          <p:nvPr/>
        </p:nvSpPr>
        <p:spPr>
          <a:xfrm>
            <a:off x="318714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Características</a:t>
            </a:r>
          </a:p>
        </p:txBody>
      </p:sp>
      <p:sp>
        <p:nvSpPr>
          <p:cNvPr id="133" name="Menu Specifications">
            <a:hlinkClick r:id="rId35" action="ppaction://hlinksldjump"/>
            <a:extLst>
              <a:ext uri="{FF2B5EF4-FFF2-40B4-BE49-F238E27FC236}">
                <a16:creationId xmlns:a16="http://schemas.microsoft.com/office/drawing/2014/main" id="{7054F852-0D24-08C3-941B-3E78229EAD2B}"/>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34" name="Carestream Logo Menu">
            <a:hlinkClick r:id="" action="ppaction://hlinkshowjump?jump=firstslide"/>
            <a:extLst>
              <a:ext uri="{FF2B5EF4-FFF2-40B4-BE49-F238E27FC236}">
                <a16:creationId xmlns:a16="http://schemas.microsoft.com/office/drawing/2014/main" id="{F507BFE9-DD32-15E5-7FEF-524407DD11C7}"/>
              </a:ext>
            </a:extLst>
          </p:cNvPr>
          <p:cNvPicPr>
            <a:picLocks noChangeAspect="1"/>
          </p:cNvPicPr>
          <p:nvPr/>
        </p:nvPicPr>
        <p:blipFill>
          <a:blip r:embed="rId36"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233" name="DETECTORS">
            <a:extLst>
              <a:ext uri="{FF2B5EF4-FFF2-40B4-BE49-F238E27FC236}">
                <a16:creationId xmlns:a16="http://schemas.microsoft.com/office/drawing/2014/main" id="{7CB0CD0C-87D2-7661-5717-39BC28A80DCC}"/>
              </a:ext>
            </a:extLst>
          </p:cNvPr>
          <p:cNvGrpSpPr/>
          <p:nvPr/>
        </p:nvGrpSpPr>
        <p:grpSpPr>
          <a:xfrm>
            <a:off x="-7890919" y="4139232"/>
            <a:ext cx="2042338" cy="2120888"/>
            <a:chOff x="5247304" y="4372963"/>
            <a:chExt cx="2042338" cy="2120888"/>
          </a:xfrm>
        </p:grpSpPr>
        <p:sp>
          <p:nvSpPr>
            <p:cNvPr id="234" name="Rectangulo Detectors">
              <a:hlinkClick r:id="rId37" action="ppaction://hlinksldjump"/>
              <a:extLst>
                <a:ext uri="{FF2B5EF4-FFF2-40B4-BE49-F238E27FC236}">
                  <a16:creationId xmlns:a16="http://schemas.microsoft.com/office/drawing/2014/main" id="{D14401E8-243B-649F-EA02-4AD9ECA221E5}"/>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35" name="TextBox Detectors">
              <a:hlinkClick r:id="rId37" action="ppaction://hlinksldjump"/>
              <a:extLst>
                <a:ext uri="{FF2B5EF4-FFF2-40B4-BE49-F238E27FC236}">
                  <a16:creationId xmlns:a16="http://schemas.microsoft.com/office/drawing/2014/main" id="{D32FB185-6BA3-0F41-BBDB-D0D1A107C3DD}"/>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36" name="Product image Detectors">
              <a:hlinkClick r:id="rId37" action="ppaction://hlinksldjump"/>
              <a:extLst>
                <a:ext uri="{FF2B5EF4-FFF2-40B4-BE49-F238E27FC236}">
                  <a16:creationId xmlns:a16="http://schemas.microsoft.com/office/drawing/2014/main" id="{FE3CF718-D409-0DEA-1612-03D0E3298C61}"/>
                </a:ext>
              </a:extLst>
            </p:cNvPr>
            <p:cNvPicPr>
              <a:picLocks noChangeAspect="1"/>
            </p:cNvPicPr>
            <p:nvPr/>
          </p:nvPicPr>
          <p:blipFill>
            <a:blip r:embed="rId38"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3312516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Especificaciones Técnicas">
            <a:hlinkClick r:id="" action="ppaction://media"/>
            <a:extLst>
              <a:ext uri="{FF2B5EF4-FFF2-40B4-BE49-F238E27FC236}">
                <a16:creationId xmlns:a16="http://schemas.microsoft.com/office/drawing/2014/main" id="{0C8D400C-E1D5-0838-FB0B-D5071E8BA969}"/>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545049" y="1117758"/>
            <a:ext cx="8542779" cy="4805313"/>
          </a:xfrm>
          <a:prstGeom prst="rect">
            <a:avLst/>
          </a:prstGeom>
        </p:spPr>
      </p:pic>
      <p:sp>
        <p:nvSpPr>
          <p:cNvPr id="38" name="TextBox 37">
            <a:extLst>
              <a:ext uri="{FF2B5EF4-FFF2-40B4-BE49-F238E27FC236}">
                <a16:creationId xmlns:a16="http://schemas.microsoft.com/office/drawing/2014/main" id="{D0DAC4E8-B2AF-BEF0-5795-83CF4A5DBB1F}"/>
              </a:ext>
            </a:extLst>
          </p:cNvPr>
          <p:cNvSpPr txBox="1"/>
          <p:nvPr/>
        </p:nvSpPr>
        <p:spPr>
          <a:xfrm>
            <a:off x="9457614" y="1558488"/>
            <a:ext cx="2462631" cy="400110"/>
          </a:xfrm>
          <a:prstGeom prst="rect">
            <a:avLst/>
          </a:prstGeom>
          <a:noFill/>
        </p:spPr>
        <p:txBody>
          <a:bodyPr wrap="square" rtlCol="0">
            <a:spAutoFit/>
          </a:bodyPr>
          <a:lstStyle/>
          <a:p>
            <a:pPr algn="r"/>
            <a:r>
              <a:rPr lang="en-US" sz="2000" b="1">
                <a:latin typeface="Geologica Black" pitchFamily="2" charset="0"/>
              </a:rPr>
              <a:t>DRX-Rise</a:t>
            </a:r>
          </a:p>
        </p:txBody>
      </p:sp>
      <p:sp>
        <p:nvSpPr>
          <p:cNvPr id="39" name="TextBox 38">
            <a:extLst>
              <a:ext uri="{FF2B5EF4-FFF2-40B4-BE49-F238E27FC236}">
                <a16:creationId xmlns:a16="http://schemas.microsoft.com/office/drawing/2014/main" id="{D9576064-0692-CE3E-2123-193DFAC2932F}"/>
              </a:ext>
            </a:extLst>
          </p:cNvPr>
          <p:cNvSpPr txBox="1"/>
          <p:nvPr/>
        </p:nvSpPr>
        <p:spPr>
          <a:xfrm>
            <a:off x="9286519" y="1841615"/>
            <a:ext cx="2633726" cy="369332"/>
          </a:xfrm>
          <a:prstGeom prst="rect">
            <a:avLst/>
          </a:prstGeom>
          <a:noFill/>
        </p:spPr>
        <p:txBody>
          <a:bodyPr wrap="square" rtlCol="0">
            <a:spAutoFit/>
          </a:bodyPr>
          <a:lstStyle/>
          <a:p>
            <a:pPr algn="r"/>
            <a:r>
              <a:rPr lang="es-MX" dirty="0">
                <a:solidFill>
                  <a:srgbClr val="F47F26"/>
                </a:solidFill>
                <a:latin typeface="Geologica ExtraLight" pitchFamily="2" charset="0"/>
              </a:rPr>
              <a:t>Especificaciones Técnicas</a:t>
            </a:r>
          </a:p>
        </p:txBody>
      </p:sp>
      <p:sp>
        <p:nvSpPr>
          <p:cNvPr id="121" name="Footer Placeholder 4">
            <a:extLst>
              <a:ext uri="{FF2B5EF4-FFF2-40B4-BE49-F238E27FC236}">
                <a16:creationId xmlns:a16="http://schemas.microsoft.com/office/drawing/2014/main" id="{48F7776A-4A7D-658D-435F-A651087D9718}"/>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22" name="Thank you Title">
            <a:extLst>
              <a:ext uri="{FF2B5EF4-FFF2-40B4-BE49-F238E27FC236}">
                <a16:creationId xmlns:a16="http://schemas.microsoft.com/office/drawing/2014/main" id="{5B569CB3-CEAD-7607-6D5F-7CEDB8225AED}"/>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23" name="Why Us picture">
            <a:extLst>
              <a:ext uri="{FF2B5EF4-FFF2-40B4-BE49-F238E27FC236}">
                <a16:creationId xmlns:a16="http://schemas.microsoft.com/office/drawing/2014/main" id="{258F7D97-3BC7-B284-D1B8-D33604092480}"/>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24" name="Our Portafolio text box">
            <a:extLst>
              <a:ext uri="{FF2B5EF4-FFF2-40B4-BE49-F238E27FC236}">
                <a16:creationId xmlns:a16="http://schemas.microsoft.com/office/drawing/2014/main" id="{8FBD31BD-72F4-BDD8-3ED9-06E2A362C4B7}"/>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25" name="Medical Imaging Title">
            <a:extLst>
              <a:ext uri="{FF2B5EF4-FFF2-40B4-BE49-F238E27FC236}">
                <a16:creationId xmlns:a16="http://schemas.microsoft.com/office/drawing/2014/main" id="{6904246E-7855-2721-C70C-FC50DF2D85C9}"/>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26" name="We Care Text">
            <a:extLst>
              <a:ext uri="{FF2B5EF4-FFF2-40B4-BE49-F238E27FC236}">
                <a16:creationId xmlns:a16="http://schemas.microsoft.com/office/drawing/2014/main" id="{B6C39238-48D8-E11A-E28E-285F23AE7763}"/>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27" name="Thank you image">
            <a:extLst>
              <a:ext uri="{FF2B5EF4-FFF2-40B4-BE49-F238E27FC236}">
                <a16:creationId xmlns:a16="http://schemas.microsoft.com/office/drawing/2014/main" id="{2BD2D937-1D84-9A1D-C2E4-0BB5F2340EF7}"/>
              </a:ext>
            </a:extLst>
          </p:cNvPr>
          <p:cNvPicPr>
            <a:picLocks noChangeAspect="1"/>
          </p:cNvPicPr>
          <p:nvPr/>
        </p:nvPicPr>
        <p:blipFill>
          <a:blip r:embed="rId7"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28" name="PRINTING">
            <a:extLst>
              <a:ext uri="{FF2B5EF4-FFF2-40B4-BE49-F238E27FC236}">
                <a16:creationId xmlns:a16="http://schemas.microsoft.com/office/drawing/2014/main" id="{1DF4D8B9-80F5-F9D3-0868-F1100F3B0479}"/>
              </a:ext>
            </a:extLst>
          </p:cNvPr>
          <p:cNvGrpSpPr/>
          <p:nvPr/>
        </p:nvGrpSpPr>
        <p:grpSpPr>
          <a:xfrm>
            <a:off x="-4150933" y="4208655"/>
            <a:ext cx="2263350" cy="1982042"/>
            <a:chOff x="9691837" y="4522498"/>
            <a:chExt cx="2263350" cy="1982042"/>
          </a:xfrm>
        </p:grpSpPr>
        <p:sp>
          <p:nvSpPr>
            <p:cNvPr id="129" name="Rectangulo Printing">
              <a:hlinkClick r:id="rId8" action="ppaction://hlinksldjump"/>
              <a:extLst>
                <a:ext uri="{FF2B5EF4-FFF2-40B4-BE49-F238E27FC236}">
                  <a16:creationId xmlns:a16="http://schemas.microsoft.com/office/drawing/2014/main" id="{ACA2D555-D29C-30E7-E97F-CDF9C3BD65DD}"/>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30" name="TextBox Printing">
              <a:hlinkClick r:id="rId8" action="ppaction://hlinksldjump"/>
              <a:extLst>
                <a:ext uri="{FF2B5EF4-FFF2-40B4-BE49-F238E27FC236}">
                  <a16:creationId xmlns:a16="http://schemas.microsoft.com/office/drawing/2014/main" id="{07F71233-4AFB-17A3-10FD-C56ECDA1C3AD}"/>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31" name="Prodcut image 5950">
              <a:hlinkClick r:id="rId8" action="ppaction://hlinksldjump"/>
              <a:extLst>
                <a:ext uri="{FF2B5EF4-FFF2-40B4-BE49-F238E27FC236}">
                  <a16:creationId xmlns:a16="http://schemas.microsoft.com/office/drawing/2014/main" id="{14DE4592-4168-9222-D42B-1EC545067181}"/>
                </a:ext>
              </a:extLst>
            </p:cNvPr>
            <p:cNvPicPr>
              <a:picLocks noChangeAspect="1" noChangeArrowheads="1"/>
            </p:cNvPicPr>
            <p:nvPr/>
          </p:nvPicPr>
          <p:blipFill>
            <a:blip r:embed="rId9"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32" name="Vita Flex">
              <a:hlinkClick r:id="rId8" action="ppaction://hlinksldjump"/>
              <a:extLst>
                <a:ext uri="{FF2B5EF4-FFF2-40B4-BE49-F238E27FC236}">
                  <a16:creationId xmlns:a16="http://schemas.microsoft.com/office/drawing/2014/main" id="{8DD8CC02-5F35-7C8D-64D8-77B90A8A30DE}"/>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37" name="RISE">
            <a:extLst>
              <a:ext uri="{FF2B5EF4-FFF2-40B4-BE49-F238E27FC236}">
                <a16:creationId xmlns:a16="http://schemas.microsoft.com/office/drawing/2014/main" id="{FD6758E1-6E3A-6AB8-0A95-CB1FB2FFD9DF}"/>
              </a:ext>
            </a:extLst>
          </p:cNvPr>
          <p:cNvGrpSpPr/>
          <p:nvPr/>
        </p:nvGrpSpPr>
        <p:grpSpPr>
          <a:xfrm>
            <a:off x="-11285110" y="4208655"/>
            <a:ext cx="2042338" cy="1982042"/>
            <a:chOff x="3870208" y="4306822"/>
            <a:chExt cx="2042338" cy="1982042"/>
          </a:xfrm>
        </p:grpSpPr>
        <p:grpSp>
          <p:nvGrpSpPr>
            <p:cNvPr id="138" name="RISE">
              <a:extLst>
                <a:ext uri="{FF2B5EF4-FFF2-40B4-BE49-F238E27FC236}">
                  <a16:creationId xmlns:a16="http://schemas.microsoft.com/office/drawing/2014/main" id="{80E01355-EDD5-554B-1816-0BC61483EEDF}"/>
                </a:ext>
              </a:extLst>
            </p:cNvPr>
            <p:cNvGrpSpPr/>
            <p:nvPr/>
          </p:nvGrpSpPr>
          <p:grpSpPr>
            <a:xfrm>
              <a:off x="3870208" y="4306822"/>
              <a:ext cx="2042338" cy="1982042"/>
              <a:chOff x="2933238" y="4372963"/>
              <a:chExt cx="2042338" cy="1982042"/>
            </a:xfrm>
          </p:grpSpPr>
          <p:sp>
            <p:nvSpPr>
              <p:cNvPr id="140" name="Rectangulo Rise">
                <a:hlinkClick r:id="rId11" action="ppaction://hlinksldjump"/>
                <a:extLst>
                  <a:ext uri="{FF2B5EF4-FFF2-40B4-BE49-F238E27FC236}">
                    <a16:creationId xmlns:a16="http://schemas.microsoft.com/office/drawing/2014/main" id="{0014B390-38AE-B63A-2027-2DBA0F739B62}"/>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41" name="TextBox Rise">
                <a:hlinkClick r:id="rId11" action="ppaction://hlinksldjump"/>
                <a:extLst>
                  <a:ext uri="{FF2B5EF4-FFF2-40B4-BE49-F238E27FC236}">
                    <a16:creationId xmlns:a16="http://schemas.microsoft.com/office/drawing/2014/main" id="{30096043-E40C-5590-E64C-413B31FD15A3}"/>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39" name="Picture 138">
              <a:hlinkClick r:id="rId11" action="ppaction://hlinksldjump"/>
              <a:extLst>
                <a:ext uri="{FF2B5EF4-FFF2-40B4-BE49-F238E27FC236}">
                  <a16:creationId xmlns:a16="http://schemas.microsoft.com/office/drawing/2014/main" id="{627E098A-96E2-4BE5-2BE4-83CC2F47EFF3}"/>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42" name="REVOLUTION">
            <a:extLst>
              <a:ext uri="{FF2B5EF4-FFF2-40B4-BE49-F238E27FC236}">
                <a16:creationId xmlns:a16="http://schemas.microsoft.com/office/drawing/2014/main" id="{6B3C1B81-AF33-1526-4C5A-F208A0645673}"/>
              </a:ext>
            </a:extLst>
          </p:cNvPr>
          <p:cNvGrpSpPr/>
          <p:nvPr/>
        </p:nvGrpSpPr>
        <p:grpSpPr>
          <a:xfrm>
            <a:off x="-14975241" y="4203612"/>
            <a:ext cx="2062983" cy="1992129"/>
            <a:chOff x="612262" y="4383050"/>
            <a:chExt cx="2062983" cy="1992129"/>
          </a:xfrm>
        </p:grpSpPr>
        <p:sp>
          <p:nvSpPr>
            <p:cNvPr id="143" name="Rectangulo Revolution">
              <a:hlinkClick r:id="rId13" action="ppaction://hlinksldjump"/>
              <a:extLst>
                <a:ext uri="{FF2B5EF4-FFF2-40B4-BE49-F238E27FC236}">
                  <a16:creationId xmlns:a16="http://schemas.microsoft.com/office/drawing/2014/main" id="{0800FF7A-CCDD-15D6-CC41-AB612C6E667B}"/>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44" name="Prodcut image Revolution">
              <a:hlinkClick r:id="rId13" action="ppaction://hlinksldjump"/>
              <a:extLst>
                <a:ext uri="{FF2B5EF4-FFF2-40B4-BE49-F238E27FC236}">
                  <a16:creationId xmlns:a16="http://schemas.microsoft.com/office/drawing/2014/main" id="{8625ABFE-3F60-712C-AF32-43436EB5928C}"/>
                </a:ext>
              </a:extLst>
            </p:cNvPr>
            <p:cNvPicPr>
              <a:picLocks noChangeAspect="1"/>
            </p:cNvPicPr>
            <p:nvPr/>
          </p:nvPicPr>
          <p:blipFill>
            <a:blip r:embed="rId14"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45" name="TextBox Revolution">
              <a:hlinkClick r:id="rId13" action="ppaction://hlinksldjump"/>
              <a:extLst>
                <a:ext uri="{FF2B5EF4-FFF2-40B4-BE49-F238E27FC236}">
                  <a16:creationId xmlns:a16="http://schemas.microsoft.com/office/drawing/2014/main" id="{315973C2-6CE6-755B-F7D7-7D6070F50325}"/>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46" name="EXCEL">
            <a:extLst>
              <a:ext uri="{FF2B5EF4-FFF2-40B4-BE49-F238E27FC236}">
                <a16:creationId xmlns:a16="http://schemas.microsoft.com/office/drawing/2014/main" id="{D440DE6F-A34F-ABD4-6FD3-3425A6BCC83A}"/>
              </a:ext>
            </a:extLst>
          </p:cNvPr>
          <p:cNvGrpSpPr/>
          <p:nvPr/>
        </p:nvGrpSpPr>
        <p:grpSpPr>
          <a:xfrm>
            <a:off x="26541013" y="1885505"/>
            <a:ext cx="2057103" cy="1982042"/>
            <a:chOff x="9706418" y="2036246"/>
            <a:chExt cx="2057103" cy="1982042"/>
          </a:xfrm>
        </p:grpSpPr>
        <p:sp>
          <p:nvSpPr>
            <p:cNvPr id="147" name="Rectangulo Excel">
              <a:hlinkClick r:id="rId15" action="ppaction://hlinksldjump"/>
              <a:extLst>
                <a:ext uri="{FF2B5EF4-FFF2-40B4-BE49-F238E27FC236}">
                  <a16:creationId xmlns:a16="http://schemas.microsoft.com/office/drawing/2014/main" id="{B456F9CD-F3E8-9BE5-154C-7617FE0183F8}"/>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48" name="TextBox Excel">
              <a:hlinkClick r:id="rId15" action="ppaction://hlinksldjump"/>
              <a:extLst>
                <a:ext uri="{FF2B5EF4-FFF2-40B4-BE49-F238E27FC236}">
                  <a16:creationId xmlns:a16="http://schemas.microsoft.com/office/drawing/2014/main" id="{B070257A-2DF8-7F7C-663A-C52187B5001A}"/>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49" name="Product image Excel">
              <a:hlinkClick r:id="rId15" action="ppaction://hlinksldjump"/>
              <a:extLst>
                <a:ext uri="{FF2B5EF4-FFF2-40B4-BE49-F238E27FC236}">
                  <a16:creationId xmlns:a16="http://schemas.microsoft.com/office/drawing/2014/main" id="{E4CF22C5-989C-2B57-89FA-D471F9990DA3}"/>
                </a:ext>
              </a:extLst>
            </p:cNvPr>
            <p:cNvPicPr>
              <a:picLocks noChangeAspect="1"/>
            </p:cNvPicPr>
            <p:nvPr/>
          </p:nvPicPr>
          <p:blipFill>
            <a:blip r:embed="rId16"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50" name="COMPAS OTC">
            <a:extLst>
              <a:ext uri="{FF2B5EF4-FFF2-40B4-BE49-F238E27FC236}">
                <a16:creationId xmlns:a16="http://schemas.microsoft.com/office/drawing/2014/main" id="{65B8959F-865A-CEE7-2AC9-60122E5B871E}"/>
              </a:ext>
            </a:extLst>
          </p:cNvPr>
          <p:cNvGrpSpPr/>
          <p:nvPr/>
        </p:nvGrpSpPr>
        <p:grpSpPr>
          <a:xfrm>
            <a:off x="22389051" y="1885505"/>
            <a:ext cx="2042338" cy="1982042"/>
            <a:chOff x="5078285" y="2036246"/>
            <a:chExt cx="2042338" cy="1982042"/>
          </a:xfrm>
        </p:grpSpPr>
        <p:sp>
          <p:nvSpPr>
            <p:cNvPr id="151" name="Rectangulo Compas OTC">
              <a:hlinkClick r:id="rId17" action="ppaction://hlinksldjump"/>
              <a:extLst>
                <a:ext uri="{FF2B5EF4-FFF2-40B4-BE49-F238E27FC236}">
                  <a16:creationId xmlns:a16="http://schemas.microsoft.com/office/drawing/2014/main" id="{B03D47B4-31AE-36E3-9316-1206EBF065FA}"/>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2" name="TextBox Compass OTC">
              <a:hlinkClick r:id="rId17" action="ppaction://hlinksldjump"/>
              <a:extLst>
                <a:ext uri="{FF2B5EF4-FFF2-40B4-BE49-F238E27FC236}">
                  <a16:creationId xmlns:a16="http://schemas.microsoft.com/office/drawing/2014/main" id="{45F45FF4-C67E-E3FA-1F53-DA9451FE82CD}"/>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53" name="Product image Compass OTC">
              <a:hlinkClick r:id="rId17" action="ppaction://hlinksldjump"/>
              <a:extLst>
                <a:ext uri="{FF2B5EF4-FFF2-40B4-BE49-F238E27FC236}">
                  <a16:creationId xmlns:a16="http://schemas.microsoft.com/office/drawing/2014/main" id="{ED87B865-4ED8-B30B-47BF-C71E0A439247}"/>
                </a:ext>
              </a:extLst>
            </p:cNvPr>
            <p:cNvPicPr>
              <a:picLocks noChangeAspect="1"/>
            </p:cNvPicPr>
            <p:nvPr/>
          </p:nvPicPr>
          <p:blipFill rotWithShape="1">
            <a:blip r:embed="rId18"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54" name="COMPASS FMT">
            <a:extLst>
              <a:ext uri="{FF2B5EF4-FFF2-40B4-BE49-F238E27FC236}">
                <a16:creationId xmlns:a16="http://schemas.microsoft.com/office/drawing/2014/main" id="{8584CDAA-EB20-AF2A-9555-A0FE5DCB4AD4}"/>
              </a:ext>
            </a:extLst>
          </p:cNvPr>
          <p:cNvGrpSpPr/>
          <p:nvPr/>
        </p:nvGrpSpPr>
        <p:grpSpPr>
          <a:xfrm>
            <a:off x="18200403" y="1885505"/>
            <a:ext cx="2042338" cy="1982042"/>
            <a:chOff x="2774521" y="2046333"/>
            <a:chExt cx="2042338" cy="1982042"/>
          </a:xfrm>
        </p:grpSpPr>
        <p:grpSp>
          <p:nvGrpSpPr>
            <p:cNvPr id="155" name="Group 154">
              <a:extLst>
                <a:ext uri="{FF2B5EF4-FFF2-40B4-BE49-F238E27FC236}">
                  <a16:creationId xmlns:a16="http://schemas.microsoft.com/office/drawing/2014/main" id="{6201584E-0E70-1132-9158-473E278B4D2E}"/>
                </a:ext>
              </a:extLst>
            </p:cNvPr>
            <p:cNvGrpSpPr/>
            <p:nvPr/>
          </p:nvGrpSpPr>
          <p:grpSpPr>
            <a:xfrm>
              <a:off x="2774521" y="2046333"/>
              <a:ext cx="2042338" cy="1982042"/>
              <a:chOff x="2774521" y="2046333"/>
              <a:chExt cx="2042338" cy="1982042"/>
            </a:xfrm>
          </p:grpSpPr>
          <p:sp>
            <p:nvSpPr>
              <p:cNvPr id="157" name="Rectangulo Horizon">
                <a:hlinkClick r:id="rId19" action="ppaction://hlinksldjump"/>
                <a:extLst>
                  <a:ext uri="{FF2B5EF4-FFF2-40B4-BE49-F238E27FC236}">
                    <a16:creationId xmlns:a16="http://schemas.microsoft.com/office/drawing/2014/main" id="{D467A15D-C341-2675-B6B0-178BE3E422A4}"/>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8" name="TextBox Compass FMT">
                <a:hlinkClick r:id="rId19" action="ppaction://hlinksldjump"/>
                <a:extLst>
                  <a:ext uri="{FF2B5EF4-FFF2-40B4-BE49-F238E27FC236}">
                    <a16:creationId xmlns:a16="http://schemas.microsoft.com/office/drawing/2014/main" id="{7CCC431A-E45E-5FFB-2478-39C06F0F8785}"/>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56" name="Picture 155">
              <a:hlinkClick r:id="rId19" action="ppaction://hlinksldjump"/>
              <a:extLst>
                <a:ext uri="{FF2B5EF4-FFF2-40B4-BE49-F238E27FC236}">
                  <a16:creationId xmlns:a16="http://schemas.microsoft.com/office/drawing/2014/main" id="{D15F4D59-0900-5440-6DF1-9BF361D71597}"/>
                </a:ext>
              </a:extLst>
            </p:cNvPr>
            <p:cNvPicPr>
              <a:picLocks noChangeAspect="1"/>
            </p:cNvPicPr>
            <p:nvPr/>
          </p:nvPicPr>
          <p:blipFill rotWithShape="1">
            <a:blip r:embed="rId20"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59" name="HORIZON">
            <a:extLst>
              <a:ext uri="{FF2B5EF4-FFF2-40B4-BE49-F238E27FC236}">
                <a16:creationId xmlns:a16="http://schemas.microsoft.com/office/drawing/2014/main" id="{99FC8326-8AC7-01C0-84C8-8E040937B418}"/>
              </a:ext>
            </a:extLst>
          </p:cNvPr>
          <p:cNvGrpSpPr/>
          <p:nvPr/>
        </p:nvGrpSpPr>
        <p:grpSpPr>
          <a:xfrm>
            <a:off x="14110573" y="1885505"/>
            <a:ext cx="2062983" cy="1982042"/>
            <a:chOff x="443243" y="2046333"/>
            <a:chExt cx="2062983" cy="1982042"/>
          </a:xfrm>
        </p:grpSpPr>
        <p:sp>
          <p:nvSpPr>
            <p:cNvPr id="160" name="Rectangulo Horizon">
              <a:hlinkClick r:id="rId21" action="ppaction://hlinksldjump"/>
              <a:extLst>
                <a:ext uri="{FF2B5EF4-FFF2-40B4-BE49-F238E27FC236}">
                  <a16:creationId xmlns:a16="http://schemas.microsoft.com/office/drawing/2014/main" id="{201A6E18-C7AC-12C7-AEF6-97AB13646BEC}"/>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1" name="TextBox Horizon">
              <a:hlinkClick r:id="rId21" action="ppaction://hlinksldjump"/>
              <a:extLst>
                <a:ext uri="{FF2B5EF4-FFF2-40B4-BE49-F238E27FC236}">
                  <a16:creationId xmlns:a16="http://schemas.microsoft.com/office/drawing/2014/main" id="{F1BE587F-3F5C-AE9D-3250-1870E4F491EB}"/>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62" name="Product image Horizon">
              <a:hlinkClick r:id="rId21" action="ppaction://hlinksldjump"/>
              <a:extLst>
                <a:ext uri="{FF2B5EF4-FFF2-40B4-BE49-F238E27FC236}">
                  <a16:creationId xmlns:a16="http://schemas.microsoft.com/office/drawing/2014/main" id="{DAD45EB1-CA73-B4F2-9413-0C730ABC96D0}"/>
                </a:ext>
              </a:extLst>
            </p:cNvPr>
            <p:cNvPicPr>
              <a:picLocks noChangeAspect="1"/>
            </p:cNvPicPr>
            <p:nvPr/>
          </p:nvPicPr>
          <p:blipFill rotWithShape="1">
            <a:blip r:embed="rId22"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64" name="Subtitle Features">
            <a:extLst>
              <a:ext uri="{FF2B5EF4-FFF2-40B4-BE49-F238E27FC236}">
                <a16:creationId xmlns:a16="http://schemas.microsoft.com/office/drawing/2014/main" id="{691CA5D1-6FD6-3A55-34E1-95EA8972AC06}"/>
              </a:ext>
            </a:extLst>
          </p:cNvPr>
          <p:cNvSpPr txBox="1"/>
          <p:nvPr/>
        </p:nvSpPr>
        <p:spPr>
          <a:xfrm>
            <a:off x="14110573" y="908879"/>
            <a:ext cx="1843110"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Características</a:t>
            </a:r>
          </a:p>
        </p:txBody>
      </p:sp>
      <p:sp>
        <p:nvSpPr>
          <p:cNvPr id="165" name="Feature 1">
            <a:hlinkClick r:id="rId23" action="ppaction://hlinksldjump"/>
            <a:extLst>
              <a:ext uri="{FF2B5EF4-FFF2-40B4-BE49-F238E27FC236}">
                <a16:creationId xmlns:a16="http://schemas.microsoft.com/office/drawing/2014/main" id="{FE03C82A-E451-0F4A-99B2-DE268267AC42}"/>
              </a:ext>
            </a:extLst>
          </p:cNvPr>
          <p:cNvSpPr txBox="1"/>
          <p:nvPr/>
        </p:nvSpPr>
        <p:spPr>
          <a:xfrm>
            <a:off x="14311563" y="2500682"/>
            <a:ext cx="3559008"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Vida de la Batería</a:t>
            </a:r>
            <a:endParaRPr lang="en-MX">
              <a:solidFill>
                <a:schemeClr val="bg1"/>
              </a:solidFill>
              <a:latin typeface="FRUTIGER LT 45 LIGHT" panose="02000503000000000000" pitchFamily="2" charset="0"/>
            </a:endParaRPr>
          </a:p>
        </p:txBody>
      </p:sp>
      <p:sp>
        <p:nvSpPr>
          <p:cNvPr id="166" name="Feature 2">
            <a:hlinkClick r:id="rId24" action="ppaction://hlinksldjump"/>
            <a:extLst>
              <a:ext uri="{FF2B5EF4-FFF2-40B4-BE49-F238E27FC236}">
                <a16:creationId xmlns:a16="http://schemas.microsoft.com/office/drawing/2014/main" id="{5CD9CC5A-9687-D3CB-71CB-BB2EB33A2494}"/>
              </a:ext>
            </a:extLst>
          </p:cNvPr>
          <p:cNvSpPr txBox="1"/>
          <p:nvPr/>
        </p:nvSpPr>
        <p:spPr>
          <a:xfrm>
            <a:off x="14311563" y="2918215"/>
            <a:ext cx="3559008" cy="369332"/>
          </a:xfrm>
          <a:prstGeom prst="rect">
            <a:avLst/>
          </a:prstGeom>
          <a:solidFill>
            <a:srgbClr val="F47F26"/>
          </a:solidFill>
          <a:ln>
            <a:noFill/>
          </a:ln>
        </p:spPr>
        <p:txBody>
          <a:bodyPr wrap="square" rtlCol="0">
            <a:spAutoFit/>
          </a:bodyPr>
          <a:lstStyle/>
          <a:p>
            <a:r>
              <a:rPr lang="en-US" dirty="0">
                <a:solidFill>
                  <a:schemeClr val="bg1"/>
                </a:solidFill>
                <a:latin typeface="FRUTIGER LT 45 LIGHT" panose="02000503000000000000" pitchFamily="2" charset="0"/>
              </a:rPr>
              <a:t>Carga de Detector </a:t>
            </a:r>
            <a:r>
              <a:rPr lang="en-US" dirty="0" err="1">
                <a:solidFill>
                  <a:schemeClr val="bg1"/>
                </a:solidFill>
                <a:latin typeface="FRUTIGER LT 45 LIGHT" panose="02000503000000000000" pitchFamily="2" charset="0"/>
              </a:rPr>
              <a:t>en</a:t>
            </a:r>
            <a:r>
              <a:rPr lang="en-US" dirty="0">
                <a:solidFill>
                  <a:schemeClr val="bg1"/>
                </a:solidFill>
                <a:latin typeface="FRUTIGER LT 45 LIGHT" panose="02000503000000000000" pitchFamily="2" charset="0"/>
              </a:rPr>
              <a:t> </a:t>
            </a:r>
            <a:r>
              <a:rPr lang="en-US" dirty="0" err="1">
                <a:solidFill>
                  <a:schemeClr val="bg1"/>
                </a:solidFill>
                <a:latin typeface="FRUTIGER LT 45 LIGHT" panose="02000503000000000000" pitchFamily="2" charset="0"/>
              </a:rPr>
              <a:t>Bandeja</a:t>
            </a:r>
            <a:endParaRPr lang="en-MX" dirty="0">
              <a:solidFill>
                <a:schemeClr val="bg1"/>
              </a:solidFill>
              <a:latin typeface="FRUTIGER LT 45 LIGHT" panose="02000503000000000000" pitchFamily="2" charset="0"/>
            </a:endParaRPr>
          </a:p>
        </p:txBody>
      </p:sp>
      <p:sp>
        <p:nvSpPr>
          <p:cNvPr id="167" name="Feature 3">
            <a:hlinkClick r:id="rId25" action="ppaction://hlinksldjump"/>
            <a:extLst>
              <a:ext uri="{FF2B5EF4-FFF2-40B4-BE49-F238E27FC236}">
                <a16:creationId xmlns:a16="http://schemas.microsoft.com/office/drawing/2014/main" id="{B82B9C93-91AF-372C-F4C1-ECDB524338CA}"/>
              </a:ext>
            </a:extLst>
          </p:cNvPr>
          <p:cNvSpPr txBox="1"/>
          <p:nvPr/>
        </p:nvSpPr>
        <p:spPr>
          <a:xfrm>
            <a:off x="14311563" y="3335749"/>
            <a:ext cx="3559008" cy="353943"/>
          </a:xfrm>
          <a:prstGeom prst="rect">
            <a:avLst/>
          </a:prstGeom>
          <a:solidFill>
            <a:srgbClr val="F47F26"/>
          </a:solidFill>
          <a:ln>
            <a:noFill/>
          </a:ln>
        </p:spPr>
        <p:txBody>
          <a:bodyPr wrap="square" rtlCol="0">
            <a:spAutoFit/>
          </a:bodyPr>
          <a:lstStyle/>
          <a:p>
            <a:r>
              <a:rPr lang="es-ES" sz="1700" dirty="0">
                <a:solidFill>
                  <a:schemeClr val="bg1"/>
                </a:solidFill>
                <a:latin typeface="FRUTIGER LT 45 LIGHT" panose="02000503000000000000" pitchFamily="2" charset="0"/>
              </a:rPr>
              <a:t>Manejo desde el Cabezal del Tubo</a:t>
            </a:r>
            <a:endParaRPr lang="en-MX" sz="1700" dirty="0">
              <a:solidFill>
                <a:schemeClr val="bg1"/>
              </a:solidFill>
              <a:latin typeface="FRUTIGER LT 45 LIGHT" panose="02000503000000000000" pitchFamily="2" charset="0"/>
            </a:endParaRPr>
          </a:p>
        </p:txBody>
      </p:sp>
      <p:sp>
        <p:nvSpPr>
          <p:cNvPr id="168" name="Software text">
            <a:extLst>
              <a:ext uri="{FF2B5EF4-FFF2-40B4-BE49-F238E27FC236}">
                <a16:creationId xmlns:a16="http://schemas.microsoft.com/office/drawing/2014/main" id="{1E691771-808E-077B-6599-C1F75C9787F8}"/>
              </a:ext>
            </a:extLst>
          </p:cNvPr>
          <p:cNvSpPr txBox="1"/>
          <p:nvPr/>
        </p:nvSpPr>
        <p:spPr>
          <a:xfrm>
            <a:off x="14541138" y="3754284"/>
            <a:ext cx="1586901" cy="276999"/>
          </a:xfrm>
          <a:prstGeom prst="rect">
            <a:avLst/>
          </a:prstGeom>
          <a:noFill/>
        </p:spPr>
        <p:txBody>
          <a:bodyPr wrap="square" rtlCol="0">
            <a:spAutoFit/>
          </a:bodyPr>
          <a:lstStyle/>
          <a:p>
            <a:r>
              <a:rPr lang="en-MX" sz="1200">
                <a:latin typeface="FRUTIGER LT 45 LIGHT" panose="02000503000000000000" pitchFamily="2" charset="0"/>
              </a:rPr>
              <a:t>Software</a:t>
            </a:r>
          </a:p>
        </p:txBody>
      </p:sp>
      <p:sp>
        <p:nvSpPr>
          <p:cNvPr id="169" name="Feature 4">
            <a:hlinkClick r:id="rId26" action="ppaction://hlinksldjump"/>
            <a:extLst>
              <a:ext uri="{FF2B5EF4-FFF2-40B4-BE49-F238E27FC236}">
                <a16:creationId xmlns:a16="http://schemas.microsoft.com/office/drawing/2014/main" id="{59C996B9-D283-7094-89A3-E2EAFB531D75}"/>
              </a:ext>
            </a:extLst>
          </p:cNvPr>
          <p:cNvSpPr txBox="1"/>
          <p:nvPr/>
        </p:nvSpPr>
        <p:spPr>
          <a:xfrm>
            <a:off x="14316541" y="4026969"/>
            <a:ext cx="3516244" cy="369332"/>
          </a:xfrm>
          <a:prstGeom prst="rect">
            <a:avLst/>
          </a:prstGeom>
          <a:solidFill>
            <a:srgbClr val="F8A633"/>
          </a:solidFill>
          <a:ln>
            <a:noFill/>
          </a:ln>
        </p:spPr>
        <p:txBody>
          <a:bodyPr wrap="square" rtlCol="0">
            <a:spAutoFit/>
          </a:bodyPr>
          <a:lstStyle/>
          <a:p>
            <a:r>
              <a:rPr lang="es-ES">
                <a:solidFill>
                  <a:schemeClr val="bg1"/>
                </a:solidFill>
                <a:latin typeface="FRUTIGER LT 45 LIGHT" panose="02000503000000000000" pitchFamily="2" charset="0"/>
              </a:rPr>
              <a:t>EVP Plus</a:t>
            </a:r>
            <a:endParaRPr lang="en-MX">
              <a:solidFill>
                <a:schemeClr val="bg1"/>
              </a:solidFill>
              <a:latin typeface="FRUTIGER LT 45 LIGHT" panose="02000503000000000000" pitchFamily="2" charset="0"/>
            </a:endParaRPr>
          </a:p>
        </p:txBody>
      </p:sp>
      <p:sp>
        <p:nvSpPr>
          <p:cNvPr id="170" name="Feature 5">
            <a:hlinkClick r:id="rId27" action="ppaction://hlinksldjump"/>
            <a:extLst>
              <a:ext uri="{FF2B5EF4-FFF2-40B4-BE49-F238E27FC236}">
                <a16:creationId xmlns:a16="http://schemas.microsoft.com/office/drawing/2014/main" id="{88B73A6C-C25B-92BD-E81F-48F6E5108CF6}"/>
              </a:ext>
            </a:extLst>
          </p:cNvPr>
          <p:cNvSpPr txBox="1"/>
          <p:nvPr/>
        </p:nvSpPr>
        <p:spPr>
          <a:xfrm>
            <a:off x="14316541" y="4449340"/>
            <a:ext cx="3516244"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Bone</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Suppression</a:t>
            </a:r>
            <a:endParaRPr lang="en-MX">
              <a:solidFill>
                <a:schemeClr val="bg1"/>
              </a:solidFill>
              <a:latin typeface="FRUTIGER LT 45 LIGHT" panose="02000503000000000000" pitchFamily="2" charset="0"/>
            </a:endParaRPr>
          </a:p>
        </p:txBody>
      </p:sp>
      <p:sp>
        <p:nvSpPr>
          <p:cNvPr id="171" name="Feature 6">
            <a:hlinkClick r:id="rId28" action="ppaction://hlinksldjump"/>
            <a:extLst>
              <a:ext uri="{FF2B5EF4-FFF2-40B4-BE49-F238E27FC236}">
                <a16:creationId xmlns:a16="http://schemas.microsoft.com/office/drawing/2014/main" id="{969FC73B-9383-8207-4D4E-5DC4FCB35C9C}"/>
              </a:ext>
            </a:extLst>
          </p:cNvPr>
          <p:cNvSpPr txBox="1"/>
          <p:nvPr/>
        </p:nvSpPr>
        <p:spPr>
          <a:xfrm>
            <a:off x="14316541" y="4871711"/>
            <a:ext cx="3516244"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Tube</a:t>
            </a:r>
            <a:r>
              <a:rPr lang="es-ES">
                <a:solidFill>
                  <a:schemeClr val="bg1"/>
                </a:solidFill>
                <a:latin typeface="FRUTIGER LT 45 LIGHT" panose="02000503000000000000" pitchFamily="2" charset="0"/>
              </a:rPr>
              <a:t> and Line </a:t>
            </a:r>
            <a:r>
              <a:rPr lang="es-ES" err="1">
                <a:solidFill>
                  <a:schemeClr val="bg1"/>
                </a:solidFill>
                <a:latin typeface="FRUTIGER LT 45 LIGHT" panose="02000503000000000000" pitchFamily="2" charset="0"/>
              </a:rPr>
              <a:t>Enhancement</a:t>
            </a:r>
            <a:endParaRPr lang="en-MX">
              <a:solidFill>
                <a:schemeClr val="bg1"/>
              </a:solidFill>
              <a:latin typeface="FRUTIGER LT 45 LIGHT" panose="02000503000000000000" pitchFamily="2" charset="0"/>
            </a:endParaRPr>
          </a:p>
        </p:txBody>
      </p:sp>
      <p:sp>
        <p:nvSpPr>
          <p:cNvPr id="172" name="Feature 7">
            <a:hlinkClick r:id="rId29" action="ppaction://hlinksldjump"/>
            <a:extLst>
              <a:ext uri="{FF2B5EF4-FFF2-40B4-BE49-F238E27FC236}">
                <a16:creationId xmlns:a16="http://schemas.microsoft.com/office/drawing/2014/main" id="{5238F607-E2B9-B7E7-C948-1A5EE32370A8}"/>
              </a:ext>
            </a:extLst>
          </p:cNvPr>
          <p:cNvSpPr txBox="1"/>
          <p:nvPr/>
        </p:nvSpPr>
        <p:spPr>
          <a:xfrm>
            <a:off x="14316541" y="5294082"/>
            <a:ext cx="3516244"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Pneumothorax</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Visualization</a:t>
            </a:r>
            <a:endParaRPr lang="en-MX">
              <a:solidFill>
                <a:schemeClr val="bg1"/>
              </a:solidFill>
              <a:latin typeface="FRUTIGER LT 45 LIGHT" panose="02000503000000000000" pitchFamily="2" charset="0"/>
            </a:endParaRPr>
          </a:p>
        </p:txBody>
      </p:sp>
      <p:sp>
        <p:nvSpPr>
          <p:cNvPr id="173" name="Feature 8">
            <a:hlinkClick r:id="rId30" action="ppaction://hlinksldjump"/>
            <a:extLst>
              <a:ext uri="{FF2B5EF4-FFF2-40B4-BE49-F238E27FC236}">
                <a16:creationId xmlns:a16="http://schemas.microsoft.com/office/drawing/2014/main" id="{77B4F676-3989-1F33-AF84-510B4B2AC58E}"/>
              </a:ext>
            </a:extLst>
          </p:cNvPr>
          <p:cNvSpPr txBox="1"/>
          <p:nvPr/>
        </p:nvSpPr>
        <p:spPr>
          <a:xfrm>
            <a:off x="14316541" y="5716452"/>
            <a:ext cx="3516244"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SmartGrid</a:t>
            </a:r>
            <a:endParaRPr lang="en-MX">
              <a:solidFill>
                <a:schemeClr val="bg1"/>
              </a:solidFill>
              <a:latin typeface="FRUTIGER LT 45 LIGHT" panose="02000503000000000000" pitchFamily="2" charset="0"/>
            </a:endParaRPr>
          </a:p>
        </p:txBody>
      </p:sp>
      <p:sp>
        <p:nvSpPr>
          <p:cNvPr id="174" name="Subtitle Benefits">
            <a:extLst>
              <a:ext uri="{FF2B5EF4-FFF2-40B4-BE49-F238E27FC236}">
                <a16:creationId xmlns:a16="http://schemas.microsoft.com/office/drawing/2014/main" id="{E6F30843-703C-E3FF-0C16-0BEB22693B39}"/>
              </a:ext>
            </a:extLst>
          </p:cNvPr>
          <p:cNvSpPr txBox="1"/>
          <p:nvPr/>
        </p:nvSpPr>
        <p:spPr>
          <a:xfrm>
            <a:off x="-3959547" y="2320372"/>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sp>
        <p:nvSpPr>
          <p:cNvPr id="175" name="Subtitle Photo Gallery">
            <a:extLst>
              <a:ext uri="{FF2B5EF4-FFF2-40B4-BE49-F238E27FC236}">
                <a16:creationId xmlns:a16="http://schemas.microsoft.com/office/drawing/2014/main" id="{C2F97DD9-978E-E9C8-2537-2784C6A82130}"/>
              </a:ext>
            </a:extLst>
          </p:cNvPr>
          <p:cNvSpPr txBox="1"/>
          <p:nvPr/>
        </p:nvSpPr>
        <p:spPr>
          <a:xfrm>
            <a:off x="14110573" y="613327"/>
            <a:ext cx="3786875"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176" name="Subtitle Detector Compatibility">
            <a:extLst>
              <a:ext uri="{FF2B5EF4-FFF2-40B4-BE49-F238E27FC236}">
                <a16:creationId xmlns:a16="http://schemas.microsoft.com/office/drawing/2014/main" id="{CF2317DA-7BFD-6BA4-DBFD-4E7A93F6DD97}"/>
              </a:ext>
            </a:extLst>
          </p:cNvPr>
          <p:cNvSpPr txBox="1"/>
          <p:nvPr/>
        </p:nvSpPr>
        <p:spPr>
          <a:xfrm>
            <a:off x="14110573" y="313264"/>
            <a:ext cx="4772896"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Compatibilidad de Detectores</a:t>
            </a:r>
          </a:p>
        </p:txBody>
      </p:sp>
      <p:sp>
        <p:nvSpPr>
          <p:cNvPr id="74" name="Menu Background">
            <a:extLst>
              <a:ext uri="{FF2B5EF4-FFF2-40B4-BE49-F238E27FC236}">
                <a16:creationId xmlns:a16="http://schemas.microsoft.com/office/drawing/2014/main" id="{5D025ABD-5262-D49F-73D0-AFBD3A6359A1}"/>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95" name="Menu Portafolio">
            <a:hlinkClick r:id="rId31" action="ppaction://hlinksldjump"/>
            <a:extLst>
              <a:ext uri="{FF2B5EF4-FFF2-40B4-BE49-F238E27FC236}">
                <a16:creationId xmlns:a16="http://schemas.microsoft.com/office/drawing/2014/main" id="{1B3A2AC1-C7CA-0BFE-39DE-C83E66768828}"/>
              </a:ext>
            </a:extLst>
          </p:cNvPr>
          <p:cNvSpPr txBox="1"/>
          <p:nvPr/>
        </p:nvSpPr>
        <p:spPr>
          <a:xfrm>
            <a:off x="8814465"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96" name="Menu End Presentation">
            <a:hlinkClick r:id="" action="ppaction://hlinkshowjump?jump=lastslide"/>
            <a:extLst>
              <a:ext uri="{FF2B5EF4-FFF2-40B4-BE49-F238E27FC236}">
                <a16:creationId xmlns:a16="http://schemas.microsoft.com/office/drawing/2014/main" id="{0AB1E132-E3E9-B93A-0900-B4314FD455C5}"/>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97" name="Menu Detector">
            <a:hlinkClick r:id="rId32" action="ppaction://hlinksldjump"/>
            <a:extLst>
              <a:ext uri="{FF2B5EF4-FFF2-40B4-BE49-F238E27FC236}">
                <a16:creationId xmlns:a16="http://schemas.microsoft.com/office/drawing/2014/main" id="{ABC89245-7FFC-1988-E176-1EEF0408CE9D}"/>
              </a:ext>
            </a:extLst>
          </p:cNvPr>
          <p:cNvSpPr txBox="1"/>
          <p:nvPr/>
        </p:nvSpPr>
        <p:spPr>
          <a:xfrm>
            <a:off x="7407634"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98" name="Menu Photo Gallery">
            <a:hlinkClick r:id="rId33" action="ppaction://hlinksldjump"/>
            <a:extLst>
              <a:ext uri="{FF2B5EF4-FFF2-40B4-BE49-F238E27FC236}">
                <a16:creationId xmlns:a16="http://schemas.microsoft.com/office/drawing/2014/main" id="{522D3524-EB26-6B56-E79C-6E7B8D9DCBCB}"/>
              </a:ext>
            </a:extLst>
          </p:cNvPr>
          <p:cNvSpPr txBox="1"/>
          <p:nvPr/>
        </p:nvSpPr>
        <p:spPr>
          <a:xfrm>
            <a:off x="6000803"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17" name="Menu Benefits">
            <a:hlinkClick r:id="rId34" action="ppaction://hlinksldjump"/>
            <a:extLst>
              <a:ext uri="{FF2B5EF4-FFF2-40B4-BE49-F238E27FC236}">
                <a16:creationId xmlns:a16="http://schemas.microsoft.com/office/drawing/2014/main" id="{AC7480D6-8584-1AB6-E379-8ABC15667760}"/>
              </a:ext>
            </a:extLst>
          </p:cNvPr>
          <p:cNvSpPr txBox="1"/>
          <p:nvPr/>
        </p:nvSpPr>
        <p:spPr>
          <a:xfrm>
            <a:off x="459397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18" name="Menu Features">
            <a:hlinkClick r:id="rId35" action="ppaction://hlinksldjump"/>
            <a:extLst>
              <a:ext uri="{FF2B5EF4-FFF2-40B4-BE49-F238E27FC236}">
                <a16:creationId xmlns:a16="http://schemas.microsoft.com/office/drawing/2014/main" id="{19AA1720-7C76-7D59-03DD-04B2DEBF4080}"/>
              </a:ext>
            </a:extLst>
          </p:cNvPr>
          <p:cNvSpPr txBox="1"/>
          <p:nvPr/>
        </p:nvSpPr>
        <p:spPr>
          <a:xfrm>
            <a:off x="318714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Características</a:t>
            </a:r>
          </a:p>
        </p:txBody>
      </p:sp>
      <p:sp>
        <p:nvSpPr>
          <p:cNvPr id="119" name="Menu Specifications">
            <a:hlinkClick r:id="rId36" action="ppaction://hlinksldjump"/>
            <a:extLst>
              <a:ext uri="{FF2B5EF4-FFF2-40B4-BE49-F238E27FC236}">
                <a16:creationId xmlns:a16="http://schemas.microsoft.com/office/drawing/2014/main" id="{AD5C044E-B8DF-E005-CF0C-0DA8A49AE5B6}"/>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Especificaciones técnicas</a:t>
            </a:r>
          </a:p>
        </p:txBody>
      </p:sp>
      <p:pic>
        <p:nvPicPr>
          <p:cNvPr id="120" name="Carestream Logo Menu">
            <a:hlinkClick r:id="" action="ppaction://hlinkshowjump?jump=firstslide"/>
            <a:extLst>
              <a:ext uri="{FF2B5EF4-FFF2-40B4-BE49-F238E27FC236}">
                <a16:creationId xmlns:a16="http://schemas.microsoft.com/office/drawing/2014/main" id="{FED901A9-CE09-2874-66EA-8756C56377B1}"/>
              </a:ext>
            </a:extLst>
          </p:cNvPr>
          <p:cNvPicPr>
            <a:picLocks noChangeAspect="1"/>
          </p:cNvPicPr>
          <p:nvPr/>
        </p:nvPicPr>
        <p:blipFill>
          <a:blip r:embed="rId37"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177" name="DETECTORS">
            <a:extLst>
              <a:ext uri="{FF2B5EF4-FFF2-40B4-BE49-F238E27FC236}">
                <a16:creationId xmlns:a16="http://schemas.microsoft.com/office/drawing/2014/main" id="{DA5C1943-83AF-077E-8AB8-538CE0D50858}"/>
              </a:ext>
            </a:extLst>
          </p:cNvPr>
          <p:cNvGrpSpPr/>
          <p:nvPr/>
        </p:nvGrpSpPr>
        <p:grpSpPr>
          <a:xfrm>
            <a:off x="-7890919" y="4139232"/>
            <a:ext cx="2042338" cy="2120888"/>
            <a:chOff x="5247304" y="4372963"/>
            <a:chExt cx="2042338" cy="2120888"/>
          </a:xfrm>
        </p:grpSpPr>
        <p:sp>
          <p:nvSpPr>
            <p:cNvPr id="178" name="Rectangulo Detectors">
              <a:hlinkClick r:id="rId38" action="ppaction://hlinksldjump"/>
              <a:extLst>
                <a:ext uri="{FF2B5EF4-FFF2-40B4-BE49-F238E27FC236}">
                  <a16:creationId xmlns:a16="http://schemas.microsoft.com/office/drawing/2014/main" id="{09527519-4444-A47F-7620-102A6EEEACEE}"/>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9" name="TextBox Detectors">
              <a:hlinkClick r:id="rId38" action="ppaction://hlinksldjump"/>
              <a:extLst>
                <a:ext uri="{FF2B5EF4-FFF2-40B4-BE49-F238E27FC236}">
                  <a16:creationId xmlns:a16="http://schemas.microsoft.com/office/drawing/2014/main" id="{C6BEC527-1AAE-A1AA-15C1-B5455A01AC38}"/>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180" name="Product image Detectors">
              <a:hlinkClick r:id="rId38" action="ppaction://hlinksldjump"/>
              <a:extLst>
                <a:ext uri="{FF2B5EF4-FFF2-40B4-BE49-F238E27FC236}">
                  <a16:creationId xmlns:a16="http://schemas.microsoft.com/office/drawing/2014/main" id="{F2F37A7D-1EDA-5A35-0E5D-B4B00F7EEEF6}"/>
                </a:ext>
              </a:extLst>
            </p:cNvPr>
            <p:cNvPicPr>
              <a:picLocks noChangeAspect="1"/>
            </p:cNvPicPr>
            <p:nvPr/>
          </p:nvPicPr>
          <p:blipFill>
            <a:blip r:embed="rId39"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357561487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345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A745DA0-9C20-905A-6C81-72610162BCE0}"/>
              </a:ext>
            </a:extLst>
          </p:cNvPr>
          <p:cNvPicPr>
            <a:picLocks noChangeAspect="1"/>
          </p:cNvPicPr>
          <p:nvPr/>
        </p:nvPicPr>
        <p:blipFill>
          <a:blip r:embed="rId3"/>
          <a:stretch>
            <a:fillRect/>
          </a:stretch>
        </p:blipFill>
        <p:spPr>
          <a:xfrm>
            <a:off x="1875411" y="1710587"/>
            <a:ext cx="4503810" cy="4724809"/>
          </a:xfrm>
          <a:prstGeom prst="rect">
            <a:avLst/>
          </a:prstGeom>
        </p:spPr>
      </p:pic>
      <p:sp>
        <p:nvSpPr>
          <p:cNvPr id="4" name="Feature 1">
            <a:hlinkClick r:id="rId4" action="ppaction://hlinksldjump"/>
            <a:extLst>
              <a:ext uri="{FF2B5EF4-FFF2-40B4-BE49-F238E27FC236}">
                <a16:creationId xmlns:a16="http://schemas.microsoft.com/office/drawing/2014/main" id="{B1541ED2-89FE-892A-6343-7162581BB88A}"/>
              </a:ext>
            </a:extLst>
          </p:cNvPr>
          <p:cNvSpPr txBox="1"/>
          <p:nvPr/>
        </p:nvSpPr>
        <p:spPr>
          <a:xfrm>
            <a:off x="8712091" y="2500682"/>
            <a:ext cx="3559008"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Vida de la Batería</a:t>
            </a:r>
            <a:endParaRPr lang="en-MX">
              <a:solidFill>
                <a:schemeClr val="bg1"/>
              </a:solidFill>
              <a:latin typeface="FRUTIGER LT 45 LIGHT" panose="02000503000000000000" pitchFamily="2" charset="0"/>
            </a:endParaRPr>
          </a:p>
        </p:txBody>
      </p:sp>
      <p:sp>
        <p:nvSpPr>
          <p:cNvPr id="36" name="Feature 2">
            <a:hlinkClick r:id="rId5" action="ppaction://hlinksldjump"/>
            <a:extLst>
              <a:ext uri="{FF2B5EF4-FFF2-40B4-BE49-F238E27FC236}">
                <a16:creationId xmlns:a16="http://schemas.microsoft.com/office/drawing/2014/main" id="{35A81AB6-6253-B554-01CF-693EB2CCAD59}"/>
              </a:ext>
            </a:extLst>
          </p:cNvPr>
          <p:cNvSpPr txBox="1"/>
          <p:nvPr/>
        </p:nvSpPr>
        <p:spPr>
          <a:xfrm>
            <a:off x="8712091" y="2918215"/>
            <a:ext cx="3559008" cy="369332"/>
          </a:xfrm>
          <a:prstGeom prst="rect">
            <a:avLst/>
          </a:prstGeom>
          <a:solidFill>
            <a:srgbClr val="F47F26"/>
          </a:solidFill>
          <a:ln>
            <a:noFill/>
          </a:ln>
        </p:spPr>
        <p:txBody>
          <a:bodyPr wrap="square" rtlCol="0">
            <a:spAutoFit/>
          </a:bodyPr>
          <a:lstStyle/>
          <a:p>
            <a:r>
              <a:rPr lang="en-US" dirty="0">
                <a:solidFill>
                  <a:schemeClr val="bg1"/>
                </a:solidFill>
                <a:latin typeface="FRUTIGER LT 45 LIGHT" panose="02000503000000000000" pitchFamily="2" charset="0"/>
              </a:rPr>
              <a:t>Carga de Detector </a:t>
            </a:r>
            <a:r>
              <a:rPr lang="en-US" dirty="0" err="1">
                <a:solidFill>
                  <a:schemeClr val="bg1"/>
                </a:solidFill>
                <a:latin typeface="FRUTIGER LT 45 LIGHT" panose="02000503000000000000" pitchFamily="2" charset="0"/>
              </a:rPr>
              <a:t>en</a:t>
            </a:r>
            <a:r>
              <a:rPr lang="en-US" dirty="0">
                <a:solidFill>
                  <a:schemeClr val="bg1"/>
                </a:solidFill>
                <a:latin typeface="FRUTIGER LT 45 LIGHT" panose="02000503000000000000" pitchFamily="2" charset="0"/>
              </a:rPr>
              <a:t> </a:t>
            </a:r>
            <a:r>
              <a:rPr lang="en-US" dirty="0" err="1">
                <a:solidFill>
                  <a:schemeClr val="bg1"/>
                </a:solidFill>
                <a:latin typeface="FRUTIGER LT 45 LIGHT" panose="02000503000000000000" pitchFamily="2" charset="0"/>
              </a:rPr>
              <a:t>Bandeja</a:t>
            </a:r>
            <a:endParaRPr lang="en-MX" dirty="0">
              <a:solidFill>
                <a:schemeClr val="bg1"/>
              </a:solidFill>
              <a:latin typeface="FRUTIGER LT 45 LIGHT" panose="02000503000000000000" pitchFamily="2" charset="0"/>
            </a:endParaRPr>
          </a:p>
        </p:txBody>
      </p:sp>
      <p:sp>
        <p:nvSpPr>
          <p:cNvPr id="38" name="Feature 3">
            <a:hlinkClick r:id="rId6" action="ppaction://hlinksldjump"/>
            <a:extLst>
              <a:ext uri="{FF2B5EF4-FFF2-40B4-BE49-F238E27FC236}">
                <a16:creationId xmlns:a16="http://schemas.microsoft.com/office/drawing/2014/main" id="{C41C23C8-31D9-E2BD-B6EB-3C45FF701563}"/>
              </a:ext>
            </a:extLst>
          </p:cNvPr>
          <p:cNvSpPr txBox="1"/>
          <p:nvPr/>
        </p:nvSpPr>
        <p:spPr>
          <a:xfrm>
            <a:off x="8712091" y="3335749"/>
            <a:ext cx="3559008" cy="353943"/>
          </a:xfrm>
          <a:prstGeom prst="rect">
            <a:avLst/>
          </a:prstGeom>
          <a:solidFill>
            <a:srgbClr val="F47F26"/>
          </a:solidFill>
          <a:ln>
            <a:noFill/>
          </a:ln>
        </p:spPr>
        <p:txBody>
          <a:bodyPr wrap="square" rtlCol="0">
            <a:spAutoFit/>
          </a:bodyPr>
          <a:lstStyle/>
          <a:p>
            <a:r>
              <a:rPr lang="es-ES" sz="1700" dirty="0">
                <a:solidFill>
                  <a:schemeClr val="bg1"/>
                </a:solidFill>
                <a:latin typeface="FRUTIGER LT 45 LIGHT" panose="02000503000000000000" pitchFamily="2" charset="0"/>
              </a:rPr>
              <a:t>Manejo desde el Cabezal del Tubo</a:t>
            </a:r>
            <a:endParaRPr lang="en-MX" sz="1700" dirty="0">
              <a:solidFill>
                <a:schemeClr val="bg1"/>
              </a:solidFill>
              <a:latin typeface="FRUTIGER LT 45 LIGHT" panose="02000503000000000000" pitchFamily="2" charset="0"/>
            </a:endParaRPr>
          </a:p>
        </p:txBody>
      </p:sp>
      <p:sp>
        <p:nvSpPr>
          <p:cNvPr id="78" name="Software text">
            <a:extLst>
              <a:ext uri="{FF2B5EF4-FFF2-40B4-BE49-F238E27FC236}">
                <a16:creationId xmlns:a16="http://schemas.microsoft.com/office/drawing/2014/main" id="{C69C6763-2398-CAAF-4B5F-2ECAA191E573}"/>
              </a:ext>
            </a:extLst>
          </p:cNvPr>
          <p:cNvSpPr txBox="1"/>
          <p:nvPr/>
        </p:nvSpPr>
        <p:spPr>
          <a:xfrm>
            <a:off x="8941666" y="3754284"/>
            <a:ext cx="1586901" cy="276999"/>
          </a:xfrm>
          <a:prstGeom prst="rect">
            <a:avLst/>
          </a:prstGeom>
          <a:noFill/>
        </p:spPr>
        <p:txBody>
          <a:bodyPr wrap="square" rtlCol="0">
            <a:spAutoFit/>
          </a:bodyPr>
          <a:lstStyle/>
          <a:p>
            <a:r>
              <a:rPr lang="en-MX" sz="1200">
                <a:latin typeface="FRUTIGER LT 45 LIGHT" panose="02000503000000000000" pitchFamily="2" charset="0"/>
              </a:rPr>
              <a:t>Software</a:t>
            </a:r>
          </a:p>
        </p:txBody>
      </p:sp>
      <p:sp>
        <p:nvSpPr>
          <p:cNvPr id="46" name="Feature 4">
            <a:hlinkClick r:id="rId7" action="ppaction://hlinksldjump"/>
            <a:extLst>
              <a:ext uri="{FF2B5EF4-FFF2-40B4-BE49-F238E27FC236}">
                <a16:creationId xmlns:a16="http://schemas.microsoft.com/office/drawing/2014/main" id="{FD0EA024-C040-4D21-4700-542178CE7419}"/>
              </a:ext>
            </a:extLst>
          </p:cNvPr>
          <p:cNvSpPr txBox="1"/>
          <p:nvPr/>
        </p:nvSpPr>
        <p:spPr>
          <a:xfrm>
            <a:off x="8717069" y="4026969"/>
            <a:ext cx="3516244" cy="369332"/>
          </a:xfrm>
          <a:prstGeom prst="rect">
            <a:avLst/>
          </a:prstGeom>
          <a:solidFill>
            <a:srgbClr val="F8A633"/>
          </a:solidFill>
          <a:ln>
            <a:noFill/>
          </a:ln>
        </p:spPr>
        <p:txBody>
          <a:bodyPr wrap="square" rtlCol="0">
            <a:spAutoFit/>
          </a:bodyPr>
          <a:lstStyle/>
          <a:p>
            <a:r>
              <a:rPr lang="es-ES">
                <a:solidFill>
                  <a:schemeClr val="bg1"/>
                </a:solidFill>
                <a:latin typeface="FRUTIGER LT 45 LIGHT" panose="02000503000000000000" pitchFamily="2" charset="0"/>
              </a:rPr>
              <a:t>EVP Plus</a:t>
            </a:r>
            <a:endParaRPr lang="en-MX">
              <a:solidFill>
                <a:schemeClr val="bg1"/>
              </a:solidFill>
              <a:latin typeface="FRUTIGER LT 45 LIGHT" panose="02000503000000000000" pitchFamily="2" charset="0"/>
            </a:endParaRPr>
          </a:p>
        </p:txBody>
      </p:sp>
      <p:sp>
        <p:nvSpPr>
          <p:cNvPr id="47" name="Feature 5">
            <a:hlinkClick r:id="rId8" action="ppaction://hlinksldjump"/>
            <a:extLst>
              <a:ext uri="{FF2B5EF4-FFF2-40B4-BE49-F238E27FC236}">
                <a16:creationId xmlns:a16="http://schemas.microsoft.com/office/drawing/2014/main" id="{D045A694-BE7A-B05F-431A-96B6D1579A21}"/>
              </a:ext>
            </a:extLst>
          </p:cNvPr>
          <p:cNvSpPr txBox="1"/>
          <p:nvPr/>
        </p:nvSpPr>
        <p:spPr>
          <a:xfrm>
            <a:off x="8717069" y="4449340"/>
            <a:ext cx="3516244"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Bone</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Suppression</a:t>
            </a:r>
            <a:endParaRPr lang="en-MX">
              <a:solidFill>
                <a:schemeClr val="bg1"/>
              </a:solidFill>
              <a:latin typeface="FRUTIGER LT 45 LIGHT" panose="02000503000000000000" pitchFamily="2" charset="0"/>
            </a:endParaRPr>
          </a:p>
        </p:txBody>
      </p:sp>
      <p:sp>
        <p:nvSpPr>
          <p:cNvPr id="48" name="Feature 6">
            <a:hlinkClick r:id="rId9" action="ppaction://hlinksldjump"/>
            <a:extLst>
              <a:ext uri="{FF2B5EF4-FFF2-40B4-BE49-F238E27FC236}">
                <a16:creationId xmlns:a16="http://schemas.microsoft.com/office/drawing/2014/main" id="{E97B2B3A-4E84-F016-1A0B-A3009AED2856}"/>
              </a:ext>
            </a:extLst>
          </p:cNvPr>
          <p:cNvSpPr txBox="1"/>
          <p:nvPr/>
        </p:nvSpPr>
        <p:spPr>
          <a:xfrm>
            <a:off x="8717069" y="4871711"/>
            <a:ext cx="3516244"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Tube</a:t>
            </a:r>
            <a:r>
              <a:rPr lang="es-ES">
                <a:solidFill>
                  <a:schemeClr val="bg1"/>
                </a:solidFill>
                <a:latin typeface="FRUTIGER LT 45 LIGHT" panose="02000503000000000000" pitchFamily="2" charset="0"/>
              </a:rPr>
              <a:t> and Line </a:t>
            </a:r>
            <a:r>
              <a:rPr lang="es-ES" err="1">
                <a:solidFill>
                  <a:schemeClr val="bg1"/>
                </a:solidFill>
                <a:latin typeface="FRUTIGER LT 45 LIGHT" panose="02000503000000000000" pitchFamily="2" charset="0"/>
              </a:rPr>
              <a:t>Enhancement</a:t>
            </a:r>
            <a:endParaRPr lang="en-MX">
              <a:solidFill>
                <a:schemeClr val="bg1"/>
              </a:solidFill>
              <a:latin typeface="FRUTIGER LT 45 LIGHT" panose="02000503000000000000" pitchFamily="2" charset="0"/>
            </a:endParaRPr>
          </a:p>
        </p:txBody>
      </p:sp>
      <p:sp>
        <p:nvSpPr>
          <p:cNvPr id="49" name="Feature 7">
            <a:hlinkClick r:id="rId10" action="ppaction://hlinksldjump"/>
            <a:extLst>
              <a:ext uri="{FF2B5EF4-FFF2-40B4-BE49-F238E27FC236}">
                <a16:creationId xmlns:a16="http://schemas.microsoft.com/office/drawing/2014/main" id="{075DA312-673F-5AAD-5552-4B5FFDBD362B}"/>
              </a:ext>
            </a:extLst>
          </p:cNvPr>
          <p:cNvSpPr txBox="1"/>
          <p:nvPr/>
        </p:nvSpPr>
        <p:spPr>
          <a:xfrm>
            <a:off x="8717069" y="5294082"/>
            <a:ext cx="3516244"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Pneumothorax</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Visualization</a:t>
            </a:r>
            <a:endParaRPr lang="en-MX">
              <a:solidFill>
                <a:schemeClr val="bg1"/>
              </a:solidFill>
              <a:latin typeface="FRUTIGER LT 45 LIGHT" panose="02000503000000000000" pitchFamily="2" charset="0"/>
            </a:endParaRPr>
          </a:p>
        </p:txBody>
      </p:sp>
      <p:sp>
        <p:nvSpPr>
          <p:cNvPr id="59" name="Feature 8">
            <a:hlinkClick r:id="rId11" action="ppaction://hlinksldjump"/>
            <a:extLst>
              <a:ext uri="{FF2B5EF4-FFF2-40B4-BE49-F238E27FC236}">
                <a16:creationId xmlns:a16="http://schemas.microsoft.com/office/drawing/2014/main" id="{4A7A4B93-F181-2048-3E1C-2D8038A6CF8E}"/>
              </a:ext>
            </a:extLst>
          </p:cNvPr>
          <p:cNvSpPr txBox="1"/>
          <p:nvPr/>
        </p:nvSpPr>
        <p:spPr>
          <a:xfrm>
            <a:off x="8717069" y="5716452"/>
            <a:ext cx="3516244"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SmartGrid</a:t>
            </a:r>
            <a:endParaRPr lang="en-MX">
              <a:solidFill>
                <a:schemeClr val="bg1"/>
              </a:solidFill>
              <a:latin typeface="FRUTIGER LT 45 LIGHT" panose="02000503000000000000" pitchFamily="2" charset="0"/>
            </a:endParaRPr>
          </a:p>
        </p:txBody>
      </p:sp>
      <p:sp>
        <p:nvSpPr>
          <p:cNvPr id="37" name="Subtitle">
            <a:extLst>
              <a:ext uri="{FF2B5EF4-FFF2-40B4-BE49-F238E27FC236}">
                <a16:creationId xmlns:a16="http://schemas.microsoft.com/office/drawing/2014/main" id="{F8B96251-0192-0AB7-AE2A-F232907E68DF}"/>
              </a:ext>
            </a:extLst>
          </p:cNvPr>
          <p:cNvSpPr txBox="1"/>
          <p:nvPr/>
        </p:nvSpPr>
        <p:spPr>
          <a:xfrm>
            <a:off x="5641068" y="1443071"/>
            <a:ext cx="1843110" cy="400110"/>
          </a:xfrm>
          <a:prstGeom prst="rect">
            <a:avLst/>
          </a:prstGeom>
          <a:noFill/>
        </p:spPr>
        <p:txBody>
          <a:bodyPr wrap="square" rtlCol="0">
            <a:spAutoFit/>
          </a:bodyPr>
          <a:lstStyle/>
          <a:p>
            <a:pPr algn="ctr"/>
            <a:r>
              <a:rPr lang="es-MX" sz="2000" dirty="0">
                <a:solidFill>
                  <a:srgbClr val="F47F26"/>
                </a:solidFill>
                <a:latin typeface="FRUTIGER LT 45 LIGHT" panose="02000503000000000000" pitchFamily="2" charset="0"/>
              </a:rPr>
              <a:t>Características</a:t>
            </a:r>
          </a:p>
        </p:txBody>
      </p:sp>
      <p:sp>
        <p:nvSpPr>
          <p:cNvPr id="39" name="Title">
            <a:extLst>
              <a:ext uri="{FF2B5EF4-FFF2-40B4-BE49-F238E27FC236}">
                <a16:creationId xmlns:a16="http://schemas.microsoft.com/office/drawing/2014/main" id="{77610075-C7FE-91A5-76BF-BFBB40B4CA04}"/>
              </a:ext>
            </a:extLst>
          </p:cNvPr>
          <p:cNvSpPr txBox="1"/>
          <p:nvPr/>
        </p:nvSpPr>
        <p:spPr>
          <a:xfrm>
            <a:off x="2777149" y="1124124"/>
            <a:ext cx="6637701" cy="461665"/>
          </a:xfrm>
          <a:prstGeom prst="rect">
            <a:avLst/>
          </a:prstGeom>
          <a:noFill/>
        </p:spPr>
        <p:txBody>
          <a:bodyPr wrap="square" rtlCol="0">
            <a:spAutoFit/>
          </a:bodyPr>
          <a:lstStyle/>
          <a:p>
            <a:pPr algn="ctr"/>
            <a:r>
              <a:rPr lang="en-US" sz="2400" b="1">
                <a:latin typeface="FRUTIGER LT 65" panose="02000503000000000000" pitchFamily="2" charset="0"/>
              </a:rPr>
              <a:t>DRX-Rise</a:t>
            </a:r>
          </a:p>
        </p:txBody>
      </p:sp>
      <p:sp>
        <p:nvSpPr>
          <p:cNvPr id="121" name="Footer Placeholder 4">
            <a:extLst>
              <a:ext uri="{FF2B5EF4-FFF2-40B4-BE49-F238E27FC236}">
                <a16:creationId xmlns:a16="http://schemas.microsoft.com/office/drawing/2014/main" id="{7990D735-FB51-6DD5-3B83-AA95C30AE43E}"/>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22" name="Thank you Title">
            <a:extLst>
              <a:ext uri="{FF2B5EF4-FFF2-40B4-BE49-F238E27FC236}">
                <a16:creationId xmlns:a16="http://schemas.microsoft.com/office/drawing/2014/main" id="{573D0662-0C5F-1C1A-965C-B62C8368C6E6}"/>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23" name="Why Us picture">
            <a:extLst>
              <a:ext uri="{FF2B5EF4-FFF2-40B4-BE49-F238E27FC236}">
                <a16:creationId xmlns:a16="http://schemas.microsoft.com/office/drawing/2014/main" id="{34548B3E-BDC8-9720-849D-466814BF88AE}"/>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24" name="Our Portafolio text box">
            <a:extLst>
              <a:ext uri="{FF2B5EF4-FFF2-40B4-BE49-F238E27FC236}">
                <a16:creationId xmlns:a16="http://schemas.microsoft.com/office/drawing/2014/main" id="{D3E6A65C-7950-42E5-3419-05BC610A31CB}"/>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25" name="Medical Imaging Title">
            <a:extLst>
              <a:ext uri="{FF2B5EF4-FFF2-40B4-BE49-F238E27FC236}">
                <a16:creationId xmlns:a16="http://schemas.microsoft.com/office/drawing/2014/main" id="{BEF7FF8C-03C7-B2B9-112D-B8C2D034D2C6}"/>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26" name="We Care Text">
            <a:extLst>
              <a:ext uri="{FF2B5EF4-FFF2-40B4-BE49-F238E27FC236}">
                <a16:creationId xmlns:a16="http://schemas.microsoft.com/office/drawing/2014/main" id="{FB6526CE-6A8C-B74E-19E1-C76F07072E11}"/>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27" name="Thank you image">
            <a:extLst>
              <a:ext uri="{FF2B5EF4-FFF2-40B4-BE49-F238E27FC236}">
                <a16:creationId xmlns:a16="http://schemas.microsoft.com/office/drawing/2014/main" id="{ACB9B783-B23E-C76D-CD65-00FE6C4A264D}"/>
              </a:ext>
            </a:extLst>
          </p:cNvPr>
          <p:cNvPicPr>
            <a:picLocks noChangeAspect="1"/>
          </p:cNvPicPr>
          <p:nvPr/>
        </p:nvPicPr>
        <p:blipFill>
          <a:blip r:embed="rId13"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28" name="PRINTING">
            <a:extLst>
              <a:ext uri="{FF2B5EF4-FFF2-40B4-BE49-F238E27FC236}">
                <a16:creationId xmlns:a16="http://schemas.microsoft.com/office/drawing/2014/main" id="{94C5A352-7225-3681-7454-9452C8165468}"/>
              </a:ext>
            </a:extLst>
          </p:cNvPr>
          <p:cNvGrpSpPr/>
          <p:nvPr/>
        </p:nvGrpSpPr>
        <p:grpSpPr>
          <a:xfrm>
            <a:off x="-4150933" y="4208655"/>
            <a:ext cx="2263350" cy="1982042"/>
            <a:chOff x="9691837" y="4522498"/>
            <a:chExt cx="2263350" cy="1982042"/>
          </a:xfrm>
        </p:grpSpPr>
        <p:sp>
          <p:nvSpPr>
            <p:cNvPr id="129" name="Rectangulo Printing">
              <a:hlinkClick r:id="rId14" action="ppaction://hlinksldjump"/>
              <a:extLst>
                <a:ext uri="{FF2B5EF4-FFF2-40B4-BE49-F238E27FC236}">
                  <a16:creationId xmlns:a16="http://schemas.microsoft.com/office/drawing/2014/main" id="{9BA69FDC-7908-434C-DC20-7F203EBB1EDB}"/>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30" name="TextBox Printing">
              <a:hlinkClick r:id="rId14" action="ppaction://hlinksldjump"/>
              <a:extLst>
                <a:ext uri="{FF2B5EF4-FFF2-40B4-BE49-F238E27FC236}">
                  <a16:creationId xmlns:a16="http://schemas.microsoft.com/office/drawing/2014/main" id="{BAC8A05A-BF4D-76EE-A7D2-7D7B8B37BF54}"/>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31" name="Prodcut image 5950">
              <a:hlinkClick r:id="rId14" action="ppaction://hlinksldjump"/>
              <a:extLst>
                <a:ext uri="{FF2B5EF4-FFF2-40B4-BE49-F238E27FC236}">
                  <a16:creationId xmlns:a16="http://schemas.microsoft.com/office/drawing/2014/main" id="{43A271FB-35D7-DB31-FB19-06DB3AF4C912}"/>
                </a:ext>
              </a:extLst>
            </p:cNvPr>
            <p:cNvPicPr>
              <a:picLocks noChangeAspect="1" noChangeArrowheads="1"/>
            </p:cNvPicPr>
            <p:nvPr/>
          </p:nvPicPr>
          <p:blipFill>
            <a:blip r:embed="rId15"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32" name="Vita Flex">
              <a:hlinkClick r:id="rId14" action="ppaction://hlinksldjump"/>
              <a:extLst>
                <a:ext uri="{FF2B5EF4-FFF2-40B4-BE49-F238E27FC236}">
                  <a16:creationId xmlns:a16="http://schemas.microsoft.com/office/drawing/2014/main" id="{7FC97BDF-7B68-3089-42F1-753B4746DC76}"/>
                </a:ext>
              </a:extLst>
            </p:cNvPr>
            <p:cNvPicPr>
              <a:picLocks noChangeAspect="1"/>
            </p:cNvPicPr>
            <p:nvPr/>
          </p:nvPicPr>
          <p:blipFill>
            <a:blip r:embed="rId16"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37" name="RISE">
            <a:extLst>
              <a:ext uri="{FF2B5EF4-FFF2-40B4-BE49-F238E27FC236}">
                <a16:creationId xmlns:a16="http://schemas.microsoft.com/office/drawing/2014/main" id="{4219D5B7-05E2-2629-BB97-251FE8373933}"/>
              </a:ext>
            </a:extLst>
          </p:cNvPr>
          <p:cNvGrpSpPr/>
          <p:nvPr/>
        </p:nvGrpSpPr>
        <p:grpSpPr>
          <a:xfrm>
            <a:off x="-11285110" y="4208655"/>
            <a:ext cx="2042338" cy="1982042"/>
            <a:chOff x="3870208" y="4306822"/>
            <a:chExt cx="2042338" cy="1982042"/>
          </a:xfrm>
        </p:grpSpPr>
        <p:grpSp>
          <p:nvGrpSpPr>
            <p:cNvPr id="138" name="RISE">
              <a:extLst>
                <a:ext uri="{FF2B5EF4-FFF2-40B4-BE49-F238E27FC236}">
                  <a16:creationId xmlns:a16="http://schemas.microsoft.com/office/drawing/2014/main" id="{7375CB95-082B-69D3-CBD7-96C5BA3D85C6}"/>
                </a:ext>
              </a:extLst>
            </p:cNvPr>
            <p:cNvGrpSpPr/>
            <p:nvPr/>
          </p:nvGrpSpPr>
          <p:grpSpPr>
            <a:xfrm>
              <a:off x="3870208" y="4306822"/>
              <a:ext cx="2042338" cy="1982042"/>
              <a:chOff x="2933238" y="4372963"/>
              <a:chExt cx="2042338" cy="1982042"/>
            </a:xfrm>
          </p:grpSpPr>
          <p:sp>
            <p:nvSpPr>
              <p:cNvPr id="140" name="Rectangulo Rise">
                <a:hlinkClick r:id="rId17" action="ppaction://hlinksldjump"/>
                <a:extLst>
                  <a:ext uri="{FF2B5EF4-FFF2-40B4-BE49-F238E27FC236}">
                    <a16:creationId xmlns:a16="http://schemas.microsoft.com/office/drawing/2014/main" id="{8B907AD1-69C9-A032-3981-76C28E5A62DA}"/>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41" name="TextBox Rise">
                <a:hlinkClick r:id="rId17" action="ppaction://hlinksldjump"/>
                <a:extLst>
                  <a:ext uri="{FF2B5EF4-FFF2-40B4-BE49-F238E27FC236}">
                    <a16:creationId xmlns:a16="http://schemas.microsoft.com/office/drawing/2014/main" id="{9BF15833-01A6-0CB2-5B12-C6BE8AFF3767}"/>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39" name="Picture 138">
              <a:hlinkClick r:id="rId17" action="ppaction://hlinksldjump"/>
              <a:extLst>
                <a:ext uri="{FF2B5EF4-FFF2-40B4-BE49-F238E27FC236}">
                  <a16:creationId xmlns:a16="http://schemas.microsoft.com/office/drawing/2014/main" id="{C91EF0E0-73A2-E196-2D18-929FA578016F}"/>
                </a:ext>
              </a:extLst>
            </p:cNvPr>
            <p:cNvPicPr>
              <a:picLocks noChangeAspect="1"/>
            </p:cNvPicPr>
            <p:nvPr/>
          </p:nvPicPr>
          <p:blipFill>
            <a:blip r:embed="rId18"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42" name="REVOLUTION">
            <a:extLst>
              <a:ext uri="{FF2B5EF4-FFF2-40B4-BE49-F238E27FC236}">
                <a16:creationId xmlns:a16="http://schemas.microsoft.com/office/drawing/2014/main" id="{98E7CA54-5684-D809-8332-C2BF82973CE2}"/>
              </a:ext>
            </a:extLst>
          </p:cNvPr>
          <p:cNvGrpSpPr/>
          <p:nvPr/>
        </p:nvGrpSpPr>
        <p:grpSpPr>
          <a:xfrm>
            <a:off x="-14975241" y="4203612"/>
            <a:ext cx="2062983" cy="1992129"/>
            <a:chOff x="612262" y="4383050"/>
            <a:chExt cx="2062983" cy="1992129"/>
          </a:xfrm>
        </p:grpSpPr>
        <p:sp>
          <p:nvSpPr>
            <p:cNvPr id="143" name="Rectangulo Revolution">
              <a:hlinkClick r:id="rId19" action="ppaction://hlinksldjump"/>
              <a:extLst>
                <a:ext uri="{FF2B5EF4-FFF2-40B4-BE49-F238E27FC236}">
                  <a16:creationId xmlns:a16="http://schemas.microsoft.com/office/drawing/2014/main" id="{D7729554-B428-227A-1F5C-4C4D73006B3E}"/>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44" name="Prodcut image Revolution">
              <a:hlinkClick r:id="rId19" action="ppaction://hlinksldjump"/>
              <a:extLst>
                <a:ext uri="{FF2B5EF4-FFF2-40B4-BE49-F238E27FC236}">
                  <a16:creationId xmlns:a16="http://schemas.microsoft.com/office/drawing/2014/main" id="{A0B43F4D-6A8B-FD0B-8314-6B71ACBF6A29}"/>
                </a:ext>
              </a:extLst>
            </p:cNvPr>
            <p:cNvPicPr>
              <a:picLocks noChangeAspect="1"/>
            </p:cNvPicPr>
            <p:nvPr/>
          </p:nvPicPr>
          <p:blipFill>
            <a:blip r:embed="rId20"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45" name="TextBox Revolution">
              <a:hlinkClick r:id="rId19" action="ppaction://hlinksldjump"/>
              <a:extLst>
                <a:ext uri="{FF2B5EF4-FFF2-40B4-BE49-F238E27FC236}">
                  <a16:creationId xmlns:a16="http://schemas.microsoft.com/office/drawing/2014/main" id="{5EC1319E-25C8-0378-F34B-A14AC61C341B}"/>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46" name="EXCEL">
            <a:extLst>
              <a:ext uri="{FF2B5EF4-FFF2-40B4-BE49-F238E27FC236}">
                <a16:creationId xmlns:a16="http://schemas.microsoft.com/office/drawing/2014/main" id="{AAECDB42-04AF-363E-0A32-B43CE392D2BF}"/>
              </a:ext>
            </a:extLst>
          </p:cNvPr>
          <p:cNvGrpSpPr/>
          <p:nvPr/>
        </p:nvGrpSpPr>
        <p:grpSpPr>
          <a:xfrm>
            <a:off x="26541013" y="1885505"/>
            <a:ext cx="2057103" cy="1982042"/>
            <a:chOff x="9706418" y="2036246"/>
            <a:chExt cx="2057103" cy="1982042"/>
          </a:xfrm>
        </p:grpSpPr>
        <p:sp>
          <p:nvSpPr>
            <p:cNvPr id="147" name="Rectangulo Excel">
              <a:hlinkClick r:id="rId21" action="ppaction://hlinksldjump"/>
              <a:extLst>
                <a:ext uri="{FF2B5EF4-FFF2-40B4-BE49-F238E27FC236}">
                  <a16:creationId xmlns:a16="http://schemas.microsoft.com/office/drawing/2014/main" id="{18B9E79F-8AE5-EE01-715A-1A0E89AE994F}"/>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48" name="TextBox Excel">
              <a:hlinkClick r:id="rId21" action="ppaction://hlinksldjump"/>
              <a:extLst>
                <a:ext uri="{FF2B5EF4-FFF2-40B4-BE49-F238E27FC236}">
                  <a16:creationId xmlns:a16="http://schemas.microsoft.com/office/drawing/2014/main" id="{87525817-5197-348D-0F6B-085BDE8D6665}"/>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49" name="Product image Excel">
              <a:hlinkClick r:id="rId21" action="ppaction://hlinksldjump"/>
              <a:extLst>
                <a:ext uri="{FF2B5EF4-FFF2-40B4-BE49-F238E27FC236}">
                  <a16:creationId xmlns:a16="http://schemas.microsoft.com/office/drawing/2014/main" id="{CE8502DE-A775-2E21-A37F-B0D98A3E9515}"/>
                </a:ext>
              </a:extLst>
            </p:cNvPr>
            <p:cNvPicPr>
              <a:picLocks noChangeAspect="1"/>
            </p:cNvPicPr>
            <p:nvPr/>
          </p:nvPicPr>
          <p:blipFill>
            <a:blip r:embed="rId22"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50" name="COMPAS OTC">
            <a:extLst>
              <a:ext uri="{FF2B5EF4-FFF2-40B4-BE49-F238E27FC236}">
                <a16:creationId xmlns:a16="http://schemas.microsoft.com/office/drawing/2014/main" id="{D6A91AA3-5781-B123-CED0-1A7357972C17}"/>
              </a:ext>
            </a:extLst>
          </p:cNvPr>
          <p:cNvGrpSpPr/>
          <p:nvPr/>
        </p:nvGrpSpPr>
        <p:grpSpPr>
          <a:xfrm>
            <a:off x="22389051" y="1885505"/>
            <a:ext cx="2042338" cy="1982042"/>
            <a:chOff x="5078285" y="2036246"/>
            <a:chExt cx="2042338" cy="1982042"/>
          </a:xfrm>
        </p:grpSpPr>
        <p:sp>
          <p:nvSpPr>
            <p:cNvPr id="151" name="Rectangulo Compas OTC">
              <a:hlinkClick r:id="rId23" action="ppaction://hlinksldjump"/>
              <a:extLst>
                <a:ext uri="{FF2B5EF4-FFF2-40B4-BE49-F238E27FC236}">
                  <a16:creationId xmlns:a16="http://schemas.microsoft.com/office/drawing/2014/main" id="{CD03C601-D82B-FC61-087D-CD278F867386}"/>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2" name="TextBox Compass OTC">
              <a:hlinkClick r:id="rId23" action="ppaction://hlinksldjump"/>
              <a:extLst>
                <a:ext uri="{FF2B5EF4-FFF2-40B4-BE49-F238E27FC236}">
                  <a16:creationId xmlns:a16="http://schemas.microsoft.com/office/drawing/2014/main" id="{50C95A03-AFAC-083C-5CFF-A3B5E5B87FB0}"/>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53" name="Product image Compass OTC">
              <a:hlinkClick r:id="rId23" action="ppaction://hlinksldjump"/>
              <a:extLst>
                <a:ext uri="{FF2B5EF4-FFF2-40B4-BE49-F238E27FC236}">
                  <a16:creationId xmlns:a16="http://schemas.microsoft.com/office/drawing/2014/main" id="{C2E9071B-7A5A-C685-CA64-D99466BFC6EF}"/>
                </a:ext>
              </a:extLst>
            </p:cNvPr>
            <p:cNvPicPr>
              <a:picLocks noChangeAspect="1"/>
            </p:cNvPicPr>
            <p:nvPr/>
          </p:nvPicPr>
          <p:blipFill rotWithShape="1">
            <a:blip r:embed="rId24"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54" name="COMPASS FMT">
            <a:extLst>
              <a:ext uri="{FF2B5EF4-FFF2-40B4-BE49-F238E27FC236}">
                <a16:creationId xmlns:a16="http://schemas.microsoft.com/office/drawing/2014/main" id="{7E6CBE4A-27B2-5CA4-1E3B-72FA33D4F093}"/>
              </a:ext>
            </a:extLst>
          </p:cNvPr>
          <p:cNvGrpSpPr/>
          <p:nvPr/>
        </p:nvGrpSpPr>
        <p:grpSpPr>
          <a:xfrm>
            <a:off x="18200403" y="1885505"/>
            <a:ext cx="2042338" cy="1982042"/>
            <a:chOff x="2774521" y="2046333"/>
            <a:chExt cx="2042338" cy="1982042"/>
          </a:xfrm>
        </p:grpSpPr>
        <p:grpSp>
          <p:nvGrpSpPr>
            <p:cNvPr id="155" name="Group 154">
              <a:extLst>
                <a:ext uri="{FF2B5EF4-FFF2-40B4-BE49-F238E27FC236}">
                  <a16:creationId xmlns:a16="http://schemas.microsoft.com/office/drawing/2014/main" id="{ED9E5F88-2727-11FD-90C6-D882B22F66E5}"/>
                </a:ext>
              </a:extLst>
            </p:cNvPr>
            <p:cNvGrpSpPr/>
            <p:nvPr/>
          </p:nvGrpSpPr>
          <p:grpSpPr>
            <a:xfrm>
              <a:off x="2774521" y="2046333"/>
              <a:ext cx="2042338" cy="1982042"/>
              <a:chOff x="2774521" y="2046333"/>
              <a:chExt cx="2042338" cy="1982042"/>
            </a:xfrm>
          </p:grpSpPr>
          <p:sp>
            <p:nvSpPr>
              <p:cNvPr id="157" name="Rectangulo Horizon">
                <a:hlinkClick r:id="rId25" action="ppaction://hlinksldjump"/>
                <a:extLst>
                  <a:ext uri="{FF2B5EF4-FFF2-40B4-BE49-F238E27FC236}">
                    <a16:creationId xmlns:a16="http://schemas.microsoft.com/office/drawing/2014/main" id="{E49EEEC1-3DD2-F24E-AB5D-536272D00A42}"/>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8" name="TextBox Compass FMT">
                <a:hlinkClick r:id="rId25" action="ppaction://hlinksldjump"/>
                <a:extLst>
                  <a:ext uri="{FF2B5EF4-FFF2-40B4-BE49-F238E27FC236}">
                    <a16:creationId xmlns:a16="http://schemas.microsoft.com/office/drawing/2014/main" id="{B6192A0D-084E-5805-CA76-3819EE27E681}"/>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56" name="Picture 155">
              <a:hlinkClick r:id="rId25" action="ppaction://hlinksldjump"/>
              <a:extLst>
                <a:ext uri="{FF2B5EF4-FFF2-40B4-BE49-F238E27FC236}">
                  <a16:creationId xmlns:a16="http://schemas.microsoft.com/office/drawing/2014/main" id="{812B604C-491F-E97D-7F93-4C613D6950CF}"/>
                </a:ext>
              </a:extLst>
            </p:cNvPr>
            <p:cNvPicPr>
              <a:picLocks noChangeAspect="1"/>
            </p:cNvPicPr>
            <p:nvPr/>
          </p:nvPicPr>
          <p:blipFill rotWithShape="1">
            <a:blip r:embed="rId26"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59" name="HORIZON">
            <a:extLst>
              <a:ext uri="{FF2B5EF4-FFF2-40B4-BE49-F238E27FC236}">
                <a16:creationId xmlns:a16="http://schemas.microsoft.com/office/drawing/2014/main" id="{710D3910-8385-EAB1-67F9-BCD47D3872EF}"/>
              </a:ext>
            </a:extLst>
          </p:cNvPr>
          <p:cNvGrpSpPr/>
          <p:nvPr/>
        </p:nvGrpSpPr>
        <p:grpSpPr>
          <a:xfrm>
            <a:off x="14110573" y="1885505"/>
            <a:ext cx="2062983" cy="1982042"/>
            <a:chOff x="443243" y="2046333"/>
            <a:chExt cx="2062983" cy="1982042"/>
          </a:xfrm>
        </p:grpSpPr>
        <p:sp>
          <p:nvSpPr>
            <p:cNvPr id="160" name="Rectangulo Horizon">
              <a:hlinkClick r:id="rId27" action="ppaction://hlinksldjump"/>
              <a:extLst>
                <a:ext uri="{FF2B5EF4-FFF2-40B4-BE49-F238E27FC236}">
                  <a16:creationId xmlns:a16="http://schemas.microsoft.com/office/drawing/2014/main" id="{C7739457-3A84-F63F-B418-127E34852037}"/>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1" name="TextBox Horizon">
              <a:hlinkClick r:id="rId27" action="ppaction://hlinksldjump"/>
              <a:extLst>
                <a:ext uri="{FF2B5EF4-FFF2-40B4-BE49-F238E27FC236}">
                  <a16:creationId xmlns:a16="http://schemas.microsoft.com/office/drawing/2014/main" id="{F619E585-BF50-5D44-6FF6-06A5F85400B6}"/>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62" name="Product image Horizon">
              <a:hlinkClick r:id="rId27" action="ppaction://hlinksldjump"/>
              <a:extLst>
                <a:ext uri="{FF2B5EF4-FFF2-40B4-BE49-F238E27FC236}">
                  <a16:creationId xmlns:a16="http://schemas.microsoft.com/office/drawing/2014/main" id="{3B85D801-A66C-D924-E689-4D57164B3B49}"/>
                </a:ext>
              </a:extLst>
            </p:cNvPr>
            <p:cNvPicPr>
              <a:picLocks noChangeAspect="1"/>
            </p:cNvPicPr>
            <p:nvPr/>
          </p:nvPicPr>
          <p:blipFill rotWithShape="1">
            <a:blip r:embed="rId28"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63" name="Subtitle Tech Specs">
            <a:extLst>
              <a:ext uri="{FF2B5EF4-FFF2-40B4-BE49-F238E27FC236}">
                <a16:creationId xmlns:a16="http://schemas.microsoft.com/office/drawing/2014/main" id="{D90762BC-9526-0D49-0AC1-5C31D605A4AF}"/>
              </a:ext>
            </a:extLst>
          </p:cNvPr>
          <p:cNvSpPr txBox="1"/>
          <p:nvPr/>
        </p:nvSpPr>
        <p:spPr>
          <a:xfrm>
            <a:off x="14110573" y="1227629"/>
            <a:ext cx="2633726" cy="369332"/>
          </a:xfrm>
          <a:prstGeom prst="rect">
            <a:avLst/>
          </a:prstGeom>
          <a:noFill/>
        </p:spPr>
        <p:txBody>
          <a:bodyPr wrap="square" rtlCol="0">
            <a:spAutoFit/>
          </a:bodyPr>
          <a:lstStyle/>
          <a:p>
            <a:r>
              <a:rPr lang="es-MX" dirty="0">
                <a:solidFill>
                  <a:srgbClr val="F47F26"/>
                </a:solidFill>
                <a:latin typeface="Geologica ExtraLight" pitchFamily="2" charset="0"/>
              </a:rPr>
              <a:t>Especificaciones Técnicas</a:t>
            </a:r>
          </a:p>
        </p:txBody>
      </p:sp>
      <p:sp>
        <p:nvSpPr>
          <p:cNvPr id="174" name="Subtitle Benefits">
            <a:extLst>
              <a:ext uri="{FF2B5EF4-FFF2-40B4-BE49-F238E27FC236}">
                <a16:creationId xmlns:a16="http://schemas.microsoft.com/office/drawing/2014/main" id="{4A384A7D-9A80-4227-34A9-0E814CD5A400}"/>
              </a:ext>
            </a:extLst>
          </p:cNvPr>
          <p:cNvSpPr txBox="1"/>
          <p:nvPr/>
        </p:nvSpPr>
        <p:spPr>
          <a:xfrm>
            <a:off x="-3959547" y="2320372"/>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sp>
        <p:nvSpPr>
          <p:cNvPr id="175" name="Subtitle Photo Gallery">
            <a:extLst>
              <a:ext uri="{FF2B5EF4-FFF2-40B4-BE49-F238E27FC236}">
                <a16:creationId xmlns:a16="http://schemas.microsoft.com/office/drawing/2014/main" id="{9E9D06D3-16A2-D8E9-CBF3-7EB1F3F5A2C7}"/>
              </a:ext>
            </a:extLst>
          </p:cNvPr>
          <p:cNvSpPr txBox="1"/>
          <p:nvPr/>
        </p:nvSpPr>
        <p:spPr>
          <a:xfrm>
            <a:off x="14110573" y="613327"/>
            <a:ext cx="3786875"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176" name="Subtitle Detector Compatibility">
            <a:extLst>
              <a:ext uri="{FF2B5EF4-FFF2-40B4-BE49-F238E27FC236}">
                <a16:creationId xmlns:a16="http://schemas.microsoft.com/office/drawing/2014/main" id="{A92DD3CD-8CED-5C26-86A3-78ACD6AEE22F}"/>
              </a:ext>
            </a:extLst>
          </p:cNvPr>
          <p:cNvSpPr txBox="1"/>
          <p:nvPr/>
        </p:nvSpPr>
        <p:spPr>
          <a:xfrm>
            <a:off x="14110573" y="313264"/>
            <a:ext cx="4772896"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Compatibilidad de Detectores</a:t>
            </a:r>
          </a:p>
        </p:txBody>
      </p:sp>
      <p:sp>
        <p:nvSpPr>
          <p:cNvPr id="74" name="Menu Background">
            <a:extLst>
              <a:ext uri="{FF2B5EF4-FFF2-40B4-BE49-F238E27FC236}">
                <a16:creationId xmlns:a16="http://schemas.microsoft.com/office/drawing/2014/main" id="{EF0F13F3-0B4D-DE30-7A15-86BC293F372F}"/>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96" name="Menu Portafolio">
            <a:hlinkClick r:id="rId29" action="ppaction://hlinksldjump"/>
            <a:extLst>
              <a:ext uri="{FF2B5EF4-FFF2-40B4-BE49-F238E27FC236}">
                <a16:creationId xmlns:a16="http://schemas.microsoft.com/office/drawing/2014/main" id="{DFB9FFE9-0204-AD69-80AB-062126A65A56}"/>
              </a:ext>
            </a:extLst>
          </p:cNvPr>
          <p:cNvSpPr txBox="1"/>
          <p:nvPr/>
        </p:nvSpPr>
        <p:spPr>
          <a:xfrm>
            <a:off x="8814465"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97" name="Menu End Presentation">
            <a:hlinkClick r:id="" action="ppaction://hlinkshowjump?jump=lastslide"/>
            <a:extLst>
              <a:ext uri="{FF2B5EF4-FFF2-40B4-BE49-F238E27FC236}">
                <a16:creationId xmlns:a16="http://schemas.microsoft.com/office/drawing/2014/main" id="{573C3B82-7E23-6EB3-BA4F-9A28F5000058}"/>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98" name="Menu Detector">
            <a:hlinkClick r:id="rId30" action="ppaction://hlinksldjump"/>
            <a:extLst>
              <a:ext uri="{FF2B5EF4-FFF2-40B4-BE49-F238E27FC236}">
                <a16:creationId xmlns:a16="http://schemas.microsoft.com/office/drawing/2014/main" id="{D45BFB54-5BBB-3BA9-4F4A-9D624EBFFFA7}"/>
              </a:ext>
            </a:extLst>
          </p:cNvPr>
          <p:cNvSpPr txBox="1"/>
          <p:nvPr/>
        </p:nvSpPr>
        <p:spPr>
          <a:xfrm>
            <a:off x="7407634"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99" name="Menu Photo Gallery">
            <a:hlinkClick r:id="rId31" action="ppaction://hlinksldjump"/>
            <a:extLst>
              <a:ext uri="{FF2B5EF4-FFF2-40B4-BE49-F238E27FC236}">
                <a16:creationId xmlns:a16="http://schemas.microsoft.com/office/drawing/2014/main" id="{29952B07-859D-BB06-488D-261616B62120}"/>
              </a:ext>
            </a:extLst>
          </p:cNvPr>
          <p:cNvSpPr txBox="1"/>
          <p:nvPr/>
        </p:nvSpPr>
        <p:spPr>
          <a:xfrm>
            <a:off x="6000803"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17" name="Menu Benefits">
            <a:hlinkClick r:id="rId32" action="ppaction://hlinksldjump"/>
            <a:extLst>
              <a:ext uri="{FF2B5EF4-FFF2-40B4-BE49-F238E27FC236}">
                <a16:creationId xmlns:a16="http://schemas.microsoft.com/office/drawing/2014/main" id="{9553A242-FE08-135E-D21E-00040412DD5A}"/>
              </a:ext>
            </a:extLst>
          </p:cNvPr>
          <p:cNvSpPr txBox="1"/>
          <p:nvPr/>
        </p:nvSpPr>
        <p:spPr>
          <a:xfrm>
            <a:off x="459397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18" name="Menu Features">
            <a:hlinkClick r:id="rId33" action="ppaction://hlinksldjump"/>
            <a:extLst>
              <a:ext uri="{FF2B5EF4-FFF2-40B4-BE49-F238E27FC236}">
                <a16:creationId xmlns:a16="http://schemas.microsoft.com/office/drawing/2014/main" id="{2D3A7D92-6F20-9C74-41B8-237FCB71CD35}"/>
              </a:ext>
            </a:extLst>
          </p:cNvPr>
          <p:cNvSpPr txBox="1"/>
          <p:nvPr/>
        </p:nvSpPr>
        <p:spPr>
          <a:xfrm>
            <a:off x="318714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Características</a:t>
            </a:r>
          </a:p>
        </p:txBody>
      </p:sp>
      <p:sp>
        <p:nvSpPr>
          <p:cNvPr id="119" name="Menu Specifications">
            <a:hlinkClick r:id="rId34" action="ppaction://hlinksldjump"/>
            <a:extLst>
              <a:ext uri="{FF2B5EF4-FFF2-40B4-BE49-F238E27FC236}">
                <a16:creationId xmlns:a16="http://schemas.microsoft.com/office/drawing/2014/main" id="{EDB249F8-F457-3A58-9AF8-9A70EA8968FF}"/>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20" name="Carestream Logo Menu">
            <a:hlinkClick r:id="" action="ppaction://hlinkshowjump?jump=firstslide"/>
            <a:extLst>
              <a:ext uri="{FF2B5EF4-FFF2-40B4-BE49-F238E27FC236}">
                <a16:creationId xmlns:a16="http://schemas.microsoft.com/office/drawing/2014/main" id="{F33C355C-5D39-10EE-E5C6-98C875CBF574}"/>
              </a:ext>
            </a:extLst>
          </p:cNvPr>
          <p:cNvPicPr>
            <a:picLocks noChangeAspect="1"/>
          </p:cNvPicPr>
          <p:nvPr/>
        </p:nvPicPr>
        <p:blipFill>
          <a:blip r:embed="rId35"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177" name="DETECTORS">
            <a:extLst>
              <a:ext uri="{FF2B5EF4-FFF2-40B4-BE49-F238E27FC236}">
                <a16:creationId xmlns:a16="http://schemas.microsoft.com/office/drawing/2014/main" id="{25D1CB0E-9FC9-05E3-5418-3745E4D3A156}"/>
              </a:ext>
            </a:extLst>
          </p:cNvPr>
          <p:cNvGrpSpPr/>
          <p:nvPr/>
        </p:nvGrpSpPr>
        <p:grpSpPr>
          <a:xfrm>
            <a:off x="-7890919" y="4139232"/>
            <a:ext cx="2042338" cy="2120888"/>
            <a:chOff x="5247304" y="4372963"/>
            <a:chExt cx="2042338" cy="2120888"/>
          </a:xfrm>
        </p:grpSpPr>
        <p:sp>
          <p:nvSpPr>
            <p:cNvPr id="178" name="Rectangulo Detectors">
              <a:hlinkClick r:id="rId36" action="ppaction://hlinksldjump"/>
              <a:extLst>
                <a:ext uri="{FF2B5EF4-FFF2-40B4-BE49-F238E27FC236}">
                  <a16:creationId xmlns:a16="http://schemas.microsoft.com/office/drawing/2014/main" id="{7D164BDB-AD75-0B7E-DFE3-B9A2678A30A4}"/>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9" name="TextBox Detectors">
              <a:hlinkClick r:id="rId36" action="ppaction://hlinksldjump"/>
              <a:extLst>
                <a:ext uri="{FF2B5EF4-FFF2-40B4-BE49-F238E27FC236}">
                  <a16:creationId xmlns:a16="http://schemas.microsoft.com/office/drawing/2014/main" id="{FA6B6E61-6ACF-4E68-F970-F6B6DA5AC125}"/>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180" name="Product image Detectors">
              <a:hlinkClick r:id="rId36" action="ppaction://hlinksldjump"/>
              <a:extLst>
                <a:ext uri="{FF2B5EF4-FFF2-40B4-BE49-F238E27FC236}">
                  <a16:creationId xmlns:a16="http://schemas.microsoft.com/office/drawing/2014/main" id="{7B2F6260-A431-68F4-65E0-615E8D6173BC}"/>
                </a:ext>
              </a:extLst>
            </p:cNvPr>
            <p:cNvPicPr>
              <a:picLocks noChangeAspect="1"/>
            </p:cNvPicPr>
            <p:nvPr/>
          </p:nvPicPr>
          <p:blipFill>
            <a:blip r:embed="rId37"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25904438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Slide_87_español" descr="Slide_87_español">
            <a:hlinkClick r:id="" action="ppaction://media"/>
            <a:extLst>
              <a:ext uri="{FF2B5EF4-FFF2-40B4-BE49-F238E27FC236}">
                <a16:creationId xmlns:a16="http://schemas.microsoft.com/office/drawing/2014/main" id="{00F70DC6-B893-B054-F47C-C33BF8B689C0}"/>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483605" y="1561387"/>
            <a:ext cx="8708395" cy="4898472"/>
          </a:xfrm>
          <a:prstGeom prst="rect">
            <a:avLst/>
          </a:prstGeom>
        </p:spPr>
      </p:pic>
      <p:pic>
        <p:nvPicPr>
          <p:cNvPr id="86" name="Picture 85">
            <a:extLst>
              <a:ext uri="{FF2B5EF4-FFF2-40B4-BE49-F238E27FC236}">
                <a16:creationId xmlns:a16="http://schemas.microsoft.com/office/drawing/2014/main" id="{084D5D8D-A7B8-B0EC-29CF-E4EF0C701E15}"/>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256225" y="1327088"/>
            <a:ext cx="451532" cy="451532"/>
          </a:xfrm>
          <a:prstGeom prst="rect">
            <a:avLst/>
          </a:prstGeom>
        </p:spPr>
      </p:pic>
      <p:sp>
        <p:nvSpPr>
          <p:cNvPr id="87" name="TextBox 86">
            <a:extLst>
              <a:ext uri="{FF2B5EF4-FFF2-40B4-BE49-F238E27FC236}">
                <a16:creationId xmlns:a16="http://schemas.microsoft.com/office/drawing/2014/main" id="{FAA796DA-D7D3-74E6-7324-794402313B47}"/>
              </a:ext>
            </a:extLst>
          </p:cNvPr>
          <p:cNvSpPr txBox="1"/>
          <p:nvPr/>
        </p:nvSpPr>
        <p:spPr>
          <a:xfrm>
            <a:off x="204629" y="2075464"/>
            <a:ext cx="2849712" cy="307777"/>
          </a:xfrm>
          <a:prstGeom prst="rect">
            <a:avLst/>
          </a:prstGeom>
          <a:noFill/>
        </p:spPr>
        <p:txBody>
          <a:bodyPr wrap="square" rtlCol="0">
            <a:spAutoFit/>
          </a:bodyPr>
          <a:lstStyle/>
          <a:p>
            <a:pPr algn="r"/>
            <a:r>
              <a:rPr lang="es-MX" sz="1400" dirty="0">
                <a:solidFill>
                  <a:srgbClr val="F47F26"/>
                </a:solidFill>
                <a:latin typeface="FRUTIGER LT 45 LIGHT" panose="02000503000000000000" pitchFamily="2" charset="0"/>
              </a:rPr>
              <a:t>Características</a:t>
            </a:r>
          </a:p>
        </p:txBody>
      </p:sp>
      <p:sp>
        <p:nvSpPr>
          <p:cNvPr id="102" name="TextBox 101">
            <a:extLst>
              <a:ext uri="{FF2B5EF4-FFF2-40B4-BE49-F238E27FC236}">
                <a16:creationId xmlns:a16="http://schemas.microsoft.com/office/drawing/2014/main" id="{AEDDF115-205D-1EE8-8DB2-8338DC1C4F86}"/>
              </a:ext>
            </a:extLst>
          </p:cNvPr>
          <p:cNvSpPr txBox="1"/>
          <p:nvPr/>
        </p:nvSpPr>
        <p:spPr>
          <a:xfrm>
            <a:off x="204628" y="1823717"/>
            <a:ext cx="2849713" cy="338554"/>
          </a:xfrm>
          <a:prstGeom prst="rect">
            <a:avLst/>
          </a:prstGeom>
          <a:noFill/>
        </p:spPr>
        <p:txBody>
          <a:bodyPr wrap="square" rtlCol="0">
            <a:spAutoFit/>
          </a:bodyPr>
          <a:lstStyle/>
          <a:p>
            <a:pPr algn="r"/>
            <a:r>
              <a:rPr lang="en-US" sz="1600" b="1" dirty="0">
                <a:latin typeface="FRUTIGER LT 65" panose="02000503000000000000" pitchFamily="2" charset="0"/>
              </a:rPr>
              <a:t>DRX-Rise</a:t>
            </a:r>
          </a:p>
        </p:txBody>
      </p:sp>
      <p:sp>
        <p:nvSpPr>
          <p:cNvPr id="132" name="Feature 1">
            <a:hlinkClick r:id="rId7" action="ppaction://hlinksldjump"/>
            <a:extLst>
              <a:ext uri="{FF2B5EF4-FFF2-40B4-BE49-F238E27FC236}">
                <a16:creationId xmlns:a16="http://schemas.microsoft.com/office/drawing/2014/main" id="{84F3425C-C20C-5407-2F0E-89D4C7C736F9}"/>
              </a:ext>
            </a:extLst>
          </p:cNvPr>
          <p:cNvSpPr txBox="1"/>
          <p:nvPr/>
        </p:nvSpPr>
        <p:spPr>
          <a:xfrm>
            <a:off x="-3286" y="2500682"/>
            <a:ext cx="3418174" cy="369332"/>
          </a:xfrm>
          <a:prstGeom prst="rect">
            <a:avLst/>
          </a:prstGeom>
          <a:solidFill>
            <a:schemeClr val="bg1">
              <a:lumMod val="75000"/>
            </a:schemeClr>
          </a:solidFill>
          <a:ln>
            <a:noFill/>
          </a:ln>
        </p:spPr>
        <p:txBody>
          <a:bodyPr wrap="square" rtlCol="0">
            <a:spAutoFit/>
          </a:bodyPr>
          <a:lstStyle/>
          <a:p>
            <a:pPr algn="r"/>
            <a:r>
              <a:rPr lang="es-MX" dirty="0">
                <a:solidFill>
                  <a:schemeClr val="bg1"/>
                </a:solidFill>
                <a:latin typeface="FRUTIGER LT 45 LIGHT" panose="02000503000000000000" pitchFamily="2" charset="0"/>
              </a:rPr>
              <a:t>Vida de la Batería</a:t>
            </a:r>
            <a:endParaRPr lang="en-MX" dirty="0">
              <a:solidFill>
                <a:schemeClr val="bg1"/>
              </a:solidFill>
              <a:latin typeface="FRUTIGER LT 45 LIGHT" panose="02000503000000000000" pitchFamily="2" charset="0"/>
            </a:endParaRPr>
          </a:p>
        </p:txBody>
      </p:sp>
      <p:sp>
        <p:nvSpPr>
          <p:cNvPr id="133" name="Feature 2">
            <a:hlinkClick r:id="rId8" action="ppaction://hlinksldjump"/>
            <a:extLst>
              <a:ext uri="{FF2B5EF4-FFF2-40B4-BE49-F238E27FC236}">
                <a16:creationId xmlns:a16="http://schemas.microsoft.com/office/drawing/2014/main" id="{29B5FC29-1769-C7C3-110E-8D81D98EB586}"/>
              </a:ext>
            </a:extLst>
          </p:cNvPr>
          <p:cNvSpPr txBox="1"/>
          <p:nvPr/>
        </p:nvSpPr>
        <p:spPr>
          <a:xfrm>
            <a:off x="-3286" y="2918215"/>
            <a:ext cx="3418174" cy="369332"/>
          </a:xfrm>
          <a:prstGeom prst="rect">
            <a:avLst/>
          </a:prstGeom>
          <a:solidFill>
            <a:srgbClr val="F47F26"/>
          </a:solidFill>
          <a:ln>
            <a:noFill/>
          </a:ln>
        </p:spPr>
        <p:txBody>
          <a:bodyPr wrap="square" rtlCol="0">
            <a:spAutoFit/>
          </a:bodyPr>
          <a:lstStyle/>
          <a:p>
            <a:pPr algn="r"/>
            <a:r>
              <a:rPr lang="en-US" dirty="0">
                <a:solidFill>
                  <a:schemeClr val="bg1"/>
                </a:solidFill>
                <a:latin typeface="FRUTIGER LT 45 LIGHT" panose="02000503000000000000" pitchFamily="2" charset="0"/>
              </a:rPr>
              <a:t>Carga de Detector </a:t>
            </a:r>
            <a:r>
              <a:rPr lang="en-US" dirty="0" err="1">
                <a:solidFill>
                  <a:schemeClr val="bg1"/>
                </a:solidFill>
                <a:latin typeface="FRUTIGER LT 45 LIGHT" panose="02000503000000000000" pitchFamily="2" charset="0"/>
              </a:rPr>
              <a:t>en</a:t>
            </a:r>
            <a:r>
              <a:rPr lang="en-US" dirty="0">
                <a:solidFill>
                  <a:schemeClr val="bg1"/>
                </a:solidFill>
                <a:latin typeface="FRUTIGER LT 45 LIGHT" panose="02000503000000000000" pitchFamily="2" charset="0"/>
              </a:rPr>
              <a:t> </a:t>
            </a:r>
            <a:r>
              <a:rPr lang="en-US" dirty="0" err="1">
                <a:solidFill>
                  <a:schemeClr val="bg1"/>
                </a:solidFill>
                <a:latin typeface="FRUTIGER LT 45 LIGHT" panose="02000503000000000000" pitchFamily="2" charset="0"/>
              </a:rPr>
              <a:t>Bandeja</a:t>
            </a:r>
            <a:endParaRPr lang="en-MX" dirty="0">
              <a:solidFill>
                <a:schemeClr val="bg1"/>
              </a:solidFill>
              <a:latin typeface="FRUTIGER LT 45 LIGHT" panose="02000503000000000000" pitchFamily="2" charset="0"/>
            </a:endParaRPr>
          </a:p>
        </p:txBody>
      </p:sp>
      <p:sp>
        <p:nvSpPr>
          <p:cNvPr id="134" name="Feature 3">
            <a:hlinkClick r:id="rId9" action="ppaction://hlinksldjump"/>
            <a:extLst>
              <a:ext uri="{FF2B5EF4-FFF2-40B4-BE49-F238E27FC236}">
                <a16:creationId xmlns:a16="http://schemas.microsoft.com/office/drawing/2014/main" id="{3A34503F-A2CC-B789-89E4-4718E131BF78}"/>
              </a:ext>
            </a:extLst>
          </p:cNvPr>
          <p:cNvSpPr txBox="1"/>
          <p:nvPr/>
        </p:nvSpPr>
        <p:spPr>
          <a:xfrm>
            <a:off x="-3286" y="3335749"/>
            <a:ext cx="3418174" cy="353943"/>
          </a:xfrm>
          <a:prstGeom prst="rect">
            <a:avLst/>
          </a:prstGeom>
          <a:solidFill>
            <a:srgbClr val="F47F26"/>
          </a:solidFill>
          <a:ln>
            <a:noFill/>
          </a:ln>
        </p:spPr>
        <p:txBody>
          <a:bodyPr wrap="square" rtlCol="0">
            <a:spAutoFit/>
          </a:bodyPr>
          <a:lstStyle/>
          <a:p>
            <a:pPr algn="r"/>
            <a:r>
              <a:rPr lang="es-ES" sz="1700" dirty="0">
                <a:solidFill>
                  <a:schemeClr val="bg1"/>
                </a:solidFill>
                <a:latin typeface="FRUTIGER LT 45 LIGHT" panose="02000503000000000000" pitchFamily="2" charset="0"/>
              </a:rPr>
              <a:t>Manejo desde el Cabezal del Tubo</a:t>
            </a:r>
            <a:endParaRPr lang="en-MX" sz="1700" dirty="0">
              <a:solidFill>
                <a:schemeClr val="bg1"/>
              </a:solidFill>
              <a:latin typeface="FRUTIGER LT 45 LIGHT" panose="02000503000000000000" pitchFamily="2" charset="0"/>
            </a:endParaRPr>
          </a:p>
        </p:txBody>
      </p:sp>
      <p:sp>
        <p:nvSpPr>
          <p:cNvPr id="135" name="Software text">
            <a:extLst>
              <a:ext uri="{FF2B5EF4-FFF2-40B4-BE49-F238E27FC236}">
                <a16:creationId xmlns:a16="http://schemas.microsoft.com/office/drawing/2014/main" id="{6DBDD7AB-E472-A256-9294-5F983DC6347D}"/>
              </a:ext>
            </a:extLst>
          </p:cNvPr>
          <p:cNvSpPr txBox="1"/>
          <p:nvPr/>
        </p:nvSpPr>
        <p:spPr>
          <a:xfrm>
            <a:off x="1884363" y="3755019"/>
            <a:ext cx="1524105" cy="276999"/>
          </a:xfrm>
          <a:prstGeom prst="rect">
            <a:avLst/>
          </a:prstGeom>
          <a:noFill/>
        </p:spPr>
        <p:txBody>
          <a:bodyPr wrap="square" rtlCol="0">
            <a:spAutoFit/>
          </a:bodyPr>
          <a:lstStyle/>
          <a:p>
            <a:pPr algn="r"/>
            <a:r>
              <a:rPr lang="en-MX" sz="1200">
                <a:latin typeface="FRUTIGER LT 45 LIGHT" panose="02000503000000000000" pitchFamily="2" charset="0"/>
              </a:rPr>
              <a:t>Software</a:t>
            </a:r>
          </a:p>
        </p:txBody>
      </p:sp>
      <p:sp>
        <p:nvSpPr>
          <p:cNvPr id="136" name="Feature 4">
            <a:hlinkClick r:id="rId10" action="ppaction://hlinksldjump"/>
            <a:extLst>
              <a:ext uri="{FF2B5EF4-FFF2-40B4-BE49-F238E27FC236}">
                <a16:creationId xmlns:a16="http://schemas.microsoft.com/office/drawing/2014/main" id="{24A862FA-0D08-F0D4-72A9-28ED2F002D15}"/>
              </a:ext>
            </a:extLst>
          </p:cNvPr>
          <p:cNvSpPr txBox="1"/>
          <p:nvPr/>
        </p:nvSpPr>
        <p:spPr>
          <a:xfrm>
            <a:off x="0" y="4026969"/>
            <a:ext cx="3377102" cy="369332"/>
          </a:xfrm>
          <a:prstGeom prst="rect">
            <a:avLst/>
          </a:prstGeom>
          <a:solidFill>
            <a:srgbClr val="F8A633"/>
          </a:solidFill>
          <a:ln>
            <a:noFill/>
          </a:ln>
        </p:spPr>
        <p:txBody>
          <a:bodyPr wrap="square" rtlCol="0">
            <a:spAutoFit/>
          </a:bodyPr>
          <a:lstStyle/>
          <a:p>
            <a:pPr algn="r"/>
            <a:r>
              <a:rPr lang="es-ES">
                <a:solidFill>
                  <a:schemeClr val="bg1"/>
                </a:solidFill>
                <a:latin typeface="FRUTIGER LT 45 LIGHT" panose="02000503000000000000" pitchFamily="2" charset="0"/>
              </a:rPr>
              <a:t>EVP Plus</a:t>
            </a:r>
            <a:endParaRPr lang="en-MX">
              <a:solidFill>
                <a:schemeClr val="bg1"/>
              </a:solidFill>
              <a:latin typeface="FRUTIGER LT 45 LIGHT" panose="02000503000000000000" pitchFamily="2" charset="0"/>
            </a:endParaRPr>
          </a:p>
        </p:txBody>
      </p:sp>
      <p:sp>
        <p:nvSpPr>
          <p:cNvPr id="137" name="Feature 5">
            <a:hlinkClick r:id="rId11" action="ppaction://hlinksldjump"/>
            <a:extLst>
              <a:ext uri="{FF2B5EF4-FFF2-40B4-BE49-F238E27FC236}">
                <a16:creationId xmlns:a16="http://schemas.microsoft.com/office/drawing/2014/main" id="{D6974EF2-3E34-1DDC-6C74-A694DADB6689}"/>
              </a:ext>
            </a:extLst>
          </p:cNvPr>
          <p:cNvSpPr txBox="1"/>
          <p:nvPr/>
        </p:nvSpPr>
        <p:spPr>
          <a:xfrm>
            <a:off x="0" y="4449340"/>
            <a:ext cx="3377102" cy="369332"/>
          </a:xfrm>
          <a:prstGeom prst="rect">
            <a:avLst/>
          </a:prstGeom>
          <a:solidFill>
            <a:srgbClr val="F8A633"/>
          </a:solidFill>
          <a:ln>
            <a:noFill/>
          </a:ln>
        </p:spPr>
        <p:txBody>
          <a:bodyPr wrap="square" rtlCol="0">
            <a:spAutoFit/>
          </a:bodyPr>
          <a:lstStyle/>
          <a:p>
            <a:pPr algn="r"/>
            <a:r>
              <a:rPr lang="es-ES" err="1">
                <a:solidFill>
                  <a:schemeClr val="bg1"/>
                </a:solidFill>
                <a:latin typeface="FRUTIGER LT 45 LIGHT" panose="02000503000000000000" pitchFamily="2" charset="0"/>
              </a:rPr>
              <a:t>Bone</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Suppression</a:t>
            </a:r>
            <a:endParaRPr lang="en-MX">
              <a:solidFill>
                <a:schemeClr val="bg1"/>
              </a:solidFill>
              <a:latin typeface="FRUTIGER LT 45 LIGHT" panose="02000503000000000000" pitchFamily="2" charset="0"/>
            </a:endParaRPr>
          </a:p>
        </p:txBody>
      </p:sp>
      <p:sp>
        <p:nvSpPr>
          <p:cNvPr id="138" name="Feature 6">
            <a:hlinkClick r:id="rId12" action="ppaction://hlinksldjump"/>
            <a:extLst>
              <a:ext uri="{FF2B5EF4-FFF2-40B4-BE49-F238E27FC236}">
                <a16:creationId xmlns:a16="http://schemas.microsoft.com/office/drawing/2014/main" id="{66A8EFF7-6C7C-6B61-C3BC-986461C713AC}"/>
              </a:ext>
            </a:extLst>
          </p:cNvPr>
          <p:cNvSpPr txBox="1"/>
          <p:nvPr/>
        </p:nvSpPr>
        <p:spPr>
          <a:xfrm>
            <a:off x="0" y="4871711"/>
            <a:ext cx="3377102" cy="369332"/>
          </a:xfrm>
          <a:prstGeom prst="rect">
            <a:avLst/>
          </a:prstGeom>
          <a:solidFill>
            <a:srgbClr val="F8A633"/>
          </a:solidFill>
          <a:ln>
            <a:noFill/>
          </a:ln>
        </p:spPr>
        <p:txBody>
          <a:bodyPr wrap="square" rtlCol="0">
            <a:spAutoFit/>
          </a:bodyPr>
          <a:lstStyle/>
          <a:p>
            <a:pPr algn="r"/>
            <a:r>
              <a:rPr lang="es-ES" err="1">
                <a:solidFill>
                  <a:schemeClr val="bg1"/>
                </a:solidFill>
                <a:latin typeface="FRUTIGER LT 45 LIGHT" panose="02000503000000000000" pitchFamily="2" charset="0"/>
              </a:rPr>
              <a:t>Tube</a:t>
            </a:r>
            <a:r>
              <a:rPr lang="es-ES">
                <a:solidFill>
                  <a:schemeClr val="bg1"/>
                </a:solidFill>
                <a:latin typeface="FRUTIGER LT 45 LIGHT" panose="02000503000000000000" pitchFamily="2" charset="0"/>
              </a:rPr>
              <a:t> and Line </a:t>
            </a:r>
            <a:r>
              <a:rPr lang="es-ES" err="1">
                <a:solidFill>
                  <a:schemeClr val="bg1"/>
                </a:solidFill>
                <a:latin typeface="FRUTIGER LT 45 LIGHT" panose="02000503000000000000" pitchFamily="2" charset="0"/>
              </a:rPr>
              <a:t>Enhancement</a:t>
            </a:r>
            <a:endParaRPr lang="en-MX">
              <a:solidFill>
                <a:schemeClr val="bg1"/>
              </a:solidFill>
              <a:latin typeface="FRUTIGER LT 45 LIGHT" panose="02000503000000000000" pitchFamily="2" charset="0"/>
            </a:endParaRPr>
          </a:p>
        </p:txBody>
      </p:sp>
      <p:sp>
        <p:nvSpPr>
          <p:cNvPr id="139" name="Feature 7">
            <a:hlinkClick r:id="rId13" action="ppaction://hlinksldjump"/>
            <a:extLst>
              <a:ext uri="{FF2B5EF4-FFF2-40B4-BE49-F238E27FC236}">
                <a16:creationId xmlns:a16="http://schemas.microsoft.com/office/drawing/2014/main" id="{7D3E640A-3130-8C7E-1867-2F0C09A5ECA4}"/>
              </a:ext>
            </a:extLst>
          </p:cNvPr>
          <p:cNvSpPr txBox="1"/>
          <p:nvPr/>
        </p:nvSpPr>
        <p:spPr>
          <a:xfrm>
            <a:off x="0" y="5294082"/>
            <a:ext cx="3377102" cy="369332"/>
          </a:xfrm>
          <a:prstGeom prst="rect">
            <a:avLst/>
          </a:prstGeom>
          <a:solidFill>
            <a:srgbClr val="F8A633"/>
          </a:solidFill>
          <a:ln>
            <a:noFill/>
          </a:ln>
        </p:spPr>
        <p:txBody>
          <a:bodyPr wrap="square" rtlCol="0">
            <a:spAutoFit/>
          </a:bodyPr>
          <a:lstStyle/>
          <a:p>
            <a:pPr algn="r"/>
            <a:r>
              <a:rPr lang="es-ES" err="1">
                <a:solidFill>
                  <a:schemeClr val="bg1"/>
                </a:solidFill>
                <a:latin typeface="FRUTIGER LT 45 LIGHT" panose="02000503000000000000" pitchFamily="2" charset="0"/>
              </a:rPr>
              <a:t>Pneumothorax</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Visualization</a:t>
            </a:r>
            <a:endParaRPr lang="en-MX">
              <a:solidFill>
                <a:schemeClr val="bg1"/>
              </a:solidFill>
              <a:latin typeface="FRUTIGER LT 45 LIGHT" panose="02000503000000000000" pitchFamily="2" charset="0"/>
            </a:endParaRPr>
          </a:p>
        </p:txBody>
      </p:sp>
      <p:sp>
        <p:nvSpPr>
          <p:cNvPr id="140" name="Feature 8">
            <a:hlinkClick r:id="rId14" action="ppaction://hlinksldjump"/>
            <a:extLst>
              <a:ext uri="{FF2B5EF4-FFF2-40B4-BE49-F238E27FC236}">
                <a16:creationId xmlns:a16="http://schemas.microsoft.com/office/drawing/2014/main" id="{FD528B03-B045-68D4-A940-1B5DEB97EBB6}"/>
              </a:ext>
            </a:extLst>
          </p:cNvPr>
          <p:cNvSpPr txBox="1"/>
          <p:nvPr/>
        </p:nvSpPr>
        <p:spPr>
          <a:xfrm>
            <a:off x="0" y="5716452"/>
            <a:ext cx="3377102" cy="369332"/>
          </a:xfrm>
          <a:prstGeom prst="rect">
            <a:avLst/>
          </a:prstGeom>
          <a:solidFill>
            <a:srgbClr val="F8A633"/>
          </a:solidFill>
          <a:ln>
            <a:noFill/>
          </a:ln>
        </p:spPr>
        <p:txBody>
          <a:bodyPr wrap="square" rtlCol="0">
            <a:spAutoFit/>
          </a:bodyPr>
          <a:lstStyle/>
          <a:p>
            <a:pPr algn="r"/>
            <a:r>
              <a:rPr lang="es-ES" err="1">
                <a:solidFill>
                  <a:schemeClr val="bg1"/>
                </a:solidFill>
                <a:latin typeface="FRUTIGER LT 45 LIGHT" panose="02000503000000000000" pitchFamily="2" charset="0"/>
              </a:rPr>
              <a:t>SmartGrid</a:t>
            </a:r>
            <a:endParaRPr lang="en-MX">
              <a:solidFill>
                <a:schemeClr val="bg1"/>
              </a:solidFill>
              <a:latin typeface="FRUTIGER LT 45 LIGHT" panose="02000503000000000000" pitchFamily="2" charset="0"/>
            </a:endParaRPr>
          </a:p>
        </p:txBody>
      </p:sp>
      <p:sp>
        <p:nvSpPr>
          <p:cNvPr id="141" name="Footer Placeholder 4">
            <a:extLst>
              <a:ext uri="{FF2B5EF4-FFF2-40B4-BE49-F238E27FC236}">
                <a16:creationId xmlns:a16="http://schemas.microsoft.com/office/drawing/2014/main" id="{0A8C1940-6F25-8342-06BC-32ED6A55EDE2}"/>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42" name="Thank you Title">
            <a:extLst>
              <a:ext uri="{FF2B5EF4-FFF2-40B4-BE49-F238E27FC236}">
                <a16:creationId xmlns:a16="http://schemas.microsoft.com/office/drawing/2014/main" id="{FC621B97-BD33-786C-B7DA-BC14A7E58608}"/>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43" name="Why Us picture">
            <a:extLst>
              <a:ext uri="{FF2B5EF4-FFF2-40B4-BE49-F238E27FC236}">
                <a16:creationId xmlns:a16="http://schemas.microsoft.com/office/drawing/2014/main" id="{1FBAB650-E81D-D9C3-09BC-4E5E0571BF7C}"/>
              </a:ext>
            </a:extLst>
          </p:cNvPr>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44" name="Our Portafolio text box">
            <a:extLst>
              <a:ext uri="{FF2B5EF4-FFF2-40B4-BE49-F238E27FC236}">
                <a16:creationId xmlns:a16="http://schemas.microsoft.com/office/drawing/2014/main" id="{417188CC-DA1C-D70B-1C3F-907F4ECDC7C2}"/>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45" name="Medical Imaging Title">
            <a:extLst>
              <a:ext uri="{FF2B5EF4-FFF2-40B4-BE49-F238E27FC236}">
                <a16:creationId xmlns:a16="http://schemas.microsoft.com/office/drawing/2014/main" id="{15685925-0789-B4CD-848E-686D5719751F}"/>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46" name="We Care Text">
            <a:extLst>
              <a:ext uri="{FF2B5EF4-FFF2-40B4-BE49-F238E27FC236}">
                <a16:creationId xmlns:a16="http://schemas.microsoft.com/office/drawing/2014/main" id="{74D0E47B-EC3E-76B3-0F4A-675F8D0AD282}"/>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47" name="Thank you image">
            <a:extLst>
              <a:ext uri="{FF2B5EF4-FFF2-40B4-BE49-F238E27FC236}">
                <a16:creationId xmlns:a16="http://schemas.microsoft.com/office/drawing/2014/main" id="{28131D2F-2569-DB1C-F34D-3ACB6FA89ADC}"/>
              </a:ext>
            </a:extLst>
          </p:cNvPr>
          <p:cNvPicPr>
            <a:picLocks noChangeAspect="1"/>
          </p:cNvPicPr>
          <p:nvPr/>
        </p:nvPicPr>
        <p:blipFill>
          <a:blip r:embed="rId16"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48" name="PRINTING">
            <a:extLst>
              <a:ext uri="{FF2B5EF4-FFF2-40B4-BE49-F238E27FC236}">
                <a16:creationId xmlns:a16="http://schemas.microsoft.com/office/drawing/2014/main" id="{70B987A7-F490-095B-48EB-050F3C589DB8}"/>
              </a:ext>
            </a:extLst>
          </p:cNvPr>
          <p:cNvGrpSpPr/>
          <p:nvPr/>
        </p:nvGrpSpPr>
        <p:grpSpPr>
          <a:xfrm>
            <a:off x="-4150933" y="4208655"/>
            <a:ext cx="2263350" cy="1982042"/>
            <a:chOff x="9691837" y="4522498"/>
            <a:chExt cx="2263350" cy="1982042"/>
          </a:xfrm>
        </p:grpSpPr>
        <p:sp>
          <p:nvSpPr>
            <p:cNvPr id="149" name="Rectangulo Printing">
              <a:hlinkClick r:id="rId17" action="ppaction://hlinksldjump"/>
              <a:extLst>
                <a:ext uri="{FF2B5EF4-FFF2-40B4-BE49-F238E27FC236}">
                  <a16:creationId xmlns:a16="http://schemas.microsoft.com/office/drawing/2014/main" id="{B901C004-16EF-DEAB-7665-016B39CFC7EA}"/>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0" name="TextBox Printing">
              <a:hlinkClick r:id="rId17" action="ppaction://hlinksldjump"/>
              <a:extLst>
                <a:ext uri="{FF2B5EF4-FFF2-40B4-BE49-F238E27FC236}">
                  <a16:creationId xmlns:a16="http://schemas.microsoft.com/office/drawing/2014/main" id="{3B1E1451-C598-3443-0833-CBC191E1EDE1}"/>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51" name="Prodcut image 5950">
              <a:hlinkClick r:id="rId17" action="ppaction://hlinksldjump"/>
              <a:extLst>
                <a:ext uri="{FF2B5EF4-FFF2-40B4-BE49-F238E27FC236}">
                  <a16:creationId xmlns:a16="http://schemas.microsoft.com/office/drawing/2014/main" id="{DEEB02CD-6CE7-887F-8706-5381EC34471B}"/>
                </a:ext>
              </a:extLst>
            </p:cNvPr>
            <p:cNvPicPr>
              <a:picLocks noChangeAspect="1" noChangeArrowheads="1"/>
            </p:cNvPicPr>
            <p:nvPr/>
          </p:nvPicPr>
          <p:blipFill>
            <a:blip r:embed="rId18"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52" name="Vita Flex">
              <a:hlinkClick r:id="rId17" action="ppaction://hlinksldjump"/>
              <a:extLst>
                <a:ext uri="{FF2B5EF4-FFF2-40B4-BE49-F238E27FC236}">
                  <a16:creationId xmlns:a16="http://schemas.microsoft.com/office/drawing/2014/main" id="{F0CCB8A1-D734-6439-2C23-568C77FE4631}"/>
                </a:ext>
              </a:extLst>
            </p:cNvPr>
            <p:cNvPicPr>
              <a:picLocks noChangeAspect="1"/>
            </p:cNvPicPr>
            <p:nvPr/>
          </p:nvPicPr>
          <p:blipFill>
            <a:blip r:embed="rId19"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57" name="RISE">
            <a:extLst>
              <a:ext uri="{FF2B5EF4-FFF2-40B4-BE49-F238E27FC236}">
                <a16:creationId xmlns:a16="http://schemas.microsoft.com/office/drawing/2014/main" id="{BC9FF9CA-A261-7E41-7798-E6028B4875C9}"/>
              </a:ext>
            </a:extLst>
          </p:cNvPr>
          <p:cNvGrpSpPr/>
          <p:nvPr/>
        </p:nvGrpSpPr>
        <p:grpSpPr>
          <a:xfrm>
            <a:off x="-11285110" y="4208655"/>
            <a:ext cx="2042338" cy="1982042"/>
            <a:chOff x="3870208" y="4306822"/>
            <a:chExt cx="2042338" cy="1982042"/>
          </a:xfrm>
        </p:grpSpPr>
        <p:grpSp>
          <p:nvGrpSpPr>
            <p:cNvPr id="158" name="RISE">
              <a:extLst>
                <a:ext uri="{FF2B5EF4-FFF2-40B4-BE49-F238E27FC236}">
                  <a16:creationId xmlns:a16="http://schemas.microsoft.com/office/drawing/2014/main" id="{5268704E-CF17-4FF7-3C12-8A4DBA4F0794}"/>
                </a:ext>
              </a:extLst>
            </p:cNvPr>
            <p:cNvGrpSpPr/>
            <p:nvPr/>
          </p:nvGrpSpPr>
          <p:grpSpPr>
            <a:xfrm>
              <a:off x="3870208" y="4306822"/>
              <a:ext cx="2042338" cy="1982042"/>
              <a:chOff x="2933238" y="4372963"/>
              <a:chExt cx="2042338" cy="1982042"/>
            </a:xfrm>
          </p:grpSpPr>
          <p:sp>
            <p:nvSpPr>
              <p:cNvPr id="160" name="Rectangulo Rise">
                <a:hlinkClick r:id="rId20" action="ppaction://hlinksldjump"/>
                <a:extLst>
                  <a:ext uri="{FF2B5EF4-FFF2-40B4-BE49-F238E27FC236}">
                    <a16:creationId xmlns:a16="http://schemas.microsoft.com/office/drawing/2014/main" id="{EA60F0B9-A51C-A99D-06DA-6BA361F04CC2}"/>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1" name="TextBox Rise">
                <a:hlinkClick r:id="rId20" action="ppaction://hlinksldjump"/>
                <a:extLst>
                  <a:ext uri="{FF2B5EF4-FFF2-40B4-BE49-F238E27FC236}">
                    <a16:creationId xmlns:a16="http://schemas.microsoft.com/office/drawing/2014/main" id="{8E3EB87A-0D85-FB5A-697F-57656645E90E}"/>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59" name="Picture 158">
              <a:hlinkClick r:id="rId20" action="ppaction://hlinksldjump"/>
              <a:extLst>
                <a:ext uri="{FF2B5EF4-FFF2-40B4-BE49-F238E27FC236}">
                  <a16:creationId xmlns:a16="http://schemas.microsoft.com/office/drawing/2014/main" id="{C7ACD545-A3AC-4271-7A12-238FE05F5804}"/>
                </a:ext>
              </a:extLst>
            </p:cNvPr>
            <p:cNvPicPr>
              <a:picLocks noChangeAspect="1"/>
            </p:cNvPicPr>
            <p:nvPr/>
          </p:nvPicPr>
          <p:blipFill>
            <a:blip r:embed="rId21"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62" name="REVOLUTION">
            <a:extLst>
              <a:ext uri="{FF2B5EF4-FFF2-40B4-BE49-F238E27FC236}">
                <a16:creationId xmlns:a16="http://schemas.microsoft.com/office/drawing/2014/main" id="{5FD7836B-412D-9CF2-5F54-20817B1EE5BB}"/>
              </a:ext>
            </a:extLst>
          </p:cNvPr>
          <p:cNvGrpSpPr/>
          <p:nvPr/>
        </p:nvGrpSpPr>
        <p:grpSpPr>
          <a:xfrm>
            <a:off x="-14975241" y="4203612"/>
            <a:ext cx="2062983" cy="1992129"/>
            <a:chOff x="612262" y="4383050"/>
            <a:chExt cx="2062983" cy="1992129"/>
          </a:xfrm>
        </p:grpSpPr>
        <p:sp>
          <p:nvSpPr>
            <p:cNvPr id="163" name="Rectangulo Revolution">
              <a:hlinkClick r:id="rId22" action="ppaction://hlinksldjump"/>
              <a:extLst>
                <a:ext uri="{FF2B5EF4-FFF2-40B4-BE49-F238E27FC236}">
                  <a16:creationId xmlns:a16="http://schemas.microsoft.com/office/drawing/2014/main" id="{B1E79208-90CC-8391-56FB-8FEE74FDC383}"/>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64" name="Prodcut image Revolution">
              <a:hlinkClick r:id="rId22" action="ppaction://hlinksldjump"/>
              <a:extLst>
                <a:ext uri="{FF2B5EF4-FFF2-40B4-BE49-F238E27FC236}">
                  <a16:creationId xmlns:a16="http://schemas.microsoft.com/office/drawing/2014/main" id="{31CB81FC-944F-4C04-40C5-C37DE9F0A7E4}"/>
                </a:ext>
              </a:extLst>
            </p:cNvPr>
            <p:cNvPicPr>
              <a:picLocks noChangeAspect="1"/>
            </p:cNvPicPr>
            <p:nvPr/>
          </p:nvPicPr>
          <p:blipFill>
            <a:blip r:embed="rId23"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65" name="TextBox Revolution">
              <a:hlinkClick r:id="rId22" action="ppaction://hlinksldjump"/>
              <a:extLst>
                <a:ext uri="{FF2B5EF4-FFF2-40B4-BE49-F238E27FC236}">
                  <a16:creationId xmlns:a16="http://schemas.microsoft.com/office/drawing/2014/main" id="{CBF5E52D-8F82-186E-E5CD-270608BE4474}"/>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66" name="EXCEL">
            <a:extLst>
              <a:ext uri="{FF2B5EF4-FFF2-40B4-BE49-F238E27FC236}">
                <a16:creationId xmlns:a16="http://schemas.microsoft.com/office/drawing/2014/main" id="{0A152716-FC88-50EF-4B71-DCF45FBD17C3}"/>
              </a:ext>
            </a:extLst>
          </p:cNvPr>
          <p:cNvGrpSpPr/>
          <p:nvPr/>
        </p:nvGrpSpPr>
        <p:grpSpPr>
          <a:xfrm>
            <a:off x="26541013" y="1885505"/>
            <a:ext cx="2057103" cy="1982042"/>
            <a:chOff x="9706418" y="2036246"/>
            <a:chExt cx="2057103" cy="1982042"/>
          </a:xfrm>
        </p:grpSpPr>
        <p:sp>
          <p:nvSpPr>
            <p:cNvPr id="167" name="Rectangulo Excel">
              <a:hlinkClick r:id="rId24" action="ppaction://hlinksldjump"/>
              <a:extLst>
                <a:ext uri="{FF2B5EF4-FFF2-40B4-BE49-F238E27FC236}">
                  <a16:creationId xmlns:a16="http://schemas.microsoft.com/office/drawing/2014/main" id="{54D9530E-5F10-C0E0-1DE5-4F874ECA9C73}"/>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8" name="TextBox Excel">
              <a:hlinkClick r:id="rId24" action="ppaction://hlinksldjump"/>
              <a:extLst>
                <a:ext uri="{FF2B5EF4-FFF2-40B4-BE49-F238E27FC236}">
                  <a16:creationId xmlns:a16="http://schemas.microsoft.com/office/drawing/2014/main" id="{E9A95D04-6554-8F3C-9C25-B521AD7D1270}"/>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69" name="Product image Excel">
              <a:hlinkClick r:id="rId24" action="ppaction://hlinksldjump"/>
              <a:extLst>
                <a:ext uri="{FF2B5EF4-FFF2-40B4-BE49-F238E27FC236}">
                  <a16:creationId xmlns:a16="http://schemas.microsoft.com/office/drawing/2014/main" id="{1AB57849-97DB-E634-7B10-0B993C543D42}"/>
                </a:ext>
              </a:extLst>
            </p:cNvPr>
            <p:cNvPicPr>
              <a:picLocks noChangeAspect="1"/>
            </p:cNvPicPr>
            <p:nvPr/>
          </p:nvPicPr>
          <p:blipFill>
            <a:blip r:embed="rId25"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70" name="COMPAS OTC">
            <a:extLst>
              <a:ext uri="{FF2B5EF4-FFF2-40B4-BE49-F238E27FC236}">
                <a16:creationId xmlns:a16="http://schemas.microsoft.com/office/drawing/2014/main" id="{0D5A9C1F-266B-3F96-B82C-1A3F2591587B}"/>
              </a:ext>
            </a:extLst>
          </p:cNvPr>
          <p:cNvGrpSpPr/>
          <p:nvPr/>
        </p:nvGrpSpPr>
        <p:grpSpPr>
          <a:xfrm>
            <a:off x="22389051" y="1885505"/>
            <a:ext cx="2042338" cy="1982042"/>
            <a:chOff x="5078285" y="2036246"/>
            <a:chExt cx="2042338" cy="1982042"/>
          </a:xfrm>
        </p:grpSpPr>
        <p:sp>
          <p:nvSpPr>
            <p:cNvPr id="171" name="Rectangulo Compas OTC">
              <a:hlinkClick r:id="rId26" action="ppaction://hlinksldjump"/>
              <a:extLst>
                <a:ext uri="{FF2B5EF4-FFF2-40B4-BE49-F238E27FC236}">
                  <a16:creationId xmlns:a16="http://schemas.microsoft.com/office/drawing/2014/main" id="{0CCA6601-E07E-1FA5-365D-BCAF8E3C7C8B}"/>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2" name="TextBox Compass OTC">
              <a:hlinkClick r:id="rId26" action="ppaction://hlinksldjump"/>
              <a:extLst>
                <a:ext uri="{FF2B5EF4-FFF2-40B4-BE49-F238E27FC236}">
                  <a16:creationId xmlns:a16="http://schemas.microsoft.com/office/drawing/2014/main" id="{62829B4F-B38F-FD83-1815-2FAA96CD46AD}"/>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73" name="Product image Compass OTC">
              <a:hlinkClick r:id="rId26" action="ppaction://hlinksldjump"/>
              <a:extLst>
                <a:ext uri="{FF2B5EF4-FFF2-40B4-BE49-F238E27FC236}">
                  <a16:creationId xmlns:a16="http://schemas.microsoft.com/office/drawing/2014/main" id="{47B8A567-E8FD-658B-0041-A43C0DA45B76}"/>
                </a:ext>
              </a:extLst>
            </p:cNvPr>
            <p:cNvPicPr>
              <a:picLocks noChangeAspect="1"/>
            </p:cNvPicPr>
            <p:nvPr/>
          </p:nvPicPr>
          <p:blipFill rotWithShape="1">
            <a:blip r:embed="rId27"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74" name="COMPASS FMT">
            <a:extLst>
              <a:ext uri="{FF2B5EF4-FFF2-40B4-BE49-F238E27FC236}">
                <a16:creationId xmlns:a16="http://schemas.microsoft.com/office/drawing/2014/main" id="{DF426A9A-FC29-2B50-39FB-51609173FD5E}"/>
              </a:ext>
            </a:extLst>
          </p:cNvPr>
          <p:cNvGrpSpPr/>
          <p:nvPr/>
        </p:nvGrpSpPr>
        <p:grpSpPr>
          <a:xfrm>
            <a:off x="18200403" y="1885505"/>
            <a:ext cx="2042338" cy="1982042"/>
            <a:chOff x="2774521" y="2046333"/>
            <a:chExt cx="2042338" cy="1982042"/>
          </a:xfrm>
        </p:grpSpPr>
        <p:grpSp>
          <p:nvGrpSpPr>
            <p:cNvPr id="175" name="Group 174">
              <a:extLst>
                <a:ext uri="{FF2B5EF4-FFF2-40B4-BE49-F238E27FC236}">
                  <a16:creationId xmlns:a16="http://schemas.microsoft.com/office/drawing/2014/main" id="{EF16EFA6-8C25-1398-44FF-8DAA69685C1C}"/>
                </a:ext>
              </a:extLst>
            </p:cNvPr>
            <p:cNvGrpSpPr/>
            <p:nvPr/>
          </p:nvGrpSpPr>
          <p:grpSpPr>
            <a:xfrm>
              <a:off x="2774521" y="2046333"/>
              <a:ext cx="2042338" cy="1982042"/>
              <a:chOff x="2774521" y="2046333"/>
              <a:chExt cx="2042338" cy="1982042"/>
            </a:xfrm>
          </p:grpSpPr>
          <p:sp>
            <p:nvSpPr>
              <p:cNvPr id="178" name="Rectangulo Horizon">
                <a:hlinkClick r:id="rId28" action="ppaction://hlinksldjump"/>
                <a:extLst>
                  <a:ext uri="{FF2B5EF4-FFF2-40B4-BE49-F238E27FC236}">
                    <a16:creationId xmlns:a16="http://schemas.microsoft.com/office/drawing/2014/main" id="{A9BFD3A2-1F7E-014B-92A8-98E03A41C2BC}"/>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9" name="TextBox Compass FMT">
                <a:hlinkClick r:id="rId28" action="ppaction://hlinksldjump"/>
                <a:extLst>
                  <a:ext uri="{FF2B5EF4-FFF2-40B4-BE49-F238E27FC236}">
                    <a16:creationId xmlns:a16="http://schemas.microsoft.com/office/drawing/2014/main" id="{13B72B03-D2D5-A364-3A80-1400861662AC}"/>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76" name="Picture 175">
              <a:hlinkClick r:id="rId28" action="ppaction://hlinksldjump"/>
              <a:extLst>
                <a:ext uri="{FF2B5EF4-FFF2-40B4-BE49-F238E27FC236}">
                  <a16:creationId xmlns:a16="http://schemas.microsoft.com/office/drawing/2014/main" id="{9005603C-09D0-9BC2-2DE7-5BE87A38DA02}"/>
                </a:ext>
              </a:extLst>
            </p:cNvPr>
            <p:cNvPicPr>
              <a:picLocks noChangeAspect="1"/>
            </p:cNvPicPr>
            <p:nvPr/>
          </p:nvPicPr>
          <p:blipFill rotWithShape="1">
            <a:blip r:embed="rId29"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80" name="HORIZON">
            <a:extLst>
              <a:ext uri="{FF2B5EF4-FFF2-40B4-BE49-F238E27FC236}">
                <a16:creationId xmlns:a16="http://schemas.microsoft.com/office/drawing/2014/main" id="{D35F9545-54EC-8310-7717-B93C540FBD0D}"/>
              </a:ext>
            </a:extLst>
          </p:cNvPr>
          <p:cNvGrpSpPr/>
          <p:nvPr/>
        </p:nvGrpSpPr>
        <p:grpSpPr>
          <a:xfrm>
            <a:off x="14110573" y="1885505"/>
            <a:ext cx="2062983" cy="1982042"/>
            <a:chOff x="443243" y="2046333"/>
            <a:chExt cx="2062983" cy="1982042"/>
          </a:xfrm>
        </p:grpSpPr>
        <p:sp>
          <p:nvSpPr>
            <p:cNvPr id="181" name="Rectangulo Horizon">
              <a:hlinkClick r:id="rId30" action="ppaction://hlinksldjump"/>
              <a:extLst>
                <a:ext uri="{FF2B5EF4-FFF2-40B4-BE49-F238E27FC236}">
                  <a16:creationId xmlns:a16="http://schemas.microsoft.com/office/drawing/2014/main" id="{69C98C28-11F5-72E1-B16B-E80490D02486}"/>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2" name="TextBox Horizon">
              <a:hlinkClick r:id="rId30" action="ppaction://hlinksldjump"/>
              <a:extLst>
                <a:ext uri="{FF2B5EF4-FFF2-40B4-BE49-F238E27FC236}">
                  <a16:creationId xmlns:a16="http://schemas.microsoft.com/office/drawing/2014/main" id="{CD8A39E1-DC70-515B-F0F0-17844664370E}"/>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83" name="Product image Horizon">
              <a:hlinkClick r:id="rId30" action="ppaction://hlinksldjump"/>
              <a:extLst>
                <a:ext uri="{FF2B5EF4-FFF2-40B4-BE49-F238E27FC236}">
                  <a16:creationId xmlns:a16="http://schemas.microsoft.com/office/drawing/2014/main" id="{BB4E26DF-86E0-1A92-E466-3A39B10D5DD6}"/>
                </a:ext>
              </a:extLst>
            </p:cNvPr>
            <p:cNvPicPr>
              <a:picLocks noChangeAspect="1"/>
            </p:cNvPicPr>
            <p:nvPr/>
          </p:nvPicPr>
          <p:blipFill rotWithShape="1">
            <a:blip r:embed="rId31"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84" name="Subtitle Tech Specs">
            <a:extLst>
              <a:ext uri="{FF2B5EF4-FFF2-40B4-BE49-F238E27FC236}">
                <a16:creationId xmlns:a16="http://schemas.microsoft.com/office/drawing/2014/main" id="{6FD9B320-4B92-BC11-1A59-0B9A3EB4DF18}"/>
              </a:ext>
            </a:extLst>
          </p:cNvPr>
          <p:cNvSpPr txBox="1"/>
          <p:nvPr/>
        </p:nvSpPr>
        <p:spPr>
          <a:xfrm>
            <a:off x="14110573" y="1227629"/>
            <a:ext cx="2633726" cy="369332"/>
          </a:xfrm>
          <a:prstGeom prst="rect">
            <a:avLst/>
          </a:prstGeom>
          <a:noFill/>
        </p:spPr>
        <p:txBody>
          <a:bodyPr wrap="square" rtlCol="0">
            <a:spAutoFit/>
          </a:bodyPr>
          <a:lstStyle/>
          <a:p>
            <a:r>
              <a:rPr lang="es-MX" dirty="0">
                <a:solidFill>
                  <a:srgbClr val="F47F26"/>
                </a:solidFill>
                <a:latin typeface="Geologica ExtraLight" pitchFamily="2" charset="0"/>
              </a:rPr>
              <a:t>Especificaciones Técnicas</a:t>
            </a:r>
          </a:p>
        </p:txBody>
      </p:sp>
      <p:sp>
        <p:nvSpPr>
          <p:cNvPr id="185" name="Subtitle Benefits">
            <a:extLst>
              <a:ext uri="{FF2B5EF4-FFF2-40B4-BE49-F238E27FC236}">
                <a16:creationId xmlns:a16="http://schemas.microsoft.com/office/drawing/2014/main" id="{C5220EDE-C318-D6AC-B5F9-EA72B2ECB084}"/>
              </a:ext>
            </a:extLst>
          </p:cNvPr>
          <p:cNvSpPr txBox="1"/>
          <p:nvPr/>
        </p:nvSpPr>
        <p:spPr>
          <a:xfrm>
            <a:off x="-3959547" y="2320372"/>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sp>
        <p:nvSpPr>
          <p:cNvPr id="186" name="Subtitle Photo Gallery">
            <a:extLst>
              <a:ext uri="{FF2B5EF4-FFF2-40B4-BE49-F238E27FC236}">
                <a16:creationId xmlns:a16="http://schemas.microsoft.com/office/drawing/2014/main" id="{99413A21-8929-E89C-2581-693904A87344}"/>
              </a:ext>
            </a:extLst>
          </p:cNvPr>
          <p:cNvSpPr txBox="1"/>
          <p:nvPr/>
        </p:nvSpPr>
        <p:spPr>
          <a:xfrm>
            <a:off x="14110573" y="613327"/>
            <a:ext cx="3786875"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187" name="Subtitle Detector Compatibility">
            <a:extLst>
              <a:ext uri="{FF2B5EF4-FFF2-40B4-BE49-F238E27FC236}">
                <a16:creationId xmlns:a16="http://schemas.microsoft.com/office/drawing/2014/main" id="{DD2FA7A1-5DE6-6B5A-E33A-A9B5A9680E34}"/>
              </a:ext>
            </a:extLst>
          </p:cNvPr>
          <p:cNvSpPr txBox="1"/>
          <p:nvPr/>
        </p:nvSpPr>
        <p:spPr>
          <a:xfrm>
            <a:off x="14110573" y="313264"/>
            <a:ext cx="4772896"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Compatibilidad de Detectores</a:t>
            </a:r>
          </a:p>
        </p:txBody>
      </p:sp>
      <p:sp>
        <p:nvSpPr>
          <p:cNvPr id="76" name="Menu Background">
            <a:extLst>
              <a:ext uri="{FF2B5EF4-FFF2-40B4-BE49-F238E27FC236}">
                <a16:creationId xmlns:a16="http://schemas.microsoft.com/office/drawing/2014/main" id="{6C589BE1-ED8D-2A01-19E5-C202CB2146DE}"/>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07" name="Menu Portafolio">
            <a:hlinkClick r:id="rId32" action="ppaction://hlinksldjump"/>
            <a:extLst>
              <a:ext uri="{FF2B5EF4-FFF2-40B4-BE49-F238E27FC236}">
                <a16:creationId xmlns:a16="http://schemas.microsoft.com/office/drawing/2014/main" id="{39592B4C-0D9F-EFEC-95FC-7652B2AF24E2}"/>
              </a:ext>
            </a:extLst>
          </p:cNvPr>
          <p:cNvSpPr txBox="1"/>
          <p:nvPr/>
        </p:nvSpPr>
        <p:spPr>
          <a:xfrm>
            <a:off x="8814465"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08" name="Menu End Presentation">
            <a:hlinkClick r:id="" action="ppaction://hlinkshowjump?jump=lastslide"/>
            <a:extLst>
              <a:ext uri="{FF2B5EF4-FFF2-40B4-BE49-F238E27FC236}">
                <a16:creationId xmlns:a16="http://schemas.microsoft.com/office/drawing/2014/main" id="{85B9B503-791B-E83E-7454-48B1FA0D1945}"/>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09" name="Menu Detector">
            <a:hlinkClick r:id="rId33" action="ppaction://hlinksldjump"/>
            <a:extLst>
              <a:ext uri="{FF2B5EF4-FFF2-40B4-BE49-F238E27FC236}">
                <a16:creationId xmlns:a16="http://schemas.microsoft.com/office/drawing/2014/main" id="{B09391E7-2D57-6A2F-FA31-78E96F4E85EE}"/>
              </a:ext>
            </a:extLst>
          </p:cNvPr>
          <p:cNvSpPr txBox="1"/>
          <p:nvPr/>
        </p:nvSpPr>
        <p:spPr>
          <a:xfrm>
            <a:off x="7407634"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10" name="Menu Photo Gallery">
            <a:hlinkClick r:id="rId34" action="ppaction://hlinksldjump"/>
            <a:extLst>
              <a:ext uri="{FF2B5EF4-FFF2-40B4-BE49-F238E27FC236}">
                <a16:creationId xmlns:a16="http://schemas.microsoft.com/office/drawing/2014/main" id="{2DC2C9FC-0CA5-F01E-CE92-9CCFD8576BD9}"/>
              </a:ext>
            </a:extLst>
          </p:cNvPr>
          <p:cNvSpPr txBox="1"/>
          <p:nvPr/>
        </p:nvSpPr>
        <p:spPr>
          <a:xfrm>
            <a:off x="6000803"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28" name="Menu Benefits">
            <a:hlinkClick r:id="rId35" action="ppaction://hlinksldjump"/>
            <a:extLst>
              <a:ext uri="{FF2B5EF4-FFF2-40B4-BE49-F238E27FC236}">
                <a16:creationId xmlns:a16="http://schemas.microsoft.com/office/drawing/2014/main" id="{5EDC92B2-E236-00EF-CB83-977C64C47D3F}"/>
              </a:ext>
            </a:extLst>
          </p:cNvPr>
          <p:cNvSpPr txBox="1"/>
          <p:nvPr/>
        </p:nvSpPr>
        <p:spPr>
          <a:xfrm>
            <a:off x="459397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29" name="Menu Features">
            <a:hlinkClick r:id="rId36" action="ppaction://hlinksldjump"/>
            <a:extLst>
              <a:ext uri="{FF2B5EF4-FFF2-40B4-BE49-F238E27FC236}">
                <a16:creationId xmlns:a16="http://schemas.microsoft.com/office/drawing/2014/main" id="{754EC7D4-B34C-34C0-3938-EE702A288E50}"/>
              </a:ext>
            </a:extLst>
          </p:cNvPr>
          <p:cNvSpPr txBox="1"/>
          <p:nvPr/>
        </p:nvSpPr>
        <p:spPr>
          <a:xfrm>
            <a:off x="318714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Características</a:t>
            </a:r>
          </a:p>
        </p:txBody>
      </p:sp>
      <p:sp>
        <p:nvSpPr>
          <p:cNvPr id="130" name="Menu Specifications">
            <a:hlinkClick r:id="rId37" action="ppaction://hlinksldjump"/>
            <a:extLst>
              <a:ext uri="{FF2B5EF4-FFF2-40B4-BE49-F238E27FC236}">
                <a16:creationId xmlns:a16="http://schemas.microsoft.com/office/drawing/2014/main" id="{CD4F2984-96A7-66A1-9F1E-7E614341135C}"/>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31" name="Carestream Logo Menu">
            <a:hlinkClick r:id="" action="ppaction://hlinkshowjump?jump=firstslide"/>
            <a:extLst>
              <a:ext uri="{FF2B5EF4-FFF2-40B4-BE49-F238E27FC236}">
                <a16:creationId xmlns:a16="http://schemas.microsoft.com/office/drawing/2014/main" id="{402D3167-4564-3CCF-7FBF-8181F5DF7447}"/>
              </a:ext>
            </a:extLst>
          </p:cNvPr>
          <p:cNvPicPr>
            <a:picLocks noChangeAspect="1"/>
          </p:cNvPicPr>
          <p:nvPr/>
        </p:nvPicPr>
        <p:blipFill>
          <a:blip r:embed="rId38"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188" name="DETECTORS">
            <a:extLst>
              <a:ext uri="{FF2B5EF4-FFF2-40B4-BE49-F238E27FC236}">
                <a16:creationId xmlns:a16="http://schemas.microsoft.com/office/drawing/2014/main" id="{42D44A9F-BBE0-AC70-7D80-05F6D57E4CE8}"/>
              </a:ext>
            </a:extLst>
          </p:cNvPr>
          <p:cNvGrpSpPr/>
          <p:nvPr/>
        </p:nvGrpSpPr>
        <p:grpSpPr>
          <a:xfrm>
            <a:off x="-7890919" y="4139232"/>
            <a:ext cx="2042338" cy="2120888"/>
            <a:chOff x="5247304" y="4372963"/>
            <a:chExt cx="2042338" cy="2120888"/>
          </a:xfrm>
        </p:grpSpPr>
        <p:sp>
          <p:nvSpPr>
            <p:cNvPr id="189" name="Rectangulo Detectors">
              <a:hlinkClick r:id="rId39" action="ppaction://hlinksldjump"/>
              <a:extLst>
                <a:ext uri="{FF2B5EF4-FFF2-40B4-BE49-F238E27FC236}">
                  <a16:creationId xmlns:a16="http://schemas.microsoft.com/office/drawing/2014/main" id="{B96621FD-9C18-9C1F-297B-F251BF859C84}"/>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90" name="TextBox Detectors">
              <a:hlinkClick r:id="rId39" action="ppaction://hlinksldjump"/>
              <a:extLst>
                <a:ext uri="{FF2B5EF4-FFF2-40B4-BE49-F238E27FC236}">
                  <a16:creationId xmlns:a16="http://schemas.microsoft.com/office/drawing/2014/main" id="{F38339DD-B208-8DAD-E097-A255533BDD9C}"/>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191" name="Product image Detectors">
              <a:hlinkClick r:id="rId39" action="ppaction://hlinksldjump"/>
              <a:extLst>
                <a:ext uri="{FF2B5EF4-FFF2-40B4-BE49-F238E27FC236}">
                  <a16:creationId xmlns:a16="http://schemas.microsoft.com/office/drawing/2014/main" id="{E3547A7D-FD47-A797-76F5-6E7BFBA45A7A}"/>
                </a:ext>
              </a:extLst>
            </p:cNvPr>
            <p:cNvPicPr>
              <a:picLocks noChangeAspect="1"/>
            </p:cNvPicPr>
            <p:nvPr/>
          </p:nvPicPr>
          <p:blipFill>
            <a:blip r:embed="rId40"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27780343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04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Slide_88_español" descr="Slide_88_español">
            <a:hlinkClick r:id="" action="ppaction://media"/>
            <a:extLst>
              <a:ext uri="{FF2B5EF4-FFF2-40B4-BE49-F238E27FC236}">
                <a16:creationId xmlns:a16="http://schemas.microsoft.com/office/drawing/2014/main" id="{610A5C07-E8CE-35E2-A52B-C39078381C2F}"/>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371707" y="1543216"/>
            <a:ext cx="8820132" cy="4961324"/>
          </a:xfrm>
          <a:prstGeom prst="rect">
            <a:avLst/>
          </a:prstGeom>
        </p:spPr>
      </p:pic>
      <p:pic>
        <p:nvPicPr>
          <p:cNvPr id="69" name="Picture 68">
            <a:extLst>
              <a:ext uri="{FF2B5EF4-FFF2-40B4-BE49-F238E27FC236}">
                <a16:creationId xmlns:a16="http://schemas.microsoft.com/office/drawing/2014/main" id="{40DD677D-3C6C-6989-BCEF-4CA065D9C86C}"/>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256225" y="1327088"/>
            <a:ext cx="451532" cy="451532"/>
          </a:xfrm>
          <a:prstGeom prst="rect">
            <a:avLst/>
          </a:prstGeom>
        </p:spPr>
      </p:pic>
      <p:sp>
        <p:nvSpPr>
          <p:cNvPr id="71" name="TextBox 70">
            <a:extLst>
              <a:ext uri="{FF2B5EF4-FFF2-40B4-BE49-F238E27FC236}">
                <a16:creationId xmlns:a16="http://schemas.microsoft.com/office/drawing/2014/main" id="{B0ABCC53-3956-624D-4D76-AE6A1964C939}"/>
              </a:ext>
            </a:extLst>
          </p:cNvPr>
          <p:cNvSpPr txBox="1"/>
          <p:nvPr/>
        </p:nvSpPr>
        <p:spPr>
          <a:xfrm>
            <a:off x="204628" y="1823717"/>
            <a:ext cx="2849713" cy="338554"/>
          </a:xfrm>
          <a:prstGeom prst="rect">
            <a:avLst/>
          </a:prstGeom>
          <a:noFill/>
        </p:spPr>
        <p:txBody>
          <a:bodyPr wrap="square" rtlCol="0">
            <a:spAutoFit/>
          </a:bodyPr>
          <a:lstStyle/>
          <a:p>
            <a:pPr algn="r"/>
            <a:r>
              <a:rPr lang="en-US" sz="1600" b="1">
                <a:latin typeface="FRUTIGER LT 65" panose="02000503000000000000" pitchFamily="2" charset="0"/>
              </a:rPr>
              <a:t>DRX-Rise</a:t>
            </a:r>
          </a:p>
        </p:txBody>
      </p:sp>
      <p:sp>
        <p:nvSpPr>
          <p:cNvPr id="22" name="TextBox 21">
            <a:extLst>
              <a:ext uri="{FF2B5EF4-FFF2-40B4-BE49-F238E27FC236}">
                <a16:creationId xmlns:a16="http://schemas.microsoft.com/office/drawing/2014/main" id="{ADE3993C-10FD-F5B8-310D-AB8000A1D40C}"/>
              </a:ext>
            </a:extLst>
          </p:cNvPr>
          <p:cNvSpPr txBox="1"/>
          <p:nvPr/>
        </p:nvSpPr>
        <p:spPr>
          <a:xfrm>
            <a:off x="204629" y="2075464"/>
            <a:ext cx="2849712" cy="307777"/>
          </a:xfrm>
          <a:prstGeom prst="rect">
            <a:avLst/>
          </a:prstGeom>
          <a:noFill/>
        </p:spPr>
        <p:txBody>
          <a:bodyPr wrap="square" rtlCol="0">
            <a:spAutoFit/>
          </a:bodyPr>
          <a:lstStyle/>
          <a:p>
            <a:pPr algn="r"/>
            <a:r>
              <a:rPr lang="es-MX" sz="1400">
                <a:solidFill>
                  <a:srgbClr val="F47F26"/>
                </a:solidFill>
                <a:latin typeface="FRUTIGER LT 45 LIGHT" panose="02000503000000000000" pitchFamily="2" charset="0"/>
              </a:rPr>
              <a:t>Características</a:t>
            </a:r>
          </a:p>
        </p:txBody>
      </p:sp>
      <p:sp>
        <p:nvSpPr>
          <p:cNvPr id="123" name="Feature 1">
            <a:hlinkClick r:id="rId7" action="ppaction://hlinksldjump"/>
            <a:extLst>
              <a:ext uri="{FF2B5EF4-FFF2-40B4-BE49-F238E27FC236}">
                <a16:creationId xmlns:a16="http://schemas.microsoft.com/office/drawing/2014/main" id="{43D6ED87-FFA5-2E07-FF20-EF7AFB6EDC53}"/>
              </a:ext>
            </a:extLst>
          </p:cNvPr>
          <p:cNvSpPr txBox="1"/>
          <p:nvPr/>
        </p:nvSpPr>
        <p:spPr>
          <a:xfrm>
            <a:off x="-3286" y="2500682"/>
            <a:ext cx="3418174" cy="369332"/>
          </a:xfrm>
          <a:prstGeom prst="rect">
            <a:avLst/>
          </a:prstGeom>
          <a:solidFill>
            <a:srgbClr val="F47F26"/>
          </a:solidFill>
          <a:ln>
            <a:noFill/>
          </a:ln>
        </p:spPr>
        <p:txBody>
          <a:bodyPr wrap="square" rtlCol="0">
            <a:spAutoFit/>
          </a:bodyPr>
          <a:lstStyle/>
          <a:p>
            <a:pPr algn="r"/>
            <a:r>
              <a:rPr lang="es-MX">
                <a:solidFill>
                  <a:schemeClr val="bg1"/>
                </a:solidFill>
                <a:latin typeface="FRUTIGER LT 45 LIGHT" panose="02000503000000000000" pitchFamily="2" charset="0"/>
              </a:rPr>
              <a:t>Vida de la Batería</a:t>
            </a:r>
            <a:endParaRPr lang="en-MX">
              <a:solidFill>
                <a:schemeClr val="bg1"/>
              </a:solidFill>
              <a:latin typeface="FRUTIGER LT 45 LIGHT" panose="02000503000000000000" pitchFamily="2" charset="0"/>
            </a:endParaRPr>
          </a:p>
        </p:txBody>
      </p:sp>
      <p:sp>
        <p:nvSpPr>
          <p:cNvPr id="124" name="Feature 2">
            <a:hlinkClick r:id="rId8" action="ppaction://hlinksldjump"/>
            <a:extLst>
              <a:ext uri="{FF2B5EF4-FFF2-40B4-BE49-F238E27FC236}">
                <a16:creationId xmlns:a16="http://schemas.microsoft.com/office/drawing/2014/main" id="{8B0CBDCA-6EDA-B510-B65E-45F306FBA4F0}"/>
              </a:ext>
            </a:extLst>
          </p:cNvPr>
          <p:cNvSpPr txBox="1"/>
          <p:nvPr/>
        </p:nvSpPr>
        <p:spPr>
          <a:xfrm>
            <a:off x="-3286" y="2918215"/>
            <a:ext cx="3418174" cy="369332"/>
          </a:xfrm>
          <a:prstGeom prst="rect">
            <a:avLst/>
          </a:prstGeom>
          <a:solidFill>
            <a:schemeClr val="bg1">
              <a:lumMod val="75000"/>
            </a:schemeClr>
          </a:solidFill>
          <a:ln>
            <a:noFill/>
          </a:ln>
        </p:spPr>
        <p:txBody>
          <a:bodyPr wrap="square" rtlCol="0">
            <a:spAutoFit/>
          </a:bodyPr>
          <a:lstStyle/>
          <a:p>
            <a:pPr algn="r"/>
            <a:r>
              <a:rPr lang="en-US" dirty="0">
                <a:solidFill>
                  <a:schemeClr val="bg1"/>
                </a:solidFill>
                <a:latin typeface="FRUTIGER LT 45 LIGHT" panose="02000503000000000000" pitchFamily="2" charset="0"/>
              </a:rPr>
              <a:t>Carga de Detector </a:t>
            </a:r>
            <a:r>
              <a:rPr lang="en-US" dirty="0" err="1">
                <a:solidFill>
                  <a:schemeClr val="bg1"/>
                </a:solidFill>
                <a:latin typeface="FRUTIGER LT 45 LIGHT" panose="02000503000000000000" pitchFamily="2" charset="0"/>
              </a:rPr>
              <a:t>en</a:t>
            </a:r>
            <a:r>
              <a:rPr lang="en-US" dirty="0">
                <a:solidFill>
                  <a:schemeClr val="bg1"/>
                </a:solidFill>
                <a:latin typeface="FRUTIGER LT 45 LIGHT" panose="02000503000000000000" pitchFamily="2" charset="0"/>
              </a:rPr>
              <a:t> </a:t>
            </a:r>
            <a:r>
              <a:rPr lang="en-US" dirty="0" err="1">
                <a:solidFill>
                  <a:schemeClr val="bg1"/>
                </a:solidFill>
                <a:latin typeface="FRUTIGER LT 45 LIGHT" panose="02000503000000000000" pitchFamily="2" charset="0"/>
              </a:rPr>
              <a:t>Bandeja</a:t>
            </a:r>
            <a:endParaRPr lang="en-MX" dirty="0">
              <a:solidFill>
                <a:schemeClr val="bg1"/>
              </a:solidFill>
              <a:latin typeface="FRUTIGER LT 45 LIGHT" panose="02000503000000000000" pitchFamily="2" charset="0"/>
            </a:endParaRPr>
          </a:p>
        </p:txBody>
      </p:sp>
      <p:sp>
        <p:nvSpPr>
          <p:cNvPr id="125" name="Feature 3">
            <a:hlinkClick r:id="rId9" action="ppaction://hlinksldjump"/>
            <a:extLst>
              <a:ext uri="{FF2B5EF4-FFF2-40B4-BE49-F238E27FC236}">
                <a16:creationId xmlns:a16="http://schemas.microsoft.com/office/drawing/2014/main" id="{11B9A2DC-714E-293B-A18C-AA463387E36B}"/>
              </a:ext>
            </a:extLst>
          </p:cNvPr>
          <p:cNvSpPr txBox="1"/>
          <p:nvPr/>
        </p:nvSpPr>
        <p:spPr>
          <a:xfrm>
            <a:off x="-3286" y="3335749"/>
            <a:ext cx="3418174" cy="353943"/>
          </a:xfrm>
          <a:prstGeom prst="rect">
            <a:avLst/>
          </a:prstGeom>
          <a:solidFill>
            <a:srgbClr val="F47F26"/>
          </a:solidFill>
          <a:ln>
            <a:noFill/>
          </a:ln>
        </p:spPr>
        <p:txBody>
          <a:bodyPr wrap="square" rtlCol="0">
            <a:spAutoFit/>
          </a:bodyPr>
          <a:lstStyle/>
          <a:p>
            <a:pPr algn="r"/>
            <a:r>
              <a:rPr lang="es-ES" sz="1700" dirty="0">
                <a:solidFill>
                  <a:schemeClr val="bg1"/>
                </a:solidFill>
                <a:latin typeface="FRUTIGER LT 45 LIGHT" panose="02000503000000000000" pitchFamily="2" charset="0"/>
              </a:rPr>
              <a:t>Manejo desde el Cabezal del Tubo</a:t>
            </a:r>
            <a:endParaRPr lang="en-MX" sz="1700" dirty="0">
              <a:solidFill>
                <a:schemeClr val="bg1"/>
              </a:solidFill>
              <a:latin typeface="FRUTIGER LT 45 LIGHT" panose="02000503000000000000" pitchFamily="2" charset="0"/>
            </a:endParaRPr>
          </a:p>
        </p:txBody>
      </p:sp>
      <p:sp>
        <p:nvSpPr>
          <p:cNvPr id="126" name="Software text">
            <a:extLst>
              <a:ext uri="{FF2B5EF4-FFF2-40B4-BE49-F238E27FC236}">
                <a16:creationId xmlns:a16="http://schemas.microsoft.com/office/drawing/2014/main" id="{44CC3C5E-D0A9-0E5A-3E2A-927F253932A6}"/>
              </a:ext>
            </a:extLst>
          </p:cNvPr>
          <p:cNvSpPr txBox="1"/>
          <p:nvPr/>
        </p:nvSpPr>
        <p:spPr>
          <a:xfrm>
            <a:off x="1884363" y="3755019"/>
            <a:ext cx="1524105" cy="276999"/>
          </a:xfrm>
          <a:prstGeom prst="rect">
            <a:avLst/>
          </a:prstGeom>
          <a:noFill/>
        </p:spPr>
        <p:txBody>
          <a:bodyPr wrap="square" rtlCol="0">
            <a:spAutoFit/>
          </a:bodyPr>
          <a:lstStyle/>
          <a:p>
            <a:pPr algn="r"/>
            <a:r>
              <a:rPr lang="en-MX" sz="1200">
                <a:latin typeface="FRUTIGER LT 45 LIGHT" panose="02000503000000000000" pitchFamily="2" charset="0"/>
              </a:rPr>
              <a:t>Software</a:t>
            </a:r>
          </a:p>
        </p:txBody>
      </p:sp>
      <p:sp>
        <p:nvSpPr>
          <p:cNvPr id="127" name="Feature 4">
            <a:hlinkClick r:id="rId10" action="ppaction://hlinksldjump"/>
            <a:extLst>
              <a:ext uri="{FF2B5EF4-FFF2-40B4-BE49-F238E27FC236}">
                <a16:creationId xmlns:a16="http://schemas.microsoft.com/office/drawing/2014/main" id="{3F20A98F-7D84-94AE-ACFD-3B102BC1499C}"/>
              </a:ext>
            </a:extLst>
          </p:cNvPr>
          <p:cNvSpPr txBox="1"/>
          <p:nvPr/>
        </p:nvSpPr>
        <p:spPr>
          <a:xfrm>
            <a:off x="0" y="4026969"/>
            <a:ext cx="3377102" cy="369332"/>
          </a:xfrm>
          <a:prstGeom prst="rect">
            <a:avLst/>
          </a:prstGeom>
          <a:solidFill>
            <a:srgbClr val="F8A633"/>
          </a:solidFill>
          <a:ln>
            <a:noFill/>
          </a:ln>
        </p:spPr>
        <p:txBody>
          <a:bodyPr wrap="square" rtlCol="0">
            <a:spAutoFit/>
          </a:bodyPr>
          <a:lstStyle/>
          <a:p>
            <a:pPr algn="r"/>
            <a:r>
              <a:rPr lang="es-ES">
                <a:solidFill>
                  <a:schemeClr val="bg1"/>
                </a:solidFill>
                <a:latin typeface="FRUTIGER LT 45 LIGHT" panose="02000503000000000000" pitchFamily="2" charset="0"/>
              </a:rPr>
              <a:t>EVP Plus</a:t>
            </a:r>
            <a:endParaRPr lang="en-MX">
              <a:solidFill>
                <a:schemeClr val="bg1"/>
              </a:solidFill>
              <a:latin typeface="FRUTIGER LT 45 LIGHT" panose="02000503000000000000" pitchFamily="2" charset="0"/>
            </a:endParaRPr>
          </a:p>
        </p:txBody>
      </p:sp>
      <p:sp>
        <p:nvSpPr>
          <p:cNvPr id="128" name="Feature 5">
            <a:hlinkClick r:id="rId11" action="ppaction://hlinksldjump"/>
            <a:extLst>
              <a:ext uri="{FF2B5EF4-FFF2-40B4-BE49-F238E27FC236}">
                <a16:creationId xmlns:a16="http://schemas.microsoft.com/office/drawing/2014/main" id="{FCE3B20C-8809-89F0-293A-60BD8E4189A6}"/>
              </a:ext>
            </a:extLst>
          </p:cNvPr>
          <p:cNvSpPr txBox="1"/>
          <p:nvPr/>
        </p:nvSpPr>
        <p:spPr>
          <a:xfrm>
            <a:off x="0" y="4449340"/>
            <a:ext cx="3377102" cy="369332"/>
          </a:xfrm>
          <a:prstGeom prst="rect">
            <a:avLst/>
          </a:prstGeom>
          <a:solidFill>
            <a:srgbClr val="F8A633"/>
          </a:solidFill>
          <a:ln>
            <a:noFill/>
          </a:ln>
        </p:spPr>
        <p:txBody>
          <a:bodyPr wrap="square" rtlCol="0">
            <a:spAutoFit/>
          </a:bodyPr>
          <a:lstStyle/>
          <a:p>
            <a:pPr algn="r"/>
            <a:r>
              <a:rPr lang="es-ES" err="1">
                <a:solidFill>
                  <a:schemeClr val="bg1"/>
                </a:solidFill>
                <a:latin typeface="FRUTIGER LT 45 LIGHT" panose="02000503000000000000" pitchFamily="2" charset="0"/>
              </a:rPr>
              <a:t>Bone</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Suppression</a:t>
            </a:r>
            <a:endParaRPr lang="en-MX">
              <a:solidFill>
                <a:schemeClr val="bg1"/>
              </a:solidFill>
              <a:latin typeface="FRUTIGER LT 45 LIGHT" panose="02000503000000000000" pitchFamily="2" charset="0"/>
            </a:endParaRPr>
          </a:p>
        </p:txBody>
      </p:sp>
      <p:sp>
        <p:nvSpPr>
          <p:cNvPr id="129" name="Feature 6">
            <a:hlinkClick r:id="rId12" action="ppaction://hlinksldjump"/>
            <a:extLst>
              <a:ext uri="{FF2B5EF4-FFF2-40B4-BE49-F238E27FC236}">
                <a16:creationId xmlns:a16="http://schemas.microsoft.com/office/drawing/2014/main" id="{6F0BE21E-6970-140B-1EA7-43E0D409FE4D}"/>
              </a:ext>
            </a:extLst>
          </p:cNvPr>
          <p:cNvSpPr txBox="1"/>
          <p:nvPr/>
        </p:nvSpPr>
        <p:spPr>
          <a:xfrm>
            <a:off x="0" y="4871711"/>
            <a:ext cx="3377102" cy="369332"/>
          </a:xfrm>
          <a:prstGeom prst="rect">
            <a:avLst/>
          </a:prstGeom>
          <a:solidFill>
            <a:srgbClr val="F8A633"/>
          </a:solidFill>
          <a:ln>
            <a:noFill/>
          </a:ln>
        </p:spPr>
        <p:txBody>
          <a:bodyPr wrap="square" rtlCol="0">
            <a:spAutoFit/>
          </a:bodyPr>
          <a:lstStyle/>
          <a:p>
            <a:pPr algn="r"/>
            <a:r>
              <a:rPr lang="es-ES" err="1">
                <a:solidFill>
                  <a:schemeClr val="bg1"/>
                </a:solidFill>
                <a:latin typeface="FRUTIGER LT 45 LIGHT" panose="02000503000000000000" pitchFamily="2" charset="0"/>
              </a:rPr>
              <a:t>Tube</a:t>
            </a:r>
            <a:r>
              <a:rPr lang="es-ES">
                <a:solidFill>
                  <a:schemeClr val="bg1"/>
                </a:solidFill>
                <a:latin typeface="FRUTIGER LT 45 LIGHT" panose="02000503000000000000" pitchFamily="2" charset="0"/>
              </a:rPr>
              <a:t> and Line </a:t>
            </a:r>
            <a:r>
              <a:rPr lang="es-ES" err="1">
                <a:solidFill>
                  <a:schemeClr val="bg1"/>
                </a:solidFill>
                <a:latin typeface="FRUTIGER LT 45 LIGHT" panose="02000503000000000000" pitchFamily="2" charset="0"/>
              </a:rPr>
              <a:t>Enhancement</a:t>
            </a:r>
            <a:endParaRPr lang="en-MX">
              <a:solidFill>
                <a:schemeClr val="bg1"/>
              </a:solidFill>
              <a:latin typeface="FRUTIGER LT 45 LIGHT" panose="02000503000000000000" pitchFamily="2" charset="0"/>
            </a:endParaRPr>
          </a:p>
        </p:txBody>
      </p:sp>
      <p:sp>
        <p:nvSpPr>
          <p:cNvPr id="130" name="Feature 7">
            <a:hlinkClick r:id="rId13" action="ppaction://hlinksldjump"/>
            <a:extLst>
              <a:ext uri="{FF2B5EF4-FFF2-40B4-BE49-F238E27FC236}">
                <a16:creationId xmlns:a16="http://schemas.microsoft.com/office/drawing/2014/main" id="{050B3CBE-59D2-AA51-836A-6B7BD6949B20}"/>
              </a:ext>
            </a:extLst>
          </p:cNvPr>
          <p:cNvSpPr txBox="1"/>
          <p:nvPr/>
        </p:nvSpPr>
        <p:spPr>
          <a:xfrm>
            <a:off x="0" y="5294082"/>
            <a:ext cx="3377102" cy="369332"/>
          </a:xfrm>
          <a:prstGeom prst="rect">
            <a:avLst/>
          </a:prstGeom>
          <a:solidFill>
            <a:srgbClr val="F8A633"/>
          </a:solidFill>
          <a:ln>
            <a:noFill/>
          </a:ln>
        </p:spPr>
        <p:txBody>
          <a:bodyPr wrap="square" rtlCol="0">
            <a:spAutoFit/>
          </a:bodyPr>
          <a:lstStyle/>
          <a:p>
            <a:pPr algn="r"/>
            <a:r>
              <a:rPr lang="es-ES" err="1">
                <a:solidFill>
                  <a:schemeClr val="bg1"/>
                </a:solidFill>
                <a:latin typeface="FRUTIGER LT 45 LIGHT" panose="02000503000000000000" pitchFamily="2" charset="0"/>
              </a:rPr>
              <a:t>Pneumothorax</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Visualization</a:t>
            </a:r>
            <a:endParaRPr lang="en-MX">
              <a:solidFill>
                <a:schemeClr val="bg1"/>
              </a:solidFill>
              <a:latin typeface="FRUTIGER LT 45 LIGHT" panose="02000503000000000000" pitchFamily="2" charset="0"/>
            </a:endParaRPr>
          </a:p>
        </p:txBody>
      </p:sp>
      <p:sp>
        <p:nvSpPr>
          <p:cNvPr id="131" name="Feature 8">
            <a:hlinkClick r:id="rId14" action="ppaction://hlinksldjump"/>
            <a:extLst>
              <a:ext uri="{FF2B5EF4-FFF2-40B4-BE49-F238E27FC236}">
                <a16:creationId xmlns:a16="http://schemas.microsoft.com/office/drawing/2014/main" id="{D66C20E6-C300-A5D2-CADA-4773124416E6}"/>
              </a:ext>
            </a:extLst>
          </p:cNvPr>
          <p:cNvSpPr txBox="1"/>
          <p:nvPr/>
        </p:nvSpPr>
        <p:spPr>
          <a:xfrm>
            <a:off x="0" y="5716452"/>
            <a:ext cx="3377102" cy="369332"/>
          </a:xfrm>
          <a:prstGeom prst="rect">
            <a:avLst/>
          </a:prstGeom>
          <a:solidFill>
            <a:srgbClr val="F8A633"/>
          </a:solidFill>
          <a:ln>
            <a:noFill/>
          </a:ln>
        </p:spPr>
        <p:txBody>
          <a:bodyPr wrap="square" rtlCol="0">
            <a:spAutoFit/>
          </a:bodyPr>
          <a:lstStyle/>
          <a:p>
            <a:pPr algn="r"/>
            <a:r>
              <a:rPr lang="es-ES" err="1">
                <a:solidFill>
                  <a:schemeClr val="bg1"/>
                </a:solidFill>
                <a:latin typeface="FRUTIGER LT 45 LIGHT" panose="02000503000000000000" pitchFamily="2" charset="0"/>
              </a:rPr>
              <a:t>SmartGrid</a:t>
            </a:r>
            <a:endParaRPr lang="en-MX">
              <a:solidFill>
                <a:schemeClr val="bg1"/>
              </a:solidFill>
              <a:latin typeface="FRUTIGER LT 45 LIGHT" panose="02000503000000000000" pitchFamily="2" charset="0"/>
            </a:endParaRPr>
          </a:p>
        </p:txBody>
      </p:sp>
      <p:sp>
        <p:nvSpPr>
          <p:cNvPr id="132" name="Footer Placeholder 4">
            <a:extLst>
              <a:ext uri="{FF2B5EF4-FFF2-40B4-BE49-F238E27FC236}">
                <a16:creationId xmlns:a16="http://schemas.microsoft.com/office/drawing/2014/main" id="{D9D3AA1F-F097-CFB0-5E26-646BBED91EC2}"/>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33" name="Thank you Title">
            <a:extLst>
              <a:ext uri="{FF2B5EF4-FFF2-40B4-BE49-F238E27FC236}">
                <a16:creationId xmlns:a16="http://schemas.microsoft.com/office/drawing/2014/main" id="{B3037940-BE86-8BF9-F7AD-86425E9E3272}"/>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34" name="Why Us picture">
            <a:extLst>
              <a:ext uri="{FF2B5EF4-FFF2-40B4-BE49-F238E27FC236}">
                <a16:creationId xmlns:a16="http://schemas.microsoft.com/office/drawing/2014/main" id="{6CC6A052-BA3E-3BCF-FC79-EE0F75B17CF8}"/>
              </a:ext>
            </a:extLst>
          </p:cNvPr>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35" name="Our Portafolio text box">
            <a:extLst>
              <a:ext uri="{FF2B5EF4-FFF2-40B4-BE49-F238E27FC236}">
                <a16:creationId xmlns:a16="http://schemas.microsoft.com/office/drawing/2014/main" id="{856B37DB-C916-EEAD-813E-90F510FBFFA1}"/>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36" name="Medical Imaging Title">
            <a:extLst>
              <a:ext uri="{FF2B5EF4-FFF2-40B4-BE49-F238E27FC236}">
                <a16:creationId xmlns:a16="http://schemas.microsoft.com/office/drawing/2014/main" id="{6049AE9B-6C68-555F-08AB-3AF70BC72F87}"/>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37" name="We Care Text">
            <a:extLst>
              <a:ext uri="{FF2B5EF4-FFF2-40B4-BE49-F238E27FC236}">
                <a16:creationId xmlns:a16="http://schemas.microsoft.com/office/drawing/2014/main" id="{05048C59-2335-A3B7-B1A1-6F56F0022B23}"/>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38" name="Thank you image">
            <a:extLst>
              <a:ext uri="{FF2B5EF4-FFF2-40B4-BE49-F238E27FC236}">
                <a16:creationId xmlns:a16="http://schemas.microsoft.com/office/drawing/2014/main" id="{7204521E-90BF-DFD5-07C2-57BB5B45CA90}"/>
              </a:ext>
            </a:extLst>
          </p:cNvPr>
          <p:cNvPicPr>
            <a:picLocks noChangeAspect="1"/>
          </p:cNvPicPr>
          <p:nvPr/>
        </p:nvPicPr>
        <p:blipFill>
          <a:blip r:embed="rId16"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39" name="PRINTING">
            <a:extLst>
              <a:ext uri="{FF2B5EF4-FFF2-40B4-BE49-F238E27FC236}">
                <a16:creationId xmlns:a16="http://schemas.microsoft.com/office/drawing/2014/main" id="{62B47A63-AF0C-5D3E-4998-E1286DC2A3FE}"/>
              </a:ext>
            </a:extLst>
          </p:cNvPr>
          <p:cNvGrpSpPr/>
          <p:nvPr/>
        </p:nvGrpSpPr>
        <p:grpSpPr>
          <a:xfrm>
            <a:off x="-4150933" y="4208655"/>
            <a:ext cx="2263350" cy="1982042"/>
            <a:chOff x="9691837" y="4522498"/>
            <a:chExt cx="2263350" cy="1982042"/>
          </a:xfrm>
        </p:grpSpPr>
        <p:sp>
          <p:nvSpPr>
            <p:cNvPr id="140" name="Rectangulo Printing">
              <a:hlinkClick r:id="rId17" action="ppaction://hlinksldjump"/>
              <a:extLst>
                <a:ext uri="{FF2B5EF4-FFF2-40B4-BE49-F238E27FC236}">
                  <a16:creationId xmlns:a16="http://schemas.microsoft.com/office/drawing/2014/main" id="{AB3F0553-44C0-F325-97A6-9B83D142EBAF}"/>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41" name="TextBox Printing">
              <a:hlinkClick r:id="rId17" action="ppaction://hlinksldjump"/>
              <a:extLst>
                <a:ext uri="{FF2B5EF4-FFF2-40B4-BE49-F238E27FC236}">
                  <a16:creationId xmlns:a16="http://schemas.microsoft.com/office/drawing/2014/main" id="{D55C2E80-F18B-C042-7EF3-48119CB6FFC9}"/>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42" name="Prodcut image 5950">
              <a:hlinkClick r:id="rId17" action="ppaction://hlinksldjump"/>
              <a:extLst>
                <a:ext uri="{FF2B5EF4-FFF2-40B4-BE49-F238E27FC236}">
                  <a16:creationId xmlns:a16="http://schemas.microsoft.com/office/drawing/2014/main" id="{B6252124-3313-1B83-CA2C-5124A7D0CD6B}"/>
                </a:ext>
              </a:extLst>
            </p:cNvPr>
            <p:cNvPicPr>
              <a:picLocks noChangeAspect="1" noChangeArrowheads="1"/>
            </p:cNvPicPr>
            <p:nvPr/>
          </p:nvPicPr>
          <p:blipFill>
            <a:blip r:embed="rId18"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43" name="Vita Flex">
              <a:hlinkClick r:id="rId17" action="ppaction://hlinksldjump"/>
              <a:extLst>
                <a:ext uri="{FF2B5EF4-FFF2-40B4-BE49-F238E27FC236}">
                  <a16:creationId xmlns:a16="http://schemas.microsoft.com/office/drawing/2014/main" id="{BCE01062-36C1-9C10-6142-1B572211161C}"/>
                </a:ext>
              </a:extLst>
            </p:cNvPr>
            <p:cNvPicPr>
              <a:picLocks noChangeAspect="1"/>
            </p:cNvPicPr>
            <p:nvPr/>
          </p:nvPicPr>
          <p:blipFill>
            <a:blip r:embed="rId19"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48" name="RISE">
            <a:extLst>
              <a:ext uri="{FF2B5EF4-FFF2-40B4-BE49-F238E27FC236}">
                <a16:creationId xmlns:a16="http://schemas.microsoft.com/office/drawing/2014/main" id="{AB79A636-2DBB-3FEE-CC2C-F02053F4E79E}"/>
              </a:ext>
            </a:extLst>
          </p:cNvPr>
          <p:cNvGrpSpPr/>
          <p:nvPr/>
        </p:nvGrpSpPr>
        <p:grpSpPr>
          <a:xfrm>
            <a:off x="-11285110" y="4208655"/>
            <a:ext cx="2042338" cy="1982042"/>
            <a:chOff x="3870208" y="4306822"/>
            <a:chExt cx="2042338" cy="1982042"/>
          </a:xfrm>
        </p:grpSpPr>
        <p:grpSp>
          <p:nvGrpSpPr>
            <p:cNvPr id="149" name="RISE">
              <a:extLst>
                <a:ext uri="{FF2B5EF4-FFF2-40B4-BE49-F238E27FC236}">
                  <a16:creationId xmlns:a16="http://schemas.microsoft.com/office/drawing/2014/main" id="{10FAC928-0EA2-AAED-7E3E-2F473BDAAC29}"/>
                </a:ext>
              </a:extLst>
            </p:cNvPr>
            <p:cNvGrpSpPr/>
            <p:nvPr/>
          </p:nvGrpSpPr>
          <p:grpSpPr>
            <a:xfrm>
              <a:off x="3870208" y="4306822"/>
              <a:ext cx="2042338" cy="1982042"/>
              <a:chOff x="2933238" y="4372963"/>
              <a:chExt cx="2042338" cy="1982042"/>
            </a:xfrm>
          </p:grpSpPr>
          <p:sp>
            <p:nvSpPr>
              <p:cNvPr id="151" name="Rectangulo Rise">
                <a:hlinkClick r:id="rId20" action="ppaction://hlinksldjump"/>
                <a:extLst>
                  <a:ext uri="{FF2B5EF4-FFF2-40B4-BE49-F238E27FC236}">
                    <a16:creationId xmlns:a16="http://schemas.microsoft.com/office/drawing/2014/main" id="{6CD430B2-5C60-4236-63E2-33649849D7E5}"/>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2" name="TextBox Rise">
                <a:hlinkClick r:id="rId20" action="ppaction://hlinksldjump"/>
                <a:extLst>
                  <a:ext uri="{FF2B5EF4-FFF2-40B4-BE49-F238E27FC236}">
                    <a16:creationId xmlns:a16="http://schemas.microsoft.com/office/drawing/2014/main" id="{068FE36F-C2DB-A0A5-2417-3FF7A3F1C74B}"/>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50" name="Picture 149">
              <a:hlinkClick r:id="rId20" action="ppaction://hlinksldjump"/>
              <a:extLst>
                <a:ext uri="{FF2B5EF4-FFF2-40B4-BE49-F238E27FC236}">
                  <a16:creationId xmlns:a16="http://schemas.microsoft.com/office/drawing/2014/main" id="{2F511011-72AF-BF9E-A864-6DD5D0C9D7BE}"/>
                </a:ext>
              </a:extLst>
            </p:cNvPr>
            <p:cNvPicPr>
              <a:picLocks noChangeAspect="1"/>
            </p:cNvPicPr>
            <p:nvPr/>
          </p:nvPicPr>
          <p:blipFill>
            <a:blip r:embed="rId21"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53" name="REVOLUTION">
            <a:extLst>
              <a:ext uri="{FF2B5EF4-FFF2-40B4-BE49-F238E27FC236}">
                <a16:creationId xmlns:a16="http://schemas.microsoft.com/office/drawing/2014/main" id="{507961E6-A135-D103-524E-218BDA7A5385}"/>
              </a:ext>
            </a:extLst>
          </p:cNvPr>
          <p:cNvGrpSpPr/>
          <p:nvPr/>
        </p:nvGrpSpPr>
        <p:grpSpPr>
          <a:xfrm>
            <a:off x="-14975241" y="4203612"/>
            <a:ext cx="2062983" cy="1992129"/>
            <a:chOff x="612262" y="4383050"/>
            <a:chExt cx="2062983" cy="1992129"/>
          </a:xfrm>
        </p:grpSpPr>
        <p:sp>
          <p:nvSpPr>
            <p:cNvPr id="154" name="Rectangulo Revolution">
              <a:hlinkClick r:id="rId22" action="ppaction://hlinksldjump"/>
              <a:extLst>
                <a:ext uri="{FF2B5EF4-FFF2-40B4-BE49-F238E27FC236}">
                  <a16:creationId xmlns:a16="http://schemas.microsoft.com/office/drawing/2014/main" id="{E9E85662-0CBB-F3B9-BE6C-DD0907435940}"/>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55" name="Prodcut image Revolution">
              <a:hlinkClick r:id="rId22" action="ppaction://hlinksldjump"/>
              <a:extLst>
                <a:ext uri="{FF2B5EF4-FFF2-40B4-BE49-F238E27FC236}">
                  <a16:creationId xmlns:a16="http://schemas.microsoft.com/office/drawing/2014/main" id="{79465126-0C2B-BFF4-493A-FAFE90FC6AA8}"/>
                </a:ext>
              </a:extLst>
            </p:cNvPr>
            <p:cNvPicPr>
              <a:picLocks noChangeAspect="1"/>
            </p:cNvPicPr>
            <p:nvPr/>
          </p:nvPicPr>
          <p:blipFill>
            <a:blip r:embed="rId23"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56" name="TextBox Revolution">
              <a:hlinkClick r:id="rId22" action="ppaction://hlinksldjump"/>
              <a:extLst>
                <a:ext uri="{FF2B5EF4-FFF2-40B4-BE49-F238E27FC236}">
                  <a16:creationId xmlns:a16="http://schemas.microsoft.com/office/drawing/2014/main" id="{1A3E30CB-6E25-04E6-0E79-84B9D2475976}"/>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57" name="EXCEL">
            <a:extLst>
              <a:ext uri="{FF2B5EF4-FFF2-40B4-BE49-F238E27FC236}">
                <a16:creationId xmlns:a16="http://schemas.microsoft.com/office/drawing/2014/main" id="{633FE61D-1B8B-026C-20AF-6298537455D8}"/>
              </a:ext>
            </a:extLst>
          </p:cNvPr>
          <p:cNvGrpSpPr/>
          <p:nvPr/>
        </p:nvGrpSpPr>
        <p:grpSpPr>
          <a:xfrm>
            <a:off x="26541013" y="1885505"/>
            <a:ext cx="2057103" cy="1982042"/>
            <a:chOff x="9706418" y="2036246"/>
            <a:chExt cx="2057103" cy="1982042"/>
          </a:xfrm>
        </p:grpSpPr>
        <p:sp>
          <p:nvSpPr>
            <p:cNvPr id="158" name="Rectangulo Excel">
              <a:hlinkClick r:id="rId24" action="ppaction://hlinksldjump"/>
              <a:extLst>
                <a:ext uri="{FF2B5EF4-FFF2-40B4-BE49-F238E27FC236}">
                  <a16:creationId xmlns:a16="http://schemas.microsoft.com/office/drawing/2014/main" id="{5D7CE5B7-F933-1C34-08AE-124EC4931D11}"/>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9" name="TextBox Excel">
              <a:hlinkClick r:id="rId24" action="ppaction://hlinksldjump"/>
              <a:extLst>
                <a:ext uri="{FF2B5EF4-FFF2-40B4-BE49-F238E27FC236}">
                  <a16:creationId xmlns:a16="http://schemas.microsoft.com/office/drawing/2014/main" id="{6B551CDB-3A92-1E96-CE31-0458E3A53521}"/>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60" name="Product image Excel">
              <a:hlinkClick r:id="rId24" action="ppaction://hlinksldjump"/>
              <a:extLst>
                <a:ext uri="{FF2B5EF4-FFF2-40B4-BE49-F238E27FC236}">
                  <a16:creationId xmlns:a16="http://schemas.microsoft.com/office/drawing/2014/main" id="{88C34C67-9157-FABA-92E4-BD392876C78B}"/>
                </a:ext>
              </a:extLst>
            </p:cNvPr>
            <p:cNvPicPr>
              <a:picLocks noChangeAspect="1"/>
            </p:cNvPicPr>
            <p:nvPr/>
          </p:nvPicPr>
          <p:blipFill>
            <a:blip r:embed="rId25"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61" name="COMPAS OTC">
            <a:extLst>
              <a:ext uri="{FF2B5EF4-FFF2-40B4-BE49-F238E27FC236}">
                <a16:creationId xmlns:a16="http://schemas.microsoft.com/office/drawing/2014/main" id="{A149652B-D370-E450-A4CA-B5B7E85BEC15}"/>
              </a:ext>
            </a:extLst>
          </p:cNvPr>
          <p:cNvGrpSpPr/>
          <p:nvPr/>
        </p:nvGrpSpPr>
        <p:grpSpPr>
          <a:xfrm>
            <a:off x="22389051" y="1885505"/>
            <a:ext cx="2042338" cy="1982042"/>
            <a:chOff x="5078285" y="2036246"/>
            <a:chExt cx="2042338" cy="1982042"/>
          </a:xfrm>
        </p:grpSpPr>
        <p:sp>
          <p:nvSpPr>
            <p:cNvPr id="162" name="Rectangulo Compas OTC">
              <a:hlinkClick r:id="rId26" action="ppaction://hlinksldjump"/>
              <a:extLst>
                <a:ext uri="{FF2B5EF4-FFF2-40B4-BE49-F238E27FC236}">
                  <a16:creationId xmlns:a16="http://schemas.microsoft.com/office/drawing/2014/main" id="{C6AA72ED-269F-2CBF-D481-5E4EDC66C9A9}"/>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3" name="TextBox Compass OTC">
              <a:hlinkClick r:id="rId26" action="ppaction://hlinksldjump"/>
              <a:extLst>
                <a:ext uri="{FF2B5EF4-FFF2-40B4-BE49-F238E27FC236}">
                  <a16:creationId xmlns:a16="http://schemas.microsoft.com/office/drawing/2014/main" id="{F36A890F-2A65-B94C-52A7-85FBC81F0F9A}"/>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64" name="Product image Compass OTC">
              <a:hlinkClick r:id="rId26" action="ppaction://hlinksldjump"/>
              <a:extLst>
                <a:ext uri="{FF2B5EF4-FFF2-40B4-BE49-F238E27FC236}">
                  <a16:creationId xmlns:a16="http://schemas.microsoft.com/office/drawing/2014/main" id="{9237DA35-7091-9737-FD29-8C2ED9E4A646}"/>
                </a:ext>
              </a:extLst>
            </p:cNvPr>
            <p:cNvPicPr>
              <a:picLocks noChangeAspect="1"/>
            </p:cNvPicPr>
            <p:nvPr/>
          </p:nvPicPr>
          <p:blipFill rotWithShape="1">
            <a:blip r:embed="rId27"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65" name="COMPASS FMT">
            <a:extLst>
              <a:ext uri="{FF2B5EF4-FFF2-40B4-BE49-F238E27FC236}">
                <a16:creationId xmlns:a16="http://schemas.microsoft.com/office/drawing/2014/main" id="{465B56E2-AB6B-0157-D3C9-380E4E33CA3E}"/>
              </a:ext>
            </a:extLst>
          </p:cNvPr>
          <p:cNvGrpSpPr/>
          <p:nvPr/>
        </p:nvGrpSpPr>
        <p:grpSpPr>
          <a:xfrm>
            <a:off x="18200403" y="1885505"/>
            <a:ext cx="2042338" cy="1982042"/>
            <a:chOff x="2774521" y="2046333"/>
            <a:chExt cx="2042338" cy="1982042"/>
          </a:xfrm>
        </p:grpSpPr>
        <p:grpSp>
          <p:nvGrpSpPr>
            <p:cNvPr id="166" name="Group 165">
              <a:extLst>
                <a:ext uri="{FF2B5EF4-FFF2-40B4-BE49-F238E27FC236}">
                  <a16:creationId xmlns:a16="http://schemas.microsoft.com/office/drawing/2014/main" id="{F6128101-AD81-633F-7590-231D9757E0DA}"/>
                </a:ext>
              </a:extLst>
            </p:cNvPr>
            <p:cNvGrpSpPr/>
            <p:nvPr/>
          </p:nvGrpSpPr>
          <p:grpSpPr>
            <a:xfrm>
              <a:off x="2774521" y="2046333"/>
              <a:ext cx="2042338" cy="1982042"/>
              <a:chOff x="2774521" y="2046333"/>
              <a:chExt cx="2042338" cy="1982042"/>
            </a:xfrm>
          </p:grpSpPr>
          <p:sp>
            <p:nvSpPr>
              <p:cNvPr id="168" name="Rectangulo Horizon">
                <a:hlinkClick r:id="rId28" action="ppaction://hlinksldjump"/>
                <a:extLst>
                  <a:ext uri="{FF2B5EF4-FFF2-40B4-BE49-F238E27FC236}">
                    <a16:creationId xmlns:a16="http://schemas.microsoft.com/office/drawing/2014/main" id="{134514EA-DAEC-EFC1-1002-B228C35C9D55}"/>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9" name="TextBox Compass FMT">
                <a:hlinkClick r:id="rId28" action="ppaction://hlinksldjump"/>
                <a:extLst>
                  <a:ext uri="{FF2B5EF4-FFF2-40B4-BE49-F238E27FC236}">
                    <a16:creationId xmlns:a16="http://schemas.microsoft.com/office/drawing/2014/main" id="{1364956B-D5A5-6018-1D83-E18D85BCA6F8}"/>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67" name="Picture 166">
              <a:hlinkClick r:id="rId28" action="ppaction://hlinksldjump"/>
              <a:extLst>
                <a:ext uri="{FF2B5EF4-FFF2-40B4-BE49-F238E27FC236}">
                  <a16:creationId xmlns:a16="http://schemas.microsoft.com/office/drawing/2014/main" id="{2AACD05E-2A80-6418-2C83-8880B6FB5579}"/>
                </a:ext>
              </a:extLst>
            </p:cNvPr>
            <p:cNvPicPr>
              <a:picLocks noChangeAspect="1"/>
            </p:cNvPicPr>
            <p:nvPr/>
          </p:nvPicPr>
          <p:blipFill rotWithShape="1">
            <a:blip r:embed="rId29"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70" name="HORIZON">
            <a:extLst>
              <a:ext uri="{FF2B5EF4-FFF2-40B4-BE49-F238E27FC236}">
                <a16:creationId xmlns:a16="http://schemas.microsoft.com/office/drawing/2014/main" id="{67743BD8-BA29-3129-5F5B-4A58B4300D5A}"/>
              </a:ext>
            </a:extLst>
          </p:cNvPr>
          <p:cNvGrpSpPr/>
          <p:nvPr/>
        </p:nvGrpSpPr>
        <p:grpSpPr>
          <a:xfrm>
            <a:off x="14110573" y="1885505"/>
            <a:ext cx="2062983" cy="1982042"/>
            <a:chOff x="443243" y="2046333"/>
            <a:chExt cx="2062983" cy="1982042"/>
          </a:xfrm>
        </p:grpSpPr>
        <p:sp>
          <p:nvSpPr>
            <p:cNvPr id="171" name="Rectangulo Horizon">
              <a:hlinkClick r:id="rId30" action="ppaction://hlinksldjump"/>
              <a:extLst>
                <a:ext uri="{FF2B5EF4-FFF2-40B4-BE49-F238E27FC236}">
                  <a16:creationId xmlns:a16="http://schemas.microsoft.com/office/drawing/2014/main" id="{1D32E0C8-CCED-5DBF-419A-FDE71025932C}"/>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2" name="TextBox Horizon">
              <a:hlinkClick r:id="rId30" action="ppaction://hlinksldjump"/>
              <a:extLst>
                <a:ext uri="{FF2B5EF4-FFF2-40B4-BE49-F238E27FC236}">
                  <a16:creationId xmlns:a16="http://schemas.microsoft.com/office/drawing/2014/main" id="{878C0344-7143-25A8-4289-4EC70812AF6C}"/>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73" name="Product image Horizon">
              <a:hlinkClick r:id="rId30" action="ppaction://hlinksldjump"/>
              <a:extLst>
                <a:ext uri="{FF2B5EF4-FFF2-40B4-BE49-F238E27FC236}">
                  <a16:creationId xmlns:a16="http://schemas.microsoft.com/office/drawing/2014/main" id="{495DE6C3-5381-C37A-9D3A-4741456706FA}"/>
                </a:ext>
              </a:extLst>
            </p:cNvPr>
            <p:cNvPicPr>
              <a:picLocks noChangeAspect="1"/>
            </p:cNvPicPr>
            <p:nvPr/>
          </p:nvPicPr>
          <p:blipFill rotWithShape="1">
            <a:blip r:embed="rId31"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74" name="Subtitle Tech Specs">
            <a:extLst>
              <a:ext uri="{FF2B5EF4-FFF2-40B4-BE49-F238E27FC236}">
                <a16:creationId xmlns:a16="http://schemas.microsoft.com/office/drawing/2014/main" id="{EF672744-BD7C-2A54-DE66-57B23DC2A1C4}"/>
              </a:ext>
            </a:extLst>
          </p:cNvPr>
          <p:cNvSpPr txBox="1"/>
          <p:nvPr/>
        </p:nvSpPr>
        <p:spPr>
          <a:xfrm>
            <a:off x="14110573" y="1227629"/>
            <a:ext cx="2633726" cy="369332"/>
          </a:xfrm>
          <a:prstGeom prst="rect">
            <a:avLst/>
          </a:prstGeom>
          <a:noFill/>
        </p:spPr>
        <p:txBody>
          <a:bodyPr wrap="square" rtlCol="0">
            <a:spAutoFit/>
          </a:bodyPr>
          <a:lstStyle/>
          <a:p>
            <a:r>
              <a:rPr lang="es-MX" dirty="0">
                <a:solidFill>
                  <a:srgbClr val="F47F26"/>
                </a:solidFill>
                <a:latin typeface="Geologica ExtraLight" pitchFamily="2" charset="0"/>
              </a:rPr>
              <a:t>Especificaciones Técnicas</a:t>
            </a:r>
          </a:p>
        </p:txBody>
      </p:sp>
      <p:sp>
        <p:nvSpPr>
          <p:cNvPr id="175" name="Subtitle Benefits">
            <a:extLst>
              <a:ext uri="{FF2B5EF4-FFF2-40B4-BE49-F238E27FC236}">
                <a16:creationId xmlns:a16="http://schemas.microsoft.com/office/drawing/2014/main" id="{0B4F3B78-56BA-85E5-B00D-66EB6EBAAF15}"/>
              </a:ext>
            </a:extLst>
          </p:cNvPr>
          <p:cNvSpPr txBox="1"/>
          <p:nvPr/>
        </p:nvSpPr>
        <p:spPr>
          <a:xfrm>
            <a:off x="-3959547" y="2320372"/>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sp>
        <p:nvSpPr>
          <p:cNvPr id="176" name="Subtitle Photo Gallery">
            <a:extLst>
              <a:ext uri="{FF2B5EF4-FFF2-40B4-BE49-F238E27FC236}">
                <a16:creationId xmlns:a16="http://schemas.microsoft.com/office/drawing/2014/main" id="{D3F5AD7D-9E30-C3D7-F541-49B7FE9A050C}"/>
              </a:ext>
            </a:extLst>
          </p:cNvPr>
          <p:cNvSpPr txBox="1"/>
          <p:nvPr/>
        </p:nvSpPr>
        <p:spPr>
          <a:xfrm>
            <a:off x="14110573" y="613327"/>
            <a:ext cx="3786875"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177" name="Subtitle Detector Compatibility">
            <a:extLst>
              <a:ext uri="{FF2B5EF4-FFF2-40B4-BE49-F238E27FC236}">
                <a16:creationId xmlns:a16="http://schemas.microsoft.com/office/drawing/2014/main" id="{47C8CAAD-4E70-2502-441D-56A7736D6010}"/>
              </a:ext>
            </a:extLst>
          </p:cNvPr>
          <p:cNvSpPr txBox="1"/>
          <p:nvPr/>
        </p:nvSpPr>
        <p:spPr>
          <a:xfrm>
            <a:off x="14110573" y="313264"/>
            <a:ext cx="4772896"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Compatibilidad de Detectores</a:t>
            </a:r>
          </a:p>
        </p:txBody>
      </p:sp>
      <p:sp>
        <p:nvSpPr>
          <p:cNvPr id="70" name="Menu Background">
            <a:extLst>
              <a:ext uri="{FF2B5EF4-FFF2-40B4-BE49-F238E27FC236}">
                <a16:creationId xmlns:a16="http://schemas.microsoft.com/office/drawing/2014/main" id="{C8D8BAD9-931A-6B6D-9636-20FCBE8E05E8}"/>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78" name="Menu Portafolio">
            <a:hlinkClick r:id="rId32" action="ppaction://hlinksldjump"/>
            <a:extLst>
              <a:ext uri="{FF2B5EF4-FFF2-40B4-BE49-F238E27FC236}">
                <a16:creationId xmlns:a16="http://schemas.microsoft.com/office/drawing/2014/main" id="{F17CA6B7-E124-1941-5317-270226DAEB14}"/>
              </a:ext>
            </a:extLst>
          </p:cNvPr>
          <p:cNvSpPr txBox="1"/>
          <p:nvPr/>
        </p:nvSpPr>
        <p:spPr>
          <a:xfrm>
            <a:off x="8814465"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99" name="Menu End Presentation">
            <a:hlinkClick r:id="" action="ppaction://hlinkshowjump?jump=lastslide"/>
            <a:extLst>
              <a:ext uri="{FF2B5EF4-FFF2-40B4-BE49-F238E27FC236}">
                <a16:creationId xmlns:a16="http://schemas.microsoft.com/office/drawing/2014/main" id="{8B5DD067-256F-26EA-AD80-384C5EC8ECB2}"/>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00" name="Menu Detector">
            <a:hlinkClick r:id="rId33" action="ppaction://hlinksldjump"/>
            <a:extLst>
              <a:ext uri="{FF2B5EF4-FFF2-40B4-BE49-F238E27FC236}">
                <a16:creationId xmlns:a16="http://schemas.microsoft.com/office/drawing/2014/main" id="{5E144620-53F4-4BA8-69BB-EB26A796ACAC}"/>
              </a:ext>
            </a:extLst>
          </p:cNvPr>
          <p:cNvSpPr txBox="1"/>
          <p:nvPr/>
        </p:nvSpPr>
        <p:spPr>
          <a:xfrm>
            <a:off x="7407634"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01" name="Menu Photo Gallery">
            <a:hlinkClick r:id="rId34" action="ppaction://hlinksldjump"/>
            <a:extLst>
              <a:ext uri="{FF2B5EF4-FFF2-40B4-BE49-F238E27FC236}">
                <a16:creationId xmlns:a16="http://schemas.microsoft.com/office/drawing/2014/main" id="{EDD3BA48-2AB1-63DB-ACF4-FB0993A30767}"/>
              </a:ext>
            </a:extLst>
          </p:cNvPr>
          <p:cNvSpPr txBox="1"/>
          <p:nvPr/>
        </p:nvSpPr>
        <p:spPr>
          <a:xfrm>
            <a:off x="6000803"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02" name="Menu Benefits">
            <a:hlinkClick r:id="rId35" action="ppaction://hlinksldjump"/>
            <a:extLst>
              <a:ext uri="{FF2B5EF4-FFF2-40B4-BE49-F238E27FC236}">
                <a16:creationId xmlns:a16="http://schemas.microsoft.com/office/drawing/2014/main" id="{E3395CDA-3B5E-C9F0-B45B-FFF32B5B2B88}"/>
              </a:ext>
            </a:extLst>
          </p:cNvPr>
          <p:cNvSpPr txBox="1"/>
          <p:nvPr/>
        </p:nvSpPr>
        <p:spPr>
          <a:xfrm>
            <a:off x="459397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20" name="Menu Features">
            <a:hlinkClick r:id="rId36" action="ppaction://hlinksldjump"/>
            <a:extLst>
              <a:ext uri="{FF2B5EF4-FFF2-40B4-BE49-F238E27FC236}">
                <a16:creationId xmlns:a16="http://schemas.microsoft.com/office/drawing/2014/main" id="{B7BB6558-8503-C217-535D-79A435BAE585}"/>
              </a:ext>
            </a:extLst>
          </p:cNvPr>
          <p:cNvSpPr txBox="1"/>
          <p:nvPr/>
        </p:nvSpPr>
        <p:spPr>
          <a:xfrm>
            <a:off x="318714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Características</a:t>
            </a:r>
          </a:p>
        </p:txBody>
      </p:sp>
      <p:sp>
        <p:nvSpPr>
          <p:cNvPr id="121" name="Menu Specifications">
            <a:hlinkClick r:id="rId37" action="ppaction://hlinksldjump"/>
            <a:extLst>
              <a:ext uri="{FF2B5EF4-FFF2-40B4-BE49-F238E27FC236}">
                <a16:creationId xmlns:a16="http://schemas.microsoft.com/office/drawing/2014/main" id="{E0E11F37-5CF6-D581-7791-1F8769F76211}"/>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22" name="Carestream Logo Menu">
            <a:hlinkClick r:id="" action="ppaction://hlinkshowjump?jump=firstslide"/>
            <a:extLst>
              <a:ext uri="{FF2B5EF4-FFF2-40B4-BE49-F238E27FC236}">
                <a16:creationId xmlns:a16="http://schemas.microsoft.com/office/drawing/2014/main" id="{AEECC084-EB40-286C-1AFB-AF7B05E05CB9}"/>
              </a:ext>
            </a:extLst>
          </p:cNvPr>
          <p:cNvPicPr>
            <a:picLocks noChangeAspect="1"/>
          </p:cNvPicPr>
          <p:nvPr/>
        </p:nvPicPr>
        <p:blipFill>
          <a:blip r:embed="rId38"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178" name="DETECTORS">
            <a:extLst>
              <a:ext uri="{FF2B5EF4-FFF2-40B4-BE49-F238E27FC236}">
                <a16:creationId xmlns:a16="http://schemas.microsoft.com/office/drawing/2014/main" id="{1FFE5A85-AC2E-2898-C926-E3D9BC991C25}"/>
              </a:ext>
            </a:extLst>
          </p:cNvPr>
          <p:cNvGrpSpPr/>
          <p:nvPr/>
        </p:nvGrpSpPr>
        <p:grpSpPr>
          <a:xfrm>
            <a:off x="-7890919" y="4139232"/>
            <a:ext cx="2042338" cy="2120888"/>
            <a:chOff x="5247304" y="4372963"/>
            <a:chExt cx="2042338" cy="2120888"/>
          </a:xfrm>
        </p:grpSpPr>
        <p:sp>
          <p:nvSpPr>
            <p:cNvPr id="179" name="Rectangulo Detectors">
              <a:hlinkClick r:id="rId39" action="ppaction://hlinksldjump"/>
              <a:extLst>
                <a:ext uri="{FF2B5EF4-FFF2-40B4-BE49-F238E27FC236}">
                  <a16:creationId xmlns:a16="http://schemas.microsoft.com/office/drawing/2014/main" id="{F88CA38F-703A-A4F8-348D-C2BBFF1AD070}"/>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0" name="TextBox Detectors">
              <a:hlinkClick r:id="rId39" action="ppaction://hlinksldjump"/>
              <a:extLst>
                <a:ext uri="{FF2B5EF4-FFF2-40B4-BE49-F238E27FC236}">
                  <a16:creationId xmlns:a16="http://schemas.microsoft.com/office/drawing/2014/main" id="{B3A693AD-C5E4-0CA6-7871-D6B945B07A33}"/>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181" name="Product image Detectors">
              <a:hlinkClick r:id="rId39" action="ppaction://hlinksldjump"/>
              <a:extLst>
                <a:ext uri="{FF2B5EF4-FFF2-40B4-BE49-F238E27FC236}">
                  <a16:creationId xmlns:a16="http://schemas.microsoft.com/office/drawing/2014/main" id="{72419E8F-8B13-F492-1A9D-FBDD45A0B0A2}"/>
                </a:ext>
              </a:extLst>
            </p:cNvPr>
            <p:cNvPicPr>
              <a:picLocks noChangeAspect="1"/>
            </p:cNvPicPr>
            <p:nvPr/>
          </p:nvPicPr>
          <p:blipFill>
            <a:blip r:embed="rId40"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189912749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204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remove"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Slide_89_español" descr="Slide_89_español">
            <a:hlinkClick r:id="" action="ppaction://media"/>
            <a:extLst>
              <a:ext uri="{FF2B5EF4-FFF2-40B4-BE49-F238E27FC236}">
                <a16:creationId xmlns:a16="http://schemas.microsoft.com/office/drawing/2014/main" id="{5884F828-BFB0-32B1-CC7D-9B94C58568E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054341" y="1194586"/>
            <a:ext cx="9212744" cy="5182168"/>
          </a:xfrm>
          <a:prstGeom prst="rect">
            <a:avLst/>
          </a:prstGeom>
        </p:spPr>
      </p:pic>
      <p:pic>
        <p:nvPicPr>
          <p:cNvPr id="69" name="Picture 68">
            <a:extLst>
              <a:ext uri="{FF2B5EF4-FFF2-40B4-BE49-F238E27FC236}">
                <a16:creationId xmlns:a16="http://schemas.microsoft.com/office/drawing/2014/main" id="{875D7039-63FA-4964-44CB-A54CBEB39FC1}"/>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256225" y="1327088"/>
            <a:ext cx="451532" cy="451532"/>
          </a:xfrm>
          <a:prstGeom prst="rect">
            <a:avLst/>
          </a:prstGeom>
        </p:spPr>
      </p:pic>
      <p:sp>
        <p:nvSpPr>
          <p:cNvPr id="71" name="TextBox 70">
            <a:extLst>
              <a:ext uri="{FF2B5EF4-FFF2-40B4-BE49-F238E27FC236}">
                <a16:creationId xmlns:a16="http://schemas.microsoft.com/office/drawing/2014/main" id="{CD51AD08-9A8A-0982-244A-69113663C287}"/>
              </a:ext>
            </a:extLst>
          </p:cNvPr>
          <p:cNvSpPr txBox="1"/>
          <p:nvPr/>
        </p:nvSpPr>
        <p:spPr>
          <a:xfrm>
            <a:off x="204628" y="1823717"/>
            <a:ext cx="2849713" cy="338554"/>
          </a:xfrm>
          <a:prstGeom prst="rect">
            <a:avLst/>
          </a:prstGeom>
          <a:noFill/>
        </p:spPr>
        <p:txBody>
          <a:bodyPr wrap="square" rtlCol="0">
            <a:spAutoFit/>
          </a:bodyPr>
          <a:lstStyle/>
          <a:p>
            <a:pPr algn="r"/>
            <a:r>
              <a:rPr lang="en-US" sz="1600" b="1">
                <a:latin typeface="FRUTIGER LT 65" panose="02000503000000000000" pitchFamily="2" charset="0"/>
              </a:rPr>
              <a:t>DRX-Rise</a:t>
            </a:r>
          </a:p>
        </p:txBody>
      </p:sp>
      <p:sp>
        <p:nvSpPr>
          <p:cNvPr id="22" name="TextBox 21">
            <a:extLst>
              <a:ext uri="{FF2B5EF4-FFF2-40B4-BE49-F238E27FC236}">
                <a16:creationId xmlns:a16="http://schemas.microsoft.com/office/drawing/2014/main" id="{B7210B15-9FE4-5A1C-913F-CF0237609690}"/>
              </a:ext>
            </a:extLst>
          </p:cNvPr>
          <p:cNvSpPr txBox="1"/>
          <p:nvPr/>
        </p:nvSpPr>
        <p:spPr>
          <a:xfrm>
            <a:off x="204629" y="2075464"/>
            <a:ext cx="2849712" cy="307777"/>
          </a:xfrm>
          <a:prstGeom prst="rect">
            <a:avLst/>
          </a:prstGeom>
          <a:noFill/>
        </p:spPr>
        <p:txBody>
          <a:bodyPr wrap="square" rtlCol="0">
            <a:spAutoFit/>
          </a:bodyPr>
          <a:lstStyle/>
          <a:p>
            <a:pPr algn="r"/>
            <a:r>
              <a:rPr lang="es-MX" sz="1400">
                <a:solidFill>
                  <a:srgbClr val="F47F26"/>
                </a:solidFill>
                <a:latin typeface="FRUTIGER LT 45 LIGHT" panose="02000503000000000000" pitchFamily="2" charset="0"/>
              </a:rPr>
              <a:t>Características</a:t>
            </a:r>
          </a:p>
        </p:txBody>
      </p:sp>
      <p:sp>
        <p:nvSpPr>
          <p:cNvPr id="123" name="Feature 1">
            <a:hlinkClick r:id="rId7" action="ppaction://hlinksldjump"/>
            <a:extLst>
              <a:ext uri="{FF2B5EF4-FFF2-40B4-BE49-F238E27FC236}">
                <a16:creationId xmlns:a16="http://schemas.microsoft.com/office/drawing/2014/main" id="{A40FE7F7-F60A-579A-17E2-B4E47178CF9C}"/>
              </a:ext>
            </a:extLst>
          </p:cNvPr>
          <p:cNvSpPr txBox="1"/>
          <p:nvPr/>
        </p:nvSpPr>
        <p:spPr>
          <a:xfrm>
            <a:off x="-3286" y="2500682"/>
            <a:ext cx="3418174" cy="369332"/>
          </a:xfrm>
          <a:prstGeom prst="rect">
            <a:avLst/>
          </a:prstGeom>
          <a:solidFill>
            <a:srgbClr val="F47F26"/>
          </a:solidFill>
          <a:ln>
            <a:noFill/>
          </a:ln>
        </p:spPr>
        <p:txBody>
          <a:bodyPr wrap="square" rtlCol="0">
            <a:spAutoFit/>
          </a:bodyPr>
          <a:lstStyle/>
          <a:p>
            <a:pPr algn="r"/>
            <a:r>
              <a:rPr lang="es-MX">
                <a:solidFill>
                  <a:schemeClr val="bg1"/>
                </a:solidFill>
                <a:latin typeface="FRUTIGER LT 45 LIGHT" panose="02000503000000000000" pitchFamily="2" charset="0"/>
              </a:rPr>
              <a:t>Vida de la Batería</a:t>
            </a:r>
            <a:endParaRPr lang="en-MX">
              <a:solidFill>
                <a:schemeClr val="bg1"/>
              </a:solidFill>
              <a:latin typeface="FRUTIGER LT 45 LIGHT" panose="02000503000000000000" pitchFamily="2" charset="0"/>
            </a:endParaRPr>
          </a:p>
        </p:txBody>
      </p:sp>
      <p:sp>
        <p:nvSpPr>
          <p:cNvPr id="124" name="Feature 2">
            <a:hlinkClick r:id="rId8" action="ppaction://hlinksldjump"/>
            <a:extLst>
              <a:ext uri="{FF2B5EF4-FFF2-40B4-BE49-F238E27FC236}">
                <a16:creationId xmlns:a16="http://schemas.microsoft.com/office/drawing/2014/main" id="{45F59371-231A-3D78-FDFF-29806506E0E3}"/>
              </a:ext>
            </a:extLst>
          </p:cNvPr>
          <p:cNvSpPr txBox="1"/>
          <p:nvPr/>
        </p:nvSpPr>
        <p:spPr>
          <a:xfrm>
            <a:off x="-3286" y="2918215"/>
            <a:ext cx="3418174" cy="369332"/>
          </a:xfrm>
          <a:prstGeom prst="rect">
            <a:avLst/>
          </a:prstGeom>
          <a:solidFill>
            <a:srgbClr val="F47F26"/>
          </a:solidFill>
          <a:ln>
            <a:noFill/>
          </a:ln>
        </p:spPr>
        <p:txBody>
          <a:bodyPr wrap="square" rtlCol="0">
            <a:spAutoFit/>
          </a:bodyPr>
          <a:lstStyle/>
          <a:p>
            <a:pPr algn="r"/>
            <a:r>
              <a:rPr lang="en-US" dirty="0">
                <a:solidFill>
                  <a:schemeClr val="bg1"/>
                </a:solidFill>
                <a:latin typeface="FRUTIGER LT 45 LIGHT" panose="02000503000000000000" pitchFamily="2" charset="0"/>
              </a:rPr>
              <a:t>Carga de Detector </a:t>
            </a:r>
            <a:r>
              <a:rPr lang="en-US" dirty="0" err="1">
                <a:solidFill>
                  <a:schemeClr val="bg1"/>
                </a:solidFill>
                <a:latin typeface="FRUTIGER LT 45 LIGHT" panose="02000503000000000000" pitchFamily="2" charset="0"/>
              </a:rPr>
              <a:t>en</a:t>
            </a:r>
            <a:r>
              <a:rPr lang="en-US" dirty="0">
                <a:solidFill>
                  <a:schemeClr val="bg1"/>
                </a:solidFill>
                <a:latin typeface="FRUTIGER LT 45 LIGHT" panose="02000503000000000000" pitchFamily="2" charset="0"/>
              </a:rPr>
              <a:t> </a:t>
            </a:r>
            <a:r>
              <a:rPr lang="en-US" dirty="0" err="1">
                <a:solidFill>
                  <a:schemeClr val="bg1"/>
                </a:solidFill>
                <a:latin typeface="FRUTIGER LT 45 LIGHT" panose="02000503000000000000" pitchFamily="2" charset="0"/>
              </a:rPr>
              <a:t>Bandeja</a:t>
            </a:r>
            <a:endParaRPr lang="en-MX" dirty="0">
              <a:solidFill>
                <a:schemeClr val="bg1"/>
              </a:solidFill>
              <a:latin typeface="FRUTIGER LT 45 LIGHT" panose="02000503000000000000" pitchFamily="2" charset="0"/>
            </a:endParaRPr>
          </a:p>
        </p:txBody>
      </p:sp>
      <p:sp>
        <p:nvSpPr>
          <p:cNvPr id="125" name="Feature 3">
            <a:hlinkClick r:id="rId9" action="ppaction://hlinksldjump"/>
            <a:extLst>
              <a:ext uri="{FF2B5EF4-FFF2-40B4-BE49-F238E27FC236}">
                <a16:creationId xmlns:a16="http://schemas.microsoft.com/office/drawing/2014/main" id="{AA09046C-4B68-A032-8BA6-2594A335AB6A}"/>
              </a:ext>
            </a:extLst>
          </p:cNvPr>
          <p:cNvSpPr txBox="1"/>
          <p:nvPr/>
        </p:nvSpPr>
        <p:spPr>
          <a:xfrm>
            <a:off x="-3286" y="3335749"/>
            <a:ext cx="3418174" cy="353943"/>
          </a:xfrm>
          <a:prstGeom prst="rect">
            <a:avLst/>
          </a:prstGeom>
          <a:solidFill>
            <a:schemeClr val="bg1">
              <a:lumMod val="75000"/>
            </a:schemeClr>
          </a:solidFill>
          <a:ln>
            <a:noFill/>
          </a:ln>
        </p:spPr>
        <p:txBody>
          <a:bodyPr wrap="square" rtlCol="0">
            <a:spAutoFit/>
          </a:bodyPr>
          <a:lstStyle/>
          <a:p>
            <a:pPr algn="r"/>
            <a:r>
              <a:rPr lang="es-ES" sz="1700" dirty="0">
                <a:solidFill>
                  <a:schemeClr val="bg1"/>
                </a:solidFill>
                <a:latin typeface="FRUTIGER LT 45 LIGHT" panose="02000503000000000000" pitchFamily="2" charset="0"/>
              </a:rPr>
              <a:t>Manejo desde el Cabezal del Tubo</a:t>
            </a:r>
            <a:endParaRPr lang="en-MX" sz="1700" dirty="0">
              <a:solidFill>
                <a:schemeClr val="bg1"/>
              </a:solidFill>
              <a:latin typeface="FRUTIGER LT 45 LIGHT" panose="02000503000000000000" pitchFamily="2" charset="0"/>
            </a:endParaRPr>
          </a:p>
        </p:txBody>
      </p:sp>
      <p:sp>
        <p:nvSpPr>
          <p:cNvPr id="126" name="Software text">
            <a:extLst>
              <a:ext uri="{FF2B5EF4-FFF2-40B4-BE49-F238E27FC236}">
                <a16:creationId xmlns:a16="http://schemas.microsoft.com/office/drawing/2014/main" id="{613813A5-119A-C574-2D17-27AA05B3223D}"/>
              </a:ext>
            </a:extLst>
          </p:cNvPr>
          <p:cNvSpPr txBox="1"/>
          <p:nvPr/>
        </p:nvSpPr>
        <p:spPr>
          <a:xfrm>
            <a:off x="1884363" y="3755019"/>
            <a:ext cx="1524105" cy="276999"/>
          </a:xfrm>
          <a:prstGeom prst="rect">
            <a:avLst/>
          </a:prstGeom>
          <a:noFill/>
        </p:spPr>
        <p:txBody>
          <a:bodyPr wrap="square" rtlCol="0">
            <a:spAutoFit/>
          </a:bodyPr>
          <a:lstStyle/>
          <a:p>
            <a:pPr algn="r"/>
            <a:r>
              <a:rPr lang="en-MX" sz="1200">
                <a:latin typeface="FRUTIGER LT 45 LIGHT" panose="02000503000000000000" pitchFamily="2" charset="0"/>
              </a:rPr>
              <a:t>Software</a:t>
            </a:r>
          </a:p>
        </p:txBody>
      </p:sp>
      <p:sp>
        <p:nvSpPr>
          <p:cNvPr id="127" name="Feature 4">
            <a:hlinkClick r:id="rId10" action="ppaction://hlinksldjump"/>
            <a:extLst>
              <a:ext uri="{FF2B5EF4-FFF2-40B4-BE49-F238E27FC236}">
                <a16:creationId xmlns:a16="http://schemas.microsoft.com/office/drawing/2014/main" id="{DEC8578C-3EC4-7A4D-7CAC-70E749AFAE49}"/>
              </a:ext>
            </a:extLst>
          </p:cNvPr>
          <p:cNvSpPr txBox="1"/>
          <p:nvPr/>
        </p:nvSpPr>
        <p:spPr>
          <a:xfrm>
            <a:off x="0" y="4026969"/>
            <a:ext cx="3377102" cy="369332"/>
          </a:xfrm>
          <a:prstGeom prst="rect">
            <a:avLst/>
          </a:prstGeom>
          <a:solidFill>
            <a:srgbClr val="F8A633"/>
          </a:solidFill>
          <a:ln>
            <a:noFill/>
          </a:ln>
        </p:spPr>
        <p:txBody>
          <a:bodyPr wrap="square" rtlCol="0">
            <a:spAutoFit/>
          </a:bodyPr>
          <a:lstStyle/>
          <a:p>
            <a:pPr algn="r"/>
            <a:r>
              <a:rPr lang="es-ES">
                <a:solidFill>
                  <a:schemeClr val="bg1"/>
                </a:solidFill>
                <a:latin typeface="FRUTIGER LT 45 LIGHT" panose="02000503000000000000" pitchFamily="2" charset="0"/>
              </a:rPr>
              <a:t>EVP Plus</a:t>
            </a:r>
            <a:endParaRPr lang="en-MX">
              <a:solidFill>
                <a:schemeClr val="bg1"/>
              </a:solidFill>
              <a:latin typeface="FRUTIGER LT 45 LIGHT" panose="02000503000000000000" pitchFamily="2" charset="0"/>
            </a:endParaRPr>
          </a:p>
        </p:txBody>
      </p:sp>
      <p:sp>
        <p:nvSpPr>
          <p:cNvPr id="128" name="Feature 5">
            <a:hlinkClick r:id="rId11" action="ppaction://hlinksldjump"/>
            <a:extLst>
              <a:ext uri="{FF2B5EF4-FFF2-40B4-BE49-F238E27FC236}">
                <a16:creationId xmlns:a16="http://schemas.microsoft.com/office/drawing/2014/main" id="{95737F7D-F33B-6A85-0FAA-9EABA4D212DA}"/>
              </a:ext>
            </a:extLst>
          </p:cNvPr>
          <p:cNvSpPr txBox="1"/>
          <p:nvPr/>
        </p:nvSpPr>
        <p:spPr>
          <a:xfrm>
            <a:off x="0" y="4449340"/>
            <a:ext cx="3377102" cy="369332"/>
          </a:xfrm>
          <a:prstGeom prst="rect">
            <a:avLst/>
          </a:prstGeom>
          <a:solidFill>
            <a:srgbClr val="F8A633"/>
          </a:solidFill>
          <a:ln>
            <a:noFill/>
          </a:ln>
        </p:spPr>
        <p:txBody>
          <a:bodyPr wrap="square" rtlCol="0">
            <a:spAutoFit/>
          </a:bodyPr>
          <a:lstStyle/>
          <a:p>
            <a:pPr algn="r"/>
            <a:r>
              <a:rPr lang="es-ES" err="1">
                <a:solidFill>
                  <a:schemeClr val="bg1"/>
                </a:solidFill>
                <a:latin typeface="FRUTIGER LT 45 LIGHT" panose="02000503000000000000" pitchFamily="2" charset="0"/>
              </a:rPr>
              <a:t>Bone</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Suppression</a:t>
            </a:r>
            <a:endParaRPr lang="en-MX">
              <a:solidFill>
                <a:schemeClr val="bg1"/>
              </a:solidFill>
              <a:latin typeface="FRUTIGER LT 45 LIGHT" panose="02000503000000000000" pitchFamily="2" charset="0"/>
            </a:endParaRPr>
          </a:p>
        </p:txBody>
      </p:sp>
      <p:sp>
        <p:nvSpPr>
          <p:cNvPr id="129" name="Feature 6">
            <a:hlinkClick r:id="rId12" action="ppaction://hlinksldjump"/>
            <a:extLst>
              <a:ext uri="{FF2B5EF4-FFF2-40B4-BE49-F238E27FC236}">
                <a16:creationId xmlns:a16="http://schemas.microsoft.com/office/drawing/2014/main" id="{79877534-B835-B426-95DA-4C5C0BBF2B35}"/>
              </a:ext>
            </a:extLst>
          </p:cNvPr>
          <p:cNvSpPr txBox="1"/>
          <p:nvPr/>
        </p:nvSpPr>
        <p:spPr>
          <a:xfrm>
            <a:off x="0" y="4871711"/>
            <a:ext cx="3377102" cy="369332"/>
          </a:xfrm>
          <a:prstGeom prst="rect">
            <a:avLst/>
          </a:prstGeom>
          <a:solidFill>
            <a:srgbClr val="F8A633"/>
          </a:solidFill>
          <a:ln>
            <a:noFill/>
          </a:ln>
        </p:spPr>
        <p:txBody>
          <a:bodyPr wrap="square" rtlCol="0">
            <a:spAutoFit/>
          </a:bodyPr>
          <a:lstStyle/>
          <a:p>
            <a:pPr algn="r"/>
            <a:r>
              <a:rPr lang="es-ES" err="1">
                <a:solidFill>
                  <a:schemeClr val="bg1"/>
                </a:solidFill>
                <a:latin typeface="FRUTIGER LT 45 LIGHT" panose="02000503000000000000" pitchFamily="2" charset="0"/>
              </a:rPr>
              <a:t>Tube</a:t>
            </a:r>
            <a:r>
              <a:rPr lang="es-ES">
                <a:solidFill>
                  <a:schemeClr val="bg1"/>
                </a:solidFill>
                <a:latin typeface="FRUTIGER LT 45 LIGHT" panose="02000503000000000000" pitchFamily="2" charset="0"/>
              </a:rPr>
              <a:t> and Line </a:t>
            </a:r>
            <a:r>
              <a:rPr lang="es-ES" err="1">
                <a:solidFill>
                  <a:schemeClr val="bg1"/>
                </a:solidFill>
                <a:latin typeface="FRUTIGER LT 45 LIGHT" panose="02000503000000000000" pitchFamily="2" charset="0"/>
              </a:rPr>
              <a:t>Enhancement</a:t>
            </a:r>
            <a:endParaRPr lang="en-MX">
              <a:solidFill>
                <a:schemeClr val="bg1"/>
              </a:solidFill>
              <a:latin typeface="FRUTIGER LT 45 LIGHT" panose="02000503000000000000" pitchFamily="2" charset="0"/>
            </a:endParaRPr>
          </a:p>
        </p:txBody>
      </p:sp>
      <p:sp>
        <p:nvSpPr>
          <p:cNvPr id="130" name="Feature 7">
            <a:hlinkClick r:id="rId13" action="ppaction://hlinksldjump"/>
            <a:extLst>
              <a:ext uri="{FF2B5EF4-FFF2-40B4-BE49-F238E27FC236}">
                <a16:creationId xmlns:a16="http://schemas.microsoft.com/office/drawing/2014/main" id="{0172C02D-EE17-AAF2-AC9A-D47B29CDB390}"/>
              </a:ext>
            </a:extLst>
          </p:cNvPr>
          <p:cNvSpPr txBox="1"/>
          <p:nvPr/>
        </p:nvSpPr>
        <p:spPr>
          <a:xfrm>
            <a:off x="0" y="5294082"/>
            <a:ext cx="3377102" cy="369332"/>
          </a:xfrm>
          <a:prstGeom prst="rect">
            <a:avLst/>
          </a:prstGeom>
          <a:solidFill>
            <a:srgbClr val="F8A633"/>
          </a:solidFill>
          <a:ln>
            <a:noFill/>
          </a:ln>
        </p:spPr>
        <p:txBody>
          <a:bodyPr wrap="square" rtlCol="0">
            <a:spAutoFit/>
          </a:bodyPr>
          <a:lstStyle/>
          <a:p>
            <a:pPr algn="r"/>
            <a:r>
              <a:rPr lang="es-ES" err="1">
                <a:solidFill>
                  <a:schemeClr val="bg1"/>
                </a:solidFill>
                <a:latin typeface="FRUTIGER LT 45 LIGHT" panose="02000503000000000000" pitchFamily="2" charset="0"/>
              </a:rPr>
              <a:t>Pneumothorax</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Visualization</a:t>
            </a:r>
            <a:endParaRPr lang="en-MX">
              <a:solidFill>
                <a:schemeClr val="bg1"/>
              </a:solidFill>
              <a:latin typeface="FRUTIGER LT 45 LIGHT" panose="02000503000000000000" pitchFamily="2" charset="0"/>
            </a:endParaRPr>
          </a:p>
        </p:txBody>
      </p:sp>
      <p:sp>
        <p:nvSpPr>
          <p:cNvPr id="131" name="Feature 8">
            <a:hlinkClick r:id="rId14" action="ppaction://hlinksldjump"/>
            <a:extLst>
              <a:ext uri="{FF2B5EF4-FFF2-40B4-BE49-F238E27FC236}">
                <a16:creationId xmlns:a16="http://schemas.microsoft.com/office/drawing/2014/main" id="{820CDB4A-A187-CC97-A79F-0DA88E85B930}"/>
              </a:ext>
            </a:extLst>
          </p:cNvPr>
          <p:cNvSpPr txBox="1"/>
          <p:nvPr/>
        </p:nvSpPr>
        <p:spPr>
          <a:xfrm>
            <a:off x="0" y="5716452"/>
            <a:ext cx="3377102" cy="369332"/>
          </a:xfrm>
          <a:prstGeom prst="rect">
            <a:avLst/>
          </a:prstGeom>
          <a:solidFill>
            <a:srgbClr val="F8A633"/>
          </a:solidFill>
          <a:ln>
            <a:noFill/>
          </a:ln>
        </p:spPr>
        <p:txBody>
          <a:bodyPr wrap="square" rtlCol="0">
            <a:spAutoFit/>
          </a:bodyPr>
          <a:lstStyle/>
          <a:p>
            <a:pPr algn="r"/>
            <a:r>
              <a:rPr lang="es-ES" err="1">
                <a:solidFill>
                  <a:schemeClr val="bg1"/>
                </a:solidFill>
                <a:latin typeface="FRUTIGER LT 45 LIGHT" panose="02000503000000000000" pitchFamily="2" charset="0"/>
              </a:rPr>
              <a:t>SmartGrid</a:t>
            </a:r>
            <a:endParaRPr lang="en-MX">
              <a:solidFill>
                <a:schemeClr val="bg1"/>
              </a:solidFill>
              <a:latin typeface="FRUTIGER LT 45 LIGHT" panose="02000503000000000000" pitchFamily="2" charset="0"/>
            </a:endParaRPr>
          </a:p>
        </p:txBody>
      </p:sp>
      <p:sp>
        <p:nvSpPr>
          <p:cNvPr id="132" name="Footer Placeholder 4">
            <a:extLst>
              <a:ext uri="{FF2B5EF4-FFF2-40B4-BE49-F238E27FC236}">
                <a16:creationId xmlns:a16="http://schemas.microsoft.com/office/drawing/2014/main" id="{DEF901E6-31BB-67DB-BA89-1DE916EF97B8}"/>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33" name="Thank you Title">
            <a:extLst>
              <a:ext uri="{FF2B5EF4-FFF2-40B4-BE49-F238E27FC236}">
                <a16:creationId xmlns:a16="http://schemas.microsoft.com/office/drawing/2014/main" id="{3DD1C5E8-CF43-EFDD-7897-42F319C239F5}"/>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34" name="Why Us picture">
            <a:extLst>
              <a:ext uri="{FF2B5EF4-FFF2-40B4-BE49-F238E27FC236}">
                <a16:creationId xmlns:a16="http://schemas.microsoft.com/office/drawing/2014/main" id="{C2A7A9E6-CDC0-6710-1A0A-5DFBAE934D1A}"/>
              </a:ext>
            </a:extLst>
          </p:cNvPr>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35" name="Our Portafolio text box">
            <a:extLst>
              <a:ext uri="{FF2B5EF4-FFF2-40B4-BE49-F238E27FC236}">
                <a16:creationId xmlns:a16="http://schemas.microsoft.com/office/drawing/2014/main" id="{5D6E3B10-8EED-C7EE-91A8-BE47509BDEE9}"/>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36" name="Medical Imaging Title">
            <a:extLst>
              <a:ext uri="{FF2B5EF4-FFF2-40B4-BE49-F238E27FC236}">
                <a16:creationId xmlns:a16="http://schemas.microsoft.com/office/drawing/2014/main" id="{52C9EFE7-DBA4-FC8D-4106-F0E60BCB48EA}"/>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37" name="We Care Text">
            <a:extLst>
              <a:ext uri="{FF2B5EF4-FFF2-40B4-BE49-F238E27FC236}">
                <a16:creationId xmlns:a16="http://schemas.microsoft.com/office/drawing/2014/main" id="{E320EA50-8C09-321C-F9C1-941F73B7C29D}"/>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38" name="Thank you image">
            <a:extLst>
              <a:ext uri="{FF2B5EF4-FFF2-40B4-BE49-F238E27FC236}">
                <a16:creationId xmlns:a16="http://schemas.microsoft.com/office/drawing/2014/main" id="{1472F8DD-CA50-46DD-03EA-CEAD1194A5B2}"/>
              </a:ext>
            </a:extLst>
          </p:cNvPr>
          <p:cNvPicPr>
            <a:picLocks noChangeAspect="1"/>
          </p:cNvPicPr>
          <p:nvPr/>
        </p:nvPicPr>
        <p:blipFill>
          <a:blip r:embed="rId16"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39" name="PRINTING">
            <a:extLst>
              <a:ext uri="{FF2B5EF4-FFF2-40B4-BE49-F238E27FC236}">
                <a16:creationId xmlns:a16="http://schemas.microsoft.com/office/drawing/2014/main" id="{9C75D8D2-3EFB-FB83-53B5-C1972E993799}"/>
              </a:ext>
            </a:extLst>
          </p:cNvPr>
          <p:cNvGrpSpPr/>
          <p:nvPr/>
        </p:nvGrpSpPr>
        <p:grpSpPr>
          <a:xfrm>
            <a:off x="-4150933" y="4208655"/>
            <a:ext cx="2263350" cy="1982042"/>
            <a:chOff x="9691837" y="4522498"/>
            <a:chExt cx="2263350" cy="1982042"/>
          </a:xfrm>
        </p:grpSpPr>
        <p:sp>
          <p:nvSpPr>
            <p:cNvPr id="140" name="Rectangulo Printing">
              <a:hlinkClick r:id="rId17" action="ppaction://hlinksldjump"/>
              <a:extLst>
                <a:ext uri="{FF2B5EF4-FFF2-40B4-BE49-F238E27FC236}">
                  <a16:creationId xmlns:a16="http://schemas.microsoft.com/office/drawing/2014/main" id="{2A6CCC10-31F5-1EE4-430C-190A4769F6EE}"/>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41" name="TextBox Printing">
              <a:hlinkClick r:id="rId17" action="ppaction://hlinksldjump"/>
              <a:extLst>
                <a:ext uri="{FF2B5EF4-FFF2-40B4-BE49-F238E27FC236}">
                  <a16:creationId xmlns:a16="http://schemas.microsoft.com/office/drawing/2014/main" id="{F53BAFBC-2F9A-BE9E-D3D1-D98EC916EF76}"/>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42" name="Prodcut image 5950">
              <a:hlinkClick r:id="rId17" action="ppaction://hlinksldjump"/>
              <a:extLst>
                <a:ext uri="{FF2B5EF4-FFF2-40B4-BE49-F238E27FC236}">
                  <a16:creationId xmlns:a16="http://schemas.microsoft.com/office/drawing/2014/main" id="{8595BAA6-F3F2-EE71-A66E-E5256ACACDEE}"/>
                </a:ext>
              </a:extLst>
            </p:cNvPr>
            <p:cNvPicPr>
              <a:picLocks noChangeAspect="1" noChangeArrowheads="1"/>
            </p:cNvPicPr>
            <p:nvPr/>
          </p:nvPicPr>
          <p:blipFill>
            <a:blip r:embed="rId18"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43" name="Vita Flex">
              <a:hlinkClick r:id="rId17" action="ppaction://hlinksldjump"/>
              <a:extLst>
                <a:ext uri="{FF2B5EF4-FFF2-40B4-BE49-F238E27FC236}">
                  <a16:creationId xmlns:a16="http://schemas.microsoft.com/office/drawing/2014/main" id="{FF4CE202-DF27-A918-DB35-21575D6699CA}"/>
                </a:ext>
              </a:extLst>
            </p:cNvPr>
            <p:cNvPicPr>
              <a:picLocks noChangeAspect="1"/>
            </p:cNvPicPr>
            <p:nvPr/>
          </p:nvPicPr>
          <p:blipFill>
            <a:blip r:embed="rId19"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48" name="RISE">
            <a:extLst>
              <a:ext uri="{FF2B5EF4-FFF2-40B4-BE49-F238E27FC236}">
                <a16:creationId xmlns:a16="http://schemas.microsoft.com/office/drawing/2014/main" id="{15B39ED9-C9C1-4C6A-2A67-E6E2932AED8A}"/>
              </a:ext>
            </a:extLst>
          </p:cNvPr>
          <p:cNvGrpSpPr/>
          <p:nvPr/>
        </p:nvGrpSpPr>
        <p:grpSpPr>
          <a:xfrm>
            <a:off x="-11285110" y="4208655"/>
            <a:ext cx="2042338" cy="1982042"/>
            <a:chOff x="3870208" y="4306822"/>
            <a:chExt cx="2042338" cy="1982042"/>
          </a:xfrm>
        </p:grpSpPr>
        <p:grpSp>
          <p:nvGrpSpPr>
            <p:cNvPr id="149" name="RISE">
              <a:extLst>
                <a:ext uri="{FF2B5EF4-FFF2-40B4-BE49-F238E27FC236}">
                  <a16:creationId xmlns:a16="http://schemas.microsoft.com/office/drawing/2014/main" id="{F8FDFEED-6999-B16D-C772-74A6F1C67EDD}"/>
                </a:ext>
              </a:extLst>
            </p:cNvPr>
            <p:cNvGrpSpPr/>
            <p:nvPr/>
          </p:nvGrpSpPr>
          <p:grpSpPr>
            <a:xfrm>
              <a:off x="3870208" y="4306822"/>
              <a:ext cx="2042338" cy="1982042"/>
              <a:chOff x="2933238" y="4372963"/>
              <a:chExt cx="2042338" cy="1982042"/>
            </a:xfrm>
          </p:grpSpPr>
          <p:sp>
            <p:nvSpPr>
              <p:cNvPr id="151" name="Rectangulo Rise">
                <a:hlinkClick r:id="rId20" action="ppaction://hlinksldjump"/>
                <a:extLst>
                  <a:ext uri="{FF2B5EF4-FFF2-40B4-BE49-F238E27FC236}">
                    <a16:creationId xmlns:a16="http://schemas.microsoft.com/office/drawing/2014/main" id="{85FA2E7A-71DC-A409-7F59-ACBD44EB637B}"/>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2" name="TextBox Rise">
                <a:hlinkClick r:id="rId20" action="ppaction://hlinksldjump"/>
                <a:extLst>
                  <a:ext uri="{FF2B5EF4-FFF2-40B4-BE49-F238E27FC236}">
                    <a16:creationId xmlns:a16="http://schemas.microsoft.com/office/drawing/2014/main" id="{6F280573-8061-6567-E3E9-6E90B1F4A598}"/>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50" name="Picture 149">
              <a:hlinkClick r:id="rId20" action="ppaction://hlinksldjump"/>
              <a:extLst>
                <a:ext uri="{FF2B5EF4-FFF2-40B4-BE49-F238E27FC236}">
                  <a16:creationId xmlns:a16="http://schemas.microsoft.com/office/drawing/2014/main" id="{564043D5-12DA-1A0F-73DA-25E42A82A6F1}"/>
                </a:ext>
              </a:extLst>
            </p:cNvPr>
            <p:cNvPicPr>
              <a:picLocks noChangeAspect="1"/>
            </p:cNvPicPr>
            <p:nvPr/>
          </p:nvPicPr>
          <p:blipFill>
            <a:blip r:embed="rId21"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53" name="REVOLUTION">
            <a:extLst>
              <a:ext uri="{FF2B5EF4-FFF2-40B4-BE49-F238E27FC236}">
                <a16:creationId xmlns:a16="http://schemas.microsoft.com/office/drawing/2014/main" id="{301CC59C-8B44-88E2-EB38-D36F715A4D22}"/>
              </a:ext>
            </a:extLst>
          </p:cNvPr>
          <p:cNvGrpSpPr/>
          <p:nvPr/>
        </p:nvGrpSpPr>
        <p:grpSpPr>
          <a:xfrm>
            <a:off x="-14975241" y="4203612"/>
            <a:ext cx="2062983" cy="1992129"/>
            <a:chOff x="612262" y="4383050"/>
            <a:chExt cx="2062983" cy="1992129"/>
          </a:xfrm>
        </p:grpSpPr>
        <p:sp>
          <p:nvSpPr>
            <p:cNvPr id="154" name="Rectangulo Revolution">
              <a:hlinkClick r:id="rId22" action="ppaction://hlinksldjump"/>
              <a:extLst>
                <a:ext uri="{FF2B5EF4-FFF2-40B4-BE49-F238E27FC236}">
                  <a16:creationId xmlns:a16="http://schemas.microsoft.com/office/drawing/2014/main" id="{68F8226F-64E7-FC44-3388-AF5635F1B4C7}"/>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55" name="Prodcut image Revolution">
              <a:hlinkClick r:id="rId22" action="ppaction://hlinksldjump"/>
              <a:extLst>
                <a:ext uri="{FF2B5EF4-FFF2-40B4-BE49-F238E27FC236}">
                  <a16:creationId xmlns:a16="http://schemas.microsoft.com/office/drawing/2014/main" id="{AE3BBF9C-15AD-5EF9-01DE-51926332FB79}"/>
                </a:ext>
              </a:extLst>
            </p:cNvPr>
            <p:cNvPicPr>
              <a:picLocks noChangeAspect="1"/>
            </p:cNvPicPr>
            <p:nvPr/>
          </p:nvPicPr>
          <p:blipFill>
            <a:blip r:embed="rId23"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56" name="TextBox Revolution">
              <a:hlinkClick r:id="rId22" action="ppaction://hlinksldjump"/>
              <a:extLst>
                <a:ext uri="{FF2B5EF4-FFF2-40B4-BE49-F238E27FC236}">
                  <a16:creationId xmlns:a16="http://schemas.microsoft.com/office/drawing/2014/main" id="{177B97E8-4477-A876-ED64-ABF716D8AC49}"/>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57" name="EXCEL">
            <a:extLst>
              <a:ext uri="{FF2B5EF4-FFF2-40B4-BE49-F238E27FC236}">
                <a16:creationId xmlns:a16="http://schemas.microsoft.com/office/drawing/2014/main" id="{574B3951-58C0-936D-5D3A-3F70FA828392}"/>
              </a:ext>
            </a:extLst>
          </p:cNvPr>
          <p:cNvGrpSpPr/>
          <p:nvPr/>
        </p:nvGrpSpPr>
        <p:grpSpPr>
          <a:xfrm>
            <a:off x="26541013" y="1885505"/>
            <a:ext cx="2057103" cy="1982042"/>
            <a:chOff x="9706418" y="2036246"/>
            <a:chExt cx="2057103" cy="1982042"/>
          </a:xfrm>
        </p:grpSpPr>
        <p:sp>
          <p:nvSpPr>
            <p:cNvPr id="158" name="Rectangulo Excel">
              <a:hlinkClick r:id="rId24" action="ppaction://hlinksldjump"/>
              <a:extLst>
                <a:ext uri="{FF2B5EF4-FFF2-40B4-BE49-F238E27FC236}">
                  <a16:creationId xmlns:a16="http://schemas.microsoft.com/office/drawing/2014/main" id="{0A0B0B4B-8407-E641-1BA0-A59F7EE34888}"/>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9" name="TextBox Excel">
              <a:hlinkClick r:id="rId24" action="ppaction://hlinksldjump"/>
              <a:extLst>
                <a:ext uri="{FF2B5EF4-FFF2-40B4-BE49-F238E27FC236}">
                  <a16:creationId xmlns:a16="http://schemas.microsoft.com/office/drawing/2014/main" id="{A724A88F-7344-7D48-68F6-72412C60E236}"/>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60" name="Product image Excel">
              <a:hlinkClick r:id="rId24" action="ppaction://hlinksldjump"/>
              <a:extLst>
                <a:ext uri="{FF2B5EF4-FFF2-40B4-BE49-F238E27FC236}">
                  <a16:creationId xmlns:a16="http://schemas.microsoft.com/office/drawing/2014/main" id="{28A5695A-D55F-9C33-4AE6-6BD1D0CAED50}"/>
                </a:ext>
              </a:extLst>
            </p:cNvPr>
            <p:cNvPicPr>
              <a:picLocks noChangeAspect="1"/>
            </p:cNvPicPr>
            <p:nvPr/>
          </p:nvPicPr>
          <p:blipFill>
            <a:blip r:embed="rId25"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61" name="COMPAS OTC">
            <a:extLst>
              <a:ext uri="{FF2B5EF4-FFF2-40B4-BE49-F238E27FC236}">
                <a16:creationId xmlns:a16="http://schemas.microsoft.com/office/drawing/2014/main" id="{5FB661F9-2182-420A-1F1E-EFC88150C98F}"/>
              </a:ext>
            </a:extLst>
          </p:cNvPr>
          <p:cNvGrpSpPr/>
          <p:nvPr/>
        </p:nvGrpSpPr>
        <p:grpSpPr>
          <a:xfrm>
            <a:off x="22389051" y="1885505"/>
            <a:ext cx="2042338" cy="1982042"/>
            <a:chOff x="5078285" y="2036246"/>
            <a:chExt cx="2042338" cy="1982042"/>
          </a:xfrm>
        </p:grpSpPr>
        <p:sp>
          <p:nvSpPr>
            <p:cNvPr id="162" name="Rectangulo Compas OTC">
              <a:hlinkClick r:id="rId26" action="ppaction://hlinksldjump"/>
              <a:extLst>
                <a:ext uri="{FF2B5EF4-FFF2-40B4-BE49-F238E27FC236}">
                  <a16:creationId xmlns:a16="http://schemas.microsoft.com/office/drawing/2014/main" id="{782205EA-6784-5CDD-335F-A5D8D4044785}"/>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3" name="TextBox Compass OTC">
              <a:hlinkClick r:id="rId26" action="ppaction://hlinksldjump"/>
              <a:extLst>
                <a:ext uri="{FF2B5EF4-FFF2-40B4-BE49-F238E27FC236}">
                  <a16:creationId xmlns:a16="http://schemas.microsoft.com/office/drawing/2014/main" id="{B15A2B93-1B0B-E20F-56F3-8F0E0269E62A}"/>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64" name="Product image Compass OTC">
              <a:hlinkClick r:id="rId26" action="ppaction://hlinksldjump"/>
              <a:extLst>
                <a:ext uri="{FF2B5EF4-FFF2-40B4-BE49-F238E27FC236}">
                  <a16:creationId xmlns:a16="http://schemas.microsoft.com/office/drawing/2014/main" id="{3F33FBC2-E415-FB6D-5176-86562BC830FC}"/>
                </a:ext>
              </a:extLst>
            </p:cNvPr>
            <p:cNvPicPr>
              <a:picLocks noChangeAspect="1"/>
            </p:cNvPicPr>
            <p:nvPr/>
          </p:nvPicPr>
          <p:blipFill rotWithShape="1">
            <a:blip r:embed="rId27"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65" name="COMPASS FMT">
            <a:extLst>
              <a:ext uri="{FF2B5EF4-FFF2-40B4-BE49-F238E27FC236}">
                <a16:creationId xmlns:a16="http://schemas.microsoft.com/office/drawing/2014/main" id="{833F22A1-CADD-60A8-2E17-613317AE945F}"/>
              </a:ext>
            </a:extLst>
          </p:cNvPr>
          <p:cNvGrpSpPr/>
          <p:nvPr/>
        </p:nvGrpSpPr>
        <p:grpSpPr>
          <a:xfrm>
            <a:off x="18200403" y="1885505"/>
            <a:ext cx="2042338" cy="1982042"/>
            <a:chOff x="2774521" y="2046333"/>
            <a:chExt cx="2042338" cy="1982042"/>
          </a:xfrm>
        </p:grpSpPr>
        <p:grpSp>
          <p:nvGrpSpPr>
            <p:cNvPr id="166" name="Group 165">
              <a:extLst>
                <a:ext uri="{FF2B5EF4-FFF2-40B4-BE49-F238E27FC236}">
                  <a16:creationId xmlns:a16="http://schemas.microsoft.com/office/drawing/2014/main" id="{65888110-24B2-13AE-1C9D-F173DA8E75AE}"/>
                </a:ext>
              </a:extLst>
            </p:cNvPr>
            <p:cNvGrpSpPr/>
            <p:nvPr/>
          </p:nvGrpSpPr>
          <p:grpSpPr>
            <a:xfrm>
              <a:off x="2774521" y="2046333"/>
              <a:ext cx="2042338" cy="1982042"/>
              <a:chOff x="2774521" y="2046333"/>
              <a:chExt cx="2042338" cy="1982042"/>
            </a:xfrm>
          </p:grpSpPr>
          <p:sp>
            <p:nvSpPr>
              <p:cNvPr id="168" name="Rectangulo Horizon">
                <a:hlinkClick r:id="rId28" action="ppaction://hlinksldjump"/>
                <a:extLst>
                  <a:ext uri="{FF2B5EF4-FFF2-40B4-BE49-F238E27FC236}">
                    <a16:creationId xmlns:a16="http://schemas.microsoft.com/office/drawing/2014/main" id="{A255B788-C39D-4EA0-91D3-B1B4765368FF}"/>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9" name="TextBox Compass FMT">
                <a:hlinkClick r:id="rId28" action="ppaction://hlinksldjump"/>
                <a:extLst>
                  <a:ext uri="{FF2B5EF4-FFF2-40B4-BE49-F238E27FC236}">
                    <a16:creationId xmlns:a16="http://schemas.microsoft.com/office/drawing/2014/main" id="{E515FDB6-FD27-AC23-0FAE-323096C98562}"/>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67" name="Picture 166">
              <a:hlinkClick r:id="rId28" action="ppaction://hlinksldjump"/>
              <a:extLst>
                <a:ext uri="{FF2B5EF4-FFF2-40B4-BE49-F238E27FC236}">
                  <a16:creationId xmlns:a16="http://schemas.microsoft.com/office/drawing/2014/main" id="{572DB8D4-E174-084F-2728-94EB72F1736C}"/>
                </a:ext>
              </a:extLst>
            </p:cNvPr>
            <p:cNvPicPr>
              <a:picLocks noChangeAspect="1"/>
            </p:cNvPicPr>
            <p:nvPr/>
          </p:nvPicPr>
          <p:blipFill rotWithShape="1">
            <a:blip r:embed="rId29"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70" name="HORIZON">
            <a:extLst>
              <a:ext uri="{FF2B5EF4-FFF2-40B4-BE49-F238E27FC236}">
                <a16:creationId xmlns:a16="http://schemas.microsoft.com/office/drawing/2014/main" id="{E8AAD05C-4A8E-FFA1-4BBE-B0C4A176E06F}"/>
              </a:ext>
            </a:extLst>
          </p:cNvPr>
          <p:cNvGrpSpPr/>
          <p:nvPr/>
        </p:nvGrpSpPr>
        <p:grpSpPr>
          <a:xfrm>
            <a:off x="14110573" y="1885505"/>
            <a:ext cx="2062983" cy="1982042"/>
            <a:chOff x="443243" y="2046333"/>
            <a:chExt cx="2062983" cy="1982042"/>
          </a:xfrm>
        </p:grpSpPr>
        <p:sp>
          <p:nvSpPr>
            <p:cNvPr id="171" name="Rectangulo Horizon">
              <a:hlinkClick r:id="rId30" action="ppaction://hlinksldjump"/>
              <a:extLst>
                <a:ext uri="{FF2B5EF4-FFF2-40B4-BE49-F238E27FC236}">
                  <a16:creationId xmlns:a16="http://schemas.microsoft.com/office/drawing/2014/main" id="{FBFC49F4-B6CB-9011-6071-298BDEB2CD90}"/>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2" name="TextBox Horizon">
              <a:hlinkClick r:id="rId30" action="ppaction://hlinksldjump"/>
              <a:extLst>
                <a:ext uri="{FF2B5EF4-FFF2-40B4-BE49-F238E27FC236}">
                  <a16:creationId xmlns:a16="http://schemas.microsoft.com/office/drawing/2014/main" id="{D5203942-2EC5-D166-8B96-A25B4F59285B}"/>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73" name="Product image Horizon">
              <a:hlinkClick r:id="rId30" action="ppaction://hlinksldjump"/>
              <a:extLst>
                <a:ext uri="{FF2B5EF4-FFF2-40B4-BE49-F238E27FC236}">
                  <a16:creationId xmlns:a16="http://schemas.microsoft.com/office/drawing/2014/main" id="{B9EBAD49-72ED-84D5-6050-54ED50AFC42E}"/>
                </a:ext>
              </a:extLst>
            </p:cNvPr>
            <p:cNvPicPr>
              <a:picLocks noChangeAspect="1"/>
            </p:cNvPicPr>
            <p:nvPr/>
          </p:nvPicPr>
          <p:blipFill rotWithShape="1">
            <a:blip r:embed="rId31"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74" name="Subtitle Tech Specs">
            <a:extLst>
              <a:ext uri="{FF2B5EF4-FFF2-40B4-BE49-F238E27FC236}">
                <a16:creationId xmlns:a16="http://schemas.microsoft.com/office/drawing/2014/main" id="{39B4242C-6FD0-3DD8-9A14-F7F0DB1F6464}"/>
              </a:ext>
            </a:extLst>
          </p:cNvPr>
          <p:cNvSpPr txBox="1"/>
          <p:nvPr/>
        </p:nvSpPr>
        <p:spPr>
          <a:xfrm>
            <a:off x="14110573" y="1227629"/>
            <a:ext cx="2633726" cy="369332"/>
          </a:xfrm>
          <a:prstGeom prst="rect">
            <a:avLst/>
          </a:prstGeom>
          <a:noFill/>
        </p:spPr>
        <p:txBody>
          <a:bodyPr wrap="square" rtlCol="0">
            <a:spAutoFit/>
          </a:bodyPr>
          <a:lstStyle/>
          <a:p>
            <a:r>
              <a:rPr lang="es-MX" dirty="0">
                <a:solidFill>
                  <a:srgbClr val="F47F26"/>
                </a:solidFill>
                <a:latin typeface="Geologica ExtraLight" pitchFamily="2" charset="0"/>
              </a:rPr>
              <a:t>Especificaciones Técnicas</a:t>
            </a:r>
          </a:p>
        </p:txBody>
      </p:sp>
      <p:sp>
        <p:nvSpPr>
          <p:cNvPr id="175" name="Subtitle Benefits">
            <a:extLst>
              <a:ext uri="{FF2B5EF4-FFF2-40B4-BE49-F238E27FC236}">
                <a16:creationId xmlns:a16="http://schemas.microsoft.com/office/drawing/2014/main" id="{D314DC9C-E0F9-D35C-9844-FA139BF38561}"/>
              </a:ext>
            </a:extLst>
          </p:cNvPr>
          <p:cNvSpPr txBox="1"/>
          <p:nvPr/>
        </p:nvSpPr>
        <p:spPr>
          <a:xfrm>
            <a:off x="-3959547" y="2320372"/>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sp>
        <p:nvSpPr>
          <p:cNvPr id="176" name="Subtitle Photo Gallery">
            <a:extLst>
              <a:ext uri="{FF2B5EF4-FFF2-40B4-BE49-F238E27FC236}">
                <a16:creationId xmlns:a16="http://schemas.microsoft.com/office/drawing/2014/main" id="{C319D391-8A36-2081-EF95-7091B43F5CD7}"/>
              </a:ext>
            </a:extLst>
          </p:cNvPr>
          <p:cNvSpPr txBox="1"/>
          <p:nvPr/>
        </p:nvSpPr>
        <p:spPr>
          <a:xfrm>
            <a:off x="14110573" y="613327"/>
            <a:ext cx="3786875"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177" name="Subtitle Detector Compatibility">
            <a:extLst>
              <a:ext uri="{FF2B5EF4-FFF2-40B4-BE49-F238E27FC236}">
                <a16:creationId xmlns:a16="http://schemas.microsoft.com/office/drawing/2014/main" id="{1FE11519-3CAA-ADD0-92E7-EDD6D5FD230A}"/>
              </a:ext>
            </a:extLst>
          </p:cNvPr>
          <p:cNvSpPr txBox="1"/>
          <p:nvPr/>
        </p:nvSpPr>
        <p:spPr>
          <a:xfrm>
            <a:off x="14110573" y="313264"/>
            <a:ext cx="4772896"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Compatibilidad de Detectores</a:t>
            </a:r>
          </a:p>
        </p:txBody>
      </p:sp>
      <p:sp>
        <p:nvSpPr>
          <p:cNvPr id="70" name="Menu Background">
            <a:extLst>
              <a:ext uri="{FF2B5EF4-FFF2-40B4-BE49-F238E27FC236}">
                <a16:creationId xmlns:a16="http://schemas.microsoft.com/office/drawing/2014/main" id="{44727E95-0D92-5259-4007-F8EEEB955223}"/>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78" name="Menu Portafolio">
            <a:hlinkClick r:id="rId32" action="ppaction://hlinksldjump"/>
            <a:extLst>
              <a:ext uri="{FF2B5EF4-FFF2-40B4-BE49-F238E27FC236}">
                <a16:creationId xmlns:a16="http://schemas.microsoft.com/office/drawing/2014/main" id="{2ED63ADA-10C6-9485-B207-CB032BFFED0B}"/>
              </a:ext>
            </a:extLst>
          </p:cNvPr>
          <p:cNvSpPr txBox="1"/>
          <p:nvPr/>
        </p:nvSpPr>
        <p:spPr>
          <a:xfrm>
            <a:off x="8814465"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99" name="Menu End Presentation">
            <a:hlinkClick r:id="" action="ppaction://hlinkshowjump?jump=lastslide"/>
            <a:extLst>
              <a:ext uri="{FF2B5EF4-FFF2-40B4-BE49-F238E27FC236}">
                <a16:creationId xmlns:a16="http://schemas.microsoft.com/office/drawing/2014/main" id="{0B62269C-4C05-7880-37B8-56CDA7881388}"/>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00" name="Menu Detector">
            <a:hlinkClick r:id="rId33" action="ppaction://hlinksldjump"/>
            <a:extLst>
              <a:ext uri="{FF2B5EF4-FFF2-40B4-BE49-F238E27FC236}">
                <a16:creationId xmlns:a16="http://schemas.microsoft.com/office/drawing/2014/main" id="{44811E34-962E-11C6-D4C3-EDE1AA4AD229}"/>
              </a:ext>
            </a:extLst>
          </p:cNvPr>
          <p:cNvSpPr txBox="1"/>
          <p:nvPr/>
        </p:nvSpPr>
        <p:spPr>
          <a:xfrm>
            <a:off x="7407634"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01" name="Menu Photo Gallery">
            <a:hlinkClick r:id="rId34" action="ppaction://hlinksldjump"/>
            <a:extLst>
              <a:ext uri="{FF2B5EF4-FFF2-40B4-BE49-F238E27FC236}">
                <a16:creationId xmlns:a16="http://schemas.microsoft.com/office/drawing/2014/main" id="{3D2DCAB0-CBBD-5FB5-A5E7-BF37C3B8869E}"/>
              </a:ext>
            </a:extLst>
          </p:cNvPr>
          <p:cNvSpPr txBox="1"/>
          <p:nvPr/>
        </p:nvSpPr>
        <p:spPr>
          <a:xfrm>
            <a:off x="6000803"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02" name="Menu Benefits">
            <a:hlinkClick r:id="rId35" action="ppaction://hlinksldjump"/>
            <a:extLst>
              <a:ext uri="{FF2B5EF4-FFF2-40B4-BE49-F238E27FC236}">
                <a16:creationId xmlns:a16="http://schemas.microsoft.com/office/drawing/2014/main" id="{72BC1A5D-BDDD-CF7E-1DF5-E22CCE2DD264}"/>
              </a:ext>
            </a:extLst>
          </p:cNvPr>
          <p:cNvSpPr txBox="1"/>
          <p:nvPr/>
        </p:nvSpPr>
        <p:spPr>
          <a:xfrm>
            <a:off x="459397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20" name="Menu Features">
            <a:hlinkClick r:id="rId36" action="ppaction://hlinksldjump"/>
            <a:extLst>
              <a:ext uri="{FF2B5EF4-FFF2-40B4-BE49-F238E27FC236}">
                <a16:creationId xmlns:a16="http://schemas.microsoft.com/office/drawing/2014/main" id="{F08FDF4E-4602-30E0-789C-C3F7E745F9DE}"/>
              </a:ext>
            </a:extLst>
          </p:cNvPr>
          <p:cNvSpPr txBox="1"/>
          <p:nvPr/>
        </p:nvSpPr>
        <p:spPr>
          <a:xfrm>
            <a:off x="318714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Características</a:t>
            </a:r>
          </a:p>
        </p:txBody>
      </p:sp>
      <p:sp>
        <p:nvSpPr>
          <p:cNvPr id="121" name="Menu Specifications">
            <a:hlinkClick r:id="rId37" action="ppaction://hlinksldjump"/>
            <a:extLst>
              <a:ext uri="{FF2B5EF4-FFF2-40B4-BE49-F238E27FC236}">
                <a16:creationId xmlns:a16="http://schemas.microsoft.com/office/drawing/2014/main" id="{50574341-1F70-15F3-4110-5CC495C8DC5E}"/>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22" name="Carestream Logo Menu">
            <a:hlinkClick r:id="" action="ppaction://hlinkshowjump?jump=firstslide"/>
            <a:extLst>
              <a:ext uri="{FF2B5EF4-FFF2-40B4-BE49-F238E27FC236}">
                <a16:creationId xmlns:a16="http://schemas.microsoft.com/office/drawing/2014/main" id="{A084C5BF-B1EA-AABE-6FD5-A3C53DE0CF6B}"/>
              </a:ext>
            </a:extLst>
          </p:cNvPr>
          <p:cNvPicPr>
            <a:picLocks noChangeAspect="1"/>
          </p:cNvPicPr>
          <p:nvPr/>
        </p:nvPicPr>
        <p:blipFill>
          <a:blip r:embed="rId38"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178" name="DETECTORS">
            <a:extLst>
              <a:ext uri="{FF2B5EF4-FFF2-40B4-BE49-F238E27FC236}">
                <a16:creationId xmlns:a16="http://schemas.microsoft.com/office/drawing/2014/main" id="{BC1603CB-1483-A2DE-14CA-95840F311910}"/>
              </a:ext>
            </a:extLst>
          </p:cNvPr>
          <p:cNvGrpSpPr/>
          <p:nvPr/>
        </p:nvGrpSpPr>
        <p:grpSpPr>
          <a:xfrm>
            <a:off x="-7890919" y="4139232"/>
            <a:ext cx="2042338" cy="2120888"/>
            <a:chOff x="5247304" y="4372963"/>
            <a:chExt cx="2042338" cy="2120888"/>
          </a:xfrm>
        </p:grpSpPr>
        <p:sp>
          <p:nvSpPr>
            <p:cNvPr id="179" name="Rectangulo Detectors">
              <a:hlinkClick r:id="rId39" action="ppaction://hlinksldjump"/>
              <a:extLst>
                <a:ext uri="{FF2B5EF4-FFF2-40B4-BE49-F238E27FC236}">
                  <a16:creationId xmlns:a16="http://schemas.microsoft.com/office/drawing/2014/main" id="{25E1619F-72E2-355B-8D5F-535EF7984F85}"/>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0" name="TextBox Detectors">
              <a:hlinkClick r:id="rId39" action="ppaction://hlinksldjump"/>
              <a:extLst>
                <a:ext uri="{FF2B5EF4-FFF2-40B4-BE49-F238E27FC236}">
                  <a16:creationId xmlns:a16="http://schemas.microsoft.com/office/drawing/2014/main" id="{4C399FD5-210C-D261-D956-C6DDE0DD6FB2}"/>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181" name="Product image Detectors">
              <a:hlinkClick r:id="rId39" action="ppaction://hlinksldjump"/>
              <a:extLst>
                <a:ext uri="{FF2B5EF4-FFF2-40B4-BE49-F238E27FC236}">
                  <a16:creationId xmlns:a16="http://schemas.microsoft.com/office/drawing/2014/main" id="{1CF3A45A-3A1C-BCB7-1E5E-EBF66FF55820}"/>
                </a:ext>
              </a:extLst>
            </p:cNvPr>
            <p:cNvPicPr>
              <a:picLocks noChangeAspect="1"/>
            </p:cNvPicPr>
            <p:nvPr/>
          </p:nvPicPr>
          <p:blipFill>
            <a:blip r:embed="rId40"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267674640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08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remove"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9" name="Slide_7 EVP PLUS_low" descr="Slide_7 EVP PLUS_low">
            <a:hlinkClick r:id="" action="ppaction://media"/>
            <a:extLst>
              <a:ext uri="{FF2B5EF4-FFF2-40B4-BE49-F238E27FC236}">
                <a16:creationId xmlns:a16="http://schemas.microsoft.com/office/drawing/2014/main" id="{DD499662-37D9-FA6E-D917-0B4F50D6550B}"/>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455641" y="1274324"/>
            <a:ext cx="8736358" cy="5033776"/>
          </a:xfrm>
          <a:prstGeom prst="rect">
            <a:avLst/>
          </a:prstGeom>
        </p:spPr>
      </p:pic>
      <p:pic>
        <p:nvPicPr>
          <p:cNvPr id="70" name="Picture 69">
            <a:extLst>
              <a:ext uri="{FF2B5EF4-FFF2-40B4-BE49-F238E27FC236}">
                <a16:creationId xmlns:a16="http://schemas.microsoft.com/office/drawing/2014/main" id="{4FB6F356-7487-F303-59F0-DDCCA4E50B1B}"/>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256225" y="1327088"/>
            <a:ext cx="451532" cy="451532"/>
          </a:xfrm>
          <a:prstGeom prst="rect">
            <a:avLst/>
          </a:prstGeom>
        </p:spPr>
      </p:pic>
      <p:sp>
        <p:nvSpPr>
          <p:cNvPr id="72" name="TextBox 71">
            <a:extLst>
              <a:ext uri="{FF2B5EF4-FFF2-40B4-BE49-F238E27FC236}">
                <a16:creationId xmlns:a16="http://schemas.microsoft.com/office/drawing/2014/main" id="{C2925C23-B1AF-9658-6F6D-E282FB0318F0}"/>
              </a:ext>
            </a:extLst>
          </p:cNvPr>
          <p:cNvSpPr txBox="1"/>
          <p:nvPr/>
        </p:nvSpPr>
        <p:spPr>
          <a:xfrm>
            <a:off x="204628" y="1823717"/>
            <a:ext cx="2849713" cy="338554"/>
          </a:xfrm>
          <a:prstGeom prst="rect">
            <a:avLst/>
          </a:prstGeom>
          <a:noFill/>
        </p:spPr>
        <p:txBody>
          <a:bodyPr wrap="square" rtlCol="0">
            <a:spAutoFit/>
          </a:bodyPr>
          <a:lstStyle/>
          <a:p>
            <a:pPr algn="r"/>
            <a:r>
              <a:rPr lang="en-US" sz="1600" b="1">
                <a:latin typeface="FRUTIGER LT 65" panose="02000503000000000000" pitchFamily="2" charset="0"/>
              </a:rPr>
              <a:t>DRX-Rise</a:t>
            </a:r>
          </a:p>
        </p:txBody>
      </p:sp>
      <p:sp>
        <p:nvSpPr>
          <p:cNvPr id="21" name="TextBox 20">
            <a:extLst>
              <a:ext uri="{FF2B5EF4-FFF2-40B4-BE49-F238E27FC236}">
                <a16:creationId xmlns:a16="http://schemas.microsoft.com/office/drawing/2014/main" id="{6CD4E26F-A91F-484C-7504-2484FC8D6C00}"/>
              </a:ext>
            </a:extLst>
          </p:cNvPr>
          <p:cNvSpPr txBox="1"/>
          <p:nvPr/>
        </p:nvSpPr>
        <p:spPr>
          <a:xfrm>
            <a:off x="204629" y="2075464"/>
            <a:ext cx="2849712" cy="307777"/>
          </a:xfrm>
          <a:prstGeom prst="rect">
            <a:avLst/>
          </a:prstGeom>
          <a:noFill/>
        </p:spPr>
        <p:txBody>
          <a:bodyPr wrap="square" rtlCol="0">
            <a:spAutoFit/>
          </a:bodyPr>
          <a:lstStyle/>
          <a:p>
            <a:pPr algn="r"/>
            <a:r>
              <a:rPr lang="es-MX" sz="1400">
                <a:solidFill>
                  <a:srgbClr val="F47F26"/>
                </a:solidFill>
                <a:latin typeface="FRUTIGER LT 45 LIGHT" panose="02000503000000000000" pitchFamily="2" charset="0"/>
              </a:rPr>
              <a:t>Características</a:t>
            </a:r>
          </a:p>
        </p:txBody>
      </p:sp>
      <p:sp>
        <p:nvSpPr>
          <p:cNvPr id="128" name="Feature 1">
            <a:hlinkClick r:id="rId7" action="ppaction://hlinksldjump"/>
            <a:extLst>
              <a:ext uri="{FF2B5EF4-FFF2-40B4-BE49-F238E27FC236}">
                <a16:creationId xmlns:a16="http://schemas.microsoft.com/office/drawing/2014/main" id="{3868065D-026A-A2F3-384A-F4A8FFE48F33}"/>
              </a:ext>
            </a:extLst>
          </p:cNvPr>
          <p:cNvSpPr txBox="1"/>
          <p:nvPr/>
        </p:nvSpPr>
        <p:spPr>
          <a:xfrm>
            <a:off x="-3286" y="2500682"/>
            <a:ext cx="3418174" cy="369332"/>
          </a:xfrm>
          <a:prstGeom prst="rect">
            <a:avLst/>
          </a:prstGeom>
          <a:solidFill>
            <a:srgbClr val="F47F26"/>
          </a:solidFill>
          <a:ln>
            <a:noFill/>
          </a:ln>
        </p:spPr>
        <p:txBody>
          <a:bodyPr wrap="square" rtlCol="0">
            <a:spAutoFit/>
          </a:bodyPr>
          <a:lstStyle/>
          <a:p>
            <a:pPr algn="r"/>
            <a:r>
              <a:rPr lang="es-MX">
                <a:solidFill>
                  <a:schemeClr val="bg1"/>
                </a:solidFill>
                <a:latin typeface="FRUTIGER LT 45 LIGHT" panose="02000503000000000000" pitchFamily="2" charset="0"/>
              </a:rPr>
              <a:t>Vida de la Batería</a:t>
            </a:r>
            <a:endParaRPr lang="en-MX">
              <a:solidFill>
                <a:schemeClr val="bg1"/>
              </a:solidFill>
              <a:latin typeface="FRUTIGER LT 45 LIGHT" panose="02000503000000000000" pitchFamily="2" charset="0"/>
            </a:endParaRPr>
          </a:p>
        </p:txBody>
      </p:sp>
      <p:sp>
        <p:nvSpPr>
          <p:cNvPr id="130" name="Feature 2">
            <a:hlinkClick r:id="rId8" action="ppaction://hlinksldjump"/>
            <a:extLst>
              <a:ext uri="{FF2B5EF4-FFF2-40B4-BE49-F238E27FC236}">
                <a16:creationId xmlns:a16="http://schemas.microsoft.com/office/drawing/2014/main" id="{5275B741-209D-0021-E009-38E4F6A4DCE5}"/>
              </a:ext>
            </a:extLst>
          </p:cNvPr>
          <p:cNvSpPr txBox="1"/>
          <p:nvPr/>
        </p:nvSpPr>
        <p:spPr>
          <a:xfrm>
            <a:off x="-3286" y="2918215"/>
            <a:ext cx="3418174" cy="369332"/>
          </a:xfrm>
          <a:prstGeom prst="rect">
            <a:avLst/>
          </a:prstGeom>
          <a:solidFill>
            <a:srgbClr val="F47F26"/>
          </a:solidFill>
          <a:ln>
            <a:noFill/>
          </a:ln>
        </p:spPr>
        <p:txBody>
          <a:bodyPr wrap="square" rtlCol="0">
            <a:spAutoFit/>
          </a:bodyPr>
          <a:lstStyle/>
          <a:p>
            <a:pPr algn="r"/>
            <a:r>
              <a:rPr lang="en-US" dirty="0">
                <a:solidFill>
                  <a:schemeClr val="bg1"/>
                </a:solidFill>
                <a:latin typeface="FRUTIGER LT 45 LIGHT" panose="02000503000000000000" pitchFamily="2" charset="0"/>
              </a:rPr>
              <a:t>Carga de Detector </a:t>
            </a:r>
            <a:r>
              <a:rPr lang="en-US" dirty="0" err="1">
                <a:solidFill>
                  <a:schemeClr val="bg1"/>
                </a:solidFill>
                <a:latin typeface="FRUTIGER LT 45 LIGHT" panose="02000503000000000000" pitchFamily="2" charset="0"/>
              </a:rPr>
              <a:t>en</a:t>
            </a:r>
            <a:r>
              <a:rPr lang="en-US" dirty="0">
                <a:solidFill>
                  <a:schemeClr val="bg1"/>
                </a:solidFill>
                <a:latin typeface="FRUTIGER LT 45 LIGHT" panose="02000503000000000000" pitchFamily="2" charset="0"/>
              </a:rPr>
              <a:t> </a:t>
            </a:r>
            <a:r>
              <a:rPr lang="en-US" dirty="0" err="1">
                <a:solidFill>
                  <a:schemeClr val="bg1"/>
                </a:solidFill>
                <a:latin typeface="FRUTIGER LT 45 LIGHT" panose="02000503000000000000" pitchFamily="2" charset="0"/>
              </a:rPr>
              <a:t>Bandeja</a:t>
            </a:r>
            <a:endParaRPr lang="en-MX" dirty="0">
              <a:solidFill>
                <a:schemeClr val="bg1"/>
              </a:solidFill>
              <a:latin typeface="FRUTIGER LT 45 LIGHT" panose="02000503000000000000" pitchFamily="2" charset="0"/>
            </a:endParaRPr>
          </a:p>
        </p:txBody>
      </p:sp>
      <p:sp>
        <p:nvSpPr>
          <p:cNvPr id="131" name="Feature 3">
            <a:hlinkClick r:id="rId9" action="ppaction://hlinksldjump"/>
            <a:extLst>
              <a:ext uri="{FF2B5EF4-FFF2-40B4-BE49-F238E27FC236}">
                <a16:creationId xmlns:a16="http://schemas.microsoft.com/office/drawing/2014/main" id="{19CB3D1E-98E8-3580-6B3A-C4DE800A41DA}"/>
              </a:ext>
            </a:extLst>
          </p:cNvPr>
          <p:cNvSpPr txBox="1"/>
          <p:nvPr/>
        </p:nvSpPr>
        <p:spPr>
          <a:xfrm>
            <a:off x="-3286" y="3335749"/>
            <a:ext cx="3418174" cy="353943"/>
          </a:xfrm>
          <a:prstGeom prst="rect">
            <a:avLst/>
          </a:prstGeom>
          <a:solidFill>
            <a:srgbClr val="F47F26"/>
          </a:solidFill>
          <a:ln>
            <a:noFill/>
          </a:ln>
        </p:spPr>
        <p:txBody>
          <a:bodyPr wrap="square" rtlCol="0">
            <a:spAutoFit/>
          </a:bodyPr>
          <a:lstStyle/>
          <a:p>
            <a:pPr algn="r"/>
            <a:r>
              <a:rPr lang="es-ES" sz="1700" dirty="0">
                <a:solidFill>
                  <a:schemeClr val="bg1"/>
                </a:solidFill>
                <a:latin typeface="FRUTIGER LT 45 LIGHT" panose="02000503000000000000" pitchFamily="2" charset="0"/>
              </a:rPr>
              <a:t>Manejo desde el Cabezal del Tubo</a:t>
            </a:r>
            <a:endParaRPr lang="en-MX" sz="1700" dirty="0">
              <a:solidFill>
                <a:schemeClr val="bg1"/>
              </a:solidFill>
              <a:latin typeface="FRUTIGER LT 45 LIGHT" panose="02000503000000000000" pitchFamily="2" charset="0"/>
            </a:endParaRPr>
          </a:p>
        </p:txBody>
      </p:sp>
      <p:sp>
        <p:nvSpPr>
          <p:cNvPr id="132" name="Software text">
            <a:extLst>
              <a:ext uri="{FF2B5EF4-FFF2-40B4-BE49-F238E27FC236}">
                <a16:creationId xmlns:a16="http://schemas.microsoft.com/office/drawing/2014/main" id="{8530F1B2-CA99-CDEB-41C2-192E09400338}"/>
              </a:ext>
            </a:extLst>
          </p:cNvPr>
          <p:cNvSpPr txBox="1"/>
          <p:nvPr/>
        </p:nvSpPr>
        <p:spPr>
          <a:xfrm>
            <a:off x="1884363" y="3755019"/>
            <a:ext cx="1524105" cy="276999"/>
          </a:xfrm>
          <a:prstGeom prst="rect">
            <a:avLst/>
          </a:prstGeom>
          <a:noFill/>
        </p:spPr>
        <p:txBody>
          <a:bodyPr wrap="square" rtlCol="0">
            <a:spAutoFit/>
          </a:bodyPr>
          <a:lstStyle/>
          <a:p>
            <a:pPr algn="r"/>
            <a:r>
              <a:rPr lang="en-MX" sz="1200">
                <a:latin typeface="FRUTIGER LT 45 LIGHT" panose="02000503000000000000" pitchFamily="2" charset="0"/>
              </a:rPr>
              <a:t>Software</a:t>
            </a:r>
          </a:p>
        </p:txBody>
      </p:sp>
      <p:sp>
        <p:nvSpPr>
          <p:cNvPr id="133" name="Feature 4">
            <a:hlinkClick r:id="rId10" action="ppaction://hlinksldjump"/>
            <a:extLst>
              <a:ext uri="{FF2B5EF4-FFF2-40B4-BE49-F238E27FC236}">
                <a16:creationId xmlns:a16="http://schemas.microsoft.com/office/drawing/2014/main" id="{C956358B-47EA-2BB5-6D97-4D191347D443}"/>
              </a:ext>
            </a:extLst>
          </p:cNvPr>
          <p:cNvSpPr txBox="1"/>
          <p:nvPr/>
        </p:nvSpPr>
        <p:spPr>
          <a:xfrm>
            <a:off x="0" y="4026969"/>
            <a:ext cx="3377102" cy="369332"/>
          </a:xfrm>
          <a:prstGeom prst="rect">
            <a:avLst/>
          </a:prstGeom>
          <a:solidFill>
            <a:schemeClr val="bg1">
              <a:lumMod val="75000"/>
            </a:schemeClr>
          </a:solidFill>
          <a:ln>
            <a:noFill/>
          </a:ln>
        </p:spPr>
        <p:txBody>
          <a:bodyPr wrap="square" rtlCol="0">
            <a:spAutoFit/>
          </a:bodyPr>
          <a:lstStyle/>
          <a:p>
            <a:pPr algn="r"/>
            <a:r>
              <a:rPr lang="es-ES" dirty="0">
                <a:solidFill>
                  <a:schemeClr val="bg1"/>
                </a:solidFill>
                <a:latin typeface="FRUTIGER LT 45 LIGHT" panose="02000503000000000000" pitchFamily="2" charset="0"/>
              </a:rPr>
              <a:t>EVP Plus</a:t>
            </a:r>
            <a:endParaRPr lang="en-MX" dirty="0">
              <a:solidFill>
                <a:schemeClr val="bg1"/>
              </a:solidFill>
              <a:latin typeface="FRUTIGER LT 45 LIGHT" panose="02000503000000000000" pitchFamily="2" charset="0"/>
            </a:endParaRPr>
          </a:p>
        </p:txBody>
      </p:sp>
      <p:sp>
        <p:nvSpPr>
          <p:cNvPr id="134" name="Feature 5">
            <a:hlinkClick r:id="rId11" action="ppaction://hlinksldjump"/>
            <a:extLst>
              <a:ext uri="{FF2B5EF4-FFF2-40B4-BE49-F238E27FC236}">
                <a16:creationId xmlns:a16="http://schemas.microsoft.com/office/drawing/2014/main" id="{55EAD232-ABDF-DEA9-D746-32C319758F2C}"/>
              </a:ext>
            </a:extLst>
          </p:cNvPr>
          <p:cNvSpPr txBox="1"/>
          <p:nvPr/>
        </p:nvSpPr>
        <p:spPr>
          <a:xfrm>
            <a:off x="0" y="4449340"/>
            <a:ext cx="3377102" cy="369332"/>
          </a:xfrm>
          <a:prstGeom prst="rect">
            <a:avLst/>
          </a:prstGeom>
          <a:solidFill>
            <a:srgbClr val="F8A633"/>
          </a:solidFill>
          <a:ln>
            <a:noFill/>
          </a:ln>
        </p:spPr>
        <p:txBody>
          <a:bodyPr wrap="square" rtlCol="0">
            <a:spAutoFit/>
          </a:bodyPr>
          <a:lstStyle/>
          <a:p>
            <a:pPr algn="r"/>
            <a:r>
              <a:rPr lang="es-ES" err="1">
                <a:solidFill>
                  <a:schemeClr val="bg1"/>
                </a:solidFill>
                <a:latin typeface="FRUTIGER LT 45 LIGHT" panose="02000503000000000000" pitchFamily="2" charset="0"/>
              </a:rPr>
              <a:t>Bone</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Suppression</a:t>
            </a:r>
            <a:endParaRPr lang="en-MX">
              <a:solidFill>
                <a:schemeClr val="bg1"/>
              </a:solidFill>
              <a:latin typeface="FRUTIGER LT 45 LIGHT" panose="02000503000000000000" pitchFamily="2" charset="0"/>
            </a:endParaRPr>
          </a:p>
        </p:txBody>
      </p:sp>
      <p:sp>
        <p:nvSpPr>
          <p:cNvPr id="135" name="Feature 6">
            <a:hlinkClick r:id="rId12" action="ppaction://hlinksldjump"/>
            <a:extLst>
              <a:ext uri="{FF2B5EF4-FFF2-40B4-BE49-F238E27FC236}">
                <a16:creationId xmlns:a16="http://schemas.microsoft.com/office/drawing/2014/main" id="{C0F9E006-7F0C-A7DB-AE8B-1EA141A1D52D}"/>
              </a:ext>
            </a:extLst>
          </p:cNvPr>
          <p:cNvSpPr txBox="1"/>
          <p:nvPr/>
        </p:nvSpPr>
        <p:spPr>
          <a:xfrm>
            <a:off x="0" y="4871711"/>
            <a:ext cx="3377102" cy="369332"/>
          </a:xfrm>
          <a:prstGeom prst="rect">
            <a:avLst/>
          </a:prstGeom>
          <a:solidFill>
            <a:srgbClr val="F8A633"/>
          </a:solidFill>
          <a:ln>
            <a:noFill/>
          </a:ln>
        </p:spPr>
        <p:txBody>
          <a:bodyPr wrap="square" rtlCol="0">
            <a:spAutoFit/>
          </a:bodyPr>
          <a:lstStyle/>
          <a:p>
            <a:pPr algn="r"/>
            <a:r>
              <a:rPr lang="es-ES" err="1">
                <a:solidFill>
                  <a:schemeClr val="bg1"/>
                </a:solidFill>
                <a:latin typeface="FRUTIGER LT 45 LIGHT" panose="02000503000000000000" pitchFamily="2" charset="0"/>
              </a:rPr>
              <a:t>Tube</a:t>
            </a:r>
            <a:r>
              <a:rPr lang="es-ES">
                <a:solidFill>
                  <a:schemeClr val="bg1"/>
                </a:solidFill>
                <a:latin typeface="FRUTIGER LT 45 LIGHT" panose="02000503000000000000" pitchFamily="2" charset="0"/>
              </a:rPr>
              <a:t> and Line </a:t>
            </a:r>
            <a:r>
              <a:rPr lang="es-ES" err="1">
                <a:solidFill>
                  <a:schemeClr val="bg1"/>
                </a:solidFill>
                <a:latin typeface="FRUTIGER LT 45 LIGHT" panose="02000503000000000000" pitchFamily="2" charset="0"/>
              </a:rPr>
              <a:t>Enhancement</a:t>
            </a:r>
            <a:endParaRPr lang="en-MX">
              <a:solidFill>
                <a:schemeClr val="bg1"/>
              </a:solidFill>
              <a:latin typeface="FRUTIGER LT 45 LIGHT" panose="02000503000000000000" pitchFamily="2" charset="0"/>
            </a:endParaRPr>
          </a:p>
        </p:txBody>
      </p:sp>
      <p:sp>
        <p:nvSpPr>
          <p:cNvPr id="136" name="Feature 7">
            <a:hlinkClick r:id="rId13" action="ppaction://hlinksldjump"/>
            <a:extLst>
              <a:ext uri="{FF2B5EF4-FFF2-40B4-BE49-F238E27FC236}">
                <a16:creationId xmlns:a16="http://schemas.microsoft.com/office/drawing/2014/main" id="{9BB91091-EEBF-5A34-B8E2-8A60D79FB369}"/>
              </a:ext>
            </a:extLst>
          </p:cNvPr>
          <p:cNvSpPr txBox="1"/>
          <p:nvPr/>
        </p:nvSpPr>
        <p:spPr>
          <a:xfrm>
            <a:off x="0" y="5294082"/>
            <a:ext cx="3377102" cy="369332"/>
          </a:xfrm>
          <a:prstGeom prst="rect">
            <a:avLst/>
          </a:prstGeom>
          <a:solidFill>
            <a:srgbClr val="F8A633"/>
          </a:solidFill>
          <a:ln>
            <a:noFill/>
          </a:ln>
        </p:spPr>
        <p:txBody>
          <a:bodyPr wrap="square" rtlCol="0">
            <a:spAutoFit/>
          </a:bodyPr>
          <a:lstStyle/>
          <a:p>
            <a:pPr algn="r"/>
            <a:r>
              <a:rPr lang="es-ES" err="1">
                <a:solidFill>
                  <a:schemeClr val="bg1"/>
                </a:solidFill>
                <a:latin typeface="FRUTIGER LT 45 LIGHT" panose="02000503000000000000" pitchFamily="2" charset="0"/>
              </a:rPr>
              <a:t>Pneumothorax</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Visualization</a:t>
            </a:r>
            <a:endParaRPr lang="en-MX">
              <a:solidFill>
                <a:schemeClr val="bg1"/>
              </a:solidFill>
              <a:latin typeface="FRUTIGER LT 45 LIGHT" panose="02000503000000000000" pitchFamily="2" charset="0"/>
            </a:endParaRPr>
          </a:p>
        </p:txBody>
      </p:sp>
      <p:sp>
        <p:nvSpPr>
          <p:cNvPr id="137" name="Feature 8">
            <a:hlinkClick r:id="rId14" action="ppaction://hlinksldjump"/>
            <a:extLst>
              <a:ext uri="{FF2B5EF4-FFF2-40B4-BE49-F238E27FC236}">
                <a16:creationId xmlns:a16="http://schemas.microsoft.com/office/drawing/2014/main" id="{4643C208-1246-2F5F-A4F0-3C5581410E28}"/>
              </a:ext>
            </a:extLst>
          </p:cNvPr>
          <p:cNvSpPr txBox="1"/>
          <p:nvPr/>
        </p:nvSpPr>
        <p:spPr>
          <a:xfrm>
            <a:off x="0" y="5716452"/>
            <a:ext cx="3377102" cy="369332"/>
          </a:xfrm>
          <a:prstGeom prst="rect">
            <a:avLst/>
          </a:prstGeom>
          <a:solidFill>
            <a:srgbClr val="F8A633"/>
          </a:solidFill>
          <a:ln>
            <a:noFill/>
          </a:ln>
        </p:spPr>
        <p:txBody>
          <a:bodyPr wrap="square" rtlCol="0">
            <a:spAutoFit/>
          </a:bodyPr>
          <a:lstStyle/>
          <a:p>
            <a:pPr algn="r"/>
            <a:r>
              <a:rPr lang="es-ES" err="1">
                <a:solidFill>
                  <a:schemeClr val="bg1"/>
                </a:solidFill>
                <a:latin typeface="FRUTIGER LT 45 LIGHT" panose="02000503000000000000" pitchFamily="2" charset="0"/>
              </a:rPr>
              <a:t>SmartGrid</a:t>
            </a:r>
            <a:endParaRPr lang="en-MX">
              <a:solidFill>
                <a:schemeClr val="bg1"/>
              </a:solidFill>
              <a:latin typeface="FRUTIGER LT 45 LIGHT" panose="02000503000000000000" pitchFamily="2" charset="0"/>
            </a:endParaRPr>
          </a:p>
        </p:txBody>
      </p:sp>
      <p:sp>
        <p:nvSpPr>
          <p:cNvPr id="138" name="Footer Placeholder 4">
            <a:extLst>
              <a:ext uri="{FF2B5EF4-FFF2-40B4-BE49-F238E27FC236}">
                <a16:creationId xmlns:a16="http://schemas.microsoft.com/office/drawing/2014/main" id="{5995A219-F5B7-A210-50D8-EA508DBEBBE2}"/>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39" name="Thank you Title">
            <a:extLst>
              <a:ext uri="{FF2B5EF4-FFF2-40B4-BE49-F238E27FC236}">
                <a16:creationId xmlns:a16="http://schemas.microsoft.com/office/drawing/2014/main" id="{B9DE795C-1C4B-8738-838A-FADD3749DF00}"/>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40" name="Why Us picture">
            <a:extLst>
              <a:ext uri="{FF2B5EF4-FFF2-40B4-BE49-F238E27FC236}">
                <a16:creationId xmlns:a16="http://schemas.microsoft.com/office/drawing/2014/main" id="{110A05B7-AE89-B91A-8AEE-64C82FB33D1B}"/>
              </a:ext>
            </a:extLst>
          </p:cNvPr>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41" name="Our Portafolio text box">
            <a:extLst>
              <a:ext uri="{FF2B5EF4-FFF2-40B4-BE49-F238E27FC236}">
                <a16:creationId xmlns:a16="http://schemas.microsoft.com/office/drawing/2014/main" id="{793B984D-CC21-1EF3-2239-358A1069919D}"/>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42" name="Medical Imaging Title">
            <a:extLst>
              <a:ext uri="{FF2B5EF4-FFF2-40B4-BE49-F238E27FC236}">
                <a16:creationId xmlns:a16="http://schemas.microsoft.com/office/drawing/2014/main" id="{36ACD2B2-D47B-61CF-693A-CB03F9A2899F}"/>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43" name="We Care Text">
            <a:extLst>
              <a:ext uri="{FF2B5EF4-FFF2-40B4-BE49-F238E27FC236}">
                <a16:creationId xmlns:a16="http://schemas.microsoft.com/office/drawing/2014/main" id="{82A1F26E-2EFA-E1D7-F57C-160D728929C6}"/>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44" name="Thank you image">
            <a:extLst>
              <a:ext uri="{FF2B5EF4-FFF2-40B4-BE49-F238E27FC236}">
                <a16:creationId xmlns:a16="http://schemas.microsoft.com/office/drawing/2014/main" id="{A51CE2D2-901F-9F81-9B1E-A2E531280870}"/>
              </a:ext>
            </a:extLst>
          </p:cNvPr>
          <p:cNvPicPr>
            <a:picLocks noChangeAspect="1"/>
          </p:cNvPicPr>
          <p:nvPr/>
        </p:nvPicPr>
        <p:blipFill>
          <a:blip r:embed="rId16"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45" name="PRINTING">
            <a:extLst>
              <a:ext uri="{FF2B5EF4-FFF2-40B4-BE49-F238E27FC236}">
                <a16:creationId xmlns:a16="http://schemas.microsoft.com/office/drawing/2014/main" id="{F531820D-9EF1-F3E9-7988-B8885F46C7A3}"/>
              </a:ext>
            </a:extLst>
          </p:cNvPr>
          <p:cNvGrpSpPr/>
          <p:nvPr/>
        </p:nvGrpSpPr>
        <p:grpSpPr>
          <a:xfrm>
            <a:off x="-4150933" y="4208655"/>
            <a:ext cx="2263350" cy="1982042"/>
            <a:chOff x="9691837" y="4522498"/>
            <a:chExt cx="2263350" cy="1982042"/>
          </a:xfrm>
        </p:grpSpPr>
        <p:sp>
          <p:nvSpPr>
            <p:cNvPr id="146" name="Rectangulo Printing">
              <a:hlinkClick r:id="rId17" action="ppaction://hlinksldjump"/>
              <a:extLst>
                <a:ext uri="{FF2B5EF4-FFF2-40B4-BE49-F238E27FC236}">
                  <a16:creationId xmlns:a16="http://schemas.microsoft.com/office/drawing/2014/main" id="{3C63D1AE-88D5-C2CD-6482-7614D82D87D0}"/>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47" name="TextBox Printing">
              <a:hlinkClick r:id="rId17" action="ppaction://hlinksldjump"/>
              <a:extLst>
                <a:ext uri="{FF2B5EF4-FFF2-40B4-BE49-F238E27FC236}">
                  <a16:creationId xmlns:a16="http://schemas.microsoft.com/office/drawing/2014/main" id="{638CD899-FE32-5DFF-BA8D-A0FBFB3E5E9D}"/>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48" name="Prodcut image 5950">
              <a:hlinkClick r:id="rId17" action="ppaction://hlinksldjump"/>
              <a:extLst>
                <a:ext uri="{FF2B5EF4-FFF2-40B4-BE49-F238E27FC236}">
                  <a16:creationId xmlns:a16="http://schemas.microsoft.com/office/drawing/2014/main" id="{BADEE648-64AD-A886-E786-DA213F739BD4}"/>
                </a:ext>
              </a:extLst>
            </p:cNvPr>
            <p:cNvPicPr>
              <a:picLocks noChangeAspect="1" noChangeArrowheads="1"/>
            </p:cNvPicPr>
            <p:nvPr/>
          </p:nvPicPr>
          <p:blipFill>
            <a:blip r:embed="rId18"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49" name="Vita Flex">
              <a:hlinkClick r:id="rId17" action="ppaction://hlinksldjump"/>
              <a:extLst>
                <a:ext uri="{FF2B5EF4-FFF2-40B4-BE49-F238E27FC236}">
                  <a16:creationId xmlns:a16="http://schemas.microsoft.com/office/drawing/2014/main" id="{E6F6253B-3F10-292A-407A-AA857E630B19}"/>
                </a:ext>
              </a:extLst>
            </p:cNvPr>
            <p:cNvPicPr>
              <a:picLocks noChangeAspect="1"/>
            </p:cNvPicPr>
            <p:nvPr/>
          </p:nvPicPr>
          <p:blipFill>
            <a:blip r:embed="rId19"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54" name="RISE">
            <a:extLst>
              <a:ext uri="{FF2B5EF4-FFF2-40B4-BE49-F238E27FC236}">
                <a16:creationId xmlns:a16="http://schemas.microsoft.com/office/drawing/2014/main" id="{E1951392-11ED-2A87-AAD9-8702E0248015}"/>
              </a:ext>
            </a:extLst>
          </p:cNvPr>
          <p:cNvGrpSpPr/>
          <p:nvPr/>
        </p:nvGrpSpPr>
        <p:grpSpPr>
          <a:xfrm>
            <a:off x="-11285110" y="4208655"/>
            <a:ext cx="2042338" cy="1982042"/>
            <a:chOff x="3870208" y="4306822"/>
            <a:chExt cx="2042338" cy="1982042"/>
          </a:xfrm>
        </p:grpSpPr>
        <p:grpSp>
          <p:nvGrpSpPr>
            <p:cNvPr id="155" name="RISE">
              <a:extLst>
                <a:ext uri="{FF2B5EF4-FFF2-40B4-BE49-F238E27FC236}">
                  <a16:creationId xmlns:a16="http://schemas.microsoft.com/office/drawing/2014/main" id="{FA046FE2-BAB2-6417-3B74-E250482BF3D8}"/>
                </a:ext>
              </a:extLst>
            </p:cNvPr>
            <p:cNvGrpSpPr/>
            <p:nvPr/>
          </p:nvGrpSpPr>
          <p:grpSpPr>
            <a:xfrm>
              <a:off x="3870208" y="4306822"/>
              <a:ext cx="2042338" cy="1982042"/>
              <a:chOff x="2933238" y="4372963"/>
              <a:chExt cx="2042338" cy="1982042"/>
            </a:xfrm>
          </p:grpSpPr>
          <p:sp>
            <p:nvSpPr>
              <p:cNvPr id="157" name="Rectangulo Rise">
                <a:hlinkClick r:id="rId20" action="ppaction://hlinksldjump"/>
                <a:extLst>
                  <a:ext uri="{FF2B5EF4-FFF2-40B4-BE49-F238E27FC236}">
                    <a16:creationId xmlns:a16="http://schemas.microsoft.com/office/drawing/2014/main" id="{31B83DED-1A79-DFEE-2D92-8C26841BE25B}"/>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8" name="TextBox Rise">
                <a:hlinkClick r:id="rId20" action="ppaction://hlinksldjump"/>
                <a:extLst>
                  <a:ext uri="{FF2B5EF4-FFF2-40B4-BE49-F238E27FC236}">
                    <a16:creationId xmlns:a16="http://schemas.microsoft.com/office/drawing/2014/main" id="{418BC349-D0A0-A68F-9899-7C557D9CFB9D}"/>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56" name="Picture 155">
              <a:hlinkClick r:id="rId20" action="ppaction://hlinksldjump"/>
              <a:extLst>
                <a:ext uri="{FF2B5EF4-FFF2-40B4-BE49-F238E27FC236}">
                  <a16:creationId xmlns:a16="http://schemas.microsoft.com/office/drawing/2014/main" id="{F4DDD86D-CA3C-688C-70D3-F03DE1698096}"/>
                </a:ext>
              </a:extLst>
            </p:cNvPr>
            <p:cNvPicPr>
              <a:picLocks noChangeAspect="1"/>
            </p:cNvPicPr>
            <p:nvPr/>
          </p:nvPicPr>
          <p:blipFill>
            <a:blip r:embed="rId21"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59" name="REVOLUTION">
            <a:extLst>
              <a:ext uri="{FF2B5EF4-FFF2-40B4-BE49-F238E27FC236}">
                <a16:creationId xmlns:a16="http://schemas.microsoft.com/office/drawing/2014/main" id="{16560C05-E019-0EDB-F7EF-3744C66A9B60}"/>
              </a:ext>
            </a:extLst>
          </p:cNvPr>
          <p:cNvGrpSpPr/>
          <p:nvPr/>
        </p:nvGrpSpPr>
        <p:grpSpPr>
          <a:xfrm>
            <a:off x="-14975241" y="4203612"/>
            <a:ext cx="2062983" cy="1992129"/>
            <a:chOff x="612262" y="4383050"/>
            <a:chExt cx="2062983" cy="1992129"/>
          </a:xfrm>
        </p:grpSpPr>
        <p:sp>
          <p:nvSpPr>
            <p:cNvPr id="160" name="Rectangulo Revolution">
              <a:hlinkClick r:id="rId22" action="ppaction://hlinksldjump"/>
              <a:extLst>
                <a:ext uri="{FF2B5EF4-FFF2-40B4-BE49-F238E27FC236}">
                  <a16:creationId xmlns:a16="http://schemas.microsoft.com/office/drawing/2014/main" id="{F9AE56FE-AFB5-08A8-CD90-5C9D5939E79E}"/>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61" name="Prodcut image Revolution">
              <a:hlinkClick r:id="rId22" action="ppaction://hlinksldjump"/>
              <a:extLst>
                <a:ext uri="{FF2B5EF4-FFF2-40B4-BE49-F238E27FC236}">
                  <a16:creationId xmlns:a16="http://schemas.microsoft.com/office/drawing/2014/main" id="{AA071D9C-D7A8-1E4A-44B3-2BF99522C6EC}"/>
                </a:ext>
              </a:extLst>
            </p:cNvPr>
            <p:cNvPicPr>
              <a:picLocks noChangeAspect="1"/>
            </p:cNvPicPr>
            <p:nvPr/>
          </p:nvPicPr>
          <p:blipFill>
            <a:blip r:embed="rId23"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62" name="TextBox Revolution">
              <a:hlinkClick r:id="rId22" action="ppaction://hlinksldjump"/>
              <a:extLst>
                <a:ext uri="{FF2B5EF4-FFF2-40B4-BE49-F238E27FC236}">
                  <a16:creationId xmlns:a16="http://schemas.microsoft.com/office/drawing/2014/main" id="{D1B4F9CF-1A50-9F08-FF82-9D2F33DBEAE8}"/>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63" name="EXCEL">
            <a:extLst>
              <a:ext uri="{FF2B5EF4-FFF2-40B4-BE49-F238E27FC236}">
                <a16:creationId xmlns:a16="http://schemas.microsoft.com/office/drawing/2014/main" id="{CCFBB497-B806-E9C6-6999-A43DC950E70D}"/>
              </a:ext>
            </a:extLst>
          </p:cNvPr>
          <p:cNvGrpSpPr/>
          <p:nvPr/>
        </p:nvGrpSpPr>
        <p:grpSpPr>
          <a:xfrm>
            <a:off x="26541013" y="1885505"/>
            <a:ext cx="2057103" cy="1982042"/>
            <a:chOff x="9706418" y="2036246"/>
            <a:chExt cx="2057103" cy="1982042"/>
          </a:xfrm>
        </p:grpSpPr>
        <p:sp>
          <p:nvSpPr>
            <p:cNvPr id="164" name="Rectangulo Excel">
              <a:hlinkClick r:id="rId24" action="ppaction://hlinksldjump"/>
              <a:extLst>
                <a:ext uri="{FF2B5EF4-FFF2-40B4-BE49-F238E27FC236}">
                  <a16:creationId xmlns:a16="http://schemas.microsoft.com/office/drawing/2014/main" id="{EC4CEB1B-4497-6265-C20A-89BF1AF8730D}"/>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5" name="TextBox Excel">
              <a:hlinkClick r:id="rId24" action="ppaction://hlinksldjump"/>
              <a:extLst>
                <a:ext uri="{FF2B5EF4-FFF2-40B4-BE49-F238E27FC236}">
                  <a16:creationId xmlns:a16="http://schemas.microsoft.com/office/drawing/2014/main" id="{AEF1D688-D898-8194-1DCC-61C085A5BFF0}"/>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66" name="Product image Excel">
              <a:hlinkClick r:id="rId24" action="ppaction://hlinksldjump"/>
              <a:extLst>
                <a:ext uri="{FF2B5EF4-FFF2-40B4-BE49-F238E27FC236}">
                  <a16:creationId xmlns:a16="http://schemas.microsoft.com/office/drawing/2014/main" id="{9FAE99FC-D099-ABAD-C6E8-EBE178FA2E17}"/>
                </a:ext>
              </a:extLst>
            </p:cNvPr>
            <p:cNvPicPr>
              <a:picLocks noChangeAspect="1"/>
            </p:cNvPicPr>
            <p:nvPr/>
          </p:nvPicPr>
          <p:blipFill>
            <a:blip r:embed="rId25"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67" name="COMPAS OTC">
            <a:extLst>
              <a:ext uri="{FF2B5EF4-FFF2-40B4-BE49-F238E27FC236}">
                <a16:creationId xmlns:a16="http://schemas.microsoft.com/office/drawing/2014/main" id="{CBD9CC27-205D-3EB7-4266-D5C18D49088E}"/>
              </a:ext>
            </a:extLst>
          </p:cNvPr>
          <p:cNvGrpSpPr/>
          <p:nvPr/>
        </p:nvGrpSpPr>
        <p:grpSpPr>
          <a:xfrm>
            <a:off x="22389051" y="1885505"/>
            <a:ext cx="2042338" cy="1982042"/>
            <a:chOff x="5078285" y="2036246"/>
            <a:chExt cx="2042338" cy="1982042"/>
          </a:xfrm>
        </p:grpSpPr>
        <p:sp>
          <p:nvSpPr>
            <p:cNvPr id="168" name="Rectangulo Compas OTC">
              <a:hlinkClick r:id="rId26" action="ppaction://hlinksldjump"/>
              <a:extLst>
                <a:ext uri="{FF2B5EF4-FFF2-40B4-BE49-F238E27FC236}">
                  <a16:creationId xmlns:a16="http://schemas.microsoft.com/office/drawing/2014/main" id="{AF3E16B6-8DEA-1DC8-06BA-B1518E02C5CB}"/>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9" name="TextBox Compass OTC">
              <a:hlinkClick r:id="rId26" action="ppaction://hlinksldjump"/>
              <a:extLst>
                <a:ext uri="{FF2B5EF4-FFF2-40B4-BE49-F238E27FC236}">
                  <a16:creationId xmlns:a16="http://schemas.microsoft.com/office/drawing/2014/main" id="{065DC23B-4E2D-F166-79E6-0658172F8A0F}"/>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70" name="Product image Compass OTC">
              <a:hlinkClick r:id="rId26" action="ppaction://hlinksldjump"/>
              <a:extLst>
                <a:ext uri="{FF2B5EF4-FFF2-40B4-BE49-F238E27FC236}">
                  <a16:creationId xmlns:a16="http://schemas.microsoft.com/office/drawing/2014/main" id="{E88D6412-17AF-6FB0-38D4-4B36996B4887}"/>
                </a:ext>
              </a:extLst>
            </p:cNvPr>
            <p:cNvPicPr>
              <a:picLocks noChangeAspect="1"/>
            </p:cNvPicPr>
            <p:nvPr/>
          </p:nvPicPr>
          <p:blipFill rotWithShape="1">
            <a:blip r:embed="rId27"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71" name="COMPASS FMT">
            <a:extLst>
              <a:ext uri="{FF2B5EF4-FFF2-40B4-BE49-F238E27FC236}">
                <a16:creationId xmlns:a16="http://schemas.microsoft.com/office/drawing/2014/main" id="{54DA7AAB-E1F1-AC93-BAAD-3AAE28CE476A}"/>
              </a:ext>
            </a:extLst>
          </p:cNvPr>
          <p:cNvGrpSpPr/>
          <p:nvPr/>
        </p:nvGrpSpPr>
        <p:grpSpPr>
          <a:xfrm>
            <a:off x="18200403" y="1885505"/>
            <a:ext cx="2042338" cy="1982042"/>
            <a:chOff x="2774521" y="2046333"/>
            <a:chExt cx="2042338" cy="1982042"/>
          </a:xfrm>
        </p:grpSpPr>
        <p:grpSp>
          <p:nvGrpSpPr>
            <p:cNvPr id="172" name="Group 171">
              <a:extLst>
                <a:ext uri="{FF2B5EF4-FFF2-40B4-BE49-F238E27FC236}">
                  <a16:creationId xmlns:a16="http://schemas.microsoft.com/office/drawing/2014/main" id="{553AA7B0-00E6-250A-8A1D-7AEFD01317CB}"/>
                </a:ext>
              </a:extLst>
            </p:cNvPr>
            <p:cNvGrpSpPr/>
            <p:nvPr/>
          </p:nvGrpSpPr>
          <p:grpSpPr>
            <a:xfrm>
              <a:off x="2774521" y="2046333"/>
              <a:ext cx="2042338" cy="1982042"/>
              <a:chOff x="2774521" y="2046333"/>
              <a:chExt cx="2042338" cy="1982042"/>
            </a:xfrm>
          </p:grpSpPr>
          <p:sp>
            <p:nvSpPr>
              <p:cNvPr id="174" name="Rectangulo Horizon">
                <a:hlinkClick r:id="rId28" action="ppaction://hlinksldjump"/>
                <a:extLst>
                  <a:ext uri="{FF2B5EF4-FFF2-40B4-BE49-F238E27FC236}">
                    <a16:creationId xmlns:a16="http://schemas.microsoft.com/office/drawing/2014/main" id="{3A9AFF9E-E7C1-56AC-1DF8-22FB940F0148}"/>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5" name="TextBox Compass FMT">
                <a:hlinkClick r:id="rId28" action="ppaction://hlinksldjump"/>
                <a:extLst>
                  <a:ext uri="{FF2B5EF4-FFF2-40B4-BE49-F238E27FC236}">
                    <a16:creationId xmlns:a16="http://schemas.microsoft.com/office/drawing/2014/main" id="{5FE89FBE-BB8A-15B7-C010-4C63AE078606}"/>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73" name="Picture 172">
              <a:hlinkClick r:id="rId28" action="ppaction://hlinksldjump"/>
              <a:extLst>
                <a:ext uri="{FF2B5EF4-FFF2-40B4-BE49-F238E27FC236}">
                  <a16:creationId xmlns:a16="http://schemas.microsoft.com/office/drawing/2014/main" id="{65F59842-8B43-C583-86D4-89971EB3E419}"/>
                </a:ext>
              </a:extLst>
            </p:cNvPr>
            <p:cNvPicPr>
              <a:picLocks noChangeAspect="1"/>
            </p:cNvPicPr>
            <p:nvPr/>
          </p:nvPicPr>
          <p:blipFill rotWithShape="1">
            <a:blip r:embed="rId29"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76" name="HORIZON">
            <a:extLst>
              <a:ext uri="{FF2B5EF4-FFF2-40B4-BE49-F238E27FC236}">
                <a16:creationId xmlns:a16="http://schemas.microsoft.com/office/drawing/2014/main" id="{28AB35A0-7ADB-E0E3-FCF1-E483C856381B}"/>
              </a:ext>
            </a:extLst>
          </p:cNvPr>
          <p:cNvGrpSpPr/>
          <p:nvPr/>
        </p:nvGrpSpPr>
        <p:grpSpPr>
          <a:xfrm>
            <a:off x="14110573" y="1885505"/>
            <a:ext cx="2062983" cy="1982042"/>
            <a:chOff x="443243" y="2046333"/>
            <a:chExt cx="2062983" cy="1982042"/>
          </a:xfrm>
        </p:grpSpPr>
        <p:sp>
          <p:nvSpPr>
            <p:cNvPr id="177" name="Rectangulo Horizon">
              <a:hlinkClick r:id="rId30" action="ppaction://hlinksldjump"/>
              <a:extLst>
                <a:ext uri="{FF2B5EF4-FFF2-40B4-BE49-F238E27FC236}">
                  <a16:creationId xmlns:a16="http://schemas.microsoft.com/office/drawing/2014/main" id="{59F46845-CDEE-7E96-1A26-E027DA30888C}"/>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8" name="TextBox Horizon">
              <a:hlinkClick r:id="rId30" action="ppaction://hlinksldjump"/>
              <a:extLst>
                <a:ext uri="{FF2B5EF4-FFF2-40B4-BE49-F238E27FC236}">
                  <a16:creationId xmlns:a16="http://schemas.microsoft.com/office/drawing/2014/main" id="{0F6FD396-5CE2-8FC1-2514-D3FB5C5899A8}"/>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79" name="Product image Horizon">
              <a:hlinkClick r:id="rId30" action="ppaction://hlinksldjump"/>
              <a:extLst>
                <a:ext uri="{FF2B5EF4-FFF2-40B4-BE49-F238E27FC236}">
                  <a16:creationId xmlns:a16="http://schemas.microsoft.com/office/drawing/2014/main" id="{4052226D-C5E7-6FDD-F235-E9472EA65457}"/>
                </a:ext>
              </a:extLst>
            </p:cNvPr>
            <p:cNvPicPr>
              <a:picLocks noChangeAspect="1"/>
            </p:cNvPicPr>
            <p:nvPr/>
          </p:nvPicPr>
          <p:blipFill rotWithShape="1">
            <a:blip r:embed="rId31"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80" name="Subtitle Tech Specs">
            <a:extLst>
              <a:ext uri="{FF2B5EF4-FFF2-40B4-BE49-F238E27FC236}">
                <a16:creationId xmlns:a16="http://schemas.microsoft.com/office/drawing/2014/main" id="{14648C0C-8156-1173-494A-048E9F0B1B00}"/>
              </a:ext>
            </a:extLst>
          </p:cNvPr>
          <p:cNvSpPr txBox="1"/>
          <p:nvPr/>
        </p:nvSpPr>
        <p:spPr>
          <a:xfrm>
            <a:off x="14110573" y="1227629"/>
            <a:ext cx="2633726" cy="369332"/>
          </a:xfrm>
          <a:prstGeom prst="rect">
            <a:avLst/>
          </a:prstGeom>
          <a:noFill/>
        </p:spPr>
        <p:txBody>
          <a:bodyPr wrap="square" rtlCol="0">
            <a:spAutoFit/>
          </a:bodyPr>
          <a:lstStyle/>
          <a:p>
            <a:r>
              <a:rPr lang="es-MX" dirty="0">
                <a:solidFill>
                  <a:srgbClr val="F47F26"/>
                </a:solidFill>
                <a:latin typeface="Geologica ExtraLight" pitchFamily="2" charset="0"/>
              </a:rPr>
              <a:t>Especificaciones Técnicas</a:t>
            </a:r>
          </a:p>
        </p:txBody>
      </p:sp>
      <p:sp>
        <p:nvSpPr>
          <p:cNvPr id="181" name="Subtitle Benefits">
            <a:extLst>
              <a:ext uri="{FF2B5EF4-FFF2-40B4-BE49-F238E27FC236}">
                <a16:creationId xmlns:a16="http://schemas.microsoft.com/office/drawing/2014/main" id="{07AAA154-442B-67A8-0CBE-60BAD756A5F3}"/>
              </a:ext>
            </a:extLst>
          </p:cNvPr>
          <p:cNvSpPr txBox="1"/>
          <p:nvPr/>
        </p:nvSpPr>
        <p:spPr>
          <a:xfrm>
            <a:off x="-3959547" y="2320372"/>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sp>
        <p:nvSpPr>
          <p:cNvPr id="182" name="Subtitle Photo Gallery">
            <a:extLst>
              <a:ext uri="{FF2B5EF4-FFF2-40B4-BE49-F238E27FC236}">
                <a16:creationId xmlns:a16="http://schemas.microsoft.com/office/drawing/2014/main" id="{BC22172C-C76B-E435-9F03-AF3880AB3978}"/>
              </a:ext>
            </a:extLst>
          </p:cNvPr>
          <p:cNvSpPr txBox="1"/>
          <p:nvPr/>
        </p:nvSpPr>
        <p:spPr>
          <a:xfrm>
            <a:off x="14110573" y="613327"/>
            <a:ext cx="3786875"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183" name="Subtitle Detector Compatibility">
            <a:extLst>
              <a:ext uri="{FF2B5EF4-FFF2-40B4-BE49-F238E27FC236}">
                <a16:creationId xmlns:a16="http://schemas.microsoft.com/office/drawing/2014/main" id="{695111ED-7579-A84F-45C4-D4E88822F50E}"/>
              </a:ext>
            </a:extLst>
          </p:cNvPr>
          <p:cNvSpPr txBox="1"/>
          <p:nvPr/>
        </p:nvSpPr>
        <p:spPr>
          <a:xfrm>
            <a:off x="14110573" y="313264"/>
            <a:ext cx="4772896"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Compatibilidad de Detectores</a:t>
            </a:r>
          </a:p>
        </p:txBody>
      </p:sp>
      <p:sp>
        <p:nvSpPr>
          <p:cNvPr id="71" name="Menu Background">
            <a:extLst>
              <a:ext uri="{FF2B5EF4-FFF2-40B4-BE49-F238E27FC236}">
                <a16:creationId xmlns:a16="http://schemas.microsoft.com/office/drawing/2014/main" id="{74A9F8F0-4D20-6512-81C1-2FBB6F6DA94A}"/>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83" name="Menu Portafolio">
            <a:hlinkClick r:id="rId32" action="ppaction://hlinksldjump"/>
            <a:extLst>
              <a:ext uri="{FF2B5EF4-FFF2-40B4-BE49-F238E27FC236}">
                <a16:creationId xmlns:a16="http://schemas.microsoft.com/office/drawing/2014/main" id="{BE0D3EAF-109B-4004-E5CD-E1BAE5B60F3D}"/>
              </a:ext>
            </a:extLst>
          </p:cNvPr>
          <p:cNvSpPr txBox="1"/>
          <p:nvPr/>
        </p:nvSpPr>
        <p:spPr>
          <a:xfrm>
            <a:off x="8814465"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04" name="Menu End Presentation">
            <a:hlinkClick r:id="" action="ppaction://hlinkshowjump?jump=lastslide"/>
            <a:extLst>
              <a:ext uri="{FF2B5EF4-FFF2-40B4-BE49-F238E27FC236}">
                <a16:creationId xmlns:a16="http://schemas.microsoft.com/office/drawing/2014/main" id="{1AE046CD-F6C3-B8C8-F541-0DE12A41F9D3}"/>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05" name="Menu Detector">
            <a:hlinkClick r:id="rId33" action="ppaction://hlinksldjump"/>
            <a:extLst>
              <a:ext uri="{FF2B5EF4-FFF2-40B4-BE49-F238E27FC236}">
                <a16:creationId xmlns:a16="http://schemas.microsoft.com/office/drawing/2014/main" id="{AC9965F8-9D2E-38E8-DDCF-B23DCEFE3BD9}"/>
              </a:ext>
            </a:extLst>
          </p:cNvPr>
          <p:cNvSpPr txBox="1"/>
          <p:nvPr/>
        </p:nvSpPr>
        <p:spPr>
          <a:xfrm>
            <a:off x="7407634"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06" name="Menu Photo Gallery">
            <a:hlinkClick r:id="rId34" action="ppaction://hlinksldjump"/>
            <a:extLst>
              <a:ext uri="{FF2B5EF4-FFF2-40B4-BE49-F238E27FC236}">
                <a16:creationId xmlns:a16="http://schemas.microsoft.com/office/drawing/2014/main" id="{9047F913-6338-D31A-F186-C68B073B2275}"/>
              </a:ext>
            </a:extLst>
          </p:cNvPr>
          <p:cNvSpPr txBox="1"/>
          <p:nvPr/>
        </p:nvSpPr>
        <p:spPr>
          <a:xfrm>
            <a:off x="6000803"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07" name="Menu Benefits">
            <a:hlinkClick r:id="rId35" action="ppaction://hlinksldjump"/>
            <a:extLst>
              <a:ext uri="{FF2B5EF4-FFF2-40B4-BE49-F238E27FC236}">
                <a16:creationId xmlns:a16="http://schemas.microsoft.com/office/drawing/2014/main" id="{8B0F93B1-8721-6F5A-D2EF-7606069C3938}"/>
              </a:ext>
            </a:extLst>
          </p:cNvPr>
          <p:cNvSpPr txBox="1"/>
          <p:nvPr/>
        </p:nvSpPr>
        <p:spPr>
          <a:xfrm>
            <a:off x="459397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25" name="Menu Features">
            <a:hlinkClick r:id="rId36" action="ppaction://hlinksldjump"/>
            <a:extLst>
              <a:ext uri="{FF2B5EF4-FFF2-40B4-BE49-F238E27FC236}">
                <a16:creationId xmlns:a16="http://schemas.microsoft.com/office/drawing/2014/main" id="{8A771B4A-1D4D-F49D-8757-F8F987E00949}"/>
              </a:ext>
            </a:extLst>
          </p:cNvPr>
          <p:cNvSpPr txBox="1"/>
          <p:nvPr/>
        </p:nvSpPr>
        <p:spPr>
          <a:xfrm>
            <a:off x="318714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Características</a:t>
            </a:r>
          </a:p>
        </p:txBody>
      </p:sp>
      <p:sp>
        <p:nvSpPr>
          <p:cNvPr id="126" name="Menu Specifications">
            <a:hlinkClick r:id="rId37" action="ppaction://hlinksldjump"/>
            <a:extLst>
              <a:ext uri="{FF2B5EF4-FFF2-40B4-BE49-F238E27FC236}">
                <a16:creationId xmlns:a16="http://schemas.microsoft.com/office/drawing/2014/main" id="{8CB38C21-EB2A-6CE5-1A64-6597282E6B2E}"/>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27" name="Carestream Logo Menu">
            <a:hlinkClick r:id="" action="ppaction://hlinkshowjump?jump=firstslide"/>
            <a:extLst>
              <a:ext uri="{FF2B5EF4-FFF2-40B4-BE49-F238E27FC236}">
                <a16:creationId xmlns:a16="http://schemas.microsoft.com/office/drawing/2014/main" id="{624C2F70-DEF0-70E5-92A8-0256F64BDEFA}"/>
              </a:ext>
            </a:extLst>
          </p:cNvPr>
          <p:cNvPicPr>
            <a:picLocks noChangeAspect="1"/>
          </p:cNvPicPr>
          <p:nvPr/>
        </p:nvPicPr>
        <p:blipFill>
          <a:blip r:embed="rId38"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184" name="DETECTORS">
            <a:extLst>
              <a:ext uri="{FF2B5EF4-FFF2-40B4-BE49-F238E27FC236}">
                <a16:creationId xmlns:a16="http://schemas.microsoft.com/office/drawing/2014/main" id="{8CD51D2A-75FB-EFF1-B62A-B7AB57D0F6E9}"/>
              </a:ext>
            </a:extLst>
          </p:cNvPr>
          <p:cNvGrpSpPr/>
          <p:nvPr/>
        </p:nvGrpSpPr>
        <p:grpSpPr>
          <a:xfrm>
            <a:off x="-7890919" y="4139232"/>
            <a:ext cx="2042338" cy="2120888"/>
            <a:chOff x="5247304" y="4372963"/>
            <a:chExt cx="2042338" cy="2120888"/>
          </a:xfrm>
        </p:grpSpPr>
        <p:sp>
          <p:nvSpPr>
            <p:cNvPr id="185" name="Rectangulo Detectors">
              <a:hlinkClick r:id="rId39" action="ppaction://hlinksldjump"/>
              <a:extLst>
                <a:ext uri="{FF2B5EF4-FFF2-40B4-BE49-F238E27FC236}">
                  <a16:creationId xmlns:a16="http://schemas.microsoft.com/office/drawing/2014/main" id="{E255A583-4F59-2460-B184-0788FA1EAA39}"/>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6" name="TextBox Detectors">
              <a:hlinkClick r:id="rId39" action="ppaction://hlinksldjump"/>
              <a:extLst>
                <a:ext uri="{FF2B5EF4-FFF2-40B4-BE49-F238E27FC236}">
                  <a16:creationId xmlns:a16="http://schemas.microsoft.com/office/drawing/2014/main" id="{44D2FD9C-CD92-AEE1-F144-9991B3A732CE}"/>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187" name="Product image Detectors">
              <a:hlinkClick r:id="rId39" action="ppaction://hlinksldjump"/>
              <a:extLst>
                <a:ext uri="{FF2B5EF4-FFF2-40B4-BE49-F238E27FC236}">
                  <a16:creationId xmlns:a16="http://schemas.microsoft.com/office/drawing/2014/main" id="{2533E6C5-0941-5F3D-422C-A26F8AC283F4}"/>
                </a:ext>
              </a:extLst>
            </p:cNvPr>
            <p:cNvPicPr>
              <a:picLocks noChangeAspect="1"/>
            </p:cNvPicPr>
            <p:nvPr/>
          </p:nvPicPr>
          <p:blipFill>
            <a:blip r:embed="rId40"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22570567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238" fill="hold"/>
                                        <p:tgtEl>
                                          <p:spTgt spid="129"/>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29"/>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29"/>
                                        </p:tgtEl>
                                      </p:cBhvr>
                                    </p:cmd>
                                  </p:childTnLst>
                                </p:cTn>
                              </p:par>
                            </p:childTnLst>
                          </p:cTn>
                        </p:par>
                      </p:childTnLst>
                    </p:cTn>
                  </p:par>
                </p:childTnLst>
              </p:cTn>
              <p:nextCondLst>
                <p:cond evt="onClick" delay="0">
                  <p:tgtEl>
                    <p:spTgt spid="129"/>
                  </p:tgtEl>
                </p:cond>
              </p:nextCondLst>
            </p:seq>
            <p:video>
              <p:cMediaNode>
                <p:cTn id="12" fill="remove" display="0">
                  <p:stCondLst>
                    <p:cond delay="indefinite"/>
                  </p:stCondLst>
                </p:cTn>
                <p:tgtEl>
                  <p:spTgt spid="129"/>
                </p:tgtEl>
              </p:cMediaNode>
            </p:video>
          </p:childTnLst>
        </p:cTn>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9" name="Slide_8 Bone Suppression_low" descr="Slide_8 Bone Suppression_low">
            <a:hlinkClick r:id="" action="ppaction://media"/>
            <a:extLst>
              <a:ext uri="{FF2B5EF4-FFF2-40B4-BE49-F238E27FC236}">
                <a16:creationId xmlns:a16="http://schemas.microsoft.com/office/drawing/2014/main" id="{72C27BB6-088B-03D1-E8C9-2AA358F35A0C}"/>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461449" y="1271017"/>
            <a:ext cx="8747836" cy="5040389"/>
          </a:xfrm>
          <a:prstGeom prst="rect">
            <a:avLst/>
          </a:prstGeom>
        </p:spPr>
      </p:pic>
      <p:pic>
        <p:nvPicPr>
          <p:cNvPr id="69" name="Picture 68">
            <a:extLst>
              <a:ext uri="{FF2B5EF4-FFF2-40B4-BE49-F238E27FC236}">
                <a16:creationId xmlns:a16="http://schemas.microsoft.com/office/drawing/2014/main" id="{EE4CBD64-3531-0890-138A-8CB1F5078CD6}"/>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256225" y="1327088"/>
            <a:ext cx="451532" cy="451532"/>
          </a:xfrm>
          <a:prstGeom prst="rect">
            <a:avLst/>
          </a:prstGeom>
        </p:spPr>
      </p:pic>
      <p:sp>
        <p:nvSpPr>
          <p:cNvPr id="71" name="TextBox 70">
            <a:extLst>
              <a:ext uri="{FF2B5EF4-FFF2-40B4-BE49-F238E27FC236}">
                <a16:creationId xmlns:a16="http://schemas.microsoft.com/office/drawing/2014/main" id="{8AA034E9-6F42-39AF-B341-A86C3BCDCFFC}"/>
              </a:ext>
            </a:extLst>
          </p:cNvPr>
          <p:cNvSpPr txBox="1"/>
          <p:nvPr/>
        </p:nvSpPr>
        <p:spPr>
          <a:xfrm>
            <a:off x="204628" y="1823717"/>
            <a:ext cx="2849713" cy="338554"/>
          </a:xfrm>
          <a:prstGeom prst="rect">
            <a:avLst/>
          </a:prstGeom>
          <a:noFill/>
        </p:spPr>
        <p:txBody>
          <a:bodyPr wrap="square" rtlCol="0">
            <a:spAutoFit/>
          </a:bodyPr>
          <a:lstStyle/>
          <a:p>
            <a:pPr algn="r"/>
            <a:r>
              <a:rPr lang="en-US" sz="1600" b="1">
                <a:latin typeface="FRUTIGER LT 65" panose="02000503000000000000" pitchFamily="2" charset="0"/>
              </a:rPr>
              <a:t>DRX-Rise</a:t>
            </a:r>
          </a:p>
        </p:txBody>
      </p:sp>
      <p:sp>
        <p:nvSpPr>
          <p:cNvPr id="21" name="TextBox 20">
            <a:extLst>
              <a:ext uri="{FF2B5EF4-FFF2-40B4-BE49-F238E27FC236}">
                <a16:creationId xmlns:a16="http://schemas.microsoft.com/office/drawing/2014/main" id="{43CBEB4C-1F01-01CB-3698-AF85DA17BF24}"/>
              </a:ext>
            </a:extLst>
          </p:cNvPr>
          <p:cNvSpPr txBox="1"/>
          <p:nvPr/>
        </p:nvSpPr>
        <p:spPr>
          <a:xfrm>
            <a:off x="204629" y="2075464"/>
            <a:ext cx="2849712" cy="307777"/>
          </a:xfrm>
          <a:prstGeom prst="rect">
            <a:avLst/>
          </a:prstGeom>
          <a:noFill/>
        </p:spPr>
        <p:txBody>
          <a:bodyPr wrap="square" rtlCol="0">
            <a:spAutoFit/>
          </a:bodyPr>
          <a:lstStyle/>
          <a:p>
            <a:pPr algn="r"/>
            <a:r>
              <a:rPr lang="es-MX" sz="1400">
                <a:solidFill>
                  <a:srgbClr val="F47F26"/>
                </a:solidFill>
                <a:latin typeface="FRUTIGER LT 45 LIGHT" panose="02000503000000000000" pitchFamily="2" charset="0"/>
              </a:rPr>
              <a:t>Características</a:t>
            </a:r>
          </a:p>
        </p:txBody>
      </p:sp>
      <p:sp>
        <p:nvSpPr>
          <p:cNvPr id="123" name="Feature 1">
            <a:hlinkClick r:id="rId7" action="ppaction://hlinksldjump"/>
            <a:extLst>
              <a:ext uri="{FF2B5EF4-FFF2-40B4-BE49-F238E27FC236}">
                <a16:creationId xmlns:a16="http://schemas.microsoft.com/office/drawing/2014/main" id="{16778FBA-A9D9-81FF-D536-654922CE34A9}"/>
              </a:ext>
            </a:extLst>
          </p:cNvPr>
          <p:cNvSpPr txBox="1"/>
          <p:nvPr/>
        </p:nvSpPr>
        <p:spPr>
          <a:xfrm>
            <a:off x="-3286" y="2500682"/>
            <a:ext cx="3418174" cy="369332"/>
          </a:xfrm>
          <a:prstGeom prst="rect">
            <a:avLst/>
          </a:prstGeom>
          <a:solidFill>
            <a:srgbClr val="F47F26"/>
          </a:solidFill>
          <a:ln>
            <a:noFill/>
          </a:ln>
        </p:spPr>
        <p:txBody>
          <a:bodyPr wrap="square" rtlCol="0">
            <a:spAutoFit/>
          </a:bodyPr>
          <a:lstStyle/>
          <a:p>
            <a:pPr algn="r"/>
            <a:r>
              <a:rPr lang="es-MX">
                <a:solidFill>
                  <a:schemeClr val="bg1"/>
                </a:solidFill>
                <a:latin typeface="FRUTIGER LT 45 LIGHT" panose="02000503000000000000" pitchFamily="2" charset="0"/>
              </a:rPr>
              <a:t>Vida de la Batería</a:t>
            </a:r>
            <a:endParaRPr lang="en-MX">
              <a:solidFill>
                <a:schemeClr val="bg1"/>
              </a:solidFill>
              <a:latin typeface="FRUTIGER LT 45 LIGHT" panose="02000503000000000000" pitchFamily="2" charset="0"/>
            </a:endParaRPr>
          </a:p>
        </p:txBody>
      </p:sp>
      <p:sp>
        <p:nvSpPr>
          <p:cNvPr id="124" name="Feature 2">
            <a:hlinkClick r:id="rId8" action="ppaction://hlinksldjump"/>
            <a:extLst>
              <a:ext uri="{FF2B5EF4-FFF2-40B4-BE49-F238E27FC236}">
                <a16:creationId xmlns:a16="http://schemas.microsoft.com/office/drawing/2014/main" id="{124223B7-0CAE-2025-C9E8-41B1878B54E0}"/>
              </a:ext>
            </a:extLst>
          </p:cNvPr>
          <p:cNvSpPr txBox="1"/>
          <p:nvPr/>
        </p:nvSpPr>
        <p:spPr>
          <a:xfrm>
            <a:off x="-3286" y="2918215"/>
            <a:ext cx="3418174" cy="369332"/>
          </a:xfrm>
          <a:prstGeom prst="rect">
            <a:avLst/>
          </a:prstGeom>
          <a:solidFill>
            <a:srgbClr val="F47F26"/>
          </a:solidFill>
          <a:ln>
            <a:noFill/>
          </a:ln>
        </p:spPr>
        <p:txBody>
          <a:bodyPr wrap="square" rtlCol="0">
            <a:spAutoFit/>
          </a:bodyPr>
          <a:lstStyle/>
          <a:p>
            <a:pPr algn="r"/>
            <a:r>
              <a:rPr lang="en-US" dirty="0">
                <a:solidFill>
                  <a:schemeClr val="bg1"/>
                </a:solidFill>
                <a:latin typeface="FRUTIGER LT 45 LIGHT" panose="02000503000000000000" pitchFamily="2" charset="0"/>
              </a:rPr>
              <a:t>Carga de Detector </a:t>
            </a:r>
            <a:r>
              <a:rPr lang="en-US" dirty="0" err="1">
                <a:solidFill>
                  <a:schemeClr val="bg1"/>
                </a:solidFill>
                <a:latin typeface="FRUTIGER LT 45 LIGHT" panose="02000503000000000000" pitchFamily="2" charset="0"/>
              </a:rPr>
              <a:t>en</a:t>
            </a:r>
            <a:r>
              <a:rPr lang="en-US" dirty="0">
                <a:solidFill>
                  <a:schemeClr val="bg1"/>
                </a:solidFill>
                <a:latin typeface="FRUTIGER LT 45 LIGHT" panose="02000503000000000000" pitchFamily="2" charset="0"/>
              </a:rPr>
              <a:t> </a:t>
            </a:r>
            <a:r>
              <a:rPr lang="en-US" dirty="0" err="1">
                <a:solidFill>
                  <a:schemeClr val="bg1"/>
                </a:solidFill>
                <a:latin typeface="FRUTIGER LT 45 LIGHT" panose="02000503000000000000" pitchFamily="2" charset="0"/>
              </a:rPr>
              <a:t>Bandeja</a:t>
            </a:r>
            <a:endParaRPr lang="en-MX" dirty="0">
              <a:solidFill>
                <a:schemeClr val="bg1"/>
              </a:solidFill>
              <a:latin typeface="FRUTIGER LT 45 LIGHT" panose="02000503000000000000" pitchFamily="2" charset="0"/>
            </a:endParaRPr>
          </a:p>
        </p:txBody>
      </p:sp>
      <p:sp>
        <p:nvSpPr>
          <p:cNvPr id="125" name="Feature 3">
            <a:hlinkClick r:id="rId9" action="ppaction://hlinksldjump"/>
            <a:extLst>
              <a:ext uri="{FF2B5EF4-FFF2-40B4-BE49-F238E27FC236}">
                <a16:creationId xmlns:a16="http://schemas.microsoft.com/office/drawing/2014/main" id="{22CB3FDC-5951-4406-F436-7EBC89B15578}"/>
              </a:ext>
            </a:extLst>
          </p:cNvPr>
          <p:cNvSpPr txBox="1"/>
          <p:nvPr/>
        </p:nvSpPr>
        <p:spPr>
          <a:xfrm>
            <a:off x="-3286" y="3335749"/>
            <a:ext cx="3418174" cy="353943"/>
          </a:xfrm>
          <a:prstGeom prst="rect">
            <a:avLst/>
          </a:prstGeom>
          <a:solidFill>
            <a:srgbClr val="F47F26"/>
          </a:solidFill>
          <a:ln>
            <a:noFill/>
          </a:ln>
        </p:spPr>
        <p:txBody>
          <a:bodyPr wrap="square" rtlCol="0">
            <a:spAutoFit/>
          </a:bodyPr>
          <a:lstStyle/>
          <a:p>
            <a:pPr algn="r"/>
            <a:r>
              <a:rPr lang="es-ES" sz="1700" dirty="0">
                <a:solidFill>
                  <a:schemeClr val="bg1"/>
                </a:solidFill>
                <a:latin typeface="FRUTIGER LT 45 LIGHT" panose="02000503000000000000" pitchFamily="2" charset="0"/>
              </a:rPr>
              <a:t>Manejo desde el Cabezal del Tubo</a:t>
            </a:r>
            <a:endParaRPr lang="en-MX" sz="1700" dirty="0">
              <a:solidFill>
                <a:schemeClr val="bg1"/>
              </a:solidFill>
              <a:latin typeface="FRUTIGER LT 45 LIGHT" panose="02000503000000000000" pitchFamily="2" charset="0"/>
            </a:endParaRPr>
          </a:p>
        </p:txBody>
      </p:sp>
      <p:sp>
        <p:nvSpPr>
          <p:cNvPr id="126" name="Software text">
            <a:extLst>
              <a:ext uri="{FF2B5EF4-FFF2-40B4-BE49-F238E27FC236}">
                <a16:creationId xmlns:a16="http://schemas.microsoft.com/office/drawing/2014/main" id="{1DFBB3C2-AEC8-8858-0D10-9628F597E5C2}"/>
              </a:ext>
            </a:extLst>
          </p:cNvPr>
          <p:cNvSpPr txBox="1"/>
          <p:nvPr/>
        </p:nvSpPr>
        <p:spPr>
          <a:xfrm>
            <a:off x="1884363" y="3755019"/>
            <a:ext cx="1524105" cy="276999"/>
          </a:xfrm>
          <a:prstGeom prst="rect">
            <a:avLst/>
          </a:prstGeom>
          <a:noFill/>
        </p:spPr>
        <p:txBody>
          <a:bodyPr wrap="square" rtlCol="0">
            <a:spAutoFit/>
          </a:bodyPr>
          <a:lstStyle/>
          <a:p>
            <a:pPr algn="r"/>
            <a:r>
              <a:rPr lang="en-MX" sz="1200">
                <a:latin typeface="FRUTIGER LT 45 LIGHT" panose="02000503000000000000" pitchFamily="2" charset="0"/>
              </a:rPr>
              <a:t>Software</a:t>
            </a:r>
          </a:p>
        </p:txBody>
      </p:sp>
      <p:sp>
        <p:nvSpPr>
          <p:cNvPr id="127" name="Feature 4">
            <a:hlinkClick r:id="rId10" action="ppaction://hlinksldjump"/>
            <a:extLst>
              <a:ext uri="{FF2B5EF4-FFF2-40B4-BE49-F238E27FC236}">
                <a16:creationId xmlns:a16="http://schemas.microsoft.com/office/drawing/2014/main" id="{22B246FB-4171-6AEC-6537-FA391B870A41}"/>
              </a:ext>
            </a:extLst>
          </p:cNvPr>
          <p:cNvSpPr txBox="1"/>
          <p:nvPr/>
        </p:nvSpPr>
        <p:spPr>
          <a:xfrm>
            <a:off x="0" y="4026969"/>
            <a:ext cx="3377102" cy="369332"/>
          </a:xfrm>
          <a:prstGeom prst="rect">
            <a:avLst/>
          </a:prstGeom>
          <a:solidFill>
            <a:srgbClr val="F8A633"/>
          </a:solidFill>
          <a:ln>
            <a:noFill/>
          </a:ln>
        </p:spPr>
        <p:txBody>
          <a:bodyPr wrap="square" rtlCol="0">
            <a:spAutoFit/>
          </a:bodyPr>
          <a:lstStyle/>
          <a:p>
            <a:pPr algn="r"/>
            <a:r>
              <a:rPr lang="es-ES">
                <a:solidFill>
                  <a:schemeClr val="bg1"/>
                </a:solidFill>
                <a:latin typeface="FRUTIGER LT 45 LIGHT" panose="02000503000000000000" pitchFamily="2" charset="0"/>
              </a:rPr>
              <a:t>EVP Plus</a:t>
            </a:r>
            <a:endParaRPr lang="en-MX">
              <a:solidFill>
                <a:schemeClr val="bg1"/>
              </a:solidFill>
              <a:latin typeface="FRUTIGER LT 45 LIGHT" panose="02000503000000000000" pitchFamily="2" charset="0"/>
            </a:endParaRPr>
          </a:p>
        </p:txBody>
      </p:sp>
      <p:sp>
        <p:nvSpPr>
          <p:cNvPr id="128" name="Feature 5">
            <a:hlinkClick r:id="rId11" action="ppaction://hlinksldjump"/>
            <a:extLst>
              <a:ext uri="{FF2B5EF4-FFF2-40B4-BE49-F238E27FC236}">
                <a16:creationId xmlns:a16="http://schemas.microsoft.com/office/drawing/2014/main" id="{2A298D63-1839-E9A4-79B5-40BAF4B53AA8}"/>
              </a:ext>
            </a:extLst>
          </p:cNvPr>
          <p:cNvSpPr txBox="1"/>
          <p:nvPr/>
        </p:nvSpPr>
        <p:spPr>
          <a:xfrm>
            <a:off x="0" y="4449340"/>
            <a:ext cx="3377102" cy="369332"/>
          </a:xfrm>
          <a:prstGeom prst="rect">
            <a:avLst/>
          </a:prstGeom>
          <a:solidFill>
            <a:schemeClr val="bg1">
              <a:lumMod val="75000"/>
            </a:schemeClr>
          </a:solidFill>
          <a:ln>
            <a:noFill/>
          </a:ln>
        </p:spPr>
        <p:txBody>
          <a:bodyPr wrap="square" rtlCol="0">
            <a:spAutoFit/>
          </a:bodyPr>
          <a:lstStyle/>
          <a:p>
            <a:pPr algn="r"/>
            <a:r>
              <a:rPr lang="es-ES" dirty="0" err="1">
                <a:solidFill>
                  <a:schemeClr val="bg1"/>
                </a:solidFill>
                <a:latin typeface="FRUTIGER LT 45 LIGHT" panose="02000503000000000000" pitchFamily="2" charset="0"/>
              </a:rPr>
              <a:t>Bone</a:t>
            </a:r>
            <a:r>
              <a:rPr lang="es-ES" dirty="0">
                <a:solidFill>
                  <a:schemeClr val="bg1"/>
                </a:solidFill>
                <a:latin typeface="FRUTIGER LT 45 LIGHT" panose="02000503000000000000" pitchFamily="2" charset="0"/>
              </a:rPr>
              <a:t> </a:t>
            </a:r>
            <a:r>
              <a:rPr lang="es-ES" dirty="0" err="1">
                <a:solidFill>
                  <a:schemeClr val="bg1"/>
                </a:solidFill>
                <a:latin typeface="FRUTIGER LT 45 LIGHT" panose="02000503000000000000" pitchFamily="2" charset="0"/>
              </a:rPr>
              <a:t>Suppression</a:t>
            </a:r>
            <a:endParaRPr lang="en-MX" dirty="0">
              <a:solidFill>
                <a:schemeClr val="bg1"/>
              </a:solidFill>
              <a:latin typeface="FRUTIGER LT 45 LIGHT" panose="02000503000000000000" pitchFamily="2" charset="0"/>
            </a:endParaRPr>
          </a:p>
        </p:txBody>
      </p:sp>
      <p:sp>
        <p:nvSpPr>
          <p:cNvPr id="130" name="Feature 6">
            <a:hlinkClick r:id="rId12" action="ppaction://hlinksldjump"/>
            <a:extLst>
              <a:ext uri="{FF2B5EF4-FFF2-40B4-BE49-F238E27FC236}">
                <a16:creationId xmlns:a16="http://schemas.microsoft.com/office/drawing/2014/main" id="{61A2D18C-EBE9-23F1-0A5B-B26F7454A939}"/>
              </a:ext>
            </a:extLst>
          </p:cNvPr>
          <p:cNvSpPr txBox="1"/>
          <p:nvPr/>
        </p:nvSpPr>
        <p:spPr>
          <a:xfrm>
            <a:off x="0" y="4871711"/>
            <a:ext cx="3377102" cy="369332"/>
          </a:xfrm>
          <a:prstGeom prst="rect">
            <a:avLst/>
          </a:prstGeom>
          <a:solidFill>
            <a:srgbClr val="F8A633"/>
          </a:solidFill>
          <a:ln>
            <a:noFill/>
          </a:ln>
        </p:spPr>
        <p:txBody>
          <a:bodyPr wrap="square" rtlCol="0">
            <a:spAutoFit/>
          </a:bodyPr>
          <a:lstStyle/>
          <a:p>
            <a:pPr algn="r"/>
            <a:r>
              <a:rPr lang="es-ES" err="1">
                <a:solidFill>
                  <a:schemeClr val="bg1"/>
                </a:solidFill>
                <a:latin typeface="FRUTIGER LT 45 LIGHT" panose="02000503000000000000" pitchFamily="2" charset="0"/>
              </a:rPr>
              <a:t>Tube</a:t>
            </a:r>
            <a:r>
              <a:rPr lang="es-ES">
                <a:solidFill>
                  <a:schemeClr val="bg1"/>
                </a:solidFill>
                <a:latin typeface="FRUTIGER LT 45 LIGHT" panose="02000503000000000000" pitchFamily="2" charset="0"/>
              </a:rPr>
              <a:t> and Line </a:t>
            </a:r>
            <a:r>
              <a:rPr lang="es-ES" err="1">
                <a:solidFill>
                  <a:schemeClr val="bg1"/>
                </a:solidFill>
                <a:latin typeface="FRUTIGER LT 45 LIGHT" panose="02000503000000000000" pitchFamily="2" charset="0"/>
              </a:rPr>
              <a:t>Enhancement</a:t>
            </a:r>
            <a:endParaRPr lang="en-MX">
              <a:solidFill>
                <a:schemeClr val="bg1"/>
              </a:solidFill>
              <a:latin typeface="FRUTIGER LT 45 LIGHT" panose="02000503000000000000" pitchFamily="2" charset="0"/>
            </a:endParaRPr>
          </a:p>
        </p:txBody>
      </p:sp>
      <p:sp>
        <p:nvSpPr>
          <p:cNvPr id="131" name="Feature 7">
            <a:hlinkClick r:id="rId13" action="ppaction://hlinksldjump"/>
            <a:extLst>
              <a:ext uri="{FF2B5EF4-FFF2-40B4-BE49-F238E27FC236}">
                <a16:creationId xmlns:a16="http://schemas.microsoft.com/office/drawing/2014/main" id="{3BF92210-4AEA-48EE-CF9B-E82CBC2A2889}"/>
              </a:ext>
            </a:extLst>
          </p:cNvPr>
          <p:cNvSpPr txBox="1"/>
          <p:nvPr/>
        </p:nvSpPr>
        <p:spPr>
          <a:xfrm>
            <a:off x="0" y="5294082"/>
            <a:ext cx="3377102" cy="369332"/>
          </a:xfrm>
          <a:prstGeom prst="rect">
            <a:avLst/>
          </a:prstGeom>
          <a:solidFill>
            <a:srgbClr val="F8A633"/>
          </a:solidFill>
          <a:ln>
            <a:noFill/>
          </a:ln>
        </p:spPr>
        <p:txBody>
          <a:bodyPr wrap="square" rtlCol="0">
            <a:spAutoFit/>
          </a:bodyPr>
          <a:lstStyle/>
          <a:p>
            <a:pPr algn="r"/>
            <a:r>
              <a:rPr lang="es-ES" err="1">
                <a:solidFill>
                  <a:schemeClr val="bg1"/>
                </a:solidFill>
                <a:latin typeface="FRUTIGER LT 45 LIGHT" panose="02000503000000000000" pitchFamily="2" charset="0"/>
              </a:rPr>
              <a:t>Pneumothorax</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Visualization</a:t>
            </a:r>
            <a:endParaRPr lang="en-MX">
              <a:solidFill>
                <a:schemeClr val="bg1"/>
              </a:solidFill>
              <a:latin typeface="FRUTIGER LT 45 LIGHT" panose="02000503000000000000" pitchFamily="2" charset="0"/>
            </a:endParaRPr>
          </a:p>
        </p:txBody>
      </p:sp>
      <p:sp>
        <p:nvSpPr>
          <p:cNvPr id="132" name="Feature 8">
            <a:hlinkClick r:id="rId14" action="ppaction://hlinksldjump"/>
            <a:extLst>
              <a:ext uri="{FF2B5EF4-FFF2-40B4-BE49-F238E27FC236}">
                <a16:creationId xmlns:a16="http://schemas.microsoft.com/office/drawing/2014/main" id="{28EDD00E-8893-CBE4-8B99-A6E9C51445F3}"/>
              </a:ext>
            </a:extLst>
          </p:cNvPr>
          <p:cNvSpPr txBox="1"/>
          <p:nvPr/>
        </p:nvSpPr>
        <p:spPr>
          <a:xfrm>
            <a:off x="0" y="5716452"/>
            <a:ext cx="3377102" cy="369332"/>
          </a:xfrm>
          <a:prstGeom prst="rect">
            <a:avLst/>
          </a:prstGeom>
          <a:solidFill>
            <a:srgbClr val="F8A633"/>
          </a:solidFill>
          <a:ln>
            <a:noFill/>
          </a:ln>
        </p:spPr>
        <p:txBody>
          <a:bodyPr wrap="square" rtlCol="0">
            <a:spAutoFit/>
          </a:bodyPr>
          <a:lstStyle/>
          <a:p>
            <a:pPr algn="r"/>
            <a:r>
              <a:rPr lang="es-ES" err="1">
                <a:solidFill>
                  <a:schemeClr val="bg1"/>
                </a:solidFill>
                <a:latin typeface="FRUTIGER LT 45 LIGHT" panose="02000503000000000000" pitchFamily="2" charset="0"/>
              </a:rPr>
              <a:t>SmartGrid</a:t>
            </a:r>
            <a:endParaRPr lang="en-MX">
              <a:solidFill>
                <a:schemeClr val="bg1"/>
              </a:solidFill>
              <a:latin typeface="FRUTIGER LT 45 LIGHT" panose="02000503000000000000" pitchFamily="2" charset="0"/>
            </a:endParaRPr>
          </a:p>
        </p:txBody>
      </p:sp>
      <p:sp>
        <p:nvSpPr>
          <p:cNvPr id="133" name="Footer Placeholder 4">
            <a:extLst>
              <a:ext uri="{FF2B5EF4-FFF2-40B4-BE49-F238E27FC236}">
                <a16:creationId xmlns:a16="http://schemas.microsoft.com/office/drawing/2014/main" id="{EED93796-0FCA-0543-5FFC-6F007A436DAB}"/>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34" name="Thank you Title">
            <a:extLst>
              <a:ext uri="{FF2B5EF4-FFF2-40B4-BE49-F238E27FC236}">
                <a16:creationId xmlns:a16="http://schemas.microsoft.com/office/drawing/2014/main" id="{6D8B8505-2071-9D27-B382-B56E397D7610}"/>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35" name="Why Us picture">
            <a:extLst>
              <a:ext uri="{FF2B5EF4-FFF2-40B4-BE49-F238E27FC236}">
                <a16:creationId xmlns:a16="http://schemas.microsoft.com/office/drawing/2014/main" id="{C1482874-B8C3-4C3F-623F-8296B7282A7B}"/>
              </a:ext>
            </a:extLst>
          </p:cNvPr>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36" name="Our Portafolio text box">
            <a:extLst>
              <a:ext uri="{FF2B5EF4-FFF2-40B4-BE49-F238E27FC236}">
                <a16:creationId xmlns:a16="http://schemas.microsoft.com/office/drawing/2014/main" id="{49A074F8-148C-EE5D-3445-7AF953C00EC5}"/>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37" name="Medical Imaging Title">
            <a:extLst>
              <a:ext uri="{FF2B5EF4-FFF2-40B4-BE49-F238E27FC236}">
                <a16:creationId xmlns:a16="http://schemas.microsoft.com/office/drawing/2014/main" id="{914BFFB0-C840-22C0-AE96-B5898D3A8715}"/>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38" name="We Care Text">
            <a:extLst>
              <a:ext uri="{FF2B5EF4-FFF2-40B4-BE49-F238E27FC236}">
                <a16:creationId xmlns:a16="http://schemas.microsoft.com/office/drawing/2014/main" id="{B852018B-806F-1BDD-91BD-34A4D7DCB6EE}"/>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39" name="Thank you image">
            <a:extLst>
              <a:ext uri="{FF2B5EF4-FFF2-40B4-BE49-F238E27FC236}">
                <a16:creationId xmlns:a16="http://schemas.microsoft.com/office/drawing/2014/main" id="{21CC49C8-A232-F23B-98F0-E88B0B867788}"/>
              </a:ext>
            </a:extLst>
          </p:cNvPr>
          <p:cNvPicPr>
            <a:picLocks noChangeAspect="1"/>
          </p:cNvPicPr>
          <p:nvPr/>
        </p:nvPicPr>
        <p:blipFill>
          <a:blip r:embed="rId16"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40" name="PRINTING">
            <a:extLst>
              <a:ext uri="{FF2B5EF4-FFF2-40B4-BE49-F238E27FC236}">
                <a16:creationId xmlns:a16="http://schemas.microsoft.com/office/drawing/2014/main" id="{13DB3C23-126E-3F88-9EC0-5EFC340CDA0D}"/>
              </a:ext>
            </a:extLst>
          </p:cNvPr>
          <p:cNvGrpSpPr/>
          <p:nvPr/>
        </p:nvGrpSpPr>
        <p:grpSpPr>
          <a:xfrm>
            <a:off x="-4150933" y="4208655"/>
            <a:ext cx="2263350" cy="1982042"/>
            <a:chOff x="9691837" y="4522498"/>
            <a:chExt cx="2263350" cy="1982042"/>
          </a:xfrm>
        </p:grpSpPr>
        <p:sp>
          <p:nvSpPr>
            <p:cNvPr id="141" name="Rectangulo Printing">
              <a:hlinkClick r:id="rId17" action="ppaction://hlinksldjump"/>
              <a:extLst>
                <a:ext uri="{FF2B5EF4-FFF2-40B4-BE49-F238E27FC236}">
                  <a16:creationId xmlns:a16="http://schemas.microsoft.com/office/drawing/2014/main" id="{70C21AB0-F725-3189-9FEB-F0DA7E1D3176}"/>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42" name="TextBox Printing">
              <a:hlinkClick r:id="rId17" action="ppaction://hlinksldjump"/>
              <a:extLst>
                <a:ext uri="{FF2B5EF4-FFF2-40B4-BE49-F238E27FC236}">
                  <a16:creationId xmlns:a16="http://schemas.microsoft.com/office/drawing/2014/main" id="{EEA9E6B2-C6D9-6F28-97C4-DBE0EC69F6CC}"/>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43" name="Prodcut image 5950">
              <a:hlinkClick r:id="rId17" action="ppaction://hlinksldjump"/>
              <a:extLst>
                <a:ext uri="{FF2B5EF4-FFF2-40B4-BE49-F238E27FC236}">
                  <a16:creationId xmlns:a16="http://schemas.microsoft.com/office/drawing/2014/main" id="{E268F324-294F-7088-41E0-BDEF7CBEEC81}"/>
                </a:ext>
              </a:extLst>
            </p:cNvPr>
            <p:cNvPicPr>
              <a:picLocks noChangeAspect="1" noChangeArrowheads="1"/>
            </p:cNvPicPr>
            <p:nvPr/>
          </p:nvPicPr>
          <p:blipFill>
            <a:blip r:embed="rId18"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44" name="Vita Flex">
              <a:hlinkClick r:id="rId17" action="ppaction://hlinksldjump"/>
              <a:extLst>
                <a:ext uri="{FF2B5EF4-FFF2-40B4-BE49-F238E27FC236}">
                  <a16:creationId xmlns:a16="http://schemas.microsoft.com/office/drawing/2014/main" id="{71409C05-6B2E-2E77-9C43-8A74C3FB2033}"/>
                </a:ext>
              </a:extLst>
            </p:cNvPr>
            <p:cNvPicPr>
              <a:picLocks noChangeAspect="1"/>
            </p:cNvPicPr>
            <p:nvPr/>
          </p:nvPicPr>
          <p:blipFill>
            <a:blip r:embed="rId19"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49" name="RISE">
            <a:extLst>
              <a:ext uri="{FF2B5EF4-FFF2-40B4-BE49-F238E27FC236}">
                <a16:creationId xmlns:a16="http://schemas.microsoft.com/office/drawing/2014/main" id="{F954C6DA-0BA0-326F-A0CC-062CAF1CB5A2}"/>
              </a:ext>
            </a:extLst>
          </p:cNvPr>
          <p:cNvGrpSpPr/>
          <p:nvPr/>
        </p:nvGrpSpPr>
        <p:grpSpPr>
          <a:xfrm>
            <a:off x="-11285110" y="4208655"/>
            <a:ext cx="2042338" cy="1982042"/>
            <a:chOff x="3870208" y="4306822"/>
            <a:chExt cx="2042338" cy="1982042"/>
          </a:xfrm>
        </p:grpSpPr>
        <p:grpSp>
          <p:nvGrpSpPr>
            <p:cNvPr id="150" name="RISE">
              <a:extLst>
                <a:ext uri="{FF2B5EF4-FFF2-40B4-BE49-F238E27FC236}">
                  <a16:creationId xmlns:a16="http://schemas.microsoft.com/office/drawing/2014/main" id="{F9916C4A-A46D-72DD-AD20-D85FF15BDD77}"/>
                </a:ext>
              </a:extLst>
            </p:cNvPr>
            <p:cNvGrpSpPr/>
            <p:nvPr/>
          </p:nvGrpSpPr>
          <p:grpSpPr>
            <a:xfrm>
              <a:off x="3870208" y="4306822"/>
              <a:ext cx="2042338" cy="1982042"/>
              <a:chOff x="2933238" y="4372963"/>
              <a:chExt cx="2042338" cy="1982042"/>
            </a:xfrm>
          </p:grpSpPr>
          <p:sp>
            <p:nvSpPr>
              <p:cNvPr id="152" name="Rectangulo Rise">
                <a:hlinkClick r:id="rId20" action="ppaction://hlinksldjump"/>
                <a:extLst>
                  <a:ext uri="{FF2B5EF4-FFF2-40B4-BE49-F238E27FC236}">
                    <a16:creationId xmlns:a16="http://schemas.microsoft.com/office/drawing/2014/main" id="{36CDC2EF-293A-25D6-6C07-124AE70FC90E}"/>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3" name="TextBox Rise">
                <a:hlinkClick r:id="rId20" action="ppaction://hlinksldjump"/>
                <a:extLst>
                  <a:ext uri="{FF2B5EF4-FFF2-40B4-BE49-F238E27FC236}">
                    <a16:creationId xmlns:a16="http://schemas.microsoft.com/office/drawing/2014/main" id="{CA2BD8D7-2E4C-F562-B2CF-D6A11C2F53A3}"/>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51" name="Picture 150">
              <a:hlinkClick r:id="rId20" action="ppaction://hlinksldjump"/>
              <a:extLst>
                <a:ext uri="{FF2B5EF4-FFF2-40B4-BE49-F238E27FC236}">
                  <a16:creationId xmlns:a16="http://schemas.microsoft.com/office/drawing/2014/main" id="{B4554545-E8D2-62FC-BF8E-72D67D2D6865}"/>
                </a:ext>
              </a:extLst>
            </p:cNvPr>
            <p:cNvPicPr>
              <a:picLocks noChangeAspect="1"/>
            </p:cNvPicPr>
            <p:nvPr/>
          </p:nvPicPr>
          <p:blipFill>
            <a:blip r:embed="rId21"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54" name="REVOLUTION">
            <a:extLst>
              <a:ext uri="{FF2B5EF4-FFF2-40B4-BE49-F238E27FC236}">
                <a16:creationId xmlns:a16="http://schemas.microsoft.com/office/drawing/2014/main" id="{9FCEC6A9-26DF-F2F8-DB69-F807549610E0}"/>
              </a:ext>
            </a:extLst>
          </p:cNvPr>
          <p:cNvGrpSpPr/>
          <p:nvPr/>
        </p:nvGrpSpPr>
        <p:grpSpPr>
          <a:xfrm>
            <a:off x="-14975241" y="4203612"/>
            <a:ext cx="2062983" cy="1992129"/>
            <a:chOff x="612262" y="4383050"/>
            <a:chExt cx="2062983" cy="1992129"/>
          </a:xfrm>
        </p:grpSpPr>
        <p:sp>
          <p:nvSpPr>
            <p:cNvPr id="155" name="Rectangulo Revolution">
              <a:hlinkClick r:id="rId22" action="ppaction://hlinksldjump"/>
              <a:extLst>
                <a:ext uri="{FF2B5EF4-FFF2-40B4-BE49-F238E27FC236}">
                  <a16:creationId xmlns:a16="http://schemas.microsoft.com/office/drawing/2014/main" id="{10F33DAE-FE95-E720-F57C-B9DFAA814A58}"/>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56" name="Prodcut image Revolution">
              <a:hlinkClick r:id="rId22" action="ppaction://hlinksldjump"/>
              <a:extLst>
                <a:ext uri="{FF2B5EF4-FFF2-40B4-BE49-F238E27FC236}">
                  <a16:creationId xmlns:a16="http://schemas.microsoft.com/office/drawing/2014/main" id="{AD38681E-E736-F03C-C985-1355D1D7281A}"/>
                </a:ext>
              </a:extLst>
            </p:cNvPr>
            <p:cNvPicPr>
              <a:picLocks noChangeAspect="1"/>
            </p:cNvPicPr>
            <p:nvPr/>
          </p:nvPicPr>
          <p:blipFill>
            <a:blip r:embed="rId23"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57" name="TextBox Revolution">
              <a:hlinkClick r:id="rId22" action="ppaction://hlinksldjump"/>
              <a:extLst>
                <a:ext uri="{FF2B5EF4-FFF2-40B4-BE49-F238E27FC236}">
                  <a16:creationId xmlns:a16="http://schemas.microsoft.com/office/drawing/2014/main" id="{59F8D041-0BD6-43FE-6D05-3E0576B6D235}"/>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58" name="EXCEL">
            <a:extLst>
              <a:ext uri="{FF2B5EF4-FFF2-40B4-BE49-F238E27FC236}">
                <a16:creationId xmlns:a16="http://schemas.microsoft.com/office/drawing/2014/main" id="{F869865C-8849-86E3-CD9C-5BC5B4C39C6D}"/>
              </a:ext>
            </a:extLst>
          </p:cNvPr>
          <p:cNvGrpSpPr/>
          <p:nvPr/>
        </p:nvGrpSpPr>
        <p:grpSpPr>
          <a:xfrm>
            <a:off x="26541013" y="1885505"/>
            <a:ext cx="2057103" cy="1982042"/>
            <a:chOff x="9706418" y="2036246"/>
            <a:chExt cx="2057103" cy="1982042"/>
          </a:xfrm>
        </p:grpSpPr>
        <p:sp>
          <p:nvSpPr>
            <p:cNvPr id="159" name="Rectangulo Excel">
              <a:hlinkClick r:id="rId24" action="ppaction://hlinksldjump"/>
              <a:extLst>
                <a:ext uri="{FF2B5EF4-FFF2-40B4-BE49-F238E27FC236}">
                  <a16:creationId xmlns:a16="http://schemas.microsoft.com/office/drawing/2014/main" id="{0F5322DE-FAB9-A5A4-7D18-C3ABB4689E91}"/>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0" name="TextBox Excel">
              <a:hlinkClick r:id="rId24" action="ppaction://hlinksldjump"/>
              <a:extLst>
                <a:ext uri="{FF2B5EF4-FFF2-40B4-BE49-F238E27FC236}">
                  <a16:creationId xmlns:a16="http://schemas.microsoft.com/office/drawing/2014/main" id="{C658369A-6268-F3BD-A3BF-6A423AB85C35}"/>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61" name="Product image Excel">
              <a:hlinkClick r:id="rId24" action="ppaction://hlinksldjump"/>
              <a:extLst>
                <a:ext uri="{FF2B5EF4-FFF2-40B4-BE49-F238E27FC236}">
                  <a16:creationId xmlns:a16="http://schemas.microsoft.com/office/drawing/2014/main" id="{DD151314-E3B4-AB69-E993-551F116AE85C}"/>
                </a:ext>
              </a:extLst>
            </p:cNvPr>
            <p:cNvPicPr>
              <a:picLocks noChangeAspect="1"/>
            </p:cNvPicPr>
            <p:nvPr/>
          </p:nvPicPr>
          <p:blipFill>
            <a:blip r:embed="rId25"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62" name="COMPAS OTC">
            <a:extLst>
              <a:ext uri="{FF2B5EF4-FFF2-40B4-BE49-F238E27FC236}">
                <a16:creationId xmlns:a16="http://schemas.microsoft.com/office/drawing/2014/main" id="{5D5B16F6-F895-1E28-BCD7-7591A5FC5123}"/>
              </a:ext>
            </a:extLst>
          </p:cNvPr>
          <p:cNvGrpSpPr/>
          <p:nvPr/>
        </p:nvGrpSpPr>
        <p:grpSpPr>
          <a:xfrm>
            <a:off x="22389051" y="1885505"/>
            <a:ext cx="2042338" cy="1982042"/>
            <a:chOff x="5078285" y="2036246"/>
            <a:chExt cx="2042338" cy="1982042"/>
          </a:xfrm>
        </p:grpSpPr>
        <p:sp>
          <p:nvSpPr>
            <p:cNvPr id="163" name="Rectangulo Compas OTC">
              <a:hlinkClick r:id="rId26" action="ppaction://hlinksldjump"/>
              <a:extLst>
                <a:ext uri="{FF2B5EF4-FFF2-40B4-BE49-F238E27FC236}">
                  <a16:creationId xmlns:a16="http://schemas.microsoft.com/office/drawing/2014/main" id="{09D7178A-A978-54BC-3EC7-6EF7FC4A25AF}"/>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4" name="TextBox Compass OTC">
              <a:hlinkClick r:id="rId26" action="ppaction://hlinksldjump"/>
              <a:extLst>
                <a:ext uri="{FF2B5EF4-FFF2-40B4-BE49-F238E27FC236}">
                  <a16:creationId xmlns:a16="http://schemas.microsoft.com/office/drawing/2014/main" id="{2A12862C-EF45-2DEC-D4CA-D3F399523C39}"/>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65" name="Product image Compass OTC">
              <a:hlinkClick r:id="rId26" action="ppaction://hlinksldjump"/>
              <a:extLst>
                <a:ext uri="{FF2B5EF4-FFF2-40B4-BE49-F238E27FC236}">
                  <a16:creationId xmlns:a16="http://schemas.microsoft.com/office/drawing/2014/main" id="{7C30FF38-7CE1-0C2D-8C77-CF40D1F5D9F4}"/>
                </a:ext>
              </a:extLst>
            </p:cNvPr>
            <p:cNvPicPr>
              <a:picLocks noChangeAspect="1"/>
            </p:cNvPicPr>
            <p:nvPr/>
          </p:nvPicPr>
          <p:blipFill rotWithShape="1">
            <a:blip r:embed="rId27"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66" name="COMPASS FMT">
            <a:extLst>
              <a:ext uri="{FF2B5EF4-FFF2-40B4-BE49-F238E27FC236}">
                <a16:creationId xmlns:a16="http://schemas.microsoft.com/office/drawing/2014/main" id="{85983F92-FB70-75BD-4FAC-CC75A8CE2BA9}"/>
              </a:ext>
            </a:extLst>
          </p:cNvPr>
          <p:cNvGrpSpPr/>
          <p:nvPr/>
        </p:nvGrpSpPr>
        <p:grpSpPr>
          <a:xfrm>
            <a:off x="18200403" y="1885505"/>
            <a:ext cx="2042338" cy="1982042"/>
            <a:chOff x="2774521" y="2046333"/>
            <a:chExt cx="2042338" cy="1982042"/>
          </a:xfrm>
        </p:grpSpPr>
        <p:grpSp>
          <p:nvGrpSpPr>
            <p:cNvPr id="167" name="Group 166">
              <a:extLst>
                <a:ext uri="{FF2B5EF4-FFF2-40B4-BE49-F238E27FC236}">
                  <a16:creationId xmlns:a16="http://schemas.microsoft.com/office/drawing/2014/main" id="{EB54C38D-6CFC-11FC-BCCC-279812150DEF}"/>
                </a:ext>
              </a:extLst>
            </p:cNvPr>
            <p:cNvGrpSpPr/>
            <p:nvPr/>
          </p:nvGrpSpPr>
          <p:grpSpPr>
            <a:xfrm>
              <a:off x="2774521" y="2046333"/>
              <a:ext cx="2042338" cy="1982042"/>
              <a:chOff x="2774521" y="2046333"/>
              <a:chExt cx="2042338" cy="1982042"/>
            </a:xfrm>
          </p:grpSpPr>
          <p:sp>
            <p:nvSpPr>
              <p:cNvPr id="169" name="Rectangulo Horizon">
                <a:hlinkClick r:id="rId28" action="ppaction://hlinksldjump"/>
                <a:extLst>
                  <a:ext uri="{FF2B5EF4-FFF2-40B4-BE49-F238E27FC236}">
                    <a16:creationId xmlns:a16="http://schemas.microsoft.com/office/drawing/2014/main" id="{3E915C8F-4077-A7C4-043B-E136E4B6B315}"/>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0" name="TextBox Compass FMT">
                <a:hlinkClick r:id="rId28" action="ppaction://hlinksldjump"/>
                <a:extLst>
                  <a:ext uri="{FF2B5EF4-FFF2-40B4-BE49-F238E27FC236}">
                    <a16:creationId xmlns:a16="http://schemas.microsoft.com/office/drawing/2014/main" id="{E1D0D788-A766-05C7-2294-2360EBBAC65A}"/>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68" name="Picture 167">
              <a:hlinkClick r:id="rId28" action="ppaction://hlinksldjump"/>
              <a:extLst>
                <a:ext uri="{FF2B5EF4-FFF2-40B4-BE49-F238E27FC236}">
                  <a16:creationId xmlns:a16="http://schemas.microsoft.com/office/drawing/2014/main" id="{D69713FF-59AF-75BD-4178-E4BFCC06D713}"/>
                </a:ext>
              </a:extLst>
            </p:cNvPr>
            <p:cNvPicPr>
              <a:picLocks noChangeAspect="1"/>
            </p:cNvPicPr>
            <p:nvPr/>
          </p:nvPicPr>
          <p:blipFill rotWithShape="1">
            <a:blip r:embed="rId29"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71" name="HORIZON">
            <a:extLst>
              <a:ext uri="{FF2B5EF4-FFF2-40B4-BE49-F238E27FC236}">
                <a16:creationId xmlns:a16="http://schemas.microsoft.com/office/drawing/2014/main" id="{2ECE3E6C-58CA-E6D0-D488-C92A6A6A6074}"/>
              </a:ext>
            </a:extLst>
          </p:cNvPr>
          <p:cNvGrpSpPr/>
          <p:nvPr/>
        </p:nvGrpSpPr>
        <p:grpSpPr>
          <a:xfrm>
            <a:off x="14110573" y="1885505"/>
            <a:ext cx="2062983" cy="1982042"/>
            <a:chOff x="443243" y="2046333"/>
            <a:chExt cx="2062983" cy="1982042"/>
          </a:xfrm>
        </p:grpSpPr>
        <p:sp>
          <p:nvSpPr>
            <p:cNvPr id="172" name="Rectangulo Horizon">
              <a:hlinkClick r:id="rId30" action="ppaction://hlinksldjump"/>
              <a:extLst>
                <a:ext uri="{FF2B5EF4-FFF2-40B4-BE49-F238E27FC236}">
                  <a16:creationId xmlns:a16="http://schemas.microsoft.com/office/drawing/2014/main" id="{C5A7A80A-7526-BCBD-F9AB-9DE759325714}"/>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3" name="TextBox Horizon">
              <a:hlinkClick r:id="rId30" action="ppaction://hlinksldjump"/>
              <a:extLst>
                <a:ext uri="{FF2B5EF4-FFF2-40B4-BE49-F238E27FC236}">
                  <a16:creationId xmlns:a16="http://schemas.microsoft.com/office/drawing/2014/main" id="{E9AD14E2-5DB3-278C-5FDD-C84813F00DA4}"/>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74" name="Product image Horizon">
              <a:hlinkClick r:id="rId30" action="ppaction://hlinksldjump"/>
              <a:extLst>
                <a:ext uri="{FF2B5EF4-FFF2-40B4-BE49-F238E27FC236}">
                  <a16:creationId xmlns:a16="http://schemas.microsoft.com/office/drawing/2014/main" id="{F34D628B-BAC7-E967-2381-F7448B4A4C22}"/>
                </a:ext>
              </a:extLst>
            </p:cNvPr>
            <p:cNvPicPr>
              <a:picLocks noChangeAspect="1"/>
            </p:cNvPicPr>
            <p:nvPr/>
          </p:nvPicPr>
          <p:blipFill rotWithShape="1">
            <a:blip r:embed="rId31"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75" name="Subtitle Tech Specs">
            <a:extLst>
              <a:ext uri="{FF2B5EF4-FFF2-40B4-BE49-F238E27FC236}">
                <a16:creationId xmlns:a16="http://schemas.microsoft.com/office/drawing/2014/main" id="{BCC27314-64E8-620E-2250-544BF7A555EB}"/>
              </a:ext>
            </a:extLst>
          </p:cNvPr>
          <p:cNvSpPr txBox="1"/>
          <p:nvPr/>
        </p:nvSpPr>
        <p:spPr>
          <a:xfrm>
            <a:off x="14110573" y="1227629"/>
            <a:ext cx="2633726" cy="369332"/>
          </a:xfrm>
          <a:prstGeom prst="rect">
            <a:avLst/>
          </a:prstGeom>
          <a:noFill/>
        </p:spPr>
        <p:txBody>
          <a:bodyPr wrap="square" rtlCol="0">
            <a:spAutoFit/>
          </a:bodyPr>
          <a:lstStyle/>
          <a:p>
            <a:r>
              <a:rPr lang="es-MX" dirty="0">
                <a:solidFill>
                  <a:srgbClr val="F47F26"/>
                </a:solidFill>
                <a:latin typeface="Geologica ExtraLight" pitchFamily="2" charset="0"/>
              </a:rPr>
              <a:t>Especificaciones Técnicas</a:t>
            </a:r>
          </a:p>
        </p:txBody>
      </p:sp>
      <p:sp>
        <p:nvSpPr>
          <p:cNvPr id="176" name="Subtitle Benefits">
            <a:extLst>
              <a:ext uri="{FF2B5EF4-FFF2-40B4-BE49-F238E27FC236}">
                <a16:creationId xmlns:a16="http://schemas.microsoft.com/office/drawing/2014/main" id="{A25D4FF3-C3D4-431E-28DD-C761EC26B4B6}"/>
              </a:ext>
            </a:extLst>
          </p:cNvPr>
          <p:cNvSpPr txBox="1"/>
          <p:nvPr/>
        </p:nvSpPr>
        <p:spPr>
          <a:xfrm>
            <a:off x="-3959547" y="2320372"/>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sp>
        <p:nvSpPr>
          <p:cNvPr id="177" name="Subtitle Photo Gallery">
            <a:extLst>
              <a:ext uri="{FF2B5EF4-FFF2-40B4-BE49-F238E27FC236}">
                <a16:creationId xmlns:a16="http://schemas.microsoft.com/office/drawing/2014/main" id="{135D234C-D0BD-B468-1B9E-1A9FC160E8CD}"/>
              </a:ext>
            </a:extLst>
          </p:cNvPr>
          <p:cNvSpPr txBox="1"/>
          <p:nvPr/>
        </p:nvSpPr>
        <p:spPr>
          <a:xfrm>
            <a:off x="14110573" y="613327"/>
            <a:ext cx="3786875"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178" name="Subtitle Detector Compatibility">
            <a:extLst>
              <a:ext uri="{FF2B5EF4-FFF2-40B4-BE49-F238E27FC236}">
                <a16:creationId xmlns:a16="http://schemas.microsoft.com/office/drawing/2014/main" id="{40CBC515-3E9A-5A16-2113-95F9B99ED537}"/>
              </a:ext>
            </a:extLst>
          </p:cNvPr>
          <p:cNvSpPr txBox="1"/>
          <p:nvPr/>
        </p:nvSpPr>
        <p:spPr>
          <a:xfrm>
            <a:off x="14110573" y="313264"/>
            <a:ext cx="4772896"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Compatibilidad de Detectores</a:t>
            </a:r>
          </a:p>
        </p:txBody>
      </p:sp>
      <p:sp>
        <p:nvSpPr>
          <p:cNvPr id="70" name="Menu Background">
            <a:extLst>
              <a:ext uri="{FF2B5EF4-FFF2-40B4-BE49-F238E27FC236}">
                <a16:creationId xmlns:a16="http://schemas.microsoft.com/office/drawing/2014/main" id="{3D964AB9-7F4C-46FE-4F0C-C4136E42BC30}"/>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78" name="Menu Portafolio">
            <a:hlinkClick r:id="rId32" action="ppaction://hlinksldjump"/>
            <a:extLst>
              <a:ext uri="{FF2B5EF4-FFF2-40B4-BE49-F238E27FC236}">
                <a16:creationId xmlns:a16="http://schemas.microsoft.com/office/drawing/2014/main" id="{40523D32-1C83-C083-6041-6B4490E4FDF0}"/>
              </a:ext>
            </a:extLst>
          </p:cNvPr>
          <p:cNvSpPr txBox="1"/>
          <p:nvPr/>
        </p:nvSpPr>
        <p:spPr>
          <a:xfrm>
            <a:off x="8814465"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99" name="Menu End Presentation">
            <a:hlinkClick r:id="" action="ppaction://hlinkshowjump?jump=lastslide"/>
            <a:extLst>
              <a:ext uri="{FF2B5EF4-FFF2-40B4-BE49-F238E27FC236}">
                <a16:creationId xmlns:a16="http://schemas.microsoft.com/office/drawing/2014/main" id="{0C3DA2D4-BBC3-E038-D85B-382497878C42}"/>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00" name="Menu Detector">
            <a:hlinkClick r:id="rId33" action="ppaction://hlinksldjump"/>
            <a:extLst>
              <a:ext uri="{FF2B5EF4-FFF2-40B4-BE49-F238E27FC236}">
                <a16:creationId xmlns:a16="http://schemas.microsoft.com/office/drawing/2014/main" id="{64E4C3D1-DD13-2340-9D0F-439136B51617}"/>
              </a:ext>
            </a:extLst>
          </p:cNvPr>
          <p:cNvSpPr txBox="1"/>
          <p:nvPr/>
        </p:nvSpPr>
        <p:spPr>
          <a:xfrm>
            <a:off x="7407634"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01" name="Menu Photo Gallery">
            <a:hlinkClick r:id="rId34" action="ppaction://hlinksldjump"/>
            <a:extLst>
              <a:ext uri="{FF2B5EF4-FFF2-40B4-BE49-F238E27FC236}">
                <a16:creationId xmlns:a16="http://schemas.microsoft.com/office/drawing/2014/main" id="{8C436CAC-AFF3-25B2-E7A9-A23DF1FD7021}"/>
              </a:ext>
            </a:extLst>
          </p:cNvPr>
          <p:cNvSpPr txBox="1"/>
          <p:nvPr/>
        </p:nvSpPr>
        <p:spPr>
          <a:xfrm>
            <a:off x="6000803"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02" name="Menu Benefits">
            <a:hlinkClick r:id="rId35" action="ppaction://hlinksldjump"/>
            <a:extLst>
              <a:ext uri="{FF2B5EF4-FFF2-40B4-BE49-F238E27FC236}">
                <a16:creationId xmlns:a16="http://schemas.microsoft.com/office/drawing/2014/main" id="{F6EB862C-FD9F-70D7-4F40-FBDBFAADD6D7}"/>
              </a:ext>
            </a:extLst>
          </p:cNvPr>
          <p:cNvSpPr txBox="1"/>
          <p:nvPr/>
        </p:nvSpPr>
        <p:spPr>
          <a:xfrm>
            <a:off x="459397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20" name="Menu Features">
            <a:hlinkClick r:id="rId36" action="ppaction://hlinksldjump"/>
            <a:extLst>
              <a:ext uri="{FF2B5EF4-FFF2-40B4-BE49-F238E27FC236}">
                <a16:creationId xmlns:a16="http://schemas.microsoft.com/office/drawing/2014/main" id="{87E7C3B8-A0E7-617F-70A5-49F87E6A0513}"/>
              </a:ext>
            </a:extLst>
          </p:cNvPr>
          <p:cNvSpPr txBox="1"/>
          <p:nvPr/>
        </p:nvSpPr>
        <p:spPr>
          <a:xfrm>
            <a:off x="318714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Características</a:t>
            </a:r>
          </a:p>
        </p:txBody>
      </p:sp>
      <p:sp>
        <p:nvSpPr>
          <p:cNvPr id="121" name="Menu Specifications">
            <a:hlinkClick r:id="rId37" action="ppaction://hlinksldjump"/>
            <a:extLst>
              <a:ext uri="{FF2B5EF4-FFF2-40B4-BE49-F238E27FC236}">
                <a16:creationId xmlns:a16="http://schemas.microsoft.com/office/drawing/2014/main" id="{0CDE6220-A78D-8E9B-B329-3C2456D81D59}"/>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22" name="Carestream Logo Menu">
            <a:hlinkClick r:id="" action="ppaction://hlinkshowjump?jump=firstslide"/>
            <a:extLst>
              <a:ext uri="{FF2B5EF4-FFF2-40B4-BE49-F238E27FC236}">
                <a16:creationId xmlns:a16="http://schemas.microsoft.com/office/drawing/2014/main" id="{09C7CC83-2BE0-BD6B-9EE3-C8CE24C1E32E}"/>
              </a:ext>
            </a:extLst>
          </p:cNvPr>
          <p:cNvPicPr>
            <a:picLocks noChangeAspect="1"/>
          </p:cNvPicPr>
          <p:nvPr/>
        </p:nvPicPr>
        <p:blipFill>
          <a:blip r:embed="rId38"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179" name="DETECTORS">
            <a:extLst>
              <a:ext uri="{FF2B5EF4-FFF2-40B4-BE49-F238E27FC236}">
                <a16:creationId xmlns:a16="http://schemas.microsoft.com/office/drawing/2014/main" id="{34336CF3-2914-E31B-4020-42C6FECF1E08}"/>
              </a:ext>
            </a:extLst>
          </p:cNvPr>
          <p:cNvGrpSpPr/>
          <p:nvPr/>
        </p:nvGrpSpPr>
        <p:grpSpPr>
          <a:xfrm>
            <a:off x="-7890919" y="4139232"/>
            <a:ext cx="2042338" cy="2120888"/>
            <a:chOff x="5247304" y="4372963"/>
            <a:chExt cx="2042338" cy="2120888"/>
          </a:xfrm>
        </p:grpSpPr>
        <p:sp>
          <p:nvSpPr>
            <p:cNvPr id="180" name="Rectangulo Detectors">
              <a:hlinkClick r:id="rId39" action="ppaction://hlinksldjump"/>
              <a:extLst>
                <a:ext uri="{FF2B5EF4-FFF2-40B4-BE49-F238E27FC236}">
                  <a16:creationId xmlns:a16="http://schemas.microsoft.com/office/drawing/2014/main" id="{DEC5D018-4CC7-C25C-8B29-FF81865A7332}"/>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1" name="TextBox Detectors">
              <a:hlinkClick r:id="rId39" action="ppaction://hlinksldjump"/>
              <a:extLst>
                <a:ext uri="{FF2B5EF4-FFF2-40B4-BE49-F238E27FC236}">
                  <a16:creationId xmlns:a16="http://schemas.microsoft.com/office/drawing/2014/main" id="{878A8813-7D32-3505-CF1D-49D6FEBE96C9}"/>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182" name="Product image Detectors">
              <a:hlinkClick r:id="rId39" action="ppaction://hlinksldjump"/>
              <a:extLst>
                <a:ext uri="{FF2B5EF4-FFF2-40B4-BE49-F238E27FC236}">
                  <a16:creationId xmlns:a16="http://schemas.microsoft.com/office/drawing/2014/main" id="{6A178D5B-39C1-468A-1A7A-B8ECB03C4F70}"/>
                </a:ext>
              </a:extLst>
            </p:cNvPr>
            <p:cNvPicPr>
              <a:picLocks noChangeAspect="1"/>
            </p:cNvPicPr>
            <p:nvPr/>
          </p:nvPicPr>
          <p:blipFill>
            <a:blip r:embed="rId40"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197368993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406" fill="hold"/>
                                        <p:tgtEl>
                                          <p:spTgt spid="129"/>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29"/>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29"/>
                                        </p:tgtEl>
                                      </p:cBhvr>
                                    </p:cmd>
                                  </p:childTnLst>
                                </p:cTn>
                              </p:par>
                            </p:childTnLst>
                          </p:cTn>
                        </p:par>
                      </p:childTnLst>
                    </p:cTn>
                  </p:par>
                </p:childTnLst>
              </p:cTn>
              <p:nextCondLst>
                <p:cond evt="onClick" delay="0">
                  <p:tgtEl>
                    <p:spTgt spid="129"/>
                  </p:tgtEl>
                </p:cond>
              </p:nextCondLst>
            </p:seq>
            <p:video>
              <p:cMediaNode>
                <p:cTn id="12" fill="remove" display="0">
                  <p:stCondLst>
                    <p:cond delay="indefinite"/>
                  </p:stCondLst>
                </p:cTn>
                <p:tgtEl>
                  <p:spTgt spid="129"/>
                </p:tgtEl>
              </p:cMediaNode>
            </p:video>
          </p:childTnLst>
        </p:cTn>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9" name="Slide_9 Tube and Line Enhancement_low" descr="Slide_9 Tube and Line Enhancement_low">
            <a:hlinkClick r:id="" action="ppaction://media"/>
            <a:extLst>
              <a:ext uri="{FF2B5EF4-FFF2-40B4-BE49-F238E27FC236}">
                <a16:creationId xmlns:a16="http://schemas.microsoft.com/office/drawing/2014/main" id="{2DDCD469-2A1E-FA0A-3B71-245907DAA36D}"/>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455641" y="1177245"/>
            <a:ext cx="8930638" cy="5145718"/>
          </a:xfrm>
          <a:prstGeom prst="rect">
            <a:avLst/>
          </a:prstGeom>
        </p:spPr>
      </p:pic>
      <p:pic>
        <p:nvPicPr>
          <p:cNvPr id="69" name="Picture 68">
            <a:extLst>
              <a:ext uri="{FF2B5EF4-FFF2-40B4-BE49-F238E27FC236}">
                <a16:creationId xmlns:a16="http://schemas.microsoft.com/office/drawing/2014/main" id="{E5B71469-9E7C-6B15-D6A7-150274C6068D}"/>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256225" y="1327088"/>
            <a:ext cx="451532" cy="451532"/>
          </a:xfrm>
          <a:prstGeom prst="rect">
            <a:avLst/>
          </a:prstGeom>
        </p:spPr>
      </p:pic>
      <p:sp>
        <p:nvSpPr>
          <p:cNvPr id="71" name="TextBox 70">
            <a:extLst>
              <a:ext uri="{FF2B5EF4-FFF2-40B4-BE49-F238E27FC236}">
                <a16:creationId xmlns:a16="http://schemas.microsoft.com/office/drawing/2014/main" id="{382FBE6F-9855-4829-108C-46C90D3C835E}"/>
              </a:ext>
            </a:extLst>
          </p:cNvPr>
          <p:cNvSpPr txBox="1"/>
          <p:nvPr/>
        </p:nvSpPr>
        <p:spPr>
          <a:xfrm>
            <a:off x="204628" y="1823717"/>
            <a:ext cx="2849713" cy="338554"/>
          </a:xfrm>
          <a:prstGeom prst="rect">
            <a:avLst/>
          </a:prstGeom>
          <a:noFill/>
        </p:spPr>
        <p:txBody>
          <a:bodyPr wrap="square" rtlCol="0">
            <a:spAutoFit/>
          </a:bodyPr>
          <a:lstStyle/>
          <a:p>
            <a:pPr algn="r"/>
            <a:r>
              <a:rPr lang="en-US" sz="1600" b="1">
                <a:latin typeface="FRUTIGER LT 65" panose="02000503000000000000" pitchFamily="2" charset="0"/>
              </a:rPr>
              <a:t>DRX-Rise</a:t>
            </a:r>
          </a:p>
        </p:txBody>
      </p:sp>
      <p:sp>
        <p:nvSpPr>
          <p:cNvPr id="21" name="TextBox 20">
            <a:extLst>
              <a:ext uri="{FF2B5EF4-FFF2-40B4-BE49-F238E27FC236}">
                <a16:creationId xmlns:a16="http://schemas.microsoft.com/office/drawing/2014/main" id="{B41246BF-655C-7702-6E4E-5BF9CACCD938}"/>
              </a:ext>
            </a:extLst>
          </p:cNvPr>
          <p:cNvSpPr txBox="1"/>
          <p:nvPr/>
        </p:nvSpPr>
        <p:spPr>
          <a:xfrm>
            <a:off x="204629" y="2075464"/>
            <a:ext cx="2849712" cy="307777"/>
          </a:xfrm>
          <a:prstGeom prst="rect">
            <a:avLst/>
          </a:prstGeom>
          <a:noFill/>
        </p:spPr>
        <p:txBody>
          <a:bodyPr wrap="square" rtlCol="0">
            <a:spAutoFit/>
          </a:bodyPr>
          <a:lstStyle/>
          <a:p>
            <a:pPr algn="r"/>
            <a:r>
              <a:rPr lang="es-MX" sz="1400">
                <a:solidFill>
                  <a:srgbClr val="F47F26"/>
                </a:solidFill>
                <a:latin typeface="FRUTIGER LT 45 LIGHT" panose="02000503000000000000" pitchFamily="2" charset="0"/>
              </a:rPr>
              <a:t>Características</a:t>
            </a:r>
          </a:p>
        </p:txBody>
      </p:sp>
      <p:sp>
        <p:nvSpPr>
          <p:cNvPr id="123" name="Feature 1">
            <a:hlinkClick r:id="rId7" action="ppaction://hlinksldjump"/>
            <a:extLst>
              <a:ext uri="{FF2B5EF4-FFF2-40B4-BE49-F238E27FC236}">
                <a16:creationId xmlns:a16="http://schemas.microsoft.com/office/drawing/2014/main" id="{5E1A72A8-6975-1DA7-A6F7-29F5E1C99821}"/>
              </a:ext>
            </a:extLst>
          </p:cNvPr>
          <p:cNvSpPr txBox="1"/>
          <p:nvPr/>
        </p:nvSpPr>
        <p:spPr>
          <a:xfrm>
            <a:off x="-3286" y="2500682"/>
            <a:ext cx="3418174" cy="369332"/>
          </a:xfrm>
          <a:prstGeom prst="rect">
            <a:avLst/>
          </a:prstGeom>
          <a:solidFill>
            <a:srgbClr val="F47F26"/>
          </a:solidFill>
          <a:ln>
            <a:noFill/>
          </a:ln>
        </p:spPr>
        <p:txBody>
          <a:bodyPr wrap="square" rtlCol="0">
            <a:spAutoFit/>
          </a:bodyPr>
          <a:lstStyle/>
          <a:p>
            <a:pPr algn="r"/>
            <a:r>
              <a:rPr lang="es-MX">
                <a:solidFill>
                  <a:schemeClr val="bg1"/>
                </a:solidFill>
                <a:latin typeface="FRUTIGER LT 45 LIGHT" panose="02000503000000000000" pitchFamily="2" charset="0"/>
              </a:rPr>
              <a:t>Vida de la Batería</a:t>
            </a:r>
            <a:endParaRPr lang="en-MX">
              <a:solidFill>
                <a:schemeClr val="bg1"/>
              </a:solidFill>
              <a:latin typeface="FRUTIGER LT 45 LIGHT" panose="02000503000000000000" pitchFamily="2" charset="0"/>
            </a:endParaRPr>
          </a:p>
        </p:txBody>
      </p:sp>
      <p:sp>
        <p:nvSpPr>
          <p:cNvPr id="124" name="Feature 2">
            <a:hlinkClick r:id="rId8" action="ppaction://hlinksldjump"/>
            <a:extLst>
              <a:ext uri="{FF2B5EF4-FFF2-40B4-BE49-F238E27FC236}">
                <a16:creationId xmlns:a16="http://schemas.microsoft.com/office/drawing/2014/main" id="{0296C7C3-726B-8DB6-EA6B-A556DD08C4B9}"/>
              </a:ext>
            </a:extLst>
          </p:cNvPr>
          <p:cNvSpPr txBox="1"/>
          <p:nvPr/>
        </p:nvSpPr>
        <p:spPr>
          <a:xfrm>
            <a:off x="-3286" y="2918215"/>
            <a:ext cx="3418174" cy="369332"/>
          </a:xfrm>
          <a:prstGeom prst="rect">
            <a:avLst/>
          </a:prstGeom>
          <a:solidFill>
            <a:srgbClr val="F47F26"/>
          </a:solidFill>
          <a:ln>
            <a:noFill/>
          </a:ln>
        </p:spPr>
        <p:txBody>
          <a:bodyPr wrap="square" rtlCol="0">
            <a:spAutoFit/>
          </a:bodyPr>
          <a:lstStyle/>
          <a:p>
            <a:pPr algn="r"/>
            <a:r>
              <a:rPr lang="en-US" dirty="0">
                <a:solidFill>
                  <a:schemeClr val="bg1"/>
                </a:solidFill>
                <a:latin typeface="FRUTIGER LT 45 LIGHT" panose="02000503000000000000" pitchFamily="2" charset="0"/>
              </a:rPr>
              <a:t>Carga de Detector </a:t>
            </a:r>
            <a:r>
              <a:rPr lang="en-US" dirty="0" err="1">
                <a:solidFill>
                  <a:schemeClr val="bg1"/>
                </a:solidFill>
                <a:latin typeface="FRUTIGER LT 45 LIGHT" panose="02000503000000000000" pitchFamily="2" charset="0"/>
              </a:rPr>
              <a:t>en</a:t>
            </a:r>
            <a:r>
              <a:rPr lang="en-US" dirty="0">
                <a:solidFill>
                  <a:schemeClr val="bg1"/>
                </a:solidFill>
                <a:latin typeface="FRUTIGER LT 45 LIGHT" panose="02000503000000000000" pitchFamily="2" charset="0"/>
              </a:rPr>
              <a:t> </a:t>
            </a:r>
            <a:r>
              <a:rPr lang="en-US" dirty="0" err="1">
                <a:solidFill>
                  <a:schemeClr val="bg1"/>
                </a:solidFill>
                <a:latin typeface="FRUTIGER LT 45 LIGHT" panose="02000503000000000000" pitchFamily="2" charset="0"/>
              </a:rPr>
              <a:t>Bandeja</a:t>
            </a:r>
            <a:endParaRPr lang="en-MX" dirty="0">
              <a:solidFill>
                <a:schemeClr val="bg1"/>
              </a:solidFill>
              <a:latin typeface="FRUTIGER LT 45 LIGHT" panose="02000503000000000000" pitchFamily="2" charset="0"/>
            </a:endParaRPr>
          </a:p>
        </p:txBody>
      </p:sp>
      <p:sp>
        <p:nvSpPr>
          <p:cNvPr id="125" name="Feature 3">
            <a:hlinkClick r:id="rId9" action="ppaction://hlinksldjump"/>
            <a:extLst>
              <a:ext uri="{FF2B5EF4-FFF2-40B4-BE49-F238E27FC236}">
                <a16:creationId xmlns:a16="http://schemas.microsoft.com/office/drawing/2014/main" id="{09D1C77A-8709-7085-7B00-D9EEB43A694F}"/>
              </a:ext>
            </a:extLst>
          </p:cNvPr>
          <p:cNvSpPr txBox="1"/>
          <p:nvPr/>
        </p:nvSpPr>
        <p:spPr>
          <a:xfrm>
            <a:off x="-3286" y="3335749"/>
            <a:ext cx="3418174" cy="353943"/>
          </a:xfrm>
          <a:prstGeom prst="rect">
            <a:avLst/>
          </a:prstGeom>
          <a:solidFill>
            <a:srgbClr val="F47F26"/>
          </a:solidFill>
          <a:ln>
            <a:noFill/>
          </a:ln>
        </p:spPr>
        <p:txBody>
          <a:bodyPr wrap="square" rtlCol="0">
            <a:spAutoFit/>
          </a:bodyPr>
          <a:lstStyle/>
          <a:p>
            <a:pPr algn="r"/>
            <a:r>
              <a:rPr lang="es-ES" sz="1700" dirty="0">
                <a:solidFill>
                  <a:schemeClr val="bg1"/>
                </a:solidFill>
                <a:latin typeface="FRUTIGER LT 45 LIGHT" panose="02000503000000000000" pitchFamily="2" charset="0"/>
              </a:rPr>
              <a:t>Manejo desde el Cabezal del Tubo</a:t>
            </a:r>
            <a:endParaRPr lang="en-MX" sz="1700" dirty="0">
              <a:solidFill>
                <a:schemeClr val="bg1"/>
              </a:solidFill>
              <a:latin typeface="FRUTIGER LT 45 LIGHT" panose="02000503000000000000" pitchFamily="2" charset="0"/>
            </a:endParaRPr>
          </a:p>
        </p:txBody>
      </p:sp>
      <p:sp>
        <p:nvSpPr>
          <p:cNvPr id="126" name="Software text">
            <a:extLst>
              <a:ext uri="{FF2B5EF4-FFF2-40B4-BE49-F238E27FC236}">
                <a16:creationId xmlns:a16="http://schemas.microsoft.com/office/drawing/2014/main" id="{896691D2-3303-54CE-6C53-D3895499B618}"/>
              </a:ext>
            </a:extLst>
          </p:cNvPr>
          <p:cNvSpPr txBox="1"/>
          <p:nvPr/>
        </p:nvSpPr>
        <p:spPr>
          <a:xfrm>
            <a:off x="1884363" y="3755019"/>
            <a:ext cx="1524105" cy="276999"/>
          </a:xfrm>
          <a:prstGeom prst="rect">
            <a:avLst/>
          </a:prstGeom>
          <a:noFill/>
        </p:spPr>
        <p:txBody>
          <a:bodyPr wrap="square" rtlCol="0">
            <a:spAutoFit/>
          </a:bodyPr>
          <a:lstStyle/>
          <a:p>
            <a:pPr algn="r"/>
            <a:r>
              <a:rPr lang="en-MX" sz="1200">
                <a:latin typeface="FRUTIGER LT 45 LIGHT" panose="02000503000000000000" pitchFamily="2" charset="0"/>
              </a:rPr>
              <a:t>Software</a:t>
            </a:r>
          </a:p>
        </p:txBody>
      </p:sp>
      <p:sp>
        <p:nvSpPr>
          <p:cNvPr id="127" name="Feature 4">
            <a:hlinkClick r:id="rId10" action="ppaction://hlinksldjump"/>
            <a:extLst>
              <a:ext uri="{FF2B5EF4-FFF2-40B4-BE49-F238E27FC236}">
                <a16:creationId xmlns:a16="http://schemas.microsoft.com/office/drawing/2014/main" id="{C31D18DC-6D7C-CE25-E7AC-7EA2CCF123DD}"/>
              </a:ext>
            </a:extLst>
          </p:cNvPr>
          <p:cNvSpPr txBox="1"/>
          <p:nvPr/>
        </p:nvSpPr>
        <p:spPr>
          <a:xfrm>
            <a:off x="0" y="4026969"/>
            <a:ext cx="3377102" cy="369332"/>
          </a:xfrm>
          <a:prstGeom prst="rect">
            <a:avLst/>
          </a:prstGeom>
          <a:solidFill>
            <a:srgbClr val="F8A633"/>
          </a:solidFill>
          <a:ln>
            <a:noFill/>
          </a:ln>
        </p:spPr>
        <p:txBody>
          <a:bodyPr wrap="square" rtlCol="0">
            <a:spAutoFit/>
          </a:bodyPr>
          <a:lstStyle/>
          <a:p>
            <a:pPr algn="r"/>
            <a:r>
              <a:rPr lang="es-ES">
                <a:solidFill>
                  <a:schemeClr val="bg1"/>
                </a:solidFill>
                <a:latin typeface="FRUTIGER LT 45 LIGHT" panose="02000503000000000000" pitchFamily="2" charset="0"/>
              </a:rPr>
              <a:t>EVP Plus</a:t>
            </a:r>
            <a:endParaRPr lang="en-MX">
              <a:solidFill>
                <a:schemeClr val="bg1"/>
              </a:solidFill>
              <a:latin typeface="FRUTIGER LT 45 LIGHT" panose="02000503000000000000" pitchFamily="2" charset="0"/>
            </a:endParaRPr>
          </a:p>
        </p:txBody>
      </p:sp>
      <p:sp>
        <p:nvSpPr>
          <p:cNvPr id="128" name="Feature 5">
            <a:hlinkClick r:id="rId11" action="ppaction://hlinksldjump"/>
            <a:extLst>
              <a:ext uri="{FF2B5EF4-FFF2-40B4-BE49-F238E27FC236}">
                <a16:creationId xmlns:a16="http://schemas.microsoft.com/office/drawing/2014/main" id="{8D84A550-934F-B0FE-7B28-BC21CD2B0DB0}"/>
              </a:ext>
            </a:extLst>
          </p:cNvPr>
          <p:cNvSpPr txBox="1"/>
          <p:nvPr/>
        </p:nvSpPr>
        <p:spPr>
          <a:xfrm>
            <a:off x="0" y="4449340"/>
            <a:ext cx="3377102" cy="369332"/>
          </a:xfrm>
          <a:prstGeom prst="rect">
            <a:avLst/>
          </a:prstGeom>
          <a:solidFill>
            <a:srgbClr val="F8A633"/>
          </a:solidFill>
          <a:ln>
            <a:noFill/>
          </a:ln>
        </p:spPr>
        <p:txBody>
          <a:bodyPr wrap="square" rtlCol="0">
            <a:spAutoFit/>
          </a:bodyPr>
          <a:lstStyle/>
          <a:p>
            <a:pPr algn="r"/>
            <a:r>
              <a:rPr lang="es-ES" err="1">
                <a:solidFill>
                  <a:schemeClr val="bg1"/>
                </a:solidFill>
                <a:latin typeface="FRUTIGER LT 45 LIGHT" panose="02000503000000000000" pitchFamily="2" charset="0"/>
              </a:rPr>
              <a:t>Bone</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Suppression</a:t>
            </a:r>
            <a:endParaRPr lang="en-MX">
              <a:solidFill>
                <a:schemeClr val="bg1"/>
              </a:solidFill>
              <a:latin typeface="FRUTIGER LT 45 LIGHT" panose="02000503000000000000" pitchFamily="2" charset="0"/>
            </a:endParaRPr>
          </a:p>
        </p:txBody>
      </p:sp>
      <p:sp>
        <p:nvSpPr>
          <p:cNvPr id="130" name="Feature 6">
            <a:hlinkClick r:id="rId12" action="ppaction://hlinksldjump"/>
            <a:extLst>
              <a:ext uri="{FF2B5EF4-FFF2-40B4-BE49-F238E27FC236}">
                <a16:creationId xmlns:a16="http://schemas.microsoft.com/office/drawing/2014/main" id="{787858A6-3673-E63F-786D-A09E2D930C5C}"/>
              </a:ext>
            </a:extLst>
          </p:cNvPr>
          <p:cNvSpPr txBox="1"/>
          <p:nvPr/>
        </p:nvSpPr>
        <p:spPr>
          <a:xfrm>
            <a:off x="0" y="4871711"/>
            <a:ext cx="3377102" cy="369332"/>
          </a:xfrm>
          <a:prstGeom prst="rect">
            <a:avLst/>
          </a:prstGeom>
          <a:solidFill>
            <a:schemeClr val="bg1">
              <a:lumMod val="75000"/>
            </a:schemeClr>
          </a:solidFill>
          <a:ln>
            <a:noFill/>
          </a:ln>
        </p:spPr>
        <p:txBody>
          <a:bodyPr wrap="square" rtlCol="0">
            <a:spAutoFit/>
          </a:bodyPr>
          <a:lstStyle/>
          <a:p>
            <a:pPr algn="r"/>
            <a:r>
              <a:rPr lang="es-ES" dirty="0" err="1">
                <a:solidFill>
                  <a:schemeClr val="bg1"/>
                </a:solidFill>
                <a:latin typeface="FRUTIGER LT 45 LIGHT" panose="02000503000000000000" pitchFamily="2" charset="0"/>
              </a:rPr>
              <a:t>Tube</a:t>
            </a:r>
            <a:r>
              <a:rPr lang="es-ES" dirty="0">
                <a:solidFill>
                  <a:schemeClr val="bg1"/>
                </a:solidFill>
                <a:latin typeface="FRUTIGER LT 45 LIGHT" panose="02000503000000000000" pitchFamily="2" charset="0"/>
              </a:rPr>
              <a:t> and Line </a:t>
            </a:r>
            <a:r>
              <a:rPr lang="es-ES" dirty="0" err="1">
                <a:solidFill>
                  <a:schemeClr val="bg1"/>
                </a:solidFill>
                <a:latin typeface="FRUTIGER LT 45 LIGHT" panose="02000503000000000000" pitchFamily="2" charset="0"/>
              </a:rPr>
              <a:t>Enhancement</a:t>
            </a:r>
            <a:endParaRPr lang="en-MX" dirty="0">
              <a:solidFill>
                <a:schemeClr val="bg1"/>
              </a:solidFill>
              <a:latin typeface="FRUTIGER LT 45 LIGHT" panose="02000503000000000000" pitchFamily="2" charset="0"/>
            </a:endParaRPr>
          </a:p>
        </p:txBody>
      </p:sp>
      <p:sp>
        <p:nvSpPr>
          <p:cNvPr id="131" name="Feature 7">
            <a:hlinkClick r:id="rId13" action="ppaction://hlinksldjump"/>
            <a:extLst>
              <a:ext uri="{FF2B5EF4-FFF2-40B4-BE49-F238E27FC236}">
                <a16:creationId xmlns:a16="http://schemas.microsoft.com/office/drawing/2014/main" id="{F0C4A827-76D1-ACE9-6D95-FB5C23696E2D}"/>
              </a:ext>
            </a:extLst>
          </p:cNvPr>
          <p:cNvSpPr txBox="1"/>
          <p:nvPr/>
        </p:nvSpPr>
        <p:spPr>
          <a:xfrm>
            <a:off x="0" y="5294082"/>
            <a:ext cx="3377102" cy="369332"/>
          </a:xfrm>
          <a:prstGeom prst="rect">
            <a:avLst/>
          </a:prstGeom>
          <a:solidFill>
            <a:srgbClr val="F8A633"/>
          </a:solidFill>
          <a:ln>
            <a:noFill/>
          </a:ln>
        </p:spPr>
        <p:txBody>
          <a:bodyPr wrap="square" rtlCol="0">
            <a:spAutoFit/>
          </a:bodyPr>
          <a:lstStyle/>
          <a:p>
            <a:pPr algn="r"/>
            <a:r>
              <a:rPr lang="es-ES" err="1">
                <a:solidFill>
                  <a:schemeClr val="bg1"/>
                </a:solidFill>
                <a:latin typeface="FRUTIGER LT 45 LIGHT" panose="02000503000000000000" pitchFamily="2" charset="0"/>
              </a:rPr>
              <a:t>Pneumothorax</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Visualization</a:t>
            </a:r>
            <a:endParaRPr lang="en-MX">
              <a:solidFill>
                <a:schemeClr val="bg1"/>
              </a:solidFill>
              <a:latin typeface="FRUTIGER LT 45 LIGHT" panose="02000503000000000000" pitchFamily="2" charset="0"/>
            </a:endParaRPr>
          </a:p>
        </p:txBody>
      </p:sp>
      <p:sp>
        <p:nvSpPr>
          <p:cNvPr id="132" name="Feature 8">
            <a:hlinkClick r:id="rId14" action="ppaction://hlinksldjump"/>
            <a:extLst>
              <a:ext uri="{FF2B5EF4-FFF2-40B4-BE49-F238E27FC236}">
                <a16:creationId xmlns:a16="http://schemas.microsoft.com/office/drawing/2014/main" id="{B0FF5C44-77B5-BA44-C5CA-37393949D87C}"/>
              </a:ext>
            </a:extLst>
          </p:cNvPr>
          <p:cNvSpPr txBox="1"/>
          <p:nvPr/>
        </p:nvSpPr>
        <p:spPr>
          <a:xfrm>
            <a:off x="0" y="5716452"/>
            <a:ext cx="3377102" cy="369332"/>
          </a:xfrm>
          <a:prstGeom prst="rect">
            <a:avLst/>
          </a:prstGeom>
          <a:solidFill>
            <a:srgbClr val="F8A633"/>
          </a:solidFill>
          <a:ln>
            <a:noFill/>
          </a:ln>
        </p:spPr>
        <p:txBody>
          <a:bodyPr wrap="square" rtlCol="0">
            <a:spAutoFit/>
          </a:bodyPr>
          <a:lstStyle/>
          <a:p>
            <a:pPr algn="r"/>
            <a:r>
              <a:rPr lang="es-ES" err="1">
                <a:solidFill>
                  <a:schemeClr val="bg1"/>
                </a:solidFill>
                <a:latin typeface="FRUTIGER LT 45 LIGHT" panose="02000503000000000000" pitchFamily="2" charset="0"/>
              </a:rPr>
              <a:t>SmartGrid</a:t>
            </a:r>
            <a:endParaRPr lang="en-MX">
              <a:solidFill>
                <a:schemeClr val="bg1"/>
              </a:solidFill>
              <a:latin typeface="FRUTIGER LT 45 LIGHT" panose="02000503000000000000" pitchFamily="2" charset="0"/>
            </a:endParaRPr>
          </a:p>
        </p:txBody>
      </p:sp>
      <p:sp>
        <p:nvSpPr>
          <p:cNvPr id="133" name="Footer Placeholder 4">
            <a:extLst>
              <a:ext uri="{FF2B5EF4-FFF2-40B4-BE49-F238E27FC236}">
                <a16:creationId xmlns:a16="http://schemas.microsoft.com/office/drawing/2014/main" id="{062C64A4-0D54-4402-2A0F-784DB73BAE87}"/>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34" name="Thank you Title">
            <a:extLst>
              <a:ext uri="{FF2B5EF4-FFF2-40B4-BE49-F238E27FC236}">
                <a16:creationId xmlns:a16="http://schemas.microsoft.com/office/drawing/2014/main" id="{9D417C39-71E7-57A3-E29A-F0093052D22A}"/>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35" name="Why Us picture">
            <a:extLst>
              <a:ext uri="{FF2B5EF4-FFF2-40B4-BE49-F238E27FC236}">
                <a16:creationId xmlns:a16="http://schemas.microsoft.com/office/drawing/2014/main" id="{D09DF274-7030-92EA-C6A4-C9591736BF43}"/>
              </a:ext>
            </a:extLst>
          </p:cNvPr>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36" name="Our Portafolio text box">
            <a:extLst>
              <a:ext uri="{FF2B5EF4-FFF2-40B4-BE49-F238E27FC236}">
                <a16:creationId xmlns:a16="http://schemas.microsoft.com/office/drawing/2014/main" id="{F2930480-BB5A-C8E0-9436-2B28F99826E5}"/>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37" name="Medical Imaging Title">
            <a:extLst>
              <a:ext uri="{FF2B5EF4-FFF2-40B4-BE49-F238E27FC236}">
                <a16:creationId xmlns:a16="http://schemas.microsoft.com/office/drawing/2014/main" id="{B796DBC0-1AD5-3FAA-DEA0-DBDE45DC8943}"/>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38" name="We Care Text">
            <a:extLst>
              <a:ext uri="{FF2B5EF4-FFF2-40B4-BE49-F238E27FC236}">
                <a16:creationId xmlns:a16="http://schemas.microsoft.com/office/drawing/2014/main" id="{C589A818-2B4B-D9C1-E1D8-639A60AEF903}"/>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39" name="Thank you image">
            <a:extLst>
              <a:ext uri="{FF2B5EF4-FFF2-40B4-BE49-F238E27FC236}">
                <a16:creationId xmlns:a16="http://schemas.microsoft.com/office/drawing/2014/main" id="{3A47A8D7-4EFD-7F2D-4712-B95819BF0103}"/>
              </a:ext>
            </a:extLst>
          </p:cNvPr>
          <p:cNvPicPr>
            <a:picLocks noChangeAspect="1"/>
          </p:cNvPicPr>
          <p:nvPr/>
        </p:nvPicPr>
        <p:blipFill>
          <a:blip r:embed="rId16"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40" name="PRINTING">
            <a:extLst>
              <a:ext uri="{FF2B5EF4-FFF2-40B4-BE49-F238E27FC236}">
                <a16:creationId xmlns:a16="http://schemas.microsoft.com/office/drawing/2014/main" id="{D996ED21-2699-54AC-F146-3BA4C877F46A}"/>
              </a:ext>
            </a:extLst>
          </p:cNvPr>
          <p:cNvGrpSpPr/>
          <p:nvPr/>
        </p:nvGrpSpPr>
        <p:grpSpPr>
          <a:xfrm>
            <a:off x="-4150933" y="4208655"/>
            <a:ext cx="2263350" cy="1982042"/>
            <a:chOff x="9691837" y="4522498"/>
            <a:chExt cx="2263350" cy="1982042"/>
          </a:xfrm>
        </p:grpSpPr>
        <p:sp>
          <p:nvSpPr>
            <p:cNvPr id="141" name="Rectangulo Printing">
              <a:hlinkClick r:id="rId17" action="ppaction://hlinksldjump"/>
              <a:extLst>
                <a:ext uri="{FF2B5EF4-FFF2-40B4-BE49-F238E27FC236}">
                  <a16:creationId xmlns:a16="http://schemas.microsoft.com/office/drawing/2014/main" id="{ABBC6EBD-4D47-0ADD-2C33-80ABA85E760D}"/>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42" name="TextBox Printing">
              <a:hlinkClick r:id="rId17" action="ppaction://hlinksldjump"/>
              <a:extLst>
                <a:ext uri="{FF2B5EF4-FFF2-40B4-BE49-F238E27FC236}">
                  <a16:creationId xmlns:a16="http://schemas.microsoft.com/office/drawing/2014/main" id="{63009DB5-2591-F010-DA47-08D0E380C64B}"/>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43" name="Prodcut image 5950">
              <a:hlinkClick r:id="rId17" action="ppaction://hlinksldjump"/>
              <a:extLst>
                <a:ext uri="{FF2B5EF4-FFF2-40B4-BE49-F238E27FC236}">
                  <a16:creationId xmlns:a16="http://schemas.microsoft.com/office/drawing/2014/main" id="{121ECDA7-980D-8E32-7B97-D49D42138B7C}"/>
                </a:ext>
              </a:extLst>
            </p:cNvPr>
            <p:cNvPicPr>
              <a:picLocks noChangeAspect="1" noChangeArrowheads="1"/>
            </p:cNvPicPr>
            <p:nvPr/>
          </p:nvPicPr>
          <p:blipFill>
            <a:blip r:embed="rId18"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44" name="Vita Flex">
              <a:hlinkClick r:id="rId17" action="ppaction://hlinksldjump"/>
              <a:extLst>
                <a:ext uri="{FF2B5EF4-FFF2-40B4-BE49-F238E27FC236}">
                  <a16:creationId xmlns:a16="http://schemas.microsoft.com/office/drawing/2014/main" id="{1EE796A3-69F7-F226-2249-0198A4C10F99}"/>
                </a:ext>
              </a:extLst>
            </p:cNvPr>
            <p:cNvPicPr>
              <a:picLocks noChangeAspect="1"/>
            </p:cNvPicPr>
            <p:nvPr/>
          </p:nvPicPr>
          <p:blipFill>
            <a:blip r:embed="rId19"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49" name="RISE">
            <a:extLst>
              <a:ext uri="{FF2B5EF4-FFF2-40B4-BE49-F238E27FC236}">
                <a16:creationId xmlns:a16="http://schemas.microsoft.com/office/drawing/2014/main" id="{9FDD0ECF-4F0A-712F-E3C3-2445DE601454}"/>
              </a:ext>
            </a:extLst>
          </p:cNvPr>
          <p:cNvGrpSpPr/>
          <p:nvPr/>
        </p:nvGrpSpPr>
        <p:grpSpPr>
          <a:xfrm>
            <a:off x="-11285110" y="4208655"/>
            <a:ext cx="2042338" cy="1982042"/>
            <a:chOff x="3870208" y="4306822"/>
            <a:chExt cx="2042338" cy="1982042"/>
          </a:xfrm>
        </p:grpSpPr>
        <p:grpSp>
          <p:nvGrpSpPr>
            <p:cNvPr id="150" name="RISE">
              <a:extLst>
                <a:ext uri="{FF2B5EF4-FFF2-40B4-BE49-F238E27FC236}">
                  <a16:creationId xmlns:a16="http://schemas.microsoft.com/office/drawing/2014/main" id="{F035DB19-81D4-FAC7-80F9-1F833D77A1A7}"/>
                </a:ext>
              </a:extLst>
            </p:cNvPr>
            <p:cNvGrpSpPr/>
            <p:nvPr/>
          </p:nvGrpSpPr>
          <p:grpSpPr>
            <a:xfrm>
              <a:off x="3870208" y="4306822"/>
              <a:ext cx="2042338" cy="1982042"/>
              <a:chOff x="2933238" y="4372963"/>
              <a:chExt cx="2042338" cy="1982042"/>
            </a:xfrm>
          </p:grpSpPr>
          <p:sp>
            <p:nvSpPr>
              <p:cNvPr id="152" name="Rectangulo Rise">
                <a:hlinkClick r:id="rId20" action="ppaction://hlinksldjump"/>
                <a:extLst>
                  <a:ext uri="{FF2B5EF4-FFF2-40B4-BE49-F238E27FC236}">
                    <a16:creationId xmlns:a16="http://schemas.microsoft.com/office/drawing/2014/main" id="{48C489A4-E07E-C192-A08B-6C35A235CF4D}"/>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3" name="TextBox Rise">
                <a:hlinkClick r:id="rId20" action="ppaction://hlinksldjump"/>
                <a:extLst>
                  <a:ext uri="{FF2B5EF4-FFF2-40B4-BE49-F238E27FC236}">
                    <a16:creationId xmlns:a16="http://schemas.microsoft.com/office/drawing/2014/main" id="{343C2A87-60D6-5F89-1EEB-33266E8A1539}"/>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51" name="Picture 150">
              <a:hlinkClick r:id="rId20" action="ppaction://hlinksldjump"/>
              <a:extLst>
                <a:ext uri="{FF2B5EF4-FFF2-40B4-BE49-F238E27FC236}">
                  <a16:creationId xmlns:a16="http://schemas.microsoft.com/office/drawing/2014/main" id="{374BEB0E-CF42-FFC9-0E50-70075A0FDA5F}"/>
                </a:ext>
              </a:extLst>
            </p:cNvPr>
            <p:cNvPicPr>
              <a:picLocks noChangeAspect="1"/>
            </p:cNvPicPr>
            <p:nvPr/>
          </p:nvPicPr>
          <p:blipFill>
            <a:blip r:embed="rId21"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54" name="REVOLUTION">
            <a:extLst>
              <a:ext uri="{FF2B5EF4-FFF2-40B4-BE49-F238E27FC236}">
                <a16:creationId xmlns:a16="http://schemas.microsoft.com/office/drawing/2014/main" id="{5B451FC9-BDD1-44DA-A47C-71F37337B94B}"/>
              </a:ext>
            </a:extLst>
          </p:cNvPr>
          <p:cNvGrpSpPr/>
          <p:nvPr/>
        </p:nvGrpSpPr>
        <p:grpSpPr>
          <a:xfrm>
            <a:off x="-14975241" y="4203612"/>
            <a:ext cx="2062983" cy="1992129"/>
            <a:chOff x="612262" y="4383050"/>
            <a:chExt cx="2062983" cy="1992129"/>
          </a:xfrm>
        </p:grpSpPr>
        <p:sp>
          <p:nvSpPr>
            <p:cNvPr id="155" name="Rectangulo Revolution">
              <a:hlinkClick r:id="rId22" action="ppaction://hlinksldjump"/>
              <a:extLst>
                <a:ext uri="{FF2B5EF4-FFF2-40B4-BE49-F238E27FC236}">
                  <a16:creationId xmlns:a16="http://schemas.microsoft.com/office/drawing/2014/main" id="{47617473-82F6-6DD4-77AE-322A584D11C5}"/>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56" name="Prodcut image Revolution">
              <a:hlinkClick r:id="rId22" action="ppaction://hlinksldjump"/>
              <a:extLst>
                <a:ext uri="{FF2B5EF4-FFF2-40B4-BE49-F238E27FC236}">
                  <a16:creationId xmlns:a16="http://schemas.microsoft.com/office/drawing/2014/main" id="{17A8741D-762E-ADCA-9E95-8FDD36576016}"/>
                </a:ext>
              </a:extLst>
            </p:cNvPr>
            <p:cNvPicPr>
              <a:picLocks noChangeAspect="1"/>
            </p:cNvPicPr>
            <p:nvPr/>
          </p:nvPicPr>
          <p:blipFill>
            <a:blip r:embed="rId23"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57" name="TextBox Revolution">
              <a:hlinkClick r:id="rId22" action="ppaction://hlinksldjump"/>
              <a:extLst>
                <a:ext uri="{FF2B5EF4-FFF2-40B4-BE49-F238E27FC236}">
                  <a16:creationId xmlns:a16="http://schemas.microsoft.com/office/drawing/2014/main" id="{7739523B-8C09-0955-BF19-B2B3BEDD31E1}"/>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58" name="EXCEL">
            <a:extLst>
              <a:ext uri="{FF2B5EF4-FFF2-40B4-BE49-F238E27FC236}">
                <a16:creationId xmlns:a16="http://schemas.microsoft.com/office/drawing/2014/main" id="{4381898A-1943-D61F-38D9-8ED565788991}"/>
              </a:ext>
            </a:extLst>
          </p:cNvPr>
          <p:cNvGrpSpPr/>
          <p:nvPr/>
        </p:nvGrpSpPr>
        <p:grpSpPr>
          <a:xfrm>
            <a:off x="26541013" y="1885505"/>
            <a:ext cx="2057103" cy="1982042"/>
            <a:chOff x="9706418" y="2036246"/>
            <a:chExt cx="2057103" cy="1982042"/>
          </a:xfrm>
        </p:grpSpPr>
        <p:sp>
          <p:nvSpPr>
            <p:cNvPr id="159" name="Rectangulo Excel">
              <a:hlinkClick r:id="rId24" action="ppaction://hlinksldjump"/>
              <a:extLst>
                <a:ext uri="{FF2B5EF4-FFF2-40B4-BE49-F238E27FC236}">
                  <a16:creationId xmlns:a16="http://schemas.microsoft.com/office/drawing/2014/main" id="{1709F84C-7960-4C81-1DD8-50D5DCD43486}"/>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0" name="TextBox Excel">
              <a:hlinkClick r:id="rId24" action="ppaction://hlinksldjump"/>
              <a:extLst>
                <a:ext uri="{FF2B5EF4-FFF2-40B4-BE49-F238E27FC236}">
                  <a16:creationId xmlns:a16="http://schemas.microsoft.com/office/drawing/2014/main" id="{06474A50-7DB9-46B5-9C95-79FAAB8B645B}"/>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61" name="Product image Excel">
              <a:hlinkClick r:id="rId24" action="ppaction://hlinksldjump"/>
              <a:extLst>
                <a:ext uri="{FF2B5EF4-FFF2-40B4-BE49-F238E27FC236}">
                  <a16:creationId xmlns:a16="http://schemas.microsoft.com/office/drawing/2014/main" id="{1397C868-08DC-312B-BE10-8A7477589ACE}"/>
                </a:ext>
              </a:extLst>
            </p:cNvPr>
            <p:cNvPicPr>
              <a:picLocks noChangeAspect="1"/>
            </p:cNvPicPr>
            <p:nvPr/>
          </p:nvPicPr>
          <p:blipFill>
            <a:blip r:embed="rId25"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62" name="COMPAS OTC">
            <a:extLst>
              <a:ext uri="{FF2B5EF4-FFF2-40B4-BE49-F238E27FC236}">
                <a16:creationId xmlns:a16="http://schemas.microsoft.com/office/drawing/2014/main" id="{DC3A0CE8-9AB0-DA81-ACDA-4CB8D06241D6}"/>
              </a:ext>
            </a:extLst>
          </p:cNvPr>
          <p:cNvGrpSpPr/>
          <p:nvPr/>
        </p:nvGrpSpPr>
        <p:grpSpPr>
          <a:xfrm>
            <a:off x="22389051" y="1885505"/>
            <a:ext cx="2042338" cy="1982042"/>
            <a:chOff x="5078285" y="2036246"/>
            <a:chExt cx="2042338" cy="1982042"/>
          </a:xfrm>
        </p:grpSpPr>
        <p:sp>
          <p:nvSpPr>
            <p:cNvPr id="163" name="Rectangulo Compas OTC">
              <a:hlinkClick r:id="rId26" action="ppaction://hlinksldjump"/>
              <a:extLst>
                <a:ext uri="{FF2B5EF4-FFF2-40B4-BE49-F238E27FC236}">
                  <a16:creationId xmlns:a16="http://schemas.microsoft.com/office/drawing/2014/main" id="{DCD20F8B-DE0B-2DA7-F6D0-8B986264D3F5}"/>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4" name="TextBox Compass OTC">
              <a:hlinkClick r:id="rId26" action="ppaction://hlinksldjump"/>
              <a:extLst>
                <a:ext uri="{FF2B5EF4-FFF2-40B4-BE49-F238E27FC236}">
                  <a16:creationId xmlns:a16="http://schemas.microsoft.com/office/drawing/2014/main" id="{38DAB185-77DE-1D27-A130-BFD5E4759816}"/>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65" name="Product image Compass OTC">
              <a:hlinkClick r:id="rId26" action="ppaction://hlinksldjump"/>
              <a:extLst>
                <a:ext uri="{FF2B5EF4-FFF2-40B4-BE49-F238E27FC236}">
                  <a16:creationId xmlns:a16="http://schemas.microsoft.com/office/drawing/2014/main" id="{F1ADD26F-1252-FE12-5835-1E6827CFBF19}"/>
                </a:ext>
              </a:extLst>
            </p:cNvPr>
            <p:cNvPicPr>
              <a:picLocks noChangeAspect="1"/>
            </p:cNvPicPr>
            <p:nvPr/>
          </p:nvPicPr>
          <p:blipFill rotWithShape="1">
            <a:blip r:embed="rId27"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66" name="COMPASS FMT">
            <a:extLst>
              <a:ext uri="{FF2B5EF4-FFF2-40B4-BE49-F238E27FC236}">
                <a16:creationId xmlns:a16="http://schemas.microsoft.com/office/drawing/2014/main" id="{B325F2D3-622E-093B-C574-B7003F1F3963}"/>
              </a:ext>
            </a:extLst>
          </p:cNvPr>
          <p:cNvGrpSpPr/>
          <p:nvPr/>
        </p:nvGrpSpPr>
        <p:grpSpPr>
          <a:xfrm>
            <a:off x="18200403" y="1885505"/>
            <a:ext cx="2042338" cy="1982042"/>
            <a:chOff x="2774521" y="2046333"/>
            <a:chExt cx="2042338" cy="1982042"/>
          </a:xfrm>
        </p:grpSpPr>
        <p:grpSp>
          <p:nvGrpSpPr>
            <p:cNvPr id="167" name="Group 166">
              <a:extLst>
                <a:ext uri="{FF2B5EF4-FFF2-40B4-BE49-F238E27FC236}">
                  <a16:creationId xmlns:a16="http://schemas.microsoft.com/office/drawing/2014/main" id="{8C8DAB22-20EC-512D-19B9-048D875DB15A}"/>
                </a:ext>
              </a:extLst>
            </p:cNvPr>
            <p:cNvGrpSpPr/>
            <p:nvPr/>
          </p:nvGrpSpPr>
          <p:grpSpPr>
            <a:xfrm>
              <a:off x="2774521" y="2046333"/>
              <a:ext cx="2042338" cy="1982042"/>
              <a:chOff x="2774521" y="2046333"/>
              <a:chExt cx="2042338" cy="1982042"/>
            </a:xfrm>
          </p:grpSpPr>
          <p:sp>
            <p:nvSpPr>
              <p:cNvPr id="169" name="Rectangulo Horizon">
                <a:hlinkClick r:id="rId28" action="ppaction://hlinksldjump"/>
                <a:extLst>
                  <a:ext uri="{FF2B5EF4-FFF2-40B4-BE49-F238E27FC236}">
                    <a16:creationId xmlns:a16="http://schemas.microsoft.com/office/drawing/2014/main" id="{CC4ACA73-568D-B5B1-F26E-99CB7BB0DCBE}"/>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0" name="TextBox Compass FMT">
                <a:hlinkClick r:id="rId28" action="ppaction://hlinksldjump"/>
                <a:extLst>
                  <a:ext uri="{FF2B5EF4-FFF2-40B4-BE49-F238E27FC236}">
                    <a16:creationId xmlns:a16="http://schemas.microsoft.com/office/drawing/2014/main" id="{4750F700-70EB-7B24-478C-A2290A6808B5}"/>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68" name="Picture 167">
              <a:hlinkClick r:id="rId28" action="ppaction://hlinksldjump"/>
              <a:extLst>
                <a:ext uri="{FF2B5EF4-FFF2-40B4-BE49-F238E27FC236}">
                  <a16:creationId xmlns:a16="http://schemas.microsoft.com/office/drawing/2014/main" id="{B5623DDD-F539-CDBE-36F0-74074854B4EB}"/>
                </a:ext>
              </a:extLst>
            </p:cNvPr>
            <p:cNvPicPr>
              <a:picLocks noChangeAspect="1"/>
            </p:cNvPicPr>
            <p:nvPr/>
          </p:nvPicPr>
          <p:blipFill rotWithShape="1">
            <a:blip r:embed="rId29"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71" name="HORIZON">
            <a:extLst>
              <a:ext uri="{FF2B5EF4-FFF2-40B4-BE49-F238E27FC236}">
                <a16:creationId xmlns:a16="http://schemas.microsoft.com/office/drawing/2014/main" id="{02B07632-806C-C092-2152-EC6C99DFE7A6}"/>
              </a:ext>
            </a:extLst>
          </p:cNvPr>
          <p:cNvGrpSpPr/>
          <p:nvPr/>
        </p:nvGrpSpPr>
        <p:grpSpPr>
          <a:xfrm>
            <a:off x="14110573" y="1885505"/>
            <a:ext cx="2062983" cy="1982042"/>
            <a:chOff x="443243" y="2046333"/>
            <a:chExt cx="2062983" cy="1982042"/>
          </a:xfrm>
        </p:grpSpPr>
        <p:sp>
          <p:nvSpPr>
            <p:cNvPr id="172" name="Rectangulo Horizon">
              <a:hlinkClick r:id="rId30" action="ppaction://hlinksldjump"/>
              <a:extLst>
                <a:ext uri="{FF2B5EF4-FFF2-40B4-BE49-F238E27FC236}">
                  <a16:creationId xmlns:a16="http://schemas.microsoft.com/office/drawing/2014/main" id="{016E92C1-D819-522A-26E0-13AFAE738920}"/>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3" name="TextBox Horizon">
              <a:hlinkClick r:id="rId30" action="ppaction://hlinksldjump"/>
              <a:extLst>
                <a:ext uri="{FF2B5EF4-FFF2-40B4-BE49-F238E27FC236}">
                  <a16:creationId xmlns:a16="http://schemas.microsoft.com/office/drawing/2014/main" id="{7EA9177D-B836-A348-6051-CE955A1B1B40}"/>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74" name="Product image Horizon">
              <a:hlinkClick r:id="rId30" action="ppaction://hlinksldjump"/>
              <a:extLst>
                <a:ext uri="{FF2B5EF4-FFF2-40B4-BE49-F238E27FC236}">
                  <a16:creationId xmlns:a16="http://schemas.microsoft.com/office/drawing/2014/main" id="{1F4D63E9-96DA-E538-BF96-9FE1A5346F73}"/>
                </a:ext>
              </a:extLst>
            </p:cNvPr>
            <p:cNvPicPr>
              <a:picLocks noChangeAspect="1"/>
            </p:cNvPicPr>
            <p:nvPr/>
          </p:nvPicPr>
          <p:blipFill rotWithShape="1">
            <a:blip r:embed="rId31"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75" name="Subtitle Tech Specs">
            <a:extLst>
              <a:ext uri="{FF2B5EF4-FFF2-40B4-BE49-F238E27FC236}">
                <a16:creationId xmlns:a16="http://schemas.microsoft.com/office/drawing/2014/main" id="{E56AC3A4-3805-C198-739D-346EE6FF78D1}"/>
              </a:ext>
            </a:extLst>
          </p:cNvPr>
          <p:cNvSpPr txBox="1"/>
          <p:nvPr/>
        </p:nvSpPr>
        <p:spPr>
          <a:xfrm>
            <a:off x="14110573" y="1227629"/>
            <a:ext cx="2633726" cy="369332"/>
          </a:xfrm>
          <a:prstGeom prst="rect">
            <a:avLst/>
          </a:prstGeom>
          <a:noFill/>
        </p:spPr>
        <p:txBody>
          <a:bodyPr wrap="square" rtlCol="0">
            <a:spAutoFit/>
          </a:bodyPr>
          <a:lstStyle/>
          <a:p>
            <a:r>
              <a:rPr lang="es-MX" dirty="0">
                <a:solidFill>
                  <a:srgbClr val="F47F26"/>
                </a:solidFill>
                <a:latin typeface="Geologica ExtraLight" pitchFamily="2" charset="0"/>
              </a:rPr>
              <a:t>Especificaciones Técnicas</a:t>
            </a:r>
          </a:p>
        </p:txBody>
      </p:sp>
      <p:sp>
        <p:nvSpPr>
          <p:cNvPr id="176" name="Subtitle Benefits">
            <a:extLst>
              <a:ext uri="{FF2B5EF4-FFF2-40B4-BE49-F238E27FC236}">
                <a16:creationId xmlns:a16="http://schemas.microsoft.com/office/drawing/2014/main" id="{9593BEA0-2A91-43BD-CDD3-7FB08AF9B63C}"/>
              </a:ext>
            </a:extLst>
          </p:cNvPr>
          <p:cNvSpPr txBox="1"/>
          <p:nvPr/>
        </p:nvSpPr>
        <p:spPr>
          <a:xfrm>
            <a:off x="-3959547" y="2320372"/>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sp>
        <p:nvSpPr>
          <p:cNvPr id="177" name="Subtitle Photo Gallery">
            <a:extLst>
              <a:ext uri="{FF2B5EF4-FFF2-40B4-BE49-F238E27FC236}">
                <a16:creationId xmlns:a16="http://schemas.microsoft.com/office/drawing/2014/main" id="{5AA1847E-FEEA-00C7-3A3B-CF9CCF464EFA}"/>
              </a:ext>
            </a:extLst>
          </p:cNvPr>
          <p:cNvSpPr txBox="1"/>
          <p:nvPr/>
        </p:nvSpPr>
        <p:spPr>
          <a:xfrm>
            <a:off x="14110573" y="613327"/>
            <a:ext cx="3786875"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178" name="Subtitle Detector Compatibility">
            <a:extLst>
              <a:ext uri="{FF2B5EF4-FFF2-40B4-BE49-F238E27FC236}">
                <a16:creationId xmlns:a16="http://schemas.microsoft.com/office/drawing/2014/main" id="{DD3D196C-93F7-0D04-6B1C-4CC69C90ED19}"/>
              </a:ext>
            </a:extLst>
          </p:cNvPr>
          <p:cNvSpPr txBox="1"/>
          <p:nvPr/>
        </p:nvSpPr>
        <p:spPr>
          <a:xfrm>
            <a:off x="14110573" y="313264"/>
            <a:ext cx="4772896"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Compatibilidad de Detectores</a:t>
            </a:r>
          </a:p>
        </p:txBody>
      </p:sp>
      <p:sp>
        <p:nvSpPr>
          <p:cNvPr id="70" name="Menu Background">
            <a:extLst>
              <a:ext uri="{FF2B5EF4-FFF2-40B4-BE49-F238E27FC236}">
                <a16:creationId xmlns:a16="http://schemas.microsoft.com/office/drawing/2014/main" id="{6AD69A4C-7669-ACB0-13FF-E0843F6A5F96}"/>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78" name="Menu Portafolio">
            <a:hlinkClick r:id="rId32" action="ppaction://hlinksldjump"/>
            <a:extLst>
              <a:ext uri="{FF2B5EF4-FFF2-40B4-BE49-F238E27FC236}">
                <a16:creationId xmlns:a16="http://schemas.microsoft.com/office/drawing/2014/main" id="{3C31B12D-A747-7989-5388-B4130517EE87}"/>
              </a:ext>
            </a:extLst>
          </p:cNvPr>
          <p:cNvSpPr txBox="1"/>
          <p:nvPr/>
        </p:nvSpPr>
        <p:spPr>
          <a:xfrm>
            <a:off x="8814465"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99" name="Menu End Presentation">
            <a:hlinkClick r:id="" action="ppaction://hlinkshowjump?jump=lastslide"/>
            <a:extLst>
              <a:ext uri="{FF2B5EF4-FFF2-40B4-BE49-F238E27FC236}">
                <a16:creationId xmlns:a16="http://schemas.microsoft.com/office/drawing/2014/main" id="{97C39A25-810B-70D4-8488-BBCB80B40FA1}"/>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00" name="Menu Detector">
            <a:hlinkClick r:id="rId33" action="ppaction://hlinksldjump"/>
            <a:extLst>
              <a:ext uri="{FF2B5EF4-FFF2-40B4-BE49-F238E27FC236}">
                <a16:creationId xmlns:a16="http://schemas.microsoft.com/office/drawing/2014/main" id="{BF512626-6AAF-A088-D173-C6D9FEC0D354}"/>
              </a:ext>
            </a:extLst>
          </p:cNvPr>
          <p:cNvSpPr txBox="1"/>
          <p:nvPr/>
        </p:nvSpPr>
        <p:spPr>
          <a:xfrm>
            <a:off x="7407634"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01" name="Menu Photo Gallery">
            <a:hlinkClick r:id="rId34" action="ppaction://hlinksldjump"/>
            <a:extLst>
              <a:ext uri="{FF2B5EF4-FFF2-40B4-BE49-F238E27FC236}">
                <a16:creationId xmlns:a16="http://schemas.microsoft.com/office/drawing/2014/main" id="{0D5F6CE8-7152-F70A-70D2-EF683C9B3965}"/>
              </a:ext>
            </a:extLst>
          </p:cNvPr>
          <p:cNvSpPr txBox="1"/>
          <p:nvPr/>
        </p:nvSpPr>
        <p:spPr>
          <a:xfrm>
            <a:off x="6000803"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02" name="Menu Benefits">
            <a:hlinkClick r:id="rId35" action="ppaction://hlinksldjump"/>
            <a:extLst>
              <a:ext uri="{FF2B5EF4-FFF2-40B4-BE49-F238E27FC236}">
                <a16:creationId xmlns:a16="http://schemas.microsoft.com/office/drawing/2014/main" id="{E35E6CE0-D064-6581-7399-26C0F556D8F1}"/>
              </a:ext>
            </a:extLst>
          </p:cNvPr>
          <p:cNvSpPr txBox="1"/>
          <p:nvPr/>
        </p:nvSpPr>
        <p:spPr>
          <a:xfrm>
            <a:off x="459397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20" name="Menu Features">
            <a:hlinkClick r:id="rId36" action="ppaction://hlinksldjump"/>
            <a:extLst>
              <a:ext uri="{FF2B5EF4-FFF2-40B4-BE49-F238E27FC236}">
                <a16:creationId xmlns:a16="http://schemas.microsoft.com/office/drawing/2014/main" id="{2B7C1719-9F85-DE4F-3162-7EDCD3E425F9}"/>
              </a:ext>
            </a:extLst>
          </p:cNvPr>
          <p:cNvSpPr txBox="1"/>
          <p:nvPr/>
        </p:nvSpPr>
        <p:spPr>
          <a:xfrm>
            <a:off x="318714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Características</a:t>
            </a:r>
          </a:p>
        </p:txBody>
      </p:sp>
      <p:sp>
        <p:nvSpPr>
          <p:cNvPr id="121" name="Menu Specifications">
            <a:hlinkClick r:id="rId37" action="ppaction://hlinksldjump"/>
            <a:extLst>
              <a:ext uri="{FF2B5EF4-FFF2-40B4-BE49-F238E27FC236}">
                <a16:creationId xmlns:a16="http://schemas.microsoft.com/office/drawing/2014/main" id="{3FB557A2-74D6-97A1-0EAD-A8C314F85601}"/>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22" name="Carestream Logo Menu">
            <a:hlinkClick r:id="" action="ppaction://hlinkshowjump?jump=firstslide"/>
            <a:extLst>
              <a:ext uri="{FF2B5EF4-FFF2-40B4-BE49-F238E27FC236}">
                <a16:creationId xmlns:a16="http://schemas.microsoft.com/office/drawing/2014/main" id="{F1ECBBAB-9002-6219-DEF8-0F6BC133614E}"/>
              </a:ext>
            </a:extLst>
          </p:cNvPr>
          <p:cNvPicPr>
            <a:picLocks noChangeAspect="1"/>
          </p:cNvPicPr>
          <p:nvPr/>
        </p:nvPicPr>
        <p:blipFill>
          <a:blip r:embed="rId38"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179" name="DETECTORS">
            <a:extLst>
              <a:ext uri="{FF2B5EF4-FFF2-40B4-BE49-F238E27FC236}">
                <a16:creationId xmlns:a16="http://schemas.microsoft.com/office/drawing/2014/main" id="{B0C59851-E77E-CF89-42DB-CBC6F4D7A4B9}"/>
              </a:ext>
            </a:extLst>
          </p:cNvPr>
          <p:cNvGrpSpPr/>
          <p:nvPr/>
        </p:nvGrpSpPr>
        <p:grpSpPr>
          <a:xfrm>
            <a:off x="-7890919" y="4139232"/>
            <a:ext cx="2042338" cy="2120888"/>
            <a:chOff x="5247304" y="4372963"/>
            <a:chExt cx="2042338" cy="2120888"/>
          </a:xfrm>
        </p:grpSpPr>
        <p:sp>
          <p:nvSpPr>
            <p:cNvPr id="180" name="Rectangulo Detectors">
              <a:hlinkClick r:id="rId39" action="ppaction://hlinksldjump"/>
              <a:extLst>
                <a:ext uri="{FF2B5EF4-FFF2-40B4-BE49-F238E27FC236}">
                  <a16:creationId xmlns:a16="http://schemas.microsoft.com/office/drawing/2014/main" id="{E5C83D0D-EE11-AE43-6B86-100BE6AEA968}"/>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1" name="TextBox Detectors">
              <a:hlinkClick r:id="rId39" action="ppaction://hlinksldjump"/>
              <a:extLst>
                <a:ext uri="{FF2B5EF4-FFF2-40B4-BE49-F238E27FC236}">
                  <a16:creationId xmlns:a16="http://schemas.microsoft.com/office/drawing/2014/main" id="{05F580EA-557C-4BE0-EA8A-AC0A34E6495B}"/>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182" name="Product image Detectors">
              <a:hlinkClick r:id="rId39" action="ppaction://hlinksldjump"/>
              <a:extLst>
                <a:ext uri="{FF2B5EF4-FFF2-40B4-BE49-F238E27FC236}">
                  <a16:creationId xmlns:a16="http://schemas.microsoft.com/office/drawing/2014/main" id="{EA78ACA8-083F-469B-000E-8E5C526B3C8D}"/>
                </a:ext>
              </a:extLst>
            </p:cNvPr>
            <p:cNvPicPr>
              <a:picLocks noChangeAspect="1"/>
            </p:cNvPicPr>
            <p:nvPr/>
          </p:nvPicPr>
          <p:blipFill>
            <a:blip r:embed="rId40"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192804577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907" fill="hold"/>
                                        <p:tgtEl>
                                          <p:spTgt spid="129"/>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29"/>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29"/>
                                        </p:tgtEl>
                                      </p:cBhvr>
                                    </p:cmd>
                                  </p:childTnLst>
                                </p:cTn>
                              </p:par>
                            </p:childTnLst>
                          </p:cTn>
                        </p:par>
                      </p:childTnLst>
                    </p:cTn>
                  </p:par>
                </p:childTnLst>
              </p:cTn>
              <p:nextCondLst>
                <p:cond evt="onClick" delay="0">
                  <p:tgtEl>
                    <p:spTgt spid="129"/>
                  </p:tgtEl>
                </p:cond>
              </p:nextCondLst>
            </p:seq>
            <p:video>
              <p:cMediaNode>
                <p:cTn id="12" fill="remove" display="0">
                  <p:stCondLst>
                    <p:cond delay="indefinite"/>
                  </p:stCondLst>
                </p:cTn>
                <p:tgtEl>
                  <p:spTgt spid="129"/>
                </p:tgtEl>
              </p:cMediaNode>
            </p:video>
          </p:childTnLst>
        </p:cTn>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9" name="Slide_10 Pneumothorax Visualization_low" descr="Slide_10 Pneumothorax Visualization_low">
            <a:hlinkClick r:id="" action="ppaction://media"/>
            <a:extLst>
              <a:ext uri="{FF2B5EF4-FFF2-40B4-BE49-F238E27FC236}">
                <a16:creationId xmlns:a16="http://schemas.microsoft.com/office/drawing/2014/main" id="{49258713-34EC-A7DE-2770-8B17350CB424}"/>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414887" y="1108894"/>
            <a:ext cx="9032045" cy="5210558"/>
          </a:xfrm>
          <a:prstGeom prst="rect">
            <a:avLst/>
          </a:prstGeom>
        </p:spPr>
      </p:pic>
      <p:pic>
        <p:nvPicPr>
          <p:cNvPr id="69" name="Picture 68">
            <a:extLst>
              <a:ext uri="{FF2B5EF4-FFF2-40B4-BE49-F238E27FC236}">
                <a16:creationId xmlns:a16="http://schemas.microsoft.com/office/drawing/2014/main" id="{59D3D08D-A69A-E7D2-C1DA-A29ECD0DE014}"/>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256225" y="1327088"/>
            <a:ext cx="451532" cy="451532"/>
          </a:xfrm>
          <a:prstGeom prst="rect">
            <a:avLst/>
          </a:prstGeom>
        </p:spPr>
      </p:pic>
      <p:sp>
        <p:nvSpPr>
          <p:cNvPr id="71" name="TextBox 70">
            <a:hlinkClick r:id="rId7" action="ppaction://hlinksldjump"/>
            <a:extLst>
              <a:ext uri="{FF2B5EF4-FFF2-40B4-BE49-F238E27FC236}">
                <a16:creationId xmlns:a16="http://schemas.microsoft.com/office/drawing/2014/main" id="{5A6A2BE4-BC67-2754-BF6C-A26E4F64C6FD}"/>
              </a:ext>
            </a:extLst>
          </p:cNvPr>
          <p:cNvSpPr txBox="1"/>
          <p:nvPr/>
        </p:nvSpPr>
        <p:spPr>
          <a:xfrm>
            <a:off x="204628" y="1823717"/>
            <a:ext cx="2849713" cy="338554"/>
          </a:xfrm>
          <a:prstGeom prst="rect">
            <a:avLst/>
          </a:prstGeom>
          <a:noFill/>
        </p:spPr>
        <p:txBody>
          <a:bodyPr wrap="square" rtlCol="0">
            <a:spAutoFit/>
          </a:bodyPr>
          <a:lstStyle/>
          <a:p>
            <a:pPr algn="r"/>
            <a:r>
              <a:rPr lang="en-US" sz="1600" b="1">
                <a:latin typeface="FRUTIGER LT 65" panose="02000503000000000000" pitchFamily="2" charset="0"/>
              </a:rPr>
              <a:t>DRX-Rise</a:t>
            </a:r>
          </a:p>
        </p:txBody>
      </p:sp>
      <p:sp>
        <p:nvSpPr>
          <p:cNvPr id="21" name="TextBox 20">
            <a:hlinkClick r:id="rId8" action="ppaction://hlinksldjump"/>
            <a:extLst>
              <a:ext uri="{FF2B5EF4-FFF2-40B4-BE49-F238E27FC236}">
                <a16:creationId xmlns:a16="http://schemas.microsoft.com/office/drawing/2014/main" id="{5F177127-196C-93FC-2640-3818CE74E7A0}"/>
              </a:ext>
            </a:extLst>
          </p:cNvPr>
          <p:cNvSpPr txBox="1"/>
          <p:nvPr/>
        </p:nvSpPr>
        <p:spPr>
          <a:xfrm>
            <a:off x="204629" y="2075464"/>
            <a:ext cx="2849712" cy="307777"/>
          </a:xfrm>
          <a:prstGeom prst="rect">
            <a:avLst/>
          </a:prstGeom>
          <a:noFill/>
        </p:spPr>
        <p:txBody>
          <a:bodyPr wrap="square" rtlCol="0">
            <a:spAutoFit/>
          </a:bodyPr>
          <a:lstStyle/>
          <a:p>
            <a:pPr algn="r"/>
            <a:r>
              <a:rPr lang="es-MX" sz="1400">
                <a:solidFill>
                  <a:srgbClr val="F47F26"/>
                </a:solidFill>
                <a:latin typeface="FRUTIGER LT 45 LIGHT" panose="02000503000000000000" pitchFamily="2" charset="0"/>
              </a:rPr>
              <a:t>Características</a:t>
            </a:r>
          </a:p>
        </p:txBody>
      </p:sp>
      <p:sp>
        <p:nvSpPr>
          <p:cNvPr id="123" name="Feature 1">
            <a:hlinkClick r:id="rId9" action="ppaction://hlinksldjump"/>
            <a:extLst>
              <a:ext uri="{FF2B5EF4-FFF2-40B4-BE49-F238E27FC236}">
                <a16:creationId xmlns:a16="http://schemas.microsoft.com/office/drawing/2014/main" id="{C8A76D51-F116-7623-F85A-63330FF770EF}"/>
              </a:ext>
            </a:extLst>
          </p:cNvPr>
          <p:cNvSpPr txBox="1"/>
          <p:nvPr/>
        </p:nvSpPr>
        <p:spPr>
          <a:xfrm>
            <a:off x="-3286" y="2500682"/>
            <a:ext cx="3418174" cy="369332"/>
          </a:xfrm>
          <a:prstGeom prst="rect">
            <a:avLst/>
          </a:prstGeom>
          <a:solidFill>
            <a:srgbClr val="F47F26"/>
          </a:solidFill>
          <a:ln>
            <a:noFill/>
          </a:ln>
        </p:spPr>
        <p:txBody>
          <a:bodyPr wrap="square" rtlCol="0">
            <a:spAutoFit/>
          </a:bodyPr>
          <a:lstStyle/>
          <a:p>
            <a:pPr algn="r"/>
            <a:r>
              <a:rPr lang="es-MX">
                <a:solidFill>
                  <a:schemeClr val="bg1"/>
                </a:solidFill>
                <a:latin typeface="FRUTIGER LT 45 LIGHT" panose="02000503000000000000" pitchFamily="2" charset="0"/>
              </a:rPr>
              <a:t>Vida de la Batería</a:t>
            </a:r>
            <a:endParaRPr lang="en-MX">
              <a:solidFill>
                <a:schemeClr val="bg1"/>
              </a:solidFill>
              <a:latin typeface="FRUTIGER LT 45 LIGHT" panose="02000503000000000000" pitchFamily="2" charset="0"/>
            </a:endParaRPr>
          </a:p>
        </p:txBody>
      </p:sp>
      <p:sp>
        <p:nvSpPr>
          <p:cNvPr id="124" name="Feature 2">
            <a:hlinkClick r:id="rId10" action="ppaction://hlinksldjump"/>
            <a:extLst>
              <a:ext uri="{FF2B5EF4-FFF2-40B4-BE49-F238E27FC236}">
                <a16:creationId xmlns:a16="http://schemas.microsoft.com/office/drawing/2014/main" id="{8DB7F0C9-7596-BD65-592A-4810A859D62A}"/>
              </a:ext>
            </a:extLst>
          </p:cNvPr>
          <p:cNvSpPr txBox="1"/>
          <p:nvPr/>
        </p:nvSpPr>
        <p:spPr>
          <a:xfrm>
            <a:off x="-3286" y="2918215"/>
            <a:ext cx="3418174" cy="369332"/>
          </a:xfrm>
          <a:prstGeom prst="rect">
            <a:avLst/>
          </a:prstGeom>
          <a:solidFill>
            <a:srgbClr val="F47F26"/>
          </a:solidFill>
          <a:ln>
            <a:noFill/>
          </a:ln>
        </p:spPr>
        <p:txBody>
          <a:bodyPr wrap="square" rtlCol="0">
            <a:spAutoFit/>
          </a:bodyPr>
          <a:lstStyle/>
          <a:p>
            <a:pPr algn="r"/>
            <a:r>
              <a:rPr lang="en-US" dirty="0">
                <a:solidFill>
                  <a:schemeClr val="bg1"/>
                </a:solidFill>
                <a:latin typeface="FRUTIGER LT 45 LIGHT" panose="02000503000000000000" pitchFamily="2" charset="0"/>
              </a:rPr>
              <a:t>Carga de Detector </a:t>
            </a:r>
            <a:r>
              <a:rPr lang="en-US" dirty="0" err="1">
                <a:solidFill>
                  <a:schemeClr val="bg1"/>
                </a:solidFill>
                <a:latin typeface="FRUTIGER LT 45 LIGHT" panose="02000503000000000000" pitchFamily="2" charset="0"/>
              </a:rPr>
              <a:t>en</a:t>
            </a:r>
            <a:r>
              <a:rPr lang="en-US" dirty="0">
                <a:solidFill>
                  <a:schemeClr val="bg1"/>
                </a:solidFill>
                <a:latin typeface="FRUTIGER LT 45 LIGHT" panose="02000503000000000000" pitchFamily="2" charset="0"/>
              </a:rPr>
              <a:t> </a:t>
            </a:r>
            <a:r>
              <a:rPr lang="en-US" dirty="0" err="1">
                <a:solidFill>
                  <a:schemeClr val="bg1"/>
                </a:solidFill>
                <a:latin typeface="FRUTIGER LT 45 LIGHT" panose="02000503000000000000" pitchFamily="2" charset="0"/>
              </a:rPr>
              <a:t>Bandeja</a:t>
            </a:r>
            <a:endParaRPr lang="en-MX" dirty="0">
              <a:solidFill>
                <a:schemeClr val="bg1"/>
              </a:solidFill>
              <a:latin typeface="FRUTIGER LT 45 LIGHT" panose="02000503000000000000" pitchFamily="2" charset="0"/>
            </a:endParaRPr>
          </a:p>
        </p:txBody>
      </p:sp>
      <p:sp>
        <p:nvSpPr>
          <p:cNvPr id="125" name="Feature 3">
            <a:hlinkClick r:id="rId11" action="ppaction://hlinksldjump"/>
            <a:extLst>
              <a:ext uri="{FF2B5EF4-FFF2-40B4-BE49-F238E27FC236}">
                <a16:creationId xmlns:a16="http://schemas.microsoft.com/office/drawing/2014/main" id="{89822B52-1D66-46EE-0AF4-C16A6F159421}"/>
              </a:ext>
            </a:extLst>
          </p:cNvPr>
          <p:cNvSpPr txBox="1"/>
          <p:nvPr/>
        </p:nvSpPr>
        <p:spPr>
          <a:xfrm>
            <a:off x="-3286" y="3335749"/>
            <a:ext cx="3418174" cy="353943"/>
          </a:xfrm>
          <a:prstGeom prst="rect">
            <a:avLst/>
          </a:prstGeom>
          <a:solidFill>
            <a:srgbClr val="F47F26"/>
          </a:solidFill>
          <a:ln>
            <a:noFill/>
          </a:ln>
        </p:spPr>
        <p:txBody>
          <a:bodyPr wrap="square" rtlCol="0">
            <a:spAutoFit/>
          </a:bodyPr>
          <a:lstStyle/>
          <a:p>
            <a:pPr algn="r"/>
            <a:r>
              <a:rPr lang="es-ES" sz="1700" dirty="0">
                <a:solidFill>
                  <a:schemeClr val="bg1"/>
                </a:solidFill>
                <a:latin typeface="FRUTIGER LT 45 LIGHT" panose="02000503000000000000" pitchFamily="2" charset="0"/>
              </a:rPr>
              <a:t>Manejo desde el Cabezal del Tubo</a:t>
            </a:r>
            <a:endParaRPr lang="en-MX" sz="1700" dirty="0">
              <a:solidFill>
                <a:schemeClr val="bg1"/>
              </a:solidFill>
              <a:latin typeface="FRUTIGER LT 45 LIGHT" panose="02000503000000000000" pitchFamily="2" charset="0"/>
            </a:endParaRPr>
          </a:p>
        </p:txBody>
      </p:sp>
      <p:sp>
        <p:nvSpPr>
          <p:cNvPr id="126" name="Software text">
            <a:extLst>
              <a:ext uri="{FF2B5EF4-FFF2-40B4-BE49-F238E27FC236}">
                <a16:creationId xmlns:a16="http://schemas.microsoft.com/office/drawing/2014/main" id="{F30E3435-00C1-E90C-AA43-476C9749B16E}"/>
              </a:ext>
            </a:extLst>
          </p:cNvPr>
          <p:cNvSpPr txBox="1"/>
          <p:nvPr/>
        </p:nvSpPr>
        <p:spPr>
          <a:xfrm>
            <a:off x="1884363" y="3755019"/>
            <a:ext cx="1524105" cy="276999"/>
          </a:xfrm>
          <a:prstGeom prst="rect">
            <a:avLst/>
          </a:prstGeom>
          <a:noFill/>
        </p:spPr>
        <p:txBody>
          <a:bodyPr wrap="square" rtlCol="0">
            <a:spAutoFit/>
          </a:bodyPr>
          <a:lstStyle/>
          <a:p>
            <a:pPr algn="r"/>
            <a:r>
              <a:rPr lang="en-MX" sz="1200">
                <a:latin typeface="FRUTIGER LT 45 LIGHT" panose="02000503000000000000" pitchFamily="2" charset="0"/>
              </a:rPr>
              <a:t>Software</a:t>
            </a:r>
          </a:p>
        </p:txBody>
      </p:sp>
      <p:sp>
        <p:nvSpPr>
          <p:cNvPr id="127" name="Feature 4">
            <a:hlinkClick r:id="rId12" action="ppaction://hlinksldjump"/>
            <a:extLst>
              <a:ext uri="{FF2B5EF4-FFF2-40B4-BE49-F238E27FC236}">
                <a16:creationId xmlns:a16="http://schemas.microsoft.com/office/drawing/2014/main" id="{7340F036-6EC1-43FE-4BB3-A90A32C09714}"/>
              </a:ext>
            </a:extLst>
          </p:cNvPr>
          <p:cNvSpPr txBox="1"/>
          <p:nvPr/>
        </p:nvSpPr>
        <p:spPr>
          <a:xfrm>
            <a:off x="0" y="4026969"/>
            <a:ext cx="3377102" cy="369332"/>
          </a:xfrm>
          <a:prstGeom prst="rect">
            <a:avLst/>
          </a:prstGeom>
          <a:solidFill>
            <a:srgbClr val="F8A633"/>
          </a:solidFill>
          <a:ln>
            <a:noFill/>
          </a:ln>
        </p:spPr>
        <p:txBody>
          <a:bodyPr wrap="square" rtlCol="0">
            <a:spAutoFit/>
          </a:bodyPr>
          <a:lstStyle/>
          <a:p>
            <a:pPr algn="r"/>
            <a:r>
              <a:rPr lang="es-ES">
                <a:solidFill>
                  <a:schemeClr val="bg1"/>
                </a:solidFill>
                <a:latin typeface="FRUTIGER LT 45 LIGHT" panose="02000503000000000000" pitchFamily="2" charset="0"/>
              </a:rPr>
              <a:t>EVP Plus</a:t>
            </a:r>
            <a:endParaRPr lang="en-MX">
              <a:solidFill>
                <a:schemeClr val="bg1"/>
              </a:solidFill>
              <a:latin typeface="FRUTIGER LT 45 LIGHT" panose="02000503000000000000" pitchFamily="2" charset="0"/>
            </a:endParaRPr>
          </a:p>
        </p:txBody>
      </p:sp>
      <p:sp>
        <p:nvSpPr>
          <p:cNvPr id="128" name="Feature 5">
            <a:hlinkClick r:id="rId13" action="ppaction://hlinksldjump"/>
            <a:extLst>
              <a:ext uri="{FF2B5EF4-FFF2-40B4-BE49-F238E27FC236}">
                <a16:creationId xmlns:a16="http://schemas.microsoft.com/office/drawing/2014/main" id="{50D8CB22-5672-3DF6-88E7-4C0E53CFC329}"/>
              </a:ext>
            </a:extLst>
          </p:cNvPr>
          <p:cNvSpPr txBox="1"/>
          <p:nvPr/>
        </p:nvSpPr>
        <p:spPr>
          <a:xfrm>
            <a:off x="0" y="4449340"/>
            <a:ext cx="3377102" cy="369332"/>
          </a:xfrm>
          <a:prstGeom prst="rect">
            <a:avLst/>
          </a:prstGeom>
          <a:solidFill>
            <a:srgbClr val="F8A633"/>
          </a:solidFill>
          <a:ln>
            <a:noFill/>
          </a:ln>
        </p:spPr>
        <p:txBody>
          <a:bodyPr wrap="square" rtlCol="0">
            <a:spAutoFit/>
          </a:bodyPr>
          <a:lstStyle/>
          <a:p>
            <a:pPr algn="r"/>
            <a:r>
              <a:rPr lang="es-ES" err="1">
                <a:solidFill>
                  <a:schemeClr val="bg1"/>
                </a:solidFill>
                <a:latin typeface="FRUTIGER LT 45 LIGHT" panose="02000503000000000000" pitchFamily="2" charset="0"/>
              </a:rPr>
              <a:t>Bone</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Suppression</a:t>
            </a:r>
            <a:endParaRPr lang="en-MX">
              <a:solidFill>
                <a:schemeClr val="bg1"/>
              </a:solidFill>
              <a:latin typeface="FRUTIGER LT 45 LIGHT" panose="02000503000000000000" pitchFamily="2" charset="0"/>
            </a:endParaRPr>
          </a:p>
        </p:txBody>
      </p:sp>
      <p:sp>
        <p:nvSpPr>
          <p:cNvPr id="130" name="Feature 6">
            <a:hlinkClick r:id="rId14" action="ppaction://hlinksldjump"/>
            <a:extLst>
              <a:ext uri="{FF2B5EF4-FFF2-40B4-BE49-F238E27FC236}">
                <a16:creationId xmlns:a16="http://schemas.microsoft.com/office/drawing/2014/main" id="{FA85A598-A39E-D848-7159-E7C26E27771C}"/>
              </a:ext>
            </a:extLst>
          </p:cNvPr>
          <p:cNvSpPr txBox="1"/>
          <p:nvPr/>
        </p:nvSpPr>
        <p:spPr>
          <a:xfrm>
            <a:off x="0" y="4871711"/>
            <a:ext cx="3377102" cy="369332"/>
          </a:xfrm>
          <a:prstGeom prst="rect">
            <a:avLst/>
          </a:prstGeom>
          <a:solidFill>
            <a:srgbClr val="F8A633"/>
          </a:solidFill>
          <a:ln>
            <a:noFill/>
          </a:ln>
        </p:spPr>
        <p:txBody>
          <a:bodyPr wrap="square" rtlCol="0">
            <a:spAutoFit/>
          </a:bodyPr>
          <a:lstStyle/>
          <a:p>
            <a:pPr algn="r"/>
            <a:r>
              <a:rPr lang="es-ES" err="1">
                <a:solidFill>
                  <a:schemeClr val="bg1"/>
                </a:solidFill>
                <a:latin typeface="FRUTIGER LT 45 LIGHT" panose="02000503000000000000" pitchFamily="2" charset="0"/>
              </a:rPr>
              <a:t>Tube</a:t>
            </a:r>
            <a:r>
              <a:rPr lang="es-ES">
                <a:solidFill>
                  <a:schemeClr val="bg1"/>
                </a:solidFill>
                <a:latin typeface="FRUTIGER LT 45 LIGHT" panose="02000503000000000000" pitchFamily="2" charset="0"/>
              </a:rPr>
              <a:t> and Line </a:t>
            </a:r>
            <a:r>
              <a:rPr lang="es-ES" err="1">
                <a:solidFill>
                  <a:schemeClr val="bg1"/>
                </a:solidFill>
                <a:latin typeface="FRUTIGER LT 45 LIGHT" panose="02000503000000000000" pitchFamily="2" charset="0"/>
              </a:rPr>
              <a:t>Enhancement</a:t>
            </a:r>
            <a:endParaRPr lang="en-MX">
              <a:solidFill>
                <a:schemeClr val="bg1"/>
              </a:solidFill>
              <a:latin typeface="FRUTIGER LT 45 LIGHT" panose="02000503000000000000" pitchFamily="2" charset="0"/>
            </a:endParaRPr>
          </a:p>
        </p:txBody>
      </p:sp>
      <p:sp>
        <p:nvSpPr>
          <p:cNvPr id="131" name="Feature 7">
            <a:hlinkClick r:id="rId15" action="ppaction://hlinksldjump"/>
            <a:extLst>
              <a:ext uri="{FF2B5EF4-FFF2-40B4-BE49-F238E27FC236}">
                <a16:creationId xmlns:a16="http://schemas.microsoft.com/office/drawing/2014/main" id="{4DDB357C-EE84-78C1-7E2E-6CCCB5645133}"/>
              </a:ext>
            </a:extLst>
          </p:cNvPr>
          <p:cNvSpPr txBox="1"/>
          <p:nvPr/>
        </p:nvSpPr>
        <p:spPr>
          <a:xfrm>
            <a:off x="0" y="5294082"/>
            <a:ext cx="3377102" cy="369332"/>
          </a:xfrm>
          <a:prstGeom prst="rect">
            <a:avLst/>
          </a:prstGeom>
          <a:solidFill>
            <a:schemeClr val="bg1">
              <a:lumMod val="75000"/>
            </a:schemeClr>
          </a:solidFill>
          <a:ln>
            <a:noFill/>
          </a:ln>
        </p:spPr>
        <p:txBody>
          <a:bodyPr wrap="square" rtlCol="0">
            <a:spAutoFit/>
          </a:bodyPr>
          <a:lstStyle/>
          <a:p>
            <a:pPr algn="r"/>
            <a:r>
              <a:rPr lang="es-ES" dirty="0" err="1">
                <a:solidFill>
                  <a:schemeClr val="bg1"/>
                </a:solidFill>
                <a:latin typeface="FRUTIGER LT 45 LIGHT" panose="02000503000000000000" pitchFamily="2" charset="0"/>
              </a:rPr>
              <a:t>Pneumothorax</a:t>
            </a:r>
            <a:r>
              <a:rPr lang="es-ES" dirty="0">
                <a:solidFill>
                  <a:schemeClr val="bg1"/>
                </a:solidFill>
                <a:latin typeface="FRUTIGER LT 45 LIGHT" panose="02000503000000000000" pitchFamily="2" charset="0"/>
              </a:rPr>
              <a:t> </a:t>
            </a:r>
            <a:r>
              <a:rPr lang="es-ES" dirty="0" err="1">
                <a:solidFill>
                  <a:schemeClr val="bg1"/>
                </a:solidFill>
                <a:latin typeface="FRUTIGER LT 45 LIGHT" panose="02000503000000000000" pitchFamily="2" charset="0"/>
              </a:rPr>
              <a:t>Visualization</a:t>
            </a:r>
            <a:endParaRPr lang="en-MX" dirty="0">
              <a:solidFill>
                <a:schemeClr val="bg1"/>
              </a:solidFill>
              <a:latin typeface="FRUTIGER LT 45 LIGHT" panose="02000503000000000000" pitchFamily="2" charset="0"/>
            </a:endParaRPr>
          </a:p>
        </p:txBody>
      </p:sp>
      <p:sp>
        <p:nvSpPr>
          <p:cNvPr id="132" name="Feature 8">
            <a:hlinkClick r:id="rId16" action="ppaction://hlinksldjump"/>
            <a:extLst>
              <a:ext uri="{FF2B5EF4-FFF2-40B4-BE49-F238E27FC236}">
                <a16:creationId xmlns:a16="http://schemas.microsoft.com/office/drawing/2014/main" id="{ACA31742-307F-274D-ED94-9BAB2DDF0457}"/>
              </a:ext>
            </a:extLst>
          </p:cNvPr>
          <p:cNvSpPr txBox="1"/>
          <p:nvPr/>
        </p:nvSpPr>
        <p:spPr>
          <a:xfrm>
            <a:off x="0" y="5716452"/>
            <a:ext cx="3377102" cy="369332"/>
          </a:xfrm>
          <a:prstGeom prst="rect">
            <a:avLst/>
          </a:prstGeom>
          <a:solidFill>
            <a:srgbClr val="F8A633"/>
          </a:solidFill>
          <a:ln>
            <a:noFill/>
          </a:ln>
        </p:spPr>
        <p:txBody>
          <a:bodyPr wrap="square" rtlCol="0">
            <a:spAutoFit/>
          </a:bodyPr>
          <a:lstStyle/>
          <a:p>
            <a:pPr algn="r"/>
            <a:r>
              <a:rPr lang="es-ES" err="1">
                <a:solidFill>
                  <a:schemeClr val="bg1"/>
                </a:solidFill>
                <a:latin typeface="FRUTIGER LT 45 LIGHT" panose="02000503000000000000" pitchFamily="2" charset="0"/>
              </a:rPr>
              <a:t>SmartGrid</a:t>
            </a:r>
            <a:endParaRPr lang="en-MX">
              <a:solidFill>
                <a:schemeClr val="bg1"/>
              </a:solidFill>
              <a:latin typeface="FRUTIGER LT 45 LIGHT" panose="02000503000000000000" pitchFamily="2" charset="0"/>
            </a:endParaRPr>
          </a:p>
        </p:txBody>
      </p:sp>
      <p:sp>
        <p:nvSpPr>
          <p:cNvPr id="133" name="Footer Placeholder 4">
            <a:extLst>
              <a:ext uri="{FF2B5EF4-FFF2-40B4-BE49-F238E27FC236}">
                <a16:creationId xmlns:a16="http://schemas.microsoft.com/office/drawing/2014/main" id="{FE4321D9-4348-A965-5798-CF65813CFBED}"/>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34" name="Thank you Title">
            <a:extLst>
              <a:ext uri="{FF2B5EF4-FFF2-40B4-BE49-F238E27FC236}">
                <a16:creationId xmlns:a16="http://schemas.microsoft.com/office/drawing/2014/main" id="{86B0BC63-76E1-5364-CE3D-041CD957A2B0}"/>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35" name="Why Us picture">
            <a:extLst>
              <a:ext uri="{FF2B5EF4-FFF2-40B4-BE49-F238E27FC236}">
                <a16:creationId xmlns:a16="http://schemas.microsoft.com/office/drawing/2014/main" id="{E2303F97-399B-02B1-C871-1505EC857E1F}"/>
              </a:ext>
            </a:extLst>
          </p:cNvPr>
          <p:cNvPicPr>
            <a:picLocks noChangeAspect="1"/>
          </p:cNvPicPr>
          <p:nvPr/>
        </p:nvPicPr>
        <p:blipFill>
          <a:blip r:embed="rId17"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36" name="Our Portafolio text box">
            <a:extLst>
              <a:ext uri="{FF2B5EF4-FFF2-40B4-BE49-F238E27FC236}">
                <a16:creationId xmlns:a16="http://schemas.microsoft.com/office/drawing/2014/main" id="{A362B442-FD47-0A8B-8E38-BF3B51E91F3D}"/>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37" name="Medical Imaging Title">
            <a:extLst>
              <a:ext uri="{FF2B5EF4-FFF2-40B4-BE49-F238E27FC236}">
                <a16:creationId xmlns:a16="http://schemas.microsoft.com/office/drawing/2014/main" id="{7E69D9DB-B001-3471-1CBA-FF87CA7C7374}"/>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38" name="We Care Text">
            <a:extLst>
              <a:ext uri="{FF2B5EF4-FFF2-40B4-BE49-F238E27FC236}">
                <a16:creationId xmlns:a16="http://schemas.microsoft.com/office/drawing/2014/main" id="{8543A8D4-B05A-7E7B-5F50-6F6AEDC0124A}"/>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39" name="Thank you image">
            <a:extLst>
              <a:ext uri="{FF2B5EF4-FFF2-40B4-BE49-F238E27FC236}">
                <a16:creationId xmlns:a16="http://schemas.microsoft.com/office/drawing/2014/main" id="{490EF3E2-0336-9DF1-5B4A-F4E15E4CA830}"/>
              </a:ext>
            </a:extLst>
          </p:cNvPr>
          <p:cNvPicPr>
            <a:picLocks noChangeAspect="1"/>
          </p:cNvPicPr>
          <p:nvPr/>
        </p:nvPicPr>
        <p:blipFill>
          <a:blip r:embed="rId18"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40" name="PRINTING">
            <a:extLst>
              <a:ext uri="{FF2B5EF4-FFF2-40B4-BE49-F238E27FC236}">
                <a16:creationId xmlns:a16="http://schemas.microsoft.com/office/drawing/2014/main" id="{D78293FE-9991-B0FD-D02C-5BE3CCC871A2}"/>
              </a:ext>
            </a:extLst>
          </p:cNvPr>
          <p:cNvGrpSpPr/>
          <p:nvPr/>
        </p:nvGrpSpPr>
        <p:grpSpPr>
          <a:xfrm>
            <a:off x="-4150933" y="4208655"/>
            <a:ext cx="2263350" cy="1982042"/>
            <a:chOff x="9691837" y="4522498"/>
            <a:chExt cx="2263350" cy="1982042"/>
          </a:xfrm>
        </p:grpSpPr>
        <p:sp>
          <p:nvSpPr>
            <p:cNvPr id="141" name="Rectangulo Printing">
              <a:hlinkClick r:id="rId19" action="ppaction://hlinksldjump"/>
              <a:extLst>
                <a:ext uri="{FF2B5EF4-FFF2-40B4-BE49-F238E27FC236}">
                  <a16:creationId xmlns:a16="http://schemas.microsoft.com/office/drawing/2014/main" id="{E39F7B44-7925-B3E3-1159-43B2D738D765}"/>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42" name="TextBox Printing">
              <a:hlinkClick r:id="rId19" action="ppaction://hlinksldjump"/>
              <a:extLst>
                <a:ext uri="{FF2B5EF4-FFF2-40B4-BE49-F238E27FC236}">
                  <a16:creationId xmlns:a16="http://schemas.microsoft.com/office/drawing/2014/main" id="{94D3427F-7B54-7F0D-6423-39C35463FC42}"/>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43" name="Prodcut image 5950">
              <a:hlinkClick r:id="rId19" action="ppaction://hlinksldjump"/>
              <a:extLst>
                <a:ext uri="{FF2B5EF4-FFF2-40B4-BE49-F238E27FC236}">
                  <a16:creationId xmlns:a16="http://schemas.microsoft.com/office/drawing/2014/main" id="{16080F21-6D65-4E0B-0AF3-EADB0A116141}"/>
                </a:ext>
              </a:extLst>
            </p:cNvPr>
            <p:cNvPicPr>
              <a:picLocks noChangeAspect="1" noChangeArrowheads="1"/>
            </p:cNvPicPr>
            <p:nvPr/>
          </p:nvPicPr>
          <p:blipFill>
            <a:blip r:embed="rId20"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44" name="Vita Flex">
              <a:hlinkClick r:id="rId19" action="ppaction://hlinksldjump"/>
              <a:extLst>
                <a:ext uri="{FF2B5EF4-FFF2-40B4-BE49-F238E27FC236}">
                  <a16:creationId xmlns:a16="http://schemas.microsoft.com/office/drawing/2014/main" id="{37CDD9CE-22E2-F2C3-B673-24D466683157}"/>
                </a:ext>
              </a:extLst>
            </p:cNvPr>
            <p:cNvPicPr>
              <a:picLocks noChangeAspect="1"/>
            </p:cNvPicPr>
            <p:nvPr/>
          </p:nvPicPr>
          <p:blipFill>
            <a:blip r:embed="rId21"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49" name="RISE">
            <a:extLst>
              <a:ext uri="{FF2B5EF4-FFF2-40B4-BE49-F238E27FC236}">
                <a16:creationId xmlns:a16="http://schemas.microsoft.com/office/drawing/2014/main" id="{746B37D3-BB5D-83A1-5E86-65B8C94376AA}"/>
              </a:ext>
            </a:extLst>
          </p:cNvPr>
          <p:cNvGrpSpPr/>
          <p:nvPr/>
        </p:nvGrpSpPr>
        <p:grpSpPr>
          <a:xfrm>
            <a:off x="-11285110" y="4208655"/>
            <a:ext cx="2042338" cy="1982042"/>
            <a:chOff x="3870208" y="4306822"/>
            <a:chExt cx="2042338" cy="1982042"/>
          </a:xfrm>
        </p:grpSpPr>
        <p:grpSp>
          <p:nvGrpSpPr>
            <p:cNvPr id="150" name="RISE">
              <a:extLst>
                <a:ext uri="{FF2B5EF4-FFF2-40B4-BE49-F238E27FC236}">
                  <a16:creationId xmlns:a16="http://schemas.microsoft.com/office/drawing/2014/main" id="{846D806B-3B7C-D592-68B1-0D4068B5E0EB}"/>
                </a:ext>
              </a:extLst>
            </p:cNvPr>
            <p:cNvGrpSpPr/>
            <p:nvPr/>
          </p:nvGrpSpPr>
          <p:grpSpPr>
            <a:xfrm>
              <a:off x="3870208" y="4306822"/>
              <a:ext cx="2042338" cy="1982042"/>
              <a:chOff x="2933238" y="4372963"/>
              <a:chExt cx="2042338" cy="1982042"/>
            </a:xfrm>
          </p:grpSpPr>
          <p:sp>
            <p:nvSpPr>
              <p:cNvPr id="152" name="Rectangulo Rise">
                <a:hlinkClick r:id="rId22" action="ppaction://hlinksldjump"/>
                <a:extLst>
                  <a:ext uri="{FF2B5EF4-FFF2-40B4-BE49-F238E27FC236}">
                    <a16:creationId xmlns:a16="http://schemas.microsoft.com/office/drawing/2014/main" id="{FF045D35-18C9-0179-333D-487B0E7A1DE7}"/>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3" name="TextBox Rise">
                <a:hlinkClick r:id="rId22" action="ppaction://hlinksldjump"/>
                <a:extLst>
                  <a:ext uri="{FF2B5EF4-FFF2-40B4-BE49-F238E27FC236}">
                    <a16:creationId xmlns:a16="http://schemas.microsoft.com/office/drawing/2014/main" id="{5E384645-5F5A-0934-4EA6-515754BD3614}"/>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51" name="Picture 150">
              <a:hlinkClick r:id="rId22" action="ppaction://hlinksldjump"/>
              <a:extLst>
                <a:ext uri="{FF2B5EF4-FFF2-40B4-BE49-F238E27FC236}">
                  <a16:creationId xmlns:a16="http://schemas.microsoft.com/office/drawing/2014/main" id="{EA0CD553-C9F5-A7E7-886F-94004084044A}"/>
                </a:ext>
              </a:extLst>
            </p:cNvPr>
            <p:cNvPicPr>
              <a:picLocks noChangeAspect="1"/>
            </p:cNvPicPr>
            <p:nvPr/>
          </p:nvPicPr>
          <p:blipFill>
            <a:blip r:embed="rId23"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54" name="REVOLUTION">
            <a:extLst>
              <a:ext uri="{FF2B5EF4-FFF2-40B4-BE49-F238E27FC236}">
                <a16:creationId xmlns:a16="http://schemas.microsoft.com/office/drawing/2014/main" id="{67CB7AC0-0618-F699-60EB-9412E7762EB1}"/>
              </a:ext>
            </a:extLst>
          </p:cNvPr>
          <p:cNvGrpSpPr/>
          <p:nvPr/>
        </p:nvGrpSpPr>
        <p:grpSpPr>
          <a:xfrm>
            <a:off x="-14975241" y="4203612"/>
            <a:ext cx="2062983" cy="1992129"/>
            <a:chOff x="612262" y="4383050"/>
            <a:chExt cx="2062983" cy="1992129"/>
          </a:xfrm>
        </p:grpSpPr>
        <p:sp>
          <p:nvSpPr>
            <p:cNvPr id="155" name="Rectangulo Revolution">
              <a:hlinkClick r:id="rId24" action="ppaction://hlinksldjump"/>
              <a:extLst>
                <a:ext uri="{FF2B5EF4-FFF2-40B4-BE49-F238E27FC236}">
                  <a16:creationId xmlns:a16="http://schemas.microsoft.com/office/drawing/2014/main" id="{6CBE97F1-4D1B-0513-BD2B-59164D2E154D}"/>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56" name="Prodcut image Revolution">
              <a:hlinkClick r:id="rId24" action="ppaction://hlinksldjump"/>
              <a:extLst>
                <a:ext uri="{FF2B5EF4-FFF2-40B4-BE49-F238E27FC236}">
                  <a16:creationId xmlns:a16="http://schemas.microsoft.com/office/drawing/2014/main" id="{D68C9D24-AC7C-892D-F583-E85201931AB9}"/>
                </a:ext>
              </a:extLst>
            </p:cNvPr>
            <p:cNvPicPr>
              <a:picLocks noChangeAspect="1"/>
            </p:cNvPicPr>
            <p:nvPr/>
          </p:nvPicPr>
          <p:blipFill>
            <a:blip r:embed="rId25"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57" name="TextBox Revolution">
              <a:hlinkClick r:id="rId24" action="ppaction://hlinksldjump"/>
              <a:extLst>
                <a:ext uri="{FF2B5EF4-FFF2-40B4-BE49-F238E27FC236}">
                  <a16:creationId xmlns:a16="http://schemas.microsoft.com/office/drawing/2014/main" id="{736CFB7A-9811-3A38-28A6-F1FA633DB938}"/>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58" name="EXCEL">
            <a:extLst>
              <a:ext uri="{FF2B5EF4-FFF2-40B4-BE49-F238E27FC236}">
                <a16:creationId xmlns:a16="http://schemas.microsoft.com/office/drawing/2014/main" id="{2A6194EE-2FCE-087A-05F7-E610817C7B2E}"/>
              </a:ext>
            </a:extLst>
          </p:cNvPr>
          <p:cNvGrpSpPr/>
          <p:nvPr/>
        </p:nvGrpSpPr>
        <p:grpSpPr>
          <a:xfrm>
            <a:off x="26541013" y="1885505"/>
            <a:ext cx="2057103" cy="1982042"/>
            <a:chOff x="9706418" y="2036246"/>
            <a:chExt cx="2057103" cy="1982042"/>
          </a:xfrm>
        </p:grpSpPr>
        <p:sp>
          <p:nvSpPr>
            <p:cNvPr id="159" name="Rectangulo Excel">
              <a:hlinkClick r:id="rId26" action="ppaction://hlinksldjump"/>
              <a:extLst>
                <a:ext uri="{FF2B5EF4-FFF2-40B4-BE49-F238E27FC236}">
                  <a16:creationId xmlns:a16="http://schemas.microsoft.com/office/drawing/2014/main" id="{5867C8F6-B7CB-9EE1-33C9-D82E6993AFA3}"/>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0" name="TextBox Excel">
              <a:hlinkClick r:id="rId26" action="ppaction://hlinksldjump"/>
              <a:extLst>
                <a:ext uri="{FF2B5EF4-FFF2-40B4-BE49-F238E27FC236}">
                  <a16:creationId xmlns:a16="http://schemas.microsoft.com/office/drawing/2014/main" id="{4A9FA402-870D-FC70-5740-29ABFCC0A15B}"/>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61" name="Product image Excel">
              <a:hlinkClick r:id="rId26" action="ppaction://hlinksldjump"/>
              <a:extLst>
                <a:ext uri="{FF2B5EF4-FFF2-40B4-BE49-F238E27FC236}">
                  <a16:creationId xmlns:a16="http://schemas.microsoft.com/office/drawing/2014/main" id="{4A955F7A-2C79-1326-D21B-15D206118CFB}"/>
                </a:ext>
              </a:extLst>
            </p:cNvPr>
            <p:cNvPicPr>
              <a:picLocks noChangeAspect="1"/>
            </p:cNvPicPr>
            <p:nvPr/>
          </p:nvPicPr>
          <p:blipFill>
            <a:blip r:embed="rId27"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62" name="COMPAS OTC">
            <a:extLst>
              <a:ext uri="{FF2B5EF4-FFF2-40B4-BE49-F238E27FC236}">
                <a16:creationId xmlns:a16="http://schemas.microsoft.com/office/drawing/2014/main" id="{61BF44BB-DD32-83D5-0B91-DAC92BDE54A4}"/>
              </a:ext>
            </a:extLst>
          </p:cNvPr>
          <p:cNvGrpSpPr/>
          <p:nvPr/>
        </p:nvGrpSpPr>
        <p:grpSpPr>
          <a:xfrm>
            <a:off x="22389051" y="1885505"/>
            <a:ext cx="2042338" cy="1982042"/>
            <a:chOff x="5078285" y="2036246"/>
            <a:chExt cx="2042338" cy="1982042"/>
          </a:xfrm>
        </p:grpSpPr>
        <p:sp>
          <p:nvSpPr>
            <p:cNvPr id="163" name="Rectangulo Compas OTC">
              <a:hlinkClick r:id="rId28" action="ppaction://hlinksldjump"/>
              <a:extLst>
                <a:ext uri="{FF2B5EF4-FFF2-40B4-BE49-F238E27FC236}">
                  <a16:creationId xmlns:a16="http://schemas.microsoft.com/office/drawing/2014/main" id="{929D6F95-F9B9-2299-003F-4C17C9D6018C}"/>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4" name="TextBox Compass OTC">
              <a:hlinkClick r:id="rId28" action="ppaction://hlinksldjump"/>
              <a:extLst>
                <a:ext uri="{FF2B5EF4-FFF2-40B4-BE49-F238E27FC236}">
                  <a16:creationId xmlns:a16="http://schemas.microsoft.com/office/drawing/2014/main" id="{40706838-03E1-7237-BD76-74BE6EFDB6D8}"/>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65" name="Product image Compass OTC">
              <a:hlinkClick r:id="rId28" action="ppaction://hlinksldjump"/>
              <a:extLst>
                <a:ext uri="{FF2B5EF4-FFF2-40B4-BE49-F238E27FC236}">
                  <a16:creationId xmlns:a16="http://schemas.microsoft.com/office/drawing/2014/main" id="{323601B9-DB86-7E50-1B02-DEFC90689327}"/>
                </a:ext>
              </a:extLst>
            </p:cNvPr>
            <p:cNvPicPr>
              <a:picLocks noChangeAspect="1"/>
            </p:cNvPicPr>
            <p:nvPr/>
          </p:nvPicPr>
          <p:blipFill rotWithShape="1">
            <a:blip r:embed="rId29"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66" name="COMPASS FMT">
            <a:extLst>
              <a:ext uri="{FF2B5EF4-FFF2-40B4-BE49-F238E27FC236}">
                <a16:creationId xmlns:a16="http://schemas.microsoft.com/office/drawing/2014/main" id="{4D05D9DC-2B53-508F-5E2F-678D93642CCE}"/>
              </a:ext>
            </a:extLst>
          </p:cNvPr>
          <p:cNvGrpSpPr/>
          <p:nvPr/>
        </p:nvGrpSpPr>
        <p:grpSpPr>
          <a:xfrm>
            <a:off x="18200403" y="1885505"/>
            <a:ext cx="2042338" cy="1982042"/>
            <a:chOff x="2774521" y="2046333"/>
            <a:chExt cx="2042338" cy="1982042"/>
          </a:xfrm>
        </p:grpSpPr>
        <p:grpSp>
          <p:nvGrpSpPr>
            <p:cNvPr id="167" name="Group 166">
              <a:extLst>
                <a:ext uri="{FF2B5EF4-FFF2-40B4-BE49-F238E27FC236}">
                  <a16:creationId xmlns:a16="http://schemas.microsoft.com/office/drawing/2014/main" id="{FCD8D078-C27F-30D6-13B8-506E49C2CF91}"/>
                </a:ext>
              </a:extLst>
            </p:cNvPr>
            <p:cNvGrpSpPr/>
            <p:nvPr/>
          </p:nvGrpSpPr>
          <p:grpSpPr>
            <a:xfrm>
              <a:off x="2774521" y="2046333"/>
              <a:ext cx="2042338" cy="1982042"/>
              <a:chOff x="2774521" y="2046333"/>
              <a:chExt cx="2042338" cy="1982042"/>
            </a:xfrm>
          </p:grpSpPr>
          <p:sp>
            <p:nvSpPr>
              <p:cNvPr id="169" name="Rectangulo Horizon">
                <a:hlinkClick r:id="rId30" action="ppaction://hlinksldjump"/>
                <a:extLst>
                  <a:ext uri="{FF2B5EF4-FFF2-40B4-BE49-F238E27FC236}">
                    <a16:creationId xmlns:a16="http://schemas.microsoft.com/office/drawing/2014/main" id="{BDE1448F-35A1-D22A-E9CD-7B79313EE914}"/>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0" name="TextBox Compass FMT">
                <a:hlinkClick r:id="rId30" action="ppaction://hlinksldjump"/>
                <a:extLst>
                  <a:ext uri="{FF2B5EF4-FFF2-40B4-BE49-F238E27FC236}">
                    <a16:creationId xmlns:a16="http://schemas.microsoft.com/office/drawing/2014/main" id="{6C9B3F98-80E2-8D1B-56BA-72E788C6279C}"/>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68" name="Picture 167">
              <a:hlinkClick r:id="rId30" action="ppaction://hlinksldjump"/>
              <a:extLst>
                <a:ext uri="{FF2B5EF4-FFF2-40B4-BE49-F238E27FC236}">
                  <a16:creationId xmlns:a16="http://schemas.microsoft.com/office/drawing/2014/main" id="{E2374778-FBDF-D250-5F59-785B942B679D}"/>
                </a:ext>
              </a:extLst>
            </p:cNvPr>
            <p:cNvPicPr>
              <a:picLocks noChangeAspect="1"/>
            </p:cNvPicPr>
            <p:nvPr/>
          </p:nvPicPr>
          <p:blipFill rotWithShape="1">
            <a:blip r:embed="rId31"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71" name="HORIZON">
            <a:extLst>
              <a:ext uri="{FF2B5EF4-FFF2-40B4-BE49-F238E27FC236}">
                <a16:creationId xmlns:a16="http://schemas.microsoft.com/office/drawing/2014/main" id="{4709A48A-1B67-516D-2F7A-B4AAB5D5284E}"/>
              </a:ext>
            </a:extLst>
          </p:cNvPr>
          <p:cNvGrpSpPr/>
          <p:nvPr/>
        </p:nvGrpSpPr>
        <p:grpSpPr>
          <a:xfrm>
            <a:off x="14110573" y="1885505"/>
            <a:ext cx="2062983" cy="1982042"/>
            <a:chOff x="443243" y="2046333"/>
            <a:chExt cx="2062983" cy="1982042"/>
          </a:xfrm>
        </p:grpSpPr>
        <p:sp>
          <p:nvSpPr>
            <p:cNvPr id="172" name="Rectangulo Horizon">
              <a:hlinkClick r:id="rId32" action="ppaction://hlinksldjump"/>
              <a:extLst>
                <a:ext uri="{FF2B5EF4-FFF2-40B4-BE49-F238E27FC236}">
                  <a16:creationId xmlns:a16="http://schemas.microsoft.com/office/drawing/2014/main" id="{71B1174D-D5B1-9A03-E479-0941836E9EB4}"/>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3" name="TextBox Horizon">
              <a:hlinkClick r:id="rId32" action="ppaction://hlinksldjump"/>
              <a:extLst>
                <a:ext uri="{FF2B5EF4-FFF2-40B4-BE49-F238E27FC236}">
                  <a16:creationId xmlns:a16="http://schemas.microsoft.com/office/drawing/2014/main" id="{93EB0DE0-6821-66EF-C7DB-F60020C57319}"/>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74" name="Product image Horizon">
              <a:hlinkClick r:id="rId32" action="ppaction://hlinksldjump"/>
              <a:extLst>
                <a:ext uri="{FF2B5EF4-FFF2-40B4-BE49-F238E27FC236}">
                  <a16:creationId xmlns:a16="http://schemas.microsoft.com/office/drawing/2014/main" id="{ABA337FB-8862-2BFB-DC0E-5011FC66F717}"/>
                </a:ext>
              </a:extLst>
            </p:cNvPr>
            <p:cNvPicPr>
              <a:picLocks noChangeAspect="1"/>
            </p:cNvPicPr>
            <p:nvPr/>
          </p:nvPicPr>
          <p:blipFill rotWithShape="1">
            <a:blip r:embed="rId33"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75" name="Subtitle Tech Specs">
            <a:extLst>
              <a:ext uri="{FF2B5EF4-FFF2-40B4-BE49-F238E27FC236}">
                <a16:creationId xmlns:a16="http://schemas.microsoft.com/office/drawing/2014/main" id="{EA9638B5-20C4-D0AC-5AF6-5859751465D2}"/>
              </a:ext>
            </a:extLst>
          </p:cNvPr>
          <p:cNvSpPr txBox="1"/>
          <p:nvPr/>
        </p:nvSpPr>
        <p:spPr>
          <a:xfrm>
            <a:off x="14110573" y="1227629"/>
            <a:ext cx="2633726" cy="369332"/>
          </a:xfrm>
          <a:prstGeom prst="rect">
            <a:avLst/>
          </a:prstGeom>
          <a:noFill/>
        </p:spPr>
        <p:txBody>
          <a:bodyPr wrap="square" rtlCol="0">
            <a:spAutoFit/>
          </a:bodyPr>
          <a:lstStyle/>
          <a:p>
            <a:r>
              <a:rPr lang="es-MX" dirty="0">
                <a:solidFill>
                  <a:srgbClr val="F47F26"/>
                </a:solidFill>
                <a:latin typeface="Geologica ExtraLight" pitchFamily="2" charset="0"/>
              </a:rPr>
              <a:t>Especificaciones Técnicas</a:t>
            </a:r>
          </a:p>
        </p:txBody>
      </p:sp>
      <p:sp>
        <p:nvSpPr>
          <p:cNvPr id="176" name="Subtitle Benefits">
            <a:extLst>
              <a:ext uri="{FF2B5EF4-FFF2-40B4-BE49-F238E27FC236}">
                <a16:creationId xmlns:a16="http://schemas.microsoft.com/office/drawing/2014/main" id="{D9827CA9-1C0C-AA4D-5914-1682C1AFDA99}"/>
              </a:ext>
            </a:extLst>
          </p:cNvPr>
          <p:cNvSpPr txBox="1"/>
          <p:nvPr/>
        </p:nvSpPr>
        <p:spPr>
          <a:xfrm>
            <a:off x="-3959547" y="2320372"/>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sp>
        <p:nvSpPr>
          <p:cNvPr id="177" name="Subtitle Photo Gallery">
            <a:extLst>
              <a:ext uri="{FF2B5EF4-FFF2-40B4-BE49-F238E27FC236}">
                <a16:creationId xmlns:a16="http://schemas.microsoft.com/office/drawing/2014/main" id="{8D7D0355-10DA-A6E2-B4DD-003CBE6FD108}"/>
              </a:ext>
            </a:extLst>
          </p:cNvPr>
          <p:cNvSpPr txBox="1"/>
          <p:nvPr/>
        </p:nvSpPr>
        <p:spPr>
          <a:xfrm>
            <a:off x="14110573" y="613327"/>
            <a:ext cx="3786875"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178" name="Subtitle Detector Compatibility">
            <a:extLst>
              <a:ext uri="{FF2B5EF4-FFF2-40B4-BE49-F238E27FC236}">
                <a16:creationId xmlns:a16="http://schemas.microsoft.com/office/drawing/2014/main" id="{D278ABEF-E759-1AD1-49D8-B2B3BF194490}"/>
              </a:ext>
            </a:extLst>
          </p:cNvPr>
          <p:cNvSpPr txBox="1"/>
          <p:nvPr/>
        </p:nvSpPr>
        <p:spPr>
          <a:xfrm>
            <a:off x="14110573" y="313264"/>
            <a:ext cx="4772896"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Compatibilidad de Detectores</a:t>
            </a:r>
          </a:p>
        </p:txBody>
      </p:sp>
      <p:sp>
        <p:nvSpPr>
          <p:cNvPr id="70" name="Menu Background">
            <a:extLst>
              <a:ext uri="{FF2B5EF4-FFF2-40B4-BE49-F238E27FC236}">
                <a16:creationId xmlns:a16="http://schemas.microsoft.com/office/drawing/2014/main" id="{D95DB022-C74C-BBBC-3828-DB7A06149F74}"/>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78" name="Menu Portafolio">
            <a:hlinkClick r:id="rId34" action="ppaction://hlinksldjump"/>
            <a:extLst>
              <a:ext uri="{FF2B5EF4-FFF2-40B4-BE49-F238E27FC236}">
                <a16:creationId xmlns:a16="http://schemas.microsoft.com/office/drawing/2014/main" id="{1BC31439-5D17-9178-DCEE-EBD3E0018869}"/>
              </a:ext>
            </a:extLst>
          </p:cNvPr>
          <p:cNvSpPr txBox="1"/>
          <p:nvPr/>
        </p:nvSpPr>
        <p:spPr>
          <a:xfrm>
            <a:off x="8814465"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99" name="Menu End Presentation">
            <a:hlinkClick r:id="" action="ppaction://hlinkshowjump?jump=lastslide"/>
            <a:extLst>
              <a:ext uri="{FF2B5EF4-FFF2-40B4-BE49-F238E27FC236}">
                <a16:creationId xmlns:a16="http://schemas.microsoft.com/office/drawing/2014/main" id="{9783AF12-E5E8-F9B0-0DCE-C920FA133A24}"/>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00" name="Menu Detector">
            <a:hlinkClick r:id="rId35" action="ppaction://hlinksldjump"/>
            <a:extLst>
              <a:ext uri="{FF2B5EF4-FFF2-40B4-BE49-F238E27FC236}">
                <a16:creationId xmlns:a16="http://schemas.microsoft.com/office/drawing/2014/main" id="{1D30484D-CC25-A3EC-2F5F-149A55D6FF36}"/>
              </a:ext>
            </a:extLst>
          </p:cNvPr>
          <p:cNvSpPr txBox="1"/>
          <p:nvPr/>
        </p:nvSpPr>
        <p:spPr>
          <a:xfrm>
            <a:off x="7407634"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01" name="Menu Photo Gallery">
            <a:hlinkClick r:id="rId36" action="ppaction://hlinksldjump"/>
            <a:extLst>
              <a:ext uri="{FF2B5EF4-FFF2-40B4-BE49-F238E27FC236}">
                <a16:creationId xmlns:a16="http://schemas.microsoft.com/office/drawing/2014/main" id="{3BC089E0-5D0E-40B9-2646-42D5B4B6D767}"/>
              </a:ext>
            </a:extLst>
          </p:cNvPr>
          <p:cNvSpPr txBox="1"/>
          <p:nvPr/>
        </p:nvSpPr>
        <p:spPr>
          <a:xfrm>
            <a:off x="6000803"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02" name="Menu Benefits">
            <a:hlinkClick r:id="rId37" action="ppaction://hlinksldjump"/>
            <a:extLst>
              <a:ext uri="{FF2B5EF4-FFF2-40B4-BE49-F238E27FC236}">
                <a16:creationId xmlns:a16="http://schemas.microsoft.com/office/drawing/2014/main" id="{CE224BE3-B15F-5F13-AEC3-77E7BA33CE60}"/>
              </a:ext>
            </a:extLst>
          </p:cNvPr>
          <p:cNvSpPr txBox="1"/>
          <p:nvPr/>
        </p:nvSpPr>
        <p:spPr>
          <a:xfrm>
            <a:off x="459397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20" name="Menu Features">
            <a:hlinkClick r:id="rId38" action="ppaction://hlinksldjump"/>
            <a:extLst>
              <a:ext uri="{FF2B5EF4-FFF2-40B4-BE49-F238E27FC236}">
                <a16:creationId xmlns:a16="http://schemas.microsoft.com/office/drawing/2014/main" id="{B8EAAEBA-3DA1-A94A-E133-2853773C89DE}"/>
              </a:ext>
            </a:extLst>
          </p:cNvPr>
          <p:cNvSpPr txBox="1"/>
          <p:nvPr/>
        </p:nvSpPr>
        <p:spPr>
          <a:xfrm>
            <a:off x="318714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Características</a:t>
            </a:r>
          </a:p>
        </p:txBody>
      </p:sp>
      <p:sp>
        <p:nvSpPr>
          <p:cNvPr id="121" name="Menu Specifications">
            <a:hlinkClick r:id="rId39" action="ppaction://hlinksldjump"/>
            <a:extLst>
              <a:ext uri="{FF2B5EF4-FFF2-40B4-BE49-F238E27FC236}">
                <a16:creationId xmlns:a16="http://schemas.microsoft.com/office/drawing/2014/main" id="{A02960E0-D1ED-3896-88A1-BD7942284AE2}"/>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22" name="Carestream Logo Menu">
            <a:hlinkClick r:id="" action="ppaction://hlinkshowjump?jump=firstslide"/>
            <a:extLst>
              <a:ext uri="{FF2B5EF4-FFF2-40B4-BE49-F238E27FC236}">
                <a16:creationId xmlns:a16="http://schemas.microsoft.com/office/drawing/2014/main" id="{76BD0470-ADD5-ED13-A0F7-624A8BABFE89}"/>
              </a:ext>
            </a:extLst>
          </p:cNvPr>
          <p:cNvPicPr>
            <a:picLocks noChangeAspect="1"/>
          </p:cNvPicPr>
          <p:nvPr/>
        </p:nvPicPr>
        <p:blipFill>
          <a:blip r:embed="rId40"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179" name="DETECTORS">
            <a:extLst>
              <a:ext uri="{FF2B5EF4-FFF2-40B4-BE49-F238E27FC236}">
                <a16:creationId xmlns:a16="http://schemas.microsoft.com/office/drawing/2014/main" id="{78BA4C1B-9372-C9CD-1663-8F37DDAC93E1}"/>
              </a:ext>
            </a:extLst>
          </p:cNvPr>
          <p:cNvGrpSpPr/>
          <p:nvPr/>
        </p:nvGrpSpPr>
        <p:grpSpPr>
          <a:xfrm>
            <a:off x="-7890919" y="4139232"/>
            <a:ext cx="2042338" cy="2120888"/>
            <a:chOff x="5247304" y="4372963"/>
            <a:chExt cx="2042338" cy="2120888"/>
          </a:xfrm>
        </p:grpSpPr>
        <p:sp>
          <p:nvSpPr>
            <p:cNvPr id="180" name="Rectangulo Detectors">
              <a:hlinkClick r:id="rId41" action="ppaction://hlinksldjump"/>
              <a:extLst>
                <a:ext uri="{FF2B5EF4-FFF2-40B4-BE49-F238E27FC236}">
                  <a16:creationId xmlns:a16="http://schemas.microsoft.com/office/drawing/2014/main" id="{618B9A5A-184C-C1E4-5BDB-733AEC0AFEDE}"/>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1" name="TextBox Detectors">
              <a:hlinkClick r:id="rId41" action="ppaction://hlinksldjump"/>
              <a:extLst>
                <a:ext uri="{FF2B5EF4-FFF2-40B4-BE49-F238E27FC236}">
                  <a16:creationId xmlns:a16="http://schemas.microsoft.com/office/drawing/2014/main" id="{C54C0569-DA08-E45B-5A26-E42B1D280032}"/>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182" name="Product image Detectors">
              <a:hlinkClick r:id="rId41" action="ppaction://hlinksldjump"/>
              <a:extLst>
                <a:ext uri="{FF2B5EF4-FFF2-40B4-BE49-F238E27FC236}">
                  <a16:creationId xmlns:a16="http://schemas.microsoft.com/office/drawing/2014/main" id="{4008A0D1-25E5-1AD3-6ED6-EACA768D1444}"/>
                </a:ext>
              </a:extLst>
            </p:cNvPr>
            <p:cNvPicPr>
              <a:picLocks noChangeAspect="1"/>
            </p:cNvPicPr>
            <p:nvPr/>
          </p:nvPicPr>
          <p:blipFill>
            <a:blip r:embed="rId42"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377703500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699" fill="hold"/>
                                        <p:tgtEl>
                                          <p:spTgt spid="129"/>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29"/>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29"/>
                                        </p:tgtEl>
                                      </p:cBhvr>
                                    </p:cmd>
                                  </p:childTnLst>
                                </p:cTn>
                              </p:par>
                            </p:childTnLst>
                          </p:cTn>
                        </p:par>
                      </p:childTnLst>
                    </p:cTn>
                  </p:par>
                </p:childTnLst>
              </p:cTn>
              <p:nextCondLst>
                <p:cond evt="onClick" delay="0">
                  <p:tgtEl>
                    <p:spTgt spid="129"/>
                  </p:tgtEl>
                </p:cond>
              </p:nextCondLst>
            </p:seq>
            <p:video>
              <p:cMediaNode>
                <p:cTn id="12" fill="remove" display="0">
                  <p:stCondLst>
                    <p:cond delay="indefinite"/>
                  </p:stCondLst>
                </p:cTn>
                <p:tgtEl>
                  <p:spTgt spid="129"/>
                </p:tgtEl>
              </p:cMediaNode>
            </p:video>
          </p:childTnLst>
        </p:cTn>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9" name="Slide_11 SmartGrid_low" descr="Slide_11 SmartGrid_low">
            <a:hlinkClick r:id="" action="ppaction://media"/>
            <a:extLst>
              <a:ext uri="{FF2B5EF4-FFF2-40B4-BE49-F238E27FC236}">
                <a16:creationId xmlns:a16="http://schemas.microsoft.com/office/drawing/2014/main" id="{AEE0502F-291F-19CF-E3AE-7D2A8EA20047}"/>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445129" y="1146800"/>
            <a:ext cx="9041421" cy="5209549"/>
          </a:xfrm>
          <a:prstGeom prst="rect">
            <a:avLst/>
          </a:prstGeom>
        </p:spPr>
      </p:pic>
      <p:pic>
        <p:nvPicPr>
          <p:cNvPr id="69" name="Picture 68">
            <a:extLst>
              <a:ext uri="{FF2B5EF4-FFF2-40B4-BE49-F238E27FC236}">
                <a16:creationId xmlns:a16="http://schemas.microsoft.com/office/drawing/2014/main" id="{794345BA-DD02-3D0E-4B7E-AD0D818F1C50}"/>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256225" y="1327088"/>
            <a:ext cx="451532" cy="451532"/>
          </a:xfrm>
          <a:prstGeom prst="rect">
            <a:avLst/>
          </a:prstGeom>
        </p:spPr>
      </p:pic>
      <p:sp>
        <p:nvSpPr>
          <p:cNvPr id="71" name="TextBox 70">
            <a:extLst>
              <a:ext uri="{FF2B5EF4-FFF2-40B4-BE49-F238E27FC236}">
                <a16:creationId xmlns:a16="http://schemas.microsoft.com/office/drawing/2014/main" id="{6CBD241C-58FC-2611-4BA0-4FE3086B6E8C}"/>
              </a:ext>
            </a:extLst>
          </p:cNvPr>
          <p:cNvSpPr txBox="1"/>
          <p:nvPr/>
        </p:nvSpPr>
        <p:spPr>
          <a:xfrm>
            <a:off x="204628" y="1823717"/>
            <a:ext cx="2849713" cy="338554"/>
          </a:xfrm>
          <a:prstGeom prst="rect">
            <a:avLst/>
          </a:prstGeom>
          <a:noFill/>
        </p:spPr>
        <p:txBody>
          <a:bodyPr wrap="square" rtlCol="0">
            <a:spAutoFit/>
          </a:bodyPr>
          <a:lstStyle/>
          <a:p>
            <a:pPr algn="r"/>
            <a:r>
              <a:rPr lang="en-US" sz="1600" b="1">
                <a:latin typeface="FRUTIGER LT 65" panose="02000503000000000000" pitchFamily="2" charset="0"/>
              </a:rPr>
              <a:t>DRX-Rise</a:t>
            </a:r>
          </a:p>
        </p:txBody>
      </p:sp>
      <p:sp>
        <p:nvSpPr>
          <p:cNvPr id="21" name="TextBox 20">
            <a:extLst>
              <a:ext uri="{FF2B5EF4-FFF2-40B4-BE49-F238E27FC236}">
                <a16:creationId xmlns:a16="http://schemas.microsoft.com/office/drawing/2014/main" id="{305CF7E6-7C77-8BBE-6CA8-35B83191E469}"/>
              </a:ext>
            </a:extLst>
          </p:cNvPr>
          <p:cNvSpPr txBox="1"/>
          <p:nvPr/>
        </p:nvSpPr>
        <p:spPr>
          <a:xfrm>
            <a:off x="204629" y="2075464"/>
            <a:ext cx="2849712" cy="307777"/>
          </a:xfrm>
          <a:prstGeom prst="rect">
            <a:avLst/>
          </a:prstGeom>
          <a:noFill/>
        </p:spPr>
        <p:txBody>
          <a:bodyPr wrap="square" rtlCol="0">
            <a:spAutoFit/>
          </a:bodyPr>
          <a:lstStyle/>
          <a:p>
            <a:pPr algn="r"/>
            <a:r>
              <a:rPr lang="es-MX" sz="1400">
                <a:solidFill>
                  <a:srgbClr val="F47F26"/>
                </a:solidFill>
                <a:latin typeface="FRUTIGER LT 45 LIGHT" panose="02000503000000000000" pitchFamily="2" charset="0"/>
              </a:rPr>
              <a:t>Características</a:t>
            </a:r>
          </a:p>
        </p:txBody>
      </p:sp>
      <p:sp>
        <p:nvSpPr>
          <p:cNvPr id="123" name="Feature 1">
            <a:hlinkClick r:id="rId7" action="ppaction://hlinksldjump"/>
            <a:extLst>
              <a:ext uri="{FF2B5EF4-FFF2-40B4-BE49-F238E27FC236}">
                <a16:creationId xmlns:a16="http://schemas.microsoft.com/office/drawing/2014/main" id="{217AD7F8-DBD3-33EC-2033-93978A2101BF}"/>
              </a:ext>
            </a:extLst>
          </p:cNvPr>
          <p:cNvSpPr txBox="1"/>
          <p:nvPr/>
        </p:nvSpPr>
        <p:spPr>
          <a:xfrm>
            <a:off x="-3286" y="2500682"/>
            <a:ext cx="3418174" cy="369332"/>
          </a:xfrm>
          <a:prstGeom prst="rect">
            <a:avLst/>
          </a:prstGeom>
          <a:solidFill>
            <a:srgbClr val="F47F26"/>
          </a:solidFill>
          <a:ln>
            <a:noFill/>
          </a:ln>
        </p:spPr>
        <p:txBody>
          <a:bodyPr wrap="square" rtlCol="0">
            <a:spAutoFit/>
          </a:bodyPr>
          <a:lstStyle/>
          <a:p>
            <a:pPr algn="r"/>
            <a:r>
              <a:rPr lang="es-MX">
                <a:solidFill>
                  <a:schemeClr val="bg1"/>
                </a:solidFill>
                <a:latin typeface="FRUTIGER LT 45 LIGHT" panose="02000503000000000000" pitchFamily="2" charset="0"/>
              </a:rPr>
              <a:t>Vida de la Batería</a:t>
            </a:r>
            <a:endParaRPr lang="en-MX">
              <a:solidFill>
                <a:schemeClr val="bg1"/>
              </a:solidFill>
              <a:latin typeface="FRUTIGER LT 45 LIGHT" panose="02000503000000000000" pitchFamily="2" charset="0"/>
            </a:endParaRPr>
          </a:p>
        </p:txBody>
      </p:sp>
      <p:sp>
        <p:nvSpPr>
          <p:cNvPr id="124" name="Feature 2">
            <a:hlinkClick r:id="rId8" action="ppaction://hlinksldjump"/>
            <a:extLst>
              <a:ext uri="{FF2B5EF4-FFF2-40B4-BE49-F238E27FC236}">
                <a16:creationId xmlns:a16="http://schemas.microsoft.com/office/drawing/2014/main" id="{6E00C79E-4B85-0B6F-4CC9-71C9D9DE8E31}"/>
              </a:ext>
            </a:extLst>
          </p:cNvPr>
          <p:cNvSpPr txBox="1"/>
          <p:nvPr/>
        </p:nvSpPr>
        <p:spPr>
          <a:xfrm>
            <a:off x="-3286" y="2918215"/>
            <a:ext cx="3418174" cy="369332"/>
          </a:xfrm>
          <a:prstGeom prst="rect">
            <a:avLst/>
          </a:prstGeom>
          <a:solidFill>
            <a:srgbClr val="F47F26"/>
          </a:solidFill>
          <a:ln>
            <a:noFill/>
          </a:ln>
        </p:spPr>
        <p:txBody>
          <a:bodyPr wrap="square" rtlCol="0">
            <a:spAutoFit/>
          </a:bodyPr>
          <a:lstStyle/>
          <a:p>
            <a:pPr algn="r"/>
            <a:r>
              <a:rPr lang="en-US" dirty="0">
                <a:solidFill>
                  <a:schemeClr val="bg1"/>
                </a:solidFill>
                <a:latin typeface="FRUTIGER LT 45 LIGHT" panose="02000503000000000000" pitchFamily="2" charset="0"/>
              </a:rPr>
              <a:t>Carga de Detector </a:t>
            </a:r>
            <a:r>
              <a:rPr lang="en-US" dirty="0" err="1">
                <a:solidFill>
                  <a:schemeClr val="bg1"/>
                </a:solidFill>
                <a:latin typeface="FRUTIGER LT 45 LIGHT" panose="02000503000000000000" pitchFamily="2" charset="0"/>
              </a:rPr>
              <a:t>en</a:t>
            </a:r>
            <a:r>
              <a:rPr lang="en-US" dirty="0">
                <a:solidFill>
                  <a:schemeClr val="bg1"/>
                </a:solidFill>
                <a:latin typeface="FRUTIGER LT 45 LIGHT" panose="02000503000000000000" pitchFamily="2" charset="0"/>
              </a:rPr>
              <a:t> </a:t>
            </a:r>
            <a:r>
              <a:rPr lang="en-US" dirty="0" err="1">
                <a:solidFill>
                  <a:schemeClr val="bg1"/>
                </a:solidFill>
                <a:latin typeface="FRUTIGER LT 45 LIGHT" panose="02000503000000000000" pitchFamily="2" charset="0"/>
              </a:rPr>
              <a:t>Bandeja</a:t>
            </a:r>
            <a:endParaRPr lang="en-MX" dirty="0">
              <a:solidFill>
                <a:schemeClr val="bg1"/>
              </a:solidFill>
              <a:latin typeface="FRUTIGER LT 45 LIGHT" panose="02000503000000000000" pitchFamily="2" charset="0"/>
            </a:endParaRPr>
          </a:p>
        </p:txBody>
      </p:sp>
      <p:sp>
        <p:nvSpPr>
          <p:cNvPr id="125" name="Feature 3">
            <a:hlinkClick r:id="rId9" action="ppaction://hlinksldjump"/>
            <a:extLst>
              <a:ext uri="{FF2B5EF4-FFF2-40B4-BE49-F238E27FC236}">
                <a16:creationId xmlns:a16="http://schemas.microsoft.com/office/drawing/2014/main" id="{326CEFD1-2919-CA4C-5F39-1D59CD48F5B4}"/>
              </a:ext>
            </a:extLst>
          </p:cNvPr>
          <p:cNvSpPr txBox="1"/>
          <p:nvPr/>
        </p:nvSpPr>
        <p:spPr>
          <a:xfrm>
            <a:off x="-3286" y="3335749"/>
            <a:ext cx="3418174" cy="353943"/>
          </a:xfrm>
          <a:prstGeom prst="rect">
            <a:avLst/>
          </a:prstGeom>
          <a:solidFill>
            <a:srgbClr val="F47F26"/>
          </a:solidFill>
          <a:ln>
            <a:noFill/>
          </a:ln>
        </p:spPr>
        <p:txBody>
          <a:bodyPr wrap="square" rtlCol="0">
            <a:spAutoFit/>
          </a:bodyPr>
          <a:lstStyle/>
          <a:p>
            <a:pPr algn="r"/>
            <a:r>
              <a:rPr lang="es-ES" sz="1700" dirty="0">
                <a:solidFill>
                  <a:schemeClr val="bg1"/>
                </a:solidFill>
                <a:latin typeface="FRUTIGER LT 45 LIGHT" panose="02000503000000000000" pitchFamily="2" charset="0"/>
              </a:rPr>
              <a:t>Manejo desde el Cabezal del Tubo</a:t>
            </a:r>
            <a:endParaRPr lang="en-MX" sz="1700" dirty="0">
              <a:solidFill>
                <a:schemeClr val="bg1"/>
              </a:solidFill>
              <a:latin typeface="FRUTIGER LT 45 LIGHT" panose="02000503000000000000" pitchFamily="2" charset="0"/>
            </a:endParaRPr>
          </a:p>
        </p:txBody>
      </p:sp>
      <p:sp>
        <p:nvSpPr>
          <p:cNvPr id="126" name="Software text">
            <a:extLst>
              <a:ext uri="{FF2B5EF4-FFF2-40B4-BE49-F238E27FC236}">
                <a16:creationId xmlns:a16="http://schemas.microsoft.com/office/drawing/2014/main" id="{F104EB1D-8CF6-6813-7519-293778CDA4F1}"/>
              </a:ext>
            </a:extLst>
          </p:cNvPr>
          <p:cNvSpPr txBox="1"/>
          <p:nvPr/>
        </p:nvSpPr>
        <p:spPr>
          <a:xfrm>
            <a:off x="1884363" y="3755019"/>
            <a:ext cx="1524105" cy="276999"/>
          </a:xfrm>
          <a:prstGeom prst="rect">
            <a:avLst/>
          </a:prstGeom>
          <a:noFill/>
        </p:spPr>
        <p:txBody>
          <a:bodyPr wrap="square" rtlCol="0">
            <a:spAutoFit/>
          </a:bodyPr>
          <a:lstStyle/>
          <a:p>
            <a:pPr algn="r"/>
            <a:r>
              <a:rPr lang="en-MX" sz="1200">
                <a:latin typeface="FRUTIGER LT 45 LIGHT" panose="02000503000000000000" pitchFamily="2" charset="0"/>
              </a:rPr>
              <a:t>Software</a:t>
            </a:r>
          </a:p>
        </p:txBody>
      </p:sp>
      <p:sp>
        <p:nvSpPr>
          <p:cNvPr id="127" name="Feature 4">
            <a:hlinkClick r:id="rId10" action="ppaction://hlinksldjump"/>
            <a:extLst>
              <a:ext uri="{FF2B5EF4-FFF2-40B4-BE49-F238E27FC236}">
                <a16:creationId xmlns:a16="http://schemas.microsoft.com/office/drawing/2014/main" id="{524019F3-2D73-65CB-23F8-8EC5E56B180E}"/>
              </a:ext>
            </a:extLst>
          </p:cNvPr>
          <p:cNvSpPr txBox="1"/>
          <p:nvPr/>
        </p:nvSpPr>
        <p:spPr>
          <a:xfrm>
            <a:off x="0" y="4026969"/>
            <a:ext cx="3377102" cy="369332"/>
          </a:xfrm>
          <a:prstGeom prst="rect">
            <a:avLst/>
          </a:prstGeom>
          <a:solidFill>
            <a:srgbClr val="F8A633"/>
          </a:solidFill>
          <a:ln>
            <a:noFill/>
          </a:ln>
        </p:spPr>
        <p:txBody>
          <a:bodyPr wrap="square" rtlCol="0">
            <a:spAutoFit/>
          </a:bodyPr>
          <a:lstStyle/>
          <a:p>
            <a:pPr algn="r"/>
            <a:r>
              <a:rPr lang="es-ES">
                <a:solidFill>
                  <a:schemeClr val="bg1"/>
                </a:solidFill>
                <a:latin typeface="FRUTIGER LT 45 LIGHT" panose="02000503000000000000" pitchFamily="2" charset="0"/>
              </a:rPr>
              <a:t>EVP Plus</a:t>
            </a:r>
            <a:endParaRPr lang="en-MX">
              <a:solidFill>
                <a:schemeClr val="bg1"/>
              </a:solidFill>
              <a:latin typeface="FRUTIGER LT 45 LIGHT" panose="02000503000000000000" pitchFamily="2" charset="0"/>
            </a:endParaRPr>
          </a:p>
        </p:txBody>
      </p:sp>
      <p:sp>
        <p:nvSpPr>
          <p:cNvPr id="128" name="Feature 5">
            <a:hlinkClick r:id="rId11" action="ppaction://hlinksldjump"/>
            <a:extLst>
              <a:ext uri="{FF2B5EF4-FFF2-40B4-BE49-F238E27FC236}">
                <a16:creationId xmlns:a16="http://schemas.microsoft.com/office/drawing/2014/main" id="{DD1D85B4-D96F-BE45-0B42-C49EB046DED9}"/>
              </a:ext>
            </a:extLst>
          </p:cNvPr>
          <p:cNvSpPr txBox="1"/>
          <p:nvPr/>
        </p:nvSpPr>
        <p:spPr>
          <a:xfrm>
            <a:off x="0" y="4449340"/>
            <a:ext cx="3377102" cy="369332"/>
          </a:xfrm>
          <a:prstGeom prst="rect">
            <a:avLst/>
          </a:prstGeom>
          <a:solidFill>
            <a:srgbClr val="F8A633"/>
          </a:solidFill>
          <a:ln>
            <a:noFill/>
          </a:ln>
        </p:spPr>
        <p:txBody>
          <a:bodyPr wrap="square" rtlCol="0">
            <a:spAutoFit/>
          </a:bodyPr>
          <a:lstStyle/>
          <a:p>
            <a:pPr algn="r"/>
            <a:r>
              <a:rPr lang="es-ES" err="1">
                <a:solidFill>
                  <a:schemeClr val="bg1"/>
                </a:solidFill>
                <a:latin typeface="FRUTIGER LT 45 LIGHT" panose="02000503000000000000" pitchFamily="2" charset="0"/>
              </a:rPr>
              <a:t>Bone</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Suppression</a:t>
            </a:r>
            <a:endParaRPr lang="en-MX">
              <a:solidFill>
                <a:schemeClr val="bg1"/>
              </a:solidFill>
              <a:latin typeface="FRUTIGER LT 45 LIGHT" panose="02000503000000000000" pitchFamily="2" charset="0"/>
            </a:endParaRPr>
          </a:p>
        </p:txBody>
      </p:sp>
      <p:sp>
        <p:nvSpPr>
          <p:cNvPr id="130" name="Feature 6">
            <a:hlinkClick r:id="rId12" action="ppaction://hlinksldjump"/>
            <a:extLst>
              <a:ext uri="{FF2B5EF4-FFF2-40B4-BE49-F238E27FC236}">
                <a16:creationId xmlns:a16="http://schemas.microsoft.com/office/drawing/2014/main" id="{D4727D95-C60F-E256-2E88-2F2CE67949FD}"/>
              </a:ext>
            </a:extLst>
          </p:cNvPr>
          <p:cNvSpPr txBox="1"/>
          <p:nvPr/>
        </p:nvSpPr>
        <p:spPr>
          <a:xfrm>
            <a:off x="0" y="4871711"/>
            <a:ext cx="3377102" cy="369332"/>
          </a:xfrm>
          <a:prstGeom prst="rect">
            <a:avLst/>
          </a:prstGeom>
          <a:solidFill>
            <a:srgbClr val="F8A633"/>
          </a:solidFill>
          <a:ln>
            <a:noFill/>
          </a:ln>
        </p:spPr>
        <p:txBody>
          <a:bodyPr wrap="square" rtlCol="0">
            <a:spAutoFit/>
          </a:bodyPr>
          <a:lstStyle/>
          <a:p>
            <a:pPr algn="r"/>
            <a:r>
              <a:rPr lang="es-ES" err="1">
                <a:solidFill>
                  <a:schemeClr val="bg1"/>
                </a:solidFill>
                <a:latin typeface="FRUTIGER LT 45 LIGHT" panose="02000503000000000000" pitchFamily="2" charset="0"/>
              </a:rPr>
              <a:t>Tube</a:t>
            </a:r>
            <a:r>
              <a:rPr lang="es-ES">
                <a:solidFill>
                  <a:schemeClr val="bg1"/>
                </a:solidFill>
                <a:latin typeface="FRUTIGER LT 45 LIGHT" panose="02000503000000000000" pitchFamily="2" charset="0"/>
              </a:rPr>
              <a:t> and Line </a:t>
            </a:r>
            <a:r>
              <a:rPr lang="es-ES" err="1">
                <a:solidFill>
                  <a:schemeClr val="bg1"/>
                </a:solidFill>
                <a:latin typeface="FRUTIGER LT 45 LIGHT" panose="02000503000000000000" pitchFamily="2" charset="0"/>
              </a:rPr>
              <a:t>Enhancement</a:t>
            </a:r>
            <a:endParaRPr lang="en-MX">
              <a:solidFill>
                <a:schemeClr val="bg1"/>
              </a:solidFill>
              <a:latin typeface="FRUTIGER LT 45 LIGHT" panose="02000503000000000000" pitchFamily="2" charset="0"/>
            </a:endParaRPr>
          </a:p>
        </p:txBody>
      </p:sp>
      <p:sp>
        <p:nvSpPr>
          <p:cNvPr id="131" name="Feature 7">
            <a:hlinkClick r:id="rId13" action="ppaction://hlinksldjump"/>
            <a:extLst>
              <a:ext uri="{FF2B5EF4-FFF2-40B4-BE49-F238E27FC236}">
                <a16:creationId xmlns:a16="http://schemas.microsoft.com/office/drawing/2014/main" id="{92FA848A-3AE8-130A-E533-0E0FB50DA7BD}"/>
              </a:ext>
            </a:extLst>
          </p:cNvPr>
          <p:cNvSpPr txBox="1"/>
          <p:nvPr/>
        </p:nvSpPr>
        <p:spPr>
          <a:xfrm>
            <a:off x="0" y="5294082"/>
            <a:ext cx="3377102" cy="369332"/>
          </a:xfrm>
          <a:prstGeom prst="rect">
            <a:avLst/>
          </a:prstGeom>
          <a:solidFill>
            <a:srgbClr val="F8A633"/>
          </a:solidFill>
          <a:ln>
            <a:noFill/>
          </a:ln>
        </p:spPr>
        <p:txBody>
          <a:bodyPr wrap="square" rtlCol="0">
            <a:spAutoFit/>
          </a:bodyPr>
          <a:lstStyle/>
          <a:p>
            <a:pPr algn="r"/>
            <a:r>
              <a:rPr lang="es-ES" err="1">
                <a:solidFill>
                  <a:schemeClr val="bg1"/>
                </a:solidFill>
                <a:latin typeface="FRUTIGER LT 45 LIGHT" panose="02000503000000000000" pitchFamily="2" charset="0"/>
              </a:rPr>
              <a:t>Pneumothorax</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Visualization</a:t>
            </a:r>
            <a:endParaRPr lang="en-MX">
              <a:solidFill>
                <a:schemeClr val="bg1"/>
              </a:solidFill>
              <a:latin typeface="FRUTIGER LT 45 LIGHT" panose="02000503000000000000" pitchFamily="2" charset="0"/>
            </a:endParaRPr>
          </a:p>
        </p:txBody>
      </p:sp>
      <p:sp>
        <p:nvSpPr>
          <p:cNvPr id="132" name="Feature 8">
            <a:hlinkClick r:id="rId14" action="ppaction://hlinksldjump"/>
            <a:extLst>
              <a:ext uri="{FF2B5EF4-FFF2-40B4-BE49-F238E27FC236}">
                <a16:creationId xmlns:a16="http://schemas.microsoft.com/office/drawing/2014/main" id="{AB045AA2-0AD4-189D-B32A-A063D4DE2BB2}"/>
              </a:ext>
            </a:extLst>
          </p:cNvPr>
          <p:cNvSpPr txBox="1"/>
          <p:nvPr/>
        </p:nvSpPr>
        <p:spPr>
          <a:xfrm>
            <a:off x="0" y="5716452"/>
            <a:ext cx="3377102" cy="369332"/>
          </a:xfrm>
          <a:prstGeom prst="rect">
            <a:avLst/>
          </a:prstGeom>
          <a:solidFill>
            <a:schemeClr val="bg1">
              <a:lumMod val="75000"/>
            </a:schemeClr>
          </a:solidFill>
          <a:ln>
            <a:noFill/>
          </a:ln>
        </p:spPr>
        <p:txBody>
          <a:bodyPr wrap="square" rtlCol="0">
            <a:spAutoFit/>
          </a:bodyPr>
          <a:lstStyle/>
          <a:p>
            <a:pPr algn="r"/>
            <a:r>
              <a:rPr lang="es-ES" err="1">
                <a:solidFill>
                  <a:schemeClr val="bg1"/>
                </a:solidFill>
                <a:latin typeface="FRUTIGER LT 45 LIGHT" panose="02000503000000000000" pitchFamily="2" charset="0"/>
              </a:rPr>
              <a:t>SmartGrid</a:t>
            </a:r>
            <a:endParaRPr lang="en-MX">
              <a:solidFill>
                <a:schemeClr val="bg1"/>
              </a:solidFill>
              <a:latin typeface="FRUTIGER LT 45 LIGHT" panose="02000503000000000000" pitchFamily="2" charset="0"/>
            </a:endParaRPr>
          </a:p>
        </p:txBody>
      </p:sp>
      <p:sp>
        <p:nvSpPr>
          <p:cNvPr id="133" name="Footer Placeholder 4">
            <a:extLst>
              <a:ext uri="{FF2B5EF4-FFF2-40B4-BE49-F238E27FC236}">
                <a16:creationId xmlns:a16="http://schemas.microsoft.com/office/drawing/2014/main" id="{97712359-C197-8A79-F737-12B1961A0995}"/>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34" name="Thank you Title">
            <a:extLst>
              <a:ext uri="{FF2B5EF4-FFF2-40B4-BE49-F238E27FC236}">
                <a16:creationId xmlns:a16="http://schemas.microsoft.com/office/drawing/2014/main" id="{D1FF58B1-8ED1-3BC8-0135-AF74E655C0FC}"/>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35" name="Why Us picture">
            <a:extLst>
              <a:ext uri="{FF2B5EF4-FFF2-40B4-BE49-F238E27FC236}">
                <a16:creationId xmlns:a16="http://schemas.microsoft.com/office/drawing/2014/main" id="{B35E3BC6-9BDC-6FB2-26FD-A906B214BFEF}"/>
              </a:ext>
            </a:extLst>
          </p:cNvPr>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36" name="Our Portafolio text box">
            <a:extLst>
              <a:ext uri="{FF2B5EF4-FFF2-40B4-BE49-F238E27FC236}">
                <a16:creationId xmlns:a16="http://schemas.microsoft.com/office/drawing/2014/main" id="{520D82C6-CACD-C9CA-5868-2B03DEB91ECF}"/>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37" name="Medical Imaging Title">
            <a:extLst>
              <a:ext uri="{FF2B5EF4-FFF2-40B4-BE49-F238E27FC236}">
                <a16:creationId xmlns:a16="http://schemas.microsoft.com/office/drawing/2014/main" id="{2AAE6849-6C45-0753-B1DF-0B22CB438E6B}"/>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38" name="We Care Text">
            <a:extLst>
              <a:ext uri="{FF2B5EF4-FFF2-40B4-BE49-F238E27FC236}">
                <a16:creationId xmlns:a16="http://schemas.microsoft.com/office/drawing/2014/main" id="{5B19C448-1B2A-5871-6BB0-E50FB45259FA}"/>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39" name="Thank you image">
            <a:extLst>
              <a:ext uri="{FF2B5EF4-FFF2-40B4-BE49-F238E27FC236}">
                <a16:creationId xmlns:a16="http://schemas.microsoft.com/office/drawing/2014/main" id="{042CABDF-B0A3-4260-68D3-E2468C250FF2}"/>
              </a:ext>
            </a:extLst>
          </p:cNvPr>
          <p:cNvPicPr>
            <a:picLocks noChangeAspect="1"/>
          </p:cNvPicPr>
          <p:nvPr/>
        </p:nvPicPr>
        <p:blipFill>
          <a:blip r:embed="rId16"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40" name="PRINTING">
            <a:extLst>
              <a:ext uri="{FF2B5EF4-FFF2-40B4-BE49-F238E27FC236}">
                <a16:creationId xmlns:a16="http://schemas.microsoft.com/office/drawing/2014/main" id="{14888B7D-4425-174A-C73B-DF03DE6071D6}"/>
              </a:ext>
            </a:extLst>
          </p:cNvPr>
          <p:cNvGrpSpPr/>
          <p:nvPr/>
        </p:nvGrpSpPr>
        <p:grpSpPr>
          <a:xfrm>
            <a:off x="-4150933" y="4208655"/>
            <a:ext cx="2263350" cy="1982042"/>
            <a:chOff x="9691837" y="4522498"/>
            <a:chExt cx="2263350" cy="1982042"/>
          </a:xfrm>
        </p:grpSpPr>
        <p:sp>
          <p:nvSpPr>
            <p:cNvPr id="141" name="Rectangulo Printing">
              <a:hlinkClick r:id="rId17" action="ppaction://hlinksldjump"/>
              <a:extLst>
                <a:ext uri="{FF2B5EF4-FFF2-40B4-BE49-F238E27FC236}">
                  <a16:creationId xmlns:a16="http://schemas.microsoft.com/office/drawing/2014/main" id="{04286A5A-C4DC-185C-1735-A73B17C91E9D}"/>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42" name="TextBox Printing">
              <a:hlinkClick r:id="rId17" action="ppaction://hlinksldjump"/>
              <a:extLst>
                <a:ext uri="{FF2B5EF4-FFF2-40B4-BE49-F238E27FC236}">
                  <a16:creationId xmlns:a16="http://schemas.microsoft.com/office/drawing/2014/main" id="{98E34A9B-2C35-0460-BA1F-F8722280E132}"/>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43" name="Prodcut image 5950">
              <a:hlinkClick r:id="rId17" action="ppaction://hlinksldjump"/>
              <a:extLst>
                <a:ext uri="{FF2B5EF4-FFF2-40B4-BE49-F238E27FC236}">
                  <a16:creationId xmlns:a16="http://schemas.microsoft.com/office/drawing/2014/main" id="{7BC9EAC5-E2C9-ABC7-6838-FE9FA9182954}"/>
                </a:ext>
              </a:extLst>
            </p:cNvPr>
            <p:cNvPicPr>
              <a:picLocks noChangeAspect="1" noChangeArrowheads="1"/>
            </p:cNvPicPr>
            <p:nvPr/>
          </p:nvPicPr>
          <p:blipFill>
            <a:blip r:embed="rId18"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44" name="Vita Flex">
              <a:hlinkClick r:id="rId17" action="ppaction://hlinksldjump"/>
              <a:extLst>
                <a:ext uri="{FF2B5EF4-FFF2-40B4-BE49-F238E27FC236}">
                  <a16:creationId xmlns:a16="http://schemas.microsoft.com/office/drawing/2014/main" id="{0DE220CC-7863-3FBF-FB24-CACCBDDC1F95}"/>
                </a:ext>
              </a:extLst>
            </p:cNvPr>
            <p:cNvPicPr>
              <a:picLocks noChangeAspect="1"/>
            </p:cNvPicPr>
            <p:nvPr/>
          </p:nvPicPr>
          <p:blipFill>
            <a:blip r:embed="rId19"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49" name="RISE">
            <a:extLst>
              <a:ext uri="{FF2B5EF4-FFF2-40B4-BE49-F238E27FC236}">
                <a16:creationId xmlns:a16="http://schemas.microsoft.com/office/drawing/2014/main" id="{DAFD2927-C2E8-92DC-F390-4AE66C1352EB}"/>
              </a:ext>
            </a:extLst>
          </p:cNvPr>
          <p:cNvGrpSpPr/>
          <p:nvPr/>
        </p:nvGrpSpPr>
        <p:grpSpPr>
          <a:xfrm>
            <a:off x="-11285110" y="4208655"/>
            <a:ext cx="2042338" cy="1982042"/>
            <a:chOff x="3870208" y="4306822"/>
            <a:chExt cx="2042338" cy="1982042"/>
          </a:xfrm>
        </p:grpSpPr>
        <p:grpSp>
          <p:nvGrpSpPr>
            <p:cNvPr id="150" name="RISE">
              <a:extLst>
                <a:ext uri="{FF2B5EF4-FFF2-40B4-BE49-F238E27FC236}">
                  <a16:creationId xmlns:a16="http://schemas.microsoft.com/office/drawing/2014/main" id="{7CE6CD1B-0991-AE94-130A-1314BBE0576F}"/>
                </a:ext>
              </a:extLst>
            </p:cNvPr>
            <p:cNvGrpSpPr/>
            <p:nvPr/>
          </p:nvGrpSpPr>
          <p:grpSpPr>
            <a:xfrm>
              <a:off x="3870208" y="4306822"/>
              <a:ext cx="2042338" cy="1982042"/>
              <a:chOff x="2933238" y="4372963"/>
              <a:chExt cx="2042338" cy="1982042"/>
            </a:xfrm>
          </p:grpSpPr>
          <p:sp>
            <p:nvSpPr>
              <p:cNvPr id="152" name="Rectangulo Rise">
                <a:hlinkClick r:id="rId20" action="ppaction://hlinksldjump"/>
                <a:extLst>
                  <a:ext uri="{FF2B5EF4-FFF2-40B4-BE49-F238E27FC236}">
                    <a16:creationId xmlns:a16="http://schemas.microsoft.com/office/drawing/2014/main" id="{634A1A05-11DC-9562-F38A-631F5A47041E}"/>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3" name="TextBox Rise">
                <a:hlinkClick r:id="rId20" action="ppaction://hlinksldjump"/>
                <a:extLst>
                  <a:ext uri="{FF2B5EF4-FFF2-40B4-BE49-F238E27FC236}">
                    <a16:creationId xmlns:a16="http://schemas.microsoft.com/office/drawing/2014/main" id="{B61DE70B-B547-1A24-1749-A152F05DA2C9}"/>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51" name="Picture 150">
              <a:hlinkClick r:id="rId20" action="ppaction://hlinksldjump"/>
              <a:extLst>
                <a:ext uri="{FF2B5EF4-FFF2-40B4-BE49-F238E27FC236}">
                  <a16:creationId xmlns:a16="http://schemas.microsoft.com/office/drawing/2014/main" id="{5AA15AF9-27A3-4C79-86BC-5075BCB27837}"/>
                </a:ext>
              </a:extLst>
            </p:cNvPr>
            <p:cNvPicPr>
              <a:picLocks noChangeAspect="1"/>
            </p:cNvPicPr>
            <p:nvPr/>
          </p:nvPicPr>
          <p:blipFill>
            <a:blip r:embed="rId21"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54" name="REVOLUTION">
            <a:extLst>
              <a:ext uri="{FF2B5EF4-FFF2-40B4-BE49-F238E27FC236}">
                <a16:creationId xmlns:a16="http://schemas.microsoft.com/office/drawing/2014/main" id="{C9F60B7B-20CE-CAF1-87A9-B71E1206D6A7}"/>
              </a:ext>
            </a:extLst>
          </p:cNvPr>
          <p:cNvGrpSpPr/>
          <p:nvPr/>
        </p:nvGrpSpPr>
        <p:grpSpPr>
          <a:xfrm>
            <a:off x="-14975241" y="4203612"/>
            <a:ext cx="2062983" cy="1992129"/>
            <a:chOff x="612262" y="4383050"/>
            <a:chExt cx="2062983" cy="1992129"/>
          </a:xfrm>
        </p:grpSpPr>
        <p:sp>
          <p:nvSpPr>
            <p:cNvPr id="155" name="Rectangulo Revolution">
              <a:hlinkClick r:id="rId22" action="ppaction://hlinksldjump"/>
              <a:extLst>
                <a:ext uri="{FF2B5EF4-FFF2-40B4-BE49-F238E27FC236}">
                  <a16:creationId xmlns:a16="http://schemas.microsoft.com/office/drawing/2014/main" id="{4912E44F-A2EE-0487-6988-5F6A710886EA}"/>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56" name="Prodcut image Revolution">
              <a:hlinkClick r:id="rId22" action="ppaction://hlinksldjump"/>
              <a:extLst>
                <a:ext uri="{FF2B5EF4-FFF2-40B4-BE49-F238E27FC236}">
                  <a16:creationId xmlns:a16="http://schemas.microsoft.com/office/drawing/2014/main" id="{4A946DD2-C6C2-EF83-8393-F8BCDAFC0280}"/>
                </a:ext>
              </a:extLst>
            </p:cNvPr>
            <p:cNvPicPr>
              <a:picLocks noChangeAspect="1"/>
            </p:cNvPicPr>
            <p:nvPr/>
          </p:nvPicPr>
          <p:blipFill>
            <a:blip r:embed="rId23"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57" name="TextBox Revolution">
              <a:hlinkClick r:id="rId22" action="ppaction://hlinksldjump"/>
              <a:extLst>
                <a:ext uri="{FF2B5EF4-FFF2-40B4-BE49-F238E27FC236}">
                  <a16:creationId xmlns:a16="http://schemas.microsoft.com/office/drawing/2014/main" id="{10188D24-40E3-AFC8-87E6-6BEAAB489C68}"/>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58" name="EXCEL">
            <a:extLst>
              <a:ext uri="{FF2B5EF4-FFF2-40B4-BE49-F238E27FC236}">
                <a16:creationId xmlns:a16="http://schemas.microsoft.com/office/drawing/2014/main" id="{3E8301D0-EBC9-D857-8F14-2A9049B8D528}"/>
              </a:ext>
            </a:extLst>
          </p:cNvPr>
          <p:cNvGrpSpPr/>
          <p:nvPr/>
        </p:nvGrpSpPr>
        <p:grpSpPr>
          <a:xfrm>
            <a:off x="26541013" y="1885505"/>
            <a:ext cx="2057103" cy="1982042"/>
            <a:chOff x="9706418" y="2036246"/>
            <a:chExt cx="2057103" cy="1982042"/>
          </a:xfrm>
        </p:grpSpPr>
        <p:sp>
          <p:nvSpPr>
            <p:cNvPr id="159" name="Rectangulo Excel">
              <a:hlinkClick r:id="rId24" action="ppaction://hlinksldjump"/>
              <a:extLst>
                <a:ext uri="{FF2B5EF4-FFF2-40B4-BE49-F238E27FC236}">
                  <a16:creationId xmlns:a16="http://schemas.microsoft.com/office/drawing/2014/main" id="{C0D06759-EB08-C36D-0543-0D3A632BDAA8}"/>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0" name="TextBox Excel">
              <a:hlinkClick r:id="rId24" action="ppaction://hlinksldjump"/>
              <a:extLst>
                <a:ext uri="{FF2B5EF4-FFF2-40B4-BE49-F238E27FC236}">
                  <a16:creationId xmlns:a16="http://schemas.microsoft.com/office/drawing/2014/main" id="{E9464383-1336-A7F1-3671-B432BFEEFE5B}"/>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61" name="Product image Excel">
              <a:hlinkClick r:id="rId24" action="ppaction://hlinksldjump"/>
              <a:extLst>
                <a:ext uri="{FF2B5EF4-FFF2-40B4-BE49-F238E27FC236}">
                  <a16:creationId xmlns:a16="http://schemas.microsoft.com/office/drawing/2014/main" id="{42FA36F6-8FE8-9172-C60B-95D8AB0600D4}"/>
                </a:ext>
              </a:extLst>
            </p:cNvPr>
            <p:cNvPicPr>
              <a:picLocks noChangeAspect="1"/>
            </p:cNvPicPr>
            <p:nvPr/>
          </p:nvPicPr>
          <p:blipFill>
            <a:blip r:embed="rId25"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62" name="COMPAS OTC">
            <a:extLst>
              <a:ext uri="{FF2B5EF4-FFF2-40B4-BE49-F238E27FC236}">
                <a16:creationId xmlns:a16="http://schemas.microsoft.com/office/drawing/2014/main" id="{3485C476-5E7D-8571-7707-0D0C3AB788AD}"/>
              </a:ext>
            </a:extLst>
          </p:cNvPr>
          <p:cNvGrpSpPr/>
          <p:nvPr/>
        </p:nvGrpSpPr>
        <p:grpSpPr>
          <a:xfrm>
            <a:off x="22389051" y="1885505"/>
            <a:ext cx="2042338" cy="1982042"/>
            <a:chOff x="5078285" y="2036246"/>
            <a:chExt cx="2042338" cy="1982042"/>
          </a:xfrm>
        </p:grpSpPr>
        <p:sp>
          <p:nvSpPr>
            <p:cNvPr id="163" name="Rectangulo Compas OTC">
              <a:hlinkClick r:id="rId26" action="ppaction://hlinksldjump"/>
              <a:extLst>
                <a:ext uri="{FF2B5EF4-FFF2-40B4-BE49-F238E27FC236}">
                  <a16:creationId xmlns:a16="http://schemas.microsoft.com/office/drawing/2014/main" id="{EF828EE6-71D3-D731-1C10-C18E63E6A871}"/>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4" name="TextBox Compass OTC">
              <a:hlinkClick r:id="rId26" action="ppaction://hlinksldjump"/>
              <a:extLst>
                <a:ext uri="{FF2B5EF4-FFF2-40B4-BE49-F238E27FC236}">
                  <a16:creationId xmlns:a16="http://schemas.microsoft.com/office/drawing/2014/main" id="{267FE0C5-22F4-8EE5-BD33-BBD108C949EC}"/>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65" name="Product image Compass OTC">
              <a:hlinkClick r:id="rId26" action="ppaction://hlinksldjump"/>
              <a:extLst>
                <a:ext uri="{FF2B5EF4-FFF2-40B4-BE49-F238E27FC236}">
                  <a16:creationId xmlns:a16="http://schemas.microsoft.com/office/drawing/2014/main" id="{9DCE05EE-46A5-AB5C-B919-12EE0D040979}"/>
                </a:ext>
              </a:extLst>
            </p:cNvPr>
            <p:cNvPicPr>
              <a:picLocks noChangeAspect="1"/>
            </p:cNvPicPr>
            <p:nvPr/>
          </p:nvPicPr>
          <p:blipFill rotWithShape="1">
            <a:blip r:embed="rId27"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66" name="COMPASS FMT">
            <a:extLst>
              <a:ext uri="{FF2B5EF4-FFF2-40B4-BE49-F238E27FC236}">
                <a16:creationId xmlns:a16="http://schemas.microsoft.com/office/drawing/2014/main" id="{4E19054C-FFE1-4FA5-963D-846F7354D49F}"/>
              </a:ext>
            </a:extLst>
          </p:cNvPr>
          <p:cNvGrpSpPr/>
          <p:nvPr/>
        </p:nvGrpSpPr>
        <p:grpSpPr>
          <a:xfrm>
            <a:off x="18200403" y="1885505"/>
            <a:ext cx="2042338" cy="1982042"/>
            <a:chOff x="2774521" y="2046333"/>
            <a:chExt cx="2042338" cy="1982042"/>
          </a:xfrm>
        </p:grpSpPr>
        <p:grpSp>
          <p:nvGrpSpPr>
            <p:cNvPr id="167" name="Group 166">
              <a:extLst>
                <a:ext uri="{FF2B5EF4-FFF2-40B4-BE49-F238E27FC236}">
                  <a16:creationId xmlns:a16="http://schemas.microsoft.com/office/drawing/2014/main" id="{6E13AD9C-8627-1A55-1B12-198428D50C80}"/>
                </a:ext>
              </a:extLst>
            </p:cNvPr>
            <p:cNvGrpSpPr/>
            <p:nvPr/>
          </p:nvGrpSpPr>
          <p:grpSpPr>
            <a:xfrm>
              <a:off x="2774521" y="2046333"/>
              <a:ext cx="2042338" cy="1982042"/>
              <a:chOff x="2774521" y="2046333"/>
              <a:chExt cx="2042338" cy="1982042"/>
            </a:xfrm>
          </p:grpSpPr>
          <p:sp>
            <p:nvSpPr>
              <p:cNvPr id="169" name="Rectangulo Horizon">
                <a:hlinkClick r:id="rId28" action="ppaction://hlinksldjump"/>
                <a:extLst>
                  <a:ext uri="{FF2B5EF4-FFF2-40B4-BE49-F238E27FC236}">
                    <a16:creationId xmlns:a16="http://schemas.microsoft.com/office/drawing/2014/main" id="{6F2E069E-5B79-52BF-2853-AFE42C5A1041}"/>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0" name="TextBox Compass FMT">
                <a:hlinkClick r:id="rId28" action="ppaction://hlinksldjump"/>
                <a:extLst>
                  <a:ext uri="{FF2B5EF4-FFF2-40B4-BE49-F238E27FC236}">
                    <a16:creationId xmlns:a16="http://schemas.microsoft.com/office/drawing/2014/main" id="{4923D79A-F648-41B7-00AC-86D87C71EEFC}"/>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68" name="Picture 167">
              <a:hlinkClick r:id="rId28" action="ppaction://hlinksldjump"/>
              <a:extLst>
                <a:ext uri="{FF2B5EF4-FFF2-40B4-BE49-F238E27FC236}">
                  <a16:creationId xmlns:a16="http://schemas.microsoft.com/office/drawing/2014/main" id="{D4069D24-2746-FD38-2584-2ACF20D76C6B}"/>
                </a:ext>
              </a:extLst>
            </p:cNvPr>
            <p:cNvPicPr>
              <a:picLocks noChangeAspect="1"/>
            </p:cNvPicPr>
            <p:nvPr/>
          </p:nvPicPr>
          <p:blipFill rotWithShape="1">
            <a:blip r:embed="rId29"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71" name="HORIZON">
            <a:extLst>
              <a:ext uri="{FF2B5EF4-FFF2-40B4-BE49-F238E27FC236}">
                <a16:creationId xmlns:a16="http://schemas.microsoft.com/office/drawing/2014/main" id="{B919D43E-59E4-9FB3-3153-16D96EBB44D5}"/>
              </a:ext>
            </a:extLst>
          </p:cNvPr>
          <p:cNvGrpSpPr/>
          <p:nvPr/>
        </p:nvGrpSpPr>
        <p:grpSpPr>
          <a:xfrm>
            <a:off x="14110573" y="1885505"/>
            <a:ext cx="2062983" cy="1982042"/>
            <a:chOff x="443243" y="2046333"/>
            <a:chExt cx="2062983" cy="1982042"/>
          </a:xfrm>
        </p:grpSpPr>
        <p:sp>
          <p:nvSpPr>
            <p:cNvPr id="172" name="Rectangulo Horizon">
              <a:hlinkClick r:id="rId30" action="ppaction://hlinksldjump"/>
              <a:extLst>
                <a:ext uri="{FF2B5EF4-FFF2-40B4-BE49-F238E27FC236}">
                  <a16:creationId xmlns:a16="http://schemas.microsoft.com/office/drawing/2014/main" id="{F1F6E399-04B2-A5EC-0808-F1D3B78FBB7D}"/>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3" name="TextBox Horizon">
              <a:hlinkClick r:id="rId30" action="ppaction://hlinksldjump"/>
              <a:extLst>
                <a:ext uri="{FF2B5EF4-FFF2-40B4-BE49-F238E27FC236}">
                  <a16:creationId xmlns:a16="http://schemas.microsoft.com/office/drawing/2014/main" id="{76B03066-8FD3-EFD5-D936-D336EE3EDAFA}"/>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74" name="Product image Horizon">
              <a:hlinkClick r:id="rId30" action="ppaction://hlinksldjump"/>
              <a:extLst>
                <a:ext uri="{FF2B5EF4-FFF2-40B4-BE49-F238E27FC236}">
                  <a16:creationId xmlns:a16="http://schemas.microsoft.com/office/drawing/2014/main" id="{6F824566-0E33-BD65-1790-5074600D32B4}"/>
                </a:ext>
              </a:extLst>
            </p:cNvPr>
            <p:cNvPicPr>
              <a:picLocks noChangeAspect="1"/>
            </p:cNvPicPr>
            <p:nvPr/>
          </p:nvPicPr>
          <p:blipFill rotWithShape="1">
            <a:blip r:embed="rId31"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75" name="Subtitle Tech Specs">
            <a:extLst>
              <a:ext uri="{FF2B5EF4-FFF2-40B4-BE49-F238E27FC236}">
                <a16:creationId xmlns:a16="http://schemas.microsoft.com/office/drawing/2014/main" id="{490C5074-46E5-0DEB-B6DF-71E37F9C07D1}"/>
              </a:ext>
            </a:extLst>
          </p:cNvPr>
          <p:cNvSpPr txBox="1"/>
          <p:nvPr/>
        </p:nvSpPr>
        <p:spPr>
          <a:xfrm>
            <a:off x="14110573" y="1227629"/>
            <a:ext cx="2633726" cy="369332"/>
          </a:xfrm>
          <a:prstGeom prst="rect">
            <a:avLst/>
          </a:prstGeom>
          <a:noFill/>
        </p:spPr>
        <p:txBody>
          <a:bodyPr wrap="square" rtlCol="0">
            <a:spAutoFit/>
          </a:bodyPr>
          <a:lstStyle/>
          <a:p>
            <a:r>
              <a:rPr lang="es-MX" dirty="0">
                <a:solidFill>
                  <a:srgbClr val="F47F26"/>
                </a:solidFill>
                <a:latin typeface="Geologica ExtraLight" pitchFamily="2" charset="0"/>
              </a:rPr>
              <a:t>Especificaciones Técnicas</a:t>
            </a:r>
          </a:p>
        </p:txBody>
      </p:sp>
      <p:sp>
        <p:nvSpPr>
          <p:cNvPr id="176" name="Subtitle Benefits">
            <a:extLst>
              <a:ext uri="{FF2B5EF4-FFF2-40B4-BE49-F238E27FC236}">
                <a16:creationId xmlns:a16="http://schemas.microsoft.com/office/drawing/2014/main" id="{936E984F-3C0B-947E-99A5-DE5FD162862C}"/>
              </a:ext>
            </a:extLst>
          </p:cNvPr>
          <p:cNvSpPr txBox="1"/>
          <p:nvPr/>
        </p:nvSpPr>
        <p:spPr>
          <a:xfrm>
            <a:off x="-3959547" y="2320372"/>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sp>
        <p:nvSpPr>
          <p:cNvPr id="177" name="Subtitle Photo Gallery">
            <a:extLst>
              <a:ext uri="{FF2B5EF4-FFF2-40B4-BE49-F238E27FC236}">
                <a16:creationId xmlns:a16="http://schemas.microsoft.com/office/drawing/2014/main" id="{D6B6916F-8447-36B3-1DEA-F4AB79A6A07F}"/>
              </a:ext>
            </a:extLst>
          </p:cNvPr>
          <p:cNvSpPr txBox="1"/>
          <p:nvPr/>
        </p:nvSpPr>
        <p:spPr>
          <a:xfrm>
            <a:off x="14110573" y="613327"/>
            <a:ext cx="3786875"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178" name="Subtitle Detector Compatibility">
            <a:extLst>
              <a:ext uri="{FF2B5EF4-FFF2-40B4-BE49-F238E27FC236}">
                <a16:creationId xmlns:a16="http://schemas.microsoft.com/office/drawing/2014/main" id="{E1AA42C1-67BF-4CE1-7171-C8AE1B678D76}"/>
              </a:ext>
            </a:extLst>
          </p:cNvPr>
          <p:cNvSpPr txBox="1"/>
          <p:nvPr/>
        </p:nvSpPr>
        <p:spPr>
          <a:xfrm>
            <a:off x="14110573" y="313264"/>
            <a:ext cx="4772896"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Compatibilidad de Detectores</a:t>
            </a:r>
          </a:p>
        </p:txBody>
      </p:sp>
      <p:sp>
        <p:nvSpPr>
          <p:cNvPr id="70" name="Menu Background">
            <a:extLst>
              <a:ext uri="{FF2B5EF4-FFF2-40B4-BE49-F238E27FC236}">
                <a16:creationId xmlns:a16="http://schemas.microsoft.com/office/drawing/2014/main" id="{2D431D98-A023-AEDD-39ED-8CB94A18A43A}"/>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78" name="Menu Portafolio">
            <a:hlinkClick r:id="rId32" action="ppaction://hlinksldjump"/>
            <a:extLst>
              <a:ext uri="{FF2B5EF4-FFF2-40B4-BE49-F238E27FC236}">
                <a16:creationId xmlns:a16="http://schemas.microsoft.com/office/drawing/2014/main" id="{A80B1A3A-AA64-5678-41FD-89D36D6ED19D}"/>
              </a:ext>
            </a:extLst>
          </p:cNvPr>
          <p:cNvSpPr txBox="1"/>
          <p:nvPr/>
        </p:nvSpPr>
        <p:spPr>
          <a:xfrm>
            <a:off x="8814465"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99" name="Menu End Presentation">
            <a:hlinkClick r:id="" action="ppaction://hlinkshowjump?jump=lastslide"/>
            <a:extLst>
              <a:ext uri="{FF2B5EF4-FFF2-40B4-BE49-F238E27FC236}">
                <a16:creationId xmlns:a16="http://schemas.microsoft.com/office/drawing/2014/main" id="{2FECC831-6B59-0819-DE7C-697B5992FA1B}"/>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00" name="Menu Detector">
            <a:hlinkClick r:id="rId33" action="ppaction://hlinksldjump"/>
            <a:extLst>
              <a:ext uri="{FF2B5EF4-FFF2-40B4-BE49-F238E27FC236}">
                <a16:creationId xmlns:a16="http://schemas.microsoft.com/office/drawing/2014/main" id="{A8CB8348-3A97-23E6-016B-BE781F0FA70A}"/>
              </a:ext>
            </a:extLst>
          </p:cNvPr>
          <p:cNvSpPr txBox="1"/>
          <p:nvPr/>
        </p:nvSpPr>
        <p:spPr>
          <a:xfrm>
            <a:off x="7407634"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01" name="Menu Photo Gallery">
            <a:hlinkClick r:id="rId34" action="ppaction://hlinksldjump"/>
            <a:extLst>
              <a:ext uri="{FF2B5EF4-FFF2-40B4-BE49-F238E27FC236}">
                <a16:creationId xmlns:a16="http://schemas.microsoft.com/office/drawing/2014/main" id="{7248F03F-0368-6060-55F9-D7463810432A}"/>
              </a:ext>
            </a:extLst>
          </p:cNvPr>
          <p:cNvSpPr txBox="1"/>
          <p:nvPr/>
        </p:nvSpPr>
        <p:spPr>
          <a:xfrm>
            <a:off x="6000803"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02" name="Menu Benefits">
            <a:hlinkClick r:id="rId35" action="ppaction://hlinksldjump"/>
            <a:extLst>
              <a:ext uri="{FF2B5EF4-FFF2-40B4-BE49-F238E27FC236}">
                <a16:creationId xmlns:a16="http://schemas.microsoft.com/office/drawing/2014/main" id="{328205E6-5395-7E81-8F60-BE47A79386E8}"/>
              </a:ext>
            </a:extLst>
          </p:cNvPr>
          <p:cNvSpPr txBox="1"/>
          <p:nvPr/>
        </p:nvSpPr>
        <p:spPr>
          <a:xfrm>
            <a:off x="459397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20" name="Menu Features">
            <a:hlinkClick r:id="rId36" action="ppaction://hlinksldjump"/>
            <a:extLst>
              <a:ext uri="{FF2B5EF4-FFF2-40B4-BE49-F238E27FC236}">
                <a16:creationId xmlns:a16="http://schemas.microsoft.com/office/drawing/2014/main" id="{5AE3E69D-2B19-ABED-16F7-E218D613A2EC}"/>
              </a:ext>
            </a:extLst>
          </p:cNvPr>
          <p:cNvSpPr txBox="1"/>
          <p:nvPr/>
        </p:nvSpPr>
        <p:spPr>
          <a:xfrm>
            <a:off x="318714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Características</a:t>
            </a:r>
          </a:p>
        </p:txBody>
      </p:sp>
      <p:sp>
        <p:nvSpPr>
          <p:cNvPr id="121" name="Menu Specifications">
            <a:hlinkClick r:id="rId37" action="ppaction://hlinksldjump"/>
            <a:extLst>
              <a:ext uri="{FF2B5EF4-FFF2-40B4-BE49-F238E27FC236}">
                <a16:creationId xmlns:a16="http://schemas.microsoft.com/office/drawing/2014/main" id="{BC6BE728-1118-C465-64F3-7A8B1629B0CB}"/>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22" name="Carestream Logo Menu">
            <a:hlinkClick r:id="" action="ppaction://hlinkshowjump?jump=firstslide"/>
            <a:extLst>
              <a:ext uri="{FF2B5EF4-FFF2-40B4-BE49-F238E27FC236}">
                <a16:creationId xmlns:a16="http://schemas.microsoft.com/office/drawing/2014/main" id="{C097003D-4BCD-9A85-EC68-E12741A9AF7D}"/>
              </a:ext>
            </a:extLst>
          </p:cNvPr>
          <p:cNvPicPr>
            <a:picLocks noChangeAspect="1"/>
          </p:cNvPicPr>
          <p:nvPr/>
        </p:nvPicPr>
        <p:blipFill>
          <a:blip r:embed="rId38"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179" name="DETECTORS">
            <a:extLst>
              <a:ext uri="{FF2B5EF4-FFF2-40B4-BE49-F238E27FC236}">
                <a16:creationId xmlns:a16="http://schemas.microsoft.com/office/drawing/2014/main" id="{38F8DDA9-335D-B5CE-E3FB-E567512839E4}"/>
              </a:ext>
            </a:extLst>
          </p:cNvPr>
          <p:cNvGrpSpPr/>
          <p:nvPr/>
        </p:nvGrpSpPr>
        <p:grpSpPr>
          <a:xfrm>
            <a:off x="-7890919" y="4139232"/>
            <a:ext cx="2042338" cy="2120888"/>
            <a:chOff x="5247304" y="4372963"/>
            <a:chExt cx="2042338" cy="2120888"/>
          </a:xfrm>
        </p:grpSpPr>
        <p:sp>
          <p:nvSpPr>
            <p:cNvPr id="180" name="Rectangulo Detectors">
              <a:hlinkClick r:id="rId39" action="ppaction://hlinksldjump"/>
              <a:extLst>
                <a:ext uri="{FF2B5EF4-FFF2-40B4-BE49-F238E27FC236}">
                  <a16:creationId xmlns:a16="http://schemas.microsoft.com/office/drawing/2014/main" id="{216F0150-C81B-29E3-1DA7-7D579DF7779E}"/>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1" name="TextBox Detectors">
              <a:hlinkClick r:id="rId39" action="ppaction://hlinksldjump"/>
              <a:extLst>
                <a:ext uri="{FF2B5EF4-FFF2-40B4-BE49-F238E27FC236}">
                  <a16:creationId xmlns:a16="http://schemas.microsoft.com/office/drawing/2014/main" id="{439A1D53-7548-0038-5C8F-6153FE65AD9C}"/>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182" name="Product image Detectors">
              <a:hlinkClick r:id="rId39" action="ppaction://hlinksldjump"/>
              <a:extLst>
                <a:ext uri="{FF2B5EF4-FFF2-40B4-BE49-F238E27FC236}">
                  <a16:creationId xmlns:a16="http://schemas.microsoft.com/office/drawing/2014/main" id="{9DE76AE6-EFE5-E031-CB3C-9A1C71E465C6}"/>
                </a:ext>
              </a:extLst>
            </p:cNvPr>
            <p:cNvPicPr>
              <a:picLocks noChangeAspect="1"/>
            </p:cNvPicPr>
            <p:nvPr/>
          </p:nvPicPr>
          <p:blipFill>
            <a:blip r:embed="rId40"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348161321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320" fill="hold"/>
                                        <p:tgtEl>
                                          <p:spTgt spid="129"/>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29"/>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29"/>
                                        </p:tgtEl>
                                      </p:cBhvr>
                                    </p:cmd>
                                  </p:childTnLst>
                                </p:cTn>
                              </p:par>
                            </p:childTnLst>
                          </p:cTn>
                        </p:par>
                      </p:childTnLst>
                    </p:cTn>
                  </p:par>
                </p:childTnLst>
              </p:cTn>
              <p:nextCondLst>
                <p:cond evt="onClick" delay="0">
                  <p:tgtEl>
                    <p:spTgt spid="129"/>
                  </p:tgtEl>
                </p:cond>
              </p:nextCondLst>
            </p:seq>
            <p:video>
              <p:cMediaNode>
                <p:cTn id="12" fill="remove" display="0">
                  <p:stCondLst>
                    <p:cond delay="indefinite"/>
                  </p:stCondLst>
                </p:cTn>
                <p:tgtEl>
                  <p:spTgt spid="129"/>
                </p:tgtEl>
              </p:cMediaNode>
            </p:video>
          </p:childTnLst>
        </p:cTn>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919E5509-D661-EE5A-C515-580C20943130}"/>
              </a:ext>
            </a:extLst>
          </p:cNvPr>
          <p:cNvPicPr>
            <a:picLocks/>
          </p:cNvPicPr>
          <p:nvPr/>
        </p:nvPicPr>
        <p:blipFill rotWithShape="1">
          <a:blip r:embed="rId3" cstate="screen">
            <a:extLst>
              <a:ext uri="{28A0092B-C50C-407E-A947-70E740481C1C}">
                <a14:useLocalDpi xmlns:a14="http://schemas.microsoft.com/office/drawing/2010/main"/>
              </a:ext>
            </a:extLst>
          </a:blip>
          <a:srcRect/>
          <a:stretch/>
        </p:blipFill>
        <p:spPr>
          <a:xfrm>
            <a:off x="381279" y="795354"/>
            <a:ext cx="3600000" cy="2798661"/>
          </a:xfrm>
          <a:prstGeom prst="rect">
            <a:avLst/>
          </a:prstGeom>
        </p:spPr>
      </p:pic>
      <p:sp>
        <p:nvSpPr>
          <p:cNvPr id="20" name="Rectangle 19">
            <a:extLst>
              <a:ext uri="{FF2B5EF4-FFF2-40B4-BE49-F238E27FC236}">
                <a16:creationId xmlns:a16="http://schemas.microsoft.com/office/drawing/2014/main" id="{C9CCD54E-FFB2-26F5-638A-DF8C2DD50268}"/>
              </a:ext>
            </a:extLst>
          </p:cNvPr>
          <p:cNvSpPr/>
          <p:nvPr/>
        </p:nvSpPr>
        <p:spPr>
          <a:xfrm>
            <a:off x="367200" y="795354"/>
            <a:ext cx="3618841" cy="2798661"/>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7" name="TextBox 26">
            <a:extLst>
              <a:ext uri="{FF2B5EF4-FFF2-40B4-BE49-F238E27FC236}">
                <a16:creationId xmlns:a16="http://schemas.microsoft.com/office/drawing/2014/main" id="{28DCB4C4-6AD4-5DD3-26C5-0C66616D2BDA}"/>
              </a:ext>
            </a:extLst>
          </p:cNvPr>
          <p:cNvSpPr txBox="1"/>
          <p:nvPr/>
        </p:nvSpPr>
        <p:spPr>
          <a:xfrm>
            <a:off x="820474" y="2320372"/>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pic>
        <p:nvPicPr>
          <p:cNvPr id="11" name="Picture 10">
            <a:extLst>
              <a:ext uri="{FF2B5EF4-FFF2-40B4-BE49-F238E27FC236}">
                <a16:creationId xmlns:a16="http://schemas.microsoft.com/office/drawing/2014/main" id="{9B8CD3C0-F5E5-81F9-37E0-A7A11B6A50D6}"/>
              </a:ext>
            </a:extLst>
          </p:cNvPr>
          <p:cNvPicPr>
            <a:picLocks/>
          </p:cNvPicPr>
          <p:nvPr/>
        </p:nvPicPr>
        <p:blipFill>
          <a:blip r:embed="rId4" cstate="screen">
            <a:extLst>
              <a:ext uri="{28A0092B-C50C-407E-A947-70E740481C1C}">
                <a14:useLocalDpi xmlns:a14="http://schemas.microsoft.com/office/drawing/2010/main"/>
              </a:ext>
            </a:extLst>
          </a:blip>
          <a:stretch>
            <a:fillRect/>
          </a:stretch>
        </p:blipFill>
        <p:spPr>
          <a:xfrm>
            <a:off x="4120716" y="795354"/>
            <a:ext cx="3967200" cy="2797200"/>
          </a:xfrm>
          <a:prstGeom prst="rect">
            <a:avLst/>
          </a:prstGeom>
        </p:spPr>
      </p:pic>
      <p:sp>
        <p:nvSpPr>
          <p:cNvPr id="21" name="Rectangle 20">
            <a:extLst>
              <a:ext uri="{FF2B5EF4-FFF2-40B4-BE49-F238E27FC236}">
                <a16:creationId xmlns:a16="http://schemas.microsoft.com/office/drawing/2014/main" id="{C42B4D80-CAE9-F004-0DF3-9354DA95FA47}"/>
              </a:ext>
            </a:extLst>
          </p:cNvPr>
          <p:cNvSpPr/>
          <p:nvPr/>
        </p:nvSpPr>
        <p:spPr>
          <a:xfrm>
            <a:off x="4120716" y="795354"/>
            <a:ext cx="3967200" cy="2797200"/>
          </a:xfrm>
          <a:prstGeom prst="rect">
            <a:avLst/>
          </a:prstGeom>
          <a:solidFill>
            <a:srgbClr val="F68025">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3" name="Picture 2">
            <a:extLst>
              <a:ext uri="{FF2B5EF4-FFF2-40B4-BE49-F238E27FC236}">
                <a16:creationId xmlns:a16="http://schemas.microsoft.com/office/drawing/2014/main" id="{BFBB300A-870C-74A9-AF16-2E5335CAE27F}"/>
              </a:ext>
            </a:extLst>
          </p:cNvPr>
          <p:cNvPicPr>
            <a:picLocks/>
          </p:cNvPicPr>
          <p:nvPr/>
        </p:nvPicPr>
        <p:blipFill rotWithShape="1">
          <a:blip r:embed="rId5" cstate="screen">
            <a:extLst>
              <a:ext uri="{28A0092B-C50C-407E-A947-70E740481C1C}">
                <a14:useLocalDpi xmlns:a14="http://schemas.microsoft.com/office/drawing/2010/main"/>
              </a:ext>
            </a:extLst>
          </a:blip>
          <a:srcRect/>
          <a:stretch/>
        </p:blipFill>
        <p:spPr>
          <a:xfrm>
            <a:off x="8224799" y="795354"/>
            <a:ext cx="3747069" cy="2797200"/>
          </a:xfrm>
          <a:prstGeom prst="rect">
            <a:avLst/>
          </a:prstGeom>
        </p:spPr>
      </p:pic>
      <p:sp>
        <p:nvSpPr>
          <p:cNvPr id="22" name="Rectangle 21">
            <a:extLst>
              <a:ext uri="{FF2B5EF4-FFF2-40B4-BE49-F238E27FC236}">
                <a16:creationId xmlns:a16="http://schemas.microsoft.com/office/drawing/2014/main" id="{E8325BC5-735E-83F9-1A3B-CD8F31AB6943}"/>
              </a:ext>
            </a:extLst>
          </p:cNvPr>
          <p:cNvSpPr/>
          <p:nvPr/>
        </p:nvSpPr>
        <p:spPr>
          <a:xfrm>
            <a:off x="8224799" y="795354"/>
            <a:ext cx="3747069" cy="2798958"/>
          </a:xfrm>
          <a:prstGeom prst="rect">
            <a:avLst/>
          </a:prstGeom>
          <a:solidFill>
            <a:srgbClr val="F68025">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2" name="Picture 11">
            <a:extLst>
              <a:ext uri="{FF2B5EF4-FFF2-40B4-BE49-F238E27FC236}">
                <a16:creationId xmlns:a16="http://schemas.microsoft.com/office/drawing/2014/main" id="{E1CDA097-F7A2-9919-B4B8-1727E69B13D1}"/>
              </a:ext>
            </a:extLst>
          </p:cNvPr>
          <p:cNvPicPr>
            <a:picLocks/>
          </p:cNvPicPr>
          <p:nvPr/>
        </p:nvPicPr>
        <p:blipFill rotWithShape="1">
          <a:blip r:embed="rId6" cstate="screen">
            <a:extLst>
              <a:ext uri="{28A0092B-C50C-407E-A947-70E740481C1C}">
                <a14:useLocalDpi xmlns:a14="http://schemas.microsoft.com/office/drawing/2010/main"/>
              </a:ext>
            </a:extLst>
          </a:blip>
          <a:srcRect b="-1"/>
          <a:stretch/>
        </p:blipFill>
        <p:spPr>
          <a:xfrm>
            <a:off x="386041" y="3702929"/>
            <a:ext cx="3600000" cy="2797200"/>
          </a:xfrm>
          <a:prstGeom prst="rect">
            <a:avLst/>
          </a:prstGeom>
        </p:spPr>
      </p:pic>
      <p:sp>
        <p:nvSpPr>
          <p:cNvPr id="24" name="Rectangle 23">
            <a:extLst>
              <a:ext uri="{FF2B5EF4-FFF2-40B4-BE49-F238E27FC236}">
                <a16:creationId xmlns:a16="http://schemas.microsoft.com/office/drawing/2014/main" id="{FD1A1D8E-368F-0F75-B0FE-EBED96D0A41E}"/>
              </a:ext>
            </a:extLst>
          </p:cNvPr>
          <p:cNvSpPr/>
          <p:nvPr/>
        </p:nvSpPr>
        <p:spPr>
          <a:xfrm>
            <a:off x="386041" y="3702929"/>
            <a:ext cx="3600000" cy="2797200"/>
          </a:xfrm>
          <a:prstGeom prst="rect">
            <a:avLst/>
          </a:prstGeom>
          <a:solidFill>
            <a:srgbClr val="F68025">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9" name="Picture 8">
            <a:extLst>
              <a:ext uri="{FF2B5EF4-FFF2-40B4-BE49-F238E27FC236}">
                <a16:creationId xmlns:a16="http://schemas.microsoft.com/office/drawing/2014/main" id="{0031C6C1-4BFC-DD0F-57AE-A7CD5158021A}"/>
              </a:ext>
            </a:extLst>
          </p:cNvPr>
          <p:cNvPicPr>
            <a:picLocks/>
          </p:cNvPicPr>
          <p:nvPr/>
        </p:nvPicPr>
        <p:blipFill>
          <a:blip r:embed="rId7" cstate="screen">
            <a:extLst>
              <a:ext uri="{28A0092B-C50C-407E-A947-70E740481C1C}">
                <a14:useLocalDpi xmlns:a14="http://schemas.microsoft.com/office/drawing/2010/main"/>
              </a:ext>
            </a:extLst>
          </a:blip>
          <a:stretch>
            <a:fillRect/>
          </a:stretch>
        </p:blipFill>
        <p:spPr>
          <a:xfrm>
            <a:off x="4106761" y="3702929"/>
            <a:ext cx="3967200" cy="2797200"/>
          </a:xfrm>
          <a:prstGeom prst="rect">
            <a:avLst/>
          </a:prstGeom>
        </p:spPr>
      </p:pic>
      <p:sp>
        <p:nvSpPr>
          <p:cNvPr id="25" name="Rectangle 24">
            <a:extLst>
              <a:ext uri="{FF2B5EF4-FFF2-40B4-BE49-F238E27FC236}">
                <a16:creationId xmlns:a16="http://schemas.microsoft.com/office/drawing/2014/main" id="{3E29CAF6-3F9B-BD80-448E-21623D3B6C84}"/>
              </a:ext>
            </a:extLst>
          </p:cNvPr>
          <p:cNvSpPr/>
          <p:nvPr/>
        </p:nvSpPr>
        <p:spPr>
          <a:xfrm>
            <a:off x="4106761" y="3702929"/>
            <a:ext cx="3967200" cy="2797200"/>
          </a:xfrm>
          <a:prstGeom prst="rect">
            <a:avLst/>
          </a:prstGeom>
          <a:solidFill>
            <a:srgbClr val="F68025">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5" name="Picture 4">
            <a:extLst>
              <a:ext uri="{FF2B5EF4-FFF2-40B4-BE49-F238E27FC236}">
                <a16:creationId xmlns:a16="http://schemas.microsoft.com/office/drawing/2014/main" id="{4E212039-DE5B-6BDB-01ED-522666B27432}"/>
              </a:ext>
            </a:extLst>
          </p:cNvPr>
          <p:cNvPicPr>
            <a:picLocks/>
          </p:cNvPicPr>
          <p:nvPr/>
        </p:nvPicPr>
        <p:blipFill rotWithShape="1">
          <a:blip r:embed="rId8" cstate="screen">
            <a:extLst>
              <a:ext uri="{28A0092B-C50C-407E-A947-70E740481C1C}">
                <a14:useLocalDpi xmlns:a14="http://schemas.microsoft.com/office/drawing/2010/main"/>
              </a:ext>
            </a:extLst>
          </a:blip>
          <a:srcRect/>
          <a:stretch/>
        </p:blipFill>
        <p:spPr>
          <a:xfrm>
            <a:off x="8213522" y="3706323"/>
            <a:ext cx="3747068" cy="2797200"/>
          </a:xfrm>
          <a:prstGeom prst="rect">
            <a:avLst/>
          </a:prstGeom>
        </p:spPr>
      </p:pic>
      <p:sp>
        <p:nvSpPr>
          <p:cNvPr id="2" name="Round Same Side Corner Rectangle 1">
            <a:extLst>
              <a:ext uri="{FF2B5EF4-FFF2-40B4-BE49-F238E27FC236}">
                <a16:creationId xmlns:a16="http://schemas.microsoft.com/office/drawing/2014/main" id="{2981C757-9D36-A049-3934-1F51629F8610}"/>
              </a:ext>
            </a:extLst>
          </p:cNvPr>
          <p:cNvSpPr/>
          <p:nvPr/>
        </p:nvSpPr>
        <p:spPr>
          <a:xfrm rot="5400000">
            <a:off x="5527335" y="-516617"/>
            <a:ext cx="475200" cy="3351732"/>
          </a:xfrm>
          <a:prstGeom prst="round2SameRect">
            <a:avLst/>
          </a:prstGeom>
          <a:solidFill>
            <a:schemeClr val="bg1"/>
          </a:solidFill>
          <a:ln>
            <a:noFill/>
          </a:ln>
          <a:effectLst>
            <a:outerShdw blurRad="50800" dist="38100" dir="2700000" algn="tl" rotWithShape="0">
              <a:prstClr val="black">
                <a:alpha val="28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3" name="Rectangle 22">
            <a:extLst>
              <a:ext uri="{FF2B5EF4-FFF2-40B4-BE49-F238E27FC236}">
                <a16:creationId xmlns:a16="http://schemas.microsoft.com/office/drawing/2014/main" id="{F91C2D22-0D71-C881-5C2B-A8353A2CFE25}"/>
              </a:ext>
            </a:extLst>
          </p:cNvPr>
          <p:cNvSpPr/>
          <p:nvPr/>
        </p:nvSpPr>
        <p:spPr>
          <a:xfrm>
            <a:off x="8213522" y="3702929"/>
            <a:ext cx="3747068" cy="2797200"/>
          </a:xfrm>
          <a:prstGeom prst="rect">
            <a:avLst/>
          </a:prstGeom>
          <a:solidFill>
            <a:srgbClr val="F68025">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42" name="TextBox 41">
            <a:extLst>
              <a:ext uri="{FF2B5EF4-FFF2-40B4-BE49-F238E27FC236}">
                <a16:creationId xmlns:a16="http://schemas.microsoft.com/office/drawing/2014/main" id="{BE6DF602-1E01-564E-0D57-FBAC70282209}"/>
              </a:ext>
            </a:extLst>
          </p:cNvPr>
          <p:cNvSpPr txBox="1"/>
          <p:nvPr/>
        </p:nvSpPr>
        <p:spPr>
          <a:xfrm>
            <a:off x="4178011" y="919222"/>
            <a:ext cx="3173847" cy="461665"/>
          </a:xfrm>
          <a:prstGeom prst="rect">
            <a:avLst/>
          </a:prstGeom>
          <a:noFill/>
        </p:spPr>
        <p:txBody>
          <a:bodyPr wrap="square" rtlCol="0" anchor="ctr">
            <a:spAutoFit/>
          </a:bodyPr>
          <a:lstStyle>
            <a:defPPr>
              <a:defRPr lang="en-SV"/>
            </a:defPPr>
            <a:lvl1pPr algn="ctr">
              <a:defRPr sz="950"/>
            </a:lvl1pPr>
          </a:lstStyle>
          <a:p>
            <a:pPr algn="l"/>
            <a:r>
              <a:rPr lang="es-ES" sz="1200" b="1" dirty="0">
                <a:solidFill>
                  <a:srgbClr val="F68025"/>
                </a:solidFill>
                <a:latin typeface="FRUTIGER LT 65" panose="02000503000000000000" pitchFamily="2" charset="0"/>
              </a:rPr>
              <a:t>Impulsando la productividad: Batería de larga duración para imágenes impecables</a:t>
            </a:r>
            <a:endParaRPr lang="en-MX" sz="1200" b="1" dirty="0">
              <a:solidFill>
                <a:srgbClr val="F68025"/>
              </a:solidFill>
              <a:latin typeface="FRUTIGER LT 65" panose="02000503000000000000" pitchFamily="2" charset="0"/>
            </a:endParaRPr>
          </a:p>
        </p:txBody>
      </p:sp>
      <p:sp>
        <p:nvSpPr>
          <p:cNvPr id="43" name="Round Same Side Corner Rectangle 42">
            <a:extLst>
              <a:ext uri="{FF2B5EF4-FFF2-40B4-BE49-F238E27FC236}">
                <a16:creationId xmlns:a16="http://schemas.microsoft.com/office/drawing/2014/main" id="{02409762-0A2B-164E-FE12-137248084A9A}"/>
              </a:ext>
            </a:extLst>
          </p:cNvPr>
          <p:cNvSpPr/>
          <p:nvPr/>
        </p:nvSpPr>
        <p:spPr>
          <a:xfrm rot="5400000">
            <a:off x="9660037" y="-546011"/>
            <a:ext cx="475200" cy="3355200"/>
          </a:xfrm>
          <a:prstGeom prst="round2SameRect">
            <a:avLst/>
          </a:prstGeom>
          <a:solidFill>
            <a:schemeClr val="bg1"/>
          </a:solidFill>
          <a:ln>
            <a:noFill/>
          </a:ln>
          <a:effectLst>
            <a:outerShdw blurRad="50800" dist="38100" dir="2700000" algn="tl" rotWithShape="0">
              <a:prstClr val="black">
                <a:alpha val="28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45" name="TextBox 44">
            <a:extLst>
              <a:ext uri="{FF2B5EF4-FFF2-40B4-BE49-F238E27FC236}">
                <a16:creationId xmlns:a16="http://schemas.microsoft.com/office/drawing/2014/main" id="{B2EB0D0D-CFF2-7342-7DBD-7C4A20E616C9}"/>
              </a:ext>
            </a:extLst>
          </p:cNvPr>
          <p:cNvSpPr txBox="1"/>
          <p:nvPr/>
        </p:nvSpPr>
        <p:spPr>
          <a:xfrm>
            <a:off x="8336661" y="892795"/>
            <a:ext cx="3256048" cy="461665"/>
          </a:xfrm>
          <a:prstGeom prst="rect">
            <a:avLst/>
          </a:prstGeom>
          <a:noFill/>
        </p:spPr>
        <p:txBody>
          <a:bodyPr wrap="square" rtlCol="0" anchor="ctr">
            <a:spAutoFit/>
          </a:bodyPr>
          <a:lstStyle>
            <a:defPPr>
              <a:defRPr lang="en-SV"/>
            </a:defPPr>
            <a:lvl1pPr algn="ctr">
              <a:defRPr sz="950"/>
            </a:lvl1pPr>
          </a:lstStyle>
          <a:p>
            <a:pPr algn="l"/>
            <a:r>
              <a:rPr lang="es-ES" sz="1200" b="1" dirty="0">
                <a:solidFill>
                  <a:srgbClr val="F68025"/>
                </a:solidFill>
                <a:latin typeface="FRUTIGER LT 65" panose="02000503000000000000" pitchFamily="2" charset="0"/>
              </a:rPr>
              <a:t>Siempre listo: Rendimiento ininterrumpido para la toma de decisiones cruciales</a:t>
            </a:r>
            <a:endParaRPr lang="en-MX" sz="1200" b="1" dirty="0">
              <a:solidFill>
                <a:srgbClr val="F68025"/>
              </a:solidFill>
              <a:latin typeface="FRUTIGER LT 65" panose="02000503000000000000" pitchFamily="2" charset="0"/>
            </a:endParaRPr>
          </a:p>
        </p:txBody>
      </p:sp>
      <p:sp>
        <p:nvSpPr>
          <p:cNvPr id="46" name="TextBox 45">
            <a:extLst>
              <a:ext uri="{FF2B5EF4-FFF2-40B4-BE49-F238E27FC236}">
                <a16:creationId xmlns:a16="http://schemas.microsoft.com/office/drawing/2014/main" id="{6EB33A46-12C7-CF62-9086-51107FE9A343}"/>
              </a:ext>
            </a:extLst>
          </p:cNvPr>
          <p:cNvSpPr txBox="1"/>
          <p:nvPr/>
        </p:nvSpPr>
        <p:spPr>
          <a:xfrm>
            <a:off x="4266526" y="1628183"/>
            <a:ext cx="3618841" cy="1815882"/>
          </a:xfrm>
          <a:prstGeom prst="rect">
            <a:avLst/>
          </a:prstGeom>
          <a:noFill/>
        </p:spPr>
        <p:txBody>
          <a:bodyPr wrap="square" rtlCol="0" anchor="ctr">
            <a:spAutoFit/>
          </a:bodyPr>
          <a:lstStyle/>
          <a:p>
            <a:pPr algn="ctr"/>
            <a:r>
              <a:rPr lang="es-ES" sz="1400" dirty="0">
                <a:solidFill>
                  <a:schemeClr val="bg1"/>
                </a:solidFill>
                <a:latin typeface="FRUTIGER LT 45 LIGHT" panose="02000503000000000000" pitchFamily="2" charset="0"/>
              </a:rPr>
              <a:t>La batería de litio permite a los tecnólogos alcanzar mayores distancias y capturar más imágenes con una sola carga, maximizando así la productividad. Además, garantiza que el sistema esté siempre listo para responder a cualquier necesidad urgente de imágenes, evitando retrasos en situaciones críticas y mejorando así la calidad de la atención.</a:t>
            </a:r>
            <a:endParaRPr lang="en-MX" sz="1400" dirty="0">
              <a:solidFill>
                <a:schemeClr val="bg1"/>
              </a:solidFill>
              <a:latin typeface="FRUTIGER LT 45 LIGHT" panose="02000503000000000000" pitchFamily="2" charset="0"/>
            </a:endParaRPr>
          </a:p>
        </p:txBody>
      </p:sp>
      <p:sp>
        <p:nvSpPr>
          <p:cNvPr id="56" name="TextBox 55">
            <a:extLst>
              <a:ext uri="{FF2B5EF4-FFF2-40B4-BE49-F238E27FC236}">
                <a16:creationId xmlns:a16="http://schemas.microsoft.com/office/drawing/2014/main" id="{18405DC0-772F-5E34-BD06-397015C2C39F}"/>
              </a:ext>
            </a:extLst>
          </p:cNvPr>
          <p:cNvSpPr txBox="1"/>
          <p:nvPr/>
        </p:nvSpPr>
        <p:spPr>
          <a:xfrm>
            <a:off x="8220037" y="4414777"/>
            <a:ext cx="3740553" cy="2031325"/>
          </a:xfrm>
          <a:prstGeom prst="rect">
            <a:avLst/>
          </a:prstGeom>
          <a:noFill/>
        </p:spPr>
        <p:txBody>
          <a:bodyPr wrap="square" rtlCol="0" anchor="ctr">
            <a:spAutoFit/>
          </a:bodyPr>
          <a:lstStyle/>
          <a:p>
            <a:pPr algn="ctr"/>
            <a:r>
              <a:rPr lang="es-ES" sz="1400" dirty="0">
                <a:solidFill>
                  <a:schemeClr val="bg1"/>
                </a:solidFill>
                <a:latin typeface="FRUTIGER LT 45 LIGHT" panose="02000503000000000000" pitchFamily="2" charset="0"/>
              </a:rPr>
              <a:t>El motor de accionamiento prácticamente silencioso minimiza las molestias de ruido, lo que garantiza un entorno tranquilo para los pacientes y el personal, contribuye a una atmósfera más cómoda y menos disruptiva y al mismo tiempo ofrece una maniobrabilidad excepcional para un posicionamiento sin esfuerzo, aumenta la facilidad de uso y reduce la tensión de los tecnólogos.</a:t>
            </a:r>
            <a:endParaRPr lang="en-MX" sz="1400" dirty="0">
              <a:solidFill>
                <a:schemeClr val="bg1"/>
              </a:solidFill>
              <a:latin typeface="FRUTIGER LT 45 LIGHT" panose="02000503000000000000" pitchFamily="2" charset="0"/>
            </a:endParaRPr>
          </a:p>
        </p:txBody>
      </p:sp>
      <p:sp>
        <p:nvSpPr>
          <p:cNvPr id="57" name="TextBox 56">
            <a:extLst>
              <a:ext uri="{FF2B5EF4-FFF2-40B4-BE49-F238E27FC236}">
                <a16:creationId xmlns:a16="http://schemas.microsoft.com/office/drawing/2014/main" id="{CB37C8BE-74EC-4E1B-F83B-69FDC9DD5E26}"/>
              </a:ext>
            </a:extLst>
          </p:cNvPr>
          <p:cNvSpPr txBox="1"/>
          <p:nvPr/>
        </p:nvSpPr>
        <p:spPr>
          <a:xfrm>
            <a:off x="4120716" y="4402627"/>
            <a:ext cx="3938175" cy="2031325"/>
          </a:xfrm>
          <a:prstGeom prst="rect">
            <a:avLst/>
          </a:prstGeom>
          <a:noFill/>
        </p:spPr>
        <p:txBody>
          <a:bodyPr wrap="square" rtlCol="0" anchor="ctr">
            <a:spAutoFit/>
          </a:bodyPr>
          <a:lstStyle/>
          <a:p>
            <a:pPr algn="ctr"/>
            <a:r>
              <a:rPr lang="es-ES" sz="1400" dirty="0">
                <a:solidFill>
                  <a:schemeClr val="bg1"/>
                </a:solidFill>
                <a:latin typeface="FRUTIGER LT 45 LIGHT" panose="02000503000000000000" pitchFamily="2" charset="0"/>
              </a:rPr>
              <a:t>La función de </a:t>
            </a:r>
            <a:r>
              <a:rPr lang="es-ES" sz="1400" dirty="0" err="1">
                <a:solidFill>
                  <a:schemeClr val="bg1"/>
                </a:solidFill>
                <a:latin typeface="FRUTIGER LT 45 LIGHT" panose="02000503000000000000" pitchFamily="2" charset="0"/>
              </a:rPr>
              <a:t>Inching</a:t>
            </a:r>
            <a:r>
              <a:rPr lang="es-ES" sz="1400" dirty="0">
                <a:solidFill>
                  <a:schemeClr val="bg1"/>
                </a:solidFill>
                <a:latin typeface="FRUTIGER LT 45 LIGHT" panose="02000503000000000000" pitchFamily="2" charset="0"/>
              </a:rPr>
              <a:t> permite a los técnicos realizar pequeños ajustes sin esfuerzo directamente desde el cabezal del tubo, eliminando la necesidad de volver al carro. Esto aumenta la facilidad de uso y reduce la fatiga del técnico, a la vez que facilita la finalización del examen para minimizar la incomodidad del paciente y agilizar el acceso a las imágenes, optimizando así la toma de decisiones</a:t>
            </a:r>
            <a:endParaRPr lang="en-MX" sz="1400" dirty="0">
              <a:solidFill>
                <a:schemeClr val="bg1"/>
              </a:solidFill>
              <a:latin typeface="FRUTIGER LT 45 LIGHT" panose="02000503000000000000" pitchFamily="2" charset="0"/>
            </a:endParaRPr>
          </a:p>
        </p:txBody>
      </p:sp>
      <p:sp>
        <p:nvSpPr>
          <p:cNvPr id="58" name="TextBox 57">
            <a:extLst>
              <a:ext uri="{FF2B5EF4-FFF2-40B4-BE49-F238E27FC236}">
                <a16:creationId xmlns:a16="http://schemas.microsoft.com/office/drawing/2014/main" id="{3AEA03AF-B346-BD4C-A750-433853571695}"/>
              </a:ext>
            </a:extLst>
          </p:cNvPr>
          <p:cNvSpPr txBox="1"/>
          <p:nvPr/>
        </p:nvSpPr>
        <p:spPr>
          <a:xfrm>
            <a:off x="426247" y="4414777"/>
            <a:ext cx="3495107" cy="2031325"/>
          </a:xfrm>
          <a:prstGeom prst="rect">
            <a:avLst/>
          </a:prstGeom>
          <a:noFill/>
        </p:spPr>
        <p:txBody>
          <a:bodyPr wrap="square" rtlCol="0" anchor="ctr">
            <a:spAutoFit/>
          </a:bodyPr>
          <a:lstStyle/>
          <a:p>
            <a:pPr algn="ctr"/>
            <a:r>
              <a:rPr lang="es-ES" sz="1400" dirty="0">
                <a:solidFill>
                  <a:schemeClr val="bg1"/>
                </a:solidFill>
                <a:latin typeface="FRUTIGER LT 45 LIGHT" panose="02000503000000000000" pitchFamily="2" charset="0"/>
              </a:rPr>
              <a:t>Las pantallas duales brindan dos zonas de trabajo para los tecnólogos, optimizando el flujo de trabajo al garantizar que las acciones esenciales estén siempre a su alcance y al mismo tiempo permitiéndoles permanecer al lado de los pacientes, garantizando comodidad, tranquilidad y una mejor atención sin comprometer la eficiencia.</a:t>
            </a:r>
          </a:p>
        </p:txBody>
      </p:sp>
      <p:sp>
        <p:nvSpPr>
          <p:cNvPr id="59" name="TextBox 58">
            <a:extLst>
              <a:ext uri="{FF2B5EF4-FFF2-40B4-BE49-F238E27FC236}">
                <a16:creationId xmlns:a16="http://schemas.microsoft.com/office/drawing/2014/main" id="{C73F7684-627F-0C96-B67B-070992DB0962}"/>
              </a:ext>
            </a:extLst>
          </p:cNvPr>
          <p:cNvSpPr txBox="1"/>
          <p:nvPr/>
        </p:nvSpPr>
        <p:spPr>
          <a:xfrm>
            <a:off x="8318958" y="1593005"/>
            <a:ext cx="3355200" cy="1815882"/>
          </a:xfrm>
          <a:prstGeom prst="rect">
            <a:avLst/>
          </a:prstGeom>
          <a:noFill/>
        </p:spPr>
        <p:txBody>
          <a:bodyPr wrap="square" rtlCol="0" anchor="ctr">
            <a:spAutoFit/>
          </a:bodyPr>
          <a:lstStyle/>
          <a:p>
            <a:pPr algn="ctr"/>
            <a:r>
              <a:rPr lang="es-ES" sz="1400" dirty="0">
                <a:solidFill>
                  <a:schemeClr val="bg1"/>
                </a:solidFill>
                <a:latin typeface="FRUTIGER LT 45 LIGHT" panose="02000503000000000000" pitchFamily="2" charset="0"/>
              </a:rPr>
              <a:t>La opción de carga en el contenedor garantiza que los detractores estén siempre cargados y listos para funcionar cuando surge una llamada urgente, evitando demoras costosas por cambios de batería en situaciones de toma de decisiones críticas donde cada segundo cuenta.</a:t>
            </a:r>
            <a:endParaRPr lang="en-MX" sz="1400" dirty="0">
              <a:solidFill>
                <a:schemeClr val="bg1"/>
              </a:solidFill>
              <a:latin typeface="FRUTIGER LT 45 LIGHT" panose="02000503000000000000" pitchFamily="2" charset="0"/>
            </a:endParaRPr>
          </a:p>
        </p:txBody>
      </p:sp>
      <p:sp>
        <p:nvSpPr>
          <p:cNvPr id="62" name="Round Same Side Corner Rectangle 61">
            <a:extLst>
              <a:ext uri="{FF2B5EF4-FFF2-40B4-BE49-F238E27FC236}">
                <a16:creationId xmlns:a16="http://schemas.microsoft.com/office/drawing/2014/main" id="{99792384-D588-9FF6-4515-548E822AE01A}"/>
              </a:ext>
            </a:extLst>
          </p:cNvPr>
          <p:cNvSpPr/>
          <p:nvPr/>
        </p:nvSpPr>
        <p:spPr>
          <a:xfrm rot="5400000">
            <a:off x="1817149" y="2392195"/>
            <a:ext cx="475200" cy="3355200"/>
          </a:xfrm>
          <a:prstGeom prst="round2SameRect">
            <a:avLst/>
          </a:prstGeom>
          <a:solidFill>
            <a:schemeClr val="bg1"/>
          </a:solidFill>
          <a:ln>
            <a:noFill/>
          </a:ln>
          <a:effectLst>
            <a:outerShdw blurRad="50800" dist="38100" dir="2700000" algn="tl" rotWithShape="0">
              <a:prstClr val="black">
                <a:alpha val="28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63" name="TextBox 62">
            <a:extLst>
              <a:ext uri="{FF2B5EF4-FFF2-40B4-BE49-F238E27FC236}">
                <a16:creationId xmlns:a16="http://schemas.microsoft.com/office/drawing/2014/main" id="{13DEB243-CCF5-4D74-2B4C-DA63F74CAF8B}"/>
              </a:ext>
            </a:extLst>
          </p:cNvPr>
          <p:cNvSpPr txBox="1"/>
          <p:nvPr/>
        </p:nvSpPr>
        <p:spPr>
          <a:xfrm>
            <a:off x="381290" y="3851061"/>
            <a:ext cx="3162384" cy="461665"/>
          </a:xfrm>
          <a:prstGeom prst="rect">
            <a:avLst/>
          </a:prstGeom>
          <a:noFill/>
        </p:spPr>
        <p:txBody>
          <a:bodyPr wrap="square" rtlCol="0" anchor="ctr">
            <a:spAutoFit/>
          </a:bodyPr>
          <a:lstStyle>
            <a:defPPr>
              <a:defRPr lang="en-SV"/>
            </a:defPPr>
            <a:lvl1pPr algn="ctr">
              <a:defRPr sz="950"/>
            </a:lvl1pPr>
          </a:lstStyle>
          <a:p>
            <a:pPr algn="l"/>
            <a:r>
              <a:rPr lang="es-ES" sz="1200" b="1" dirty="0">
                <a:solidFill>
                  <a:srgbClr val="F68025"/>
                </a:solidFill>
                <a:latin typeface="FRUTIGER LT 65" panose="02000503000000000000" pitchFamily="2" charset="0"/>
              </a:rPr>
              <a:t>Flujo de trabajo y nivel de atención elevados</a:t>
            </a:r>
            <a:endParaRPr lang="en-MX" sz="1200" b="1" dirty="0">
              <a:solidFill>
                <a:srgbClr val="F68025"/>
              </a:solidFill>
              <a:latin typeface="FRUTIGER LT 65" panose="02000503000000000000" pitchFamily="2" charset="0"/>
            </a:endParaRPr>
          </a:p>
        </p:txBody>
      </p:sp>
      <p:sp>
        <p:nvSpPr>
          <p:cNvPr id="66" name="Round Same Side Corner Rectangle 65">
            <a:extLst>
              <a:ext uri="{FF2B5EF4-FFF2-40B4-BE49-F238E27FC236}">
                <a16:creationId xmlns:a16="http://schemas.microsoft.com/office/drawing/2014/main" id="{3C9242D4-8EA9-4E91-8059-6727B5AD5980}"/>
              </a:ext>
            </a:extLst>
          </p:cNvPr>
          <p:cNvSpPr/>
          <p:nvPr/>
        </p:nvSpPr>
        <p:spPr>
          <a:xfrm rot="5400000">
            <a:off x="5546931" y="2392025"/>
            <a:ext cx="474860" cy="3355200"/>
          </a:xfrm>
          <a:prstGeom prst="round2SameRect">
            <a:avLst/>
          </a:prstGeom>
          <a:solidFill>
            <a:schemeClr val="bg1"/>
          </a:solidFill>
          <a:ln>
            <a:noFill/>
          </a:ln>
          <a:effectLst>
            <a:outerShdw blurRad="50800" dist="38100" dir="2700000" algn="tl" rotWithShape="0">
              <a:prstClr val="black">
                <a:alpha val="28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70" name="Round Same Side Corner Rectangle 69">
            <a:extLst>
              <a:ext uri="{FF2B5EF4-FFF2-40B4-BE49-F238E27FC236}">
                <a16:creationId xmlns:a16="http://schemas.microsoft.com/office/drawing/2014/main" id="{DE3C1AF7-339A-830A-8CB8-3F3946FCCA19}"/>
              </a:ext>
            </a:extLst>
          </p:cNvPr>
          <p:cNvSpPr/>
          <p:nvPr/>
        </p:nvSpPr>
        <p:spPr>
          <a:xfrm rot="5400000">
            <a:off x="9574818" y="2439681"/>
            <a:ext cx="474859" cy="3259889"/>
          </a:xfrm>
          <a:prstGeom prst="round2SameRect">
            <a:avLst/>
          </a:prstGeom>
          <a:solidFill>
            <a:schemeClr val="bg1"/>
          </a:solidFill>
          <a:ln>
            <a:noFill/>
          </a:ln>
          <a:effectLst>
            <a:outerShdw blurRad="50800" dist="38100" dir="2700000" algn="tl" rotWithShape="0">
              <a:prstClr val="black">
                <a:alpha val="28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67" name="TextBox 66">
            <a:extLst>
              <a:ext uri="{FF2B5EF4-FFF2-40B4-BE49-F238E27FC236}">
                <a16:creationId xmlns:a16="http://schemas.microsoft.com/office/drawing/2014/main" id="{02B71154-F82B-61AB-C4F2-AE5366F2DD6C}"/>
              </a:ext>
            </a:extLst>
          </p:cNvPr>
          <p:cNvSpPr txBox="1"/>
          <p:nvPr/>
        </p:nvSpPr>
        <p:spPr>
          <a:xfrm>
            <a:off x="4149416" y="3851061"/>
            <a:ext cx="3258217" cy="461665"/>
          </a:xfrm>
          <a:prstGeom prst="rect">
            <a:avLst/>
          </a:prstGeom>
          <a:noFill/>
        </p:spPr>
        <p:txBody>
          <a:bodyPr wrap="square" rtlCol="0" anchor="ctr">
            <a:spAutoFit/>
          </a:bodyPr>
          <a:lstStyle>
            <a:defPPr>
              <a:defRPr lang="en-SV"/>
            </a:defPPr>
            <a:lvl1pPr algn="ctr">
              <a:defRPr sz="950"/>
            </a:lvl1pPr>
          </a:lstStyle>
          <a:p>
            <a:pPr algn="l"/>
            <a:r>
              <a:rPr lang="es-ES" sz="1200" b="1" dirty="0">
                <a:solidFill>
                  <a:srgbClr val="F68025"/>
                </a:solidFill>
                <a:latin typeface="FRUTIGER LT 65" panose="02000503000000000000" pitchFamily="2" charset="0"/>
              </a:rPr>
              <a:t>Control mejorado para exámenes más rápidos</a:t>
            </a:r>
            <a:endParaRPr lang="en-MX" sz="1200" b="1" dirty="0">
              <a:solidFill>
                <a:srgbClr val="F68025"/>
              </a:solidFill>
              <a:latin typeface="FRUTIGER LT 65" panose="02000503000000000000" pitchFamily="2" charset="0"/>
            </a:endParaRPr>
          </a:p>
        </p:txBody>
      </p:sp>
      <p:sp>
        <p:nvSpPr>
          <p:cNvPr id="69" name="TextBox 68">
            <a:extLst>
              <a:ext uri="{FF2B5EF4-FFF2-40B4-BE49-F238E27FC236}">
                <a16:creationId xmlns:a16="http://schemas.microsoft.com/office/drawing/2014/main" id="{AF8BC67F-0C99-7FB5-4E99-AC56353FE996}"/>
              </a:ext>
            </a:extLst>
          </p:cNvPr>
          <p:cNvSpPr txBox="1"/>
          <p:nvPr/>
        </p:nvSpPr>
        <p:spPr>
          <a:xfrm>
            <a:off x="8340819" y="3832864"/>
            <a:ext cx="3062471" cy="461665"/>
          </a:xfrm>
          <a:prstGeom prst="rect">
            <a:avLst/>
          </a:prstGeom>
          <a:noFill/>
        </p:spPr>
        <p:txBody>
          <a:bodyPr wrap="square" rtlCol="0" anchor="ctr">
            <a:spAutoFit/>
          </a:bodyPr>
          <a:lstStyle>
            <a:defPPr>
              <a:defRPr lang="en-SV"/>
            </a:defPPr>
            <a:lvl1pPr algn="ctr">
              <a:defRPr sz="950"/>
            </a:lvl1pPr>
          </a:lstStyle>
          <a:p>
            <a:pPr algn="l"/>
            <a:r>
              <a:rPr lang="es-ES" sz="1200" b="1" dirty="0">
                <a:solidFill>
                  <a:srgbClr val="F68025"/>
                </a:solidFill>
                <a:latin typeface="FRUTIGER LT 65" panose="02000503000000000000" pitchFamily="2" charset="0"/>
              </a:rPr>
              <a:t>Precisión silenciosa: Experiencia de imagen mejorada</a:t>
            </a:r>
            <a:endParaRPr lang="en-MX" sz="1200" b="1" dirty="0">
              <a:solidFill>
                <a:srgbClr val="F68025"/>
              </a:solidFill>
              <a:latin typeface="FRUTIGER LT 65" panose="02000503000000000000" pitchFamily="2" charset="0"/>
            </a:endParaRPr>
          </a:p>
        </p:txBody>
      </p:sp>
      <p:sp>
        <p:nvSpPr>
          <p:cNvPr id="71" name="TextBox 70">
            <a:extLst>
              <a:ext uri="{FF2B5EF4-FFF2-40B4-BE49-F238E27FC236}">
                <a16:creationId xmlns:a16="http://schemas.microsoft.com/office/drawing/2014/main" id="{1D80FC46-8F50-B028-2A63-7855FA19A5F2}"/>
              </a:ext>
            </a:extLst>
          </p:cNvPr>
          <p:cNvSpPr txBox="1"/>
          <p:nvPr/>
        </p:nvSpPr>
        <p:spPr>
          <a:xfrm>
            <a:off x="1323123" y="1966770"/>
            <a:ext cx="1706993" cy="461665"/>
          </a:xfrm>
          <a:prstGeom prst="rect">
            <a:avLst/>
          </a:prstGeom>
          <a:noFill/>
        </p:spPr>
        <p:txBody>
          <a:bodyPr wrap="square" rtlCol="0">
            <a:spAutoFit/>
          </a:bodyPr>
          <a:lstStyle/>
          <a:p>
            <a:pPr algn="ctr"/>
            <a:r>
              <a:rPr lang="en-US" sz="2400" b="1" dirty="0">
                <a:latin typeface="FRUTIGER LT 65" panose="02000503000000000000" pitchFamily="2" charset="0"/>
              </a:rPr>
              <a:t>DRX-Rise</a:t>
            </a:r>
          </a:p>
        </p:txBody>
      </p:sp>
      <p:sp>
        <p:nvSpPr>
          <p:cNvPr id="149" name="Footer Placeholder 4">
            <a:extLst>
              <a:ext uri="{FF2B5EF4-FFF2-40B4-BE49-F238E27FC236}">
                <a16:creationId xmlns:a16="http://schemas.microsoft.com/office/drawing/2014/main" id="{D22D50B9-9AB7-2446-821F-A3CE8926647F}"/>
              </a:ext>
            </a:extLst>
          </p:cNvPr>
          <p:cNvSpPr txBox="1">
            <a:spLocks/>
          </p:cNvSpPr>
          <p:nvPr/>
        </p:nvSpPr>
        <p:spPr>
          <a:xfrm>
            <a:off x="4101937" y="6465205"/>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©2025 Carestream Health, Inc. </a:t>
            </a:r>
          </a:p>
        </p:txBody>
      </p:sp>
      <p:sp>
        <p:nvSpPr>
          <p:cNvPr id="150" name="Thank you Title">
            <a:extLst>
              <a:ext uri="{FF2B5EF4-FFF2-40B4-BE49-F238E27FC236}">
                <a16:creationId xmlns:a16="http://schemas.microsoft.com/office/drawing/2014/main" id="{A4760D10-08C4-7209-2F29-9D7D5FF336BA}"/>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51" name="Why Us picture">
            <a:extLst>
              <a:ext uri="{FF2B5EF4-FFF2-40B4-BE49-F238E27FC236}">
                <a16:creationId xmlns:a16="http://schemas.microsoft.com/office/drawing/2014/main" id="{67B6EA88-7004-1879-2439-74945E37C867}"/>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52" name="Our Portafolio text box">
            <a:extLst>
              <a:ext uri="{FF2B5EF4-FFF2-40B4-BE49-F238E27FC236}">
                <a16:creationId xmlns:a16="http://schemas.microsoft.com/office/drawing/2014/main" id="{5FC8CBD0-4227-A7A3-0D07-430EDC8E8B8D}"/>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53" name="Medical Imaging Title">
            <a:extLst>
              <a:ext uri="{FF2B5EF4-FFF2-40B4-BE49-F238E27FC236}">
                <a16:creationId xmlns:a16="http://schemas.microsoft.com/office/drawing/2014/main" id="{86F890FE-42B2-BAFC-6565-5C64BE017F80}"/>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54" name="We Care Text">
            <a:extLst>
              <a:ext uri="{FF2B5EF4-FFF2-40B4-BE49-F238E27FC236}">
                <a16:creationId xmlns:a16="http://schemas.microsoft.com/office/drawing/2014/main" id="{1A5A2398-354B-5FCB-4B89-950FB553533F}"/>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55" name="Thank you image">
            <a:extLst>
              <a:ext uri="{FF2B5EF4-FFF2-40B4-BE49-F238E27FC236}">
                <a16:creationId xmlns:a16="http://schemas.microsoft.com/office/drawing/2014/main" id="{883530D1-13AC-25F9-ECBB-4C6B8C72D43D}"/>
              </a:ext>
            </a:extLst>
          </p:cNvPr>
          <p:cNvPicPr>
            <a:picLocks noChangeAspect="1"/>
          </p:cNvPicPr>
          <p:nvPr/>
        </p:nvPicPr>
        <p:blipFill>
          <a:blip r:embed="rId10"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56" name="PRINTING">
            <a:extLst>
              <a:ext uri="{FF2B5EF4-FFF2-40B4-BE49-F238E27FC236}">
                <a16:creationId xmlns:a16="http://schemas.microsoft.com/office/drawing/2014/main" id="{5270724F-9A83-48BB-784F-0B40C125B267}"/>
              </a:ext>
            </a:extLst>
          </p:cNvPr>
          <p:cNvGrpSpPr/>
          <p:nvPr/>
        </p:nvGrpSpPr>
        <p:grpSpPr>
          <a:xfrm>
            <a:off x="-4150933" y="4208655"/>
            <a:ext cx="2263350" cy="1982042"/>
            <a:chOff x="9691837" y="4522498"/>
            <a:chExt cx="2263350" cy="1982042"/>
          </a:xfrm>
        </p:grpSpPr>
        <p:sp>
          <p:nvSpPr>
            <p:cNvPr id="157" name="Rectangulo Printing">
              <a:hlinkClick r:id="rId11" action="ppaction://hlinksldjump"/>
              <a:extLst>
                <a:ext uri="{FF2B5EF4-FFF2-40B4-BE49-F238E27FC236}">
                  <a16:creationId xmlns:a16="http://schemas.microsoft.com/office/drawing/2014/main" id="{FE46F02A-94AF-E830-1C0B-2CDF1DF34033}"/>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8" name="TextBox Printing">
              <a:hlinkClick r:id="rId11" action="ppaction://hlinksldjump"/>
              <a:extLst>
                <a:ext uri="{FF2B5EF4-FFF2-40B4-BE49-F238E27FC236}">
                  <a16:creationId xmlns:a16="http://schemas.microsoft.com/office/drawing/2014/main" id="{8CACAFBC-B894-447A-1536-5937DEC90B20}"/>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59" name="Prodcut image 5950">
              <a:hlinkClick r:id="rId11" action="ppaction://hlinksldjump"/>
              <a:extLst>
                <a:ext uri="{FF2B5EF4-FFF2-40B4-BE49-F238E27FC236}">
                  <a16:creationId xmlns:a16="http://schemas.microsoft.com/office/drawing/2014/main" id="{B89EFD05-65BF-66E2-B557-85B703595289}"/>
                </a:ext>
              </a:extLst>
            </p:cNvPr>
            <p:cNvPicPr>
              <a:picLocks noChangeAspect="1" noChangeArrowheads="1"/>
            </p:cNvPicPr>
            <p:nvPr/>
          </p:nvPicPr>
          <p:blipFill>
            <a:blip r:embed="rId12"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60" name="Vita Flex">
              <a:hlinkClick r:id="rId11" action="ppaction://hlinksldjump"/>
              <a:extLst>
                <a:ext uri="{FF2B5EF4-FFF2-40B4-BE49-F238E27FC236}">
                  <a16:creationId xmlns:a16="http://schemas.microsoft.com/office/drawing/2014/main" id="{49EEB9C9-037D-08AB-1B5D-9AE252F1104C}"/>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65" name="RISE">
            <a:extLst>
              <a:ext uri="{FF2B5EF4-FFF2-40B4-BE49-F238E27FC236}">
                <a16:creationId xmlns:a16="http://schemas.microsoft.com/office/drawing/2014/main" id="{6D05A481-3236-AA10-05D5-5E7864F9536D}"/>
              </a:ext>
            </a:extLst>
          </p:cNvPr>
          <p:cNvGrpSpPr/>
          <p:nvPr/>
        </p:nvGrpSpPr>
        <p:grpSpPr>
          <a:xfrm>
            <a:off x="-11285110" y="4208655"/>
            <a:ext cx="2042338" cy="1982042"/>
            <a:chOff x="3870208" y="4306822"/>
            <a:chExt cx="2042338" cy="1982042"/>
          </a:xfrm>
        </p:grpSpPr>
        <p:grpSp>
          <p:nvGrpSpPr>
            <p:cNvPr id="166" name="RISE">
              <a:extLst>
                <a:ext uri="{FF2B5EF4-FFF2-40B4-BE49-F238E27FC236}">
                  <a16:creationId xmlns:a16="http://schemas.microsoft.com/office/drawing/2014/main" id="{6E25A636-E059-85B1-868F-CDA9A87A7CB9}"/>
                </a:ext>
              </a:extLst>
            </p:cNvPr>
            <p:cNvGrpSpPr/>
            <p:nvPr/>
          </p:nvGrpSpPr>
          <p:grpSpPr>
            <a:xfrm>
              <a:off x="3870208" y="4306822"/>
              <a:ext cx="2042338" cy="1982042"/>
              <a:chOff x="2933238" y="4372963"/>
              <a:chExt cx="2042338" cy="1982042"/>
            </a:xfrm>
          </p:grpSpPr>
          <p:sp>
            <p:nvSpPr>
              <p:cNvPr id="168" name="Rectangulo Rise">
                <a:hlinkClick r:id="rId14" action="ppaction://hlinksldjump"/>
                <a:extLst>
                  <a:ext uri="{FF2B5EF4-FFF2-40B4-BE49-F238E27FC236}">
                    <a16:creationId xmlns:a16="http://schemas.microsoft.com/office/drawing/2014/main" id="{8A32ABDB-ABD9-50E5-0EBA-D092739FB757}"/>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9" name="TextBox Rise">
                <a:hlinkClick r:id="rId14" action="ppaction://hlinksldjump"/>
                <a:extLst>
                  <a:ext uri="{FF2B5EF4-FFF2-40B4-BE49-F238E27FC236}">
                    <a16:creationId xmlns:a16="http://schemas.microsoft.com/office/drawing/2014/main" id="{680635B8-D6AC-0AE8-95B9-56BB3C149530}"/>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67" name="Picture 166">
              <a:hlinkClick r:id="rId14" action="ppaction://hlinksldjump"/>
              <a:extLst>
                <a:ext uri="{FF2B5EF4-FFF2-40B4-BE49-F238E27FC236}">
                  <a16:creationId xmlns:a16="http://schemas.microsoft.com/office/drawing/2014/main" id="{61F70F06-745C-D927-8B9C-0175C8EF4384}"/>
                </a:ext>
              </a:extLst>
            </p:cNvPr>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70" name="REVOLUTION">
            <a:extLst>
              <a:ext uri="{FF2B5EF4-FFF2-40B4-BE49-F238E27FC236}">
                <a16:creationId xmlns:a16="http://schemas.microsoft.com/office/drawing/2014/main" id="{E569D4A9-45F2-D35F-34B2-2E5D9C22A405}"/>
              </a:ext>
            </a:extLst>
          </p:cNvPr>
          <p:cNvGrpSpPr/>
          <p:nvPr/>
        </p:nvGrpSpPr>
        <p:grpSpPr>
          <a:xfrm>
            <a:off x="-14975241" y="4203612"/>
            <a:ext cx="2062983" cy="1992129"/>
            <a:chOff x="612262" y="4383050"/>
            <a:chExt cx="2062983" cy="1992129"/>
          </a:xfrm>
        </p:grpSpPr>
        <p:sp>
          <p:nvSpPr>
            <p:cNvPr id="171" name="Rectangulo Revolution">
              <a:hlinkClick r:id="rId16" action="ppaction://hlinksldjump"/>
              <a:extLst>
                <a:ext uri="{FF2B5EF4-FFF2-40B4-BE49-F238E27FC236}">
                  <a16:creationId xmlns:a16="http://schemas.microsoft.com/office/drawing/2014/main" id="{4FA54124-1A46-DEAF-6602-3F7096F3B4CD}"/>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72" name="Prodcut image Revolution">
              <a:hlinkClick r:id="rId16" action="ppaction://hlinksldjump"/>
              <a:extLst>
                <a:ext uri="{FF2B5EF4-FFF2-40B4-BE49-F238E27FC236}">
                  <a16:creationId xmlns:a16="http://schemas.microsoft.com/office/drawing/2014/main" id="{E4AC2F6D-C7A8-C2FE-42B1-146B27308B17}"/>
                </a:ext>
              </a:extLst>
            </p:cNvPr>
            <p:cNvPicPr>
              <a:picLocks noChangeAspect="1"/>
            </p:cNvPicPr>
            <p:nvPr/>
          </p:nvPicPr>
          <p:blipFill>
            <a:blip r:embed="rId17"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73" name="TextBox Revolution">
              <a:hlinkClick r:id="rId16" action="ppaction://hlinksldjump"/>
              <a:extLst>
                <a:ext uri="{FF2B5EF4-FFF2-40B4-BE49-F238E27FC236}">
                  <a16:creationId xmlns:a16="http://schemas.microsoft.com/office/drawing/2014/main" id="{3F9946F4-1B57-830C-3AB0-FAEEF007326D}"/>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74" name="EXCEL">
            <a:extLst>
              <a:ext uri="{FF2B5EF4-FFF2-40B4-BE49-F238E27FC236}">
                <a16:creationId xmlns:a16="http://schemas.microsoft.com/office/drawing/2014/main" id="{91F7338A-4C57-6FD8-3A63-11BDFBC30600}"/>
              </a:ext>
            </a:extLst>
          </p:cNvPr>
          <p:cNvGrpSpPr/>
          <p:nvPr/>
        </p:nvGrpSpPr>
        <p:grpSpPr>
          <a:xfrm>
            <a:off x="26541013" y="1885505"/>
            <a:ext cx="2057103" cy="1982042"/>
            <a:chOff x="9706418" y="2036246"/>
            <a:chExt cx="2057103" cy="1982042"/>
          </a:xfrm>
        </p:grpSpPr>
        <p:sp>
          <p:nvSpPr>
            <p:cNvPr id="175" name="Rectangulo Excel">
              <a:hlinkClick r:id="rId18" action="ppaction://hlinksldjump"/>
              <a:extLst>
                <a:ext uri="{FF2B5EF4-FFF2-40B4-BE49-F238E27FC236}">
                  <a16:creationId xmlns:a16="http://schemas.microsoft.com/office/drawing/2014/main" id="{00EBB356-C5B3-6A87-ACF9-3691D675E380}"/>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6" name="TextBox Excel">
              <a:hlinkClick r:id="rId18" action="ppaction://hlinksldjump"/>
              <a:extLst>
                <a:ext uri="{FF2B5EF4-FFF2-40B4-BE49-F238E27FC236}">
                  <a16:creationId xmlns:a16="http://schemas.microsoft.com/office/drawing/2014/main" id="{5B3B37DE-C238-EB69-47A7-15A19CCA894F}"/>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77" name="Product image Excel">
              <a:hlinkClick r:id="rId18" action="ppaction://hlinksldjump"/>
              <a:extLst>
                <a:ext uri="{FF2B5EF4-FFF2-40B4-BE49-F238E27FC236}">
                  <a16:creationId xmlns:a16="http://schemas.microsoft.com/office/drawing/2014/main" id="{13128C64-425A-9E92-6FD2-94DE89C81358}"/>
                </a:ext>
              </a:extLst>
            </p:cNvPr>
            <p:cNvPicPr>
              <a:picLocks noChangeAspect="1"/>
            </p:cNvPicPr>
            <p:nvPr/>
          </p:nvPicPr>
          <p:blipFill>
            <a:blip r:embed="rId19"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78" name="COMPAS OTC">
            <a:extLst>
              <a:ext uri="{FF2B5EF4-FFF2-40B4-BE49-F238E27FC236}">
                <a16:creationId xmlns:a16="http://schemas.microsoft.com/office/drawing/2014/main" id="{1A68BC86-CC80-7682-3F46-2BB9CF70DCAF}"/>
              </a:ext>
            </a:extLst>
          </p:cNvPr>
          <p:cNvGrpSpPr/>
          <p:nvPr/>
        </p:nvGrpSpPr>
        <p:grpSpPr>
          <a:xfrm>
            <a:off x="22389051" y="1885505"/>
            <a:ext cx="2042338" cy="1982042"/>
            <a:chOff x="5078285" y="2036246"/>
            <a:chExt cx="2042338" cy="1982042"/>
          </a:xfrm>
        </p:grpSpPr>
        <p:sp>
          <p:nvSpPr>
            <p:cNvPr id="179" name="Rectangulo Compas OTC">
              <a:hlinkClick r:id="rId20" action="ppaction://hlinksldjump"/>
              <a:extLst>
                <a:ext uri="{FF2B5EF4-FFF2-40B4-BE49-F238E27FC236}">
                  <a16:creationId xmlns:a16="http://schemas.microsoft.com/office/drawing/2014/main" id="{3B3DC3D8-8209-64F1-5650-6D1AE3F480D3}"/>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0" name="TextBox Compass OTC">
              <a:hlinkClick r:id="rId20" action="ppaction://hlinksldjump"/>
              <a:extLst>
                <a:ext uri="{FF2B5EF4-FFF2-40B4-BE49-F238E27FC236}">
                  <a16:creationId xmlns:a16="http://schemas.microsoft.com/office/drawing/2014/main" id="{25A78C2C-9BF4-BBC2-590A-E7AA169A8445}"/>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81" name="Product image Compass OTC">
              <a:hlinkClick r:id="rId20" action="ppaction://hlinksldjump"/>
              <a:extLst>
                <a:ext uri="{FF2B5EF4-FFF2-40B4-BE49-F238E27FC236}">
                  <a16:creationId xmlns:a16="http://schemas.microsoft.com/office/drawing/2014/main" id="{CAD02A22-0680-836D-C5C3-EB97409AC3A1}"/>
                </a:ext>
              </a:extLst>
            </p:cNvPr>
            <p:cNvPicPr>
              <a:picLocks noChangeAspect="1"/>
            </p:cNvPicPr>
            <p:nvPr/>
          </p:nvPicPr>
          <p:blipFill rotWithShape="1">
            <a:blip r:embed="rId21"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82" name="COMPASS FMT">
            <a:extLst>
              <a:ext uri="{FF2B5EF4-FFF2-40B4-BE49-F238E27FC236}">
                <a16:creationId xmlns:a16="http://schemas.microsoft.com/office/drawing/2014/main" id="{44378015-FE4B-E6A4-B7DA-2FB487D8F698}"/>
              </a:ext>
            </a:extLst>
          </p:cNvPr>
          <p:cNvGrpSpPr/>
          <p:nvPr/>
        </p:nvGrpSpPr>
        <p:grpSpPr>
          <a:xfrm>
            <a:off x="18200403" y="1885505"/>
            <a:ext cx="2042338" cy="1982042"/>
            <a:chOff x="2774521" y="2046333"/>
            <a:chExt cx="2042338" cy="1982042"/>
          </a:xfrm>
        </p:grpSpPr>
        <p:grpSp>
          <p:nvGrpSpPr>
            <p:cNvPr id="183" name="Group 182">
              <a:extLst>
                <a:ext uri="{FF2B5EF4-FFF2-40B4-BE49-F238E27FC236}">
                  <a16:creationId xmlns:a16="http://schemas.microsoft.com/office/drawing/2014/main" id="{414D5100-5DFD-1AC9-DADF-293112712014}"/>
                </a:ext>
              </a:extLst>
            </p:cNvPr>
            <p:cNvGrpSpPr/>
            <p:nvPr/>
          </p:nvGrpSpPr>
          <p:grpSpPr>
            <a:xfrm>
              <a:off x="2774521" y="2046333"/>
              <a:ext cx="2042338" cy="1982042"/>
              <a:chOff x="2774521" y="2046333"/>
              <a:chExt cx="2042338" cy="1982042"/>
            </a:xfrm>
          </p:grpSpPr>
          <p:sp>
            <p:nvSpPr>
              <p:cNvPr id="185" name="Rectangulo Horizon">
                <a:hlinkClick r:id="rId22" action="ppaction://hlinksldjump"/>
                <a:extLst>
                  <a:ext uri="{FF2B5EF4-FFF2-40B4-BE49-F238E27FC236}">
                    <a16:creationId xmlns:a16="http://schemas.microsoft.com/office/drawing/2014/main" id="{232719EE-531D-CD91-1656-41C6A0C56C16}"/>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6" name="TextBox Compass FMT">
                <a:hlinkClick r:id="rId22" action="ppaction://hlinksldjump"/>
                <a:extLst>
                  <a:ext uri="{FF2B5EF4-FFF2-40B4-BE49-F238E27FC236}">
                    <a16:creationId xmlns:a16="http://schemas.microsoft.com/office/drawing/2014/main" id="{BFD91302-0808-974E-65F9-5DCCC91D8746}"/>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84" name="Picture 183">
              <a:hlinkClick r:id="rId22" action="ppaction://hlinksldjump"/>
              <a:extLst>
                <a:ext uri="{FF2B5EF4-FFF2-40B4-BE49-F238E27FC236}">
                  <a16:creationId xmlns:a16="http://schemas.microsoft.com/office/drawing/2014/main" id="{78DCB7A9-E427-7283-0DFC-4C173443F902}"/>
                </a:ext>
              </a:extLst>
            </p:cNvPr>
            <p:cNvPicPr>
              <a:picLocks noChangeAspect="1"/>
            </p:cNvPicPr>
            <p:nvPr/>
          </p:nvPicPr>
          <p:blipFill rotWithShape="1">
            <a:blip r:embed="rId23"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87" name="HORIZON">
            <a:extLst>
              <a:ext uri="{FF2B5EF4-FFF2-40B4-BE49-F238E27FC236}">
                <a16:creationId xmlns:a16="http://schemas.microsoft.com/office/drawing/2014/main" id="{D3CA685E-4285-EA2D-6DA0-564F79F39E02}"/>
              </a:ext>
            </a:extLst>
          </p:cNvPr>
          <p:cNvGrpSpPr/>
          <p:nvPr/>
        </p:nvGrpSpPr>
        <p:grpSpPr>
          <a:xfrm>
            <a:off x="14110573" y="1885505"/>
            <a:ext cx="2062983" cy="1982042"/>
            <a:chOff x="443243" y="2046333"/>
            <a:chExt cx="2062983" cy="1982042"/>
          </a:xfrm>
        </p:grpSpPr>
        <p:sp>
          <p:nvSpPr>
            <p:cNvPr id="188" name="Rectangulo Horizon">
              <a:hlinkClick r:id="rId24" action="ppaction://hlinksldjump"/>
              <a:extLst>
                <a:ext uri="{FF2B5EF4-FFF2-40B4-BE49-F238E27FC236}">
                  <a16:creationId xmlns:a16="http://schemas.microsoft.com/office/drawing/2014/main" id="{2D8B2BB8-58EF-42DB-AEBC-26BDF9D54C74}"/>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9" name="TextBox Horizon">
              <a:hlinkClick r:id="rId24" action="ppaction://hlinksldjump"/>
              <a:extLst>
                <a:ext uri="{FF2B5EF4-FFF2-40B4-BE49-F238E27FC236}">
                  <a16:creationId xmlns:a16="http://schemas.microsoft.com/office/drawing/2014/main" id="{7D29B106-8D80-047D-CBD7-3C5538E3856A}"/>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90" name="Product image Horizon">
              <a:hlinkClick r:id="rId24" action="ppaction://hlinksldjump"/>
              <a:extLst>
                <a:ext uri="{FF2B5EF4-FFF2-40B4-BE49-F238E27FC236}">
                  <a16:creationId xmlns:a16="http://schemas.microsoft.com/office/drawing/2014/main" id="{C8D4F6BA-73DE-68FE-93CA-FA4C05960AB2}"/>
                </a:ext>
              </a:extLst>
            </p:cNvPr>
            <p:cNvPicPr>
              <a:picLocks noChangeAspect="1"/>
            </p:cNvPicPr>
            <p:nvPr/>
          </p:nvPicPr>
          <p:blipFill rotWithShape="1">
            <a:blip r:embed="rId25"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91" name="Subtitle Tech Specs">
            <a:extLst>
              <a:ext uri="{FF2B5EF4-FFF2-40B4-BE49-F238E27FC236}">
                <a16:creationId xmlns:a16="http://schemas.microsoft.com/office/drawing/2014/main" id="{F2777FDD-362D-739A-8583-0CA964446124}"/>
              </a:ext>
            </a:extLst>
          </p:cNvPr>
          <p:cNvSpPr txBox="1"/>
          <p:nvPr/>
        </p:nvSpPr>
        <p:spPr>
          <a:xfrm>
            <a:off x="14110573" y="1227629"/>
            <a:ext cx="2633726" cy="369332"/>
          </a:xfrm>
          <a:prstGeom prst="rect">
            <a:avLst/>
          </a:prstGeom>
          <a:noFill/>
        </p:spPr>
        <p:txBody>
          <a:bodyPr wrap="square" rtlCol="0">
            <a:spAutoFit/>
          </a:bodyPr>
          <a:lstStyle/>
          <a:p>
            <a:r>
              <a:rPr lang="es-MX" dirty="0">
                <a:solidFill>
                  <a:srgbClr val="F47F26"/>
                </a:solidFill>
                <a:latin typeface="Geologica ExtraLight" pitchFamily="2" charset="0"/>
              </a:rPr>
              <a:t>Especificaciones Técnicas</a:t>
            </a:r>
          </a:p>
        </p:txBody>
      </p:sp>
      <p:sp>
        <p:nvSpPr>
          <p:cNvPr id="192" name="Subtitle Features">
            <a:extLst>
              <a:ext uri="{FF2B5EF4-FFF2-40B4-BE49-F238E27FC236}">
                <a16:creationId xmlns:a16="http://schemas.microsoft.com/office/drawing/2014/main" id="{83A7745E-3B51-FCE3-065A-3BBB8A2B21DF}"/>
              </a:ext>
            </a:extLst>
          </p:cNvPr>
          <p:cNvSpPr txBox="1"/>
          <p:nvPr/>
        </p:nvSpPr>
        <p:spPr>
          <a:xfrm>
            <a:off x="14110573" y="908879"/>
            <a:ext cx="1843110"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Características</a:t>
            </a:r>
          </a:p>
        </p:txBody>
      </p:sp>
      <p:sp>
        <p:nvSpPr>
          <p:cNvPr id="193" name="Feature 1">
            <a:hlinkClick r:id="rId26" action="ppaction://hlinksldjump"/>
            <a:extLst>
              <a:ext uri="{FF2B5EF4-FFF2-40B4-BE49-F238E27FC236}">
                <a16:creationId xmlns:a16="http://schemas.microsoft.com/office/drawing/2014/main" id="{A9A66D54-E455-BD95-8AA4-040A8C53B5D2}"/>
              </a:ext>
            </a:extLst>
          </p:cNvPr>
          <p:cNvSpPr txBox="1"/>
          <p:nvPr/>
        </p:nvSpPr>
        <p:spPr>
          <a:xfrm>
            <a:off x="14311563" y="2500682"/>
            <a:ext cx="3559008"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Vida de la Batería</a:t>
            </a:r>
            <a:endParaRPr lang="en-MX">
              <a:solidFill>
                <a:schemeClr val="bg1"/>
              </a:solidFill>
              <a:latin typeface="FRUTIGER LT 45 LIGHT" panose="02000503000000000000" pitchFamily="2" charset="0"/>
            </a:endParaRPr>
          </a:p>
        </p:txBody>
      </p:sp>
      <p:sp>
        <p:nvSpPr>
          <p:cNvPr id="194" name="Feature 2">
            <a:hlinkClick r:id="rId27" action="ppaction://hlinksldjump"/>
            <a:extLst>
              <a:ext uri="{FF2B5EF4-FFF2-40B4-BE49-F238E27FC236}">
                <a16:creationId xmlns:a16="http://schemas.microsoft.com/office/drawing/2014/main" id="{9F4491DF-DA5D-648A-8A2F-3AEF0218ADEB}"/>
              </a:ext>
            </a:extLst>
          </p:cNvPr>
          <p:cNvSpPr txBox="1"/>
          <p:nvPr/>
        </p:nvSpPr>
        <p:spPr>
          <a:xfrm>
            <a:off x="14311563" y="2918215"/>
            <a:ext cx="3559008" cy="369332"/>
          </a:xfrm>
          <a:prstGeom prst="rect">
            <a:avLst/>
          </a:prstGeom>
          <a:solidFill>
            <a:srgbClr val="F47F26"/>
          </a:solidFill>
          <a:ln>
            <a:noFill/>
          </a:ln>
        </p:spPr>
        <p:txBody>
          <a:bodyPr wrap="square" rtlCol="0">
            <a:spAutoFit/>
          </a:bodyPr>
          <a:lstStyle/>
          <a:p>
            <a:r>
              <a:rPr lang="en-US" dirty="0">
                <a:solidFill>
                  <a:schemeClr val="bg1"/>
                </a:solidFill>
                <a:latin typeface="FRUTIGER LT 45 LIGHT" panose="02000503000000000000" pitchFamily="2" charset="0"/>
              </a:rPr>
              <a:t>Carga de Detector </a:t>
            </a:r>
            <a:r>
              <a:rPr lang="en-US" dirty="0" err="1">
                <a:solidFill>
                  <a:schemeClr val="bg1"/>
                </a:solidFill>
                <a:latin typeface="FRUTIGER LT 45 LIGHT" panose="02000503000000000000" pitchFamily="2" charset="0"/>
              </a:rPr>
              <a:t>en</a:t>
            </a:r>
            <a:r>
              <a:rPr lang="en-US" dirty="0">
                <a:solidFill>
                  <a:schemeClr val="bg1"/>
                </a:solidFill>
                <a:latin typeface="FRUTIGER LT 45 LIGHT" panose="02000503000000000000" pitchFamily="2" charset="0"/>
              </a:rPr>
              <a:t> </a:t>
            </a:r>
            <a:r>
              <a:rPr lang="en-US" dirty="0" err="1">
                <a:solidFill>
                  <a:schemeClr val="bg1"/>
                </a:solidFill>
                <a:latin typeface="FRUTIGER LT 45 LIGHT" panose="02000503000000000000" pitchFamily="2" charset="0"/>
              </a:rPr>
              <a:t>Bandeja</a:t>
            </a:r>
            <a:endParaRPr lang="en-MX" dirty="0">
              <a:solidFill>
                <a:schemeClr val="bg1"/>
              </a:solidFill>
              <a:latin typeface="FRUTIGER LT 45 LIGHT" panose="02000503000000000000" pitchFamily="2" charset="0"/>
            </a:endParaRPr>
          </a:p>
        </p:txBody>
      </p:sp>
      <p:sp>
        <p:nvSpPr>
          <p:cNvPr id="195" name="Feature 3">
            <a:hlinkClick r:id="rId28" action="ppaction://hlinksldjump"/>
            <a:extLst>
              <a:ext uri="{FF2B5EF4-FFF2-40B4-BE49-F238E27FC236}">
                <a16:creationId xmlns:a16="http://schemas.microsoft.com/office/drawing/2014/main" id="{2C883CC9-A076-9F07-273D-9E1A15E5272C}"/>
              </a:ext>
            </a:extLst>
          </p:cNvPr>
          <p:cNvSpPr txBox="1"/>
          <p:nvPr/>
        </p:nvSpPr>
        <p:spPr>
          <a:xfrm>
            <a:off x="14311563" y="3335749"/>
            <a:ext cx="3559008" cy="353943"/>
          </a:xfrm>
          <a:prstGeom prst="rect">
            <a:avLst/>
          </a:prstGeom>
          <a:solidFill>
            <a:srgbClr val="F47F26"/>
          </a:solidFill>
          <a:ln>
            <a:noFill/>
          </a:ln>
        </p:spPr>
        <p:txBody>
          <a:bodyPr wrap="square" rtlCol="0">
            <a:spAutoFit/>
          </a:bodyPr>
          <a:lstStyle/>
          <a:p>
            <a:r>
              <a:rPr lang="es-ES" sz="1700" dirty="0">
                <a:solidFill>
                  <a:schemeClr val="bg1"/>
                </a:solidFill>
                <a:latin typeface="FRUTIGER LT 45 LIGHT" panose="02000503000000000000" pitchFamily="2" charset="0"/>
              </a:rPr>
              <a:t>Manejo desde el Cabezal del Tubo</a:t>
            </a:r>
            <a:endParaRPr lang="en-MX" sz="1700" dirty="0">
              <a:solidFill>
                <a:schemeClr val="bg1"/>
              </a:solidFill>
              <a:latin typeface="FRUTIGER LT 45 LIGHT" panose="02000503000000000000" pitchFamily="2" charset="0"/>
            </a:endParaRPr>
          </a:p>
        </p:txBody>
      </p:sp>
      <p:sp>
        <p:nvSpPr>
          <p:cNvPr id="196" name="Software text">
            <a:extLst>
              <a:ext uri="{FF2B5EF4-FFF2-40B4-BE49-F238E27FC236}">
                <a16:creationId xmlns:a16="http://schemas.microsoft.com/office/drawing/2014/main" id="{3353A5CE-8174-DD0B-CE7F-8B2B67126EDB}"/>
              </a:ext>
            </a:extLst>
          </p:cNvPr>
          <p:cNvSpPr txBox="1"/>
          <p:nvPr/>
        </p:nvSpPr>
        <p:spPr>
          <a:xfrm>
            <a:off x="14541138" y="3754284"/>
            <a:ext cx="1586901" cy="276999"/>
          </a:xfrm>
          <a:prstGeom prst="rect">
            <a:avLst/>
          </a:prstGeom>
          <a:noFill/>
        </p:spPr>
        <p:txBody>
          <a:bodyPr wrap="square" rtlCol="0">
            <a:spAutoFit/>
          </a:bodyPr>
          <a:lstStyle/>
          <a:p>
            <a:r>
              <a:rPr lang="en-MX" sz="1200">
                <a:latin typeface="FRUTIGER LT 45 LIGHT" panose="02000503000000000000" pitchFamily="2" charset="0"/>
              </a:rPr>
              <a:t>Software</a:t>
            </a:r>
          </a:p>
        </p:txBody>
      </p:sp>
      <p:sp>
        <p:nvSpPr>
          <p:cNvPr id="197" name="Feature 4">
            <a:hlinkClick r:id="rId29" action="ppaction://hlinksldjump"/>
            <a:extLst>
              <a:ext uri="{FF2B5EF4-FFF2-40B4-BE49-F238E27FC236}">
                <a16:creationId xmlns:a16="http://schemas.microsoft.com/office/drawing/2014/main" id="{75034273-CCC4-2140-973C-F4593A9AE6DE}"/>
              </a:ext>
            </a:extLst>
          </p:cNvPr>
          <p:cNvSpPr txBox="1"/>
          <p:nvPr/>
        </p:nvSpPr>
        <p:spPr>
          <a:xfrm>
            <a:off x="14316541" y="4026969"/>
            <a:ext cx="3516244" cy="369332"/>
          </a:xfrm>
          <a:prstGeom prst="rect">
            <a:avLst/>
          </a:prstGeom>
          <a:solidFill>
            <a:srgbClr val="F8A633"/>
          </a:solidFill>
          <a:ln>
            <a:noFill/>
          </a:ln>
        </p:spPr>
        <p:txBody>
          <a:bodyPr wrap="square" rtlCol="0">
            <a:spAutoFit/>
          </a:bodyPr>
          <a:lstStyle/>
          <a:p>
            <a:r>
              <a:rPr lang="es-ES">
                <a:solidFill>
                  <a:schemeClr val="bg1"/>
                </a:solidFill>
                <a:latin typeface="FRUTIGER LT 45 LIGHT" panose="02000503000000000000" pitchFamily="2" charset="0"/>
              </a:rPr>
              <a:t>EVP Plus</a:t>
            </a:r>
            <a:endParaRPr lang="en-MX">
              <a:solidFill>
                <a:schemeClr val="bg1"/>
              </a:solidFill>
              <a:latin typeface="FRUTIGER LT 45 LIGHT" panose="02000503000000000000" pitchFamily="2" charset="0"/>
            </a:endParaRPr>
          </a:p>
        </p:txBody>
      </p:sp>
      <p:sp>
        <p:nvSpPr>
          <p:cNvPr id="198" name="Feature 5">
            <a:hlinkClick r:id="rId30" action="ppaction://hlinksldjump"/>
            <a:extLst>
              <a:ext uri="{FF2B5EF4-FFF2-40B4-BE49-F238E27FC236}">
                <a16:creationId xmlns:a16="http://schemas.microsoft.com/office/drawing/2014/main" id="{9644393F-24F6-3192-F69C-29E7926BF8FB}"/>
              </a:ext>
            </a:extLst>
          </p:cNvPr>
          <p:cNvSpPr txBox="1"/>
          <p:nvPr/>
        </p:nvSpPr>
        <p:spPr>
          <a:xfrm>
            <a:off x="14316541" y="4449340"/>
            <a:ext cx="3516244"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Bone</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Suppression</a:t>
            </a:r>
            <a:endParaRPr lang="en-MX">
              <a:solidFill>
                <a:schemeClr val="bg1"/>
              </a:solidFill>
              <a:latin typeface="FRUTIGER LT 45 LIGHT" panose="02000503000000000000" pitchFamily="2" charset="0"/>
            </a:endParaRPr>
          </a:p>
        </p:txBody>
      </p:sp>
      <p:sp>
        <p:nvSpPr>
          <p:cNvPr id="199" name="Feature 6">
            <a:hlinkClick r:id="rId31" action="ppaction://hlinksldjump"/>
            <a:extLst>
              <a:ext uri="{FF2B5EF4-FFF2-40B4-BE49-F238E27FC236}">
                <a16:creationId xmlns:a16="http://schemas.microsoft.com/office/drawing/2014/main" id="{1399DF77-380A-743F-135B-BFD3551623C8}"/>
              </a:ext>
            </a:extLst>
          </p:cNvPr>
          <p:cNvSpPr txBox="1"/>
          <p:nvPr/>
        </p:nvSpPr>
        <p:spPr>
          <a:xfrm>
            <a:off x="14316541" y="4871711"/>
            <a:ext cx="3516244"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Tube</a:t>
            </a:r>
            <a:r>
              <a:rPr lang="es-ES">
                <a:solidFill>
                  <a:schemeClr val="bg1"/>
                </a:solidFill>
                <a:latin typeface="FRUTIGER LT 45 LIGHT" panose="02000503000000000000" pitchFamily="2" charset="0"/>
              </a:rPr>
              <a:t> and Line </a:t>
            </a:r>
            <a:r>
              <a:rPr lang="es-ES" err="1">
                <a:solidFill>
                  <a:schemeClr val="bg1"/>
                </a:solidFill>
                <a:latin typeface="FRUTIGER LT 45 LIGHT" panose="02000503000000000000" pitchFamily="2" charset="0"/>
              </a:rPr>
              <a:t>Enhancement</a:t>
            </a:r>
            <a:endParaRPr lang="en-MX">
              <a:solidFill>
                <a:schemeClr val="bg1"/>
              </a:solidFill>
              <a:latin typeface="FRUTIGER LT 45 LIGHT" panose="02000503000000000000" pitchFamily="2" charset="0"/>
            </a:endParaRPr>
          </a:p>
        </p:txBody>
      </p:sp>
      <p:sp>
        <p:nvSpPr>
          <p:cNvPr id="200" name="Feature 7">
            <a:hlinkClick r:id="rId32" action="ppaction://hlinksldjump"/>
            <a:extLst>
              <a:ext uri="{FF2B5EF4-FFF2-40B4-BE49-F238E27FC236}">
                <a16:creationId xmlns:a16="http://schemas.microsoft.com/office/drawing/2014/main" id="{B7590384-0024-289E-7EFC-C4AE9141F164}"/>
              </a:ext>
            </a:extLst>
          </p:cNvPr>
          <p:cNvSpPr txBox="1"/>
          <p:nvPr/>
        </p:nvSpPr>
        <p:spPr>
          <a:xfrm>
            <a:off x="14316541" y="5294082"/>
            <a:ext cx="3516244"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Pneumothorax</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Visualization</a:t>
            </a:r>
            <a:endParaRPr lang="en-MX">
              <a:solidFill>
                <a:schemeClr val="bg1"/>
              </a:solidFill>
              <a:latin typeface="FRUTIGER LT 45 LIGHT" panose="02000503000000000000" pitchFamily="2" charset="0"/>
            </a:endParaRPr>
          </a:p>
        </p:txBody>
      </p:sp>
      <p:sp>
        <p:nvSpPr>
          <p:cNvPr id="201" name="Feature 8">
            <a:hlinkClick r:id="rId33" action="ppaction://hlinksldjump"/>
            <a:extLst>
              <a:ext uri="{FF2B5EF4-FFF2-40B4-BE49-F238E27FC236}">
                <a16:creationId xmlns:a16="http://schemas.microsoft.com/office/drawing/2014/main" id="{66C22418-640C-D10A-AC5E-DA2F27245F2C}"/>
              </a:ext>
            </a:extLst>
          </p:cNvPr>
          <p:cNvSpPr txBox="1"/>
          <p:nvPr/>
        </p:nvSpPr>
        <p:spPr>
          <a:xfrm>
            <a:off x="14316541" y="5716452"/>
            <a:ext cx="3516244"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SmartGrid</a:t>
            </a:r>
            <a:endParaRPr lang="en-MX">
              <a:solidFill>
                <a:schemeClr val="bg1"/>
              </a:solidFill>
              <a:latin typeface="FRUTIGER LT 45 LIGHT" panose="02000503000000000000" pitchFamily="2" charset="0"/>
            </a:endParaRPr>
          </a:p>
        </p:txBody>
      </p:sp>
      <p:sp>
        <p:nvSpPr>
          <p:cNvPr id="203" name="Subtitle Photo Gallery">
            <a:extLst>
              <a:ext uri="{FF2B5EF4-FFF2-40B4-BE49-F238E27FC236}">
                <a16:creationId xmlns:a16="http://schemas.microsoft.com/office/drawing/2014/main" id="{FE009B77-1CD3-8399-5A55-D89C768B3049}"/>
              </a:ext>
            </a:extLst>
          </p:cNvPr>
          <p:cNvSpPr txBox="1"/>
          <p:nvPr/>
        </p:nvSpPr>
        <p:spPr>
          <a:xfrm>
            <a:off x="14110573" y="613327"/>
            <a:ext cx="3786875"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204" name="Subtitle Detector Compatibility">
            <a:extLst>
              <a:ext uri="{FF2B5EF4-FFF2-40B4-BE49-F238E27FC236}">
                <a16:creationId xmlns:a16="http://schemas.microsoft.com/office/drawing/2014/main" id="{65D5A09A-07F8-F542-FE05-40F03E7C58F1}"/>
              </a:ext>
            </a:extLst>
          </p:cNvPr>
          <p:cNvSpPr txBox="1"/>
          <p:nvPr/>
        </p:nvSpPr>
        <p:spPr>
          <a:xfrm>
            <a:off x="14110573" y="313264"/>
            <a:ext cx="4772896"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Compatibilidad de Detectores</a:t>
            </a:r>
          </a:p>
        </p:txBody>
      </p:sp>
      <p:sp>
        <p:nvSpPr>
          <p:cNvPr id="102" name="Menu Background">
            <a:extLst>
              <a:ext uri="{FF2B5EF4-FFF2-40B4-BE49-F238E27FC236}">
                <a16:creationId xmlns:a16="http://schemas.microsoft.com/office/drawing/2014/main" id="{F05308B7-0A8C-FBC2-0ECB-4F334CBBD176}"/>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23" name="Menu Portafolio">
            <a:hlinkClick r:id="rId34" action="ppaction://hlinksldjump"/>
            <a:extLst>
              <a:ext uri="{FF2B5EF4-FFF2-40B4-BE49-F238E27FC236}">
                <a16:creationId xmlns:a16="http://schemas.microsoft.com/office/drawing/2014/main" id="{AD0DA148-A0E3-5630-6204-1B92317E82B4}"/>
              </a:ext>
            </a:extLst>
          </p:cNvPr>
          <p:cNvSpPr txBox="1"/>
          <p:nvPr/>
        </p:nvSpPr>
        <p:spPr>
          <a:xfrm>
            <a:off x="8814465"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24" name="Menu End Presentation">
            <a:hlinkClick r:id="" action="ppaction://hlinkshowjump?jump=lastslide"/>
            <a:extLst>
              <a:ext uri="{FF2B5EF4-FFF2-40B4-BE49-F238E27FC236}">
                <a16:creationId xmlns:a16="http://schemas.microsoft.com/office/drawing/2014/main" id="{379AD561-B6C7-5CBF-355E-ED232687F41E}"/>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25" name="Menu Detector">
            <a:hlinkClick r:id="rId35" action="ppaction://hlinksldjump"/>
            <a:extLst>
              <a:ext uri="{FF2B5EF4-FFF2-40B4-BE49-F238E27FC236}">
                <a16:creationId xmlns:a16="http://schemas.microsoft.com/office/drawing/2014/main" id="{B87D223D-2CE1-6124-5940-BCD856E1B626}"/>
              </a:ext>
            </a:extLst>
          </p:cNvPr>
          <p:cNvSpPr txBox="1"/>
          <p:nvPr/>
        </p:nvSpPr>
        <p:spPr>
          <a:xfrm>
            <a:off x="7407634"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26" name="Menu Photo Gallery">
            <a:hlinkClick r:id="rId36" action="ppaction://hlinksldjump"/>
            <a:extLst>
              <a:ext uri="{FF2B5EF4-FFF2-40B4-BE49-F238E27FC236}">
                <a16:creationId xmlns:a16="http://schemas.microsoft.com/office/drawing/2014/main" id="{BBC211B6-2F22-D4F6-556B-B8E80430DBC7}"/>
              </a:ext>
            </a:extLst>
          </p:cNvPr>
          <p:cNvSpPr txBox="1"/>
          <p:nvPr/>
        </p:nvSpPr>
        <p:spPr>
          <a:xfrm>
            <a:off x="6000803"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45" name="Menu Benefits">
            <a:hlinkClick r:id="rId37" action="ppaction://hlinksldjump"/>
            <a:extLst>
              <a:ext uri="{FF2B5EF4-FFF2-40B4-BE49-F238E27FC236}">
                <a16:creationId xmlns:a16="http://schemas.microsoft.com/office/drawing/2014/main" id="{778A4AD0-2C1C-823D-2826-1FF58C8506DC}"/>
              </a:ext>
            </a:extLst>
          </p:cNvPr>
          <p:cNvSpPr txBox="1"/>
          <p:nvPr/>
        </p:nvSpPr>
        <p:spPr>
          <a:xfrm>
            <a:off x="459397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Beneficios</a:t>
            </a:r>
          </a:p>
        </p:txBody>
      </p:sp>
      <p:sp>
        <p:nvSpPr>
          <p:cNvPr id="146" name="Menu Features">
            <a:hlinkClick r:id="rId38" action="ppaction://hlinksldjump"/>
            <a:extLst>
              <a:ext uri="{FF2B5EF4-FFF2-40B4-BE49-F238E27FC236}">
                <a16:creationId xmlns:a16="http://schemas.microsoft.com/office/drawing/2014/main" id="{237F85C3-34D3-50E9-7339-81808B10E8EE}"/>
              </a:ext>
            </a:extLst>
          </p:cNvPr>
          <p:cNvSpPr txBox="1"/>
          <p:nvPr/>
        </p:nvSpPr>
        <p:spPr>
          <a:xfrm>
            <a:off x="318714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Características</a:t>
            </a:r>
          </a:p>
        </p:txBody>
      </p:sp>
      <p:sp>
        <p:nvSpPr>
          <p:cNvPr id="147" name="Menu Specifications">
            <a:hlinkClick r:id="rId39" action="ppaction://hlinksldjump"/>
            <a:extLst>
              <a:ext uri="{FF2B5EF4-FFF2-40B4-BE49-F238E27FC236}">
                <a16:creationId xmlns:a16="http://schemas.microsoft.com/office/drawing/2014/main" id="{0FD7E425-1656-E72C-69F7-C6B2EBBA258D}"/>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48" name="Carestream Logo Menu">
            <a:hlinkClick r:id="" action="ppaction://hlinkshowjump?jump=firstslide"/>
            <a:extLst>
              <a:ext uri="{FF2B5EF4-FFF2-40B4-BE49-F238E27FC236}">
                <a16:creationId xmlns:a16="http://schemas.microsoft.com/office/drawing/2014/main" id="{CDC256CC-07F5-2701-D42C-60964D3CF295}"/>
              </a:ext>
            </a:extLst>
          </p:cNvPr>
          <p:cNvPicPr>
            <a:picLocks noChangeAspect="1"/>
          </p:cNvPicPr>
          <p:nvPr/>
        </p:nvPicPr>
        <p:blipFill>
          <a:blip r:embed="rId40"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205" name="DETECTORS">
            <a:extLst>
              <a:ext uri="{FF2B5EF4-FFF2-40B4-BE49-F238E27FC236}">
                <a16:creationId xmlns:a16="http://schemas.microsoft.com/office/drawing/2014/main" id="{FB6D3520-A3DF-F827-0A65-15D3D88E064C}"/>
              </a:ext>
            </a:extLst>
          </p:cNvPr>
          <p:cNvGrpSpPr/>
          <p:nvPr/>
        </p:nvGrpSpPr>
        <p:grpSpPr>
          <a:xfrm>
            <a:off x="-7890919" y="4139232"/>
            <a:ext cx="2042338" cy="2120888"/>
            <a:chOff x="5247304" y="4372963"/>
            <a:chExt cx="2042338" cy="2120888"/>
          </a:xfrm>
        </p:grpSpPr>
        <p:sp>
          <p:nvSpPr>
            <p:cNvPr id="206" name="Rectangulo Detectors">
              <a:hlinkClick r:id="rId41" action="ppaction://hlinksldjump"/>
              <a:extLst>
                <a:ext uri="{FF2B5EF4-FFF2-40B4-BE49-F238E27FC236}">
                  <a16:creationId xmlns:a16="http://schemas.microsoft.com/office/drawing/2014/main" id="{9229A180-B910-8CAE-FA18-9088B756094C}"/>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7" name="TextBox Detectors">
              <a:hlinkClick r:id="rId41" action="ppaction://hlinksldjump"/>
              <a:extLst>
                <a:ext uri="{FF2B5EF4-FFF2-40B4-BE49-F238E27FC236}">
                  <a16:creationId xmlns:a16="http://schemas.microsoft.com/office/drawing/2014/main" id="{0EE3B048-F38E-16B8-FFDD-102B36E43817}"/>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08" name="Product image Detectors">
              <a:hlinkClick r:id="rId41" action="ppaction://hlinksldjump"/>
              <a:extLst>
                <a:ext uri="{FF2B5EF4-FFF2-40B4-BE49-F238E27FC236}">
                  <a16:creationId xmlns:a16="http://schemas.microsoft.com/office/drawing/2014/main" id="{AB215C9A-6B02-F895-3D0F-517181CE85D5}"/>
                </a:ext>
              </a:extLst>
            </p:cNvPr>
            <p:cNvPicPr>
              <a:picLocks noChangeAspect="1"/>
            </p:cNvPicPr>
            <p:nvPr/>
          </p:nvPicPr>
          <p:blipFill>
            <a:blip r:embed="rId42"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253752523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 name="TextBox 82">
            <a:extLst>
              <a:ext uri="{FF2B5EF4-FFF2-40B4-BE49-F238E27FC236}">
                <a16:creationId xmlns:a16="http://schemas.microsoft.com/office/drawing/2014/main" id="{9FEEF090-9B4A-6E62-7814-0D30515E8C64}"/>
              </a:ext>
            </a:extLst>
          </p:cNvPr>
          <p:cNvSpPr txBox="1"/>
          <p:nvPr/>
        </p:nvSpPr>
        <p:spPr>
          <a:xfrm>
            <a:off x="4205610" y="1211817"/>
            <a:ext cx="3786875" cy="400110"/>
          </a:xfrm>
          <a:prstGeom prst="rect">
            <a:avLst/>
          </a:prstGeom>
          <a:noFill/>
        </p:spPr>
        <p:txBody>
          <a:bodyPr wrap="square" rtlCol="0">
            <a:spAutoFit/>
          </a:bodyPr>
          <a:lstStyle/>
          <a:p>
            <a:pPr algn="ctr"/>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22" name="TextBox 21">
            <a:extLst>
              <a:ext uri="{FF2B5EF4-FFF2-40B4-BE49-F238E27FC236}">
                <a16:creationId xmlns:a16="http://schemas.microsoft.com/office/drawing/2014/main" id="{A3BABA87-C6BB-EC5E-106C-D4594C7C60BF}"/>
              </a:ext>
            </a:extLst>
          </p:cNvPr>
          <p:cNvSpPr txBox="1"/>
          <p:nvPr/>
        </p:nvSpPr>
        <p:spPr>
          <a:xfrm>
            <a:off x="5171334" y="916723"/>
            <a:ext cx="1706993" cy="461665"/>
          </a:xfrm>
          <a:prstGeom prst="rect">
            <a:avLst/>
          </a:prstGeom>
          <a:noFill/>
        </p:spPr>
        <p:txBody>
          <a:bodyPr wrap="square" rtlCol="0">
            <a:spAutoFit/>
          </a:bodyPr>
          <a:lstStyle/>
          <a:p>
            <a:pPr algn="ctr"/>
            <a:r>
              <a:rPr lang="en-US" sz="2400" b="1">
                <a:latin typeface="FRUTIGER LT 65" panose="02000503000000000000" pitchFamily="2" charset="0"/>
              </a:rPr>
              <a:t>DRX-Rise</a:t>
            </a:r>
          </a:p>
        </p:txBody>
      </p:sp>
      <p:pic>
        <p:nvPicPr>
          <p:cNvPr id="23" name="Picture 22">
            <a:extLst>
              <a:ext uri="{FF2B5EF4-FFF2-40B4-BE49-F238E27FC236}">
                <a16:creationId xmlns:a16="http://schemas.microsoft.com/office/drawing/2014/main" id="{4C256D03-EA21-2D7F-A82E-B49864CE8CA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9218404" y="4177473"/>
            <a:ext cx="2973600" cy="2230200"/>
          </a:xfrm>
          <a:prstGeom prst="rect">
            <a:avLst/>
          </a:prstGeom>
        </p:spPr>
      </p:pic>
      <p:pic>
        <p:nvPicPr>
          <p:cNvPr id="24" name="Picture 23">
            <a:extLst>
              <a:ext uri="{FF2B5EF4-FFF2-40B4-BE49-F238E27FC236}">
                <a16:creationId xmlns:a16="http://schemas.microsoft.com/office/drawing/2014/main" id="{F3661DDF-AC07-F023-F910-A9519F5E8546}"/>
              </a:ext>
            </a:extLst>
          </p:cNvPr>
          <p:cNvPicPr>
            <a:picLocks noChangeAspect="1"/>
          </p:cNvPicPr>
          <p:nvPr/>
        </p:nvPicPr>
        <p:blipFill>
          <a:blip r:embed="rId4" cstate="screen">
            <a:extLst>
              <a:ext uri="{28A0092B-C50C-407E-A947-70E740481C1C}">
                <a14:useLocalDpi xmlns:a14="http://schemas.microsoft.com/office/drawing/2010/main"/>
              </a:ext>
            </a:extLst>
          </a:blip>
          <a:srcRect/>
          <a:stretch/>
        </p:blipFill>
        <p:spPr>
          <a:xfrm>
            <a:off x="9218865" y="1740796"/>
            <a:ext cx="2972670" cy="2230200"/>
          </a:xfrm>
          <a:prstGeom prst="rect">
            <a:avLst/>
          </a:prstGeom>
        </p:spPr>
      </p:pic>
      <p:pic>
        <p:nvPicPr>
          <p:cNvPr id="25" name="Picture 24">
            <a:extLst>
              <a:ext uri="{FF2B5EF4-FFF2-40B4-BE49-F238E27FC236}">
                <a16:creationId xmlns:a16="http://schemas.microsoft.com/office/drawing/2014/main" id="{CF0D1518-EEAA-423C-C023-EFDB4D64627C}"/>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6145602" y="4177473"/>
            <a:ext cx="2973600" cy="2230200"/>
          </a:xfrm>
          <a:prstGeom prst="rect">
            <a:avLst/>
          </a:prstGeom>
        </p:spPr>
      </p:pic>
      <p:pic>
        <p:nvPicPr>
          <p:cNvPr id="26" name="Picture 25">
            <a:extLst>
              <a:ext uri="{FF2B5EF4-FFF2-40B4-BE49-F238E27FC236}">
                <a16:creationId xmlns:a16="http://schemas.microsoft.com/office/drawing/2014/main" id="{B0669483-45F8-077B-51B6-BB47DFA65AF8}"/>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072801" y="4177473"/>
            <a:ext cx="2973600" cy="2230200"/>
          </a:xfrm>
          <a:prstGeom prst="rect">
            <a:avLst/>
          </a:prstGeom>
        </p:spPr>
      </p:pic>
      <p:pic>
        <p:nvPicPr>
          <p:cNvPr id="27" name="Picture 26">
            <a:extLst>
              <a:ext uri="{FF2B5EF4-FFF2-40B4-BE49-F238E27FC236}">
                <a16:creationId xmlns:a16="http://schemas.microsoft.com/office/drawing/2014/main" id="{0E17CBCA-7557-F912-514D-91B32E62DBB8}"/>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0" y="4177473"/>
            <a:ext cx="2973600" cy="2230200"/>
          </a:xfrm>
          <a:prstGeom prst="rect">
            <a:avLst/>
          </a:prstGeom>
        </p:spPr>
      </p:pic>
      <p:pic>
        <p:nvPicPr>
          <p:cNvPr id="28" name="Picture 27">
            <a:extLst>
              <a:ext uri="{FF2B5EF4-FFF2-40B4-BE49-F238E27FC236}">
                <a16:creationId xmlns:a16="http://schemas.microsoft.com/office/drawing/2014/main" id="{C52F1F27-C3B8-91DD-1F18-BD8527794EFB}"/>
              </a:ext>
            </a:extLst>
          </p:cNvPr>
          <p:cNvPicPr>
            <a:picLocks noChangeAspect="1"/>
          </p:cNvPicPr>
          <p:nvPr/>
        </p:nvPicPr>
        <p:blipFill>
          <a:blip r:embed="rId8" cstate="screen">
            <a:extLst>
              <a:ext uri="{28A0092B-C50C-407E-A947-70E740481C1C}">
                <a14:useLocalDpi xmlns:a14="http://schemas.microsoft.com/office/drawing/2010/main"/>
              </a:ext>
            </a:extLst>
          </a:blip>
          <a:srcRect/>
          <a:stretch/>
        </p:blipFill>
        <p:spPr>
          <a:xfrm>
            <a:off x="6142425" y="1740796"/>
            <a:ext cx="2973600" cy="2230200"/>
          </a:xfrm>
          <a:prstGeom prst="rect">
            <a:avLst/>
          </a:prstGeom>
        </p:spPr>
      </p:pic>
      <p:pic>
        <p:nvPicPr>
          <p:cNvPr id="34" name="Picture 33">
            <a:extLst>
              <a:ext uri="{FF2B5EF4-FFF2-40B4-BE49-F238E27FC236}">
                <a16:creationId xmlns:a16="http://schemas.microsoft.com/office/drawing/2014/main" id="{F629F7EF-D087-380B-6A4F-9CB034BCAB03}"/>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3066450" y="1740796"/>
            <a:ext cx="2973600" cy="2230200"/>
          </a:xfrm>
          <a:prstGeom prst="rect">
            <a:avLst/>
          </a:prstGeom>
        </p:spPr>
      </p:pic>
      <p:pic>
        <p:nvPicPr>
          <p:cNvPr id="35" name="Picture 34">
            <a:extLst>
              <a:ext uri="{FF2B5EF4-FFF2-40B4-BE49-F238E27FC236}">
                <a16:creationId xmlns:a16="http://schemas.microsoft.com/office/drawing/2014/main" id="{CA80291E-2F93-9291-2D94-9104A84B57CE}"/>
              </a:ext>
            </a:extLst>
          </p:cNvPr>
          <p:cNvPicPr>
            <a:picLocks noChangeAspect="1"/>
          </p:cNvPicPr>
          <p:nvPr/>
        </p:nvPicPr>
        <p:blipFill>
          <a:blip r:embed="rId10" cstate="screen">
            <a:extLst>
              <a:ext uri="{28A0092B-C50C-407E-A947-70E740481C1C}">
                <a14:useLocalDpi xmlns:a14="http://schemas.microsoft.com/office/drawing/2010/main"/>
              </a:ext>
            </a:extLst>
          </a:blip>
          <a:srcRect/>
          <a:stretch/>
        </p:blipFill>
        <p:spPr>
          <a:xfrm>
            <a:off x="-9525" y="1740796"/>
            <a:ext cx="2973600" cy="2230199"/>
          </a:xfrm>
          <a:prstGeom prst="rect">
            <a:avLst/>
          </a:prstGeom>
        </p:spPr>
      </p:pic>
      <p:sp>
        <p:nvSpPr>
          <p:cNvPr id="80" name="Holder 4">
            <a:extLst>
              <a:ext uri="{FF2B5EF4-FFF2-40B4-BE49-F238E27FC236}">
                <a16:creationId xmlns:a16="http://schemas.microsoft.com/office/drawing/2014/main" id="{DE1941E1-FADC-15F6-54A2-B81D80C2A2CD}"/>
              </a:ext>
            </a:extLst>
          </p:cNvPr>
          <p:cNvSpPr txBox="1">
            <a:spLocks/>
          </p:cNvSpPr>
          <p:nvPr/>
        </p:nvSpPr>
        <p:spPr>
          <a:xfrm>
            <a:off x="-132321" y="1243395"/>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a:t>MEDICAL IMAGING</a:t>
            </a:r>
          </a:p>
        </p:txBody>
      </p:sp>
      <p:grpSp>
        <p:nvGrpSpPr>
          <p:cNvPr id="81" name="DICOM images">
            <a:extLst>
              <a:ext uri="{FF2B5EF4-FFF2-40B4-BE49-F238E27FC236}">
                <a16:creationId xmlns:a16="http://schemas.microsoft.com/office/drawing/2014/main" id="{764C7883-EA64-F5F2-E14D-600492708A7A}"/>
              </a:ext>
            </a:extLst>
          </p:cNvPr>
          <p:cNvGrpSpPr/>
          <p:nvPr/>
        </p:nvGrpSpPr>
        <p:grpSpPr>
          <a:xfrm>
            <a:off x="9834054" y="1151108"/>
            <a:ext cx="2108010" cy="364110"/>
            <a:chOff x="9834054" y="1151108"/>
            <a:chExt cx="2108010" cy="364110"/>
          </a:xfrm>
        </p:grpSpPr>
        <p:pic>
          <p:nvPicPr>
            <p:cNvPr id="82" name="Picture 81">
              <a:extLst>
                <a:ext uri="{FF2B5EF4-FFF2-40B4-BE49-F238E27FC236}">
                  <a16:creationId xmlns:a16="http://schemas.microsoft.com/office/drawing/2014/main" id="{A59C9AEE-81F0-1101-0DC9-40026F360BA7}"/>
                </a:ext>
              </a:extLst>
            </p:cNvPr>
            <p:cNvPicPr>
              <a:picLocks noChangeAspect="1"/>
            </p:cNvPicPr>
            <p:nvPr/>
          </p:nvPicPr>
          <p:blipFill rotWithShape="1">
            <a:blip r:embed="rId11" cstate="screen">
              <a:extLst>
                <a:ext uri="{28A0092B-C50C-407E-A947-70E740481C1C}">
                  <a14:useLocalDpi xmlns:a14="http://schemas.microsoft.com/office/drawing/2010/main"/>
                </a:ext>
              </a:extLst>
            </a:blip>
            <a:srcRect/>
            <a:stretch/>
          </p:blipFill>
          <p:spPr>
            <a:xfrm>
              <a:off x="9834054" y="1151108"/>
              <a:ext cx="424696" cy="364110"/>
            </a:xfrm>
            <a:prstGeom prst="rect">
              <a:avLst/>
            </a:prstGeom>
          </p:spPr>
        </p:pic>
        <p:sp>
          <p:nvSpPr>
            <p:cNvPr id="84" name="Subtitle">
              <a:hlinkClick r:id="rId12" action="ppaction://hlinksldjump"/>
              <a:extLst>
                <a:ext uri="{FF2B5EF4-FFF2-40B4-BE49-F238E27FC236}">
                  <a16:creationId xmlns:a16="http://schemas.microsoft.com/office/drawing/2014/main" id="{F4CBE40A-0B94-6E59-B293-A8C1DAB9DD98}"/>
                </a:ext>
              </a:extLst>
            </p:cNvPr>
            <p:cNvSpPr txBox="1"/>
            <p:nvPr/>
          </p:nvSpPr>
          <p:spPr>
            <a:xfrm>
              <a:off x="10197419" y="1180078"/>
              <a:ext cx="1744645" cy="307777"/>
            </a:xfrm>
            <a:prstGeom prst="rect">
              <a:avLst/>
            </a:prstGeom>
            <a:noFill/>
          </p:spPr>
          <p:txBody>
            <a:bodyPr wrap="square" rtlCol="0">
              <a:spAutoFit/>
            </a:bodyPr>
            <a:lstStyle/>
            <a:p>
              <a:pPr algn="ctr"/>
              <a:r>
                <a:rPr lang="es-MX" sz="1400">
                  <a:solidFill>
                    <a:srgbClr val="F47F26"/>
                  </a:solidFill>
                  <a:latin typeface="FRUTIGER LT 45 LIGHT" panose="02000503000000000000" pitchFamily="2" charset="0"/>
                </a:rPr>
                <a:t>Imágenes DICOM</a:t>
              </a:r>
            </a:p>
          </p:txBody>
        </p:sp>
      </p:grpSp>
      <p:sp>
        <p:nvSpPr>
          <p:cNvPr id="134" name="Footer Placeholder 4">
            <a:extLst>
              <a:ext uri="{FF2B5EF4-FFF2-40B4-BE49-F238E27FC236}">
                <a16:creationId xmlns:a16="http://schemas.microsoft.com/office/drawing/2014/main" id="{0051CD39-69BA-E70A-46F2-698D5A7CCBF6}"/>
              </a:ext>
            </a:extLst>
          </p:cNvPr>
          <p:cNvSpPr txBox="1">
            <a:spLocks/>
          </p:cNvSpPr>
          <p:nvPr/>
        </p:nvSpPr>
        <p:spPr>
          <a:xfrm>
            <a:off x="4101937" y="6443434"/>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35" name="Thank you Title">
            <a:extLst>
              <a:ext uri="{FF2B5EF4-FFF2-40B4-BE49-F238E27FC236}">
                <a16:creationId xmlns:a16="http://schemas.microsoft.com/office/drawing/2014/main" id="{73888184-8738-E174-D38D-08CC220062B4}"/>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36" name="Why Us picture">
            <a:extLst>
              <a:ext uri="{FF2B5EF4-FFF2-40B4-BE49-F238E27FC236}">
                <a16:creationId xmlns:a16="http://schemas.microsoft.com/office/drawing/2014/main" id="{ED81933D-2DDA-B51C-2D5B-D909A55FDBF7}"/>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37" name="Our Portafolio text box">
            <a:extLst>
              <a:ext uri="{FF2B5EF4-FFF2-40B4-BE49-F238E27FC236}">
                <a16:creationId xmlns:a16="http://schemas.microsoft.com/office/drawing/2014/main" id="{711CB42F-3EAB-CEA5-7DB8-BB6C822074C1}"/>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38" name="Medical Imaging Title">
            <a:extLst>
              <a:ext uri="{FF2B5EF4-FFF2-40B4-BE49-F238E27FC236}">
                <a16:creationId xmlns:a16="http://schemas.microsoft.com/office/drawing/2014/main" id="{52547C05-54CA-04EE-E0B5-D88356CA683C}"/>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39" name="We Care Text">
            <a:extLst>
              <a:ext uri="{FF2B5EF4-FFF2-40B4-BE49-F238E27FC236}">
                <a16:creationId xmlns:a16="http://schemas.microsoft.com/office/drawing/2014/main" id="{0FD5F867-746A-9FC8-0154-1D7315D845C7}"/>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40" name="Thank you image">
            <a:extLst>
              <a:ext uri="{FF2B5EF4-FFF2-40B4-BE49-F238E27FC236}">
                <a16:creationId xmlns:a16="http://schemas.microsoft.com/office/drawing/2014/main" id="{4489CE88-D78F-7FED-B6C3-115E33FBBB19}"/>
              </a:ext>
            </a:extLst>
          </p:cNvPr>
          <p:cNvPicPr>
            <a:picLocks noChangeAspect="1"/>
          </p:cNvPicPr>
          <p:nvPr/>
        </p:nvPicPr>
        <p:blipFill>
          <a:blip r:embed="rId14"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41" name="PRINTING">
            <a:extLst>
              <a:ext uri="{FF2B5EF4-FFF2-40B4-BE49-F238E27FC236}">
                <a16:creationId xmlns:a16="http://schemas.microsoft.com/office/drawing/2014/main" id="{492E9D93-9D6F-9B31-F1BB-F393F9D3D949}"/>
              </a:ext>
            </a:extLst>
          </p:cNvPr>
          <p:cNvGrpSpPr/>
          <p:nvPr/>
        </p:nvGrpSpPr>
        <p:grpSpPr>
          <a:xfrm>
            <a:off x="-4150933" y="4208655"/>
            <a:ext cx="2263350" cy="1982042"/>
            <a:chOff x="9691837" y="4522498"/>
            <a:chExt cx="2263350" cy="1982042"/>
          </a:xfrm>
        </p:grpSpPr>
        <p:sp>
          <p:nvSpPr>
            <p:cNvPr id="142" name="Rectangulo Printing">
              <a:hlinkClick r:id="rId15" action="ppaction://hlinksldjump"/>
              <a:extLst>
                <a:ext uri="{FF2B5EF4-FFF2-40B4-BE49-F238E27FC236}">
                  <a16:creationId xmlns:a16="http://schemas.microsoft.com/office/drawing/2014/main" id="{927EFF36-BFE3-1ADF-07D3-1502513B67F7}"/>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43" name="TextBox Printing">
              <a:hlinkClick r:id="rId15" action="ppaction://hlinksldjump"/>
              <a:extLst>
                <a:ext uri="{FF2B5EF4-FFF2-40B4-BE49-F238E27FC236}">
                  <a16:creationId xmlns:a16="http://schemas.microsoft.com/office/drawing/2014/main" id="{FCB8200C-11B9-2BF3-957C-D777FA603CBC}"/>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44" name="Prodcut image 5950">
              <a:hlinkClick r:id="rId15" action="ppaction://hlinksldjump"/>
              <a:extLst>
                <a:ext uri="{FF2B5EF4-FFF2-40B4-BE49-F238E27FC236}">
                  <a16:creationId xmlns:a16="http://schemas.microsoft.com/office/drawing/2014/main" id="{E64011FE-7288-64B6-FA27-F627EBCED360}"/>
                </a:ext>
              </a:extLst>
            </p:cNvPr>
            <p:cNvPicPr>
              <a:picLocks noChangeAspect="1" noChangeArrowheads="1"/>
            </p:cNvPicPr>
            <p:nvPr/>
          </p:nvPicPr>
          <p:blipFill>
            <a:blip r:embed="rId16"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45" name="Vita Flex">
              <a:hlinkClick r:id="rId15" action="ppaction://hlinksldjump"/>
              <a:extLst>
                <a:ext uri="{FF2B5EF4-FFF2-40B4-BE49-F238E27FC236}">
                  <a16:creationId xmlns:a16="http://schemas.microsoft.com/office/drawing/2014/main" id="{B0E80E5F-5536-FFF1-79D7-EB1C7D70346A}"/>
                </a:ext>
              </a:extLst>
            </p:cNvPr>
            <p:cNvPicPr>
              <a:picLocks noChangeAspect="1"/>
            </p:cNvPicPr>
            <p:nvPr/>
          </p:nvPicPr>
          <p:blipFill>
            <a:blip r:embed="rId17"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50" name="RISE">
            <a:extLst>
              <a:ext uri="{FF2B5EF4-FFF2-40B4-BE49-F238E27FC236}">
                <a16:creationId xmlns:a16="http://schemas.microsoft.com/office/drawing/2014/main" id="{57B614CC-4EE9-0758-18EB-83FABF6B4884}"/>
              </a:ext>
            </a:extLst>
          </p:cNvPr>
          <p:cNvGrpSpPr/>
          <p:nvPr/>
        </p:nvGrpSpPr>
        <p:grpSpPr>
          <a:xfrm>
            <a:off x="-11285110" y="4208655"/>
            <a:ext cx="2042338" cy="1982042"/>
            <a:chOff x="3870208" y="4306822"/>
            <a:chExt cx="2042338" cy="1982042"/>
          </a:xfrm>
        </p:grpSpPr>
        <p:grpSp>
          <p:nvGrpSpPr>
            <p:cNvPr id="151" name="RISE">
              <a:extLst>
                <a:ext uri="{FF2B5EF4-FFF2-40B4-BE49-F238E27FC236}">
                  <a16:creationId xmlns:a16="http://schemas.microsoft.com/office/drawing/2014/main" id="{9C6F5B93-A750-8345-2FA4-C7C1EF9D5484}"/>
                </a:ext>
              </a:extLst>
            </p:cNvPr>
            <p:cNvGrpSpPr/>
            <p:nvPr/>
          </p:nvGrpSpPr>
          <p:grpSpPr>
            <a:xfrm>
              <a:off x="3870208" y="4306822"/>
              <a:ext cx="2042338" cy="1982042"/>
              <a:chOff x="2933238" y="4372963"/>
              <a:chExt cx="2042338" cy="1982042"/>
            </a:xfrm>
          </p:grpSpPr>
          <p:sp>
            <p:nvSpPr>
              <p:cNvPr id="153" name="Rectangulo Rise">
                <a:hlinkClick r:id="rId18" action="ppaction://hlinksldjump"/>
                <a:extLst>
                  <a:ext uri="{FF2B5EF4-FFF2-40B4-BE49-F238E27FC236}">
                    <a16:creationId xmlns:a16="http://schemas.microsoft.com/office/drawing/2014/main" id="{3F952F83-FBEB-A943-DBA8-4CCB74B88CBB}"/>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4" name="TextBox Rise">
                <a:hlinkClick r:id="rId18" action="ppaction://hlinksldjump"/>
                <a:extLst>
                  <a:ext uri="{FF2B5EF4-FFF2-40B4-BE49-F238E27FC236}">
                    <a16:creationId xmlns:a16="http://schemas.microsoft.com/office/drawing/2014/main" id="{40FAE5B7-F590-1993-D4F6-CAD647184C04}"/>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52" name="Picture 151">
              <a:hlinkClick r:id="rId18" action="ppaction://hlinksldjump"/>
              <a:extLst>
                <a:ext uri="{FF2B5EF4-FFF2-40B4-BE49-F238E27FC236}">
                  <a16:creationId xmlns:a16="http://schemas.microsoft.com/office/drawing/2014/main" id="{AB49486F-522A-111F-9A99-0646FAF39731}"/>
                </a:ext>
              </a:extLst>
            </p:cNvPr>
            <p:cNvPicPr>
              <a:picLocks noChangeAspect="1"/>
            </p:cNvPicPr>
            <p:nvPr/>
          </p:nvPicPr>
          <p:blipFill>
            <a:blip r:embed="rId19"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55" name="REVOLUTION">
            <a:extLst>
              <a:ext uri="{FF2B5EF4-FFF2-40B4-BE49-F238E27FC236}">
                <a16:creationId xmlns:a16="http://schemas.microsoft.com/office/drawing/2014/main" id="{AD57E066-5682-279D-4031-0372D7BBB8A7}"/>
              </a:ext>
            </a:extLst>
          </p:cNvPr>
          <p:cNvGrpSpPr/>
          <p:nvPr/>
        </p:nvGrpSpPr>
        <p:grpSpPr>
          <a:xfrm>
            <a:off x="-14975241" y="4203612"/>
            <a:ext cx="2062983" cy="1992129"/>
            <a:chOff x="612262" y="4383050"/>
            <a:chExt cx="2062983" cy="1992129"/>
          </a:xfrm>
        </p:grpSpPr>
        <p:sp>
          <p:nvSpPr>
            <p:cNvPr id="156" name="Rectangulo Revolution">
              <a:hlinkClick r:id="rId20" action="ppaction://hlinksldjump"/>
              <a:extLst>
                <a:ext uri="{FF2B5EF4-FFF2-40B4-BE49-F238E27FC236}">
                  <a16:creationId xmlns:a16="http://schemas.microsoft.com/office/drawing/2014/main" id="{D6FFE4BF-3E58-CF0A-3AAD-BEC9A651A9A1}"/>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57" name="Prodcut image Revolution">
              <a:hlinkClick r:id="rId20" action="ppaction://hlinksldjump"/>
              <a:extLst>
                <a:ext uri="{FF2B5EF4-FFF2-40B4-BE49-F238E27FC236}">
                  <a16:creationId xmlns:a16="http://schemas.microsoft.com/office/drawing/2014/main" id="{CF325C71-218F-72F8-B846-8CCBCBD8B73A}"/>
                </a:ext>
              </a:extLst>
            </p:cNvPr>
            <p:cNvPicPr>
              <a:picLocks noChangeAspect="1"/>
            </p:cNvPicPr>
            <p:nvPr/>
          </p:nvPicPr>
          <p:blipFill>
            <a:blip r:embed="rId21"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58" name="TextBox Revolution">
              <a:hlinkClick r:id="rId20" action="ppaction://hlinksldjump"/>
              <a:extLst>
                <a:ext uri="{FF2B5EF4-FFF2-40B4-BE49-F238E27FC236}">
                  <a16:creationId xmlns:a16="http://schemas.microsoft.com/office/drawing/2014/main" id="{9CA98BE3-934E-A1D0-31A1-6BC117FB9077}"/>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59" name="EXCEL">
            <a:extLst>
              <a:ext uri="{FF2B5EF4-FFF2-40B4-BE49-F238E27FC236}">
                <a16:creationId xmlns:a16="http://schemas.microsoft.com/office/drawing/2014/main" id="{52B1240C-FAA7-323C-D09B-50D5FE73DF35}"/>
              </a:ext>
            </a:extLst>
          </p:cNvPr>
          <p:cNvGrpSpPr/>
          <p:nvPr/>
        </p:nvGrpSpPr>
        <p:grpSpPr>
          <a:xfrm>
            <a:off x="26541013" y="1885505"/>
            <a:ext cx="2057103" cy="1982042"/>
            <a:chOff x="9706418" y="2036246"/>
            <a:chExt cx="2057103" cy="1982042"/>
          </a:xfrm>
        </p:grpSpPr>
        <p:sp>
          <p:nvSpPr>
            <p:cNvPr id="160" name="Rectangulo Excel">
              <a:hlinkClick r:id="rId22" action="ppaction://hlinksldjump"/>
              <a:extLst>
                <a:ext uri="{FF2B5EF4-FFF2-40B4-BE49-F238E27FC236}">
                  <a16:creationId xmlns:a16="http://schemas.microsoft.com/office/drawing/2014/main" id="{6F5277BE-E291-AB02-C45B-FF333C1E62E0}"/>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1" name="TextBox Excel">
              <a:hlinkClick r:id="rId22" action="ppaction://hlinksldjump"/>
              <a:extLst>
                <a:ext uri="{FF2B5EF4-FFF2-40B4-BE49-F238E27FC236}">
                  <a16:creationId xmlns:a16="http://schemas.microsoft.com/office/drawing/2014/main" id="{1DB23EFB-62FA-DA41-F7D5-82B5EB17DE8E}"/>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62" name="Product image Excel">
              <a:hlinkClick r:id="rId22" action="ppaction://hlinksldjump"/>
              <a:extLst>
                <a:ext uri="{FF2B5EF4-FFF2-40B4-BE49-F238E27FC236}">
                  <a16:creationId xmlns:a16="http://schemas.microsoft.com/office/drawing/2014/main" id="{1174C6CF-00A9-6BB8-612A-912A4A0F1A3F}"/>
                </a:ext>
              </a:extLst>
            </p:cNvPr>
            <p:cNvPicPr>
              <a:picLocks noChangeAspect="1"/>
            </p:cNvPicPr>
            <p:nvPr/>
          </p:nvPicPr>
          <p:blipFill>
            <a:blip r:embed="rId23"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63" name="COMPAS OTC">
            <a:extLst>
              <a:ext uri="{FF2B5EF4-FFF2-40B4-BE49-F238E27FC236}">
                <a16:creationId xmlns:a16="http://schemas.microsoft.com/office/drawing/2014/main" id="{8596902E-C517-E74E-4191-6AACC7D10294}"/>
              </a:ext>
            </a:extLst>
          </p:cNvPr>
          <p:cNvGrpSpPr/>
          <p:nvPr/>
        </p:nvGrpSpPr>
        <p:grpSpPr>
          <a:xfrm>
            <a:off x="22389051" y="1885505"/>
            <a:ext cx="2042338" cy="1982042"/>
            <a:chOff x="5078285" y="2036246"/>
            <a:chExt cx="2042338" cy="1982042"/>
          </a:xfrm>
        </p:grpSpPr>
        <p:sp>
          <p:nvSpPr>
            <p:cNvPr id="164" name="Rectangulo Compas OTC">
              <a:hlinkClick r:id="rId24" action="ppaction://hlinksldjump"/>
              <a:extLst>
                <a:ext uri="{FF2B5EF4-FFF2-40B4-BE49-F238E27FC236}">
                  <a16:creationId xmlns:a16="http://schemas.microsoft.com/office/drawing/2014/main" id="{EAA7F6F1-B0F9-5D3C-E5AF-F5DC2460B650}"/>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5" name="TextBox Compass OTC">
              <a:hlinkClick r:id="rId24" action="ppaction://hlinksldjump"/>
              <a:extLst>
                <a:ext uri="{FF2B5EF4-FFF2-40B4-BE49-F238E27FC236}">
                  <a16:creationId xmlns:a16="http://schemas.microsoft.com/office/drawing/2014/main" id="{BD8C12F9-A1B3-1054-97B0-4275C50D48DF}"/>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66" name="Product image Compass OTC">
              <a:hlinkClick r:id="rId24" action="ppaction://hlinksldjump"/>
              <a:extLst>
                <a:ext uri="{FF2B5EF4-FFF2-40B4-BE49-F238E27FC236}">
                  <a16:creationId xmlns:a16="http://schemas.microsoft.com/office/drawing/2014/main" id="{8B51A5EF-D037-FFE3-CF63-229880ABFCF8}"/>
                </a:ext>
              </a:extLst>
            </p:cNvPr>
            <p:cNvPicPr>
              <a:picLocks noChangeAspect="1"/>
            </p:cNvPicPr>
            <p:nvPr/>
          </p:nvPicPr>
          <p:blipFill rotWithShape="1">
            <a:blip r:embed="rId25"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67" name="COMPASS FMT">
            <a:extLst>
              <a:ext uri="{FF2B5EF4-FFF2-40B4-BE49-F238E27FC236}">
                <a16:creationId xmlns:a16="http://schemas.microsoft.com/office/drawing/2014/main" id="{C8629F48-8A06-FD1C-FD3C-EA4A5BE71E51}"/>
              </a:ext>
            </a:extLst>
          </p:cNvPr>
          <p:cNvGrpSpPr/>
          <p:nvPr/>
        </p:nvGrpSpPr>
        <p:grpSpPr>
          <a:xfrm>
            <a:off x="18200403" y="1885505"/>
            <a:ext cx="2042338" cy="1982042"/>
            <a:chOff x="2774521" y="2046333"/>
            <a:chExt cx="2042338" cy="1982042"/>
          </a:xfrm>
        </p:grpSpPr>
        <p:grpSp>
          <p:nvGrpSpPr>
            <p:cNvPr id="168" name="Group 167">
              <a:extLst>
                <a:ext uri="{FF2B5EF4-FFF2-40B4-BE49-F238E27FC236}">
                  <a16:creationId xmlns:a16="http://schemas.microsoft.com/office/drawing/2014/main" id="{1546CFFC-8377-1739-B669-EDEACEFF7040}"/>
                </a:ext>
              </a:extLst>
            </p:cNvPr>
            <p:cNvGrpSpPr/>
            <p:nvPr/>
          </p:nvGrpSpPr>
          <p:grpSpPr>
            <a:xfrm>
              <a:off x="2774521" y="2046333"/>
              <a:ext cx="2042338" cy="1982042"/>
              <a:chOff x="2774521" y="2046333"/>
              <a:chExt cx="2042338" cy="1982042"/>
            </a:xfrm>
          </p:grpSpPr>
          <p:sp>
            <p:nvSpPr>
              <p:cNvPr id="170" name="Rectangulo Horizon">
                <a:hlinkClick r:id="rId26" action="ppaction://hlinksldjump"/>
                <a:extLst>
                  <a:ext uri="{FF2B5EF4-FFF2-40B4-BE49-F238E27FC236}">
                    <a16:creationId xmlns:a16="http://schemas.microsoft.com/office/drawing/2014/main" id="{0294CEDD-7421-ECE5-733D-3099BBB971DB}"/>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1" name="TextBox Compass FMT">
                <a:hlinkClick r:id="rId26" action="ppaction://hlinksldjump"/>
                <a:extLst>
                  <a:ext uri="{FF2B5EF4-FFF2-40B4-BE49-F238E27FC236}">
                    <a16:creationId xmlns:a16="http://schemas.microsoft.com/office/drawing/2014/main" id="{9E12F92D-6A90-C1B0-6352-66488FBF1716}"/>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69" name="Picture 168">
              <a:hlinkClick r:id="rId26" action="ppaction://hlinksldjump"/>
              <a:extLst>
                <a:ext uri="{FF2B5EF4-FFF2-40B4-BE49-F238E27FC236}">
                  <a16:creationId xmlns:a16="http://schemas.microsoft.com/office/drawing/2014/main" id="{E6A9B235-4B0A-1398-D868-3153EEF5BB9A}"/>
                </a:ext>
              </a:extLst>
            </p:cNvPr>
            <p:cNvPicPr>
              <a:picLocks noChangeAspect="1"/>
            </p:cNvPicPr>
            <p:nvPr/>
          </p:nvPicPr>
          <p:blipFill rotWithShape="1">
            <a:blip r:embed="rId27"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72" name="HORIZON">
            <a:extLst>
              <a:ext uri="{FF2B5EF4-FFF2-40B4-BE49-F238E27FC236}">
                <a16:creationId xmlns:a16="http://schemas.microsoft.com/office/drawing/2014/main" id="{3C658DA4-10B4-C750-34A6-E50F8921C7C6}"/>
              </a:ext>
            </a:extLst>
          </p:cNvPr>
          <p:cNvGrpSpPr/>
          <p:nvPr/>
        </p:nvGrpSpPr>
        <p:grpSpPr>
          <a:xfrm>
            <a:off x="14110573" y="1885505"/>
            <a:ext cx="2062983" cy="1982042"/>
            <a:chOff x="443243" y="2046333"/>
            <a:chExt cx="2062983" cy="1982042"/>
          </a:xfrm>
        </p:grpSpPr>
        <p:sp>
          <p:nvSpPr>
            <p:cNvPr id="173" name="Rectangulo Horizon">
              <a:hlinkClick r:id="rId28" action="ppaction://hlinksldjump"/>
              <a:extLst>
                <a:ext uri="{FF2B5EF4-FFF2-40B4-BE49-F238E27FC236}">
                  <a16:creationId xmlns:a16="http://schemas.microsoft.com/office/drawing/2014/main" id="{BD858124-BBB2-4A5B-F9CB-19B0C51055FF}"/>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4" name="TextBox Horizon">
              <a:hlinkClick r:id="rId28" action="ppaction://hlinksldjump"/>
              <a:extLst>
                <a:ext uri="{FF2B5EF4-FFF2-40B4-BE49-F238E27FC236}">
                  <a16:creationId xmlns:a16="http://schemas.microsoft.com/office/drawing/2014/main" id="{8DDE5B22-EE16-3D8E-6E53-16E5D6BB71D2}"/>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75" name="Product image Horizon">
              <a:hlinkClick r:id="rId28" action="ppaction://hlinksldjump"/>
              <a:extLst>
                <a:ext uri="{FF2B5EF4-FFF2-40B4-BE49-F238E27FC236}">
                  <a16:creationId xmlns:a16="http://schemas.microsoft.com/office/drawing/2014/main" id="{2FB91957-60C1-4DE4-42DA-9FF4C1FFD45D}"/>
                </a:ext>
              </a:extLst>
            </p:cNvPr>
            <p:cNvPicPr>
              <a:picLocks noChangeAspect="1"/>
            </p:cNvPicPr>
            <p:nvPr/>
          </p:nvPicPr>
          <p:blipFill rotWithShape="1">
            <a:blip r:embed="rId29"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76" name="Subtitle Tech Specs">
            <a:extLst>
              <a:ext uri="{FF2B5EF4-FFF2-40B4-BE49-F238E27FC236}">
                <a16:creationId xmlns:a16="http://schemas.microsoft.com/office/drawing/2014/main" id="{B03A3B89-9BE2-13B8-F172-30E3B6A1555C}"/>
              </a:ext>
            </a:extLst>
          </p:cNvPr>
          <p:cNvSpPr txBox="1"/>
          <p:nvPr/>
        </p:nvSpPr>
        <p:spPr>
          <a:xfrm>
            <a:off x="14110573" y="1227629"/>
            <a:ext cx="2633726" cy="369332"/>
          </a:xfrm>
          <a:prstGeom prst="rect">
            <a:avLst/>
          </a:prstGeom>
          <a:noFill/>
        </p:spPr>
        <p:txBody>
          <a:bodyPr wrap="square" rtlCol="0">
            <a:spAutoFit/>
          </a:bodyPr>
          <a:lstStyle/>
          <a:p>
            <a:r>
              <a:rPr lang="es-MX" dirty="0">
                <a:solidFill>
                  <a:srgbClr val="F47F26"/>
                </a:solidFill>
                <a:latin typeface="Geologica ExtraLight" pitchFamily="2" charset="0"/>
              </a:rPr>
              <a:t>Especificaciones Técnicas</a:t>
            </a:r>
          </a:p>
        </p:txBody>
      </p:sp>
      <p:sp>
        <p:nvSpPr>
          <p:cNvPr id="177" name="Subtitle Features">
            <a:extLst>
              <a:ext uri="{FF2B5EF4-FFF2-40B4-BE49-F238E27FC236}">
                <a16:creationId xmlns:a16="http://schemas.microsoft.com/office/drawing/2014/main" id="{E3C922D9-72B9-B04F-E3DC-5374EB6EC94B}"/>
              </a:ext>
            </a:extLst>
          </p:cNvPr>
          <p:cNvSpPr txBox="1"/>
          <p:nvPr/>
        </p:nvSpPr>
        <p:spPr>
          <a:xfrm>
            <a:off x="14110573" y="908879"/>
            <a:ext cx="1843110"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Características</a:t>
            </a:r>
          </a:p>
        </p:txBody>
      </p:sp>
      <p:sp>
        <p:nvSpPr>
          <p:cNvPr id="178" name="Feature 1">
            <a:hlinkClick r:id="rId30" action="ppaction://hlinksldjump"/>
            <a:extLst>
              <a:ext uri="{FF2B5EF4-FFF2-40B4-BE49-F238E27FC236}">
                <a16:creationId xmlns:a16="http://schemas.microsoft.com/office/drawing/2014/main" id="{6C9CAF08-4D21-997C-A7A1-8296DEEBF4CC}"/>
              </a:ext>
            </a:extLst>
          </p:cNvPr>
          <p:cNvSpPr txBox="1"/>
          <p:nvPr/>
        </p:nvSpPr>
        <p:spPr>
          <a:xfrm>
            <a:off x="14311563" y="2500682"/>
            <a:ext cx="3559008"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Vida de la Batería</a:t>
            </a:r>
            <a:endParaRPr lang="en-MX">
              <a:solidFill>
                <a:schemeClr val="bg1"/>
              </a:solidFill>
              <a:latin typeface="FRUTIGER LT 45 LIGHT" panose="02000503000000000000" pitchFamily="2" charset="0"/>
            </a:endParaRPr>
          </a:p>
        </p:txBody>
      </p:sp>
      <p:sp>
        <p:nvSpPr>
          <p:cNvPr id="179" name="Feature 2">
            <a:hlinkClick r:id="rId31" action="ppaction://hlinksldjump"/>
            <a:extLst>
              <a:ext uri="{FF2B5EF4-FFF2-40B4-BE49-F238E27FC236}">
                <a16:creationId xmlns:a16="http://schemas.microsoft.com/office/drawing/2014/main" id="{07781E4E-886D-A3E4-68B6-B7213101FECB}"/>
              </a:ext>
            </a:extLst>
          </p:cNvPr>
          <p:cNvSpPr txBox="1"/>
          <p:nvPr/>
        </p:nvSpPr>
        <p:spPr>
          <a:xfrm>
            <a:off x="14311563" y="2918215"/>
            <a:ext cx="3559008" cy="369332"/>
          </a:xfrm>
          <a:prstGeom prst="rect">
            <a:avLst/>
          </a:prstGeom>
          <a:solidFill>
            <a:srgbClr val="F47F26"/>
          </a:solidFill>
          <a:ln>
            <a:noFill/>
          </a:ln>
        </p:spPr>
        <p:txBody>
          <a:bodyPr wrap="square" rtlCol="0">
            <a:spAutoFit/>
          </a:bodyPr>
          <a:lstStyle/>
          <a:p>
            <a:r>
              <a:rPr lang="en-US" dirty="0">
                <a:solidFill>
                  <a:schemeClr val="bg1"/>
                </a:solidFill>
                <a:latin typeface="FRUTIGER LT 45 LIGHT" panose="02000503000000000000" pitchFamily="2" charset="0"/>
              </a:rPr>
              <a:t>Carga de Detector </a:t>
            </a:r>
            <a:r>
              <a:rPr lang="en-US" dirty="0" err="1">
                <a:solidFill>
                  <a:schemeClr val="bg1"/>
                </a:solidFill>
                <a:latin typeface="FRUTIGER LT 45 LIGHT" panose="02000503000000000000" pitchFamily="2" charset="0"/>
              </a:rPr>
              <a:t>en</a:t>
            </a:r>
            <a:r>
              <a:rPr lang="en-US" dirty="0">
                <a:solidFill>
                  <a:schemeClr val="bg1"/>
                </a:solidFill>
                <a:latin typeface="FRUTIGER LT 45 LIGHT" panose="02000503000000000000" pitchFamily="2" charset="0"/>
              </a:rPr>
              <a:t> </a:t>
            </a:r>
            <a:r>
              <a:rPr lang="en-US" dirty="0" err="1">
                <a:solidFill>
                  <a:schemeClr val="bg1"/>
                </a:solidFill>
                <a:latin typeface="FRUTIGER LT 45 LIGHT" panose="02000503000000000000" pitchFamily="2" charset="0"/>
              </a:rPr>
              <a:t>Bandeja</a:t>
            </a:r>
            <a:endParaRPr lang="en-MX" dirty="0">
              <a:solidFill>
                <a:schemeClr val="bg1"/>
              </a:solidFill>
              <a:latin typeface="FRUTIGER LT 45 LIGHT" panose="02000503000000000000" pitchFamily="2" charset="0"/>
            </a:endParaRPr>
          </a:p>
        </p:txBody>
      </p:sp>
      <p:sp>
        <p:nvSpPr>
          <p:cNvPr id="180" name="Feature 3">
            <a:hlinkClick r:id="rId32" action="ppaction://hlinksldjump"/>
            <a:extLst>
              <a:ext uri="{FF2B5EF4-FFF2-40B4-BE49-F238E27FC236}">
                <a16:creationId xmlns:a16="http://schemas.microsoft.com/office/drawing/2014/main" id="{AE2ABBFD-7A5F-5461-8A18-497CF3EAA881}"/>
              </a:ext>
            </a:extLst>
          </p:cNvPr>
          <p:cNvSpPr txBox="1"/>
          <p:nvPr/>
        </p:nvSpPr>
        <p:spPr>
          <a:xfrm>
            <a:off x="14311563" y="3335749"/>
            <a:ext cx="3559008" cy="353943"/>
          </a:xfrm>
          <a:prstGeom prst="rect">
            <a:avLst/>
          </a:prstGeom>
          <a:solidFill>
            <a:srgbClr val="F47F26"/>
          </a:solidFill>
          <a:ln>
            <a:noFill/>
          </a:ln>
        </p:spPr>
        <p:txBody>
          <a:bodyPr wrap="square" rtlCol="0">
            <a:spAutoFit/>
          </a:bodyPr>
          <a:lstStyle/>
          <a:p>
            <a:r>
              <a:rPr lang="es-ES" sz="1700" dirty="0">
                <a:solidFill>
                  <a:schemeClr val="bg1"/>
                </a:solidFill>
                <a:latin typeface="FRUTIGER LT 45 LIGHT" panose="02000503000000000000" pitchFamily="2" charset="0"/>
              </a:rPr>
              <a:t>Manejo desde el Cabezal del Tubo</a:t>
            </a:r>
            <a:endParaRPr lang="en-MX" sz="1700" dirty="0">
              <a:solidFill>
                <a:schemeClr val="bg1"/>
              </a:solidFill>
              <a:latin typeface="FRUTIGER LT 45 LIGHT" panose="02000503000000000000" pitchFamily="2" charset="0"/>
            </a:endParaRPr>
          </a:p>
        </p:txBody>
      </p:sp>
      <p:sp>
        <p:nvSpPr>
          <p:cNvPr id="181" name="Software text">
            <a:extLst>
              <a:ext uri="{FF2B5EF4-FFF2-40B4-BE49-F238E27FC236}">
                <a16:creationId xmlns:a16="http://schemas.microsoft.com/office/drawing/2014/main" id="{6D12A272-BB71-661F-9624-B3CEE0D34EE9}"/>
              </a:ext>
            </a:extLst>
          </p:cNvPr>
          <p:cNvSpPr txBox="1"/>
          <p:nvPr/>
        </p:nvSpPr>
        <p:spPr>
          <a:xfrm>
            <a:off x="14541138" y="3754284"/>
            <a:ext cx="1586901" cy="276999"/>
          </a:xfrm>
          <a:prstGeom prst="rect">
            <a:avLst/>
          </a:prstGeom>
          <a:noFill/>
        </p:spPr>
        <p:txBody>
          <a:bodyPr wrap="square" rtlCol="0">
            <a:spAutoFit/>
          </a:bodyPr>
          <a:lstStyle/>
          <a:p>
            <a:r>
              <a:rPr lang="en-MX" sz="1200">
                <a:latin typeface="FRUTIGER LT 45 LIGHT" panose="02000503000000000000" pitchFamily="2" charset="0"/>
              </a:rPr>
              <a:t>Software</a:t>
            </a:r>
          </a:p>
        </p:txBody>
      </p:sp>
      <p:sp>
        <p:nvSpPr>
          <p:cNvPr id="182" name="Feature 4">
            <a:hlinkClick r:id="rId33" action="ppaction://hlinksldjump"/>
            <a:extLst>
              <a:ext uri="{FF2B5EF4-FFF2-40B4-BE49-F238E27FC236}">
                <a16:creationId xmlns:a16="http://schemas.microsoft.com/office/drawing/2014/main" id="{FEF45535-5482-AE95-8F72-F8A763183AFC}"/>
              </a:ext>
            </a:extLst>
          </p:cNvPr>
          <p:cNvSpPr txBox="1"/>
          <p:nvPr/>
        </p:nvSpPr>
        <p:spPr>
          <a:xfrm>
            <a:off x="14316541" y="4026969"/>
            <a:ext cx="3516244" cy="369332"/>
          </a:xfrm>
          <a:prstGeom prst="rect">
            <a:avLst/>
          </a:prstGeom>
          <a:solidFill>
            <a:srgbClr val="F8A633"/>
          </a:solidFill>
          <a:ln>
            <a:noFill/>
          </a:ln>
        </p:spPr>
        <p:txBody>
          <a:bodyPr wrap="square" rtlCol="0">
            <a:spAutoFit/>
          </a:bodyPr>
          <a:lstStyle/>
          <a:p>
            <a:r>
              <a:rPr lang="es-ES">
                <a:solidFill>
                  <a:schemeClr val="bg1"/>
                </a:solidFill>
                <a:latin typeface="FRUTIGER LT 45 LIGHT" panose="02000503000000000000" pitchFamily="2" charset="0"/>
              </a:rPr>
              <a:t>EVP Plus</a:t>
            </a:r>
            <a:endParaRPr lang="en-MX">
              <a:solidFill>
                <a:schemeClr val="bg1"/>
              </a:solidFill>
              <a:latin typeface="FRUTIGER LT 45 LIGHT" panose="02000503000000000000" pitchFamily="2" charset="0"/>
            </a:endParaRPr>
          </a:p>
        </p:txBody>
      </p:sp>
      <p:sp>
        <p:nvSpPr>
          <p:cNvPr id="183" name="Feature 5">
            <a:hlinkClick r:id="rId34" action="ppaction://hlinksldjump"/>
            <a:extLst>
              <a:ext uri="{FF2B5EF4-FFF2-40B4-BE49-F238E27FC236}">
                <a16:creationId xmlns:a16="http://schemas.microsoft.com/office/drawing/2014/main" id="{20856ED1-D2EE-700A-7458-59DA60E0A521}"/>
              </a:ext>
            </a:extLst>
          </p:cNvPr>
          <p:cNvSpPr txBox="1"/>
          <p:nvPr/>
        </p:nvSpPr>
        <p:spPr>
          <a:xfrm>
            <a:off x="14316541" y="4449340"/>
            <a:ext cx="3516244"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Bone</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Suppression</a:t>
            </a:r>
            <a:endParaRPr lang="en-MX">
              <a:solidFill>
                <a:schemeClr val="bg1"/>
              </a:solidFill>
              <a:latin typeface="FRUTIGER LT 45 LIGHT" panose="02000503000000000000" pitchFamily="2" charset="0"/>
            </a:endParaRPr>
          </a:p>
        </p:txBody>
      </p:sp>
      <p:sp>
        <p:nvSpPr>
          <p:cNvPr id="184" name="Feature 6">
            <a:hlinkClick r:id="rId35" action="ppaction://hlinksldjump"/>
            <a:extLst>
              <a:ext uri="{FF2B5EF4-FFF2-40B4-BE49-F238E27FC236}">
                <a16:creationId xmlns:a16="http://schemas.microsoft.com/office/drawing/2014/main" id="{7F767A27-DF60-1D29-D71A-8393F7425DD7}"/>
              </a:ext>
            </a:extLst>
          </p:cNvPr>
          <p:cNvSpPr txBox="1"/>
          <p:nvPr/>
        </p:nvSpPr>
        <p:spPr>
          <a:xfrm>
            <a:off x="14316541" y="4871711"/>
            <a:ext cx="3516244"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Tube</a:t>
            </a:r>
            <a:r>
              <a:rPr lang="es-ES">
                <a:solidFill>
                  <a:schemeClr val="bg1"/>
                </a:solidFill>
                <a:latin typeface="FRUTIGER LT 45 LIGHT" panose="02000503000000000000" pitchFamily="2" charset="0"/>
              </a:rPr>
              <a:t> and Line </a:t>
            </a:r>
            <a:r>
              <a:rPr lang="es-ES" err="1">
                <a:solidFill>
                  <a:schemeClr val="bg1"/>
                </a:solidFill>
                <a:latin typeface="FRUTIGER LT 45 LIGHT" panose="02000503000000000000" pitchFamily="2" charset="0"/>
              </a:rPr>
              <a:t>Enhancement</a:t>
            </a:r>
            <a:endParaRPr lang="en-MX">
              <a:solidFill>
                <a:schemeClr val="bg1"/>
              </a:solidFill>
              <a:latin typeface="FRUTIGER LT 45 LIGHT" panose="02000503000000000000" pitchFamily="2" charset="0"/>
            </a:endParaRPr>
          </a:p>
        </p:txBody>
      </p:sp>
      <p:sp>
        <p:nvSpPr>
          <p:cNvPr id="185" name="Feature 7">
            <a:hlinkClick r:id="rId36" action="ppaction://hlinksldjump"/>
            <a:extLst>
              <a:ext uri="{FF2B5EF4-FFF2-40B4-BE49-F238E27FC236}">
                <a16:creationId xmlns:a16="http://schemas.microsoft.com/office/drawing/2014/main" id="{D78F5B8B-788C-083F-E25C-D25FF96D79AD}"/>
              </a:ext>
            </a:extLst>
          </p:cNvPr>
          <p:cNvSpPr txBox="1"/>
          <p:nvPr/>
        </p:nvSpPr>
        <p:spPr>
          <a:xfrm>
            <a:off x="14316541" y="5294082"/>
            <a:ext cx="3516244"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Pneumothorax</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Visualization</a:t>
            </a:r>
            <a:endParaRPr lang="en-MX">
              <a:solidFill>
                <a:schemeClr val="bg1"/>
              </a:solidFill>
              <a:latin typeface="FRUTIGER LT 45 LIGHT" panose="02000503000000000000" pitchFamily="2" charset="0"/>
            </a:endParaRPr>
          </a:p>
        </p:txBody>
      </p:sp>
      <p:sp>
        <p:nvSpPr>
          <p:cNvPr id="186" name="Feature 8">
            <a:hlinkClick r:id="rId37" action="ppaction://hlinksldjump"/>
            <a:extLst>
              <a:ext uri="{FF2B5EF4-FFF2-40B4-BE49-F238E27FC236}">
                <a16:creationId xmlns:a16="http://schemas.microsoft.com/office/drawing/2014/main" id="{67C95AFA-EAB6-2758-18B7-C0F0719E7415}"/>
              </a:ext>
            </a:extLst>
          </p:cNvPr>
          <p:cNvSpPr txBox="1"/>
          <p:nvPr/>
        </p:nvSpPr>
        <p:spPr>
          <a:xfrm>
            <a:off x="14316541" y="5716452"/>
            <a:ext cx="3516244"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SmartGrid</a:t>
            </a:r>
            <a:endParaRPr lang="en-MX">
              <a:solidFill>
                <a:schemeClr val="bg1"/>
              </a:solidFill>
              <a:latin typeface="FRUTIGER LT 45 LIGHT" panose="02000503000000000000" pitchFamily="2" charset="0"/>
            </a:endParaRPr>
          </a:p>
        </p:txBody>
      </p:sp>
      <p:sp>
        <p:nvSpPr>
          <p:cNvPr id="187" name="Subtitle Benefits">
            <a:extLst>
              <a:ext uri="{FF2B5EF4-FFF2-40B4-BE49-F238E27FC236}">
                <a16:creationId xmlns:a16="http://schemas.microsoft.com/office/drawing/2014/main" id="{D133A0DF-D477-C7A2-8FC4-011777026A55}"/>
              </a:ext>
            </a:extLst>
          </p:cNvPr>
          <p:cNvSpPr txBox="1"/>
          <p:nvPr/>
        </p:nvSpPr>
        <p:spPr>
          <a:xfrm>
            <a:off x="-3959547" y="2320372"/>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sp>
        <p:nvSpPr>
          <p:cNvPr id="189" name="Subtitle Detector Compatibility">
            <a:extLst>
              <a:ext uri="{FF2B5EF4-FFF2-40B4-BE49-F238E27FC236}">
                <a16:creationId xmlns:a16="http://schemas.microsoft.com/office/drawing/2014/main" id="{7B691688-3579-3C8D-C41F-1CDD8AB683ED}"/>
              </a:ext>
            </a:extLst>
          </p:cNvPr>
          <p:cNvSpPr txBox="1"/>
          <p:nvPr/>
        </p:nvSpPr>
        <p:spPr>
          <a:xfrm>
            <a:off x="14110573" y="313264"/>
            <a:ext cx="4772896"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Compatibilidad de Detectores</a:t>
            </a:r>
          </a:p>
        </p:txBody>
      </p:sp>
      <p:sp>
        <p:nvSpPr>
          <p:cNvPr id="89" name="Menu Background">
            <a:extLst>
              <a:ext uri="{FF2B5EF4-FFF2-40B4-BE49-F238E27FC236}">
                <a16:creationId xmlns:a16="http://schemas.microsoft.com/office/drawing/2014/main" id="{C506F5AA-60C0-4337-A32F-902939F87E10}"/>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10" name="Menu Portafolio">
            <a:hlinkClick r:id="rId38" action="ppaction://hlinksldjump"/>
            <a:extLst>
              <a:ext uri="{FF2B5EF4-FFF2-40B4-BE49-F238E27FC236}">
                <a16:creationId xmlns:a16="http://schemas.microsoft.com/office/drawing/2014/main" id="{C262BAAA-917B-B6C2-4C20-AF47896FE617}"/>
              </a:ext>
            </a:extLst>
          </p:cNvPr>
          <p:cNvSpPr txBox="1"/>
          <p:nvPr/>
        </p:nvSpPr>
        <p:spPr>
          <a:xfrm>
            <a:off x="8814465"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11" name="Menu End Presentation">
            <a:hlinkClick r:id="" action="ppaction://hlinkshowjump?jump=lastslide"/>
            <a:extLst>
              <a:ext uri="{FF2B5EF4-FFF2-40B4-BE49-F238E27FC236}">
                <a16:creationId xmlns:a16="http://schemas.microsoft.com/office/drawing/2014/main" id="{73233D9C-4ADD-57F1-203F-39E7CF1B0B9D}"/>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12" name="Menu Detector">
            <a:hlinkClick r:id="rId39" action="ppaction://hlinksldjump"/>
            <a:extLst>
              <a:ext uri="{FF2B5EF4-FFF2-40B4-BE49-F238E27FC236}">
                <a16:creationId xmlns:a16="http://schemas.microsoft.com/office/drawing/2014/main" id="{9FB057F0-4AA2-FF88-DA05-59350924D8EC}"/>
              </a:ext>
            </a:extLst>
          </p:cNvPr>
          <p:cNvSpPr txBox="1"/>
          <p:nvPr/>
        </p:nvSpPr>
        <p:spPr>
          <a:xfrm>
            <a:off x="7407634"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Compatibilidad de Detectores</a:t>
            </a:r>
          </a:p>
        </p:txBody>
      </p:sp>
      <p:sp>
        <p:nvSpPr>
          <p:cNvPr id="113" name="Menu Photo Gallery">
            <a:hlinkClick r:id="rId40" action="ppaction://hlinksldjump"/>
            <a:extLst>
              <a:ext uri="{FF2B5EF4-FFF2-40B4-BE49-F238E27FC236}">
                <a16:creationId xmlns:a16="http://schemas.microsoft.com/office/drawing/2014/main" id="{1EAE0BCA-B74B-7F9D-FB96-A88826395864}"/>
              </a:ext>
            </a:extLst>
          </p:cNvPr>
          <p:cNvSpPr txBox="1"/>
          <p:nvPr/>
        </p:nvSpPr>
        <p:spPr>
          <a:xfrm>
            <a:off x="6000803"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Galería de Fotos</a:t>
            </a:r>
          </a:p>
        </p:txBody>
      </p:sp>
      <p:sp>
        <p:nvSpPr>
          <p:cNvPr id="130" name="Menu Benefits">
            <a:hlinkClick r:id="rId41" action="ppaction://hlinksldjump"/>
            <a:extLst>
              <a:ext uri="{FF2B5EF4-FFF2-40B4-BE49-F238E27FC236}">
                <a16:creationId xmlns:a16="http://schemas.microsoft.com/office/drawing/2014/main" id="{CB005AED-6BE4-09BE-75B5-5CCEDB9D63B5}"/>
              </a:ext>
            </a:extLst>
          </p:cNvPr>
          <p:cNvSpPr txBox="1"/>
          <p:nvPr/>
        </p:nvSpPr>
        <p:spPr>
          <a:xfrm>
            <a:off x="459397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31" name="Menu Features">
            <a:hlinkClick r:id="rId42" action="ppaction://hlinksldjump"/>
            <a:extLst>
              <a:ext uri="{FF2B5EF4-FFF2-40B4-BE49-F238E27FC236}">
                <a16:creationId xmlns:a16="http://schemas.microsoft.com/office/drawing/2014/main" id="{9E60D33A-A009-06F4-8EE9-E9C82B4A5E85}"/>
              </a:ext>
            </a:extLst>
          </p:cNvPr>
          <p:cNvSpPr txBox="1"/>
          <p:nvPr/>
        </p:nvSpPr>
        <p:spPr>
          <a:xfrm>
            <a:off x="318714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Características</a:t>
            </a:r>
          </a:p>
        </p:txBody>
      </p:sp>
      <p:sp>
        <p:nvSpPr>
          <p:cNvPr id="132" name="Menu Specifications">
            <a:hlinkClick r:id="rId43" action="ppaction://hlinksldjump"/>
            <a:extLst>
              <a:ext uri="{FF2B5EF4-FFF2-40B4-BE49-F238E27FC236}">
                <a16:creationId xmlns:a16="http://schemas.microsoft.com/office/drawing/2014/main" id="{32585189-05CB-C908-5D5A-2875A5787FE0}"/>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33" name="Carestream Logo Menu">
            <a:hlinkClick r:id="" action="ppaction://hlinkshowjump?jump=firstslide"/>
            <a:extLst>
              <a:ext uri="{FF2B5EF4-FFF2-40B4-BE49-F238E27FC236}">
                <a16:creationId xmlns:a16="http://schemas.microsoft.com/office/drawing/2014/main" id="{522910D9-D9ED-D8B2-BA55-C261AE976495}"/>
              </a:ext>
            </a:extLst>
          </p:cNvPr>
          <p:cNvPicPr>
            <a:picLocks noChangeAspect="1"/>
          </p:cNvPicPr>
          <p:nvPr/>
        </p:nvPicPr>
        <p:blipFill>
          <a:blip r:embed="rId44"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190" name="DETECTORS">
            <a:extLst>
              <a:ext uri="{FF2B5EF4-FFF2-40B4-BE49-F238E27FC236}">
                <a16:creationId xmlns:a16="http://schemas.microsoft.com/office/drawing/2014/main" id="{FCAF140D-5C39-420A-1BDB-DE2B5BCFDF55}"/>
              </a:ext>
            </a:extLst>
          </p:cNvPr>
          <p:cNvGrpSpPr/>
          <p:nvPr/>
        </p:nvGrpSpPr>
        <p:grpSpPr>
          <a:xfrm>
            <a:off x="-7890919" y="4139232"/>
            <a:ext cx="2042338" cy="2120888"/>
            <a:chOff x="5247304" y="4372963"/>
            <a:chExt cx="2042338" cy="2120888"/>
          </a:xfrm>
        </p:grpSpPr>
        <p:sp>
          <p:nvSpPr>
            <p:cNvPr id="191" name="Rectangulo Detectors">
              <a:hlinkClick r:id="rId45" action="ppaction://hlinksldjump"/>
              <a:extLst>
                <a:ext uri="{FF2B5EF4-FFF2-40B4-BE49-F238E27FC236}">
                  <a16:creationId xmlns:a16="http://schemas.microsoft.com/office/drawing/2014/main" id="{51FCA447-1707-5FCB-2595-5B1F8CF4F2A2}"/>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92" name="TextBox Detectors">
              <a:hlinkClick r:id="rId45" action="ppaction://hlinksldjump"/>
              <a:extLst>
                <a:ext uri="{FF2B5EF4-FFF2-40B4-BE49-F238E27FC236}">
                  <a16:creationId xmlns:a16="http://schemas.microsoft.com/office/drawing/2014/main" id="{190DCCAE-3837-59CA-B6B1-6136F1F190E2}"/>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193" name="Product image Detectors">
              <a:hlinkClick r:id="rId45" action="ppaction://hlinksldjump"/>
              <a:extLst>
                <a:ext uri="{FF2B5EF4-FFF2-40B4-BE49-F238E27FC236}">
                  <a16:creationId xmlns:a16="http://schemas.microsoft.com/office/drawing/2014/main" id="{D6675E99-24F6-112C-26C7-C4581A119D5F}"/>
                </a:ext>
              </a:extLst>
            </p:cNvPr>
            <p:cNvPicPr>
              <a:picLocks noChangeAspect="1"/>
            </p:cNvPicPr>
            <p:nvPr/>
          </p:nvPicPr>
          <p:blipFill>
            <a:blip r:embed="rId46"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42679046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2" name="CARESTREAM LOGO">
            <a:extLst>
              <a:ext uri="{FF2B5EF4-FFF2-40B4-BE49-F238E27FC236}">
                <a16:creationId xmlns:a16="http://schemas.microsoft.com/office/drawing/2014/main" id="{7DA23E5B-F003-14A1-6A75-A903ACB66946}"/>
              </a:ext>
            </a:extLst>
          </p:cNvPr>
          <p:cNvPicPr>
            <a:picLocks noChangeAspect="1"/>
          </p:cNvPicPr>
          <p:nvPr/>
        </p:nvPicPr>
        <p:blipFill>
          <a:blip r:embed="rId3" cstate="screen">
            <a:biLevel thresh="25000"/>
            <a:extLst>
              <a:ext uri="{28A0092B-C50C-407E-A947-70E740481C1C}">
                <a14:useLocalDpi xmlns:a14="http://schemas.microsoft.com/office/drawing/2010/main"/>
              </a:ext>
            </a:extLst>
          </a:blip>
          <a:stretch>
            <a:fillRect/>
          </a:stretch>
        </p:blipFill>
        <p:spPr>
          <a:xfrm>
            <a:off x="-6617537" y="9349919"/>
            <a:ext cx="18587896" cy="3023644"/>
          </a:xfrm>
          <a:prstGeom prst="rect">
            <a:avLst/>
          </a:prstGeom>
        </p:spPr>
      </p:pic>
      <p:sp>
        <p:nvSpPr>
          <p:cNvPr id="78" name="TextBox 77">
            <a:extLst>
              <a:ext uri="{FF2B5EF4-FFF2-40B4-BE49-F238E27FC236}">
                <a16:creationId xmlns:a16="http://schemas.microsoft.com/office/drawing/2014/main" id="{0EA7940E-CD54-EEED-379D-803AB68CFFB2}"/>
              </a:ext>
            </a:extLst>
          </p:cNvPr>
          <p:cNvSpPr txBox="1"/>
          <p:nvPr/>
        </p:nvSpPr>
        <p:spPr>
          <a:xfrm>
            <a:off x="3709552" y="1062591"/>
            <a:ext cx="4772896" cy="707886"/>
          </a:xfrm>
          <a:prstGeom prst="rect">
            <a:avLst/>
          </a:prstGeom>
          <a:noFill/>
        </p:spPr>
        <p:txBody>
          <a:bodyPr wrap="square" rtlCol="0">
            <a:spAutoFit/>
          </a:bodyPr>
          <a:lstStyle>
            <a:defPPr>
              <a:defRPr lang="en-SV"/>
            </a:defPPr>
            <a:lvl1pPr algn="ctr">
              <a:defRPr sz="2400" b="1">
                <a:latin typeface="FRUTIGER LT 65" panose="02000503000000000000" pitchFamily="2" charset="0"/>
              </a:defRPr>
            </a:lvl1pPr>
          </a:lstStyle>
          <a:p>
            <a:r>
              <a:rPr lang="en-US"/>
              <a:t>DRX-Rise</a:t>
            </a:r>
          </a:p>
        </p:txBody>
      </p:sp>
      <p:sp>
        <p:nvSpPr>
          <p:cNvPr id="79" name="TextBox 78">
            <a:extLst>
              <a:ext uri="{FF2B5EF4-FFF2-40B4-BE49-F238E27FC236}">
                <a16:creationId xmlns:a16="http://schemas.microsoft.com/office/drawing/2014/main" id="{7884AC58-3568-C7F6-44B0-98135418B821}"/>
              </a:ext>
            </a:extLst>
          </p:cNvPr>
          <p:cNvSpPr txBox="1"/>
          <p:nvPr/>
        </p:nvSpPr>
        <p:spPr>
          <a:xfrm>
            <a:off x="3898424" y="1431661"/>
            <a:ext cx="4772896" cy="400110"/>
          </a:xfrm>
          <a:prstGeom prst="rect">
            <a:avLst/>
          </a:prstGeom>
          <a:noFill/>
        </p:spPr>
        <p:txBody>
          <a:bodyPr wrap="square" rtlCol="0">
            <a:spAutoFit/>
          </a:bodyPr>
          <a:lstStyle/>
          <a:p>
            <a:pPr algn="ctr"/>
            <a:r>
              <a:rPr lang="es-MX" sz="2000" dirty="0">
                <a:solidFill>
                  <a:srgbClr val="F47F26"/>
                </a:solidFill>
                <a:latin typeface="FRUTIGER LT 45 LIGHT" panose="02000503000000000000" pitchFamily="2" charset="0"/>
              </a:rPr>
              <a:t>Compatibilidad de Detectores</a:t>
            </a:r>
          </a:p>
        </p:txBody>
      </p:sp>
      <p:sp>
        <p:nvSpPr>
          <p:cNvPr id="142" name="TextBox 141">
            <a:extLst>
              <a:ext uri="{FF2B5EF4-FFF2-40B4-BE49-F238E27FC236}">
                <a16:creationId xmlns:a16="http://schemas.microsoft.com/office/drawing/2014/main" id="{E5ED6B33-53C0-B7FC-C094-CC0210AB73F6}"/>
              </a:ext>
            </a:extLst>
          </p:cNvPr>
          <p:cNvSpPr txBox="1"/>
          <p:nvPr/>
        </p:nvSpPr>
        <p:spPr>
          <a:xfrm>
            <a:off x="10295853" y="7889016"/>
            <a:ext cx="3193561" cy="18481983"/>
          </a:xfrm>
          <a:prstGeom prst="rect">
            <a:avLst/>
          </a:prstGeom>
          <a:noFill/>
        </p:spPr>
        <p:txBody>
          <a:bodyPr wrap="square" rtlCol="0">
            <a:spAutoFit/>
          </a:bodyPr>
          <a:lstStyle/>
          <a:p>
            <a:pPr algn="ctr"/>
            <a:r>
              <a:rPr lang="en-US" sz="23900" b="1">
                <a:latin typeface="FRUTIGER LT 45 LIGHT" panose="02000503000000000000" pitchFamily="2" charset="0"/>
              </a:rPr>
              <a:t>Detectors</a:t>
            </a:r>
          </a:p>
        </p:txBody>
      </p:sp>
      <p:cxnSp>
        <p:nvCxnSpPr>
          <p:cNvPr id="147" name="Straight Connector 146">
            <a:extLst>
              <a:ext uri="{FF2B5EF4-FFF2-40B4-BE49-F238E27FC236}">
                <a16:creationId xmlns:a16="http://schemas.microsoft.com/office/drawing/2014/main" id="{92F54A64-5E4A-1BA8-642B-CCF4B7519C01}"/>
              </a:ext>
            </a:extLst>
          </p:cNvPr>
          <p:cNvCxnSpPr>
            <a:cxnSpLocks/>
          </p:cNvCxnSpPr>
          <p:nvPr/>
        </p:nvCxnSpPr>
        <p:spPr>
          <a:xfrm>
            <a:off x="2230623" y="2515202"/>
            <a:ext cx="8151266" cy="17314"/>
          </a:xfrm>
          <a:prstGeom prst="line">
            <a:avLst/>
          </a:prstGeom>
          <a:ln w="50800">
            <a:solidFill>
              <a:srgbClr val="F57F25"/>
            </a:solidFill>
          </a:ln>
        </p:spPr>
        <p:style>
          <a:lnRef idx="1">
            <a:schemeClr val="accent1"/>
          </a:lnRef>
          <a:fillRef idx="0">
            <a:schemeClr val="accent1"/>
          </a:fillRef>
          <a:effectRef idx="0">
            <a:schemeClr val="accent1"/>
          </a:effectRef>
          <a:fontRef idx="minor">
            <a:schemeClr val="tx1"/>
          </a:fontRef>
        </p:style>
      </p:cxnSp>
      <p:sp>
        <p:nvSpPr>
          <p:cNvPr id="151" name="Oval 150">
            <a:extLst>
              <a:ext uri="{FF2B5EF4-FFF2-40B4-BE49-F238E27FC236}">
                <a16:creationId xmlns:a16="http://schemas.microsoft.com/office/drawing/2014/main" id="{61FAD7BA-EBE5-9A21-93B5-7A5E2F378876}"/>
              </a:ext>
            </a:extLst>
          </p:cNvPr>
          <p:cNvSpPr/>
          <p:nvPr/>
        </p:nvSpPr>
        <p:spPr>
          <a:xfrm>
            <a:off x="2137653" y="2877636"/>
            <a:ext cx="180000" cy="180000"/>
          </a:xfrm>
          <a:prstGeom prst="ellipse">
            <a:avLst/>
          </a:prstGeom>
          <a:solidFill>
            <a:srgbClr val="F57F25"/>
          </a:solidFill>
          <a:ln w="28575">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cxnSp>
        <p:nvCxnSpPr>
          <p:cNvPr id="152" name="Straight Connector 151">
            <a:extLst>
              <a:ext uri="{FF2B5EF4-FFF2-40B4-BE49-F238E27FC236}">
                <a16:creationId xmlns:a16="http://schemas.microsoft.com/office/drawing/2014/main" id="{B720A9DA-C7EA-00D2-4D6D-72900784BA6C}"/>
              </a:ext>
            </a:extLst>
          </p:cNvPr>
          <p:cNvCxnSpPr>
            <a:cxnSpLocks/>
          </p:cNvCxnSpPr>
          <p:nvPr/>
        </p:nvCxnSpPr>
        <p:spPr>
          <a:xfrm>
            <a:off x="2224579" y="2515202"/>
            <a:ext cx="0" cy="418749"/>
          </a:xfrm>
          <a:prstGeom prst="line">
            <a:avLst/>
          </a:prstGeom>
          <a:ln w="50800">
            <a:solidFill>
              <a:srgbClr val="F57F25"/>
            </a:solidFill>
          </a:ln>
        </p:spPr>
        <p:style>
          <a:lnRef idx="1">
            <a:schemeClr val="accent1"/>
          </a:lnRef>
          <a:fillRef idx="0">
            <a:schemeClr val="accent1"/>
          </a:fillRef>
          <a:effectRef idx="0">
            <a:schemeClr val="accent1"/>
          </a:effectRef>
          <a:fontRef idx="minor">
            <a:schemeClr val="tx1"/>
          </a:fontRef>
        </p:style>
      </p:cxnSp>
      <p:sp>
        <p:nvSpPr>
          <p:cNvPr id="153" name="Oval 152">
            <a:extLst>
              <a:ext uri="{FF2B5EF4-FFF2-40B4-BE49-F238E27FC236}">
                <a16:creationId xmlns:a16="http://schemas.microsoft.com/office/drawing/2014/main" id="{B91EDD9C-532A-5A3D-B051-65564F80EE3A}"/>
              </a:ext>
            </a:extLst>
          </p:cNvPr>
          <p:cNvSpPr/>
          <p:nvPr/>
        </p:nvSpPr>
        <p:spPr>
          <a:xfrm>
            <a:off x="1960623" y="2248046"/>
            <a:ext cx="540000" cy="540000"/>
          </a:xfrm>
          <a:prstGeom prst="ellipse">
            <a:avLst/>
          </a:prstGeom>
          <a:solidFill>
            <a:srgbClr val="F57F25"/>
          </a:solidFill>
          <a:ln w="28575">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MX"/>
              <a:t>1</a:t>
            </a:r>
          </a:p>
        </p:txBody>
      </p:sp>
      <p:sp>
        <p:nvSpPr>
          <p:cNvPr id="154" name="Oval 153">
            <a:extLst>
              <a:ext uri="{FF2B5EF4-FFF2-40B4-BE49-F238E27FC236}">
                <a16:creationId xmlns:a16="http://schemas.microsoft.com/office/drawing/2014/main" id="{9F6D2899-39B1-42E8-7F05-1737981C3956}"/>
              </a:ext>
            </a:extLst>
          </p:cNvPr>
          <p:cNvSpPr/>
          <p:nvPr/>
        </p:nvSpPr>
        <p:spPr>
          <a:xfrm>
            <a:off x="6210840" y="2974392"/>
            <a:ext cx="180000" cy="180000"/>
          </a:xfrm>
          <a:prstGeom prst="ellipse">
            <a:avLst/>
          </a:prstGeom>
          <a:solidFill>
            <a:srgbClr val="F57F25"/>
          </a:solidFill>
          <a:ln w="28575">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cxnSp>
        <p:nvCxnSpPr>
          <p:cNvPr id="155" name="Straight Connector 154">
            <a:extLst>
              <a:ext uri="{FF2B5EF4-FFF2-40B4-BE49-F238E27FC236}">
                <a16:creationId xmlns:a16="http://schemas.microsoft.com/office/drawing/2014/main" id="{DAD9A81A-72C4-5E37-08BF-09F635D901C7}"/>
              </a:ext>
            </a:extLst>
          </p:cNvPr>
          <p:cNvCxnSpPr>
            <a:cxnSpLocks/>
          </p:cNvCxnSpPr>
          <p:nvPr/>
        </p:nvCxnSpPr>
        <p:spPr>
          <a:xfrm>
            <a:off x="6298474" y="2644277"/>
            <a:ext cx="0" cy="329978"/>
          </a:xfrm>
          <a:prstGeom prst="line">
            <a:avLst/>
          </a:prstGeom>
          <a:ln w="50800">
            <a:solidFill>
              <a:srgbClr val="F57F25"/>
            </a:solidFill>
          </a:ln>
        </p:spPr>
        <p:style>
          <a:lnRef idx="1">
            <a:schemeClr val="accent1"/>
          </a:lnRef>
          <a:fillRef idx="0">
            <a:schemeClr val="accent1"/>
          </a:fillRef>
          <a:effectRef idx="0">
            <a:schemeClr val="accent1"/>
          </a:effectRef>
          <a:fontRef idx="minor">
            <a:schemeClr val="tx1"/>
          </a:fontRef>
        </p:style>
      </p:cxnSp>
      <p:sp>
        <p:nvSpPr>
          <p:cNvPr id="156" name="Oval 155">
            <a:extLst>
              <a:ext uri="{FF2B5EF4-FFF2-40B4-BE49-F238E27FC236}">
                <a16:creationId xmlns:a16="http://schemas.microsoft.com/office/drawing/2014/main" id="{B893FBF8-BD53-FB01-5EC5-59A7D0550D56}"/>
              </a:ext>
            </a:extLst>
          </p:cNvPr>
          <p:cNvSpPr/>
          <p:nvPr/>
        </p:nvSpPr>
        <p:spPr>
          <a:xfrm>
            <a:off x="6032504" y="2248046"/>
            <a:ext cx="540000" cy="540000"/>
          </a:xfrm>
          <a:prstGeom prst="ellipse">
            <a:avLst/>
          </a:prstGeom>
          <a:solidFill>
            <a:srgbClr val="F57F25"/>
          </a:solidFill>
          <a:ln w="28575">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MX"/>
              <a:t>2</a:t>
            </a:r>
          </a:p>
        </p:txBody>
      </p:sp>
      <p:sp>
        <p:nvSpPr>
          <p:cNvPr id="157" name="Oval 156">
            <a:extLst>
              <a:ext uri="{FF2B5EF4-FFF2-40B4-BE49-F238E27FC236}">
                <a16:creationId xmlns:a16="http://schemas.microsoft.com/office/drawing/2014/main" id="{129D99E3-1427-43EA-FC51-696201038B67}"/>
              </a:ext>
            </a:extLst>
          </p:cNvPr>
          <p:cNvSpPr/>
          <p:nvPr/>
        </p:nvSpPr>
        <p:spPr>
          <a:xfrm>
            <a:off x="10284967" y="4419014"/>
            <a:ext cx="180000" cy="180000"/>
          </a:xfrm>
          <a:prstGeom prst="ellipse">
            <a:avLst/>
          </a:prstGeom>
          <a:solidFill>
            <a:srgbClr val="F57F25"/>
          </a:solidFill>
          <a:ln w="28575">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4" name="CuadroTexto 28">
            <a:extLst>
              <a:ext uri="{FF2B5EF4-FFF2-40B4-BE49-F238E27FC236}">
                <a16:creationId xmlns:a16="http://schemas.microsoft.com/office/drawing/2014/main" id="{DA3592A9-E15F-7B4B-E65D-5FE2B916C894}"/>
              </a:ext>
            </a:extLst>
          </p:cNvPr>
          <p:cNvSpPr txBox="1"/>
          <p:nvPr/>
        </p:nvSpPr>
        <p:spPr>
          <a:xfrm>
            <a:off x="9715747" y="6018728"/>
            <a:ext cx="1244443" cy="338554"/>
          </a:xfrm>
          <a:prstGeom prst="rect">
            <a:avLst/>
          </a:prstGeom>
          <a:noFill/>
        </p:spPr>
        <p:txBody>
          <a:bodyPr wrap="none" rtlCol="0">
            <a:spAutoFit/>
          </a:bodyPr>
          <a:lstStyle>
            <a:defPPr>
              <a:defRPr lang="en-SV"/>
            </a:defPPr>
            <a:lvl1pPr algn="ctr">
              <a:defRPr sz="2400" b="1">
                <a:solidFill>
                  <a:schemeClr val="tx1">
                    <a:lumMod val="65000"/>
                    <a:lumOff val="35000"/>
                  </a:schemeClr>
                </a:solidFill>
                <a:latin typeface="Frutiger Bold" panose="020B0702020504020204" pitchFamily="34" charset="0"/>
              </a:defRPr>
            </a:lvl1pPr>
          </a:lstStyle>
          <a:p>
            <a:r>
              <a:rPr lang="es-MX" sz="1600">
                <a:latin typeface="FRUTIGER LT 45 LIGHT" panose="02000503000000000000" pitchFamily="2" charset="0"/>
              </a:rPr>
              <a:t>FOCUS 35C</a:t>
            </a:r>
          </a:p>
        </p:txBody>
      </p:sp>
      <p:sp>
        <p:nvSpPr>
          <p:cNvPr id="165" name="Can 164">
            <a:extLst>
              <a:ext uri="{FF2B5EF4-FFF2-40B4-BE49-F238E27FC236}">
                <a16:creationId xmlns:a16="http://schemas.microsoft.com/office/drawing/2014/main" id="{1B8B0528-CD16-BF20-02F2-234BE9024563}"/>
              </a:ext>
            </a:extLst>
          </p:cNvPr>
          <p:cNvSpPr/>
          <p:nvPr/>
        </p:nvSpPr>
        <p:spPr>
          <a:xfrm>
            <a:off x="9393601" y="5452255"/>
            <a:ext cx="1888734" cy="540000"/>
          </a:xfrm>
          <a:prstGeom prst="can">
            <a:avLst>
              <a:gd name="adj" fmla="val 50000"/>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66" name="Picture 165">
            <a:hlinkClick r:id="rId4" action="ppaction://hlinksldjump"/>
            <a:extLst>
              <a:ext uri="{FF2B5EF4-FFF2-40B4-BE49-F238E27FC236}">
                <a16:creationId xmlns:a16="http://schemas.microsoft.com/office/drawing/2014/main" id="{B276DE89-2D0E-9EE9-49C8-A6267DF68702}"/>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9624920" y="4643949"/>
            <a:ext cx="1426096" cy="1310265"/>
          </a:xfrm>
          <a:prstGeom prst="rect">
            <a:avLst/>
          </a:prstGeom>
        </p:spPr>
      </p:pic>
      <p:sp>
        <p:nvSpPr>
          <p:cNvPr id="167" name="CuadroTexto 27">
            <a:extLst>
              <a:ext uri="{FF2B5EF4-FFF2-40B4-BE49-F238E27FC236}">
                <a16:creationId xmlns:a16="http://schemas.microsoft.com/office/drawing/2014/main" id="{15619C14-406C-3E97-9ACB-8C3BE27F8A68}"/>
              </a:ext>
            </a:extLst>
          </p:cNvPr>
          <p:cNvSpPr txBox="1"/>
          <p:nvPr/>
        </p:nvSpPr>
        <p:spPr>
          <a:xfrm>
            <a:off x="1638401" y="4549725"/>
            <a:ext cx="1244443" cy="338554"/>
          </a:xfrm>
          <a:prstGeom prst="rect">
            <a:avLst/>
          </a:prstGeom>
          <a:noFill/>
        </p:spPr>
        <p:txBody>
          <a:bodyPr wrap="none" rtlCol="0">
            <a:spAutoFit/>
          </a:bodyPr>
          <a:lstStyle>
            <a:defPPr>
              <a:defRPr lang="en-SV"/>
            </a:defPPr>
            <a:lvl1pPr algn="ctr">
              <a:defRPr sz="2400" b="1">
                <a:solidFill>
                  <a:schemeClr val="tx1">
                    <a:lumMod val="65000"/>
                    <a:lumOff val="35000"/>
                  </a:schemeClr>
                </a:solidFill>
                <a:latin typeface="Frutiger Bold" panose="020B0702020504020204" pitchFamily="34" charset="0"/>
              </a:defRPr>
            </a:lvl1pPr>
          </a:lstStyle>
          <a:p>
            <a:r>
              <a:rPr lang="es-MX" sz="1600">
                <a:latin typeface="FRUTIGER LT 45 LIGHT" panose="02000503000000000000" pitchFamily="2" charset="0"/>
              </a:rPr>
              <a:t>FOCUS 43C</a:t>
            </a:r>
          </a:p>
        </p:txBody>
      </p:sp>
      <p:sp>
        <p:nvSpPr>
          <p:cNvPr id="168" name="Can 167">
            <a:extLst>
              <a:ext uri="{FF2B5EF4-FFF2-40B4-BE49-F238E27FC236}">
                <a16:creationId xmlns:a16="http://schemas.microsoft.com/office/drawing/2014/main" id="{439B0D60-9D14-C0E0-5ED4-86533456E6A3}"/>
              </a:ext>
            </a:extLst>
          </p:cNvPr>
          <p:cNvSpPr/>
          <p:nvPr/>
        </p:nvSpPr>
        <p:spPr>
          <a:xfrm>
            <a:off x="1316255" y="3975221"/>
            <a:ext cx="1888734" cy="540000"/>
          </a:xfrm>
          <a:prstGeom prst="can">
            <a:avLst>
              <a:gd name="adj" fmla="val 50000"/>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69" name="Picture 168">
            <a:hlinkClick r:id="rId6" action="ppaction://hlinksldjump"/>
            <a:extLst>
              <a:ext uri="{FF2B5EF4-FFF2-40B4-BE49-F238E27FC236}">
                <a16:creationId xmlns:a16="http://schemas.microsoft.com/office/drawing/2014/main" id="{A3B97CF2-8A78-3901-81D2-89BFAE24A83B}"/>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1557564" y="3154392"/>
            <a:ext cx="1406117" cy="1630053"/>
          </a:xfrm>
          <a:prstGeom prst="rect">
            <a:avLst/>
          </a:prstGeom>
        </p:spPr>
      </p:pic>
      <p:sp>
        <p:nvSpPr>
          <p:cNvPr id="170" name="CuadroTexto 23">
            <a:extLst>
              <a:ext uri="{FF2B5EF4-FFF2-40B4-BE49-F238E27FC236}">
                <a16:creationId xmlns:a16="http://schemas.microsoft.com/office/drawing/2014/main" id="{0B0CDA58-1797-30E7-973A-5192F30EBE7F}"/>
              </a:ext>
            </a:extLst>
          </p:cNvPr>
          <p:cNvSpPr txBox="1"/>
          <p:nvPr/>
        </p:nvSpPr>
        <p:spPr>
          <a:xfrm>
            <a:off x="5375787" y="3320512"/>
            <a:ext cx="1845378" cy="338554"/>
          </a:xfrm>
          <a:prstGeom prst="rect">
            <a:avLst/>
          </a:prstGeom>
          <a:noFill/>
        </p:spPr>
        <p:txBody>
          <a:bodyPr wrap="none" rtlCol="0">
            <a:spAutoFit/>
          </a:bodyPr>
          <a:lstStyle>
            <a:defPPr>
              <a:defRPr lang="en-SV"/>
            </a:defPPr>
            <a:lvl1pPr algn="ctr">
              <a:defRPr sz="2400" b="1">
                <a:solidFill>
                  <a:schemeClr val="tx1">
                    <a:lumMod val="65000"/>
                    <a:lumOff val="35000"/>
                  </a:schemeClr>
                </a:solidFill>
                <a:latin typeface="Frutiger Bold" panose="020B0702020504020204" pitchFamily="34" charset="0"/>
              </a:defRPr>
            </a:lvl1pPr>
          </a:lstStyle>
          <a:p>
            <a:r>
              <a:rPr lang="es-MX" sz="1600" dirty="0">
                <a:latin typeface="FRUTIGER LT 45 LIGHT" panose="02000503000000000000" pitchFamily="2" charset="0"/>
              </a:rPr>
              <a:t>FAMILIA DRX-PLUS</a:t>
            </a:r>
          </a:p>
        </p:txBody>
      </p:sp>
      <p:sp>
        <p:nvSpPr>
          <p:cNvPr id="171" name="Can 170">
            <a:extLst>
              <a:ext uri="{FF2B5EF4-FFF2-40B4-BE49-F238E27FC236}">
                <a16:creationId xmlns:a16="http://schemas.microsoft.com/office/drawing/2014/main" id="{779C578A-01C7-3608-DEDA-6B3B15365A5E}"/>
              </a:ext>
            </a:extLst>
          </p:cNvPr>
          <p:cNvSpPr/>
          <p:nvPr/>
        </p:nvSpPr>
        <p:spPr>
          <a:xfrm>
            <a:off x="3814306" y="4717757"/>
            <a:ext cx="1445028" cy="364350"/>
          </a:xfrm>
          <a:prstGeom prst="can">
            <a:avLst>
              <a:gd name="adj" fmla="val 50000"/>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72" name="Picture 171">
            <a:hlinkClick r:id="rId8" action="ppaction://hlinksldjump"/>
            <a:extLst>
              <a:ext uri="{FF2B5EF4-FFF2-40B4-BE49-F238E27FC236}">
                <a16:creationId xmlns:a16="http://schemas.microsoft.com/office/drawing/2014/main" id="{638269D2-7138-FC10-72E1-7D18EDFE7AB2}"/>
              </a:ext>
            </a:extLst>
          </p:cNvPr>
          <p:cNvPicPr>
            <a:picLocks noChangeAspect="1"/>
          </p:cNvPicPr>
          <p:nvPr/>
        </p:nvPicPr>
        <p:blipFill rotWithShape="1">
          <a:blip r:embed="rId9" cstate="screen">
            <a:clrChange>
              <a:clrFrom>
                <a:srgbClr val="FFFFFF"/>
              </a:clrFrom>
              <a:clrTo>
                <a:srgbClr val="FFFFFF">
                  <a:alpha val="0"/>
                </a:srgbClr>
              </a:clrTo>
            </a:clrChange>
            <a:alphaModFix/>
            <a:extLst>
              <a:ext uri="{28A0092B-C50C-407E-A947-70E740481C1C}">
                <a14:useLocalDpi xmlns:a14="http://schemas.microsoft.com/office/drawing/2010/main"/>
              </a:ext>
            </a:extLst>
          </a:blip>
          <a:srcRect/>
          <a:stretch/>
        </p:blipFill>
        <p:spPr>
          <a:xfrm>
            <a:off x="4055942" y="3904763"/>
            <a:ext cx="961756" cy="897908"/>
          </a:xfrm>
          <a:prstGeom prst="rect">
            <a:avLst/>
          </a:prstGeom>
          <a:effectLst>
            <a:reflection blurRad="6350" stA="23520" endPos="13775" dir="5400000" sy="-100000" algn="bl" rotWithShape="0"/>
          </a:effectLst>
        </p:spPr>
      </p:pic>
      <p:sp>
        <p:nvSpPr>
          <p:cNvPr id="173" name="CuadroTexto 25">
            <a:extLst>
              <a:ext uri="{FF2B5EF4-FFF2-40B4-BE49-F238E27FC236}">
                <a16:creationId xmlns:a16="http://schemas.microsoft.com/office/drawing/2014/main" id="{27855B32-B5B7-5BFA-1854-F5F94FCBF7A2}"/>
              </a:ext>
            </a:extLst>
          </p:cNvPr>
          <p:cNvSpPr txBox="1"/>
          <p:nvPr/>
        </p:nvSpPr>
        <p:spPr>
          <a:xfrm>
            <a:off x="3727143" y="5107734"/>
            <a:ext cx="1619354" cy="338554"/>
          </a:xfrm>
          <a:prstGeom prst="rect">
            <a:avLst/>
          </a:prstGeom>
          <a:noFill/>
        </p:spPr>
        <p:txBody>
          <a:bodyPr wrap="none" rtlCol="0">
            <a:spAutoFit/>
          </a:bodyPr>
          <a:lstStyle>
            <a:defPPr>
              <a:defRPr lang="en-SV"/>
            </a:defPPr>
            <a:lvl1pPr algn="ctr">
              <a:defRPr sz="2400" b="1">
                <a:solidFill>
                  <a:schemeClr val="tx1">
                    <a:lumMod val="65000"/>
                    <a:lumOff val="35000"/>
                  </a:schemeClr>
                </a:solidFill>
                <a:latin typeface="Frutiger Bold" panose="020B0702020504020204" pitchFamily="34" charset="0"/>
              </a:defRPr>
            </a:lvl1pPr>
          </a:lstStyle>
          <a:p>
            <a:r>
              <a:rPr lang="es-MX" sz="1600">
                <a:latin typeface="FRUTIGER LT 45 LIGHT" panose="02000503000000000000" pitchFamily="2" charset="0"/>
              </a:rPr>
              <a:t>DRX-Plus 3543C</a:t>
            </a:r>
          </a:p>
        </p:txBody>
      </p:sp>
      <p:sp>
        <p:nvSpPr>
          <p:cNvPr id="174" name="Can 173">
            <a:extLst>
              <a:ext uri="{FF2B5EF4-FFF2-40B4-BE49-F238E27FC236}">
                <a16:creationId xmlns:a16="http://schemas.microsoft.com/office/drawing/2014/main" id="{9609023B-494B-B41E-F49B-DE95F32E3DFE}"/>
              </a:ext>
            </a:extLst>
          </p:cNvPr>
          <p:cNvSpPr/>
          <p:nvPr/>
        </p:nvSpPr>
        <p:spPr>
          <a:xfrm>
            <a:off x="5598742" y="4702796"/>
            <a:ext cx="1445028" cy="364350"/>
          </a:xfrm>
          <a:prstGeom prst="can">
            <a:avLst>
              <a:gd name="adj" fmla="val 50000"/>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5" name="CuadroTexto 25">
            <a:extLst>
              <a:ext uri="{FF2B5EF4-FFF2-40B4-BE49-F238E27FC236}">
                <a16:creationId xmlns:a16="http://schemas.microsoft.com/office/drawing/2014/main" id="{D60E5255-5341-3400-6DA2-3976E9D311B1}"/>
              </a:ext>
            </a:extLst>
          </p:cNvPr>
          <p:cNvSpPr txBox="1"/>
          <p:nvPr/>
        </p:nvSpPr>
        <p:spPr>
          <a:xfrm>
            <a:off x="5511579" y="5092773"/>
            <a:ext cx="1619354" cy="338554"/>
          </a:xfrm>
          <a:prstGeom prst="rect">
            <a:avLst/>
          </a:prstGeom>
          <a:noFill/>
        </p:spPr>
        <p:txBody>
          <a:bodyPr wrap="none" rtlCol="0">
            <a:spAutoFit/>
          </a:bodyPr>
          <a:lstStyle>
            <a:defPPr>
              <a:defRPr lang="en-SV"/>
            </a:defPPr>
            <a:lvl1pPr algn="ctr">
              <a:defRPr sz="2400" b="1">
                <a:solidFill>
                  <a:schemeClr val="tx1">
                    <a:lumMod val="65000"/>
                    <a:lumOff val="35000"/>
                  </a:schemeClr>
                </a:solidFill>
                <a:latin typeface="Frutiger Bold" panose="020B0702020504020204" pitchFamily="34" charset="0"/>
              </a:defRPr>
            </a:lvl1pPr>
          </a:lstStyle>
          <a:p>
            <a:r>
              <a:rPr lang="es-MX" sz="1600">
                <a:latin typeface="FRUTIGER LT 45 LIGHT" panose="02000503000000000000" pitchFamily="2" charset="0"/>
              </a:rPr>
              <a:t>DRX-Plus 4343C</a:t>
            </a:r>
          </a:p>
        </p:txBody>
      </p:sp>
      <p:pic>
        <p:nvPicPr>
          <p:cNvPr id="176" name="Picture 175">
            <a:hlinkClick r:id="rId10" action="ppaction://hlinksldjump"/>
            <a:extLst>
              <a:ext uri="{FF2B5EF4-FFF2-40B4-BE49-F238E27FC236}">
                <a16:creationId xmlns:a16="http://schemas.microsoft.com/office/drawing/2014/main" id="{DB00113C-86AF-E545-0ADB-A8200831CC87}"/>
              </a:ext>
            </a:extLst>
          </p:cNvPr>
          <p:cNvPicPr>
            <a:picLocks noChangeAspect="1"/>
          </p:cNvPicPr>
          <p:nvPr/>
        </p:nvPicPr>
        <p:blipFill rotWithShape="1">
          <a:blip r:embed="rId11" cstate="screen">
            <a:clrChange>
              <a:clrFrom>
                <a:srgbClr val="FEFEFE"/>
              </a:clrFrom>
              <a:clrTo>
                <a:srgbClr val="FEFEFE">
                  <a:alpha val="0"/>
                </a:srgbClr>
              </a:clrTo>
            </a:clrChange>
            <a:extLst>
              <a:ext uri="{28A0092B-C50C-407E-A947-70E740481C1C}">
                <a14:useLocalDpi xmlns:a14="http://schemas.microsoft.com/office/drawing/2010/main"/>
              </a:ext>
            </a:extLst>
          </a:blip>
          <a:srcRect/>
          <a:stretch/>
        </p:blipFill>
        <p:spPr>
          <a:xfrm>
            <a:off x="5861263" y="3936003"/>
            <a:ext cx="919986" cy="863400"/>
          </a:xfrm>
          <a:prstGeom prst="rect">
            <a:avLst/>
          </a:prstGeom>
          <a:effectLst>
            <a:reflection blurRad="6350" stA="12136" endPos="15983" dir="5400000" sy="-100000" algn="bl" rotWithShape="0"/>
          </a:effectLst>
        </p:spPr>
      </p:pic>
      <p:sp>
        <p:nvSpPr>
          <p:cNvPr id="177" name="Can 176">
            <a:extLst>
              <a:ext uri="{FF2B5EF4-FFF2-40B4-BE49-F238E27FC236}">
                <a16:creationId xmlns:a16="http://schemas.microsoft.com/office/drawing/2014/main" id="{27643611-0892-EFAE-BF5F-2BB508A70399}"/>
              </a:ext>
            </a:extLst>
          </p:cNvPr>
          <p:cNvSpPr/>
          <p:nvPr/>
        </p:nvSpPr>
        <p:spPr>
          <a:xfrm>
            <a:off x="7384450" y="4742753"/>
            <a:ext cx="1445028" cy="364350"/>
          </a:xfrm>
          <a:prstGeom prst="can">
            <a:avLst>
              <a:gd name="adj" fmla="val 50000"/>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8" name="CuadroTexto 25">
            <a:extLst>
              <a:ext uri="{FF2B5EF4-FFF2-40B4-BE49-F238E27FC236}">
                <a16:creationId xmlns:a16="http://schemas.microsoft.com/office/drawing/2014/main" id="{3D8406CB-9CB8-08CD-2A79-9624C9365D30}"/>
              </a:ext>
            </a:extLst>
          </p:cNvPr>
          <p:cNvSpPr txBox="1"/>
          <p:nvPr/>
        </p:nvSpPr>
        <p:spPr>
          <a:xfrm>
            <a:off x="7297287" y="5119916"/>
            <a:ext cx="1619354" cy="338554"/>
          </a:xfrm>
          <a:prstGeom prst="rect">
            <a:avLst/>
          </a:prstGeom>
          <a:noFill/>
        </p:spPr>
        <p:txBody>
          <a:bodyPr wrap="none" rtlCol="0">
            <a:spAutoFit/>
          </a:bodyPr>
          <a:lstStyle>
            <a:defPPr>
              <a:defRPr lang="en-SV"/>
            </a:defPPr>
            <a:lvl1pPr algn="ctr">
              <a:defRPr sz="2400" b="1">
                <a:solidFill>
                  <a:schemeClr val="tx1">
                    <a:lumMod val="65000"/>
                    <a:lumOff val="35000"/>
                  </a:schemeClr>
                </a:solidFill>
                <a:latin typeface="Frutiger Bold" panose="020B0702020504020204" pitchFamily="34" charset="0"/>
              </a:defRPr>
            </a:lvl1pPr>
          </a:lstStyle>
          <a:p>
            <a:r>
              <a:rPr lang="es-MX" sz="1600">
                <a:latin typeface="FRUTIGER LT 45 LIGHT" panose="02000503000000000000" pitchFamily="2" charset="0"/>
              </a:rPr>
              <a:t>DRX-Plus 2530C</a:t>
            </a:r>
          </a:p>
        </p:txBody>
      </p:sp>
      <p:pic>
        <p:nvPicPr>
          <p:cNvPr id="179" name="Picture 178">
            <a:hlinkClick r:id="rId12" action="ppaction://hlinksldjump"/>
            <a:extLst>
              <a:ext uri="{FF2B5EF4-FFF2-40B4-BE49-F238E27FC236}">
                <a16:creationId xmlns:a16="http://schemas.microsoft.com/office/drawing/2014/main" id="{D4EE216B-8291-20F6-1FE3-5186123A2E9F}"/>
              </a:ext>
            </a:extLst>
          </p:cNvPr>
          <p:cNvPicPr>
            <a:picLocks noChangeAspect="1"/>
          </p:cNvPicPr>
          <p:nvPr/>
        </p:nvPicPr>
        <p:blipFill>
          <a:blip r:embed="rId13" cstate="screen">
            <a:extLst>
              <a:ext uri="{28A0092B-C50C-407E-A947-70E740481C1C}">
                <a14:useLocalDpi xmlns:a14="http://schemas.microsoft.com/office/drawing/2010/main"/>
              </a:ext>
            </a:extLst>
          </a:blip>
          <a:srcRect/>
          <a:stretch/>
        </p:blipFill>
        <p:spPr>
          <a:xfrm>
            <a:off x="7769508" y="4262798"/>
            <a:ext cx="674913" cy="771329"/>
          </a:xfrm>
          <a:prstGeom prst="rect">
            <a:avLst/>
          </a:prstGeom>
        </p:spPr>
      </p:pic>
      <p:cxnSp>
        <p:nvCxnSpPr>
          <p:cNvPr id="180" name="Straight Connector 179">
            <a:extLst>
              <a:ext uri="{FF2B5EF4-FFF2-40B4-BE49-F238E27FC236}">
                <a16:creationId xmlns:a16="http://schemas.microsoft.com/office/drawing/2014/main" id="{7F64682C-A7A3-310E-4C5C-1731250F76EA}"/>
              </a:ext>
            </a:extLst>
          </p:cNvPr>
          <p:cNvCxnSpPr>
            <a:cxnSpLocks/>
          </p:cNvCxnSpPr>
          <p:nvPr/>
        </p:nvCxnSpPr>
        <p:spPr>
          <a:xfrm>
            <a:off x="10381889" y="2515202"/>
            <a:ext cx="0" cy="1997281"/>
          </a:xfrm>
          <a:prstGeom prst="line">
            <a:avLst/>
          </a:prstGeom>
          <a:ln w="50800">
            <a:solidFill>
              <a:srgbClr val="F57F25"/>
            </a:solidFill>
          </a:ln>
        </p:spPr>
        <p:style>
          <a:lnRef idx="1">
            <a:schemeClr val="accent1"/>
          </a:lnRef>
          <a:fillRef idx="0">
            <a:schemeClr val="accent1"/>
          </a:fillRef>
          <a:effectRef idx="0">
            <a:schemeClr val="accent1"/>
          </a:effectRef>
          <a:fontRef idx="minor">
            <a:schemeClr val="tx1"/>
          </a:fontRef>
        </p:style>
      </p:cxnSp>
      <p:sp>
        <p:nvSpPr>
          <p:cNvPr id="158" name="Oval 157">
            <a:extLst>
              <a:ext uri="{FF2B5EF4-FFF2-40B4-BE49-F238E27FC236}">
                <a16:creationId xmlns:a16="http://schemas.microsoft.com/office/drawing/2014/main" id="{31E5E364-192D-21CE-48DE-933C4361D157}"/>
              </a:ext>
            </a:extLst>
          </p:cNvPr>
          <p:cNvSpPr/>
          <p:nvPr/>
        </p:nvSpPr>
        <p:spPr>
          <a:xfrm>
            <a:off x="10104385" y="2248046"/>
            <a:ext cx="540000" cy="540000"/>
          </a:xfrm>
          <a:prstGeom prst="ellipse">
            <a:avLst/>
          </a:prstGeom>
          <a:solidFill>
            <a:srgbClr val="F57F25"/>
          </a:solidFill>
          <a:ln w="28575">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MX"/>
              <a:t>3</a:t>
            </a:r>
          </a:p>
        </p:txBody>
      </p:sp>
      <p:sp>
        <p:nvSpPr>
          <p:cNvPr id="149" name="Footer Placeholder 4">
            <a:extLst>
              <a:ext uri="{FF2B5EF4-FFF2-40B4-BE49-F238E27FC236}">
                <a16:creationId xmlns:a16="http://schemas.microsoft.com/office/drawing/2014/main" id="{580FC9D0-E0AE-F50E-3B09-EF08AF4091DD}"/>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50" name="Thank you Title">
            <a:extLst>
              <a:ext uri="{FF2B5EF4-FFF2-40B4-BE49-F238E27FC236}">
                <a16:creationId xmlns:a16="http://schemas.microsoft.com/office/drawing/2014/main" id="{FF2EC5EF-D6C8-BEFD-C5D7-394E400D7D27}"/>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59" name="Why Us picture">
            <a:extLst>
              <a:ext uri="{FF2B5EF4-FFF2-40B4-BE49-F238E27FC236}">
                <a16:creationId xmlns:a16="http://schemas.microsoft.com/office/drawing/2014/main" id="{9F5B6743-992B-0847-A955-3DD4A6ED0FA0}"/>
              </a:ext>
            </a:extLst>
          </p:cNvPr>
          <p:cNvPicPr>
            <a:picLocks noChangeAspect="1"/>
          </p:cNvPicPr>
          <p:nvPr/>
        </p:nvPicPr>
        <p:blipFill>
          <a:blip r:embed="rId14"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60" name="Our Portafolio text box">
            <a:extLst>
              <a:ext uri="{FF2B5EF4-FFF2-40B4-BE49-F238E27FC236}">
                <a16:creationId xmlns:a16="http://schemas.microsoft.com/office/drawing/2014/main" id="{B16F883D-357B-1A7D-F322-D07582A44A4D}"/>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61" name="Medical Imaging Title">
            <a:extLst>
              <a:ext uri="{FF2B5EF4-FFF2-40B4-BE49-F238E27FC236}">
                <a16:creationId xmlns:a16="http://schemas.microsoft.com/office/drawing/2014/main" id="{10364088-4DCE-1F4B-D138-0F8A81F061F5}"/>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62" name="We Care Text">
            <a:extLst>
              <a:ext uri="{FF2B5EF4-FFF2-40B4-BE49-F238E27FC236}">
                <a16:creationId xmlns:a16="http://schemas.microsoft.com/office/drawing/2014/main" id="{2D4E413C-A6BC-22EB-757D-6A3E8BDD0B3F}"/>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63" name="Thank you image">
            <a:extLst>
              <a:ext uri="{FF2B5EF4-FFF2-40B4-BE49-F238E27FC236}">
                <a16:creationId xmlns:a16="http://schemas.microsoft.com/office/drawing/2014/main" id="{61171031-5E10-2CB2-15CE-B122DC0FC0BF}"/>
              </a:ext>
            </a:extLst>
          </p:cNvPr>
          <p:cNvPicPr>
            <a:picLocks noChangeAspect="1"/>
          </p:cNvPicPr>
          <p:nvPr/>
        </p:nvPicPr>
        <p:blipFill>
          <a:blip r:embed="rId15"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81" name="PRINTING">
            <a:extLst>
              <a:ext uri="{FF2B5EF4-FFF2-40B4-BE49-F238E27FC236}">
                <a16:creationId xmlns:a16="http://schemas.microsoft.com/office/drawing/2014/main" id="{DEC73622-329B-F75A-B3FA-A852011B404D}"/>
              </a:ext>
            </a:extLst>
          </p:cNvPr>
          <p:cNvGrpSpPr/>
          <p:nvPr/>
        </p:nvGrpSpPr>
        <p:grpSpPr>
          <a:xfrm>
            <a:off x="-4150933" y="4208655"/>
            <a:ext cx="2263350" cy="1982042"/>
            <a:chOff x="9691837" y="4522498"/>
            <a:chExt cx="2263350" cy="1982042"/>
          </a:xfrm>
        </p:grpSpPr>
        <p:sp>
          <p:nvSpPr>
            <p:cNvPr id="182" name="Rectangulo Printing">
              <a:hlinkClick r:id="rId16" action="ppaction://hlinksldjump"/>
              <a:extLst>
                <a:ext uri="{FF2B5EF4-FFF2-40B4-BE49-F238E27FC236}">
                  <a16:creationId xmlns:a16="http://schemas.microsoft.com/office/drawing/2014/main" id="{B5FCF472-EBBC-1AEE-8BD9-FC008B164AE8}"/>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3" name="TextBox Printing">
              <a:hlinkClick r:id="rId16" action="ppaction://hlinksldjump"/>
              <a:extLst>
                <a:ext uri="{FF2B5EF4-FFF2-40B4-BE49-F238E27FC236}">
                  <a16:creationId xmlns:a16="http://schemas.microsoft.com/office/drawing/2014/main" id="{BF3E6303-012E-D24C-E646-4AA5B24A4B92}"/>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84" name="Prodcut image 5950">
              <a:hlinkClick r:id="rId16" action="ppaction://hlinksldjump"/>
              <a:extLst>
                <a:ext uri="{FF2B5EF4-FFF2-40B4-BE49-F238E27FC236}">
                  <a16:creationId xmlns:a16="http://schemas.microsoft.com/office/drawing/2014/main" id="{AD8868BB-CE6C-BC49-0665-FCF99421C20A}"/>
                </a:ext>
              </a:extLst>
            </p:cNvPr>
            <p:cNvPicPr>
              <a:picLocks noChangeAspect="1" noChangeArrowheads="1"/>
            </p:cNvPicPr>
            <p:nvPr/>
          </p:nvPicPr>
          <p:blipFill>
            <a:blip r:embed="rId17"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85" name="Vita Flex">
              <a:hlinkClick r:id="rId16" action="ppaction://hlinksldjump"/>
              <a:extLst>
                <a:ext uri="{FF2B5EF4-FFF2-40B4-BE49-F238E27FC236}">
                  <a16:creationId xmlns:a16="http://schemas.microsoft.com/office/drawing/2014/main" id="{94AE136D-F177-7833-1225-4B617F0A3AA4}"/>
                </a:ext>
              </a:extLst>
            </p:cNvPr>
            <p:cNvPicPr>
              <a:picLocks noChangeAspect="1"/>
            </p:cNvPicPr>
            <p:nvPr/>
          </p:nvPicPr>
          <p:blipFill>
            <a:blip r:embed="rId18"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90" name="RISE">
            <a:extLst>
              <a:ext uri="{FF2B5EF4-FFF2-40B4-BE49-F238E27FC236}">
                <a16:creationId xmlns:a16="http://schemas.microsoft.com/office/drawing/2014/main" id="{56533330-DC3F-F458-92A9-F5D07323B29F}"/>
              </a:ext>
            </a:extLst>
          </p:cNvPr>
          <p:cNvGrpSpPr/>
          <p:nvPr/>
        </p:nvGrpSpPr>
        <p:grpSpPr>
          <a:xfrm>
            <a:off x="-11285110" y="4208655"/>
            <a:ext cx="2042338" cy="1982042"/>
            <a:chOff x="3870208" y="4306822"/>
            <a:chExt cx="2042338" cy="1982042"/>
          </a:xfrm>
        </p:grpSpPr>
        <p:grpSp>
          <p:nvGrpSpPr>
            <p:cNvPr id="191" name="RISE">
              <a:extLst>
                <a:ext uri="{FF2B5EF4-FFF2-40B4-BE49-F238E27FC236}">
                  <a16:creationId xmlns:a16="http://schemas.microsoft.com/office/drawing/2014/main" id="{398F327F-E56F-E843-29AF-B17A35B04EC2}"/>
                </a:ext>
              </a:extLst>
            </p:cNvPr>
            <p:cNvGrpSpPr/>
            <p:nvPr/>
          </p:nvGrpSpPr>
          <p:grpSpPr>
            <a:xfrm>
              <a:off x="3870208" y="4306822"/>
              <a:ext cx="2042338" cy="1982042"/>
              <a:chOff x="2933238" y="4372963"/>
              <a:chExt cx="2042338" cy="1982042"/>
            </a:xfrm>
          </p:grpSpPr>
          <p:sp>
            <p:nvSpPr>
              <p:cNvPr id="193" name="Rectangulo Rise">
                <a:hlinkClick r:id="rId19" action="ppaction://hlinksldjump"/>
                <a:extLst>
                  <a:ext uri="{FF2B5EF4-FFF2-40B4-BE49-F238E27FC236}">
                    <a16:creationId xmlns:a16="http://schemas.microsoft.com/office/drawing/2014/main" id="{F5754B7D-9FEC-7ECB-D540-FC6AE6A4384A}"/>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94" name="TextBox Rise">
                <a:hlinkClick r:id="rId19" action="ppaction://hlinksldjump"/>
                <a:extLst>
                  <a:ext uri="{FF2B5EF4-FFF2-40B4-BE49-F238E27FC236}">
                    <a16:creationId xmlns:a16="http://schemas.microsoft.com/office/drawing/2014/main" id="{05A48E17-9E0E-BCCE-2C13-1BE3CD635388}"/>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92" name="Picture 191">
              <a:hlinkClick r:id="rId19" action="ppaction://hlinksldjump"/>
              <a:extLst>
                <a:ext uri="{FF2B5EF4-FFF2-40B4-BE49-F238E27FC236}">
                  <a16:creationId xmlns:a16="http://schemas.microsoft.com/office/drawing/2014/main" id="{A7EB7685-71A4-BE66-B540-3B5A4E8A61A5}"/>
                </a:ext>
              </a:extLst>
            </p:cNvPr>
            <p:cNvPicPr>
              <a:picLocks noChangeAspect="1"/>
            </p:cNvPicPr>
            <p:nvPr/>
          </p:nvPicPr>
          <p:blipFill>
            <a:blip r:embed="rId20"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95" name="REVOLUTION">
            <a:extLst>
              <a:ext uri="{FF2B5EF4-FFF2-40B4-BE49-F238E27FC236}">
                <a16:creationId xmlns:a16="http://schemas.microsoft.com/office/drawing/2014/main" id="{8D79389B-6E23-5446-EABA-3ECD59ACC0E2}"/>
              </a:ext>
            </a:extLst>
          </p:cNvPr>
          <p:cNvGrpSpPr/>
          <p:nvPr/>
        </p:nvGrpSpPr>
        <p:grpSpPr>
          <a:xfrm>
            <a:off x="-14975241" y="4203612"/>
            <a:ext cx="2062983" cy="1992129"/>
            <a:chOff x="612262" y="4383050"/>
            <a:chExt cx="2062983" cy="1992129"/>
          </a:xfrm>
        </p:grpSpPr>
        <p:sp>
          <p:nvSpPr>
            <p:cNvPr id="196" name="Rectangulo Revolution">
              <a:hlinkClick r:id="rId21" action="ppaction://hlinksldjump"/>
              <a:extLst>
                <a:ext uri="{FF2B5EF4-FFF2-40B4-BE49-F238E27FC236}">
                  <a16:creationId xmlns:a16="http://schemas.microsoft.com/office/drawing/2014/main" id="{0A30CAA0-4FA7-C86F-159F-1D10F4E1325B}"/>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97" name="Prodcut image Revolution">
              <a:hlinkClick r:id="rId21" action="ppaction://hlinksldjump"/>
              <a:extLst>
                <a:ext uri="{FF2B5EF4-FFF2-40B4-BE49-F238E27FC236}">
                  <a16:creationId xmlns:a16="http://schemas.microsoft.com/office/drawing/2014/main" id="{6A17018C-CB3E-C4D0-458D-0C578D369421}"/>
                </a:ext>
              </a:extLst>
            </p:cNvPr>
            <p:cNvPicPr>
              <a:picLocks noChangeAspect="1"/>
            </p:cNvPicPr>
            <p:nvPr/>
          </p:nvPicPr>
          <p:blipFill>
            <a:blip r:embed="rId22"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98" name="TextBox Revolution">
              <a:hlinkClick r:id="rId21" action="ppaction://hlinksldjump"/>
              <a:extLst>
                <a:ext uri="{FF2B5EF4-FFF2-40B4-BE49-F238E27FC236}">
                  <a16:creationId xmlns:a16="http://schemas.microsoft.com/office/drawing/2014/main" id="{B9DBA9A0-D153-7BEA-026B-F328BD33E964}"/>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99" name="EXCEL">
            <a:extLst>
              <a:ext uri="{FF2B5EF4-FFF2-40B4-BE49-F238E27FC236}">
                <a16:creationId xmlns:a16="http://schemas.microsoft.com/office/drawing/2014/main" id="{C9DED671-93F4-0655-83DC-870411C4B7E1}"/>
              </a:ext>
            </a:extLst>
          </p:cNvPr>
          <p:cNvGrpSpPr/>
          <p:nvPr/>
        </p:nvGrpSpPr>
        <p:grpSpPr>
          <a:xfrm>
            <a:off x="26541013" y="1885505"/>
            <a:ext cx="2057103" cy="1982042"/>
            <a:chOff x="9706418" y="2036246"/>
            <a:chExt cx="2057103" cy="1982042"/>
          </a:xfrm>
        </p:grpSpPr>
        <p:sp>
          <p:nvSpPr>
            <p:cNvPr id="200" name="Rectangulo Excel">
              <a:hlinkClick r:id="rId23" action="ppaction://hlinksldjump"/>
              <a:extLst>
                <a:ext uri="{FF2B5EF4-FFF2-40B4-BE49-F238E27FC236}">
                  <a16:creationId xmlns:a16="http://schemas.microsoft.com/office/drawing/2014/main" id="{3FE61447-CC5B-41FA-8522-9B36E6F53B5F}"/>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1" name="TextBox Excel">
              <a:hlinkClick r:id="rId23" action="ppaction://hlinksldjump"/>
              <a:extLst>
                <a:ext uri="{FF2B5EF4-FFF2-40B4-BE49-F238E27FC236}">
                  <a16:creationId xmlns:a16="http://schemas.microsoft.com/office/drawing/2014/main" id="{08ABCF31-D4D4-6DFD-673D-42912FEF027F}"/>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202" name="Product image Excel">
              <a:hlinkClick r:id="rId23" action="ppaction://hlinksldjump"/>
              <a:extLst>
                <a:ext uri="{FF2B5EF4-FFF2-40B4-BE49-F238E27FC236}">
                  <a16:creationId xmlns:a16="http://schemas.microsoft.com/office/drawing/2014/main" id="{41B91AE1-3477-B047-ABA9-9D862BBD6DBE}"/>
                </a:ext>
              </a:extLst>
            </p:cNvPr>
            <p:cNvPicPr>
              <a:picLocks noChangeAspect="1"/>
            </p:cNvPicPr>
            <p:nvPr/>
          </p:nvPicPr>
          <p:blipFill>
            <a:blip r:embed="rId24"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203" name="COMPAS OTC">
            <a:extLst>
              <a:ext uri="{FF2B5EF4-FFF2-40B4-BE49-F238E27FC236}">
                <a16:creationId xmlns:a16="http://schemas.microsoft.com/office/drawing/2014/main" id="{470F6579-CA71-1469-D347-9ACCDD1D3E68}"/>
              </a:ext>
            </a:extLst>
          </p:cNvPr>
          <p:cNvGrpSpPr/>
          <p:nvPr/>
        </p:nvGrpSpPr>
        <p:grpSpPr>
          <a:xfrm>
            <a:off x="22389051" y="1885505"/>
            <a:ext cx="2042338" cy="1982042"/>
            <a:chOff x="5078285" y="2036246"/>
            <a:chExt cx="2042338" cy="1982042"/>
          </a:xfrm>
        </p:grpSpPr>
        <p:sp>
          <p:nvSpPr>
            <p:cNvPr id="204" name="Rectangulo Compas OTC">
              <a:hlinkClick r:id="rId25" action="ppaction://hlinksldjump"/>
              <a:extLst>
                <a:ext uri="{FF2B5EF4-FFF2-40B4-BE49-F238E27FC236}">
                  <a16:creationId xmlns:a16="http://schemas.microsoft.com/office/drawing/2014/main" id="{F2C9BAEE-8823-6FC2-CDA8-1603CEE7F209}"/>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5" name="TextBox Compass OTC">
              <a:hlinkClick r:id="rId25" action="ppaction://hlinksldjump"/>
              <a:extLst>
                <a:ext uri="{FF2B5EF4-FFF2-40B4-BE49-F238E27FC236}">
                  <a16:creationId xmlns:a16="http://schemas.microsoft.com/office/drawing/2014/main" id="{80990EE7-3773-465D-B0C7-ABBD4F3069D7}"/>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206" name="Product image Compass OTC">
              <a:hlinkClick r:id="rId25" action="ppaction://hlinksldjump"/>
              <a:extLst>
                <a:ext uri="{FF2B5EF4-FFF2-40B4-BE49-F238E27FC236}">
                  <a16:creationId xmlns:a16="http://schemas.microsoft.com/office/drawing/2014/main" id="{2EA2E268-4248-6C7C-E6DB-061F45B88141}"/>
                </a:ext>
              </a:extLst>
            </p:cNvPr>
            <p:cNvPicPr>
              <a:picLocks noChangeAspect="1"/>
            </p:cNvPicPr>
            <p:nvPr/>
          </p:nvPicPr>
          <p:blipFill rotWithShape="1">
            <a:blip r:embed="rId26"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207" name="COMPASS FMT">
            <a:extLst>
              <a:ext uri="{FF2B5EF4-FFF2-40B4-BE49-F238E27FC236}">
                <a16:creationId xmlns:a16="http://schemas.microsoft.com/office/drawing/2014/main" id="{AE5F33A5-0D36-CFFB-DC5C-BD5EAF3639D5}"/>
              </a:ext>
            </a:extLst>
          </p:cNvPr>
          <p:cNvGrpSpPr/>
          <p:nvPr/>
        </p:nvGrpSpPr>
        <p:grpSpPr>
          <a:xfrm>
            <a:off x="18200403" y="1885505"/>
            <a:ext cx="2042338" cy="1982042"/>
            <a:chOff x="2774521" y="2046333"/>
            <a:chExt cx="2042338" cy="1982042"/>
          </a:xfrm>
        </p:grpSpPr>
        <p:grpSp>
          <p:nvGrpSpPr>
            <p:cNvPr id="208" name="Group 207">
              <a:extLst>
                <a:ext uri="{FF2B5EF4-FFF2-40B4-BE49-F238E27FC236}">
                  <a16:creationId xmlns:a16="http://schemas.microsoft.com/office/drawing/2014/main" id="{CB1D2675-D579-6026-C4BE-4847EEBFFA06}"/>
                </a:ext>
              </a:extLst>
            </p:cNvPr>
            <p:cNvGrpSpPr/>
            <p:nvPr/>
          </p:nvGrpSpPr>
          <p:grpSpPr>
            <a:xfrm>
              <a:off x="2774521" y="2046333"/>
              <a:ext cx="2042338" cy="1982042"/>
              <a:chOff x="2774521" y="2046333"/>
              <a:chExt cx="2042338" cy="1982042"/>
            </a:xfrm>
          </p:grpSpPr>
          <p:sp>
            <p:nvSpPr>
              <p:cNvPr id="210" name="Rectangulo Horizon">
                <a:hlinkClick r:id="rId27" action="ppaction://hlinksldjump"/>
                <a:extLst>
                  <a:ext uri="{FF2B5EF4-FFF2-40B4-BE49-F238E27FC236}">
                    <a16:creationId xmlns:a16="http://schemas.microsoft.com/office/drawing/2014/main" id="{25FF8743-1A0C-70FB-04F2-A2AE77970D3E}"/>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11" name="TextBox Compass FMT">
                <a:hlinkClick r:id="rId27" action="ppaction://hlinksldjump"/>
                <a:extLst>
                  <a:ext uri="{FF2B5EF4-FFF2-40B4-BE49-F238E27FC236}">
                    <a16:creationId xmlns:a16="http://schemas.microsoft.com/office/drawing/2014/main" id="{6D0EDFCC-54B1-9425-16E2-06C597C96A2B}"/>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209" name="Picture 208">
              <a:hlinkClick r:id="rId27" action="ppaction://hlinksldjump"/>
              <a:extLst>
                <a:ext uri="{FF2B5EF4-FFF2-40B4-BE49-F238E27FC236}">
                  <a16:creationId xmlns:a16="http://schemas.microsoft.com/office/drawing/2014/main" id="{5BF407C9-3B89-BFDB-0F33-9602D04DFD6F}"/>
                </a:ext>
              </a:extLst>
            </p:cNvPr>
            <p:cNvPicPr>
              <a:picLocks noChangeAspect="1"/>
            </p:cNvPicPr>
            <p:nvPr/>
          </p:nvPicPr>
          <p:blipFill rotWithShape="1">
            <a:blip r:embed="rId28"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212" name="HORIZON">
            <a:extLst>
              <a:ext uri="{FF2B5EF4-FFF2-40B4-BE49-F238E27FC236}">
                <a16:creationId xmlns:a16="http://schemas.microsoft.com/office/drawing/2014/main" id="{154FEA35-C2DE-9259-1C70-97384F5FA27D}"/>
              </a:ext>
            </a:extLst>
          </p:cNvPr>
          <p:cNvGrpSpPr/>
          <p:nvPr/>
        </p:nvGrpSpPr>
        <p:grpSpPr>
          <a:xfrm>
            <a:off x="14110573" y="1885505"/>
            <a:ext cx="2062983" cy="1982042"/>
            <a:chOff x="443243" y="2046333"/>
            <a:chExt cx="2062983" cy="1982042"/>
          </a:xfrm>
        </p:grpSpPr>
        <p:sp>
          <p:nvSpPr>
            <p:cNvPr id="213" name="Rectangulo Horizon">
              <a:hlinkClick r:id="rId29" action="ppaction://hlinksldjump"/>
              <a:extLst>
                <a:ext uri="{FF2B5EF4-FFF2-40B4-BE49-F238E27FC236}">
                  <a16:creationId xmlns:a16="http://schemas.microsoft.com/office/drawing/2014/main" id="{B5C57D65-48FD-6D38-4296-0E12760E32AE}"/>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14" name="TextBox Horizon">
              <a:hlinkClick r:id="rId29" action="ppaction://hlinksldjump"/>
              <a:extLst>
                <a:ext uri="{FF2B5EF4-FFF2-40B4-BE49-F238E27FC236}">
                  <a16:creationId xmlns:a16="http://schemas.microsoft.com/office/drawing/2014/main" id="{87E86CB6-4259-54FF-98DA-20CB134B470B}"/>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215" name="Product image Horizon">
              <a:hlinkClick r:id="rId29" action="ppaction://hlinksldjump"/>
              <a:extLst>
                <a:ext uri="{FF2B5EF4-FFF2-40B4-BE49-F238E27FC236}">
                  <a16:creationId xmlns:a16="http://schemas.microsoft.com/office/drawing/2014/main" id="{A96666D8-F029-E772-6B87-F4A7B62098B9}"/>
                </a:ext>
              </a:extLst>
            </p:cNvPr>
            <p:cNvPicPr>
              <a:picLocks noChangeAspect="1"/>
            </p:cNvPicPr>
            <p:nvPr/>
          </p:nvPicPr>
          <p:blipFill rotWithShape="1">
            <a:blip r:embed="rId30"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216" name="Subtitle Tech Specs">
            <a:extLst>
              <a:ext uri="{FF2B5EF4-FFF2-40B4-BE49-F238E27FC236}">
                <a16:creationId xmlns:a16="http://schemas.microsoft.com/office/drawing/2014/main" id="{479246C9-7F12-F9AD-565F-5095DBFBB12D}"/>
              </a:ext>
            </a:extLst>
          </p:cNvPr>
          <p:cNvSpPr txBox="1"/>
          <p:nvPr/>
        </p:nvSpPr>
        <p:spPr>
          <a:xfrm>
            <a:off x="14110573" y="1227629"/>
            <a:ext cx="2633726" cy="369332"/>
          </a:xfrm>
          <a:prstGeom prst="rect">
            <a:avLst/>
          </a:prstGeom>
          <a:noFill/>
        </p:spPr>
        <p:txBody>
          <a:bodyPr wrap="square" rtlCol="0">
            <a:spAutoFit/>
          </a:bodyPr>
          <a:lstStyle/>
          <a:p>
            <a:r>
              <a:rPr lang="es-MX" dirty="0">
                <a:solidFill>
                  <a:srgbClr val="F47F26"/>
                </a:solidFill>
                <a:latin typeface="Geologica ExtraLight" pitchFamily="2" charset="0"/>
              </a:rPr>
              <a:t>Especificaciones Técnicas</a:t>
            </a:r>
          </a:p>
        </p:txBody>
      </p:sp>
      <p:sp>
        <p:nvSpPr>
          <p:cNvPr id="217" name="Subtitle Features">
            <a:extLst>
              <a:ext uri="{FF2B5EF4-FFF2-40B4-BE49-F238E27FC236}">
                <a16:creationId xmlns:a16="http://schemas.microsoft.com/office/drawing/2014/main" id="{1ECBDA46-97A1-0B49-4A32-39D534B9FA93}"/>
              </a:ext>
            </a:extLst>
          </p:cNvPr>
          <p:cNvSpPr txBox="1"/>
          <p:nvPr/>
        </p:nvSpPr>
        <p:spPr>
          <a:xfrm>
            <a:off x="14110573" y="908879"/>
            <a:ext cx="1843110"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Características</a:t>
            </a:r>
          </a:p>
        </p:txBody>
      </p:sp>
      <p:sp>
        <p:nvSpPr>
          <p:cNvPr id="218" name="Feature 1">
            <a:hlinkClick r:id="rId31" action="ppaction://hlinksldjump"/>
            <a:extLst>
              <a:ext uri="{FF2B5EF4-FFF2-40B4-BE49-F238E27FC236}">
                <a16:creationId xmlns:a16="http://schemas.microsoft.com/office/drawing/2014/main" id="{3BE1624C-BDBA-097E-A6EF-EFED91C776F3}"/>
              </a:ext>
            </a:extLst>
          </p:cNvPr>
          <p:cNvSpPr txBox="1"/>
          <p:nvPr/>
        </p:nvSpPr>
        <p:spPr>
          <a:xfrm>
            <a:off x="14311563" y="2500682"/>
            <a:ext cx="3559008"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Vida de la Batería</a:t>
            </a:r>
            <a:endParaRPr lang="en-MX">
              <a:solidFill>
                <a:schemeClr val="bg1"/>
              </a:solidFill>
              <a:latin typeface="FRUTIGER LT 45 LIGHT" panose="02000503000000000000" pitchFamily="2" charset="0"/>
            </a:endParaRPr>
          </a:p>
        </p:txBody>
      </p:sp>
      <p:sp>
        <p:nvSpPr>
          <p:cNvPr id="219" name="Feature 2">
            <a:hlinkClick r:id="rId32" action="ppaction://hlinksldjump"/>
            <a:extLst>
              <a:ext uri="{FF2B5EF4-FFF2-40B4-BE49-F238E27FC236}">
                <a16:creationId xmlns:a16="http://schemas.microsoft.com/office/drawing/2014/main" id="{77451768-5F98-540A-639A-A69BA0F87F5F}"/>
              </a:ext>
            </a:extLst>
          </p:cNvPr>
          <p:cNvSpPr txBox="1"/>
          <p:nvPr/>
        </p:nvSpPr>
        <p:spPr>
          <a:xfrm>
            <a:off x="14311563" y="2918215"/>
            <a:ext cx="3559008" cy="369332"/>
          </a:xfrm>
          <a:prstGeom prst="rect">
            <a:avLst/>
          </a:prstGeom>
          <a:solidFill>
            <a:srgbClr val="F47F26"/>
          </a:solidFill>
          <a:ln>
            <a:noFill/>
          </a:ln>
        </p:spPr>
        <p:txBody>
          <a:bodyPr wrap="square" rtlCol="0">
            <a:spAutoFit/>
          </a:bodyPr>
          <a:lstStyle/>
          <a:p>
            <a:r>
              <a:rPr lang="en-US" dirty="0">
                <a:solidFill>
                  <a:schemeClr val="bg1"/>
                </a:solidFill>
                <a:latin typeface="FRUTIGER LT 45 LIGHT" panose="02000503000000000000" pitchFamily="2" charset="0"/>
              </a:rPr>
              <a:t>Carga de Detector </a:t>
            </a:r>
            <a:r>
              <a:rPr lang="en-US" dirty="0" err="1">
                <a:solidFill>
                  <a:schemeClr val="bg1"/>
                </a:solidFill>
                <a:latin typeface="FRUTIGER LT 45 LIGHT" panose="02000503000000000000" pitchFamily="2" charset="0"/>
              </a:rPr>
              <a:t>en</a:t>
            </a:r>
            <a:r>
              <a:rPr lang="en-US" dirty="0">
                <a:solidFill>
                  <a:schemeClr val="bg1"/>
                </a:solidFill>
                <a:latin typeface="FRUTIGER LT 45 LIGHT" panose="02000503000000000000" pitchFamily="2" charset="0"/>
              </a:rPr>
              <a:t> </a:t>
            </a:r>
            <a:r>
              <a:rPr lang="en-US" dirty="0" err="1">
                <a:solidFill>
                  <a:schemeClr val="bg1"/>
                </a:solidFill>
                <a:latin typeface="FRUTIGER LT 45 LIGHT" panose="02000503000000000000" pitchFamily="2" charset="0"/>
              </a:rPr>
              <a:t>Bandeja</a:t>
            </a:r>
            <a:endParaRPr lang="en-MX" dirty="0">
              <a:solidFill>
                <a:schemeClr val="bg1"/>
              </a:solidFill>
              <a:latin typeface="FRUTIGER LT 45 LIGHT" panose="02000503000000000000" pitchFamily="2" charset="0"/>
            </a:endParaRPr>
          </a:p>
        </p:txBody>
      </p:sp>
      <p:sp>
        <p:nvSpPr>
          <p:cNvPr id="220" name="Feature 3">
            <a:hlinkClick r:id="rId33" action="ppaction://hlinksldjump"/>
            <a:extLst>
              <a:ext uri="{FF2B5EF4-FFF2-40B4-BE49-F238E27FC236}">
                <a16:creationId xmlns:a16="http://schemas.microsoft.com/office/drawing/2014/main" id="{2F698ED2-3884-C872-7861-30810DF91492}"/>
              </a:ext>
            </a:extLst>
          </p:cNvPr>
          <p:cNvSpPr txBox="1"/>
          <p:nvPr/>
        </p:nvSpPr>
        <p:spPr>
          <a:xfrm>
            <a:off x="14311563" y="3335749"/>
            <a:ext cx="3559008" cy="353943"/>
          </a:xfrm>
          <a:prstGeom prst="rect">
            <a:avLst/>
          </a:prstGeom>
          <a:solidFill>
            <a:srgbClr val="F47F26"/>
          </a:solidFill>
          <a:ln>
            <a:noFill/>
          </a:ln>
        </p:spPr>
        <p:txBody>
          <a:bodyPr wrap="square" rtlCol="0">
            <a:spAutoFit/>
          </a:bodyPr>
          <a:lstStyle/>
          <a:p>
            <a:r>
              <a:rPr lang="es-ES" sz="1700" dirty="0">
                <a:solidFill>
                  <a:schemeClr val="bg1"/>
                </a:solidFill>
                <a:latin typeface="FRUTIGER LT 45 LIGHT" panose="02000503000000000000" pitchFamily="2" charset="0"/>
              </a:rPr>
              <a:t>Manejo desde el Cabezal del Tubo</a:t>
            </a:r>
            <a:endParaRPr lang="en-MX" sz="1700" dirty="0">
              <a:solidFill>
                <a:schemeClr val="bg1"/>
              </a:solidFill>
              <a:latin typeface="FRUTIGER LT 45 LIGHT" panose="02000503000000000000" pitchFamily="2" charset="0"/>
            </a:endParaRPr>
          </a:p>
        </p:txBody>
      </p:sp>
      <p:sp>
        <p:nvSpPr>
          <p:cNvPr id="221" name="Software text">
            <a:extLst>
              <a:ext uri="{FF2B5EF4-FFF2-40B4-BE49-F238E27FC236}">
                <a16:creationId xmlns:a16="http://schemas.microsoft.com/office/drawing/2014/main" id="{4B5BA16A-0506-C5B3-7BB9-A5133FEE866B}"/>
              </a:ext>
            </a:extLst>
          </p:cNvPr>
          <p:cNvSpPr txBox="1"/>
          <p:nvPr/>
        </p:nvSpPr>
        <p:spPr>
          <a:xfrm>
            <a:off x="14541138" y="3754284"/>
            <a:ext cx="1586901" cy="276999"/>
          </a:xfrm>
          <a:prstGeom prst="rect">
            <a:avLst/>
          </a:prstGeom>
          <a:noFill/>
        </p:spPr>
        <p:txBody>
          <a:bodyPr wrap="square" rtlCol="0">
            <a:spAutoFit/>
          </a:bodyPr>
          <a:lstStyle/>
          <a:p>
            <a:r>
              <a:rPr lang="en-MX" sz="1200">
                <a:latin typeface="FRUTIGER LT 45 LIGHT" panose="02000503000000000000" pitchFamily="2" charset="0"/>
              </a:rPr>
              <a:t>Software</a:t>
            </a:r>
          </a:p>
        </p:txBody>
      </p:sp>
      <p:sp>
        <p:nvSpPr>
          <p:cNvPr id="222" name="Feature 4">
            <a:hlinkClick r:id="rId34" action="ppaction://hlinksldjump"/>
            <a:extLst>
              <a:ext uri="{FF2B5EF4-FFF2-40B4-BE49-F238E27FC236}">
                <a16:creationId xmlns:a16="http://schemas.microsoft.com/office/drawing/2014/main" id="{77D0414D-D06C-61E7-622B-89460525DF56}"/>
              </a:ext>
            </a:extLst>
          </p:cNvPr>
          <p:cNvSpPr txBox="1"/>
          <p:nvPr/>
        </p:nvSpPr>
        <p:spPr>
          <a:xfrm>
            <a:off x="14316541" y="4026969"/>
            <a:ext cx="3516244" cy="369332"/>
          </a:xfrm>
          <a:prstGeom prst="rect">
            <a:avLst/>
          </a:prstGeom>
          <a:solidFill>
            <a:srgbClr val="F8A633"/>
          </a:solidFill>
          <a:ln>
            <a:noFill/>
          </a:ln>
        </p:spPr>
        <p:txBody>
          <a:bodyPr wrap="square" rtlCol="0">
            <a:spAutoFit/>
          </a:bodyPr>
          <a:lstStyle/>
          <a:p>
            <a:r>
              <a:rPr lang="es-ES">
                <a:solidFill>
                  <a:schemeClr val="bg1"/>
                </a:solidFill>
                <a:latin typeface="FRUTIGER LT 45 LIGHT" panose="02000503000000000000" pitchFamily="2" charset="0"/>
              </a:rPr>
              <a:t>EVP Plus</a:t>
            </a:r>
            <a:endParaRPr lang="en-MX">
              <a:solidFill>
                <a:schemeClr val="bg1"/>
              </a:solidFill>
              <a:latin typeface="FRUTIGER LT 45 LIGHT" panose="02000503000000000000" pitchFamily="2" charset="0"/>
            </a:endParaRPr>
          </a:p>
        </p:txBody>
      </p:sp>
      <p:sp>
        <p:nvSpPr>
          <p:cNvPr id="223" name="Feature 5">
            <a:hlinkClick r:id="rId35" action="ppaction://hlinksldjump"/>
            <a:extLst>
              <a:ext uri="{FF2B5EF4-FFF2-40B4-BE49-F238E27FC236}">
                <a16:creationId xmlns:a16="http://schemas.microsoft.com/office/drawing/2014/main" id="{33FCA32B-440D-F3B2-EC06-A28E9DFEF98E}"/>
              </a:ext>
            </a:extLst>
          </p:cNvPr>
          <p:cNvSpPr txBox="1"/>
          <p:nvPr/>
        </p:nvSpPr>
        <p:spPr>
          <a:xfrm>
            <a:off x="14316541" y="4449340"/>
            <a:ext cx="3516244"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Bone</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Suppression</a:t>
            </a:r>
            <a:endParaRPr lang="en-MX">
              <a:solidFill>
                <a:schemeClr val="bg1"/>
              </a:solidFill>
              <a:latin typeface="FRUTIGER LT 45 LIGHT" panose="02000503000000000000" pitchFamily="2" charset="0"/>
            </a:endParaRPr>
          </a:p>
        </p:txBody>
      </p:sp>
      <p:sp>
        <p:nvSpPr>
          <p:cNvPr id="224" name="Feature 6">
            <a:hlinkClick r:id="rId36" action="ppaction://hlinksldjump"/>
            <a:extLst>
              <a:ext uri="{FF2B5EF4-FFF2-40B4-BE49-F238E27FC236}">
                <a16:creationId xmlns:a16="http://schemas.microsoft.com/office/drawing/2014/main" id="{159A523E-50B5-739A-D2D2-F1542E5A723D}"/>
              </a:ext>
            </a:extLst>
          </p:cNvPr>
          <p:cNvSpPr txBox="1"/>
          <p:nvPr/>
        </p:nvSpPr>
        <p:spPr>
          <a:xfrm>
            <a:off x="14316541" y="4871711"/>
            <a:ext cx="3516244"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Tube</a:t>
            </a:r>
            <a:r>
              <a:rPr lang="es-ES">
                <a:solidFill>
                  <a:schemeClr val="bg1"/>
                </a:solidFill>
                <a:latin typeface="FRUTIGER LT 45 LIGHT" panose="02000503000000000000" pitchFamily="2" charset="0"/>
              </a:rPr>
              <a:t> and Line </a:t>
            </a:r>
            <a:r>
              <a:rPr lang="es-ES" err="1">
                <a:solidFill>
                  <a:schemeClr val="bg1"/>
                </a:solidFill>
                <a:latin typeface="FRUTIGER LT 45 LIGHT" panose="02000503000000000000" pitchFamily="2" charset="0"/>
              </a:rPr>
              <a:t>Enhancement</a:t>
            </a:r>
            <a:endParaRPr lang="en-MX">
              <a:solidFill>
                <a:schemeClr val="bg1"/>
              </a:solidFill>
              <a:latin typeface="FRUTIGER LT 45 LIGHT" panose="02000503000000000000" pitchFamily="2" charset="0"/>
            </a:endParaRPr>
          </a:p>
        </p:txBody>
      </p:sp>
      <p:sp>
        <p:nvSpPr>
          <p:cNvPr id="225" name="Feature 7">
            <a:hlinkClick r:id="rId37" action="ppaction://hlinksldjump"/>
            <a:extLst>
              <a:ext uri="{FF2B5EF4-FFF2-40B4-BE49-F238E27FC236}">
                <a16:creationId xmlns:a16="http://schemas.microsoft.com/office/drawing/2014/main" id="{0C92EBC6-18DA-E7BF-BAE9-712BD10F7AF5}"/>
              </a:ext>
            </a:extLst>
          </p:cNvPr>
          <p:cNvSpPr txBox="1"/>
          <p:nvPr/>
        </p:nvSpPr>
        <p:spPr>
          <a:xfrm>
            <a:off x="14316541" y="5294082"/>
            <a:ext cx="3516244"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Pneumothorax</a:t>
            </a:r>
            <a:r>
              <a:rPr lang="es-ES">
                <a:solidFill>
                  <a:schemeClr val="bg1"/>
                </a:solidFill>
                <a:latin typeface="FRUTIGER LT 45 LIGHT" panose="02000503000000000000" pitchFamily="2" charset="0"/>
              </a:rPr>
              <a:t> </a:t>
            </a:r>
            <a:r>
              <a:rPr lang="es-ES" err="1">
                <a:solidFill>
                  <a:schemeClr val="bg1"/>
                </a:solidFill>
                <a:latin typeface="FRUTIGER LT 45 LIGHT" panose="02000503000000000000" pitchFamily="2" charset="0"/>
              </a:rPr>
              <a:t>Visualization</a:t>
            </a:r>
            <a:endParaRPr lang="en-MX">
              <a:solidFill>
                <a:schemeClr val="bg1"/>
              </a:solidFill>
              <a:latin typeface="FRUTIGER LT 45 LIGHT" panose="02000503000000000000" pitchFamily="2" charset="0"/>
            </a:endParaRPr>
          </a:p>
        </p:txBody>
      </p:sp>
      <p:sp>
        <p:nvSpPr>
          <p:cNvPr id="226" name="Feature 8">
            <a:hlinkClick r:id="rId38" action="ppaction://hlinksldjump"/>
            <a:extLst>
              <a:ext uri="{FF2B5EF4-FFF2-40B4-BE49-F238E27FC236}">
                <a16:creationId xmlns:a16="http://schemas.microsoft.com/office/drawing/2014/main" id="{7508F3EF-26A7-A727-24CC-5E509ABA33BF}"/>
              </a:ext>
            </a:extLst>
          </p:cNvPr>
          <p:cNvSpPr txBox="1"/>
          <p:nvPr/>
        </p:nvSpPr>
        <p:spPr>
          <a:xfrm>
            <a:off x="14316541" y="5716452"/>
            <a:ext cx="3516244" cy="369332"/>
          </a:xfrm>
          <a:prstGeom prst="rect">
            <a:avLst/>
          </a:prstGeom>
          <a:solidFill>
            <a:srgbClr val="F8A633"/>
          </a:solidFill>
          <a:ln>
            <a:noFill/>
          </a:ln>
        </p:spPr>
        <p:txBody>
          <a:bodyPr wrap="square" rtlCol="0">
            <a:spAutoFit/>
          </a:bodyPr>
          <a:lstStyle/>
          <a:p>
            <a:r>
              <a:rPr lang="es-ES" err="1">
                <a:solidFill>
                  <a:schemeClr val="bg1"/>
                </a:solidFill>
                <a:latin typeface="FRUTIGER LT 45 LIGHT" panose="02000503000000000000" pitchFamily="2" charset="0"/>
              </a:rPr>
              <a:t>SmartGrid</a:t>
            </a:r>
            <a:endParaRPr lang="en-MX">
              <a:solidFill>
                <a:schemeClr val="bg1"/>
              </a:solidFill>
              <a:latin typeface="FRUTIGER LT 45 LIGHT" panose="02000503000000000000" pitchFamily="2" charset="0"/>
            </a:endParaRPr>
          </a:p>
        </p:txBody>
      </p:sp>
      <p:sp>
        <p:nvSpPr>
          <p:cNvPr id="227" name="Subtitle Benefits">
            <a:extLst>
              <a:ext uri="{FF2B5EF4-FFF2-40B4-BE49-F238E27FC236}">
                <a16:creationId xmlns:a16="http://schemas.microsoft.com/office/drawing/2014/main" id="{91CD2C5B-F688-4109-14D3-66E0ADEAF4FC}"/>
              </a:ext>
            </a:extLst>
          </p:cNvPr>
          <p:cNvSpPr txBox="1"/>
          <p:nvPr/>
        </p:nvSpPr>
        <p:spPr>
          <a:xfrm>
            <a:off x="-3959547" y="2320372"/>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sp>
        <p:nvSpPr>
          <p:cNvPr id="228" name="Subtitle Photo Gallery">
            <a:extLst>
              <a:ext uri="{FF2B5EF4-FFF2-40B4-BE49-F238E27FC236}">
                <a16:creationId xmlns:a16="http://schemas.microsoft.com/office/drawing/2014/main" id="{9016CAF3-A4F7-6A50-8122-16B8DCE3F4C4}"/>
              </a:ext>
            </a:extLst>
          </p:cNvPr>
          <p:cNvSpPr txBox="1"/>
          <p:nvPr/>
        </p:nvSpPr>
        <p:spPr>
          <a:xfrm>
            <a:off x="14110573" y="613327"/>
            <a:ext cx="3786875"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100" name="Menu Background">
            <a:extLst>
              <a:ext uri="{FF2B5EF4-FFF2-40B4-BE49-F238E27FC236}">
                <a16:creationId xmlns:a16="http://schemas.microsoft.com/office/drawing/2014/main" id="{88A11939-7442-6B13-F2B4-5796FC8E92A4}"/>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21" name="Menu Portafolio">
            <a:hlinkClick r:id="rId39" action="ppaction://hlinksldjump"/>
            <a:extLst>
              <a:ext uri="{FF2B5EF4-FFF2-40B4-BE49-F238E27FC236}">
                <a16:creationId xmlns:a16="http://schemas.microsoft.com/office/drawing/2014/main" id="{841784C0-8349-36DA-9528-EAFBA14B61BA}"/>
              </a:ext>
            </a:extLst>
          </p:cNvPr>
          <p:cNvSpPr txBox="1"/>
          <p:nvPr/>
        </p:nvSpPr>
        <p:spPr>
          <a:xfrm>
            <a:off x="8814465"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22" name="Menu End Presentation">
            <a:hlinkClick r:id="" action="ppaction://hlinkshowjump?jump=lastslide"/>
            <a:extLst>
              <a:ext uri="{FF2B5EF4-FFF2-40B4-BE49-F238E27FC236}">
                <a16:creationId xmlns:a16="http://schemas.microsoft.com/office/drawing/2014/main" id="{3702EF70-AE1B-11DE-6160-91CEA19C4918}"/>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23" name="Menu Detector">
            <a:hlinkClick r:id="rId40" action="ppaction://hlinksldjump"/>
            <a:extLst>
              <a:ext uri="{FF2B5EF4-FFF2-40B4-BE49-F238E27FC236}">
                <a16:creationId xmlns:a16="http://schemas.microsoft.com/office/drawing/2014/main" id="{BA989025-0379-9E36-5664-67DA0B607AE0}"/>
              </a:ext>
            </a:extLst>
          </p:cNvPr>
          <p:cNvSpPr txBox="1"/>
          <p:nvPr/>
        </p:nvSpPr>
        <p:spPr>
          <a:xfrm>
            <a:off x="7407634"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Compatibilidad de Detectores</a:t>
            </a:r>
          </a:p>
        </p:txBody>
      </p:sp>
      <p:sp>
        <p:nvSpPr>
          <p:cNvPr id="124" name="Menu Photo Gallery">
            <a:hlinkClick r:id="rId41" action="ppaction://hlinksldjump"/>
            <a:extLst>
              <a:ext uri="{FF2B5EF4-FFF2-40B4-BE49-F238E27FC236}">
                <a16:creationId xmlns:a16="http://schemas.microsoft.com/office/drawing/2014/main" id="{FBB76134-E660-8E8E-7D3F-E5FB5FA71425}"/>
              </a:ext>
            </a:extLst>
          </p:cNvPr>
          <p:cNvSpPr txBox="1"/>
          <p:nvPr/>
        </p:nvSpPr>
        <p:spPr>
          <a:xfrm>
            <a:off x="6000803"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44" name="Menu Benefits">
            <a:hlinkClick r:id="rId42" action="ppaction://hlinksldjump"/>
            <a:extLst>
              <a:ext uri="{FF2B5EF4-FFF2-40B4-BE49-F238E27FC236}">
                <a16:creationId xmlns:a16="http://schemas.microsoft.com/office/drawing/2014/main" id="{8771EA34-6752-41CE-462F-4C2130926F46}"/>
              </a:ext>
            </a:extLst>
          </p:cNvPr>
          <p:cNvSpPr txBox="1"/>
          <p:nvPr/>
        </p:nvSpPr>
        <p:spPr>
          <a:xfrm>
            <a:off x="459397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45" name="Menu Features">
            <a:hlinkClick r:id="rId43" action="ppaction://hlinksldjump"/>
            <a:extLst>
              <a:ext uri="{FF2B5EF4-FFF2-40B4-BE49-F238E27FC236}">
                <a16:creationId xmlns:a16="http://schemas.microsoft.com/office/drawing/2014/main" id="{600CC15C-D737-73FB-AC0D-5B695E14F91B}"/>
              </a:ext>
            </a:extLst>
          </p:cNvPr>
          <p:cNvSpPr txBox="1"/>
          <p:nvPr/>
        </p:nvSpPr>
        <p:spPr>
          <a:xfrm>
            <a:off x="318714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Características</a:t>
            </a:r>
          </a:p>
        </p:txBody>
      </p:sp>
      <p:sp>
        <p:nvSpPr>
          <p:cNvPr id="146" name="Menu Specifications">
            <a:hlinkClick r:id="rId44" action="ppaction://hlinksldjump"/>
            <a:extLst>
              <a:ext uri="{FF2B5EF4-FFF2-40B4-BE49-F238E27FC236}">
                <a16:creationId xmlns:a16="http://schemas.microsoft.com/office/drawing/2014/main" id="{34FD2522-7196-D234-7F1E-BBE97556DD09}"/>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48" name="Carestream Logo Menu">
            <a:hlinkClick r:id="" action="ppaction://hlinkshowjump?jump=firstslide"/>
            <a:extLst>
              <a:ext uri="{FF2B5EF4-FFF2-40B4-BE49-F238E27FC236}">
                <a16:creationId xmlns:a16="http://schemas.microsoft.com/office/drawing/2014/main" id="{52AF697B-658F-CD46-A9E6-1FC21C988C3C}"/>
              </a:ext>
            </a:extLst>
          </p:cNvPr>
          <p:cNvPicPr>
            <a:picLocks noChangeAspect="1"/>
          </p:cNvPicPr>
          <p:nvPr/>
        </p:nvPicPr>
        <p:blipFill>
          <a:blip r:embed="rId45"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233" name="DETECTORS">
            <a:extLst>
              <a:ext uri="{FF2B5EF4-FFF2-40B4-BE49-F238E27FC236}">
                <a16:creationId xmlns:a16="http://schemas.microsoft.com/office/drawing/2014/main" id="{8FEC2B9A-C1B5-64AA-D428-52D6CAD841A3}"/>
              </a:ext>
            </a:extLst>
          </p:cNvPr>
          <p:cNvGrpSpPr/>
          <p:nvPr/>
        </p:nvGrpSpPr>
        <p:grpSpPr>
          <a:xfrm>
            <a:off x="-7890919" y="4139232"/>
            <a:ext cx="2042338" cy="2120888"/>
            <a:chOff x="5247304" y="4372963"/>
            <a:chExt cx="2042338" cy="2120888"/>
          </a:xfrm>
        </p:grpSpPr>
        <p:sp>
          <p:nvSpPr>
            <p:cNvPr id="234" name="Rectangulo Detectors">
              <a:hlinkClick r:id="rId46" action="ppaction://hlinksldjump"/>
              <a:extLst>
                <a:ext uri="{FF2B5EF4-FFF2-40B4-BE49-F238E27FC236}">
                  <a16:creationId xmlns:a16="http://schemas.microsoft.com/office/drawing/2014/main" id="{4E9F5461-5CBB-F26E-3F0C-E27B5802F630}"/>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35" name="TextBox Detectors">
              <a:hlinkClick r:id="rId46" action="ppaction://hlinksldjump"/>
              <a:extLst>
                <a:ext uri="{FF2B5EF4-FFF2-40B4-BE49-F238E27FC236}">
                  <a16:creationId xmlns:a16="http://schemas.microsoft.com/office/drawing/2014/main" id="{EA5A27A4-802D-572C-4A9D-55C8CA51871C}"/>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36" name="Product image Detectors">
              <a:hlinkClick r:id="rId46" action="ppaction://hlinksldjump"/>
              <a:extLst>
                <a:ext uri="{FF2B5EF4-FFF2-40B4-BE49-F238E27FC236}">
                  <a16:creationId xmlns:a16="http://schemas.microsoft.com/office/drawing/2014/main" id="{5F56D8C0-23B7-AF4F-73B2-FD61DA2CA5BD}"/>
                </a:ext>
              </a:extLst>
            </p:cNvPr>
            <p:cNvPicPr>
              <a:picLocks noChangeAspect="1"/>
            </p:cNvPicPr>
            <p:nvPr/>
          </p:nvPicPr>
          <p:blipFill>
            <a:blip r:embed="rId47"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grpSp>
        <p:nvGrpSpPr>
          <p:cNvPr id="98" name="Group LLD">
            <a:extLst>
              <a:ext uri="{FF2B5EF4-FFF2-40B4-BE49-F238E27FC236}">
                <a16:creationId xmlns:a16="http://schemas.microsoft.com/office/drawing/2014/main" id="{9B53BF97-367C-46D6-4528-92BC161E90B4}"/>
              </a:ext>
            </a:extLst>
          </p:cNvPr>
          <p:cNvGrpSpPr/>
          <p:nvPr/>
        </p:nvGrpSpPr>
        <p:grpSpPr>
          <a:xfrm>
            <a:off x="14098015" y="1358886"/>
            <a:ext cx="3079230" cy="1158552"/>
            <a:chOff x="8165259" y="1358886"/>
            <a:chExt cx="3079230" cy="1158552"/>
          </a:xfrm>
        </p:grpSpPr>
        <p:sp>
          <p:nvSpPr>
            <p:cNvPr id="99" name="Rectangulo LLD">
              <a:extLst>
                <a:ext uri="{FF2B5EF4-FFF2-40B4-BE49-F238E27FC236}">
                  <a16:creationId xmlns:a16="http://schemas.microsoft.com/office/drawing/2014/main" id="{D8925FF5-4E08-DBDA-F95F-CB2759A4E0E8}"/>
                </a:ext>
              </a:extLst>
            </p:cNvPr>
            <p:cNvSpPr/>
            <p:nvPr/>
          </p:nvSpPr>
          <p:spPr>
            <a:xfrm>
              <a:off x="8364489" y="1358886"/>
              <a:ext cx="2880000" cy="115855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01" name="TextBox LLD">
              <a:extLst>
                <a:ext uri="{FF2B5EF4-FFF2-40B4-BE49-F238E27FC236}">
                  <a16:creationId xmlns:a16="http://schemas.microsoft.com/office/drawing/2014/main" id="{881A253D-FD05-C8BA-BE5E-427674537402}"/>
                </a:ext>
              </a:extLst>
            </p:cNvPr>
            <p:cNvSpPr txBox="1"/>
            <p:nvPr/>
          </p:nvSpPr>
          <p:spPr>
            <a:xfrm>
              <a:off x="8165259" y="1445610"/>
              <a:ext cx="17316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DETECTOR LLI</a:t>
              </a:r>
            </a:p>
          </p:txBody>
        </p:sp>
      </p:grpSp>
      <p:sp>
        <p:nvSpPr>
          <p:cNvPr id="102" name="TextBox DRX-LC">
            <a:hlinkClick r:id="rId48" action="ppaction://hlinksldjump"/>
            <a:extLst>
              <a:ext uri="{FF2B5EF4-FFF2-40B4-BE49-F238E27FC236}">
                <a16:creationId xmlns:a16="http://schemas.microsoft.com/office/drawing/2014/main" id="{EA518C9E-DDDB-9330-575C-C94BB7EC8ACC}"/>
              </a:ext>
            </a:extLst>
          </p:cNvPr>
          <p:cNvSpPr txBox="1"/>
          <p:nvPr/>
        </p:nvSpPr>
        <p:spPr>
          <a:xfrm>
            <a:off x="14360687" y="201385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DRX-LC</a:t>
            </a:r>
          </a:p>
        </p:txBody>
      </p:sp>
      <p:grpSp>
        <p:nvGrpSpPr>
          <p:cNvPr id="103" name="Group DRX-PLUS FAMILY">
            <a:extLst>
              <a:ext uri="{FF2B5EF4-FFF2-40B4-BE49-F238E27FC236}">
                <a16:creationId xmlns:a16="http://schemas.microsoft.com/office/drawing/2014/main" id="{B9AE30B4-71F5-BC94-C452-9FAFBDF2BDB7}"/>
              </a:ext>
            </a:extLst>
          </p:cNvPr>
          <p:cNvGrpSpPr/>
          <p:nvPr/>
        </p:nvGrpSpPr>
        <p:grpSpPr>
          <a:xfrm>
            <a:off x="4213831" y="-3208842"/>
            <a:ext cx="3079227" cy="2160000"/>
            <a:chOff x="4213831" y="1360418"/>
            <a:chExt cx="3079227" cy="2160000"/>
          </a:xfrm>
        </p:grpSpPr>
        <p:sp>
          <p:nvSpPr>
            <p:cNvPr id="104" name="Rectangulo DRX-PLUS FAMILY">
              <a:extLst>
                <a:ext uri="{FF2B5EF4-FFF2-40B4-BE49-F238E27FC236}">
                  <a16:creationId xmlns:a16="http://schemas.microsoft.com/office/drawing/2014/main" id="{7B386AB8-16A9-7F57-33AD-B2BF446F7660}"/>
                </a:ext>
              </a:extLst>
            </p:cNvPr>
            <p:cNvSpPr/>
            <p:nvPr/>
          </p:nvSpPr>
          <p:spPr>
            <a:xfrm>
              <a:off x="4413058"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05" name="TextBox DRX-PLUS FAMILY">
              <a:extLst>
                <a:ext uri="{FF2B5EF4-FFF2-40B4-BE49-F238E27FC236}">
                  <a16:creationId xmlns:a16="http://schemas.microsoft.com/office/drawing/2014/main" id="{C3206215-3100-12D8-6088-8EF36B19424E}"/>
                </a:ext>
              </a:extLst>
            </p:cNvPr>
            <p:cNvSpPr txBox="1"/>
            <p:nvPr/>
          </p:nvSpPr>
          <p:spPr>
            <a:xfrm>
              <a:off x="4213831"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DRX-PLUS</a:t>
              </a:r>
            </a:p>
          </p:txBody>
        </p:sp>
      </p:grpSp>
      <p:sp>
        <p:nvSpPr>
          <p:cNvPr id="106" name="TextBox DRX-Plus 3543">
            <a:hlinkClick r:id="rId8" action="ppaction://hlinksldjump"/>
            <a:extLst>
              <a:ext uri="{FF2B5EF4-FFF2-40B4-BE49-F238E27FC236}">
                <a16:creationId xmlns:a16="http://schemas.microsoft.com/office/drawing/2014/main" id="{74907DB8-66F2-6A3C-2678-BA5AB4EB3C19}"/>
              </a:ext>
            </a:extLst>
          </p:cNvPr>
          <p:cNvSpPr txBox="1"/>
          <p:nvPr/>
        </p:nvSpPr>
        <p:spPr>
          <a:xfrm>
            <a:off x="4495868" y="-2546428"/>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DRX-Plus 3543C</a:t>
            </a:r>
          </a:p>
        </p:txBody>
      </p:sp>
      <p:sp>
        <p:nvSpPr>
          <p:cNvPr id="107" name="TextBoxDRX-Plus 4343">
            <a:hlinkClick r:id="rId10" action="ppaction://hlinksldjump"/>
            <a:extLst>
              <a:ext uri="{FF2B5EF4-FFF2-40B4-BE49-F238E27FC236}">
                <a16:creationId xmlns:a16="http://schemas.microsoft.com/office/drawing/2014/main" id="{2857C7BE-9675-438F-3FA6-BCDCC83DE018}"/>
              </a:ext>
            </a:extLst>
          </p:cNvPr>
          <p:cNvSpPr txBox="1"/>
          <p:nvPr/>
        </p:nvSpPr>
        <p:spPr>
          <a:xfrm>
            <a:off x="4496969" y="-2045934"/>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4343C</a:t>
            </a:r>
          </a:p>
        </p:txBody>
      </p:sp>
      <p:sp>
        <p:nvSpPr>
          <p:cNvPr id="108" name="TextBox DRX-Plus 2530">
            <a:hlinkClick r:id="rId12" action="ppaction://hlinksldjump"/>
            <a:extLst>
              <a:ext uri="{FF2B5EF4-FFF2-40B4-BE49-F238E27FC236}">
                <a16:creationId xmlns:a16="http://schemas.microsoft.com/office/drawing/2014/main" id="{556FD5AE-E223-B8F4-8585-B1D8BABEAD9C}"/>
              </a:ext>
            </a:extLst>
          </p:cNvPr>
          <p:cNvSpPr txBox="1"/>
          <p:nvPr/>
        </p:nvSpPr>
        <p:spPr>
          <a:xfrm>
            <a:off x="4496969" y="-155879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2530C</a:t>
            </a:r>
          </a:p>
        </p:txBody>
      </p:sp>
      <p:grpSp>
        <p:nvGrpSpPr>
          <p:cNvPr id="109" name="Group DR RETROFIT">
            <a:extLst>
              <a:ext uri="{FF2B5EF4-FFF2-40B4-BE49-F238E27FC236}">
                <a16:creationId xmlns:a16="http://schemas.microsoft.com/office/drawing/2014/main" id="{F9D906A3-C92A-C9F9-573D-F621615FDF31}"/>
              </a:ext>
            </a:extLst>
          </p:cNvPr>
          <p:cNvGrpSpPr/>
          <p:nvPr/>
        </p:nvGrpSpPr>
        <p:grpSpPr>
          <a:xfrm>
            <a:off x="4213831" y="8095941"/>
            <a:ext cx="3099870" cy="1620000"/>
            <a:chOff x="4213831" y="4037235"/>
            <a:chExt cx="3099870" cy="1620000"/>
          </a:xfrm>
        </p:grpSpPr>
        <p:sp>
          <p:nvSpPr>
            <p:cNvPr id="110" name="Rectangulo DR RETROFIT">
              <a:extLst>
                <a:ext uri="{FF2B5EF4-FFF2-40B4-BE49-F238E27FC236}">
                  <a16:creationId xmlns:a16="http://schemas.microsoft.com/office/drawing/2014/main" id="{70E59E32-9DEF-1626-0A35-18952FD5681D}"/>
                </a:ext>
              </a:extLst>
            </p:cNvPr>
            <p:cNvSpPr/>
            <p:nvPr/>
          </p:nvSpPr>
          <p:spPr>
            <a:xfrm>
              <a:off x="4433701" y="4037235"/>
              <a:ext cx="2880000" cy="1620000"/>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11" name="TextBox DR RETROFIT">
              <a:extLst>
                <a:ext uri="{FF2B5EF4-FFF2-40B4-BE49-F238E27FC236}">
                  <a16:creationId xmlns:a16="http://schemas.microsoft.com/office/drawing/2014/main" id="{1510AC17-A926-13E7-739E-832E6D01C1BB}"/>
                </a:ext>
              </a:extLst>
            </p:cNvPr>
            <p:cNvSpPr txBox="1"/>
            <p:nvPr/>
          </p:nvSpPr>
          <p:spPr>
            <a:xfrm>
              <a:off x="4213831" y="4106489"/>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DR RETROFITS</a:t>
              </a:r>
            </a:p>
          </p:txBody>
        </p:sp>
      </p:grpSp>
      <p:sp>
        <p:nvSpPr>
          <p:cNvPr id="112" name="TextBox Transportable Lite">
            <a:hlinkClick r:id="rId49" action="ppaction://hlinksldjump"/>
            <a:extLst>
              <a:ext uri="{FF2B5EF4-FFF2-40B4-BE49-F238E27FC236}">
                <a16:creationId xmlns:a16="http://schemas.microsoft.com/office/drawing/2014/main" id="{71C04DE2-F8DC-65C5-F5ED-6F770591D6CA}"/>
              </a:ext>
            </a:extLst>
          </p:cNvPr>
          <p:cNvSpPr txBox="1"/>
          <p:nvPr/>
        </p:nvSpPr>
        <p:spPr>
          <a:xfrm>
            <a:off x="4518885" y="8703463"/>
            <a:ext cx="259826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Lite</a:t>
            </a:r>
            <a:endParaRPr lang="en-US" sz="1200" b="1" dirty="0">
              <a:solidFill>
                <a:schemeClr val="tx1"/>
              </a:solidFill>
              <a:latin typeface="Arial" panose="020B0604020202020204" pitchFamily="34" charset="0"/>
              <a:cs typeface="Arial" panose="020B0604020202020204" pitchFamily="34" charset="0"/>
            </a:endParaRPr>
          </a:p>
        </p:txBody>
      </p:sp>
      <p:sp>
        <p:nvSpPr>
          <p:cNvPr id="113" name="TextBox Transportable Flex">
            <a:hlinkClick r:id="rId50" action="ppaction://hlinksldjump"/>
            <a:extLst>
              <a:ext uri="{FF2B5EF4-FFF2-40B4-BE49-F238E27FC236}">
                <a16:creationId xmlns:a16="http://schemas.microsoft.com/office/drawing/2014/main" id="{2EA6D34C-2045-C063-A9DD-C39B00B62294}"/>
              </a:ext>
            </a:extLst>
          </p:cNvPr>
          <p:cNvSpPr txBox="1"/>
          <p:nvPr/>
        </p:nvSpPr>
        <p:spPr>
          <a:xfrm>
            <a:off x="4518886" y="9235574"/>
            <a:ext cx="2598268"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Flex</a:t>
            </a:r>
            <a:endParaRPr lang="en-US" sz="1200" b="1" dirty="0">
              <a:solidFill>
                <a:schemeClr val="tx1"/>
              </a:solidFill>
              <a:latin typeface="Arial" panose="020B0604020202020204" pitchFamily="34" charset="0"/>
              <a:cs typeface="Arial" panose="020B0604020202020204" pitchFamily="34" charset="0"/>
            </a:endParaRPr>
          </a:p>
        </p:txBody>
      </p:sp>
      <p:grpSp>
        <p:nvGrpSpPr>
          <p:cNvPr id="114" name="Group FOCUS FAMILY">
            <a:extLst>
              <a:ext uri="{FF2B5EF4-FFF2-40B4-BE49-F238E27FC236}">
                <a16:creationId xmlns:a16="http://schemas.microsoft.com/office/drawing/2014/main" id="{088AAFDD-9C51-4BA3-BAAE-AD7BC657B04F}"/>
              </a:ext>
            </a:extLst>
          </p:cNvPr>
          <p:cNvGrpSpPr/>
          <p:nvPr/>
        </p:nvGrpSpPr>
        <p:grpSpPr>
          <a:xfrm>
            <a:off x="-5111921" y="4022899"/>
            <a:ext cx="3079226" cy="1620000"/>
            <a:chOff x="253159" y="4022899"/>
            <a:chExt cx="3079226" cy="1620000"/>
          </a:xfrm>
        </p:grpSpPr>
        <p:sp>
          <p:nvSpPr>
            <p:cNvPr id="115" name="Rectangulo FOCUS FAMILY">
              <a:extLst>
                <a:ext uri="{FF2B5EF4-FFF2-40B4-BE49-F238E27FC236}">
                  <a16:creationId xmlns:a16="http://schemas.microsoft.com/office/drawing/2014/main" id="{D702028B-BB90-1555-88F0-6A0E87CC8F6F}"/>
                </a:ext>
              </a:extLst>
            </p:cNvPr>
            <p:cNvSpPr/>
            <p:nvPr/>
          </p:nvSpPr>
          <p:spPr>
            <a:xfrm>
              <a:off x="452385" y="4022899"/>
              <a:ext cx="2880000" cy="162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16" name="TextBox FOCUS FAMILY">
              <a:extLst>
                <a:ext uri="{FF2B5EF4-FFF2-40B4-BE49-F238E27FC236}">
                  <a16:creationId xmlns:a16="http://schemas.microsoft.com/office/drawing/2014/main" id="{B219DA2D-A206-4BF9-BB89-D5E5810790D1}"/>
                </a:ext>
              </a:extLst>
            </p:cNvPr>
            <p:cNvSpPr txBox="1"/>
            <p:nvPr/>
          </p:nvSpPr>
          <p:spPr>
            <a:xfrm>
              <a:off x="253159" y="4109622"/>
              <a:ext cx="2702545"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DETECTORES FOCUS</a:t>
              </a:r>
            </a:p>
          </p:txBody>
        </p:sp>
      </p:grpSp>
      <p:sp>
        <p:nvSpPr>
          <p:cNvPr id="117" name="TextBox Focus 35C">
            <a:hlinkClick r:id="rId4" action="ppaction://hlinksldjump"/>
            <a:extLst>
              <a:ext uri="{FF2B5EF4-FFF2-40B4-BE49-F238E27FC236}">
                <a16:creationId xmlns:a16="http://schemas.microsoft.com/office/drawing/2014/main" id="{6554EE9D-1B62-981E-ECC5-0383C7C0A73A}"/>
              </a:ext>
            </a:extLst>
          </p:cNvPr>
          <p:cNvSpPr txBox="1"/>
          <p:nvPr/>
        </p:nvSpPr>
        <p:spPr>
          <a:xfrm>
            <a:off x="-4826045" y="4688193"/>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Focus 35C</a:t>
            </a:r>
          </a:p>
        </p:txBody>
      </p:sp>
      <p:sp>
        <p:nvSpPr>
          <p:cNvPr id="118" name="TextBox Focus 43C">
            <a:hlinkClick r:id="rId6" action="ppaction://hlinksldjump"/>
            <a:extLst>
              <a:ext uri="{FF2B5EF4-FFF2-40B4-BE49-F238E27FC236}">
                <a16:creationId xmlns:a16="http://schemas.microsoft.com/office/drawing/2014/main" id="{F8FF013E-AB63-070B-C6A2-014604394CE9}"/>
              </a:ext>
            </a:extLst>
          </p:cNvPr>
          <p:cNvSpPr txBox="1"/>
          <p:nvPr/>
        </p:nvSpPr>
        <p:spPr>
          <a:xfrm>
            <a:off x="-4826045" y="518397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Focus 43C</a:t>
            </a:r>
          </a:p>
        </p:txBody>
      </p:sp>
      <p:grpSp>
        <p:nvGrpSpPr>
          <p:cNvPr id="119" name="Group Lux Family">
            <a:extLst>
              <a:ext uri="{FF2B5EF4-FFF2-40B4-BE49-F238E27FC236}">
                <a16:creationId xmlns:a16="http://schemas.microsoft.com/office/drawing/2014/main" id="{34701C9A-E2C4-8024-12C1-5FFB7DDA34B7}"/>
              </a:ext>
            </a:extLst>
          </p:cNvPr>
          <p:cNvGrpSpPr/>
          <p:nvPr/>
        </p:nvGrpSpPr>
        <p:grpSpPr>
          <a:xfrm>
            <a:off x="-5135780" y="1360418"/>
            <a:ext cx="3079227" cy="2160000"/>
            <a:chOff x="229300" y="1360418"/>
            <a:chExt cx="3079227" cy="2160000"/>
          </a:xfrm>
        </p:grpSpPr>
        <p:sp>
          <p:nvSpPr>
            <p:cNvPr id="120" name="Rectangulo LUX FAMILY">
              <a:extLst>
                <a:ext uri="{FF2B5EF4-FFF2-40B4-BE49-F238E27FC236}">
                  <a16:creationId xmlns:a16="http://schemas.microsoft.com/office/drawing/2014/main" id="{39FE061D-F7C8-3FA3-484E-91A3033F1540}"/>
                </a:ext>
              </a:extLst>
            </p:cNvPr>
            <p:cNvSpPr/>
            <p:nvPr/>
          </p:nvSpPr>
          <p:spPr>
            <a:xfrm>
              <a:off x="428527"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25" name="TextBox LUX FAMILY">
              <a:extLst>
                <a:ext uri="{FF2B5EF4-FFF2-40B4-BE49-F238E27FC236}">
                  <a16:creationId xmlns:a16="http://schemas.microsoft.com/office/drawing/2014/main" id="{F9C6B1C4-8EC9-585B-0AA7-9014AF1D4605}"/>
                </a:ext>
              </a:extLst>
            </p:cNvPr>
            <p:cNvSpPr txBox="1"/>
            <p:nvPr/>
          </p:nvSpPr>
          <p:spPr>
            <a:xfrm>
              <a:off x="229300"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LUX</a:t>
              </a:r>
            </a:p>
          </p:txBody>
        </p:sp>
      </p:grpSp>
      <p:sp>
        <p:nvSpPr>
          <p:cNvPr id="126" name="TextBox Lux 35">
            <a:hlinkClick r:id="rId51" action="ppaction://hlinksldjump"/>
            <a:extLst>
              <a:ext uri="{FF2B5EF4-FFF2-40B4-BE49-F238E27FC236}">
                <a16:creationId xmlns:a16="http://schemas.microsoft.com/office/drawing/2014/main" id="{07285FF8-5715-3758-4F3A-DBDB2A356B5F}"/>
              </a:ext>
            </a:extLst>
          </p:cNvPr>
          <p:cNvSpPr txBox="1"/>
          <p:nvPr/>
        </p:nvSpPr>
        <p:spPr>
          <a:xfrm>
            <a:off x="-4853743" y="2022832"/>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Lux 35</a:t>
            </a:r>
          </a:p>
        </p:txBody>
      </p:sp>
      <p:sp>
        <p:nvSpPr>
          <p:cNvPr id="127" name="TextBox Lux HD 35">
            <a:hlinkClick r:id="rId52" action="ppaction://hlinksldjump"/>
            <a:extLst>
              <a:ext uri="{FF2B5EF4-FFF2-40B4-BE49-F238E27FC236}">
                <a16:creationId xmlns:a16="http://schemas.microsoft.com/office/drawing/2014/main" id="{13543861-E20A-AFBE-ECEA-C58D4CCC3205}"/>
              </a:ext>
            </a:extLst>
          </p:cNvPr>
          <p:cNvSpPr txBox="1"/>
          <p:nvPr/>
        </p:nvSpPr>
        <p:spPr>
          <a:xfrm>
            <a:off x="-4852642" y="2523326"/>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35</a:t>
            </a:r>
          </a:p>
        </p:txBody>
      </p:sp>
      <p:sp>
        <p:nvSpPr>
          <p:cNvPr id="128" name="TextBox Lux HD 43">
            <a:hlinkClick r:id="rId53" action="ppaction://hlinksldjump"/>
            <a:extLst>
              <a:ext uri="{FF2B5EF4-FFF2-40B4-BE49-F238E27FC236}">
                <a16:creationId xmlns:a16="http://schemas.microsoft.com/office/drawing/2014/main" id="{976CC16B-7E96-9BA3-6090-398503077EAC}"/>
              </a:ext>
            </a:extLst>
          </p:cNvPr>
          <p:cNvSpPr txBox="1"/>
          <p:nvPr/>
        </p:nvSpPr>
        <p:spPr>
          <a:xfrm>
            <a:off x="-4852642" y="301046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43</a:t>
            </a:r>
          </a:p>
        </p:txBody>
      </p:sp>
      <p:sp>
        <p:nvSpPr>
          <p:cNvPr id="129" name="Subtitle">
            <a:extLst>
              <a:ext uri="{FF2B5EF4-FFF2-40B4-BE49-F238E27FC236}">
                <a16:creationId xmlns:a16="http://schemas.microsoft.com/office/drawing/2014/main" id="{0F1478B1-F72C-AC0A-2E22-BA28ED300DD8}"/>
              </a:ext>
            </a:extLst>
          </p:cNvPr>
          <p:cNvSpPr txBox="1"/>
          <p:nvPr/>
        </p:nvSpPr>
        <p:spPr>
          <a:xfrm>
            <a:off x="8482448" y="10132305"/>
            <a:ext cx="2843192" cy="584775"/>
          </a:xfrm>
          <a:prstGeom prst="rect">
            <a:avLst/>
          </a:prstGeom>
          <a:noFill/>
        </p:spPr>
        <p:txBody>
          <a:bodyPr wrap="square" rtlCol="0">
            <a:spAutoFit/>
          </a:bodyPr>
          <a:lstStyle/>
          <a:p>
            <a:pPr algn="r"/>
            <a:r>
              <a:rPr lang="en-US" sz="3200" b="1" dirty="0" err="1">
                <a:solidFill>
                  <a:schemeClr val="bg1"/>
                </a:solidFill>
                <a:latin typeface="FRUTIGER LT 45 LIGHT" panose="02000503000000000000" pitchFamily="2" charset="0"/>
              </a:rPr>
              <a:t>Detectores</a:t>
            </a:r>
            <a:endParaRPr lang="en-US" sz="3200" b="1" dirty="0">
              <a:solidFill>
                <a:schemeClr val="bg1"/>
              </a:solidFill>
              <a:latin typeface="FRUTIGER LT 45 LIGHT" panose="02000503000000000000" pitchFamily="2" charset="0"/>
            </a:endParaRPr>
          </a:p>
        </p:txBody>
      </p:sp>
    </p:spTree>
    <p:extLst>
      <p:ext uri="{BB962C8B-B14F-4D97-AF65-F5344CB8AC3E}">
        <p14:creationId xmlns:p14="http://schemas.microsoft.com/office/powerpoint/2010/main" val="157365236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BA6D96F6-DF42-7E34-B373-2104F45EACBB}"/>
              </a:ext>
            </a:extLst>
          </p:cNvPr>
          <p:cNvPicPr>
            <a:picLocks noChangeAspect="1"/>
          </p:cNvPicPr>
          <p:nvPr/>
        </p:nvPicPr>
        <p:blipFill>
          <a:blip r:embed="rId2"/>
          <a:stretch>
            <a:fillRect/>
          </a:stretch>
        </p:blipFill>
        <p:spPr>
          <a:xfrm>
            <a:off x="-52766" y="546033"/>
            <a:ext cx="12297532" cy="7780346"/>
          </a:xfrm>
          <a:prstGeom prst="rect">
            <a:avLst/>
          </a:prstGeom>
        </p:spPr>
      </p:pic>
      <p:sp>
        <p:nvSpPr>
          <p:cNvPr id="14" name="Subtitle">
            <a:extLst>
              <a:ext uri="{FF2B5EF4-FFF2-40B4-BE49-F238E27FC236}">
                <a16:creationId xmlns:a16="http://schemas.microsoft.com/office/drawing/2014/main" id="{FDAD989F-2F90-F590-F4EC-6FB5C312EF6E}"/>
              </a:ext>
            </a:extLst>
          </p:cNvPr>
          <p:cNvSpPr txBox="1"/>
          <p:nvPr/>
        </p:nvSpPr>
        <p:spPr>
          <a:xfrm>
            <a:off x="8947509" y="4833280"/>
            <a:ext cx="2843192" cy="584775"/>
          </a:xfrm>
          <a:prstGeom prst="rect">
            <a:avLst/>
          </a:prstGeom>
          <a:noFill/>
        </p:spPr>
        <p:txBody>
          <a:bodyPr wrap="square" rtlCol="0">
            <a:spAutoFit/>
          </a:bodyPr>
          <a:lstStyle/>
          <a:p>
            <a:pPr algn="r"/>
            <a:r>
              <a:rPr lang="en-US" sz="3200" b="1" dirty="0" err="1">
                <a:solidFill>
                  <a:schemeClr val="bg1"/>
                </a:solidFill>
                <a:latin typeface="FRUTIGER LT 45 LIGHT" panose="02000503000000000000" pitchFamily="2" charset="0"/>
              </a:rPr>
              <a:t>Detectores</a:t>
            </a:r>
            <a:endParaRPr lang="en-US" sz="3200" b="1" dirty="0">
              <a:solidFill>
                <a:schemeClr val="bg1"/>
              </a:solidFill>
              <a:latin typeface="FRUTIGER LT 45 LIGHT" panose="02000503000000000000" pitchFamily="2" charset="0"/>
            </a:endParaRPr>
          </a:p>
        </p:txBody>
      </p:sp>
      <p:pic>
        <p:nvPicPr>
          <p:cNvPr id="218" name="CARESTREAM LOGO">
            <a:extLst>
              <a:ext uri="{FF2B5EF4-FFF2-40B4-BE49-F238E27FC236}">
                <a16:creationId xmlns:a16="http://schemas.microsoft.com/office/drawing/2014/main" id="{B1526ACC-9561-FD2A-8F3B-680D13C6FB36}"/>
              </a:ext>
            </a:extLst>
          </p:cNvPr>
          <p:cNvPicPr>
            <a:picLocks noChangeAspect="1"/>
          </p:cNvPicPr>
          <p:nvPr/>
        </p:nvPicPr>
        <p:blipFill>
          <a:blip r:embed="rId3" cstate="screen">
            <a:biLevel thresh="25000"/>
            <a:extLst>
              <a:ext uri="{28A0092B-C50C-407E-A947-70E740481C1C}">
                <a14:useLocalDpi xmlns:a14="http://schemas.microsoft.com/office/drawing/2010/main"/>
              </a:ext>
            </a:extLst>
          </a:blip>
          <a:stretch>
            <a:fillRect/>
          </a:stretch>
        </p:blipFill>
        <p:spPr>
          <a:xfrm>
            <a:off x="7814602" y="4169685"/>
            <a:ext cx="3831330" cy="623232"/>
          </a:xfrm>
          <a:prstGeom prst="rect">
            <a:avLst/>
          </a:prstGeom>
        </p:spPr>
      </p:pic>
      <p:pic>
        <p:nvPicPr>
          <p:cNvPr id="145" name="BCS award logo">
            <a:extLst>
              <a:ext uri="{FF2B5EF4-FFF2-40B4-BE49-F238E27FC236}">
                <a16:creationId xmlns:a16="http://schemas.microsoft.com/office/drawing/2014/main" id="{B572E2E6-6C3B-0CC7-DEBA-752D8BD9BB13}"/>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3216183" y="-3078589"/>
            <a:ext cx="2656805" cy="2391640"/>
          </a:xfrm>
          <a:prstGeom prst="rect">
            <a:avLst/>
          </a:prstGeom>
        </p:spPr>
      </p:pic>
      <p:sp>
        <p:nvSpPr>
          <p:cNvPr id="146" name="Awards Title">
            <a:extLst>
              <a:ext uri="{FF2B5EF4-FFF2-40B4-BE49-F238E27FC236}">
                <a16:creationId xmlns:a16="http://schemas.microsoft.com/office/drawing/2014/main" id="{14E4D4F6-1B39-2468-7C4B-E5D4CAFFDA05}"/>
              </a:ext>
            </a:extLst>
          </p:cNvPr>
          <p:cNvSpPr txBox="1"/>
          <p:nvPr/>
        </p:nvSpPr>
        <p:spPr>
          <a:xfrm>
            <a:off x="8768044" y="8356395"/>
            <a:ext cx="4763182" cy="646331"/>
          </a:xfrm>
          <a:prstGeom prst="rect">
            <a:avLst/>
          </a:prstGeom>
          <a:noFill/>
        </p:spPr>
        <p:txBody>
          <a:bodyPr wrap="square" rtlCol="0">
            <a:spAutoFit/>
          </a:bodyPr>
          <a:lstStyle/>
          <a:p>
            <a:r>
              <a:rPr lang="en-US" sz="3600" b="1" kern="0" dirty="0">
                <a:latin typeface="FRUTIGER LT 77 BLACK CONDENSED" panose="02000503000000000000" pitchFamily="2" charset="0"/>
              </a:rPr>
              <a:t>RECONOCIMIENTOS</a:t>
            </a:r>
          </a:p>
        </p:txBody>
      </p:sp>
      <p:grpSp>
        <p:nvGrpSpPr>
          <p:cNvPr id="147" name="CUSTOMERS LEFT">
            <a:extLst>
              <a:ext uri="{FF2B5EF4-FFF2-40B4-BE49-F238E27FC236}">
                <a16:creationId xmlns:a16="http://schemas.microsoft.com/office/drawing/2014/main" id="{B0F9B9D5-6757-F0BE-8A30-9A9FEA362625}"/>
              </a:ext>
            </a:extLst>
          </p:cNvPr>
          <p:cNvGrpSpPr/>
          <p:nvPr/>
        </p:nvGrpSpPr>
        <p:grpSpPr>
          <a:xfrm>
            <a:off x="-6604034" y="1341340"/>
            <a:ext cx="5746233" cy="4184479"/>
            <a:chOff x="1254397" y="1341340"/>
            <a:chExt cx="5746233" cy="4184479"/>
          </a:xfrm>
        </p:grpSpPr>
        <p:pic>
          <p:nvPicPr>
            <p:cNvPr id="189" name="Picture 188">
              <a:extLst>
                <a:ext uri="{FF2B5EF4-FFF2-40B4-BE49-F238E27FC236}">
                  <a16:creationId xmlns:a16="http://schemas.microsoft.com/office/drawing/2014/main" id="{D182ACC0-E7BC-C8BC-073E-9E8235EDEB9E}"/>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3195242" y="1436207"/>
              <a:ext cx="2298510" cy="789458"/>
            </a:xfrm>
            <a:prstGeom prst="rect">
              <a:avLst/>
            </a:prstGeom>
            <a:noFill/>
            <a:extLst>
              <a:ext uri="{909E8E84-426E-40DD-AFC4-6F175D3DCCD1}">
                <a14:hiddenFill xmlns:a14="http://schemas.microsoft.com/office/drawing/2010/main">
                  <a:solidFill>
                    <a:srgbClr val="FFFFFF"/>
                  </a:solidFill>
                </a14:hiddenFill>
              </a:ext>
            </a:extLst>
          </p:spPr>
        </p:pic>
        <p:pic>
          <p:nvPicPr>
            <p:cNvPr id="190" name="Mount Sinai Hosptal" descr="Mount Sinai Hospital (Manhattan) - Wikipedia">
              <a:extLst>
                <a:ext uri="{FF2B5EF4-FFF2-40B4-BE49-F238E27FC236}">
                  <a16:creationId xmlns:a16="http://schemas.microsoft.com/office/drawing/2014/main" id="{CB2D1A05-847E-CB28-8780-28DFF25C9494}"/>
                </a:ext>
              </a:extLst>
            </p:cNvPr>
            <p:cNvPicPr>
              <a:picLocks noChangeAspect="1" noChangeArrowheads="1"/>
            </p:cNvPicPr>
            <p:nvPr/>
          </p:nvPicPr>
          <p:blipFill>
            <a:blip r:embed="rId6"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402875" y="1358886"/>
              <a:ext cx="649187" cy="961423"/>
            </a:xfrm>
            <a:prstGeom prst="rect">
              <a:avLst/>
            </a:prstGeom>
            <a:noFill/>
            <a:extLst>
              <a:ext uri="{909E8E84-426E-40DD-AFC4-6F175D3DCCD1}">
                <a14:hiddenFill xmlns:a14="http://schemas.microsoft.com/office/drawing/2010/main">
                  <a:solidFill>
                    <a:srgbClr val="FFFFFF"/>
                  </a:solidFill>
                </a14:hiddenFill>
              </a:ext>
            </a:extLst>
          </p:spPr>
        </p:pic>
        <p:pic>
          <p:nvPicPr>
            <p:cNvPr id="191" name="Yale Heaven Hospital" descr="Yale-New Haven Hospital Logo PNG vector in SVG, PDF, AI, CDR ...">
              <a:extLst>
                <a:ext uri="{FF2B5EF4-FFF2-40B4-BE49-F238E27FC236}">
                  <a16:creationId xmlns:a16="http://schemas.microsoft.com/office/drawing/2014/main" id="{ED5CF18A-A2DC-0971-E94E-BF9314D09A45}"/>
                </a:ext>
              </a:extLst>
            </p:cNvPr>
            <p:cNvPicPr>
              <a:picLocks noChangeAspect="1" noChangeArrowheads="1"/>
            </p:cNvPicPr>
            <p:nvPr/>
          </p:nvPicPr>
          <p:blipFill>
            <a:blip r:embed="rId7"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2175729" y="1341340"/>
              <a:ext cx="1298978" cy="974909"/>
            </a:xfrm>
            <a:prstGeom prst="rect">
              <a:avLst/>
            </a:prstGeom>
            <a:noFill/>
            <a:extLst>
              <a:ext uri="{909E8E84-426E-40DD-AFC4-6F175D3DCCD1}">
                <a14:hiddenFill xmlns:a14="http://schemas.microsoft.com/office/drawing/2010/main">
                  <a:solidFill>
                    <a:srgbClr val="FFFFFF"/>
                  </a:solidFill>
                </a14:hiddenFill>
              </a:ext>
            </a:extLst>
          </p:spPr>
        </p:pic>
        <p:pic>
          <p:nvPicPr>
            <p:cNvPr id="192" name="newYork Presbyterian">
              <a:extLst>
                <a:ext uri="{FF2B5EF4-FFF2-40B4-BE49-F238E27FC236}">
                  <a16:creationId xmlns:a16="http://schemas.microsoft.com/office/drawing/2014/main" id="{48957B93-79B0-6C45-4E29-4C8016A2ADB8}"/>
                </a:ext>
              </a:extLst>
            </p:cNvPr>
            <p:cNvPicPr>
              <a:picLocks noChangeAspect="1" noChangeArrowheads="1"/>
            </p:cNvPicPr>
            <p:nvPr/>
          </p:nvPicPr>
          <p:blipFill>
            <a:blip r:embed="rId8"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254397" y="2419384"/>
              <a:ext cx="2874344" cy="523221"/>
            </a:xfrm>
            <a:prstGeom prst="rect">
              <a:avLst/>
            </a:prstGeom>
            <a:noFill/>
            <a:extLst>
              <a:ext uri="{909E8E84-426E-40DD-AFC4-6F175D3DCCD1}">
                <a14:hiddenFill xmlns:a14="http://schemas.microsoft.com/office/drawing/2010/main">
                  <a:solidFill>
                    <a:srgbClr val="FFFFFF"/>
                  </a:solidFill>
                </a14:hiddenFill>
              </a:ext>
            </a:extLst>
          </p:spPr>
        </p:pic>
        <p:pic>
          <p:nvPicPr>
            <p:cNvPr id="193" name="UMass memorial" descr="UMass Memorial Health Unifies Clinical Communication and ...">
              <a:extLst>
                <a:ext uri="{FF2B5EF4-FFF2-40B4-BE49-F238E27FC236}">
                  <a16:creationId xmlns:a16="http://schemas.microsoft.com/office/drawing/2014/main" id="{228D4BC9-F8AF-391C-034A-EB046FCC62DA}"/>
                </a:ext>
              </a:extLst>
            </p:cNvPr>
            <p:cNvPicPr>
              <a:picLocks noChangeAspect="1" noChangeArrowheads="1"/>
            </p:cNvPicPr>
            <p:nvPr/>
          </p:nvPicPr>
          <p:blipFill>
            <a:blip r:embed="rId9"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4995568" y="1448261"/>
              <a:ext cx="1399945" cy="729232"/>
            </a:xfrm>
            <a:prstGeom prst="rect">
              <a:avLst/>
            </a:prstGeom>
            <a:noFill/>
            <a:extLst>
              <a:ext uri="{909E8E84-426E-40DD-AFC4-6F175D3DCCD1}">
                <a14:hiddenFill xmlns:a14="http://schemas.microsoft.com/office/drawing/2010/main">
                  <a:solidFill>
                    <a:srgbClr val="FFFFFF"/>
                  </a:solidFill>
                </a14:hiddenFill>
              </a:ext>
            </a:extLst>
          </p:spPr>
        </p:pic>
        <p:pic>
          <p:nvPicPr>
            <p:cNvPr id="194" name="Northwell Helath" descr="Northwell Health logo – WVI Dolphin Foundation">
              <a:extLst>
                <a:ext uri="{FF2B5EF4-FFF2-40B4-BE49-F238E27FC236}">
                  <a16:creationId xmlns:a16="http://schemas.microsoft.com/office/drawing/2014/main" id="{6455CFFB-3567-C325-1B49-F138D39648EF}"/>
                </a:ext>
              </a:extLst>
            </p:cNvPr>
            <p:cNvPicPr>
              <a:picLocks noChangeAspect="1" noChangeArrowheads="1"/>
            </p:cNvPicPr>
            <p:nvPr/>
          </p:nvPicPr>
          <p:blipFill rotWithShape="1">
            <a:blip r:embed="rId10" cstate="screen">
              <a:clrChange>
                <a:clrFrom>
                  <a:srgbClr val="FCFCFC"/>
                </a:clrFrom>
                <a:clrTo>
                  <a:srgbClr val="FCFCFC">
                    <a:alpha val="0"/>
                  </a:srgbClr>
                </a:clrTo>
              </a:clrChange>
              <a:extLst>
                <a:ext uri="{28A0092B-C50C-407E-A947-70E740481C1C}">
                  <a14:useLocalDpi xmlns:a14="http://schemas.microsoft.com/office/drawing/2010/main"/>
                </a:ext>
              </a:extLst>
            </a:blip>
            <a:srcRect/>
            <a:stretch/>
          </p:blipFill>
          <p:spPr bwMode="auto">
            <a:xfrm>
              <a:off x="6120211" y="2327432"/>
              <a:ext cx="803726" cy="833937"/>
            </a:xfrm>
            <a:prstGeom prst="rect">
              <a:avLst/>
            </a:prstGeom>
            <a:noFill/>
            <a:extLst>
              <a:ext uri="{909E8E84-426E-40DD-AFC4-6F175D3DCCD1}">
                <a14:hiddenFill xmlns:a14="http://schemas.microsoft.com/office/drawing/2010/main">
                  <a:solidFill>
                    <a:srgbClr val="FFFFFF"/>
                  </a:solidFill>
                </a14:hiddenFill>
              </a:ext>
            </a:extLst>
          </p:spPr>
        </p:pic>
        <p:pic>
          <p:nvPicPr>
            <p:cNvPr id="195" name="NuHealth" descr="PATIENT INFORMATION GUIDE">
              <a:extLst>
                <a:ext uri="{FF2B5EF4-FFF2-40B4-BE49-F238E27FC236}">
                  <a16:creationId xmlns:a16="http://schemas.microsoft.com/office/drawing/2014/main" id="{7323A1FD-60EF-0BFF-DE9E-155A75F11C65}"/>
                </a:ext>
              </a:extLst>
            </p:cNvPr>
            <p:cNvPicPr>
              <a:picLocks noChangeAspect="1" noChangeArrowheads="1"/>
            </p:cNvPicPr>
            <p:nvPr/>
          </p:nvPicPr>
          <p:blipFill>
            <a:blip r:embed="rId11" cstate="screen">
              <a:clrChange>
                <a:clrFrom>
                  <a:srgbClr val="FCFCFC"/>
                </a:clrFrom>
                <a:clrTo>
                  <a:srgbClr val="FCFCFC">
                    <a:alpha val="0"/>
                  </a:srgbClr>
                </a:clrTo>
              </a:clrChange>
              <a:extLst>
                <a:ext uri="{28A0092B-C50C-407E-A947-70E740481C1C}">
                  <a14:useLocalDpi xmlns:a14="http://schemas.microsoft.com/office/drawing/2010/main"/>
                </a:ext>
              </a:extLst>
            </a:blip>
            <a:srcRect/>
            <a:stretch>
              <a:fillRect/>
            </a:stretch>
          </p:blipFill>
          <p:spPr bwMode="auto">
            <a:xfrm>
              <a:off x="4082473" y="2394377"/>
              <a:ext cx="1952953" cy="523193"/>
            </a:xfrm>
            <a:prstGeom prst="rect">
              <a:avLst/>
            </a:prstGeom>
            <a:noFill/>
            <a:extLst>
              <a:ext uri="{909E8E84-426E-40DD-AFC4-6F175D3DCCD1}">
                <a14:hiddenFill xmlns:a14="http://schemas.microsoft.com/office/drawing/2010/main">
                  <a:solidFill>
                    <a:srgbClr val="FFFFFF"/>
                  </a:solidFill>
                </a14:hiddenFill>
              </a:ext>
            </a:extLst>
          </p:spPr>
        </p:pic>
        <p:pic>
          <p:nvPicPr>
            <p:cNvPr id="196" name="DMC" descr="Detroit Medical Center - Wikipedia">
              <a:extLst>
                <a:ext uri="{FF2B5EF4-FFF2-40B4-BE49-F238E27FC236}">
                  <a16:creationId xmlns:a16="http://schemas.microsoft.com/office/drawing/2014/main" id="{F94DFE6C-BFC9-7998-A43E-1ABEE3EBB8E4}"/>
                </a:ext>
              </a:extLst>
            </p:cNvPr>
            <p:cNvPicPr>
              <a:picLocks noChangeAspect="1" noChangeArrowheads="1"/>
            </p:cNvPicPr>
            <p:nvPr/>
          </p:nvPicPr>
          <p:blipFill>
            <a:blip r:embed="rId1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404872" y="3217312"/>
              <a:ext cx="1177167" cy="576782"/>
            </a:xfrm>
            <a:prstGeom prst="rect">
              <a:avLst/>
            </a:prstGeom>
            <a:noFill/>
            <a:extLst>
              <a:ext uri="{909E8E84-426E-40DD-AFC4-6F175D3DCCD1}">
                <a14:hiddenFill xmlns:a14="http://schemas.microsoft.com/office/drawing/2010/main">
                  <a:solidFill>
                    <a:srgbClr val="FFFFFF"/>
                  </a:solidFill>
                </a14:hiddenFill>
              </a:ext>
            </a:extLst>
          </p:spPr>
        </p:pic>
        <p:pic>
          <p:nvPicPr>
            <p:cNvPr id="197" name="NYC Health">
              <a:extLst>
                <a:ext uri="{FF2B5EF4-FFF2-40B4-BE49-F238E27FC236}">
                  <a16:creationId xmlns:a16="http://schemas.microsoft.com/office/drawing/2014/main" id="{89847153-9A33-ECAB-9C9B-28136EEFF15C}"/>
                </a:ext>
              </a:extLst>
            </p:cNvPr>
            <p:cNvPicPr>
              <a:picLocks noChangeAspect="1" noChangeArrowheads="1"/>
            </p:cNvPicPr>
            <p:nvPr/>
          </p:nvPicPr>
          <p:blipFill>
            <a:blip r:embed="rId13" cstate="screen">
              <a:extLst>
                <a:ext uri="{28A0092B-C50C-407E-A947-70E740481C1C}">
                  <a14:useLocalDpi xmlns:a14="http://schemas.microsoft.com/office/drawing/2010/main"/>
                </a:ext>
              </a:extLst>
            </a:blip>
            <a:srcRect/>
            <a:stretch>
              <a:fillRect/>
            </a:stretch>
          </p:blipFill>
          <p:spPr bwMode="auto">
            <a:xfrm>
              <a:off x="4971629" y="4805038"/>
              <a:ext cx="1036111" cy="509961"/>
            </a:xfrm>
            <a:prstGeom prst="rect">
              <a:avLst/>
            </a:prstGeom>
            <a:noFill/>
            <a:extLst>
              <a:ext uri="{909E8E84-426E-40DD-AFC4-6F175D3DCCD1}">
                <a14:hiddenFill xmlns:a14="http://schemas.microsoft.com/office/drawing/2010/main">
                  <a:solidFill>
                    <a:srgbClr val="FFFFFF"/>
                  </a:solidFill>
                </a14:hiddenFill>
              </a:ext>
            </a:extLst>
          </p:spPr>
        </p:pic>
        <p:pic>
          <p:nvPicPr>
            <p:cNvPr id="198" name="Trinity Health" descr="Trinity Health Muskegon – Grand Rapids, MI - RQI Partners, LLC">
              <a:extLst>
                <a:ext uri="{FF2B5EF4-FFF2-40B4-BE49-F238E27FC236}">
                  <a16:creationId xmlns:a16="http://schemas.microsoft.com/office/drawing/2014/main" id="{24C8FE6B-68BD-7A19-540B-15A44FD59F34}"/>
                </a:ext>
              </a:extLst>
            </p:cNvPr>
            <p:cNvPicPr>
              <a:picLocks noChangeAspect="1" noChangeArrowheads="1"/>
            </p:cNvPicPr>
            <p:nvPr/>
          </p:nvPicPr>
          <p:blipFill rotWithShape="1">
            <a:blip r:embed="rId14" cstate="screen">
              <a:extLst>
                <a:ext uri="{28A0092B-C50C-407E-A947-70E740481C1C}">
                  <a14:useLocalDpi xmlns:a14="http://schemas.microsoft.com/office/drawing/2010/main"/>
                </a:ext>
              </a:extLst>
            </a:blip>
            <a:srcRect l="6011" t="28076" b="27769"/>
            <a:stretch/>
          </p:blipFill>
          <p:spPr bwMode="auto">
            <a:xfrm>
              <a:off x="1254397" y="4874034"/>
              <a:ext cx="1898048" cy="651785"/>
            </a:xfrm>
            <a:prstGeom prst="rect">
              <a:avLst/>
            </a:prstGeom>
            <a:noFill/>
            <a:extLst>
              <a:ext uri="{909E8E84-426E-40DD-AFC4-6F175D3DCCD1}">
                <a14:hiddenFill xmlns:a14="http://schemas.microsoft.com/office/drawing/2010/main">
                  <a:solidFill>
                    <a:srgbClr val="FFFFFF"/>
                  </a:solidFill>
                </a14:hiddenFill>
              </a:ext>
            </a:extLst>
          </p:spPr>
        </p:pic>
        <p:pic>
          <p:nvPicPr>
            <p:cNvPr id="199" name="Beth Israel Health" descr="Syntellis Healthcare Summit | Syntellis Performance Solutions">
              <a:extLst>
                <a:ext uri="{FF2B5EF4-FFF2-40B4-BE49-F238E27FC236}">
                  <a16:creationId xmlns:a16="http://schemas.microsoft.com/office/drawing/2014/main" id="{878A5629-DBB6-7FC9-D832-8359EAF354B6}"/>
                </a:ext>
              </a:extLst>
            </p:cNvPr>
            <p:cNvPicPr>
              <a:picLocks noChangeAspect="1" noChangeArrowheads="1"/>
            </p:cNvPicPr>
            <p:nvPr/>
          </p:nvPicPr>
          <p:blipFill>
            <a:blip r:embed="rId15" cstate="screen">
              <a:extLst>
                <a:ext uri="{28A0092B-C50C-407E-A947-70E740481C1C}">
                  <a14:useLocalDpi xmlns:a14="http://schemas.microsoft.com/office/drawing/2010/main"/>
                </a:ext>
              </a:extLst>
            </a:blip>
            <a:srcRect/>
            <a:stretch>
              <a:fillRect/>
            </a:stretch>
          </p:blipFill>
          <p:spPr bwMode="auto">
            <a:xfrm>
              <a:off x="5234128" y="3256210"/>
              <a:ext cx="1177167" cy="420417"/>
            </a:xfrm>
            <a:prstGeom prst="rect">
              <a:avLst/>
            </a:prstGeom>
            <a:noFill/>
            <a:extLst>
              <a:ext uri="{909E8E84-426E-40DD-AFC4-6F175D3DCCD1}">
                <a14:hiddenFill xmlns:a14="http://schemas.microsoft.com/office/drawing/2010/main">
                  <a:solidFill>
                    <a:srgbClr val="FFFFFF"/>
                  </a:solidFill>
                </a14:hiddenFill>
              </a:ext>
            </a:extLst>
          </p:spPr>
        </p:pic>
        <p:pic>
          <p:nvPicPr>
            <p:cNvPr id="200" name="Kaiser Permanente" descr="Kaiser Permanente Logo PNG Transparent &amp; SVG Vector - Freebie Supply">
              <a:extLst>
                <a:ext uri="{FF2B5EF4-FFF2-40B4-BE49-F238E27FC236}">
                  <a16:creationId xmlns:a16="http://schemas.microsoft.com/office/drawing/2014/main" id="{B1498201-8BA5-219F-5A3B-C1D32E8054BA}"/>
                </a:ext>
              </a:extLst>
            </p:cNvPr>
            <p:cNvPicPr>
              <a:picLocks noChangeAspect="1" noChangeArrowheads="1"/>
            </p:cNvPicPr>
            <p:nvPr/>
          </p:nvPicPr>
          <p:blipFill rotWithShape="1">
            <a:blip r:embed="rId16"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1402875" y="4003103"/>
              <a:ext cx="1578794" cy="560683"/>
            </a:xfrm>
            <a:prstGeom prst="rect">
              <a:avLst/>
            </a:prstGeom>
            <a:noFill/>
            <a:extLst>
              <a:ext uri="{909E8E84-426E-40DD-AFC4-6F175D3DCCD1}">
                <a14:hiddenFill xmlns:a14="http://schemas.microsoft.com/office/drawing/2010/main">
                  <a:solidFill>
                    <a:srgbClr val="FFFFFF"/>
                  </a:solidFill>
                </a14:hiddenFill>
              </a:ext>
            </a:extLst>
          </p:spPr>
        </p:pic>
        <p:pic>
          <p:nvPicPr>
            <p:cNvPr id="201" name="University Helath System">
              <a:extLst>
                <a:ext uri="{FF2B5EF4-FFF2-40B4-BE49-F238E27FC236}">
                  <a16:creationId xmlns:a16="http://schemas.microsoft.com/office/drawing/2014/main" id="{4A579AFB-F4D8-8C89-AC85-3C4692ABBE04}"/>
                </a:ext>
              </a:extLst>
            </p:cNvPr>
            <p:cNvPicPr>
              <a:picLocks noChangeAspect="1" noChangeArrowheads="1"/>
            </p:cNvPicPr>
            <p:nvPr/>
          </p:nvPicPr>
          <p:blipFill rotWithShape="1">
            <a:blip r:embed="rId17"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3276683" y="4003103"/>
              <a:ext cx="1802122" cy="583595"/>
            </a:xfrm>
            <a:prstGeom prst="rect">
              <a:avLst/>
            </a:prstGeom>
            <a:noFill/>
            <a:extLst>
              <a:ext uri="{909E8E84-426E-40DD-AFC4-6F175D3DCCD1}">
                <a14:hiddenFill xmlns:a14="http://schemas.microsoft.com/office/drawing/2010/main">
                  <a:solidFill>
                    <a:srgbClr val="FFFFFF"/>
                  </a:solidFill>
                </a14:hiddenFill>
              </a:ext>
            </a:extLst>
          </p:spPr>
        </p:pic>
        <p:pic>
          <p:nvPicPr>
            <p:cNvPr id="202" name="Mayo Clinic" descr="Mayo Clinic Health System named 'Best Regional Hospital'">
              <a:extLst>
                <a:ext uri="{FF2B5EF4-FFF2-40B4-BE49-F238E27FC236}">
                  <a16:creationId xmlns:a16="http://schemas.microsoft.com/office/drawing/2014/main" id="{73A85651-3C92-70FE-D25E-FA1B8686E5AF}"/>
                </a:ext>
              </a:extLst>
            </p:cNvPr>
            <p:cNvPicPr>
              <a:picLocks noChangeAspect="1" noChangeArrowheads="1"/>
            </p:cNvPicPr>
            <p:nvPr/>
          </p:nvPicPr>
          <p:blipFill>
            <a:blip r:embed="rId18"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5293679" y="3786422"/>
              <a:ext cx="1706951" cy="960160"/>
            </a:xfrm>
            <a:prstGeom prst="rect">
              <a:avLst/>
            </a:prstGeom>
            <a:noFill/>
            <a:extLst>
              <a:ext uri="{909E8E84-426E-40DD-AFC4-6F175D3DCCD1}">
                <a14:hiddenFill xmlns:a14="http://schemas.microsoft.com/office/drawing/2010/main">
                  <a:solidFill>
                    <a:srgbClr val="FFFFFF"/>
                  </a:solidFill>
                </a14:hiddenFill>
              </a:ext>
            </a:extLst>
          </p:spPr>
        </p:pic>
        <p:pic>
          <p:nvPicPr>
            <p:cNvPr id="203" name="Saint Peteres" descr="U.S. News &amp; World Report Names Saint Peter's University Hospital a High  Performing Hospital for Five Adult Specialties | New Brunswick, NJ News  TAPinto">
              <a:extLst>
                <a:ext uri="{FF2B5EF4-FFF2-40B4-BE49-F238E27FC236}">
                  <a16:creationId xmlns:a16="http://schemas.microsoft.com/office/drawing/2014/main" id="{A453B3A0-60EA-D25C-8489-5F2973144963}"/>
                </a:ext>
              </a:extLst>
            </p:cNvPr>
            <p:cNvPicPr>
              <a:picLocks noChangeAspect="1" noChangeArrowheads="1"/>
            </p:cNvPicPr>
            <p:nvPr/>
          </p:nvPicPr>
          <p:blipFill rotWithShape="1">
            <a:blip r:embed="rId19"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2833178" y="3182894"/>
              <a:ext cx="2149811" cy="509961"/>
            </a:xfrm>
            <a:prstGeom prst="rect">
              <a:avLst/>
            </a:prstGeom>
            <a:noFill/>
            <a:extLst>
              <a:ext uri="{909E8E84-426E-40DD-AFC4-6F175D3DCCD1}">
                <a14:hiddenFill xmlns:a14="http://schemas.microsoft.com/office/drawing/2010/main">
                  <a:solidFill>
                    <a:srgbClr val="FFFFFF"/>
                  </a:solidFill>
                </a14:hiddenFill>
              </a:ext>
            </a:extLst>
          </p:spPr>
        </p:pic>
        <p:pic>
          <p:nvPicPr>
            <p:cNvPr id="204" name="Ascension" descr="ascension-logo - Bama Companies">
              <a:extLst>
                <a:ext uri="{FF2B5EF4-FFF2-40B4-BE49-F238E27FC236}">
                  <a16:creationId xmlns:a16="http://schemas.microsoft.com/office/drawing/2014/main" id="{EBF995D0-0B4F-1152-18D2-712A1BF0E8B9}"/>
                </a:ext>
              </a:extLst>
            </p:cNvPr>
            <p:cNvPicPr>
              <a:picLocks noChangeAspect="1" noChangeArrowheads="1"/>
            </p:cNvPicPr>
            <p:nvPr/>
          </p:nvPicPr>
          <p:blipFill>
            <a:blip r:embed="rId20" cstate="screen">
              <a:extLst>
                <a:ext uri="{28A0092B-C50C-407E-A947-70E740481C1C}">
                  <a14:useLocalDpi xmlns:a14="http://schemas.microsoft.com/office/drawing/2010/main"/>
                </a:ext>
              </a:extLst>
            </a:blip>
            <a:srcRect/>
            <a:stretch>
              <a:fillRect/>
            </a:stretch>
          </p:blipFill>
          <p:spPr bwMode="auto">
            <a:xfrm>
              <a:off x="3254172" y="4940076"/>
              <a:ext cx="1402193" cy="351096"/>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05" name="CUSTOMERS RIGHT">
            <a:extLst>
              <a:ext uri="{FF2B5EF4-FFF2-40B4-BE49-F238E27FC236}">
                <a16:creationId xmlns:a16="http://schemas.microsoft.com/office/drawing/2014/main" id="{BB1B56CB-853C-E1AA-64A2-8E8F80641B0A}"/>
              </a:ext>
            </a:extLst>
          </p:cNvPr>
          <p:cNvGrpSpPr/>
          <p:nvPr/>
        </p:nvGrpSpPr>
        <p:grpSpPr>
          <a:xfrm>
            <a:off x="13722762" y="1326225"/>
            <a:ext cx="4617375" cy="4205550"/>
            <a:chOff x="6320228" y="1326225"/>
            <a:chExt cx="4617375" cy="4205550"/>
          </a:xfrm>
        </p:grpSpPr>
        <p:pic>
          <p:nvPicPr>
            <p:cNvPr id="206" name="caholic Helath service" descr="Catholic Health Services of Long Island Profile">
              <a:extLst>
                <a:ext uri="{FF2B5EF4-FFF2-40B4-BE49-F238E27FC236}">
                  <a16:creationId xmlns:a16="http://schemas.microsoft.com/office/drawing/2014/main" id="{4C695D47-4F06-3DA3-1F40-3C37C1711215}"/>
                </a:ext>
              </a:extLst>
            </p:cNvPr>
            <p:cNvPicPr>
              <a:picLocks noChangeAspect="1" noChangeArrowheads="1"/>
            </p:cNvPicPr>
            <p:nvPr/>
          </p:nvPicPr>
          <p:blipFill>
            <a:blip r:embed="rId21" cstate="screen">
              <a:extLst>
                <a:ext uri="{28A0092B-C50C-407E-A947-70E740481C1C}">
                  <a14:useLocalDpi xmlns:a14="http://schemas.microsoft.com/office/drawing/2010/main"/>
                </a:ext>
              </a:extLst>
            </a:blip>
            <a:srcRect/>
            <a:stretch>
              <a:fillRect/>
            </a:stretch>
          </p:blipFill>
          <p:spPr bwMode="auto">
            <a:xfrm>
              <a:off x="6424271" y="1571239"/>
              <a:ext cx="1695298" cy="609248"/>
            </a:xfrm>
            <a:prstGeom prst="rect">
              <a:avLst/>
            </a:prstGeom>
            <a:noFill/>
            <a:extLst>
              <a:ext uri="{909E8E84-426E-40DD-AFC4-6F175D3DCCD1}">
                <a14:hiddenFill xmlns:a14="http://schemas.microsoft.com/office/drawing/2010/main">
                  <a:solidFill>
                    <a:srgbClr val="FFFFFF"/>
                  </a:solidFill>
                </a14:hiddenFill>
              </a:ext>
            </a:extLst>
          </p:spPr>
        </p:pic>
        <p:pic>
          <p:nvPicPr>
            <p:cNvPr id="207" name="Penn Medicine" descr="Penn Medicine - Arcweb Technologies">
              <a:extLst>
                <a:ext uri="{FF2B5EF4-FFF2-40B4-BE49-F238E27FC236}">
                  <a16:creationId xmlns:a16="http://schemas.microsoft.com/office/drawing/2014/main" id="{48E06B99-CBC3-3F61-C363-F459DC96F0D5}"/>
                </a:ext>
              </a:extLst>
            </p:cNvPr>
            <p:cNvPicPr>
              <a:picLocks noChangeAspect="1" noChangeArrowheads="1"/>
            </p:cNvPicPr>
            <p:nvPr/>
          </p:nvPicPr>
          <p:blipFill>
            <a:blip r:embed="rId22" cstate="screen">
              <a:clrChange>
                <a:clrFrom>
                  <a:srgbClr val="FCFCFC"/>
                </a:clrFrom>
                <a:clrTo>
                  <a:srgbClr val="FCFCFC">
                    <a:alpha val="0"/>
                  </a:srgbClr>
                </a:clrTo>
              </a:clrChange>
              <a:extLst>
                <a:ext uri="{28A0092B-C50C-407E-A947-70E740481C1C}">
                  <a14:useLocalDpi xmlns:a14="http://schemas.microsoft.com/office/drawing/2010/main"/>
                </a:ext>
              </a:extLst>
            </a:blip>
            <a:srcRect/>
            <a:stretch>
              <a:fillRect/>
            </a:stretch>
          </p:blipFill>
          <p:spPr bwMode="auto">
            <a:xfrm>
              <a:off x="8200654" y="1662690"/>
              <a:ext cx="1275394" cy="416629"/>
            </a:xfrm>
            <a:prstGeom prst="rect">
              <a:avLst/>
            </a:prstGeom>
            <a:noFill/>
            <a:extLst>
              <a:ext uri="{909E8E84-426E-40DD-AFC4-6F175D3DCCD1}">
                <a14:hiddenFill xmlns:a14="http://schemas.microsoft.com/office/drawing/2010/main">
                  <a:solidFill>
                    <a:srgbClr val="FFFFFF"/>
                  </a:solidFill>
                </a14:hiddenFill>
              </a:ext>
            </a:extLst>
          </p:spPr>
        </p:pic>
        <p:pic>
          <p:nvPicPr>
            <p:cNvPr id="208" name="University of Maryland">
              <a:extLst>
                <a:ext uri="{FF2B5EF4-FFF2-40B4-BE49-F238E27FC236}">
                  <a16:creationId xmlns:a16="http://schemas.microsoft.com/office/drawing/2014/main" id="{B2A40B5D-B90D-C9F9-5E10-944F7B61E17C}"/>
                </a:ext>
              </a:extLst>
            </p:cNvPr>
            <p:cNvPicPr>
              <a:picLocks noChangeAspect="1" noChangeArrowheads="1"/>
            </p:cNvPicPr>
            <p:nvPr/>
          </p:nvPicPr>
          <p:blipFill>
            <a:blip r:embed="rId2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7131678" y="2413648"/>
              <a:ext cx="1766331" cy="464824"/>
            </a:xfrm>
            <a:prstGeom prst="rect">
              <a:avLst/>
            </a:prstGeom>
            <a:noFill/>
            <a:extLst>
              <a:ext uri="{909E8E84-426E-40DD-AFC4-6F175D3DCCD1}">
                <a14:hiddenFill xmlns:a14="http://schemas.microsoft.com/office/drawing/2010/main">
                  <a:solidFill>
                    <a:srgbClr val="FFFFFF"/>
                  </a:solidFill>
                </a14:hiddenFill>
              </a:ext>
            </a:extLst>
          </p:spPr>
        </p:pic>
        <p:pic>
          <p:nvPicPr>
            <p:cNvPr id="209" name="Stony Brook" descr="Stony Brook Medicine (@StonyBrookMed) / X">
              <a:extLst>
                <a:ext uri="{FF2B5EF4-FFF2-40B4-BE49-F238E27FC236}">
                  <a16:creationId xmlns:a16="http://schemas.microsoft.com/office/drawing/2014/main" id="{8A9005ED-5378-BE32-C7FE-12634923508C}"/>
                </a:ext>
              </a:extLst>
            </p:cNvPr>
            <p:cNvPicPr>
              <a:picLocks noChangeAspect="1" noChangeArrowheads="1"/>
            </p:cNvPicPr>
            <p:nvPr/>
          </p:nvPicPr>
          <p:blipFill rotWithShape="1">
            <a:blip r:embed="rId24"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9476495" y="1326225"/>
              <a:ext cx="1269149" cy="931261"/>
            </a:xfrm>
            <a:prstGeom prst="rect">
              <a:avLst/>
            </a:prstGeom>
            <a:noFill/>
            <a:extLst>
              <a:ext uri="{909E8E84-426E-40DD-AFC4-6F175D3DCCD1}">
                <a14:hiddenFill xmlns:a14="http://schemas.microsoft.com/office/drawing/2010/main">
                  <a:solidFill>
                    <a:srgbClr val="FFFFFF"/>
                  </a:solidFill>
                </a14:hiddenFill>
              </a:ext>
            </a:extLst>
          </p:spPr>
        </p:pic>
        <p:pic>
          <p:nvPicPr>
            <p:cNvPr id="210" name="Johns Hopkins" descr="Home : Johns Hopkins Center for Innovative Medicine">
              <a:extLst>
                <a:ext uri="{FF2B5EF4-FFF2-40B4-BE49-F238E27FC236}">
                  <a16:creationId xmlns:a16="http://schemas.microsoft.com/office/drawing/2014/main" id="{64614D98-BA8F-B0C8-5153-51973401AFBB}"/>
                </a:ext>
              </a:extLst>
            </p:cNvPr>
            <p:cNvPicPr>
              <a:picLocks noChangeAspect="1" noChangeArrowheads="1"/>
            </p:cNvPicPr>
            <p:nvPr/>
          </p:nvPicPr>
          <p:blipFill>
            <a:blip r:embed="rId25"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6737324" y="3135522"/>
              <a:ext cx="2003743" cy="515964"/>
            </a:xfrm>
            <a:prstGeom prst="rect">
              <a:avLst/>
            </a:prstGeom>
            <a:noFill/>
            <a:extLst>
              <a:ext uri="{909E8E84-426E-40DD-AFC4-6F175D3DCCD1}">
                <a14:hiddenFill xmlns:a14="http://schemas.microsoft.com/office/drawing/2010/main">
                  <a:solidFill>
                    <a:srgbClr val="FFFFFF"/>
                  </a:solidFill>
                </a14:hiddenFill>
              </a:ext>
            </a:extLst>
          </p:spPr>
        </p:pic>
        <p:pic>
          <p:nvPicPr>
            <p:cNvPr id="211" name="University of Rochester">
              <a:extLst>
                <a:ext uri="{FF2B5EF4-FFF2-40B4-BE49-F238E27FC236}">
                  <a16:creationId xmlns:a16="http://schemas.microsoft.com/office/drawing/2014/main" id="{CE62C7D3-A476-8D62-A7F2-8D717896A39D}"/>
                </a:ext>
              </a:extLst>
            </p:cNvPr>
            <p:cNvPicPr>
              <a:picLocks noChangeAspect="1" noChangeArrowheads="1"/>
            </p:cNvPicPr>
            <p:nvPr/>
          </p:nvPicPr>
          <p:blipFill>
            <a:blip r:embed="rId26"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9031042" y="2964016"/>
              <a:ext cx="1637959" cy="909977"/>
            </a:xfrm>
            <a:prstGeom prst="rect">
              <a:avLst/>
            </a:prstGeom>
            <a:noFill/>
            <a:extLst>
              <a:ext uri="{909E8E84-426E-40DD-AFC4-6F175D3DCCD1}">
                <a14:hiddenFill xmlns:a14="http://schemas.microsoft.com/office/drawing/2010/main">
                  <a:solidFill>
                    <a:srgbClr val="FFFFFF"/>
                  </a:solidFill>
                </a14:hiddenFill>
              </a:ext>
            </a:extLst>
          </p:spPr>
        </p:pic>
        <p:pic>
          <p:nvPicPr>
            <p:cNvPr id="212" name="Children´s Hospital" descr="CHOP Logo - A Kid Again">
              <a:extLst>
                <a:ext uri="{FF2B5EF4-FFF2-40B4-BE49-F238E27FC236}">
                  <a16:creationId xmlns:a16="http://schemas.microsoft.com/office/drawing/2014/main" id="{BE965624-F089-9FDF-5D72-0753E608EA91}"/>
                </a:ext>
              </a:extLst>
            </p:cNvPr>
            <p:cNvPicPr>
              <a:picLocks noChangeAspect="1" noChangeArrowheads="1"/>
            </p:cNvPicPr>
            <p:nvPr/>
          </p:nvPicPr>
          <p:blipFill>
            <a:blip r:embed="rId27"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8991453" y="2460456"/>
              <a:ext cx="1946150" cy="506617"/>
            </a:xfrm>
            <a:prstGeom prst="rect">
              <a:avLst/>
            </a:prstGeom>
            <a:noFill/>
            <a:extLst>
              <a:ext uri="{909E8E84-426E-40DD-AFC4-6F175D3DCCD1}">
                <a14:hiddenFill xmlns:a14="http://schemas.microsoft.com/office/drawing/2010/main">
                  <a:solidFill>
                    <a:srgbClr val="FFFFFF"/>
                  </a:solidFill>
                </a14:hiddenFill>
              </a:ext>
            </a:extLst>
          </p:spPr>
        </p:pic>
        <p:pic>
          <p:nvPicPr>
            <p:cNvPr id="213" name="Cinnicatti Childrens" descr="Cincinnati Children's Hospital | Brands of the World™ | Download vector  logos and logotypes">
              <a:extLst>
                <a:ext uri="{FF2B5EF4-FFF2-40B4-BE49-F238E27FC236}">
                  <a16:creationId xmlns:a16="http://schemas.microsoft.com/office/drawing/2014/main" id="{124F74B9-B782-948B-292E-E6B7F5C6606C}"/>
                </a:ext>
              </a:extLst>
            </p:cNvPr>
            <p:cNvPicPr>
              <a:picLocks noChangeAspect="1" noChangeArrowheads="1"/>
            </p:cNvPicPr>
            <p:nvPr/>
          </p:nvPicPr>
          <p:blipFill rotWithShape="1">
            <a:blip r:embed="rId28"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7318491" y="3977585"/>
              <a:ext cx="1600795" cy="570527"/>
            </a:xfrm>
            <a:prstGeom prst="rect">
              <a:avLst/>
            </a:prstGeom>
            <a:noFill/>
            <a:extLst>
              <a:ext uri="{909E8E84-426E-40DD-AFC4-6F175D3DCCD1}">
                <a14:hiddenFill xmlns:a14="http://schemas.microsoft.com/office/drawing/2010/main">
                  <a:solidFill>
                    <a:srgbClr val="FFFFFF"/>
                  </a:solidFill>
                </a14:hiddenFill>
              </a:ext>
            </a:extLst>
          </p:spPr>
        </p:pic>
        <p:pic>
          <p:nvPicPr>
            <p:cNvPr id="214" name="Jefferson Health" descr="Jefferson Health New Jersey Profile">
              <a:extLst>
                <a:ext uri="{FF2B5EF4-FFF2-40B4-BE49-F238E27FC236}">
                  <a16:creationId xmlns:a16="http://schemas.microsoft.com/office/drawing/2014/main" id="{3459BF9E-5FEA-27B1-390D-27308ACC22E6}"/>
                </a:ext>
              </a:extLst>
            </p:cNvPr>
            <p:cNvPicPr>
              <a:picLocks noChangeAspect="1" noChangeArrowheads="1"/>
            </p:cNvPicPr>
            <p:nvPr/>
          </p:nvPicPr>
          <p:blipFill>
            <a:blip r:embed="rId29"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9297424" y="4037235"/>
              <a:ext cx="1277562" cy="419578"/>
            </a:xfrm>
            <a:prstGeom prst="rect">
              <a:avLst/>
            </a:prstGeom>
            <a:noFill/>
            <a:extLst>
              <a:ext uri="{909E8E84-426E-40DD-AFC4-6F175D3DCCD1}">
                <a14:hiddenFill xmlns:a14="http://schemas.microsoft.com/office/drawing/2010/main">
                  <a:solidFill>
                    <a:srgbClr val="FFFFFF"/>
                  </a:solidFill>
                </a14:hiddenFill>
              </a:ext>
            </a:extLst>
          </p:spPr>
        </p:pic>
        <p:pic>
          <p:nvPicPr>
            <p:cNvPr id="215" name="Penn State Health" descr="Logo: Penn State Health Milton S. Hershey Medical Center | Flickr">
              <a:extLst>
                <a:ext uri="{FF2B5EF4-FFF2-40B4-BE49-F238E27FC236}">
                  <a16:creationId xmlns:a16="http://schemas.microsoft.com/office/drawing/2014/main" id="{961182C0-7A35-8F93-C13C-ECC75194543C}"/>
                </a:ext>
              </a:extLst>
            </p:cNvPr>
            <p:cNvPicPr>
              <a:picLocks noChangeAspect="1" noChangeArrowheads="1"/>
            </p:cNvPicPr>
            <p:nvPr/>
          </p:nvPicPr>
          <p:blipFill>
            <a:blip r:embed="rId30"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6320228" y="4827174"/>
              <a:ext cx="1715432" cy="613803"/>
            </a:xfrm>
            <a:prstGeom prst="rect">
              <a:avLst/>
            </a:prstGeom>
            <a:noFill/>
            <a:extLst>
              <a:ext uri="{909E8E84-426E-40DD-AFC4-6F175D3DCCD1}">
                <a14:hiddenFill xmlns:a14="http://schemas.microsoft.com/office/drawing/2010/main">
                  <a:solidFill>
                    <a:srgbClr val="FFFFFF"/>
                  </a:solidFill>
                </a14:hiddenFill>
              </a:ext>
            </a:extLst>
          </p:spPr>
        </p:pic>
        <p:pic>
          <p:nvPicPr>
            <p:cNvPr id="216" name="TUFTS">
              <a:extLst>
                <a:ext uri="{FF2B5EF4-FFF2-40B4-BE49-F238E27FC236}">
                  <a16:creationId xmlns:a16="http://schemas.microsoft.com/office/drawing/2014/main" id="{29AC730D-ECEC-578F-67C0-2C0952A44008}"/>
                </a:ext>
              </a:extLst>
            </p:cNvPr>
            <p:cNvPicPr>
              <a:picLocks noChangeAspect="1" noChangeArrowheads="1"/>
            </p:cNvPicPr>
            <p:nvPr/>
          </p:nvPicPr>
          <p:blipFill>
            <a:blip r:embed="rId31"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8196224" y="5012935"/>
              <a:ext cx="1035958" cy="192947"/>
            </a:xfrm>
            <a:prstGeom prst="rect">
              <a:avLst/>
            </a:prstGeom>
            <a:noFill/>
            <a:extLst>
              <a:ext uri="{909E8E84-426E-40DD-AFC4-6F175D3DCCD1}">
                <a14:hiddenFill xmlns:a14="http://schemas.microsoft.com/office/drawing/2010/main">
                  <a:solidFill>
                    <a:srgbClr val="FFFFFF"/>
                  </a:solidFill>
                </a14:hiddenFill>
              </a:ext>
            </a:extLst>
          </p:spPr>
        </p:pic>
        <p:pic>
          <p:nvPicPr>
            <p:cNvPr id="217" name="New York State">
              <a:extLst>
                <a:ext uri="{FF2B5EF4-FFF2-40B4-BE49-F238E27FC236}">
                  <a16:creationId xmlns:a16="http://schemas.microsoft.com/office/drawing/2014/main" id="{823C9EF6-69B9-7F4F-F1F4-1FB773B3AFE9}"/>
                </a:ext>
              </a:extLst>
            </p:cNvPr>
            <p:cNvPicPr>
              <a:picLocks noChangeAspect="1" noChangeArrowheads="1"/>
            </p:cNvPicPr>
            <p:nvPr/>
          </p:nvPicPr>
          <p:blipFill>
            <a:blip r:embed="rId3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9468821" y="4818166"/>
              <a:ext cx="1284497" cy="713609"/>
            </a:xfrm>
            <a:prstGeom prst="rect">
              <a:avLst/>
            </a:prstGeom>
            <a:noFill/>
            <a:extLst>
              <a:ext uri="{909E8E84-426E-40DD-AFC4-6F175D3DCCD1}">
                <a14:hiddenFill xmlns:a14="http://schemas.microsoft.com/office/drawing/2010/main">
                  <a:solidFill>
                    <a:srgbClr val="FFFFFF"/>
                  </a:solidFill>
                </a14:hiddenFill>
              </a:ext>
            </a:extLst>
          </p:spPr>
        </p:pic>
      </p:grpSp>
      <p:sp>
        <p:nvSpPr>
          <p:cNvPr id="219" name="Our Costumers Title">
            <a:extLst>
              <a:ext uri="{FF2B5EF4-FFF2-40B4-BE49-F238E27FC236}">
                <a16:creationId xmlns:a16="http://schemas.microsoft.com/office/drawing/2014/main" id="{D205ECD6-BC14-C8D7-CC4B-DBAEC8699362}"/>
              </a:ext>
            </a:extLst>
          </p:cNvPr>
          <p:cNvSpPr txBox="1"/>
          <p:nvPr/>
        </p:nvSpPr>
        <p:spPr>
          <a:xfrm rot="18299960">
            <a:off x="2609955" y="7451848"/>
            <a:ext cx="1653774" cy="1098762"/>
          </a:xfrm>
          <a:prstGeom prst="rect">
            <a:avLst/>
          </a:prstGeom>
          <a:noFill/>
        </p:spPr>
        <p:txBody>
          <a:bodyPr wrap="square" rtlCol="0">
            <a:spAutoFit/>
          </a:bodyPr>
          <a:lstStyle/>
          <a:p>
            <a:pPr algn="ctr">
              <a:lnSpc>
                <a:spcPct val="300000"/>
              </a:lnSpc>
            </a:pPr>
            <a:r>
              <a:rPr lang="es-MX" sz="1200" b="1" dirty="0">
                <a:latin typeface="FRUTIGER LT 65" panose="02000503000000000000" pitchFamily="2" charset="0"/>
              </a:rPr>
              <a:t>Algunos de nuestros clientes</a:t>
            </a:r>
          </a:p>
        </p:txBody>
      </p:sp>
      <p:sp>
        <p:nvSpPr>
          <p:cNvPr id="220" name="Thank you Title">
            <a:extLst>
              <a:ext uri="{FF2B5EF4-FFF2-40B4-BE49-F238E27FC236}">
                <a16:creationId xmlns:a16="http://schemas.microsoft.com/office/drawing/2014/main" id="{933907AE-1B73-F73F-CF45-2C9B1B178DF3}"/>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221" name="History picture">
            <a:extLst>
              <a:ext uri="{FF2B5EF4-FFF2-40B4-BE49-F238E27FC236}">
                <a16:creationId xmlns:a16="http://schemas.microsoft.com/office/drawing/2014/main" id="{02A4F3DA-59D1-3161-593E-750E571C68E1}"/>
              </a:ext>
            </a:extLst>
          </p:cNvPr>
          <p:cNvPicPr>
            <a:picLocks noChangeAspect="1"/>
          </p:cNvPicPr>
          <p:nvPr/>
        </p:nvPicPr>
        <p:blipFill>
          <a:blip r:embed="rId33" cstate="screen">
            <a:extLst>
              <a:ext uri="{28A0092B-C50C-407E-A947-70E740481C1C}">
                <a14:useLocalDpi xmlns:a14="http://schemas.microsoft.com/office/drawing/2010/main"/>
              </a:ext>
            </a:extLst>
          </a:blip>
          <a:stretch>
            <a:fillRect/>
          </a:stretch>
        </p:blipFill>
        <p:spPr>
          <a:xfrm>
            <a:off x="16457324" y="2273445"/>
            <a:ext cx="4461973" cy="4215949"/>
          </a:xfrm>
          <a:prstGeom prst="rect">
            <a:avLst/>
          </a:prstGeom>
        </p:spPr>
      </p:pic>
      <p:sp>
        <p:nvSpPr>
          <p:cNvPr id="222" name="Our History TItle">
            <a:extLst>
              <a:ext uri="{FF2B5EF4-FFF2-40B4-BE49-F238E27FC236}">
                <a16:creationId xmlns:a16="http://schemas.microsoft.com/office/drawing/2014/main" id="{FFC8D696-4149-2E14-DB2A-5FD4BEAD30DC}"/>
              </a:ext>
            </a:extLst>
          </p:cNvPr>
          <p:cNvSpPr txBox="1"/>
          <p:nvPr/>
        </p:nvSpPr>
        <p:spPr>
          <a:xfrm>
            <a:off x="778793" y="-12141878"/>
            <a:ext cx="25762220" cy="9325630"/>
          </a:xfrm>
          <a:prstGeom prst="rect">
            <a:avLst/>
          </a:prstGeom>
          <a:noFill/>
        </p:spPr>
        <p:txBody>
          <a:bodyPr wrap="square" rtlCol="0">
            <a:spAutoFit/>
          </a:bodyPr>
          <a:lstStyle/>
          <a:p>
            <a:pPr algn="just"/>
            <a:r>
              <a:rPr lang="en-US" sz="30000" b="1" dirty="0">
                <a:latin typeface="FRUTIGER LT 75 BLACK" panose="02000503000000000000" pitchFamily="2" charset="0"/>
              </a:rPr>
              <a:t>Nuestra Historia</a:t>
            </a:r>
          </a:p>
        </p:txBody>
      </p:sp>
      <p:sp>
        <p:nvSpPr>
          <p:cNvPr id="223" name="Our Team Title">
            <a:extLst>
              <a:ext uri="{FF2B5EF4-FFF2-40B4-BE49-F238E27FC236}">
                <a16:creationId xmlns:a16="http://schemas.microsoft.com/office/drawing/2014/main" id="{819A5FEE-8499-D41A-98F6-C1D173B04D6A}"/>
              </a:ext>
            </a:extLst>
          </p:cNvPr>
          <p:cNvSpPr txBox="1"/>
          <p:nvPr/>
        </p:nvSpPr>
        <p:spPr>
          <a:xfrm>
            <a:off x="623376" y="-6127565"/>
            <a:ext cx="5161416" cy="5558445"/>
          </a:xfrm>
          <a:prstGeom prst="rect">
            <a:avLst/>
          </a:prstGeom>
          <a:noFill/>
        </p:spPr>
        <p:txBody>
          <a:bodyPr wrap="square" rtlCol="0">
            <a:spAutoFit/>
          </a:bodyPr>
          <a:lstStyle/>
          <a:p>
            <a:pPr algn="ctr">
              <a:lnSpc>
                <a:spcPct val="200000"/>
              </a:lnSpc>
            </a:pPr>
            <a:r>
              <a:rPr lang="en-US" sz="9600" b="1" dirty="0" err="1">
                <a:latin typeface="FRUTIGER LT 77 BLACK CONDENSED" panose="02000503000000000000" pitchFamily="2" charset="0"/>
              </a:rPr>
              <a:t>Nuestro</a:t>
            </a:r>
            <a:r>
              <a:rPr lang="en-US" sz="9600" b="1" dirty="0">
                <a:latin typeface="FRUTIGER LT 77 BLACK CONDENSED" panose="02000503000000000000" pitchFamily="2" charset="0"/>
              </a:rPr>
              <a:t> </a:t>
            </a:r>
            <a:r>
              <a:rPr lang="en-US" sz="9600" b="1" dirty="0" err="1">
                <a:latin typeface="FRUTIGER LT 77 BLACK CONDENSED" panose="02000503000000000000" pitchFamily="2" charset="0"/>
              </a:rPr>
              <a:t>Equipo</a:t>
            </a:r>
            <a:endParaRPr lang="en-US" sz="9600" b="1" dirty="0">
              <a:latin typeface="FRUTIGER LT 77 BLACK CONDENSED" panose="02000503000000000000" pitchFamily="2" charset="0"/>
            </a:endParaRPr>
          </a:p>
        </p:txBody>
      </p:sp>
      <p:pic>
        <p:nvPicPr>
          <p:cNvPr id="224" name="Why Us picture">
            <a:extLst>
              <a:ext uri="{FF2B5EF4-FFF2-40B4-BE49-F238E27FC236}">
                <a16:creationId xmlns:a16="http://schemas.microsoft.com/office/drawing/2014/main" id="{32F77471-08E5-936A-560E-CAA43B5112FF}"/>
              </a:ext>
            </a:extLst>
          </p:cNvPr>
          <p:cNvPicPr>
            <a:picLocks noChangeAspect="1"/>
          </p:cNvPicPr>
          <p:nvPr/>
        </p:nvPicPr>
        <p:blipFill>
          <a:blip r:embed="rId34"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225" name="Why CS Title">
            <a:extLst>
              <a:ext uri="{FF2B5EF4-FFF2-40B4-BE49-F238E27FC236}">
                <a16:creationId xmlns:a16="http://schemas.microsoft.com/office/drawing/2014/main" id="{7C9598ED-F35B-A63D-F81D-99081C738571}"/>
              </a:ext>
            </a:extLst>
          </p:cNvPr>
          <p:cNvSpPr txBox="1"/>
          <p:nvPr/>
        </p:nvSpPr>
        <p:spPr>
          <a:xfrm>
            <a:off x="3869757" y="7477668"/>
            <a:ext cx="3515209" cy="6247864"/>
          </a:xfrm>
          <a:prstGeom prst="rect">
            <a:avLst/>
          </a:prstGeom>
          <a:noFill/>
          <a:ln>
            <a:noFill/>
          </a:ln>
          <a:effectLst/>
        </p:spPr>
        <p:txBody>
          <a:bodyPr wrap="square" rtlCol="0">
            <a:spAutoFit/>
          </a:bodyPr>
          <a:lstStyle/>
          <a:p>
            <a:pPr algn="ctr"/>
            <a:r>
              <a:rPr lang="en-US" sz="20000" b="1" dirty="0">
                <a:latin typeface="Frutiger LT Std 45 Light" panose="020B0402020204020204" pitchFamily="34" charset="77"/>
              </a:rPr>
              <a:t>Why</a:t>
            </a:r>
            <a:endParaRPr lang="en-US" sz="20000" b="1" dirty="0">
              <a:solidFill>
                <a:srgbClr val="F58025"/>
              </a:solidFill>
              <a:latin typeface="Frutiger LT Std 45 Light" panose="020B0402020204020204" pitchFamily="34" charset="77"/>
            </a:endParaRPr>
          </a:p>
        </p:txBody>
      </p:sp>
      <p:grpSp>
        <p:nvGrpSpPr>
          <p:cNvPr id="226" name="PRINTING">
            <a:extLst>
              <a:ext uri="{FF2B5EF4-FFF2-40B4-BE49-F238E27FC236}">
                <a16:creationId xmlns:a16="http://schemas.microsoft.com/office/drawing/2014/main" id="{708271EF-D77A-1BFD-E6AE-D6A6BD57E3FC}"/>
              </a:ext>
            </a:extLst>
          </p:cNvPr>
          <p:cNvGrpSpPr/>
          <p:nvPr/>
        </p:nvGrpSpPr>
        <p:grpSpPr>
          <a:xfrm>
            <a:off x="-4150933" y="4208655"/>
            <a:ext cx="2263350" cy="1982042"/>
            <a:chOff x="9691837" y="4522498"/>
            <a:chExt cx="2263350" cy="1982042"/>
          </a:xfrm>
        </p:grpSpPr>
        <p:sp>
          <p:nvSpPr>
            <p:cNvPr id="227" name="Rectangulo Printing">
              <a:hlinkClick r:id="rId35" action="ppaction://hlinksldjump"/>
              <a:extLst>
                <a:ext uri="{FF2B5EF4-FFF2-40B4-BE49-F238E27FC236}">
                  <a16:creationId xmlns:a16="http://schemas.microsoft.com/office/drawing/2014/main" id="{C0D7ECAD-F30F-A944-5F77-BA7CFCA25522}"/>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28" name="TextBox Printing">
              <a:hlinkClick r:id="rId35" action="ppaction://hlinksldjump"/>
              <a:extLst>
                <a:ext uri="{FF2B5EF4-FFF2-40B4-BE49-F238E27FC236}">
                  <a16:creationId xmlns:a16="http://schemas.microsoft.com/office/drawing/2014/main" id="{31047CE4-1ABE-056E-2846-9CA1686D7200}"/>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229" name="Prodcut image 5950">
              <a:hlinkClick r:id="rId35" action="ppaction://hlinksldjump"/>
              <a:extLst>
                <a:ext uri="{FF2B5EF4-FFF2-40B4-BE49-F238E27FC236}">
                  <a16:creationId xmlns:a16="http://schemas.microsoft.com/office/drawing/2014/main" id="{CBD7CD8D-B098-02CD-6869-E1892AB70A59}"/>
                </a:ext>
              </a:extLst>
            </p:cNvPr>
            <p:cNvPicPr>
              <a:picLocks noChangeAspect="1" noChangeArrowheads="1"/>
            </p:cNvPicPr>
            <p:nvPr/>
          </p:nvPicPr>
          <p:blipFill>
            <a:blip r:embed="rId36"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230" name="Vita Flex">
              <a:hlinkClick r:id="rId35" action="ppaction://hlinksldjump"/>
              <a:extLst>
                <a:ext uri="{FF2B5EF4-FFF2-40B4-BE49-F238E27FC236}">
                  <a16:creationId xmlns:a16="http://schemas.microsoft.com/office/drawing/2014/main" id="{74C6D9E3-4FF0-4015-B2D3-4AA43E62B4A1}"/>
                </a:ext>
              </a:extLst>
            </p:cNvPr>
            <p:cNvPicPr>
              <a:picLocks noChangeAspect="1"/>
            </p:cNvPicPr>
            <p:nvPr/>
          </p:nvPicPr>
          <p:blipFill>
            <a:blip r:embed="rId37"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235" name="RISE">
            <a:extLst>
              <a:ext uri="{FF2B5EF4-FFF2-40B4-BE49-F238E27FC236}">
                <a16:creationId xmlns:a16="http://schemas.microsoft.com/office/drawing/2014/main" id="{8B7CC99D-816A-835B-29A4-725CFD3D5AC9}"/>
              </a:ext>
            </a:extLst>
          </p:cNvPr>
          <p:cNvGrpSpPr/>
          <p:nvPr/>
        </p:nvGrpSpPr>
        <p:grpSpPr>
          <a:xfrm>
            <a:off x="-11285110" y="4208655"/>
            <a:ext cx="2042338" cy="1982042"/>
            <a:chOff x="3870208" y="4306822"/>
            <a:chExt cx="2042338" cy="1982042"/>
          </a:xfrm>
        </p:grpSpPr>
        <p:grpSp>
          <p:nvGrpSpPr>
            <p:cNvPr id="236" name="RISE">
              <a:extLst>
                <a:ext uri="{FF2B5EF4-FFF2-40B4-BE49-F238E27FC236}">
                  <a16:creationId xmlns:a16="http://schemas.microsoft.com/office/drawing/2014/main" id="{F845083B-B67B-41B8-2628-A996D0F1F440}"/>
                </a:ext>
              </a:extLst>
            </p:cNvPr>
            <p:cNvGrpSpPr/>
            <p:nvPr/>
          </p:nvGrpSpPr>
          <p:grpSpPr>
            <a:xfrm>
              <a:off x="3870208" y="4306822"/>
              <a:ext cx="2042338" cy="1982042"/>
              <a:chOff x="2933238" y="4372963"/>
              <a:chExt cx="2042338" cy="1982042"/>
            </a:xfrm>
          </p:grpSpPr>
          <p:sp>
            <p:nvSpPr>
              <p:cNvPr id="238" name="Rectangulo Rise">
                <a:hlinkClick r:id="rId38" action="ppaction://hlinksldjump"/>
                <a:extLst>
                  <a:ext uri="{FF2B5EF4-FFF2-40B4-BE49-F238E27FC236}">
                    <a16:creationId xmlns:a16="http://schemas.microsoft.com/office/drawing/2014/main" id="{D0936AFD-6279-07B5-6DF0-966DFDA34600}"/>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39" name="TextBox Rise">
                <a:hlinkClick r:id="rId38" action="ppaction://hlinksldjump"/>
                <a:extLst>
                  <a:ext uri="{FF2B5EF4-FFF2-40B4-BE49-F238E27FC236}">
                    <a16:creationId xmlns:a16="http://schemas.microsoft.com/office/drawing/2014/main" id="{BE8D120E-2E8B-1CC8-052A-22C3AED2A56A}"/>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237" name="Picture 236">
              <a:hlinkClick r:id="rId38" action="ppaction://hlinksldjump"/>
              <a:extLst>
                <a:ext uri="{FF2B5EF4-FFF2-40B4-BE49-F238E27FC236}">
                  <a16:creationId xmlns:a16="http://schemas.microsoft.com/office/drawing/2014/main" id="{0C7D90E1-A462-B6A8-987A-7CD0A3587405}"/>
                </a:ext>
              </a:extLst>
            </p:cNvPr>
            <p:cNvPicPr>
              <a:picLocks noChangeAspect="1"/>
            </p:cNvPicPr>
            <p:nvPr/>
          </p:nvPicPr>
          <p:blipFill>
            <a:blip r:embed="rId39"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240" name="REVOLUTION">
            <a:extLst>
              <a:ext uri="{FF2B5EF4-FFF2-40B4-BE49-F238E27FC236}">
                <a16:creationId xmlns:a16="http://schemas.microsoft.com/office/drawing/2014/main" id="{843027F6-19DB-7B42-C09F-395EB54D42C0}"/>
              </a:ext>
            </a:extLst>
          </p:cNvPr>
          <p:cNvGrpSpPr/>
          <p:nvPr/>
        </p:nvGrpSpPr>
        <p:grpSpPr>
          <a:xfrm>
            <a:off x="-14975241" y="4203612"/>
            <a:ext cx="2062983" cy="1992129"/>
            <a:chOff x="612262" y="4383050"/>
            <a:chExt cx="2062983" cy="1992129"/>
          </a:xfrm>
        </p:grpSpPr>
        <p:sp>
          <p:nvSpPr>
            <p:cNvPr id="241" name="Rectangulo Revolution">
              <a:hlinkClick r:id="rId40" action="ppaction://hlinksldjump"/>
              <a:extLst>
                <a:ext uri="{FF2B5EF4-FFF2-40B4-BE49-F238E27FC236}">
                  <a16:creationId xmlns:a16="http://schemas.microsoft.com/office/drawing/2014/main" id="{51DC749F-3E5C-1773-68E2-251DDD053675}"/>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242" name="Prodcut image Revolution">
              <a:hlinkClick r:id="rId40" action="ppaction://hlinksldjump"/>
              <a:extLst>
                <a:ext uri="{FF2B5EF4-FFF2-40B4-BE49-F238E27FC236}">
                  <a16:creationId xmlns:a16="http://schemas.microsoft.com/office/drawing/2014/main" id="{681574BE-B8BE-1F70-3F9F-6DADEE88A4E8}"/>
                </a:ext>
              </a:extLst>
            </p:cNvPr>
            <p:cNvPicPr>
              <a:picLocks noChangeAspect="1"/>
            </p:cNvPicPr>
            <p:nvPr/>
          </p:nvPicPr>
          <p:blipFill>
            <a:blip r:embed="rId41"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243" name="TextBox Revolution">
              <a:hlinkClick r:id="rId40" action="ppaction://hlinksldjump"/>
              <a:extLst>
                <a:ext uri="{FF2B5EF4-FFF2-40B4-BE49-F238E27FC236}">
                  <a16:creationId xmlns:a16="http://schemas.microsoft.com/office/drawing/2014/main" id="{91164AAC-9F5E-AD90-8200-E4650676E932}"/>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244" name="EXCEL">
            <a:extLst>
              <a:ext uri="{FF2B5EF4-FFF2-40B4-BE49-F238E27FC236}">
                <a16:creationId xmlns:a16="http://schemas.microsoft.com/office/drawing/2014/main" id="{BF034AF6-D1EF-1E1F-A967-A16B04F93B98}"/>
              </a:ext>
            </a:extLst>
          </p:cNvPr>
          <p:cNvGrpSpPr/>
          <p:nvPr/>
        </p:nvGrpSpPr>
        <p:grpSpPr>
          <a:xfrm>
            <a:off x="26541013" y="1885505"/>
            <a:ext cx="2057103" cy="1982042"/>
            <a:chOff x="9706418" y="2036246"/>
            <a:chExt cx="2057103" cy="1982042"/>
          </a:xfrm>
        </p:grpSpPr>
        <p:sp>
          <p:nvSpPr>
            <p:cNvPr id="245" name="Rectangulo Excel">
              <a:hlinkClick r:id="rId42" action="ppaction://hlinksldjump"/>
              <a:extLst>
                <a:ext uri="{FF2B5EF4-FFF2-40B4-BE49-F238E27FC236}">
                  <a16:creationId xmlns:a16="http://schemas.microsoft.com/office/drawing/2014/main" id="{409F466F-A6D7-6F2A-C007-5FABC5D1181A}"/>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46" name="TextBox Excel">
              <a:hlinkClick r:id="rId42" action="ppaction://hlinksldjump"/>
              <a:extLst>
                <a:ext uri="{FF2B5EF4-FFF2-40B4-BE49-F238E27FC236}">
                  <a16:creationId xmlns:a16="http://schemas.microsoft.com/office/drawing/2014/main" id="{F4D03F7F-0CE2-B53C-1533-B5F4D047FCC8}"/>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247" name="Product image Excel">
              <a:hlinkClick r:id="rId42" action="ppaction://hlinksldjump"/>
              <a:extLst>
                <a:ext uri="{FF2B5EF4-FFF2-40B4-BE49-F238E27FC236}">
                  <a16:creationId xmlns:a16="http://schemas.microsoft.com/office/drawing/2014/main" id="{72FB37C8-4B11-5F6D-DB80-1EB4FB3451DA}"/>
                </a:ext>
              </a:extLst>
            </p:cNvPr>
            <p:cNvPicPr>
              <a:picLocks noChangeAspect="1"/>
            </p:cNvPicPr>
            <p:nvPr/>
          </p:nvPicPr>
          <p:blipFill>
            <a:blip r:embed="rId43"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248" name="COMPAS OTC">
            <a:extLst>
              <a:ext uri="{FF2B5EF4-FFF2-40B4-BE49-F238E27FC236}">
                <a16:creationId xmlns:a16="http://schemas.microsoft.com/office/drawing/2014/main" id="{1C280101-8D26-8426-CA3A-D6A7337DBE79}"/>
              </a:ext>
            </a:extLst>
          </p:cNvPr>
          <p:cNvGrpSpPr/>
          <p:nvPr/>
        </p:nvGrpSpPr>
        <p:grpSpPr>
          <a:xfrm>
            <a:off x="22389051" y="1885505"/>
            <a:ext cx="2042338" cy="1982042"/>
            <a:chOff x="5078285" y="2036246"/>
            <a:chExt cx="2042338" cy="1982042"/>
          </a:xfrm>
        </p:grpSpPr>
        <p:sp>
          <p:nvSpPr>
            <p:cNvPr id="249" name="Rectangulo Compas OTC">
              <a:hlinkClick r:id="rId44" action="ppaction://hlinksldjump"/>
              <a:extLst>
                <a:ext uri="{FF2B5EF4-FFF2-40B4-BE49-F238E27FC236}">
                  <a16:creationId xmlns:a16="http://schemas.microsoft.com/office/drawing/2014/main" id="{C3D0EE96-B047-5EBC-D0A3-581B625833E8}"/>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50" name="TextBox Compass OTC">
              <a:hlinkClick r:id="rId44" action="ppaction://hlinksldjump"/>
              <a:extLst>
                <a:ext uri="{FF2B5EF4-FFF2-40B4-BE49-F238E27FC236}">
                  <a16:creationId xmlns:a16="http://schemas.microsoft.com/office/drawing/2014/main" id="{2710C58E-18E5-890C-5187-0D78A2CDB1BC}"/>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251" name="Product image Compass OTC">
              <a:hlinkClick r:id="rId44" action="ppaction://hlinksldjump"/>
              <a:extLst>
                <a:ext uri="{FF2B5EF4-FFF2-40B4-BE49-F238E27FC236}">
                  <a16:creationId xmlns:a16="http://schemas.microsoft.com/office/drawing/2014/main" id="{99DFF5E0-A001-0899-6EBF-FB63BDFE8723}"/>
                </a:ext>
              </a:extLst>
            </p:cNvPr>
            <p:cNvPicPr>
              <a:picLocks noChangeAspect="1"/>
            </p:cNvPicPr>
            <p:nvPr/>
          </p:nvPicPr>
          <p:blipFill rotWithShape="1">
            <a:blip r:embed="rId45"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252" name="COMPASS FMT">
            <a:extLst>
              <a:ext uri="{FF2B5EF4-FFF2-40B4-BE49-F238E27FC236}">
                <a16:creationId xmlns:a16="http://schemas.microsoft.com/office/drawing/2014/main" id="{D80268CE-D2FE-DAFA-90EF-4596C6737756}"/>
              </a:ext>
            </a:extLst>
          </p:cNvPr>
          <p:cNvGrpSpPr/>
          <p:nvPr/>
        </p:nvGrpSpPr>
        <p:grpSpPr>
          <a:xfrm>
            <a:off x="18200403" y="1885505"/>
            <a:ext cx="2042338" cy="1982042"/>
            <a:chOff x="2774521" y="2046333"/>
            <a:chExt cx="2042338" cy="1982042"/>
          </a:xfrm>
        </p:grpSpPr>
        <p:grpSp>
          <p:nvGrpSpPr>
            <p:cNvPr id="253" name="Group 252">
              <a:extLst>
                <a:ext uri="{FF2B5EF4-FFF2-40B4-BE49-F238E27FC236}">
                  <a16:creationId xmlns:a16="http://schemas.microsoft.com/office/drawing/2014/main" id="{31F144D1-15AB-30F0-2678-289713D7FF49}"/>
                </a:ext>
              </a:extLst>
            </p:cNvPr>
            <p:cNvGrpSpPr/>
            <p:nvPr/>
          </p:nvGrpSpPr>
          <p:grpSpPr>
            <a:xfrm>
              <a:off x="2774521" y="2046333"/>
              <a:ext cx="2042338" cy="1982042"/>
              <a:chOff x="2774521" y="2046333"/>
              <a:chExt cx="2042338" cy="1982042"/>
            </a:xfrm>
          </p:grpSpPr>
          <p:sp>
            <p:nvSpPr>
              <p:cNvPr id="255" name="Rectangulo Horizon">
                <a:hlinkClick r:id="rId46" action="ppaction://hlinksldjump"/>
                <a:extLst>
                  <a:ext uri="{FF2B5EF4-FFF2-40B4-BE49-F238E27FC236}">
                    <a16:creationId xmlns:a16="http://schemas.microsoft.com/office/drawing/2014/main" id="{96985D45-05D0-E8C2-B910-D1B39BAC4F76}"/>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56" name="TextBox Compass FMT">
                <a:hlinkClick r:id="rId46" action="ppaction://hlinksldjump"/>
                <a:extLst>
                  <a:ext uri="{FF2B5EF4-FFF2-40B4-BE49-F238E27FC236}">
                    <a16:creationId xmlns:a16="http://schemas.microsoft.com/office/drawing/2014/main" id="{0FBEF74E-8FA8-5A07-C09E-4405EB3FD058}"/>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254" name="Picture 253">
              <a:hlinkClick r:id="rId46" action="ppaction://hlinksldjump"/>
              <a:extLst>
                <a:ext uri="{FF2B5EF4-FFF2-40B4-BE49-F238E27FC236}">
                  <a16:creationId xmlns:a16="http://schemas.microsoft.com/office/drawing/2014/main" id="{8A17D377-70D6-6CD9-56DE-99DF9B9FDD90}"/>
                </a:ext>
              </a:extLst>
            </p:cNvPr>
            <p:cNvPicPr>
              <a:picLocks noChangeAspect="1"/>
            </p:cNvPicPr>
            <p:nvPr/>
          </p:nvPicPr>
          <p:blipFill rotWithShape="1">
            <a:blip r:embed="rId47"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257" name="HORIZON">
            <a:extLst>
              <a:ext uri="{FF2B5EF4-FFF2-40B4-BE49-F238E27FC236}">
                <a16:creationId xmlns:a16="http://schemas.microsoft.com/office/drawing/2014/main" id="{17FE356D-5CD8-531C-3BF8-5347F4344393}"/>
              </a:ext>
            </a:extLst>
          </p:cNvPr>
          <p:cNvGrpSpPr/>
          <p:nvPr/>
        </p:nvGrpSpPr>
        <p:grpSpPr>
          <a:xfrm>
            <a:off x="14110573" y="1885505"/>
            <a:ext cx="2062983" cy="1982042"/>
            <a:chOff x="443243" y="2046333"/>
            <a:chExt cx="2062983" cy="1982042"/>
          </a:xfrm>
        </p:grpSpPr>
        <p:sp>
          <p:nvSpPr>
            <p:cNvPr id="258" name="Rectangulo Horizon">
              <a:hlinkClick r:id="rId48" action="ppaction://hlinksldjump"/>
              <a:extLst>
                <a:ext uri="{FF2B5EF4-FFF2-40B4-BE49-F238E27FC236}">
                  <a16:creationId xmlns:a16="http://schemas.microsoft.com/office/drawing/2014/main" id="{F095783E-FB60-4032-568C-9A8765CD9C29}"/>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59" name="TextBox Horizon">
              <a:hlinkClick r:id="rId48" action="ppaction://hlinksldjump"/>
              <a:extLst>
                <a:ext uri="{FF2B5EF4-FFF2-40B4-BE49-F238E27FC236}">
                  <a16:creationId xmlns:a16="http://schemas.microsoft.com/office/drawing/2014/main" id="{10CD75F6-FF27-1681-8CE6-5F9E8980E95D}"/>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260" name="Product image Horizon">
              <a:hlinkClick r:id="rId48" action="ppaction://hlinksldjump"/>
              <a:extLst>
                <a:ext uri="{FF2B5EF4-FFF2-40B4-BE49-F238E27FC236}">
                  <a16:creationId xmlns:a16="http://schemas.microsoft.com/office/drawing/2014/main" id="{9CCD5AAF-B4F8-390E-A45F-5AEC8D9F2B51}"/>
                </a:ext>
              </a:extLst>
            </p:cNvPr>
            <p:cNvPicPr>
              <a:picLocks noChangeAspect="1"/>
            </p:cNvPicPr>
            <p:nvPr/>
          </p:nvPicPr>
          <p:blipFill rotWithShape="1">
            <a:blip r:embed="rId49"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261" name="Footer Placeholder 4">
            <a:extLst>
              <a:ext uri="{FF2B5EF4-FFF2-40B4-BE49-F238E27FC236}">
                <a16:creationId xmlns:a16="http://schemas.microsoft.com/office/drawing/2014/main" id="{9A3B420F-37C0-7679-F23C-7010840A6C3F}"/>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solidFill>
                  <a:schemeClr val="bg1"/>
                </a:solidFill>
              </a:rPr>
              <a:t>©2025 Carestream Health, Inc. </a:t>
            </a:r>
          </a:p>
        </p:txBody>
      </p:sp>
      <p:sp>
        <p:nvSpPr>
          <p:cNvPr id="262" name="Our Portafolio text box">
            <a:extLst>
              <a:ext uri="{FF2B5EF4-FFF2-40B4-BE49-F238E27FC236}">
                <a16:creationId xmlns:a16="http://schemas.microsoft.com/office/drawing/2014/main" id="{CFD74B36-F194-9923-0EED-4B347C4ACE59}"/>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263" name="Medical Imaging Title">
            <a:extLst>
              <a:ext uri="{FF2B5EF4-FFF2-40B4-BE49-F238E27FC236}">
                <a16:creationId xmlns:a16="http://schemas.microsoft.com/office/drawing/2014/main" id="{E7EEA988-6299-9446-B471-2F22A2FDF01B}"/>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264" name="We Care Text">
            <a:extLst>
              <a:ext uri="{FF2B5EF4-FFF2-40B4-BE49-F238E27FC236}">
                <a16:creationId xmlns:a16="http://schemas.microsoft.com/office/drawing/2014/main" id="{9BCDD9C4-3B43-FA8F-A0C6-5696B47A225E}"/>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265" name="Thank you image">
            <a:extLst>
              <a:ext uri="{FF2B5EF4-FFF2-40B4-BE49-F238E27FC236}">
                <a16:creationId xmlns:a16="http://schemas.microsoft.com/office/drawing/2014/main" id="{037CF359-E16F-7C6F-ADDA-F3E043EA1666}"/>
              </a:ext>
            </a:extLst>
          </p:cNvPr>
          <p:cNvPicPr>
            <a:picLocks noChangeAspect="1"/>
          </p:cNvPicPr>
          <p:nvPr/>
        </p:nvPicPr>
        <p:blipFill>
          <a:blip r:embed="rId50"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pic>
        <p:nvPicPr>
          <p:cNvPr id="266" name="Picture Lux">
            <a:extLst>
              <a:ext uri="{FF2B5EF4-FFF2-40B4-BE49-F238E27FC236}">
                <a16:creationId xmlns:a16="http://schemas.microsoft.com/office/drawing/2014/main" id="{39658FAD-A666-F5CF-FF7E-33B5493EEA1D}"/>
              </a:ext>
            </a:extLst>
          </p:cNvPr>
          <p:cNvPicPr>
            <a:picLocks noChangeAspect="1"/>
          </p:cNvPicPr>
          <p:nvPr/>
        </p:nvPicPr>
        <p:blipFill rotWithShape="1">
          <a:blip r:embed="rId51" cstate="screen">
            <a:extLst>
              <a:ext uri="{28A0092B-C50C-407E-A947-70E740481C1C}">
                <a14:useLocalDpi xmlns:a14="http://schemas.microsoft.com/office/drawing/2010/main"/>
              </a:ext>
            </a:extLst>
          </a:blip>
          <a:srcRect/>
          <a:stretch/>
        </p:blipFill>
        <p:spPr>
          <a:xfrm>
            <a:off x="-7691099" y="-519598"/>
            <a:ext cx="1732111" cy="1485977"/>
          </a:xfrm>
          <a:prstGeom prst="rect">
            <a:avLst/>
          </a:prstGeom>
        </p:spPr>
      </p:pic>
      <p:pic>
        <p:nvPicPr>
          <p:cNvPr id="267" name="DrX-Plus 3543 image">
            <a:extLst>
              <a:ext uri="{FF2B5EF4-FFF2-40B4-BE49-F238E27FC236}">
                <a16:creationId xmlns:a16="http://schemas.microsoft.com/office/drawing/2014/main" id="{4556E16E-1E5F-6BEF-298F-43B9047F1D4B}"/>
              </a:ext>
            </a:extLst>
          </p:cNvPr>
          <p:cNvPicPr>
            <a:picLocks noChangeAspect="1"/>
          </p:cNvPicPr>
          <p:nvPr/>
        </p:nvPicPr>
        <p:blipFill rotWithShape="1">
          <a:blip r:embed="rId52" cstate="screen">
            <a:extLst>
              <a:ext uri="{28A0092B-C50C-407E-A947-70E740481C1C}">
                <a14:useLocalDpi xmlns:a14="http://schemas.microsoft.com/office/drawing/2010/main"/>
              </a:ext>
            </a:extLst>
          </a:blip>
          <a:srcRect/>
          <a:stretch/>
        </p:blipFill>
        <p:spPr>
          <a:xfrm>
            <a:off x="-7689814" y="-573145"/>
            <a:ext cx="1647667" cy="1507599"/>
          </a:xfrm>
          <a:prstGeom prst="rect">
            <a:avLst/>
          </a:prstGeom>
        </p:spPr>
      </p:pic>
      <p:pic>
        <p:nvPicPr>
          <p:cNvPr id="268" name="Picture DRX-Plus 4343">
            <a:extLst>
              <a:ext uri="{FF2B5EF4-FFF2-40B4-BE49-F238E27FC236}">
                <a16:creationId xmlns:a16="http://schemas.microsoft.com/office/drawing/2014/main" id="{0CC66CA4-44D2-2B0D-855E-564394397F18}"/>
              </a:ext>
            </a:extLst>
          </p:cNvPr>
          <p:cNvPicPr>
            <a:picLocks noChangeAspect="1"/>
          </p:cNvPicPr>
          <p:nvPr/>
        </p:nvPicPr>
        <p:blipFill>
          <a:blip r:embed="rId53" cstate="screen">
            <a:extLst>
              <a:ext uri="{28A0092B-C50C-407E-A947-70E740481C1C}">
                <a14:useLocalDpi xmlns:a14="http://schemas.microsoft.com/office/drawing/2010/main"/>
              </a:ext>
            </a:extLst>
          </a:blip>
          <a:stretch>
            <a:fillRect/>
          </a:stretch>
        </p:blipFill>
        <p:spPr>
          <a:xfrm>
            <a:off x="-7691099" y="-103023"/>
            <a:ext cx="1616544" cy="992389"/>
          </a:xfrm>
          <a:prstGeom prst="rect">
            <a:avLst/>
          </a:prstGeom>
        </p:spPr>
      </p:pic>
      <p:pic>
        <p:nvPicPr>
          <p:cNvPr id="269" name="Picture DRX-Plus 2530">
            <a:extLst>
              <a:ext uri="{FF2B5EF4-FFF2-40B4-BE49-F238E27FC236}">
                <a16:creationId xmlns:a16="http://schemas.microsoft.com/office/drawing/2014/main" id="{9992EBA1-4543-6E99-0C86-C875DBE715D7}"/>
              </a:ext>
            </a:extLst>
          </p:cNvPr>
          <p:cNvPicPr>
            <a:picLocks noChangeAspect="1"/>
          </p:cNvPicPr>
          <p:nvPr/>
        </p:nvPicPr>
        <p:blipFill>
          <a:blip r:embed="rId54" cstate="screen">
            <a:alphaModFix/>
            <a:extLst>
              <a:ext uri="{28A0092B-C50C-407E-A947-70E740481C1C}">
                <a14:useLocalDpi xmlns:a14="http://schemas.microsoft.com/office/drawing/2010/main"/>
              </a:ext>
            </a:extLst>
          </a:blip>
          <a:stretch>
            <a:fillRect/>
          </a:stretch>
        </p:blipFill>
        <p:spPr>
          <a:xfrm>
            <a:off x="-7676724" y="-620663"/>
            <a:ext cx="1657604" cy="1386196"/>
          </a:xfrm>
          <a:prstGeom prst="rect">
            <a:avLst/>
          </a:prstGeom>
        </p:spPr>
      </p:pic>
      <p:pic>
        <p:nvPicPr>
          <p:cNvPr id="270" name="Picture DRX-LC">
            <a:hlinkClick r:id="rId55" action="ppaction://hlinksldjump"/>
            <a:extLst>
              <a:ext uri="{FF2B5EF4-FFF2-40B4-BE49-F238E27FC236}">
                <a16:creationId xmlns:a16="http://schemas.microsoft.com/office/drawing/2014/main" id="{700056CB-07FA-A4E4-8660-62AD954099ED}"/>
              </a:ext>
            </a:extLst>
          </p:cNvPr>
          <p:cNvPicPr>
            <a:picLocks noChangeAspect="1"/>
          </p:cNvPicPr>
          <p:nvPr/>
        </p:nvPicPr>
        <p:blipFill rotWithShape="1">
          <a:blip r:embed="rId56" cstate="screen">
            <a:extLst>
              <a:ext uri="{28A0092B-C50C-407E-A947-70E740481C1C}">
                <a14:useLocalDpi xmlns:a14="http://schemas.microsoft.com/office/drawing/2010/main"/>
              </a:ext>
            </a:extLst>
          </a:blip>
          <a:srcRect/>
          <a:stretch/>
        </p:blipFill>
        <p:spPr>
          <a:xfrm>
            <a:off x="-7842395" y="-551453"/>
            <a:ext cx="1340413" cy="1588588"/>
          </a:xfrm>
          <a:prstGeom prst="rect">
            <a:avLst/>
          </a:prstGeom>
        </p:spPr>
      </p:pic>
      <p:pic>
        <p:nvPicPr>
          <p:cNvPr id="271" name="Transportable Lite image">
            <a:extLst>
              <a:ext uri="{FF2B5EF4-FFF2-40B4-BE49-F238E27FC236}">
                <a16:creationId xmlns:a16="http://schemas.microsoft.com/office/drawing/2014/main" id="{8FDDEA04-08F6-426A-1A76-9F8A627B4FB5}"/>
              </a:ext>
            </a:extLst>
          </p:cNvPr>
          <p:cNvPicPr>
            <a:picLocks noChangeAspect="1"/>
          </p:cNvPicPr>
          <p:nvPr/>
        </p:nvPicPr>
        <p:blipFill rotWithShape="1">
          <a:blip r:embed="rId57"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7545501" y="-280380"/>
            <a:ext cx="1242216" cy="853716"/>
          </a:xfrm>
          <a:prstGeom prst="rect">
            <a:avLst/>
          </a:prstGeom>
        </p:spPr>
      </p:pic>
      <p:pic>
        <p:nvPicPr>
          <p:cNvPr id="272" name="Picture Transportable Flex">
            <a:extLst>
              <a:ext uri="{FF2B5EF4-FFF2-40B4-BE49-F238E27FC236}">
                <a16:creationId xmlns:a16="http://schemas.microsoft.com/office/drawing/2014/main" id="{0133935E-E293-A8E3-932E-E286A703B456}"/>
              </a:ext>
            </a:extLst>
          </p:cNvPr>
          <p:cNvPicPr>
            <a:picLocks noChangeAspect="1"/>
          </p:cNvPicPr>
          <p:nvPr/>
        </p:nvPicPr>
        <p:blipFill>
          <a:blip r:embed="rId58" cstate="screen">
            <a:extLst>
              <a:ext uri="{28A0092B-C50C-407E-A947-70E740481C1C}">
                <a14:useLocalDpi xmlns:a14="http://schemas.microsoft.com/office/drawing/2010/main"/>
              </a:ext>
            </a:extLst>
          </a:blip>
          <a:stretch>
            <a:fillRect/>
          </a:stretch>
        </p:blipFill>
        <p:spPr>
          <a:xfrm>
            <a:off x="-7583819" y="-89477"/>
            <a:ext cx="1566062" cy="834586"/>
          </a:xfrm>
          <a:prstGeom prst="rect">
            <a:avLst/>
          </a:prstGeom>
        </p:spPr>
      </p:pic>
      <p:sp>
        <p:nvSpPr>
          <p:cNvPr id="130" name="Menu Background">
            <a:extLst>
              <a:ext uri="{FF2B5EF4-FFF2-40B4-BE49-F238E27FC236}">
                <a16:creationId xmlns:a16="http://schemas.microsoft.com/office/drawing/2014/main" id="{6D2747AD-4E1B-F876-10D6-59CE10D3893A}"/>
              </a:ext>
            </a:extLst>
          </p:cNvPr>
          <p:cNvSpPr/>
          <p:nvPr/>
        </p:nvSpPr>
        <p:spPr>
          <a:xfrm>
            <a:off x="-185120"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_tradnl"/>
          </a:p>
        </p:txBody>
      </p:sp>
      <p:sp>
        <p:nvSpPr>
          <p:cNvPr id="131" name="Menu Portafolio">
            <a:hlinkClick r:id="rId59" action="ppaction://hlinksldjump"/>
            <a:extLst>
              <a:ext uri="{FF2B5EF4-FFF2-40B4-BE49-F238E27FC236}">
                <a16:creationId xmlns:a16="http://schemas.microsoft.com/office/drawing/2014/main" id="{D16C1B98-76D4-C7F2-6D79-E60CF05C1FCD}"/>
              </a:ext>
            </a:extLst>
          </p:cNvPr>
          <p:cNvSpPr txBox="1"/>
          <p:nvPr/>
        </p:nvSpPr>
        <p:spPr>
          <a:xfrm>
            <a:off x="8905808" y="155231"/>
            <a:ext cx="1440000" cy="276999"/>
          </a:xfrm>
          <a:prstGeom prst="rect">
            <a:avLst/>
          </a:prstGeom>
          <a:noFill/>
        </p:spPr>
        <p:txBody>
          <a:bodyPr wrap="square" rtlCol="0">
            <a:spAutoFit/>
          </a:bodyPr>
          <a:lstStyle/>
          <a:p>
            <a:pPr algn="ctr"/>
            <a:r>
              <a:rPr lang="en-US" sz="1200" dirty="0" err="1">
                <a:solidFill>
                  <a:schemeClr val="bg1"/>
                </a:solidFill>
                <a:latin typeface="FRUTIGER LT 55 ROMAN" panose="02000503000000000000" pitchFamily="2" charset="0"/>
              </a:rPr>
              <a:t>Portafolio</a:t>
            </a:r>
            <a:endParaRPr lang="en-US" sz="1200" dirty="0">
              <a:solidFill>
                <a:schemeClr val="bg1"/>
              </a:solidFill>
              <a:latin typeface="FRUTIGER LT 55 ROMAN" panose="02000503000000000000" pitchFamily="2" charset="0"/>
            </a:endParaRPr>
          </a:p>
        </p:txBody>
      </p:sp>
      <p:sp>
        <p:nvSpPr>
          <p:cNvPr id="132" name="Menu Awards">
            <a:hlinkClick r:id="rId60" action="ppaction://hlinksldjump"/>
            <a:extLst>
              <a:ext uri="{FF2B5EF4-FFF2-40B4-BE49-F238E27FC236}">
                <a16:creationId xmlns:a16="http://schemas.microsoft.com/office/drawing/2014/main" id="{DA392842-00C8-F5EC-30E7-31523716A9A0}"/>
              </a:ext>
            </a:extLst>
          </p:cNvPr>
          <p:cNvSpPr txBox="1"/>
          <p:nvPr/>
        </p:nvSpPr>
        <p:spPr>
          <a:xfrm>
            <a:off x="7480377" y="155231"/>
            <a:ext cx="1440000" cy="276999"/>
          </a:xfrm>
          <a:prstGeom prst="rect">
            <a:avLst/>
          </a:prstGeom>
          <a:noFill/>
        </p:spPr>
        <p:txBody>
          <a:bodyPr wrap="square" rtlCol="0">
            <a:spAutoFit/>
          </a:bodyPr>
          <a:lstStyle/>
          <a:p>
            <a:pPr algn="ctr"/>
            <a:r>
              <a:rPr lang="en-US" sz="1200" err="1">
                <a:solidFill>
                  <a:schemeClr val="bg1"/>
                </a:solidFill>
                <a:latin typeface="FRUTIGER LT 55 ROMAN" panose="02000503000000000000" pitchFamily="2" charset="0"/>
              </a:rPr>
              <a:t>Reconocimientos</a:t>
            </a:r>
            <a:endParaRPr lang="en-US" sz="1200">
              <a:solidFill>
                <a:schemeClr val="bg1"/>
              </a:solidFill>
              <a:latin typeface="FRUTIGER LT 55 ROMAN" panose="02000503000000000000" pitchFamily="2" charset="0"/>
            </a:endParaRPr>
          </a:p>
        </p:txBody>
      </p:sp>
      <p:sp>
        <p:nvSpPr>
          <p:cNvPr id="133" name="Menu Our Customers">
            <a:hlinkClick r:id="rId61" action="ppaction://hlinksldjump"/>
            <a:extLst>
              <a:ext uri="{FF2B5EF4-FFF2-40B4-BE49-F238E27FC236}">
                <a16:creationId xmlns:a16="http://schemas.microsoft.com/office/drawing/2014/main" id="{35BE0808-39D6-3EBD-1369-40ACEA654535}"/>
              </a:ext>
            </a:extLst>
          </p:cNvPr>
          <p:cNvSpPr txBox="1"/>
          <p:nvPr/>
        </p:nvSpPr>
        <p:spPr>
          <a:xfrm>
            <a:off x="6054946" y="62898"/>
            <a:ext cx="1440000" cy="461665"/>
          </a:xfrm>
          <a:prstGeom prst="rect">
            <a:avLst/>
          </a:prstGeom>
          <a:noFill/>
        </p:spPr>
        <p:txBody>
          <a:bodyPr wrap="square" rtlCol="0">
            <a:spAutoFit/>
          </a:bodyPr>
          <a:lstStyle/>
          <a:p>
            <a:pPr algn="ctr"/>
            <a:r>
              <a:rPr lang="en-US" sz="1200" err="1">
                <a:solidFill>
                  <a:schemeClr val="bg1"/>
                </a:solidFill>
                <a:latin typeface="FRUTIGER LT 55 ROMAN" panose="02000503000000000000" pitchFamily="2" charset="0"/>
              </a:rPr>
              <a:t>Nuestros</a:t>
            </a:r>
            <a:endParaRPr lang="en-US" sz="1200">
              <a:solidFill>
                <a:schemeClr val="bg1"/>
              </a:solidFill>
              <a:latin typeface="FRUTIGER LT 55 ROMAN" panose="02000503000000000000" pitchFamily="2" charset="0"/>
            </a:endParaRPr>
          </a:p>
          <a:p>
            <a:pPr algn="ctr"/>
            <a:r>
              <a:rPr lang="en-US" sz="1200" err="1">
                <a:solidFill>
                  <a:schemeClr val="bg1"/>
                </a:solidFill>
                <a:latin typeface="FRUTIGER LT 55 ROMAN" panose="02000503000000000000" pitchFamily="2" charset="0"/>
              </a:rPr>
              <a:t>Clientes</a:t>
            </a:r>
            <a:endParaRPr lang="en-US" sz="1200">
              <a:solidFill>
                <a:schemeClr val="bg1"/>
              </a:solidFill>
              <a:latin typeface="FRUTIGER LT 55 ROMAN" panose="02000503000000000000" pitchFamily="2" charset="0"/>
            </a:endParaRPr>
          </a:p>
        </p:txBody>
      </p:sp>
      <p:sp>
        <p:nvSpPr>
          <p:cNvPr id="139" name="Menu End Presentation">
            <a:hlinkClick r:id="" action="ppaction://hlinkshowjump?jump=lastslide"/>
            <a:extLst>
              <a:ext uri="{FF2B5EF4-FFF2-40B4-BE49-F238E27FC236}">
                <a16:creationId xmlns:a16="http://schemas.microsoft.com/office/drawing/2014/main" id="{DA7EA139-34C2-A3B0-A4CE-818EA22642B5}"/>
              </a:ext>
            </a:extLst>
          </p:cNvPr>
          <p:cNvSpPr txBox="1"/>
          <p:nvPr/>
        </p:nvSpPr>
        <p:spPr>
          <a:xfrm>
            <a:off x="10331241" y="62898"/>
            <a:ext cx="1440000" cy="461665"/>
          </a:xfrm>
          <a:prstGeom prst="rect">
            <a:avLst/>
          </a:prstGeom>
          <a:noFill/>
        </p:spPr>
        <p:txBody>
          <a:bodyPr wrap="square" rtlCol="0">
            <a:spAutoFit/>
          </a:bodyPr>
          <a:lstStyle/>
          <a:p>
            <a:pPr algn="ctr"/>
            <a:r>
              <a:rPr lang="en-US" sz="1200" dirty="0">
                <a:solidFill>
                  <a:schemeClr val="bg1"/>
                </a:solidFill>
                <a:latin typeface="FRUTIGER LT 55 ROMAN" panose="02000503000000000000" pitchFamily="2" charset="0"/>
              </a:rPr>
              <a:t>Fin de la </a:t>
            </a:r>
            <a:r>
              <a:rPr lang="en-US" sz="1200" dirty="0" err="1">
                <a:solidFill>
                  <a:schemeClr val="bg1"/>
                </a:solidFill>
                <a:latin typeface="FRUTIGER LT 55 ROMAN" panose="02000503000000000000" pitchFamily="2" charset="0"/>
              </a:rPr>
              <a:t>Presentación</a:t>
            </a:r>
            <a:endParaRPr lang="en-US" sz="1200" dirty="0">
              <a:solidFill>
                <a:schemeClr val="bg1"/>
              </a:solidFill>
              <a:latin typeface="FRUTIGER LT 55 ROMAN" panose="02000503000000000000" pitchFamily="2" charset="0"/>
            </a:endParaRPr>
          </a:p>
        </p:txBody>
      </p:sp>
      <p:sp>
        <p:nvSpPr>
          <p:cNvPr id="141" name="Menu Our History">
            <a:hlinkClick r:id="rId62" action="ppaction://hlinksldjump"/>
            <a:extLst>
              <a:ext uri="{FF2B5EF4-FFF2-40B4-BE49-F238E27FC236}">
                <a16:creationId xmlns:a16="http://schemas.microsoft.com/office/drawing/2014/main" id="{3AC869FF-B8F7-B6FD-AAA8-AE7D8CB10755}"/>
              </a:ext>
            </a:extLst>
          </p:cNvPr>
          <p:cNvSpPr txBox="1"/>
          <p:nvPr/>
        </p:nvSpPr>
        <p:spPr>
          <a:xfrm>
            <a:off x="4629515" y="62898"/>
            <a:ext cx="1440000" cy="461665"/>
          </a:xfrm>
          <a:prstGeom prst="rect">
            <a:avLst/>
          </a:prstGeom>
          <a:noFill/>
        </p:spPr>
        <p:txBody>
          <a:bodyPr wrap="square" rtlCol="0">
            <a:spAutoFit/>
          </a:bodyPr>
          <a:lstStyle/>
          <a:p>
            <a:pPr algn="ctr"/>
            <a:r>
              <a:rPr lang="en-US" sz="1200">
                <a:solidFill>
                  <a:schemeClr val="bg1"/>
                </a:solidFill>
                <a:latin typeface="FRUTIGER LT 55 ROMAN" panose="02000503000000000000" pitchFamily="2" charset="0"/>
              </a:rPr>
              <a:t>Nuestra</a:t>
            </a:r>
          </a:p>
          <a:p>
            <a:pPr algn="ctr"/>
            <a:r>
              <a:rPr lang="en-US" sz="1200">
                <a:solidFill>
                  <a:schemeClr val="bg1"/>
                </a:solidFill>
                <a:latin typeface="FRUTIGER LT 55 ROMAN" panose="02000503000000000000" pitchFamily="2" charset="0"/>
              </a:rPr>
              <a:t>Historia</a:t>
            </a:r>
          </a:p>
        </p:txBody>
      </p:sp>
      <p:sp>
        <p:nvSpPr>
          <p:cNvPr id="142" name="Menu Organizational Stucture">
            <a:hlinkClick r:id="rId63" action="ppaction://hlinksldjump"/>
            <a:extLst>
              <a:ext uri="{FF2B5EF4-FFF2-40B4-BE49-F238E27FC236}">
                <a16:creationId xmlns:a16="http://schemas.microsoft.com/office/drawing/2014/main" id="{ABE7C00B-13A8-F5A4-03EA-0A77B0B09F8C}"/>
              </a:ext>
            </a:extLst>
          </p:cNvPr>
          <p:cNvSpPr txBox="1"/>
          <p:nvPr/>
        </p:nvSpPr>
        <p:spPr>
          <a:xfrm>
            <a:off x="3204084" y="62898"/>
            <a:ext cx="1440000" cy="461665"/>
          </a:xfrm>
          <a:prstGeom prst="rect">
            <a:avLst/>
          </a:prstGeom>
          <a:noFill/>
        </p:spPr>
        <p:txBody>
          <a:bodyPr wrap="square" rtlCol="0">
            <a:spAutoFit/>
          </a:bodyPr>
          <a:lstStyle/>
          <a:p>
            <a:pPr algn="ctr"/>
            <a:r>
              <a:rPr lang="en-US" sz="1200" err="1">
                <a:solidFill>
                  <a:schemeClr val="bg1"/>
                </a:solidFill>
                <a:latin typeface="FRUTIGER LT 55 ROMAN" panose="02000503000000000000" pitchFamily="2" charset="0"/>
              </a:rPr>
              <a:t>Estructura</a:t>
            </a:r>
            <a:r>
              <a:rPr lang="en-US" sz="1200">
                <a:solidFill>
                  <a:schemeClr val="bg1"/>
                </a:solidFill>
                <a:latin typeface="FRUTIGER LT 55 ROMAN" panose="02000503000000000000" pitchFamily="2" charset="0"/>
              </a:rPr>
              <a:t> </a:t>
            </a:r>
            <a:r>
              <a:rPr lang="en-US" sz="1200" err="1">
                <a:solidFill>
                  <a:schemeClr val="bg1"/>
                </a:solidFill>
                <a:latin typeface="FRUTIGER LT 55 ROMAN" panose="02000503000000000000" pitchFamily="2" charset="0"/>
              </a:rPr>
              <a:t>Organizacional</a:t>
            </a:r>
            <a:endParaRPr lang="en-US" sz="1200">
              <a:solidFill>
                <a:schemeClr val="bg1"/>
              </a:solidFill>
              <a:latin typeface="FRUTIGER LT 55 ROMAN" panose="02000503000000000000" pitchFamily="2" charset="0"/>
            </a:endParaRPr>
          </a:p>
        </p:txBody>
      </p:sp>
      <p:sp>
        <p:nvSpPr>
          <p:cNvPr id="143" name="Menu Why Us">
            <a:hlinkClick r:id="rId64" action="ppaction://hlinksldjump"/>
            <a:extLst>
              <a:ext uri="{FF2B5EF4-FFF2-40B4-BE49-F238E27FC236}">
                <a16:creationId xmlns:a16="http://schemas.microsoft.com/office/drawing/2014/main" id="{1123FF91-CB86-9704-24DA-45065CB33053}"/>
              </a:ext>
            </a:extLst>
          </p:cNvPr>
          <p:cNvSpPr txBox="1"/>
          <p:nvPr/>
        </p:nvSpPr>
        <p:spPr>
          <a:xfrm>
            <a:off x="1778653" y="62898"/>
            <a:ext cx="1440000" cy="461665"/>
          </a:xfrm>
          <a:prstGeom prst="rect">
            <a:avLst/>
          </a:prstGeom>
          <a:noFill/>
        </p:spPr>
        <p:txBody>
          <a:bodyPr wrap="square" rtlCol="0">
            <a:spAutoFit/>
          </a:bodyPr>
          <a:lstStyle/>
          <a:p>
            <a:pPr algn="ctr"/>
            <a:r>
              <a:rPr lang="en-US" sz="1200">
                <a:solidFill>
                  <a:schemeClr val="bg1"/>
                </a:solidFill>
                <a:latin typeface="FRUTIGER LT 55 ROMAN" panose="02000503000000000000" pitchFamily="2" charset="0"/>
              </a:rPr>
              <a:t>Why</a:t>
            </a:r>
          </a:p>
          <a:p>
            <a:pPr algn="ctr"/>
            <a:r>
              <a:rPr lang="en-US" sz="1200">
                <a:solidFill>
                  <a:schemeClr val="bg1"/>
                </a:solidFill>
                <a:latin typeface="FRUTIGER LT 55 ROMAN" panose="02000503000000000000" pitchFamily="2" charset="0"/>
              </a:rPr>
              <a:t>Carestream</a:t>
            </a:r>
          </a:p>
        </p:txBody>
      </p:sp>
      <p:pic>
        <p:nvPicPr>
          <p:cNvPr id="144" name="Carestream Logo Menu">
            <a:hlinkClick r:id="" action="ppaction://hlinkshowjump?jump=firstslide"/>
            <a:extLst>
              <a:ext uri="{FF2B5EF4-FFF2-40B4-BE49-F238E27FC236}">
                <a16:creationId xmlns:a16="http://schemas.microsoft.com/office/drawing/2014/main" id="{C4B4D3AC-D1CC-F04B-B38F-96BA67BC91C2}"/>
              </a:ext>
            </a:extLst>
          </p:cNvPr>
          <p:cNvPicPr>
            <a:picLocks noChangeAspect="1"/>
          </p:cNvPicPr>
          <p:nvPr/>
        </p:nvPicPr>
        <p:blipFill>
          <a:blip r:embed="rId65" cstate="screen">
            <a:extLst>
              <a:ext uri="{28A0092B-C50C-407E-A947-70E740481C1C}">
                <a14:useLocalDpi xmlns:a14="http://schemas.microsoft.com/office/drawing/2010/main"/>
              </a:ext>
            </a:extLst>
          </a:blip>
          <a:stretch>
            <a:fillRect/>
          </a:stretch>
        </p:blipFill>
        <p:spPr>
          <a:xfrm>
            <a:off x="420759" y="189620"/>
            <a:ext cx="1209137" cy="208220"/>
          </a:xfrm>
          <a:prstGeom prst="rect">
            <a:avLst/>
          </a:prstGeom>
        </p:spPr>
      </p:pic>
      <p:grpSp>
        <p:nvGrpSpPr>
          <p:cNvPr id="284" name="DETECTORS">
            <a:extLst>
              <a:ext uri="{FF2B5EF4-FFF2-40B4-BE49-F238E27FC236}">
                <a16:creationId xmlns:a16="http://schemas.microsoft.com/office/drawing/2014/main" id="{83D86AF2-3A2D-DE3A-27DB-AA0D4201F886}"/>
              </a:ext>
            </a:extLst>
          </p:cNvPr>
          <p:cNvGrpSpPr/>
          <p:nvPr/>
        </p:nvGrpSpPr>
        <p:grpSpPr>
          <a:xfrm>
            <a:off x="-7890919" y="4139232"/>
            <a:ext cx="2042338" cy="2120888"/>
            <a:chOff x="5247304" y="4372963"/>
            <a:chExt cx="2042338" cy="2120888"/>
          </a:xfrm>
        </p:grpSpPr>
        <p:sp>
          <p:nvSpPr>
            <p:cNvPr id="285" name="Rectangulo Detectors">
              <a:hlinkClick r:id="rId66" action="ppaction://hlinksldjump"/>
              <a:extLst>
                <a:ext uri="{FF2B5EF4-FFF2-40B4-BE49-F238E27FC236}">
                  <a16:creationId xmlns:a16="http://schemas.microsoft.com/office/drawing/2014/main" id="{BADDC724-66A3-12F5-D264-A89B055A8E33}"/>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86" name="TextBox Detectors">
              <a:hlinkClick r:id="rId66" action="ppaction://hlinksldjump"/>
              <a:extLst>
                <a:ext uri="{FF2B5EF4-FFF2-40B4-BE49-F238E27FC236}">
                  <a16:creationId xmlns:a16="http://schemas.microsoft.com/office/drawing/2014/main" id="{FBE4D277-2F7B-8253-2D27-5071978610B9}"/>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87" name="Product image Detectors">
              <a:hlinkClick r:id="rId66" action="ppaction://hlinksldjump"/>
              <a:extLst>
                <a:ext uri="{FF2B5EF4-FFF2-40B4-BE49-F238E27FC236}">
                  <a16:creationId xmlns:a16="http://schemas.microsoft.com/office/drawing/2014/main" id="{6912C383-4D81-662D-FCAD-88AF297568CF}"/>
                </a:ext>
              </a:extLst>
            </p:cNvPr>
            <p:cNvPicPr>
              <a:picLocks noChangeAspect="1"/>
            </p:cNvPicPr>
            <p:nvPr/>
          </p:nvPicPr>
          <p:blipFill>
            <a:blip r:embed="rId67"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grpSp>
        <p:nvGrpSpPr>
          <p:cNvPr id="116" name="Group LLD">
            <a:extLst>
              <a:ext uri="{FF2B5EF4-FFF2-40B4-BE49-F238E27FC236}">
                <a16:creationId xmlns:a16="http://schemas.microsoft.com/office/drawing/2014/main" id="{D9242338-D86C-0788-0F7D-C42B16AC938F}"/>
              </a:ext>
            </a:extLst>
          </p:cNvPr>
          <p:cNvGrpSpPr/>
          <p:nvPr/>
        </p:nvGrpSpPr>
        <p:grpSpPr>
          <a:xfrm>
            <a:off x="8165259" y="1358886"/>
            <a:ext cx="3079230" cy="1158552"/>
            <a:chOff x="8165259" y="1358886"/>
            <a:chExt cx="3079230" cy="1158552"/>
          </a:xfrm>
        </p:grpSpPr>
        <p:sp>
          <p:nvSpPr>
            <p:cNvPr id="117" name="Rectangulo LLD">
              <a:extLst>
                <a:ext uri="{FF2B5EF4-FFF2-40B4-BE49-F238E27FC236}">
                  <a16:creationId xmlns:a16="http://schemas.microsoft.com/office/drawing/2014/main" id="{57C8BC88-10C9-A438-DD9A-79F6F1F8AC17}"/>
                </a:ext>
              </a:extLst>
            </p:cNvPr>
            <p:cNvSpPr/>
            <p:nvPr/>
          </p:nvSpPr>
          <p:spPr>
            <a:xfrm>
              <a:off x="8364489" y="1358886"/>
              <a:ext cx="2880000" cy="115855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18" name="TextBox LLD">
              <a:extLst>
                <a:ext uri="{FF2B5EF4-FFF2-40B4-BE49-F238E27FC236}">
                  <a16:creationId xmlns:a16="http://schemas.microsoft.com/office/drawing/2014/main" id="{E37F585C-97C9-4217-AA6B-5FAED2A9BC73}"/>
                </a:ext>
              </a:extLst>
            </p:cNvPr>
            <p:cNvSpPr txBox="1"/>
            <p:nvPr/>
          </p:nvSpPr>
          <p:spPr>
            <a:xfrm>
              <a:off x="8165259" y="1445610"/>
              <a:ext cx="17316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DETECTOR LLI</a:t>
              </a:r>
            </a:p>
          </p:txBody>
        </p:sp>
      </p:grpSp>
      <p:sp>
        <p:nvSpPr>
          <p:cNvPr id="119" name="TextBox DRX-LC">
            <a:hlinkClick r:id="rId55" action="ppaction://hlinksldjump"/>
            <a:extLst>
              <a:ext uri="{FF2B5EF4-FFF2-40B4-BE49-F238E27FC236}">
                <a16:creationId xmlns:a16="http://schemas.microsoft.com/office/drawing/2014/main" id="{6A63C937-9A9A-C0FF-E47E-5E673675761F}"/>
              </a:ext>
            </a:extLst>
          </p:cNvPr>
          <p:cNvSpPr txBox="1"/>
          <p:nvPr/>
        </p:nvSpPr>
        <p:spPr>
          <a:xfrm>
            <a:off x="8427931" y="201385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DRX-LC</a:t>
            </a:r>
          </a:p>
        </p:txBody>
      </p:sp>
      <p:grpSp>
        <p:nvGrpSpPr>
          <p:cNvPr id="120" name="Group DRX-PLUS FAMILY">
            <a:extLst>
              <a:ext uri="{FF2B5EF4-FFF2-40B4-BE49-F238E27FC236}">
                <a16:creationId xmlns:a16="http://schemas.microsoft.com/office/drawing/2014/main" id="{C8A33B1D-CAF6-476E-79FD-29E16034BE88}"/>
              </a:ext>
            </a:extLst>
          </p:cNvPr>
          <p:cNvGrpSpPr/>
          <p:nvPr/>
        </p:nvGrpSpPr>
        <p:grpSpPr>
          <a:xfrm>
            <a:off x="4213831" y="1360418"/>
            <a:ext cx="3079227" cy="2160000"/>
            <a:chOff x="4213831" y="1360418"/>
            <a:chExt cx="3079227" cy="2160000"/>
          </a:xfrm>
        </p:grpSpPr>
        <p:sp>
          <p:nvSpPr>
            <p:cNvPr id="121" name="Rectangulo DRX-PLUS FAMILY">
              <a:extLst>
                <a:ext uri="{FF2B5EF4-FFF2-40B4-BE49-F238E27FC236}">
                  <a16:creationId xmlns:a16="http://schemas.microsoft.com/office/drawing/2014/main" id="{784D0146-26BA-FC72-7EF6-6EA000B564FB}"/>
                </a:ext>
              </a:extLst>
            </p:cNvPr>
            <p:cNvSpPr/>
            <p:nvPr/>
          </p:nvSpPr>
          <p:spPr>
            <a:xfrm>
              <a:off x="4413058"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22" name="TextBox DRX-PLUS FAMILY">
              <a:extLst>
                <a:ext uri="{FF2B5EF4-FFF2-40B4-BE49-F238E27FC236}">
                  <a16:creationId xmlns:a16="http://schemas.microsoft.com/office/drawing/2014/main" id="{95069CBC-E498-48A3-F58E-DFDF74B1BFB6}"/>
                </a:ext>
              </a:extLst>
            </p:cNvPr>
            <p:cNvSpPr txBox="1"/>
            <p:nvPr/>
          </p:nvSpPr>
          <p:spPr>
            <a:xfrm>
              <a:off x="4213831"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DRX-PLUS</a:t>
              </a:r>
            </a:p>
          </p:txBody>
        </p:sp>
      </p:grpSp>
      <p:sp>
        <p:nvSpPr>
          <p:cNvPr id="123" name="TextBox DRX-Plus 3543">
            <a:hlinkClick r:id="rId68" action="ppaction://hlinksldjump"/>
            <a:extLst>
              <a:ext uri="{FF2B5EF4-FFF2-40B4-BE49-F238E27FC236}">
                <a16:creationId xmlns:a16="http://schemas.microsoft.com/office/drawing/2014/main" id="{A1D90F54-61F0-00A5-FFC1-CEB3B4008098}"/>
              </a:ext>
            </a:extLst>
          </p:cNvPr>
          <p:cNvSpPr txBox="1"/>
          <p:nvPr/>
        </p:nvSpPr>
        <p:spPr>
          <a:xfrm>
            <a:off x="4495868" y="2022832"/>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DRX-Plus 3543C</a:t>
            </a:r>
          </a:p>
        </p:txBody>
      </p:sp>
      <p:sp>
        <p:nvSpPr>
          <p:cNvPr id="124" name="TextBoxDRX-Plus 4343">
            <a:hlinkClick r:id="rId69" action="ppaction://hlinksldjump"/>
            <a:extLst>
              <a:ext uri="{FF2B5EF4-FFF2-40B4-BE49-F238E27FC236}">
                <a16:creationId xmlns:a16="http://schemas.microsoft.com/office/drawing/2014/main" id="{D71DD0AC-47FF-04E5-ED66-A9833169171F}"/>
              </a:ext>
            </a:extLst>
          </p:cNvPr>
          <p:cNvSpPr txBox="1"/>
          <p:nvPr/>
        </p:nvSpPr>
        <p:spPr>
          <a:xfrm>
            <a:off x="4496969" y="2523326"/>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4343C</a:t>
            </a:r>
          </a:p>
        </p:txBody>
      </p:sp>
      <p:sp>
        <p:nvSpPr>
          <p:cNvPr id="125" name="TextBox DRX-Plus 2530">
            <a:hlinkClick r:id="rId70" action="ppaction://hlinksldjump"/>
            <a:extLst>
              <a:ext uri="{FF2B5EF4-FFF2-40B4-BE49-F238E27FC236}">
                <a16:creationId xmlns:a16="http://schemas.microsoft.com/office/drawing/2014/main" id="{6660EBC7-4C99-A1AE-8B8D-166C57723E6F}"/>
              </a:ext>
            </a:extLst>
          </p:cNvPr>
          <p:cNvSpPr txBox="1"/>
          <p:nvPr/>
        </p:nvSpPr>
        <p:spPr>
          <a:xfrm>
            <a:off x="4496969" y="301046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2530C</a:t>
            </a:r>
          </a:p>
        </p:txBody>
      </p:sp>
      <p:grpSp>
        <p:nvGrpSpPr>
          <p:cNvPr id="126" name="Group DR RETROFIT">
            <a:extLst>
              <a:ext uri="{FF2B5EF4-FFF2-40B4-BE49-F238E27FC236}">
                <a16:creationId xmlns:a16="http://schemas.microsoft.com/office/drawing/2014/main" id="{AA16C325-C7EC-8D31-ADA2-E74FAAB25574}"/>
              </a:ext>
            </a:extLst>
          </p:cNvPr>
          <p:cNvGrpSpPr/>
          <p:nvPr/>
        </p:nvGrpSpPr>
        <p:grpSpPr>
          <a:xfrm>
            <a:off x="4213831" y="4037235"/>
            <a:ext cx="3099870" cy="1620000"/>
            <a:chOff x="4213831" y="4037235"/>
            <a:chExt cx="3099870" cy="1620000"/>
          </a:xfrm>
        </p:grpSpPr>
        <p:sp>
          <p:nvSpPr>
            <p:cNvPr id="127" name="Rectangulo DR RETROFIT">
              <a:extLst>
                <a:ext uri="{FF2B5EF4-FFF2-40B4-BE49-F238E27FC236}">
                  <a16:creationId xmlns:a16="http://schemas.microsoft.com/office/drawing/2014/main" id="{B68DCF3A-1458-DC73-AEB4-B1FAF0C01F01}"/>
                </a:ext>
              </a:extLst>
            </p:cNvPr>
            <p:cNvSpPr/>
            <p:nvPr/>
          </p:nvSpPr>
          <p:spPr>
            <a:xfrm>
              <a:off x="4433701" y="4037235"/>
              <a:ext cx="2880000" cy="1620000"/>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28" name="TextBox DR RETROFIT">
              <a:extLst>
                <a:ext uri="{FF2B5EF4-FFF2-40B4-BE49-F238E27FC236}">
                  <a16:creationId xmlns:a16="http://schemas.microsoft.com/office/drawing/2014/main" id="{330D8AA6-6DA5-CBBC-50A9-81094A34D19C}"/>
                </a:ext>
              </a:extLst>
            </p:cNvPr>
            <p:cNvSpPr txBox="1"/>
            <p:nvPr/>
          </p:nvSpPr>
          <p:spPr>
            <a:xfrm>
              <a:off x="4213831" y="4106489"/>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DR RETROFITS</a:t>
              </a:r>
            </a:p>
          </p:txBody>
        </p:sp>
      </p:grpSp>
      <p:sp>
        <p:nvSpPr>
          <p:cNvPr id="129" name="TextBox Transportable Lite">
            <a:hlinkClick r:id="rId71" action="ppaction://hlinksldjump"/>
            <a:extLst>
              <a:ext uri="{FF2B5EF4-FFF2-40B4-BE49-F238E27FC236}">
                <a16:creationId xmlns:a16="http://schemas.microsoft.com/office/drawing/2014/main" id="{FB6D630F-BD9A-AC0C-A67C-EA4ACB40130D}"/>
              </a:ext>
            </a:extLst>
          </p:cNvPr>
          <p:cNvSpPr txBox="1"/>
          <p:nvPr/>
        </p:nvSpPr>
        <p:spPr>
          <a:xfrm>
            <a:off x="4518885" y="4644757"/>
            <a:ext cx="259826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Lite</a:t>
            </a:r>
            <a:endParaRPr lang="en-US" sz="1200" b="1" dirty="0">
              <a:solidFill>
                <a:schemeClr val="tx1"/>
              </a:solidFill>
              <a:latin typeface="Arial" panose="020B0604020202020204" pitchFamily="34" charset="0"/>
              <a:cs typeface="Arial" panose="020B0604020202020204" pitchFamily="34" charset="0"/>
            </a:endParaRPr>
          </a:p>
        </p:txBody>
      </p:sp>
      <p:sp>
        <p:nvSpPr>
          <p:cNvPr id="134" name="TextBox Transportable Flex">
            <a:hlinkClick r:id="rId72" action="ppaction://hlinksldjump"/>
            <a:extLst>
              <a:ext uri="{FF2B5EF4-FFF2-40B4-BE49-F238E27FC236}">
                <a16:creationId xmlns:a16="http://schemas.microsoft.com/office/drawing/2014/main" id="{B4CDB985-75FD-7749-8C4B-A219ACB70AF7}"/>
              </a:ext>
            </a:extLst>
          </p:cNvPr>
          <p:cNvSpPr txBox="1"/>
          <p:nvPr/>
        </p:nvSpPr>
        <p:spPr>
          <a:xfrm>
            <a:off x="4518886" y="5176868"/>
            <a:ext cx="2598268"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Flex</a:t>
            </a:r>
            <a:endParaRPr lang="en-US" sz="1200" b="1" dirty="0">
              <a:solidFill>
                <a:schemeClr val="tx1"/>
              </a:solidFill>
              <a:latin typeface="Arial" panose="020B0604020202020204" pitchFamily="34" charset="0"/>
              <a:cs typeface="Arial" panose="020B0604020202020204" pitchFamily="34" charset="0"/>
            </a:endParaRPr>
          </a:p>
        </p:txBody>
      </p:sp>
      <p:grpSp>
        <p:nvGrpSpPr>
          <p:cNvPr id="135" name="Group FOCUS FAMILY">
            <a:extLst>
              <a:ext uri="{FF2B5EF4-FFF2-40B4-BE49-F238E27FC236}">
                <a16:creationId xmlns:a16="http://schemas.microsoft.com/office/drawing/2014/main" id="{660C1479-346E-792E-E49E-B65EF6A0D70D}"/>
              </a:ext>
            </a:extLst>
          </p:cNvPr>
          <p:cNvGrpSpPr/>
          <p:nvPr/>
        </p:nvGrpSpPr>
        <p:grpSpPr>
          <a:xfrm>
            <a:off x="253159" y="4022899"/>
            <a:ext cx="3079226" cy="1620000"/>
            <a:chOff x="253159" y="4022899"/>
            <a:chExt cx="3079226" cy="1620000"/>
          </a:xfrm>
        </p:grpSpPr>
        <p:sp>
          <p:nvSpPr>
            <p:cNvPr id="136" name="Rectangulo FOCUS FAMILY">
              <a:extLst>
                <a:ext uri="{FF2B5EF4-FFF2-40B4-BE49-F238E27FC236}">
                  <a16:creationId xmlns:a16="http://schemas.microsoft.com/office/drawing/2014/main" id="{7925412D-1A5B-60DE-35BA-0586C5EC1E4F}"/>
                </a:ext>
              </a:extLst>
            </p:cNvPr>
            <p:cNvSpPr/>
            <p:nvPr/>
          </p:nvSpPr>
          <p:spPr>
            <a:xfrm>
              <a:off x="452385" y="4022899"/>
              <a:ext cx="2880000" cy="162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37" name="TextBox FOCUS FAMILY">
              <a:extLst>
                <a:ext uri="{FF2B5EF4-FFF2-40B4-BE49-F238E27FC236}">
                  <a16:creationId xmlns:a16="http://schemas.microsoft.com/office/drawing/2014/main" id="{8A31E0B8-AE3A-AB89-C969-76BAE1FB0854}"/>
                </a:ext>
              </a:extLst>
            </p:cNvPr>
            <p:cNvSpPr txBox="1"/>
            <p:nvPr/>
          </p:nvSpPr>
          <p:spPr>
            <a:xfrm>
              <a:off x="253159" y="4109622"/>
              <a:ext cx="2702545"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DETECTORES FOCUS</a:t>
              </a:r>
            </a:p>
          </p:txBody>
        </p:sp>
      </p:grpSp>
      <p:sp>
        <p:nvSpPr>
          <p:cNvPr id="138" name="TextBox Focus 35C">
            <a:hlinkClick r:id="rId73" action="ppaction://hlinksldjump"/>
            <a:extLst>
              <a:ext uri="{FF2B5EF4-FFF2-40B4-BE49-F238E27FC236}">
                <a16:creationId xmlns:a16="http://schemas.microsoft.com/office/drawing/2014/main" id="{3C3D529E-27F3-AAC9-123D-AB3796BDCE0B}"/>
              </a:ext>
            </a:extLst>
          </p:cNvPr>
          <p:cNvSpPr txBox="1"/>
          <p:nvPr/>
        </p:nvSpPr>
        <p:spPr>
          <a:xfrm>
            <a:off x="539035" y="4688193"/>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Focus 35C</a:t>
            </a:r>
          </a:p>
        </p:txBody>
      </p:sp>
      <p:sp>
        <p:nvSpPr>
          <p:cNvPr id="140" name="TextBox Focus 43C">
            <a:hlinkClick r:id="rId74" action="ppaction://hlinksldjump"/>
            <a:extLst>
              <a:ext uri="{FF2B5EF4-FFF2-40B4-BE49-F238E27FC236}">
                <a16:creationId xmlns:a16="http://schemas.microsoft.com/office/drawing/2014/main" id="{C532C033-C80C-68FA-DBEB-3141194DBF50}"/>
              </a:ext>
            </a:extLst>
          </p:cNvPr>
          <p:cNvSpPr txBox="1"/>
          <p:nvPr/>
        </p:nvSpPr>
        <p:spPr>
          <a:xfrm>
            <a:off x="539035" y="518397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Focus 43C</a:t>
            </a:r>
          </a:p>
        </p:txBody>
      </p:sp>
      <p:grpSp>
        <p:nvGrpSpPr>
          <p:cNvPr id="148" name="Group Lux Family">
            <a:extLst>
              <a:ext uri="{FF2B5EF4-FFF2-40B4-BE49-F238E27FC236}">
                <a16:creationId xmlns:a16="http://schemas.microsoft.com/office/drawing/2014/main" id="{4BCC7F6F-C195-D066-D883-3273A60AA2C8}"/>
              </a:ext>
            </a:extLst>
          </p:cNvPr>
          <p:cNvGrpSpPr/>
          <p:nvPr/>
        </p:nvGrpSpPr>
        <p:grpSpPr>
          <a:xfrm>
            <a:off x="229300" y="1360418"/>
            <a:ext cx="3079227" cy="2160000"/>
            <a:chOff x="229300" y="1360418"/>
            <a:chExt cx="3079227" cy="2160000"/>
          </a:xfrm>
        </p:grpSpPr>
        <p:sp>
          <p:nvSpPr>
            <p:cNvPr id="149" name="Rectangulo LUX FAMILY">
              <a:extLst>
                <a:ext uri="{FF2B5EF4-FFF2-40B4-BE49-F238E27FC236}">
                  <a16:creationId xmlns:a16="http://schemas.microsoft.com/office/drawing/2014/main" id="{9615A567-079D-4F30-E465-AC5B3B3AE340}"/>
                </a:ext>
              </a:extLst>
            </p:cNvPr>
            <p:cNvSpPr/>
            <p:nvPr/>
          </p:nvSpPr>
          <p:spPr>
            <a:xfrm>
              <a:off x="428527"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50" name="TextBox LUX FAMILY">
              <a:extLst>
                <a:ext uri="{FF2B5EF4-FFF2-40B4-BE49-F238E27FC236}">
                  <a16:creationId xmlns:a16="http://schemas.microsoft.com/office/drawing/2014/main" id="{E23AC462-0A4B-11FF-EB97-A9BED17AFBAE}"/>
                </a:ext>
              </a:extLst>
            </p:cNvPr>
            <p:cNvSpPr txBox="1"/>
            <p:nvPr/>
          </p:nvSpPr>
          <p:spPr>
            <a:xfrm>
              <a:off x="229300"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LUX</a:t>
              </a:r>
            </a:p>
          </p:txBody>
        </p:sp>
      </p:grpSp>
      <p:sp>
        <p:nvSpPr>
          <p:cNvPr id="151" name="TextBox Lux 35">
            <a:hlinkClick r:id="rId75" action="ppaction://hlinksldjump"/>
            <a:extLst>
              <a:ext uri="{FF2B5EF4-FFF2-40B4-BE49-F238E27FC236}">
                <a16:creationId xmlns:a16="http://schemas.microsoft.com/office/drawing/2014/main" id="{641031D9-A400-D9C7-E1F0-1F9873C20D09}"/>
              </a:ext>
            </a:extLst>
          </p:cNvPr>
          <p:cNvSpPr txBox="1"/>
          <p:nvPr/>
        </p:nvSpPr>
        <p:spPr>
          <a:xfrm>
            <a:off x="511337" y="2022832"/>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Lux 35</a:t>
            </a:r>
          </a:p>
        </p:txBody>
      </p:sp>
      <p:sp>
        <p:nvSpPr>
          <p:cNvPr id="152" name="TextBox Lux HD 35">
            <a:hlinkClick r:id="rId76" action="ppaction://hlinksldjump"/>
            <a:extLst>
              <a:ext uri="{FF2B5EF4-FFF2-40B4-BE49-F238E27FC236}">
                <a16:creationId xmlns:a16="http://schemas.microsoft.com/office/drawing/2014/main" id="{E6F15C7E-0377-BDD3-4E1F-412BAEABC7B4}"/>
              </a:ext>
            </a:extLst>
          </p:cNvPr>
          <p:cNvSpPr txBox="1"/>
          <p:nvPr/>
        </p:nvSpPr>
        <p:spPr>
          <a:xfrm>
            <a:off x="512438" y="2523326"/>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35</a:t>
            </a:r>
          </a:p>
        </p:txBody>
      </p:sp>
      <p:sp>
        <p:nvSpPr>
          <p:cNvPr id="153" name="TextBox Lux HD 43">
            <a:hlinkClick r:id="rId77" action="ppaction://hlinksldjump"/>
            <a:extLst>
              <a:ext uri="{FF2B5EF4-FFF2-40B4-BE49-F238E27FC236}">
                <a16:creationId xmlns:a16="http://schemas.microsoft.com/office/drawing/2014/main" id="{5A3C2DE5-72F8-F3F8-D09A-0566EFCC5D0A}"/>
              </a:ext>
            </a:extLst>
          </p:cNvPr>
          <p:cNvSpPr txBox="1"/>
          <p:nvPr/>
        </p:nvSpPr>
        <p:spPr>
          <a:xfrm>
            <a:off x="512438" y="301046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43</a:t>
            </a:r>
          </a:p>
        </p:txBody>
      </p:sp>
    </p:spTree>
    <p:extLst>
      <p:ext uri="{BB962C8B-B14F-4D97-AF65-F5344CB8AC3E}">
        <p14:creationId xmlns:p14="http://schemas.microsoft.com/office/powerpoint/2010/main" val="11700496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BFCC4BA-750B-D114-4B6B-597F71AEBC85}"/>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849439" y="2000246"/>
            <a:ext cx="5607645" cy="4810794"/>
          </a:xfrm>
          <a:prstGeom prst="rect">
            <a:avLst/>
          </a:prstGeom>
        </p:spPr>
      </p:pic>
      <p:pic>
        <p:nvPicPr>
          <p:cNvPr id="61" name="CARESTREAM LOGO">
            <a:extLst>
              <a:ext uri="{FF2B5EF4-FFF2-40B4-BE49-F238E27FC236}">
                <a16:creationId xmlns:a16="http://schemas.microsoft.com/office/drawing/2014/main" id="{3DD27DC7-0331-5AF9-BA9E-234D65F101C5}"/>
              </a:ext>
            </a:extLst>
          </p:cNvPr>
          <p:cNvPicPr>
            <a:picLocks noChangeAspect="1"/>
          </p:cNvPicPr>
          <p:nvPr/>
        </p:nvPicPr>
        <p:blipFill>
          <a:blip r:embed="rId3" cstate="screen">
            <a:biLevel thresh="25000"/>
            <a:extLst>
              <a:ext uri="{28A0092B-C50C-407E-A947-70E740481C1C}">
                <a14:useLocalDpi xmlns:a14="http://schemas.microsoft.com/office/drawing/2010/main"/>
              </a:ext>
            </a:extLst>
          </a:blip>
          <a:stretch>
            <a:fillRect/>
          </a:stretch>
        </p:blipFill>
        <p:spPr>
          <a:xfrm>
            <a:off x="-6770137" y="10115246"/>
            <a:ext cx="18587896" cy="3023644"/>
          </a:xfrm>
          <a:prstGeom prst="rect">
            <a:avLst/>
          </a:prstGeom>
        </p:spPr>
      </p:pic>
      <p:sp>
        <p:nvSpPr>
          <p:cNvPr id="37" name="TextBox 36">
            <a:extLst>
              <a:ext uri="{FF2B5EF4-FFF2-40B4-BE49-F238E27FC236}">
                <a16:creationId xmlns:a16="http://schemas.microsoft.com/office/drawing/2014/main" id="{5B7232C3-916D-FC2D-1DEE-54B27FD83570}"/>
              </a:ext>
            </a:extLst>
          </p:cNvPr>
          <p:cNvSpPr txBox="1"/>
          <p:nvPr/>
        </p:nvSpPr>
        <p:spPr>
          <a:xfrm>
            <a:off x="3709552" y="963146"/>
            <a:ext cx="4772896" cy="461665"/>
          </a:xfrm>
          <a:prstGeom prst="rect">
            <a:avLst/>
          </a:prstGeom>
          <a:noFill/>
        </p:spPr>
        <p:txBody>
          <a:bodyPr wrap="square" rtlCol="0">
            <a:spAutoFit/>
          </a:bodyPr>
          <a:lstStyle/>
          <a:p>
            <a:pPr algn="ctr"/>
            <a:r>
              <a:rPr lang="en-US" sz="2400" b="1">
                <a:latin typeface="FRUTIGER LT 65" panose="02000503000000000000" pitchFamily="2" charset="0"/>
              </a:rPr>
              <a:t>Lux 35</a:t>
            </a:r>
          </a:p>
        </p:txBody>
      </p:sp>
      <p:sp>
        <p:nvSpPr>
          <p:cNvPr id="27" name="TextBox 26">
            <a:extLst>
              <a:ext uri="{FF2B5EF4-FFF2-40B4-BE49-F238E27FC236}">
                <a16:creationId xmlns:a16="http://schemas.microsoft.com/office/drawing/2014/main" id="{FB83B93F-B1E3-92B4-6998-BBF40D9569C1}"/>
              </a:ext>
            </a:extLst>
          </p:cNvPr>
          <p:cNvSpPr txBox="1"/>
          <p:nvPr/>
        </p:nvSpPr>
        <p:spPr>
          <a:xfrm>
            <a:off x="5379492" y="1418777"/>
            <a:ext cx="1433015" cy="400110"/>
          </a:xfrm>
          <a:prstGeom prst="rect">
            <a:avLst/>
          </a:prstGeom>
          <a:noFill/>
        </p:spPr>
        <p:txBody>
          <a:bodyPr wrap="square" rtlCol="0">
            <a:spAutoFit/>
          </a:bodyPr>
          <a:lstStyle/>
          <a:p>
            <a:pPr algn="ctr"/>
            <a:r>
              <a:rPr lang="en-US" sz="2000">
                <a:solidFill>
                  <a:srgbClr val="F47F26"/>
                </a:solidFill>
                <a:latin typeface="FRUTIGER LT 45 LIGHT" panose="02000503000000000000" pitchFamily="2" charset="0"/>
              </a:rPr>
              <a:t>Detector</a:t>
            </a:r>
          </a:p>
        </p:txBody>
      </p:sp>
      <p:sp>
        <p:nvSpPr>
          <p:cNvPr id="196" name="Subtitle">
            <a:extLst>
              <a:ext uri="{FF2B5EF4-FFF2-40B4-BE49-F238E27FC236}">
                <a16:creationId xmlns:a16="http://schemas.microsoft.com/office/drawing/2014/main" id="{AFD467BF-12D9-1837-01ED-BDA43B037092}"/>
              </a:ext>
            </a:extLst>
          </p:cNvPr>
          <p:cNvSpPr txBox="1"/>
          <p:nvPr/>
        </p:nvSpPr>
        <p:spPr>
          <a:xfrm>
            <a:off x="9755614" y="2209294"/>
            <a:ext cx="1267464" cy="400110"/>
          </a:xfrm>
          <a:prstGeom prst="rect">
            <a:avLst/>
          </a:prstGeom>
          <a:noFill/>
        </p:spPr>
        <p:txBody>
          <a:bodyPr wrap="square" rtlCol="0">
            <a:spAutoFit/>
          </a:bodyPr>
          <a:lstStyle/>
          <a:p>
            <a:pPr algn="ctr"/>
            <a:r>
              <a:rPr lang="es-MX" sz="2000">
                <a:solidFill>
                  <a:srgbClr val="F47F26"/>
                </a:solidFill>
                <a:latin typeface="FRUTIGER LT 45 LIGHT" panose="02000503000000000000" pitchFamily="2" charset="0"/>
              </a:rPr>
              <a:t>Folleto</a:t>
            </a:r>
          </a:p>
        </p:txBody>
      </p:sp>
      <p:pic>
        <p:nvPicPr>
          <p:cNvPr id="3" name="QR code Brochure">
            <a:extLst>
              <a:ext uri="{FF2B5EF4-FFF2-40B4-BE49-F238E27FC236}">
                <a16:creationId xmlns:a16="http://schemas.microsoft.com/office/drawing/2014/main" id="{BA4952A1-F917-0CBD-CB6F-2B7B176DAEA7}"/>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9390521" y="2686876"/>
            <a:ext cx="2184913" cy="2184913"/>
          </a:xfrm>
          <a:prstGeom prst="rect">
            <a:avLst/>
          </a:prstGeom>
        </p:spPr>
      </p:pic>
      <p:sp>
        <p:nvSpPr>
          <p:cNvPr id="123" name="Thank you Title">
            <a:extLst>
              <a:ext uri="{FF2B5EF4-FFF2-40B4-BE49-F238E27FC236}">
                <a16:creationId xmlns:a16="http://schemas.microsoft.com/office/drawing/2014/main" id="{685A1840-01F2-0347-BC71-3C2515414EE6}"/>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24" name="Why Us picture">
            <a:extLst>
              <a:ext uri="{FF2B5EF4-FFF2-40B4-BE49-F238E27FC236}">
                <a16:creationId xmlns:a16="http://schemas.microsoft.com/office/drawing/2014/main" id="{2C769E39-EB7A-B333-65E4-A8571DF4D1B8}"/>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25" name="Our Portafolio text box">
            <a:extLst>
              <a:ext uri="{FF2B5EF4-FFF2-40B4-BE49-F238E27FC236}">
                <a16:creationId xmlns:a16="http://schemas.microsoft.com/office/drawing/2014/main" id="{8AEB602F-EFE0-25E8-B7AB-85E9399813E2}"/>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26" name="Footer Placeholder 4">
            <a:extLst>
              <a:ext uri="{FF2B5EF4-FFF2-40B4-BE49-F238E27FC236}">
                <a16:creationId xmlns:a16="http://schemas.microsoft.com/office/drawing/2014/main" id="{74B9DC47-180F-D732-8802-C9CFFFEABE85}"/>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27" name="Medical Imaging Title">
            <a:extLst>
              <a:ext uri="{FF2B5EF4-FFF2-40B4-BE49-F238E27FC236}">
                <a16:creationId xmlns:a16="http://schemas.microsoft.com/office/drawing/2014/main" id="{A09E56F3-7B5A-D314-6868-FEEBEAC01BB8}"/>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28" name="We Care Text">
            <a:extLst>
              <a:ext uri="{FF2B5EF4-FFF2-40B4-BE49-F238E27FC236}">
                <a16:creationId xmlns:a16="http://schemas.microsoft.com/office/drawing/2014/main" id="{C29AC57F-34E9-E327-277A-73A929622952}"/>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29" name="Thank you image">
            <a:extLst>
              <a:ext uri="{FF2B5EF4-FFF2-40B4-BE49-F238E27FC236}">
                <a16:creationId xmlns:a16="http://schemas.microsoft.com/office/drawing/2014/main" id="{B82E5B00-C7A8-99BD-2917-596965C97C67}"/>
              </a:ext>
            </a:extLst>
          </p:cNvPr>
          <p:cNvPicPr>
            <a:picLocks noChangeAspect="1"/>
          </p:cNvPicPr>
          <p:nvPr/>
        </p:nvPicPr>
        <p:blipFill>
          <a:blip r:embed="rId6"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30" name="PRINTING">
            <a:extLst>
              <a:ext uri="{FF2B5EF4-FFF2-40B4-BE49-F238E27FC236}">
                <a16:creationId xmlns:a16="http://schemas.microsoft.com/office/drawing/2014/main" id="{632F02E5-4F86-4D68-BA0C-5223165E40AE}"/>
              </a:ext>
            </a:extLst>
          </p:cNvPr>
          <p:cNvGrpSpPr/>
          <p:nvPr/>
        </p:nvGrpSpPr>
        <p:grpSpPr>
          <a:xfrm>
            <a:off x="-4150933" y="4208655"/>
            <a:ext cx="2263350" cy="1982042"/>
            <a:chOff x="9691837" y="4522498"/>
            <a:chExt cx="2263350" cy="1982042"/>
          </a:xfrm>
        </p:grpSpPr>
        <p:sp>
          <p:nvSpPr>
            <p:cNvPr id="131" name="Rectangulo Printing">
              <a:hlinkClick r:id="rId7" action="ppaction://hlinksldjump"/>
              <a:extLst>
                <a:ext uri="{FF2B5EF4-FFF2-40B4-BE49-F238E27FC236}">
                  <a16:creationId xmlns:a16="http://schemas.microsoft.com/office/drawing/2014/main" id="{6E4B82CE-2A7B-B7A6-590B-4100469891CF}"/>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32" name="TextBox Printing">
              <a:hlinkClick r:id="rId7" action="ppaction://hlinksldjump"/>
              <a:extLst>
                <a:ext uri="{FF2B5EF4-FFF2-40B4-BE49-F238E27FC236}">
                  <a16:creationId xmlns:a16="http://schemas.microsoft.com/office/drawing/2014/main" id="{26659B4B-CA23-2E2C-3E95-A8FF0D467941}"/>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33" name="Prodcut image 5950">
              <a:hlinkClick r:id="rId7" action="ppaction://hlinksldjump"/>
              <a:extLst>
                <a:ext uri="{FF2B5EF4-FFF2-40B4-BE49-F238E27FC236}">
                  <a16:creationId xmlns:a16="http://schemas.microsoft.com/office/drawing/2014/main" id="{1D21199C-59F5-1229-BE61-A31AF6CCDFD5}"/>
                </a:ext>
              </a:extLst>
            </p:cNvPr>
            <p:cNvPicPr>
              <a:picLocks noChangeAspect="1" noChangeArrowheads="1"/>
            </p:cNvPicPr>
            <p:nvPr/>
          </p:nvPicPr>
          <p:blipFill>
            <a:blip r:embed="rId8"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34" name="Vita Flex">
              <a:hlinkClick r:id="rId7" action="ppaction://hlinksldjump"/>
              <a:extLst>
                <a:ext uri="{FF2B5EF4-FFF2-40B4-BE49-F238E27FC236}">
                  <a16:creationId xmlns:a16="http://schemas.microsoft.com/office/drawing/2014/main" id="{37A762BD-C562-CFCA-1DE2-967545F2D159}"/>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39" name="RISE">
            <a:extLst>
              <a:ext uri="{FF2B5EF4-FFF2-40B4-BE49-F238E27FC236}">
                <a16:creationId xmlns:a16="http://schemas.microsoft.com/office/drawing/2014/main" id="{FA22E537-EF5A-7F0A-D2B0-FDFAB1D296BB}"/>
              </a:ext>
            </a:extLst>
          </p:cNvPr>
          <p:cNvGrpSpPr/>
          <p:nvPr/>
        </p:nvGrpSpPr>
        <p:grpSpPr>
          <a:xfrm>
            <a:off x="-11285110" y="4208655"/>
            <a:ext cx="2042338" cy="1982042"/>
            <a:chOff x="3870208" y="4306822"/>
            <a:chExt cx="2042338" cy="1982042"/>
          </a:xfrm>
        </p:grpSpPr>
        <p:grpSp>
          <p:nvGrpSpPr>
            <p:cNvPr id="140" name="RISE">
              <a:extLst>
                <a:ext uri="{FF2B5EF4-FFF2-40B4-BE49-F238E27FC236}">
                  <a16:creationId xmlns:a16="http://schemas.microsoft.com/office/drawing/2014/main" id="{CB83FB72-416B-6ECB-C95B-C9597E16FC74}"/>
                </a:ext>
              </a:extLst>
            </p:cNvPr>
            <p:cNvGrpSpPr/>
            <p:nvPr/>
          </p:nvGrpSpPr>
          <p:grpSpPr>
            <a:xfrm>
              <a:off x="3870208" y="4306822"/>
              <a:ext cx="2042338" cy="1982042"/>
              <a:chOff x="2933238" y="4372963"/>
              <a:chExt cx="2042338" cy="1982042"/>
            </a:xfrm>
          </p:grpSpPr>
          <p:sp>
            <p:nvSpPr>
              <p:cNvPr id="142" name="Rectangulo Rise">
                <a:hlinkClick r:id="rId10" action="ppaction://hlinksldjump"/>
                <a:extLst>
                  <a:ext uri="{FF2B5EF4-FFF2-40B4-BE49-F238E27FC236}">
                    <a16:creationId xmlns:a16="http://schemas.microsoft.com/office/drawing/2014/main" id="{E2C7D0AA-3009-2DAE-7B97-973F4AF78671}"/>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43" name="TextBox Rise">
                <a:hlinkClick r:id="rId10" action="ppaction://hlinksldjump"/>
                <a:extLst>
                  <a:ext uri="{FF2B5EF4-FFF2-40B4-BE49-F238E27FC236}">
                    <a16:creationId xmlns:a16="http://schemas.microsoft.com/office/drawing/2014/main" id="{F1409DF4-3321-9048-13DF-DAE00C51D75B}"/>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41" name="Picture 140">
              <a:hlinkClick r:id="rId10" action="ppaction://hlinksldjump"/>
              <a:extLst>
                <a:ext uri="{FF2B5EF4-FFF2-40B4-BE49-F238E27FC236}">
                  <a16:creationId xmlns:a16="http://schemas.microsoft.com/office/drawing/2014/main" id="{91CFE9EC-2E75-77E5-3EB9-256DC2A21A77}"/>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44" name="REVOLUTION">
            <a:extLst>
              <a:ext uri="{FF2B5EF4-FFF2-40B4-BE49-F238E27FC236}">
                <a16:creationId xmlns:a16="http://schemas.microsoft.com/office/drawing/2014/main" id="{805BBE74-BB20-2AF9-339D-1E18B71C06B5}"/>
              </a:ext>
            </a:extLst>
          </p:cNvPr>
          <p:cNvGrpSpPr/>
          <p:nvPr/>
        </p:nvGrpSpPr>
        <p:grpSpPr>
          <a:xfrm>
            <a:off x="-14975241" y="4203612"/>
            <a:ext cx="2062983" cy="1992129"/>
            <a:chOff x="612262" y="4383050"/>
            <a:chExt cx="2062983" cy="1992129"/>
          </a:xfrm>
        </p:grpSpPr>
        <p:sp>
          <p:nvSpPr>
            <p:cNvPr id="145" name="Rectangulo Revolution">
              <a:hlinkClick r:id="rId12" action="ppaction://hlinksldjump"/>
              <a:extLst>
                <a:ext uri="{FF2B5EF4-FFF2-40B4-BE49-F238E27FC236}">
                  <a16:creationId xmlns:a16="http://schemas.microsoft.com/office/drawing/2014/main" id="{4A05F2DD-00AC-CB5B-8C83-0626E1E413EA}"/>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46" name="Prodcut image Revolution">
              <a:hlinkClick r:id="rId12" action="ppaction://hlinksldjump"/>
              <a:extLst>
                <a:ext uri="{FF2B5EF4-FFF2-40B4-BE49-F238E27FC236}">
                  <a16:creationId xmlns:a16="http://schemas.microsoft.com/office/drawing/2014/main" id="{E50F499E-D1E9-BB80-599B-5EE1902C23D7}"/>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47" name="TextBox Revolution">
              <a:hlinkClick r:id="rId12" action="ppaction://hlinksldjump"/>
              <a:extLst>
                <a:ext uri="{FF2B5EF4-FFF2-40B4-BE49-F238E27FC236}">
                  <a16:creationId xmlns:a16="http://schemas.microsoft.com/office/drawing/2014/main" id="{B04CEF5C-E96D-3F1F-2DDF-DBE1B76DBACA}"/>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48" name="EXCEL">
            <a:extLst>
              <a:ext uri="{FF2B5EF4-FFF2-40B4-BE49-F238E27FC236}">
                <a16:creationId xmlns:a16="http://schemas.microsoft.com/office/drawing/2014/main" id="{3E5BCE68-2DBB-6267-87FE-D708EA9C563C}"/>
              </a:ext>
            </a:extLst>
          </p:cNvPr>
          <p:cNvGrpSpPr/>
          <p:nvPr/>
        </p:nvGrpSpPr>
        <p:grpSpPr>
          <a:xfrm>
            <a:off x="26541013" y="1885505"/>
            <a:ext cx="2057103" cy="1982042"/>
            <a:chOff x="9706418" y="2036246"/>
            <a:chExt cx="2057103" cy="1982042"/>
          </a:xfrm>
        </p:grpSpPr>
        <p:sp>
          <p:nvSpPr>
            <p:cNvPr id="149" name="Rectangulo Excel">
              <a:hlinkClick r:id="rId14" action="ppaction://hlinksldjump"/>
              <a:extLst>
                <a:ext uri="{FF2B5EF4-FFF2-40B4-BE49-F238E27FC236}">
                  <a16:creationId xmlns:a16="http://schemas.microsoft.com/office/drawing/2014/main" id="{BE1824FA-BFE4-2EA5-6283-A38651BB8123}"/>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0" name="TextBox Excel">
              <a:hlinkClick r:id="rId14" action="ppaction://hlinksldjump"/>
              <a:extLst>
                <a:ext uri="{FF2B5EF4-FFF2-40B4-BE49-F238E27FC236}">
                  <a16:creationId xmlns:a16="http://schemas.microsoft.com/office/drawing/2014/main" id="{C9AFF6C9-0CC4-A29B-3071-74D604228E45}"/>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51" name="Product image Excel">
              <a:hlinkClick r:id="rId14" action="ppaction://hlinksldjump"/>
              <a:extLst>
                <a:ext uri="{FF2B5EF4-FFF2-40B4-BE49-F238E27FC236}">
                  <a16:creationId xmlns:a16="http://schemas.microsoft.com/office/drawing/2014/main" id="{68726E30-C0BF-B022-44B1-1279A8A9A71B}"/>
                </a:ext>
              </a:extLst>
            </p:cNvPr>
            <p:cNvPicPr>
              <a:picLocks noChangeAspect="1"/>
            </p:cNvPicPr>
            <p:nvPr/>
          </p:nvPicPr>
          <p:blipFill>
            <a:blip r:embed="rId15"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52" name="COMPAS OTC">
            <a:extLst>
              <a:ext uri="{FF2B5EF4-FFF2-40B4-BE49-F238E27FC236}">
                <a16:creationId xmlns:a16="http://schemas.microsoft.com/office/drawing/2014/main" id="{05CDF170-653D-238C-0D1A-4A79505B280A}"/>
              </a:ext>
            </a:extLst>
          </p:cNvPr>
          <p:cNvGrpSpPr/>
          <p:nvPr/>
        </p:nvGrpSpPr>
        <p:grpSpPr>
          <a:xfrm>
            <a:off x="22389051" y="1885505"/>
            <a:ext cx="2042338" cy="1982042"/>
            <a:chOff x="5078285" y="2036246"/>
            <a:chExt cx="2042338" cy="1982042"/>
          </a:xfrm>
        </p:grpSpPr>
        <p:sp>
          <p:nvSpPr>
            <p:cNvPr id="153" name="Rectangulo Compas OTC">
              <a:hlinkClick r:id="rId16" action="ppaction://hlinksldjump"/>
              <a:extLst>
                <a:ext uri="{FF2B5EF4-FFF2-40B4-BE49-F238E27FC236}">
                  <a16:creationId xmlns:a16="http://schemas.microsoft.com/office/drawing/2014/main" id="{3C8B15C0-04D9-B73C-ACA4-BF013D1C8CD1}"/>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4" name="TextBox Compass OTC">
              <a:hlinkClick r:id="rId16" action="ppaction://hlinksldjump"/>
              <a:extLst>
                <a:ext uri="{FF2B5EF4-FFF2-40B4-BE49-F238E27FC236}">
                  <a16:creationId xmlns:a16="http://schemas.microsoft.com/office/drawing/2014/main" id="{D38AA61C-75B6-30E8-8F5B-81EA9DBD0AF4}"/>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55" name="Product image Compass OTC">
              <a:hlinkClick r:id="rId16" action="ppaction://hlinksldjump"/>
              <a:extLst>
                <a:ext uri="{FF2B5EF4-FFF2-40B4-BE49-F238E27FC236}">
                  <a16:creationId xmlns:a16="http://schemas.microsoft.com/office/drawing/2014/main" id="{343D384A-5E3D-E1EC-86E6-12316E0614D9}"/>
                </a:ext>
              </a:extLst>
            </p:cNvPr>
            <p:cNvPicPr>
              <a:picLocks noChangeAspect="1"/>
            </p:cNvPicPr>
            <p:nvPr/>
          </p:nvPicPr>
          <p:blipFill rotWithShape="1">
            <a:blip r:embed="rId17"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56" name="COMPASS FMT">
            <a:extLst>
              <a:ext uri="{FF2B5EF4-FFF2-40B4-BE49-F238E27FC236}">
                <a16:creationId xmlns:a16="http://schemas.microsoft.com/office/drawing/2014/main" id="{077EB881-810D-5850-8091-443FE1946EA6}"/>
              </a:ext>
            </a:extLst>
          </p:cNvPr>
          <p:cNvGrpSpPr/>
          <p:nvPr/>
        </p:nvGrpSpPr>
        <p:grpSpPr>
          <a:xfrm>
            <a:off x="18200403" y="1885505"/>
            <a:ext cx="2042338" cy="1982042"/>
            <a:chOff x="2774521" y="2046333"/>
            <a:chExt cx="2042338" cy="1982042"/>
          </a:xfrm>
        </p:grpSpPr>
        <p:grpSp>
          <p:nvGrpSpPr>
            <p:cNvPr id="157" name="Group 156">
              <a:extLst>
                <a:ext uri="{FF2B5EF4-FFF2-40B4-BE49-F238E27FC236}">
                  <a16:creationId xmlns:a16="http://schemas.microsoft.com/office/drawing/2014/main" id="{47DD7BE2-5D36-D49F-C9B7-178ADDE95455}"/>
                </a:ext>
              </a:extLst>
            </p:cNvPr>
            <p:cNvGrpSpPr/>
            <p:nvPr/>
          </p:nvGrpSpPr>
          <p:grpSpPr>
            <a:xfrm>
              <a:off x="2774521" y="2046333"/>
              <a:ext cx="2042338" cy="1982042"/>
              <a:chOff x="2774521" y="2046333"/>
              <a:chExt cx="2042338" cy="1982042"/>
            </a:xfrm>
          </p:grpSpPr>
          <p:sp>
            <p:nvSpPr>
              <p:cNvPr id="159" name="Rectangulo Horizon">
                <a:hlinkClick r:id="rId18" action="ppaction://hlinksldjump"/>
                <a:extLst>
                  <a:ext uri="{FF2B5EF4-FFF2-40B4-BE49-F238E27FC236}">
                    <a16:creationId xmlns:a16="http://schemas.microsoft.com/office/drawing/2014/main" id="{BC037282-4DF0-2DEB-823A-F4F0D5D9BA98}"/>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0" name="TextBox Compass FMT">
                <a:hlinkClick r:id="rId18" action="ppaction://hlinksldjump"/>
                <a:extLst>
                  <a:ext uri="{FF2B5EF4-FFF2-40B4-BE49-F238E27FC236}">
                    <a16:creationId xmlns:a16="http://schemas.microsoft.com/office/drawing/2014/main" id="{CADAD240-4225-B321-E705-2D2115C433F3}"/>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58" name="Picture 157">
              <a:hlinkClick r:id="rId18" action="ppaction://hlinksldjump"/>
              <a:extLst>
                <a:ext uri="{FF2B5EF4-FFF2-40B4-BE49-F238E27FC236}">
                  <a16:creationId xmlns:a16="http://schemas.microsoft.com/office/drawing/2014/main" id="{8A7D26A9-21E6-7F67-66AA-5F3C753518AD}"/>
                </a:ext>
              </a:extLst>
            </p:cNvPr>
            <p:cNvPicPr>
              <a:picLocks noChangeAspect="1"/>
            </p:cNvPicPr>
            <p:nvPr/>
          </p:nvPicPr>
          <p:blipFill rotWithShape="1">
            <a:blip r:embed="rId19"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61" name="HORIZON">
            <a:extLst>
              <a:ext uri="{FF2B5EF4-FFF2-40B4-BE49-F238E27FC236}">
                <a16:creationId xmlns:a16="http://schemas.microsoft.com/office/drawing/2014/main" id="{79A8FFAB-BE5E-3A33-86FC-A16EF610629A}"/>
              </a:ext>
            </a:extLst>
          </p:cNvPr>
          <p:cNvGrpSpPr/>
          <p:nvPr/>
        </p:nvGrpSpPr>
        <p:grpSpPr>
          <a:xfrm>
            <a:off x="14110573" y="1885505"/>
            <a:ext cx="2062983" cy="1982042"/>
            <a:chOff x="443243" y="2046333"/>
            <a:chExt cx="2062983" cy="1982042"/>
          </a:xfrm>
        </p:grpSpPr>
        <p:sp>
          <p:nvSpPr>
            <p:cNvPr id="162" name="Rectangulo Horizon">
              <a:hlinkClick r:id="rId20" action="ppaction://hlinksldjump"/>
              <a:extLst>
                <a:ext uri="{FF2B5EF4-FFF2-40B4-BE49-F238E27FC236}">
                  <a16:creationId xmlns:a16="http://schemas.microsoft.com/office/drawing/2014/main" id="{43D1C4FF-25AC-A45A-F9E2-EA58FE87C59B}"/>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3" name="TextBox Horizon">
              <a:hlinkClick r:id="rId20" action="ppaction://hlinksldjump"/>
              <a:extLst>
                <a:ext uri="{FF2B5EF4-FFF2-40B4-BE49-F238E27FC236}">
                  <a16:creationId xmlns:a16="http://schemas.microsoft.com/office/drawing/2014/main" id="{80BA2DA0-158F-BDB5-0C67-47C8C9FCB43B}"/>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64" name="Product image Horizon">
              <a:hlinkClick r:id="rId20" action="ppaction://hlinksldjump"/>
              <a:extLst>
                <a:ext uri="{FF2B5EF4-FFF2-40B4-BE49-F238E27FC236}">
                  <a16:creationId xmlns:a16="http://schemas.microsoft.com/office/drawing/2014/main" id="{495EA2AE-2835-3896-39DA-050651201216}"/>
                </a:ext>
              </a:extLst>
            </p:cNvPr>
            <p:cNvPicPr>
              <a:picLocks noChangeAspect="1"/>
            </p:cNvPicPr>
            <p:nvPr/>
          </p:nvPicPr>
          <p:blipFill rotWithShape="1">
            <a:blip r:embed="rId21"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79" name="Subtitle Tech Specs">
            <a:extLst>
              <a:ext uri="{FF2B5EF4-FFF2-40B4-BE49-F238E27FC236}">
                <a16:creationId xmlns:a16="http://schemas.microsoft.com/office/drawing/2014/main" id="{A821BBBE-A4C8-D016-7ACD-A14A1C83096B}"/>
              </a:ext>
            </a:extLst>
          </p:cNvPr>
          <p:cNvSpPr txBox="1"/>
          <p:nvPr/>
        </p:nvSpPr>
        <p:spPr>
          <a:xfrm>
            <a:off x="14110573" y="1335182"/>
            <a:ext cx="2867279" cy="307777"/>
          </a:xfrm>
          <a:prstGeom prst="rect">
            <a:avLst/>
          </a:prstGeom>
          <a:noFill/>
        </p:spPr>
        <p:txBody>
          <a:bodyPr wrap="square" rtlCol="0">
            <a:spAutoFit/>
          </a:bodyPr>
          <a:lstStyle/>
          <a:p>
            <a:r>
              <a:rPr lang="es-MX" sz="1400" dirty="0">
                <a:solidFill>
                  <a:srgbClr val="F47F26"/>
                </a:solidFill>
                <a:latin typeface="FRUTIGER LT 45 LIGHT" panose="02000503000000000000" pitchFamily="2" charset="0"/>
              </a:rPr>
              <a:t>Especificaciones Técnicas</a:t>
            </a:r>
          </a:p>
        </p:txBody>
      </p:sp>
      <p:grpSp>
        <p:nvGrpSpPr>
          <p:cNvPr id="180" name="Lux 35 Usable Pixel area">
            <a:extLst>
              <a:ext uri="{FF2B5EF4-FFF2-40B4-BE49-F238E27FC236}">
                <a16:creationId xmlns:a16="http://schemas.microsoft.com/office/drawing/2014/main" id="{6E73150F-3241-2B03-A31C-C1491D286200}"/>
              </a:ext>
            </a:extLst>
          </p:cNvPr>
          <p:cNvGrpSpPr/>
          <p:nvPr/>
        </p:nvGrpSpPr>
        <p:grpSpPr>
          <a:xfrm>
            <a:off x="14297578" y="1814064"/>
            <a:ext cx="5813296" cy="369332"/>
            <a:chOff x="6978776" y="2142216"/>
            <a:chExt cx="5383442" cy="369332"/>
          </a:xfrm>
        </p:grpSpPr>
        <p:sp>
          <p:nvSpPr>
            <p:cNvPr id="181" name="TextBox 180">
              <a:extLst>
                <a:ext uri="{FF2B5EF4-FFF2-40B4-BE49-F238E27FC236}">
                  <a16:creationId xmlns:a16="http://schemas.microsoft.com/office/drawing/2014/main" id="{AF2C4FA0-3F2F-9F24-F166-763CFDB6C998}"/>
                </a:ext>
              </a:extLst>
            </p:cNvPr>
            <p:cNvSpPr txBox="1"/>
            <p:nvPr/>
          </p:nvSpPr>
          <p:spPr>
            <a:xfrm>
              <a:off x="6978776" y="2142216"/>
              <a:ext cx="2622133"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Área de Píxeles utilizable</a:t>
              </a:r>
            </a:p>
          </p:txBody>
        </p:sp>
        <p:sp>
          <p:nvSpPr>
            <p:cNvPr id="182" name="usable Pixel area">
              <a:extLst>
                <a:ext uri="{FF2B5EF4-FFF2-40B4-BE49-F238E27FC236}">
                  <a16:creationId xmlns:a16="http://schemas.microsoft.com/office/drawing/2014/main" id="{2D36B6B8-DA97-F93A-FA28-F324C199F28B}"/>
                </a:ext>
              </a:extLst>
            </p:cNvPr>
            <p:cNvSpPr txBox="1"/>
            <p:nvPr/>
          </p:nvSpPr>
          <p:spPr>
            <a:xfrm>
              <a:off x="9624068" y="2142216"/>
              <a:ext cx="2738150" cy="369332"/>
            </a:xfrm>
            <a:prstGeom prst="rect">
              <a:avLst/>
            </a:prstGeom>
            <a:solidFill>
              <a:srgbClr val="F78025"/>
            </a:solidFill>
            <a:ln>
              <a:noFill/>
            </a:ln>
          </p:spPr>
          <p:txBody>
            <a:bodyPr wrap="square" rtlCol="0">
              <a:spAutoFit/>
            </a:bodyPr>
            <a:lstStyle/>
            <a:p>
              <a:r>
                <a:rPr lang="es-MX">
                  <a:solidFill>
                    <a:schemeClr val="bg1"/>
                  </a:solidFill>
                  <a:latin typeface="FRUTIGER LT 45 LIGHT" panose="02000503000000000000" pitchFamily="2" charset="0"/>
                </a:rPr>
                <a:t>2520 x 3032 pixeles</a:t>
              </a:r>
            </a:p>
          </p:txBody>
        </p:sp>
      </p:grpSp>
      <p:grpSp>
        <p:nvGrpSpPr>
          <p:cNvPr id="183" name="Lux 35 Resolution Limit">
            <a:extLst>
              <a:ext uri="{FF2B5EF4-FFF2-40B4-BE49-F238E27FC236}">
                <a16:creationId xmlns:a16="http://schemas.microsoft.com/office/drawing/2014/main" id="{0A2DC63E-64EB-5AF0-D9D6-8DCDD17C6A53}"/>
              </a:ext>
            </a:extLst>
          </p:cNvPr>
          <p:cNvGrpSpPr/>
          <p:nvPr/>
        </p:nvGrpSpPr>
        <p:grpSpPr>
          <a:xfrm>
            <a:off x="14297577" y="2254016"/>
            <a:ext cx="5813295" cy="369332"/>
            <a:chOff x="6978776" y="2619673"/>
            <a:chExt cx="5383442" cy="369332"/>
          </a:xfrm>
        </p:grpSpPr>
        <p:sp>
          <p:nvSpPr>
            <p:cNvPr id="184" name="TextBox 183">
              <a:extLst>
                <a:ext uri="{FF2B5EF4-FFF2-40B4-BE49-F238E27FC236}">
                  <a16:creationId xmlns:a16="http://schemas.microsoft.com/office/drawing/2014/main" id="{B17B43B2-30BE-79FC-D58B-DE5C5E3C5B62}"/>
                </a:ext>
              </a:extLst>
            </p:cNvPr>
            <p:cNvSpPr txBox="1"/>
            <p:nvPr/>
          </p:nvSpPr>
          <p:spPr>
            <a:xfrm>
              <a:off x="6978776" y="2619673"/>
              <a:ext cx="2622131"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Límite de Resolución</a:t>
              </a:r>
            </a:p>
          </p:txBody>
        </p:sp>
        <p:sp>
          <p:nvSpPr>
            <p:cNvPr id="185" name="Resolution Limit">
              <a:extLst>
                <a:ext uri="{FF2B5EF4-FFF2-40B4-BE49-F238E27FC236}">
                  <a16:creationId xmlns:a16="http://schemas.microsoft.com/office/drawing/2014/main" id="{30F4FFB0-2701-3282-9356-E37D3CC63F08}"/>
                </a:ext>
              </a:extLst>
            </p:cNvPr>
            <p:cNvSpPr txBox="1"/>
            <p:nvPr/>
          </p:nvSpPr>
          <p:spPr>
            <a:xfrm>
              <a:off x="9624068" y="2619673"/>
              <a:ext cx="2738150" cy="369332"/>
            </a:xfrm>
            <a:prstGeom prst="rect">
              <a:avLst/>
            </a:prstGeom>
            <a:solidFill>
              <a:srgbClr val="F78025"/>
            </a:solidFill>
            <a:ln>
              <a:noFill/>
            </a:ln>
          </p:spPr>
          <p:txBody>
            <a:bodyPr wrap="square" rtlCol="0">
              <a:spAutoFit/>
            </a:bodyPr>
            <a:lstStyle/>
            <a:p>
              <a:r>
                <a:rPr lang="es-MX">
                  <a:solidFill>
                    <a:schemeClr val="bg1"/>
                  </a:solidFill>
                  <a:latin typeface="FRUTIGER LT 45 LIGHT" panose="02000503000000000000" pitchFamily="2" charset="0"/>
                </a:rPr>
                <a:t>3.6 </a:t>
              </a:r>
              <a:r>
                <a:rPr lang="es-MX" err="1">
                  <a:solidFill>
                    <a:schemeClr val="bg1"/>
                  </a:solidFill>
                  <a:latin typeface="FRUTIGER LT 45 LIGHT" panose="02000503000000000000" pitchFamily="2" charset="0"/>
                </a:rPr>
                <a:t>cyc</a:t>
              </a:r>
              <a:r>
                <a:rPr lang="es-MX">
                  <a:solidFill>
                    <a:schemeClr val="bg1"/>
                  </a:solidFill>
                  <a:latin typeface="FRUTIGER LT 45 LIGHT" panose="02000503000000000000" pitchFamily="2" charset="0"/>
                </a:rPr>
                <a:t>/mm</a:t>
              </a:r>
            </a:p>
          </p:txBody>
        </p:sp>
      </p:grpSp>
      <p:grpSp>
        <p:nvGrpSpPr>
          <p:cNvPr id="186" name="Lux 35 Ingress Protection">
            <a:extLst>
              <a:ext uri="{FF2B5EF4-FFF2-40B4-BE49-F238E27FC236}">
                <a16:creationId xmlns:a16="http://schemas.microsoft.com/office/drawing/2014/main" id="{2FA6B1B8-3CAC-16B6-1851-D02C0FC595B9}"/>
              </a:ext>
            </a:extLst>
          </p:cNvPr>
          <p:cNvGrpSpPr/>
          <p:nvPr/>
        </p:nvGrpSpPr>
        <p:grpSpPr>
          <a:xfrm>
            <a:off x="14297578" y="2693968"/>
            <a:ext cx="5813296" cy="369332"/>
            <a:chOff x="6978776" y="3095480"/>
            <a:chExt cx="5383442" cy="369332"/>
          </a:xfrm>
        </p:grpSpPr>
        <p:sp>
          <p:nvSpPr>
            <p:cNvPr id="187" name="TextBox 186">
              <a:extLst>
                <a:ext uri="{FF2B5EF4-FFF2-40B4-BE49-F238E27FC236}">
                  <a16:creationId xmlns:a16="http://schemas.microsoft.com/office/drawing/2014/main" id="{197DAC3F-5313-88C3-28B9-FCD25FF31B32}"/>
                </a:ext>
              </a:extLst>
            </p:cNvPr>
            <p:cNvSpPr txBox="1"/>
            <p:nvPr/>
          </p:nvSpPr>
          <p:spPr>
            <a:xfrm>
              <a:off x="6978776" y="3095480"/>
              <a:ext cx="2622131"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Protección contra la entrada</a:t>
              </a:r>
            </a:p>
          </p:txBody>
        </p:sp>
        <p:sp>
          <p:nvSpPr>
            <p:cNvPr id="188" name="Ingress Protection">
              <a:extLst>
                <a:ext uri="{FF2B5EF4-FFF2-40B4-BE49-F238E27FC236}">
                  <a16:creationId xmlns:a16="http://schemas.microsoft.com/office/drawing/2014/main" id="{386DB7BA-3917-C88A-9E83-B222D4C91DB1}"/>
                </a:ext>
              </a:extLst>
            </p:cNvPr>
            <p:cNvSpPr txBox="1"/>
            <p:nvPr/>
          </p:nvSpPr>
          <p:spPr>
            <a:xfrm>
              <a:off x="9624067" y="3095480"/>
              <a:ext cx="2738151" cy="369332"/>
            </a:xfrm>
            <a:prstGeom prst="rect">
              <a:avLst/>
            </a:prstGeom>
            <a:solidFill>
              <a:srgbClr val="F78025"/>
            </a:solidFill>
            <a:ln>
              <a:noFill/>
            </a:ln>
          </p:spPr>
          <p:txBody>
            <a:bodyPr wrap="square" rtlCol="0">
              <a:spAutoFit/>
            </a:bodyPr>
            <a:lstStyle/>
            <a:p>
              <a:r>
                <a:rPr lang="es-MX">
                  <a:solidFill>
                    <a:schemeClr val="bg1"/>
                  </a:solidFill>
                  <a:latin typeface="FRUTIGER LT 45 LIGHT" panose="02000503000000000000" pitchFamily="2" charset="0"/>
                </a:rPr>
                <a:t>IP67</a:t>
              </a:r>
            </a:p>
          </p:txBody>
        </p:sp>
      </p:grpSp>
      <p:grpSp>
        <p:nvGrpSpPr>
          <p:cNvPr id="189" name="Lux 35 Weight">
            <a:extLst>
              <a:ext uri="{FF2B5EF4-FFF2-40B4-BE49-F238E27FC236}">
                <a16:creationId xmlns:a16="http://schemas.microsoft.com/office/drawing/2014/main" id="{A209E0E5-0370-2D37-04D7-FFA122DD4D40}"/>
              </a:ext>
            </a:extLst>
          </p:cNvPr>
          <p:cNvGrpSpPr/>
          <p:nvPr/>
        </p:nvGrpSpPr>
        <p:grpSpPr>
          <a:xfrm>
            <a:off x="14297577" y="3133920"/>
            <a:ext cx="5813296" cy="369332"/>
            <a:chOff x="6908532" y="3501711"/>
            <a:chExt cx="5383443" cy="369332"/>
          </a:xfrm>
        </p:grpSpPr>
        <p:sp>
          <p:nvSpPr>
            <p:cNvPr id="190" name="TextBox 189">
              <a:extLst>
                <a:ext uri="{FF2B5EF4-FFF2-40B4-BE49-F238E27FC236}">
                  <a16:creationId xmlns:a16="http://schemas.microsoft.com/office/drawing/2014/main" id="{940032A0-E65D-7C6E-69D6-EE2C3961B744}"/>
                </a:ext>
              </a:extLst>
            </p:cNvPr>
            <p:cNvSpPr txBox="1"/>
            <p:nvPr/>
          </p:nvSpPr>
          <p:spPr>
            <a:xfrm>
              <a:off x="6908532" y="3501711"/>
              <a:ext cx="2622131"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Peso</a:t>
              </a:r>
            </a:p>
          </p:txBody>
        </p:sp>
        <p:sp>
          <p:nvSpPr>
            <p:cNvPr id="191" name="Weight">
              <a:extLst>
                <a:ext uri="{FF2B5EF4-FFF2-40B4-BE49-F238E27FC236}">
                  <a16:creationId xmlns:a16="http://schemas.microsoft.com/office/drawing/2014/main" id="{C8F7CAF2-B8EC-CD2F-81BA-A492A9B863F7}"/>
                </a:ext>
              </a:extLst>
            </p:cNvPr>
            <p:cNvSpPr txBox="1"/>
            <p:nvPr/>
          </p:nvSpPr>
          <p:spPr>
            <a:xfrm>
              <a:off x="9553824" y="3501711"/>
              <a:ext cx="2738151" cy="369332"/>
            </a:xfrm>
            <a:prstGeom prst="rect">
              <a:avLst/>
            </a:prstGeom>
            <a:solidFill>
              <a:srgbClr val="F78025"/>
            </a:solidFill>
            <a:ln>
              <a:noFill/>
            </a:ln>
          </p:spPr>
          <p:txBody>
            <a:bodyPr wrap="square" rtlCol="0">
              <a:spAutoFit/>
            </a:bodyPr>
            <a:lstStyle/>
            <a:p>
              <a:r>
                <a:rPr lang="es-MX">
                  <a:solidFill>
                    <a:schemeClr val="bg1"/>
                  </a:solidFill>
                  <a:latin typeface="FRUTIGER LT 45 LIGHT" panose="02000503000000000000" pitchFamily="2" charset="0"/>
                </a:rPr>
                <a:t>2.13 kg (4.7 lb) </a:t>
              </a:r>
              <a:r>
                <a:rPr lang="es-MX" sz="1200">
                  <a:solidFill>
                    <a:schemeClr val="bg1"/>
                  </a:solidFill>
                  <a:latin typeface="FRUTIGER LT 45 LIGHT" panose="02000503000000000000" pitchFamily="2" charset="0"/>
                </a:rPr>
                <a:t>sin batería</a:t>
              </a:r>
              <a:endParaRPr lang="es-MX">
                <a:solidFill>
                  <a:schemeClr val="bg1"/>
                </a:solidFill>
                <a:latin typeface="FRUTIGER LT 45 LIGHT" panose="02000503000000000000" pitchFamily="2" charset="0"/>
              </a:endParaRPr>
            </a:p>
          </p:txBody>
        </p:sp>
      </p:grpSp>
      <p:grpSp>
        <p:nvGrpSpPr>
          <p:cNvPr id="192" name="Lux 35 Load limit">
            <a:extLst>
              <a:ext uri="{FF2B5EF4-FFF2-40B4-BE49-F238E27FC236}">
                <a16:creationId xmlns:a16="http://schemas.microsoft.com/office/drawing/2014/main" id="{B2E1A14E-687D-2C91-BD45-FA14F4EF7744}"/>
              </a:ext>
            </a:extLst>
          </p:cNvPr>
          <p:cNvGrpSpPr/>
          <p:nvPr/>
        </p:nvGrpSpPr>
        <p:grpSpPr>
          <a:xfrm>
            <a:off x="14297578" y="3573872"/>
            <a:ext cx="5813297" cy="540000"/>
            <a:chOff x="6978776" y="3954876"/>
            <a:chExt cx="5383443" cy="540000"/>
          </a:xfrm>
        </p:grpSpPr>
        <p:sp>
          <p:nvSpPr>
            <p:cNvPr id="193" name="TextBox 192">
              <a:hlinkClick r:id="rId22" action="ppaction://hlinksldjump"/>
              <a:extLst>
                <a:ext uri="{FF2B5EF4-FFF2-40B4-BE49-F238E27FC236}">
                  <a16:creationId xmlns:a16="http://schemas.microsoft.com/office/drawing/2014/main" id="{1B5D7756-3836-C9E2-4EC2-457DF5B88DB1}"/>
                </a:ext>
              </a:extLst>
            </p:cNvPr>
            <p:cNvSpPr txBox="1"/>
            <p:nvPr/>
          </p:nvSpPr>
          <p:spPr>
            <a:xfrm>
              <a:off x="6978776" y="3954876"/>
              <a:ext cx="2622132" cy="538609"/>
            </a:xfrm>
            <a:prstGeom prst="rect">
              <a:avLst/>
            </a:prstGeom>
            <a:solidFill>
              <a:srgbClr val="F47F26"/>
            </a:solidFill>
            <a:ln>
              <a:noFill/>
            </a:ln>
          </p:spPr>
          <p:txBody>
            <a:bodyPr wrap="square" rtlCol="0">
              <a:spAutoFit/>
            </a:bodyPr>
            <a:lstStyle/>
            <a:p>
              <a:r>
                <a:rPr lang="es-MX" dirty="0">
                  <a:solidFill>
                    <a:schemeClr val="bg1"/>
                  </a:solidFill>
                  <a:latin typeface="FRUTIGER LT 45 LIGHT" panose="02000503000000000000" pitchFamily="2" charset="0"/>
                </a:rPr>
                <a:t>Límite de Carga </a:t>
              </a:r>
              <a:r>
                <a:rPr lang="es-MX" sz="1200" dirty="0">
                  <a:solidFill>
                    <a:schemeClr val="bg1"/>
                  </a:solidFill>
                  <a:latin typeface="FRUTIGER LT 45 LIGHT" panose="02000503000000000000" pitchFamily="2" charset="0"/>
                </a:rPr>
                <a:t>(</a:t>
              </a:r>
              <a:r>
                <a:rPr lang="es-MX" sz="1100" dirty="0">
                  <a:solidFill>
                    <a:schemeClr val="bg1"/>
                  </a:solidFill>
                  <a:latin typeface="FRUTIGER LT 45 LIGHT" panose="02000503000000000000" pitchFamily="2" charset="0"/>
                </a:rPr>
                <a:t>Distribuido uniformemente sobre el área del detector)</a:t>
              </a:r>
              <a:endParaRPr lang="es-MX" sz="1200" dirty="0">
                <a:solidFill>
                  <a:schemeClr val="bg1"/>
                </a:solidFill>
                <a:latin typeface="FRUTIGER LT 45 LIGHT" panose="02000503000000000000" pitchFamily="2" charset="0"/>
              </a:endParaRPr>
            </a:p>
          </p:txBody>
        </p:sp>
        <p:sp>
          <p:nvSpPr>
            <p:cNvPr id="194" name="TextBox 193">
              <a:extLst>
                <a:ext uri="{FF2B5EF4-FFF2-40B4-BE49-F238E27FC236}">
                  <a16:creationId xmlns:a16="http://schemas.microsoft.com/office/drawing/2014/main" id="{AA0F47FC-F774-D6FB-8F74-7D472C700F09}"/>
                </a:ext>
              </a:extLst>
            </p:cNvPr>
            <p:cNvSpPr txBox="1"/>
            <p:nvPr/>
          </p:nvSpPr>
          <p:spPr>
            <a:xfrm>
              <a:off x="9624068" y="3954876"/>
              <a:ext cx="2738151" cy="540000"/>
            </a:xfrm>
            <a:prstGeom prst="rect">
              <a:avLst/>
            </a:prstGeom>
            <a:solidFill>
              <a:srgbClr val="F47F26"/>
            </a:solidFill>
            <a:ln>
              <a:noFill/>
            </a:ln>
          </p:spPr>
          <p:txBody>
            <a:bodyPr wrap="square" rtlCol="0" anchor="t">
              <a:spAutoFit/>
            </a:bodyPr>
            <a:lstStyle/>
            <a:p>
              <a:pPr>
                <a:lnSpc>
                  <a:spcPct val="200000"/>
                </a:lnSpc>
              </a:pPr>
              <a:r>
                <a:rPr lang="es-MX" dirty="0">
                  <a:solidFill>
                    <a:schemeClr val="bg1"/>
                  </a:solidFill>
                  <a:latin typeface="FRUTIGER LT 45 LIGHT" panose="02000503000000000000" pitchFamily="2" charset="0"/>
                </a:rPr>
                <a:t>300 kg (660 lb)</a:t>
              </a:r>
            </a:p>
          </p:txBody>
        </p:sp>
      </p:grpSp>
      <p:sp>
        <p:nvSpPr>
          <p:cNvPr id="195" name="TextBox 194">
            <a:extLst>
              <a:ext uri="{FF2B5EF4-FFF2-40B4-BE49-F238E27FC236}">
                <a16:creationId xmlns:a16="http://schemas.microsoft.com/office/drawing/2014/main" id="{A68D952B-AE47-0C33-6D21-37288D241236}"/>
              </a:ext>
            </a:extLst>
          </p:cNvPr>
          <p:cNvSpPr txBox="1"/>
          <p:nvPr/>
        </p:nvSpPr>
        <p:spPr>
          <a:xfrm>
            <a:off x="14297059" y="4184492"/>
            <a:ext cx="5820313" cy="369332"/>
          </a:xfrm>
          <a:prstGeom prst="rect">
            <a:avLst/>
          </a:prstGeom>
          <a:solidFill>
            <a:srgbClr val="F47F26"/>
          </a:solidFill>
          <a:ln>
            <a:noFill/>
          </a:ln>
        </p:spPr>
        <p:txBody>
          <a:bodyPr wrap="square" rtlCol="0">
            <a:spAutoFit/>
          </a:bodyPr>
          <a:lstStyle/>
          <a:p>
            <a:r>
              <a:rPr lang="es-MX" dirty="0">
                <a:solidFill>
                  <a:schemeClr val="bg1"/>
                </a:solidFill>
                <a:latin typeface="FRUTIGER LT 45 LIGHT" panose="02000503000000000000" pitchFamily="2" charset="0"/>
              </a:rPr>
              <a:t>Capacidad de carga de la batería</a:t>
            </a:r>
          </a:p>
        </p:txBody>
      </p:sp>
      <p:grpSp>
        <p:nvGrpSpPr>
          <p:cNvPr id="197" name="Group 196">
            <a:extLst>
              <a:ext uri="{FF2B5EF4-FFF2-40B4-BE49-F238E27FC236}">
                <a16:creationId xmlns:a16="http://schemas.microsoft.com/office/drawing/2014/main" id="{C480BC06-7CB4-E8FC-9757-B1DD189B476D}"/>
              </a:ext>
            </a:extLst>
          </p:cNvPr>
          <p:cNvGrpSpPr/>
          <p:nvPr/>
        </p:nvGrpSpPr>
        <p:grpSpPr>
          <a:xfrm>
            <a:off x="15144534" y="4624444"/>
            <a:ext cx="4972838" cy="523220"/>
            <a:chOff x="7325634" y="4665803"/>
            <a:chExt cx="4972838" cy="523220"/>
          </a:xfrm>
        </p:grpSpPr>
        <p:sp>
          <p:nvSpPr>
            <p:cNvPr id="198" name="TextBox 197">
              <a:extLst>
                <a:ext uri="{FF2B5EF4-FFF2-40B4-BE49-F238E27FC236}">
                  <a16:creationId xmlns:a16="http://schemas.microsoft.com/office/drawing/2014/main" id="{E858CA05-A645-81A6-5118-3F19FB89C5A3}"/>
                </a:ext>
              </a:extLst>
            </p:cNvPr>
            <p:cNvSpPr txBox="1"/>
            <p:nvPr/>
          </p:nvSpPr>
          <p:spPr>
            <a:xfrm>
              <a:off x="9341687" y="4676524"/>
              <a:ext cx="2956785" cy="507831"/>
            </a:xfrm>
            <a:prstGeom prst="rect">
              <a:avLst/>
            </a:prstGeom>
            <a:solidFill>
              <a:srgbClr val="F47F26"/>
            </a:solidFill>
            <a:ln>
              <a:noFill/>
            </a:ln>
          </p:spPr>
          <p:txBody>
            <a:bodyPr wrap="square" rtlCol="0">
              <a:spAutoFit/>
            </a:bodyPr>
            <a:lstStyle/>
            <a:p>
              <a:pPr algn="ctr"/>
              <a:r>
                <a:rPr lang="es-MX">
                  <a:solidFill>
                    <a:schemeClr val="bg1"/>
                  </a:solidFill>
                  <a:latin typeface="FRUTIGER LT 45 LIGHT" panose="02000503000000000000" pitchFamily="2" charset="0"/>
                </a:rPr>
                <a:t>490 imágenes por carga</a:t>
              </a:r>
              <a:br>
                <a:rPr lang="es-MX">
                  <a:solidFill>
                    <a:schemeClr val="bg1"/>
                  </a:solidFill>
                  <a:latin typeface="FRUTIGER LT 45 LIGHT" panose="02000503000000000000" pitchFamily="2" charset="0"/>
                </a:rPr>
              </a:br>
              <a:endParaRPr lang="es-MX" sz="800">
                <a:solidFill>
                  <a:schemeClr val="bg1"/>
                </a:solidFill>
                <a:latin typeface="FRUTIGER LT 45 LIGHT" panose="02000503000000000000" pitchFamily="2" charset="0"/>
              </a:endParaRPr>
            </a:p>
          </p:txBody>
        </p:sp>
        <p:sp>
          <p:nvSpPr>
            <p:cNvPr id="199" name="TextBox 198">
              <a:extLst>
                <a:ext uri="{FF2B5EF4-FFF2-40B4-BE49-F238E27FC236}">
                  <a16:creationId xmlns:a16="http://schemas.microsoft.com/office/drawing/2014/main" id="{07AD2949-D9AD-52E8-C749-3C970E15E9ED}"/>
                </a:ext>
              </a:extLst>
            </p:cNvPr>
            <p:cNvSpPr txBox="1"/>
            <p:nvPr/>
          </p:nvSpPr>
          <p:spPr>
            <a:xfrm>
              <a:off x="7325634" y="4665803"/>
              <a:ext cx="1978062" cy="523220"/>
            </a:xfrm>
            <a:prstGeom prst="rect">
              <a:avLst/>
            </a:prstGeom>
            <a:solidFill>
              <a:srgbClr val="F47F26"/>
            </a:solidFill>
            <a:ln>
              <a:noFill/>
            </a:ln>
          </p:spPr>
          <p:txBody>
            <a:bodyPr wrap="square" rtlCol="0">
              <a:spAutoFit/>
            </a:bodyPr>
            <a:lstStyle/>
            <a:p>
              <a:pPr algn="r"/>
              <a:r>
                <a:rPr lang="es-MX" sz="1400" dirty="0">
                  <a:solidFill>
                    <a:schemeClr val="bg1"/>
                  </a:solidFill>
                  <a:latin typeface="FRUTIGER LT 45 LIGHT" panose="02000503000000000000" pitchFamily="2" charset="0"/>
                </a:rPr>
                <a:t>Paquete de Batería (Versión Normal)</a:t>
              </a:r>
            </a:p>
          </p:txBody>
        </p:sp>
      </p:grpSp>
      <p:grpSp>
        <p:nvGrpSpPr>
          <p:cNvPr id="200" name="Group 199">
            <a:extLst>
              <a:ext uri="{FF2B5EF4-FFF2-40B4-BE49-F238E27FC236}">
                <a16:creationId xmlns:a16="http://schemas.microsoft.com/office/drawing/2014/main" id="{A41450B9-8A62-1369-C5C9-F75F65E3AFB5}"/>
              </a:ext>
            </a:extLst>
          </p:cNvPr>
          <p:cNvGrpSpPr/>
          <p:nvPr/>
        </p:nvGrpSpPr>
        <p:grpSpPr>
          <a:xfrm>
            <a:off x="15155091" y="5218284"/>
            <a:ext cx="4962281" cy="1200329"/>
            <a:chOff x="7336191" y="5218284"/>
            <a:chExt cx="4962281" cy="1200329"/>
          </a:xfrm>
        </p:grpSpPr>
        <p:sp>
          <p:nvSpPr>
            <p:cNvPr id="201" name="TextBox 200">
              <a:extLst>
                <a:ext uri="{FF2B5EF4-FFF2-40B4-BE49-F238E27FC236}">
                  <a16:creationId xmlns:a16="http://schemas.microsoft.com/office/drawing/2014/main" id="{CA4E8C41-12B4-A1E9-189F-D6EF8A3FC02C}"/>
                </a:ext>
              </a:extLst>
            </p:cNvPr>
            <p:cNvSpPr txBox="1"/>
            <p:nvPr/>
          </p:nvSpPr>
          <p:spPr>
            <a:xfrm>
              <a:off x="9341687" y="5218284"/>
              <a:ext cx="2956785" cy="1200329"/>
            </a:xfrm>
            <a:prstGeom prst="rect">
              <a:avLst/>
            </a:prstGeom>
            <a:solidFill>
              <a:srgbClr val="F47F26"/>
            </a:solidFill>
            <a:ln>
              <a:noFill/>
            </a:ln>
          </p:spPr>
          <p:txBody>
            <a:bodyPr wrap="square" rtlCol="0">
              <a:spAutoFit/>
            </a:bodyPr>
            <a:lstStyle/>
            <a:p>
              <a:pPr algn="ctr"/>
              <a:r>
                <a:rPr lang="es-MX" dirty="0">
                  <a:solidFill>
                    <a:schemeClr val="bg1"/>
                  </a:solidFill>
                  <a:latin typeface="FRUTIGER LT 45 LIGHT" panose="02000503000000000000" pitchFamily="2" charset="0"/>
                </a:rPr>
                <a:t>250 imágenes por carga</a:t>
              </a:r>
            </a:p>
            <a:p>
              <a:pPr algn="ctr"/>
              <a:r>
                <a:rPr lang="es-MX" dirty="0">
                  <a:solidFill>
                    <a:schemeClr val="bg1"/>
                  </a:solidFill>
                  <a:latin typeface="FRUTIGER LT 45 LIGHT" panose="02000503000000000000" pitchFamily="2" charset="0"/>
                </a:rPr>
                <a:t>Con carga después de estar 3 días sin suspension en modo:  “Sleep Mode”</a:t>
              </a:r>
            </a:p>
          </p:txBody>
        </p:sp>
        <p:sp>
          <p:nvSpPr>
            <p:cNvPr id="202" name="TextBox 201">
              <a:extLst>
                <a:ext uri="{FF2B5EF4-FFF2-40B4-BE49-F238E27FC236}">
                  <a16:creationId xmlns:a16="http://schemas.microsoft.com/office/drawing/2014/main" id="{B1FC82DD-4AEA-7A55-C20E-8EEC1466AFDE}"/>
                </a:ext>
              </a:extLst>
            </p:cNvPr>
            <p:cNvSpPr txBox="1"/>
            <p:nvPr/>
          </p:nvSpPr>
          <p:spPr>
            <a:xfrm>
              <a:off x="7336191" y="5218284"/>
              <a:ext cx="1978061" cy="1198800"/>
            </a:xfrm>
            <a:prstGeom prst="rect">
              <a:avLst/>
            </a:prstGeom>
            <a:solidFill>
              <a:srgbClr val="F47F26"/>
            </a:solidFill>
            <a:ln>
              <a:noFill/>
            </a:ln>
          </p:spPr>
          <p:txBody>
            <a:bodyPr wrap="square" rtlCol="0">
              <a:spAutoFit/>
            </a:bodyPr>
            <a:lstStyle/>
            <a:p>
              <a:pPr algn="r"/>
              <a:r>
                <a:rPr lang="es-MX" sz="1400" dirty="0">
                  <a:solidFill>
                    <a:schemeClr val="bg1"/>
                  </a:solidFill>
                  <a:latin typeface="FRUTIGER LT 45 LIGHT" panose="02000503000000000000" pitchFamily="2" charset="0"/>
                </a:rPr>
                <a:t>Paquete de Batería Lite (Versión ligera)</a:t>
              </a:r>
            </a:p>
            <a:p>
              <a:pPr algn="r"/>
              <a:endParaRPr lang="es-MX" sz="1100" dirty="0">
                <a:solidFill>
                  <a:schemeClr val="bg1"/>
                </a:solidFill>
                <a:latin typeface="FRUTIGER LT 45 LIGHT" panose="02000503000000000000" pitchFamily="2" charset="0"/>
              </a:endParaRPr>
            </a:p>
            <a:p>
              <a:pPr algn="r"/>
              <a:endParaRPr lang="es-MX" sz="1100" dirty="0">
                <a:solidFill>
                  <a:schemeClr val="bg1"/>
                </a:solidFill>
                <a:latin typeface="FRUTIGER LT 45 LIGHT" panose="02000503000000000000" pitchFamily="2" charset="0"/>
              </a:endParaRPr>
            </a:p>
            <a:p>
              <a:pPr algn="r"/>
              <a:br>
                <a:rPr lang="es-MX" sz="1100" dirty="0">
                  <a:solidFill>
                    <a:schemeClr val="bg1"/>
                  </a:solidFill>
                  <a:latin typeface="FRUTIGER LT 45 LIGHT" panose="02000503000000000000" pitchFamily="2" charset="0"/>
                </a:rPr>
              </a:br>
              <a:endParaRPr lang="es-MX" sz="1400" dirty="0">
                <a:solidFill>
                  <a:schemeClr val="bg1"/>
                </a:solidFill>
                <a:latin typeface="FRUTIGER LT 45 LIGHT" panose="02000503000000000000" pitchFamily="2" charset="0"/>
              </a:endParaRPr>
            </a:p>
          </p:txBody>
        </p:sp>
      </p:grpSp>
      <p:sp>
        <p:nvSpPr>
          <p:cNvPr id="203" name="TextBox 202">
            <a:extLst>
              <a:ext uri="{FF2B5EF4-FFF2-40B4-BE49-F238E27FC236}">
                <a16:creationId xmlns:a16="http://schemas.microsoft.com/office/drawing/2014/main" id="{3D5E9FDB-9381-136D-300E-152A2A04DE7C}"/>
              </a:ext>
            </a:extLst>
          </p:cNvPr>
          <p:cNvSpPr txBox="1"/>
          <p:nvPr/>
        </p:nvSpPr>
        <p:spPr>
          <a:xfrm>
            <a:off x="14113836" y="1097708"/>
            <a:ext cx="4772896"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204" name="Detector text">
            <a:extLst>
              <a:ext uri="{FF2B5EF4-FFF2-40B4-BE49-F238E27FC236}">
                <a16:creationId xmlns:a16="http://schemas.microsoft.com/office/drawing/2014/main" id="{939311FF-9EFB-9168-E0A7-B9D2470B50CE}"/>
              </a:ext>
            </a:extLst>
          </p:cNvPr>
          <p:cNvSpPr txBox="1"/>
          <p:nvPr/>
        </p:nvSpPr>
        <p:spPr>
          <a:xfrm>
            <a:off x="14110573" y="1307597"/>
            <a:ext cx="1425211" cy="400110"/>
          </a:xfrm>
          <a:prstGeom prst="rect">
            <a:avLst/>
          </a:prstGeom>
          <a:noFill/>
        </p:spPr>
        <p:txBody>
          <a:bodyPr wrap="square" rtlCol="0">
            <a:spAutoFit/>
          </a:bodyPr>
          <a:lstStyle/>
          <a:p>
            <a:pPr algn="ctr"/>
            <a:r>
              <a:rPr lang="en-US" sz="2000" dirty="0">
                <a:solidFill>
                  <a:srgbClr val="F47F26"/>
                </a:solidFill>
                <a:latin typeface="FRUTIGER LT 45 LIGHT" panose="02000503000000000000" pitchFamily="2" charset="0"/>
              </a:rPr>
              <a:t>Detector</a:t>
            </a:r>
          </a:p>
        </p:txBody>
      </p:sp>
      <p:sp>
        <p:nvSpPr>
          <p:cNvPr id="205" name="TextBox 204">
            <a:extLst>
              <a:ext uri="{FF2B5EF4-FFF2-40B4-BE49-F238E27FC236}">
                <a16:creationId xmlns:a16="http://schemas.microsoft.com/office/drawing/2014/main" id="{252BFEA2-F2F7-AD60-EE2E-8CC596F85F16}"/>
              </a:ext>
            </a:extLst>
          </p:cNvPr>
          <p:cNvSpPr txBox="1"/>
          <p:nvPr/>
        </p:nvSpPr>
        <p:spPr>
          <a:xfrm>
            <a:off x="14242366" y="1077657"/>
            <a:ext cx="4772896"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78" name="Menu Background">
            <a:extLst>
              <a:ext uri="{FF2B5EF4-FFF2-40B4-BE49-F238E27FC236}">
                <a16:creationId xmlns:a16="http://schemas.microsoft.com/office/drawing/2014/main" id="{1D77A278-D054-795F-60A7-5F15940FCC4C}"/>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99" name="Menu Photo Gallery">
            <a:hlinkClick r:id="rId23" action="ppaction://hlinksldjump"/>
            <a:extLst>
              <a:ext uri="{FF2B5EF4-FFF2-40B4-BE49-F238E27FC236}">
                <a16:creationId xmlns:a16="http://schemas.microsoft.com/office/drawing/2014/main" id="{A77E3625-61A0-59E8-F6FE-EE98301D7401}"/>
              </a:ext>
            </a:extLst>
          </p:cNvPr>
          <p:cNvSpPr txBox="1"/>
          <p:nvPr/>
        </p:nvSpPr>
        <p:spPr>
          <a:xfrm>
            <a:off x="3890556"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00" name="Menu Portafolio">
            <a:hlinkClick r:id="rId24" action="ppaction://hlinksldjump"/>
            <a:extLst>
              <a:ext uri="{FF2B5EF4-FFF2-40B4-BE49-F238E27FC236}">
                <a16:creationId xmlns:a16="http://schemas.microsoft.com/office/drawing/2014/main" id="{C9BBCE1C-6377-F178-E8E6-2FABC1B8B39C}"/>
              </a:ext>
            </a:extLst>
          </p:cNvPr>
          <p:cNvSpPr txBox="1"/>
          <p:nvPr/>
        </p:nvSpPr>
        <p:spPr>
          <a:xfrm>
            <a:off x="8111048"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01" name="Menu End Presentation">
            <a:hlinkClick r:id="" action="ppaction://hlinkshowjump?jump=lastslide"/>
            <a:extLst>
              <a:ext uri="{FF2B5EF4-FFF2-40B4-BE49-F238E27FC236}">
                <a16:creationId xmlns:a16="http://schemas.microsoft.com/office/drawing/2014/main" id="{0C05AA0F-0228-0D88-F32B-D616D9D38B18}"/>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02" name="Menu Detector">
            <a:hlinkClick r:id="rId25" action="ppaction://hlinksldjump"/>
            <a:extLst>
              <a:ext uri="{FF2B5EF4-FFF2-40B4-BE49-F238E27FC236}">
                <a16:creationId xmlns:a16="http://schemas.microsoft.com/office/drawing/2014/main" id="{EB2549B4-F921-DEE3-B90E-66C3F36ED707}"/>
              </a:ext>
            </a:extLst>
          </p:cNvPr>
          <p:cNvSpPr txBox="1"/>
          <p:nvPr/>
        </p:nvSpPr>
        <p:spPr>
          <a:xfrm>
            <a:off x="600080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Detectores</a:t>
            </a:r>
          </a:p>
        </p:txBody>
      </p:sp>
      <p:sp>
        <p:nvSpPr>
          <p:cNvPr id="121" name="Menu Specifications">
            <a:hlinkClick r:id="rId26" action="ppaction://hlinksldjump"/>
            <a:extLst>
              <a:ext uri="{FF2B5EF4-FFF2-40B4-BE49-F238E27FC236}">
                <a16:creationId xmlns:a16="http://schemas.microsoft.com/office/drawing/2014/main" id="{48F66A12-2317-D5B6-DE8A-EF73A4FBBE05}"/>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22" name="Carestream Logo Menu">
            <a:hlinkClick r:id="" action="ppaction://hlinkshowjump?jump=firstslide"/>
            <a:extLst>
              <a:ext uri="{FF2B5EF4-FFF2-40B4-BE49-F238E27FC236}">
                <a16:creationId xmlns:a16="http://schemas.microsoft.com/office/drawing/2014/main" id="{BF2BDA2B-A0E4-D65C-4CCC-1BBC5F17CF8D}"/>
              </a:ext>
            </a:extLst>
          </p:cNvPr>
          <p:cNvPicPr>
            <a:picLocks noChangeAspect="1"/>
          </p:cNvPicPr>
          <p:nvPr/>
        </p:nvPicPr>
        <p:blipFill>
          <a:blip r:embed="rId27"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220" name="DETECTORS">
            <a:extLst>
              <a:ext uri="{FF2B5EF4-FFF2-40B4-BE49-F238E27FC236}">
                <a16:creationId xmlns:a16="http://schemas.microsoft.com/office/drawing/2014/main" id="{966AD0A2-DCE2-2B36-422A-24FBC77046AF}"/>
              </a:ext>
            </a:extLst>
          </p:cNvPr>
          <p:cNvGrpSpPr/>
          <p:nvPr/>
        </p:nvGrpSpPr>
        <p:grpSpPr>
          <a:xfrm>
            <a:off x="-7890919" y="4139232"/>
            <a:ext cx="2042338" cy="2120888"/>
            <a:chOff x="5247304" y="4372963"/>
            <a:chExt cx="2042338" cy="2120888"/>
          </a:xfrm>
        </p:grpSpPr>
        <p:sp>
          <p:nvSpPr>
            <p:cNvPr id="221" name="Rectangulo Detectors">
              <a:hlinkClick r:id="rId25" action="ppaction://hlinksldjump"/>
              <a:extLst>
                <a:ext uri="{FF2B5EF4-FFF2-40B4-BE49-F238E27FC236}">
                  <a16:creationId xmlns:a16="http://schemas.microsoft.com/office/drawing/2014/main" id="{F3A41CBB-9A99-D407-AE8E-650808AEB998}"/>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22" name="TextBox Detectors">
              <a:hlinkClick r:id="rId25" action="ppaction://hlinksldjump"/>
              <a:extLst>
                <a:ext uri="{FF2B5EF4-FFF2-40B4-BE49-F238E27FC236}">
                  <a16:creationId xmlns:a16="http://schemas.microsoft.com/office/drawing/2014/main" id="{DF021ABA-0D52-3642-A945-64191E2CE31E}"/>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23" name="Product image Detectors">
              <a:hlinkClick r:id="rId25" action="ppaction://hlinksldjump"/>
              <a:extLst>
                <a:ext uri="{FF2B5EF4-FFF2-40B4-BE49-F238E27FC236}">
                  <a16:creationId xmlns:a16="http://schemas.microsoft.com/office/drawing/2014/main" id="{7FB009EF-DEBC-AE0C-303E-E1FD8E8EB2D8}"/>
                </a:ext>
              </a:extLst>
            </p:cNvPr>
            <p:cNvPicPr>
              <a:picLocks noChangeAspect="1"/>
            </p:cNvPicPr>
            <p:nvPr/>
          </p:nvPicPr>
          <p:blipFill>
            <a:blip r:embed="rId28"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grpSp>
        <p:nvGrpSpPr>
          <p:cNvPr id="103" name="Group LLD">
            <a:extLst>
              <a:ext uri="{FF2B5EF4-FFF2-40B4-BE49-F238E27FC236}">
                <a16:creationId xmlns:a16="http://schemas.microsoft.com/office/drawing/2014/main" id="{C26FF8EE-C70D-3207-A5AF-04CA75A8DDF7}"/>
              </a:ext>
            </a:extLst>
          </p:cNvPr>
          <p:cNvGrpSpPr/>
          <p:nvPr/>
        </p:nvGrpSpPr>
        <p:grpSpPr>
          <a:xfrm>
            <a:off x="14098015" y="1358886"/>
            <a:ext cx="3079230" cy="1158552"/>
            <a:chOff x="8165259" y="1358886"/>
            <a:chExt cx="3079230" cy="1158552"/>
          </a:xfrm>
        </p:grpSpPr>
        <p:sp>
          <p:nvSpPr>
            <p:cNvPr id="104" name="Rectangulo LLD">
              <a:extLst>
                <a:ext uri="{FF2B5EF4-FFF2-40B4-BE49-F238E27FC236}">
                  <a16:creationId xmlns:a16="http://schemas.microsoft.com/office/drawing/2014/main" id="{8669A8DB-06C7-B31D-7C22-58F7E345B0A6}"/>
                </a:ext>
              </a:extLst>
            </p:cNvPr>
            <p:cNvSpPr/>
            <p:nvPr/>
          </p:nvSpPr>
          <p:spPr>
            <a:xfrm>
              <a:off x="8364489" y="1358886"/>
              <a:ext cx="2880000" cy="115855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05" name="TextBox LLD">
              <a:extLst>
                <a:ext uri="{FF2B5EF4-FFF2-40B4-BE49-F238E27FC236}">
                  <a16:creationId xmlns:a16="http://schemas.microsoft.com/office/drawing/2014/main" id="{9288A955-212C-B8D8-16E2-4F5E67F1424D}"/>
                </a:ext>
              </a:extLst>
            </p:cNvPr>
            <p:cNvSpPr txBox="1"/>
            <p:nvPr/>
          </p:nvSpPr>
          <p:spPr>
            <a:xfrm>
              <a:off x="8165259" y="1445610"/>
              <a:ext cx="17316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DETECTOR LLI</a:t>
              </a:r>
            </a:p>
          </p:txBody>
        </p:sp>
      </p:grpSp>
      <p:sp>
        <p:nvSpPr>
          <p:cNvPr id="106" name="TextBox DRX-LC">
            <a:hlinkClick r:id="rId29" action="ppaction://hlinksldjump"/>
            <a:extLst>
              <a:ext uri="{FF2B5EF4-FFF2-40B4-BE49-F238E27FC236}">
                <a16:creationId xmlns:a16="http://schemas.microsoft.com/office/drawing/2014/main" id="{985C77FA-E7D6-D62D-242F-BEEF10C2E527}"/>
              </a:ext>
            </a:extLst>
          </p:cNvPr>
          <p:cNvSpPr txBox="1"/>
          <p:nvPr/>
        </p:nvSpPr>
        <p:spPr>
          <a:xfrm>
            <a:off x="14360687" y="201385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DRX-LC</a:t>
            </a:r>
          </a:p>
        </p:txBody>
      </p:sp>
      <p:grpSp>
        <p:nvGrpSpPr>
          <p:cNvPr id="107" name="Group DRX-PLUS FAMILY">
            <a:extLst>
              <a:ext uri="{FF2B5EF4-FFF2-40B4-BE49-F238E27FC236}">
                <a16:creationId xmlns:a16="http://schemas.microsoft.com/office/drawing/2014/main" id="{3372CAB2-8EAB-8DEB-15A1-9E55DE1C397D}"/>
              </a:ext>
            </a:extLst>
          </p:cNvPr>
          <p:cNvGrpSpPr/>
          <p:nvPr/>
        </p:nvGrpSpPr>
        <p:grpSpPr>
          <a:xfrm>
            <a:off x="4213831" y="-3208842"/>
            <a:ext cx="3079227" cy="2160000"/>
            <a:chOff x="4213831" y="1360418"/>
            <a:chExt cx="3079227" cy="2160000"/>
          </a:xfrm>
        </p:grpSpPr>
        <p:sp>
          <p:nvSpPr>
            <p:cNvPr id="108" name="Rectangulo DRX-PLUS FAMILY">
              <a:extLst>
                <a:ext uri="{FF2B5EF4-FFF2-40B4-BE49-F238E27FC236}">
                  <a16:creationId xmlns:a16="http://schemas.microsoft.com/office/drawing/2014/main" id="{0C96363F-36E1-C269-6F03-67B5E8118A4B}"/>
                </a:ext>
              </a:extLst>
            </p:cNvPr>
            <p:cNvSpPr/>
            <p:nvPr/>
          </p:nvSpPr>
          <p:spPr>
            <a:xfrm>
              <a:off x="4413058"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09" name="TextBox DRX-PLUS FAMILY">
              <a:extLst>
                <a:ext uri="{FF2B5EF4-FFF2-40B4-BE49-F238E27FC236}">
                  <a16:creationId xmlns:a16="http://schemas.microsoft.com/office/drawing/2014/main" id="{4EB0EACC-B956-BBC0-AC2E-2D469BB9347A}"/>
                </a:ext>
              </a:extLst>
            </p:cNvPr>
            <p:cNvSpPr txBox="1"/>
            <p:nvPr/>
          </p:nvSpPr>
          <p:spPr>
            <a:xfrm>
              <a:off x="4213831"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DRX-PLUS</a:t>
              </a:r>
            </a:p>
          </p:txBody>
        </p:sp>
      </p:grpSp>
      <p:sp>
        <p:nvSpPr>
          <p:cNvPr id="110" name="TextBox DRX-Plus 3543">
            <a:hlinkClick r:id="rId30" action="ppaction://hlinksldjump"/>
            <a:extLst>
              <a:ext uri="{FF2B5EF4-FFF2-40B4-BE49-F238E27FC236}">
                <a16:creationId xmlns:a16="http://schemas.microsoft.com/office/drawing/2014/main" id="{422DDDBF-B3C3-546B-E736-4D7C69DB1003}"/>
              </a:ext>
            </a:extLst>
          </p:cNvPr>
          <p:cNvSpPr txBox="1"/>
          <p:nvPr/>
        </p:nvSpPr>
        <p:spPr>
          <a:xfrm>
            <a:off x="4495868" y="-2546428"/>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DRX-Plus 3543C</a:t>
            </a:r>
          </a:p>
        </p:txBody>
      </p:sp>
      <p:sp>
        <p:nvSpPr>
          <p:cNvPr id="111" name="TextBoxDRX-Plus 4343">
            <a:hlinkClick r:id="rId31" action="ppaction://hlinksldjump"/>
            <a:extLst>
              <a:ext uri="{FF2B5EF4-FFF2-40B4-BE49-F238E27FC236}">
                <a16:creationId xmlns:a16="http://schemas.microsoft.com/office/drawing/2014/main" id="{1F88DE05-2D39-C0DD-0EE3-426D319FC954}"/>
              </a:ext>
            </a:extLst>
          </p:cNvPr>
          <p:cNvSpPr txBox="1"/>
          <p:nvPr/>
        </p:nvSpPr>
        <p:spPr>
          <a:xfrm>
            <a:off x="4496969" y="-2045934"/>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4343C</a:t>
            </a:r>
          </a:p>
        </p:txBody>
      </p:sp>
      <p:sp>
        <p:nvSpPr>
          <p:cNvPr id="112" name="TextBox DRX-Plus 2530">
            <a:hlinkClick r:id="rId32" action="ppaction://hlinksldjump"/>
            <a:extLst>
              <a:ext uri="{FF2B5EF4-FFF2-40B4-BE49-F238E27FC236}">
                <a16:creationId xmlns:a16="http://schemas.microsoft.com/office/drawing/2014/main" id="{468CEA4C-7DEC-ACF1-491A-6EFCFE2371CD}"/>
              </a:ext>
            </a:extLst>
          </p:cNvPr>
          <p:cNvSpPr txBox="1"/>
          <p:nvPr/>
        </p:nvSpPr>
        <p:spPr>
          <a:xfrm>
            <a:off x="4496969" y="-155879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2530C</a:t>
            </a:r>
          </a:p>
        </p:txBody>
      </p:sp>
      <p:grpSp>
        <p:nvGrpSpPr>
          <p:cNvPr id="113" name="Group DR RETROFIT">
            <a:extLst>
              <a:ext uri="{FF2B5EF4-FFF2-40B4-BE49-F238E27FC236}">
                <a16:creationId xmlns:a16="http://schemas.microsoft.com/office/drawing/2014/main" id="{37697DC2-2BAA-9789-07EF-0EEC35A9105F}"/>
              </a:ext>
            </a:extLst>
          </p:cNvPr>
          <p:cNvGrpSpPr/>
          <p:nvPr/>
        </p:nvGrpSpPr>
        <p:grpSpPr>
          <a:xfrm>
            <a:off x="4213831" y="8095941"/>
            <a:ext cx="3099870" cy="1620000"/>
            <a:chOff x="4213831" y="4037235"/>
            <a:chExt cx="3099870" cy="1620000"/>
          </a:xfrm>
        </p:grpSpPr>
        <p:sp>
          <p:nvSpPr>
            <p:cNvPr id="114" name="Rectangulo DR RETROFIT">
              <a:extLst>
                <a:ext uri="{FF2B5EF4-FFF2-40B4-BE49-F238E27FC236}">
                  <a16:creationId xmlns:a16="http://schemas.microsoft.com/office/drawing/2014/main" id="{DF7CA45C-C0A7-DFA4-EA3E-B6010290586A}"/>
                </a:ext>
              </a:extLst>
            </p:cNvPr>
            <p:cNvSpPr/>
            <p:nvPr/>
          </p:nvSpPr>
          <p:spPr>
            <a:xfrm>
              <a:off x="4433701" y="4037235"/>
              <a:ext cx="2880000" cy="1620000"/>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15" name="TextBox DR RETROFIT">
              <a:extLst>
                <a:ext uri="{FF2B5EF4-FFF2-40B4-BE49-F238E27FC236}">
                  <a16:creationId xmlns:a16="http://schemas.microsoft.com/office/drawing/2014/main" id="{3F4D000C-2464-27E4-D42B-92EC8825C5E7}"/>
                </a:ext>
              </a:extLst>
            </p:cNvPr>
            <p:cNvSpPr txBox="1"/>
            <p:nvPr/>
          </p:nvSpPr>
          <p:spPr>
            <a:xfrm>
              <a:off x="4213831" y="4106489"/>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DR RETROFITS</a:t>
              </a:r>
            </a:p>
          </p:txBody>
        </p:sp>
      </p:grpSp>
      <p:sp>
        <p:nvSpPr>
          <p:cNvPr id="116" name="TextBox Transportable Lite">
            <a:hlinkClick r:id="rId33" action="ppaction://hlinksldjump"/>
            <a:extLst>
              <a:ext uri="{FF2B5EF4-FFF2-40B4-BE49-F238E27FC236}">
                <a16:creationId xmlns:a16="http://schemas.microsoft.com/office/drawing/2014/main" id="{406E3B21-3729-F3DE-39EF-6207BB606B60}"/>
              </a:ext>
            </a:extLst>
          </p:cNvPr>
          <p:cNvSpPr txBox="1"/>
          <p:nvPr/>
        </p:nvSpPr>
        <p:spPr>
          <a:xfrm>
            <a:off x="4518885" y="8703463"/>
            <a:ext cx="259826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Lite</a:t>
            </a:r>
            <a:endParaRPr lang="en-US" sz="1200" b="1" dirty="0">
              <a:solidFill>
                <a:schemeClr val="tx1"/>
              </a:solidFill>
              <a:latin typeface="Arial" panose="020B0604020202020204" pitchFamily="34" charset="0"/>
              <a:cs typeface="Arial" panose="020B0604020202020204" pitchFamily="34" charset="0"/>
            </a:endParaRPr>
          </a:p>
        </p:txBody>
      </p:sp>
      <p:sp>
        <p:nvSpPr>
          <p:cNvPr id="117" name="TextBox Transportable Flex">
            <a:hlinkClick r:id="rId34" action="ppaction://hlinksldjump"/>
            <a:extLst>
              <a:ext uri="{FF2B5EF4-FFF2-40B4-BE49-F238E27FC236}">
                <a16:creationId xmlns:a16="http://schemas.microsoft.com/office/drawing/2014/main" id="{F048AC98-7E7D-3319-3483-561CC690822F}"/>
              </a:ext>
            </a:extLst>
          </p:cNvPr>
          <p:cNvSpPr txBox="1"/>
          <p:nvPr/>
        </p:nvSpPr>
        <p:spPr>
          <a:xfrm>
            <a:off x="4518886" y="9235574"/>
            <a:ext cx="2598268"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Flex</a:t>
            </a:r>
            <a:endParaRPr lang="en-US" sz="1200" b="1" dirty="0">
              <a:solidFill>
                <a:schemeClr val="tx1"/>
              </a:solidFill>
              <a:latin typeface="Arial" panose="020B0604020202020204" pitchFamily="34" charset="0"/>
              <a:cs typeface="Arial" panose="020B0604020202020204" pitchFamily="34" charset="0"/>
            </a:endParaRPr>
          </a:p>
        </p:txBody>
      </p:sp>
      <p:grpSp>
        <p:nvGrpSpPr>
          <p:cNvPr id="118" name="Group FOCUS FAMILY">
            <a:extLst>
              <a:ext uri="{FF2B5EF4-FFF2-40B4-BE49-F238E27FC236}">
                <a16:creationId xmlns:a16="http://schemas.microsoft.com/office/drawing/2014/main" id="{3E859F93-AA0E-8B1F-484D-528ACBAD2BCF}"/>
              </a:ext>
            </a:extLst>
          </p:cNvPr>
          <p:cNvGrpSpPr/>
          <p:nvPr/>
        </p:nvGrpSpPr>
        <p:grpSpPr>
          <a:xfrm>
            <a:off x="-5111921" y="4022899"/>
            <a:ext cx="3079226" cy="1620000"/>
            <a:chOff x="253159" y="4022899"/>
            <a:chExt cx="3079226" cy="1620000"/>
          </a:xfrm>
        </p:grpSpPr>
        <p:sp>
          <p:nvSpPr>
            <p:cNvPr id="119" name="Rectangulo FOCUS FAMILY">
              <a:extLst>
                <a:ext uri="{FF2B5EF4-FFF2-40B4-BE49-F238E27FC236}">
                  <a16:creationId xmlns:a16="http://schemas.microsoft.com/office/drawing/2014/main" id="{5221F653-0B02-455E-1AC8-806B512C5C21}"/>
                </a:ext>
              </a:extLst>
            </p:cNvPr>
            <p:cNvSpPr/>
            <p:nvPr/>
          </p:nvSpPr>
          <p:spPr>
            <a:xfrm>
              <a:off x="452385" y="4022899"/>
              <a:ext cx="2880000" cy="162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20" name="TextBox FOCUS FAMILY">
              <a:extLst>
                <a:ext uri="{FF2B5EF4-FFF2-40B4-BE49-F238E27FC236}">
                  <a16:creationId xmlns:a16="http://schemas.microsoft.com/office/drawing/2014/main" id="{00163F7C-BD38-1EB0-401E-83755673F477}"/>
                </a:ext>
              </a:extLst>
            </p:cNvPr>
            <p:cNvSpPr txBox="1"/>
            <p:nvPr/>
          </p:nvSpPr>
          <p:spPr>
            <a:xfrm>
              <a:off x="253159" y="4109622"/>
              <a:ext cx="2702545"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DETECTORES FOCUS</a:t>
              </a:r>
            </a:p>
          </p:txBody>
        </p:sp>
      </p:grpSp>
      <p:sp>
        <p:nvSpPr>
          <p:cNvPr id="135" name="TextBox Focus 35C">
            <a:hlinkClick r:id="rId35" action="ppaction://hlinksldjump"/>
            <a:extLst>
              <a:ext uri="{FF2B5EF4-FFF2-40B4-BE49-F238E27FC236}">
                <a16:creationId xmlns:a16="http://schemas.microsoft.com/office/drawing/2014/main" id="{A788ED17-66C3-EB84-B2AE-3FD647E000E7}"/>
              </a:ext>
            </a:extLst>
          </p:cNvPr>
          <p:cNvSpPr txBox="1"/>
          <p:nvPr/>
        </p:nvSpPr>
        <p:spPr>
          <a:xfrm>
            <a:off x="-4826045" y="4688193"/>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Focus 35C</a:t>
            </a:r>
          </a:p>
        </p:txBody>
      </p:sp>
      <p:sp>
        <p:nvSpPr>
          <p:cNvPr id="136" name="TextBox Focus 43C">
            <a:hlinkClick r:id="rId36" action="ppaction://hlinksldjump"/>
            <a:extLst>
              <a:ext uri="{FF2B5EF4-FFF2-40B4-BE49-F238E27FC236}">
                <a16:creationId xmlns:a16="http://schemas.microsoft.com/office/drawing/2014/main" id="{0544EE50-BCAA-870C-3DCD-A9DBC0BB11E3}"/>
              </a:ext>
            </a:extLst>
          </p:cNvPr>
          <p:cNvSpPr txBox="1"/>
          <p:nvPr/>
        </p:nvSpPr>
        <p:spPr>
          <a:xfrm>
            <a:off x="-4826045" y="518397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Focus 43C</a:t>
            </a:r>
          </a:p>
        </p:txBody>
      </p:sp>
      <p:grpSp>
        <p:nvGrpSpPr>
          <p:cNvPr id="137" name="Group Lux Family">
            <a:extLst>
              <a:ext uri="{FF2B5EF4-FFF2-40B4-BE49-F238E27FC236}">
                <a16:creationId xmlns:a16="http://schemas.microsoft.com/office/drawing/2014/main" id="{F7C223C0-0AB4-E182-EA3D-73D5AD9B6E19}"/>
              </a:ext>
            </a:extLst>
          </p:cNvPr>
          <p:cNvGrpSpPr/>
          <p:nvPr/>
        </p:nvGrpSpPr>
        <p:grpSpPr>
          <a:xfrm>
            <a:off x="-5135780" y="1360418"/>
            <a:ext cx="3079227" cy="2160000"/>
            <a:chOff x="229300" y="1360418"/>
            <a:chExt cx="3079227" cy="2160000"/>
          </a:xfrm>
        </p:grpSpPr>
        <p:sp>
          <p:nvSpPr>
            <p:cNvPr id="138" name="Rectangulo LUX FAMILY">
              <a:extLst>
                <a:ext uri="{FF2B5EF4-FFF2-40B4-BE49-F238E27FC236}">
                  <a16:creationId xmlns:a16="http://schemas.microsoft.com/office/drawing/2014/main" id="{1E1DEF4F-CDEF-062D-FF37-02377C142A8F}"/>
                </a:ext>
              </a:extLst>
            </p:cNvPr>
            <p:cNvSpPr/>
            <p:nvPr/>
          </p:nvSpPr>
          <p:spPr>
            <a:xfrm>
              <a:off x="428527"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65" name="TextBox LUX FAMILY">
              <a:extLst>
                <a:ext uri="{FF2B5EF4-FFF2-40B4-BE49-F238E27FC236}">
                  <a16:creationId xmlns:a16="http://schemas.microsoft.com/office/drawing/2014/main" id="{69F37428-D2DB-BA3A-E146-2781F5614233}"/>
                </a:ext>
              </a:extLst>
            </p:cNvPr>
            <p:cNvSpPr txBox="1"/>
            <p:nvPr/>
          </p:nvSpPr>
          <p:spPr>
            <a:xfrm>
              <a:off x="229300"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LUX</a:t>
              </a:r>
            </a:p>
          </p:txBody>
        </p:sp>
      </p:grpSp>
      <p:sp>
        <p:nvSpPr>
          <p:cNvPr id="166" name="TextBox Lux 35">
            <a:hlinkClick r:id="rId37" action="ppaction://hlinksldjump"/>
            <a:extLst>
              <a:ext uri="{FF2B5EF4-FFF2-40B4-BE49-F238E27FC236}">
                <a16:creationId xmlns:a16="http://schemas.microsoft.com/office/drawing/2014/main" id="{8A4E04C1-E159-B08F-FE36-3959575D02DC}"/>
              </a:ext>
            </a:extLst>
          </p:cNvPr>
          <p:cNvSpPr txBox="1"/>
          <p:nvPr/>
        </p:nvSpPr>
        <p:spPr>
          <a:xfrm>
            <a:off x="-4853743" y="2022832"/>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Lux 35</a:t>
            </a:r>
          </a:p>
        </p:txBody>
      </p:sp>
      <p:sp>
        <p:nvSpPr>
          <p:cNvPr id="167" name="TextBox Lux HD 35">
            <a:hlinkClick r:id="rId38" action="ppaction://hlinksldjump"/>
            <a:extLst>
              <a:ext uri="{FF2B5EF4-FFF2-40B4-BE49-F238E27FC236}">
                <a16:creationId xmlns:a16="http://schemas.microsoft.com/office/drawing/2014/main" id="{47DAF106-7092-2BF4-EA94-0A02A79AB121}"/>
              </a:ext>
            </a:extLst>
          </p:cNvPr>
          <p:cNvSpPr txBox="1"/>
          <p:nvPr/>
        </p:nvSpPr>
        <p:spPr>
          <a:xfrm>
            <a:off x="-4852642" y="2523326"/>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35</a:t>
            </a:r>
          </a:p>
        </p:txBody>
      </p:sp>
      <p:sp>
        <p:nvSpPr>
          <p:cNvPr id="168" name="TextBox Lux HD 43">
            <a:hlinkClick r:id="rId39" action="ppaction://hlinksldjump"/>
            <a:extLst>
              <a:ext uri="{FF2B5EF4-FFF2-40B4-BE49-F238E27FC236}">
                <a16:creationId xmlns:a16="http://schemas.microsoft.com/office/drawing/2014/main" id="{2EEDF198-7ED9-1928-B0C4-1A5CA4613E79}"/>
              </a:ext>
            </a:extLst>
          </p:cNvPr>
          <p:cNvSpPr txBox="1"/>
          <p:nvPr/>
        </p:nvSpPr>
        <p:spPr>
          <a:xfrm>
            <a:off x="-4852642" y="301046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43</a:t>
            </a:r>
          </a:p>
        </p:txBody>
      </p:sp>
      <p:sp>
        <p:nvSpPr>
          <p:cNvPr id="169" name="Subtitle">
            <a:extLst>
              <a:ext uri="{FF2B5EF4-FFF2-40B4-BE49-F238E27FC236}">
                <a16:creationId xmlns:a16="http://schemas.microsoft.com/office/drawing/2014/main" id="{26625AA7-95FB-F884-EA1B-869CA446215E}"/>
              </a:ext>
            </a:extLst>
          </p:cNvPr>
          <p:cNvSpPr txBox="1"/>
          <p:nvPr/>
        </p:nvSpPr>
        <p:spPr>
          <a:xfrm>
            <a:off x="8482448" y="10132305"/>
            <a:ext cx="2843192" cy="584775"/>
          </a:xfrm>
          <a:prstGeom prst="rect">
            <a:avLst/>
          </a:prstGeom>
          <a:noFill/>
        </p:spPr>
        <p:txBody>
          <a:bodyPr wrap="square" rtlCol="0">
            <a:spAutoFit/>
          </a:bodyPr>
          <a:lstStyle/>
          <a:p>
            <a:pPr algn="r"/>
            <a:r>
              <a:rPr lang="en-US" sz="3200" b="1" dirty="0" err="1">
                <a:solidFill>
                  <a:schemeClr val="bg1"/>
                </a:solidFill>
                <a:latin typeface="FRUTIGER LT 45 LIGHT" panose="02000503000000000000" pitchFamily="2" charset="0"/>
              </a:rPr>
              <a:t>Detectores</a:t>
            </a:r>
            <a:endParaRPr lang="en-US" sz="3200" b="1" dirty="0">
              <a:solidFill>
                <a:schemeClr val="bg1"/>
              </a:solidFill>
              <a:latin typeface="FRUTIGER LT 45 LIGHT" panose="02000503000000000000" pitchFamily="2" charset="0"/>
            </a:endParaRPr>
          </a:p>
        </p:txBody>
      </p:sp>
    </p:spTree>
    <p:extLst>
      <p:ext uri="{BB962C8B-B14F-4D97-AF65-F5344CB8AC3E}">
        <p14:creationId xmlns:p14="http://schemas.microsoft.com/office/powerpoint/2010/main" val="4694940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7" name="CARESTREAM LOGO">
            <a:extLst>
              <a:ext uri="{FF2B5EF4-FFF2-40B4-BE49-F238E27FC236}">
                <a16:creationId xmlns:a16="http://schemas.microsoft.com/office/drawing/2014/main" id="{E6BA8EDF-3CB4-8949-1592-7EBAE86CA131}"/>
              </a:ext>
            </a:extLst>
          </p:cNvPr>
          <p:cNvPicPr>
            <a:picLocks noChangeAspect="1"/>
          </p:cNvPicPr>
          <p:nvPr/>
        </p:nvPicPr>
        <p:blipFill>
          <a:blip r:embed="rId3" cstate="screen">
            <a:biLevel thresh="25000"/>
            <a:extLst>
              <a:ext uri="{28A0092B-C50C-407E-A947-70E740481C1C}">
                <a14:useLocalDpi xmlns:a14="http://schemas.microsoft.com/office/drawing/2010/main"/>
              </a:ext>
            </a:extLst>
          </a:blip>
          <a:stretch>
            <a:fillRect/>
          </a:stretch>
        </p:blipFill>
        <p:spPr>
          <a:xfrm>
            <a:off x="-6622981" y="10454477"/>
            <a:ext cx="18587896" cy="3023644"/>
          </a:xfrm>
          <a:prstGeom prst="rect">
            <a:avLst/>
          </a:prstGeom>
        </p:spPr>
      </p:pic>
      <p:sp>
        <p:nvSpPr>
          <p:cNvPr id="43" name="TextBox 42">
            <a:extLst>
              <a:ext uri="{FF2B5EF4-FFF2-40B4-BE49-F238E27FC236}">
                <a16:creationId xmlns:a16="http://schemas.microsoft.com/office/drawing/2014/main" id="{E3847484-628F-B6E7-6EC5-6CC0600B97BC}"/>
              </a:ext>
            </a:extLst>
          </p:cNvPr>
          <p:cNvSpPr txBox="1"/>
          <p:nvPr/>
        </p:nvSpPr>
        <p:spPr>
          <a:xfrm>
            <a:off x="9659892" y="1055428"/>
            <a:ext cx="2305023" cy="338554"/>
          </a:xfrm>
          <a:prstGeom prst="rect">
            <a:avLst/>
          </a:prstGeom>
          <a:noFill/>
        </p:spPr>
        <p:txBody>
          <a:bodyPr wrap="square" rtlCol="0">
            <a:spAutoFit/>
          </a:bodyPr>
          <a:lstStyle/>
          <a:p>
            <a:pPr algn="r"/>
            <a:r>
              <a:rPr lang="en-US" sz="1600" b="1" dirty="0">
                <a:latin typeface="FRUTIGER LT 45 LIGHT" panose="02000503000000000000" pitchFamily="2" charset="0"/>
              </a:rPr>
              <a:t>Lux 35</a:t>
            </a:r>
          </a:p>
        </p:txBody>
      </p:sp>
      <p:sp>
        <p:nvSpPr>
          <p:cNvPr id="45" name="Subtitle Tech Specs">
            <a:extLst>
              <a:ext uri="{FF2B5EF4-FFF2-40B4-BE49-F238E27FC236}">
                <a16:creationId xmlns:a16="http://schemas.microsoft.com/office/drawing/2014/main" id="{CDBB5079-CC1A-61D5-29BF-AA43871986D3}"/>
              </a:ext>
            </a:extLst>
          </p:cNvPr>
          <p:cNvSpPr txBox="1"/>
          <p:nvPr/>
        </p:nvSpPr>
        <p:spPr>
          <a:xfrm>
            <a:off x="9136732" y="1335182"/>
            <a:ext cx="2867279" cy="307777"/>
          </a:xfrm>
          <a:prstGeom prst="rect">
            <a:avLst/>
          </a:prstGeom>
          <a:noFill/>
        </p:spPr>
        <p:txBody>
          <a:bodyPr wrap="square" rtlCol="0">
            <a:spAutoFit/>
          </a:bodyPr>
          <a:lstStyle/>
          <a:p>
            <a:pPr algn="r"/>
            <a:r>
              <a:rPr lang="es-MX" sz="1400" dirty="0">
                <a:solidFill>
                  <a:srgbClr val="F47F26"/>
                </a:solidFill>
                <a:latin typeface="FRUTIGER LT 45 LIGHT" panose="02000503000000000000" pitchFamily="2" charset="0"/>
              </a:rPr>
              <a:t>Especificaciones Técnicas</a:t>
            </a:r>
          </a:p>
        </p:txBody>
      </p:sp>
      <p:pic>
        <p:nvPicPr>
          <p:cNvPr id="41" name="Picture 40">
            <a:extLst>
              <a:ext uri="{FF2B5EF4-FFF2-40B4-BE49-F238E27FC236}">
                <a16:creationId xmlns:a16="http://schemas.microsoft.com/office/drawing/2014/main" id="{A59ACD93-2361-14D0-B50D-571074E7CACC}"/>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48947" y="696944"/>
            <a:ext cx="4063906" cy="6161056"/>
          </a:xfrm>
          <a:prstGeom prst="rect">
            <a:avLst/>
          </a:prstGeom>
        </p:spPr>
      </p:pic>
      <p:grpSp>
        <p:nvGrpSpPr>
          <p:cNvPr id="68" name="Lux 35 Usable Pixel area">
            <a:extLst>
              <a:ext uri="{FF2B5EF4-FFF2-40B4-BE49-F238E27FC236}">
                <a16:creationId xmlns:a16="http://schemas.microsoft.com/office/drawing/2014/main" id="{B802B985-FD9C-DEB9-F300-108E8A5B67F0}"/>
              </a:ext>
            </a:extLst>
          </p:cNvPr>
          <p:cNvGrpSpPr/>
          <p:nvPr/>
        </p:nvGrpSpPr>
        <p:grpSpPr>
          <a:xfrm>
            <a:off x="6478678" y="1814064"/>
            <a:ext cx="5813296" cy="369332"/>
            <a:chOff x="6978776" y="2142216"/>
            <a:chExt cx="5383442" cy="369332"/>
          </a:xfrm>
        </p:grpSpPr>
        <p:sp>
          <p:nvSpPr>
            <p:cNvPr id="69" name="TextBox 68">
              <a:extLst>
                <a:ext uri="{FF2B5EF4-FFF2-40B4-BE49-F238E27FC236}">
                  <a16:creationId xmlns:a16="http://schemas.microsoft.com/office/drawing/2014/main" id="{CEEA4C63-9232-C5F5-9D54-1F29A69867CA}"/>
                </a:ext>
              </a:extLst>
            </p:cNvPr>
            <p:cNvSpPr txBox="1"/>
            <p:nvPr/>
          </p:nvSpPr>
          <p:spPr>
            <a:xfrm>
              <a:off x="6978776" y="2142216"/>
              <a:ext cx="2622133"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Área de Píxeles utilizable</a:t>
              </a:r>
            </a:p>
          </p:txBody>
        </p:sp>
        <p:sp>
          <p:nvSpPr>
            <p:cNvPr id="78" name="usable Pixel area">
              <a:extLst>
                <a:ext uri="{FF2B5EF4-FFF2-40B4-BE49-F238E27FC236}">
                  <a16:creationId xmlns:a16="http://schemas.microsoft.com/office/drawing/2014/main" id="{80E70889-7E89-A306-9CE9-0B30FAB1290B}"/>
                </a:ext>
              </a:extLst>
            </p:cNvPr>
            <p:cNvSpPr txBox="1"/>
            <p:nvPr/>
          </p:nvSpPr>
          <p:spPr>
            <a:xfrm>
              <a:off x="9624068" y="2142216"/>
              <a:ext cx="2738150" cy="369332"/>
            </a:xfrm>
            <a:prstGeom prst="rect">
              <a:avLst/>
            </a:prstGeom>
            <a:solidFill>
              <a:srgbClr val="F78025"/>
            </a:solidFill>
            <a:ln>
              <a:noFill/>
            </a:ln>
          </p:spPr>
          <p:txBody>
            <a:bodyPr wrap="square" rtlCol="0">
              <a:spAutoFit/>
            </a:bodyPr>
            <a:lstStyle/>
            <a:p>
              <a:r>
                <a:rPr lang="es-MX">
                  <a:solidFill>
                    <a:schemeClr val="bg1"/>
                  </a:solidFill>
                  <a:latin typeface="FRUTIGER LT 45 LIGHT" panose="02000503000000000000" pitchFamily="2" charset="0"/>
                </a:rPr>
                <a:t>2520 x 3032 pixeles</a:t>
              </a:r>
            </a:p>
          </p:txBody>
        </p:sp>
      </p:grpSp>
      <p:grpSp>
        <p:nvGrpSpPr>
          <p:cNvPr id="79" name="Lux 35 Resolution Limit">
            <a:extLst>
              <a:ext uri="{FF2B5EF4-FFF2-40B4-BE49-F238E27FC236}">
                <a16:creationId xmlns:a16="http://schemas.microsoft.com/office/drawing/2014/main" id="{EA995BDC-9AB8-353B-2C63-6454C0B461E3}"/>
              </a:ext>
            </a:extLst>
          </p:cNvPr>
          <p:cNvGrpSpPr/>
          <p:nvPr/>
        </p:nvGrpSpPr>
        <p:grpSpPr>
          <a:xfrm>
            <a:off x="6478677" y="2254016"/>
            <a:ext cx="5813295" cy="369332"/>
            <a:chOff x="6978776" y="2619673"/>
            <a:chExt cx="5383442" cy="369332"/>
          </a:xfrm>
        </p:grpSpPr>
        <p:sp>
          <p:nvSpPr>
            <p:cNvPr id="81" name="TextBox 80">
              <a:extLst>
                <a:ext uri="{FF2B5EF4-FFF2-40B4-BE49-F238E27FC236}">
                  <a16:creationId xmlns:a16="http://schemas.microsoft.com/office/drawing/2014/main" id="{3A2BE77B-E396-FACD-A4C0-EDEE602AB2E7}"/>
                </a:ext>
              </a:extLst>
            </p:cNvPr>
            <p:cNvSpPr txBox="1"/>
            <p:nvPr/>
          </p:nvSpPr>
          <p:spPr>
            <a:xfrm>
              <a:off x="6978776" y="2619673"/>
              <a:ext cx="2622131"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Límite de Resolución</a:t>
              </a:r>
            </a:p>
          </p:txBody>
        </p:sp>
        <p:sp>
          <p:nvSpPr>
            <p:cNvPr id="82" name="Resolution Limit">
              <a:extLst>
                <a:ext uri="{FF2B5EF4-FFF2-40B4-BE49-F238E27FC236}">
                  <a16:creationId xmlns:a16="http://schemas.microsoft.com/office/drawing/2014/main" id="{098C14F8-57AE-EC06-06BB-E99F127E2509}"/>
                </a:ext>
              </a:extLst>
            </p:cNvPr>
            <p:cNvSpPr txBox="1"/>
            <p:nvPr/>
          </p:nvSpPr>
          <p:spPr>
            <a:xfrm>
              <a:off x="9624068" y="2619673"/>
              <a:ext cx="2738150" cy="369332"/>
            </a:xfrm>
            <a:prstGeom prst="rect">
              <a:avLst/>
            </a:prstGeom>
            <a:solidFill>
              <a:srgbClr val="F78025"/>
            </a:solidFill>
            <a:ln>
              <a:noFill/>
            </a:ln>
          </p:spPr>
          <p:txBody>
            <a:bodyPr wrap="square" rtlCol="0">
              <a:spAutoFit/>
            </a:bodyPr>
            <a:lstStyle/>
            <a:p>
              <a:r>
                <a:rPr lang="es-MX">
                  <a:solidFill>
                    <a:schemeClr val="bg1"/>
                  </a:solidFill>
                  <a:latin typeface="FRUTIGER LT 45 LIGHT" panose="02000503000000000000" pitchFamily="2" charset="0"/>
                </a:rPr>
                <a:t>3.6 </a:t>
              </a:r>
              <a:r>
                <a:rPr lang="es-MX" err="1">
                  <a:solidFill>
                    <a:schemeClr val="bg1"/>
                  </a:solidFill>
                  <a:latin typeface="FRUTIGER LT 45 LIGHT" panose="02000503000000000000" pitchFamily="2" charset="0"/>
                </a:rPr>
                <a:t>cyc</a:t>
              </a:r>
              <a:r>
                <a:rPr lang="es-MX">
                  <a:solidFill>
                    <a:schemeClr val="bg1"/>
                  </a:solidFill>
                  <a:latin typeface="FRUTIGER LT 45 LIGHT" panose="02000503000000000000" pitchFamily="2" charset="0"/>
                </a:rPr>
                <a:t>/mm</a:t>
              </a:r>
            </a:p>
          </p:txBody>
        </p:sp>
      </p:grpSp>
      <p:grpSp>
        <p:nvGrpSpPr>
          <p:cNvPr id="83" name="Lux 35 Ingress Protection">
            <a:extLst>
              <a:ext uri="{FF2B5EF4-FFF2-40B4-BE49-F238E27FC236}">
                <a16:creationId xmlns:a16="http://schemas.microsoft.com/office/drawing/2014/main" id="{813A83B9-A528-157F-0E7F-1D5224DADE8E}"/>
              </a:ext>
            </a:extLst>
          </p:cNvPr>
          <p:cNvGrpSpPr/>
          <p:nvPr/>
        </p:nvGrpSpPr>
        <p:grpSpPr>
          <a:xfrm>
            <a:off x="6478678" y="2693968"/>
            <a:ext cx="5813296" cy="369332"/>
            <a:chOff x="6978776" y="3095480"/>
            <a:chExt cx="5383442" cy="369332"/>
          </a:xfrm>
        </p:grpSpPr>
        <p:sp>
          <p:nvSpPr>
            <p:cNvPr id="84" name="TextBox 83">
              <a:extLst>
                <a:ext uri="{FF2B5EF4-FFF2-40B4-BE49-F238E27FC236}">
                  <a16:creationId xmlns:a16="http://schemas.microsoft.com/office/drawing/2014/main" id="{17E529BE-DAD7-F81E-218A-C808020F2141}"/>
                </a:ext>
              </a:extLst>
            </p:cNvPr>
            <p:cNvSpPr txBox="1"/>
            <p:nvPr/>
          </p:nvSpPr>
          <p:spPr>
            <a:xfrm>
              <a:off x="6978776" y="3095480"/>
              <a:ext cx="2622131"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Protección contra la entrada</a:t>
              </a:r>
            </a:p>
          </p:txBody>
        </p:sp>
        <p:sp>
          <p:nvSpPr>
            <p:cNvPr id="85" name="Ingress Protection">
              <a:extLst>
                <a:ext uri="{FF2B5EF4-FFF2-40B4-BE49-F238E27FC236}">
                  <a16:creationId xmlns:a16="http://schemas.microsoft.com/office/drawing/2014/main" id="{4FB0006D-35DA-FD60-CEFB-35987C3161F9}"/>
                </a:ext>
              </a:extLst>
            </p:cNvPr>
            <p:cNvSpPr txBox="1"/>
            <p:nvPr/>
          </p:nvSpPr>
          <p:spPr>
            <a:xfrm>
              <a:off x="9624067" y="3095480"/>
              <a:ext cx="2738151" cy="369332"/>
            </a:xfrm>
            <a:prstGeom prst="rect">
              <a:avLst/>
            </a:prstGeom>
            <a:solidFill>
              <a:srgbClr val="F78025"/>
            </a:solidFill>
            <a:ln>
              <a:noFill/>
            </a:ln>
          </p:spPr>
          <p:txBody>
            <a:bodyPr wrap="square" rtlCol="0">
              <a:spAutoFit/>
            </a:bodyPr>
            <a:lstStyle/>
            <a:p>
              <a:r>
                <a:rPr lang="es-MX">
                  <a:solidFill>
                    <a:schemeClr val="bg1"/>
                  </a:solidFill>
                  <a:latin typeface="FRUTIGER LT 45 LIGHT" panose="02000503000000000000" pitchFamily="2" charset="0"/>
                </a:rPr>
                <a:t>IP67</a:t>
              </a:r>
            </a:p>
          </p:txBody>
        </p:sp>
      </p:grpSp>
      <p:grpSp>
        <p:nvGrpSpPr>
          <p:cNvPr id="2" name="Lux 35 Weight">
            <a:extLst>
              <a:ext uri="{FF2B5EF4-FFF2-40B4-BE49-F238E27FC236}">
                <a16:creationId xmlns:a16="http://schemas.microsoft.com/office/drawing/2014/main" id="{471B2CFB-36CE-315E-1FAF-35E0D65FFB20}"/>
              </a:ext>
            </a:extLst>
          </p:cNvPr>
          <p:cNvGrpSpPr/>
          <p:nvPr/>
        </p:nvGrpSpPr>
        <p:grpSpPr>
          <a:xfrm>
            <a:off x="6478677" y="3133920"/>
            <a:ext cx="5813296" cy="369332"/>
            <a:chOff x="6908532" y="3501711"/>
            <a:chExt cx="5383443" cy="369332"/>
          </a:xfrm>
        </p:grpSpPr>
        <p:sp>
          <p:nvSpPr>
            <p:cNvPr id="88" name="TextBox 87">
              <a:extLst>
                <a:ext uri="{FF2B5EF4-FFF2-40B4-BE49-F238E27FC236}">
                  <a16:creationId xmlns:a16="http://schemas.microsoft.com/office/drawing/2014/main" id="{81294576-86B7-8924-C62F-1F8F880BAF42}"/>
                </a:ext>
              </a:extLst>
            </p:cNvPr>
            <p:cNvSpPr txBox="1"/>
            <p:nvPr/>
          </p:nvSpPr>
          <p:spPr>
            <a:xfrm>
              <a:off x="6908532" y="3501711"/>
              <a:ext cx="2622131"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Peso</a:t>
              </a:r>
            </a:p>
          </p:txBody>
        </p:sp>
        <p:sp>
          <p:nvSpPr>
            <p:cNvPr id="89" name="Weight">
              <a:extLst>
                <a:ext uri="{FF2B5EF4-FFF2-40B4-BE49-F238E27FC236}">
                  <a16:creationId xmlns:a16="http://schemas.microsoft.com/office/drawing/2014/main" id="{EFB48078-F872-9166-E548-D928927AED17}"/>
                </a:ext>
              </a:extLst>
            </p:cNvPr>
            <p:cNvSpPr txBox="1"/>
            <p:nvPr/>
          </p:nvSpPr>
          <p:spPr>
            <a:xfrm>
              <a:off x="9553824" y="3501711"/>
              <a:ext cx="2738151" cy="369332"/>
            </a:xfrm>
            <a:prstGeom prst="rect">
              <a:avLst/>
            </a:prstGeom>
            <a:solidFill>
              <a:srgbClr val="F78025"/>
            </a:solidFill>
            <a:ln>
              <a:noFill/>
            </a:ln>
          </p:spPr>
          <p:txBody>
            <a:bodyPr wrap="square" rtlCol="0">
              <a:spAutoFit/>
            </a:bodyPr>
            <a:lstStyle/>
            <a:p>
              <a:r>
                <a:rPr lang="es-MX">
                  <a:solidFill>
                    <a:schemeClr val="bg1"/>
                  </a:solidFill>
                  <a:latin typeface="FRUTIGER LT 45 LIGHT" panose="02000503000000000000" pitchFamily="2" charset="0"/>
                </a:rPr>
                <a:t>2.13 kg (4.7 lb) </a:t>
              </a:r>
              <a:r>
                <a:rPr lang="es-MX" sz="1200">
                  <a:solidFill>
                    <a:schemeClr val="bg1"/>
                  </a:solidFill>
                  <a:latin typeface="FRUTIGER LT 45 LIGHT" panose="02000503000000000000" pitchFamily="2" charset="0"/>
                </a:rPr>
                <a:t>sin batería</a:t>
              </a:r>
              <a:endParaRPr lang="es-MX">
                <a:solidFill>
                  <a:schemeClr val="bg1"/>
                </a:solidFill>
                <a:latin typeface="FRUTIGER LT 45 LIGHT" panose="02000503000000000000" pitchFamily="2" charset="0"/>
              </a:endParaRPr>
            </a:p>
          </p:txBody>
        </p:sp>
      </p:grpSp>
      <p:grpSp>
        <p:nvGrpSpPr>
          <p:cNvPr id="90" name="Lux 35 Load limit">
            <a:extLst>
              <a:ext uri="{FF2B5EF4-FFF2-40B4-BE49-F238E27FC236}">
                <a16:creationId xmlns:a16="http://schemas.microsoft.com/office/drawing/2014/main" id="{4107819E-1718-137F-C99D-2949544CF030}"/>
              </a:ext>
            </a:extLst>
          </p:cNvPr>
          <p:cNvGrpSpPr/>
          <p:nvPr/>
        </p:nvGrpSpPr>
        <p:grpSpPr>
          <a:xfrm>
            <a:off x="6478678" y="3573872"/>
            <a:ext cx="5813297" cy="540000"/>
            <a:chOff x="6978776" y="3954876"/>
            <a:chExt cx="5383443" cy="540000"/>
          </a:xfrm>
        </p:grpSpPr>
        <p:sp>
          <p:nvSpPr>
            <p:cNvPr id="91" name="TextBox 90">
              <a:hlinkClick r:id="rId5" action="ppaction://hlinksldjump"/>
              <a:extLst>
                <a:ext uri="{FF2B5EF4-FFF2-40B4-BE49-F238E27FC236}">
                  <a16:creationId xmlns:a16="http://schemas.microsoft.com/office/drawing/2014/main" id="{847168F3-5E8A-2366-05DC-6709504790E3}"/>
                </a:ext>
              </a:extLst>
            </p:cNvPr>
            <p:cNvSpPr txBox="1"/>
            <p:nvPr/>
          </p:nvSpPr>
          <p:spPr>
            <a:xfrm>
              <a:off x="6978776" y="3954876"/>
              <a:ext cx="2622132" cy="538609"/>
            </a:xfrm>
            <a:prstGeom prst="rect">
              <a:avLst/>
            </a:prstGeom>
            <a:solidFill>
              <a:srgbClr val="F47F26"/>
            </a:solidFill>
            <a:ln>
              <a:noFill/>
            </a:ln>
          </p:spPr>
          <p:txBody>
            <a:bodyPr wrap="square" rtlCol="0">
              <a:spAutoFit/>
            </a:bodyPr>
            <a:lstStyle/>
            <a:p>
              <a:r>
                <a:rPr lang="es-MX" dirty="0">
                  <a:solidFill>
                    <a:schemeClr val="bg1"/>
                  </a:solidFill>
                  <a:latin typeface="FRUTIGER LT 45 LIGHT" panose="02000503000000000000" pitchFamily="2" charset="0"/>
                </a:rPr>
                <a:t>Límite de Carga </a:t>
              </a:r>
              <a:r>
                <a:rPr lang="es-MX" sz="1200" dirty="0">
                  <a:solidFill>
                    <a:schemeClr val="bg1"/>
                  </a:solidFill>
                  <a:latin typeface="FRUTIGER LT 45 LIGHT" panose="02000503000000000000" pitchFamily="2" charset="0"/>
                </a:rPr>
                <a:t>(</a:t>
              </a:r>
              <a:r>
                <a:rPr lang="es-MX" sz="1100" dirty="0">
                  <a:solidFill>
                    <a:schemeClr val="bg1"/>
                  </a:solidFill>
                  <a:latin typeface="FRUTIGER LT 45 LIGHT" panose="02000503000000000000" pitchFamily="2" charset="0"/>
                </a:rPr>
                <a:t>Distribuido uniformemente sobre el área del detector)</a:t>
              </a:r>
              <a:endParaRPr lang="es-MX" sz="1200" dirty="0">
                <a:solidFill>
                  <a:schemeClr val="bg1"/>
                </a:solidFill>
                <a:latin typeface="FRUTIGER LT 45 LIGHT" panose="02000503000000000000" pitchFamily="2" charset="0"/>
              </a:endParaRPr>
            </a:p>
          </p:txBody>
        </p:sp>
        <p:sp>
          <p:nvSpPr>
            <p:cNvPr id="92" name="TextBox 91">
              <a:extLst>
                <a:ext uri="{FF2B5EF4-FFF2-40B4-BE49-F238E27FC236}">
                  <a16:creationId xmlns:a16="http://schemas.microsoft.com/office/drawing/2014/main" id="{480B39D6-0C9A-E9FC-9D1E-CCDB3DE9AC93}"/>
                </a:ext>
              </a:extLst>
            </p:cNvPr>
            <p:cNvSpPr txBox="1"/>
            <p:nvPr/>
          </p:nvSpPr>
          <p:spPr>
            <a:xfrm>
              <a:off x="9624068" y="3954876"/>
              <a:ext cx="2738151" cy="540000"/>
            </a:xfrm>
            <a:prstGeom prst="rect">
              <a:avLst/>
            </a:prstGeom>
            <a:solidFill>
              <a:srgbClr val="F47F26"/>
            </a:solidFill>
            <a:ln>
              <a:noFill/>
            </a:ln>
          </p:spPr>
          <p:txBody>
            <a:bodyPr wrap="square" rtlCol="0" anchor="t">
              <a:spAutoFit/>
            </a:bodyPr>
            <a:lstStyle/>
            <a:p>
              <a:pPr>
                <a:lnSpc>
                  <a:spcPct val="200000"/>
                </a:lnSpc>
              </a:pPr>
              <a:r>
                <a:rPr lang="es-MX" dirty="0">
                  <a:solidFill>
                    <a:schemeClr val="bg1"/>
                  </a:solidFill>
                  <a:latin typeface="FRUTIGER LT 45 LIGHT" panose="02000503000000000000" pitchFamily="2" charset="0"/>
                </a:rPr>
                <a:t>300 kg (660 lb)</a:t>
              </a:r>
            </a:p>
          </p:txBody>
        </p:sp>
      </p:grpSp>
      <p:sp>
        <p:nvSpPr>
          <p:cNvPr id="44" name="TextBox 43">
            <a:extLst>
              <a:ext uri="{FF2B5EF4-FFF2-40B4-BE49-F238E27FC236}">
                <a16:creationId xmlns:a16="http://schemas.microsoft.com/office/drawing/2014/main" id="{CAF3004A-2945-17A3-58DB-5E0E5F0D5F17}"/>
              </a:ext>
            </a:extLst>
          </p:cNvPr>
          <p:cNvSpPr txBox="1"/>
          <p:nvPr/>
        </p:nvSpPr>
        <p:spPr>
          <a:xfrm>
            <a:off x="6478159" y="4184492"/>
            <a:ext cx="5820313" cy="369332"/>
          </a:xfrm>
          <a:prstGeom prst="rect">
            <a:avLst/>
          </a:prstGeom>
          <a:solidFill>
            <a:srgbClr val="F47F26"/>
          </a:solidFill>
          <a:ln>
            <a:noFill/>
          </a:ln>
        </p:spPr>
        <p:txBody>
          <a:bodyPr wrap="square" rtlCol="0">
            <a:spAutoFit/>
          </a:bodyPr>
          <a:lstStyle/>
          <a:p>
            <a:r>
              <a:rPr lang="es-MX" dirty="0">
                <a:solidFill>
                  <a:schemeClr val="bg1"/>
                </a:solidFill>
                <a:latin typeface="FRUTIGER LT 45 LIGHT" panose="02000503000000000000" pitchFamily="2" charset="0"/>
              </a:rPr>
              <a:t>Capacidad de carga de la batería</a:t>
            </a:r>
          </a:p>
        </p:txBody>
      </p:sp>
      <p:grpSp>
        <p:nvGrpSpPr>
          <p:cNvPr id="3" name="Group 2">
            <a:extLst>
              <a:ext uri="{FF2B5EF4-FFF2-40B4-BE49-F238E27FC236}">
                <a16:creationId xmlns:a16="http://schemas.microsoft.com/office/drawing/2014/main" id="{B8138832-B140-B4A1-68DA-D7210CAB87B7}"/>
              </a:ext>
            </a:extLst>
          </p:cNvPr>
          <p:cNvGrpSpPr/>
          <p:nvPr/>
        </p:nvGrpSpPr>
        <p:grpSpPr>
          <a:xfrm>
            <a:off x="7325634" y="4624444"/>
            <a:ext cx="4972838" cy="523220"/>
            <a:chOff x="7325634" y="4665803"/>
            <a:chExt cx="4972838" cy="523220"/>
          </a:xfrm>
        </p:grpSpPr>
        <p:sp>
          <p:nvSpPr>
            <p:cNvPr id="64" name="TextBox 63">
              <a:extLst>
                <a:ext uri="{FF2B5EF4-FFF2-40B4-BE49-F238E27FC236}">
                  <a16:creationId xmlns:a16="http://schemas.microsoft.com/office/drawing/2014/main" id="{CB5E34C6-B07D-C49C-DB15-4FED74EB2367}"/>
                </a:ext>
              </a:extLst>
            </p:cNvPr>
            <p:cNvSpPr txBox="1"/>
            <p:nvPr/>
          </p:nvSpPr>
          <p:spPr>
            <a:xfrm>
              <a:off x="9341687" y="4676524"/>
              <a:ext cx="2956785" cy="507831"/>
            </a:xfrm>
            <a:prstGeom prst="rect">
              <a:avLst/>
            </a:prstGeom>
            <a:solidFill>
              <a:srgbClr val="F47F26"/>
            </a:solidFill>
            <a:ln>
              <a:noFill/>
            </a:ln>
          </p:spPr>
          <p:txBody>
            <a:bodyPr wrap="square" rtlCol="0">
              <a:spAutoFit/>
            </a:bodyPr>
            <a:lstStyle/>
            <a:p>
              <a:pPr algn="ctr"/>
              <a:r>
                <a:rPr lang="es-MX">
                  <a:solidFill>
                    <a:schemeClr val="bg1"/>
                  </a:solidFill>
                  <a:latin typeface="FRUTIGER LT 45 LIGHT" panose="02000503000000000000" pitchFamily="2" charset="0"/>
                </a:rPr>
                <a:t>490 imágenes por carga</a:t>
              </a:r>
              <a:br>
                <a:rPr lang="es-MX">
                  <a:solidFill>
                    <a:schemeClr val="bg1"/>
                  </a:solidFill>
                  <a:latin typeface="FRUTIGER LT 45 LIGHT" panose="02000503000000000000" pitchFamily="2" charset="0"/>
                </a:rPr>
              </a:br>
              <a:endParaRPr lang="es-MX" sz="800">
                <a:solidFill>
                  <a:schemeClr val="bg1"/>
                </a:solidFill>
                <a:latin typeface="FRUTIGER LT 45 LIGHT" panose="02000503000000000000" pitchFamily="2" charset="0"/>
              </a:endParaRPr>
            </a:p>
          </p:txBody>
        </p:sp>
        <p:sp>
          <p:nvSpPr>
            <p:cNvPr id="97" name="TextBox 96">
              <a:extLst>
                <a:ext uri="{FF2B5EF4-FFF2-40B4-BE49-F238E27FC236}">
                  <a16:creationId xmlns:a16="http://schemas.microsoft.com/office/drawing/2014/main" id="{B48AA152-08FC-AA6C-35A6-CFB7FAAD2A23}"/>
                </a:ext>
              </a:extLst>
            </p:cNvPr>
            <p:cNvSpPr txBox="1"/>
            <p:nvPr/>
          </p:nvSpPr>
          <p:spPr>
            <a:xfrm>
              <a:off x="7325634" y="4665803"/>
              <a:ext cx="1978062" cy="523220"/>
            </a:xfrm>
            <a:prstGeom prst="rect">
              <a:avLst/>
            </a:prstGeom>
            <a:solidFill>
              <a:srgbClr val="F47F26"/>
            </a:solidFill>
            <a:ln>
              <a:noFill/>
            </a:ln>
          </p:spPr>
          <p:txBody>
            <a:bodyPr wrap="square" rtlCol="0">
              <a:spAutoFit/>
            </a:bodyPr>
            <a:lstStyle/>
            <a:p>
              <a:pPr algn="r"/>
              <a:r>
                <a:rPr lang="es-MX" sz="1400" dirty="0">
                  <a:solidFill>
                    <a:schemeClr val="bg1"/>
                  </a:solidFill>
                  <a:latin typeface="FRUTIGER LT 45 LIGHT" panose="02000503000000000000" pitchFamily="2" charset="0"/>
                </a:rPr>
                <a:t>Paquete de Batería (Versión Normal)</a:t>
              </a:r>
            </a:p>
          </p:txBody>
        </p:sp>
      </p:grpSp>
      <p:grpSp>
        <p:nvGrpSpPr>
          <p:cNvPr id="12" name="Group 11">
            <a:extLst>
              <a:ext uri="{FF2B5EF4-FFF2-40B4-BE49-F238E27FC236}">
                <a16:creationId xmlns:a16="http://schemas.microsoft.com/office/drawing/2014/main" id="{E33CA43E-2B0A-8384-6092-A53CDF2CB6A6}"/>
              </a:ext>
            </a:extLst>
          </p:cNvPr>
          <p:cNvGrpSpPr/>
          <p:nvPr/>
        </p:nvGrpSpPr>
        <p:grpSpPr>
          <a:xfrm>
            <a:off x="7336191" y="5218284"/>
            <a:ext cx="4962281" cy="1200329"/>
            <a:chOff x="7336191" y="5218284"/>
            <a:chExt cx="4962281" cy="1200329"/>
          </a:xfrm>
        </p:grpSpPr>
        <p:sp>
          <p:nvSpPr>
            <p:cNvPr id="96" name="TextBox 95">
              <a:extLst>
                <a:ext uri="{FF2B5EF4-FFF2-40B4-BE49-F238E27FC236}">
                  <a16:creationId xmlns:a16="http://schemas.microsoft.com/office/drawing/2014/main" id="{48F04B02-D6F1-7CF1-2112-3E48018964A8}"/>
                </a:ext>
              </a:extLst>
            </p:cNvPr>
            <p:cNvSpPr txBox="1"/>
            <p:nvPr/>
          </p:nvSpPr>
          <p:spPr>
            <a:xfrm>
              <a:off x="9341687" y="5218284"/>
              <a:ext cx="2956785" cy="1200329"/>
            </a:xfrm>
            <a:prstGeom prst="rect">
              <a:avLst/>
            </a:prstGeom>
            <a:solidFill>
              <a:srgbClr val="F47F26"/>
            </a:solidFill>
            <a:ln>
              <a:noFill/>
            </a:ln>
          </p:spPr>
          <p:txBody>
            <a:bodyPr wrap="square" rtlCol="0">
              <a:spAutoFit/>
            </a:bodyPr>
            <a:lstStyle/>
            <a:p>
              <a:pPr algn="ctr"/>
              <a:r>
                <a:rPr lang="es-MX" dirty="0">
                  <a:solidFill>
                    <a:schemeClr val="bg1"/>
                  </a:solidFill>
                  <a:latin typeface="FRUTIGER LT 45 LIGHT" panose="02000503000000000000" pitchFamily="2" charset="0"/>
                </a:rPr>
                <a:t>250 imágenes por carga</a:t>
              </a:r>
            </a:p>
            <a:p>
              <a:pPr algn="ctr"/>
              <a:r>
                <a:rPr lang="es-MX" dirty="0">
                  <a:solidFill>
                    <a:schemeClr val="bg1"/>
                  </a:solidFill>
                  <a:latin typeface="FRUTIGER LT 45 LIGHT" panose="02000503000000000000" pitchFamily="2" charset="0"/>
                </a:rPr>
                <a:t>Con carga después de estar 3 días sin suspension en modo:  “Sleep Mode”</a:t>
              </a:r>
            </a:p>
          </p:txBody>
        </p:sp>
        <p:sp>
          <p:nvSpPr>
            <p:cNvPr id="98" name="TextBox 97">
              <a:extLst>
                <a:ext uri="{FF2B5EF4-FFF2-40B4-BE49-F238E27FC236}">
                  <a16:creationId xmlns:a16="http://schemas.microsoft.com/office/drawing/2014/main" id="{FD711781-885F-C2D9-C7A1-4196781DFF88}"/>
                </a:ext>
              </a:extLst>
            </p:cNvPr>
            <p:cNvSpPr txBox="1"/>
            <p:nvPr/>
          </p:nvSpPr>
          <p:spPr>
            <a:xfrm>
              <a:off x="7336191" y="5218284"/>
              <a:ext cx="1978061" cy="1198800"/>
            </a:xfrm>
            <a:prstGeom prst="rect">
              <a:avLst/>
            </a:prstGeom>
            <a:solidFill>
              <a:srgbClr val="F47F26"/>
            </a:solidFill>
            <a:ln>
              <a:noFill/>
            </a:ln>
          </p:spPr>
          <p:txBody>
            <a:bodyPr wrap="square" rtlCol="0">
              <a:spAutoFit/>
            </a:bodyPr>
            <a:lstStyle/>
            <a:p>
              <a:pPr algn="r"/>
              <a:r>
                <a:rPr lang="es-MX" sz="1400" dirty="0">
                  <a:solidFill>
                    <a:schemeClr val="bg1"/>
                  </a:solidFill>
                  <a:latin typeface="FRUTIGER LT 45 LIGHT" panose="02000503000000000000" pitchFamily="2" charset="0"/>
                </a:rPr>
                <a:t>Paquete de Batería Lite (Versión ligera)</a:t>
              </a:r>
            </a:p>
            <a:p>
              <a:pPr algn="r"/>
              <a:endParaRPr lang="es-MX" sz="1100" dirty="0">
                <a:solidFill>
                  <a:schemeClr val="bg1"/>
                </a:solidFill>
                <a:latin typeface="FRUTIGER LT 45 LIGHT" panose="02000503000000000000" pitchFamily="2" charset="0"/>
              </a:endParaRPr>
            </a:p>
            <a:p>
              <a:pPr algn="r"/>
              <a:endParaRPr lang="es-MX" sz="1100" dirty="0">
                <a:solidFill>
                  <a:schemeClr val="bg1"/>
                </a:solidFill>
                <a:latin typeface="FRUTIGER LT 45 LIGHT" panose="02000503000000000000" pitchFamily="2" charset="0"/>
              </a:endParaRPr>
            </a:p>
            <a:p>
              <a:pPr algn="r"/>
              <a:br>
                <a:rPr lang="es-MX" sz="1100" dirty="0">
                  <a:solidFill>
                    <a:schemeClr val="bg1"/>
                  </a:solidFill>
                  <a:latin typeface="FRUTIGER LT 45 LIGHT" panose="02000503000000000000" pitchFamily="2" charset="0"/>
                </a:rPr>
              </a:br>
              <a:endParaRPr lang="es-MX" sz="1400" dirty="0">
                <a:solidFill>
                  <a:schemeClr val="bg1"/>
                </a:solidFill>
                <a:latin typeface="FRUTIGER LT 45 LIGHT" panose="02000503000000000000" pitchFamily="2" charset="0"/>
              </a:endParaRPr>
            </a:p>
          </p:txBody>
        </p:sp>
      </p:grpSp>
      <p:sp>
        <p:nvSpPr>
          <p:cNvPr id="157" name="Thank you Title">
            <a:extLst>
              <a:ext uri="{FF2B5EF4-FFF2-40B4-BE49-F238E27FC236}">
                <a16:creationId xmlns:a16="http://schemas.microsoft.com/office/drawing/2014/main" id="{44E6AA7D-F5A4-738F-B80A-95D0BC1C37B2}"/>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58" name="Why Us picture">
            <a:extLst>
              <a:ext uri="{FF2B5EF4-FFF2-40B4-BE49-F238E27FC236}">
                <a16:creationId xmlns:a16="http://schemas.microsoft.com/office/drawing/2014/main" id="{8D0DFB79-06EC-BDE0-6CB7-4FC94C38155B}"/>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59" name="Our Portafolio text box">
            <a:extLst>
              <a:ext uri="{FF2B5EF4-FFF2-40B4-BE49-F238E27FC236}">
                <a16:creationId xmlns:a16="http://schemas.microsoft.com/office/drawing/2014/main" id="{A28DB538-21F7-9C81-1270-B1BD292B455D}"/>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60" name="Footer Placeholder 4">
            <a:extLst>
              <a:ext uri="{FF2B5EF4-FFF2-40B4-BE49-F238E27FC236}">
                <a16:creationId xmlns:a16="http://schemas.microsoft.com/office/drawing/2014/main" id="{70439B4A-76E4-1934-A92E-DC31C4C771DD}"/>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61" name="Medical Imaging Title">
            <a:extLst>
              <a:ext uri="{FF2B5EF4-FFF2-40B4-BE49-F238E27FC236}">
                <a16:creationId xmlns:a16="http://schemas.microsoft.com/office/drawing/2014/main" id="{722327EA-1AC5-93E1-1AA9-647399D85C18}"/>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62" name="We Care Text">
            <a:extLst>
              <a:ext uri="{FF2B5EF4-FFF2-40B4-BE49-F238E27FC236}">
                <a16:creationId xmlns:a16="http://schemas.microsoft.com/office/drawing/2014/main" id="{214968BE-A885-C282-EC69-0A410C59DDAF}"/>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63" name="Thank you image">
            <a:extLst>
              <a:ext uri="{FF2B5EF4-FFF2-40B4-BE49-F238E27FC236}">
                <a16:creationId xmlns:a16="http://schemas.microsoft.com/office/drawing/2014/main" id="{24E7D0E2-CFC5-5C27-4A30-A1EB3D045921}"/>
              </a:ext>
            </a:extLst>
          </p:cNvPr>
          <p:cNvPicPr>
            <a:picLocks noChangeAspect="1"/>
          </p:cNvPicPr>
          <p:nvPr/>
        </p:nvPicPr>
        <p:blipFill>
          <a:blip r:embed="rId7"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64" name="PRINTING">
            <a:extLst>
              <a:ext uri="{FF2B5EF4-FFF2-40B4-BE49-F238E27FC236}">
                <a16:creationId xmlns:a16="http://schemas.microsoft.com/office/drawing/2014/main" id="{2BFF4A56-84FE-49D5-6D17-1B839A4ED655}"/>
              </a:ext>
            </a:extLst>
          </p:cNvPr>
          <p:cNvGrpSpPr/>
          <p:nvPr/>
        </p:nvGrpSpPr>
        <p:grpSpPr>
          <a:xfrm>
            <a:off x="-4150933" y="4208655"/>
            <a:ext cx="2263350" cy="1982042"/>
            <a:chOff x="9691837" y="4522498"/>
            <a:chExt cx="2263350" cy="1982042"/>
          </a:xfrm>
        </p:grpSpPr>
        <p:sp>
          <p:nvSpPr>
            <p:cNvPr id="165" name="Rectangulo Printing">
              <a:hlinkClick r:id="rId8" action="ppaction://hlinksldjump"/>
              <a:extLst>
                <a:ext uri="{FF2B5EF4-FFF2-40B4-BE49-F238E27FC236}">
                  <a16:creationId xmlns:a16="http://schemas.microsoft.com/office/drawing/2014/main" id="{8DED3186-6722-04A8-87BF-4B77A841A6F0}"/>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6" name="TextBox Printing">
              <a:hlinkClick r:id="rId8" action="ppaction://hlinksldjump"/>
              <a:extLst>
                <a:ext uri="{FF2B5EF4-FFF2-40B4-BE49-F238E27FC236}">
                  <a16:creationId xmlns:a16="http://schemas.microsoft.com/office/drawing/2014/main" id="{6DF14179-720D-D26B-6BC2-610498100413}"/>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67" name="Prodcut image 5950">
              <a:hlinkClick r:id="rId8" action="ppaction://hlinksldjump"/>
              <a:extLst>
                <a:ext uri="{FF2B5EF4-FFF2-40B4-BE49-F238E27FC236}">
                  <a16:creationId xmlns:a16="http://schemas.microsoft.com/office/drawing/2014/main" id="{B3947C1C-6ED7-ACCE-32DE-968532128A4E}"/>
                </a:ext>
              </a:extLst>
            </p:cNvPr>
            <p:cNvPicPr>
              <a:picLocks noChangeAspect="1" noChangeArrowheads="1"/>
            </p:cNvPicPr>
            <p:nvPr/>
          </p:nvPicPr>
          <p:blipFill>
            <a:blip r:embed="rId9"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68" name="Vita Flex">
              <a:hlinkClick r:id="rId8" action="ppaction://hlinksldjump"/>
              <a:extLst>
                <a:ext uri="{FF2B5EF4-FFF2-40B4-BE49-F238E27FC236}">
                  <a16:creationId xmlns:a16="http://schemas.microsoft.com/office/drawing/2014/main" id="{76DD90DE-783E-6D6C-B326-D39FEC6B6182}"/>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73" name="RISE">
            <a:extLst>
              <a:ext uri="{FF2B5EF4-FFF2-40B4-BE49-F238E27FC236}">
                <a16:creationId xmlns:a16="http://schemas.microsoft.com/office/drawing/2014/main" id="{6CEA5861-C0C4-9FAD-DCC3-2C179182B570}"/>
              </a:ext>
            </a:extLst>
          </p:cNvPr>
          <p:cNvGrpSpPr/>
          <p:nvPr/>
        </p:nvGrpSpPr>
        <p:grpSpPr>
          <a:xfrm>
            <a:off x="-11285110" y="4208655"/>
            <a:ext cx="2042338" cy="1982042"/>
            <a:chOff x="3870208" y="4306822"/>
            <a:chExt cx="2042338" cy="1982042"/>
          </a:xfrm>
        </p:grpSpPr>
        <p:grpSp>
          <p:nvGrpSpPr>
            <p:cNvPr id="174" name="RISE">
              <a:extLst>
                <a:ext uri="{FF2B5EF4-FFF2-40B4-BE49-F238E27FC236}">
                  <a16:creationId xmlns:a16="http://schemas.microsoft.com/office/drawing/2014/main" id="{A1D1F734-497E-ACD9-ADF2-8739B8292F8D}"/>
                </a:ext>
              </a:extLst>
            </p:cNvPr>
            <p:cNvGrpSpPr/>
            <p:nvPr/>
          </p:nvGrpSpPr>
          <p:grpSpPr>
            <a:xfrm>
              <a:off x="3870208" y="4306822"/>
              <a:ext cx="2042338" cy="1982042"/>
              <a:chOff x="2933238" y="4372963"/>
              <a:chExt cx="2042338" cy="1982042"/>
            </a:xfrm>
          </p:grpSpPr>
          <p:sp>
            <p:nvSpPr>
              <p:cNvPr id="176" name="Rectangulo Rise">
                <a:hlinkClick r:id="rId11" action="ppaction://hlinksldjump"/>
                <a:extLst>
                  <a:ext uri="{FF2B5EF4-FFF2-40B4-BE49-F238E27FC236}">
                    <a16:creationId xmlns:a16="http://schemas.microsoft.com/office/drawing/2014/main" id="{3F7C0677-CD0F-B822-8186-EF59A8640AD9}"/>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7" name="TextBox Rise">
                <a:hlinkClick r:id="rId11" action="ppaction://hlinksldjump"/>
                <a:extLst>
                  <a:ext uri="{FF2B5EF4-FFF2-40B4-BE49-F238E27FC236}">
                    <a16:creationId xmlns:a16="http://schemas.microsoft.com/office/drawing/2014/main" id="{DE247A4B-B537-CC87-CF18-53CB71DDD358}"/>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75" name="Picture 174">
              <a:hlinkClick r:id="rId11" action="ppaction://hlinksldjump"/>
              <a:extLst>
                <a:ext uri="{FF2B5EF4-FFF2-40B4-BE49-F238E27FC236}">
                  <a16:creationId xmlns:a16="http://schemas.microsoft.com/office/drawing/2014/main" id="{E3354C66-7F2E-E780-4918-55CD0F594B9A}"/>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78" name="REVOLUTION">
            <a:extLst>
              <a:ext uri="{FF2B5EF4-FFF2-40B4-BE49-F238E27FC236}">
                <a16:creationId xmlns:a16="http://schemas.microsoft.com/office/drawing/2014/main" id="{26282EEE-9E81-836F-08F7-55EA400BE574}"/>
              </a:ext>
            </a:extLst>
          </p:cNvPr>
          <p:cNvGrpSpPr/>
          <p:nvPr/>
        </p:nvGrpSpPr>
        <p:grpSpPr>
          <a:xfrm>
            <a:off x="-14975241" y="4203612"/>
            <a:ext cx="2062983" cy="1992129"/>
            <a:chOff x="612262" y="4383050"/>
            <a:chExt cx="2062983" cy="1992129"/>
          </a:xfrm>
        </p:grpSpPr>
        <p:sp>
          <p:nvSpPr>
            <p:cNvPr id="179" name="Rectangulo Revolution">
              <a:hlinkClick r:id="rId13" action="ppaction://hlinksldjump"/>
              <a:extLst>
                <a:ext uri="{FF2B5EF4-FFF2-40B4-BE49-F238E27FC236}">
                  <a16:creationId xmlns:a16="http://schemas.microsoft.com/office/drawing/2014/main" id="{DA8557A6-5152-9A63-7CDD-2FE55EF8E14E}"/>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80" name="Prodcut image Revolution">
              <a:hlinkClick r:id="rId13" action="ppaction://hlinksldjump"/>
              <a:extLst>
                <a:ext uri="{FF2B5EF4-FFF2-40B4-BE49-F238E27FC236}">
                  <a16:creationId xmlns:a16="http://schemas.microsoft.com/office/drawing/2014/main" id="{D144B82E-7EB2-6DAA-5B4D-A5613EDDEDE3}"/>
                </a:ext>
              </a:extLst>
            </p:cNvPr>
            <p:cNvPicPr>
              <a:picLocks noChangeAspect="1"/>
            </p:cNvPicPr>
            <p:nvPr/>
          </p:nvPicPr>
          <p:blipFill>
            <a:blip r:embed="rId14"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81" name="TextBox Revolution">
              <a:hlinkClick r:id="rId13" action="ppaction://hlinksldjump"/>
              <a:extLst>
                <a:ext uri="{FF2B5EF4-FFF2-40B4-BE49-F238E27FC236}">
                  <a16:creationId xmlns:a16="http://schemas.microsoft.com/office/drawing/2014/main" id="{496B074F-CEB4-B0AA-DA63-ED03F17A1617}"/>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82" name="EXCEL">
            <a:extLst>
              <a:ext uri="{FF2B5EF4-FFF2-40B4-BE49-F238E27FC236}">
                <a16:creationId xmlns:a16="http://schemas.microsoft.com/office/drawing/2014/main" id="{0B2E5E45-D8D8-D505-7924-9BD33DAEAE22}"/>
              </a:ext>
            </a:extLst>
          </p:cNvPr>
          <p:cNvGrpSpPr/>
          <p:nvPr/>
        </p:nvGrpSpPr>
        <p:grpSpPr>
          <a:xfrm>
            <a:off x="26541013" y="1885505"/>
            <a:ext cx="2057103" cy="1982042"/>
            <a:chOff x="9706418" y="2036246"/>
            <a:chExt cx="2057103" cy="1982042"/>
          </a:xfrm>
        </p:grpSpPr>
        <p:sp>
          <p:nvSpPr>
            <p:cNvPr id="183" name="Rectangulo Excel">
              <a:hlinkClick r:id="rId15" action="ppaction://hlinksldjump"/>
              <a:extLst>
                <a:ext uri="{FF2B5EF4-FFF2-40B4-BE49-F238E27FC236}">
                  <a16:creationId xmlns:a16="http://schemas.microsoft.com/office/drawing/2014/main" id="{6D9AA091-63C9-EC4D-CCA3-8D404363A378}"/>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4" name="TextBox Excel">
              <a:hlinkClick r:id="rId15" action="ppaction://hlinksldjump"/>
              <a:extLst>
                <a:ext uri="{FF2B5EF4-FFF2-40B4-BE49-F238E27FC236}">
                  <a16:creationId xmlns:a16="http://schemas.microsoft.com/office/drawing/2014/main" id="{5B90ADF6-3D79-8DEF-795A-756FB162D7EA}"/>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85" name="Product image Excel">
              <a:hlinkClick r:id="rId15" action="ppaction://hlinksldjump"/>
              <a:extLst>
                <a:ext uri="{FF2B5EF4-FFF2-40B4-BE49-F238E27FC236}">
                  <a16:creationId xmlns:a16="http://schemas.microsoft.com/office/drawing/2014/main" id="{8612FFF7-711F-B11C-CDB8-FF2A37457361}"/>
                </a:ext>
              </a:extLst>
            </p:cNvPr>
            <p:cNvPicPr>
              <a:picLocks noChangeAspect="1"/>
            </p:cNvPicPr>
            <p:nvPr/>
          </p:nvPicPr>
          <p:blipFill>
            <a:blip r:embed="rId16"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86" name="COMPAS OTC">
            <a:extLst>
              <a:ext uri="{FF2B5EF4-FFF2-40B4-BE49-F238E27FC236}">
                <a16:creationId xmlns:a16="http://schemas.microsoft.com/office/drawing/2014/main" id="{4F389C5E-982E-DB8D-9ADB-424FD516AFB9}"/>
              </a:ext>
            </a:extLst>
          </p:cNvPr>
          <p:cNvGrpSpPr/>
          <p:nvPr/>
        </p:nvGrpSpPr>
        <p:grpSpPr>
          <a:xfrm>
            <a:off x="22389051" y="1885505"/>
            <a:ext cx="2042338" cy="1982042"/>
            <a:chOff x="5078285" y="2036246"/>
            <a:chExt cx="2042338" cy="1982042"/>
          </a:xfrm>
        </p:grpSpPr>
        <p:sp>
          <p:nvSpPr>
            <p:cNvPr id="187" name="Rectangulo Compas OTC">
              <a:hlinkClick r:id="rId17" action="ppaction://hlinksldjump"/>
              <a:extLst>
                <a:ext uri="{FF2B5EF4-FFF2-40B4-BE49-F238E27FC236}">
                  <a16:creationId xmlns:a16="http://schemas.microsoft.com/office/drawing/2014/main" id="{53E8608C-CCB9-22AB-F878-918A1182A69B}"/>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8" name="TextBox Compass OTC">
              <a:hlinkClick r:id="rId17" action="ppaction://hlinksldjump"/>
              <a:extLst>
                <a:ext uri="{FF2B5EF4-FFF2-40B4-BE49-F238E27FC236}">
                  <a16:creationId xmlns:a16="http://schemas.microsoft.com/office/drawing/2014/main" id="{4D5144ED-F8A8-5728-ED1F-FE35C205CF55}"/>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89" name="Product image Compass OTC">
              <a:hlinkClick r:id="rId17" action="ppaction://hlinksldjump"/>
              <a:extLst>
                <a:ext uri="{FF2B5EF4-FFF2-40B4-BE49-F238E27FC236}">
                  <a16:creationId xmlns:a16="http://schemas.microsoft.com/office/drawing/2014/main" id="{00DD5503-1E36-B748-E0CE-9C8A10E701BD}"/>
                </a:ext>
              </a:extLst>
            </p:cNvPr>
            <p:cNvPicPr>
              <a:picLocks noChangeAspect="1"/>
            </p:cNvPicPr>
            <p:nvPr/>
          </p:nvPicPr>
          <p:blipFill rotWithShape="1">
            <a:blip r:embed="rId18"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90" name="COMPASS FMT">
            <a:extLst>
              <a:ext uri="{FF2B5EF4-FFF2-40B4-BE49-F238E27FC236}">
                <a16:creationId xmlns:a16="http://schemas.microsoft.com/office/drawing/2014/main" id="{91C938A3-9541-2BE2-F9D6-5E369A6356B5}"/>
              </a:ext>
            </a:extLst>
          </p:cNvPr>
          <p:cNvGrpSpPr/>
          <p:nvPr/>
        </p:nvGrpSpPr>
        <p:grpSpPr>
          <a:xfrm>
            <a:off x="18200403" y="1885505"/>
            <a:ext cx="2042338" cy="1982042"/>
            <a:chOff x="2774521" y="2046333"/>
            <a:chExt cx="2042338" cy="1982042"/>
          </a:xfrm>
        </p:grpSpPr>
        <p:grpSp>
          <p:nvGrpSpPr>
            <p:cNvPr id="191" name="Group 190">
              <a:extLst>
                <a:ext uri="{FF2B5EF4-FFF2-40B4-BE49-F238E27FC236}">
                  <a16:creationId xmlns:a16="http://schemas.microsoft.com/office/drawing/2014/main" id="{81A98614-43E8-BF5A-52F2-D19C7432DC47}"/>
                </a:ext>
              </a:extLst>
            </p:cNvPr>
            <p:cNvGrpSpPr/>
            <p:nvPr/>
          </p:nvGrpSpPr>
          <p:grpSpPr>
            <a:xfrm>
              <a:off x="2774521" y="2046333"/>
              <a:ext cx="2042338" cy="1982042"/>
              <a:chOff x="2774521" y="2046333"/>
              <a:chExt cx="2042338" cy="1982042"/>
            </a:xfrm>
          </p:grpSpPr>
          <p:sp>
            <p:nvSpPr>
              <p:cNvPr id="193" name="Rectangulo Horizon">
                <a:hlinkClick r:id="rId19" action="ppaction://hlinksldjump"/>
                <a:extLst>
                  <a:ext uri="{FF2B5EF4-FFF2-40B4-BE49-F238E27FC236}">
                    <a16:creationId xmlns:a16="http://schemas.microsoft.com/office/drawing/2014/main" id="{6C2EDB32-ADF2-5AE9-B17F-AEF46DCB6F87}"/>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94" name="TextBox Compass FMT">
                <a:hlinkClick r:id="rId19" action="ppaction://hlinksldjump"/>
                <a:extLst>
                  <a:ext uri="{FF2B5EF4-FFF2-40B4-BE49-F238E27FC236}">
                    <a16:creationId xmlns:a16="http://schemas.microsoft.com/office/drawing/2014/main" id="{3A3B61BB-818E-41D6-8333-9F37492B080B}"/>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92" name="Picture 191">
              <a:hlinkClick r:id="rId19" action="ppaction://hlinksldjump"/>
              <a:extLst>
                <a:ext uri="{FF2B5EF4-FFF2-40B4-BE49-F238E27FC236}">
                  <a16:creationId xmlns:a16="http://schemas.microsoft.com/office/drawing/2014/main" id="{1E512C22-72E3-99A0-9145-C2E4352E7389}"/>
                </a:ext>
              </a:extLst>
            </p:cNvPr>
            <p:cNvPicPr>
              <a:picLocks noChangeAspect="1"/>
            </p:cNvPicPr>
            <p:nvPr/>
          </p:nvPicPr>
          <p:blipFill rotWithShape="1">
            <a:blip r:embed="rId20"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95" name="HORIZON">
            <a:extLst>
              <a:ext uri="{FF2B5EF4-FFF2-40B4-BE49-F238E27FC236}">
                <a16:creationId xmlns:a16="http://schemas.microsoft.com/office/drawing/2014/main" id="{64878AB9-AC45-8BD1-E525-5A63501AA243}"/>
              </a:ext>
            </a:extLst>
          </p:cNvPr>
          <p:cNvGrpSpPr/>
          <p:nvPr/>
        </p:nvGrpSpPr>
        <p:grpSpPr>
          <a:xfrm>
            <a:off x="14110573" y="1885505"/>
            <a:ext cx="2062983" cy="1982042"/>
            <a:chOff x="443243" y="2046333"/>
            <a:chExt cx="2062983" cy="1982042"/>
          </a:xfrm>
        </p:grpSpPr>
        <p:sp>
          <p:nvSpPr>
            <p:cNvPr id="196" name="Rectangulo Horizon">
              <a:hlinkClick r:id="rId21" action="ppaction://hlinksldjump"/>
              <a:extLst>
                <a:ext uri="{FF2B5EF4-FFF2-40B4-BE49-F238E27FC236}">
                  <a16:creationId xmlns:a16="http://schemas.microsoft.com/office/drawing/2014/main" id="{EA8918C2-628B-72BE-A812-9FA24C29796A}"/>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97" name="TextBox Horizon">
              <a:hlinkClick r:id="rId21" action="ppaction://hlinksldjump"/>
              <a:extLst>
                <a:ext uri="{FF2B5EF4-FFF2-40B4-BE49-F238E27FC236}">
                  <a16:creationId xmlns:a16="http://schemas.microsoft.com/office/drawing/2014/main" id="{C95E23FD-AF6E-CCA5-C41D-8DA993BB9574}"/>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98" name="Product image Horizon">
              <a:hlinkClick r:id="rId21" action="ppaction://hlinksldjump"/>
              <a:extLst>
                <a:ext uri="{FF2B5EF4-FFF2-40B4-BE49-F238E27FC236}">
                  <a16:creationId xmlns:a16="http://schemas.microsoft.com/office/drawing/2014/main" id="{3E9870F2-F146-E20B-3F0B-9C78AA4ED1FF}"/>
                </a:ext>
              </a:extLst>
            </p:cNvPr>
            <p:cNvPicPr>
              <a:picLocks noChangeAspect="1"/>
            </p:cNvPicPr>
            <p:nvPr/>
          </p:nvPicPr>
          <p:blipFill rotWithShape="1">
            <a:blip r:embed="rId22"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213" name="Subtitle Detector">
            <a:extLst>
              <a:ext uri="{FF2B5EF4-FFF2-40B4-BE49-F238E27FC236}">
                <a16:creationId xmlns:a16="http://schemas.microsoft.com/office/drawing/2014/main" id="{1D2D51D2-DBE6-7388-6ACD-9EDA3AE8B503}"/>
              </a:ext>
            </a:extLst>
          </p:cNvPr>
          <p:cNvSpPr txBox="1"/>
          <p:nvPr/>
        </p:nvSpPr>
        <p:spPr>
          <a:xfrm>
            <a:off x="14035181" y="1341124"/>
            <a:ext cx="1440038" cy="400110"/>
          </a:xfrm>
          <a:prstGeom prst="rect">
            <a:avLst/>
          </a:prstGeom>
          <a:noFill/>
        </p:spPr>
        <p:txBody>
          <a:bodyPr wrap="square" rtlCol="0">
            <a:spAutoFit/>
          </a:bodyPr>
          <a:lstStyle/>
          <a:p>
            <a:pPr algn="ctr"/>
            <a:r>
              <a:rPr lang="en-US" sz="2000" dirty="0">
                <a:solidFill>
                  <a:srgbClr val="F47F26"/>
                </a:solidFill>
                <a:latin typeface="FRUTIGER LT 45 LIGHT" panose="02000503000000000000" pitchFamily="2" charset="0"/>
              </a:rPr>
              <a:t>Detector</a:t>
            </a:r>
          </a:p>
        </p:txBody>
      </p:sp>
      <p:sp>
        <p:nvSpPr>
          <p:cNvPr id="214" name="TextBox 213">
            <a:extLst>
              <a:ext uri="{FF2B5EF4-FFF2-40B4-BE49-F238E27FC236}">
                <a16:creationId xmlns:a16="http://schemas.microsoft.com/office/drawing/2014/main" id="{945A45DD-B919-A250-236D-6EE44EA054FC}"/>
              </a:ext>
            </a:extLst>
          </p:cNvPr>
          <p:cNvSpPr txBox="1"/>
          <p:nvPr/>
        </p:nvSpPr>
        <p:spPr>
          <a:xfrm>
            <a:off x="14113836" y="1097708"/>
            <a:ext cx="4772896"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215" name="Detector text">
            <a:extLst>
              <a:ext uri="{FF2B5EF4-FFF2-40B4-BE49-F238E27FC236}">
                <a16:creationId xmlns:a16="http://schemas.microsoft.com/office/drawing/2014/main" id="{9D503C3F-5995-0E0B-F7DB-9D5F80BFBCC3}"/>
              </a:ext>
            </a:extLst>
          </p:cNvPr>
          <p:cNvSpPr txBox="1"/>
          <p:nvPr/>
        </p:nvSpPr>
        <p:spPr>
          <a:xfrm>
            <a:off x="14110573" y="1307597"/>
            <a:ext cx="1425211" cy="400110"/>
          </a:xfrm>
          <a:prstGeom prst="rect">
            <a:avLst/>
          </a:prstGeom>
          <a:noFill/>
        </p:spPr>
        <p:txBody>
          <a:bodyPr wrap="square" rtlCol="0">
            <a:spAutoFit/>
          </a:bodyPr>
          <a:lstStyle/>
          <a:p>
            <a:pPr algn="ctr"/>
            <a:r>
              <a:rPr lang="en-US" sz="2000" dirty="0">
                <a:solidFill>
                  <a:srgbClr val="F47F26"/>
                </a:solidFill>
                <a:latin typeface="FRUTIGER LT 45 LIGHT" panose="02000503000000000000" pitchFamily="2" charset="0"/>
              </a:rPr>
              <a:t>Detector</a:t>
            </a:r>
          </a:p>
        </p:txBody>
      </p:sp>
      <p:sp>
        <p:nvSpPr>
          <p:cNvPr id="216" name="TextBox 215">
            <a:extLst>
              <a:ext uri="{FF2B5EF4-FFF2-40B4-BE49-F238E27FC236}">
                <a16:creationId xmlns:a16="http://schemas.microsoft.com/office/drawing/2014/main" id="{70BCC551-EB39-D81F-4A3E-95D3611688F3}"/>
              </a:ext>
            </a:extLst>
          </p:cNvPr>
          <p:cNvSpPr txBox="1"/>
          <p:nvPr/>
        </p:nvSpPr>
        <p:spPr>
          <a:xfrm>
            <a:off x="14242366" y="1077657"/>
            <a:ext cx="4772896"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112" name="Menu Background">
            <a:extLst>
              <a:ext uri="{FF2B5EF4-FFF2-40B4-BE49-F238E27FC236}">
                <a16:creationId xmlns:a16="http://schemas.microsoft.com/office/drawing/2014/main" id="{D6F3DE16-FCFB-6038-0F26-5E57FCE29FC4}"/>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33" name="Menu Photo Gallery">
            <a:hlinkClick r:id="rId23" action="ppaction://hlinksldjump"/>
            <a:extLst>
              <a:ext uri="{FF2B5EF4-FFF2-40B4-BE49-F238E27FC236}">
                <a16:creationId xmlns:a16="http://schemas.microsoft.com/office/drawing/2014/main" id="{E456F3CA-233E-16CB-47D3-3F7B702B7789}"/>
              </a:ext>
            </a:extLst>
          </p:cNvPr>
          <p:cNvSpPr txBox="1"/>
          <p:nvPr/>
        </p:nvSpPr>
        <p:spPr>
          <a:xfrm>
            <a:off x="3890556"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34" name="Menu Portafolio">
            <a:hlinkClick r:id="rId24" action="ppaction://hlinksldjump"/>
            <a:extLst>
              <a:ext uri="{FF2B5EF4-FFF2-40B4-BE49-F238E27FC236}">
                <a16:creationId xmlns:a16="http://schemas.microsoft.com/office/drawing/2014/main" id="{24AE84EF-E724-E87D-DAF9-ACCC418FEE3B}"/>
              </a:ext>
            </a:extLst>
          </p:cNvPr>
          <p:cNvSpPr txBox="1"/>
          <p:nvPr/>
        </p:nvSpPr>
        <p:spPr>
          <a:xfrm>
            <a:off x="8111048"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35" name="Menu End Presentation">
            <a:hlinkClick r:id="" action="ppaction://hlinkshowjump?jump=lastslide"/>
            <a:extLst>
              <a:ext uri="{FF2B5EF4-FFF2-40B4-BE49-F238E27FC236}">
                <a16:creationId xmlns:a16="http://schemas.microsoft.com/office/drawing/2014/main" id="{C7A28ACF-F827-0E45-CB47-E8412A972F02}"/>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36" name="Menu Detector">
            <a:hlinkClick r:id="rId25" action="ppaction://hlinksldjump"/>
            <a:extLst>
              <a:ext uri="{FF2B5EF4-FFF2-40B4-BE49-F238E27FC236}">
                <a16:creationId xmlns:a16="http://schemas.microsoft.com/office/drawing/2014/main" id="{A45BC2E3-72BD-5CA0-82A5-160B35D6953A}"/>
              </a:ext>
            </a:extLst>
          </p:cNvPr>
          <p:cNvSpPr txBox="1"/>
          <p:nvPr/>
        </p:nvSpPr>
        <p:spPr>
          <a:xfrm>
            <a:off x="600080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Detectores</a:t>
            </a:r>
          </a:p>
        </p:txBody>
      </p:sp>
      <p:sp>
        <p:nvSpPr>
          <p:cNvPr id="155" name="Menu Specifications">
            <a:hlinkClick r:id="rId26" action="ppaction://hlinksldjump"/>
            <a:extLst>
              <a:ext uri="{FF2B5EF4-FFF2-40B4-BE49-F238E27FC236}">
                <a16:creationId xmlns:a16="http://schemas.microsoft.com/office/drawing/2014/main" id="{DC5B4DE9-C82D-6517-37B6-D095D07B1F70}"/>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Especificaciones técnicas</a:t>
            </a:r>
          </a:p>
        </p:txBody>
      </p:sp>
      <p:pic>
        <p:nvPicPr>
          <p:cNvPr id="156" name="Carestream Logo Menu">
            <a:hlinkClick r:id="" action="ppaction://hlinkshowjump?jump=firstslide"/>
            <a:extLst>
              <a:ext uri="{FF2B5EF4-FFF2-40B4-BE49-F238E27FC236}">
                <a16:creationId xmlns:a16="http://schemas.microsoft.com/office/drawing/2014/main" id="{59E262D6-A825-5AC5-01F5-8A0E889D9369}"/>
              </a:ext>
            </a:extLst>
          </p:cNvPr>
          <p:cNvPicPr>
            <a:picLocks noChangeAspect="1"/>
          </p:cNvPicPr>
          <p:nvPr/>
        </p:nvPicPr>
        <p:blipFill>
          <a:blip r:embed="rId27"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231" name="DETECTORS">
            <a:extLst>
              <a:ext uri="{FF2B5EF4-FFF2-40B4-BE49-F238E27FC236}">
                <a16:creationId xmlns:a16="http://schemas.microsoft.com/office/drawing/2014/main" id="{73207D3B-54D4-CBB6-C6CB-2269B5EE1E31}"/>
              </a:ext>
            </a:extLst>
          </p:cNvPr>
          <p:cNvGrpSpPr/>
          <p:nvPr/>
        </p:nvGrpSpPr>
        <p:grpSpPr>
          <a:xfrm>
            <a:off x="-7890919" y="4139232"/>
            <a:ext cx="2042338" cy="2120888"/>
            <a:chOff x="5247304" y="4372963"/>
            <a:chExt cx="2042338" cy="2120888"/>
          </a:xfrm>
        </p:grpSpPr>
        <p:sp>
          <p:nvSpPr>
            <p:cNvPr id="232" name="Rectangulo Detectors">
              <a:hlinkClick r:id="rId25" action="ppaction://hlinksldjump"/>
              <a:extLst>
                <a:ext uri="{FF2B5EF4-FFF2-40B4-BE49-F238E27FC236}">
                  <a16:creationId xmlns:a16="http://schemas.microsoft.com/office/drawing/2014/main" id="{7666FD1F-8ED8-B7F3-569A-4135509F374E}"/>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33" name="TextBox Detectors">
              <a:hlinkClick r:id="rId25" action="ppaction://hlinksldjump"/>
              <a:extLst>
                <a:ext uri="{FF2B5EF4-FFF2-40B4-BE49-F238E27FC236}">
                  <a16:creationId xmlns:a16="http://schemas.microsoft.com/office/drawing/2014/main" id="{50F20F78-F60E-B2C1-8526-D7E6F95DAA44}"/>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34" name="Product image Detectors">
              <a:hlinkClick r:id="rId25" action="ppaction://hlinksldjump"/>
              <a:extLst>
                <a:ext uri="{FF2B5EF4-FFF2-40B4-BE49-F238E27FC236}">
                  <a16:creationId xmlns:a16="http://schemas.microsoft.com/office/drawing/2014/main" id="{90AA0ADA-0F60-55A9-8697-D41589881892}"/>
                </a:ext>
              </a:extLst>
            </p:cNvPr>
            <p:cNvPicPr>
              <a:picLocks noChangeAspect="1"/>
            </p:cNvPicPr>
            <p:nvPr/>
          </p:nvPicPr>
          <p:blipFill>
            <a:blip r:embed="rId28"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grpSp>
        <p:nvGrpSpPr>
          <p:cNvPr id="99" name="Group LLD">
            <a:extLst>
              <a:ext uri="{FF2B5EF4-FFF2-40B4-BE49-F238E27FC236}">
                <a16:creationId xmlns:a16="http://schemas.microsoft.com/office/drawing/2014/main" id="{06A6304A-4EF9-D99D-103C-A82C5B8A3C08}"/>
              </a:ext>
            </a:extLst>
          </p:cNvPr>
          <p:cNvGrpSpPr/>
          <p:nvPr/>
        </p:nvGrpSpPr>
        <p:grpSpPr>
          <a:xfrm>
            <a:off x="14098015" y="1358886"/>
            <a:ext cx="3079230" cy="1158552"/>
            <a:chOff x="8165259" y="1358886"/>
            <a:chExt cx="3079230" cy="1158552"/>
          </a:xfrm>
        </p:grpSpPr>
        <p:sp>
          <p:nvSpPr>
            <p:cNvPr id="100" name="Rectangulo LLD">
              <a:extLst>
                <a:ext uri="{FF2B5EF4-FFF2-40B4-BE49-F238E27FC236}">
                  <a16:creationId xmlns:a16="http://schemas.microsoft.com/office/drawing/2014/main" id="{4A34662C-C1B9-D2A2-4D1E-5787165DAC75}"/>
                </a:ext>
              </a:extLst>
            </p:cNvPr>
            <p:cNvSpPr/>
            <p:nvPr/>
          </p:nvSpPr>
          <p:spPr>
            <a:xfrm>
              <a:off x="8364489" y="1358886"/>
              <a:ext cx="2880000" cy="115855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01" name="TextBox LLD">
              <a:extLst>
                <a:ext uri="{FF2B5EF4-FFF2-40B4-BE49-F238E27FC236}">
                  <a16:creationId xmlns:a16="http://schemas.microsoft.com/office/drawing/2014/main" id="{D4CC191C-92B6-39E9-66A9-AEFF50FD5325}"/>
                </a:ext>
              </a:extLst>
            </p:cNvPr>
            <p:cNvSpPr txBox="1"/>
            <p:nvPr/>
          </p:nvSpPr>
          <p:spPr>
            <a:xfrm>
              <a:off x="8165259" y="1445610"/>
              <a:ext cx="17316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DETECTOR LLI</a:t>
              </a:r>
            </a:p>
          </p:txBody>
        </p:sp>
      </p:grpSp>
      <p:sp>
        <p:nvSpPr>
          <p:cNvPr id="102" name="TextBox DRX-LC">
            <a:hlinkClick r:id="rId29" action="ppaction://hlinksldjump"/>
            <a:extLst>
              <a:ext uri="{FF2B5EF4-FFF2-40B4-BE49-F238E27FC236}">
                <a16:creationId xmlns:a16="http://schemas.microsoft.com/office/drawing/2014/main" id="{87533B7E-4984-E4AA-A930-C9C5F7917DC8}"/>
              </a:ext>
            </a:extLst>
          </p:cNvPr>
          <p:cNvSpPr txBox="1"/>
          <p:nvPr/>
        </p:nvSpPr>
        <p:spPr>
          <a:xfrm>
            <a:off x="14360687" y="201385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DRX-LC</a:t>
            </a:r>
          </a:p>
        </p:txBody>
      </p:sp>
      <p:grpSp>
        <p:nvGrpSpPr>
          <p:cNvPr id="103" name="Group DRX-PLUS FAMILY">
            <a:extLst>
              <a:ext uri="{FF2B5EF4-FFF2-40B4-BE49-F238E27FC236}">
                <a16:creationId xmlns:a16="http://schemas.microsoft.com/office/drawing/2014/main" id="{262C3644-FFC1-9291-B94F-DCDD27F07FE0}"/>
              </a:ext>
            </a:extLst>
          </p:cNvPr>
          <p:cNvGrpSpPr/>
          <p:nvPr/>
        </p:nvGrpSpPr>
        <p:grpSpPr>
          <a:xfrm>
            <a:off x="4213831" y="-3208842"/>
            <a:ext cx="3079227" cy="2160000"/>
            <a:chOff x="4213831" y="1360418"/>
            <a:chExt cx="3079227" cy="2160000"/>
          </a:xfrm>
        </p:grpSpPr>
        <p:sp>
          <p:nvSpPr>
            <p:cNvPr id="104" name="Rectangulo DRX-PLUS FAMILY">
              <a:extLst>
                <a:ext uri="{FF2B5EF4-FFF2-40B4-BE49-F238E27FC236}">
                  <a16:creationId xmlns:a16="http://schemas.microsoft.com/office/drawing/2014/main" id="{ABFA3075-4E96-B846-DE4C-4F848004935E}"/>
                </a:ext>
              </a:extLst>
            </p:cNvPr>
            <p:cNvSpPr/>
            <p:nvPr/>
          </p:nvSpPr>
          <p:spPr>
            <a:xfrm>
              <a:off x="4413058"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05" name="TextBox DRX-PLUS FAMILY">
              <a:extLst>
                <a:ext uri="{FF2B5EF4-FFF2-40B4-BE49-F238E27FC236}">
                  <a16:creationId xmlns:a16="http://schemas.microsoft.com/office/drawing/2014/main" id="{396D0C58-5585-254F-652B-BD786DEF8983}"/>
                </a:ext>
              </a:extLst>
            </p:cNvPr>
            <p:cNvSpPr txBox="1"/>
            <p:nvPr/>
          </p:nvSpPr>
          <p:spPr>
            <a:xfrm>
              <a:off x="4213831"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DRX-PLUS</a:t>
              </a:r>
            </a:p>
          </p:txBody>
        </p:sp>
      </p:grpSp>
      <p:sp>
        <p:nvSpPr>
          <p:cNvPr id="106" name="TextBox DRX-Plus 3543">
            <a:hlinkClick r:id="rId30" action="ppaction://hlinksldjump"/>
            <a:extLst>
              <a:ext uri="{FF2B5EF4-FFF2-40B4-BE49-F238E27FC236}">
                <a16:creationId xmlns:a16="http://schemas.microsoft.com/office/drawing/2014/main" id="{AC1B1A76-83E8-99D5-DF0A-9FF9A5AA3BF4}"/>
              </a:ext>
            </a:extLst>
          </p:cNvPr>
          <p:cNvSpPr txBox="1"/>
          <p:nvPr/>
        </p:nvSpPr>
        <p:spPr>
          <a:xfrm>
            <a:off x="4495868" y="-2546428"/>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DRX-Plus 3543C</a:t>
            </a:r>
          </a:p>
        </p:txBody>
      </p:sp>
      <p:sp>
        <p:nvSpPr>
          <p:cNvPr id="107" name="TextBoxDRX-Plus 4343">
            <a:hlinkClick r:id="rId31" action="ppaction://hlinksldjump"/>
            <a:extLst>
              <a:ext uri="{FF2B5EF4-FFF2-40B4-BE49-F238E27FC236}">
                <a16:creationId xmlns:a16="http://schemas.microsoft.com/office/drawing/2014/main" id="{A9FDD9A5-84A2-32C3-FBC2-8805F33DEEE6}"/>
              </a:ext>
            </a:extLst>
          </p:cNvPr>
          <p:cNvSpPr txBox="1"/>
          <p:nvPr/>
        </p:nvSpPr>
        <p:spPr>
          <a:xfrm>
            <a:off x="4496969" y="-2045934"/>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4343C</a:t>
            </a:r>
          </a:p>
        </p:txBody>
      </p:sp>
      <p:sp>
        <p:nvSpPr>
          <p:cNvPr id="108" name="TextBox DRX-Plus 2530">
            <a:hlinkClick r:id="rId32" action="ppaction://hlinksldjump"/>
            <a:extLst>
              <a:ext uri="{FF2B5EF4-FFF2-40B4-BE49-F238E27FC236}">
                <a16:creationId xmlns:a16="http://schemas.microsoft.com/office/drawing/2014/main" id="{4E86B01C-38C1-706E-DEC5-F277550F1C68}"/>
              </a:ext>
            </a:extLst>
          </p:cNvPr>
          <p:cNvSpPr txBox="1"/>
          <p:nvPr/>
        </p:nvSpPr>
        <p:spPr>
          <a:xfrm>
            <a:off x="4496969" y="-155879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2530C</a:t>
            </a:r>
          </a:p>
        </p:txBody>
      </p:sp>
      <p:grpSp>
        <p:nvGrpSpPr>
          <p:cNvPr id="109" name="Group DR RETROFIT">
            <a:extLst>
              <a:ext uri="{FF2B5EF4-FFF2-40B4-BE49-F238E27FC236}">
                <a16:creationId xmlns:a16="http://schemas.microsoft.com/office/drawing/2014/main" id="{8173235F-F8A3-71E4-346E-B17B9A7800EC}"/>
              </a:ext>
            </a:extLst>
          </p:cNvPr>
          <p:cNvGrpSpPr/>
          <p:nvPr/>
        </p:nvGrpSpPr>
        <p:grpSpPr>
          <a:xfrm>
            <a:off x="4213831" y="8095941"/>
            <a:ext cx="3099870" cy="1620000"/>
            <a:chOff x="4213831" y="4037235"/>
            <a:chExt cx="3099870" cy="1620000"/>
          </a:xfrm>
        </p:grpSpPr>
        <p:sp>
          <p:nvSpPr>
            <p:cNvPr id="110" name="Rectangulo DR RETROFIT">
              <a:extLst>
                <a:ext uri="{FF2B5EF4-FFF2-40B4-BE49-F238E27FC236}">
                  <a16:creationId xmlns:a16="http://schemas.microsoft.com/office/drawing/2014/main" id="{50A0F540-0364-0FFB-6DB4-98BF92550B34}"/>
                </a:ext>
              </a:extLst>
            </p:cNvPr>
            <p:cNvSpPr/>
            <p:nvPr/>
          </p:nvSpPr>
          <p:spPr>
            <a:xfrm>
              <a:off x="4433701" y="4037235"/>
              <a:ext cx="2880000" cy="1620000"/>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11" name="TextBox DR RETROFIT">
              <a:extLst>
                <a:ext uri="{FF2B5EF4-FFF2-40B4-BE49-F238E27FC236}">
                  <a16:creationId xmlns:a16="http://schemas.microsoft.com/office/drawing/2014/main" id="{6CD7545E-B07A-8E70-4EF8-13633B5B9C5A}"/>
                </a:ext>
              </a:extLst>
            </p:cNvPr>
            <p:cNvSpPr txBox="1"/>
            <p:nvPr/>
          </p:nvSpPr>
          <p:spPr>
            <a:xfrm>
              <a:off x="4213831" y="4106489"/>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DR RETROFITS</a:t>
              </a:r>
            </a:p>
          </p:txBody>
        </p:sp>
      </p:grpSp>
      <p:sp>
        <p:nvSpPr>
          <p:cNvPr id="113" name="TextBox Transportable Lite">
            <a:hlinkClick r:id="rId33" action="ppaction://hlinksldjump"/>
            <a:extLst>
              <a:ext uri="{FF2B5EF4-FFF2-40B4-BE49-F238E27FC236}">
                <a16:creationId xmlns:a16="http://schemas.microsoft.com/office/drawing/2014/main" id="{8FD88402-87ED-2E29-E882-EC26DCD67A0C}"/>
              </a:ext>
            </a:extLst>
          </p:cNvPr>
          <p:cNvSpPr txBox="1"/>
          <p:nvPr/>
        </p:nvSpPr>
        <p:spPr>
          <a:xfrm>
            <a:off x="4518885" y="8703463"/>
            <a:ext cx="259826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Lite</a:t>
            </a:r>
            <a:endParaRPr lang="en-US" sz="1200" b="1" dirty="0">
              <a:solidFill>
                <a:schemeClr val="tx1"/>
              </a:solidFill>
              <a:latin typeface="Arial" panose="020B0604020202020204" pitchFamily="34" charset="0"/>
              <a:cs typeface="Arial" panose="020B0604020202020204" pitchFamily="34" charset="0"/>
            </a:endParaRPr>
          </a:p>
        </p:txBody>
      </p:sp>
      <p:sp>
        <p:nvSpPr>
          <p:cNvPr id="114" name="TextBox Transportable Flex">
            <a:hlinkClick r:id="rId34" action="ppaction://hlinksldjump"/>
            <a:extLst>
              <a:ext uri="{FF2B5EF4-FFF2-40B4-BE49-F238E27FC236}">
                <a16:creationId xmlns:a16="http://schemas.microsoft.com/office/drawing/2014/main" id="{C1EE742D-1CA3-E05B-31C7-E6904C0D9087}"/>
              </a:ext>
            </a:extLst>
          </p:cNvPr>
          <p:cNvSpPr txBox="1"/>
          <p:nvPr/>
        </p:nvSpPr>
        <p:spPr>
          <a:xfrm>
            <a:off x="4518886" y="9235574"/>
            <a:ext cx="2598268"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Flex</a:t>
            </a:r>
            <a:endParaRPr lang="en-US" sz="1200" b="1" dirty="0">
              <a:solidFill>
                <a:schemeClr val="tx1"/>
              </a:solidFill>
              <a:latin typeface="Arial" panose="020B0604020202020204" pitchFamily="34" charset="0"/>
              <a:cs typeface="Arial" panose="020B0604020202020204" pitchFamily="34" charset="0"/>
            </a:endParaRPr>
          </a:p>
        </p:txBody>
      </p:sp>
      <p:grpSp>
        <p:nvGrpSpPr>
          <p:cNvPr id="115" name="Group FOCUS FAMILY">
            <a:extLst>
              <a:ext uri="{FF2B5EF4-FFF2-40B4-BE49-F238E27FC236}">
                <a16:creationId xmlns:a16="http://schemas.microsoft.com/office/drawing/2014/main" id="{AAC87FF2-F54E-06DF-280F-DFC022944070}"/>
              </a:ext>
            </a:extLst>
          </p:cNvPr>
          <p:cNvGrpSpPr/>
          <p:nvPr/>
        </p:nvGrpSpPr>
        <p:grpSpPr>
          <a:xfrm>
            <a:off x="-5111921" y="4022899"/>
            <a:ext cx="3079226" cy="1620000"/>
            <a:chOff x="253159" y="4022899"/>
            <a:chExt cx="3079226" cy="1620000"/>
          </a:xfrm>
        </p:grpSpPr>
        <p:sp>
          <p:nvSpPr>
            <p:cNvPr id="116" name="Rectangulo FOCUS FAMILY">
              <a:extLst>
                <a:ext uri="{FF2B5EF4-FFF2-40B4-BE49-F238E27FC236}">
                  <a16:creationId xmlns:a16="http://schemas.microsoft.com/office/drawing/2014/main" id="{72B49E51-7283-784C-BD1B-628F09C12A28}"/>
                </a:ext>
              </a:extLst>
            </p:cNvPr>
            <p:cNvSpPr/>
            <p:nvPr/>
          </p:nvSpPr>
          <p:spPr>
            <a:xfrm>
              <a:off x="452385" y="4022899"/>
              <a:ext cx="2880000" cy="162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17" name="TextBox FOCUS FAMILY">
              <a:extLst>
                <a:ext uri="{FF2B5EF4-FFF2-40B4-BE49-F238E27FC236}">
                  <a16:creationId xmlns:a16="http://schemas.microsoft.com/office/drawing/2014/main" id="{BE7D751B-FA51-4F8F-4269-3632AB491D76}"/>
                </a:ext>
              </a:extLst>
            </p:cNvPr>
            <p:cNvSpPr txBox="1"/>
            <p:nvPr/>
          </p:nvSpPr>
          <p:spPr>
            <a:xfrm>
              <a:off x="253159" y="4109622"/>
              <a:ext cx="2702545"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DETECTORES FOCUS</a:t>
              </a:r>
            </a:p>
          </p:txBody>
        </p:sp>
      </p:grpSp>
      <p:sp>
        <p:nvSpPr>
          <p:cNvPr id="118" name="TextBox Focus 35C">
            <a:hlinkClick r:id="rId35" action="ppaction://hlinksldjump"/>
            <a:extLst>
              <a:ext uri="{FF2B5EF4-FFF2-40B4-BE49-F238E27FC236}">
                <a16:creationId xmlns:a16="http://schemas.microsoft.com/office/drawing/2014/main" id="{FFA42869-63FC-8A7C-7DBA-0B4BF7977260}"/>
              </a:ext>
            </a:extLst>
          </p:cNvPr>
          <p:cNvSpPr txBox="1"/>
          <p:nvPr/>
        </p:nvSpPr>
        <p:spPr>
          <a:xfrm>
            <a:off x="-4826045" y="4688193"/>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Focus 35C</a:t>
            </a:r>
          </a:p>
        </p:txBody>
      </p:sp>
      <p:sp>
        <p:nvSpPr>
          <p:cNvPr id="119" name="TextBox Focus 43C">
            <a:hlinkClick r:id="rId36" action="ppaction://hlinksldjump"/>
            <a:extLst>
              <a:ext uri="{FF2B5EF4-FFF2-40B4-BE49-F238E27FC236}">
                <a16:creationId xmlns:a16="http://schemas.microsoft.com/office/drawing/2014/main" id="{313A1F75-C4B3-C830-B2A5-9504AEFBB61C}"/>
              </a:ext>
            </a:extLst>
          </p:cNvPr>
          <p:cNvSpPr txBox="1"/>
          <p:nvPr/>
        </p:nvSpPr>
        <p:spPr>
          <a:xfrm>
            <a:off x="-4826045" y="518397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Focus 43C</a:t>
            </a:r>
          </a:p>
        </p:txBody>
      </p:sp>
      <p:grpSp>
        <p:nvGrpSpPr>
          <p:cNvPr id="120" name="Group Lux Family">
            <a:extLst>
              <a:ext uri="{FF2B5EF4-FFF2-40B4-BE49-F238E27FC236}">
                <a16:creationId xmlns:a16="http://schemas.microsoft.com/office/drawing/2014/main" id="{25B5B333-40D5-BC2E-247A-530C01E7E701}"/>
              </a:ext>
            </a:extLst>
          </p:cNvPr>
          <p:cNvGrpSpPr/>
          <p:nvPr/>
        </p:nvGrpSpPr>
        <p:grpSpPr>
          <a:xfrm>
            <a:off x="-5135780" y="1360418"/>
            <a:ext cx="3079227" cy="2160000"/>
            <a:chOff x="229300" y="1360418"/>
            <a:chExt cx="3079227" cy="2160000"/>
          </a:xfrm>
        </p:grpSpPr>
        <p:sp>
          <p:nvSpPr>
            <p:cNvPr id="121" name="Rectangulo LUX FAMILY">
              <a:extLst>
                <a:ext uri="{FF2B5EF4-FFF2-40B4-BE49-F238E27FC236}">
                  <a16:creationId xmlns:a16="http://schemas.microsoft.com/office/drawing/2014/main" id="{83809EA9-4599-C48F-420B-080C58B87359}"/>
                </a:ext>
              </a:extLst>
            </p:cNvPr>
            <p:cNvSpPr/>
            <p:nvPr/>
          </p:nvSpPr>
          <p:spPr>
            <a:xfrm>
              <a:off x="428527"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22" name="TextBox LUX FAMILY">
              <a:extLst>
                <a:ext uri="{FF2B5EF4-FFF2-40B4-BE49-F238E27FC236}">
                  <a16:creationId xmlns:a16="http://schemas.microsoft.com/office/drawing/2014/main" id="{9892305B-3669-F4FB-3B86-C25F59F4EDCF}"/>
                </a:ext>
              </a:extLst>
            </p:cNvPr>
            <p:cNvSpPr txBox="1"/>
            <p:nvPr/>
          </p:nvSpPr>
          <p:spPr>
            <a:xfrm>
              <a:off x="229300"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LUX</a:t>
              </a:r>
            </a:p>
          </p:txBody>
        </p:sp>
      </p:grpSp>
      <p:sp>
        <p:nvSpPr>
          <p:cNvPr id="123" name="TextBox Lux 35">
            <a:hlinkClick r:id="rId37" action="ppaction://hlinksldjump"/>
            <a:extLst>
              <a:ext uri="{FF2B5EF4-FFF2-40B4-BE49-F238E27FC236}">
                <a16:creationId xmlns:a16="http://schemas.microsoft.com/office/drawing/2014/main" id="{690A7DD0-1305-5FAE-46FB-A00C06B9C041}"/>
              </a:ext>
            </a:extLst>
          </p:cNvPr>
          <p:cNvSpPr txBox="1"/>
          <p:nvPr/>
        </p:nvSpPr>
        <p:spPr>
          <a:xfrm>
            <a:off x="-4853743" y="2022832"/>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Lux 35</a:t>
            </a:r>
          </a:p>
        </p:txBody>
      </p:sp>
      <p:sp>
        <p:nvSpPr>
          <p:cNvPr id="124" name="TextBox Lux HD 35">
            <a:hlinkClick r:id="rId38" action="ppaction://hlinksldjump"/>
            <a:extLst>
              <a:ext uri="{FF2B5EF4-FFF2-40B4-BE49-F238E27FC236}">
                <a16:creationId xmlns:a16="http://schemas.microsoft.com/office/drawing/2014/main" id="{35F84685-66EC-39D7-85EB-87B83FF70E43}"/>
              </a:ext>
            </a:extLst>
          </p:cNvPr>
          <p:cNvSpPr txBox="1"/>
          <p:nvPr/>
        </p:nvSpPr>
        <p:spPr>
          <a:xfrm>
            <a:off x="-4852642" y="2523326"/>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35</a:t>
            </a:r>
          </a:p>
        </p:txBody>
      </p:sp>
      <p:sp>
        <p:nvSpPr>
          <p:cNvPr id="125" name="TextBox Lux HD 43">
            <a:hlinkClick r:id="rId39" action="ppaction://hlinksldjump"/>
            <a:extLst>
              <a:ext uri="{FF2B5EF4-FFF2-40B4-BE49-F238E27FC236}">
                <a16:creationId xmlns:a16="http://schemas.microsoft.com/office/drawing/2014/main" id="{09F7D7AA-6AA3-2166-65C9-2A75266566A7}"/>
              </a:ext>
            </a:extLst>
          </p:cNvPr>
          <p:cNvSpPr txBox="1"/>
          <p:nvPr/>
        </p:nvSpPr>
        <p:spPr>
          <a:xfrm>
            <a:off x="-4852642" y="301046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43</a:t>
            </a:r>
          </a:p>
        </p:txBody>
      </p:sp>
      <p:sp>
        <p:nvSpPr>
          <p:cNvPr id="126" name="Subtitle">
            <a:extLst>
              <a:ext uri="{FF2B5EF4-FFF2-40B4-BE49-F238E27FC236}">
                <a16:creationId xmlns:a16="http://schemas.microsoft.com/office/drawing/2014/main" id="{F6C83A04-5E99-152C-C6DB-4F8CC6F13E12}"/>
              </a:ext>
            </a:extLst>
          </p:cNvPr>
          <p:cNvSpPr txBox="1"/>
          <p:nvPr/>
        </p:nvSpPr>
        <p:spPr>
          <a:xfrm>
            <a:off x="8482448" y="10132305"/>
            <a:ext cx="2843192" cy="584775"/>
          </a:xfrm>
          <a:prstGeom prst="rect">
            <a:avLst/>
          </a:prstGeom>
          <a:noFill/>
        </p:spPr>
        <p:txBody>
          <a:bodyPr wrap="square" rtlCol="0">
            <a:spAutoFit/>
          </a:bodyPr>
          <a:lstStyle/>
          <a:p>
            <a:pPr algn="r"/>
            <a:r>
              <a:rPr lang="en-US" sz="3200" b="1" dirty="0" err="1">
                <a:solidFill>
                  <a:schemeClr val="bg1"/>
                </a:solidFill>
                <a:latin typeface="FRUTIGER LT 45 LIGHT" panose="02000503000000000000" pitchFamily="2" charset="0"/>
              </a:rPr>
              <a:t>Detectores</a:t>
            </a:r>
            <a:endParaRPr lang="en-US" sz="3200" b="1" dirty="0">
              <a:solidFill>
                <a:schemeClr val="bg1"/>
              </a:solidFill>
              <a:latin typeface="FRUTIGER LT 45 LIGHT" panose="02000503000000000000" pitchFamily="2" charset="0"/>
            </a:endParaRPr>
          </a:p>
        </p:txBody>
      </p:sp>
    </p:spTree>
    <p:extLst>
      <p:ext uri="{BB962C8B-B14F-4D97-AF65-F5344CB8AC3E}">
        <p14:creationId xmlns:p14="http://schemas.microsoft.com/office/powerpoint/2010/main" val="2244026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8" name="CARESTREAM LOGO">
            <a:extLst>
              <a:ext uri="{FF2B5EF4-FFF2-40B4-BE49-F238E27FC236}">
                <a16:creationId xmlns:a16="http://schemas.microsoft.com/office/drawing/2014/main" id="{B5104B16-8D34-19D2-DDF7-94B0E044A317}"/>
              </a:ext>
            </a:extLst>
          </p:cNvPr>
          <p:cNvPicPr>
            <a:picLocks noChangeAspect="1"/>
          </p:cNvPicPr>
          <p:nvPr/>
        </p:nvPicPr>
        <p:blipFill>
          <a:blip r:embed="rId3" cstate="screen">
            <a:biLevel thresh="25000"/>
            <a:extLst>
              <a:ext uri="{28A0092B-C50C-407E-A947-70E740481C1C}">
                <a14:useLocalDpi xmlns:a14="http://schemas.microsoft.com/office/drawing/2010/main"/>
              </a:ext>
            </a:extLst>
          </a:blip>
          <a:stretch>
            <a:fillRect/>
          </a:stretch>
        </p:blipFill>
        <p:spPr>
          <a:xfrm>
            <a:off x="-6617537" y="10298406"/>
            <a:ext cx="18587896" cy="3023644"/>
          </a:xfrm>
          <a:prstGeom prst="rect">
            <a:avLst/>
          </a:prstGeom>
        </p:spPr>
      </p:pic>
      <p:sp>
        <p:nvSpPr>
          <p:cNvPr id="49" name="TextBox 48">
            <a:extLst>
              <a:ext uri="{FF2B5EF4-FFF2-40B4-BE49-F238E27FC236}">
                <a16:creationId xmlns:a16="http://schemas.microsoft.com/office/drawing/2014/main" id="{C0CE8644-5491-63AF-C568-E442D455DCFC}"/>
              </a:ext>
            </a:extLst>
          </p:cNvPr>
          <p:cNvSpPr txBox="1"/>
          <p:nvPr/>
        </p:nvSpPr>
        <p:spPr>
          <a:xfrm>
            <a:off x="3705559" y="1309838"/>
            <a:ext cx="4772896" cy="400110"/>
          </a:xfrm>
          <a:prstGeom prst="rect">
            <a:avLst/>
          </a:prstGeom>
          <a:noFill/>
        </p:spPr>
        <p:txBody>
          <a:bodyPr wrap="square" rtlCol="0">
            <a:spAutoFit/>
          </a:bodyPr>
          <a:lstStyle/>
          <a:p>
            <a:pPr algn="ctr"/>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46" name="TextBox 45">
            <a:extLst>
              <a:ext uri="{FF2B5EF4-FFF2-40B4-BE49-F238E27FC236}">
                <a16:creationId xmlns:a16="http://schemas.microsoft.com/office/drawing/2014/main" id="{DE5C8215-0601-3389-A676-20BD7B016A95}"/>
              </a:ext>
            </a:extLst>
          </p:cNvPr>
          <p:cNvSpPr txBox="1"/>
          <p:nvPr/>
        </p:nvSpPr>
        <p:spPr>
          <a:xfrm>
            <a:off x="3705559" y="962378"/>
            <a:ext cx="4772896" cy="461665"/>
          </a:xfrm>
          <a:prstGeom prst="rect">
            <a:avLst/>
          </a:prstGeom>
          <a:noFill/>
        </p:spPr>
        <p:txBody>
          <a:bodyPr wrap="square" rtlCol="0">
            <a:spAutoFit/>
          </a:bodyPr>
          <a:lstStyle/>
          <a:p>
            <a:pPr algn="ctr"/>
            <a:r>
              <a:rPr lang="en-US" sz="2400" b="1">
                <a:latin typeface="FRUTIGER LT 65" panose="02000503000000000000" pitchFamily="2" charset="0"/>
              </a:rPr>
              <a:t>Lux 35</a:t>
            </a:r>
          </a:p>
        </p:txBody>
      </p:sp>
      <p:pic>
        <p:nvPicPr>
          <p:cNvPr id="3" name="Picture 2">
            <a:extLst>
              <a:ext uri="{FF2B5EF4-FFF2-40B4-BE49-F238E27FC236}">
                <a16:creationId xmlns:a16="http://schemas.microsoft.com/office/drawing/2014/main" id="{F2D50B22-5608-6EE5-89AC-D2DDFD5C0072}"/>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073900" y="4289085"/>
            <a:ext cx="2970000" cy="1979101"/>
          </a:xfrm>
          <a:prstGeom prst="rect">
            <a:avLst/>
          </a:prstGeom>
        </p:spPr>
      </p:pic>
      <p:pic>
        <p:nvPicPr>
          <p:cNvPr id="7" name="Picture 6">
            <a:extLst>
              <a:ext uri="{FF2B5EF4-FFF2-40B4-BE49-F238E27FC236}">
                <a16:creationId xmlns:a16="http://schemas.microsoft.com/office/drawing/2014/main" id="{C4CF4DCE-8409-7C2F-A387-6E1A190FE207}"/>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9222000" y="4289085"/>
            <a:ext cx="2970000" cy="1979101"/>
          </a:xfrm>
          <a:prstGeom prst="rect">
            <a:avLst/>
          </a:prstGeom>
        </p:spPr>
      </p:pic>
      <p:pic>
        <p:nvPicPr>
          <p:cNvPr id="9" name="Picture 8">
            <a:extLst>
              <a:ext uri="{FF2B5EF4-FFF2-40B4-BE49-F238E27FC236}">
                <a16:creationId xmlns:a16="http://schemas.microsoft.com/office/drawing/2014/main" id="{F9675820-95AC-A18E-6D90-EFD84F9473DF}"/>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147950" y="4289085"/>
            <a:ext cx="2970000" cy="1979101"/>
          </a:xfrm>
          <a:prstGeom prst="rect">
            <a:avLst/>
          </a:prstGeom>
        </p:spPr>
      </p:pic>
      <p:pic>
        <p:nvPicPr>
          <p:cNvPr id="11" name="Picture 10">
            <a:extLst>
              <a:ext uri="{FF2B5EF4-FFF2-40B4-BE49-F238E27FC236}">
                <a16:creationId xmlns:a16="http://schemas.microsoft.com/office/drawing/2014/main" id="{74707C6E-D371-8FD0-9F2D-866A34265F79}"/>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150" y="4289085"/>
            <a:ext cx="2970000" cy="1979101"/>
          </a:xfrm>
          <a:prstGeom prst="rect">
            <a:avLst/>
          </a:prstGeom>
        </p:spPr>
      </p:pic>
      <p:pic>
        <p:nvPicPr>
          <p:cNvPr id="15" name="Picture 14">
            <a:extLst>
              <a:ext uri="{FF2B5EF4-FFF2-40B4-BE49-F238E27FC236}">
                <a16:creationId xmlns:a16="http://schemas.microsoft.com/office/drawing/2014/main" id="{EAAE3A12-D58D-0C0D-FBCC-F109FB007951}"/>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9222000" y="1881302"/>
            <a:ext cx="2970000" cy="2227500"/>
          </a:xfrm>
          <a:prstGeom prst="rect">
            <a:avLst/>
          </a:prstGeom>
        </p:spPr>
      </p:pic>
      <p:pic>
        <p:nvPicPr>
          <p:cNvPr id="17" name="Picture 16">
            <a:extLst>
              <a:ext uri="{FF2B5EF4-FFF2-40B4-BE49-F238E27FC236}">
                <a16:creationId xmlns:a16="http://schemas.microsoft.com/office/drawing/2014/main" id="{18484EF4-371E-827B-651C-05C85E1A1649}"/>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6148000" y="1881302"/>
            <a:ext cx="2970000" cy="2227500"/>
          </a:xfrm>
          <a:prstGeom prst="rect">
            <a:avLst/>
          </a:prstGeom>
        </p:spPr>
      </p:pic>
      <p:pic>
        <p:nvPicPr>
          <p:cNvPr id="19" name="Picture 18">
            <a:extLst>
              <a:ext uri="{FF2B5EF4-FFF2-40B4-BE49-F238E27FC236}">
                <a16:creationId xmlns:a16="http://schemas.microsoft.com/office/drawing/2014/main" id="{5FE03127-4A24-37FD-7B3A-C9CDF01714F0}"/>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3074000" y="1881302"/>
            <a:ext cx="2970000" cy="2227500"/>
          </a:xfrm>
          <a:prstGeom prst="rect">
            <a:avLst/>
          </a:prstGeom>
        </p:spPr>
      </p:pic>
      <p:pic>
        <p:nvPicPr>
          <p:cNvPr id="23" name="Picture 22">
            <a:extLst>
              <a:ext uri="{FF2B5EF4-FFF2-40B4-BE49-F238E27FC236}">
                <a16:creationId xmlns:a16="http://schemas.microsoft.com/office/drawing/2014/main" id="{B8834597-AFE0-1B91-CDD2-DD6D90B040E8}"/>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0" y="1881302"/>
            <a:ext cx="2970000" cy="2227500"/>
          </a:xfrm>
          <a:prstGeom prst="rect">
            <a:avLst/>
          </a:prstGeom>
        </p:spPr>
      </p:pic>
      <p:sp>
        <p:nvSpPr>
          <p:cNvPr id="81" name="Holder 4">
            <a:extLst>
              <a:ext uri="{FF2B5EF4-FFF2-40B4-BE49-F238E27FC236}">
                <a16:creationId xmlns:a16="http://schemas.microsoft.com/office/drawing/2014/main" id="{0649BA92-376B-18D2-AE93-1BE411379F84}"/>
              </a:ext>
            </a:extLst>
          </p:cNvPr>
          <p:cNvSpPr txBox="1">
            <a:spLocks/>
          </p:cNvSpPr>
          <p:nvPr/>
        </p:nvSpPr>
        <p:spPr>
          <a:xfrm>
            <a:off x="-132321" y="1243395"/>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a:t>MEDICAL IMAGING</a:t>
            </a:r>
          </a:p>
        </p:txBody>
      </p:sp>
      <p:grpSp>
        <p:nvGrpSpPr>
          <p:cNvPr id="82" name="DICOM images">
            <a:extLst>
              <a:ext uri="{FF2B5EF4-FFF2-40B4-BE49-F238E27FC236}">
                <a16:creationId xmlns:a16="http://schemas.microsoft.com/office/drawing/2014/main" id="{743A67A9-3AF3-8AF8-296C-33A51DA5664D}"/>
              </a:ext>
            </a:extLst>
          </p:cNvPr>
          <p:cNvGrpSpPr/>
          <p:nvPr/>
        </p:nvGrpSpPr>
        <p:grpSpPr>
          <a:xfrm>
            <a:off x="9834054" y="1151108"/>
            <a:ext cx="2136305" cy="364110"/>
            <a:chOff x="9834054" y="1151108"/>
            <a:chExt cx="2136305" cy="364110"/>
          </a:xfrm>
        </p:grpSpPr>
        <p:pic>
          <p:nvPicPr>
            <p:cNvPr id="83" name="Picture 82">
              <a:hlinkClick r:id="rId12"/>
              <a:extLst>
                <a:ext uri="{FF2B5EF4-FFF2-40B4-BE49-F238E27FC236}">
                  <a16:creationId xmlns:a16="http://schemas.microsoft.com/office/drawing/2014/main" id="{874BAA30-E764-9E3E-E84F-1642B82F06F4}"/>
                </a:ext>
              </a:extLst>
            </p:cNvPr>
            <p:cNvPicPr>
              <a:picLocks noChangeAspect="1"/>
            </p:cNvPicPr>
            <p:nvPr/>
          </p:nvPicPr>
          <p:blipFill rotWithShape="1">
            <a:blip r:embed="rId13" cstate="screen">
              <a:extLst>
                <a:ext uri="{28A0092B-C50C-407E-A947-70E740481C1C}">
                  <a14:useLocalDpi xmlns:a14="http://schemas.microsoft.com/office/drawing/2010/main"/>
                </a:ext>
              </a:extLst>
            </a:blip>
            <a:srcRect/>
            <a:stretch/>
          </p:blipFill>
          <p:spPr>
            <a:xfrm>
              <a:off x="9834054" y="1151108"/>
              <a:ext cx="424696" cy="364110"/>
            </a:xfrm>
            <a:prstGeom prst="rect">
              <a:avLst/>
            </a:prstGeom>
          </p:spPr>
        </p:pic>
        <p:sp>
          <p:nvSpPr>
            <p:cNvPr id="84" name="Subtitle">
              <a:hlinkClick r:id="rId12"/>
              <a:extLst>
                <a:ext uri="{FF2B5EF4-FFF2-40B4-BE49-F238E27FC236}">
                  <a16:creationId xmlns:a16="http://schemas.microsoft.com/office/drawing/2014/main" id="{5892176D-BB34-208D-DACD-D47086BD337E}"/>
                </a:ext>
              </a:extLst>
            </p:cNvPr>
            <p:cNvSpPr txBox="1"/>
            <p:nvPr/>
          </p:nvSpPr>
          <p:spPr>
            <a:xfrm>
              <a:off x="10197419" y="1180078"/>
              <a:ext cx="1772940" cy="307777"/>
            </a:xfrm>
            <a:prstGeom prst="rect">
              <a:avLst/>
            </a:prstGeom>
            <a:noFill/>
          </p:spPr>
          <p:txBody>
            <a:bodyPr wrap="square" rtlCol="0">
              <a:spAutoFit/>
            </a:bodyPr>
            <a:lstStyle/>
            <a:p>
              <a:pPr algn="ctr"/>
              <a:r>
                <a:rPr lang="es-MX" sz="1400">
                  <a:solidFill>
                    <a:srgbClr val="F47F26"/>
                  </a:solidFill>
                  <a:latin typeface="FRUTIGER LT 45 LIGHT" panose="02000503000000000000" pitchFamily="2" charset="0"/>
                </a:rPr>
                <a:t>Imágenes</a:t>
              </a:r>
              <a:r>
                <a:rPr lang="en-US" sz="1400">
                  <a:solidFill>
                    <a:srgbClr val="F47F26"/>
                  </a:solidFill>
                  <a:latin typeface="FRUTIGER LT 45 LIGHT" panose="02000503000000000000" pitchFamily="2" charset="0"/>
                </a:rPr>
                <a:t> DICOM </a:t>
              </a:r>
            </a:p>
          </p:txBody>
        </p:sp>
      </p:grpSp>
      <p:sp>
        <p:nvSpPr>
          <p:cNvPr id="134" name="Thank you Title">
            <a:extLst>
              <a:ext uri="{FF2B5EF4-FFF2-40B4-BE49-F238E27FC236}">
                <a16:creationId xmlns:a16="http://schemas.microsoft.com/office/drawing/2014/main" id="{69A8783A-B8BD-8ABF-7A21-93132B2DFC3C}"/>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35" name="Why Us picture">
            <a:extLst>
              <a:ext uri="{FF2B5EF4-FFF2-40B4-BE49-F238E27FC236}">
                <a16:creationId xmlns:a16="http://schemas.microsoft.com/office/drawing/2014/main" id="{191DAE54-DDCE-5192-92FD-267B8E6C68E8}"/>
              </a:ext>
            </a:extLst>
          </p:cNvPr>
          <p:cNvPicPr>
            <a:picLocks noChangeAspect="1"/>
          </p:cNvPicPr>
          <p:nvPr/>
        </p:nvPicPr>
        <p:blipFill>
          <a:blip r:embed="rId14"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36" name="Our Portafolio text box">
            <a:extLst>
              <a:ext uri="{FF2B5EF4-FFF2-40B4-BE49-F238E27FC236}">
                <a16:creationId xmlns:a16="http://schemas.microsoft.com/office/drawing/2014/main" id="{79819095-F7B1-A838-6086-0193AB3796CE}"/>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37" name="Footer Placeholder 4">
            <a:extLst>
              <a:ext uri="{FF2B5EF4-FFF2-40B4-BE49-F238E27FC236}">
                <a16:creationId xmlns:a16="http://schemas.microsoft.com/office/drawing/2014/main" id="{6C365635-ABB3-48A5-2519-54990457868B}"/>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38" name="Medical Imaging Title">
            <a:extLst>
              <a:ext uri="{FF2B5EF4-FFF2-40B4-BE49-F238E27FC236}">
                <a16:creationId xmlns:a16="http://schemas.microsoft.com/office/drawing/2014/main" id="{11F152DE-4DBF-1E87-AD9A-A896DA526783}"/>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39" name="We Care Text">
            <a:extLst>
              <a:ext uri="{FF2B5EF4-FFF2-40B4-BE49-F238E27FC236}">
                <a16:creationId xmlns:a16="http://schemas.microsoft.com/office/drawing/2014/main" id="{DD2356A8-D986-46FD-A725-4F60B709F9C2}"/>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40" name="Thank you image">
            <a:extLst>
              <a:ext uri="{FF2B5EF4-FFF2-40B4-BE49-F238E27FC236}">
                <a16:creationId xmlns:a16="http://schemas.microsoft.com/office/drawing/2014/main" id="{A681C139-FE80-7195-DF55-6A2E5BD4F545}"/>
              </a:ext>
            </a:extLst>
          </p:cNvPr>
          <p:cNvPicPr>
            <a:picLocks noChangeAspect="1"/>
          </p:cNvPicPr>
          <p:nvPr/>
        </p:nvPicPr>
        <p:blipFill>
          <a:blip r:embed="rId15"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41" name="PRINTING">
            <a:extLst>
              <a:ext uri="{FF2B5EF4-FFF2-40B4-BE49-F238E27FC236}">
                <a16:creationId xmlns:a16="http://schemas.microsoft.com/office/drawing/2014/main" id="{32F28E98-E71D-7948-AB45-B149F568E9CA}"/>
              </a:ext>
            </a:extLst>
          </p:cNvPr>
          <p:cNvGrpSpPr/>
          <p:nvPr/>
        </p:nvGrpSpPr>
        <p:grpSpPr>
          <a:xfrm>
            <a:off x="-4150933" y="4208655"/>
            <a:ext cx="2263350" cy="1982042"/>
            <a:chOff x="9691837" y="4522498"/>
            <a:chExt cx="2263350" cy="1982042"/>
          </a:xfrm>
        </p:grpSpPr>
        <p:sp>
          <p:nvSpPr>
            <p:cNvPr id="142" name="Rectangulo Printing">
              <a:hlinkClick r:id="rId16" action="ppaction://hlinksldjump"/>
              <a:extLst>
                <a:ext uri="{FF2B5EF4-FFF2-40B4-BE49-F238E27FC236}">
                  <a16:creationId xmlns:a16="http://schemas.microsoft.com/office/drawing/2014/main" id="{847AA060-CB77-64B2-0EFA-F47EBD82F03D}"/>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43" name="TextBox Printing">
              <a:hlinkClick r:id="rId16" action="ppaction://hlinksldjump"/>
              <a:extLst>
                <a:ext uri="{FF2B5EF4-FFF2-40B4-BE49-F238E27FC236}">
                  <a16:creationId xmlns:a16="http://schemas.microsoft.com/office/drawing/2014/main" id="{7D8442AE-7F2F-2AAF-DED4-39CBAF7764DE}"/>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44" name="Prodcut image 5950">
              <a:hlinkClick r:id="rId16" action="ppaction://hlinksldjump"/>
              <a:extLst>
                <a:ext uri="{FF2B5EF4-FFF2-40B4-BE49-F238E27FC236}">
                  <a16:creationId xmlns:a16="http://schemas.microsoft.com/office/drawing/2014/main" id="{49433CC2-876A-EE7A-013C-C46B166BA7BB}"/>
                </a:ext>
              </a:extLst>
            </p:cNvPr>
            <p:cNvPicPr>
              <a:picLocks noChangeAspect="1" noChangeArrowheads="1"/>
            </p:cNvPicPr>
            <p:nvPr/>
          </p:nvPicPr>
          <p:blipFill>
            <a:blip r:embed="rId17"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45" name="Vita Flex">
              <a:hlinkClick r:id="rId16" action="ppaction://hlinksldjump"/>
              <a:extLst>
                <a:ext uri="{FF2B5EF4-FFF2-40B4-BE49-F238E27FC236}">
                  <a16:creationId xmlns:a16="http://schemas.microsoft.com/office/drawing/2014/main" id="{8BB46478-DD9E-C699-3BED-AC3B73087632}"/>
                </a:ext>
              </a:extLst>
            </p:cNvPr>
            <p:cNvPicPr>
              <a:picLocks noChangeAspect="1"/>
            </p:cNvPicPr>
            <p:nvPr/>
          </p:nvPicPr>
          <p:blipFill>
            <a:blip r:embed="rId18"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50" name="RISE">
            <a:extLst>
              <a:ext uri="{FF2B5EF4-FFF2-40B4-BE49-F238E27FC236}">
                <a16:creationId xmlns:a16="http://schemas.microsoft.com/office/drawing/2014/main" id="{E61BD57F-7204-EDB6-5595-A2C24482547C}"/>
              </a:ext>
            </a:extLst>
          </p:cNvPr>
          <p:cNvGrpSpPr/>
          <p:nvPr/>
        </p:nvGrpSpPr>
        <p:grpSpPr>
          <a:xfrm>
            <a:off x="-11285110" y="4208655"/>
            <a:ext cx="2042338" cy="1982042"/>
            <a:chOff x="3870208" y="4306822"/>
            <a:chExt cx="2042338" cy="1982042"/>
          </a:xfrm>
        </p:grpSpPr>
        <p:grpSp>
          <p:nvGrpSpPr>
            <p:cNvPr id="151" name="RISE">
              <a:extLst>
                <a:ext uri="{FF2B5EF4-FFF2-40B4-BE49-F238E27FC236}">
                  <a16:creationId xmlns:a16="http://schemas.microsoft.com/office/drawing/2014/main" id="{451A0BB7-60CB-CBB1-FC27-D374374F1FB4}"/>
                </a:ext>
              </a:extLst>
            </p:cNvPr>
            <p:cNvGrpSpPr/>
            <p:nvPr/>
          </p:nvGrpSpPr>
          <p:grpSpPr>
            <a:xfrm>
              <a:off x="3870208" y="4306822"/>
              <a:ext cx="2042338" cy="1982042"/>
              <a:chOff x="2933238" y="4372963"/>
              <a:chExt cx="2042338" cy="1982042"/>
            </a:xfrm>
          </p:grpSpPr>
          <p:sp>
            <p:nvSpPr>
              <p:cNvPr id="153" name="Rectangulo Rise">
                <a:hlinkClick r:id="rId19" action="ppaction://hlinksldjump"/>
                <a:extLst>
                  <a:ext uri="{FF2B5EF4-FFF2-40B4-BE49-F238E27FC236}">
                    <a16:creationId xmlns:a16="http://schemas.microsoft.com/office/drawing/2014/main" id="{F2A66B17-4E29-0263-52E8-9856016AF0A1}"/>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4" name="TextBox Rise">
                <a:hlinkClick r:id="rId19" action="ppaction://hlinksldjump"/>
                <a:extLst>
                  <a:ext uri="{FF2B5EF4-FFF2-40B4-BE49-F238E27FC236}">
                    <a16:creationId xmlns:a16="http://schemas.microsoft.com/office/drawing/2014/main" id="{33AF5BC8-7E6B-DCBE-C17D-980AD7AD2A8F}"/>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52" name="Picture 151">
              <a:hlinkClick r:id="rId19" action="ppaction://hlinksldjump"/>
              <a:extLst>
                <a:ext uri="{FF2B5EF4-FFF2-40B4-BE49-F238E27FC236}">
                  <a16:creationId xmlns:a16="http://schemas.microsoft.com/office/drawing/2014/main" id="{EE2B6DAA-41DE-3CE7-8B8F-A7635FC7E55D}"/>
                </a:ext>
              </a:extLst>
            </p:cNvPr>
            <p:cNvPicPr>
              <a:picLocks noChangeAspect="1"/>
            </p:cNvPicPr>
            <p:nvPr/>
          </p:nvPicPr>
          <p:blipFill>
            <a:blip r:embed="rId20"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55" name="REVOLUTION">
            <a:extLst>
              <a:ext uri="{FF2B5EF4-FFF2-40B4-BE49-F238E27FC236}">
                <a16:creationId xmlns:a16="http://schemas.microsoft.com/office/drawing/2014/main" id="{3E62092A-57E5-8941-9B16-594DC78696B7}"/>
              </a:ext>
            </a:extLst>
          </p:cNvPr>
          <p:cNvGrpSpPr/>
          <p:nvPr/>
        </p:nvGrpSpPr>
        <p:grpSpPr>
          <a:xfrm>
            <a:off x="-14975241" y="4203612"/>
            <a:ext cx="2062983" cy="1992129"/>
            <a:chOff x="612262" y="4383050"/>
            <a:chExt cx="2062983" cy="1992129"/>
          </a:xfrm>
        </p:grpSpPr>
        <p:sp>
          <p:nvSpPr>
            <p:cNvPr id="156" name="Rectangulo Revolution">
              <a:hlinkClick r:id="rId21" action="ppaction://hlinksldjump"/>
              <a:extLst>
                <a:ext uri="{FF2B5EF4-FFF2-40B4-BE49-F238E27FC236}">
                  <a16:creationId xmlns:a16="http://schemas.microsoft.com/office/drawing/2014/main" id="{FDB8C136-2090-C255-2D10-21D7B0B44156}"/>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57" name="Prodcut image Revolution">
              <a:hlinkClick r:id="rId21" action="ppaction://hlinksldjump"/>
              <a:extLst>
                <a:ext uri="{FF2B5EF4-FFF2-40B4-BE49-F238E27FC236}">
                  <a16:creationId xmlns:a16="http://schemas.microsoft.com/office/drawing/2014/main" id="{930F30CE-CBC1-07AD-055A-733153D490AC}"/>
                </a:ext>
              </a:extLst>
            </p:cNvPr>
            <p:cNvPicPr>
              <a:picLocks noChangeAspect="1"/>
            </p:cNvPicPr>
            <p:nvPr/>
          </p:nvPicPr>
          <p:blipFill>
            <a:blip r:embed="rId22"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58" name="TextBox Revolution">
              <a:hlinkClick r:id="rId21" action="ppaction://hlinksldjump"/>
              <a:extLst>
                <a:ext uri="{FF2B5EF4-FFF2-40B4-BE49-F238E27FC236}">
                  <a16:creationId xmlns:a16="http://schemas.microsoft.com/office/drawing/2014/main" id="{47F636D0-EAFC-4BBD-41F0-A805F0A1A0A4}"/>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59" name="EXCEL">
            <a:extLst>
              <a:ext uri="{FF2B5EF4-FFF2-40B4-BE49-F238E27FC236}">
                <a16:creationId xmlns:a16="http://schemas.microsoft.com/office/drawing/2014/main" id="{31CC1487-DF93-50DC-7331-CDEBF60C83F7}"/>
              </a:ext>
            </a:extLst>
          </p:cNvPr>
          <p:cNvGrpSpPr/>
          <p:nvPr/>
        </p:nvGrpSpPr>
        <p:grpSpPr>
          <a:xfrm>
            <a:off x="26541013" y="1885505"/>
            <a:ext cx="2057103" cy="1982042"/>
            <a:chOff x="9706418" y="2036246"/>
            <a:chExt cx="2057103" cy="1982042"/>
          </a:xfrm>
        </p:grpSpPr>
        <p:sp>
          <p:nvSpPr>
            <p:cNvPr id="160" name="Rectangulo Excel">
              <a:hlinkClick r:id="rId23" action="ppaction://hlinksldjump"/>
              <a:extLst>
                <a:ext uri="{FF2B5EF4-FFF2-40B4-BE49-F238E27FC236}">
                  <a16:creationId xmlns:a16="http://schemas.microsoft.com/office/drawing/2014/main" id="{36B444FE-B6AC-DCA7-E7DE-7FA5827422E3}"/>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1" name="TextBox Excel">
              <a:hlinkClick r:id="rId23" action="ppaction://hlinksldjump"/>
              <a:extLst>
                <a:ext uri="{FF2B5EF4-FFF2-40B4-BE49-F238E27FC236}">
                  <a16:creationId xmlns:a16="http://schemas.microsoft.com/office/drawing/2014/main" id="{AC2984A7-E512-0087-6B22-F4AD4B82F23A}"/>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62" name="Product image Excel">
              <a:hlinkClick r:id="rId23" action="ppaction://hlinksldjump"/>
              <a:extLst>
                <a:ext uri="{FF2B5EF4-FFF2-40B4-BE49-F238E27FC236}">
                  <a16:creationId xmlns:a16="http://schemas.microsoft.com/office/drawing/2014/main" id="{A0D85374-05F1-536A-F8EA-E26C1A50A90C}"/>
                </a:ext>
              </a:extLst>
            </p:cNvPr>
            <p:cNvPicPr>
              <a:picLocks noChangeAspect="1"/>
            </p:cNvPicPr>
            <p:nvPr/>
          </p:nvPicPr>
          <p:blipFill>
            <a:blip r:embed="rId24"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63" name="COMPAS OTC">
            <a:extLst>
              <a:ext uri="{FF2B5EF4-FFF2-40B4-BE49-F238E27FC236}">
                <a16:creationId xmlns:a16="http://schemas.microsoft.com/office/drawing/2014/main" id="{0F63E806-E51B-17D9-A3B0-9A5F25D97576}"/>
              </a:ext>
            </a:extLst>
          </p:cNvPr>
          <p:cNvGrpSpPr/>
          <p:nvPr/>
        </p:nvGrpSpPr>
        <p:grpSpPr>
          <a:xfrm>
            <a:off x="22389051" y="1885505"/>
            <a:ext cx="2042338" cy="1982042"/>
            <a:chOff x="5078285" y="2036246"/>
            <a:chExt cx="2042338" cy="1982042"/>
          </a:xfrm>
        </p:grpSpPr>
        <p:sp>
          <p:nvSpPr>
            <p:cNvPr id="164" name="Rectangulo Compas OTC">
              <a:hlinkClick r:id="rId25" action="ppaction://hlinksldjump"/>
              <a:extLst>
                <a:ext uri="{FF2B5EF4-FFF2-40B4-BE49-F238E27FC236}">
                  <a16:creationId xmlns:a16="http://schemas.microsoft.com/office/drawing/2014/main" id="{425BD349-86E3-F2F0-9B0E-83A77BEC492B}"/>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5" name="TextBox Compass OTC">
              <a:hlinkClick r:id="rId25" action="ppaction://hlinksldjump"/>
              <a:extLst>
                <a:ext uri="{FF2B5EF4-FFF2-40B4-BE49-F238E27FC236}">
                  <a16:creationId xmlns:a16="http://schemas.microsoft.com/office/drawing/2014/main" id="{EC9DC61B-91E2-7CAE-9384-F43751180E37}"/>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66" name="Product image Compass OTC">
              <a:hlinkClick r:id="rId25" action="ppaction://hlinksldjump"/>
              <a:extLst>
                <a:ext uri="{FF2B5EF4-FFF2-40B4-BE49-F238E27FC236}">
                  <a16:creationId xmlns:a16="http://schemas.microsoft.com/office/drawing/2014/main" id="{601AA1A4-AFFA-C795-7B77-04EA0EDE7DF9}"/>
                </a:ext>
              </a:extLst>
            </p:cNvPr>
            <p:cNvPicPr>
              <a:picLocks noChangeAspect="1"/>
            </p:cNvPicPr>
            <p:nvPr/>
          </p:nvPicPr>
          <p:blipFill rotWithShape="1">
            <a:blip r:embed="rId26"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67" name="COMPASS FMT">
            <a:extLst>
              <a:ext uri="{FF2B5EF4-FFF2-40B4-BE49-F238E27FC236}">
                <a16:creationId xmlns:a16="http://schemas.microsoft.com/office/drawing/2014/main" id="{BAE03435-47F1-C4A9-CEF7-F933CDFBA5FC}"/>
              </a:ext>
            </a:extLst>
          </p:cNvPr>
          <p:cNvGrpSpPr/>
          <p:nvPr/>
        </p:nvGrpSpPr>
        <p:grpSpPr>
          <a:xfrm>
            <a:off x="18200403" y="1885505"/>
            <a:ext cx="2042338" cy="1982042"/>
            <a:chOff x="2774521" y="2046333"/>
            <a:chExt cx="2042338" cy="1982042"/>
          </a:xfrm>
        </p:grpSpPr>
        <p:grpSp>
          <p:nvGrpSpPr>
            <p:cNvPr id="168" name="Group 167">
              <a:extLst>
                <a:ext uri="{FF2B5EF4-FFF2-40B4-BE49-F238E27FC236}">
                  <a16:creationId xmlns:a16="http://schemas.microsoft.com/office/drawing/2014/main" id="{9A6B806B-F38D-8DBF-05C4-E658D623F733}"/>
                </a:ext>
              </a:extLst>
            </p:cNvPr>
            <p:cNvGrpSpPr/>
            <p:nvPr/>
          </p:nvGrpSpPr>
          <p:grpSpPr>
            <a:xfrm>
              <a:off x="2774521" y="2046333"/>
              <a:ext cx="2042338" cy="1982042"/>
              <a:chOff x="2774521" y="2046333"/>
              <a:chExt cx="2042338" cy="1982042"/>
            </a:xfrm>
          </p:grpSpPr>
          <p:sp>
            <p:nvSpPr>
              <p:cNvPr id="170" name="Rectangulo Horizon">
                <a:hlinkClick r:id="rId27" action="ppaction://hlinksldjump"/>
                <a:extLst>
                  <a:ext uri="{FF2B5EF4-FFF2-40B4-BE49-F238E27FC236}">
                    <a16:creationId xmlns:a16="http://schemas.microsoft.com/office/drawing/2014/main" id="{4A295D0B-1F3B-50BA-0E5D-54DE1FFAB9FF}"/>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1" name="TextBox Compass FMT">
                <a:hlinkClick r:id="rId27" action="ppaction://hlinksldjump"/>
                <a:extLst>
                  <a:ext uri="{FF2B5EF4-FFF2-40B4-BE49-F238E27FC236}">
                    <a16:creationId xmlns:a16="http://schemas.microsoft.com/office/drawing/2014/main" id="{6C07EB96-2505-887D-EC19-842486FCE525}"/>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69" name="Picture 168">
              <a:hlinkClick r:id="rId27" action="ppaction://hlinksldjump"/>
              <a:extLst>
                <a:ext uri="{FF2B5EF4-FFF2-40B4-BE49-F238E27FC236}">
                  <a16:creationId xmlns:a16="http://schemas.microsoft.com/office/drawing/2014/main" id="{F41373DD-7076-ECED-DF74-CE04C69F5248}"/>
                </a:ext>
              </a:extLst>
            </p:cNvPr>
            <p:cNvPicPr>
              <a:picLocks noChangeAspect="1"/>
            </p:cNvPicPr>
            <p:nvPr/>
          </p:nvPicPr>
          <p:blipFill rotWithShape="1">
            <a:blip r:embed="rId28"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72" name="HORIZON">
            <a:extLst>
              <a:ext uri="{FF2B5EF4-FFF2-40B4-BE49-F238E27FC236}">
                <a16:creationId xmlns:a16="http://schemas.microsoft.com/office/drawing/2014/main" id="{1560E747-0837-AEAE-4656-1C742B6F841B}"/>
              </a:ext>
            </a:extLst>
          </p:cNvPr>
          <p:cNvGrpSpPr/>
          <p:nvPr/>
        </p:nvGrpSpPr>
        <p:grpSpPr>
          <a:xfrm>
            <a:off x="14110573" y="1885505"/>
            <a:ext cx="2062983" cy="1982042"/>
            <a:chOff x="443243" y="2046333"/>
            <a:chExt cx="2062983" cy="1982042"/>
          </a:xfrm>
        </p:grpSpPr>
        <p:sp>
          <p:nvSpPr>
            <p:cNvPr id="173" name="Rectangulo Horizon">
              <a:hlinkClick r:id="rId29" action="ppaction://hlinksldjump"/>
              <a:extLst>
                <a:ext uri="{FF2B5EF4-FFF2-40B4-BE49-F238E27FC236}">
                  <a16:creationId xmlns:a16="http://schemas.microsoft.com/office/drawing/2014/main" id="{81499E8C-01DC-F821-44C4-4178D1DC86C4}"/>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4" name="TextBox Horizon">
              <a:hlinkClick r:id="rId29" action="ppaction://hlinksldjump"/>
              <a:extLst>
                <a:ext uri="{FF2B5EF4-FFF2-40B4-BE49-F238E27FC236}">
                  <a16:creationId xmlns:a16="http://schemas.microsoft.com/office/drawing/2014/main" id="{A2BBAA14-8145-2B87-78DC-CDBC5910FC32}"/>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75" name="Product image Horizon">
              <a:hlinkClick r:id="rId29" action="ppaction://hlinksldjump"/>
              <a:extLst>
                <a:ext uri="{FF2B5EF4-FFF2-40B4-BE49-F238E27FC236}">
                  <a16:creationId xmlns:a16="http://schemas.microsoft.com/office/drawing/2014/main" id="{671AFC55-889C-2415-C4FE-D0495E958DBB}"/>
                </a:ext>
              </a:extLst>
            </p:cNvPr>
            <p:cNvPicPr>
              <a:picLocks noChangeAspect="1"/>
            </p:cNvPicPr>
            <p:nvPr/>
          </p:nvPicPr>
          <p:blipFill rotWithShape="1">
            <a:blip r:embed="rId30"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90" name="Subtitle Detector">
            <a:extLst>
              <a:ext uri="{FF2B5EF4-FFF2-40B4-BE49-F238E27FC236}">
                <a16:creationId xmlns:a16="http://schemas.microsoft.com/office/drawing/2014/main" id="{4E809672-0B45-B90A-85BE-89C2FCB46976}"/>
              </a:ext>
            </a:extLst>
          </p:cNvPr>
          <p:cNvSpPr txBox="1"/>
          <p:nvPr/>
        </p:nvSpPr>
        <p:spPr>
          <a:xfrm>
            <a:off x="14035181" y="1341124"/>
            <a:ext cx="1440038" cy="400110"/>
          </a:xfrm>
          <a:prstGeom prst="rect">
            <a:avLst/>
          </a:prstGeom>
          <a:noFill/>
        </p:spPr>
        <p:txBody>
          <a:bodyPr wrap="square" rtlCol="0">
            <a:spAutoFit/>
          </a:bodyPr>
          <a:lstStyle/>
          <a:p>
            <a:pPr algn="ctr"/>
            <a:r>
              <a:rPr lang="en-US" sz="2000" dirty="0">
                <a:solidFill>
                  <a:srgbClr val="F47F26"/>
                </a:solidFill>
                <a:latin typeface="FRUTIGER LT 45 LIGHT" panose="02000503000000000000" pitchFamily="2" charset="0"/>
              </a:rPr>
              <a:t>Detector</a:t>
            </a:r>
          </a:p>
        </p:txBody>
      </p:sp>
      <p:sp>
        <p:nvSpPr>
          <p:cNvPr id="191" name="Subtitle Tech Specs">
            <a:extLst>
              <a:ext uri="{FF2B5EF4-FFF2-40B4-BE49-F238E27FC236}">
                <a16:creationId xmlns:a16="http://schemas.microsoft.com/office/drawing/2014/main" id="{D4AB5B09-37AD-EF98-0BF6-1EDFA688B78F}"/>
              </a:ext>
            </a:extLst>
          </p:cNvPr>
          <p:cNvSpPr txBox="1"/>
          <p:nvPr/>
        </p:nvSpPr>
        <p:spPr>
          <a:xfrm>
            <a:off x="14098015" y="1011465"/>
            <a:ext cx="2867279" cy="307777"/>
          </a:xfrm>
          <a:prstGeom prst="rect">
            <a:avLst/>
          </a:prstGeom>
          <a:noFill/>
        </p:spPr>
        <p:txBody>
          <a:bodyPr wrap="square" rtlCol="0">
            <a:spAutoFit/>
          </a:bodyPr>
          <a:lstStyle/>
          <a:p>
            <a:r>
              <a:rPr lang="es-MX" sz="1400" dirty="0">
                <a:solidFill>
                  <a:srgbClr val="F47F26"/>
                </a:solidFill>
                <a:latin typeface="FRUTIGER LT 45 LIGHT" panose="02000503000000000000" pitchFamily="2" charset="0"/>
              </a:rPr>
              <a:t>Especificaciones Técnicas</a:t>
            </a:r>
          </a:p>
        </p:txBody>
      </p:sp>
      <p:grpSp>
        <p:nvGrpSpPr>
          <p:cNvPr id="192" name="Lux 35 Usable Pixel area">
            <a:extLst>
              <a:ext uri="{FF2B5EF4-FFF2-40B4-BE49-F238E27FC236}">
                <a16:creationId xmlns:a16="http://schemas.microsoft.com/office/drawing/2014/main" id="{B00C6598-094A-023D-47F2-146496949D9C}"/>
              </a:ext>
            </a:extLst>
          </p:cNvPr>
          <p:cNvGrpSpPr/>
          <p:nvPr/>
        </p:nvGrpSpPr>
        <p:grpSpPr>
          <a:xfrm>
            <a:off x="14297578" y="1814064"/>
            <a:ext cx="5813296" cy="369332"/>
            <a:chOff x="6978776" y="2142216"/>
            <a:chExt cx="5383442" cy="369332"/>
          </a:xfrm>
        </p:grpSpPr>
        <p:sp>
          <p:nvSpPr>
            <p:cNvPr id="193" name="TextBox 192">
              <a:extLst>
                <a:ext uri="{FF2B5EF4-FFF2-40B4-BE49-F238E27FC236}">
                  <a16:creationId xmlns:a16="http://schemas.microsoft.com/office/drawing/2014/main" id="{37CE4F36-CDB3-EC6B-9479-2967CD8EA696}"/>
                </a:ext>
              </a:extLst>
            </p:cNvPr>
            <p:cNvSpPr txBox="1"/>
            <p:nvPr/>
          </p:nvSpPr>
          <p:spPr>
            <a:xfrm>
              <a:off x="6978776" y="2142216"/>
              <a:ext cx="2622133"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Área de Píxeles utilizable</a:t>
              </a:r>
            </a:p>
          </p:txBody>
        </p:sp>
        <p:sp>
          <p:nvSpPr>
            <p:cNvPr id="194" name="usable Pixel area">
              <a:extLst>
                <a:ext uri="{FF2B5EF4-FFF2-40B4-BE49-F238E27FC236}">
                  <a16:creationId xmlns:a16="http://schemas.microsoft.com/office/drawing/2014/main" id="{2128AC80-7AE5-1FE0-BB41-0C5AA52A4F5F}"/>
                </a:ext>
              </a:extLst>
            </p:cNvPr>
            <p:cNvSpPr txBox="1"/>
            <p:nvPr/>
          </p:nvSpPr>
          <p:spPr>
            <a:xfrm>
              <a:off x="9624068" y="2142216"/>
              <a:ext cx="2738150" cy="369332"/>
            </a:xfrm>
            <a:prstGeom prst="rect">
              <a:avLst/>
            </a:prstGeom>
            <a:solidFill>
              <a:srgbClr val="F78025"/>
            </a:solidFill>
            <a:ln>
              <a:noFill/>
            </a:ln>
          </p:spPr>
          <p:txBody>
            <a:bodyPr wrap="square" rtlCol="0">
              <a:spAutoFit/>
            </a:bodyPr>
            <a:lstStyle/>
            <a:p>
              <a:r>
                <a:rPr lang="es-MX">
                  <a:solidFill>
                    <a:schemeClr val="bg1"/>
                  </a:solidFill>
                  <a:latin typeface="FRUTIGER LT 45 LIGHT" panose="02000503000000000000" pitchFamily="2" charset="0"/>
                </a:rPr>
                <a:t>2520 x 3032 pixeles</a:t>
              </a:r>
            </a:p>
          </p:txBody>
        </p:sp>
      </p:grpSp>
      <p:grpSp>
        <p:nvGrpSpPr>
          <p:cNvPr id="195" name="Lux 35 Resolution Limit">
            <a:extLst>
              <a:ext uri="{FF2B5EF4-FFF2-40B4-BE49-F238E27FC236}">
                <a16:creationId xmlns:a16="http://schemas.microsoft.com/office/drawing/2014/main" id="{76BBDEF0-980A-BC2D-87DC-093374C47CB4}"/>
              </a:ext>
            </a:extLst>
          </p:cNvPr>
          <p:cNvGrpSpPr/>
          <p:nvPr/>
        </p:nvGrpSpPr>
        <p:grpSpPr>
          <a:xfrm>
            <a:off x="14297577" y="2254016"/>
            <a:ext cx="5813295" cy="369332"/>
            <a:chOff x="6978776" y="2619673"/>
            <a:chExt cx="5383442" cy="369332"/>
          </a:xfrm>
        </p:grpSpPr>
        <p:sp>
          <p:nvSpPr>
            <p:cNvPr id="196" name="TextBox 195">
              <a:extLst>
                <a:ext uri="{FF2B5EF4-FFF2-40B4-BE49-F238E27FC236}">
                  <a16:creationId xmlns:a16="http://schemas.microsoft.com/office/drawing/2014/main" id="{6EBB64A3-3DD8-A43C-5893-6FCC8FBDD41B}"/>
                </a:ext>
              </a:extLst>
            </p:cNvPr>
            <p:cNvSpPr txBox="1"/>
            <p:nvPr/>
          </p:nvSpPr>
          <p:spPr>
            <a:xfrm>
              <a:off x="6978776" y="2619673"/>
              <a:ext cx="2622131"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Límite de Resolución</a:t>
              </a:r>
            </a:p>
          </p:txBody>
        </p:sp>
        <p:sp>
          <p:nvSpPr>
            <p:cNvPr id="197" name="Resolution Limit">
              <a:extLst>
                <a:ext uri="{FF2B5EF4-FFF2-40B4-BE49-F238E27FC236}">
                  <a16:creationId xmlns:a16="http://schemas.microsoft.com/office/drawing/2014/main" id="{084FB46A-2F2D-63CB-767D-1371AC722A7A}"/>
                </a:ext>
              </a:extLst>
            </p:cNvPr>
            <p:cNvSpPr txBox="1"/>
            <p:nvPr/>
          </p:nvSpPr>
          <p:spPr>
            <a:xfrm>
              <a:off x="9624068" y="2619673"/>
              <a:ext cx="2738150" cy="369332"/>
            </a:xfrm>
            <a:prstGeom prst="rect">
              <a:avLst/>
            </a:prstGeom>
            <a:solidFill>
              <a:srgbClr val="F78025"/>
            </a:solidFill>
            <a:ln>
              <a:noFill/>
            </a:ln>
          </p:spPr>
          <p:txBody>
            <a:bodyPr wrap="square" rtlCol="0">
              <a:spAutoFit/>
            </a:bodyPr>
            <a:lstStyle/>
            <a:p>
              <a:r>
                <a:rPr lang="es-MX">
                  <a:solidFill>
                    <a:schemeClr val="bg1"/>
                  </a:solidFill>
                  <a:latin typeface="FRUTIGER LT 45 LIGHT" panose="02000503000000000000" pitchFamily="2" charset="0"/>
                </a:rPr>
                <a:t>3.6 </a:t>
              </a:r>
              <a:r>
                <a:rPr lang="es-MX" err="1">
                  <a:solidFill>
                    <a:schemeClr val="bg1"/>
                  </a:solidFill>
                  <a:latin typeface="FRUTIGER LT 45 LIGHT" panose="02000503000000000000" pitchFamily="2" charset="0"/>
                </a:rPr>
                <a:t>cyc</a:t>
              </a:r>
              <a:r>
                <a:rPr lang="es-MX">
                  <a:solidFill>
                    <a:schemeClr val="bg1"/>
                  </a:solidFill>
                  <a:latin typeface="FRUTIGER LT 45 LIGHT" panose="02000503000000000000" pitchFamily="2" charset="0"/>
                </a:rPr>
                <a:t>/mm</a:t>
              </a:r>
            </a:p>
          </p:txBody>
        </p:sp>
      </p:grpSp>
      <p:grpSp>
        <p:nvGrpSpPr>
          <p:cNvPr id="198" name="Lux 35 Ingress Protection">
            <a:extLst>
              <a:ext uri="{FF2B5EF4-FFF2-40B4-BE49-F238E27FC236}">
                <a16:creationId xmlns:a16="http://schemas.microsoft.com/office/drawing/2014/main" id="{D3151B0A-6D4E-49A8-CD40-2DF65A9BE3DD}"/>
              </a:ext>
            </a:extLst>
          </p:cNvPr>
          <p:cNvGrpSpPr/>
          <p:nvPr/>
        </p:nvGrpSpPr>
        <p:grpSpPr>
          <a:xfrm>
            <a:off x="14297578" y="2693968"/>
            <a:ext cx="5813296" cy="369332"/>
            <a:chOff x="6978776" y="3095480"/>
            <a:chExt cx="5383442" cy="369332"/>
          </a:xfrm>
        </p:grpSpPr>
        <p:sp>
          <p:nvSpPr>
            <p:cNvPr id="199" name="TextBox 198">
              <a:extLst>
                <a:ext uri="{FF2B5EF4-FFF2-40B4-BE49-F238E27FC236}">
                  <a16:creationId xmlns:a16="http://schemas.microsoft.com/office/drawing/2014/main" id="{9D13887E-51E6-E040-7743-EE6A09A08CC8}"/>
                </a:ext>
              </a:extLst>
            </p:cNvPr>
            <p:cNvSpPr txBox="1"/>
            <p:nvPr/>
          </p:nvSpPr>
          <p:spPr>
            <a:xfrm>
              <a:off x="6978776" y="3095480"/>
              <a:ext cx="2622131"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Protección contra la entrada</a:t>
              </a:r>
            </a:p>
          </p:txBody>
        </p:sp>
        <p:sp>
          <p:nvSpPr>
            <p:cNvPr id="200" name="Ingress Protection">
              <a:extLst>
                <a:ext uri="{FF2B5EF4-FFF2-40B4-BE49-F238E27FC236}">
                  <a16:creationId xmlns:a16="http://schemas.microsoft.com/office/drawing/2014/main" id="{B1D0D5C5-D862-C701-9E20-53FC72FF1E63}"/>
                </a:ext>
              </a:extLst>
            </p:cNvPr>
            <p:cNvSpPr txBox="1"/>
            <p:nvPr/>
          </p:nvSpPr>
          <p:spPr>
            <a:xfrm>
              <a:off x="9624067" y="3095480"/>
              <a:ext cx="2738151" cy="369332"/>
            </a:xfrm>
            <a:prstGeom prst="rect">
              <a:avLst/>
            </a:prstGeom>
            <a:solidFill>
              <a:srgbClr val="F78025"/>
            </a:solidFill>
            <a:ln>
              <a:noFill/>
            </a:ln>
          </p:spPr>
          <p:txBody>
            <a:bodyPr wrap="square" rtlCol="0">
              <a:spAutoFit/>
            </a:bodyPr>
            <a:lstStyle/>
            <a:p>
              <a:r>
                <a:rPr lang="es-MX">
                  <a:solidFill>
                    <a:schemeClr val="bg1"/>
                  </a:solidFill>
                  <a:latin typeface="FRUTIGER LT 45 LIGHT" panose="02000503000000000000" pitchFamily="2" charset="0"/>
                </a:rPr>
                <a:t>IP67</a:t>
              </a:r>
            </a:p>
          </p:txBody>
        </p:sp>
      </p:grpSp>
      <p:grpSp>
        <p:nvGrpSpPr>
          <p:cNvPr id="201" name="Lux 35 Weight">
            <a:extLst>
              <a:ext uri="{FF2B5EF4-FFF2-40B4-BE49-F238E27FC236}">
                <a16:creationId xmlns:a16="http://schemas.microsoft.com/office/drawing/2014/main" id="{D41D632E-B91A-B481-EC49-62F826BB7589}"/>
              </a:ext>
            </a:extLst>
          </p:cNvPr>
          <p:cNvGrpSpPr/>
          <p:nvPr/>
        </p:nvGrpSpPr>
        <p:grpSpPr>
          <a:xfrm>
            <a:off x="14297577" y="3133920"/>
            <a:ext cx="5813296" cy="369332"/>
            <a:chOff x="6908532" y="3501711"/>
            <a:chExt cx="5383443" cy="369332"/>
          </a:xfrm>
        </p:grpSpPr>
        <p:sp>
          <p:nvSpPr>
            <p:cNvPr id="202" name="TextBox 201">
              <a:extLst>
                <a:ext uri="{FF2B5EF4-FFF2-40B4-BE49-F238E27FC236}">
                  <a16:creationId xmlns:a16="http://schemas.microsoft.com/office/drawing/2014/main" id="{9879BD86-7500-A96C-46F7-E424E32DA0F0}"/>
                </a:ext>
              </a:extLst>
            </p:cNvPr>
            <p:cNvSpPr txBox="1"/>
            <p:nvPr/>
          </p:nvSpPr>
          <p:spPr>
            <a:xfrm>
              <a:off x="6908532" y="3501711"/>
              <a:ext cx="2622131"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Peso</a:t>
              </a:r>
            </a:p>
          </p:txBody>
        </p:sp>
        <p:sp>
          <p:nvSpPr>
            <p:cNvPr id="203" name="Weight">
              <a:extLst>
                <a:ext uri="{FF2B5EF4-FFF2-40B4-BE49-F238E27FC236}">
                  <a16:creationId xmlns:a16="http://schemas.microsoft.com/office/drawing/2014/main" id="{2FCCC20E-4B0A-E6A2-6B5B-642EE375A31E}"/>
                </a:ext>
              </a:extLst>
            </p:cNvPr>
            <p:cNvSpPr txBox="1"/>
            <p:nvPr/>
          </p:nvSpPr>
          <p:spPr>
            <a:xfrm>
              <a:off x="9553824" y="3501711"/>
              <a:ext cx="2738151" cy="369332"/>
            </a:xfrm>
            <a:prstGeom prst="rect">
              <a:avLst/>
            </a:prstGeom>
            <a:solidFill>
              <a:srgbClr val="F78025"/>
            </a:solidFill>
            <a:ln>
              <a:noFill/>
            </a:ln>
          </p:spPr>
          <p:txBody>
            <a:bodyPr wrap="square" rtlCol="0">
              <a:spAutoFit/>
            </a:bodyPr>
            <a:lstStyle/>
            <a:p>
              <a:r>
                <a:rPr lang="es-MX">
                  <a:solidFill>
                    <a:schemeClr val="bg1"/>
                  </a:solidFill>
                  <a:latin typeface="FRUTIGER LT 45 LIGHT" panose="02000503000000000000" pitchFamily="2" charset="0"/>
                </a:rPr>
                <a:t>2.13 kg (4.7 lb) </a:t>
              </a:r>
              <a:r>
                <a:rPr lang="es-MX" sz="1200">
                  <a:solidFill>
                    <a:schemeClr val="bg1"/>
                  </a:solidFill>
                  <a:latin typeface="FRUTIGER LT 45 LIGHT" panose="02000503000000000000" pitchFamily="2" charset="0"/>
                </a:rPr>
                <a:t>sin batería</a:t>
              </a:r>
              <a:endParaRPr lang="es-MX">
                <a:solidFill>
                  <a:schemeClr val="bg1"/>
                </a:solidFill>
                <a:latin typeface="FRUTIGER LT 45 LIGHT" panose="02000503000000000000" pitchFamily="2" charset="0"/>
              </a:endParaRPr>
            </a:p>
          </p:txBody>
        </p:sp>
      </p:grpSp>
      <p:grpSp>
        <p:nvGrpSpPr>
          <p:cNvPr id="204" name="Lux 35 Load limit">
            <a:extLst>
              <a:ext uri="{FF2B5EF4-FFF2-40B4-BE49-F238E27FC236}">
                <a16:creationId xmlns:a16="http://schemas.microsoft.com/office/drawing/2014/main" id="{F5B011E0-27E3-AB84-DF14-D6C3E99A90B3}"/>
              </a:ext>
            </a:extLst>
          </p:cNvPr>
          <p:cNvGrpSpPr/>
          <p:nvPr/>
        </p:nvGrpSpPr>
        <p:grpSpPr>
          <a:xfrm>
            <a:off x="14297578" y="3573872"/>
            <a:ext cx="5813297" cy="540000"/>
            <a:chOff x="6978776" y="3954876"/>
            <a:chExt cx="5383443" cy="540000"/>
          </a:xfrm>
        </p:grpSpPr>
        <p:sp>
          <p:nvSpPr>
            <p:cNvPr id="205" name="TextBox 204">
              <a:hlinkClick r:id="rId31" action="ppaction://hlinksldjump"/>
              <a:extLst>
                <a:ext uri="{FF2B5EF4-FFF2-40B4-BE49-F238E27FC236}">
                  <a16:creationId xmlns:a16="http://schemas.microsoft.com/office/drawing/2014/main" id="{CE946E54-7794-B4DE-48D8-4A8B91E790A8}"/>
                </a:ext>
              </a:extLst>
            </p:cNvPr>
            <p:cNvSpPr txBox="1"/>
            <p:nvPr/>
          </p:nvSpPr>
          <p:spPr>
            <a:xfrm>
              <a:off x="6978776" y="3954876"/>
              <a:ext cx="2622132" cy="538609"/>
            </a:xfrm>
            <a:prstGeom prst="rect">
              <a:avLst/>
            </a:prstGeom>
            <a:solidFill>
              <a:srgbClr val="F47F26"/>
            </a:solidFill>
            <a:ln>
              <a:noFill/>
            </a:ln>
          </p:spPr>
          <p:txBody>
            <a:bodyPr wrap="square" rtlCol="0">
              <a:spAutoFit/>
            </a:bodyPr>
            <a:lstStyle/>
            <a:p>
              <a:r>
                <a:rPr lang="es-MX" dirty="0">
                  <a:solidFill>
                    <a:schemeClr val="bg1"/>
                  </a:solidFill>
                  <a:latin typeface="FRUTIGER LT 45 LIGHT" panose="02000503000000000000" pitchFamily="2" charset="0"/>
                </a:rPr>
                <a:t>Límite de Carga </a:t>
              </a:r>
              <a:r>
                <a:rPr lang="es-MX" sz="1200" dirty="0">
                  <a:solidFill>
                    <a:schemeClr val="bg1"/>
                  </a:solidFill>
                  <a:latin typeface="FRUTIGER LT 45 LIGHT" panose="02000503000000000000" pitchFamily="2" charset="0"/>
                </a:rPr>
                <a:t>(</a:t>
              </a:r>
              <a:r>
                <a:rPr lang="es-MX" sz="1100" dirty="0">
                  <a:solidFill>
                    <a:schemeClr val="bg1"/>
                  </a:solidFill>
                  <a:latin typeface="FRUTIGER LT 45 LIGHT" panose="02000503000000000000" pitchFamily="2" charset="0"/>
                </a:rPr>
                <a:t>Distribuido uniformemente sobre el área del detector)</a:t>
              </a:r>
              <a:endParaRPr lang="es-MX" sz="1200" dirty="0">
                <a:solidFill>
                  <a:schemeClr val="bg1"/>
                </a:solidFill>
                <a:latin typeface="FRUTIGER LT 45 LIGHT" panose="02000503000000000000" pitchFamily="2" charset="0"/>
              </a:endParaRPr>
            </a:p>
          </p:txBody>
        </p:sp>
        <p:sp>
          <p:nvSpPr>
            <p:cNvPr id="206" name="TextBox 205">
              <a:extLst>
                <a:ext uri="{FF2B5EF4-FFF2-40B4-BE49-F238E27FC236}">
                  <a16:creationId xmlns:a16="http://schemas.microsoft.com/office/drawing/2014/main" id="{4B7A0C11-6A39-234F-E3BC-43CD84B7C265}"/>
                </a:ext>
              </a:extLst>
            </p:cNvPr>
            <p:cNvSpPr txBox="1"/>
            <p:nvPr/>
          </p:nvSpPr>
          <p:spPr>
            <a:xfrm>
              <a:off x="9624068" y="3954876"/>
              <a:ext cx="2738151" cy="540000"/>
            </a:xfrm>
            <a:prstGeom prst="rect">
              <a:avLst/>
            </a:prstGeom>
            <a:solidFill>
              <a:srgbClr val="F47F26"/>
            </a:solidFill>
            <a:ln>
              <a:noFill/>
            </a:ln>
          </p:spPr>
          <p:txBody>
            <a:bodyPr wrap="square" rtlCol="0" anchor="t">
              <a:spAutoFit/>
            </a:bodyPr>
            <a:lstStyle/>
            <a:p>
              <a:pPr>
                <a:lnSpc>
                  <a:spcPct val="200000"/>
                </a:lnSpc>
              </a:pPr>
              <a:r>
                <a:rPr lang="es-MX" dirty="0">
                  <a:solidFill>
                    <a:schemeClr val="bg1"/>
                  </a:solidFill>
                  <a:latin typeface="FRUTIGER LT 45 LIGHT" panose="02000503000000000000" pitchFamily="2" charset="0"/>
                </a:rPr>
                <a:t>300 kg (660 lb)</a:t>
              </a:r>
            </a:p>
          </p:txBody>
        </p:sp>
      </p:grpSp>
      <p:sp>
        <p:nvSpPr>
          <p:cNvPr id="207" name="TextBox 206">
            <a:extLst>
              <a:ext uri="{FF2B5EF4-FFF2-40B4-BE49-F238E27FC236}">
                <a16:creationId xmlns:a16="http://schemas.microsoft.com/office/drawing/2014/main" id="{DF4C17AD-777B-FBC7-0E94-8CA4FEE3CAA3}"/>
              </a:ext>
            </a:extLst>
          </p:cNvPr>
          <p:cNvSpPr txBox="1"/>
          <p:nvPr/>
        </p:nvSpPr>
        <p:spPr>
          <a:xfrm>
            <a:off x="14297059" y="4184492"/>
            <a:ext cx="5820313" cy="369332"/>
          </a:xfrm>
          <a:prstGeom prst="rect">
            <a:avLst/>
          </a:prstGeom>
          <a:solidFill>
            <a:srgbClr val="F47F26"/>
          </a:solidFill>
          <a:ln>
            <a:noFill/>
          </a:ln>
        </p:spPr>
        <p:txBody>
          <a:bodyPr wrap="square" rtlCol="0">
            <a:spAutoFit/>
          </a:bodyPr>
          <a:lstStyle/>
          <a:p>
            <a:r>
              <a:rPr lang="es-MX" dirty="0">
                <a:solidFill>
                  <a:schemeClr val="bg1"/>
                </a:solidFill>
                <a:latin typeface="FRUTIGER LT 45 LIGHT" panose="02000503000000000000" pitchFamily="2" charset="0"/>
              </a:rPr>
              <a:t>Capacidad de carga de la batería</a:t>
            </a:r>
          </a:p>
        </p:txBody>
      </p:sp>
      <p:grpSp>
        <p:nvGrpSpPr>
          <p:cNvPr id="208" name="Group 207">
            <a:extLst>
              <a:ext uri="{FF2B5EF4-FFF2-40B4-BE49-F238E27FC236}">
                <a16:creationId xmlns:a16="http://schemas.microsoft.com/office/drawing/2014/main" id="{6A96523F-F0AA-3D79-E8C2-7C4D307A7BEC}"/>
              </a:ext>
            </a:extLst>
          </p:cNvPr>
          <p:cNvGrpSpPr/>
          <p:nvPr/>
        </p:nvGrpSpPr>
        <p:grpSpPr>
          <a:xfrm>
            <a:off x="15144534" y="4624444"/>
            <a:ext cx="4972838" cy="523220"/>
            <a:chOff x="7325634" y="4665803"/>
            <a:chExt cx="4972838" cy="523220"/>
          </a:xfrm>
        </p:grpSpPr>
        <p:sp>
          <p:nvSpPr>
            <p:cNvPr id="209" name="TextBox 208">
              <a:extLst>
                <a:ext uri="{FF2B5EF4-FFF2-40B4-BE49-F238E27FC236}">
                  <a16:creationId xmlns:a16="http://schemas.microsoft.com/office/drawing/2014/main" id="{39AD4893-9E03-C0D4-F9E5-4B4F2958F86D}"/>
                </a:ext>
              </a:extLst>
            </p:cNvPr>
            <p:cNvSpPr txBox="1"/>
            <p:nvPr/>
          </p:nvSpPr>
          <p:spPr>
            <a:xfrm>
              <a:off x="9341687" y="4676524"/>
              <a:ext cx="2956785" cy="507831"/>
            </a:xfrm>
            <a:prstGeom prst="rect">
              <a:avLst/>
            </a:prstGeom>
            <a:solidFill>
              <a:srgbClr val="F47F26"/>
            </a:solidFill>
            <a:ln>
              <a:noFill/>
            </a:ln>
          </p:spPr>
          <p:txBody>
            <a:bodyPr wrap="square" rtlCol="0">
              <a:spAutoFit/>
            </a:bodyPr>
            <a:lstStyle/>
            <a:p>
              <a:pPr algn="ctr"/>
              <a:r>
                <a:rPr lang="es-MX">
                  <a:solidFill>
                    <a:schemeClr val="bg1"/>
                  </a:solidFill>
                  <a:latin typeface="FRUTIGER LT 45 LIGHT" panose="02000503000000000000" pitchFamily="2" charset="0"/>
                </a:rPr>
                <a:t>490 imágenes por carga</a:t>
              </a:r>
              <a:br>
                <a:rPr lang="es-MX">
                  <a:solidFill>
                    <a:schemeClr val="bg1"/>
                  </a:solidFill>
                  <a:latin typeface="FRUTIGER LT 45 LIGHT" panose="02000503000000000000" pitchFamily="2" charset="0"/>
                </a:rPr>
              </a:br>
              <a:endParaRPr lang="es-MX" sz="800">
                <a:solidFill>
                  <a:schemeClr val="bg1"/>
                </a:solidFill>
                <a:latin typeface="FRUTIGER LT 45 LIGHT" panose="02000503000000000000" pitchFamily="2" charset="0"/>
              </a:endParaRPr>
            </a:p>
          </p:txBody>
        </p:sp>
        <p:sp>
          <p:nvSpPr>
            <p:cNvPr id="210" name="TextBox 209">
              <a:extLst>
                <a:ext uri="{FF2B5EF4-FFF2-40B4-BE49-F238E27FC236}">
                  <a16:creationId xmlns:a16="http://schemas.microsoft.com/office/drawing/2014/main" id="{84171C31-D16A-38F9-C676-08F1C98A7142}"/>
                </a:ext>
              </a:extLst>
            </p:cNvPr>
            <p:cNvSpPr txBox="1"/>
            <p:nvPr/>
          </p:nvSpPr>
          <p:spPr>
            <a:xfrm>
              <a:off x="7325634" y="4665803"/>
              <a:ext cx="1978062" cy="523220"/>
            </a:xfrm>
            <a:prstGeom prst="rect">
              <a:avLst/>
            </a:prstGeom>
            <a:solidFill>
              <a:srgbClr val="F47F26"/>
            </a:solidFill>
            <a:ln>
              <a:noFill/>
            </a:ln>
          </p:spPr>
          <p:txBody>
            <a:bodyPr wrap="square" rtlCol="0">
              <a:spAutoFit/>
            </a:bodyPr>
            <a:lstStyle/>
            <a:p>
              <a:pPr algn="r"/>
              <a:r>
                <a:rPr lang="es-MX" sz="1400" dirty="0">
                  <a:solidFill>
                    <a:schemeClr val="bg1"/>
                  </a:solidFill>
                  <a:latin typeface="FRUTIGER LT 45 LIGHT" panose="02000503000000000000" pitchFamily="2" charset="0"/>
                </a:rPr>
                <a:t>Paquete de Batería (Versión Normal)</a:t>
              </a:r>
            </a:p>
          </p:txBody>
        </p:sp>
      </p:grpSp>
      <p:grpSp>
        <p:nvGrpSpPr>
          <p:cNvPr id="211" name="Group 210">
            <a:extLst>
              <a:ext uri="{FF2B5EF4-FFF2-40B4-BE49-F238E27FC236}">
                <a16:creationId xmlns:a16="http://schemas.microsoft.com/office/drawing/2014/main" id="{88149DEA-386E-CB80-38DD-A18EC231153E}"/>
              </a:ext>
            </a:extLst>
          </p:cNvPr>
          <p:cNvGrpSpPr/>
          <p:nvPr/>
        </p:nvGrpSpPr>
        <p:grpSpPr>
          <a:xfrm>
            <a:off x="15155091" y="5218284"/>
            <a:ext cx="4962281" cy="1200329"/>
            <a:chOff x="7336191" y="5218284"/>
            <a:chExt cx="4962281" cy="1200329"/>
          </a:xfrm>
        </p:grpSpPr>
        <p:sp>
          <p:nvSpPr>
            <p:cNvPr id="212" name="TextBox 211">
              <a:extLst>
                <a:ext uri="{FF2B5EF4-FFF2-40B4-BE49-F238E27FC236}">
                  <a16:creationId xmlns:a16="http://schemas.microsoft.com/office/drawing/2014/main" id="{C509F486-342D-37BE-9BA5-2F0647A5BEE7}"/>
                </a:ext>
              </a:extLst>
            </p:cNvPr>
            <p:cNvSpPr txBox="1"/>
            <p:nvPr/>
          </p:nvSpPr>
          <p:spPr>
            <a:xfrm>
              <a:off x="9341687" y="5218284"/>
              <a:ext cx="2956785" cy="1200329"/>
            </a:xfrm>
            <a:prstGeom prst="rect">
              <a:avLst/>
            </a:prstGeom>
            <a:solidFill>
              <a:srgbClr val="F47F26"/>
            </a:solidFill>
            <a:ln>
              <a:noFill/>
            </a:ln>
          </p:spPr>
          <p:txBody>
            <a:bodyPr wrap="square" rtlCol="0">
              <a:spAutoFit/>
            </a:bodyPr>
            <a:lstStyle/>
            <a:p>
              <a:pPr algn="ctr"/>
              <a:r>
                <a:rPr lang="es-MX" dirty="0">
                  <a:solidFill>
                    <a:schemeClr val="bg1"/>
                  </a:solidFill>
                  <a:latin typeface="FRUTIGER LT 45 LIGHT" panose="02000503000000000000" pitchFamily="2" charset="0"/>
                </a:rPr>
                <a:t>250 imágenes por carga</a:t>
              </a:r>
            </a:p>
            <a:p>
              <a:pPr algn="ctr"/>
              <a:r>
                <a:rPr lang="es-MX" dirty="0">
                  <a:solidFill>
                    <a:schemeClr val="bg1"/>
                  </a:solidFill>
                  <a:latin typeface="FRUTIGER LT 45 LIGHT" panose="02000503000000000000" pitchFamily="2" charset="0"/>
                </a:rPr>
                <a:t>Con carga después de estar 3 días sin suspension en modo:  “Sleep Mode”</a:t>
              </a:r>
            </a:p>
          </p:txBody>
        </p:sp>
        <p:sp>
          <p:nvSpPr>
            <p:cNvPr id="213" name="TextBox 212">
              <a:extLst>
                <a:ext uri="{FF2B5EF4-FFF2-40B4-BE49-F238E27FC236}">
                  <a16:creationId xmlns:a16="http://schemas.microsoft.com/office/drawing/2014/main" id="{E1EA7944-30D0-12DA-8895-5BAACCD90171}"/>
                </a:ext>
              </a:extLst>
            </p:cNvPr>
            <p:cNvSpPr txBox="1"/>
            <p:nvPr/>
          </p:nvSpPr>
          <p:spPr>
            <a:xfrm>
              <a:off x="7336191" y="5218284"/>
              <a:ext cx="1978061" cy="1198800"/>
            </a:xfrm>
            <a:prstGeom prst="rect">
              <a:avLst/>
            </a:prstGeom>
            <a:solidFill>
              <a:srgbClr val="F47F26"/>
            </a:solidFill>
            <a:ln>
              <a:noFill/>
            </a:ln>
          </p:spPr>
          <p:txBody>
            <a:bodyPr wrap="square" rtlCol="0">
              <a:spAutoFit/>
            </a:bodyPr>
            <a:lstStyle/>
            <a:p>
              <a:pPr algn="r"/>
              <a:r>
                <a:rPr lang="es-MX" sz="1400" dirty="0">
                  <a:solidFill>
                    <a:schemeClr val="bg1"/>
                  </a:solidFill>
                  <a:latin typeface="FRUTIGER LT 45 LIGHT" panose="02000503000000000000" pitchFamily="2" charset="0"/>
                </a:rPr>
                <a:t>Paquete de Batería Lite (Versión ligera)</a:t>
              </a:r>
            </a:p>
            <a:p>
              <a:pPr algn="r"/>
              <a:endParaRPr lang="es-MX" sz="1100" dirty="0">
                <a:solidFill>
                  <a:schemeClr val="bg1"/>
                </a:solidFill>
                <a:latin typeface="FRUTIGER LT 45 LIGHT" panose="02000503000000000000" pitchFamily="2" charset="0"/>
              </a:endParaRPr>
            </a:p>
            <a:p>
              <a:pPr algn="r"/>
              <a:endParaRPr lang="es-MX" sz="1100" dirty="0">
                <a:solidFill>
                  <a:schemeClr val="bg1"/>
                </a:solidFill>
                <a:latin typeface="FRUTIGER LT 45 LIGHT" panose="02000503000000000000" pitchFamily="2" charset="0"/>
              </a:endParaRPr>
            </a:p>
            <a:p>
              <a:pPr algn="r"/>
              <a:br>
                <a:rPr lang="es-MX" sz="1100" dirty="0">
                  <a:solidFill>
                    <a:schemeClr val="bg1"/>
                  </a:solidFill>
                  <a:latin typeface="FRUTIGER LT 45 LIGHT" panose="02000503000000000000" pitchFamily="2" charset="0"/>
                </a:rPr>
              </a:br>
              <a:endParaRPr lang="es-MX" sz="1400" dirty="0">
                <a:solidFill>
                  <a:schemeClr val="bg1"/>
                </a:solidFill>
                <a:latin typeface="FRUTIGER LT 45 LIGHT" panose="02000503000000000000" pitchFamily="2" charset="0"/>
              </a:endParaRPr>
            </a:p>
          </p:txBody>
        </p:sp>
      </p:grpSp>
      <p:sp>
        <p:nvSpPr>
          <p:cNvPr id="214" name="Detector text">
            <a:extLst>
              <a:ext uri="{FF2B5EF4-FFF2-40B4-BE49-F238E27FC236}">
                <a16:creationId xmlns:a16="http://schemas.microsoft.com/office/drawing/2014/main" id="{76F601AD-6D58-9504-C965-310D22CE69E5}"/>
              </a:ext>
            </a:extLst>
          </p:cNvPr>
          <p:cNvSpPr txBox="1"/>
          <p:nvPr/>
        </p:nvSpPr>
        <p:spPr>
          <a:xfrm>
            <a:off x="14123076" y="590159"/>
            <a:ext cx="1425211" cy="400110"/>
          </a:xfrm>
          <a:prstGeom prst="rect">
            <a:avLst/>
          </a:prstGeom>
          <a:noFill/>
        </p:spPr>
        <p:txBody>
          <a:bodyPr wrap="square" rtlCol="0">
            <a:spAutoFit/>
          </a:bodyPr>
          <a:lstStyle/>
          <a:p>
            <a:pPr algn="ctr"/>
            <a:r>
              <a:rPr lang="en-US" sz="2000" dirty="0">
                <a:solidFill>
                  <a:srgbClr val="F47F26"/>
                </a:solidFill>
                <a:latin typeface="FRUTIGER LT 45 LIGHT" panose="02000503000000000000" pitchFamily="2" charset="0"/>
              </a:rPr>
              <a:t>Detector</a:t>
            </a:r>
          </a:p>
        </p:txBody>
      </p:sp>
      <p:sp>
        <p:nvSpPr>
          <p:cNvPr id="89" name="Menu Background">
            <a:extLst>
              <a:ext uri="{FF2B5EF4-FFF2-40B4-BE49-F238E27FC236}">
                <a16:creationId xmlns:a16="http://schemas.microsoft.com/office/drawing/2014/main" id="{545B9043-5DF6-5901-F741-A67F6354DC2E}"/>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10" name="Menu Photo Gallery">
            <a:hlinkClick r:id="rId32" action="ppaction://hlinksldjump"/>
            <a:extLst>
              <a:ext uri="{FF2B5EF4-FFF2-40B4-BE49-F238E27FC236}">
                <a16:creationId xmlns:a16="http://schemas.microsoft.com/office/drawing/2014/main" id="{63654161-4957-3BE7-ED88-9BAF27F0B859}"/>
              </a:ext>
            </a:extLst>
          </p:cNvPr>
          <p:cNvSpPr txBox="1"/>
          <p:nvPr/>
        </p:nvSpPr>
        <p:spPr>
          <a:xfrm>
            <a:off x="3890556"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Galería de Fotos</a:t>
            </a:r>
          </a:p>
        </p:txBody>
      </p:sp>
      <p:sp>
        <p:nvSpPr>
          <p:cNvPr id="111" name="Menu Portafolio">
            <a:hlinkClick r:id="rId33" action="ppaction://hlinksldjump"/>
            <a:extLst>
              <a:ext uri="{FF2B5EF4-FFF2-40B4-BE49-F238E27FC236}">
                <a16:creationId xmlns:a16="http://schemas.microsoft.com/office/drawing/2014/main" id="{287197E5-96ED-935E-A4FC-396D8548FE11}"/>
              </a:ext>
            </a:extLst>
          </p:cNvPr>
          <p:cNvSpPr txBox="1"/>
          <p:nvPr/>
        </p:nvSpPr>
        <p:spPr>
          <a:xfrm>
            <a:off x="8111048"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12" name="Menu End Presentation">
            <a:hlinkClick r:id="" action="ppaction://hlinkshowjump?jump=lastslide"/>
            <a:extLst>
              <a:ext uri="{FF2B5EF4-FFF2-40B4-BE49-F238E27FC236}">
                <a16:creationId xmlns:a16="http://schemas.microsoft.com/office/drawing/2014/main" id="{3ADAA2E6-A27F-1609-020E-12F5F8C56266}"/>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13" name="Menu Detector">
            <a:hlinkClick r:id="rId34" action="ppaction://hlinksldjump"/>
            <a:extLst>
              <a:ext uri="{FF2B5EF4-FFF2-40B4-BE49-F238E27FC236}">
                <a16:creationId xmlns:a16="http://schemas.microsoft.com/office/drawing/2014/main" id="{8D44611E-D468-E9A4-C440-8ABE5D0D0CF9}"/>
              </a:ext>
            </a:extLst>
          </p:cNvPr>
          <p:cNvSpPr txBox="1"/>
          <p:nvPr/>
        </p:nvSpPr>
        <p:spPr>
          <a:xfrm>
            <a:off x="600080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Detectores</a:t>
            </a:r>
          </a:p>
        </p:txBody>
      </p:sp>
      <p:sp>
        <p:nvSpPr>
          <p:cNvPr id="132" name="Menu Specifications">
            <a:hlinkClick r:id="rId35" action="ppaction://hlinksldjump"/>
            <a:extLst>
              <a:ext uri="{FF2B5EF4-FFF2-40B4-BE49-F238E27FC236}">
                <a16:creationId xmlns:a16="http://schemas.microsoft.com/office/drawing/2014/main" id="{24F45D19-2FC5-547E-ECE2-E8F80B8F90F3}"/>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33" name="Carestream Logo Menu">
            <a:hlinkClick r:id="" action="ppaction://hlinkshowjump?jump=firstslide"/>
            <a:extLst>
              <a:ext uri="{FF2B5EF4-FFF2-40B4-BE49-F238E27FC236}">
                <a16:creationId xmlns:a16="http://schemas.microsoft.com/office/drawing/2014/main" id="{5EDE1F7A-832B-CEEB-C250-3123BE1A0AFB}"/>
              </a:ext>
            </a:extLst>
          </p:cNvPr>
          <p:cNvPicPr>
            <a:picLocks noChangeAspect="1"/>
          </p:cNvPicPr>
          <p:nvPr/>
        </p:nvPicPr>
        <p:blipFill>
          <a:blip r:embed="rId36"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230" name="DETECTORS">
            <a:extLst>
              <a:ext uri="{FF2B5EF4-FFF2-40B4-BE49-F238E27FC236}">
                <a16:creationId xmlns:a16="http://schemas.microsoft.com/office/drawing/2014/main" id="{96C90CB1-6AAD-062E-8B3F-4C839F594276}"/>
              </a:ext>
            </a:extLst>
          </p:cNvPr>
          <p:cNvGrpSpPr/>
          <p:nvPr/>
        </p:nvGrpSpPr>
        <p:grpSpPr>
          <a:xfrm>
            <a:off x="-7890919" y="4139232"/>
            <a:ext cx="2042338" cy="2120888"/>
            <a:chOff x="5247304" y="4372963"/>
            <a:chExt cx="2042338" cy="2120888"/>
          </a:xfrm>
        </p:grpSpPr>
        <p:sp>
          <p:nvSpPr>
            <p:cNvPr id="231" name="Rectangulo Detectors">
              <a:hlinkClick r:id="rId34" action="ppaction://hlinksldjump"/>
              <a:extLst>
                <a:ext uri="{FF2B5EF4-FFF2-40B4-BE49-F238E27FC236}">
                  <a16:creationId xmlns:a16="http://schemas.microsoft.com/office/drawing/2014/main" id="{111A67DF-2F89-C4F7-A6DE-5BDC76B8A52D}"/>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32" name="TextBox Detectors">
              <a:hlinkClick r:id="rId34" action="ppaction://hlinksldjump"/>
              <a:extLst>
                <a:ext uri="{FF2B5EF4-FFF2-40B4-BE49-F238E27FC236}">
                  <a16:creationId xmlns:a16="http://schemas.microsoft.com/office/drawing/2014/main" id="{3E5D5C9B-30C0-E989-DE3E-F3E30910429F}"/>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33" name="Product image Detectors">
              <a:hlinkClick r:id="rId34" action="ppaction://hlinksldjump"/>
              <a:extLst>
                <a:ext uri="{FF2B5EF4-FFF2-40B4-BE49-F238E27FC236}">
                  <a16:creationId xmlns:a16="http://schemas.microsoft.com/office/drawing/2014/main" id="{3D3857A7-B9DE-9FC8-CC84-8ED2EF74BA38}"/>
                </a:ext>
              </a:extLst>
            </p:cNvPr>
            <p:cNvPicPr>
              <a:picLocks noChangeAspect="1"/>
            </p:cNvPicPr>
            <p:nvPr/>
          </p:nvPicPr>
          <p:blipFill>
            <a:blip r:embed="rId37"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grpSp>
        <p:nvGrpSpPr>
          <p:cNvPr id="108" name="Group LLD">
            <a:extLst>
              <a:ext uri="{FF2B5EF4-FFF2-40B4-BE49-F238E27FC236}">
                <a16:creationId xmlns:a16="http://schemas.microsoft.com/office/drawing/2014/main" id="{FA5396C9-B87B-6E84-A74B-4C4FD207183D}"/>
              </a:ext>
            </a:extLst>
          </p:cNvPr>
          <p:cNvGrpSpPr/>
          <p:nvPr/>
        </p:nvGrpSpPr>
        <p:grpSpPr>
          <a:xfrm>
            <a:off x="14098015" y="1358886"/>
            <a:ext cx="3079230" cy="1158552"/>
            <a:chOff x="8165259" y="1358886"/>
            <a:chExt cx="3079230" cy="1158552"/>
          </a:xfrm>
        </p:grpSpPr>
        <p:sp>
          <p:nvSpPr>
            <p:cNvPr id="109" name="Rectangulo LLD">
              <a:extLst>
                <a:ext uri="{FF2B5EF4-FFF2-40B4-BE49-F238E27FC236}">
                  <a16:creationId xmlns:a16="http://schemas.microsoft.com/office/drawing/2014/main" id="{3C04EF28-8D4E-7077-230F-79843EFB62C4}"/>
                </a:ext>
              </a:extLst>
            </p:cNvPr>
            <p:cNvSpPr/>
            <p:nvPr/>
          </p:nvSpPr>
          <p:spPr>
            <a:xfrm>
              <a:off x="8364489" y="1358886"/>
              <a:ext cx="2880000" cy="115855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14" name="TextBox LLD">
              <a:extLst>
                <a:ext uri="{FF2B5EF4-FFF2-40B4-BE49-F238E27FC236}">
                  <a16:creationId xmlns:a16="http://schemas.microsoft.com/office/drawing/2014/main" id="{760A04FA-16D8-37D5-5CC8-3C579F4FCCA2}"/>
                </a:ext>
              </a:extLst>
            </p:cNvPr>
            <p:cNvSpPr txBox="1"/>
            <p:nvPr/>
          </p:nvSpPr>
          <p:spPr>
            <a:xfrm>
              <a:off x="8165259" y="1445610"/>
              <a:ext cx="17316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DETECTOR LLI</a:t>
              </a:r>
            </a:p>
          </p:txBody>
        </p:sp>
      </p:grpSp>
      <p:sp>
        <p:nvSpPr>
          <p:cNvPr id="115" name="TextBox DRX-LC">
            <a:hlinkClick r:id="rId38" action="ppaction://hlinksldjump"/>
            <a:extLst>
              <a:ext uri="{FF2B5EF4-FFF2-40B4-BE49-F238E27FC236}">
                <a16:creationId xmlns:a16="http://schemas.microsoft.com/office/drawing/2014/main" id="{554C6DA7-4316-146A-156E-A9A8513AD453}"/>
              </a:ext>
            </a:extLst>
          </p:cNvPr>
          <p:cNvSpPr txBox="1"/>
          <p:nvPr/>
        </p:nvSpPr>
        <p:spPr>
          <a:xfrm>
            <a:off x="14360687" y="201385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DRX-LC</a:t>
            </a:r>
          </a:p>
        </p:txBody>
      </p:sp>
      <p:grpSp>
        <p:nvGrpSpPr>
          <p:cNvPr id="116" name="Group DRX-PLUS FAMILY">
            <a:extLst>
              <a:ext uri="{FF2B5EF4-FFF2-40B4-BE49-F238E27FC236}">
                <a16:creationId xmlns:a16="http://schemas.microsoft.com/office/drawing/2014/main" id="{7A278DEC-FCD2-A20A-DC8E-2AD468D61941}"/>
              </a:ext>
            </a:extLst>
          </p:cNvPr>
          <p:cNvGrpSpPr/>
          <p:nvPr/>
        </p:nvGrpSpPr>
        <p:grpSpPr>
          <a:xfrm>
            <a:off x="4213831" y="-3208842"/>
            <a:ext cx="3079227" cy="2160000"/>
            <a:chOff x="4213831" y="1360418"/>
            <a:chExt cx="3079227" cy="2160000"/>
          </a:xfrm>
        </p:grpSpPr>
        <p:sp>
          <p:nvSpPr>
            <p:cNvPr id="117" name="Rectangulo DRX-PLUS FAMILY">
              <a:extLst>
                <a:ext uri="{FF2B5EF4-FFF2-40B4-BE49-F238E27FC236}">
                  <a16:creationId xmlns:a16="http://schemas.microsoft.com/office/drawing/2014/main" id="{BA388052-F450-D62E-967A-E1A1936AF7EF}"/>
                </a:ext>
              </a:extLst>
            </p:cNvPr>
            <p:cNvSpPr/>
            <p:nvPr/>
          </p:nvSpPr>
          <p:spPr>
            <a:xfrm>
              <a:off x="4413058"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18" name="TextBox DRX-PLUS FAMILY">
              <a:extLst>
                <a:ext uri="{FF2B5EF4-FFF2-40B4-BE49-F238E27FC236}">
                  <a16:creationId xmlns:a16="http://schemas.microsoft.com/office/drawing/2014/main" id="{4C3D9939-48AD-D527-5A28-1876D2EF9D67}"/>
                </a:ext>
              </a:extLst>
            </p:cNvPr>
            <p:cNvSpPr txBox="1"/>
            <p:nvPr/>
          </p:nvSpPr>
          <p:spPr>
            <a:xfrm>
              <a:off x="4213831"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DRX-PLUS</a:t>
              </a:r>
            </a:p>
          </p:txBody>
        </p:sp>
      </p:grpSp>
      <p:sp>
        <p:nvSpPr>
          <p:cNvPr id="119" name="TextBox DRX-Plus 3543">
            <a:hlinkClick r:id="rId39" action="ppaction://hlinksldjump"/>
            <a:extLst>
              <a:ext uri="{FF2B5EF4-FFF2-40B4-BE49-F238E27FC236}">
                <a16:creationId xmlns:a16="http://schemas.microsoft.com/office/drawing/2014/main" id="{48DCF67E-BF53-C36A-64A4-CD57F1564B59}"/>
              </a:ext>
            </a:extLst>
          </p:cNvPr>
          <p:cNvSpPr txBox="1"/>
          <p:nvPr/>
        </p:nvSpPr>
        <p:spPr>
          <a:xfrm>
            <a:off x="4495868" y="-2546428"/>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DRX-Plus 3543C</a:t>
            </a:r>
          </a:p>
        </p:txBody>
      </p:sp>
      <p:sp>
        <p:nvSpPr>
          <p:cNvPr id="120" name="TextBoxDRX-Plus 4343">
            <a:hlinkClick r:id="rId40" action="ppaction://hlinksldjump"/>
            <a:extLst>
              <a:ext uri="{FF2B5EF4-FFF2-40B4-BE49-F238E27FC236}">
                <a16:creationId xmlns:a16="http://schemas.microsoft.com/office/drawing/2014/main" id="{1603E2D6-9102-1C5F-7146-B91395CCE335}"/>
              </a:ext>
            </a:extLst>
          </p:cNvPr>
          <p:cNvSpPr txBox="1"/>
          <p:nvPr/>
        </p:nvSpPr>
        <p:spPr>
          <a:xfrm>
            <a:off x="4496969" y="-2045934"/>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4343C</a:t>
            </a:r>
          </a:p>
        </p:txBody>
      </p:sp>
      <p:sp>
        <p:nvSpPr>
          <p:cNvPr id="121" name="TextBox DRX-Plus 2530">
            <a:hlinkClick r:id="rId41" action="ppaction://hlinksldjump"/>
            <a:extLst>
              <a:ext uri="{FF2B5EF4-FFF2-40B4-BE49-F238E27FC236}">
                <a16:creationId xmlns:a16="http://schemas.microsoft.com/office/drawing/2014/main" id="{85D38609-6AE4-1960-AD55-C98527C5BF72}"/>
              </a:ext>
            </a:extLst>
          </p:cNvPr>
          <p:cNvSpPr txBox="1"/>
          <p:nvPr/>
        </p:nvSpPr>
        <p:spPr>
          <a:xfrm>
            <a:off x="4496969" y="-155879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2530C</a:t>
            </a:r>
          </a:p>
        </p:txBody>
      </p:sp>
      <p:grpSp>
        <p:nvGrpSpPr>
          <p:cNvPr id="122" name="Group DR RETROFIT">
            <a:extLst>
              <a:ext uri="{FF2B5EF4-FFF2-40B4-BE49-F238E27FC236}">
                <a16:creationId xmlns:a16="http://schemas.microsoft.com/office/drawing/2014/main" id="{844EA63D-4023-97CA-ADBF-7DFE609143AC}"/>
              </a:ext>
            </a:extLst>
          </p:cNvPr>
          <p:cNvGrpSpPr/>
          <p:nvPr/>
        </p:nvGrpSpPr>
        <p:grpSpPr>
          <a:xfrm>
            <a:off x="4213831" y="8095941"/>
            <a:ext cx="3099870" cy="1620000"/>
            <a:chOff x="4213831" y="4037235"/>
            <a:chExt cx="3099870" cy="1620000"/>
          </a:xfrm>
        </p:grpSpPr>
        <p:sp>
          <p:nvSpPr>
            <p:cNvPr id="123" name="Rectangulo DR RETROFIT">
              <a:extLst>
                <a:ext uri="{FF2B5EF4-FFF2-40B4-BE49-F238E27FC236}">
                  <a16:creationId xmlns:a16="http://schemas.microsoft.com/office/drawing/2014/main" id="{4F04F8B1-2CAC-4BDC-9B07-7B3E1084E0D2}"/>
                </a:ext>
              </a:extLst>
            </p:cNvPr>
            <p:cNvSpPr/>
            <p:nvPr/>
          </p:nvSpPr>
          <p:spPr>
            <a:xfrm>
              <a:off x="4433701" y="4037235"/>
              <a:ext cx="2880000" cy="1620000"/>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24" name="TextBox DR RETROFIT">
              <a:extLst>
                <a:ext uri="{FF2B5EF4-FFF2-40B4-BE49-F238E27FC236}">
                  <a16:creationId xmlns:a16="http://schemas.microsoft.com/office/drawing/2014/main" id="{CC1BAE6E-653F-3967-84D1-2645933C7FA0}"/>
                </a:ext>
              </a:extLst>
            </p:cNvPr>
            <p:cNvSpPr txBox="1"/>
            <p:nvPr/>
          </p:nvSpPr>
          <p:spPr>
            <a:xfrm>
              <a:off x="4213831" y="4106489"/>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DR RETROFITS</a:t>
              </a:r>
            </a:p>
          </p:txBody>
        </p:sp>
      </p:grpSp>
      <p:sp>
        <p:nvSpPr>
          <p:cNvPr id="125" name="TextBox Transportable Lite">
            <a:hlinkClick r:id="rId42" action="ppaction://hlinksldjump"/>
            <a:extLst>
              <a:ext uri="{FF2B5EF4-FFF2-40B4-BE49-F238E27FC236}">
                <a16:creationId xmlns:a16="http://schemas.microsoft.com/office/drawing/2014/main" id="{865EB5DD-23C0-A5B0-F4E7-4ECBF8C4A8DD}"/>
              </a:ext>
            </a:extLst>
          </p:cNvPr>
          <p:cNvSpPr txBox="1"/>
          <p:nvPr/>
        </p:nvSpPr>
        <p:spPr>
          <a:xfrm>
            <a:off x="4518885" y="8703463"/>
            <a:ext cx="259826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Lite</a:t>
            </a:r>
            <a:endParaRPr lang="en-US" sz="1200" b="1" dirty="0">
              <a:solidFill>
                <a:schemeClr val="tx1"/>
              </a:solidFill>
              <a:latin typeface="Arial" panose="020B0604020202020204" pitchFamily="34" charset="0"/>
              <a:cs typeface="Arial" panose="020B0604020202020204" pitchFamily="34" charset="0"/>
            </a:endParaRPr>
          </a:p>
        </p:txBody>
      </p:sp>
      <p:sp>
        <p:nvSpPr>
          <p:cNvPr id="126" name="TextBox Transportable Flex">
            <a:hlinkClick r:id="rId43" action="ppaction://hlinksldjump"/>
            <a:extLst>
              <a:ext uri="{FF2B5EF4-FFF2-40B4-BE49-F238E27FC236}">
                <a16:creationId xmlns:a16="http://schemas.microsoft.com/office/drawing/2014/main" id="{7234CD2C-84A2-0A0F-77A5-DFAAC13B0458}"/>
              </a:ext>
            </a:extLst>
          </p:cNvPr>
          <p:cNvSpPr txBox="1"/>
          <p:nvPr/>
        </p:nvSpPr>
        <p:spPr>
          <a:xfrm>
            <a:off x="4518886" y="9235574"/>
            <a:ext cx="2598268"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Flex</a:t>
            </a:r>
            <a:endParaRPr lang="en-US" sz="1200" b="1" dirty="0">
              <a:solidFill>
                <a:schemeClr val="tx1"/>
              </a:solidFill>
              <a:latin typeface="Arial" panose="020B0604020202020204" pitchFamily="34" charset="0"/>
              <a:cs typeface="Arial" panose="020B0604020202020204" pitchFamily="34" charset="0"/>
            </a:endParaRPr>
          </a:p>
        </p:txBody>
      </p:sp>
      <p:grpSp>
        <p:nvGrpSpPr>
          <p:cNvPr id="127" name="Group FOCUS FAMILY">
            <a:extLst>
              <a:ext uri="{FF2B5EF4-FFF2-40B4-BE49-F238E27FC236}">
                <a16:creationId xmlns:a16="http://schemas.microsoft.com/office/drawing/2014/main" id="{A690C5C0-872C-487E-5285-5FDAFD906633}"/>
              </a:ext>
            </a:extLst>
          </p:cNvPr>
          <p:cNvGrpSpPr/>
          <p:nvPr/>
        </p:nvGrpSpPr>
        <p:grpSpPr>
          <a:xfrm>
            <a:off x="-5111921" y="4022899"/>
            <a:ext cx="3079226" cy="1620000"/>
            <a:chOff x="253159" y="4022899"/>
            <a:chExt cx="3079226" cy="1620000"/>
          </a:xfrm>
        </p:grpSpPr>
        <p:sp>
          <p:nvSpPr>
            <p:cNvPr id="128" name="Rectangulo FOCUS FAMILY">
              <a:extLst>
                <a:ext uri="{FF2B5EF4-FFF2-40B4-BE49-F238E27FC236}">
                  <a16:creationId xmlns:a16="http://schemas.microsoft.com/office/drawing/2014/main" id="{04FF3EC1-E51F-A54D-9D2B-AB5ED8DD1100}"/>
                </a:ext>
              </a:extLst>
            </p:cNvPr>
            <p:cNvSpPr/>
            <p:nvPr/>
          </p:nvSpPr>
          <p:spPr>
            <a:xfrm>
              <a:off x="452385" y="4022899"/>
              <a:ext cx="2880000" cy="162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29" name="TextBox FOCUS FAMILY">
              <a:extLst>
                <a:ext uri="{FF2B5EF4-FFF2-40B4-BE49-F238E27FC236}">
                  <a16:creationId xmlns:a16="http://schemas.microsoft.com/office/drawing/2014/main" id="{AE1E9ACE-7792-C484-3392-210EABA1A483}"/>
                </a:ext>
              </a:extLst>
            </p:cNvPr>
            <p:cNvSpPr txBox="1"/>
            <p:nvPr/>
          </p:nvSpPr>
          <p:spPr>
            <a:xfrm>
              <a:off x="253159" y="4109622"/>
              <a:ext cx="2702545"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DETECTORES FOCUS</a:t>
              </a:r>
            </a:p>
          </p:txBody>
        </p:sp>
      </p:grpSp>
      <p:sp>
        <p:nvSpPr>
          <p:cNvPr id="130" name="TextBox Focus 35C">
            <a:hlinkClick r:id="rId44" action="ppaction://hlinksldjump"/>
            <a:extLst>
              <a:ext uri="{FF2B5EF4-FFF2-40B4-BE49-F238E27FC236}">
                <a16:creationId xmlns:a16="http://schemas.microsoft.com/office/drawing/2014/main" id="{C41509D0-A480-E58F-3165-0EA4B5E7D7F4}"/>
              </a:ext>
            </a:extLst>
          </p:cNvPr>
          <p:cNvSpPr txBox="1"/>
          <p:nvPr/>
        </p:nvSpPr>
        <p:spPr>
          <a:xfrm>
            <a:off x="-4826045" y="4688193"/>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Focus 35C</a:t>
            </a:r>
          </a:p>
        </p:txBody>
      </p:sp>
      <p:sp>
        <p:nvSpPr>
          <p:cNvPr id="131" name="TextBox Focus 43C">
            <a:hlinkClick r:id="rId45" action="ppaction://hlinksldjump"/>
            <a:extLst>
              <a:ext uri="{FF2B5EF4-FFF2-40B4-BE49-F238E27FC236}">
                <a16:creationId xmlns:a16="http://schemas.microsoft.com/office/drawing/2014/main" id="{541AFE46-3572-C8C5-9229-41AC7387B878}"/>
              </a:ext>
            </a:extLst>
          </p:cNvPr>
          <p:cNvSpPr txBox="1"/>
          <p:nvPr/>
        </p:nvSpPr>
        <p:spPr>
          <a:xfrm>
            <a:off x="-4826045" y="518397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Focus 43C</a:t>
            </a:r>
          </a:p>
        </p:txBody>
      </p:sp>
      <p:grpSp>
        <p:nvGrpSpPr>
          <p:cNvPr id="146" name="Group Lux Family">
            <a:extLst>
              <a:ext uri="{FF2B5EF4-FFF2-40B4-BE49-F238E27FC236}">
                <a16:creationId xmlns:a16="http://schemas.microsoft.com/office/drawing/2014/main" id="{60C48AAB-1941-85B7-4F43-636EC75061D0}"/>
              </a:ext>
            </a:extLst>
          </p:cNvPr>
          <p:cNvGrpSpPr/>
          <p:nvPr/>
        </p:nvGrpSpPr>
        <p:grpSpPr>
          <a:xfrm>
            <a:off x="-5135780" y="1360418"/>
            <a:ext cx="3079227" cy="2160000"/>
            <a:chOff x="229300" y="1360418"/>
            <a:chExt cx="3079227" cy="2160000"/>
          </a:xfrm>
        </p:grpSpPr>
        <p:sp>
          <p:nvSpPr>
            <p:cNvPr id="147" name="Rectangulo LUX FAMILY">
              <a:extLst>
                <a:ext uri="{FF2B5EF4-FFF2-40B4-BE49-F238E27FC236}">
                  <a16:creationId xmlns:a16="http://schemas.microsoft.com/office/drawing/2014/main" id="{CCA9388E-15CB-B088-561D-CAE3B2FC73E0}"/>
                </a:ext>
              </a:extLst>
            </p:cNvPr>
            <p:cNvSpPr/>
            <p:nvPr/>
          </p:nvSpPr>
          <p:spPr>
            <a:xfrm>
              <a:off x="428527"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48" name="TextBox LUX FAMILY">
              <a:extLst>
                <a:ext uri="{FF2B5EF4-FFF2-40B4-BE49-F238E27FC236}">
                  <a16:creationId xmlns:a16="http://schemas.microsoft.com/office/drawing/2014/main" id="{A00F3660-C204-C33A-3447-DE5B8C21AC93}"/>
                </a:ext>
              </a:extLst>
            </p:cNvPr>
            <p:cNvSpPr txBox="1"/>
            <p:nvPr/>
          </p:nvSpPr>
          <p:spPr>
            <a:xfrm>
              <a:off x="229300"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LUX</a:t>
              </a:r>
            </a:p>
          </p:txBody>
        </p:sp>
      </p:grpSp>
      <p:sp>
        <p:nvSpPr>
          <p:cNvPr id="149" name="TextBox Lux 35">
            <a:hlinkClick r:id="rId46" action="ppaction://hlinksldjump"/>
            <a:extLst>
              <a:ext uri="{FF2B5EF4-FFF2-40B4-BE49-F238E27FC236}">
                <a16:creationId xmlns:a16="http://schemas.microsoft.com/office/drawing/2014/main" id="{9F7AAE7B-54FE-478B-056C-24EB4BC08D4F}"/>
              </a:ext>
            </a:extLst>
          </p:cNvPr>
          <p:cNvSpPr txBox="1"/>
          <p:nvPr/>
        </p:nvSpPr>
        <p:spPr>
          <a:xfrm>
            <a:off x="-4853743" y="2022832"/>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Lux 35</a:t>
            </a:r>
          </a:p>
        </p:txBody>
      </p:sp>
      <p:sp>
        <p:nvSpPr>
          <p:cNvPr id="176" name="TextBox Lux HD 35">
            <a:hlinkClick r:id="rId47" action="ppaction://hlinksldjump"/>
            <a:extLst>
              <a:ext uri="{FF2B5EF4-FFF2-40B4-BE49-F238E27FC236}">
                <a16:creationId xmlns:a16="http://schemas.microsoft.com/office/drawing/2014/main" id="{69304984-F01C-AF5B-96EE-15B78A9878EB}"/>
              </a:ext>
            </a:extLst>
          </p:cNvPr>
          <p:cNvSpPr txBox="1"/>
          <p:nvPr/>
        </p:nvSpPr>
        <p:spPr>
          <a:xfrm>
            <a:off x="-4852642" y="2523326"/>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35</a:t>
            </a:r>
          </a:p>
        </p:txBody>
      </p:sp>
      <p:sp>
        <p:nvSpPr>
          <p:cNvPr id="177" name="TextBox Lux HD 43">
            <a:hlinkClick r:id="rId48" action="ppaction://hlinksldjump"/>
            <a:extLst>
              <a:ext uri="{FF2B5EF4-FFF2-40B4-BE49-F238E27FC236}">
                <a16:creationId xmlns:a16="http://schemas.microsoft.com/office/drawing/2014/main" id="{F9D8211E-E24F-AC41-21B5-C9CF31A5D6AE}"/>
              </a:ext>
            </a:extLst>
          </p:cNvPr>
          <p:cNvSpPr txBox="1"/>
          <p:nvPr/>
        </p:nvSpPr>
        <p:spPr>
          <a:xfrm>
            <a:off x="-4852642" y="301046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43</a:t>
            </a:r>
          </a:p>
        </p:txBody>
      </p:sp>
      <p:sp>
        <p:nvSpPr>
          <p:cNvPr id="178" name="Subtitle">
            <a:extLst>
              <a:ext uri="{FF2B5EF4-FFF2-40B4-BE49-F238E27FC236}">
                <a16:creationId xmlns:a16="http://schemas.microsoft.com/office/drawing/2014/main" id="{52CDFA93-0C4B-A1BD-63EF-D4E37C205E37}"/>
              </a:ext>
            </a:extLst>
          </p:cNvPr>
          <p:cNvSpPr txBox="1"/>
          <p:nvPr/>
        </p:nvSpPr>
        <p:spPr>
          <a:xfrm>
            <a:off x="8482448" y="10132305"/>
            <a:ext cx="2843192" cy="584775"/>
          </a:xfrm>
          <a:prstGeom prst="rect">
            <a:avLst/>
          </a:prstGeom>
          <a:noFill/>
        </p:spPr>
        <p:txBody>
          <a:bodyPr wrap="square" rtlCol="0">
            <a:spAutoFit/>
          </a:bodyPr>
          <a:lstStyle/>
          <a:p>
            <a:pPr algn="r"/>
            <a:r>
              <a:rPr lang="en-US" sz="3200" b="1" dirty="0" err="1">
                <a:solidFill>
                  <a:schemeClr val="bg1"/>
                </a:solidFill>
                <a:latin typeface="FRUTIGER LT 45 LIGHT" panose="02000503000000000000" pitchFamily="2" charset="0"/>
              </a:rPr>
              <a:t>Detectores</a:t>
            </a:r>
            <a:endParaRPr lang="en-US" sz="3200" b="1" dirty="0">
              <a:solidFill>
                <a:schemeClr val="bg1"/>
              </a:solidFill>
              <a:latin typeface="FRUTIGER LT 45 LIGHT" panose="02000503000000000000" pitchFamily="2" charset="0"/>
            </a:endParaRPr>
          </a:p>
        </p:txBody>
      </p:sp>
    </p:spTree>
    <p:extLst>
      <p:ext uri="{BB962C8B-B14F-4D97-AF65-F5344CB8AC3E}">
        <p14:creationId xmlns:p14="http://schemas.microsoft.com/office/powerpoint/2010/main" val="24424065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5" name="Picture 114">
            <a:hlinkClick r:id="rId2" action="ppaction://hlinksldjump"/>
            <a:extLst>
              <a:ext uri="{FF2B5EF4-FFF2-40B4-BE49-F238E27FC236}">
                <a16:creationId xmlns:a16="http://schemas.microsoft.com/office/drawing/2014/main" id="{A34E18E8-F649-117B-F43E-048A7C62EBFE}"/>
              </a:ext>
            </a:extLst>
          </p:cNvPr>
          <p:cNvPicPr>
            <a:picLocks noChangeAspect="1"/>
          </p:cNvPicPr>
          <p:nvPr/>
        </p:nvPicPr>
        <p:blipFill>
          <a:blip r:embed="rId3">
            <a:alphaModFix/>
          </a:blip>
          <a:srcRect/>
          <a:stretch/>
        </p:blipFill>
        <p:spPr>
          <a:xfrm>
            <a:off x="3457606" y="882589"/>
            <a:ext cx="5276785" cy="5276785"/>
          </a:xfrm>
          <a:prstGeom prst="rect">
            <a:avLst/>
          </a:prstGeom>
        </p:spPr>
      </p:pic>
      <p:sp>
        <p:nvSpPr>
          <p:cNvPr id="37" name="TextBox 36">
            <a:hlinkClick r:id="rId4" action="ppaction://hlinksldjump"/>
            <a:extLst>
              <a:ext uri="{FF2B5EF4-FFF2-40B4-BE49-F238E27FC236}">
                <a16:creationId xmlns:a16="http://schemas.microsoft.com/office/drawing/2014/main" id="{5B7232C3-916D-FC2D-1DEE-54B27FD83570}"/>
              </a:ext>
            </a:extLst>
          </p:cNvPr>
          <p:cNvSpPr txBox="1"/>
          <p:nvPr/>
        </p:nvSpPr>
        <p:spPr>
          <a:xfrm>
            <a:off x="3709552" y="963146"/>
            <a:ext cx="4772896" cy="461665"/>
          </a:xfrm>
          <a:prstGeom prst="rect">
            <a:avLst/>
          </a:prstGeom>
          <a:noFill/>
        </p:spPr>
        <p:txBody>
          <a:bodyPr wrap="square" rtlCol="0">
            <a:spAutoFit/>
          </a:bodyPr>
          <a:lstStyle/>
          <a:p>
            <a:pPr algn="ctr"/>
            <a:r>
              <a:rPr lang="en-US" sz="2400" b="1" dirty="0">
                <a:latin typeface="Arial" panose="020B0604020202020204" pitchFamily="34" charset="0"/>
                <a:cs typeface="Arial" panose="020B0604020202020204" pitchFamily="34" charset="0"/>
              </a:rPr>
              <a:t>Lux HD 35</a:t>
            </a:r>
          </a:p>
        </p:txBody>
      </p:sp>
      <p:sp>
        <p:nvSpPr>
          <p:cNvPr id="27" name="TextBox 26">
            <a:hlinkClick r:id="rId5" action="ppaction://hlinksldjump"/>
            <a:extLst>
              <a:ext uri="{FF2B5EF4-FFF2-40B4-BE49-F238E27FC236}">
                <a16:creationId xmlns:a16="http://schemas.microsoft.com/office/drawing/2014/main" id="{FB83B93F-B1E3-92B4-6998-BBF40D9569C1}"/>
              </a:ext>
            </a:extLst>
          </p:cNvPr>
          <p:cNvSpPr txBox="1"/>
          <p:nvPr/>
        </p:nvSpPr>
        <p:spPr>
          <a:xfrm>
            <a:off x="5417844" y="1328206"/>
            <a:ext cx="1433015" cy="400110"/>
          </a:xfrm>
          <a:prstGeom prst="rect">
            <a:avLst/>
          </a:prstGeom>
          <a:noFill/>
        </p:spPr>
        <p:txBody>
          <a:bodyPr wrap="square" rtlCol="0">
            <a:spAutoFit/>
          </a:bodyPr>
          <a:lstStyle/>
          <a:p>
            <a:pPr algn="ctr"/>
            <a:r>
              <a:rPr lang="en-US" sz="2000" dirty="0">
                <a:solidFill>
                  <a:srgbClr val="F47F26"/>
                </a:solidFill>
                <a:latin typeface="Arial" panose="020B0604020202020204" pitchFamily="34" charset="0"/>
                <a:cs typeface="Arial" panose="020B0604020202020204" pitchFamily="34" charset="0"/>
              </a:rPr>
              <a:t>Detector</a:t>
            </a:r>
          </a:p>
        </p:txBody>
      </p:sp>
      <p:sp>
        <p:nvSpPr>
          <p:cNvPr id="196" name="Subtitle">
            <a:hlinkClick r:id="rId5" action="ppaction://hlinksldjump"/>
            <a:extLst>
              <a:ext uri="{FF2B5EF4-FFF2-40B4-BE49-F238E27FC236}">
                <a16:creationId xmlns:a16="http://schemas.microsoft.com/office/drawing/2014/main" id="{AFD467BF-12D9-1837-01ED-BDA43B037092}"/>
              </a:ext>
            </a:extLst>
          </p:cNvPr>
          <p:cNvSpPr txBox="1"/>
          <p:nvPr/>
        </p:nvSpPr>
        <p:spPr>
          <a:xfrm>
            <a:off x="9755614" y="2209294"/>
            <a:ext cx="1267464" cy="400110"/>
          </a:xfrm>
          <a:prstGeom prst="rect">
            <a:avLst/>
          </a:prstGeom>
          <a:noFill/>
        </p:spPr>
        <p:txBody>
          <a:bodyPr wrap="square" rtlCol="0">
            <a:spAutoFit/>
          </a:bodyPr>
          <a:lstStyle/>
          <a:p>
            <a:pPr algn="ctr"/>
            <a:r>
              <a:rPr lang="en-US" sz="2000" dirty="0">
                <a:solidFill>
                  <a:srgbClr val="F47F26"/>
                </a:solidFill>
                <a:latin typeface="Arial" panose="020B0604020202020204" pitchFamily="34" charset="0"/>
                <a:cs typeface="Arial" panose="020B0604020202020204" pitchFamily="34" charset="0"/>
              </a:rPr>
              <a:t>Brochure</a:t>
            </a:r>
          </a:p>
        </p:txBody>
      </p:sp>
      <p:sp>
        <p:nvSpPr>
          <p:cNvPr id="6" name="Footer Placeholder 5">
            <a:extLst>
              <a:ext uri="{FF2B5EF4-FFF2-40B4-BE49-F238E27FC236}">
                <a16:creationId xmlns:a16="http://schemas.microsoft.com/office/drawing/2014/main" id="{6D8395C9-3E62-A437-E009-4E01EBAB4620}"/>
              </a:ext>
            </a:extLst>
          </p:cNvPr>
          <p:cNvSpPr>
            <a:spLocks noGrp="1"/>
          </p:cNvSpPr>
          <p:nvPr>
            <p:ph type="ftr" sz="quarter" idx="11"/>
          </p:nvPr>
        </p:nvSpPr>
        <p:spPr/>
        <p:txBody>
          <a:bodyPr/>
          <a:lstStyle/>
          <a:p>
            <a:r>
              <a:rPr lang="en-US">
                <a:latin typeface="Arial" panose="020B0604020202020204" pitchFamily="34" charset="0"/>
                <a:cs typeface="Arial" panose="020B0604020202020204" pitchFamily="34" charset="0"/>
              </a:rPr>
              <a:t>©2025 Carestream Health, Inc. </a:t>
            </a:r>
          </a:p>
        </p:txBody>
      </p:sp>
      <p:pic>
        <p:nvPicPr>
          <p:cNvPr id="112" name="QR code Brochure">
            <a:extLst>
              <a:ext uri="{FF2B5EF4-FFF2-40B4-BE49-F238E27FC236}">
                <a16:creationId xmlns:a16="http://schemas.microsoft.com/office/drawing/2014/main" id="{8D3B7E16-9592-4ECF-C584-EDDB00174774}"/>
              </a:ext>
            </a:extLst>
          </p:cNvPr>
          <p:cNvPicPr>
            <a:picLocks noChangeAspect="1"/>
          </p:cNvPicPr>
          <p:nvPr/>
        </p:nvPicPr>
        <p:blipFill>
          <a:blip r:embed="rId6"/>
          <a:srcRect/>
          <a:stretch/>
        </p:blipFill>
        <p:spPr>
          <a:xfrm>
            <a:off x="9390521" y="2686876"/>
            <a:ext cx="2184913" cy="2184913"/>
          </a:xfrm>
          <a:prstGeom prst="rect">
            <a:avLst/>
          </a:prstGeom>
        </p:spPr>
      </p:pic>
      <p:sp>
        <p:nvSpPr>
          <p:cNvPr id="113" name="Menu Background">
            <a:extLst>
              <a:ext uri="{FF2B5EF4-FFF2-40B4-BE49-F238E27FC236}">
                <a16:creationId xmlns:a16="http://schemas.microsoft.com/office/drawing/2014/main" id="{122FC149-054E-5A26-A47D-686AC1AB34D7}"/>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14" name="Menu Photo Gallery">
            <a:hlinkClick r:id="rId7" action="ppaction://hlinksldjump"/>
            <a:extLst>
              <a:ext uri="{FF2B5EF4-FFF2-40B4-BE49-F238E27FC236}">
                <a16:creationId xmlns:a16="http://schemas.microsoft.com/office/drawing/2014/main" id="{0C7E6B41-882A-C9FF-39AD-E9C53751170A}"/>
              </a:ext>
            </a:extLst>
          </p:cNvPr>
          <p:cNvSpPr txBox="1"/>
          <p:nvPr/>
        </p:nvSpPr>
        <p:spPr>
          <a:xfrm>
            <a:off x="3890556"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dirty="0"/>
              <a:t>Galería de Fotos</a:t>
            </a:r>
          </a:p>
        </p:txBody>
      </p:sp>
      <p:sp>
        <p:nvSpPr>
          <p:cNvPr id="144" name="Menu Portafolio">
            <a:hlinkClick r:id="rId8" action="ppaction://hlinksldjump"/>
            <a:extLst>
              <a:ext uri="{FF2B5EF4-FFF2-40B4-BE49-F238E27FC236}">
                <a16:creationId xmlns:a16="http://schemas.microsoft.com/office/drawing/2014/main" id="{0C32295C-6283-882D-4E40-A0C287CA239A}"/>
              </a:ext>
            </a:extLst>
          </p:cNvPr>
          <p:cNvSpPr txBox="1"/>
          <p:nvPr/>
        </p:nvSpPr>
        <p:spPr>
          <a:xfrm>
            <a:off x="8111048" y="175905"/>
            <a:ext cx="1440000" cy="276999"/>
          </a:xfrm>
          <a:prstGeom prst="rect">
            <a:avLst/>
          </a:prstGeom>
          <a:noFill/>
        </p:spPr>
        <p:txBody>
          <a:bodyPr wrap="square" rtlCol="0">
            <a:spAutoFit/>
          </a:bodyPr>
          <a:lstStyle/>
          <a:p>
            <a:pPr algn="ctr"/>
            <a:r>
              <a:rPr lang="es-MX" sz="1200" dirty="0">
                <a:solidFill>
                  <a:schemeClr val="bg1"/>
                </a:solidFill>
                <a:latin typeface="FRUTIGER LT 55 ROMAN" panose="02000503000000000000" pitchFamily="2" charset="0"/>
              </a:rPr>
              <a:t>Portafolio</a:t>
            </a:r>
          </a:p>
        </p:txBody>
      </p:sp>
      <p:sp>
        <p:nvSpPr>
          <p:cNvPr id="145" name="Menu End Presentation">
            <a:hlinkClick r:id="" action="ppaction://hlinkshowjump?jump=lastslide"/>
            <a:extLst>
              <a:ext uri="{FF2B5EF4-FFF2-40B4-BE49-F238E27FC236}">
                <a16:creationId xmlns:a16="http://schemas.microsoft.com/office/drawing/2014/main" id="{82F68680-D46F-EBC2-07EF-5B55276FE880}"/>
              </a:ext>
            </a:extLst>
          </p:cNvPr>
          <p:cNvSpPr txBox="1"/>
          <p:nvPr/>
        </p:nvSpPr>
        <p:spPr>
          <a:xfrm>
            <a:off x="10221294" y="83572"/>
            <a:ext cx="1440000" cy="461665"/>
          </a:xfrm>
          <a:prstGeom prst="rect">
            <a:avLst/>
          </a:prstGeom>
          <a:noFill/>
        </p:spPr>
        <p:txBody>
          <a:bodyPr wrap="square" rtlCol="0">
            <a:spAutoFit/>
          </a:bodyPr>
          <a:lstStyle/>
          <a:p>
            <a:pPr algn="ctr"/>
            <a:r>
              <a:rPr lang="es-MX" sz="1200" dirty="0">
                <a:solidFill>
                  <a:schemeClr val="bg1"/>
                </a:solidFill>
                <a:latin typeface="FRUTIGER LT 55 ROMAN" panose="02000503000000000000" pitchFamily="2" charset="0"/>
              </a:rPr>
              <a:t>Fin de la Presentación</a:t>
            </a:r>
          </a:p>
        </p:txBody>
      </p:sp>
      <p:sp>
        <p:nvSpPr>
          <p:cNvPr id="146" name="Menu Detector">
            <a:hlinkClick r:id="rId9" action="ppaction://hlinksldjump"/>
            <a:extLst>
              <a:ext uri="{FF2B5EF4-FFF2-40B4-BE49-F238E27FC236}">
                <a16:creationId xmlns:a16="http://schemas.microsoft.com/office/drawing/2014/main" id="{55D23EA8-5321-ACEE-4D38-1BC5DCD71042}"/>
              </a:ext>
            </a:extLst>
          </p:cNvPr>
          <p:cNvSpPr txBox="1"/>
          <p:nvPr/>
        </p:nvSpPr>
        <p:spPr>
          <a:xfrm>
            <a:off x="600080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dirty="0"/>
              <a:t>Detectores</a:t>
            </a:r>
          </a:p>
        </p:txBody>
      </p:sp>
      <p:sp>
        <p:nvSpPr>
          <p:cNvPr id="147" name="Menu Specifications">
            <a:hlinkClick r:id="rId10" action="ppaction://hlinksldjump"/>
            <a:extLst>
              <a:ext uri="{FF2B5EF4-FFF2-40B4-BE49-F238E27FC236}">
                <a16:creationId xmlns:a16="http://schemas.microsoft.com/office/drawing/2014/main" id="{BE438285-005D-B344-ADE4-40FFD34AC817}"/>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dirty="0"/>
              <a:t>Especificaciones técnicas</a:t>
            </a:r>
          </a:p>
        </p:txBody>
      </p:sp>
      <p:pic>
        <p:nvPicPr>
          <p:cNvPr id="148" name="Carestream Logo Menu">
            <a:hlinkClick r:id="" action="ppaction://hlinkshowjump?jump=firstslide"/>
            <a:extLst>
              <a:ext uri="{FF2B5EF4-FFF2-40B4-BE49-F238E27FC236}">
                <a16:creationId xmlns:a16="http://schemas.microsoft.com/office/drawing/2014/main" id="{EB7BE9AD-2A28-C561-ECC9-42948631B40B}"/>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pic>
        <p:nvPicPr>
          <p:cNvPr id="150" name="CARESTREAM LOGO">
            <a:extLst>
              <a:ext uri="{FF2B5EF4-FFF2-40B4-BE49-F238E27FC236}">
                <a16:creationId xmlns:a16="http://schemas.microsoft.com/office/drawing/2014/main" id="{D641C611-220B-F81F-0E36-150721123405}"/>
              </a:ext>
            </a:extLst>
          </p:cNvPr>
          <p:cNvPicPr>
            <a:picLocks noChangeAspect="1"/>
          </p:cNvPicPr>
          <p:nvPr/>
        </p:nvPicPr>
        <p:blipFill>
          <a:blip r:embed="rId12" cstate="screen">
            <a:biLevel thresh="25000"/>
            <a:extLst>
              <a:ext uri="{28A0092B-C50C-407E-A947-70E740481C1C}">
                <a14:useLocalDpi xmlns:a14="http://schemas.microsoft.com/office/drawing/2010/main"/>
              </a:ext>
            </a:extLst>
          </a:blip>
          <a:stretch>
            <a:fillRect/>
          </a:stretch>
        </p:blipFill>
        <p:spPr>
          <a:xfrm>
            <a:off x="-6617537" y="9349919"/>
            <a:ext cx="18587896" cy="3023644"/>
          </a:xfrm>
          <a:prstGeom prst="rect">
            <a:avLst/>
          </a:prstGeom>
        </p:spPr>
      </p:pic>
      <p:sp>
        <p:nvSpPr>
          <p:cNvPr id="151" name="Thank you Title">
            <a:extLst>
              <a:ext uri="{FF2B5EF4-FFF2-40B4-BE49-F238E27FC236}">
                <a16:creationId xmlns:a16="http://schemas.microsoft.com/office/drawing/2014/main" id="{A3D3C12C-3713-606F-ACD4-CC75D2CCB2D9}"/>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52" name="Why Us picture">
            <a:extLst>
              <a:ext uri="{FF2B5EF4-FFF2-40B4-BE49-F238E27FC236}">
                <a16:creationId xmlns:a16="http://schemas.microsoft.com/office/drawing/2014/main" id="{BCB638A5-6E74-3DFF-4390-CAC0DD49A7D9}"/>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53" name="Our Portafolio text box">
            <a:extLst>
              <a:ext uri="{FF2B5EF4-FFF2-40B4-BE49-F238E27FC236}">
                <a16:creationId xmlns:a16="http://schemas.microsoft.com/office/drawing/2014/main" id="{A1B084D9-BDC2-4EFC-FDCC-9E2E5122853A}"/>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54" name="Medical Imaging Title">
            <a:extLst>
              <a:ext uri="{FF2B5EF4-FFF2-40B4-BE49-F238E27FC236}">
                <a16:creationId xmlns:a16="http://schemas.microsoft.com/office/drawing/2014/main" id="{DF92A894-5FE6-C41F-5EE2-80F9BB23628B}"/>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55" name="We Care Text">
            <a:extLst>
              <a:ext uri="{FF2B5EF4-FFF2-40B4-BE49-F238E27FC236}">
                <a16:creationId xmlns:a16="http://schemas.microsoft.com/office/drawing/2014/main" id="{6F292DC1-1C8F-3061-0738-031DD8455075}"/>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56" name="Thank you image">
            <a:extLst>
              <a:ext uri="{FF2B5EF4-FFF2-40B4-BE49-F238E27FC236}">
                <a16:creationId xmlns:a16="http://schemas.microsoft.com/office/drawing/2014/main" id="{77AAF256-81EE-4F13-13AF-E178094C5B94}"/>
              </a:ext>
            </a:extLst>
          </p:cNvPr>
          <p:cNvPicPr>
            <a:picLocks noChangeAspect="1"/>
          </p:cNvPicPr>
          <p:nvPr/>
        </p:nvPicPr>
        <p:blipFill>
          <a:blip r:embed="rId14"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57" name="PRINTING">
            <a:extLst>
              <a:ext uri="{FF2B5EF4-FFF2-40B4-BE49-F238E27FC236}">
                <a16:creationId xmlns:a16="http://schemas.microsoft.com/office/drawing/2014/main" id="{3EEF50E8-0DCE-86F5-0BD8-DFF483000F99}"/>
              </a:ext>
            </a:extLst>
          </p:cNvPr>
          <p:cNvGrpSpPr/>
          <p:nvPr/>
        </p:nvGrpSpPr>
        <p:grpSpPr>
          <a:xfrm>
            <a:off x="-4150933" y="4208655"/>
            <a:ext cx="2263350" cy="1982042"/>
            <a:chOff x="9691837" y="4522498"/>
            <a:chExt cx="2263350" cy="1982042"/>
          </a:xfrm>
        </p:grpSpPr>
        <p:sp>
          <p:nvSpPr>
            <p:cNvPr id="158" name="Rectangulo Printing">
              <a:hlinkClick r:id="rId15" action="ppaction://hlinksldjump"/>
              <a:extLst>
                <a:ext uri="{FF2B5EF4-FFF2-40B4-BE49-F238E27FC236}">
                  <a16:creationId xmlns:a16="http://schemas.microsoft.com/office/drawing/2014/main" id="{B57DEBAB-2159-1C63-97A7-335F3E00A8FF}"/>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9" name="TextBox Printing">
              <a:hlinkClick r:id="rId15" action="ppaction://hlinksldjump"/>
              <a:extLst>
                <a:ext uri="{FF2B5EF4-FFF2-40B4-BE49-F238E27FC236}">
                  <a16:creationId xmlns:a16="http://schemas.microsoft.com/office/drawing/2014/main" id="{D5DDE732-4F3D-FB34-4064-BD69829EBA28}"/>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60" name="Prodcut image 5950">
              <a:hlinkClick r:id="rId15" action="ppaction://hlinksldjump"/>
              <a:extLst>
                <a:ext uri="{FF2B5EF4-FFF2-40B4-BE49-F238E27FC236}">
                  <a16:creationId xmlns:a16="http://schemas.microsoft.com/office/drawing/2014/main" id="{3A01D38B-516C-0B0D-17A5-1D8440B94EE5}"/>
                </a:ext>
              </a:extLst>
            </p:cNvPr>
            <p:cNvPicPr>
              <a:picLocks noChangeAspect="1" noChangeArrowheads="1"/>
            </p:cNvPicPr>
            <p:nvPr/>
          </p:nvPicPr>
          <p:blipFill>
            <a:blip r:embed="rId16"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61" name="Vita Flex">
              <a:hlinkClick r:id="rId15" action="ppaction://hlinksldjump"/>
              <a:extLst>
                <a:ext uri="{FF2B5EF4-FFF2-40B4-BE49-F238E27FC236}">
                  <a16:creationId xmlns:a16="http://schemas.microsoft.com/office/drawing/2014/main" id="{DF427D09-6278-786F-053B-871DCE39724C}"/>
                </a:ext>
              </a:extLst>
            </p:cNvPr>
            <p:cNvPicPr>
              <a:picLocks noChangeAspect="1"/>
            </p:cNvPicPr>
            <p:nvPr/>
          </p:nvPicPr>
          <p:blipFill>
            <a:blip r:embed="rId17"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62" name="RISE">
            <a:extLst>
              <a:ext uri="{FF2B5EF4-FFF2-40B4-BE49-F238E27FC236}">
                <a16:creationId xmlns:a16="http://schemas.microsoft.com/office/drawing/2014/main" id="{BB942789-D262-8219-ADEB-2EF72ABEDA68}"/>
              </a:ext>
            </a:extLst>
          </p:cNvPr>
          <p:cNvGrpSpPr/>
          <p:nvPr/>
        </p:nvGrpSpPr>
        <p:grpSpPr>
          <a:xfrm>
            <a:off x="-11285110" y="4208655"/>
            <a:ext cx="2042338" cy="1982042"/>
            <a:chOff x="3870208" y="4306822"/>
            <a:chExt cx="2042338" cy="1982042"/>
          </a:xfrm>
        </p:grpSpPr>
        <p:grpSp>
          <p:nvGrpSpPr>
            <p:cNvPr id="163" name="RISE">
              <a:extLst>
                <a:ext uri="{FF2B5EF4-FFF2-40B4-BE49-F238E27FC236}">
                  <a16:creationId xmlns:a16="http://schemas.microsoft.com/office/drawing/2014/main" id="{F3880B65-7BD4-9467-E981-2EADD09EC5DC}"/>
                </a:ext>
              </a:extLst>
            </p:cNvPr>
            <p:cNvGrpSpPr/>
            <p:nvPr/>
          </p:nvGrpSpPr>
          <p:grpSpPr>
            <a:xfrm>
              <a:off x="3870208" y="4306822"/>
              <a:ext cx="2042338" cy="1982042"/>
              <a:chOff x="2933238" y="4372963"/>
              <a:chExt cx="2042338" cy="1982042"/>
            </a:xfrm>
          </p:grpSpPr>
          <p:sp>
            <p:nvSpPr>
              <p:cNvPr id="165" name="Rectangulo Rise">
                <a:hlinkClick r:id="rId18" action="ppaction://hlinksldjump"/>
                <a:extLst>
                  <a:ext uri="{FF2B5EF4-FFF2-40B4-BE49-F238E27FC236}">
                    <a16:creationId xmlns:a16="http://schemas.microsoft.com/office/drawing/2014/main" id="{8C7220D8-A08A-B38C-EF1F-DBAA4AA5B019}"/>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6" name="TextBox Rise">
                <a:hlinkClick r:id="rId18" action="ppaction://hlinksldjump"/>
                <a:extLst>
                  <a:ext uri="{FF2B5EF4-FFF2-40B4-BE49-F238E27FC236}">
                    <a16:creationId xmlns:a16="http://schemas.microsoft.com/office/drawing/2014/main" id="{651368F5-307C-B98C-D22B-5792406CC30E}"/>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64" name="Picture 163">
              <a:hlinkClick r:id="rId18" action="ppaction://hlinksldjump"/>
              <a:extLst>
                <a:ext uri="{FF2B5EF4-FFF2-40B4-BE49-F238E27FC236}">
                  <a16:creationId xmlns:a16="http://schemas.microsoft.com/office/drawing/2014/main" id="{889954FD-8C16-523B-3498-F061C92AA674}"/>
                </a:ext>
              </a:extLst>
            </p:cNvPr>
            <p:cNvPicPr>
              <a:picLocks noChangeAspect="1"/>
            </p:cNvPicPr>
            <p:nvPr/>
          </p:nvPicPr>
          <p:blipFill>
            <a:blip r:embed="rId19"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67" name="REVOLUTION">
            <a:extLst>
              <a:ext uri="{FF2B5EF4-FFF2-40B4-BE49-F238E27FC236}">
                <a16:creationId xmlns:a16="http://schemas.microsoft.com/office/drawing/2014/main" id="{1A748068-C545-AD55-716F-2584FC7C962C}"/>
              </a:ext>
            </a:extLst>
          </p:cNvPr>
          <p:cNvGrpSpPr/>
          <p:nvPr/>
        </p:nvGrpSpPr>
        <p:grpSpPr>
          <a:xfrm>
            <a:off x="-14975241" y="4203612"/>
            <a:ext cx="2062983" cy="1992129"/>
            <a:chOff x="612262" y="4383050"/>
            <a:chExt cx="2062983" cy="1992129"/>
          </a:xfrm>
        </p:grpSpPr>
        <p:sp>
          <p:nvSpPr>
            <p:cNvPr id="168" name="Rectangulo Revolution">
              <a:hlinkClick r:id="rId20" action="ppaction://hlinksldjump"/>
              <a:extLst>
                <a:ext uri="{FF2B5EF4-FFF2-40B4-BE49-F238E27FC236}">
                  <a16:creationId xmlns:a16="http://schemas.microsoft.com/office/drawing/2014/main" id="{3E23CB08-3CE3-AE8E-CA39-D067E2DE7C76}"/>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69" name="Prodcut image Revolution">
              <a:hlinkClick r:id="rId20" action="ppaction://hlinksldjump"/>
              <a:extLst>
                <a:ext uri="{FF2B5EF4-FFF2-40B4-BE49-F238E27FC236}">
                  <a16:creationId xmlns:a16="http://schemas.microsoft.com/office/drawing/2014/main" id="{BB099B0E-A730-A26D-EF83-BB133EDF5189}"/>
                </a:ext>
              </a:extLst>
            </p:cNvPr>
            <p:cNvPicPr>
              <a:picLocks noChangeAspect="1"/>
            </p:cNvPicPr>
            <p:nvPr/>
          </p:nvPicPr>
          <p:blipFill>
            <a:blip r:embed="rId21"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70" name="TextBox Revolution">
              <a:hlinkClick r:id="rId20" action="ppaction://hlinksldjump"/>
              <a:extLst>
                <a:ext uri="{FF2B5EF4-FFF2-40B4-BE49-F238E27FC236}">
                  <a16:creationId xmlns:a16="http://schemas.microsoft.com/office/drawing/2014/main" id="{A03EA47B-A56A-8EE3-50BE-69AEEB6C671B}"/>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71" name="EXCEL">
            <a:extLst>
              <a:ext uri="{FF2B5EF4-FFF2-40B4-BE49-F238E27FC236}">
                <a16:creationId xmlns:a16="http://schemas.microsoft.com/office/drawing/2014/main" id="{A2B1E37D-C875-7B24-726E-9D4476B47EBF}"/>
              </a:ext>
            </a:extLst>
          </p:cNvPr>
          <p:cNvGrpSpPr/>
          <p:nvPr/>
        </p:nvGrpSpPr>
        <p:grpSpPr>
          <a:xfrm>
            <a:off x="26541013" y="1885505"/>
            <a:ext cx="2057103" cy="1982042"/>
            <a:chOff x="9706418" y="2036246"/>
            <a:chExt cx="2057103" cy="1982042"/>
          </a:xfrm>
        </p:grpSpPr>
        <p:sp>
          <p:nvSpPr>
            <p:cNvPr id="172" name="Rectangulo Excel">
              <a:hlinkClick r:id="rId22" action="ppaction://hlinksldjump"/>
              <a:extLst>
                <a:ext uri="{FF2B5EF4-FFF2-40B4-BE49-F238E27FC236}">
                  <a16:creationId xmlns:a16="http://schemas.microsoft.com/office/drawing/2014/main" id="{41775D26-7D01-C58F-4A88-EF4B7F735E73}"/>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3" name="TextBox Excel">
              <a:hlinkClick r:id="rId22" action="ppaction://hlinksldjump"/>
              <a:extLst>
                <a:ext uri="{FF2B5EF4-FFF2-40B4-BE49-F238E27FC236}">
                  <a16:creationId xmlns:a16="http://schemas.microsoft.com/office/drawing/2014/main" id="{C7655C0A-B480-AA92-AAB2-617AB5931686}"/>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74" name="Product image Excel">
              <a:hlinkClick r:id="rId22" action="ppaction://hlinksldjump"/>
              <a:extLst>
                <a:ext uri="{FF2B5EF4-FFF2-40B4-BE49-F238E27FC236}">
                  <a16:creationId xmlns:a16="http://schemas.microsoft.com/office/drawing/2014/main" id="{5C78FFA9-BD06-F3F7-1AE9-46E7D76FF072}"/>
                </a:ext>
              </a:extLst>
            </p:cNvPr>
            <p:cNvPicPr>
              <a:picLocks noChangeAspect="1"/>
            </p:cNvPicPr>
            <p:nvPr/>
          </p:nvPicPr>
          <p:blipFill>
            <a:blip r:embed="rId23"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75" name="COMPAS OTC">
            <a:extLst>
              <a:ext uri="{FF2B5EF4-FFF2-40B4-BE49-F238E27FC236}">
                <a16:creationId xmlns:a16="http://schemas.microsoft.com/office/drawing/2014/main" id="{DE866ABC-70A8-6857-0609-7A20764A1473}"/>
              </a:ext>
            </a:extLst>
          </p:cNvPr>
          <p:cNvGrpSpPr/>
          <p:nvPr/>
        </p:nvGrpSpPr>
        <p:grpSpPr>
          <a:xfrm>
            <a:off x="22389051" y="1885505"/>
            <a:ext cx="2042338" cy="1982042"/>
            <a:chOff x="5078285" y="2036246"/>
            <a:chExt cx="2042338" cy="1982042"/>
          </a:xfrm>
        </p:grpSpPr>
        <p:sp>
          <p:nvSpPr>
            <p:cNvPr id="176" name="Rectangulo Compas OTC">
              <a:hlinkClick r:id="rId24" action="ppaction://hlinksldjump"/>
              <a:extLst>
                <a:ext uri="{FF2B5EF4-FFF2-40B4-BE49-F238E27FC236}">
                  <a16:creationId xmlns:a16="http://schemas.microsoft.com/office/drawing/2014/main" id="{E815A572-5C5D-7B19-3210-456D1CCBA1B9}"/>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7" name="TextBox Compass OTC">
              <a:hlinkClick r:id="rId24" action="ppaction://hlinksldjump"/>
              <a:extLst>
                <a:ext uri="{FF2B5EF4-FFF2-40B4-BE49-F238E27FC236}">
                  <a16:creationId xmlns:a16="http://schemas.microsoft.com/office/drawing/2014/main" id="{E9207401-C9FE-9DE7-971E-E102FA1FAD30}"/>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78" name="Product image Compass OTC">
              <a:hlinkClick r:id="rId24" action="ppaction://hlinksldjump"/>
              <a:extLst>
                <a:ext uri="{FF2B5EF4-FFF2-40B4-BE49-F238E27FC236}">
                  <a16:creationId xmlns:a16="http://schemas.microsoft.com/office/drawing/2014/main" id="{2244A31F-CDD8-A9E8-22BB-529BE859C1AF}"/>
                </a:ext>
              </a:extLst>
            </p:cNvPr>
            <p:cNvPicPr>
              <a:picLocks noChangeAspect="1"/>
            </p:cNvPicPr>
            <p:nvPr/>
          </p:nvPicPr>
          <p:blipFill rotWithShape="1">
            <a:blip r:embed="rId25"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79" name="COMPASS FMT">
            <a:extLst>
              <a:ext uri="{FF2B5EF4-FFF2-40B4-BE49-F238E27FC236}">
                <a16:creationId xmlns:a16="http://schemas.microsoft.com/office/drawing/2014/main" id="{F4C24EFB-292F-1A86-0149-90094210ECBB}"/>
              </a:ext>
            </a:extLst>
          </p:cNvPr>
          <p:cNvGrpSpPr/>
          <p:nvPr/>
        </p:nvGrpSpPr>
        <p:grpSpPr>
          <a:xfrm>
            <a:off x="18200403" y="1885505"/>
            <a:ext cx="2042338" cy="1982042"/>
            <a:chOff x="2774521" y="2046333"/>
            <a:chExt cx="2042338" cy="1982042"/>
          </a:xfrm>
        </p:grpSpPr>
        <p:grpSp>
          <p:nvGrpSpPr>
            <p:cNvPr id="180" name="Group 179">
              <a:extLst>
                <a:ext uri="{FF2B5EF4-FFF2-40B4-BE49-F238E27FC236}">
                  <a16:creationId xmlns:a16="http://schemas.microsoft.com/office/drawing/2014/main" id="{C64E063A-53A2-D81A-587A-E4FBA8C85B6C}"/>
                </a:ext>
              </a:extLst>
            </p:cNvPr>
            <p:cNvGrpSpPr/>
            <p:nvPr/>
          </p:nvGrpSpPr>
          <p:grpSpPr>
            <a:xfrm>
              <a:off x="2774521" y="2046333"/>
              <a:ext cx="2042338" cy="1982042"/>
              <a:chOff x="2774521" y="2046333"/>
              <a:chExt cx="2042338" cy="1982042"/>
            </a:xfrm>
          </p:grpSpPr>
          <p:sp>
            <p:nvSpPr>
              <p:cNvPr id="182" name="Rectangulo Horizon">
                <a:hlinkClick r:id="rId26" action="ppaction://hlinksldjump"/>
                <a:extLst>
                  <a:ext uri="{FF2B5EF4-FFF2-40B4-BE49-F238E27FC236}">
                    <a16:creationId xmlns:a16="http://schemas.microsoft.com/office/drawing/2014/main" id="{53F5F17E-2283-7238-E402-0012E212FA92}"/>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3" name="TextBox Compass FMT">
                <a:hlinkClick r:id="rId26" action="ppaction://hlinksldjump"/>
                <a:extLst>
                  <a:ext uri="{FF2B5EF4-FFF2-40B4-BE49-F238E27FC236}">
                    <a16:creationId xmlns:a16="http://schemas.microsoft.com/office/drawing/2014/main" id="{6C3FCEC5-38E2-04B3-57B4-099B058095AA}"/>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81" name="Picture 180">
              <a:hlinkClick r:id="rId26" action="ppaction://hlinksldjump"/>
              <a:extLst>
                <a:ext uri="{FF2B5EF4-FFF2-40B4-BE49-F238E27FC236}">
                  <a16:creationId xmlns:a16="http://schemas.microsoft.com/office/drawing/2014/main" id="{649F73B3-6659-D8FB-6074-7396B2917A8C}"/>
                </a:ext>
              </a:extLst>
            </p:cNvPr>
            <p:cNvPicPr>
              <a:picLocks noChangeAspect="1"/>
            </p:cNvPicPr>
            <p:nvPr/>
          </p:nvPicPr>
          <p:blipFill rotWithShape="1">
            <a:blip r:embed="rId27"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84" name="HORIZON">
            <a:extLst>
              <a:ext uri="{FF2B5EF4-FFF2-40B4-BE49-F238E27FC236}">
                <a16:creationId xmlns:a16="http://schemas.microsoft.com/office/drawing/2014/main" id="{2810DF3B-0897-28F6-CF11-65BEF6CF43AB}"/>
              </a:ext>
            </a:extLst>
          </p:cNvPr>
          <p:cNvGrpSpPr/>
          <p:nvPr/>
        </p:nvGrpSpPr>
        <p:grpSpPr>
          <a:xfrm>
            <a:off x="14110573" y="1885505"/>
            <a:ext cx="2062983" cy="1982042"/>
            <a:chOff x="443243" y="2046333"/>
            <a:chExt cx="2062983" cy="1982042"/>
          </a:xfrm>
        </p:grpSpPr>
        <p:sp>
          <p:nvSpPr>
            <p:cNvPr id="185" name="Rectangulo Horizon">
              <a:hlinkClick r:id="rId28" action="ppaction://hlinksldjump"/>
              <a:extLst>
                <a:ext uri="{FF2B5EF4-FFF2-40B4-BE49-F238E27FC236}">
                  <a16:creationId xmlns:a16="http://schemas.microsoft.com/office/drawing/2014/main" id="{0C0C5303-B2D9-CBDA-7D43-E314A8FD4DA9}"/>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6" name="TextBox Horizon">
              <a:hlinkClick r:id="rId28" action="ppaction://hlinksldjump"/>
              <a:extLst>
                <a:ext uri="{FF2B5EF4-FFF2-40B4-BE49-F238E27FC236}">
                  <a16:creationId xmlns:a16="http://schemas.microsoft.com/office/drawing/2014/main" id="{897D331B-D97C-2F76-8A47-6514E21FC011}"/>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87" name="Product image Horizon">
              <a:hlinkClick r:id="rId28" action="ppaction://hlinksldjump"/>
              <a:extLst>
                <a:ext uri="{FF2B5EF4-FFF2-40B4-BE49-F238E27FC236}">
                  <a16:creationId xmlns:a16="http://schemas.microsoft.com/office/drawing/2014/main" id="{8F71C258-699B-B9B4-EE7F-4E8FB24D05C5}"/>
                </a:ext>
              </a:extLst>
            </p:cNvPr>
            <p:cNvPicPr>
              <a:picLocks noChangeAspect="1"/>
            </p:cNvPicPr>
            <p:nvPr/>
          </p:nvPicPr>
          <p:blipFill rotWithShape="1">
            <a:blip r:embed="rId29"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88" name="Subtitle Tech Specs">
            <a:extLst>
              <a:ext uri="{FF2B5EF4-FFF2-40B4-BE49-F238E27FC236}">
                <a16:creationId xmlns:a16="http://schemas.microsoft.com/office/drawing/2014/main" id="{04B2A1A8-901B-B0A4-49BD-D48101E046E4}"/>
              </a:ext>
            </a:extLst>
          </p:cNvPr>
          <p:cNvSpPr txBox="1"/>
          <p:nvPr/>
        </p:nvSpPr>
        <p:spPr>
          <a:xfrm>
            <a:off x="14125970" y="-42884"/>
            <a:ext cx="2867279" cy="307777"/>
          </a:xfrm>
          <a:prstGeom prst="rect">
            <a:avLst/>
          </a:prstGeom>
          <a:noFill/>
        </p:spPr>
        <p:txBody>
          <a:bodyPr wrap="square" rtlCol="0">
            <a:spAutoFit/>
          </a:bodyPr>
          <a:lstStyle/>
          <a:p>
            <a:r>
              <a:rPr lang="es-MX" sz="1400" dirty="0">
                <a:solidFill>
                  <a:srgbClr val="F47F26"/>
                </a:solidFill>
                <a:latin typeface="FRUTIGER LT 45 LIGHT" panose="02000503000000000000" pitchFamily="2" charset="0"/>
              </a:rPr>
              <a:t>Especificaciones Técnicas</a:t>
            </a:r>
          </a:p>
        </p:txBody>
      </p:sp>
      <p:sp>
        <p:nvSpPr>
          <p:cNvPr id="212" name="TextBox 211">
            <a:extLst>
              <a:ext uri="{FF2B5EF4-FFF2-40B4-BE49-F238E27FC236}">
                <a16:creationId xmlns:a16="http://schemas.microsoft.com/office/drawing/2014/main" id="{675654A4-F1DE-8D90-31AC-01BCC2F8CFD0}"/>
              </a:ext>
            </a:extLst>
          </p:cNvPr>
          <p:cNvSpPr txBox="1"/>
          <p:nvPr/>
        </p:nvSpPr>
        <p:spPr>
          <a:xfrm>
            <a:off x="14118406" y="815620"/>
            <a:ext cx="4772896"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grpSp>
        <p:nvGrpSpPr>
          <p:cNvPr id="215" name="DETECTORS">
            <a:extLst>
              <a:ext uri="{FF2B5EF4-FFF2-40B4-BE49-F238E27FC236}">
                <a16:creationId xmlns:a16="http://schemas.microsoft.com/office/drawing/2014/main" id="{FFC7B447-8B68-295F-DD67-3FC7BEB9BD88}"/>
              </a:ext>
            </a:extLst>
          </p:cNvPr>
          <p:cNvGrpSpPr/>
          <p:nvPr/>
        </p:nvGrpSpPr>
        <p:grpSpPr>
          <a:xfrm>
            <a:off x="-7890919" y="4139232"/>
            <a:ext cx="2042338" cy="2120888"/>
            <a:chOff x="5247304" y="4372963"/>
            <a:chExt cx="2042338" cy="2120888"/>
          </a:xfrm>
        </p:grpSpPr>
        <p:sp>
          <p:nvSpPr>
            <p:cNvPr id="216" name="Rectangulo Detectors">
              <a:hlinkClick r:id="rId9" action="ppaction://hlinksldjump"/>
              <a:extLst>
                <a:ext uri="{FF2B5EF4-FFF2-40B4-BE49-F238E27FC236}">
                  <a16:creationId xmlns:a16="http://schemas.microsoft.com/office/drawing/2014/main" id="{CE11049E-4188-99CF-1C59-31E563EA5B9C}"/>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17" name="TextBox Detectors">
              <a:hlinkClick r:id="rId9" action="ppaction://hlinksldjump"/>
              <a:extLst>
                <a:ext uri="{FF2B5EF4-FFF2-40B4-BE49-F238E27FC236}">
                  <a16:creationId xmlns:a16="http://schemas.microsoft.com/office/drawing/2014/main" id="{50E780D8-1D9B-9F33-A18A-A8D6FCE0E78D}"/>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18" name="Product image Detectors">
              <a:hlinkClick r:id="rId9" action="ppaction://hlinksldjump"/>
              <a:extLst>
                <a:ext uri="{FF2B5EF4-FFF2-40B4-BE49-F238E27FC236}">
                  <a16:creationId xmlns:a16="http://schemas.microsoft.com/office/drawing/2014/main" id="{25887385-DDA0-BD11-3F19-61BB072A54FB}"/>
                </a:ext>
              </a:extLst>
            </p:cNvPr>
            <p:cNvPicPr>
              <a:picLocks noChangeAspect="1"/>
            </p:cNvPicPr>
            <p:nvPr/>
          </p:nvPicPr>
          <p:blipFill>
            <a:blip r:embed="rId30"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grpSp>
        <p:nvGrpSpPr>
          <p:cNvPr id="219" name="Group LLD">
            <a:extLst>
              <a:ext uri="{FF2B5EF4-FFF2-40B4-BE49-F238E27FC236}">
                <a16:creationId xmlns:a16="http://schemas.microsoft.com/office/drawing/2014/main" id="{68E28477-6A37-E215-91D2-CA7BDCB87718}"/>
              </a:ext>
            </a:extLst>
          </p:cNvPr>
          <p:cNvGrpSpPr/>
          <p:nvPr/>
        </p:nvGrpSpPr>
        <p:grpSpPr>
          <a:xfrm>
            <a:off x="14098015" y="1358886"/>
            <a:ext cx="3079230" cy="1158552"/>
            <a:chOff x="8165259" y="1358886"/>
            <a:chExt cx="3079230" cy="1158552"/>
          </a:xfrm>
        </p:grpSpPr>
        <p:sp>
          <p:nvSpPr>
            <p:cNvPr id="220" name="Rectangulo LLD">
              <a:extLst>
                <a:ext uri="{FF2B5EF4-FFF2-40B4-BE49-F238E27FC236}">
                  <a16:creationId xmlns:a16="http://schemas.microsoft.com/office/drawing/2014/main" id="{208DD04D-E39B-E522-4384-DE8ED2CD38C2}"/>
                </a:ext>
              </a:extLst>
            </p:cNvPr>
            <p:cNvSpPr/>
            <p:nvPr/>
          </p:nvSpPr>
          <p:spPr>
            <a:xfrm>
              <a:off x="8364489" y="1358886"/>
              <a:ext cx="2880000" cy="115855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221" name="TextBox LLD">
              <a:extLst>
                <a:ext uri="{FF2B5EF4-FFF2-40B4-BE49-F238E27FC236}">
                  <a16:creationId xmlns:a16="http://schemas.microsoft.com/office/drawing/2014/main" id="{0CC96F78-1CD6-EEE8-4516-45738E50531A}"/>
                </a:ext>
              </a:extLst>
            </p:cNvPr>
            <p:cNvSpPr txBox="1"/>
            <p:nvPr/>
          </p:nvSpPr>
          <p:spPr>
            <a:xfrm>
              <a:off x="8165259" y="1445610"/>
              <a:ext cx="17316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DETECTOR LLI</a:t>
              </a:r>
            </a:p>
          </p:txBody>
        </p:sp>
      </p:grpSp>
      <p:sp>
        <p:nvSpPr>
          <p:cNvPr id="222" name="TextBox DRX-LC">
            <a:hlinkClick r:id="rId31" action="ppaction://hlinksldjump"/>
            <a:extLst>
              <a:ext uri="{FF2B5EF4-FFF2-40B4-BE49-F238E27FC236}">
                <a16:creationId xmlns:a16="http://schemas.microsoft.com/office/drawing/2014/main" id="{69DC3158-C248-10AF-C3CB-92346D3C551E}"/>
              </a:ext>
            </a:extLst>
          </p:cNvPr>
          <p:cNvSpPr txBox="1"/>
          <p:nvPr/>
        </p:nvSpPr>
        <p:spPr>
          <a:xfrm>
            <a:off x="14360687" y="201385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DRX-LC</a:t>
            </a:r>
          </a:p>
        </p:txBody>
      </p:sp>
      <p:grpSp>
        <p:nvGrpSpPr>
          <p:cNvPr id="223" name="Group DRX-PLUS FAMILY">
            <a:extLst>
              <a:ext uri="{FF2B5EF4-FFF2-40B4-BE49-F238E27FC236}">
                <a16:creationId xmlns:a16="http://schemas.microsoft.com/office/drawing/2014/main" id="{A235A886-7D26-18D8-54B9-84D3B0E70BBF}"/>
              </a:ext>
            </a:extLst>
          </p:cNvPr>
          <p:cNvGrpSpPr/>
          <p:nvPr/>
        </p:nvGrpSpPr>
        <p:grpSpPr>
          <a:xfrm>
            <a:off x="4213831" y="-3208842"/>
            <a:ext cx="3079227" cy="2160000"/>
            <a:chOff x="4213831" y="1360418"/>
            <a:chExt cx="3079227" cy="2160000"/>
          </a:xfrm>
        </p:grpSpPr>
        <p:sp>
          <p:nvSpPr>
            <p:cNvPr id="224" name="Rectangulo DRX-PLUS FAMILY">
              <a:extLst>
                <a:ext uri="{FF2B5EF4-FFF2-40B4-BE49-F238E27FC236}">
                  <a16:creationId xmlns:a16="http://schemas.microsoft.com/office/drawing/2014/main" id="{9D7B8BB5-C004-60DC-C727-2E19DE9917AC}"/>
                </a:ext>
              </a:extLst>
            </p:cNvPr>
            <p:cNvSpPr/>
            <p:nvPr/>
          </p:nvSpPr>
          <p:spPr>
            <a:xfrm>
              <a:off x="4413058"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225" name="TextBox DRX-PLUS FAMILY">
              <a:extLst>
                <a:ext uri="{FF2B5EF4-FFF2-40B4-BE49-F238E27FC236}">
                  <a16:creationId xmlns:a16="http://schemas.microsoft.com/office/drawing/2014/main" id="{B8A88BEA-40BB-9454-C531-7AC70F8CD6B8}"/>
                </a:ext>
              </a:extLst>
            </p:cNvPr>
            <p:cNvSpPr txBox="1"/>
            <p:nvPr/>
          </p:nvSpPr>
          <p:spPr>
            <a:xfrm>
              <a:off x="4213831"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DRX-PLUS</a:t>
              </a:r>
            </a:p>
          </p:txBody>
        </p:sp>
      </p:grpSp>
      <p:sp>
        <p:nvSpPr>
          <p:cNvPr id="226" name="TextBox DRX-Plus 3543">
            <a:hlinkClick r:id="rId32" action="ppaction://hlinksldjump"/>
            <a:extLst>
              <a:ext uri="{FF2B5EF4-FFF2-40B4-BE49-F238E27FC236}">
                <a16:creationId xmlns:a16="http://schemas.microsoft.com/office/drawing/2014/main" id="{E2FDE2DB-7020-348B-2FD4-3E5CA133B294}"/>
              </a:ext>
            </a:extLst>
          </p:cNvPr>
          <p:cNvSpPr txBox="1"/>
          <p:nvPr/>
        </p:nvSpPr>
        <p:spPr>
          <a:xfrm>
            <a:off x="4495868" y="-2546428"/>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DRX-Plus 3543C</a:t>
            </a:r>
          </a:p>
        </p:txBody>
      </p:sp>
      <p:sp>
        <p:nvSpPr>
          <p:cNvPr id="227" name="TextBoxDRX-Plus 4343">
            <a:hlinkClick r:id="rId33" action="ppaction://hlinksldjump"/>
            <a:extLst>
              <a:ext uri="{FF2B5EF4-FFF2-40B4-BE49-F238E27FC236}">
                <a16:creationId xmlns:a16="http://schemas.microsoft.com/office/drawing/2014/main" id="{51019ED1-E33D-74A8-F43E-4D9692D69B3B}"/>
              </a:ext>
            </a:extLst>
          </p:cNvPr>
          <p:cNvSpPr txBox="1"/>
          <p:nvPr/>
        </p:nvSpPr>
        <p:spPr>
          <a:xfrm>
            <a:off x="4496969" y="-2045934"/>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4343C</a:t>
            </a:r>
          </a:p>
        </p:txBody>
      </p:sp>
      <p:sp>
        <p:nvSpPr>
          <p:cNvPr id="228" name="TextBox DRX-Plus 2530">
            <a:hlinkClick r:id="rId34" action="ppaction://hlinksldjump"/>
            <a:extLst>
              <a:ext uri="{FF2B5EF4-FFF2-40B4-BE49-F238E27FC236}">
                <a16:creationId xmlns:a16="http://schemas.microsoft.com/office/drawing/2014/main" id="{EED2AAB9-5972-6E06-B118-B6B6B0C3E476}"/>
              </a:ext>
            </a:extLst>
          </p:cNvPr>
          <p:cNvSpPr txBox="1"/>
          <p:nvPr/>
        </p:nvSpPr>
        <p:spPr>
          <a:xfrm>
            <a:off x="4496969" y="-155879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2530C</a:t>
            </a:r>
          </a:p>
        </p:txBody>
      </p:sp>
      <p:grpSp>
        <p:nvGrpSpPr>
          <p:cNvPr id="229" name="Group DR RETROFIT">
            <a:extLst>
              <a:ext uri="{FF2B5EF4-FFF2-40B4-BE49-F238E27FC236}">
                <a16:creationId xmlns:a16="http://schemas.microsoft.com/office/drawing/2014/main" id="{2A37BEB7-20BA-2342-A1F0-EF47837E5231}"/>
              </a:ext>
            </a:extLst>
          </p:cNvPr>
          <p:cNvGrpSpPr/>
          <p:nvPr/>
        </p:nvGrpSpPr>
        <p:grpSpPr>
          <a:xfrm>
            <a:off x="4213831" y="8095941"/>
            <a:ext cx="3099870" cy="1620000"/>
            <a:chOff x="4213831" y="4037235"/>
            <a:chExt cx="3099870" cy="1620000"/>
          </a:xfrm>
        </p:grpSpPr>
        <p:sp>
          <p:nvSpPr>
            <p:cNvPr id="230" name="Rectangulo DR RETROFIT">
              <a:extLst>
                <a:ext uri="{FF2B5EF4-FFF2-40B4-BE49-F238E27FC236}">
                  <a16:creationId xmlns:a16="http://schemas.microsoft.com/office/drawing/2014/main" id="{305F01CE-EA56-3E45-6EE1-A4FC1883B58B}"/>
                </a:ext>
              </a:extLst>
            </p:cNvPr>
            <p:cNvSpPr/>
            <p:nvPr/>
          </p:nvSpPr>
          <p:spPr>
            <a:xfrm>
              <a:off x="4433701" y="4037235"/>
              <a:ext cx="2880000" cy="1620000"/>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231" name="TextBox DR RETROFIT">
              <a:extLst>
                <a:ext uri="{FF2B5EF4-FFF2-40B4-BE49-F238E27FC236}">
                  <a16:creationId xmlns:a16="http://schemas.microsoft.com/office/drawing/2014/main" id="{53958113-8409-B511-C1B9-66102E4A60CD}"/>
                </a:ext>
              </a:extLst>
            </p:cNvPr>
            <p:cNvSpPr txBox="1"/>
            <p:nvPr/>
          </p:nvSpPr>
          <p:spPr>
            <a:xfrm>
              <a:off x="4213831" y="4106489"/>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DR RETROFITS</a:t>
              </a:r>
            </a:p>
          </p:txBody>
        </p:sp>
      </p:grpSp>
      <p:sp>
        <p:nvSpPr>
          <p:cNvPr id="232" name="TextBox Transportable Lite">
            <a:hlinkClick r:id="rId35" action="ppaction://hlinksldjump"/>
            <a:extLst>
              <a:ext uri="{FF2B5EF4-FFF2-40B4-BE49-F238E27FC236}">
                <a16:creationId xmlns:a16="http://schemas.microsoft.com/office/drawing/2014/main" id="{1DB857A5-C8F8-D872-1B52-00E50124DA68}"/>
              </a:ext>
            </a:extLst>
          </p:cNvPr>
          <p:cNvSpPr txBox="1"/>
          <p:nvPr/>
        </p:nvSpPr>
        <p:spPr>
          <a:xfrm>
            <a:off x="4518885" y="8703463"/>
            <a:ext cx="259826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Lite</a:t>
            </a:r>
            <a:endParaRPr lang="en-US" sz="1200" b="1" dirty="0">
              <a:solidFill>
                <a:schemeClr val="tx1"/>
              </a:solidFill>
              <a:latin typeface="Arial" panose="020B0604020202020204" pitchFamily="34" charset="0"/>
              <a:cs typeface="Arial" panose="020B0604020202020204" pitchFamily="34" charset="0"/>
            </a:endParaRPr>
          </a:p>
        </p:txBody>
      </p:sp>
      <p:sp>
        <p:nvSpPr>
          <p:cNvPr id="233" name="TextBox Transportable Flex">
            <a:hlinkClick r:id="rId36" action="ppaction://hlinksldjump"/>
            <a:extLst>
              <a:ext uri="{FF2B5EF4-FFF2-40B4-BE49-F238E27FC236}">
                <a16:creationId xmlns:a16="http://schemas.microsoft.com/office/drawing/2014/main" id="{9B10877B-5396-57E1-CDD2-0D4F5F96000D}"/>
              </a:ext>
            </a:extLst>
          </p:cNvPr>
          <p:cNvSpPr txBox="1"/>
          <p:nvPr/>
        </p:nvSpPr>
        <p:spPr>
          <a:xfrm>
            <a:off x="4518886" y="9235574"/>
            <a:ext cx="2598268"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Flex</a:t>
            </a:r>
            <a:endParaRPr lang="en-US" sz="1200" b="1" dirty="0">
              <a:solidFill>
                <a:schemeClr val="tx1"/>
              </a:solidFill>
              <a:latin typeface="Arial" panose="020B0604020202020204" pitchFamily="34" charset="0"/>
              <a:cs typeface="Arial" panose="020B0604020202020204" pitchFamily="34" charset="0"/>
            </a:endParaRPr>
          </a:p>
        </p:txBody>
      </p:sp>
      <p:grpSp>
        <p:nvGrpSpPr>
          <p:cNvPr id="234" name="Group FOCUS FAMILY">
            <a:extLst>
              <a:ext uri="{FF2B5EF4-FFF2-40B4-BE49-F238E27FC236}">
                <a16:creationId xmlns:a16="http://schemas.microsoft.com/office/drawing/2014/main" id="{387947F0-40AE-A970-5ACF-E292C27975E1}"/>
              </a:ext>
            </a:extLst>
          </p:cNvPr>
          <p:cNvGrpSpPr/>
          <p:nvPr/>
        </p:nvGrpSpPr>
        <p:grpSpPr>
          <a:xfrm>
            <a:off x="-5111921" y="4022899"/>
            <a:ext cx="3079226" cy="1620000"/>
            <a:chOff x="253159" y="4022899"/>
            <a:chExt cx="3079226" cy="1620000"/>
          </a:xfrm>
        </p:grpSpPr>
        <p:sp>
          <p:nvSpPr>
            <p:cNvPr id="235" name="Rectangulo FOCUS FAMILY">
              <a:extLst>
                <a:ext uri="{FF2B5EF4-FFF2-40B4-BE49-F238E27FC236}">
                  <a16:creationId xmlns:a16="http://schemas.microsoft.com/office/drawing/2014/main" id="{137AD705-6944-78BE-B726-9B8DEE041A85}"/>
                </a:ext>
              </a:extLst>
            </p:cNvPr>
            <p:cNvSpPr/>
            <p:nvPr/>
          </p:nvSpPr>
          <p:spPr>
            <a:xfrm>
              <a:off x="452385" y="4022899"/>
              <a:ext cx="2880000" cy="162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236" name="TextBox FOCUS FAMILY">
              <a:extLst>
                <a:ext uri="{FF2B5EF4-FFF2-40B4-BE49-F238E27FC236}">
                  <a16:creationId xmlns:a16="http://schemas.microsoft.com/office/drawing/2014/main" id="{428A4D73-4B08-DA77-AD80-D4D98FB29FED}"/>
                </a:ext>
              </a:extLst>
            </p:cNvPr>
            <p:cNvSpPr txBox="1"/>
            <p:nvPr/>
          </p:nvSpPr>
          <p:spPr>
            <a:xfrm>
              <a:off x="253159" y="4109622"/>
              <a:ext cx="2702545"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DETECTORES FOCUS</a:t>
              </a:r>
            </a:p>
          </p:txBody>
        </p:sp>
      </p:grpSp>
      <p:sp>
        <p:nvSpPr>
          <p:cNvPr id="237" name="TextBox Focus 35C">
            <a:hlinkClick r:id="rId37" action="ppaction://hlinksldjump"/>
            <a:extLst>
              <a:ext uri="{FF2B5EF4-FFF2-40B4-BE49-F238E27FC236}">
                <a16:creationId xmlns:a16="http://schemas.microsoft.com/office/drawing/2014/main" id="{2E1C25B3-B398-DEB9-A126-C249F66CFE57}"/>
              </a:ext>
            </a:extLst>
          </p:cNvPr>
          <p:cNvSpPr txBox="1"/>
          <p:nvPr/>
        </p:nvSpPr>
        <p:spPr>
          <a:xfrm>
            <a:off x="-4826045" y="4688193"/>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Focus 35C</a:t>
            </a:r>
          </a:p>
        </p:txBody>
      </p:sp>
      <p:sp>
        <p:nvSpPr>
          <p:cNvPr id="238" name="TextBox Focus 43C">
            <a:hlinkClick r:id="rId38" action="ppaction://hlinksldjump"/>
            <a:extLst>
              <a:ext uri="{FF2B5EF4-FFF2-40B4-BE49-F238E27FC236}">
                <a16:creationId xmlns:a16="http://schemas.microsoft.com/office/drawing/2014/main" id="{BDCF7A0A-6416-E106-5ACE-0359C9CB3B4E}"/>
              </a:ext>
            </a:extLst>
          </p:cNvPr>
          <p:cNvSpPr txBox="1"/>
          <p:nvPr/>
        </p:nvSpPr>
        <p:spPr>
          <a:xfrm>
            <a:off x="-4826045" y="518397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Focus 43C</a:t>
            </a:r>
          </a:p>
        </p:txBody>
      </p:sp>
      <p:grpSp>
        <p:nvGrpSpPr>
          <p:cNvPr id="239" name="Group Lux Family">
            <a:extLst>
              <a:ext uri="{FF2B5EF4-FFF2-40B4-BE49-F238E27FC236}">
                <a16:creationId xmlns:a16="http://schemas.microsoft.com/office/drawing/2014/main" id="{E68CFCE0-20EB-6D33-C1A9-247DA3B6DCCA}"/>
              </a:ext>
            </a:extLst>
          </p:cNvPr>
          <p:cNvGrpSpPr/>
          <p:nvPr/>
        </p:nvGrpSpPr>
        <p:grpSpPr>
          <a:xfrm>
            <a:off x="-5135780" y="1360418"/>
            <a:ext cx="3079227" cy="2160000"/>
            <a:chOff x="229300" y="1360418"/>
            <a:chExt cx="3079227" cy="2160000"/>
          </a:xfrm>
        </p:grpSpPr>
        <p:sp>
          <p:nvSpPr>
            <p:cNvPr id="240" name="Rectangulo LUX FAMILY">
              <a:extLst>
                <a:ext uri="{FF2B5EF4-FFF2-40B4-BE49-F238E27FC236}">
                  <a16:creationId xmlns:a16="http://schemas.microsoft.com/office/drawing/2014/main" id="{0E5006EA-036D-B6FB-8BB3-39C245074596}"/>
                </a:ext>
              </a:extLst>
            </p:cNvPr>
            <p:cNvSpPr/>
            <p:nvPr/>
          </p:nvSpPr>
          <p:spPr>
            <a:xfrm>
              <a:off x="428527"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241" name="TextBox LUX FAMILY">
              <a:extLst>
                <a:ext uri="{FF2B5EF4-FFF2-40B4-BE49-F238E27FC236}">
                  <a16:creationId xmlns:a16="http://schemas.microsoft.com/office/drawing/2014/main" id="{D7C95203-B499-8F58-E21D-CA1E02B0F103}"/>
                </a:ext>
              </a:extLst>
            </p:cNvPr>
            <p:cNvSpPr txBox="1"/>
            <p:nvPr/>
          </p:nvSpPr>
          <p:spPr>
            <a:xfrm>
              <a:off x="229300"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LUX</a:t>
              </a:r>
            </a:p>
          </p:txBody>
        </p:sp>
      </p:grpSp>
      <p:sp>
        <p:nvSpPr>
          <p:cNvPr id="242" name="TextBox Lux 35">
            <a:hlinkClick r:id="rId39" action="ppaction://hlinksldjump"/>
            <a:extLst>
              <a:ext uri="{FF2B5EF4-FFF2-40B4-BE49-F238E27FC236}">
                <a16:creationId xmlns:a16="http://schemas.microsoft.com/office/drawing/2014/main" id="{123408AD-6D03-DC6F-53F9-D8008473BFAE}"/>
              </a:ext>
            </a:extLst>
          </p:cNvPr>
          <p:cNvSpPr txBox="1"/>
          <p:nvPr/>
        </p:nvSpPr>
        <p:spPr>
          <a:xfrm>
            <a:off x="-4853743" y="2022832"/>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Lux 35</a:t>
            </a:r>
          </a:p>
        </p:txBody>
      </p:sp>
      <p:sp>
        <p:nvSpPr>
          <p:cNvPr id="243" name="TextBox Lux HD 35">
            <a:hlinkClick r:id="rId40" action="ppaction://hlinksldjump"/>
            <a:extLst>
              <a:ext uri="{FF2B5EF4-FFF2-40B4-BE49-F238E27FC236}">
                <a16:creationId xmlns:a16="http://schemas.microsoft.com/office/drawing/2014/main" id="{08EBFC6E-A0E8-0F06-4BB3-CC5123352344}"/>
              </a:ext>
            </a:extLst>
          </p:cNvPr>
          <p:cNvSpPr txBox="1"/>
          <p:nvPr/>
        </p:nvSpPr>
        <p:spPr>
          <a:xfrm>
            <a:off x="-4852642" y="2523326"/>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35</a:t>
            </a:r>
          </a:p>
        </p:txBody>
      </p:sp>
      <p:sp>
        <p:nvSpPr>
          <p:cNvPr id="244" name="TextBox Lux HD 43">
            <a:hlinkClick r:id="rId2" action="ppaction://hlinksldjump"/>
            <a:extLst>
              <a:ext uri="{FF2B5EF4-FFF2-40B4-BE49-F238E27FC236}">
                <a16:creationId xmlns:a16="http://schemas.microsoft.com/office/drawing/2014/main" id="{19E9D723-8722-8A4E-0C60-D8936D4EF995}"/>
              </a:ext>
            </a:extLst>
          </p:cNvPr>
          <p:cNvSpPr txBox="1"/>
          <p:nvPr/>
        </p:nvSpPr>
        <p:spPr>
          <a:xfrm>
            <a:off x="-4852642" y="301046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43</a:t>
            </a:r>
          </a:p>
        </p:txBody>
      </p:sp>
      <p:grpSp>
        <p:nvGrpSpPr>
          <p:cNvPr id="245" name="Lux 35 Usable Pixel area">
            <a:extLst>
              <a:ext uri="{FF2B5EF4-FFF2-40B4-BE49-F238E27FC236}">
                <a16:creationId xmlns:a16="http://schemas.microsoft.com/office/drawing/2014/main" id="{5F35CDE5-EE54-A566-2F53-33B26DFD034C}"/>
              </a:ext>
            </a:extLst>
          </p:cNvPr>
          <p:cNvGrpSpPr/>
          <p:nvPr/>
        </p:nvGrpSpPr>
        <p:grpSpPr>
          <a:xfrm>
            <a:off x="14051864" y="1814064"/>
            <a:ext cx="6874815" cy="369332"/>
            <a:chOff x="6712628" y="2142216"/>
            <a:chExt cx="5649590" cy="369332"/>
          </a:xfrm>
        </p:grpSpPr>
        <p:sp>
          <p:nvSpPr>
            <p:cNvPr id="246" name="TextBox 245">
              <a:hlinkClick r:id="" action="ppaction://noaction"/>
              <a:extLst>
                <a:ext uri="{FF2B5EF4-FFF2-40B4-BE49-F238E27FC236}">
                  <a16:creationId xmlns:a16="http://schemas.microsoft.com/office/drawing/2014/main" id="{010FB259-D534-6E01-A8FD-C6348FEAB411}"/>
                </a:ext>
              </a:extLst>
            </p:cNvPr>
            <p:cNvSpPr txBox="1"/>
            <p:nvPr/>
          </p:nvSpPr>
          <p:spPr>
            <a:xfrm>
              <a:off x="6712628" y="2142216"/>
              <a:ext cx="2888281" cy="369332"/>
            </a:xfrm>
            <a:prstGeom prst="rect">
              <a:avLst/>
            </a:prstGeom>
            <a:solidFill>
              <a:srgbClr val="F47F26"/>
            </a:solidFill>
            <a:ln>
              <a:noFill/>
            </a:ln>
          </p:spPr>
          <p:txBody>
            <a:bodyPr wrap="square" rtlCol="0">
              <a:spAutoFit/>
            </a:bodyPr>
            <a:lstStyle>
              <a:defPPr>
                <a:defRPr lang="en-SV"/>
              </a:defPPr>
              <a:lvl1pPr>
                <a:defRPr>
                  <a:solidFill>
                    <a:schemeClr val="bg1"/>
                  </a:solidFill>
                  <a:latin typeface="Arial" panose="020B0604020202020204" pitchFamily="34" charset="0"/>
                  <a:cs typeface="Arial" panose="020B0604020202020204" pitchFamily="34" charset="0"/>
                </a:defRPr>
              </a:lvl1pPr>
            </a:lstStyle>
            <a:p>
              <a:r>
                <a:rPr lang="es-MX" dirty="0"/>
                <a:t>Área de Píxeles utilizable</a:t>
              </a:r>
            </a:p>
          </p:txBody>
        </p:sp>
        <p:sp>
          <p:nvSpPr>
            <p:cNvPr id="247" name="usable Pixel area">
              <a:extLst>
                <a:ext uri="{FF2B5EF4-FFF2-40B4-BE49-F238E27FC236}">
                  <a16:creationId xmlns:a16="http://schemas.microsoft.com/office/drawing/2014/main" id="{A5693E59-B397-8EB4-00D1-80179F4FCFA3}"/>
                </a:ext>
              </a:extLst>
            </p:cNvPr>
            <p:cNvSpPr txBox="1"/>
            <p:nvPr/>
          </p:nvSpPr>
          <p:spPr>
            <a:xfrm>
              <a:off x="9624068" y="2142216"/>
              <a:ext cx="2738150" cy="369332"/>
            </a:xfrm>
            <a:prstGeom prst="rect">
              <a:avLst/>
            </a:prstGeom>
            <a:solidFill>
              <a:srgbClr val="F47F26"/>
            </a:solidFill>
            <a:ln>
              <a:noFill/>
            </a:ln>
          </p:spPr>
          <p:txBody>
            <a:bodyPr wrap="square" rtlCol="0">
              <a:spAutoFit/>
            </a:bodyPr>
            <a:lstStyle>
              <a:defPPr>
                <a:defRPr lang="en-SV"/>
              </a:defPPr>
              <a:lvl1pPr>
                <a:defRPr>
                  <a:solidFill>
                    <a:schemeClr val="bg1"/>
                  </a:solidFill>
                  <a:latin typeface="Arial" panose="020B0604020202020204" pitchFamily="34" charset="0"/>
                  <a:cs typeface="Arial" panose="020B0604020202020204" pitchFamily="34" charset="0"/>
                </a:defRPr>
              </a:lvl1pPr>
            </a:lstStyle>
            <a:p>
              <a:r>
                <a:rPr lang="es-MX" dirty="0"/>
                <a:t>3500</a:t>
              </a:r>
              <a:r>
                <a:rPr lang="en-MX" dirty="0"/>
                <a:t> </a:t>
              </a:r>
              <a:r>
                <a:rPr lang="en-MX"/>
                <a:t>x </a:t>
              </a:r>
              <a:r>
                <a:rPr lang="es-MX" dirty="0"/>
                <a:t>4300</a:t>
              </a:r>
              <a:r>
                <a:rPr lang="en-MX" dirty="0"/>
                <a:t> pixeles</a:t>
              </a:r>
            </a:p>
          </p:txBody>
        </p:sp>
      </p:grpSp>
      <p:grpSp>
        <p:nvGrpSpPr>
          <p:cNvPr id="248" name="Lux 35 Resolution Limit">
            <a:extLst>
              <a:ext uri="{FF2B5EF4-FFF2-40B4-BE49-F238E27FC236}">
                <a16:creationId xmlns:a16="http://schemas.microsoft.com/office/drawing/2014/main" id="{35F88EEB-2C8C-EA30-DEC1-947D144D50B4}"/>
              </a:ext>
            </a:extLst>
          </p:cNvPr>
          <p:cNvGrpSpPr/>
          <p:nvPr/>
        </p:nvGrpSpPr>
        <p:grpSpPr>
          <a:xfrm>
            <a:off x="14051864" y="2267229"/>
            <a:ext cx="6874815" cy="369332"/>
            <a:chOff x="6712628" y="2619673"/>
            <a:chExt cx="5649590" cy="369332"/>
          </a:xfrm>
        </p:grpSpPr>
        <p:sp>
          <p:nvSpPr>
            <p:cNvPr id="249" name="TextBox 248">
              <a:hlinkClick r:id="" action="ppaction://noaction"/>
              <a:extLst>
                <a:ext uri="{FF2B5EF4-FFF2-40B4-BE49-F238E27FC236}">
                  <a16:creationId xmlns:a16="http://schemas.microsoft.com/office/drawing/2014/main" id="{68612C62-F45C-B77B-2A85-994DF612C3A6}"/>
                </a:ext>
              </a:extLst>
            </p:cNvPr>
            <p:cNvSpPr txBox="1"/>
            <p:nvPr/>
          </p:nvSpPr>
          <p:spPr>
            <a:xfrm>
              <a:off x="6712628" y="2619673"/>
              <a:ext cx="2888279" cy="369332"/>
            </a:xfrm>
            <a:prstGeom prst="rect">
              <a:avLst/>
            </a:prstGeom>
            <a:solidFill>
              <a:srgbClr val="F47F26"/>
            </a:solidFill>
            <a:ln>
              <a:noFill/>
            </a:ln>
          </p:spPr>
          <p:txBody>
            <a:bodyPr wrap="square" rtlCol="0">
              <a:spAutoFit/>
            </a:bodyPr>
            <a:lstStyle>
              <a:defPPr>
                <a:defRPr lang="en-SV"/>
              </a:defPPr>
              <a:lvl1pPr>
                <a:defRPr>
                  <a:solidFill>
                    <a:schemeClr val="bg1"/>
                  </a:solidFill>
                  <a:latin typeface="Arial" panose="020B0604020202020204" pitchFamily="34" charset="0"/>
                  <a:cs typeface="Arial" panose="020B0604020202020204" pitchFamily="34" charset="0"/>
                </a:defRPr>
              </a:lvl1pPr>
            </a:lstStyle>
            <a:p>
              <a:r>
                <a:rPr lang="es-MX" dirty="0"/>
                <a:t>Límite de Resolución</a:t>
              </a:r>
            </a:p>
          </p:txBody>
        </p:sp>
        <p:sp>
          <p:nvSpPr>
            <p:cNvPr id="250" name="Resolution Limit">
              <a:extLst>
                <a:ext uri="{FF2B5EF4-FFF2-40B4-BE49-F238E27FC236}">
                  <a16:creationId xmlns:a16="http://schemas.microsoft.com/office/drawing/2014/main" id="{8A3EE3DE-7931-937F-C346-FBC864A9E7A4}"/>
                </a:ext>
              </a:extLst>
            </p:cNvPr>
            <p:cNvSpPr txBox="1"/>
            <p:nvPr/>
          </p:nvSpPr>
          <p:spPr>
            <a:xfrm>
              <a:off x="9624068" y="2619673"/>
              <a:ext cx="2738150" cy="369332"/>
            </a:xfrm>
            <a:prstGeom prst="rect">
              <a:avLst/>
            </a:prstGeom>
            <a:solidFill>
              <a:srgbClr val="F78025"/>
            </a:solidFill>
            <a:ln>
              <a:noFill/>
            </a:ln>
          </p:spPr>
          <p:txBody>
            <a:bodyPr wrap="square" rtlCol="0">
              <a:spAutoFit/>
            </a:bodyPr>
            <a:lstStyle/>
            <a:p>
              <a:r>
                <a:rPr lang="es-MX" dirty="0">
                  <a:solidFill>
                    <a:schemeClr val="bg1"/>
                  </a:solidFill>
                  <a:latin typeface="Arial" panose="020B0604020202020204" pitchFamily="34" charset="0"/>
                  <a:cs typeface="Arial" panose="020B0604020202020204" pitchFamily="34" charset="0"/>
                </a:rPr>
                <a:t>5</a:t>
              </a:r>
              <a:r>
                <a:rPr lang="en-MX" dirty="0">
                  <a:solidFill>
                    <a:schemeClr val="bg1"/>
                  </a:solidFill>
                  <a:latin typeface="Arial" panose="020B0604020202020204" pitchFamily="34" charset="0"/>
                  <a:cs typeface="Arial" panose="020B0604020202020204" pitchFamily="34" charset="0"/>
                </a:rPr>
                <a:t> cyc/mm</a:t>
              </a:r>
            </a:p>
          </p:txBody>
        </p:sp>
      </p:grpSp>
      <p:grpSp>
        <p:nvGrpSpPr>
          <p:cNvPr id="251" name="Lux 35 Ingress Protection">
            <a:extLst>
              <a:ext uri="{FF2B5EF4-FFF2-40B4-BE49-F238E27FC236}">
                <a16:creationId xmlns:a16="http://schemas.microsoft.com/office/drawing/2014/main" id="{785B8392-7733-5D53-4489-A615E90F594F}"/>
              </a:ext>
            </a:extLst>
          </p:cNvPr>
          <p:cNvGrpSpPr/>
          <p:nvPr/>
        </p:nvGrpSpPr>
        <p:grpSpPr>
          <a:xfrm>
            <a:off x="14051864" y="2720394"/>
            <a:ext cx="6874815" cy="369332"/>
            <a:chOff x="6712628" y="3095480"/>
            <a:chExt cx="5649590" cy="369332"/>
          </a:xfrm>
        </p:grpSpPr>
        <p:sp>
          <p:nvSpPr>
            <p:cNvPr id="252" name="TextBox 251">
              <a:hlinkClick r:id="rId41" action="ppaction://hlinksldjump"/>
              <a:extLst>
                <a:ext uri="{FF2B5EF4-FFF2-40B4-BE49-F238E27FC236}">
                  <a16:creationId xmlns:a16="http://schemas.microsoft.com/office/drawing/2014/main" id="{9F671C06-0B74-CFB6-F32F-03EB21539879}"/>
                </a:ext>
              </a:extLst>
            </p:cNvPr>
            <p:cNvSpPr txBox="1"/>
            <p:nvPr/>
          </p:nvSpPr>
          <p:spPr>
            <a:xfrm>
              <a:off x="6712628" y="3095480"/>
              <a:ext cx="2888279" cy="369332"/>
            </a:xfrm>
            <a:prstGeom prst="rect">
              <a:avLst/>
            </a:prstGeom>
            <a:solidFill>
              <a:srgbClr val="F47F26"/>
            </a:solidFill>
            <a:ln>
              <a:noFill/>
            </a:ln>
          </p:spPr>
          <p:txBody>
            <a:bodyPr wrap="square" rtlCol="0">
              <a:spAutoFit/>
            </a:bodyPr>
            <a:lstStyle>
              <a:defPPr>
                <a:defRPr lang="en-SV"/>
              </a:defPPr>
              <a:lvl1pPr>
                <a:defRPr>
                  <a:solidFill>
                    <a:schemeClr val="bg1"/>
                  </a:solidFill>
                  <a:latin typeface="Arial" panose="020B0604020202020204" pitchFamily="34" charset="0"/>
                  <a:cs typeface="Arial" panose="020B0604020202020204" pitchFamily="34" charset="0"/>
                </a:defRPr>
              </a:lvl1pPr>
            </a:lstStyle>
            <a:p>
              <a:r>
                <a:rPr lang="es-MX" dirty="0"/>
                <a:t>Protección contra la entrada</a:t>
              </a:r>
            </a:p>
          </p:txBody>
        </p:sp>
        <p:sp>
          <p:nvSpPr>
            <p:cNvPr id="253" name="Ingress Protection">
              <a:extLst>
                <a:ext uri="{FF2B5EF4-FFF2-40B4-BE49-F238E27FC236}">
                  <a16:creationId xmlns:a16="http://schemas.microsoft.com/office/drawing/2014/main" id="{C410E895-9B5D-1083-5BAC-04ED375A5743}"/>
                </a:ext>
              </a:extLst>
            </p:cNvPr>
            <p:cNvSpPr txBox="1"/>
            <p:nvPr/>
          </p:nvSpPr>
          <p:spPr>
            <a:xfrm>
              <a:off x="9624067" y="3095480"/>
              <a:ext cx="2738151" cy="369332"/>
            </a:xfrm>
            <a:prstGeom prst="rect">
              <a:avLst/>
            </a:prstGeom>
            <a:solidFill>
              <a:srgbClr val="F47F26"/>
            </a:solidFill>
            <a:ln>
              <a:noFill/>
            </a:ln>
          </p:spPr>
          <p:txBody>
            <a:bodyPr wrap="square" rtlCol="0">
              <a:spAutoFit/>
            </a:bodyPr>
            <a:lstStyle>
              <a:defPPr>
                <a:defRPr lang="en-SV"/>
              </a:defPPr>
              <a:lvl1pPr>
                <a:defRPr>
                  <a:solidFill>
                    <a:schemeClr val="bg1"/>
                  </a:solidFill>
                  <a:latin typeface="Arial" panose="020B0604020202020204" pitchFamily="34" charset="0"/>
                  <a:cs typeface="Arial" panose="020B0604020202020204" pitchFamily="34" charset="0"/>
                </a:defRPr>
              </a:lvl1pPr>
            </a:lstStyle>
            <a:p>
              <a:r>
                <a:rPr lang="en-MX" dirty="0"/>
                <a:t>IP67</a:t>
              </a:r>
            </a:p>
          </p:txBody>
        </p:sp>
      </p:grpSp>
      <p:grpSp>
        <p:nvGrpSpPr>
          <p:cNvPr id="254" name="Lux 35 Load limit">
            <a:extLst>
              <a:ext uri="{FF2B5EF4-FFF2-40B4-BE49-F238E27FC236}">
                <a16:creationId xmlns:a16="http://schemas.microsoft.com/office/drawing/2014/main" id="{74527CF7-7B94-2C9B-5FBA-A38D2F12DAC5}"/>
              </a:ext>
            </a:extLst>
          </p:cNvPr>
          <p:cNvGrpSpPr/>
          <p:nvPr/>
        </p:nvGrpSpPr>
        <p:grpSpPr>
          <a:xfrm>
            <a:off x="14051863" y="3162467"/>
            <a:ext cx="6874818" cy="576000"/>
            <a:chOff x="7006283" y="3954876"/>
            <a:chExt cx="5355936" cy="576000"/>
          </a:xfrm>
        </p:grpSpPr>
        <p:sp>
          <p:nvSpPr>
            <p:cNvPr id="255" name="TextBox 254">
              <a:hlinkClick r:id="rId37" action="ppaction://hlinksldjump"/>
              <a:extLst>
                <a:ext uri="{FF2B5EF4-FFF2-40B4-BE49-F238E27FC236}">
                  <a16:creationId xmlns:a16="http://schemas.microsoft.com/office/drawing/2014/main" id="{B887845B-271A-20BD-DEB9-E72773A0738D}"/>
                </a:ext>
              </a:extLst>
            </p:cNvPr>
            <p:cNvSpPr txBox="1"/>
            <p:nvPr/>
          </p:nvSpPr>
          <p:spPr>
            <a:xfrm>
              <a:off x="7006283" y="3954876"/>
              <a:ext cx="2741085" cy="576000"/>
            </a:xfrm>
            <a:prstGeom prst="rect">
              <a:avLst/>
            </a:prstGeom>
            <a:solidFill>
              <a:srgbClr val="F47F26"/>
            </a:solidFill>
            <a:ln>
              <a:noFill/>
            </a:ln>
          </p:spPr>
          <p:txBody>
            <a:bodyPr wrap="square" rtlCol="0">
              <a:spAutoFit/>
            </a:bodyPr>
            <a:lstStyle>
              <a:defPPr>
                <a:defRPr lang="en-SV"/>
              </a:defPPr>
              <a:lvl1pPr>
                <a:defRPr>
                  <a:solidFill>
                    <a:schemeClr val="bg1"/>
                  </a:solidFill>
                  <a:latin typeface="Arial" panose="020B0604020202020204" pitchFamily="34" charset="0"/>
                  <a:cs typeface="Arial" panose="020B0604020202020204" pitchFamily="34" charset="0"/>
                </a:defRPr>
              </a:lvl1pPr>
            </a:lstStyle>
            <a:p>
              <a:r>
                <a:rPr lang="en-US" dirty="0" err="1"/>
                <a:t>Capacidad</a:t>
              </a:r>
              <a:r>
                <a:rPr lang="en-US" dirty="0"/>
                <a:t> de </a:t>
              </a:r>
              <a:r>
                <a:rPr lang="en-US" dirty="0" err="1"/>
                <a:t>soportar</a:t>
              </a:r>
              <a:r>
                <a:rPr lang="en-US" dirty="0"/>
                <a:t> </a:t>
              </a:r>
              <a:r>
                <a:rPr lang="en-US" dirty="0" err="1"/>
                <a:t>caidas</a:t>
              </a:r>
              <a:endParaRPr lang="en-US" dirty="0"/>
            </a:p>
          </p:txBody>
        </p:sp>
        <p:sp>
          <p:nvSpPr>
            <p:cNvPr id="256" name="TextBox 255">
              <a:extLst>
                <a:ext uri="{FF2B5EF4-FFF2-40B4-BE49-F238E27FC236}">
                  <a16:creationId xmlns:a16="http://schemas.microsoft.com/office/drawing/2014/main" id="{6BCB0068-BF78-8953-F0F6-BB2F170D391D}"/>
                </a:ext>
              </a:extLst>
            </p:cNvPr>
            <p:cNvSpPr txBox="1"/>
            <p:nvPr/>
          </p:nvSpPr>
          <p:spPr>
            <a:xfrm>
              <a:off x="9765688" y="3954876"/>
              <a:ext cx="2596531" cy="568745"/>
            </a:xfrm>
            <a:prstGeom prst="rect">
              <a:avLst/>
            </a:prstGeom>
            <a:solidFill>
              <a:srgbClr val="F47F26"/>
            </a:solidFill>
            <a:ln>
              <a:noFill/>
            </a:ln>
          </p:spPr>
          <p:txBody>
            <a:bodyPr wrap="square" rtlCol="0">
              <a:spAutoFit/>
            </a:bodyPr>
            <a:lstStyle>
              <a:defPPr>
                <a:defRPr lang="en-SV"/>
              </a:defPPr>
              <a:lvl1pPr>
                <a:defRPr>
                  <a:solidFill>
                    <a:schemeClr val="bg1"/>
                  </a:solidFill>
                  <a:latin typeface="Arial" panose="020B0604020202020204" pitchFamily="34" charset="0"/>
                  <a:cs typeface="Arial" panose="020B0604020202020204" pitchFamily="34" charset="0"/>
                </a:defRPr>
              </a:lvl1pPr>
            </a:lstStyle>
            <a:p>
              <a:endParaRPr lang="en-MX" dirty="0"/>
            </a:p>
          </p:txBody>
        </p:sp>
      </p:grpSp>
      <p:grpSp>
        <p:nvGrpSpPr>
          <p:cNvPr id="257" name="Lux 35 Battery Charge">
            <a:extLst>
              <a:ext uri="{FF2B5EF4-FFF2-40B4-BE49-F238E27FC236}">
                <a16:creationId xmlns:a16="http://schemas.microsoft.com/office/drawing/2014/main" id="{90B08EC1-4F36-C38E-7CB2-C0D6EA2A61C4}"/>
              </a:ext>
            </a:extLst>
          </p:cNvPr>
          <p:cNvGrpSpPr/>
          <p:nvPr/>
        </p:nvGrpSpPr>
        <p:grpSpPr>
          <a:xfrm>
            <a:off x="14051862" y="3803612"/>
            <a:ext cx="6881317" cy="1351768"/>
            <a:chOff x="6643540" y="4636016"/>
            <a:chExt cx="5654933" cy="1351768"/>
          </a:xfrm>
        </p:grpSpPr>
        <p:sp>
          <p:nvSpPr>
            <p:cNvPr id="258" name="TextBox 257">
              <a:hlinkClick r:id="rId42" action="ppaction://hlinksldjump"/>
              <a:extLst>
                <a:ext uri="{FF2B5EF4-FFF2-40B4-BE49-F238E27FC236}">
                  <a16:creationId xmlns:a16="http://schemas.microsoft.com/office/drawing/2014/main" id="{E2863153-9050-9655-D4AA-0474310699DB}"/>
                </a:ext>
              </a:extLst>
            </p:cNvPr>
            <p:cNvSpPr txBox="1"/>
            <p:nvPr/>
          </p:nvSpPr>
          <p:spPr>
            <a:xfrm>
              <a:off x="6643542" y="4636016"/>
              <a:ext cx="5654931" cy="369332"/>
            </a:xfrm>
            <a:prstGeom prst="rect">
              <a:avLst/>
            </a:prstGeom>
            <a:solidFill>
              <a:srgbClr val="F47F26"/>
            </a:solidFill>
            <a:ln>
              <a:noFill/>
            </a:ln>
          </p:spPr>
          <p:txBody>
            <a:bodyPr wrap="square" rtlCol="0">
              <a:spAutoFit/>
            </a:bodyPr>
            <a:lstStyle>
              <a:defPPr>
                <a:defRPr lang="en-SV"/>
              </a:defPPr>
              <a:lvl1pPr>
                <a:defRPr>
                  <a:solidFill>
                    <a:schemeClr val="bg1"/>
                  </a:solidFill>
                  <a:latin typeface="Arial" panose="020B0604020202020204" pitchFamily="34" charset="0"/>
                  <a:cs typeface="Arial" panose="020B0604020202020204" pitchFamily="34" charset="0"/>
                </a:defRPr>
              </a:lvl1pPr>
            </a:lstStyle>
            <a:p>
              <a:r>
                <a:rPr lang="es-MX" dirty="0"/>
                <a:t>Capacidad de carga de la batería</a:t>
              </a:r>
            </a:p>
          </p:txBody>
        </p:sp>
        <p:sp>
          <p:nvSpPr>
            <p:cNvPr id="259" name="TextBox 258">
              <a:extLst>
                <a:ext uri="{FF2B5EF4-FFF2-40B4-BE49-F238E27FC236}">
                  <a16:creationId xmlns:a16="http://schemas.microsoft.com/office/drawing/2014/main" id="{DA9BA597-34AE-52C7-5244-01B9C509FF47}"/>
                </a:ext>
              </a:extLst>
            </p:cNvPr>
            <p:cNvSpPr txBox="1"/>
            <p:nvPr/>
          </p:nvSpPr>
          <p:spPr>
            <a:xfrm>
              <a:off x="9560321" y="5062585"/>
              <a:ext cx="2738151" cy="923330"/>
            </a:xfrm>
            <a:prstGeom prst="rect">
              <a:avLst/>
            </a:prstGeom>
            <a:solidFill>
              <a:srgbClr val="F47F26"/>
            </a:solidFill>
            <a:ln>
              <a:noFill/>
            </a:ln>
          </p:spPr>
          <p:txBody>
            <a:bodyPr wrap="square" rtlCol="0">
              <a:spAutoFit/>
            </a:bodyPr>
            <a:lstStyle/>
            <a:p>
              <a:pPr marL="285750" indent="-285750">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500 </a:t>
              </a:r>
              <a:r>
                <a:rPr lang="en-US" dirty="0" err="1">
                  <a:solidFill>
                    <a:schemeClr val="bg1"/>
                  </a:solidFill>
                  <a:latin typeface="Arial" panose="020B0604020202020204" pitchFamily="34" charset="0"/>
                  <a:cs typeface="Arial" panose="020B0604020202020204" pitchFamily="34" charset="0"/>
                </a:rPr>
                <a:t>imágenes</a:t>
              </a:r>
              <a:r>
                <a:rPr lang="en-US" dirty="0">
                  <a:solidFill>
                    <a:schemeClr val="bg1"/>
                  </a:solidFill>
                  <a:latin typeface="Arial" panose="020B0604020202020204" pitchFamily="34" charset="0"/>
                  <a:cs typeface="Arial" panose="020B0604020202020204" pitchFamily="34" charset="0"/>
                </a:rPr>
                <a:t> </a:t>
              </a:r>
              <a:r>
                <a:rPr lang="en-US" dirty="0" err="1">
                  <a:solidFill>
                    <a:schemeClr val="bg1"/>
                  </a:solidFill>
                  <a:latin typeface="Arial" panose="020B0604020202020204" pitchFamily="34" charset="0"/>
                  <a:cs typeface="Arial" panose="020B0604020202020204" pitchFamily="34" charset="0"/>
                </a:rPr>
                <a:t>por</a:t>
              </a:r>
              <a:r>
                <a:rPr lang="en-US" dirty="0">
                  <a:solidFill>
                    <a:schemeClr val="bg1"/>
                  </a:solidFill>
                  <a:latin typeface="Arial" panose="020B0604020202020204" pitchFamily="34" charset="0"/>
                  <a:cs typeface="Arial" panose="020B0604020202020204" pitchFamily="34" charset="0"/>
                </a:rPr>
                <a:t> carga</a:t>
              </a:r>
            </a:p>
            <a:p>
              <a:pPr marL="285750" indent="-285750">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3 días</a:t>
              </a:r>
              <a:r>
                <a:rPr lang="es-MX" dirty="0">
                  <a:solidFill>
                    <a:schemeClr val="bg1"/>
                  </a:solidFill>
                  <a:latin typeface="FRUTIGER LT 45 LIGHT" panose="02000503000000000000" pitchFamily="2" charset="0"/>
                </a:rPr>
                <a:t> </a:t>
              </a:r>
              <a:r>
                <a:rPr lang="es-MX" dirty="0">
                  <a:solidFill>
                    <a:schemeClr val="bg1"/>
                  </a:solidFill>
                  <a:latin typeface="Arial" panose="020B0604020202020204" pitchFamily="34" charset="0"/>
                  <a:cs typeface="Arial" panose="020B0604020202020204" pitchFamily="34" charset="0"/>
                </a:rPr>
                <a:t>sin suspension en modo:  “Sleep Mode”</a:t>
              </a:r>
              <a:endParaRPr lang="en-MX" dirty="0">
                <a:solidFill>
                  <a:schemeClr val="bg1"/>
                </a:solidFill>
                <a:latin typeface="Arial" panose="020B0604020202020204" pitchFamily="34" charset="0"/>
                <a:cs typeface="Arial" panose="020B0604020202020204" pitchFamily="34" charset="0"/>
              </a:endParaRPr>
            </a:p>
          </p:txBody>
        </p:sp>
        <p:sp>
          <p:nvSpPr>
            <p:cNvPr id="260" name="TextBox 259">
              <a:hlinkClick r:id="rId42" action="ppaction://hlinksldjump"/>
              <a:extLst>
                <a:ext uri="{FF2B5EF4-FFF2-40B4-BE49-F238E27FC236}">
                  <a16:creationId xmlns:a16="http://schemas.microsoft.com/office/drawing/2014/main" id="{87D50498-BBA2-7E73-78EF-8C2C1161BA91}"/>
                </a:ext>
              </a:extLst>
            </p:cNvPr>
            <p:cNvSpPr txBox="1"/>
            <p:nvPr/>
          </p:nvSpPr>
          <p:spPr>
            <a:xfrm>
              <a:off x="6643540" y="5062584"/>
              <a:ext cx="2891377" cy="925200"/>
            </a:xfrm>
            <a:prstGeom prst="rect">
              <a:avLst/>
            </a:prstGeom>
            <a:solidFill>
              <a:srgbClr val="F47F26"/>
            </a:solidFill>
            <a:ln>
              <a:noFill/>
            </a:ln>
          </p:spPr>
          <p:txBody>
            <a:bodyPr wrap="square" rtlCol="0">
              <a:spAutoFit/>
            </a:bodyPr>
            <a:lstStyle>
              <a:defPPr>
                <a:defRPr lang="en-SV"/>
              </a:defPPr>
              <a:lvl1pPr>
                <a:defRPr>
                  <a:solidFill>
                    <a:schemeClr val="bg1"/>
                  </a:solidFill>
                  <a:latin typeface="Arial" panose="020B0604020202020204" pitchFamily="34" charset="0"/>
                  <a:cs typeface="Arial" panose="020B0604020202020204" pitchFamily="34" charset="0"/>
                </a:defRPr>
              </a:lvl1pPr>
            </a:lstStyle>
            <a:p>
              <a:r>
                <a:rPr lang="es-MX" dirty="0"/>
                <a:t>Paquete de Batería</a:t>
              </a:r>
              <a:br>
                <a:rPr lang="en-US" dirty="0"/>
              </a:br>
              <a:endParaRPr lang="en-US" dirty="0"/>
            </a:p>
          </p:txBody>
        </p:sp>
      </p:grpSp>
      <p:sp>
        <p:nvSpPr>
          <p:cNvPr id="261" name="TextBox 260">
            <a:extLst>
              <a:ext uri="{FF2B5EF4-FFF2-40B4-BE49-F238E27FC236}">
                <a16:creationId xmlns:a16="http://schemas.microsoft.com/office/drawing/2014/main" id="{F5A10784-F94A-4961-2FB4-C886B82D9703}"/>
              </a:ext>
            </a:extLst>
          </p:cNvPr>
          <p:cNvSpPr txBox="1"/>
          <p:nvPr/>
        </p:nvSpPr>
        <p:spPr>
          <a:xfrm>
            <a:off x="17593805" y="3140324"/>
            <a:ext cx="3311435" cy="646331"/>
          </a:xfrm>
          <a:prstGeom prst="rect">
            <a:avLst/>
          </a:prstGeom>
          <a:noFill/>
        </p:spPr>
        <p:txBody>
          <a:bodyPr wrap="square">
            <a:spAutoFit/>
          </a:bodyPr>
          <a:lstStyle/>
          <a:p>
            <a:r>
              <a:rPr lang="en-US" sz="1800" dirty="0">
                <a:solidFill>
                  <a:schemeClr val="bg1"/>
                </a:solidFill>
                <a:latin typeface="Arial" panose="020B0604020202020204" pitchFamily="34" charset="0"/>
                <a:cs typeface="Arial" panose="020B0604020202020204" pitchFamily="34" charset="0"/>
              </a:rPr>
              <a:t>1.5 metros, </a:t>
            </a:r>
            <a:r>
              <a:rPr lang="en-US" sz="1800" dirty="0" err="1">
                <a:solidFill>
                  <a:schemeClr val="bg1"/>
                </a:solidFill>
                <a:latin typeface="Arial" panose="020B0604020202020204" pitchFamily="34" charset="0"/>
                <a:cs typeface="Arial" panose="020B0604020202020204" pitchFamily="34" charset="0"/>
              </a:rPr>
              <a:t>probado</a:t>
            </a:r>
            <a:r>
              <a:rPr lang="en-US" sz="1800" dirty="0">
                <a:solidFill>
                  <a:schemeClr val="bg1"/>
                </a:solidFill>
                <a:latin typeface="Arial" panose="020B0604020202020204" pitchFamily="34" charset="0"/>
                <a:cs typeface="Arial" panose="020B0604020202020204" pitchFamily="34" charset="0"/>
              </a:rPr>
              <a:t> </a:t>
            </a:r>
            <a:r>
              <a:rPr lang="en-US" sz="1800" dirty="0" err="1">
                <a:solidFill>
                  <a:schemeClr val="bg1"/>
                </a:solidFill>
                <a:latin typeface="Arial" panose="020B0604020202020204" pitchFamily="34" charset="0"/>
                <a:cs typeface="Arial" panose="020B0604020202020204" pitchFamily="34" charset="0"/>
              </a:rPr>
              <a:t>según</a:t>
            </a:r>
            <a:r>
              <a:rPr lang="en-US" sz="1800" dirty="0">
                <a:solidFill>
                  <a:schemeClr val="bg1"/>
                </a:solidFill>
                <a:latin typeface="Arial" panose="020B0604020202020204" pitchFamily="34" charset="0"/>
                <a:cs typeface="Arial" panose="020B0604020202020204" pitchFamily="34" charset="0"/>
              </a:rPr>
              <a:t> MIL-STD-810G</a:t>
            </a:r>
          </a:p>
        </p:txBody>
      </p:sp>
      <p:sp>
        <p:nvSpPr>
          <p:cNvPr id="262" name="Subtitle">
            <a:extLst>
              <a:ext uri="{FF2B5EF4-FFF2-40B4-BE49-F238E27FC236}">
                <a16:creationId xmlns:a16="http://schemas.microsoft.com/office/drawing/2014/main" id="{2B76ABF5-DEA9-5086-73E1-260CF0DFB5DA}"/>
              </a:ext>
            </a:extLst>
          </p:cNvPr>
          <p:cNvSpPr txBox="1"/>
          <p:nvPr/>
        </p:nvSpPr>
        <p:spPr>
          <a:xfrm>
            <a:off x="8482448" y="10132305"/>
            <a:ext cx="2843192" cy="584775"/>
          </a:xfrm>
          <a:prstGeom prst="rect">
            <a:avLst/>
          </a:prstGeom>
          <a:noFill/>
        </p:spPr>
        <p:txBody>
          <a:bodyPr wrap="square" rtlCol="0">
            <a:spAutoFit/>
          </a:bodyPr>
          <a:lstStyle/>
          <a:p>
            <a:pPr algn="r"/>
            <a:r>
              <a:rPr lang="en-US" sz="3200" b="1" dirty="0" err="1">
                <a:solidFill>
                  <a:schemeClr val="bg1"/>
                </a:solidFill>
                <a:latin typeface="FRUTIGER LT 45 LIGHT" panose="02000503000000000000" pitchFamily="2" charset="0"/>
              </a:rPr>
              <a:t>Detectores</a:t>
            </a:r>
            <a:endParaRPr lang="en-US" sz="3200" b="1" dirty="0">
              <a:solidFill>
                <a:schemeClr val="bg1"/>
              </a:solidFill>
              <a:latin typeface="FRUTIGER LT 45 LIGHT" panose="02000503000000000000" pitchFamily="2" charset="0"/>
            </a:endParaRPr>
          </a:p>
        </p:txBody>
      </p:sp>
    </p:spTree>
    <p:extLst>
      <p:ext uri="{BB962C8B-B14F-4D97-AF65-F5344CB8AC3E}">
        <p14:creationId xmlns:p14="http://schemas.microsoft.com/office/powerpoint/2010/main" val="25874939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Footer Placeholder 6">
            <a:extLst>
              <a:ext uri="{FF2B5EF4-FFF2-40B4-BE49-F238E27FC236}">
                <a16:creationId xmlns:a16="http://schemas.microsoft.com/office/drawing/2014/main" id="{BA6005C0-E257-B791-F651-335A336F1B66}"/>
              </a:ext>
            </a:extLst>
          </p:cNvPr>
          <p:cNvSpPr>
            <a:spLocks noGrp="1"/>
          </p:cNvSpPr>
          <p:nvPr>
            <p:ph type="ftr" sz="quarter" idx="11"/>
          </p:nvPr>
        </p:nvSpPr>
        <p:spPr/>
        <p:txBody>
          <a:bodyPr/>
          <a:lstStyle/>
          <a:p>
            <a:r>
              <a:rPr lang="en-US">
                <a:latin typeface="Arial" panose="020B0604020202020204" pitchFamily="34" charset="0"/>
                <a:cs typeface="Arial" panose="020B0604020202020204" pitchFamily="34" charset="0"/>
              </a:rPr>
              <a:t>©2025 Carestream Health, Inc. </a:t>
            </a:r>
            <a:endParaRPr lang="en-US" dirty="0">
              <a:latin typeface="Arial" panose="020B0604020202020204" pitchFamily="34" charset="0"/>
              <a:cs typeface="Arial" panose="020B0604020202020204" pitchFamily="34" charset="0"/>
            </a:endParaRPr>
          </a:p>
        </p:txBody>
      </p:sp>
      <p:sp>
        <p:nvSpPr>
          <p:cNvPr id="99" name="TextBox 98">
            <a:hlinkClick r:id="rId3" action="ppaction://hlinksldjump"/>
            <a:extLst>
              <a:ext uri="{FF2B5EF4-FFF2-40B4-BE49-F238E27FC236}">
                <a16:creationId xmlns:a16="http://schemas.microsoft.com/office/drawing/2014/main" id="{B855B462-3C20-9F49-CEF0-48D20B38209D}"/>
              </a:ext>
            </a:extLst>
          </p:cNvPr>
          <p:cNvSpPr txBox="1"/>
          <p:nvPr/>
        </p:nvSpPr>
        <p:spPr>
          <a:xfrm>
            <a:off x="9659892" y="1055428"/>
            <a:ext cx="2305023" cy="338554"/>
          </a:xfrm>
          <a:prstGeom prst="rect">
            <a:avLst/>
          </a:prstGeom>
          <a:noFill/>
        </p:spPr>
        <p:txBody>
          <a:bodyPr wrap="square" rtlCol="0">
            <a:spAutoFit/>
          </a:bodyPr>
          <a:lstStyle/>
          <a:p>
            <a:pPr algn="r"/>
            <a:r>
              <a:rPr lang="en-US" sz="1600" b="1" dirty="0">
                <a:latin typeface="Arial" panose="020B0604020202020204" pitchFamily="34" charset="0"/>
                <a:cs typeface="Arial" panose="020B0604020202020204" pitchFamily="34" charset="0"/>
              </a:rPr>
              <a:t>Lux HD 35</a:t>
            </a:r>
          </a:p>
        </p:txBody>
      </p:sp>
      <p:sp>
        <p:nvSpPr>
          <p:cNvPr id="100" name="TextBox 99">
            <a:hlinkClick r:id="rId4" action="ppaction://hlinksldjump"/>
            <a:extLst>
              <a:ext uri="{FF2B5EF4-FFF2-40B4-BE49-F238E27FC236}">
                <a16:creationId xmlns:a16="http://schemas.microsoft.com/office/drawing/2014/main" id="{691A50EA-1520-5422-56A5-A2D63C5660CC}"/>
              </a:ext>
            </a:extLst>
          </p:cNvPr>
          <p:cNvSpPr txBox="1"/>
          <p:nvPr/>
        </p:nvSpPr>
        <p:spPr>
          <a:xfrm>
            <a:off x="9136732" y="1335182"/>
            <a:ext cx="2867279" cy="307777"/>
          </a:xfrm>
          <a:prstGeom prst="rect">
            <a:avLst/>
          </a:prstGeom>
          <a:noFill/>
        </p:spPr>
        <p:txBody>
          <a:bodyPr wrap="square" rtlCol="0">
            <a:spAutoFit/>
          </a:bodyPr>
          <a:lstStyle/>
          <a:p>
            <a:pPr algn="r"/>
            <a:r>
              <a:rPr lang="en-US" sz="1400" dirty="0" err="1">
                <a:solidFill>
                  <a:srgbClr val="F47F26"/>
                </a:solidFill>
                <a:latin typeface="Arial" panose="020B0604020202020204" pitchFamily="34" charset="0"/>
                <a:cs typeface="Arial" panose="020B0604020202020204" pitchFamily="34" charset="0"/>
              </a:rPr>
              <a:t>Especificaciones</a:t>
            </a:r>
            <a:r>
              <a:rPr lang="en-US" sz="1400" dirty="0">
                <a:solidFill>
                  <a:srgbClr val="F47F26"/>
                </a:solidFill>
                <a:latin typeface="Arial" panose="020B0604020202020204" pitchFamily="34" charset="0"/>
                <a:cs typeface="Arial" panose="020B0604020202020204" pitchFamily="34" charset="0"/>
              </a:rPr>
              <a:t> </a:t>
            </a:r>
            <a:r>
              <a:rPr lang="en-US" sz="1400" dirty="0" err="1">
                <a:solidFill>
                  <a:srgbClr val="F47F26"/>
                </a:solidFill>
                <a:latin typeface="Arial" panose="020B0604020202020204" pitchFamily="34" charset="0"/>
                <a:cs typeface="Arial" panose="020B0604020202020204" pitchFamily="34" charset="0"/>
              </a:rPr>
              <a:t>Técnicas</a:t>
            </a:r>
            <a:endParaRPr lang="en-US" sz="1400" dirty="0">
              <a:solidFill>
                <a:srgbClr val="F47F26"/>
              </a:solidFill>
              <a:latin typeface="Arial" panose="020B0604020202020204" pitchFamily="34" charset="0"/>
              <a:cs typeface="Arial" panose="020B0604020202020204" pitchFamily="34" charset="0"/>
            </a:endParaRPr>
          </a:p>
        </p:txBody>
      </p:sp>
      <p:grpSp>
        <p:nvGrpSpPr>
          <p:cNvPr id="101" name="Lux 35 Usable Pixel area">
            <a:extLst>
              <a:ext uri="{FF2B5EF4-FFF2-40B4-BE49-F238E27FC236}">
                <a16:creationId xmlns:a16="http://schemas.microsoft.com/office/drawing/2014/main" id="{F2E1D38B-B834-1DB1-A22C-42CBBDD8AA3C}"/>
              </a:ext>
            </a:extLst>
          </p:cNvPr>
          <p:cNvGrpSpPr/>
          <p:nvPr/>
        </p:nvGrpSpPr>
        <p:grpSpPr>
          <a:xfrm>
            <a:off x="5417159" y="1814064"/>
            <a:ext cx="6874815" cy="369332"/>
            <a:chOff x="6712628" y="2142216"/>
            <a:chExt cx="5649590" cy="369332"/>
          </a:xfrm>
        </p:grpSpPr>
        <p:sp>
          <p:nvSpPr>
            <p:cNvPr id="102" name="TextBox 101">
              <a:hlinkClick r:id="" action="ppaction://noaction"/>
              <a:extLst>
                <a:ext uri="{FF2B5EF4-FFF2-40B4-BE49-F238E27FC236}">
                  <a16:creationId xmlns:a16="http://schemas.microsoft.com/office/drawing/2014/main" id="{5B9D991D-8F6B-DC09-65BD-76E0EF638879}"/>
                </a:ext>
              </a:extLst>
            </p:cNvPr>
            <p:cNvSpPr txBox="1"/>
            <p:nvPr/>
          </p:nvSpPr>
          <p:spPr>
            <a:xfrm>
              <a:off x="6712628" y="2142216"/>
              <a:ext cx="2888281" cy="369332"/>
            </a:xfrm>
            <a:prstGeom prst="rect">
              <a:avLst/>
            </a:prstGeom>
            <a:solidFill>
              <a:srgbClr val="F47F26"/>
            </a:solidFill>
            <a:ln>
              <a:noFill/>
            </a:ln>
          </p:spPr>
          <p:txBody>
            <a:bodyPr wrap="square" rtlCol="0">
              <a:spAutoFit/>
            </a:bodyPr>
            <a:lstStyle>
              <a:defPPr>
                <a:defRPr lang="en-SV"/>
              </a:defPPr>
              <a:lvl1pPr>
                <a:defRPr>
                  <a:solidFill>
                    <a:schemeClr val="bg1"/>
                  </a:solidFill>
                  <a:latin typeface="Arial" panose="020B0604020202020204" pitchFamily="34" charset="0"/>
                  <a:cs typeface="Arial" panose="020B0604020202020204" pitchFamily="34" charset="0"/>
                </a:defRPr>
              </a:lvl1pPr>
            </a:lstStyle>
            <a:p>
              <a:r>
                <a:rPr lang="es-MX" dirty="0"/>
                <a:t>Área de Píxeles utilizable</a:t>
              </a:r>
            </a:p>
          </p:txBody>
        </p:sp>
        <p:sp>
          <p:nvSpPr>
            <p:cNvPr id="103" name="usable Pixel area">
              <a:extLst>
                <a:ext uri="{FF2B5EF4-FFF2-40B4-BE49-F238E27FC236}">
                  <a16:creationId xmlns:a16="http://schemas.microsoft.com/office/drawing/2014/main" id="{F6047818-7478-89BD-2796-070921E044AF}"/>
                </a:ext>
              </a:extLst>
            </p:cNvPr>
            <p:cNvSpPr txBox="1"/>
            <p:nvPr/>
          </p:nvSpPr>
          <p:spPr>
            <a:xfrm>
              <a:off x="9624068" y="2142216"/>
              <a:ext cx="2738150" cy="369332"/>
            </a:xfrm>
            <a:prstGeom prst="rect">
              <a:avLst/>
            </a:prstGeom>
            <a:solidFill>
              <a:srgbClr val="F47F26"/>
            </a:solidFill>
            <a:ln>
              <a:noFill/>
            </a:ln>
          </p:spPr>
          <p:txBody>
            <a:bodyPr wrap="square" rtlCol="0">
              <a:spAutoFit/>
            </a:bodyPr>
            <a:lstStyle>
              <a:defPPr>
                <a:defRPr lang="en-SV"/>
              </a:defPPr>
              <a:lvl1pPr>
                <a:defRPr>
                  <a:solidFill>
                    <a:schemeClr val="bg1"/>
                  </a:solidFill>
                  <a:latin typeface="Arial" panose="020B0604020202020204" pitchFamily="34" charset="0"/>
                  <a:cs typeface="Arial" panose="020B0604020202020204" pitchFamily="34" charset="0"/>
                </a:defRPr>
              </a:lvl1pPr>
            </a:lstStyle>
            <a:p>
              <a:r>
                <a:rPr lang="es-MX" dirty="0"/>
                <a:t>3500</a:t>
              </a:r>
              <a:r>
                <a:rPr lang="en-MX" dirty="0"/>
                <a:t> </a:t>
              </a:r>
              <a:r>
                <a:rPr lang="en-MX"/>
                <a:t>x </a:t>
              </a:r>
              <a:r>
                <a:rPr lang="es-MX" dirty="0"/>
                <a:t>4300</a:t>
              </a:r>
              <a:r>
                <a:rPr lang="en-MX" dirty="0"/>
                <a:t> pixeles</a:t>
              </a:r>
            </a:p>
          </p:txBody>
        </p:sp>
      </p:grpSp>
      <p:grpSp>
        <p:nvGrpSpPr>
          <p:cNvPr id="104" name="Lux 35 Resolution Limit">
            <a:extLst>
              <a:ext uri="{FF2B5EF4-FFF2-40B4-BE49-F238E27FC236}">
                <a16:creationId xmlns:a16="http://schemas.microsoft.com/office/drawing/2014/main" id="{2C903A2B-C0B3-FA28-877A-6F14795A20DE}"/>
              </a:ext>
            </a:extLst>
          </p:cNvPr>
          <p:cNvGrpSpPr/>
          <p:nvPr/>
        </p:nvGrpSpPr>
        <p:grpSpPr>
          <a:xfrm>
            <a:off x="5417159" y="2267229"/>
            <a:ext cx="6874815" cy="369332"/>
            <a:chOff x="6712628" y="2619673"/>
            <a:chExt cx="5649590" cy="369332"/>
          </a:xfrm>
        </p:grpSpPr>
        <p:sp>
          <p:nvSpPr>
            <p:cNvPr id="147" name="TextBox 146">
              <a:hlinkClick r:id="" action="ppaction://noaction"/>
              <a:extLst>
                <a:ext uri="{FF2B5EF4-FFF2-40B4-BE49-F238E27FC236}">
                  <a16:creationId xmlns:a16="http://schemas.microsoft.com/office/drawing/2014/main" id="{E6B3C36B-0461-967B-86E0-3E37D71970AB}"/>
                </a:ext>
              </a:extLst>
            </p:cNvPr>
            <p:cNvSpPr txBox="1"/>
            <p:nvPr/>
          </p:nvSpPr>
          <p:spPr>
            <a:xfrm>
              <a:off x="6712628" y="2619673"/>
              <a:ext cx="2888279" cy="369332"/>
            </a:xfrm>
            <a:prstGeom prst="rect">
              <a:avLst/>
            </a:prstGeom>
            <a:solidFill>
              <a:srgbClr val="F47F26"/>
            </a:solidFill>
            <a:ln>
              <a:noFill/>
            </a:ln>
          </p:spPr>
          <p:txBody>
            <a:bodyPr wrap="square" rtlCol="0">
              <a:spAutoFit/>
            </a:bodyPr>
            <a:lstStyle>
              <a:defPPr>
                <a:defRPr lang="en-SV"/>
              </a:defPPr>
              <a:lvl1pPr>
                <a:defRPr>
                  <a:solidFill>
                    <a:schemeClr val="bg1"/>
                  </a:solidFill>
                  <a:latin typeface="Arial" panose="020B0604020202020204" pitchFamily="34" charset="0"/>
                  <a:cs typeface="Arial" panose="020B0604020202020204" pitchFamily="34" charset="0"/>
                </a:defRPr>
              </a:lvl1pPr>
            </a:lstStyle>
            <a:p>
              <a:r>
                <a:rPr lang="es-MX" dirty="0"/>
                <a:t>Límite de Resolución</a:t>
              </a:r>
            </a:p>
          </p:txBody>
        </p:sp>
        <p:sp>
          <p:nvSpPr>
            <p:cNvPr id="148" name="Resolution Limit">
              <a:extLst>
                <a:ext uri="{FF2B5EF4-FFF2-40B4-BE49-F238E27FC236}">
                  <a16:creationId xmlns:a16="http://schemas.microsoft.com/office/drawing/2014/main" id="{8C25BF8B-8590-4EF4-8F2A-437D4DB4EBF9}"/>
                </a:ext>
              </a:extLst>
            </p:cNvPr>
            <p:cNvSpPr txBox="1"/>
            <p:nvPr/>
          </p:nvSpPr>
          <p:spPr>
            <a:xfrm>
              <a:off x="9624068" y="2619673"/>
              <a:ext cx="2738150" cy="369332"/>
            </a:xfrm>
            <a:prstGeom prst="rect">
              <a:avLst/>
            </a:prstGeom>
            <a:solidFill>
              <a:srgbClr val="F78025"/>
            </a:solidFill>
            <a:ln>
              <a:noFill/>
            </a:ln>
          </p:spPr>
          <p:txBody>
            <a:bodyPr wrap="square" rtlCol="0">
              <a:spAutoFit/>
            </a:bodyPr>
            <a:lstStyle/>
            <a:p>
              <a:r>
                <a:rPr lang="es-MX" dirty="0">
                  <a:solidFill>
                    <a:schemeClr val="bg1"/>
                  </a:solidFill>
                  <a:latin typeface="Arial" panose="020B0604020202020204" pitchFamily="34" charset="0"/>
                  <a:cs typeface="Arial" panose="020B0604020202020204" pitchFamily="34" charset="0"/>
                </a:rPr>
                <a:t>5</a:t>
              </a:r>
              <a:r>
                <a:rPr lang="en-MX" dirty="0">
                  <a:solidFill>
                    <a:schemeClr val="bg1"/>
                  </a:solidFill>
                  <a:latin typeface="Arial" panose="020B0604020202020204" pitchFamily="34" charset="0"/>
                  <a:cs typeface="Arial" panose="020B0604020202020204" pitchFamily="34" charset="0"/>
                </a:rPr>
                <a:t> cyc/mm</a:t>
              </a:r>
            </a:p>
          </p:txBody>
        </p:sp>
      </p:grpSp>
      <p:grpSp>
        <p:nvGrpSpPr>
          <p:cNvPr id="149" name="Lux 35 Ingress Protection">
            <a:extLst>
              <a:ext uri="{FF2B5EF4-FFF2-40B4-BE49-F238E27FC236}">
                <a16:creationId xmlns:a16="http://schemas.microsoft.com/office/drawing/2014/main" id="{3FF235C2-41F0-CB71-1789-CFA8D99801E5}"/>
              </a:ext>
            </a:extLst>
          </p:cNvPr>
          <p:cNvGrpSpPr/>
          <p:nvPr/>
        </p:nvGrpSpPr>
        <p:grpSpPr>
          <a:xfrm>
            <a:off x="5417159" y="2720394"/>
            <a:ext cx="6874815" cy="369332"/>
            <a:chOff x="6712628" y="3095480"/>
            <a:chExt cx="5649590" cy="369332"/>
          </a:xfrm>
        </p:grpSpPr>
        <p:sp>
          <p:nvSpPr>
            <p:cNvPr id="150" name="TextBox 149">
              <a:hlinkClick r:id="rId5" action="ppaction://hlinksldjump"/>
              <a:extLst>
                <a:ext uri="{FF2B5EF4-FFF2-40B4-BE49-F238E27FC236}">
                  <a16:creationId xmlns:a16="http://schemas.microsoft.com/office/drawing/2014/main" id="{AFBB6F39-9FC0-3150-732E-47B767601904}"/>
                </a:ext>
              </a:extLst>
            </p:cNvPr>
            <p:cNvSpPr txBox="1"/>
            <p:nvPr/>
          </p:nvSpPr>
          <p:spPr>
            <a:xfrm>
              <a:off x="6712628" y="3095480"/>
              <a:ext cx="2888279" cy="369332"/>
            </a:xfrm>
            <a:prstGeom prst="rect">
              <a:avLst/>
            </a:prstGeom>
            <a:solidFill>
              <a:srgbClr val="F47F26"/>
            </a:solidFill>
            <a:ln>
              <a:noFill/>
            </a:ln>
          </p:spPr>
          <p:txBody>
            <a:bodyPr wrap="square" rtlCol="0">
              <a:spAutoFit/>
            </a:bodyPr>
            <a:lstStyle>
              <a:defPPr>
                <a:defRPr lang="en-SV"/>
              </a:defPPr>
              <a:lvl1pPr>
                <a:defRPr>
                  <a:solidFill>
                    <a:schemeClr val="bg1"/>
                  </a:solidFill>
                  <a:latin typeface="Arial" panose="020B0604020202020204" pitchFamily="34" charset="0"/>
                  <a:cs typeface="Arial" panose="020B0604020202020204" pitchFamily="34" charset="0"/>
                </a:defRPr>
              </a:lvl1pPr>
            </a:lstStyle>
            <a:p>
              <a:r>
                <a:rPr lang="es-MX" dirty="0"/>
                <a:t>Protección contra la entrada</a:t>
              </a:r>
            </a:p>
          </p:txBody>
        </p:sp>
        <p:sp>
          <p:nvSpPr>
            <p:cNvPr id="151" name="Ingress Protection">
              <a:extLst>
                <a:ext uri="{FF2B5EF4-FFF2-40B4-BE49-F238E27FC236}">
                  <a16:creationId xmlns:a16="http://schemas.microsoft.com/office/drawing/2014/main" id="{4A56FAEA-9C55-7FE7-5D1D-19FB455BA9FF}"/>
                </a:ext>
              </a:extLst>
            </p:cNvPr>
            <p:cNvSpPr txBox="1"/>
            <p:nvPr/>
          </p:nvSpPr>
          <p:spPr>
            <a:xfrm>
              <a:off x="9624067" y="3095480"/>
              <a:ext cx="2738151" cy="369332"/>
            </a:xfrm>
            <a:prstGeom prst="rect">
              <a:avLst/>
            </a:prstGeom>
            <a:solidFill>
              <a:srgbClr val="F47F26"/>
            </a:solidFill>
            <a:ln>
              <a:noFill/>
            </a:ln>
          </p:spPr>
          <p:txBody>
            <a:bodyPr wrap="square" rtlCol="0">
              <a:spAutoFit/>
            </a:bodyPr>
            <a:lstStyle>
              <a:defPPr>
                <a:defRPr lang="en-SV"/>
              </a:defPPr>
              <a:lvl1pPr>
                <a:defRPr>
                  <a:solidFill>
                    <a:schemeClr val="bg1"/>
                  </a:solidFill>
                  <a:latin typeface="Arial" panose="020B0604020202020204" pitchFamily="34" charset="0"/>
                  <a:cs typeface="Arial" panose="020B0604020202020204" pitchFamily="34" charset="0"/>
                </a:defRPr>
              </a:lvl1pPr>
            </a:lstStyle>
            <a:p>
              <a:r>
                <a:rPr lang="en-MX" dirty="0"/>
                <a:t>IP67</a:t>
              </a:r>
            </a:p>
          </p:txBody>
        </p:sp>
      </p:grpSp>
      <p:grpSp>
        <p:nvGrpSpPr>
          <p:cNvPr id="152" name="Lux 35 Load limit">
            <a:extLst>
              <a:ext uri="{FF2B5EF4-FFF2-40B4-BE49-F238E27FC236}">
                <a16:creationId xmlns:a16="http://schemas.microsoft.com/office/drawing/2014/main" id="{F6CE07C2-1214-54BD-ADAE-B097C3541639}"/>
              </a:ext>
            </a:extLst>
          </p:cNvPr>
          <p:cNvGrpSpPr/>
          <p:nvPr/>
        </p:nvGrpSpPr>
        <p:grpSpPr>
          <a:xfrm>
            <a:off x="5417158" y="3162467"/>
            <a:ext cx="6874818" cy="576000"/>
            <a:chOff x="7006283" y="3954876"/>
            <a:chExt cx="5355936" cy="576000"/>
          </a:xfrm>
        </p:grpSpPr>
        <p:sp>
          <p:nvSpPr>
            <p:cNvPr id="153" name="TextBox 152">
              <a:hlinkClick r:id="rId6" action="ppaction://hlinksldjump"/>
              <a:extLst>
                <a:ext uri="{FF2B5EF4-FFF2-40B4-BE49-F238E27FC236}">
                  <a16:creationId xmlns:a16="http://schemas.microsoft.com/office/drawing/2014/main" id="{F5A42F1C-D52E-120C-0B91-692F57E73DB6}"/>
                </a:ext>
              </a:extLst>
            </p:cNvPr>
            <p:cNvSpPr txBox="1"/>
            <p:nvPr/>
          </p:nvSpPr>
          <p:spPr>
            <a:xfrm>
              <a:off x="7006283" y="3954876"/>
              <a:ext cx="2741085" cy="576000"/>
            </a:xfrm>
            <a:prstGeom prst="rect">
              <a:avLst/>
            </a:prstGeom>
            <a:solidFill>
              <a:srgbClr val="F47F26"/>
            </a:solidFill>
            <a:ln>
              <a:noFill/>
            </a:ln>
          </p:spPr>
          <p:txBody>
            <a:bodyPr wrap="square" rtlCol="0">
              <a:spAutoFit/>
            </a:bodyPr>
            <a:lstStyle>
              <a:defPPr>
                <a:defRPr lang="en-SV"/>
              </a:defPPr>
              <a:lvl1pPr>
                <a:defRPr>
                  <a:solidFill>
                    <a:schemeClr val="bg1"/>
                  </a:solidFill>
                  <a:latin typeface="Arial" panose="020B0604020202020204" pitchFamily="34" charset="0"/>
                  <a:cs typeface="Arial" panose="020B0604020202020204" pitchFamily="34" charset="0"/>
                </a:defRPr>
              </a:lvl1pPr>
            </a:lstStyle>
            <a:p>
              <a:r>
                <a:rPr lang="en-US" dirty="0" err="1"/>
                <a:t>Capacidad</a:t>
              </a:r>
              <a:r>
                <a:rPr lang="en-US" dirty="0"/>
                <a:t> de </a:t>
              </a:r>
              <a:r>
                <a:rPr lang="en-US" dirty="0" err="1"/>
                <a:t>soportar</a:t>
              </a:r>
              <a:r>
                <a:rPr lang="en-US" dirty="0"/>
                <a:t> </a:t>
              </a:r>
              <a:r>
                <a:rPr lang="en-US" dirty="0" err="1"/>
                <a:t>caidas</a:t>
              </a:r>
              <a:endParaRPr lang="en-US" dirty="0"/>
            </a:p>
          </p:txBody>
        </p:sp>
        <p:sp>
          <p:nvSpPr>
            <p:cNvPr id="154" name="TextBox 153">
              <a:extLst>
                <a:ext uri="{FF2B5EF4-FFF2-40B4-BE49-F238E27FC236}">
                  <a16:creationId xmlns:a16="http://schemas.microsoft.com/office/drawing/2014/main" id="{FC79F7DC-F488-A45C-88A3-C93D204480AB}"/>
                </a:ext>
              </a:extLst>
            </p:cNvPr>
            <p:cNvSpPr txBox="1"/>
            <p:nvPr/>
          </p:nvSpPr>
          <p:spPr>
            <a:xfrm>
              <a:off x="9765688" y="3954876"/>
              <a:ext cx="2596531" cy="568745"/>
            </a:xfrm>
            <a:prstGeom prst="rect">
              <a:avLst/>
            </a:prstGeom>
            <a:solidFill>
              <a:srgbClr val="F47F26"/>
            </a:solidFill>
            <a:ln>
              <a:noFill/>
            </a:ln>
          </p:spPr>
          <p:txBody>
            <a:bodyPr wrap="square" rtlCol="0">
              <a:spAutoFit/>
            </a:bodyPr>
            <a:lstStyle>
              <a:defPPr>
                <a:defRPr lang="en-SV"/>
              </a:defPPr>
              <a:lvl1pPr>
                <a:defRPr>
                  <a:solidFill>
                    <a:schemeClr val="bg1"/>
                  </a:solidFill>
                  <a:latin typeface="Arial" panose="020B0604020202020204" pitchFamily="34" charset="0"/>
                  <a:cs typeface="Arial" panose="020B0604020202020204" pitchFamily="34" charset="0"/>
                </a:defRPr>
              </a:lvl1pPr>
            </a:lstStyle>
            <a:p>
              <a:endParaRPr lang="en-MX" dirty="0"/>
            </a:p>
          </p:txBody>
        </p:sp>
      </p:grpSp>
      <p:grpSp>
        <p:nvGrpSpPr>
          <p:cNvPr id="157" name="Lux 35 Battery Charge">
            <a:extLst>
              <a:ext uri="{FF2B5EF4-FFF2-40B4-BE49-F238E27FC236}">
                <a16:creationId xmlns:a16="http://schemas.microsoft.com/office/drawing/2014/main" id="{F2A78CC8-5D82-E92E-EDE5-60D01526D493}"/>
              </a:ext>
            </a:extLst>
          </p:cNvPr>
          <p:cNvGrpSpPr/>
          <p:nvPr/>
        </p:nvGrpSpPr>
        <p:grpSpPr>
          <a:xfrm>
            <a:off x="5417157" y="3803612"/>
            <a:ext cx="6881317" cy="1351768"/>
            <a:chOff x="6643540" y="4636016"/>
            <a:chExt cx="5654933" cy="1351768"/>
          </a:xfrm>
        </p:grpSpPr>
        <p:sp>
          <p:nvSpPr>
            <p:cNvPr id="158" name="TextBox 157">
              <a:hlinkClick r:id="rId7" action="ppaction://hlinksldjump"/>
              <a:extLst>
                <a:ext uri="{FF2B5EF4-FFF2-40B4-BE49-F238E27FC236}">
                  <a16:creationId xmlns:a16="http://schemas.microsoft.com/office/drawing/2014/main" id="{184B78FD-0E93-3CEF-5364-81FD2E00AC1C}"/>
                </a:ext>
              </a:extLst>
            </p:cNvPr>
            <p:cNvSpPr txBox="1"/>
            <p:nvPr/>
          </p:nvSpPr>
          <p:spPr>
            <a:xfrm>
              <a:off x="6643542" y="4636016"/>
              <a:ext cx="5654931" cy="369332"/>
            </a:xfrm>
            <a:prstGeom prst="rect">
              <a:avLst/>
            </a:prstGeom>
            <a:solidFill>
              <a:srgbClr val="F47F26"/>
            </a:solidFill>
            <a:ln>
              <a:noFill/>
            </a:ln>
          </p:spPr>
          <p:txBody>
            <a:bodyPr wrap="square" rtlCol="0">
              <a:spAutoFit/>
            </a:bodyPr>
            <a:lstStyle>
              <a:defPPr>
                <a:defRPr lang="en-SV"/>
              </a:defPPr>
              <a:lvl1pPr>
                <a:defRPr>
                  <a:solidFill>
                    <a:schemeClr val="bg1"/>
                  </a:solidFill>
                  <a:latin typeface="Arial" panose="020B0604020202020204" pitchFamily="34" charset="0"/>
                  <a:cs typeface="Arial" panose="020B0604020202020204" pitchFamily="34" charset="0"/>
                </a:defRPr>
              </a:lvl1pPr>
            </a:lstStyle>
            <a:p>
              <a:r>
                <a:rPr lang="es-MX" dirty="0"/>
                <a:t>Capacidad de carga de la batería</a:t>
              </a:r>
            </a:p>
          </p:txBody>
        </p:sp>
        <p:sp>
          <p:nvSpPr>
            <p:cNvPr id="159" name="TextBox 158">
              <a:extLst>
                <a:ext uri="{FF2B5EF4-FFF2-40B4-BE49-F238E27FC236}">
                  <a16:creationId xmlns:a16="http://schemas.microsoft.com/office/drawing/2014/main" id="{D6E6DE88-0569-EF30-2A80-22DBCF735B69}"/>
                </a:ext>
              </a:extLst>
            </p:cNvPr>
            <p:cNvSpPr txBox="1"/>
            <p:nvPr/>
          </p:nvSpPr>
          <p:spPr>
            <a:xfrm>
              <a:off x="9560321" y="5062585"/>
              <a:ext cx="2738151" cy="923330"/>
            </a:xfrm>
            <a:prstGeom prst="rect">
              <a:avLst/>
            </a:prstGeom>
            <a:solidFill>
              <a:srgbClr val="F47F26"/>
            </a:solidFill>
            <a:ln>
              <a:noFill/>
            </a:ln>
          </p:spPr>
          <p:txBody>
            <a:bodyPr wrap="square" rtlCol="0">
              <a:spAutoFit/>
            </a:bodyPr>
            <a:lstStyle/>
            <a:p>
              <a:pPr marL="285750" indent="-285750">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500 </a:t>
              </a:r>
              <a:r>
                <a:rPr lang="en-US" dirty="0" err="1">
                  <a:solidFill>
                    <a:schemeClr val="bg1"/>
                  </a:solidFill>
                  <a:latin typeface="Arial" panose="020B0604020202020204" pitchFamily="34" charset="0"/>
                  <a:cs typeface="Arial" panose="020B0604020202020204" pitchFamily="34" charset="0"/>
                </a:rPr>
                <a:t>imágenes</a:t>
              </a:r>
              <a:r>
                <a:rPr lang="en-US" dirty="0">
                  <a:solidFill>
                    <a:schemeClr val="bg1"/>
                  </a:solidFill>
                  <a:latin typeface="Arial" panose="020B0604020202020204" pitchFamily="34" charset="0"/>
                  <a:cs typeface="Arial" panose="020B0604020202020204" pitchFamily="34" charset="0"/>
                </a:rPr>
                <a:t> </a:t>
              </a:r>
              <a:r>
                <a:rPr lang="en-US" dirty="0" err="1">
                  <a:solidFill>
                    <a:schemeClr val="bg1"/>
                  </a:solidFill>
                  <a:latin typeface="Arial" panose="020B0604020202020204" pitchFamily="34" charset="0"/>
                  <a:cs typeface="Arial" panose="020B0604020202020204" pitchFamily="34" charset="0"/>
                </a:rPr>
                <a:t>por</a:t>
              </a:r>
              <a:r>
                <a:rPr lang="en-US" dirty="0">
                  <a:solidFill>
                    <a:schemeClr val="bg1"/>
                  </a:solidFill>
                  <a:latin typeface="Arial" panose="020B0604020202020204" pitchFamily="34" charset="0"/>
                  <a:cs typeface="Arial" panose="020B0604020202020204" pitchFamily="34" charset="0"/>
                </a:rPr>
                <a:t> carga</a:t>
              </a:r>
            </a:p>
            <a:p>
              <a:pPr marL="285750" indent="-285750">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3 días</a:t>
              </a:r>
              <a:r>
                <a:rPr lang="es-MX" dirty="0">
                  <a:solidFill>
                    <a:schemeClr val="bg1"/>
                  </a:solidFill>
                  <a:latin typeface="FRUTIGER LT 45 LIGHT" panose="02000503000000000000" pitchFamily="2" charset="0"/>
                </a:rPr>
                <a:t> </a:t>
              </a:r>
              <a:r>
                <a:rPr lang="es-MX" dirty="0">
                  <a:solidFill>
                    <a:schemeClr val="bg1"/>
                  </a:solidFill>
                  <a:latin typeface="Arial" panose="020B0604020202020204" pitchFamily="34" charset="0"/>
                  <a:cs typeface="Arial" panose="020B0604020202020204" pitchFamily="34" charset="0"/>
                </a:rPr>
                <a:t>sin suspension en modo:  “Sleep Mode”</a:t>
              </a:r>
              <a:endParaRPr lang="en-MX" dirty="0">
                <a:solidFill>
                  <a:schemeClr val="bg1"/>
                </a:solidFill>
                <a:latin typeface="Arial" panose="020B0604020202020204" pitchFamily="34" charset="0"/>
                <a:cs typeface="Arial" panose="020B0604020202020204" pitchFamily="34" charset="0"/>
              </a:endParaRPr>
            </a:p>
          </p:txBody>
        </p:sp>
        <p:sp>
          <p:nvSpPr>
            <p:cNvPr id="160" name="TextBox 159">
              <a:hlinkClick r:id="rId7" action="ppaction://hlinksldjump"/>
              <a:extLst>
                <a:ext uri="{FF2B5EF4-FFF2-40B4-BE49-F238E27FC236}">
                  <a16:creationId xmlns:a16="http://schemas.microsoft.com/office/drawing/2014/main" id="{2F8D3630-E110-B2D4-9B58-5B4EC062AB43}"/>
                </a:ext>
              </a:extLst>
            </p:cNvPr>
            <p:cNvSpPr txBox="1"/>
            <p:nvPr/>
          </p:nvSpPr>
          <p:spPr>
            <a:xfrm>
              <a:off x="6643540" y="5062584"/>
              <a:ext cx="2891377" cy="925200"/>
            </a:xfrm>
            <a:prstGeom prst="rect">
              <a:avLst/>
            </a:prstGeom>
            <a:solidFill>
              <a:srgbClr val="F47F26"/>
            </a:solidFill>
            <a:ln>
              <a:noFill/>
            </a:ln>
          </p:spPr>
          <p:txBody>
            <a:bodyPr wrap="square" rtlCol="0">
              <a:spAutoFit/>
            </a:bodyPr>
            <a:lstStyle>
              <a:defPPr>
                <a:defRPr lang="en-SV"/>
              </a:defPPr>
              <a:lvl1pPr>
                <a:defRPr>
                  <a:solidFill>
                    <a:schemeClr val="bg1"/>
                  </a:solidFill>
                  <a:latin typeface="Arial" panose="020B0604020202020204" pitchFamily="34" charset="0"/>
                  <a:cs typeface="Arial" panose="020B0604020202020204" pitchFamily="34" charset="0"/>
                </a:defRPr>
              </a:lvl1pPr>
            </a:lstStyle>
            <a:p>
              <a:r>
                <a:rPr lang="es-MX" dirty="0"/>
                <a:t>Paquete de Batería</a:t>
              </a:r>
              <a:br>
                <a:rPr lang="en-US" dirty="0"/>
              </a:br>
              <a:endParaRPr lang="en-US" dirty="0"/>
            </a:p>
          </p:txBody>
        </p:sp>
      </p:grpSp>
      <p:pic>
        <p:nvPicPr>
          <p:cNvPr id="161" name="Picture 160">
            <a:extLst>
              <a:ext uri="{FF2B5EF4-FFF2-40B4-BE49-F238E27FC236}">
                <a16:creationId xmlns:a16="http://schemas.microsoft.com/office/drawing/2014/main" id="{D9798DC4-6FE0-A529-C27B-D986097A541D}"/>
              </a:ext>
            </a:extLst>
          </p:cNvPr>
          <p:cNvPicPr>
            <a:picLocks noChangeAspect="1"/>
          </p:cNvPicPr>
          <p:nvPr/>
        </p:nvPicPr>
        <p:blipFill>
          <a:blip r:embed="rId8"/>
          <a:stretch>
            <a:fillRect/>
          </a:stretch>
        </p:blipFill>
        <p:spPr>
          <a:xfrm>
            <a:off x="981217" y="1203931"/>
            <a:ext cx="4095984" cy="4668541"/>
          </a:xfrm>
          <a:prstGeom prst="rect">
            <a:avLst/>
          </a:prstGeom>
        </p:spPr>
      </p:pic>
      <p:sp>
        <p:nvSpPr>
          <p:cNvPr id="162" name="TextBox 161">
            <a:extLst>
              <a:ext uri="{FF2B5EF4-FFF2-40B4-BE49-F238E27FC236}">
                <a16:creationId xmlns:a16="http://schemas.microsoft.com/office/drawing/2014/main" id="{D7B65CDD-E81C-C448-0954-4188B7E5A05E}"/>
              </a:ext>
            </a:extLst>
          </p:cNvPr>
          <p:cNvSpPr txBox="1"/>
          <p:nvPr/>
        </p:nvSpPr>
        <p:spPr>
          <a:xfrm>
            <a:off x="8959100" y="3140324"/>
            <a:ext cx="3311435" cy="646331"/>
          </a:xfrm>
          <a:prstGeom prst="rect">
            <a:avLst/>
          </a:prstGeom>
          <a:noFill/>
        </p:spPr>
        <p:txBody>
          <a:bodyPr wrap="square">
            <a:spAutoFit/>
          </a:bodyPr>
          <a:lstStyle/>
          <a:p>
            <a:r>
              <a:rPr lang="en-US" sz="1800" dirty="0">
                <a:solidFill>
                  <a:schemeClr val="bg1"/>
                </a:solidFill>
                <a:latin typeface="Arial" panose="020B0604020202020204" pitchFamily="34" charset="0"/>
                <a:cs typeface="Arial" panose="020B0604020202020204" pitchFamily="34" charset="0"/>
              </a:rPr>
              <a:t>1.5 metros, </a:t>
            </a:r>
            <a:r>
              <a:rPr lang="en-US" sz="1800" dirty="0" err="1">
                <a:solidFill>
                  <a:schemeClr val="bg1"/>
                </a:solidFill>
                <a:latin typeface="Arial" panose="020B0604020202020204" pitchFamily="34" charset="0"/>
                <a:cs typeface="Arial" panose="020B0604020202020204" pitchFamily="34" charset="0"/>
              </a:rPr>
              <a:t>probado</a:t>
            </a:r>
            <a:r>
              <a:rPr lang="en-US" sz="1800" dirty="0">
                <a:solidFill>
                  <a:schemeClr val="bg1"/>
                </a:solidFill>
                <a:latin typeface="Arial" panose="020B0604020202020204" pitchFamily="34" charset="0"/>
                <a:cs typeface="Arial" panose="020B0604020202020204" pitchFamily="34" charset="0"/>
              </a:rPr>
              <a:t> </a:t>
            </a:r>
            <a:r>
              <a:rPr lang="en-US" sz="1800" dirty="0" err="1">
                <a:solidFill>
                  <a:schemeClr val="bg1"/>
                </a:solidFill>
                <a:latin typeface="Arial" panose="020B0604020202020204" pitchFamily="34" charset="0"/>
                <a:cs typeface="Arial" panose="020B0604020202020204" pitchFamily="34" charset="0"/>
              </a:rPr>
              <a:t>según</a:t>
            </a:r>
            <a:r>
              <a:rPr lang="en-US" sz="1800" dirty="0">
                <a:solidFill>
                  <a:schemeClr val="bg1"/>
                </a:solidFill>
                <a:latin typeface="Arial" panose="020B0604020202020204" pitchFamily="34" charset="0"/>
                <a:cs typeface="Arial" panose="020B0604020202020204" pitchFamily="34" charset="0"/>
              </a:rPr>
              <a:t> MIL-STD-810G</a:t>
            </a:r>
          </a:p>
        </p:txBody>
      </p:sp>
      <p:sp>
        <p:nvSpPr>
          <p:cNvPr id="189" name="Menu Background">
            <a:extLst>
              <a:ext uri="{FF2B5EF4-FFF2-40B4-BE49-F238E27FC236}">
                <a16:creationId xmlns:a16="http://schemas.microsoft.com/office/drawing/2014/main" id="{3BE08AF8-822F-AED4-F9D6-627332FC3478}"/>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90" name="Menu Photo Gallery">
            <a:hlinkClick r:id="rId9" action="ppaction://hlinksldjump"/>
            <a:extLst>
              <a:ext uri="{FF2B5EF4-FFF2-40B4-BE49-F238E27FC236}">
                <a16:creationId xmlns:a16="http://schemas.microsoft.com/office/drawing/2014/main" id="{5B0E0414-DFE3-01FC-F101-F57F54B606E2}"/>
              </a:ext>
            </a:extLst>
          </p:cNvPr>
          <p:cNvSpPr txBox="1"/>
          <p:nvPr/>
        </p:nvSpPr>
        <p:spPr>
          <a:xfrm>
            <a:off x="3890556"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dirty="0"/>
              <a:t>Galería de Fotos</a:t>
            </a:r>
          </a:p>
        </p:txBody>
      </p:sp>
      <p:sp>
        <p:nvSpPr>
          <p:cNvPr id="191" name="Menu Portafolio">
            <a:hlinkClick r:id="rId10" action="ppaction://hlinksldjump"/>
            <a:extLst>
              <a:ext uri="{FF2B5EF4-FFF2-40B4-BE49-F238E27FC236}">
                <a16:creationId xmlns:a16="http://schemas.microsoft.com/office/drawing/2014/main" id="{65E3997B-D551-F043-5044-05B3E6DB9018}"/>
              </a:ext>
            </a:extLst>
          </p:cNvPr>
          <p:cNvSpPr txBox="1"/>
          <p:nvPr/>
        </p:nvSpPr>
        <p:spPr>
          <a:xfrm>
            <a:off x="8111048" y="175905"/>
            <a:ext cx="1440000" cy="276999"/>
          </a:xfrm>
          <a:prstGeom prst="rect">
            <a:avLst/>
          </a:prstGeom>
          <a:noFill/>
        </p:spPr>
        <p:txBody>
          <a:bodyPr wrap="square" rtlCol="0">
            <a:spAutoFit/>
          </a:bodyPr>
          <a:lstStyle/>
          <a:p>
            <a:pPr algn="ctr"/>
            <a:r>
              <a:rPr lang="es-MX" sz="1200" dirty="0">
                <a:solidFill>
                  <a:schemeClr val="bg1"/>
                </a:solidFill>
                <a:latin typeface="FRUTIGER LT 55 ROMAN" panose="02000503000000000000" pitchFamily="2" charset="0"/>
              </a:rPr>
              <a:t>Portafolio</a:t>
            </a:r>
          </a:p>
        </p:txBody>
      </p:sp>
      <p:sp>
        <p:nvSpPr>
          <p:cNvPr id="192" name="Menu End Presentation">
            <a:hlinkClick r:id="" action="ppaction://hlinkshowjump?jump=lastslide"/>
            <a:extLst>
              <a:ext uri="{FF2B5EF4-FFF2-40B4-BE49-F238E27FC236}">
                <a16:creationId xmlns:a16="http://schemas.microsoft.com/office/drawing/2014/main" id="{B9529886-E85C-6371-5A04-044F1AD61942}"/>
              </a:ext>
            </a:extLst>
          </p:cNvPr>
          <p:cNvSpPr txBox="1"/>
          <p:nvPr/>
        </p:nvSpPr>
        <p:spPr>
          <a:xfrm>
            <a:off x="10221294" y="83572"/>
            <a:ext cx="1440000" cy="461665"/>
          </a:xfrm>
          <a:prstGeom prst="rect">
            <a:avLst/>
          </a:prstGeom>
          <a:noFill/>
        </p:spPr>
        <p:txBody>
          <a:bodyPr wrap="square" rtlCol="0">
            <a:spAutoFit/>
          </a:bodyPr>
          <a:lstStyle/>
          <a:p>
            <a:pPr algn="ctr"/>
            <a:r>
              <a:rPr lang="es-MX" sz="1200" dirty="0">
                <a:solidFill>
                  <a:schemeClr val="bg1"/>
                </a:solidFill>
                <a:latin typeface="FRUTIGER LT 55 ROMAN" panose="02000503000000000000" pitchFamily="2" charset="0"/>
              </a:rPr>
              <a:t>Fin de la Presentación</a:t>
            </a:r>
          </a:p>
        </p:txBody>
      </p:sp>
      <p:sp>
        <p:nvSpPr>
          <p:cNvPr id="193" name="Menu Detector">
            <a:hlinkClick r:id="rId11" action="ppaction://hlinksldjump"/>
            <a:extLst>
              <a:ext uri="{FF2B5EF4-FFF2-40B4-BE49-F238E27FC236}">
                <a16:creationId xmlns:a16="http://schemas.microsoft.com/office/drawing/2014/main" id="{DFB77F1C-40DF-715B-1F26-097128AEFD5B}"/>
              </a:ext>
            </a:extLst>
          </p:cNvPr>
          <p:cNvSpPr txBox="1"/>
          <p:nvPr/>
        </p:nvSpPr>
        <p:spPr>
          <a:xfrm>
            <a:off x="600080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dirty="0"/>
              <a:t>Detectores</a:t>
            </a:r>
          </a:p>
        </p:txBody>
      </p:sp>
      <p:sp>
        <p:nvSpPr>
          <p:cNvPr id="194" name="Menu Specifications">
            <a:hlinkClick r:id="rId12" action="ppaction://hlinksldjump"/>
            <a:extLst>
              <a:ext uri="{FF2B5EF4-FFF2-40B4-BE49-F238E27FC236}">
                <a16:creationId xmlns:a16="http://schemas.microsoft.com/office/drawing/2014/main" id="{CBC884A1-3AED-F529-A12F-410A1990215E}"/>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dirty="0">
                <a:solidFill>
                  <a:schemeClr val="tx1"/>
                </a:solidFill>
              </a:rPr>
              <a:t>Especificaciones técnicas</a:t>
            </a:r>
          </a:p>
        </p:txBody>
      </p:sp>
      <p:pic>
        <p:nvPicPr>
          <p:cNvPr id="195" name="Carestream Logo Menu">
            <a:hlinkClick r:id="" action="ppaction://hlinkshowjump?jump=firstslide"/>
            <a:extLst>
              <a:ext uri="{FF2B5EF4-FFF2-40B4-BE49-F238E27FC236}">
                <a16:creationId xmlns:a16="http://schemas.microsoft.com/office/drawing/2014/main" id="{D7997E77-81D9-75BB-E4FB-5030F6C3FC65}"/>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pic>
        <p:nvPicPr>
          <p:cNvPr id="219" name="CARESTREAM LOGO">
            <a:extLst>
              <a:ext uri="{FF2B5EF4-FFF2-40B4-BE49-F238E27FC236}">
                <a16:creationId xmlns:a16="http://schemas.microsoft.com/office/drawing/2014/main" id="{802600CA-6CB9-159A-F62E-B1DA00E2E1A2}"/>
              </a:ext>
            </a:extLst>
          </p:cNvPr>
          <p:cNvPicPr>
            <a:picLocks noChangeAspect="1"/>
          </p:cNvPicPr>
          <p:nvPr/>
        </p:nvPicPr>
        <p:blipFill>
          <a:blip r:embed="rId14" cstate="screen">
            <a:biLevel thresh="25000"/>
            <a:extLst>
              <a:ext uri="{28A0092B-C50C-407E-A947-70E740481C1C}">
                <a14:useLocalDpi xmlns:a14="http://schemas.microsoft.com/office/drawing/2010/main"/>
              </a:ext>
            </a:extLst>
          </a:blip>
          <a:stretch>
            <a:fillRect/>
          </a:stretch>
        </p:blipFill>
        <p:spPr>
          <a:xfrm>
            <a:off x="-6617537" y="9349919"/>
            <a:ext cx="18587896" cy="3023644"/>
          </a:xfrm>
          <a:prstGeom prst="rect">
            <a:avLst/>
          </a:prstGeom>
        </p:spPr>
      </p:pic>
      <p:sp>
        <p:nvSpPr>
          <p:cNvPr id="220" name="Thank you Title">
            <a:extLst>
              <a:ext uri="{FF2B5EF4-FFF2-40B4-BE49-F238E27FC236}">
                <a16:creationId xmlns:a16="http://schemas.microsoft.com/office/drawing/2014/main" id="{CEBBB289-D818-8B29-894C-1A8C88D38D96}"/>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221" name="Why Us picture">
            <a:extLst>
              <a:ext uri="{FF2B5EF4-FFF2-40B4-BE49-F238E27FC236}">
                <a16:creationId xmlns:a16="http://schemas.microsoft.com/office/drawing/2014/main" id="{19AFB058-60E0-FF8E-D4C9-D269768B16D3}"/>
              </a:ext>
            </a:extLst>
          </p:cNvPr>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222" name="Our Portafolio text box">
            <a:extLst>
              <a:ext uri="{FF2B5EF4-FFF2-40B4-BE49-F238E27FC236}">
                <a16:creationId xmlns:a16="http://schemas.microsoft.com/office/drawing/2014/main" id="{93DD0062-AA1B-2B31-59D9-AF2682FAEC82}"/>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223" name="Medical Imaging Title">
            <a:extLst>
              <a:ext uri="{FF2B5EF4-FFF2-40B4-BE49-F238E27FC236}">
                <a16:creationId xmlns:a16="http://schemas.microsoft.com/office/drawing/2014/main" id="{B8605359-094B-939E-F6D9-3FFBA56908A4}"/>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224" name="We Care Text">
            <a:extLst>
              <a:ext uri="{FF2B5EF4-FFF2-40B4-BE49-F238E27FC236}">
                <a16:creationId xmlns:a16="http://schemas.microsoft.com/office/drawing/2014/main" id="{D7DA85C2-8410-23D0-7493-F453AD578115}"/>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225" name="Thank you image">
            <a:extLst>
              <a:ext uri="{FF2B5EF4-FFF2-40B4-BE49-F238E27FC236}">
                <a16:creationId xmlns:a16="http://schemas.microsoft.com/office/drawing/2014/main" id="{CD8E625B-279F-74FD-64A2-AB0E7C82AAD4}"/>
              </a:ext>
            </a:extLst>
          </p:cNvPr>
          <p:cNvPicPr>
            <a:picLocks noChangeAspect="1"/>
          </p:cNvPicPr>
          <p:nvPr/>
        </p:nvPicPr>
        <p:blipFill>
          <a:blip r:embed="rId16"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226" name="PRINTING">
            <a:extLst>
              <a:ext uri="{FF2B5EF4-FFF2-40B4-BE49-F238E27FC236}">
                <a16:creationId xmlns:a16="http://schemas.microsoft.com/office/drawing/2014/main" id="{DFB861E7-9A02-4FC6-F7A2-A012FC1B5198}"/>
              </a:ext>
            </a:extLst>
          </p:cNvPr>
          <p:cNvGrpSpPr/>
          <p:nvPr/>
        </p:nvGrpSpPr>
        <p:grpSpPr>
          <a:xfrm>
            <a:off x="-4150933" y="4208655"/>
            <a:ext cx="2263350" cy="1982042"/>
            <a:chOff x="9691837" y="4522498"/>
            <a:chExt cx="2263350" cy="1982042"/>
          </a:xfrm>
        </p:grpSpPr>
        <p:sp>
          <p:nvSpPr>
            <p:cNvPr id="227" name="Rectangulo Printing">
              <a:hlinkClick r:id="rId17" action="ppaction://hlinksldjump"/>
              <a:extLst>
                <a:ext uri="{FF2B5EF4-FFF2-40B4-BE49-F238E27FC236}">
                  <a16:creationId xmlns:a16="http://schemas.microsoft.com/office/drawing/2014/main" id="{29972777-12AD-8B85-6A64-98413C2309B5}"/>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28" name="TextBox Printing">
              <a:hlinkClick r:id="rId17" action="ppaction://hlinksldjump"/>
              <a:extLst>
                <a:ext uri="{FF2B5EF4-FFF2-40B4-BE49-F238E27FC236}">
                  <a16:creationId xmlns:a16="http://schemas.microsoft.com/office/drawing/2014/main" id="{58E6C036-E71E-01C7-640B-073653429B7F}"/>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229" name="Prodcut image 5950">
              <a:hlinkClick r:id="rId17" action="ppaction://hlinksldjump"/>
              <a:extLst>
                <a:ext uri="{FF2B5EF4-FFF2-40B4-BE49-F238E27FC236}">
                  <a16:creationId xmlns:a16="http://schemas.microsoft.com/office/drawing/2014/main" id="{7331496E-D559-3D76-6301-BE148AC92735}"/>
                </a:ext>
              </a:extLst>
            </p:cNvPr>
            <p:cNvPicPr>
              <a:picLocks noChangeAspect="1" noChangeArrowheads="1"/>
            </p:cNvPicPr>
            <p:nvPr/>
          </p:nvPicPr>
          <p:blipFill>
            <a:blip r:embed="rId18"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230" name="Vita Flex">
              <a:hlinkClick r:id="rId17" action="ppaction://hlinksldjump"/>
              <a:extLst>
                <a:ext uri="{FF2B5EF4-FFF2-40B4-BE49-F238E27FC236}">
                  <a16:creationId xmlns:a16="http://schemas.microsoft.com/office/drawing/2014/main" id="{58EE1FD9-EF4E-C9D1-0C26-3C2BC5AA173C}"/>
                </a:ext>
              </a:extLst>
            </p:cNvPr>
            <p:cNvPicPr>
              <a:picLocks noChangeAspect="1"/>
            </p:cNvPicPr>
            <p:nvPr/>
          </p:nvPicPr>
          <p:blipFill>
            <a:blip r:embed="rId19"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231" name="RISE">
            <a:extLst>
              <a:ext uri="{FF2B5EF4-FFF2-40B4-BE49-F238E27FC236}">
                <a16:creationId xmlns:a16="http://schemas.microsoft.com/office/drawing/2014/main" id="{4ABBC978-0BFD-036C-FE5C-CA3864479702}"/>
              </a:ext>
            </a:extLst>
          </p:cNvPr>
          <p:cNvGrpSpPr/>
          <p:nvPr/>
        </p:nvGrpSpPr>
        <p:grpSpPr>
          <a:xfrm>
            <a:off x="-11285110" y="4208655"/>
            <a:ext cx="2042338" cy="1982042"/>
            <a:chOff x="3870208" y="4306822"/>
            <a:chExt cx="2042338" cy="1982042"/>
          </a:xfrm>
        </p:grpSpPr>
        <p:grpSp>
          <p:nvGrpSpPr>
            <p:cNvPr id="232" name="RISE">
              <a:extLst>
                <a:ext uri="{FF2B5EF4-FFF2-40B4-BE49-F238E27FC236}">
                  <a16:creationId xmlns:a16="http://schemas.microsoft.com/office/drawing/2014/main" id="{6A08B934-FDD8-773E-1C2E-69969A829551}"/>
                </a:ext>
              </a:extLst>
            </p:cNvPr>
            <p:cNvGrpSpPr/>
            <p:nvPr/>
          </p:nvGrpSpPr>
          <p:grpSpPr>
            <a:xfrm>
              <a:off x="3870208" y="4306822"/>
              <a:ext cx="2042338" cy="1982042"/>
              <a:chOff x="2933238" y="4372963"/>
              <a:chExt cx="2042338" cy="1982042"/>
            </a:xfrm>
          </p:grpSpPr>
          <p:sp>
            <p:nvSpPr>
              <p:cNvPr id="234" name="Rectangulo Rise">
                <a:hlinkClick r:id="rId20" action="ppaction://hlinksldjump"/>
                <a:extLst>
                  <a:ext uri="{FF2B5EF4-FFF2-40B4-BE49-F238E27FC236}">
                    <a16:creationId xmlns:a16="http://schemas.microsoft.com/office/drawing/2014/main" id="{50A3DE74-5C83-67F7-E1C2-714E75923F5A}"/>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35" name="TextBox Rise">
                <a:hlinkClick r:id="rId20" action="ppaction://hlinksldjump"/>
                <a:extLst>
                  <a:ext uri="{FF2B5EF4-FFF2-40B4-BE49-F238E27FC236}">
                    <a16:creationId xmlns:a16="http://schemas.microsoft.com/office/drawing/2014/main" id="{6BA068F1-1CE5-F3DB-1BA1-ABEB891C0DA0}"/>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233" name="Picture 232">
              <a:hlinkClick r:id="rId20" action="ppaction://hlinksldjump"/>
              <a:extLst>
                <a:ext uri="{FF2B5EF4-FFF2-40B4-BE49-F238E27FC236}">
                  <a16:creationId xmlns:a16="http://schemas.microsoft.com/office/drawing/2014/main" id="{F77B8236-9D6D-AB17-2834-256E907F4E8B}"/>
                </a:ext>
              </a:extLst>
            </p:cNvPr>
            <p:cNvPicPr>
              <a:picLocks noChangeAspect="1"/>
            </p:cNvPicPr>
            <p:nvPr/>
          </p:nvPicPr>
          <p:blipFill>
            <a:blip r:embed="rId21"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236" name="REVOLUTION">
            <a:extLst>
              <a:ext uri="{FF2B5EF4-FFF2-40B4-BE49-F238E27FC236}">
                <a16:creationId xmlns:a16="http://schemas.microsoft.com/office/drawing/2014/main" id="{89CE1416-0B7D-F4D6-EACD-86A7C09629BB}"/>
              </a:ext>
            </a:extLst>
          </p:cNvPr>
          <p:cNvGrpSpPr/>
          <p:nvPr/>
        </p:nvGrpSpPr>
        <p:grpSpPr>
          <a:xfrm>
            <a:off x="-14975241" y="4203612"/>
            <a:ext cx="2062983" cy="1992129"/>
            <a:chOff x="612262" y="4383050"/>
            <a:chExt cx="2062983" cy="1992129"/>
          </a:xfrm>
        </p:grpSpPr>
        <p:sp>
          <p:nvSpPr>
            <p:cNvPr id="237" name="Rectangulo Revolution">
              <a:hlinkClick r:id="rId22" action="ppaction://hlinksldjump"/>
              <a:extLst>
                <a:ext uri="{FF2B5EF4-FFF2-40B4-BE49-F238E27FC236}">
                  <a16:creationId xmlns:a16="http://schemas.microsoft.com/office/drawing/2014/main" id="{B1EECB5D-A46A-193B-9366-21BA3557B2EE}"/>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238" name="Prodcut image Revolution">
              <a:hlinkClick r:id="rId22" action="ppaction://hlinksldjump"/>
              <a:extLst>
                <a:ext uri="{FF2B5EF4-FFF2-40B4-BE49-F238E27FC236}">
                  <a16:creationId xmlns:a16="http://schemas.microsoft.com/office/drawing/2014/main" id="{DC7C0084-63C6-6228-4B72-7FD3A213433A}"/>
                </a:ext>
              </a:extLst>
            </p:cNvPr>
            <p:cNvPicPr>
              <a:picLocks noChangeAspect="1"/>
            </p:cNvPicPr>
            <p:nvPr/>
          </p:nvPicPr>
          <p:blipFill>
            <a:blip r:embed="rId23"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239" name="TextBox Revolution">
              <a:hlinkClick r:id="rId22" action="ppaction://hlinksldjump"/>
              <a:extLst>
                <a:ext uri="{FF2B5EF4-FFF2-40B4-BE49-F238E27FC236}">
                  <a16:creationId xmlns:a16="http://schemas.microsoft.com/office/drawing/2014/main" id="{EAEB1702-CAA3-076A-B0D8-9AAE0270ED18}"/>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240" name="EXCEL">
            <a:extLst>
              <a:ext uri="{FF2B5EF4-FFF2-40B4-BE49-F238E27FC236}">
                <a16:creationId xmlns:a16="http://schemas.microsoft.com/office/drawing/2014/main" id="{65B8503F-8570-C0D7-2C0B-BE0B744E630E}"/>
              </a:ext>
            </a:extLst>
          </p:cNvPr>
          <p:cNvGrpSpPr/>
          <p:nvPr/>
        </p:nvGrpSpPr>
        <p:grpSpPr>
          <a:xfrm>
            <a:off x="26541013" y="1885505"/>
            <a:ext cx="2057103" cy="1982042"/>
            <a:chOff x="9706418" y="2036246"/>
            <a:chExt cx="2057103" cy="1982042"/>
          </a:xfrm>
        </p:grpSpPr>
        <p:sp>
          <p:nvSpPr>
            <p:cNvPr id="241" name="Rectangulo Excel">
              <a:hlinkClick r:id="rId24" action="ppaction://hlinksldjump"/>
              <a:extLst>
                <a:ext uri="{FF2B5EF4-FFF2-40B4-BE49-F238E27FC236}">
                  <a16:creationId xmlns:a16="http://schemas.microsoft.com/office/drawing/2014/main" id="{2553B3B6-BEFA-CBDE-5FD0-6F8208C03785}"/>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42" name="TextBox Excel">
              <a:hlinkClick r:id="rId24" action="ppaction://hlinksldjump"/>
              <a:extLst>
                <a:ext uri="{FF2B5EF4-FFF2-40B4-BE49-F238E27FC236}">
                  <a16:creationId xmlns:a16="http://schemas.microsoft.com/office/drawing/2014/main" id="{186FCED2-A0E9-0BFF-D83C-AF5276F8421E}"/>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243" name="Product image Excel">
              <a:hlinkClick r:id="rId24" action="ppaction://hlinksldjump"/>
              <a:extLst>
                <a:ext uri="{FF2B5EF4-FFF2-40B4-BE49-F238E27FC236}">
                  <a16:creationId xmlns:a16="http://schemas.microsoft.com/office/drawing/2014/main" id="{ADD8A5F8-7C61-8EB5-C4A7-0AF634CF26DF}"/>
                </a:ext>
              </a:extLst>
            </p:cNvPr>
            <p:cNvPicPr>
              <a:picLocks noChangeAspect="1"/>
            </p:cNvPicPr>
            <p:nvPr/>
          </p:nvPicPr>
          <p:blipFill>
            <a:blip r:embed="rId25"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244" name="COMPAS OTC">
            <a:extLst>
              <a:ext uri="{FF2B5EF4-FFF2-40B4-BE49-F238E27FC236}">
                <a16:creationId xmlns:a16="http://schemas.microsoft.com/office/drawing/2014/main" id="{956FEB49-9205-57C2-FAE7-DF99788291E6}"/>
              </a:ext>
            </a:extLst>
          </p:cNvPr>
          <p:cNvGrpSpPr/>
          <p:nvPr/>
        </p:nvGrpSpPr>
        <p:grpSpPr>
          <a:xfrm>
            <a:off x="22389051" y="1885505"/>
            <a:ext cx="2042338" cy="1982042"/>
            <a:chOff x="5078285" y="2036246"/>
            <a:chExt cx="2042338" cy="1982042"/>
          </a:xfrm>
        </p:grpSpPr>
        <p:sp>
          <p:nvSpPr>
            <p:cNvPr id="245" name="Rectangulo Compas OTC">
              <a:hlinkClick r:id="rId26" action="ppaction://hlinksldjump"/>
              <a:extLst>
                <a:ext uri="{FF2B5EF4-FFF2-40B4-BE49-F238E27FC236}">
                  <a16:creationId xmlns:a16="http://schemas.microsoft.com/office/drawing/2014/main" id="{28049E19-E199-5DE4-0035-65CB3A228009}"/>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46" name="TextBox Compass OTC">
              <a:hlinkClick r:id="rId26" action="ppaction://hlinksldjump"/>
              <a:extLst>
                <a:ext uri="{FF2B5EF4-FFF2-40B4-BE49-F238E27FC236}">
                  <a16:creationId xmlns:a16="http://schemas.microsoft.com/office/drawing/2014/main" id="{A4CD1D16-7FDE-732C-8D03-0E8F9ADE0FB0}"/>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247" name="Product image Compass OTC">
              <a:hlinkClick r:id="rId26" action="ppaction://hlinksldjump"/>
              <a:extLst>
                <a:ext uri="{FF2B5EF4-FFF2-40B4-BE49-F238E27FC236}">
                  <a16:creationId xmlns:a16="http://schemas.microsoft.com/office/drawing/2014/main" id="{2BEF3ACD-43FF-6162-2FE2-5478FA293351}"/>
                </a:ext>
              </a:extLst>
            </p:cNvPr>
            <p:cNvPicPr>
              <a:picLocks noChangeAspect="1"/>
            </p:cNvPicPr>
            <p:nvPr/>
          </p:nvPicPr>
          <p:blipFill rotWithShape="1">
            <a:blip r:embed="rId27"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248" name="COMPASS FMT">
            <a:extLst>
              <a:ext uri="{FF2B5EF4-FFF2-40B4-BE49-F238E27FC236}">
                <a16:creationId xmlns:a16="http://schemas.microsoft.com/office/drawing/2014/main" id="{216E8B50-48A9-4C62-5882-B9047EDC6191}"/>
              </a:ext>
            </a:extLst>
          </p:cNvPr>
          <p:cNvGrpSpPr/>
          <p:nvPr/>
        </p:nvGrpSpPr>
        <p:grpSpPr>
          <a:xfrm>
            <a:off x="18200403" y="1885505"/>
            <a:ext cx="2042338" cy="1982042"/>
            <a:chOff x="2774521" y="2046333"/>
            <a:chExt cx="2042338" cy="1982042"/>
          </a:xfrm>
        </p:grpSpPr>
        <p:grpSp>
          <p:nvGrpSpPr>
            <p:cNvPr id="249" name="Group 248">
              <a:extLst>
                <a:ext uri="{FF2B5EF4-FFF2-40B4-BE49-F238E27FC236}">
                  <a16:creationId xmlns:a16="http://schemas.microsoft.com/office/drawing/2014/main" id="{D97B1E0D-ECEF-109E-9CCC-4E4670AE05A3}"/>
                </a:ext>
              </a:extLst>
            </p:cNvPr>
            <p:cNvGrpSpPr/>
            <p:nvPr/>
          </p:nvGrpSpPr>
          <p:grpSpPr>
            <a:xfrm>
              <a:off x="2774521" y="2046333"/>
              <a:ext cx="2042338" cy="1982042"/>
              <a:chOff x="2774521" y="2046333"/>
              <a:chExt cx="2042338" cy="1982042"/>
            </a:xfrm>
          </p:grpSpPr>
          <p:sp>
            <p:nvSpPr>
              <p:cNvPr id="251" name="Rectangulo Horizon">
                <a:hlinkClick r:id="rId28" action="ppaction://hlinksldjump"/>
                <a:extLst>
                  <a:ext uri="{FF2B5EF4-FFF2-40B4-BE49-F238E27FC236}">
                    <a16:creationId xmlns:a16="http://schemas.microsoft.com/office/drawing/2014/main" id="{CBE3446C-DAB5-B236-FA55-8A1CAE7D0F30}"/>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52" name="TextBox Compass FMT">
                <a:hlinkClick r:id="rId28" action="ppaction://hlinksldjump"/>
                <a:extLst>
                  <a:ext uri="{FF2B5EF4-FFF2-40B4-BE49-F238E27FC236}">
                    <a16:creationId xmlns:a16="http://schemas.microsoft.com/office/drawing/2014/main" id="{07F53522-D426-321F-FFE9-756A2957B703}"/>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250" name="Picture 249">
              <a:hlinkClick r:id="rId28" action="ppaction://hlinksldjump"/>
              <a:extLst>
                <a:ext uri="{FF2B5EF4-FFF2-40B4-BE49-F238E27FC236}">
                  <a16:creationId xmlns:a16="http://schemas.microsoft.com/office/drawing/2014/main" id="{69F7DB74-C9A9-37D0-E2CA-8D8B8F5462A7}"/>
                </a:ext>
              </a:extLst>
            </p:cNvPr>
            <p:cNvPicPr>
              <a:picLocks noChangeAspect="1"/>
            </p:cNvPicPr>
            <p:nvPr/>
          </p:nvPicPr>
          <p:blipFill rotWithShape="1">
            <a:blip r:embed="rId29"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253" name="HORIZON">
            <a:extLst>
              <a:ext uri="{FF2B5EF4-FFF2-40B4-BE49-F238E27FC236}">
                <a16:creationId xmlns:a16="http://schemas.microsoft.com/office/drawing/2014/main" id="{4CE3711F-36E6-B44D-CA94-8E7558FFF155}"/>
              </a:ext>
            </a:extLst>
          </p:cNvPr>
          <p:cNvGrpSpPr/>
          <p:nvPr/>
        </p:nvGrpSpPr>
        <p:grpSpPr>
          <a:xfrm>
            <a:off x="14110573" y="1885505"/>
            <a:ext cx="2062983" cy="1982042"/>
            <a:chOff x="443243" y="2046333"/>
            <a:chExt cx="2062983" cy="1982042"/>
          </a:xfrm>
        </p:grpSpPr>
        <p:sp>
          <p:nvSpPr>
            <p:cNvPr id="254" name="Rectangulo Horizon">
              <a:hlinkClick r:id="rId30" action="ppaction://hlinksldjump"/>
              <a:extLst>
                <a:ext uri="{FF2B5EF4-FFF2-40B4-BE49-F238E27FC236}">
                  <a16:creationId xmlns:a16="http://schemas.microsoft.com/office/drawing/2014/main" id="{1F875A12-CE0B-8011-9710-17FB69E898E5}"/>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55" name="TextBox Horizon">
              <a:hlinkClick r:id="rId30" action="ppaction://hlinksldjump"/>
              <a:extLst>
                <a:ext uri="{FF2B5EF4-FFF2-40B4-BE49-F238E27FC236}">
                  <a16:creationId xmlns:a16="http://schemas.microsoft.com/office/drawing/2014/main" id="{26ECA504-1999-201E-8370-3E0BBF650478}"/>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256" name="Product image Horizon">
              <a:hlinkClick r:id="rId30" action="ppaction://hlinksldjump"/>
              <a:extLst>
                <a:ext uri="{FF2B5EF4-FFF2-40B4-BE49-F238E27FC236}">
                  <a16:creationId xmlns:a16="http://schemas.microsoft.com/office/drawing/2014/main" id="{290B1495-65D2-99E4-537E-CF0AC5CE5568}"/>
                </a:ext>
              </a:extLst>
            </p:cNvPr>
            <p:cNvPicPr>
              <a:picLocks noChangeAspect="1"/>
            </p:cNvPicPr>
            <p:nvPr/>
          </p:nvPicPr>
          <p:blipFill rotWithShape="1">
            <a:blip r:embed="rId31"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258" name="TextBox 257">
            <a:extLst>
              <a:ext uri="{FF2B5EF4-FFF2-40B4-BE49-F238E27FC236}">
                <a16:creationId xmlns:a16="http://schemas.microsoft.com/office/drawing/2014/main" id="{F181D2F3-DC30-388D-4978-53F48BFCD3CE}"/>
              </a:ext>
            </a:extLst>
          </p:cNvPr>
          <p:cNvSpPr txBox="1"/>
          <p:nvPr/>
        </p:nvSpPr>
        <p:spPr>
          <a:xfrm>
            <a:off x="14059479" y="589339"/>
            <a:ext cx="4772896"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259" name="Detector text">
            <a:extLst>
              <a:ext uri="{FF2B5EF4-FFF2-40B4-BE49-F238E27FC236}">
                <a16:creationId xmlns:a16="http://schemas.microsoft.com/office/drawing/2014/main" id="{58C72C2D-0301-7C1B-ED23-7B10998E6219}"/>
              </a:ext>
            </a:extLst>
          </p:cNvPr>
          <p:cNvSpPr txBox="1"/>
          <p:nvPr/>
        </p:nvSpPr>
        <p:spPr>
          <a:xfrm>
            <a:off x="14110573" y="78020"/>
            <a:ext cx="1425211" cy="400110"/>
          </a:xfrm>
          <a:prstGeom prst="rect">
            <a:avLst/>
          </a:prstGeom>
          <a:noFill/>
        </p:spPr>
        <p:txBody>
          <a:bodyPr wrap="square" rtlCol="0">
            <a:spAutoFit/>
          </a:bodyPr>
          <a:lstStyle/>
          <a:p>
            <a:pPr algn="ctr"/>
            <a:r>
              <a:rPr lang="en-US" sz="2000" dirty="0">
                <a:solidFill>
                  <a:srgbClr val="F47F26"/>
                </a:solidFill>
                <a:latin typeface="FRUTIGER LT 45 LIGHT" panose="02000503000000000000" pitchFamily="2" charset="0"/>
              </a:rPr>
              <a:t>Detector</a:t>
            </a:r>
          </a:p>
        </p:txBody>
      </p:sp>
      <p:grpSp>
        <p:nvGrpSpPr>
          <p:cNvPr id="261" name="DETECTORS">
            <a:extLst>
              <a:ext uri="{FF2B5EF4-FFF2-40B4-BE49-F238E27FC236}">
                <a16:creationId xmlns:a16="http://schemas.microsoft.com/office/drawing/2014/main" id="{4431FF9D-C1BB-49DA-3B34-7E3A3F482CE9}"/>
              </a:ext>
            </a:extLst>
          </p:cNvPr>
          <p:cNvGrpSpPr/>
          <p:nvPr/>
        </p:nvGrpSpPr>
        <p:grpSpPr>
          <a:xfrm>
            <a:off x="-7890919" y="4139232"/>
            <a:ext cx="2042338" cy="2120888"/>
            <a:chOff x="5247304" y="4372963"/>
            <a:chExt cx="2042338" cy="2120888"/>
          </a:xfrm>
        </p:grpSpPr>
        <p:sp>
          <p:nvSpPr>
            <p:cNvPr id="262" name="Rectangulo Detectors">
              <a:hlinkClick r:id="rId11" action="ppaction://hlinksldjump"/>
              <a:extLst>
                <a:ext uri="{FF2B5EF4-FFF2-40B4-BE49-F238E27FC236}">
                  <a16:creationId xmlns:a16="http://schemas.microsoft.com/office/drawing/2014/main" id="{06527E4C-5D92-75EA-95CB-22ECE0BE1811}"/>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63" name="TextBox Detectors">
              <a:hlinkClick r:id="rId11" action="ppaction://hlinksldjump"/>
              <a:extLst>
                <a:ext uri="{FF2B5EF4-FFF2-40B4-BE49-F238E27FC236}">
                  <a16:creationId xmlns:a16="http://schemas.microsoft.com/office/drawing/2014/main" id="{5988AEF2-A161-D3C3-00DE-0CBAA2A4C1F4}"/>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64" name="Product image Detectors">
              <a:hlinkClick r:id="rId11" action="ppaction://hlinksldjump"/>
              <a:extLst>
                <a:ext uri="{FF2B5EF4-FFF2-40B4-BE49-F238E27FC236}">
                  <a16:creationId xmlns:a16="http://schemas.microsoft.com/office/drawing/2014/main" id="{C3B70778-9B8D-7677-1FEA-0D343E87E63D}"/>
                </a:ext>
              </a:extLst>
            </p:cNvPr>
            <p:cNvPicPr>
              <a:picLocks noChangeAspect="1"/>
            </p:cNvPicPr>
            <p:nvPr/>
          </p:nvPicPr>
          <p:blipFill>
            <a:blip r:embed="rId32"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grpSp>
        <p:nvGrpSpPr>
          <p:cNvPr id="265" name="Group LLD">
            <a:extLst>
              <a:ext uri="{FF2B5EF4-FFF2-40B4-BE49-F238E27FC236}">
                <a16:creationId xmlns:a16="http://schemas.microsoft.com/office/drawing/2014/main" id="{5E021047-7855-DE3C-37FF-AE71F012763B}"/>
              </a:ext>
            </a:extLst>
          </p:cNvPr>
          <p:cNvGrpSpPr/>
          <p:nvPr/>
        </p:nvGrpSpPr>
        <p:grpSpPr>
          <a:xfrm>
            <a:off x="14098015" y="1358886"/>
            <a:ext cx="3079230" cy="1158552"/>
            <a:chOff x="8165259" y="1358886"/>
            <a:chExt cx="3079230" cy="1158552"/>
          </a:xfrm>
        </p:grpSpPr>
        <p:sp>
          <p:nvSpPr>
            <p:cNvPr id="266" name="Rectangulo LLD">
              <a:extLst>
                <a:ext uri="{FF2B5EF4-FFF2-40B4-BE49-F238E27FC236}">
                  <a16:creationId xmlns:a16="http://schemas.microsoft.com/office/drawing/2014/main" id="{D9131F0F-B749-5E28-7431-A060BE096BCF}"/>
                </a:ext>
              </a:extLst>
            </p:cNvPr>
            <p:cNvSpPr/>
            <p:nvPr/>
          </p:nvSpPr>
          <p:spPr>
            <a:xfrm>
              <a:off x="8364489" y="1358886"/>
              <a:ext cx="2880000" cy="115855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267" name="TextBox LLD">
              <a:extLst>
                <a:ext uri="{FF2B5EF4-FFF2-40B4-BE49-F238E27FC236}">
                  <a16:creationId xmlns:a16="http://schemas.microsoft.com/office/drawing/2014/main" id="{B1A59845-811B-355A-39A1-1F66CB121109}"/>
                </a:ext>
              </a:extLst>
            </p:cNvPr>
            <p:cNvSpPr txBox="1"/>
            <p:nvPr/>
          </p:nvSpPr>
          <p:spPr>
            <a:xfrm>
              <a:off x="8165259" y="1445610"/>
              <a:ext cx="17316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DETECTOR LLI</a:t>
              </a:r>
            </a:p>
          </p:txBody>
        </p:sp>
      </p:grpSp>
      <p:sp>
        <p:nvSpPr>
          <p:cNvPr id="268" name="TextBox DRX-LC">
            <a:hlinkClick r:id="rId33" action="ppaction://hlinksldjump"/>
            <a:extLst>
              <a:ext uri="{FF2B5EF4-FFF2-40B4-BE49-F238E27FC236}">
                <a16:creationId xmlns:a16="http://schemas.microsoft.com/office/drawing/2014/main" id="{899D3CA4-C1A3-A817-998C-7D57EAE1FC32}"/>
              </a:ext>
            </a:extLst>
          </p:cNvPr>
          <p:cNvSpPr txBox="1"/>
          <p:nvPr/>
        </p:nvSpPr>
        <p:spPr>
          <a:xfrm>
            <a:off x="14360687" y="201385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DRX-LC</a:t>
            </a:r>
          </a:p>
        </p:txBody>
      </p:sp>
      <p:grpSp>
        <p:nvGrpSpPr>
          <p:cNvPr id="269" name="Group DRX-PLUS FAMILY">
            <a:extLst>
              <a:ext uri="{FF2B5EF4-FFF2-40B4-BE49-F238E27FC236}">
                <a16:creationId xmlns:a16="http://schemas.microsoft.com/office/drawing/2014/main" id="{AE363EE5-A584-BE1A-5C41-FA32DB068999}"/>
              </a:ext>
            </a:extLst>
          </p:cNvPr>
          <p:cNvGrpSpPr/>
          <p:nvPr/>
        </p:nvGrpSpPr>
        <p:grpSpPr>
          <a:xfrm>
            <a:off x="4213831" y="-3208842"/>
            <a:ext cx="3079227" cy="2160000"/>
            <a:chOff x="4213831" y="1360418"/>
            <a:chExt cx="3079227" cy="2160000"/>
          </a:xfrm>
        </p:grpSpPr>
        <p:sp>
          <p:nvSpPr>
            <p:cNvPr id="270" name="Rectangulo DRX-PLUS FAMILY">
              <a:extLst>
                <a:ext uri="{FF2B5EF4-FFF2-40B4-BE49-F238E27FC236}">
                  <a16:creationId xmlns:a16="http://schemas.microsoft.com/office/drawing/2014/main" id="{9529DB2B-ED26-DF39-AD79-5EED4A6FEF18}"/>
                </a:ext>
              </a:extLst>
            </p:cNvPr>
            <p:cNvSpPr/>
            <p:nvPr/>
          </p:nvSpPr>
          <p:spPr>
            <a:xfrm>
              <a:off x="4413058"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271" name="TextBox DRX-PLUS FAMILY">
              <a:extLst>
                <a:ext uri="{FF2B5EF4-FFF2-40B4-BE49-F238E27FC236}">
                  <a16:creationId xmlns:a16="http://schemas.microsoft.com/office/drawing/2014/main" id="{7D74FEFB-B8EC-998D-20BC-E6B9F1B7FBCA}"/>
                </a:ext>
              </a:extLst>
            </p:cNvPr>
            <p:cNvSpPr txBox="1"/>
            <p:nvPr/>
          </p:nvSpPr>
          <p:spPr>
            <a:xfrm>
              <a:off x="4213831"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DRX-PLUS</a:t>
              </a:r>
            </a:p>
          </p:txBody>
        </p:sp>
      </p:grpSp>
      <p:sp>
        <p:nvSpPr>
          <p:cNvPr id="272" name="TextBox DRX-Plus 3543">
            <a:hlinkClick r:id="rId34" action="ppaction://hlinksldjump"/>
            <a:extLst>
              <a:ext uri="{FF2B5EF4-FFF2-40B4-BE49-F238E27FC236}">
                <a16:creationId xmlns:a16="http://schemas.microsoft.com/office/drawing/2014/main" id="{BC0CA110-4A23-C3DE-423D-2E30FB0F8CB5}"/>
              </a:ext>
            </a:extLst>
          </p:cNvPr>
          <p:cNvSpPr txBox="1"/>
          <p:nvPr/>
        </p:nvSpPr>
        <p:spPr>
          <a:xfrm>
            <a:off x="4495868" y="-2546428"/>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DRX-Plus 3543C</a:t>
            </a:r>
          </a:p>
        </p:txBody>
      </p:sp>
      <p:sp>
        <p:nvSpPr>
          <p:cNvPr id="273" name="TextBoxDRX-Plus 4343">
            <a:hlinkClick r:id="rId35" action="ppaction://hlinksldjump"/>
            <a:extLst>
              <a:ext uri="{FF2B5EF4-FFF2-40B4-BE49-F238E27FC236}">
                <a16:creationId xmlns:a16="http://schemas.microsoft.com/office/drawing/2014/main" id="{F16F2DA0-569E-2A1A-905C-D638DBCB94D0}"/>
              </a:ext>
            </a:extLst>
          </p:cNvPr>
          <p:cNvSpPr txBox="1"/>
          <p:nvPr/>
        </p:nvSpPr>
        <p:spPr>
          <a:xfrm>
            <a:off x="4496969" y="-2045934"/>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4343C</a:t>
            </a:r>
          </a:p>
        </p:txBody>
      </p:sp>
      <p:sp>
        <p:nvSpPr>
          <p:cNvPr id="274" name="TextBox DRX-Plus 2530">
            <a:hlinkClick r:id="rId36" action="ppaction://hlinksldjump"/>
            <a:extLst>
              <a:ext uri="{FF2B5EF4-FFF2-40B4-BE49-F238E27FC236}">
                <a16:creationId xmlns:a16="http://schemas.microsoft.com/office/drawing/2014/main" id="{3120C938-01AB-17D9-2C59-B28AEF30BCA9}"/>
              </a:ext>
            </a:extLst>
          </p:cNvPr>
          <p:cNvSpPr txBox="1"/>
          <p:nvPr/>
        </p:nvSpPr>
        <p:spPr>
          <a:xfrm>
            <a:off x="4496969" y="-155879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2530C</a:t>
            </a:r>
          </a:p>
        </p:txBody>
      </p:sp>
      <p:grpSp>
        <p:nvGrpSpPr>
          <p:cNvPr id="275" name="Group DR RETROFIT">
            <a:extLst>
              <a:ext uri="{FF2B5EF4-FFF2-40B4-BE49-F238E27FC236}">
                <a16:creationId xmlns:a16="http://schemas.microsoft.com/office/drawing/2014/main" id="{1FC07476-C1EE-B1B3-59A7-1C35BACD1792}"/>
              </a:ext>
            </a:extLst>
          </p:cNvPr>
          <p:cNvGrpSpPr/>
          <p:nvPr/>
        </p:nvGrpSpPr>
        <p:grpSpPr>
          <a:xfrm>
            <a:off x="4213831" y="8095941"/>
            <a:ext cx="3099870" cy="1620000"/>
            <a:chOff x="4213831" y="4037235"/>
            <a:chExt cx="3099870" cy="1620000"/>
          </a:xfrm>
        </p:grpSpPr>
        <p:sp>
          <p:nvSpPr>
            <p:cNvPr id="276" name="Rectangulo DR RETROFIT">
              <a:extLst>
                <a:ext uri="{FF2B5EF4-FFF2-40B4-BE49-F238E27FC236}">
                  <a16:creationId xmlns:a16="http://schemas.microsoft.com/office/drawing/2014/main" id="{3D04BAE3-8A77-06C5-64A1-223CDC69A7D5}"/>
                </a:ext>
              </a:extLst>
            </p:cNvPr>
            <p:cNvSpPr/>
            <p:nvPr/>
          </p:nvSpPr>
          <p:spPr>
            <a:xfrm>
              <a:off x="4433701" y="4037235"/>
              <a:ext cx="2880000" cy="1620000"/>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277" name="TextBox DR RETROFIT">
              <a:extLst>
                <a:ext uri="{FF2B5EF4-FFF2-40B4-BE49-F238E27FC236}">
                  <a16:creationId xmlns:a16="http://schemas.microsoft.com/office/drawing/2014/main" id="{A28F2EC1-D896-9363-C6B2-ED2FB421D9D0}"/>
                </a:ext>
              </a:extLst>
            </p:cNvPr>
            <p:cNvSpPr txBox="1"/>
            <p:nvPr/>
          </p:nvSpPr>
          <p:spPr>
            <a:xfrm>
              <a:off x="4213831" y="4106489"/>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DR RETROFITS</a:t>
              </a:r>
            </a:p>
          </p:txBody>
        </p:sp>
      </p:grpSp>
      <p:sp>
        <p:nvSpPr>
          <p:cNvPr id="278" name="TextBox Transportable Lite">
            <a:hlinkClick r:id="rId37" action="ppaction://hlinksldjump"/>
            <a:extLst>
              <a:ext uri="{FF2B5EF4-FFF2-40B4-BE49-F238E27FC236}">
                <a16:creationId xmlns:a16="http://schemas.microsoft.com/office/drawing/2014/main" id="{42162DDA-F379-D8DC-13FF-A63CF52F8AD8}"/>
              </a:ext>
            </a:extLst>
          </p:cNvPr>
          <p:cNvSpPr txBox="1"/>
          <p:nvPr/>
        </p:nvSpPr>
        <p:spPr>
          <a:xfrm>
            <a:off x="4518885" y="8703463"/>
            <a:ext cx="259826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Lite</a:t>
            </a:r>
            <a:endParaRPr lang="en-US" sz="1200" b="1" dirty="0">
              <a:solidFill>
                <a:schemeClr val="tx1"/>
              </a:solidFill>
              <a:latin typeface="Arial" panose="020B0604020202020204" pitchFamily="34" charset="0"/>
              <a:cs typeface="Arial" panose="020B0604020202020204" pitchFamily="34" charset="0"/>
            </a:endParaRPr>
          </a:p>
        </p:txBody>
      </p:sp>
      <p:sp>
        <p:nvSpPr>
          <p:cNvPr id="279" name="TextBox Transportable Flex">
            <a:hlinkClick r:id="rId38" action="ppaction://hlinksldjump"/>
            <a:extLst>
              <a:ext uri="{FF2B5EF4-FFF2-40B4-BE49-F238E27FC236}">
                <a16:creationId xmlns:a16="http://schemas.microsoft.com/office/drawing/2014/main" id="{0D234623-41A1-D47A-312A-23CB20FDD0ED}"/>
              </a:ext>
            </a:extLst>
          </p:cNvPr>
          <p:cNvSpPr txBox="1"/>
          <p:nvPr/>
        </p:nvSpPr>
        <p:spPr>
          <a:xfrm>
            <a:off x="4518886" y="9235574"/>
            <a:ext cx="2598268"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Flex</a:t>
            </a:r>
            <a:endParaRPr lang="en-US" sz="1200" b="1" dirty="0">
              <a:solidFill>
                <a:schemeClr val="tx1"/>
              </a:solidFill>
              <a:latin typeface="Arial" panose="020B0604020202020204" pitchFamily="34" charset="0"/>
              <a:cs typeface="Arial" panose="020B0604020202020204" pitchFamily="34" charset="0"/>
            </a:endParaRPr>
          </a:p>
        </p:txBody>
      </p:sp>
      <p:grpSp>
        <p:nvGrpSpPr>
          <p:cNvPr id="280" name="Group FOCUS FAMILY">
            <a:extLst>
              <a:ext uri="{FF2B5EF4-FFF2-40B4-BE49-F238E27FC236}">
                <a16:creationId xmlns:a16="http://schemas.microsoft.com/office/drawing/2014/main" id="{623BDAD3-04F4-3F80-54C0-BCFC30DB3F3E}"/>
              </a:ext>
            </a:extLst>
          </p:cNvPr>
          <p:cNvGrpSpPr/>
          <p:nvPr/>
        </p:nvGrpSpPr>
        <p:grpSpPr>
          <a:xfrm>
            <a:off x="-5111921" y="4022899"/>
            <a:ext cx="3079226" cy="1620000"/>
            <a:chOff x="253159" y="4022899"/>
            <a:chExt cx="3079226" cy="1620000"/>
          </a:xfrm>
        </p:grpSpPr>
        <p:sp>
          <p:nvSpPr>
            <p:cNvPr id="281" name="Rectangulo FOCUS FAMILY">
              <a:extLst>
                <a:ext uri="{FF2B5EF4-FFF2-40B4-BE49-F238E27FC236}">
                  <a16:creationId xmlns:a16="http://schemas.microsoft.com/office/drawing/2014/main" id="{92748C5B-A63E-0BCA-FD3F-34F5BD8A42A2}"/>
                </a:ext>
              </a:extLst>
            </p:cNvPr>
            <p:cNvSpPr/>
            <p:nvPr/>
          </p:nvSpPr>
          <p:spPr>
            <a:xfrm>
              <a:off x="452385" y="4022899"/>
              <a:ext cx="2880000" cy="162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282" name="TextBox FOCUS FAMILY">
              <a:extLst>
                <a:ext uri="{FF2B5EF4-FFF2-40B4-BE49-F238E27FC236}">
                  <a16:creationId xmlns:a16="http://schemas.microsoft.com/office/drawing/2014/main" id="{872F4740-AC53-2514-58D7-E0ACE1205659}"/>
                </a:ext>
              </a:extLst>
            </p:cNvPr>
            <p:cNvSpPr txBox="1"/>
            <p:nvPr/>
          </p:nvSpPr>
          <p:spPr>
            <a:xfrm>
              <a:off x="253159" y="4109622"/>
              <a:ext cx="2702545"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DETECTORES FOCUS</a:t>
              </a:r>
            </a:p>
          </p:txBody>
        </p:sp>
      </p:grpSp>
      <p:sp>
        <p:nvSpPr>
          <p:cNvPr id="283" name="TextBox Focus 35C">
            <a:hlinkClick r:id="rId6" action="ppaction://hlinksldjump"/>
            <a:extLst>
              <a:ext uri="{FF2B5EF4-FFF2-40B4-BE49-F238E27FC236}">
                <a16:creationId xmlns:a16="http://schemas.microsoft.com/office/drawing/2014/main" id="{C5A56219-EE9F-47F7-9968-6CCDED6FBCB0}"/>
              </a:ext>
            </a:extLst>
          </p:cNvPr>
          <p:cNvSpPr txBox="1"/>
          <p:nvPr/>
        </p:nvSpPr>
        <p:spPr>
          <a:xfrm>
            <a:off x="-4826045" y="4688193"/>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Focus 35C</a:t>
            </a:r>
          </a:p>
        </p:txBody>
      </p:sp>
      <p:sp>
        <p:nvSpPr>
          <p:cNvPr id="284" name="TextBox Focus 43C">
            <a:hlinkClick r:id="rId39" action="ppaction://hlinksldjump"/>
            <a:extLst>
              <a:ext uri="{FF2B5EF4-FFF2-40B4-BE49-F238E27FC236}">
                <a16:creationId xmlns:a16="http://schemas.microsoft.com/office/drawing/2014/main" id="{18AC6B20-6675-BE6B-892D-0ECFA838C6E8}"/>
              </a:ext>
            </a:extLst>
          </p:cNvPr>
          <p:cNvSpPr txBox="1"/>
          <p:nvPr/>
        </p:nvSpPr>
        <p:spPr>
          <a:xfrm>
            <a:off x="-4826045" y="518397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Focus 43C</a:t>
            </a:r>
          </a:p>
        </p:txBody>
      </p:sp>
      <p:grpSp>
        <p:nvGrpSpPr>
          <p:cNvPr id="285" name="Group Lux Family">
            <a:extLst>
              <a:ext uri="{FF2B5EF4-FFF2-40B4-BE49-F238E27FC236}">
                <a16:creationId xmlns:a16="http://schemas.microsoft.com/office/drawing/2014/main" id="{93942691-01EB-2889-1846-0CBD6F8DC084}"/>
              </a:ext>
            </a:extLst>
          </p:cNvPr>
          <p:cNvGrpSpPr/>
          <p:nvPr/>
        </p:nvGrpSpPr>
        <p:grpSpPr>
          <a:xfrm>
            <a:off x="-5135780" y="1360418"/>
            <a:ext cx="3079227" cy="2160000"/>
            <a:chOff x="229300" y="1360418"/>
            <a:chExt cx="3079227" cy="2160000"/>
          </a:xfrm>
        </p:grpSpPr>
        <p:sp>
          <p:nvSpPr>
            <p:cNvPr id="286" name="Rectangulo LUX FAMILY">
              <a:extLst>
                <a:ext uri="{FF2B5EF4-FFF2-40B4-BE49-F238E27FC236}">
                  <a16:creationId xmlns:a16="http://schemas.microsoft.com/office/drawing/2014/main" id="{64EA9436-6CD9-B27F-D8FA-EFB2D548ECC3}"/>
                </a:ext>
              </a:extLst>
            </p:cNvPr>
            <p:cNvSpPr/>
            <p:nvPr/>
          </p:nvSpPr>
          <p:spPr>
            <a:xfrm>
              <a:off x="428527"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287" name="TextBox LUX FAMILY">
              <a:extLst>
                <a:ext uri="{FF2B5EF4-FFF2-40B4-BE49-F238E27FC236}">
                  <a16:creationId xmlns:a16="http://schemas.microsoft.com/office/drawing/2014/main" id="{8F71AF54-22A4-9766-2A62-643E332945D3}"/>
                </a:ext>
              </a:extLst>
            </p:cNvPr>
            <p:cNvSpPr txBox="1"/>
            <p:nvPr/>
          </p:nvSpPr>
          <p:spPr>
            <a:xfrm>
              <a:off x="229300"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LUX</a:t>
              </a:r>
            </a:p>
          </p:txBody>
        </p:sp>
      </p:grpSp>
      <p:sp>
        <p:nvSpPr>
          <p:cNvPr id="288" name="TextBox Lux 35">
            <a:hlinkClick r:id="rId4" action="ppaction://hlinksldjump"/>
            <a:extLst>
              <a:ext uri="{FF2B5EF4-FFF2-40B4-BE49-F238E27FC236}">
                <a16:creationId xmlns:a16="http://schemas.microsoft.com/office/drawing/2014/main" id="{1DAC3829-CF3D-29A0-F0F0-7063074D4EFD}"/>
              </a:ext>
            </a:extLst>
          </p:cNvPr>
          <p:cNvSpPr txBox="1"/>
          <p:nvPr/>
        </p:nvSpPr>
        <p:spPr>
          <a:xfrm>
            <a:off x="-4853743" y="2022832"/>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Lux 35</a:t>
            </a:r>
          </a:p>
        </p:txBody>
      </p:sp>
      <p:sp>
        <p:nvSpPr>
          <p:cNvPr id="289" name="TextBox Lux HD 35">
            <a:hlinkClick r:id="rId40" action="ppaction://hlinksldjump"/>
            <a:extLst>
              <a:ext uri="{FF2B5EF4-FFF2-40B4-BE49-F238E27FC236}">
                <a16:creationId xmlns:a16="http://schemas.microsoft.com/office/drawing/2014/main" id="{060F57A9-5CB3-D000-8368-E7F7C247B9CE}"/>
              </a:ext>
            </a:extLst>
          </p:cNvPr>
          <p:cNvSpPr txBox="1"/>
          <p:nvPr/>
        </p:nvSpPr>
        <p:spPr>
          <a:xfrm>
            <a:off x="-4852642" y="2523326"/>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35</a:t>
            </a:r>
          </a:p>
        </p:txBody>
      </p:sp>
      <p:sp>
        <p:nvSpPr>
          <p:cNvPr id="290" name="TextBox Lux HD 43">
            <a:hlinkClick r:id="rId41" action="ppaction://hlinksldjump"/>
            <a:extLst>
              <a:ext uri="{FF2B5EF4-FFF2-40B4-BE49-F238E27FC236}">
                <a16:creationId xmlns:a16="http://schemas.microsoft.com/office/drawing/2014/main" id="{9037326F-BD76-027C-4E4C-8CBB707C39E8}"/>
              </a:ext>
            </a:extLst>
          </p:cNvPr>
          <p:cNvSpPr txBox="1"/>
          <p:nvPr/>
        </p:nvSpPr>
        <p:spPr>
          <a:xfrm>
            <a:off x="-4852642" y="301046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43</a:t>
            </a:r>
          </a:p>
        </p:txBody>
      </p:sp>
      <p:sp>
        <p:nvSpPr>
          <p:cNvPr id="291" name="Subtitle">
            <a:extLst>
              <a:ext uri="{FF2B5EF4-FFF2-40B4-BE49-F238E27FC236}">
                <a16:creationId xmlns:a16="http://schemas.microsoft.com/office/drawing/2014/main" id="{6807DE07-901A-DC3A-8639-70FBD3978443}"/>
              </a:ext>
            </a:extLst>
          </p:cNvPr>
          <p:cNvSpPr txBox="1"/>
          <p:nvPr/>
        </p:nvSpPr>
        <p:spPr>
          <a:xfrm>
            <a:off x="8482448" y="10132305"/>
            <a:ext cx="2843192" cy="584775"/>
          </a:xfrm>
          <a:prstGeom prst="rect">
            <a:avLst/>
          </a:prstGeom>
          <a:noFill/>
        </p:spPr>
        <p:txBody>
          <a:bodyPr wrap="square" rtlCol="0">
            <a:spAutoFit/>
          </a:bodyPr>
          <a:lstStyle/>
          <a:p>
            <a:pPr algn="r"/>
            <a:r>
              <a:rPr lang="en-US" sz="3200" b="1" dirty="0" err="1">
                <a:solidFill>
                  <a:schemeClr val="bg1"/>
                </a:solidFill>
                <a:latin typeface="FRUTIGER LT 45 LIGHT" panose="02000503000000000000" pitchFamily="2" charset="0"/>
              </a:rPr>
              <a:t>Detectores</a:t>
            </a:r>
            <a:endParaRPr lang="en-US" sz="3200" b="1" dirty="0">
              <a:solidFill>
                <a:schemeClr val="bg1"/>
              </a:solidFill>
              <a:latin typeface="FRUTIGER LT 45 LIGHT" panose="02000503000000000000" pitchFamily="2" charset="0"/>
            </a:endParaRPr>
          </a:p>
        </p:txBody>
      </p:sp>
    </p:spTree>
    <p:extLst>
      <p:ext uri="{BB962C8B-B14F-4D97-AF65-F5344CB8AC3E}">
        <p14:creationId xmlns:p14="http://schemas.microsoft.com/office/powerpoint/2010/main" val="163590953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3" name="Picture 112">
            <a:hlinkClick r:id="rId2" action="ppaction://hlinksldjump"/>
            <a:extLst>
              <a:ext uri="{FF2B5EF4-FFF2-40B4-BE49-F238E27FC236}">
                <a16:creationId xmlns:a16="http://schemas.microsoft.com/office/drawing/2014/main" id="{EA29BD03-65FD-BEF9-A269-F4AD1F44C57E}"/>
              </a:ext>
            </a:extLst>
          </p:cNvPr>
          <p:cNvPicPr>
            <a:picLocks noChangeAspect="1"/>
          </p:cNvPicPr>
          <p:nvPr/>
        </p:nvPicPr>
        <p:blipFill>
          <a:blip r:embed="rId3"/>
          <a:srcRect/>
          <a:stretch/>
        </p:blipFill>
        <p:spPr>
          <a:xfrm>
            <a:off x="3357432" y="796453"/>
            <a:ext cx="5425596" cy="5425596"/>
          </a:xfrm>
          <a:prstGeom prst="rect">
            <a:avLst/>
          </a:prstGeom>
        </p:spPr>
      </p:pic>
      <p:sp>
        <p:nvSpPr>
          <p:cNvPr id="37" name="TextBox 36">
            <a:hlinkClick r:id="rId4" action="ppaction://hlinksldjump"/>
            <a:extLst>
              <a:ext uri="{FF2B5EF4-FFF2-40B4-BE49-F238E27FC236}">
                <a16:creationId xmlns:a16="http://schemas.microsoft.com/office/drawing/2014/main" id="{5B7232C3-916D-FC2D-1DEE-54B27FD83570}"/>
              </a:ext>
            </a:extLst>
          </p:cNvPr>
          <p:cNvSpPr txBox="1"/>
          <p:nvPr/>
        </p:nvSpPr>
        <p:spPr>
          <a:xfrm>
            <a:off x="3709552" y="963146"/>
            <a:ext cx="4772896" cy="461665"/>
          </a:xfrm>
          <a:prstGeom prst="rect">
            <a:avLst/>
          </a:prstGeom>
          <a:noFill/>
        </p:spPr>
        <p:txBody>
          <a:bodyPr wrap="square" rtlCol="0">
            <a:spAutoFit/>
          </a:bodyPr>
          <a:lstStyle/>
          <a:p>
            <a:pPr algn="ctr"/>
            <a:r>
              <a:rPr lang="en-US" sz="2400" b="1" dirty="0">
                <a:latin typeface="Arial" panose="020B0604020202020204" pitchFamily="34" charset="0"/>
                <a:cs typeface="Arial" panose="020B0604020202020204" pitchFamily="34" charset="0"/>
              </a:rPr>
              <a:t>Lux HD 43</a:t>
            </a:r>
          </a:p>
        </p:txBody>
      </p:sp>
      <p:sp>
        <p:nvSpPr>
          <p:cNvPr id="27" name="TextBox 26">
            <a:hlinkClick r:id="rId5" action="ppaction://hlinksldjump"/>
            <a:extLst>
              <a:ext uri="{FF2B5EF4-FFF2-40B4-BE49-F238E27FC236}">
                <a16:creationId xmlns:a16="http://schemas.microsoft.com/office/drawing/2014/main" id="{FB83B93F-B1E3-92B4-6998-BBF40D9569C1}"/>
              </a:ext>
            </a:extLst>
          </p:cNvPr>
          <p:cNvSpPr txBox="1"/>
          <p:nvPr/>
        </p:nvSpPr>
        <p:spPr>
          <a:xfrm>
            <a:off x="5379492" y="1290321"/>
            <a:ext cx="1433015" cy="400110"/>
          </a:xfrm>
          <a:prstGeom prst="rect">
            <a:avLst/>
          </a:prstGeom>
          <a:noFill/>
        </p:spPr>
        <p:txBody>
          <a:bodyPr wrap="square" rtlCol="0">
            <a:spAutoFit/>
          </a:bodyPr>
          <a:lstStyle/>
          <a:p>
            <a:pPr algn="ctr"/>
            <a:r>
              <a:rPr lang="en-US" sz="2000" dirty="0">
                <a:solidFill>
                  <a:srgbClr val="F47F26"/>
                </a:solidFill>
                <a:latin typeface="Arial" panose="020B0604020202020204" pitchFamily="34" charset="0"/>
                <a:cs typeface="Arial" panose="020B0604020202020204" pitchFamily="34" charset="0"/>
              </a:rPr>
              <a:t>Detector</a:t>
            </a:r>
          </a:p>
        </p:txBody>
      </p:sp>
      <p:sp>
        <p:nvSpPr>
          <p:cNvPr id="196" name="Subtitle">
            <a:hlinkClick r:id="rId5" action="ppaction://hlinksldjump"/>
            <a:extLst>
              <a:ext uri="{FF2B5EF4-FFF2-40B4-BE49-F238E27FC236}">
                <a16:creationId xmlns:a16="http://schemas.microsoft.com/office/drawing/2014/main" id="{AFD467BF-12D9-1837-01ED-BDA43B037092}"/>
              </a:ext>
            </a:extLst>
          </p:cNvPr>
          <p:cNvSpPr txBox="1"/>
          <p:nvPr/>
        </p:nvSpPr>
        <p:spPr>
          <a:xfrm>
            <a:off x="9755614" y="2209294"/>
            <a:ext cx="1267464" cy="400110"/>
          </a:xfrm>
          <a:prstGeom prst="rect">
            <a:avLst/>
          </a:prstGeom>
          <a:noFill/>
        </p:spPr>
        <p:txBody>
          <a:bodyPr wrap="square" rtlCol="0">
            <a:spAutoFit/>
          </a:bodyPr>
          <a:lstStyle/>
          <a:p>
            <a:pPr algn="ctr"/>
            <a:r>
              <a:rPr lang="en-US" sz="2000" dirty="0">
                <a:solidFill>
                  <a:srgbClr val="F47F26"/>
                </a:solidFill>
                <a:latin typeface="Arial" panose="020B0604020202020204" pitchFamily="34" charset="0"/>
                <a:cs typeface="Arial" panose="020B0604020202020204" pitchFamily="34" charset="0"/>
              </a:rPr>
              <a:t>Brochure</a:t>
            </a:r>
          </a:p>
        </p:txBody>
      </p:sp>
      <p:sp>
        <p:nvSpPr>
          <p:cNvPr id="6" name="Footer Placeholder 5">
            <a:extLst>
              <a:ext uri="{FF2B5EF4-FFF2-40B4-BE49-F238E27FC236}">
                <a16:creationId xmlns:a16="http://schemas.microsoft.com/office/drawing/2014/main" id="{6D8395C9-3E62-A437-E009-4E01EBAB4620}"/>
              </a:ext>
            </a:extLst>
          </p:cNvPr>
          <p:cNvSpPr>
            <a:spLocks noGrp="1"/>
          </p:cNvSpPr>
          <p:nvPr>
            <p:ph type="ftr" sz="quarter" idx="11"/>
          </p:nvPr>
        </p:nvSpPr>
        <p:spPr/>
        <p:txBody>
          <a:bodyPr/>
          <a:lstStyle/>
          <a:p>
            <a:r>
              <a:rPr lang="en-US">
                <a:latin typeface="Arial" panose="020B0604020202020204" pitchFamily="34" charset="0"/>
                <a:cs typeface="Arial" panose="020B0604020202020204" pitchFamily="34" charset="0"/>
              </a:rPr>
              <a:t>©2025 Carestream Health, Inc. </a:t>
            </a:r>
          </a:p>
        </p:txBody>
      </p:sp>
      <p:pic>
        <p:nvPicPr>
          <p:cNvPr id="112" name="QR code Brochure">
            <a:extLst>
              <a:ext uri="{FF2B5EF4-FFF2-40B4-BE49-F238E27FC236}">
                <a16:creationId xmlns:a16="http://schemas.microsoft.com/office/drawing/2014/main" id="{8D3B7E16-9592-4ECF-C584-EDDB00174774}"/>
              </a:ext>
            </a:extLst>
          </p:cNvPr>
          <p:cNvPicPr>
            <a:picLocks noChangeAspect="1"/>
          </p:cNvPicPr>
          <p:nvPr/>
        </p:nvPicPr>
        <p:blipFill>
          <a:blip r:embed="rId6"/>
          <a:srcRect/>
          <a:stretch/>
        </p:blipFill>
        <p:spPr>
          <a:xfrm>
            <a:off x="9390521" y="2686876"/>
            <a:ext cx="2184913" cy="2184913"/>
          </a:xfrm>
          <a:prstGeom prst="rect">
            <a:avLst/>
          </a:prstGeom>
        </p:spPr>
      </p:pic>
      <p:sp>
        <p:nvSpPr>
          <p:cNvPr id="115" name="Menu Background">
            <a:extLst>
              <a:ext uri="{FF2B5EF4-FFF2-40B4-BE49-F238E27FC236}">
                <a16:creationId xmlns:a16="http://schemas.microsoft.com/office/drawing/2014/main" id="{6874D6A2-9C59-C4DC-3176-3C1905B77536}"/>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43" name="Menu Photo Gallery">
            <a:hlinkClick r:id="rId7" action="ppaction://hlinksldjump"/>
            <a:extLst>
              <a:ext uri="{FF2B5EF4-FFF2-40B4-BE49-F238E27FC236}">
                <a16:creationId xmlns:a16="http://schemas.microsoft.com/office/drawing/2014/main" id="{477436E0-807A-70F1-810F-3E919D718DFE}"/>
              </a:ext>
            </a:extLst>
          </p:cNvPr>
          <p:cNvSpPr txBox="1"/>
          <p:nvPr/>
        </p:nvSpPr>
        <p:spPr>
          <a:xfrm>
            <a:off x="3890556"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dirty="0"/>
              <a:t>Galería de Fotos</a:t>
            </a:r>
          </a:p>
        </p:txBody>
      </p:sp>
      <p:sp>
        <p:nvSpPr>
          <p:cNvPr id="144" name="Menu Portafolio">
            <a:hlinkClick r:id="rId8" action="ppaction://hlinksldjump"/>
            <a:extLst>
              <a:ext uri="{FF2B5EF4-FFF2-40B4-BE49-F238E27FC236}">
                <a16:creationId xmlns:a16="http://schemas.microsoft.com/office/drawing/2014/main" id="{CFB0AD77-DC33-1E9F-58AC-F68EA51763A5}"/>
              </a:ext>
            </a:extLst>
          </p:cNvPr>
          <p:cNvSpPr txBox="1"/>
          <p:nvPr/>
        </p:nvSpPr>
        <p:spPr>
          <a:xfrm>
            <a:off x="8111048" y="175905"/>
            <a:ext cx="1440000" cy="276999"/>
          </a:xfrm>
          <a:prstGeom prst="rect">
            <a:avLst/>
          </a:prstGeom>
          <a:noFill/>
        </p:spPr>
        <p:txBody>
          <a:bodyPr wrap="square" rtlCol="0">
            <a:spAutoFit/>
          </a:bodyPr>
          <a:lstStyle/>
          <a:p>
            <a:pPr algn="ctr"/>
            <a:r>
              <a:rPr lang="es-MX" sz="1200" dirty="0">
                <a:solidFill>
                  <a:schemeClr val="bg1"/>
                </a:solidFill>
                <a:latin typeface="FRUTIGER LT 55 ROMAN" panose="02000503000000000000" pitchFamily="2" charset="0"/>
              </a:rPr>
              <a:t>Portafolio</a:t>
            </a:r>
          </a:p>
        </p:txBody>
      </p:sp>
      <p:sp>
        <p:nvSpPr>
          <p:cNvPr id="145" name="Menu End Presentation">
            <a:hlinkClick r:id="" action="ppaction://hlinkshowjump?jump=lastslide"/>
            <a:extLst>
              <a:ext uri="{FF2B5EF4-FFF2-40B4-BE49-F238E27FC236}">
                <a16:creationId xmlns:a16="http://schemas.microsoft.com/office/drawing/2014/main" id="{DB6FD09B-D530-012B-1E93-BDCA2FCFD9F6}"/>
              </a:ext>
            </a:extLst>
          </p:cNvPr>
          <p:cNvSpPr txBox="1"/>
          <p:nvPr/>
        </p:nvSpPr>
        <p:spPr>
          <a:xfrm>
            <a:off x="10221294" y="83572"/>
            <a:ext cx="1440000" cy="461665"/>
          </a:xfrm>
          <a:prstGeom prst="rect">
            <a:avLst/>
          </a:prstGeom>
          <a:noFill/>
        </p:spPr>
        <p:txBody>
          <a:bodyPr wrap="square" rtlCol="0">
            <a:spAutoFit/>
          </a:bodyPr>
          <a:lstStyle/>
          <a:p>
            <a:pPr algn="ctr"/>
            <a:r>
              <a:rPr lang="es-MX" sz="1200" dirty="0">
                <a:solidFill>
                  <a:schemeClr val="bg1"/>
                </a:solidFill>
                <a:latin typeface="FRUTIGER LT 55 ROMAN" panose="02000503000000000000" pitchFamily="2" charset="0"/>
              </a:rPr>
              <a:t>Fin de la Presentación</a:t>
            </a:r>
          </a:p>
        </p:txBody>
      </p:sp>
      <p:sp>
        <p:nvSpPr>
          <p:cNvPr id="146" name="Menu Detector">
            <a:hlinkClick r:id="rId9" action="ppaction://hlinksldjump"/>
            <a:extLst>
              <a:ext uri="{FF2B5EF4-FFF2-40B4-BE49-F238E27FC236}">
                <a16:creationId xmlns:a16="http://schemas.microsoft.com/office/drawing/2014/main" id="{E023C65E-339E-5C10-DA62-48968AF0C85A}"/>
              </a:ext>
            </a:extLst>
          </p:cNvPr>
          <p:cNvSpPr txBox="1"/>
          <p:nvPr/>
        </p:nvSpPr>
        <p:spPr>
          <a:xfrm>
            <a:off x="600080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dirty="0"/>
              <a:t>Detectores</a:t>
            </a:r>
          </a:p>
        </p:txBody>
      </p:sp>
      <p:sp>
        <p:nvSpPr>
          <p:cNvPr id="147" name="Menu Specifications">
            <a:hlinkClick r:id="rId2" action="ppaction://hlinksldjump"/>
            <a:extLst>
              <a:ext uri="{FF2B5EF4-FFF2-40B4-BE49-F238E27FC236}">
                <a16:creationId xmlns:a16="http://schemas.microsoft.com/office/drawing/2014/main" id="{3AB77B8B-08E8-4E9D-9C18-35D70C6508BC}"/>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dirty="0"/>
              <a:t>Especificaciones técnicas</a:t>
            </a:r>
          </a:p>
        </p:txBody>
      </p:sp>
      <p:pic>
        <p:nvPicPr>
          <p:cNvPr id="148" name="Carestream Logo Menu">
            <a:hlinkClick r:id="" action="ppaction://hlinkshowjump?jump=firstslide"/>
            <a:extLst>
              <a:ext uri="{FF2B5EF4-FFF2-40B4-BE49-F238E27FC236}">
                <a16:creationId xmlns:a16="http://schemas.microsoft.com/office/drawing/2014/main" id="{02EA16FA-A253-EE8E-220F-967757D399C8}"/>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149" name="Lux 35 Usable Pixel area">
            <a:extLst>
              <a:ext uri="{FF2B5EF4-FFF2-40B4-BE49-F238E27FC236}">
                <a16:creationId xmlns:a16="http://schemas.microsoft.com/office/drawing/2014/main" id="{BB1A3D41-A462-4D21-BB8A-4B9027BB88AC}"/>
              </a:ext>
            </a:extLst>
          </p:cNvPr>
          <p:cNvGrpSpPr/>
          <p:nvPr/>
        </p:nvGrpSpPr>
        <p:grpSpPr>
          <a:xfrm>
            <a:off x="13881764" y="1814064"/>
            <a:ext cx="6874815" cy="369332"/>
            <a:chOff x="6712628" y="2142216"/>
            <a:chExt cx="5649590" cy="369332"/>
          </a:xfrm>
        </p:grpSpPr>
        <p:sp>
          <p:nvSpPr>
            <p:cNvPr id="150" name="TextBox 149">
              <a:hlinkClick r:id="" action="ppaction://noaction"/>
              <a:extLst>
                <a:ext uri="{FF2B5EF4-FFF2-40B4-BE49-F238E27FC236}">
                  <a16:creationId xmlns:a16="http://schemas.microsoft.com/office/drawing/2014/main" id="{43AA0DE2-7342-7878-7777-4966B16ABAB9}"/>
                </a:ext>
              </a:extLst>
            </p:cNvPr>
            <p:cNvSpPr txBox="1"/>
            <p:nvPr/>
          </p:nvSpPr>
          <p:spPr>
            <a:xfrm>
              <a:off x="6712628" y="2142216"/>
              <a:ext cx="2888281" cy="369332"/>
            </a:xfrm>
            <a:prstGeom prst="rect">
              <a:avLst/>
            </a:prstGeom>
            <a:solidFill>
              <a:srgbClr val="F47F26"/>
            </a:solidFill>
            <a:ln>
              <a:noFill/>
            </a:ln>
          </p:spPr>
          <p:txBody>
            <a:bodyPr wrap="square" rtlCol="0">
              <a:spAutoFit/>
            </a:bodyPr>
            <a:lstStyle>
              <a:defPPr>
                <a:defRPr lang="en-SV"/>
              </a:defPPr>
              <a:lvl1pPr>
                <a:defRPr>
                  <a:solidFill>
                    <a:schemeClr val="bg1"/>
                  </a:solidFill>
                  <a:latin typeface="Arial" panose="020B0604020202020204" pitchFamily="34" charset="0"/>
                  <a:cs typeface="Arial" panose="020B0604020202020204" pitchFamily="34" charset="0"/>
                </a:defRPr>
              </a:lvl1pPr>
            </a:lstStyle>
            <a:p>
              <a:r>
                <a:rPr lang="es-MX" dirty="0"/>
                <a:t>Área de Píxeles utilizable</a:t>
              </a:r>
            </a:p>
          </p:txBody>
        </p:sp>
        <p:sp>
          <p:nvSpPr>
            <p:cNvPr id="151" name="usable Pixel area">
              <a:extLst>
                <a:ext uri="{FF2B5EF4-FFF2-40B4-BE49-F238E27FC236}">
                  <a16:creationId xmlns:a16="http://schemas.microsoft.com/office/drawing/2014/main" id="{7F425571-239B-DDBF-9F7E-13EF2F69E282}"/>
                </a:ext>
              </a:extLst>
            </p:cNvPr>
            <p:cNvSpPr txBox="1"/>
            <p:nvPr/>
          </p:nvSpPr>
          <p:spPr>
            <a:xfrm>
              <a:off x="9624068" y="2142216"/>
              <a:ext cx="2738150" cy="369332"/>
            </a:xfrm>
            <a:prstGeom prst="rect">
              <a:avLst/>
            </a:prstGeom>
            <a:solidFill>
              <a:srgbClr val="F47F26"/>
            </a:solidFill>
            <a:ln>
              <a:noFill/>
            </a:ln>
          </p:spPr>
          <p:txBody>
            <a:bodyPr wrap="square" rtlCol="0">
              <a:spAutoFit/>
            </a:bodyPr>
            <a:lstStyle>
              <a:defPPr>
                <a:defRPr lang="en-SV"/>
              </a:defPPr>
              <a:lvl1pPr>
                <a:defRPr>
                  <a:solidFill>
                    <a:schemeClr val="bg1"/>
                  </a:solidFill>
                  <a:latin typeface="Arial" panose="020B0604020202020204" pitchFamily="34" charset="0"/>
                  <a:cs typeface="Arial" panose="020B0604020202020204" pitchFamily="34" charset="0"/>
                </a:defRPr>
              </a:lvl1pPr>
            </a:lstStyle>
            <a:p>
              <a:r>
                <a:rPr lang="es-MX" dirty="0"/>
                <a:t>4267</a:t>
              </a:r>
              <a:r>
                <a:rPr lang="en-MX" dirty="0"/>
                <a:t> x </a:t>
              </a:r>
              <a:r>
                <a:rPr lang="es-MX" dirty="0"/>
                <a:t>4267</a:t>
              </a:r>
              <a:r>
                <a:rPr lang="en-MX" dirty="0"/>
                <a:t> pixeles</a:t>
              </a:r>
            </a:p>
          </p:txBody>
        </p:sp>
      </p:grpSp>
      <p:grpSp>
        <p:nvGrpSpPr>
          <p:cNvPr id="152" name="Lux 35 Resolution Limit">
            <a:extLst>
              <a:ext uri="{FF2B5EF4-FFF2-40B4-BE49-F238E27FC236}">
                <a16:creationId xmlns:a16="http://schemas.microsoft.com/office/drawing/2014/main" id="{CA5F8564-3726-FC25-5E4D-A09D9D16D1D9}"/>
              </a:ext>
            </a:extLst>
          </p:cNvPr>
          <p:cNvGrpSpPr/>
          <p:nvPr/>
        </p:nvGrpSpPr>
        <p:grpSpPr>
          <a:xfrm>
            <a:off x="13881764" y="2267229"/>
            <a:ext cx="6874815" cy="369332"/>
            <a:chOff x="6712628" y="2619673"/>
            <a:chExt cx="5649590" cy="369332"/>
          </a:xfrm>
        </p:grpSpPr>
        <p:sp>
          <p:nvSpPr>
            <p:cNvPr id="153" name="TextBox 152">
              <a:hlinkClick r:id="" action="ppaction://noaction"/>
              <a:extLst>
                <a:ext uri="{FF2B5EF4-FFF2-40B4-BE49-F238E27FC236}">
                  <a16:creationId xmlns:a16="http://schemas.microsoft.com/office/drawing/2014/main" id="{8FA664C2-A374-9BCF-286C-D649CC89C783}"/>
                </a:ext>
              </a:extLst>
            </p:cNvPr>
            <p:cNvSpPr txBox="1"/>
            <p:nvPr/>
          </p:nvSpPr>
          <p:spPr>
            <a:xfrm>
              <a:off x="6712628" y="2619673"/>
              <a:ext cx="2888279" cy="369332"/>
            </a:xfrm>
            <a:prstGeom prst="rect">
              <a:avLst/>
            </a:prstGeom>
            <a:solidFill>
              <a:srgbClr val="F47F26"/>
            </a:solidFill>
            <a:ln>
              <a:noFill/>
            </a:ln>
          </p:spPr>
          <p:txBody>
            <a:bodyPr wrap="square" rtlCol="0">
              <a:spAutoFit/>
            </a:bodyPr>
            <a:lstStyle>
              <a:defPPr>
                <a:defRPr lang="en-SV"/>
              </a:defPPr>
              <a:lvl1pPr>
                <a:defRPr>
                  <a:solidFill>
                    <a:schemeClr val="bg1"/>
                  </a:solidFill>
                  <a:latin typeface="Arial" panose="020B0604020202020204" pitchFamily="34" charset="0"/>
                  <a:cs typeface="Arial" panose="020B0604020202020204" pitchFamily="34" charset="0"/>
                </a:defRPr>
              </a:lvl1pPr>
            </a:lstStyle>
            <a:p>
              <a:r>
                <a:rPr lang="es-MX" dirty="0"/>
                <a:t>Límite de Resolución</a:t>
              </a:r>
            </a:p>
          </p:txBody>
        </p:sp>
        <p:sp>
          <p:nvSpPr>
            <p:cNvPr id="154" name="Resolution Limit">
              <a:extLst>
                <a:ext uri="{FF2B5EF4-FFF2-40B4-BE49-F238E27FC236}">
                  <a16:creationId xmlns:a16="http://schemas.microsoft.com/office/drawing/2014/main" id="{5CBE3DAB-AF76-5DE4-F5F4-6BA68474DB6D}"/>
                </a:ext>
              </a:extLst>
            </p:cNvPr>
            <p:cNvSpPr txBox="1"/>
            <p:nvPr/>
          </p:nvSpPr>
          <p:spPr>
            <a:xfrm>
              <a:off x="9624068" y="2619673"/>
              <a:ext cx="2738150" cy="369332"/>
            </a:xfrm>
            <a:prstGeom prst="rect">
              <a:avLst/>
            </a:prstGeom>
            <a:solidFill>
              <a:srgbClr val="F78025"/>
            </a:solidFill>
            <a:ln>
              <a:noFill/>
            </a:ln>
          </p:spPr>
          <p:txBody>
            <a:bodyPr wrap="square" rtlCol="0">
              <a:spAutoFit/>
            </a:bodyPr>
            <a:lstStyle/>
            <a:p>
              <a:r>
                <a:rPr lang="es-MX" dirty="0">
                  <a:solidFill>
                    <a:schemeClr val="bg1"/>
                  </a:solidFill>
                  <a:latin typeface="Arial" panose="020B0604020202020204" pitchFamily="34" charset="0"/>
                  <a:cs typeface="Arial" panose="020B0604020202020204" pitchFamily="34" charset="0"/>
                </a:rPr>
                <a:t>5</a:t>
              </a:r>
              <a:r>
                <a:rPr lang="en-MX" dirty="0">
                  <a:solidFill>
                    <a:schemeClr val="bg1"/>
                  </a:solidFill>
                  <a:latin typeface="Arial" panose="020B0604020202020204" pitchFamily="34" charset="0"/>
                  <a:cs typeface="Arial" panose="020B0604020202020204" pitchFamily="34" charset="0"/>
                </a:rPr>
                <a:t> cyc/mm</a:t>
              </a:r>
            </a:p>
          </p:txBody>
        </p:sp>
      </p:grpSp>
      <p:grpSp>
        <p:nvGrpSpPr>
          <p:cNvPr id="155" name="Lux 35 Ingress Protection">
            <a:extLst>
              <a:ext uri="{FF2B5EF4-FFF2-40B4-BE49-F238E27FC236}">
                <a16:creationId xmlns:a16="http://schemas.microsoft.com/office/drawing/2014/main" id="{599E49FE-EDB4-6B63-CA8B-45CB30895AC6}"/>
              </a:ext>
            </a:extLst>
          </p:cNvPr>
          <p:cNvGrpSpPr/>
          <p:nvPr/>
        </p:nvGrpSpPr>
        <p:grpSpPr>
          <a:xfrm>
            <a:off x="13881764" y="2720394"/>
            <a:ext cx="6874815" cy="369332"/>
            <a:chOff x="6712628" y="3095480"/>
            <a:chExt cx="5649590" cy="369332"/>
          </a:xfrm>
        </p:grpSpPr>
        <p:sp>
          <p:nvSpPr>
            <p:cNvPr id="156" name="TextBox 155">
              <a:hlinkClick r:id="rId11" action="ppaction://hlinksldjump"/>
              <a:extLst>
                <a:ext uri="{FF2B5EF4-FFF2-40B4-BE49-F238E27FC236}">
                  <a16:creationId xmlns:a16="http://schemas.microsoft.com/office/drawing/2014/main" id="{5E8341EF-E4B2-FB93-1AF0-1ECA878E5D9E}"/>
                </a:ext>
              </a:extLst>
            </p:cNvPr>
            <p:cNvSpPr txBox="1"/>
            <p:nvPr/>
          </p:nvSpPr>
          <p:spPr>
            <a:xfrm>
              <a:off x="6712628" y="3095480"/>
              <a:ext cx="2888279" cy="369332"/>
            </a:xfrm>
            <a:prstGeom prst="rect">
              <a:avLst/>
            </a:prstGeom>
            <a:solidFill>
              <a:srgbClr val="F47F26"/>
            </a:solidFill>
            <a:ln>
              <a:noFill/>
            </a:ln>
          </p:spPr>
          <p:txBody>
            <a:bodyPr wrap="square" rtlCol="0">
              <a:spAutoFit/>
            </a:bodyPr>
            <a:lstStyle>
              <a:defPPr>
                <a:defRPr lang="en-SV"/>
              </a:defPPr>
              <a:lvl1pPr>
                <a:defRPr>
                  <a:solidFill>
                    <a:schemeClr val="bg1"/>
                  </a:solidFill>
                  <a:latin typeface="Arial" panose="020B0604020202020204" pitchFamily="34" charset="0"/>
                  <a:cs typeface="Arial" panose="020B0604020202020204" pitchFamily="34" charset="0"/>
                </a:defRPr>
              </a:lvl1pPr>
            </a:lstStyle>
            <a:p>
              <a:r>
                <a:rPr lang="es-MX" dirty="0"/>
                <a:t>Protección contra la entrada</a:t>
              </a:r>
            </a:p>
          </p:txBody>
        </p:sp>
        <p:sp>
          <p:nvSpPr>
            <p:cNvPr id="157" name="Ingress Protection">
              <a:extLst>
                <a:ext uri="{FF2B5EF4-FFF2-40B4-BE49-F238E27FC236}">
                  <a16:creationId xmlns:a16="http://schemas.microsoft.com/office/drawing/2014/main" id="{66F43ED1-0867-B542-2E58-5E3924C0ED99}"/>
                </a:ext>
              </a:extLst>
            </p:cNvPr>
            <p:cNvSpPr txBox="1"/>
            <p:nvPr/>
          </p:nvSpPr>
          <p:spPr>
            <a:xfrm>
              <a:off x="9624067" y="3095480"/>
              <a:ext cx="2738151" cy="369332"/>
            </a:xfrm>
            <a:prstGeom prst="rect">
              <a:avLst/>
            </a:prstGeom>
            <a:solidFill>
              <a:srgbClr val="F47F26"/>
            </a:solidFill>
            <a:ln>
              <a:noFill/>
            </a:ln>
          </p:spPr>
          <p:txBody>
            <a:bodyPr wrap="square" rtlCol="0">
              <a:spAutoFit/>
            </a:bodyPr>
            <a:lstStyle>
              <a:defPPr>
                <a:defRPr lang="en-SV"/>
              </a:defPPr>
              <a:lvl1pPr>
                <a:defRPr>
                  <a:solidFill>
                    <a:schemeClr val="bg1"/>
                  </a:solidFill>
                  <a:latin typeface="Arial" panose="020B0604020202020204" pitchFamily="34" charset="0"/>
                  <a:cs typeface="Arial" panose="020B0604020202020204" pitchFamily="34" charset="0"/>
                </a:defRPr>
              </a:lvl1pPr>
            </a:lstStyle>
            <a:p>
              <a:r>
                <a:rPr lang="en-MX" dirty="0"/>
                <a:t>IP67</a:t>
              </a:r>
            </a:p>
          </p:txBody>
        </p:sp>
      </p:grpSp>
      <p:grpSp>
        <p:nvGrpSpPr>
          <p:cNvPr id="158" name="Lux 35 Load limit">
            <a:extLst>
              <a:ext uri="{FF2B5EF4-FFF2-40B4-BE49-F238E27FC236}">
                <a16:creationId xmlns:a16="http://schemas.microsoft.com/office/drawing/2014/main" id="{4A41E536-D92B-7129-DFF4-403E55F45EAC}"/>
              </a:ext>
            </a:extLst>
          </p:cNvPr>
          <p:cNvGrpSpPr/>
          <p:nvPr/>
        </p:nvGrpSpPr>
        <p:grpSpPr>
          <a:xfrm>
            <a:off x="13881763" y="3162467"/>
            <a:ext cx="6874818" cy="576000"/>
            <a:chOff x="7006283" y="3954876"/>
            <a:chExt cx="5355936" cy="576000"/>
          </a:xfrm>
        </p:grpSpPr>
        <p:sp>
          <p:nvSpPr>
            <p:cNvPr id="159" name="TextBox 158">
              <a:hlinkClick r:id="rId12" action="ppaction://hlinksldjump"/>
              <a:extLst>
                <a:ext uri="{FF2B5EF4-FFF2-40B4-BE49-F238E27FC236}">
                  <a16:creationId xmlns:a16="http://schemas.microsoft.com/office/drawing/2014/main" id="{DB063A59-2BFB-23FE-7974-67E5EF56E942}"/>
                </a:ext>
              </a:extLst>
            </p:cNvPr>
            <p:cNvSpPr txBox="1"/>
            <p:nvPr/>
          </p:nvSpPr>
          <p:spPr>
            <a:xfrm>
              <a:off x="7006283" y="3954876"/>
              <a:ext cx="2741085" cy="576000"/>
            </a:xfrm>
            <a:prstGeom prst="rect">
              <a:avLst/>
            </a:prstGeom>
            <a:solidFill>
              <a:srgbClr val="F47F26"/>
            </a:solidFill>
            <a:ln>
              <a:noFill/>
            </a:ln>
          </p:spPr>
          <p:txBody>
            <a:bodyPr wrap="square" rtlCol="0">
              <a:spAutoFit/>
            </a:bodyPr>
            <a:lstStyle>
              <a:defPPr>
                <a:defRPr lang="en-SV"/>
              </a:defPPr>
              <a:lvl1pPr>
                <a:defRPr>
                  <a:solidFill>
                    <a:schemeClr val="bg1"/>
                  </a:solidFill>
                  <a:latin typeface="Arial" panose="020B0604020202020204" pitchFamily="34" charset="0"/>
                  <a:cs typeface="Arial" panose="020B0604020202020204" pitchFamily="34" charset="0"/>
                </a:defRPr>
              </a:lvl1pPr>
            </a:lstStyle>
            <a:p>
              <a:r>
                <a:rPr lang="en-US" dirty="0" err="1"/>
                <a:t>Capacidad</a:t>
              </a:r>
              <a:r>
                <a:rPr lang="en-US" dirty="0"/>
                <a:t> de </a:t>
              </a:r>
              <a:r>
                <a:rPr lang="en-US" dirty="0" err="1"/>
                <a:t>soportar</a:t>
              </a:r>
              <a:r>
                <a:rPr lang="en-US" dirty="0"/>
                <a:t> </a:t>
              </a:r>
              <a:r>
                <a:rPr lang="en-US" dirty="0" err="1"/>
                <a:t>caidas</a:t>
              </a:r>
              <a:endParaRPr lang="en-US" dirty="0"/>
            </a:p>
          </p:txBody>
        </p:sp>
        <p:sp>
          <p:nvSpPr>
            <p:cNvPr id="160" name="TextBox 159">
              <a:extLst>
                <a:ext uri="{FF2B5EF4-FFF2-40B4-BE49-F238E27FC236}">
                  <a16:creationId xmlns:a16="http://schemas.microsoft.com/office/drawing/2014/main" id="{C6904CC7-7023-FC04-ACB4-59C4BDC1D219}"/>
                </a:ext>
              </a:extLst>
            </p:cNvPr>
            <p:cNvSpPr txBox="1"/>
            <p:nvPr/>
          </p:nvSpPr>
          <p:spPr>
            <a:xfrm>
              <a:off x="9765688" y="3954876"/>
              <a:ext cx="2596531" cy="568745"/>
            </a:xfrm>
            <a:prstGeom prst="rect">
              <a:avLst/>
            </a:prstGeom>
            <a:solidFill>
              <a:srgbClr val="F47F26"/>
            </a:solidFill>
            <a:ln>
              <a:noFill/>
            </a:ln>
          </p:spPr>
          <p:txBody>
            <a:bodyPr wrap="square" rtlCol="0">
              <a:spAutoFit/>
            </a:bodyPr>
            <a:lstStyle>
              <a:defPPr>
                <a:defRPr lang="en-SV"/>
              </a:defPPr>
              <a:lvl1pPr>
                <a:defRPr>
                  <a:solidFill>
                    <a:schemeClr val="bg1"/>
                  </a:solidFill>
                  <a:latin typeface="Arial" panose="020B0604020202020204" pitchFamily="34" charset="0"/>
                  <a:cs typeface="Arial" panose="020B0604020202020204" pitchFamily="34" charset="0"/>
                </a:defRPr>
              </a:lvl1pPr>
            </a:lstStyle>
            <a:p>
              <a:endParaRPr lang="en-MX" dirty="0"/>
            </a:p>
          </p:txBody>
        </p:sp>
      </p:grpSp>
      <p:grpSp>
        <p:nvGrpSpPr>
          <p:cNvPr id="161" name="Lux 35 Battery Charge">
            <a:extLst>
              <a:ext uri="{FF2B5EF4-FFF2-40B4-BE49-F238E27FC236}">
                <a16:creationId xmlns:a16="http://schemas.microsoft.com/office/drawing/2014/main" id="{4BD9C707-2418-106D-9E00-C24F714630D2}"/>
              </a:ext>
            </a:extLst>
          </p:cNvPr>
          <p:cNvGrpSpPr/>
          <p:nvPr/>
        </p:nvGrpSpPr>
        <p:grpSpPr>
          <a:xfrm>
            <a:off x="13881762" y="3803612"/>
            <a:ext cx="6881317" cy="1351768"/>
            <a:chOff x="6643540" y="4636016"/>
            <a:chExt cx="5654933" cy="1351768"/>
          </a:xfrm>
        </p:grpSpPr>
        <p:sp>
          <p:nvSpPr>
            <p:cNvPr id="162" name="TextBox 161">
              <a:hlinkClick r:id="rId13" action="ppaction://hlinksldjump"/>
              <a:extLst>
                <a:ext uri="{FF2B5EF4-FFF2-40B4-BE49-F238E27FC236}">
                  <a16:creationId xmlns:a16="http://schemas.microsoft.com/office/drawing/2014/main" id="{09C8F582-211C-47D7-0E65-322236A72847}"/>
                </a:ext>
              </a:extLst>
            </p:cNvPr>
            <p:cNvSpPr txBox="1"/>
            <p:nvPr/>
          </p:nvSpPr>
          <p:spPr>
            <a:xfrm>
              <a:off x="6643542" y="4636016"/>
              <a:ext cx="5654931" cy="369332"/>
            </a:xfrm>
            <a:prstGeom prst="rect">
              <a:avLst/>
            </a:prstGeom>
            <a:solidFill>
              <a:srgbClr val="F47F26"/>
            </a:solidFill>
            <a:ln>
              <a:noFill/>
            </a:ln>
          </p:spPr>
          <p:txBody>
            <a:bodyPr wrap="square" rtlCol="0">
              <a:spAutoFit/>
            </a:bodyPr>
            <a:lstStyle>
              <a:defPPr>
                <a:defRPr lang="en-SV"/>
              </a:defPPr>
              <a:lvl1pPr>
                <a:defRPr>
                  <a:solidFill>
                    <a:schemeClr val="bg1"/>
                  </a:solidFill>
                  <a:latin typeface="Arial" panose="020B0604020202020204" pitchFamily="34" charset="0"/>
                  <a:cs typeface="Arial" panose="020B0604020202020204" pitchFamily="34" charset="0"/>
                </a:defRPr>
              </a:lvl1pPr>
            </a:lstStyle>
            <a:p>
              <a:r>
                <a:rPr lang="es-MX" dirty="0"/>
                <a:t>Capacidad de carga de la batería</a:t>
              </a:r>
            </a:p>
          </p:txBody>
        </p:sp>
        <p:sp>
          <p:nvSpPr>
            <p:cNvPr id="163" name="TextBox 162">
              <a:extLst>
                <a:ext uri="{FF2B5EF4-FFF2-40B4-BE49-F238E27FC236}">
                  <a16:creationId xmlns:a16="http://schemas.microsoft.com/office/drawing/2014/main" id="{DF325CAE-5A45-CB40-DEEA-E5DC9824CDAB}"/>
                </a:ext>
              </a:extLst>
            </p:cNvPr>
            <p:cNvSpPr txBox="1"/>
            <p:nvPr/>
          </p:nvSpPr>
          <p:spPr>
            <a:xfrm>
              <a:off x="9560321" y="5062585"/>
              <a:ext cx="2738151" cy="923330"/>
            </a:xfrm>
            <a:prstGeom prst="rect">
              <a:avLst/>
            </a:prstGeom>
            <a:solidFill>
              <a:srgbClr val="F47F26"/>
            </a:solidFill>
            <a:ln>
              <a:noFill/>
            </a:ln>
          </p:spPr>
          <p:txBody>
            <a:bodyPr wrap="square" rtlCol="0">
              <a:spAutoFit/>
            </a:bodyPr>
            <a:lstStyle/>
            <a:p>
              <a:pPr marL="285750" indent="-285750">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500 </a:t>
              </a:r>
              <a:r>
                <a:rPr lang="en-US" dirty="0" err="1">
                  <a:solidFill>
                    <a:schemeClr val="bg1"/>
                  </a:solidFill>
                  <a:latin typeface="Arial" panose="020B0604020202020204" pitchFamily="34" charset="0"/>
                  <a:cs typeface="Arial" panose="020B0604020202020204" pitchFamily="34" charset="0"/>
                </a:rPr>
                <a:t>imágenes</a:t>
              </a:r>
              <a:r>
                <a:rPr lang="en-US" dirty="0">
                  <a:solidFill>
                    <a:schemeClr val="bg1"/>
                  </a:solidFill>
                  <a:latin typeface="Arial" panose="020B0604020202020204" pitchFamily="34" charset="0"/>
                  <a:cs typeface="Arial" panose="020B0604020202020204" pitchFamily="34" charset="0"/>
                </a:rPr>
                <a:t> </a:t>
              </a:r>
              <a:r>
                <a:rPr lang="en-US" dirty="0" err="1">
                  <a:solidFill>
                    <a:schemeClr val="bg1"/>
                  </a:solidFill>
                  <a:latin typeface="Arial" panose="020B0604020202020204" pitchFamily="34" charset="0"/>
                  <a:cs typeface="Arial" panose="020B0604020202020204" pitchFamily="34" charset="0"/>
                </a:rPr>
                <a:t>por</a:t>
              </a:r>
              <a:r>
                <a:rPr lang="en-US" dirty="0">
                  <a:solidFill>
                    <a:schemeClr val="bg1"/>
                  </a:solidFill>
                  <a:latin typeface="Arial" panose="020B0604020202020204" pitchFamily="34" charset="0"/>
                  <a:cs typeface="Arial" panose="020B0604020202020204" pitchFamily="34" charset="0"/>
                </a:rPr>
                <a:t> carga</a:t>
              </a:r>
            </a:p>
            <a:p>
              <a:pPr marL="285750" indent="-285750">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3 días</a:t>
              </a:r>
              <a:r>
                <a:rPr lang="es-MX" dirty="0">
                  <a:solidFill>
                    <a:schemeClr val="bg1"/>
                  </a:solidFill>
                  <a:latin typeface="FRUTIGER LT 45 LIGHT" panose="02000503000000000000" pitchFamily="2" charset="0"/>
                </a:rPr>
                <a:t> </a:t>
              </a:r>
              <a:r>
                <a:rPr lang="es-MX" dirty="0">
                  <a:solidFill>
                    <a:schemeClr val="bg1"/>
                  </a:solidFill>
                  <a:latin typeface="Arial" panose="020B0604020202020204" pitchFamily="34" charset="0"/>
                  <a:cs typeface="Arial" panose="020B0604020202020204" pitchFamily="34" charset="0"/>
                </a:rPr>
                <a:t>sin suspension en modo:  “Sleep Mode”</a:t>
              </a:r>
              <a:endParaRPr lang="en-MX" dirty="0">
                <a:solidFill>
                  <a:schemeClr val="bg1"/>
                </a:solidFill>
                <a:latin typeface="Arial" panose="020B0604020202020204" pitchFamily="34" charset="0"/>
                <a:cs typeface="Arial" panose="020B0604020202020204" pitchFamily="34" charset="0"/>
              </a:endParaRPr>
            </a:p>
          </p:txBody>
        </p:sp>
        <p:sp>
          <p:nvSpPr>
            <p:cNvPr id="164" name="TextBox 163">
              <a:hlinkClick r:id="rId13" action="ppaction://hlinksldjump"/>
              <a:extLst>
                <a:ext uri="{FF2B5EF4-FFF2-40B4-BE49-F238E27FC236}">
                  <a16:creationId xmlns:a16="http://schemas.microsoft.com/office/drawing/2014/main" id="{10EAB10A-3CE4-8EEF-5430-AC41EEB193D5}"/>
                </a:ext>
              </a:extLst>
            </p:cNvPr>
            <p:cNvSpPr txBox="1"/>
            <p:nvPr/>
          </p:nvSpPr>
          <p:spPr>
            <a:xfrm>
              <a:off x="6643540" y="5062584"/>
              <a:ext cx="2891377" cy="925200"/>
            </a:xfrm>
            <a:prstGeom prst="rect">
              <a:avLst/>
            </a:prstGeom>
            <a:solidFill>
              <a:srgbClr val="F47F26"/>
            </a:solidFill>
            <a:ln>
              <a:noFill/>
            </a:ln>
          </p:spPr>
          <p:txBody>
            <a:bodyPr wrap="square" rtlCol="0">
              <a:spAutoFit/>
            </a:bodyPr>
            <a:lstStyle>
              <a:defPPr>
                <a:defRPr lang="en-SV"/>
              </a:defPPr>
              <a:lvl1pPr>
                <a:defRPr>
                  <a:solidFill>
                    <a:schemeClr val="bg1"/>
                  </a:solidFill>
                  <a:latin typeface="Arial" panose="020B0604020202020204" pitchFamily="34" charset="0"/>
                  <a:cs typeface="Arial" panose="020B0604020202020204" pitchFamily="34" charset="0"/>
                </a:defRPr>
              </a:lvl1pPr>
            </a:lstStyle>
            <a:p>
              <a:r>
                <a:rPr lang="es-MX" dirty="0"/>
                <a:t>Paquete de Batería</a:t>
              </a:r>
              <a:br>
                <a:rPr lang="en-US" dirty="0"/>
              </a:br>
              <a:endParaRPr lang="en-US" dirty="0"/>
            </a:p>
          </p:txBody>
        </p:sp>
      </p:grpSp>
      <p:sp>
        <p:nvSpPr>
          <p:cNvPr id="165" name="TextBox 164">
            <a:extLst>
              <a:ext uri="{FF2B5EF4-FFF2-40B4-BE49-F238E27FC236}">
                <a16:creationId xmlns:a16="http://schemas.microsoft.com/office/drawing/2014/main" id="{E78087AA-B148-36E5-1107-6D692AED4831}"/>
              </a:ext>
            </a:extLst>
          </p:cNvPr>
          <p:cNvSpPr txBox="1"/>
          <p:nvPr/>
        </p:nvSpPr>
        <p:spPr>
          <a:xfrm>
            <a:off x="17423705" y="3140324"/>
            <a:ext cx="3311435" cy="646331"/>
          </a:xfrm>
          <a:prstGeom prst="rect">
            <a:avLst/>
          </a:prstGeom>
          <a:noFill/>
        </p:spPr>
        <p:txBody>
          <a:bodyPr wrap="square">
            <a:spAutoFit/>
          </a:bodyPr>
          <a:lstStyle/>
          <a:p>
            <a:r>
              <a:rPr lang="en-US" sz="1800" dirty="0">
                <a:solidFill>
                  <a:schemeClr val="bg1"/>
                </a:solidFill>
                <a:latin typeface="Arial" panose="020B0604020202020204" pitchFamily="34" charset="0"/>
                <a:cs typeface="Arial" panose="020B0604020202020204" pitchFamily="34" charset="0"/>
              </a:rPr>
              <a:t>1.5 metros, </a:t>
            </a:r>
            <a:r>
              <a:rPr lang="en-US" sz="1800" dirty="0" err="1">
                <a:solidFill>
                  <a:schemeClr val="bg1"/>
                </a:solidFill>
                <a:latin typeface="Arial" panose="020B0604020202020204" pitchFamily="34" charset="0"/>
                <a:cs typeface="Arial" panose="020B0604020202020204" pitchFamily="34" charset="0"/>
              </a:rPr>
              <a:t>probado</a:t>
            </a:r>
            <a:r>
              <a:rPr lang="en-US" sz="1800" dirty="0">
                <a:solidFill>
                  <a:schemeClr val="bg1"/>
                </a:solidFill>
                <a:latin typeface="Arial" panose="020B0604020202020204" pitchFamily="34" charset="0"/>
                <a:cs typeface="Arial" panose="020B0604020202020204" pitchFamily="34" charset="0"/>
              </a:rPr>
              <a:t> </a:t>
            </a:r>
            <a:r>
              <a:rPr lang="en-US" sz="1800" dirty="0" err="1">
                <a:solidFill>
                  <a:schemeClr val="bg1"/>
                </a:solidFill>
                <a:latin typeface="Arial" panose="020B0604020202020204" pitchFamily="34" charset="0"/>
                <a:cs typeface="Arial" panose="020B0604020202020204" pitchFamily="34" charset="0"/>
              </a:rPr>
              <a:t>según</a:t>
            </a:r>
            <a:r>
              <a:rPr lang="en-US" sz="1800" dirty="0">
                <a:solidFill>
                  <a:schemeClr val="bg1"/>
                </a:solidFill>
                <a:latin typeface="Arial" panose="020B0604020202020204" pitchFamily="34" charset="0"/>
                <a:cs typeface="Arial" panose="020B0604020202020204" pitchFamily="34" charset="0"/>
              </a:rPr>
              <a:t> MIL-STD-810G</a:t>
            </a:r>
          </a:p>
        </p:txBody>
      </p:sp>
      <p:pic>
        <p:nvPicPr>
          <p:cNvPr id="167" name="CARESTREAM LOGO">
            <a:extLst>
              <a:ext uri="{FF2B5EF4-FFF2-40B4-BE49-F238E27FC236}">
                <a16:creationId xmlns:a16="http://schemas.microsoft.com/office/drawing/2014/main" id="{2DE29545-8C37-2868-A827-FCABCF4AFB88}"/>
              </a:ext>
            </a:extLst>
          </p:cNvPr>
          <p:cNvPicPr>
            <a:picLocks noChangeAspect="1"/>
          </p:cNvPicPr>
          <p:nvPr/>
        </p:nvPicPr>
        <p:blipFill>
          <a:blip r:embed="rId14" cstate="screen">
            <a:biLevel thresh="25000"/>
            <a:extLst>
              <a:ext uri="{28A0092B-C50C-407E-A947-70E740481C1C}">
                <a14:useLocalDpi xmlns:a14="http://schemas.microsoft.com/office/drawing/2010/main"/>
              </a:ext>
            </a:extLst>
          </a:blip>
          <a:stretch>
            <a:fillRect/>
          </a:stretch>
        </p:blipFill>
        <p:spPr>
          <a:xfrm>
            <a:off x="-6617537" y="9349919"/>
            <a:ext cx="18587896" cy="3023644"/>
          </a:xfrm>
          <a:prstGeom prst="rect">
            <a:avLst/>
          </a:prstGeom>
        </p:spPr>
      </p:pic>
      <p:sp>
        <p:nvSpPr>
          <p:cNvPr id="168" name="Thank you Title">
            <a:extLst>
              <a:ext uri="{FF2B5EF4-FFF2-40B4-BE49-F238E27FC236}">
                <a16:creationId xmlns:a16="http://schemas.microsoft.com/office/drawing/2014/main" id="{B13A87F8-A110-E76A-E5BB-0EC4DDC8537A}"/>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69" name="Why Us picture">
            <a:extLst>
              <a:ext uri="{FF2B5EF4-FFF2-40B4-BE49-F238E27FC236}">
                <a16:creationId xmlns:a16="http://schemas.microsoft.com/office/drawing/2014/main" id="{FD817FA6-33EB-035F-1C0F-36499B3424BC}"/>
              </a:ext>
            </a:extLst>
          </p:cNvPr>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70" name="Our Portafolio text box">
            <a:extLst>
              <a:ext uri="{FF2B5EF4-FFF2-40B4-BE49-F238E27FC236}">
                <a16:creationId xmlns:a16="http://schemas.microsoft.com/office/drawing/2014/main" id="{33061190-FB70-47D9-1977-DBB7FEA6BACC}"/>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71" name="Medical Imaging Title">
            <a:extLst>
              <a:ext uri="{FF2B5EF4-FFF2-40B4-BE49-F238E27FC236}">
                <a16:creationId xmlns:a16="http://schemas.microsoft.com/office/drawing/2014/main" id="{E6252351-C88D-5928-612C-F02C18BEB6C2}"/>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72" name="We Care Text">
            <a:extLst>
              <a:ext uri="{FF2B5EF4-FFF2-40B4-BE49-F238E27FC236}">
                <a16:creationId xmlns:a16="http://schemas.microsoft.com/office/drawing/2014/main" id="{02AD761B-D549-EA0E-FC3D-C6225991C7D7}"/>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73" name="Thank you image">
            <a:extLst>
              <a:ext uri="{FF2B5EF4-FFF2-40B4-BE49-F238E27FC236}">
                <a16:creationId xmlns:a16="http://schemas.microsoft.com/office/drawing/2014/main" id="{326BEFF0-A765-5F6D-B52D-4AA9EB66E461}"/>
              </a:ext>
            </a:extLst>
          </p:cNvPr>
          <p:cNvPicPr>
            <a:picLocks noChangeAspect="1"/>
          </p:cNvPicPr>
          <p:nvPr/>
        </p:nvPicPr>
        <p:blipFill>
          <a:blip r:embed="rId16"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74" name="PRINTING">
            <a:extLst>
              <a:ext uri="{FF2B5EF4-FFF2-40B4-BE49-F238E27FC236}">
                <a16:creationId xmlns:a16="http://schemas.microsoft.com/office/drawing/2014/main" id="{4A616B57-D13A-0A8F-B43F-AD75C2D119A2}"/>
              </a:ext>
            </a:extLst>
          </p:cNvPr>
          <p:cNvGrpSpPr/>
          <p:nvPr/>
        </p:nvGrpSpPr>
        <p:grpSpPr>
          <a:xfrm>
            <a:off x="-4150933" y="4208655"/>
            <a:ext cx="2263350" cy="1982042"/>
            <a:chOff x="9691837" y="4522498"/>
            <a:chExt cx="2263350" cy="1982042"/>
          </a:xfrm>
        </p:grpSpPr>
        <p:sp>
          <p:nvSpPr>
            <p:cNvPr id="175" name="Rectangulo Printing">
              <a:hlinkClick r:id="rId17" action="ppaction://hlinksldjump"/>
              <a:extLst>
                <a:ext uri="{FF2B5EF4-FFF2-40B4-BE49-F238E27FC236}">
                  <a16:creationId xmlns:a16="http://schemas.microsoft.com/office/drawing/2014/main" id="{9B553B57-35C4-E358-CEA5-4BE984AC6368}"/>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6" name="TextBox Printing">
              <a:hlinkClick r:id="rId17" action="ppaction://hlinksldjump"/>
              <a:extLst>
                <a:ext uri="{FF2B5EF4-FFF2-40B4-BE49-F238E27FC236}">
                  <a16:creationId xmlns:a16="http://schemas.microsoft.com/office/drawing/2014/main" id="{43D552E3-B6AE-E940-2BEC-02F100DE6924}"/>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77" name="Prodcut image 5950">
              <a:hlinkClick r:id="rId17" action="ppaction://hlinksldjump"/>
              <a:extLst>
                <a:ext uri="{FF2B5EF4-FFF2-40B4-BE49-F238E27FC236}">
                  <a16:creationId xmlns:a16="http://schemas.microsoft.com/office/drawing/2014/main" id="{3E69A289-4C33-B430-52BD-CCB5D3AE8DF8}"/>
                </a:ext>
              </a:extLst>
            </p:cNvPr>
            <p:cNvPicPr>
              <a:picLocks noChangeAspect="1" noChangeArrowheads="1"/>
            </p:cNvPicPr>
            <p:nvPr/>
          </p:nvPicPr>
          <p:blipFill>
            <a:blip r:embed="rId18"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78" name="Vita Flex">
              <a:hlinkClick r:id="rId17" action="ppaction://hlinksldjump"/>
              <a:extLst>
                <a:ext uri="{FF2B5EF4-FFF2-40B4-BE49-F238E27FC236}">
                  <a16:creationId xmlns:a16="http://schemas.microsoft.com/office/drawing/2014/main" id="{DE4ED471-CA80-7EF5-1B5D-DEF4B89A5B46}"/>
                </a:ext>
              </a:extLst>
            </p:cNvPr>
            <p:cNvPicPr>
              <a:picLocks noChangeAspect="1"/>
            </p:cNvPicPr>
            <p:nvPr/>
          </p:nvPicPr>
          <p:blipFill>
            <a:blip r:embed="rId19"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79" name="RISE">
            <a:extLst>
              <a:ext uri="{FF2B5EF4-FFF2-40B4-BE49-F238E27FC236}">
                <a16:creationId xmlns:a16="http://schemas.microsoft.com/office/drawing/2014/main" id="{2D852214-5BB0-B51A-85A0-92E3BB70E143}"/>
              </a:ext>
            </a:extLst>
          </p:cNvPr>
          <p:cNvGrpSpPr/>
          <p:nvPr/>
        </p:nvGrpSpPr>
        <p:grpSpPr>
          <a:xfrm>
            <a:off x="-11285110" y="4208655"/>
            <a:ext cx="2042338" cy="1982042"/>
            <a:chOff x="3870208" y="4306822"/>
            <a:chExt cx="2042338" cy="1982042"/>
          </a:xfrm>
        </p:grpSpPr>
        <p:grpSp>
          <p:nvGrpSpPr>
            <p:cNvPr id="180" name="RISE">
              <a:extLst>
                <a:ext uri="{FF2B5EF4-FFF2-40B4-BE49-F238E27FC236}">
                  <a16:creationId xmlns:a16="http://schemas.microsoft.com/office/drawing/2014/main" id="{75875618-7C34-1B80-3A9F-79237FE23AD1}"/>
                </a:ext>
              </a:extLst>
            </p:cNvPr>
            <p:cNvGrpSpPr/>
            <p:nvPr/>
          </p:nvGrpSpPr>
          <p:grpSpPr>
            <a:xfrm>
              <a:off x="3870208" y="4306822"/>
              <a:ext cx="2042338" cy="1982042"/>
              <a:chOff x="2933238" y="4372963"/>
              <a:chExt cx="2042338" cy="1982042"/>
            </a:xfrm>
          </p:grpSpPr>
          <p:sp>
            <p:nvSpPr>
              <p:cNvPr id="182" name="Rectangulo Rise">
                <a:hlinkClick r:id="rId20" action="ppaction://hlinksldjump"/>
                <a:extLst>
                  <a:ext uri="{FF2B5EF4-FFF2-40B4-BE49-F238E27FC236}">
                    <a16:creationId xmlns:a16="http://schemas.microsoft.com/office/drawing/2014/main" id="{35F378E5-9FC0-B6F4-5EF2-1CB1645F435F}"/>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3" name="TextBox Rise">
                <a:hlinkClick r:id="rId20" action="ppaction://hlinksldjump"/>
                <a:extLst>
                  <a:ext uri="{FF2B5EF4-FFF2-40B4-BE49-F238E27FC236}">
                    <a16:creationId xmlns:a16="http://schemas.microsoft.com/office/drawing/2014/main" id="{01431CDA-F332-E1E1-B631-AF54953BA7E0}"/>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81" name="Picture 180">
              <a:hlinkClick r:id="rId20" action="ppaction://hlinksldjump"/>
              <a:extLst>
                <a:ext uri="{FF2B5EF4-FFF2-40B4-BE49-F238E27FC236}">
                  <a16:creationId xmlns:a16="http://schemas.microsoft.com/office/drawing/2014/main" id="{6B09AFEB-2A78-1CC1-635B-F804D4F12916}"/>
                </a:ext>
              </a:extLst>
            </p:cNvPr>
            <p:cNvPicPr>
              <a:picLocks noChangeAspect="1"/>
            </p:cNvPicPr>
            <p:nvPr/>
          </p:nvPicPr>
          <p:blipFill>
            <a:blip r:embed="rId21"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84" name="REVOLUTION">
            <a:extLst>
              <a:ext uri="{FF2B5EF4-FFF2-40B4-BE49-F238E27FC236}">
                <a16:creationId xmlns:a16="http://schemas.microsoft.com/office/drawing/2014/main" id="{6FB49A39-4B33-A445-534B-EE5CAA317BED}"/>
              </a:ext>
            </a:extLst>
          </p:cNvPr>
          <p:cNvGrpSpPr/>
          <p:nvPr/>
        </p:nvGrpSpPr>
        <p:grpSpPr>
          <a:xfrm>
            <a:off x="-14975241" y="4203612"/>
            <a:ext cx="2062983" cy="1992129"/>
            <a:chOff x="612262" y="4383050"/>
            <a:chExt cx="2062983" cy="1992129"/>
          </a:xfrm>
        </p:grpSpPr>
        <p:sp>
          <p:nvSpPr>
            <p:cNvPr id="185" name="Rectangulo Revolution">
              <a:hlinkClick r:id="rId22" action="ppaction://hlinksldjump"/>
              <a:extLst>
                <a:ext uri="{FF2B5EF4-FFF2-40B4-BE49-F238E27FC236}">
                  <a16:creationId xmlns:a16="http://schemas.microsoft.com/office/drawing/2014/main" id="{E6108712-207A-833E-AC38-982A4CF2555E}"/>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86" name="Prodcut image Revolution">
              <a:hlinkClick r:id="rId22" action="ppaction://hlinksldjump"/>
              <a:extLst>
                <a:ext uri="{FF2B5EF4-FFF2-40B4-BE49-F238E27FC236}">
                  <a16:creationId xmlns:a16="http://schemas.microsoft.com/office/drawing/2014/main" id="{B98F110B-20FE-424C-2E65-E8A6E3DA271B}"/>
                </a:ext>
              </a:extLst>
            </p:cNvPr>
            <p:cNvPicPr>
              <a:picLocks noChangeAspect="1"/>
            </p:cNvPicPr>
            <p:nvPr/>
          </p:nvPicPr>
          <p:blipFill>
            <a:blip r:embed="rId23"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87" name="TextBox Revolution">
              <a:hlinkClick r:id="rId22" action="ppaction://hlinksldjump"/>
              <a:extLst>
                <a:ext uri="{FF2B5EF4-FFF2-40B4-BE49-F238E27FC236}">
                  <a16:creationId xmlns:a16="http://schemas.microsoft.com/office/drawing/2014/main" id="{E2152C0B-4D12-DF2E-066E-6A198176A8D2}"/>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88" name="EXCEL">
            <a:extLst>
              <a:ext uri="{FF2B5EF4-FFF2-40B4-BE49-F238E27FC236}">
                <a16:creationId xmlns:a16="http://schemas.microsoft.com/office/drawing/2014/main" id="{D37BBC52-174B-4AFA-7211-76E170CD1C22}"/>
              </a:ext>
            </a:extLst>
          </p:cNvPr>
          <p:cNvGrpSpPr/>
          <p:nvPr/>
        </p:nvGrpSpPr>
        <p:grpSpPr>
          <a:xfrm>
            <a:off x="26541013" y="1885505"/>
            <a:ext cx="2057103" cy="1982042"/>
            <a:chOff x="9706418" y="2036246"/>
            <a:chExt cx="2057103" cy="1982042"/>
          </a:xfrm>
        </p:grpSpPr>
        <p:sp>
          <p:nvSpPr>
            <p:cNvPr id="189" name="Rectangulo Excel">
              <a:hlinkClick r:id="rId24" action="ppaction://hlinksldjump"/>
              <a:extLst>
                <a:ext uri="{FF2B5EF4-FFF2-40B4-BE49-F238E27FC236}">
                  <a16:creationId xmlns:a16="http://schemas.microsoft.com/office/drawing/2014/main" id="{47CA4EF6-097D-F89B-F7C7-DD32338EF7A1}"/>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90" name="TextBox Excel">
              <a:hlinkClick r:id="rId24" action="ppaction://hlinksldjump"/>
              <a:extLst>
                <a:ext uri="{FF2B5EF4-FFF2-40B4-BE49-F238E27FC236}">
                  <a16:creationId xmlns:a16="http://schemas.microsoft.com/office/drawing/2014/main" id="{F4B4E504-E424-D6C6-72EC-0269B62F7BD4}"/>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91" name="Product image Excel">
              <a:hlinkClick r:id="rId24" action="ppaction://hlinksldjump"/>
              <a:extLst>
                <a:ext uri="{FF2B5EF4-FFF2-40B4-BE49-F238E27FC236}">
                  <a16:creationId xmlns:a16="http://schemas.microsoft.com/office/drawing/2014/main" id="{94EAD4C0-890B-F618-9767-429BF7A5EF51}"/>
                </a:ext>
              </a:extLst>
            </p:cNvPr>
            <p:cNvPicPr>
              <a:picLocks noChangeAspect="1"/>
            </p:cNvPicPr>
            <p:nvPr/>
          </p:nvPicPr>
          <p:blipFill>
            <a:blip r:embed="rId25"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92" name="COMPAS OTC">
            <a:extLst>
              <a:ext uri="{FF2B5EF4-FFF2-40B4-BE49-F238E27FC236}">
                <a16:creationId xmlns:a16="http://schemas.microsoft.com/office/drawing/2014/main" id="{A1814EE8-B6EC-E8F1-4790-865076987875}"/>
              </a:ext>
            </a:extLst>
          </p:cNvPr>
          <p:cNvGrpSpPr/>
          <p:nvPr/>
        </p:nvGrpSpPr>
        <p:grpSpPr>
          <a:xfrm>
            <a:off x="22389051" y="1885505"/>
            <a:ext cx="2042338" cy="1982042"/>
            <a:chOff x="5078285" y="2036246"/>
            <a:chExt cx="2042338" cy="1982042"/>
          </a:xfrm>
        </p:grpSpPr>
        <p:sp>
          <p:nvSpPr>
            <p:cNvPr id="193" name="Rectangulo Compas OTC">
              <a:hlinkClick r:id="rId26" action="ppaction://hlinksldjump"/>
              <a:extLst>
                <a:ext uri="{FF2B5EF4-FFF2-40B4-BE49-F238E27FC236}">
                  <a16:creationId xmlns:a16="http://schemas.microsoft.com/office/drawing/2014/main" id="{24D3EF15-78E5-4F33-F679-B63C0CA94D6F}"/>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94" name="TextBox Compass OTC">
              <a:hlinkClick r:id="rId26" action="ppaction://hlinksldjump"/>
              <a:extLst>
                <a:ext uri="{FF2B5EF4-FFF2-40B4-BE49-F238E27FC236}">
                  <a16:creationId xmlns:a16="http://schemas.microsoft.com/office/drawing/2014/main" id="{FB9DD28B-F4DE-6670-22DB-FDC49250C769}"/>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95" name="Product image Compass OTC">
              <a:hlinkClick r:id="rId26" action="ppaction://hlinksldjump"/>
              <a:extLst>
                <a:ext uri="{FF2B5EF4-FFF2-40B4-BE49-F238E27FC236}">
                  <a16:creationId xmlns:a16="http://schemas.microsoft.com/office/drawing/2014/main" id="{F80A0C93-5208-2BC6-9E70-5A357AA7FF2E}"/>
                </a:ext>
              </a:extLst>
            </p:cNvPr>
            <p:cNvPicPr>
              <a:picLocks noChangeAspect="1"/>
            </p:cNvPicPr>
            <p:nvPr/>
          </p:nvPicPr>
          <p:blipFill rotWithShape="1">
            <a:blip r:embed="rId27"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97" name="COMPASS FMT">
            <a:extLst>
              <a:ext uri="{FF2B5EF4-FFF2-40B4-BE49-F238E27FC236}">
                <a16:creationId xmlns:a16="http://schemas.microsoft.com/office/drawing/2014/main" id="{724C5B5B-8F94-CF6D-4BDC-6B642E00DE8C}"/>
              </a:ext>
            </a:extLst>
          </p:cNvPr>
          <p:cNvGrpSpPr/>
          <p:nvPr/>
        </p:nvGrpSpPr>
        <p:grpSpPr>
          <a:xfrm>
            <a:off x="18200403" y="1885505"/>
            <a:ext cx="2042338" cy="1982042"/>
            <a:chOff x="2774521" y="2046333"/>
            <a:chExt cx="2042338" cy="1982042"/>
          </a:xfrm>
        </p:grpSpPr>
        <p:grpSp>
          <p:nvGrpSpPr>
            <p:cNvPr id="198" name="Group 197">
              <a:extLst>
                <a:ext uri="{FF2B5EF4-FFF2-40B4-BE49-F238E27FC236}">
                  <a16:creationId xmlns:a16="http://schemas.microsoft.com/office/drawing/2014/main" id="{CAB7F6B1-EF34-AEB1-0CAE-7BC3466A80A8}"/>
                </a:ext>
              </a:extLst>
            </p:cNvPr>
            <p:cNvGrpSpPr/>
            <p:nvPr/>
          </p:nvGrpSpPr>
          <p:grpSpPr>
            <a:xfrm>
              <a:off x="2774521" y="2046333"/>
              <a:ext cx="2042338" cy="1982042"/>
              <a:chOff x="2774521" y="2046333"/>
              <a:chExt cx="2042338" cy="1982042"/>
            </a:xfrm>
          </p:grpSpPr>
          <p:sp>
            <p:nvSpPr>
              <p:cNvPr id="200" name="Rectangulo Horizon">
                <a:hlinkClick r:id="rId28" action="ppaction://hlinksldjump"/>
                <a:extLst>
                  <a:ext uri="{FF2B5EF4-FFF2-40B4-BE49-F238E27FC236}">
                    <a16:creationId xmlns:a16="http://schemas.microsoft.com/office/drawing/2014/main" id="{551FE220-70AF-636C-E76B-37AB5A1AAC20}"/>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1" name="TextBox Compass FMT">
                <a:hlinkClick r:id="rId28" action="ppaction://hlinksldjump"/>
                <a:extLst>
                  <a:ext uri="{FF2B5EF4-FFF2-40B4-BE49-F238E27FC236}">
                    <a16:creationId xmlns:a16="http://schemas.microsoft.com/office/drawing/2014/main" id="{3D3F1C53-688F-E8E8-7974-1883F11B4F8E}"/>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99" name="Picture 198">
              <a:hlinkClick r:id="rId28" action="ppaction://hlinksldjump"/>
              <a:extLst>
                <a:ext uri="{FF2B5EF4-FFF2-40B4-BE49-F238E27FC236}">
                  <a16:creationId xmlns:a16="http://schemas.microsoft.com/office/drawing/2014/main" id="{7CDFB768-7995-5C2F-8990-48F6562791B7}"/>
                </a:ext>
              </a:extLst>
            </p:cNvPr>
            <p:cNvPicPr>
              <a:picLocks noChangeAspect="1"/>
            </p:cNvPicPr>
            <p:nvPr/>
          </p:nvPicPr>
          <p:blipFill rotWithShape="1">
            <a:blip r:embed="rId29"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202" name="HORIZON">
            <a:extLst>
              <a:ext uri="{FF2B5EF4-FFF2-40B4-BE49-F238E27FC236}">
                <a16:creationId xmlns:a16="http://schemas.microsoft.com/office/drawing/2014/main" id="{ED63D435-4B15-A5A4-FCCE-C0028F0DDB85}"/>
              </a:ext>
            </a:extLst>
          </p:cNvPr>
          <p:cNvGrpSpPr/>
          <p:nvPr/>
        </p:nvGrpSpPr>
        <p:grpSpPr>
          <a:xfrm>
            <a:off x="14110573" y="1885505"/>
            <a:ext cx="2062983" cy="1982042"/>
            <a:chOff x="443243" y="2046333"/>
            <a:chExt cx="2062983" cy="1982042"/>
          </a:xfrm>
        </p:grpSpPr>
        <p:sp>
          <p:nvSpPr>
            <p:cNvPr id="203" name="Rectangulo Horizon">
              <a:hlinkClick r:id="rId30" action="ppaction://hlinksldjump"/>
              <a:extLst>
                <a:ext uri="{FF2B5EF4-FFF2-40B4-BE49-F238E27FC236}">
                  <a16:creationId xmlns:a16="http://schemas.microsoft.com/office/drawing/2014/main" id="{B3EF5B5E-DA9D-6999-8DC4-B1A75AC0E9DB}"/>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4" name="TextBox Horizon">
              <a:hlinkClick r:id="rId30" action="ppaction://hlinksldjump"/>
              <a:extLst>
                <a:ext uri="{FF2B5EF4-FFF2-40B4-BE49-F238E27FC236}">
                  <a16:creationId xmlns:a16="http://schemas.microsoft.com/office/drawing/2014/main" id="{724C3D6D-E5A7-8CCC-CA53-08FC233913FC}"/>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205" name="Product image Horizon">
              <a:hlinkClick r:id="rId30" action="ppaction://hlinksldjump"/>
              <a:extLst>
                <a:ext uri="{FF2B5EF4-FFF2-40B4-BE49-F238E27FC236}">
                  <a16:creationId xmlns:a16="http://schemas.microsoft.com/office/drawing/2014/main" id="{3957E540-490D-6802-6DC2-178D3C7D4003}"/>
                </a:ext>
              </a:extLst>
            </p:cNvPr>
            <p:cNvPicPr>
              <a:picLocks noChangeAspect="1"/>
            </p:cNvPicPr>
            <p:nvPr/>
          </p:nvPicPr>
          <p:blipFill rotWithShape="1">
            <a:blip r:embed="rId31"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206" name="Subtitle Tech Specs">
            <a:extLst>
              <a:ext uri="{FF2B5EF4-FFF2-40B4-BE49-F238E27FC236}">
                <a16:creationId xmlns:a16="http://schemas.microsoft.com/office/drawing/2014/main" id="{C6AD085B-8B8B-34A4-935E-1125612E9805}"/>
              </a:ext>
            </a:extLst>
          </p:cNvPr>
          <p:cNvSpPr txBox="1"/>
          <p:nvPr/>
        </p:nvSpPr>
        <p:spPr>
          <a:xfrm>
            <a:off x="14098015" y="895969"/>
            <a:ext cx="2867279" cy="307777"/>
          </a:xfrm>
          <a:prstGeom prst="rect">
            <a:avLst/>
          </a:prstGeom>
          <a:noFill/>
        </p:spPr>
        <p:txBody>
          <a:bodyPr wrap="square" rtlCol="0">
            <a:spAutoFit/>
          </a:bodyPr>
          <a:lstStyle/>
          <a:p>
            <a:r>
              <a:rPr lang="es-MX" sz="1400" dirty="0">
                <a:solidFill>
                  <a:srgbClr val="F47F26"/>
                </a:solidFill>
                <a:latin typeface="FRUTIGER LT 45 LIGHT" panose="02000503000000000000" pitchFamily="2" charset="0"/>
              </a:rPr>
              <a:t>Especificaciones Técnicas</a:t>
            </a:r>
          </a:p>
        </p:txBody>
      </p:sp>
      <p:sp>
        <p:nvSpPr>
          <p:cNvPr id="207" name="TextBox 206">
            <a:extLst>
              <a:ext uri="{FF2B5EF4-FFF2-40B4-BE49-F238E27FC236}">
                <a16:creationId xmlns:a16="http://schemas.microsoft.com/office/drawing/2014/main" id="{61AC67D0-7B35-2153-3B06-AC4FBE7F0E47}"/>
              </a:ext>
            </a:extLst>
          </p:cNvPr>
          <p:cNvSpPr txBox="1"/>
          <p:nvPr/>
        </p:nvSpPr>
        <p:spPr>
          <a:xfrm>
            <a:off x="13921987" y="253887"/>
            <a:ext cx="4772896"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grpSp>
        <p:nvGrpSpPr>
          <p:cNvPr id="210" name="DETECTORS">
            <a:extLst>
              <a:ext uri="{FF2B5EF4-FFF2-40B4-BE49-F238E27FC236}">
                <a16:creationId xmlns:a16="http://schemas.microsoft.com/office/drawing/2014/main" id="{C4BE31F0-3A1D-0883-FE5C-FFA1819D532B}"/>
              </a:ext>
            </a:extLst>
          </p:cNvPr>
          <p:cNvGrpSpPr/>
          <p:nvPr/>
        </p:nvGrpSpPr>
        <p:grpSpPr>
          <a:xfrm>
            <a:off x="-7890919" y="4139232"/>
            <a:ext cx="2042338" cy="2120888"/>
            <a:chOff x="5247304" y="4372963"/>
            <a:chExt cx="2042338" cy="2120888"/>
          </a:xfrm>
        </p:grpSpPr>
        <p:sp>
          <p:nvSpPr>
            <p:cNvPr id="211" name="Rectangulo Detectors">
              <a:hlinkClick r:id="rId9" action="ppaction://hlinksldjump"/>
              <a:extLst>
                <a:ext uri="{FF2B5EF4-FFF2-40B4-BE49-F238E27FC236}">
                  <a16:creationId xmlns:a16="http://schemas.microsoft.com/office/drawing/2014/main" id="{36E8EC2D-F2BB-0098-061D-E87F29FAAA4E}"/>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12" name="TextBox Detectors">
              <a:hlinkClick r:id="rId9" action="ppaction://hlinksldjump"/>
              <a:extLst>
                <a:ext uri="{FF2B5EF4-FFF2-40B4-BE49-F238E27FC236}">
                  <a16:creationId xmlns:a16="http://schemas.microsoft.com/office/drawing/2014/main" id="{5D4A7D00-5EFB-F69A-B289-FC4A7B293A8D}"/>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13" name="Product image Detectors">
              <a:hlinkClick r:id="rId9" action="ppaction://hlinksldjump"/>
              <a:extLst>
                <a:ext uri="{FF2B5EF4-FFF2-40B4-BE49-F238E27FC236}">
                  <a16:creationId xmlns:a16="http://schemas.microsoft.com/office/drawing/2014/main" id="{75E5ACD1-4AAF-D615-B753-F573C4E7A4F1}"/>
                </a:ext>
              </a:extLst>
            </p:cNvPr>
            <p:cNvPicPr>
              <a:picLocks noChangeAspect="1"/>
            </p:cNvPicPr>
            <p:nvPr/>
          </p:nvPicPr>
          <p:blipFill>
            <a:blip r:embed="rId32"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grpSp>
        <p:nvGrpSpPr>
          <p:cNvPr id="214" name="Group LLD">
            <a:extLst>
              <a:ext uri="{FF2B5EF4-FFF2-40B4-BE49-F238E27FC236}">
                <a16:creationId xmlns:a16="http://schemas.microsoft.com/office/drawing/2014/main" id="{47577477-CB6F-BBCE-1B75-699677333F2E}"/>
              </a:ext>
            </a:extLst>
          </p:cNvPr>
          <p:cNvGrpSpPr/>
          <p:nvPr/>
        </p:nvGrpSpPr>
        <p:grpSpPr>
          <a:xfrm>
            <a:off x="14098015" y="1358886"/>
            <a:ext cx="3079230" cy="1158552"/>
            <a:chOff x="8165259" y="1358886"/>
            <a:chExt cx="3079230" cy="1158552"/>
          </a:xfrm>
        </p:grpSpPr>
        <p:sp>
          <p:nvSpPr>
            <p:cNvPr id="215" name="Rectangulo LLD">
              <a:extLst>
                <a:ext uri="{FF2B5EF4-FFF2-40B4-BE49-F238E27FC236}">
                  <a16:creationId xmlns:a16="http://schemas.microsoft.com/office/drawing/2014/main" id="{F88FC1E3-4D87-4F90-18FA-F4ED1DB02466}"/>
                </a:ext>
              </a:extLst>
            </p:cNvPr>
            <p:cNvSpPr/>
            <p:nvPr/>
          </p:nvSpPr>
          <p:spPr>
            <a:xfrm>
              <a:off x="8364489" y="1358886"/>
              <a:ext cx="2880000" cy="115855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216" name="TextBox LLD">
              <a:extLst>
                <a:ext uri="{FF2B5EF4-FFF2-40B4-BE49-F238E27FC236}">
                  <a16:creationId xmlns:a16="http://schemas.microsoft.com/office/drawing/2014/main" id="{20555917-95E3-A2F0-E2DE-51E22F459640}"/>
                </a:ext>
              </a:extLst>
            </p:cNvPr>
            <p:cNvSpPr txBox="1"/>
            <p:nvPr/>
          </p:nvSpPr>
          <p:spPr>
            <a:xfrm>
              <a:off x="8165259" y="1445610"/>
              <a:ext cx="17316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DETECTOR LLI</a:t>
              </a:r>
            </a:p>
          </p:txBody>
        </p:sp>
      </p:grpSp>
      <p:sp>
        <p:nvSpPr>
          <p:cNvPr id="217" name="TextBox DRX-LC">
            <a:hlinkClick r:id="rId33" action="ppaction://hlinksldjump"/>
            <a:extLst>
              <a:ext uri="{FF2B5EF4-FFF2-40B4-BE49-F238E27FC236}">
                <a16:creationId xmlns:a16="http://schemas.microsoft.com/office/drawing/2014/main" id="{2251E52E-0315-8E20-899B-45FEA9860821}"/>
              </a:ext>
            </a:extLst>
          </p:cNvPr>
          <p:cNvSpPr txBox="1"/>
          <p:nvPr/>
        </p:nvSpPr>
        <p:spPr>
          <a:xfrm>
            <a:off x="14360687" y="201385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DRX-LC</a:t>
            </a:r>
          </a:p>
        </p:txBody>
      </p:sp>
      <p:grpSp>
        <p:nvGrpSpPr>
          <p:cNvPr id="218" name="Group DRX-PLUS FAMILY">
            <a:extLst>
              <a:ext uri="{FF2B5EF4-FFF2-40B4-BE49-F238E27FC236}">
                <a16:creationId xmlns:a16="http://schemas.microsoft.com/office/drawing/2014/main" id="{AE339A18-31EA-6335-8B5B-2DE445704576}"/>
              </a:ext>
            </a:extLst>
          </p:cNvPr>
          <p:cNvGrpSpPr/>
          <p:nvPr/>
        </p:nvGrpSpPr>
        <p:grpSpPr>
          <a:xfrm>
            <a:off x="4213831" y="-3208842"/>
            <a:ext cx="3079227" cy="2160000"/>
            <a:chOff x="4213831" y="1360418"/>
            <a:chExt cx="3079227" cy="2160000"/>
          </a:xfrm>
        </p:grpSpPr>
        <p:sp>
          <p:nvSpPr>
            <p:cNvPr id="219" name="Rectangulo DRX-PLUS FAMILY">
              <a:extLst>
                <a:ext uri="{FF2B5EF4-FFF2-40B4-BE49-F238E27FC236}">
                  <a16:creationId xmlns:a16="http://schemas.microsoft.com/office/drawing/2014/main" id="{B9A50582-FCC1-FE95-6F45-5908C0F05CE3}"/>
                </a:ext>
              </a:extLst>
            </p:cNvPr>
            <p:cNvSpPr/>
            <p:nvPr/>
          </p:nvSpPr>
          <p:spPr>
            <a:xfrm>
              <a:off x="4413058"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220" name="TextBox DRX-PLUS FAMILY">
              <a:extLst>
                <a:ext uri="{FF2B5EF4-FFF2-40B4-BE49-F238E27FC236}">
                  <a16:creationId xmlns:a16="http://schemas.microsoft.com/office/drawing/2014/main" id="{16E6CDE0-C077-AA70-F1A2-4AAA17FFBF5E}"/>
                </a:ext>
              </a:extLst>
            </p:cNvPr>
            <p:cNvSpPr txBox="1"/>
            <p:nvPr/>
          </p:nvSpPr>
          <p:spPr>
            <a:xfrm>
              <a:off x="4213831"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DRX-PLUS</a:t>
              </a:r>
            </a:p>
          </p:txBody>
        </p:sp>
      </p:grpSp>
      <p:sp>
        <p:nvSpPr>
          <p:cNvPr id="221" name="TextBox DRX-Plus 3543">
            <a:hlinkClick r:id="rId34" action="ppaction://hlinksldjump"/>
            <a:extLst>
              <a:ext uri="{FF2B5EF4-FFF2-40B4-BE49-F238E27FC236}">
                <a16:creationId xmlns:a16="http://schemas.microsoft.com/office/drawing/2014/main" id="{A481A5A5-7FAE-8DDF-2090-4F8EF17217A1}"/>
              </a:ext>
            </a:extLst>
          </p:cNvPr>
          <p:cNvSpPr txBox="1"/>
          <p:nvPr/>
        </p:nvSpPr>
        <p:spPr>
          <a:xfrm>
            <a:off x="4495868" y="-2546428"/>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DRX-Plus 3543C</a:t>
            </a:r>
          </a:p>
        </p:txBody>
      </p:sp>
      <p:sp>
        <p:nvSpPr>
          <p:cNvPr id="222" name="TextBoxDRX-Plus 4343">
            <a:hlinkClick r:id="rId35" action="ppaction://hlinksldjump"/>
            <a:extLst>
              <a:ext uri="{FF2B5EF4-FFF2-40B4-BE49-F238E27FC236}">
                <a16:creationId xmlns:a16="http://schemas.microsoft.com/office/drawing/2014/main" id="{B8FB31BB-F84D-51CF-4F83-D475056D9333}"/>
              </a:ext>
            </a:extLst>
          </p:cNvPr>
          <p:cNvSpPr txBox="1"/>
          <p:nvPr/>
        </p:nvSpPr>
        <p:spPr>
          <a:xfrm>
            <a:off x="4496969" y="-2045934"/>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4343C</a:t>
            </a:r>
          </a:p>
        </p:txBody>
      </p:sp>
      <p:sp>
        <p:nvSpPr>
          <p:cNvPr id="223" name="TextBox DRX-Plus 2530">
            <a:hlinkClick r:id="rId36" action="ppaction://hlinksldjump"/>
            <a:extLst>
              <a:ext uri="{FF2B5EF4-FFF2-40B4-BE49-F238E27FC236}">
                <a16:creationId xmlns:a16="http://schemas.microsoft.com/office/drawing/2014/main" id="{6D582AC9-D878-B64C-68BF-644A2F54E73F}"/>
              </a:ext>
            </a:extLst>
          </p:cNvPr>
          <p:cNvSpPr txBox="1"/>
          <p:nvPr/>
        </p:nvSpPr>
        <p:spPr>
          <a:xfrm>
            <a:off x="4496969" y="-155879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2530C</a:t>
            </a:r>
          </a:p>
        </p:txBody>
      </p:sp>
      <p:grpSp>
        <p:nvGrpSpPr>
          <p:cNvPr id="224" name="Group DR RETROFIT">
            <a:extLst>
              <a:ext uri="{FF2B5EF4-FFF2-40B4-BE49-F238E27FC236}">
                <a16:creationId xmlns:a16="http://schemas.microsoft.com/office/drawing/2014/main" id="{3955443D-72FC-6662-0C33-10B15DEEC7F6}"/>
              </a:ext>
            </a:extLst>
          </p:cNvPr>
          <p:cNvGrpSpPr/>
          <p:nvPr/>
        </p:nvGrpSpPr>
        <p:grpSpPr>
          <a:xfrm>
            <a:off x="4213831" y="8095941"/>
            <a:ext cx="3099870" cy="1620000"/>
            <a:chOff x="4213831" y="4037235"/>
            <a:chExt cx="3099870" cy="1620000"/>
          </a:xfrm>
        </p:grpSpPr>
        <p:sp>
          <p:nvSpPr>
            <p:cNvPr id="225" name="Rectangulo DR RETROFIT">
              <a:extLst>
                <a:ext uri="{FF2B5EF4-FFF2-40B4-BE49-F238E27FC236}">
                  <a16:creationId xmlns:a16="http://schemas.microsoft.com/office/drawing/2014/main" id="{C7A5DAFF-9367-1CC5-4BA0-90970B00D9C1}"/>
                </a:ext>
              </a:extLst>
            </p:cNvPr>
            <p:cNvSpPr/>
            <p:nvPr/>
          </p:nvSpPr>
          <p:spPr>
            <a:xfrm>
              <a:off x="4433701" y="4037235"/>
              <a:ext cx="2880000" cy="1620000"/>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226" name="TextBox DR RETROFIT">
              <a:extLst>
                <a:ext uri="{FF2B5EF4-FFF2-40B4-BE49-F238E27FC236}">
                  <a16:creationId xmlns:a16="http://schemas.microsoft.com/office/drawing/2014/main" id="{2D43250B-81C5-C9B8-424E-D2E8720DED1A}"/>
                </a:ext>
              </a:extLst>
            </p:cNvPr>
            <p:cNvSpPr txBox="1"/>
            <p:nvPr/>
          </p:nvSpPr>
          <p:spPr>
            <a:xfrm>
              <a:off x="4213831" y="4106489"/>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DR RETROFITS</a:t>
              </a:r>
            </a:p>
          </p:txBody>
        </p:sp>
      </p:grpSp>
      <p:sp>
        <p:nvSpPr>
          <p:cNvPr id="227" name="TextBox Transportable Lite">
            <a:hlinkClick r:id="rId37" action="ppaction://hlinksldjump"/>
            <a:extLst>
              <a:ext uri="{FF2B5EF4-FFF2-40B4-BE49-F238E27FC236}">
                <a16:creationId xmlns:a16="http://schemas.microsoft.com/office/drawing/2014/main" id="{057D457F-F35A-2C7A-4A21-EB014BF0135A}"/>
              </a:ext>
            </a:extLst>
          </p:cNvPr>
          <p:cNvSpPr txBox="1"/>
          <p:nvPr/>
        </p:nvSpPr>
        <p:spPr>
          <a:xfrm>
            <a:off x="4518885" y="8703463"/>
            <a:ext cx="259826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Lite</a:t>
            </a:r>
            <a:endParaRPr lang="en-US" sz="1200" b="1" dirty="0">
              <a:solidFill>
                <a:schemeClr val="tx1"/>
              </a:solidFill>
              <a:latin typeface="Arial" panose="020B0604020202020204" pitchFamily="34" charset="0"/>
              <a:cs typeface="Arial" panose="020B0604020202020204" pitchFamily="34" charset="0"/>
            </a:endParaRPr>
          </a:p>
        </p:txBody>
      </p:sp>
      <p:sp>
        <p:nvSpPr>
          <p:cNvPr id="228" name="TextBox Transportable Flex">
            <a:hlinkClick r:id="rId38" action="ppaction://hlinksldjump"/>
            <a:extLst>
              <a:ext uri="{FF2B5EF4-FFF2-40B4-BE49-F238E27FC236}">
                <a16:creationId xmlns:a16="http://schemas.microsoft.com/office/drawing/2014/main" id="{C08A1AF0-40B4-5C1D-CFF1-88BBA9CA86D9}"/>
              </a:ext>
            </a:extLst>
          </p:cNvPr>
          <p:cNvSpPr txBox="1"/>
          <p:nvPr/>
        </p:nvSpPr>
        <p:spPr>
          <a:xfrm>
            <a:off x="4518886" y="9235574"/>
            <a:ext cx="2598268"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Flex</a:t>
            </a:r>
            <a:endParaRPr lang="en-US" sz="1200" b="1" dirty="0">
              <a:solidFill>
                <a:schemeClr val="tx1"/>
              </a:solidFill>
              <a:latin typeface="Arial" panose="020B0604020202020204" pitchFamily="34" charset="0"/>
              <a:cs typeface="Arial" panose="020B0604020202020204" pitchFamily="34" charset="0"/>
            </a:endParaRPr>
          </a:p>
        </p:txBody>
      </p:sp>
      <p:grpSp>
        <p:nvGrpSpPr>
          <p:cNvPr id="229" name="Group FOCUS FAMILY">
            <a:extLst>
              <a:ext uri="{FF2B5EF4-FFF2-40B4-BE49-F238E27FC236}">
                <a16:creationId xmlns:a16="http://schemas.microsoft.com/office/drawing/2014/main" id="{0E4D9B73-CCD1-E907-315B-4C824144C50B}"/>
              </a:ext>
            </a:extLst>
          </p:cNvPr>
          <p:cNvGrpSpPr/>
          <p:nvPr/>
        </p:nvGrpSpPr>
        <p:grpSpPr>
          <a:xfrm>
            <a:off x="-5111921" y="4022899"/>
            <a:ext cx="3079226" cy="1620000"/>
            <a:chOff x="253159" y="4022899"/>
            <a:chExt cx="3079226" cy="1620000"/>
          </a:xfrm>
        </p:grpSpPr>
        <p:sp>
          <p:nvSpPr>
            <p:cNvPr id="230" name="Rectangulo FOCUS FAMILY">
              <a:extLst>
                <a:ext uri="{FF2B5EF4-FFF2-40B4-BE49-F238E27FC236}">
                  <a16:creationId xmlns:a16="http://schemas.microsoft.com/office/drawing/2014/main" id="{558B8AC5-C196-01EC-90AF-50B4AFC2A366}"/>
                </a:ext>
              </a:extLst>
            </p:cNvPr>
            <p:cNvSpPr/>
            <p:nvPr/>
          </p:nvSpPr>
          <p:spPr>
            <a:xfrm>
              <a:off x="452385" y="4022899"/>
              <a:ext cx="2880000" cy="162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231" name="TextBox FOCUS FAMILY">
              <a:extLst>
                <a:ext uri="{FF2B5EF4-FFF2-40B4-BE49-F238E27FC236}">
                  <a16:creationId xmlns:a16="http://schemas.microsoft.com/office/drawing/2014/main" id="{473F0EFE-AE74-C99C-6C60-D9A3FBFE2BC0}"/>
                </a:ext>
              </a:extLst>
            </p:cNvPr>
            <p:cNvSpPr txBox="1"/>
            <p:nvPr/>
          </p:nvSpPr>
          <p:spPr>
            <a:xfrm>
              <a:off x="253159" y="4109622"/>
              <a:ext cx="2702545"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DETECTORES FOCUS</a:t>
              </a:r>
            </a:p>
          </p:txBody>
        </p:sp>
      </p:grpSp>
      <p:sp>
        <p:nvSpPr>
          <p:cNvPr id="232" name="TextBox Focus 35C">
            <a:hlinkClick r:id="rId12" action="ppaction://hlinksldjump"/>
            <a:extLst>
              <a:ext uri="{FF2B5EF4-FFF2-40B4-BE49-F238E27FC236}">
                <a16:creationId xmlns:a16="http://schemas.microsoft.com/office/drawing/2014/main" id="{5135BE02-129F-2799-DCB1-BE81C942FF47}"/>
              </a:ext>
            </a:extLst>
          </p:cNvPr>
          <p:cNvSpPr txBox="1"/>
          <p:nvPr/>
        </p:nvSpPr>
        <p:spPr>
          <a:xfrm>
            <a:off x="-4826045" y="4688193"/>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Focus 35C</a:t>
            </a:r>
          </a:p>
        </p:txBody>
      </p:sp>
      <p:sp>
        <p:nvSpPr>
          <p:cNvPr id="233" name="TextBox Focus 43C">
            <a:hlinkClick r:id="rId39" action="ppaction://hlinksldjump"/>
            <a:extLst>
              <a:ext uri="{FF2B5EF4-FFF2-40B4-BE49-F238E27FC236}">
                <a16:creationId xmlns:a16="http://schemas.microsoft.com/office/drawing/2014/main" id="{96CDF096-90BE-B624-661B-ED22644B6885}"/>
              </a:ext>
            </a:extLst>
          </p:cNvPr>
          <p:cNvSpPr txBox="1"/>
          <p:nvPr/>
        </p:nvSpPr>
        <p:spPr>
          <a:xfrm>
            <a:off x="-4826045" y="518397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Focus 43C</a:t>
            </a:r>
          </a:p>
        </p:txBody>
      </p:sp>
      <p:grpSp>
        <p:nvGrpSpPr>
          <p:cNvPr id="234" name="Group Lux Family">
            <a:extLst>
              <a:ext uri="{FF2B5EF4-FFF2-40B4-BE49-F238E27FC236}">
                <a16:creationId xmlns:a16="http://schemas.microsoft.com/office/drawing/2014/main" id="{C3D8135C-2C77-2209-B000-190A7CB36331}"/>
              </a:ext>
            </a:extLst>
          </p:cNvPr>
          <p:cNvGrpSpPr/>
          <p:nvPr/>
        </p:nvGrpSpPr>
        <p:grpSpPr>
          <a:xfrm>
            <a:off x="-5135780" y="1360418"/>
            <a:ext cx="3079227" cy="2160000"/>
            <a:chOff x="229300" y="1360418"/>
            <a:chExt cx="3079227" cy="2160000"/>
          </a:xfrm>
        </p:grpSpPr>
        <p:sp>
          <p:nvSpPr>
            <p:cNvPr id="235" name="Rectangulo LUX FAMILY">
              <a:extLst>
                <a:ext uri="{FF2B5EF4-FFF2-40B4-BE49-F238E27FC236}">
                  <a16:creationId xmlns:a16="http://schemas.microsoft.com/office/drawing/2014/main" id="{892D46E8-CEB7-3C0C-DF55-950D0D7C9312}"/>
                </a:ext>
              </a:extLst>
            </p:cNvPr>
            <p:cNvSpPr/>
            <p:nvPr/>
          </p:nvSpPr>
          <p:spPr>
            <a:xfrm>
              <a:off x="428527"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236" name="TextBox LUX FAMILY">
              <a:extLst>
                <a:ext uri="{FF2B5EF4-FFF2-40B4-BE49-F238E27FC236}">
                  <a16:creationId xmlns:a16="http://schemas.microsoft.com/office/drawing/2014/main" id="{26359B6B-A290-D261-126B-E712B8FB3C3B}"/>
                </a:ext>
              </a:extLst>
            </p:cNvPr>
            <p:cNvSpPr txBox="1"/>
            <p:nvPr/>
          </p:nvSpPr>
          <p:spPr>
            <a:xfrm>
              <a:off x="229300"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LUX</a:t>
              </a:r>
            </a:p>
          </p:txBody>
        </p:sp>
      </p:grpSp>
      <p:sp>
        <p:nvSpPr>
          <p:cNvPr id="237" name="TextBox Lux 35">
            <a:hlinkClick r:id="rId40" action="ppaction://hlinksldjump"/>
            <a:extLst>
              <a:ext uri="{FF2B5EF4-FFF2-40B4-BE49-F238E27FC236}">
                <a16:creationId xmlns:a16="http://schemas.microsoft.com/office/drawing/2014/main" id="{45E712CE-9359-B295-3B47-B02097EFBA36}"/>
              </a:ext>
            </a:extLst>
          </p:cNvPr>
          <p:cNvSpPr txBox="1"/>
          <p:nvPr/>
        </p:nvSpPr>
        <p:spPr>
          <a:xfrm>
            <a:off x="-4853743" y="2022832"/>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Lux 35</a:t>
            </a:r>
          </a:p>
        </p:txBody>
      </p:sp>
      <p:sp>
        <p:nvSpPr>
          <p:cNvPr id="238" name="TextBox Lux HD 35">
            <a:hlinkClick r:id="rId41" action="ppaction://hlinksldjump"/>
            <a:extLst>
              <a:ext uri="{FF2B5EF4-FFF2-40B4-BE49-F238E27FC236}">
                <a16:creationId xmlns:a16="http://schemas.microsoft.com/office/drawing/2014/main" id="{FF3CA61E-4B2D-91CC-7036-216D365B8184}"/>
              </a:ext>
            </a:extLst>
          </p:cNvPr>
          <p:cNvSpPr txBox="1"/>
          <p:nvPr/>
        </p:nvSpPr>
        <p:spPr>
          <a:xfrm>
            <a:off x="-4852642" y="2523326"/>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35</a:t>
            </a:r>
          </a:p>
        </p:txBody>
      </p:sp>
      <p:sp>
        <p:nvSpPr>
          <p:cNvPr id="239" name="TextBox Lux HD 43">
            <a:hlinkClick r:id="rId42" action="ppaction://hlinksldjump"/>
            <a:extLst>
              <a:ext uri="{FF2B5EF4-FFF2-40B4-BE49-F238E27FC236}">
                <a16:creationId xmlns:a16="http://schemas.microsoft.com/office/drawing/2014/main" id="{1623D5B5-DA53-7588-67A6-125EBF7DBDBA}"/>
              </a:ext>
            </a:extLst>
          </p:cNvPr>
          <p:cNvSpPr txBox="1"/>
          <p:nvPr/>
        </p:nvSpPr>
        <p:spPr>
          <a:xfrm>
            <a:off x="-4852642" y="301046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43</a:t>
            </a:r>
          </a:p>
        </p:txBody>
      </p:sp>
      <p:sp>
        <p:nvSpPr>
          <p:cNvPr id="240" name="Subtitle">
            <a:extLst>
              <a:ext uri="{FF2B5EF4-FFF2-40B4-BE49-F238E27FC236}">
                <a16:creationId xmlns:a16="http://schemas.microsoft.com/office/drawing/2014/main" id="{1B8328E3-721E-E90F-DBAC-74E1E8B18B27}"/>
              </a:ext>
            </a:extLst>
          </p:cNvPr>
          <p:cNvSpPr txBox="1"/>
          <p:nvPr/>
        </p:nvSpPr>
        <p:spPr>
          <a:xfrm>
            <a:off x="8482448" y="10132305"/>
            <a:ext cx="2843192" cy="584775"/>
          </a:xfrm>
          <a:prstGeom prst="rect">
            <a:avLst/>
          </a:prstGeom>
          <a:noFill/>
        </p:spPr>
        <p:txBody>
          <a:bodyPr wrap="square" rtlCol="0">
            <a:spAutoFit/>
          </a:bodyPr>
          <a:lstStyle/>
          <a:p>
            <a:pPr algn="r"/>
            <a:r>
              <a:rPr lang="en-US" sz="3200" b="1" dirty="0" err="1">
                <a:solidFill>
                  <a:schemeClr val="bg1"/>
                </a:solidFill>
                <a:latin typeface="FRUTIGER LT 45 LIGHT" panose="02000503000000000000" pitchFamily="2" charset="0"/>
              </a:rPr>
              <a:t>Detectores</a:t>
            </a:r>
            <a:endParaRPr lang="en-US" sz="3200" b="1" dirty="0">
              <a:solidFill>
                <a:schemeClr val="bg1"/>
              </a:solidFill>
              <a:latin typeface="FRUTIGER LT 45 LIGHT" panose="02000503000000000000" pitchFamily="2" charset="0"/>
            </a:endParaRPr>
          </a:p>
        </p:txBody>
      </p:sp>
    </p:spTree>
    <p:extLst>
      <p:ext uri="{BB962C8B-B14F-4D97-AF65-F5344CB8AC3E}">
        <p14:creationId xmlns:p14="http://schemas.microsoft.com/office/powerpoint/2010/main" val="409530735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 name="Picture 40">
            <a:extLst>
              <a:ext uri="{FF2B5EF4-FFF2-40B4-BE49-F238E27FC236}">
                <a16:creationId xmlns:a16="http://schemas.microsoft.com/office/drawing/2014/main" id="{A59ACD93-2361-14D0-B50D-571074E7CAC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48947" y="696944"/>
            <a:ext cx="4063906" cy="6161056"/>
          </a:xfrm>
          <a:prstGeom prst="rect">
            <a:avLst/>
          </a:prstGeom>
        </p:spPr>
      </p:pic>
      <p:sp>
        <p:nvSpPr>
          <p:cNvPr id="7" name="Footer Placeholder 6">
            <a:extLst>
              <a:ext uri="{FF2B5EF4-FFF2-40B4-BE49-F238E27FC236}">
                <a16:creationId xmlns:a16="http://schemas.microsoft.com/office/drawing/2014/main" id="{BA6005C0-E257-B791-F651-335A336F1B66}"/>
              </a:ext>
            </a:extLst>
          </p:cNvPr>
          <p:cNvSpPr>
            <a:spLocks noGrp="1"/>
          </p:cNvSpPr>
          <p:nvPr>
            <p:ph type="ftr" sz="quarter" idx="11"/>
          </p:nvPr>
        </p:nvSpPr>
        <p:spPr/>
        <p:txBody>
          <a:bodyPr/>
          <a:lstStyle/>
          <a:p>
            <a:r>
              <a:rPr lang="en-US">
                <a:latin typeface="Arial" panose="020B0604020202020204" pitchFamily="34" charset="0"/>
                <a:cs typeface="Arial" panose="020B0604020202020204" pitchFamily="34" charset="0"/>
              </a:rPr>
              <a:t>©2025 Carestream Health, Inc. </a:t>
            </a:r>
            <a:endParaRPr lang="en-US" dirty="0">
              <a:latin typeface="Arial" panose="020B0604020202020204" pitchFamily="34" charset="0"/>
              <a:cs typeface="Arial" panose="020B0604020202020204" pitchFamily="34" charset="0"/>
            </a:endParaRPr>
          </a:p>
        </p:txBody>
      </p:sp>
      <p:sp>
        <p:nvSpPr>
          <p:cNvPr id="93" name="TextBox 92">
            <a:hlinkClick r:id="rId4" action="ppaction://hlinksldjump"/>
            <a:extLst>
              <a:ext uri="{FF2B5EF4-FFF2-40B4-BE49-F238E27FC236}">
                <a16:creationId xmlns:a16="http://schemas.microsoft.com/office/drawing/2014/main" id="{7CF87B2B-7001-FC03-A951-3780C9636748}"/>
              </a:ext>
            </a:extLst>
          </p:cNvPr>
          <p:cNvSpPr txBox="1"/>
          <p:nvPr/>
        </p:nvSpPr>
        <p:spPr>
          <a:xfrm>
            <a:off x="9659892" y="1055428"/>
            <a:ext cx="2305023" cy="338554"/>
          </a:xfrm>
          <a:prstGeom prst="rect">
            <a:avLst/>
          </a:prstGeom>
          <a:noFill/>
        </p:spPr>
        <p:txBody>
          <a:bodyPr wrap="square" rtlCol="0">
            <a:spAutoFit/>
          </a:bodyPr>
          <a:lstStyle/>
          <a:p>
            <a:pPr algn="r"/>
            <a:r>
              <a:rPr lang="en-US" sz="1600" b="1" dirty="0">
                <a:latin typeface="Arial" panose="020B0604020202020204" pitchFamily="34" charset="0"/>
                <a:cs typeface="Arial" panose="020B0604020202020204" pitchFamily="34" charset="0"/>
              </a:rPr>
              <a:t>Lux HD 43</a:t>
            </a:r>
          </a:p>
        </p:txBody>
      </p:sp>
      <p:pic>
        <p:nvPicPr>
          <p:cNvPr id="172" name="Picture 171">
            <a:extLst>
              <a:ext uri="{FF2B5EF4-FFF2-40B4-BE49-F238E27FC236}">
                <a16:creationId xmlns:a16="http://schemas.microsoft.com/office/drawing/2014/main" id="{1B8E0F79-7429-625A-8F8C-EAA224AF2910}"/>
              </a:ext>
            </a:extLst>
          </p:cNvPr>
          <p:cNvPicPr>
            <a:picLocks noChangeAspect="1"/>
          </p:cNvPicPr>
          <p:nvPr/>
        </p:nvPicPr>
        <p:blipFill>
          <a:blip r:embed="rId5"/>
          <a:stretch>
            <a:fillRect/>
          </a:stretch>
        </p:blipFill>
        <p:spPr>
          <a:xfrm>
            <a:off x="853753" y="1735148"/>
            <a:ext cx="4119775" cy="4229636"/>
          </a:xfrm>
          <a:prstGeom prst="rect">
            <a:avLst/>
          </a:prstGeom>
        </p:spPr>
      </p:pic>
      <p:sp>
        <p:nvSpPr>
          <p:cNvPr id="104" name="Menu Background">
            <a:extLst>
              <a:ext uri="{FF2B5EF4-FFF2-40B4-BE49-F238E27FC236}">
                <a16:creationId xmlns:a16="http://schemas.microsoft.com/office/drawing/2014/main" id="{498A73B7-2CC6-816E-9820-77481562144E}"/>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47" name="Menu Photo Gallery">
            <a:hlinkClick r:id="rId6" action="ppaction://hlinksldjump"/>
            <a:extLst>
              <a:ext uri="{FF2B5EF4-FFF2-40B4-BE49-F238E27FC236}">
                <a16:creationId xmlns:a16="http://schemas.microsoft.com/office/drawing/2014/main" id="{D4B71043-D55A-1A1A-BDEB-1305EA1FA3E1}"/>
              </a:ext>
            </a:extLst>
          </p:cNvPr>
          <p:cNvSpPr txBox="1"/>
          <p:nvPr/>
        </p:nvSpPr>
        <p:spPr>
          <a:xfrm>
            <a:off x="3890556"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dirty="0"/>
              <a:t>Galería de Fotos</a:t>
            </a:r>
          </a:p>
        </p:txBody>
      </p:sp>
      <p:sp>
        <p:nvSpPr>
          <p:cNvPr id="148" name="Menu Portafolio">
            <a:hlinkClick r:id="rId7" action="ppaction://hlinksldjump"/>
            <a:extLst>
              <a:ext uri="{FF2B5EF4-FFF2-40B4-BE49-F238E27FC236}">
                <a16:creationId xmlns:a16="http://schemas.microsoft.com/office/drawing/2014/main" id="{2E57B63A-0BDE-8E4C-06C9-5E4E4219914D}"/>
              </a:ext>
            </a:extLst>
          </p:cNvPr>
          <p:cNvSpPr txBox="1"/>
          <p:nvPr/>
        </p:nvSpPr>
        <p:spPr>
          <a:xfrm>
            <a:off x="8111048" y="175905"/>
            <a:ext cx="1440000" cy="276999"/>
          </a:xfrm>
          <a:prstGeom prst="rect">
            <a:avLst/>
          </a:prstGeom>
          <a:noFill/>
        </p:spPr>
        <p:txBody>
          <a:bodyPr wrap="square" rtlCol="0">
            <a:spAutoFit/>
          </a:bodyPr>
          <a:lstStyle/>
          <a:p>
            <a:pPr algn="ctr"/>
            <a:r>
              <a:rPr lang="es-MX" sz="1200" dirty="0">
                <a:solidFill>
                  <a:schemeClr val="bg1"/>
                </a:solidFill>
                <a:latin typeface="FRUTIGER LT 55 ROMAN" panose="02000503000000000000" pitchFamily="2" charset="0"/>
              </a:rPr>
              <a:t>Portafolio</a:t>
            </a:r>
          </a:p>
        </p:txBody>
      </p:sp>
      <p:sp>
        <p:nvSpPr>
          <p:cNvPr id="149" name="Menu End Presentation">
            <a:hlinkClick r:id="" action="ppaction://hlinkshowjump?jump=lastslide"/>
            <a:extLst>
              <a:ext uri="{FF2B5EF4-FFF2-40B4-BE49-F238E27FC236}">
                <a16:creationId xmlns:a16="http://schemas.microsoft.com/office/drawing/2014/main" id="{116A6339-D86A-784A-0C1F-DDA8E1610D6A}"/>
              </a:ext>
            </a:extLst>
          </p:cNvPr>
          <p:cNvSpPr txBox="1"/>
          <p:nvPr/>
        </p:nvSpPr>
        <p:spPr>
          <a:xfrm>
            <a:off x="10221294" y="83572"/>
            <a:ext cx="1440000" cy="461665"/>
          </a:xfrm>
          <a:prstGeom prst="rect">
            <a:avLst/>
          </a:prstGeom>
          <a:noFill/>
        </p:spPr>
        <p:txBody>
          <a:bodyPr wrap="square" rtlCol="0">
            <a:spAutoFit/>
          </a:bodyPr>
          <a:lstStyle/>
          <a:p>
            <a:pPr algn="ctr"/>
            <a:r>
              <a:rPr lang="es-MX" sz="1200" dirty="0">
                <a:solidFill>
                  <a:schemeClr val="bg1"/>
                </a:solidFill>
                <a:latin typeface="FRUTIGER LT 55 ROMAN" panose="02000503000000000000" pitchFamily="2" charset="0"/>
              </a:rPr>
              <a:t>Fin de la Presentación</a:t>
            </a:r>
          </a:p>
        </p:txBody>
      </p:sp>
      <p:sp>
        <p:nvSpPr>
          <p:cNvPr id="150" name="Menu Detector">
            <a:hlinkClick r:id="rId8" action="ppaction://hlinksldjump"/>
            <a:extLst>
              <a:ext uri="{FF2B5EF4-FFF2-40B4-BE49-F238E27FC236}">
                <a16:creationId xmlns:a16="http://schemas.microsoft.com/office/drawing/2014/main" id="{303A4B1E-5896-CDBC-374D-1580ABF94900}"/>
              </a:ext>
            </a:extLst>
          </p:cNvPr>
          <p:cNvSpPr txBox="1"/>
          <p:nvPr/>
        </p:nvSpPr>
        <p:spPr>
          <a:xfrm>
            <a:off x="600080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dirty="0"/>
              <a:t>Detectores</a:t>
            </a:r>
          </a:p>
        </p:txBody>
      </p:sp>
      <p:sp>
        <p:nvSpPr>
          <p:cNvPr id="151" name="Menu Specifications">
            <a:hlinkClick r:id="rId9" action="ppaction://hlinksldjump"/>
            <a:extLst>
              <a:ext uri="{FF2B5EF4-FFF2-40B4-BE49-F238E27FC236}">
                <a16:creationId xmlns:a16="http://schemas.microsoft.com/office/drawing/2014/main" id="{C9F74BA0-3DB2-BD11-0ABF-B48A613C85E6}"/>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dirty="0">
                <a:solidFill>
                  <a:schemeClr val="tx1"/>
                </a:solidFill>
              </a:rPr>
              <a:t>Especificaciones técnicas</a:t>
            </a:r>
          </a:p>
        </p:txBody>
      </p:sp>
      <p:pic>
        <p:nvPicPr>
          <p:cNvPr id="152" name="Carestream Logo Menu">
            <a:hlinkClick r:id="" action="ppaction://hlinkshowjump?jump=firstslide"/>
            <a:extLst>
              <a:ext uri="{FF2B5EF4-FFF2-40B4-BE49-F238E27FC236}">
                <a16:creationId xmlns:a16="http://schemas.microsoft.com/office/drawing/2014/main" id="{AD009738-DC7F-2D12-324A-D9D009D19D97}"/>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sp>
        <p:nvSpPr>
          <p:cNvPr id="153" name="TextBox 152">
            <a:hlinkClick r:id="rId11" action="ppaction://hlinksldjump"/>
            <a:extLst>
              <a:ext uri="{FF2B5EF4-FFF2-40B4-BE49-F238E27FC236}">
                <a16:creationId xmlns:a16="http://schemas.microsoft.com/office/drawing/2014/main" id="{651C3C5D-799A-EE94-56EE-DEAB0EE1BEEE}"/>
              </a:ext>
            </a:extLst>
          </p:cNvPr>
          <p:cNvSpPr txBox="1"/>
          <p:nvPr/>
        </p:nvSpPr>
        <p:spPr>
          <a:xfrm>
            <a:off x="9136732" y="1335182"/>
            <a:ext cx="2867279" cy="307777"/>
          </a:xfrm>
          <a:prstGeom prst="rect">
            <a:avLst/>
          </a:prstGeom>
          <a:noFill/>
        </p:spPr>
        <p:txBody>
          <a:bodyPr wrap="square" rtlCol="0">
            <a:spAutoFit/>
          </a:bodyPr>
          <a:lstStyle/>
          <a:p>
            <a:pPr algn="r"/>
            <a:r>
              <a:rPr lang="en-US" sz="1400" dirty="0" err="1">
                <a:solidFill>
                  <a:srgbClr val="F47F26"/>
                </a:solidFill>
                <a:latin typeface="Arial" panose="020B0604020202020204" pitchFamily="34" charset="0"/>
                <a:cs typeface="Arial" panose="020B0604020202020204" pitchFamily="34" charset="0"/>
              </a:rPr>
              <a:t>Especificaciones</a:t>
            </a:r>
            <a:r>
              <a:rPr lang="en-US" sz="1400" dirty="0">
                <a:solidFill>
                  <a:srgbClr val="F47F26"/>
                </a:solidFill>
                <a:latin typeface="Arial" panose="020B0604020202020204" pitchFamily="34" charset="0"/>
                <a:cs typeface="Arial" panose="020B0604020202020204" pitchFamily="34" charset="0"/>
              </a:rPr>
              <a:t> </a:t>
            </a:r>
            <a:r>
              <a:rPr lang="en-US" sz="1400" dirty="0" err="1">
                <a:solidFill>
                  <a:srgbClr val="F47F26"/>
                </a:solidFill>
                <a:latin typeface="Arial" panose="020B0604020202020204" pitchFamily="34" charset="0"/>
                <a:cs typeface="Arial" panose="020B0604020202020204" pitchFamily="34" charset="0"/>
              </a:rPr>
              <a:t>Técnicas</a:t>
            </a:r>
            <a:endParaRPr lang="en-US" sz="1400" dirty="0">
              <a:solidFill>
                <a:srgbClr val="F47F26"/>
              </a:solidFill>
              <a:latin typeface="Arial" panose="020B0604020202020204" pitchFamily="34" charset="0"/>
              <a:cs typeface="Arial" panose="020B0604020202020204" pitchFamily="34" charset="0"/>
            </a:endParaRPr>
          </a:p>
        </p:txBody>
      </p:sp>
      <p:grpSp>
        <p:nvGrpSpPr>
          <p:cNvPr id="154" name="Lux 35 Usable Pixel area">
            <a:extLst>
              <a:ext uri="{FF2B5EF4-FFF2-40B4-BE49-F238E27FC236}">
                <a16:creationId xmlns:a16="http://schemas.microsoft.com/office/drawing/2014/main" id="{BA4B7477-BF83-BABB-5885-25D66D5B5D6D}"/>
              </a:ext>
            </a:extLst>
          </p:cNvPr>
          <p:cNvGrpSpPr/>
          <p:nvPr/>
        </p:nvGrpSpPr>
        <p:grpSpPr>
          <a:xfrm>
            <a:off x="5417159" y="1814064"/>
            <a:ext cx="6874815" cy="369332"/>
            <a:chOff x="6712628" y="2142216"/>
            <a:chExt cx="5649590" cy="369332"/>
          </a:xfrm>
        </p:grpSpPr>
        <p:sp>
          <p:nvSpPr>
            <p:cNvPr id="157" name="TextBox 156">
              <a:hlinkClick r:id="" action="ppaction://noaction"/>
              <a:extLst>
                <a:ext uri="{FF2B5EF4-FFF2-40B4-BE49-F238E27FC236}">
                  <a16:creationId xmlns:a16="http://schemas.microsoft.com/office/drawing/2014/main" id="{5E4E9F60-200D-BAE9-38A4-2121BACA7B4D}"/>
                </a:ext>
              </a:extLst>
            </p:cNvPr>
            <p:cNvSpPr txBox="1"/>
            <p:nvPr/>
          </p:nvSpPr>
          <p:spPr>
            <a:xfrm>
              <a:off x="6712628" y="2142216"/>
              <a:ext cx="2888281" cy="369332"/>
            </a:xfrm>
            <a:prstGeom prst="rect">
              <a:avLst/>
            </a:prstGeom>
            <a:solidFill>
              <a:srgbClr val="F47F26"/>
            </a:solidFill>
            <a:ln>
              <a:noFill/>
            </a:ln>
          </p:spPr>
          <p:txBody>
            <a:bodyPr wrap="square" rtlCol="0">
              <a:spAutoFit/>
            </a:bodyPr>
            <a:lstStyle>
              <a:defPPr>
                <a:defRPr lang="en-SV"/>
              </a:defPPr>
              <a:lvl1pPr>
                <a:defRPr>
                  <a:solidFill>
                    <a:schemeClr val="bg1"/>
                  </a:solidFill>
                  <a:latin typeface="Arial" panose="020B0604020202020204" pitchFamily="34" charset="0"/>
                  <a:cs typeface="Arial" panose="020B0604020202020204" pitchFamily="34" charset="0"/>
                </a:defRPr>
              </a:lvl1pPr>
            </a:lstStyle>
            <a:p>
              <a:r>
                <a:rPr lang="es-MX" dirty="0"/>
                <a:t>Área de Píxeles utilizable</a:t>
              </a:r>
            </a:p>
          </p:txBody>
        </p:sp>
        <p:sp>
          <p:nvSpPr>
            <p:cNvPr id="158" name="usable Pixel area">
              <a:extLst>
                <a:ext uri="{FF2B5EF4-FFF2-40B4-BE49-F238E27FC236}">
                  <a16:creationId xmlns:a16="http://schemas.microsoft.com/office/drawing/2014/main" id="{F47B4E4B-0FFF-5B1F-77B7-DE9D480E0E0E}"/>
                </a:ext>
              </a:extLst>
            </p:cNvPr>
            <p:cNvSpPr txBox="1"/>
            <p:nvPr/>
          </p:nvSpPr>
          <p:spPr>
            <a:xfrm>
              <a:off x="9624068" y="2142216"/>
              <a:ext cx="2738150" cy="369332"/>
            </a:xfrm>
            <a:prstGeom prst="rect">
              <a:avLst/>
            </a:prstGeom>
            <a:solidFill>
              <a:srgbClr val="F47F26"/>
            </a:solidFill>
            <a:ln>
              <a:noFill/>
            </a:ln>
          </p:spPr>
          <p:txBody>
            <a:bodyPr wrap="square" rtlCol="0">
              <a:spAutoFit/>
            </a:bodyPr>
            <a:lstStyle>
              <a:defPPr>
                <a:defRPr lang="en-SV"/>
              </a:defPPr>
              <a:lvl1pPr>
                <a:defRPr>
                  <a:solidFill>
                    <a:schemeClr val="bg1"/>
                  </a:solidFill>
                  <a:latin typeface="Arial" panose="020B0604020202020204" pitchFamily="34" charset="0"/>
                  <a:cs typeface="Arial" panose="020B0604020202020204" pitchFamily="34" charset="0"/>
                </a:defRPr>
              </a:lvl1pPr>
            </a:lstStyle>
            <a:p>
              <a:r>
                <a:rPr lang="es-MX" dirty="0"/>
                <a:t>4267</a:t>
              </a:r>
              <a:r>
                <a:rPr lang="en-MX" dirty="0"/>
                <a:t> x </a:t>
              </a:r>
              <a:r>
                <a:rPr lang="es-MX" dirty="0"/>
                <a:t>4267</a:t>
              </a:r>
              <a:r>
                <a:rPr lang="en-MX" dirty="0"/>
                <a:t> pixeles</a:t>
              </a:r>
            </a:p>
          </p:txBody>
        </p:sp>
      </p:grpSp>
      <p:grpSp>
        <p:nvGrpSpPr>
          <p:cNvPr id="159" name="Lux 35 Resolution Limit">
            <a:extLst>
              <a:ext uri="{FF2B5EF4-FFF2-40B4-BE49-F238E27FC236}">
                <a16:creationId xmlns:a16="http://schemas.microsoft.com/office/drawing/2014/main" id="{17BC4027-1937-6DEB-4050-D1C071355287}"/>
              </a:ext>
            </a:extLst>
          </p:cNvPr>
          <p:cNvGrpSpPr/>
          <p:nvPr/>
        </p:nvGrpSpPr>
        <p:grpSpPr>
          <a:xfrm>
            <a:off x="5417159" y="2267229"/>
            <a:ext cx="6874815" cy="369332"/>
            <a:chOff x="6712628" y="2619673"/>
            <a:chExt cx="5649590" cy="369332"/>
          </a:xfrm>
        </p:grpSpPr>
        <p:sp>
          <p:nvSpPr>
            <p:cNvPr id="160" name="TextBox 159">
              <a:hlinkClick r:id="" action="ppaction://noaction"/>
              <a:extLst>
                <a:ext uri="{FF2B5EF4-FFF2-40B4-BE49-F238E27FC236}">
                  <a16:creationId xmlns:a16="http://schemas.microsoft.com/office/drawing/2014/main" id="{CBAA3E15-B89B-5927-5B78-3006E543E76C}"/>
                </a:ext>
              </a:extLst>
            </p:cNvPr>
            <p:cNvSpPr txBox="1"/>
            <p:nvPr/>
          </p:nvSpPr>
          <p:spPr>
            <a:xfrm>
              <a:off x="6712628" y="2619673"/>
              <a:ext cx="2888279" cy="369332"/>
            </a:xfrm>
            <a:prstGeom prst="rect">
              <a:avLst/>
            </a:prstGeom>
            <a:solidFill>
              <a:srgbClr val="F47F26"/>
            </a:solidFill>
            <a:ln>
              <a:noFill/>
            </a:ln>
          </p:spPr>
          <p:txBody>
            <a:bodyPr wrap="square" rtlCol="0">
              <a:spAutoFit/>
            </a:bodyPr>
            <a:lstStyle>
              <a:defPPr>
                <a:defRPr lang="en-SV"/>
              </a:defPPr>
              <a:lvl1pPr>
                <a:defRPr>
                  <a:solidFill>
                    <a:schemeClr val="bg1"/>
                  </a:solidFill>
                  <a:latin typeface="Arial" panose="020B0604020202020204" pitchFamily="34" charset="0"/>
                  <a:cs typeface="Arial" panose="020B0604020202020204" pitchFamily="34" charset="0"/>
                </a:defRPr>
              </a:lvl1pPr>
            </a:lstStyle>
            <a:p>
              <a:r>
                <a:rPr lang="es-MX" dirty="0"/>
                <a:t>Límite de Resolución</a:t>
              </a:r>
            </a:p>
          </p:txBody>
        </p:sp>
        <p:sp>
          <p:nvSpPr>
            <p:cNvPr id="161" name="Resolution Limit">
              <a:extLst>
                <a:ext uri="{FF2B5EF4-FFF2-40B4-BE49-F238E27FC236}">
                  <a16:creationId xmlns:a16="http://schemas.microsoft.com/office/drawing/2014/main" id="{F4A035D9-DF38-211E-665D-9840C13BCE44}"/>
                </a:ext>
              </a:extLst>
            </p:cNvPr>
            <p:cNvSpPr txBox="1"/>
            <p:nvPr/>
          </p:nvSpPr>
          <p:spPr>
            <a:xfrm>
              <a:off x="9624068" y="2619673"/>
              <a:ext cx="2738150" cy="369332"/>
            </a:xfrm>
            <a:prstGeom prst="rect">
              <a:avLst/>
            </a:prstGeom>
            <a:solidFill>
              <a:srgbClr val="F78025"/>
            </a:solidFill>
            <a:ln>
              <a:noFill/>
            </a:ln>
          </p:spPr>
          <p:txBody>
            <a:bodyPr wrap="square" rtlCol="0">
              <a:spAutoFit/>
            </a:bodyPr>
            <a:lstStyle/>
            <a:p>
              <a:r>
                <a:rPr lang="es-MX" dirty="0">
                  <a:solidFill>
                    <a:schemeClr val="bg1"/>
                  </a:solidFill>
                  <a:latin typeface="Arial" panose="020B0604020202020204" pitchFamily="34" charset="0"/>
                  <a:cs typeface="Arial" panose="020B0604020202020204" pitchFamily="34" charset="0"/>
                </a:rPr>
                <a:t>5</a:t>
              </a:r>
              <a:r>
                <a:rPr lang="en-MX" dirty="0">
                  <a:solidFill>
                    <a:schemeClr val="bg1"/>
                  </a:solidFill>
                  <a:latin typeface="Arial" panose="020B0604020202020204" pitchFamily="34" charset="0"/>
                  <a:cs typeface="Arial" panose="020B0604020202020204" pitchFamily="34" charset="0"/>
                </a:rPr>
                <a:t> cyc/mm</a:t>
              </a:r>
            </a:p>
          </p:txBody>
        </p:sp>
      </p:grpSp>
      <p:grpSp>
        <p:nvGrpSpPr>
          <p:cNvPr id="162" name="Lux 35 Ingress Protection">
            <a:extLst>
              <a:ext uri="{FF2B5EF4-FFF2-40B4-BE49-F238E27FC236}">
                <a16:creationId xmlns:a16="http://schemas.microsoft.com/office/drawing/2014/main" id="{6F45A363-BAF1-7A6B-80DB-60F269C4B9A0}"/>
              </a:ext>
            </a:extLst>
          </p:cNvPr>
          <p:cNvGrpSpPr/>
          <p:nvPr/>
        </p:nvGrpSpPr>
        <p:grpSpPr>
          <a:xfrm>
            <a:off x="5417159" y="2720394"/>
            <a:ext cx="6874815" cy="369332"/>
            <a:chOff x="6712628" y="3095480"/>
            <a:chExt cx="5649590" cy="369332"/>
          </a:xfrm>
        </p:grpSpPr>
        <p:sp>
          <p:nvSpPr>
            <p:cNvPr id="203" name="TextBox 202">
              <a:hlinkClick r:id="rId12" action="ppaction://hlinksldjump"/>
              <a:extLst>
                <a:ext uri="{FF2B5EF4-FFF2-40B4-BE49-F238E27FC236}">
                  <a16:creationId xmlns:a16="http://schemas.microsoft.com/office/drawing/2014/main" id="{E432F1D0-493B-F280-3BA8-3E39520787BA}"/>
                </a:ext>
              </a:extLst>
            </p:cNvPr>
            <p:cNvSpPr txBox="1"/>
            <p:nvPr/>
          </p:nvSpPr>
          <p:spPr>
            <a:xfrm>
              <a:off x="6712628" y="3095480"/>
              <a:ext cx="2888279" cy="369332"/>
            </a:xfrm>
            <a:prstGeom prst="rect">
              <a:avLst/>
            </a:prstGeom>
            <a:solidFill>
              <a:srgbClr val="F47F26"/>
            </a:solidFill>
            <a:ln>
              <a:noFill/>
            </a:ln>
          </p:spPr>
          <p:txBody>
            <a:bodyPr wrap="square" rtlCol="0">
              <a:spAutoFit/>
            </a:bodyPr>
            <a:lstStyle>
              <a:defPPr>
                <a:defRPr lang="en-SV"/>
              </a:defPPr>
              <a:lvl1pPr>
                <a:defRPr>
                  <a:solidFill>
                    <a:schemeClr val="bg1"/>
                  </a:solidFill>
                  <a:latin typeface="Arial" panose="020B0604020202020204" pitchFamily="34" charset="0"/>
                  <a:cs typeface="Arial" panose="020B0604020202020204" pitchFamily="34" charset="0"/>
                </a:defRPr>
              </a:lvl1pPr>
            </a:lstStyle>
            <a:p>
              <a:r>
                <a:rPr lang="es-MX" dirty="0"/>
                <a:t>Protección contra la entrada</a:t>
              </a:r>
            </a:p>
          </p:txBody>
        </p:sp>
        <p:sp>
          <p:nvSpPr>
            <p:cNvPr id="204" name="Ingress Protection">
              <a:extLst>
                <a:ext uri="{FF2B5EF4-FFF2-40B4-BE49-F238E27FC236}">
                  <a16:creationId xmlns:a16="http://schemas.microsoft.com/office/drawing/2014/main" id="{C7D43E8D-0593-DECA-D13C-43ED6DE13632}"/>
                </a:ext>
              </a:extLst>
            </p:cNvPr>
            <p:cNvSpPr txBox="1"/>
            <p:nvPr/>
          </p:nvSpPr>
          <p:spPr>
            <a:xfrm>
              <a:off x="9624067" y="3095480"/>
              <a:ext cx="2738151" cy="369332"/>
            </a:xfrm>
            <a:prstGeom prst="rect">
              <a:avLst/>
            </a:prstGeom>
            <a:solidFill>
              <a:srgbClr val="F47F26"/>
            </a:solidFill>
            <a:ln>
              <a:noFill/>
            </a:ln>
          </p:spPr>
          <p:txBody>
            <a:bodyPr wrap="square" rtlCol="0">
              <a:spAutoFit/>
            </a:bodyPr>
            <a:lstStyle>
              <a:defPPr>
                <a:defRPr lang="en-SV"/>
              </a:defPPr>
              <a:lvl1pPr>
                <a:defRPr>
                  <a:solidFill>
                    <a:schemeClr val="bg1"/>
                  </a:solidFill>
                  <a:latin typeface="Arial" panose="020B0604020202020204" pitchFamily="34" charset="0"/>
                  <a:cs typeface="Arial" panose="020B0604020202020204" pitchFamily="34" charset="0"/>
                </a:defRPr>
              </a:lvl1pPr>
            </a:lstStyle>
            <a:p>
              <a:r>
                <a:rPr lang="en-MX" dirty="0"/>
                <a:t>IP67</a:t>
              </a:r>
            </a:p>
          </p:txBody>
        </p:sp>
      </p:grpSp>
      <p:grpSp>
        <p:nvGrpSpPr>
          <p:cNvPr id="205" name="Lux 35 Load limit">
            <a:extLst>
              <a:ext uri="{FF2B5EF4-FFF2-40B4-BE49-F238E27FC236}">
                <a16:creationId xmlns:a16="http://schemas.microsoft.com/office/drawing/2014/main" id="{55D645AD-CBC1-0385-EAB1-1449173A3B29}"/>
              </a:ext>
            </a:extLst>
          </p:cNvPr>
          <p:cNvGrpSpPr/>
          <p:nvPr/>
        </p:nvGrpSpPr>
        <p:grpSpPr>
          <a:xfrm>
            <a:off x="5417158" y="3162467"/>
            <a:ext cx="6874818" cy="576000"/>
            <a:chOff x="7006283" y="3954876"/>
            <a:chExt cx="5355936" cy="576000"/>
          </a:xfrm>
        </p:grpSpPr>
        <p:sp>
          <p:nvSpPr>
            <p:cNvPr id="206" name="TextBox 205">
              <a:hlinkClick r:id="rId13" action="ppaction://hlinksldjump"/>
              <a:extLst>
                <a:ext uri="{FF2B5EF4-FFF2-40B4-BE49-F238E27FC236}">
                  <a16:creationId xmlns:a16="http://schemas.microsoft.com/office/drawing/2014/main" id="{B65036EB-689A-7E75-71B8-9472B2709F1D}"/>
                </a:ext>
              </a:extLst>
            </p:cNvPr>
            <p:cNvSpPr txBox="1"/>
            <p:nvPr/>
          </p:nvSpPr>
          <p:spPr>
            <a:xfrm>
              <a:off x="7006283" y="3954876"/>
              <a:ext cx="2741085" cy="576000"/>
            </a:xfrm>
            <a:prstGeom prst="rect">
              <a:avLst/>
            </a:prstGeom>
            <a:solidFill>
              <a:srgbClr val="F47F26"/>
            </a:solidFill>
            <a:ln>
              <a:noFill/>
            </a:ln>
          </p:spPr>
          <p:txBody>
            <a:bodyPr wrap="square" rtlCol="0">
              <a:spAutoFit/>
            </a:bodyPr>
            <a:lstStyle>
              <a:defPPr>
                <a:defRPr lang="en-SV"/>
              </a:defPPr>
              <a:lvl1pPr>
                <a:defRPr>
                  <a:solidFill>
                    <a:schemeClr val="bg1"/>
                  </a:solidFill>
                  <a:latin typeface="Arial" panose="020B0604020202020204" pitchFamily="34" charset="0"/>
                  <a:cs typeface="Arial" panose="020B0604020202020204" pitchFamily="34" charset="0"/>
                </a:defRPr>
              </a:lvl1pPr>
            </a:lstStyle>
            <a:p>
              <a:r>
                <a:rPr lang="en-US" dirty="0" err="1"/>
                <a:t>Capacidad</a:t>
              </a:r>
              <a:r>
                <a:rPr lang="en-US" dirty="0"/>
                <a:t> de </a:t>
              </a:r>
              <a:r>
                <a:rPr lang="en-US" dirty="0" err="1"/>
                <a:t>soportar</a:t>
              </a:r>
              <a:r>
                <a:rPr lang="en-US" dirty="0"/>
                <a:t> </a:t>
              </a:r>
              <a:r>
                <a:rPr lang="en-US" dirty="0" err="1"/>
                <a:t>caidas</a:t>
              </a:r>
              <a:endParaRPr lang="en-US" dirty="0"/>
            </a:p>
          </p:txBody>
        </p:sp>
        <p:sp>
          <p:nvSpPr>
            <p:cNvPr id="207" name="TextBox 206">
              <a:extLst>
                <a:ext uri="{FF2B5EF4-FFF2-40B4-BE49-F238E27FC236}">
                  <a16:creationId xmlns:a16="http://schemas.microsoft.com/office/drawing/2014/main" id="{E634AE8E-A9C2-3E5A-5614-556C7418EEF8}"/>
                </a:ext>
              </a:extLst>
            </p:cNvPr>
            <p:cNvSpPr txBox="1"/>
            <p:nvPr/>
          </p:nvSpPr>
          <p:spPr>
            <a:xfrm>
              <a:off x="9765688" y="3954876"/>
              <a:ext cx="2596531" cy="568745"/>
            </a:xfrm>
            <a:prstGeom prst="rect">
              <a:avLst/>
            </a:prstGeom>
            <a:solidFill>
              <a:srgbClr val="F47F26"/>
            </a:solidFill>
            <a:ln>
              <a:noFill/>
            </a:ln>
          </p:spPr>
          <p:txBody>
            <a:bodyPr wrap="square" rtlCol="0">
              <a:spAutoFit/>
            </a:bodyPr>
            <a:lstStyle>
              <a:defPPr>
                <a:defRPr lang="en-SV"/>
              </a:defPPr>
              <a:lvl1pPr>
                <a:defRPr>
                  <a:solidFill>
                    <a:schemeClr val="bg1"/>
                  </a:solidFill>
                  <a:latin typeface="Arial" panose="020B0604020202020204" pitchFamily="34" charset="0"/>
                  <a:cs typeface="Arial" panose="020B0604020202020204" pitchFamily="34" charset="0"/>
                </a:defRPr>
              </a:lvl1pPr>
            </a:lstStyle>
            <a:p>
              <a:endParaRPr lang="en-MX" dirty="0"/>
            </a:p>
          </p:txBody>
        </p:sp>
      </p:grpSp>
      <p:grpSp>
        <p:nvGrpSpPr>
          <p:cNvPr id="208" name="Lux 35 Battery Charge">
            <a:extLst>
              <a:ext uri="{FF2B5EF4-FFF2-40B4-BE49-F238E27FC236}">
                <a16:creationId xmlns:a16="http://schemas.microsoft.com/office/drawing/2014/main" id="{3C4F21DD-F31F-EA5E-325A-625A7F8178D3}"/>
              </a:ext>
            </a:extLst>
          </p:cNvPr>
          <p:cNvGrpSpPr/>
          <p:nvPr/>
        </p:nvGrpSpPr>
        <p:grpSpPr>
          <a:xfrm>
            <a:off x="5417157" y="3803612"/>
            <a:ext cx="6881317" cy="1351768"/>
            <a:chOff x="6643540" y="4636016"/>
            <a:chExt cx="5654933" cy="1351768"/>
          </a:xfrm>
        </p:grpSpPr>
        <p:sp>
          <p:nvSpPr>
            <p:cNvPr id="209" name="TextBox 208">
              <a:hlinkClick r:id="rId14" action="ppaction://hlinksldjump"/>
              <a:extLst>
                <a:ext uri="{FF2B5EF4-FFF2-40B4-BE49-F238E27FC236}">
                  <a16:creationId xmlns:a16="http://schemas.microsoft.com/office/drawing/2014/main" id="{82D4F742-230D-07A9-D58D-DDA96AA0B28C}"/>
                </a:ext>
              </a:extLst>
            </p:cNvPr>
            <p:cNvSpPr txBox="1"/>
            <p:nvPr/>
          </p:nvSpPr>
          <p:spPr>
            <a:xfrm>
              <a:off x="6643542" y="4636016"/>
              <a:ext cx="5654931" cy="369332"/>
            </a:xfrm>
            <a:prstGeom prst="rect">
              <a:avLst/>
            </a:prstGeom>
            <a:solidFill>
              <a:srgbClr val="F47F26"/>
            </a:solidFill>
            <a:ln>
              <a:noFill/>
            </a:ln>
          </p:spPr>
          <p:txBody>
            <a:bodyPr wrap="square" rtlCol="0">
              <a:spAutoFit/>
            </a:bodyPr>
            <a:lstStyle>
              <a:defPPr>
                <a:defRPr lang="en-SV"/>
              </a:defPPr>
              <a:lvl1pPr>
                <a:defRPr>
                  <a:solidFill>
                    <a:schemeClr val="bg1"/>
                  </a:solidFill>
                  <a:latin typeface="Arial" panose="020B0604020202020204" pitchFamily="34" charset="0"/>
                  <a:cs typeface="Arial" panose="020B0604020202020204" pitchFamily="34" charset="0"/>
                </a:defRPr>
              </a:lvl1pPr>
            </a:lstStyle>
            <a:p>
              <a:r>
                <a:rPr lang="es-MX" dirty="0"/>
                <a:t>Capacidad de carga de la batería</a:t>
              </a:r>
            </a:p>
          </p:txBody>
        </p:sp>
        <p:sp>
          <p:nvSpPr>
            <p:cNvPr id="210" name="TextBox 209">
              <a:extLst>
                <a:ext uri="{FF2B5EF4-FFF2-40B4-BE49-F238E27FC236}">
                  <a16:creationId xmlns:a16="http://schemas.microsoft.com/office/drawing/2014/main" id="{F6B170A0-CF10-BBF1-B682-EE564ED445DD}"/>
                </a:ext>
              </a:extLst>
            </p:cNvPr>
            <p:cNvSpPr txBox="1"/>
            <p:nvPr/>
          </p:nvSpPr>
          <p:spPr>
            <a:xfrm>
              <a:off x="9560321" y="5062585"/>
              <a:ext cx="2738151" cy="923330"/>
            </a:xfrm>
            <a:prstGeom prst="rect">
              <a:avLst/>
            </a:prstGeom>
            <a:solidFill>
              <a:srgbClr val="F47F26"/>
            </a:solidFill>
            <a:ln>
              <a:noFill/>
            </a:ln>
          </p:spPr>
          <p:txBody>
            <a:bodyPr wrap="square" rtlCol="0">
              <a:spAutoFit/>
            </a:bodyPr>
            <a:lstStyle/>
            <a:p>
              <a:pPr marL="285750" indent="-285750">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500 </a:t>
              </a:r>
              <a:r>
                <a:rPr lang="en-US" dirty="0" err="1">
                  <a:solidFill>
                    <a:schemeClr val="bg1"/>
                  </a:solidFill>
                  <a:latin typeface="Arial" panose="020B0604020202020204" pitchFamily="34" charset="0"/>
                  <a:cs typeface="Arial" panose="020B0604020202020204" pitchFamily="34" charset="0"/>
                </a:rPr>
                <a:t>imágenes</a:t>
              </a:r>
              <a:r>
                <a:rPr lang="en-US" dirty="0">
                  <a:solidFill>
                    <a:schemeClr val="bg1"/>
                  </a:solidFill>
                  <a:latin typeface="Arial" panose="020B0604020202020204" pitchFamily="34" charset="0"/>
                  <a:cs typeface="Arial" panose="020B0604020202020204" pitchFamily="34" charset="0"/>
                </a:rPr>
                <a:t> </a:t>
              </a:r>
              <a:r>
                <a:rPr lang="en-US" dirty="0" err="1">
                  <a:solidFill>
                    <a:schemeClr val="bg1"/>
                  </a:solidFill>
                  <a:latin typeface="Arial" panose="020B0604020202020204" pitchFamily="34" charset="0"/>
                  <a:cs typeface="Arial" panose="020B0604020202020204" pitchFamily="34" charset="0"/>
                </a:rPr>
                <a:t>por</a:t>
              </a:r>
              <a:r>
                <a:rPr lang="en-US" dirty="0">
                  <a:solidFill>
                    <a:schemeClr val="bg1"/>
                  </a:solidFill>
                  <a:latin typeface="Arial" panose="020B0604020202020204" pitchFamily="34" charset="0"/>
                  <a:cs typeface="Arial" panose="020B0604020202020204" pitchFamily="34" charset="0"/>
                </a:rPr>
                <a:t> carga</a:t>
              </a:r>
            </a:p>
            <a:p>
              <a:pPr marL="285750" indent="-285750">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3 días</a:t>
              </a:r>
              <a:r>
                <a:rPr lang="es-MX" dirty="0">
                  <a:solidFill>
                    <a:schemeClr val="bg1"/>
                  </a:solidFill>
                  <a:latin typeface="FRUTIGER LT 45 LIGHT" panose="02000503000000000000" pitchFamily="2" charset="0"/>
                </a:rPr>
                <a:t> </a:t>
              </a:r>
              <a:r>
                <a:rPr lang="es-MX" dirty="0">
                  <a:solidFill>
                    <a:schemeClr val="bg1"/>
                  </a:solidFill>
                  <a:latin typeface="Arial" panose="020B0604020202020204" pitchFamily="34" charset="0"/>
                  <a:cs typeface="Arial" panose="020B0604020202020204" pitchFamily="34" charset="0"/>
                </a:rPr>
                <a:t>sin suspension en modo:  “Sleep Mode”</a:t>
              </a:r>
              <a:endParaRPr lang="en-MX" dirty="0">
                <a:solidFill>
                  <a:schemeClr val="bg1"/>
                </a:solidFill>
                <a:latin typeface="Arial" panose="020B0604020202020204" pitchFamily="34" charset="0"/>
                <a:cs typeface="Arial" panose="020B0604020202020204" pitchFamily="34" charset="0"/>
              </a:endParaRPr>
            </a:p>
          </p:txBody>
        </p:sp>
        <p:sp>
          <p:nvSpPr>
            <p:cNvPr id="211" name="TextBox 210">
              <a:hlinkClick r:id="rId14" action="ppaction://hlinksldjump"/>
              <a:extLst>
                <a:ext uri="{FF2B5EF4-FFF2-40B4-BE49-F238E27FC236}">
                  <a16:creationId xmlns:a16="http://schemas.microsoft.com/office/drawing/2014/main" id="{75A83E40-A893-627D-6ACC-72395418D3FD}"/>
                </a:ext>
              </a:extLst>
            </p:cNvPr>
            <p:cNvSpPr txBox="1"/>
            <p:nvPr/>
          </p:nvSpPr>
          <p:spPr>
            <a:xfrm>
              <a:off x="6643540" y="5062584"/>
              <a:ext cx="2891377" cy="925200"/>
            </a:xfrm>
            <a:prstGeom prst="rect">
              <a:avLst/>
            </a:prstGeom>
            <a:solidFill>
              <a:srgbClr val="F47F26"/>
            </a:solidFill>
            <a:ln>
              <a:noFill/>
            </a:ln>
          </p:spPr>
          <p:txBody>
            <a:bodyPr wrap="square" rtlCol="0">
              <a:spAutoFit/>
            </a:bodyPr>
            <a:lstStyle>
              <a:defPPr>
                <a:defRPr lang="en-SV"/>
              </a:defPPr>
              <a:lvl1pPr>
                <a:defRPr>
                  <a:solidFill>
                    <a:schemeClr val="bg1"/>
                  </a:solidFill>
                  <a:latin typeface="Arial" panose="020B0604020202020204" pitchFamily="34" charset="0"/>
                  <a:cs typeface="Arial" panose="020B0604020202020204" pitchFamily="34" charset="0"/>
                </a:defRPr>
              </a:lvl1pPr>
            </a:lstStyle>
            <a:p>
              <a:r>
                <a:rPr lang="es-MX" dirty="0"/>
                <a:t>Paquete de Batería</a:t>
              </a:r>
              <a:br>
                <a:rPr lang="en-US" dirty="0"/>
              </a:br>
              <a:endParaRPr lang="en-US" dirty="0"/>
            </a:p>
          </p:txBody>
        </p:sp>
      </p:grpSp>
      <p:sp>
        <p:nvSpPr>
          <p:cNvPr id="212" name="TextBox 211">
            <a:extLst>
              <a:ext uri="{FF2B5EF4-FFF2-40B4-BE49-F238E27FC236}">
                <a16:creationId xmlns:a16="http://schemas.microsoft.com/office/drawing/2014/main" id="{83CCF356-FEEE-58F1-CE54-CCED9494DC0B}"/>
              </a:ext>
            </a:extLst>
          </p:cNvPr>
          <p:cNvSpPr txBox="1"/>
          <p:nvPr/>
        </p:nvSpPr>
        <p:spPr>
          <a:xfrm>
            <a:off x="8959100" y="3140324"/>
            <a:ext cx="3311435" cy="646331"/>
          </a:xfrm>
          <a:prstGeom prst="rect">
            <a:avLst/>
          </a:prstGeom>
          <a:noFill/>
        </p:spPr>
        <p:txBody>
          <a:bodyPr wrap="square">
            <a:spAutoFit/>
          </a:bodyPr>
          <a:lstStyle/>
          <a:p>
            <a:r>
              <a:rPr lang="en-US" sz="1800" dirty="0">
                <a:solidFill>
                  <a:schemeClr val="bg1"/>
                </a:solidFill>
                <a:latin typeface="Arial" panose="020B0604020202020204" pitchFamily="34" charset="0"/>
                <a:cs typeface="Arial" panose="020B0604020202020204" pitchFamily="34" charset="0"/>
              </a:rPr>
              <a:t>1.5 metros, </a:t>
            </a:r>
            <a:r>
              <a:rPr lang="en-US" sz="1800" dirty="0" err="1">
                <a:solidFill>
                  <a:schemeClr val="bg1"/>
                </a:solidFill>
                <a:latin typeface="Arial" panose="020B0604020202020204" pitchFamily="34" charset="0"/>
                <a:cs typeface="Arial" panose="020B0604020202020204" pitchFamily="34" charset="0"/>
              </a:rPr>
              <a:t>probado</a:t>
            </a:r>
            <a:r>
              <a:rPr lang="en-US" sz="1800" dirty="0">
                <a:solidFill>
                  <a:schemeClr val="bg1"/>
                </a:solidFill>
                <a:latin typeface="Arial" panose="020B0604020202020204" pitchFamily="34" charset="0"/>
                <a:cs typeface="Arial" panose="020B0604020202020204" pitchFamily="34" charset="0"/>
              </a:rPr>
              <a:t> </a:t>
            </a:r>
            <a:r>
              <a:rPr lang="en-US" sz="1800" dirty="0" err="1">
                <a:solidFill>
                  <a:schemeClr val="bg1"/>
                </a:solidFill>
                <a:latin typeface="Arial" panose="020B0604020202020204" pitchFamily="34" charset="0"/>
                <a:cs typeface="Arial" panose="020B0604020202020204" pitchFamily="34" charset="0"/>
              </a:rPr>
              <a:t>según</a:t>
            </a:r>
            <a:r>
              <a:rPr lang="en-US" sz="1800" dirty="0">
                <a:solidFill>
                  <a:schemeClr val="bg1"/>
                </a:solidFill>
                <a:latin typeface="Arial" panose="020B0604020202020204" pitchFamily="34" charset="0"/>
                <a:cs typeface="Arial" panose="020B0604020202020204" pitchFamily="34" charset="0"/>
              </a:rPr>
              <a:t> MIL-STD-810G</a:t>
            </a:r>
          </a:p>
        </p:txBody>
      </p:sp>
      <p:pic>
        <p:nvPicPr>
          <p:cNvPr id="214" name="CARESTREAM LOGO">
            <a:extLst>
              <a:ext uri="{FF2B5EF4-FFF2-40B4-BE49-F238E27FC236}">
                <a16:creationId xmlns:a16="http://schemas.microsoft.com/office/drawing/2014/main" id="{040E1F5B-75A6-4E06-CB0E-C786253BD420}"/>
              </a:ext>
            </a:extLst>
          </p:cNvPr>
          <p:cNvPicPr>
            <a:picLocks noChangeAspect="1"/>
          </p:cNvPicPr>
          <p:nvPr/>
        </p:nvPicPr>
        <p:blipFill>
          <a:blip r:embed="rId15" cstate="screen">
            <a:biLevel thresh="25000"/>
            <a:extLst>
              <a:ext uri="{28A0092B-C50C-407E-A947-70E740481C1C}">
                <a14:useLocalDpi xmlns:a14="http://schemas.microsoft.com/office/drawing/2010/main"/>
              </a:ext>
            </a:extLst>
          </a:blip>
          <a:stretch>
            <a:fillRect/>
          </a:stretch>
        </p:blipFill>
        <p:spPr>
          <a:xfrm>
            <a:off x="-6617537" y="9349919"/>
            <a:ext cx="18587896" cy="3023644"/>
          </a:xfrm>
          <a:prstGeom prst="rect">
            <a:avLst/>
          </a:prstGeom>
        </p:spPr>
      </p:pic>
      <p:sp>
        <p:nvSpPr>
          <p:cNvPr id="215" name="Thank you Title">
            <a:extLst>
              <a:ext uri="{FF2B5EF4-FFF2-40B4-BE49-F238E27FC236}">
                <a16:creationId xmlns:a16="http://schemas.microsoft.com/office/drawing/2014/main" id="{B0137A65-86DC-837D-0EB1-D417369C0FB6}"/>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216" name="Why Us picture">
            <a:extLst>
              <a:ext uri="{FF2B5EF4-FFF2-40B4-BE49-F238E27FC236}">
                <a16:creationId xmlns:a16="http://schemas.microsoft.com/office/drawing/2014/main" id="{A5372175-A8DD-1820-986D-2DCB0EF69F4A}"/>
              </a:ext>
            </a:extLst>
          </p:cNvPr>
          <p:cNvPicPr>
            <a:picLocks noChangeAspect="1"/>
          </p:cNvPicPr>
          <p:nvPr/>
        </p:nvPicPr>
        <p:blipFill>
          <a:blip r:embed="rId16"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217" name="Our Portafolio text box">
            <a:extLst>
              <a:ext uri="{FF2B5EF4-FFF2-40B4-BE49-F238E27FC236}">
                <a16:creationId xmlns:a16="http://schemas.microsoft.com/office/drawing/2014/main" id="{F64D16EA-26BB-6911-911E-49B7FE136174}"/>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218" name="Medical Imaging Title">
            <a:extLst>
              <a:ext uri="{FF2B5EF4-FFF2-40B4-BE49-F238E27FC236}">
                <a16:creationId xmlns:a16="http://schemas.microsoft.com/office/drawing/2014/main" id="{E6E365B5-DCBE-214B-C8B2-134C7BDCE1E4}"/>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219" name="We Care Text">
            <a:extLst>
              <a:ext uri="{FF2B5EF4-FFF2-40B4-BE49-F238E27FC236}">
                <a16:creationId xmlns:a16="http://schemas.microsoft.com/office/drawing/2014/main" id="{8BE539E4-C4B0-AC2E-8D23-CF18952DCE2F}"/>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220" name="Thank you image">
            <a:extLst>
              <a:ext uri="{FF2B5EF4-FFF2-40B4-BE49-F238E27FC236}">
                <a16:creationId xmlns:a16="http://schemas.microsoft.com/office/drawing/2014/main" id="{59FE5CF3-B2BC-74CF-AC67-7CAACC51E183}"/>
              </a:ext>
            </a:extLst>
          </p:cNvPr>
          <p:cNvPicPr>
            <a:picLocks noChangeAspect="1"/>
          </p:cNvPicPr>
          <p:nvPr/>
        </p:nvPicPr>
        <p:blipFill>
          <a:blip r:embed="rId17"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221" name="PRINTING">
            <a:extLst>
              <a:ext uri="{FF2B5EF4-FFF2-40B4-BE49-F238E27FC236}">
                <a16:creationId xmlns:a16="http://schemas.microsoft.com/office/drawing/2014/main" id="{BB3AAD0C-D361-A004-2470-5CC4618441E8}"/>
              </a:ext>
            </a:extLst>
          </p:cNvPr>
          <p:cNvGrpSpPr/>
          <p:nvPr/>
        </p:nvGrpSpPr>
        <p:grpSpPr>
          <a:xfrm>
            <a:off x="-4150933" y="4208655"/>
            <a:ext cx="2263350" cy="1982042"/>
            <a:chOff x="9691837" y="4522498"/>
            <a:chExt cx="2263350" cy="1982042"/>
          </a:xfrm>
        </p:grpSpPr>
        <p:sp>
          <p:nvSpPr>
            <p:cNvPr id="222" name="Rectangulo Printing">
              <a:hlinkClick r:id="rId18" action="ppaction://hlinksldjump"/>
              <a:extLst>
                <a:ext uri="{FF2B5EF4-FFF2-40B4-BE49-F238E27FC236}">
                  <a16:creationId xmlns:a16="http://schemas.microsoft.com/office/drawing/2014/main" id="{79FD73CD-7301-AFED-9582-FBD75378B154}"/>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23" name="TextBox Printing">
              <a:hlinkClick r:id="rId18" action="ppaction://hlinksldjump"/>
              <a:extLst>
                <a:ext uri="{FF2B5EF4-FFF2-40B4-BE49-F238E27FC236}">
                  <a16:creationId xmlns:a16="http://schemas.microsoft.com/office/drawing/2014/main" id="{247C190F-DF14-BEAF-91D5-F2779CF45D01}"/>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224" name="Prodcut image 5950">
              <a:hlinkClick r:id="rId18" action="ppaction://hlinksldjump"/>
              <a:extLst>
                <a:ext uri="{FF2B5EF4-FFF2-40B4-BE49-F238E27FC236}">
                  <a16:creationId xmlns:a16="http://schemas.microsoft.com/office/drawing/2014/main" id="{6E945534-10B5-ECCF-7036-32B8757F68A5}"/>
                </a:ext>
              </a:extLst>
            </p:cNvPr>
            <p:cNvPicPr>
              <a:picLocks noChangeAspect="1" noChangeArrowheads="1"/>
            </p:cNvPicPr>
            <p:nvPr/>
          </p:nvPicPr>
          <p:blipFill>
            <a:blip r:embed="rId19"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225" name="Vita Flex">
              <a:hlinkClick r:id="rId18" action="ppaction://hlinksldjump"/>
              <a:extLst>
                <a:ext uri="{FF2B5EF4-FFF2-40B4-BE49-F238E27FC236}">
                  <a16:creationId xmlns:a16="http://schemas.microsoft.com/office/drawing/2014/main" id="{E9A01731-D56D-9250-B750-3EAD368AAB20}"/>
                </a:ext>
              </a:extLst>
            </p:cNvPr>
            <p:cNvPicPr>
              <a:picLocks noChangeAspect="1"/>
            </p:cNvPicPr>
            <p:nvPr/>
          </p:nvPicPr>
          <p:blipFill>
            <a:blip r:embed="rId20"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226" name="RISE">
            <a:extLst>
              <a:ext uri="{FF2B5EF4-FFF2-40B4-BE49-F238E27FC236}">
                <a16:creationId xmlns:a16="http://schemas.microsoft.com/office/drawing/2014/main" id="{B87CF70B-C041-6609-3273-52EBBF5C1A72}"/>
              </a:ext>
            </a:extLst>
          </p:cNvPr>
          <p:cNvGrpSpPr/>
          <p:nvPr/>
        </p:nvGrpSpPr>
        <p:grpSpPr>
          <a:xfrm>
            <a:off x="-11285110" y="4208655"/>
            <a:ext cx="2042338" cy="1982042"/>
            <a:chOff x="3870208" y="4306822"/>
            <a:chExt cx="2042338" cy="1982042"/>
          </a:xfrm>
        </p:grpSpPr>
        <p:grpSp>
          <p:nvGrpSpPr>
            <p:cNvPr id="227" name="RISE">
              <a:extLst>
                <a:ext uri="{FF2B5EF4-FFF2-40B4-BE49-F238E27FC236}">
                  <a16:creationId xmlns:a16="http://schemas.microsoft.com/office/drawing/2014/main" id="{613B998E-70CF-FDB7-2FB3-EEFF456F9437}"/>
                </a:ext>
              </a:extLst>
            </p:cNvPr>
            <p:cNvGrpSpPr/>
            <p:nvPr/>
          </p:nvGrpSpPr>
          <p:grpSpPr>
            <a:xfrm>
              <a:off x="3870208" y="4306822"/>
              <a:ext cx="2042338" cy="1982042"/>
              <a:chOff x="2933238" y="4372963"/>
              <a:chExt cx="2042338" cy="1982042"/>
            </a:xfrm>
          </p:grpSpPr>
          <p:sp>
            <p:nvSpPr>
              <p:cNvPr id="229" name="Rectangulo Rise">
                <a:hlinkClick r:id="rId21" action="ppaction://hlinksldjump"/>
                <a:extLst>
                  <a:ext uri="{FF2B5EF4-FFF2-40B4-BE49-F238E27FC236}">
                    <a16:creationId xmlns:a16="http://schemas.microsoft.com/office/drawing/2014/main" id="{6D3873B5-5ADB-588E-B698-80CAFB903B93}"/>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30" name="TextBox Rise">
                <a:hlinkClick r:id="rId21" action="ppaction://hlinksldjump"/>
                <a:extLst>
                  <a:ext uri="{FF2B5EF4-FFF2-40B4-BE49-F238E27FC236}">
                    <a16:creationId xmlns:a16="http://schemas.microsoft.com/office/drawing/2014/main" id="{DAE5822F-E529-493A-1D1B-6ED4889F64AE}"/>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228" name="Picture 227">
              <a:hlinkClick r:id="rId21" action="ppaction://hlinksldjump"/>
              <a:extLst>
                <a:ext uri="{FF2B5EF4-FFF2-40B4-BE49-F238E27FC236}">
                  <a16:creationId xmlns:a16="http://schemas.microsoft.com/office/drawing/2014/main" id="{7B2094D1-68B9-92EB-8A7A-357730830B82}"/>
                </a:ext>
              </a:extLst>
            </p:cNvPr>
            <p:cNvPicPr>
              <a:picLocks noChangeAspect="1"/>
            </p:cNvPicPr>
            <p:nvPr/>
          </p:nvPicPr>
          <p:blipFill>
            <a:blip r:embed="rId22"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231" name="REVOLUTION">
            <a:extLst>
              <a:ext uri="{FF2B5EF4-FFF2-40B4-BE49-F238E27FC236}">
                <a16:creationId xmlns:a16="http://schemas.microsoft.com/office/drawing/2014/main" id="{C3C8C1B3-75B5-CEC3-AB82-5D9457CC6012}"/>
              </a:ext>
            </a:extLst>
          </p:cNvPr>
          <p:cNvGrpSpPr/>
          <p:nvPr/>
        </p:nvGrpSpPr>
        <p:grpSpPr>
          <a:xfrm>
            <a:off x="-14975241" y="4203612"/>
            <a:ext cx="2062983" cy="1992129"/>
            <a:chOff x="612262" y="4383050"/>
            <a:chExt cx="2062983" cy="1992129"/>
          </a:xfrm>
        </p:grpSpPr>
        <p:sp>
          <p:nvSpPr>
            <p:cNvPr id="232" name="Rectangulo Revolution">
              <a:hlinkClick r:id="rId23" action="ppaction://hlinksldjump"/>
              <a:extLst>
                <a:ext uri="{FF2B5EF4-FFF2-40B4-BE49-F238E27FC236}">
                  <a16:creationId xmlns:a16="http://schemas.microsoft.com/office/drawing/2014/main" id="{BC9E95E7-666F-DB0A-4878-6F2B5FE40A23}"/>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233" name="Prodcut image Revolution">
              <a:hlinkClick r:id="rId23" action="ppaction://hlinksldjump"/>
              <a:extLst>
                <a:ext uri="{FF2B5EF4-FFF2-40B4-BE49-F238E27FC236}">
                  <a16:creationId xmlns:a16="http://schemas.microsoft.com/office/drawing/2014/main" id="{7555C3A3-E1DA-3E99-15EF-B4005FBEB4F4}"/>
                </a:ext>
              </a:extLst>
            </p:cNvPr>
            <p:cNvPicPr>
              <a:picLocks noChangeAspect="1"/>
            </p:cNvPicPr>
            <p:nvPr/>
          </p:nvPicPr>
          <p:blipFill>
            <a:blip r:embed="rId24"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234" name="TextBox Revolution">
              <a:hlinkClick r:id="rId23" action="ppaction://hlinksldjump"/>
              <a:extLst>
                <a:ext uri="{FF2B5EF4-FFF2-40B4-BE49-F238E27FC236}">
                  <a16:creationId xmlns:a16="http://schemas.microsoft.com/office/drawing/2014/main" id="{257D618E-EBC0-2C4C-447E-7F60FFD011E7}"/>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235" name="EXCEL">
            <a:extLst>
              <a:ext uri="{FF2B5EF4-FFF2-40B4-BE49-F238E27FC236}">
                <a16:creationId xmlns:a16="http://schemas.microsoft.com/office/drawing/2014/main" id="{CB6AECDF-2DF0-D2CA-24E2-B77CAC974E7C}"/>
              </a:ext>
            </a:extLst>
          </p:cNvPr>
          <p:cNvGrpSpPr/>
          <p:nvPr/>
        </p:nvGrpSpPr>
        <p:grpSpPr>
          <a:xfrm>
            <a:off x="26541013" y="1885505"/>
            <a:ext cx="2057103" cy="1982042"/>
            <a:chOff x="9706418" y="2036246"/>
            <a:chExt cx="2057103" cy="1982042"/>
          </a:xfrm>
        </p:grpSpPr>
        <p:sp>
          <p:nvSpPr>
            <p:cNvPr id="236" name="Rectangulo Excel">
              <a:hlinkClick r:id="rId25" action="ppaction://hlinksldjump"/>
              <a:extLst>
                <a:ext uri="{FF2B5EF4-FFF2-40B4-BE49-F238E27FC236}">
                  <a16:creationId xmlns:a16="http://schemas.microsoft.com/office/drawing/2014/main" id="{D2E03A5E-D261-571C-E5EF-2B51BEB02FAB}"/>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37" name="TextBox Excel">
              <a:hlinkClick r:id="rId25" action="ppaction://hlinksldjump"/>
              <a:extLst>
                <a:ext uri="{FF2B5EF4-FFF2-40B4-BE49-F238E27FC236}">
                  <a16:creationId xmlns:a16="http://schemas.microsoft.com/office/drawing/2014/main" id="{34C4BE01-EBCA-255C-ECD2-F19263202AF9}"/>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238" name="Product image Excel">
              <a:hlinkClick r:id="rId25" action="ppaction://hlinksldjump"/>
              <a:extLst>
                <a:ext uri="{FF2B5EF4-FFF2-40B4-BE49-F238E27FC236}">
                  <a16:creationId xmlns:a16="http://schemas.microsoft.com/office/drawing/2014/main" id="{E9297AE6-6F19-DD03-223E-E69673856FA0}"/>
                </a:ext>
              </a:extLst>
            </p:cNvPr>
            <p:cNvPicPr>
              <a:picLocks noChangeAspect="1"/>
            </p:cNvPicPr>
            <p:nvPr/>
          </p:nvPicPr>
          <p:blipFill>
            <a:blip r:embed="rId26"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239" name="COMPAS OTC">
            <a:extLst>
              <a:ext uri="{FF2B5EF4-FFF2-40B4-BE49-F238E27FC236}">
                <a16:creationId xmlns:a16="http://schemas.microsoft.com/office/drawing/2014/main" id="{1DDF002E-F682-05CE-57DF-7E89E5105D9A}"/>
              </a:ext>
            </a:extLst>
          </p:cNvPr>
          <p:cNvGrpSpPr/>
          <p:nvPr/>
        </p:nvGrpSpPr>
        <p:grpSpPr>
          <a:xfrm>
            <a:off x="22389051" y="1885505"/>
            <a:ext cx="2042338" cy="1982042"/>
            <a:chOff x="5078285" y="2036246"/>
            <a:chExt cx="2042338" cy="1982042"/>
          </a:xfrm>
        </p:grpSpPr>
        <p:sp>
          <p:nvSpPr>
            <p:cNvPr id="240" name="Rectangulo Compas OTC">
              <a:hlinkClick r:id="rId27" action="ppaction://hlinksldjump"/>
              <a:extLst>
                <a:ext uri="{FF2B5EF4-FFF2-40B4-BE49-F238E27FC236}">
                  <a16:creationId xmlns:a16="http://schemas.microsoft.com/office/drawing/2014/main" id="{D16DF385-53D6-622E-F5F1-5332C543789E}"/>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41" name="TextBox Compass OTC">
              <a:hlinkClick r:id="rId27" action="ppaction://hlinksldjump"/>
              <a:extLst>
                <a:ext uri="{FF2B5EF4-FFF2-40B4-BE49-F238E27FC236}">
                  <a16:creationId xmlns:a16="http://schemas.microsoft.com/office/drawing/2014/main" id="{6D047843-F6F1-BC73-A9E2-14EF5994B926}"/>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242" name="Product image Compass OTC">
              <a:hlinkClick r:id="rId27" action="ppaction://hlinksldjump"/>
              <a:extLst>
                <a:ext uri="{FF2B5EF4-FFF2-40B4-BE49-F238E27FC236}">
                  <a16:creationId xmlns:a16="http://schemas.microsoft.com/office/drawing/2014/main" id="{3F5015A5-D66F-F785-D12D-EF1ADA23768B}"/>
                </a:ext>
              </a:extLst>
            </p:cNvPr>
            <p:cNvPicPr>
              <a:picLocks noChangeAspect="1"/>
            </p:cNvPicPr>
            <p:nvPr/>
          </p:nvPicPr>
          <p:blipFill rotWithShape="1">
            <a:blip r:embed="rId28"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243" name="COMPASS FMT">
            <a:extLst>
              <a:ext uri="{FF2B5EF4-FFF2-40B4-BE49-F238E27FC236}">
                <a16:creationId xmlns:a16="http://schemas.microsoft.com/office/drawing/2014/main" id="{AC71BC1C-70D7-FAE8-8965-72A3311FF46B}"/>
              </a:ext>
            </a:extLst>
          </p:cNvPr>
          <p:cNvGrpSpPr/>
          <p:nvPr/>
        </p:nvGrpSpPr>
        <p:grpSpPr>
          <a:xfrm>
            <a:off x="18200403" y="1885505"/>
            <a:ext cx="2042338" cy="1982042"/>
            <a:chOff x="2774521" y="2046333"/>
            <a:chExt cx="2042338" cy="1982042"/>
          </a:xfrm>
        </p:grpSpPr>
        <p:grpSp>
          <p:nvGrpSpPr>
            <p:cNvPr id="244" name="Group 243">
              <a:extLst>
                <a:ext uri="{FF2B5EF4-FFF2-40B4-BE49-F238E27FC236}">
                  <a16:creationId xmlns:a16="http://schemas.microsoft.com/office/drawing/2014/main" id="{C39CFEA0-2157-87A6-FEEE-79EF972484C9}"/>
                </a:ext>
              </a:extLst>
            </p:cNvPr>
            <p:cNvGrpSpPr/>
            <p:nvPr/>
          </p:nvGrpSpPr>
          <p:grpSpPr>
            <a:xfrm>
              <a:off x="2774521" y="2046333"/>
              <a:ext cx="2042338" cy="1982042"/>
              <a:chOff x="2774521" y="2046333"/>
              <a:chExt cx="2042338" cy="1982042"/>
            </a:xfrm>
          </p:grpSpPr>
          <p:sp>
            <p:nvSpPr>
              <p:cNvPr id="246" name="Rectangulo Horizon">
                <a:hlinkClick r:id="rId29" action="ppaction://hlinksldjump"/>
                <a:extLst>
                  <a:ext uri="{FF2B5EF4-FFF2-40B4-BE49-F238E27FC236}">
                    <a16:creationId xmlns:a16="http://schemas.microsoft.com/office/drawing/2014/main" id="{172062C7-257B-533C-94E6-3E7EF4520062}"/>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47" name="TextBox Compass FMT">
                <a:hlinkClick r:id="rId29" action="ppaction://hlinksldjump"/>
                <a:extLst>
                  <a:ext uri="{FF2B5EF4-FFF2-40B4-BE49-F238E27FC236}">
                    <a16:creationId xmlns:a16="http://schemas.microsoft.com/office/drawing/2014/main" id="{8B9E2185-61AD-0B31-6329-644A0D0C61CE}"/>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245" name="Picture 244">
              <a:hlinkClick r:id="rId29" action="ppaction://hlinksldjump"/>
              <a:extLst>
                <a:ext uri="{FF2B5EF4-FFF2-40B4-BE49-F238E27FC236}">
                  <a16:creationId xmlns:a16="http://schemas.microsoft.com/office/drawing/2014/main" id="{63869CD6-3782-A16C-DCA0-1550577340EC}"/>
                </a:ext>
              </a:extLst>
            </p:cNvPr>
            <p:cNvPicPr>
              <a:picLocks noChangeAspect="1"/>
            </p:cNvPicPr>
            <p:nvPr/>
          </p:nvPicPr>
          <p:blipFill rotWithShape="1">
            <a:blip r:embed="rId30"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248" name="HORIZON">
            <a:extLst>
              <a:ext uri="{FF2B5EF4-FFF2-40B4-BE49-F238E27FC236}">
                <a16:creationId xmlns:a16="http://schemas.microsoft.com/office/drawing/2014/main" id="{88F6C979-28D2-C6FD-EF1F-737EA094A132}"/>
              </a:ext>
            </a:extLst>
          </p:cNvPr>
          <p:cNvGrpSpPr/>
          <p:nvPr/>
        </p:nvGrpSpPr>
        <p:grpSpPr>
          <a:xfrm>
            <a:off x="14110573" y="1885505"/>
            <a:ext cx="2062983" cy="1982042"/>
            <a:chOff x="443243" y="2046333"/>
            <a:chExt cx="2062983" cy="1982042"/>
          </a:xfrm>
        </p:grpSpPr>
        <p:sp>
          <p:nvSpPr>
            <p:cNvPr id="249" name="Rectangulo Horizon">
              <a:hlinkClick r:id="rId31" action="ppaction://hlinksldjump"/>
              <a:extLst>
                <a:ext uri="{FF2B5EF4-FFF2-40B4-BE49-F238E27FC236}">
                  <a16:creationId xmlns:a16="http://schemas.microsoft.com/office/drawing/2014/main" id="{4107BD21-4B4C-2C34-7364-9E92683F5544}"/>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50" name="TextBox Horizon">
              <a:hlinkClick r:id="rId31" action="ppaction://hlinksldjump"/>
              <a:extLst>
                <a:ext uri="{FF2B5EF4-FFF2-40B4-BE49-F238E27FC236}">
                  <a16:creationId xmlns:a16="http://schemas.microsoft.com/office/drawing/2014/main" id="{559579DC-B776-CFBE-B3EB-CA40381AAD9A}"/>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251" name="Product image Horizon">
              <a:hlinkClick r:id="rId31" action="ppaction://hlinksldjump"/>
              <a:extLst>
                <a:ext uri="{FF2B5EF4-FFF2-40B4-BE49-F238E27FC236}">
                  <a16:creationId xmlns:a16="http://schemas.microsoft.com/office/drawing/2014/main" id="{4728AE35-F62F-A7F9-8544-A60936A6D374}"/>
                </a:ext>
              </a:extLst>
            </p:cNvPr>
            <p:cNvPicPr>
              <a:picLocks noChangeAspect="1"/>
            </p:cNvPicPr>
            <p:nvPr/>
          </p:nvPicPr>
          <p:blipFill rotWithShape="1">
            <a:blip r:embed="rId32"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253" name="TextBox 252">
            <a:extLst>
              <a:ext uri="{FF2B5EF4-FFF2-40B4-BE49-F238E27FC236}">
                <a16:creationId xmlns:a16="http://schemas.microsoft.com/office/drawing/2014/main" id="{476E9FA3-F1B7-B5BC-0C18-CC27BE0D81EF}"/>
              </a:ext>
            </a:extLst>
          </p:cNvPr>
          <p:cNvSpPr txBox="1"/>
          <p:nvPr/>
        </p:nvSpPr>
        <p:spPr>
          <a:xfrm>
            <a:off x="14120107" y="731928"/>
            <a:ext cx="4772896"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254" name="Detector text">
            <a:extLst>
              <a:ext uri="{FF2B5EF4-FFF2-40B4-BE49-F238E27FC236}">
                <a16:creationId xmlns:a16="http://schemas.microsoft.com/office/drawing/2014/main" id="{788C3965-09E5-5B24-E83B-FB4C896DAC94}"/>
              </a:ext>
            </a:extLst>
          </p:cNvPr>
          <p:cNvSpPr txBox="1"/>
          <p:nvPr/>
        </p:nvSpPr>
        <p:spPr>
          <a:xfrm>
            <a:off x="14147445" y="338010"/>
            <a:ext cx="1425211" cy="400110"/>
          </a:xfrm>
          <a:prstGeom prst="rect">
            <a:avLst/>
          </a:prstGeom>
          <a:noFill/>
        </p:spPr>
        <p:txBody>
          <a:bodyPr wrap="square" rtlCol="0">
            <a:spAutoFit/>
          </a:bodyPr>
          <a:lstStyle/>
          <a:p>
            <a:pPr algn="ctr"/>
            <a:r>
              <a:rPr lang="en-US" sz="2000" dirty="0">
                <a:solidFill>
                  <a:srgbClr val="F47F26"/>
                </a:solidFill>
                <a:latin typeface="FRUTIGER LT 45 LIGHT" panose="02000503000000000000" pitchFamily="2" charset="0"/>
              </a:rPr>
              <a:t>Detector</a:t>
            </a:r>
          </a:p>
        </p:txBody>
      </p:sp>
      <p:grpSp>
        <p:nvGrpSpPr>
          <p:cNvPr id="256" name="DETECTORS">
            <a:extLst>
              <a:ext uri="{FF2B5EF4-FFF2-40B4-BE49-F238E27FC236}">
                <a16:creationId xmlns:a16="http://schemas.microsoft.com/office/drawing/2014/main" id="{F7FC2CB6-3032-375F-2A98-8723E80A3C1C}"/>
              </a:ext>
            </a:extLst>
          </p:cNvPr>
          <p:cNvGrpSpPr/>
          <p:nvPr/>
        </p:nvGrpSpPr>
        <p:grpSpPr>
          <a:xfrm>
            <a:off x="-7890919" y="4139232"/>
            <a:ext cx="2042338" cy="2120888"/>
            <a:chOff x="5247304" y="4372963"/>
            <a:chExt cx="2042338" cy="2120888"/>
          </a:xfrm>
        </p:grpSpPr>
        <p:sp>
          <p:nvSpPr>
            <p:cNvPr id="257" name="Rectangulo Detectors">
              <a:hlinkClick r:id="rId8" action="ppaction://hlinksldjump"/>
              <a:extLst>
                <a:ext uri="{FF2B5EF4-FFF2-40B4-BE49-F238E27FC236}">
                  <a16:creationId xmlns:a16="http://schemas.microsoft.com/office/drawing/2014/main" id="{F019EBE9-1413-4D2D-0E10-814F8D067783}"/>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58" name="TextBox Detectors">
              <a:hlinkClick r:id="rId8" action="ppaction://hlinksldjump"/>
              <a:extLst>
                <a:ext uri="{FF2B5EF4-FFF2-40B4-BE49-F238E27FC236}">
                  <a16:creationId xmlns:a16="http://schemas.microsoft.com/office/drawing/2014/main" id="{85788EFD-90F7-44B8-5299-5086BF94DE1E}"/>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59" name="Product image Detectors">
              <a:hlinkClick r:id="rId8" action="ppaction://hlinksldjump"/>
              <a:extLst>
                <a:ext uri="{FF2B5EF4-FFF2-40B4-BE49-F238E27FC236}">
                  <a16:creationId xmlns:a16="http://schemas.microsoft.com/office/drawing/2014/main" id="{9DE1207F-7766-B784-8529-8781A03EAACE}"/>
                </a:ext>
              </a:extLst>
            </p:cNvPr>
            <p:cNvPicPr>
              <a:picLocks noChangeAspect="1"/>
            </p:cNvPicPr>
            <p:nvPr/>
          </p:nvPicPr>
          <p:blipFill>
            <a:blip r:embed="rId33"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grpSp>
        <p:nvGrpSpPr>
          <p:cNvPr id="260" name="Group LLD">
            <a:extLst>
              <a:ext uri="{FF2B5EF4-FFF2-40B4-BE49-F238E27FC236}">
                <a16:creationId xmlns:a16="http://schemas.microsoft.com/office/drawing/2014/main" id="{45A98573-4E49-3506-7FFB-2162AC887B51}"/>
              </a:ext>
            </a:extLst>
          </p:cNvPr>
          <p:cNvGrpSpPr/>
          <p:nvPr/>
        </p:nvGrpSpPr>
        <p:grpSpPr>
          <a:xfrm>
            <a:off x="14098015" y="1358886"/>
            <a:ext cx="3079230" cy="1158552"/>
            <a:chOff x="8165259" y="1358886"/>
            <a:chExt cx="3079230" cy="1158552"/>
          </a:xfrm>
        </p:grpSpPr>
        <p:sp>
          <p:nvSpPr>
            <p:cNvPr id="261" name="Rectangulo LLD">
              <a:extLst>
                <a:ext uri="{FF2B5EF4-FFF2-40B4-BE49-F238E27FC236}">
                  <a16:creationId xmlns:a16="http://schemas.microsoft.com/office/drawing/2014/main" id="{81E87B69-7CB6-E92A-DE0B-3882E6A0740D}"/>
                </a:ext>
              </a:extLst>
            </p:cNvPr>
            <p:cNvSpPr/>
            <p:nvPr/>
          </p:nvSpPr>
          <p:spPr>
            <a:xfrm>
              <a:off x="8364489" y="1358886"/>
              <a:ext cx="2880000" cy="115855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262" name="TextBox LLD">
              <a:extLst>
                <a:ext uri="{FF2B5EF4-FFF2-40B4-BE49-F238E27FC236}">
                  <a16:creationId xmlns:a16="http://schemas.microsoft.com/office/drawing/2014/main" id="{5B6B8339-32E4-24C4-57E7-F3D1B1418282}"/>
                </a:ext>
              </a:extLst>
            </p:cNvPr>
            <p:cNvSpPr txBox="1"/>
            <p:nvPr/>
          </p:nvSpPr>
          <p:spPr>
            <a:xfrm>
              <a:off x="8165259" y="1445610"/>
              <a:ext cx="17316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DETECTOR LLI</a:t>
              </a:r>
            </a:p>
          </p:txBody>
        </p:sp>
      </p:grpSp>
      <p:sp>
        <p:nvSpPr>
          <p:cNvPr id="263" name="TextBox DRX-LC">
            <a:hlinkClick r:id="rId34" action="ppaction://hlinksldjump"/>
            <a:extLst>
              <a:ext uri="{FF2B5EF4-FFF2-40B4-BE49-F238E27FC236}">
                <a16:creationId xmlns:a16="http://schemas.microsoft.com/office/drawing/2014/main" id="{4E60036F-5B26-56C0-393D-030D36DBFCC3}"/>
              </a:ext>
            </a:extLst>
          </p:cNvPr>
          <p:cNvSpPr txBox="1"/>
          <p:nvPr/>
        </p:nvSpPr>
        <p:spPr>
          <a:xfrm>
            <a:off x="14360687" y="201385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DRX-LC</a:t>
            </a:r>
          </a:p>
        </p:txBody>
      </p:sp>
      <p:grpSp>
        <p:nvGrpSpPr>
          <p:cNvPr id="264" name="Group DRX-PLUS FAMILY">
            <a:extLst>
              <a:ext uri="{FF2B5EF4-FFF2-40B4-BE49-F238E27FC236}">
                <a16:creationId xmlns:a16="http://schemas.microsoft.com/office/drawing/2014/main" id="{412C0B9B-AA95-4941-7EC5-5CB991C11022}"/>
              </a:ext>
            </a:extLst>
          </p:cNvPr>
          <p:cNvGrpSpPr/>
          <p:nvPr/>
        </p:nvGrpSpPr>
        <p:grpSpPr>
          <a:xfrm>
            <a:off x="4213831" y="-3208842"/>
            <a:ext cx="3079227" cy="2160000"/>
            <a:chOff x="4213831" y="1360418"/>
            <a:chExt cx="3079227" cy="2160000"/>
          </a:xfrm>
        </p:grpSpPr>
        <p:sp>
          <p:nvSpPr>
            <p:cNvPr id="265" name="Rectangulo DRX-PLUS FAMILY">
              <a:extLst>
                <a:ext uri="{FF2B5EF4-FFF2-40B4-BE49-F238E27FC236}">
                  <a16:creationId xmlns:a16="http://schemas.microsoft.com/office/drawing/2014/main" id="{828FCB6E-D47B-55D9-7664-B944C15BB443}"/>
                </a:ext>
              </a:extLst>
            </p:cNvPr>
            <p:cNvSpPr/>
            <p:nvPr/>
          </p:nvSpPr>
          <p:spPr>
            <a:xfrm>
              <a:off x="4413058"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266" name="TextBox DRX-PLUS FAMILY">
              <a:extLst>
                <a:ext uri="{FF2B5EF4-FFF2-40B4-BE49-F238E27FC236}">
                  <a16:creationId xmlns:a16="http://schemas.microsoft.com/office/drawing/2014/main" id="{8B0CBC64-B3EA-F181-24B0-3492DE096B69}"/>
                </a:ext>
              </a:extLst>
            </p:cNvPr>
            <p:cNvSpPr txBox="1"/>
            <p:nvPr/>
          </p:nvSpPr>
          <p:spPr>
            <a:xfrm>
              <a:off x="4213831"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DRX-PLUS</a:t>
              </a:r>
            </a:p>
          </p:txBody>
        </p:sp>
      </p:grpSp>
      <p:sp>
        <p:nvSpPr>
          <p:cNvPr id="267" name="TextBox DRX-Plus 3543">
            <a:hlinkClick r:id="rId35" action="ppaction://hlinksldjump"/>
            <a:extLst>
              <a:ext uri="{FF2B5EF4-FFF2-40B4-BE49-F238E27FC236}">
                <a16:creationId xmlns:a16="http://schemas.microsoft.com/office/drawing/2014/main" id="{625D42E5-B316-6CE8-7EF3-2431A0784433}"/>
              </a:ext>
            </a:extLst>
          </p:cNvPr>
          <p:cNvSpPr txBox="1"/>
          <p:nvPr/>
        </p:nvSpPr>
        <p:spPr>
          <a:xfrm>
            <a:off x="4495868" y="-2546428"/>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DRX-Plus 3543C</a:t>
            </a:r>
          </a:p>
        </p:txBody>
      </p:sp>
      <p:sp>
        <p:nvSpPr>
          <p:cNvPr id="268" name="TextBoxDRX-Plus 4343">
            <a:hlinkClick r:id="rId36" action="ppaction://hlinksldjump"/>
            <a:extLst>
              <a:ext uri="{FF2B5EF4-FFF2-40B4-BE49-F238E27FC236}">
                <a16:creationId xmlns:a16="http://schemas.microsoft.com/office/drawing/2014/main" id="{EB76B837-CBA7-DAD5-0391-344A007746FE}"/>
              </a:ext>
            </a:extLst>
          </p:cNvPr>
          <p:cNvSpPr txBox="1"/>
          <p:nvPr/>
        </p:nvSpPr>
        <p:spPr>
          <a:xfrm>
            <a:off x="4496969" y="-2045934"/>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4343C</a:t>
            </a:r>
          </a:p>
        </p:txBody>
      </p:sp>
      <p:sp>
        <p:nvSpPr>
          <p:cNvPr id="269" name="TextBox DRX-Plus 2530">
            <a:hlinkClick r:id="rId37" action="ppaction://hlinksldjump"/>
            <a:extLst>
              <a:ext uri="{FF2B5EF4-FFF2-40B4-BE49-F238E27FC236}">
                <a16:creationId xmlns:a16="http://schemas.microsoft.com/office/drawing/2014/main" id="{6F9CA42F-F8BC-F4B0-C313-FBA00F54ADC7}"/>
              </a:ext>
            </a:extLst>
          </p:cNvPr>
          <p:cNvSpPr txBox="1"/>
          <p:nvPr/>
        </p:nvSpPr>
        <p:spPr>
          <a:xfrm>
            <a:off x="4496969" y="-155879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2530C</a:t>
            </a:r>
          </a:p>
        </p:txBody>
      </p:sp>
      <p:grpSp>
        <p:nvGrpSpPr>
          <p:cNvPr id="270" name="Group DR RETROFIT">
            <a:extLst>
              <a:ext uri="{FF2B5EF4-FFF2-40B4-BE49-F238E27FC236}">
                <a16:creationId xmlns:a16="http://schemas.microsoft.com/office/drawing/2014/main" id="{7453343E-68F4-5977-4645-B82DA936111B}"/>
              </a:ext>
            </a:extLst>
          </p:cNvPr>
          <p:cNvGrpSpPr/>
          <p:nvPr/>
        </p:nvGrpSpPr>
        <p:grpSpPr>
          <a:xfrm>
            <a:off x="4213831" y="8095941"/>
            <a:ext cx="3099870" cy="1620000"/>
            <a:chOff x="4213831" y="4037235"/>
            <a:chExt cx="3099870" cy="1620000"/>
          </a:xfrm>
        </p:grpSpPr>
        <p:sp>
          <p:nvSpPr>
            <p:cNvPr id="271" name="Rectangulo DR RETROFIT">
              <a:extLst>
                <a:ext uri="{FF2B5EF4-FFF2-40B4-BE49-F238E27FC236}">
                  <a16:creationId xmlns:a16="http://schemas.microsoft.com/office/drawing/2014/main" id="{7F7EF43E-98D8-4C7D-2498-C1619FD51898}"/>
                </a:ext>
              </a:extLst>
            </p:cNvPr>
            <p:cNvSpPr/>
            <p:nvPr/>
          </p:nvSpPr>
          <p:spPr>
            <a:xfrm>
              <a:off x="4433701" y="4037235"/>
              <a:ext cx="2880000" cy="1620000"/>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272" name="TextBox DR RETROFIT">
              <a:extLst>
                <a:ext uri="{FF2B5EF4-FFF2-40B4-BE49-F238E27FC236}">
                  <a16:creationId xmlns:a16="http://schemas.microsoft.com/office/drawing/2014/main" id="{8F79E44B-3C51-4567-2C11-32BB01BA35CB}"/>
                </a:ext>
              </a:extLst>
            </p:cNvPr>
            <p:cNvSpPr txBox="1"/>
            <p:nvPr/>
          </p:nvSpPr>
          <p:spPr>
            <a:xfrm>
              <a:off x="4213831" y="4106489"/>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DR RETROFITS</a:t>
              </a:r>
            </a:p>
          </p:txBody>
        </p:sp>
      </p:grpSp>
      <p:sp>
        <p:nvSpPr>
          <p:cNvPr id="273" name="TextBox Transportable Lite">
            <a:hlinkClick r:id="rId38" action="ppaction://hlinksldjump"/>
            <a:extLst>
              <a:ext uri="{FF2B5EF4-FFF2-40B4-BE49-F238E27FC236}">
                <a16:creationId xmlns:a16="http://schemas.microsoft.com/office/drawing/2014/main" id="{A484ACD8-11CF-51C7-FC2F-02617E1C1C94}"/>
              </a:ext>
            </a:extLst>
          </p:cNvPr>
          <p:cNvSpPr txBox="1"/>
          <p:nvPr/>
        </p:nvSpPr>
        <p:spPr>
          <a:xfrm>
            <a:off x="4518885" y="8703463"/>
            <a:ext cx="259826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Lite</a:t>
            </a:r>
            <a:endParaRPr lang="en-US" sz="1200" b="1" dirty="0">
              <a:solidFill>
                <a:schemeClr val="tx1"/>
              </a:solidFill>
              <a:latin typeface="Arial" panose="020B0604020202020204" pitchFamily="34" charset="0"/>
              <a:cs typeface="Arial" panose="020B0604020202020204" pitchFamily="34" charset="0"/>
            </a:endParaRPr>
          </a:p>
        </p:txBody>
      </p:sp>
      <p:sp>
        <p:nvSpPr>
          <p:cNvPr id="274" name="TextBox Transportable Flex">
            <a:hlinkClick r:id="rId39" action="ppaction://hlinksldjump"/>
            <a:extLst>
              <a:ext uri="{FF2B5EF4-FFF2-40B4-BE49-F238E27FC236}">
                <a16:creationId xmlns:a16="http://schemas.microsoft.com/office/drawing/2014/main" id="{6E08E0B7-E39C-1A5D-D9EA-789A69080C78}"/>
              </a:ext>
            </a:extLst>
          </p:cNvPr>
          <p:cNvSpPr txBox="1"/>
          <p:nvPr/>
        </p:nvSpPr>
        <p:spPr>
          <a:xfrm>
            <a:off x="4518886" y="9235574"/>
            <a:ext cx="2598268"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Flex</a:t>
            </a:r>
            <a:endParaRPr lang="en-US" sz="1200" b="1" dirty="0">
              <a:solidFill>
                <a:schemeClr val="tx1"/>
              </a:solidFill>
              <a:latin typeface="Arial" panose="020B0604020202020204" pitchFamily="34" charset="0"/>
              <a:cs typeface="Arial" panose="020B0604020202020204" pitchFamily="34" charset="0"/>
            </a:endParaRPr>
          </a:p>
        </p:txBody>
      </p:sp>
      <p:grpSp>
        <p:nvGrpSpPr>
          <p:cNvPr id="275" name="Group FOCUS FAMILY">
            <a:extLst>
              <a:ext uri="{FF2B5EF4-FFF2-40B4-BE49-F238E27FC236}">
                <a16:creationId xmlns:a16="http://schemas.microsoft.com/office/drawing/2014/main" id="{F8FE5E77-9C22-F80A-4033-618C5E0A4DBF}"/>
              </a:ext>
            </a:extLst>
          </p:cNvPr>
          <p:cNvGrpSpPr/>
          <p:nvPr/>
        </p:nvGrpSpPr>
        <p:grpSpPr>
          <a:xfrm>
            <a:off x="-5111921" y="4022899"/>
            <a:ext cx="3079226" cy="1620000"/>
            <a:chOff x="253159" y="4022899"/>
            <a:chExt cx="3079226" cy="1620000"/>
          </a:xfrm>
        </p:grpSpPr>
        <p:sp>
          <p:nvSpPr>
            <p:cNvPr id="276" name="Rectangulo FOCUS FAMILY">
              <a:extLst>
                <a:ext uri="{FF2B5EF4-FFF2-40B4-BE49-F238E27FC236}">
                  <a16:creationId xmlns:a16="http://schemas.microsoft.com/office/drawing/2014/main" id="{EFE20EDB-5B75-DC48-FA84-597FD111CBA6}"/>
                </a:ext>
              </a:extLst>
            </p:cNvPr>
            <p:cNvSpPr/>
            <p:nvPr/>
          </p:nvSpPr>
          <p:spPr>
            <a:xfrm>
              <a:off x="452385" y="4022899"/>
              <a:ext cx="2880000" cy="162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277" name="TextBox FOCUS FAMILY">
              <a:extLst>
                <a:ext uri="{FF2B5EF4-FFF2-40B4-BE49-F238E27FC236}">
                  <a16:creationId xmlns:a16="http://schemas.microsoft.com/office/drawing/2014/main" id="{94C83872-28EB-3B00-38E2-C5749434FDB1}"/>
                </a:ext>
              </a:extLst>
            </p:cNvPr>
            <p:cNvSpPr txBox="1"/>
            <p:nvPr/>
          </p:nvSpPr>
          <p:spPr>
            <a:xfrm>
              <a:off x="253159" y="4109622"/>
              <a:ext cx="2702545"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DETECTORES FOCUS</a:t>
              </a:r>
            </a:p>
          </p:txBody>
        </p:sp>
      </p:grpSp>
      <p:sp>
        <p:nvSpPr>
          <p:cNvPr id="278" name="TextBox Focus 35C">
            <a:hlinkClick r:id="rId13" action="ppaction://hlinksldjump"/>
            <a:extLst>
              <a:ext uri="{FF2B5EF4-FFF2-40B4-BE49-F238E27FC236}">
                <a16:creationId xmlns:a16="http://schemas.microsoft.com/office/drawing/2014/main" id="{DF51D0DE-E09D-84B1-7C6A-92A16D444FB3}"/>
              </a:ext>
            </a:extLst>
          </p:cNvPr>
          <p:cNvSpPr txBox="1"/>
          <p:nvPr/>
        </p:nvSpPr>
        <p:spPr>
          <a:xfrm>
            <a:off x="-4826045" y="4688193"/>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Focus 35C</a:t>
            </a:r>
          </a:p>
        </p:txBody>
      </p:sp>
      <p:sp>
        <p:nvSpPr>
          <p:cNvPr id="279" name="TextBox Focus 43C">
            <a:hlinkClick r:id="rId40" action="ppaction://hlinksldjump"/>
            <a:extLst>
              <a:ext uri="{FF2B5EF4-FFF2-40B4-BE49-F238E27FC236}">
                <a16:creationId xmlns:a16="http://schemas.microsoft.com/office/drawing/2014/main" id="{B31D4096-C4DD-A013-78F6-1D743295AACB}"/>
              </a:ext>
            </a:extLst>
          </p:cNvPr>
          <p:cNvSpPr txBox="1"/>
          <p:nvPr/>
        </p:nvSpPr>
        <p:spPr>
          <a:xfrm>
            <a:off x="-4826045" y="518397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Focus 43C</a:t>
            </a:r>
          </a:p>
        </p:txBody>
      </p:sp>
      <p:grpSp>
        <p:nvGrpSpPr>
          <p:cNvPr id="280" name="Group Lux Family">
            <a:extLst>
              <a:ext uri="{FF2B5EF4-FFF2-40B4-BE49-F238E27FC236}">
                <a16:creationId xmlns:a16="http://schemas.microsoft.com/office/drawing/2014/main" id="{61BAA95C-BF82-6B9D-AC2D-61081B4CA485}"/>
              </a:ext>
            </a:extLst>
          </p:cNvPr>
          <p:cNvGrpSpPr/>
          <p:nvPr/>
        </p:nvGrpSpPr>
        <p:grpSpPr>
          <a:xfrm>
            <a:off x="-5135780" y="1360418"/>
            <a:ext cx="3079227" cy="2160000"/>
            <a:chOff x="229300" y="1360418"/>
            <a:chExt cx="3079227" cy="2160000"/>
          </a:xfrm>
        </p:grpSpPr>
        <p:sp>
          <p:nvSpPr>
            <p:cNvPr id="281" name="Rectangulo LUX FAMILY">
              <a:extLst>
                <a:ext uri="{FF2B5EF4-FFF2-40B4-BE49-F238E27FC236}">
                  <a16:creationId xmlns:a16="http://schemas.microsoft.com/office/drawing/2014/main" id="{4487F56D-4CBD-715C-12F8-2B9A129643C3}"/>
                </a:ext>
              </a:extLst>
            </p:cNvPr>
            <p:cNvSpPr/>
            <p:nvPr/>
          </p:nvSpPr>
          <p:spPr>
            <a:xfrm>
              <a:off x="428527"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282" name="TextBox LUX FAMILY">
              <a:extLst>
                <a:ext uri="{FF2B5EF4-FFF2-40B4-BE49-F238E27FC236}">
                  <a16:creationId xmlns:a16="http://schemas.microsoft.com/office/drawing/2014/main" id="{12EA1E43-4432-3E69-9F6E-4827570837EC}"/>
                </a:ext>
              </a:extLst>
            </p:cNvPr>
            <p:cNvSpPr txBox="1"/>
            <p:nvPr/>
          </p:nvSpPr>
          <p:spPr>
            <a:xfrm>
              <a:off x="229300"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LUX</a:t>
              </a:r>
            </a:p>
          </p:txBody>
        </p:sp>
      </p:grpSp>
      <p:sp>
        <p:nvSpPr>
          <p:cNvPr id="283" name="TextBox Lux 35">
            <a:hlinkClick r:id="rId11" action="ppaction://hlinksldjump"/>
            <a:extLst>
              <a:ext uri="{FF2B5EF4-FFF2-40B4-BE49-F238E27FC236}">
                <a16:creationId xmlns:a16="http://schemas.microsoft.com/office/drawing/2014/main" id="{88F32134-9B1F-3408-6DD6-046FC5E1656B}"/>
              </a:ext>
            </a:extLst>
          </p:cNvPr>
          <p:cNvSpPr txBox="1"/>
          <p:nvPr/>
        </p:nvSpPr>
        <p:spPr>
          <a:xfrm>
            <a:off x="-4853743" y="2022832"/>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Lux 35</a:t>
            </a:r>
          </a:p>
        </p:txBody>
      </p:sp>
      <p:sp>
        <p:nvSpPr>
          <p:cNvPr id="284" name="TextBox Lux HD 35">
            <a:hlinkClick r:id="rId41" action="ppaction://hlinksldjump"/>
            <a:extLst>
              <a:ext uri="{FF2B5EF4-FFF2-40B4-BE49-F238E27FC236}">
                <a16:creationId xmlns:a16="http://schemas.microsoft.com/office/drawing/2014/main" id="{315A054A-457C-4597-A018-869563622186}"/>
              </a:ext>
            </a:extLst>
          </p:cNvPr>
          <p:cNvSpPr txBox="1"/>
          <p:nvPr/>
        </p:nvSpPr>
        <p:spPr>
          <a:xfrm>
            <a:off x="-4852642" y="2523326"/>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35</a:t>
            </a:r>
          </a:p>
        </p:txBody>
      </p:sp>
      <p:sp>
        <p:nvSpPr>
          <p:cNvPr id="285" name="TextBox Lux HD 43">
            <a:hlinkClick r:id="rId42" action="ppaction://hlinksldjump"/>
            <a:extLst>
              <a:ext uri="{FF2B5EF4-FFF2-40B4-BE49-F238E27FC236}">
                <a16:creationId xmlns:a16="http://schemas.microsoft.com/office/drawing/2014/main" id="{ABBC47D9-B397-06A5-DB34-6360F3F19FDE}"/>
              </a:ext>
            </a:extLst>
          </p:cNvPr>
          <p:cNvSpPr txBox="1"/>
          <p:nvPr/>
        </p:nvSpPr>
        <p:spPr>
          <a:xfrm>
            <a:off x="-4852642" y="301046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43</a:t>
            </a:r>
          </a:p>
        </p:txBody>
      </p:sp>
      <p:sp>
        <p:nvSpPr>
          <p:cNvPr id="286" name="Subtitle">
            <a:extLst>
              <a:ext uri="{FF2B5EF4-FFF2-40B4-BE49-F238E27FC236}">
                <a16:creationId xmlns:a16="http://schemas.microsoft.com/office/drawing/2014/main" id="{FB73C21B-5D16-8080-802E-1C0EC97B9A0A}"/>
              </a:ext>
            </a:extLst>
          </p:cNvPr>
          <p:cNvSpPr txBox="1"/>
          <p:nvPr/>
        </p:nvSpPr>
        <p:spPr>
          <a:xfrm>
            <a:off x="8482448" y="10132305"/>
            <a:ext cx="2843192" cy="584775"/>
          </a:xfrm>
          <a:prstGeom prst="rect">
            <a:avLst/>
          </a:prstGeom>
          <a:noFill/>
        </p:spPr>
        <p:txBody>
          <a:bodyPr wrap="square" rtlCol="0">
            <a:spAutoFit/>
          </a:bodyPr>
          <a:lstStyle/>
          <a:p>
            <a:pPr algn="r"/>
            <a:r>
              <a:rPr lang="en-US" sz="3200" b="1" dirty="0" err="1">
                <a:solidFill>
                  <a:schemeClr val="bg1"/>
                </a:solidFill>
                <a:latin typeface="FRUTIGER LT 45 LIGHT" panose="02000503000000000000" pitchFamily="2" charset="0"/>
              </a:rPr>
              <a:t>Detectores</a:t>
            </a:r>
            <a:endParaRPr lang="en-US" sz="3200" b="1" dirty="0">
              <a:solidFill>
                <a:schemeClr val="bg1"/>
              </a:solidFill>
              <a:latin typeface="FRUTIGER LT 45 LIGHT" panose="02000503000000000000" pitchFamily="2" charset="0"/>
            </a:endParaRPr>
          </a:p>
        </p:txBody>
      </p:sp>
    </p:spTree>
    <p:extLst>
      <p:ext uri="{BB962C8B-B14F-4D97-AF65-F5344CB8AC3E}">
        <p14:creationId xmlns:p14="http://schemas.microsoft.com/office/powerpoint/2010/main" val="33452035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C51957-DA87-5F50-C8A2-FF53C3E5C736}"/>
            </a:ext>
          </a:extLst>
        </p:cNvPr>
        <p:cNvGrpSpPr/>
        <p:nvPr/>
      </p:nvGrpSpPr>
      <p:grpSpPr>
        <a:xfrm>
          <a:off x="0" y="0"/>
          <a:ext cx="0" cy="0"/>
          <a:chOff x="0" y="0"/>
          <a:chExt cx="0" cy="0"/>
        </a:xfrm>
      </p:grpSpPr>
      <p:sp>
        <p:nvSpPr>
          <p:cNvPr id="49" name="TextBox 48">
            <a:hlinkClick r:id="rId3" action="ppaction://hlinksldjump"/>
            <a:extLst>
              <a:ext uri="{FF2B5EF4-FFF2-40B4-BE49-F238E27FC236}">
                <a16:creationId xmlns:a16="http://schemas.microsoft.com/office/drawing/2014/main" id="{A076836D-DE37-3949-6120-3395299A5E45}"/>
              </a:ext>
            </a:extLst>
          </p:cNvPr>
          <p:cNvSpPr txBox="1"/>
          <p:nvPr/>
        </p:nvSpPr>
        <p:spPr>
          <a:xfrm>
            <a:off x="3705559" y="1309838"/>
            <a:ext cx="4772896" cy="400110"/>
          </a:xfrm>
          <a:prstGeom prst="rect">
            <a:avLst/>
          </a:prstGeom>
          <a:noFill/>
        </p:spPr>
        <p:txBody>
          <a:bodyPr wrap="square" rtlCol="0">
            <a:spAutoFit/>
          </a:bodyPr>
          <a:lstStyle/>
          <a:p>
            <a:pPr algn="ctr"/>
            <a:r>
              <a:rPr lang="en-US" sz="2000" dirty="0" err="1">
                <a:solidFill>
                  <a:srgbClr val="F47F26"/>
                </a:solidFill>
                <a:latin typeface="Arial" panose="020B0604020202020204" pitchFamily="34" charset="0"/>
                <a:cs typeface="Arial" panose="020B0604020202020204" pitchFamily="34" charset="0"/>
              </a:rPr>
              <a:t>Galería</a:t>
            </a:r>
            <a:r>
              <a:rPr lang="en-US" sz="2000" dirty="0">
                <a:solidFill>
                  <a:srgbClr val="F47F26"/>
                </a:solidFill>
                <a:latin typeface="Arial" panose="020B0604020202020204" pitchFamily="34" charset="0"/>
                <a:cs typeface="Arial" panose="020B0604020202020204" pitchFamily="34" charset="0"/>
              </a:rPr>
              <a:t> de </a:t>
            </a:r>
            <a:r>
              <a:rPr lang="en-US" sz="2000" dirty="0" err="1">
                <a:solidFill>
                  <a:srgbClr val="F47F26"/>
                </a:solidFill>
                <a:latin typeface="Arial" panose="020B0604020202020204" pitchFamily="34" charset="0"/>
                <a:cs typeface="Arial" panose="020B0604020202020204" pitchFamily="34" charset="0"/>
              </a:rPr>
              <a:t>Fotos</a:t>
            </a:r>
            <a:endParaRPr lang="en-US" sz="2000" dirty="0">
              <a:solidFill>
                <a:srgbClr val="F47F26"/>
              </a:solidFill>
              <a:latin typeface="Arial" panose="020B0604020202020204" pitchFamily="34" charset="0"/>
              <a:cs typeface="Arial" panose="020B0604020202020204" pitchFamily="34" charset="0"/>
            </a:endParaRPr>
          </a:p>
        </p:txBody>
      </p:sp>
      <p:sp>
        <p:nvSpPr>
          <p:cNvPr id="46" name="TextBox 45">
            <a:hlinkClick r:id="rId4" action="ppaction://hlinksldjump"/>
            <a:extLst>
              <a:ext uri="{FF2B5EF4-FFF2-40B4-BE49-F238E27FC236}">
                <a16:creationId xmlns:a16="http://schemas.microsoft.com/office/drawing/2014/main" id="{712045BF-887B-1064-E460-FA26007437E1}"/>
              </a:ext>
            </a:extLst>
          </p:cNvPr>
          <p:cNvSpPr txBox="1"/>
          <p:nvPr/>
        </p:nvSpPr>
        <p:spPr>
          <a:xfrm>
            <a:off x="3705559" y="962378"/>
            <a:ext cx="4772896" cy="461665"/>
          </a:xfrm>
          <a:prstGeom prst="rect">
            <a:avLst/>
          </a:prstGeom>
          <a:noFill/>
        </p:spPr>
        <p:txBody>
          <a:bodyPr wrap="square" rtlCol="0">
            <a:spAutoFit/>
          </a:bodyPr>
          <a:lstStyle/>
          <a:p>
            <a:pPr algn="ctr"/>
            <a:r>
              <a:rPr lang="en-US" sz="2400" b="1" dirty="0">
                <a:latin typeface="Arial" panose="020B0604020202020204" pitchFamily="34" charset="0"/>
                <a:cs typeface="Arial" panose="020B0604020202020204" pitchFamily="34" charset="0"/>
              </a:rPr>
              <a:t>Lux HD </a:t>
            </a:r>
          </a:p>
        </p:txBody>
      </p:sp>
      <p:pic>
        <p:nvPicPr>
          <p:cNvPr id="3" name="Picture 2">
            <a:extLst>
              <a:ext uri="{FF2B5EF4-FFF2-40B4-BE49-F238E27FC236}">
                <a16:creationId xmlns:a16="http://schemas.microsoft.com/office/drawing/2014/main" id="{C442D029-1D6C-2501-BD9B-5D4CAD248922}"/>
              </a:ext>
            </a:extLst>
          </p:cNvPr>
          <p:cNvPicPr>
            <a:picLocks noChangeAspect="1"/>
          </p:cNvPicPr>
          <p:nvPr/>
        </p:nvPicPr>
        <p:blipFill>
          <a:blip r:embed="rId5"/>
          <a:srcRect/>
          <a:stretch/>
        </p:blipFill>
        <p:spPr>
          <a:xfrm>
            <a:off x="3074574" y="4289085"/>
            <a:ext cx="2968651" cy="1979101"/>
          </a:xfrm>
          <a:prstGeom prst="rect">
            <a:avLst/>
          </a:prstGeom>
        </p:spPr>
      </p:pic>
      <p:pic>
        <p:nvPicPr>
          <p:cNvPr id="7" name="Picture 6">
            <a:extLst>
              <a:ext uri="{FF2B5EF4-FFF2-40B4-BE49-F238E27FC236}">
                <a16:creationId xmlns:a16="http://schemas.microsoft.com/office/drawing/2014/main" id="{90F8B977-870D-2E0C-99FB-0861452FA578}"/>
              </a:ext>
            </a:extLst>
          </p:cNvPr>
          <p:cNvPicPr>
            <a:picLocks noChangeAspect="1"/>
          </p:cNvPicPr>
          <p:nvPr/>
        </p:nvPicPr>
        <p:blipFill>
          <a:blip r:embed="rId6"/>
          <a:srcRect/>
          <a:stretch/>
        </p:blipFill>
        <p:spPr>
          <a:xfrm>
            <a:off x="9222674" y="4289085"/>
            <a:ext cx="2968651" cy="1979101"/>
          </a:xfrm>
          <a:prstGeom prst="rect">
            <a:avLst/>
          </a:prstGeom>
        </p:spPr>
      </p:pic>
      <p:pic>
        <p:nvPicPr>
          <p:cNvPr id="9" name="Picture 8">
            <a:extLst>
              <a:ext uri="{FF2B5EF4-FFF2-40B4-BE49-F238E27FC236}">
                <a16:creationId xmlns:a16="http://schemas.microsoft.com/office/drawing/2014/main" id="{BA36CC6D-F16D-2AD4-E4AB-FDB3AE92F738}"/>
              </a:ext>
            </a:extLst>
          </p:cNvPr>
          <p:cNvPicPr>
            <a:picLocks noChangeAspect="1"/>
          </p:cNvPicPr>
          <p:nvPr/>
        </p:nvPicPr>
        <p:blipFill>
          <a:blip r:embed="rId7"/>
          <a:srcRect/>
          <a:stretch/>
        </p:blipFill>
        <p:spPr>
          <a:xfrm>
            <a:off x="6148624" y="4289085"/>
            <a:ext cx="2968651" cy="1979101"/>
          </a:xfrm>
          <a:prstGeom prst="rect">
            <a:avLst/>
          </a:prstGeom>
        </p:spPr>
      </p:pic>
      <p:pic>
        <p:nvPicPr>
          <p:cNvPr id="11" name="Picture 10">
            <a:extLst>
              <a:ext uri="{FF2B5EF4-FFF2-40B4-BE49-F238E27FC236}">
                <a16:creationId xmlns:a16="http://schemas.microsoft.com/office/drawing/2014/main" id="{ECADC1B5-1939-05BD-9ED9-CBCE5274BAA2}"/>
              </a:ext>
            </a:extLst>
          </p:cNvPr>
          <p:cNvPicPr>
            <a:picLocks noChangeAspect="1"/>
          </p:cNvPicPr>
          <p:nvPr/>
        </p:nvPicPr>
        <p:blipFill>
          <a:blip r:embed="rId8"/>
          <a:srcRect/>
          <a:stretch/>
        </p:blipFill>
        <p:spPr>
          <a:xfrm>
            <a:off x="524" y="4289085"/>
            <a:ext cx="2968651" cy="1979101"/>
          </a:xfrm>
          <a:prstGeom prst="rect">
            <a:avLst/>
          </a:prstGeom>
        </p:spPr>
      </p:pic>
      <p:pic>
        <p:nvPicPr>
          <p:cNvPr id="15" name="Picture 14">
            <a:extLst>
              <a:ext uri="{FF2B5EF4-FFF2-40B4-BE49-F238E27FC236}">
                <a16:creationId xmlns:a16="http://schemas.microsoft.com/office/drawing/2014/main" id="{BAE42AE5-FE91-2366-A4CB-322B15B68FE2}"/>
              </a:ext>
            </a:extLst>
          </p:cNvPr>
          <p:cNvPicPr>
            <a:picLocks noChangeAspect="1"/>
          </p:cNvPicPr>
          <p:nvPr/>
        </p:nvPicPr>
        <p:blipFill>
          <a:blip r:embed="rId9"/>
          <a:srcRect/>
          <a:stretch/>
        </p:blipFill>
        <p:spPr>
          <a:xfrm>
            <a:off x="9593250" y="1881302"/>
            <a:ext cx="2227500" cy="2227500"/>
          </a:xfrm>
          <a:prstGeom prst="rect">
            <a:avLst/>
          </a:prstGeom>
        </p:spPr>
      </p:pic>
      <p:pic>
        <p:nvPicPr>
          <p:cNvPr id="17" name="Picture 16">
            <a:extLst>
              <a:ext uri="{FF2B5EF4-FFF2-40B4-BE49-F238E27FC236}">
                <a16:creationId xmlns:a16="http://schemas.microsoft.com/office/drawing/2014/main" id="{E6EFB7D9-3D6B-BE42-5C68-672E68AC58FA}"/>
              </a:ext>
            </a:extLst>
          </p:cNvPr>
          <p:cNvPicPr>
            <a:picLocks noChangeAspect="1"/>
          </p:cNvPicPr>
          <p:nvPr/>
        </p:nvPicPr>
        <p:blipFill>
          <a:blip r:embed="rId10"/>
          <a:srcRect/>
          <a:stretch/>
        </p:blipFill>
        <p:spPr>
          <a:xfrm>
            <a:off x="6519250" y="1881302"/>
            <a:ext cx="2227500" cy="2227500"/>
          </a:xfrm>
          <a:prstGeom prst="rect">
            <a:avLst/>
          </a:prstGeom>
        </p:spPr>
      </p:pic>
      <p:pic>
        <p:nvPicPr>
          <p:cNvPr id="19" name="Picture 18">
            <a:extLst>
              <a:ext uri="{FF2B5EF4-FFF2-40B4-BE49-F238E27FC236}">
                <a16:creationId xmlns:a16="http://schemas.microsoft.com/office/drawing/2014/main" id="{F3EFB0AE-0DC8-34B9-D9B2-70261AFBC823}"/>
              </a:ext>
            </a:extLst>
          </p:cNvPr>
          <p:cNvPicPr>
            <a:picLocks noChangeAspect="1"/>
          </p:cNvPicPr>
          <p:nvPr/>
        </p:nvPicPr>
        <p:blipFill>
          <a:blip r:embed="rId11"/>
          <a:srcRect/>
          <a:stretch/>
        </p:blipFill>
        <p:spPr>
          <a:xfrm>
            <a:off x="3445250" y="1881302"/>
            <a:ext cx="2227500" cy="2227500"/>
          </a:xfrm>
          <a:prstGeom prst="rect">
            <a:avLst/>
          </a:prstGeom>
        </p:spPr>
      </p:pic>
      <p:pic>
        <p:nvPicPr>
          <p:cNvPr id="23" name="Picture 22">
            <a:extLst>
              <a:ext uri="{FF2B5EF4-FFF2-40B4-BE49-F238E27FC236}">
                <a16:creationId xmlns:a16="http://schemas.microsoft.com/office/drawing/2014/main" id="{A7AE3F45-A8D2-9015-952F-7D031A1B6810}"/>
              </a:ext>
            </a:extLst>
          </p:cNvPr>
          <p:cNvPicPr>
            <a:picLocks noChangeAspect="1"/>
          </p:cNvPicPr>
          <p:nvPr/>
        </p:nvPicPr>
        <p:blipFill>
          <a:blip r:embed="rId12"/>
          <a:srcRect/>
          <a:stretch/>
        </p:blipFill>
        <p:spPr>
          <a:xfrm>
            <a:off x="371250" y="1881302"/>
            <a:ext cx="2227500" cy="2227500"/>
          </a:xfrm>
          <a:prstGeom prst="rect">
            <a:avLst/>
          </a:prstGeom>
        </p:spPr>
      </p:pic>
      <p:sp>
        <p:nvSpPr>
          <p:cNvPr id="81" name="Holder 4">
            <a:extLst>
              <a:ext uri="{FF2B5EF4-FFF2-40B4-BE49-F238E27FC236}">
                <a16:creationId xmlns:a16="http://schemas.microsoft.com/office/drawing/2014/main" id="{705DA4C6-11C6-CDBC-47FC-EC323F33D614}"/>
              </a:ext>
            </a:extLst>
          </p:cNvPr>
          <p:cNvSpPr txBox="1">
            <a:spLocks/>
          </p:cNvSpPr>
          <p:nvPr/>
        </p:nvSpPr>
        <p:spPr>
          <a:xfrm>
            <a:off x="-132321" y="1243395"/>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latin typeface="Arial" panose="020B0604020202020204" pitchFamily="34" charset="0"/>
                <a:cs typeface="Arial" panose="020B0604020202020204" pitchFamily="34" charset="0"/>
              </a:rPr>
              <a:t>MEDICAL IMAGING</a:t>
            </a:r>
          </a:p>
        </p:txBody>
      </p:sp>
      <p:sp>
        <p:nvSpPr>
          <p:cNvPr id="6" name="Footer Placeholder 5">
            <a:extLst>
              <a:ext uri="{FF2B5EF4-FFF2-40B4-BE49-F238E27FC236}">
                <a16:creationId xmlns:a16="http://schemas.microsoft.com/office/drawing/2014/main" id="{54E24609-9EB2-4846-BD68-7359F8F5A986}"/>
              </a:ext>
            </a:extLst>
          </p:cNvPr>
          <p:cNvSpPr>
            <a:spLocks noGrp="1"/>
          </p:cNvSpPr>
          <p:nvPr>
            <p:ph type="ftr" sz="quarter" idx="11"/>
          </p:nvPr>
        </p:nvSpPr>
        <p:spPr/>
        <p:txBody>
          <a:bodyPr/>
          <a:lstStyle/>
          <a:p>
            <a:r>
              <a:rPr lang="en-US">
                <a:latin typeface="Arial" panose="020B0604020202020204" pitchFamily="34" charset="0"/>
                <a:cs typeface="Arial" panose="020B0604020202020204" pitchFamily="34" charset="0"/>
              </a:rPr>
              <a:t>©2025 Carestream Health, Inc. </a:t>
            </a:r>
          </a:p>
        </p:txBody>
      </p:sp>
      <p:sp>
        <p:nvSpPr>
          <p:cNvPr id="151" name="Menu Background">
            <a:extLst>
              <a:ext uri="{FF2B5EF4-FFF2-40B4-BE49-F238E27FC236}">
                <a16:creationId xmlns:a16="http://schemas.microsoft.com/office/drawing/2014/main" id="{1BB6C827-C464-99DC-B8D8-E88B0D3841DA}"/>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52" name="Menu Photo Gallery">
            <a:hlinkClick r:id="rId13" action="ppaction://hlinksldjump"/>
            <a:extLst>
              <a:ext uri="{FF2B5EF4-FFF2-40B4-BE49-F238E27FC236}">
                <a16:creationId xmlns:a16="http://schemas.microsoft.com/office/drawing/2014/main" id="{409CCD14-5650-4934-AC0F-726DDAD3CE3F}"/>
              </a:ext>
            </a:extLst>
          </p:cNvPr>
          <p:cNvSpPr txBox="1"/>
          <p:nvPr/>
        </p:nvSpPr>
        <p:spPr>
          <a:xfrm>
            <a:off x="3890556"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dirty="0">
                <a:solidFill>
                  <a:schemeClr val="tx1"/>
                </a:solidFill>
              </a:rPr>
              <a:t>Galería de Fotos</a:t>
            </a:r>
          </a:p>
        </p:txBody>
      </p:sp>
      <p:sp>
        <p:nvSpPr>
          <p:cNvPr id="153" name="Menu Portafolio">
            <a:hlinkClick r:id="rId14" action="ppaction://hlinksldjump"/>
            <a:extLst>
              <a:ext uri="{FF2B5EF4-FFF2-40B4-BE49-F238E27FC236}">
                <a16:creationId xmlns:a16="http://schemas.microsoft.com/office/drawing/2014/main" id="{025F4047-A99E-BD1A-0F87-EC45E8E3AAD3}"/>
              </a:ext>
            </a:extLst>
          </p:cNvPr>
          <p:cNvSpPr txBox="1"/>
          <p:nvPr/>
        </p:nvSpPr>
        <p:spPr>
          <a:xfrm>
            <a:off x="8111048" y="175905"/>
            <a:ext cx="1440000" cy="276999"/>
          </a:xfrm>
          <a:prstGeom prst="rect">
            <a:avLst/>
          </a:prstGeom>
          <a:noFill/>
        </p:spPr>
        <p:txBody>
          <a:bodyPr wrap="square" rtlCol="0">
            <a:spAutoFit/>
          </a:bodyPr>
          <a:lstStyle/>
          <a:p>
            <a:pPr algn="ctr"/>
            <a:r>
              <a:rPr lang="es-MX" sz="1200" dirty="0">
                <a:solidFill>
                  <a:schemeClr val="bg1"/>
                </a:solidFill>
                <a:latin typeface="FRUTIGER LT 55 ROMAN" panose="02000503000000000000" pitchFamily="2" charset="0"/>
              </a:rPr>
              <a:t>Portafolio</a:t>
            </a:r>
          </a:p>
        </p:txBody>
      </p:sp>
      <p:sp>
        <p:nvSpPr>
          <p:cNvPr id="154" name="Menu End Presentation">
            <a:hlinkClick r:id="" action="ppaction://hlinkshowjump?jump=lastslide"/>
            <a:extLst>
              <a:ext uri="{FF2B5EF4-FFF2-40B4-BE49-F238E27FC236}">
                <a16:creationId xmlns:a16="http://schemas.microsoft.com/office/drawing/2014/main" id="{84AB4A5B-11B1-AD40-A974-26F85652E4D2}"/>
              </a:ext>
            </a:extLst>
          </p:cNvPr>
          <p:cNvSpPr txBox="1"/>
          <p:nvPr/>
        </p:nvSpPr>
        <p:spPr>
          <a:xfrm>
            <a:off x="10221294" y="83572"/>
            <a:ext cx="1440000" cy="461665"/>
          </a:xfrm>
          <a:prstGeom prst="rect">
            <a:avLst/>
          </a:prstGeom>
          <a:noFill/>
        </p:spPr>
        <p:txBody>
          <a:bodyPr wrap="square" rtlCol="0">
            <a:spAutoFit/>
          </a:bodyPr>
          <a:lstStyle/>
          <a:p>
            <a:pPr algn="ctr"/>
            <a:r>
              <a:rPr lang="es-MX" sz="1200" dirty="0">
                <a:solidFill>
                  <a:schemeClr val="bg1"/>
                </a:solidFill>
                <a:latin typeface="FRUTIGER LT 55 ROMAN" panose="02000503000000000000" pitchFamily="2" charset="0"/>
              </a:rPr>
              <a:t>Fin de la Presentación</a:t>
            </a:r>
          </a:p>
        </p:txBody>
      </p:sp>
      <p:sp>
        <p:nvSpPr>
          <p:cNvPr id="155" name="Menu Detector">
            <a:hlinkClick r:id="rId15" action="ppaction://hlinksldjump"/>
            <a:extLst>
              <a:ext uri="{FF2B5EF4-FFF2-40B4-BE49-F238E27FC236}">
                <a16:creationId xmlns:a16="http://schemas.microsoft.com/office/drawing/2014/main" id="{9263DD94-E781-23BB-61C2-A6549111E3D6}"/>
              </a:ext>
            </a:extLst>
          </p:cNvPr>
          <p:cNvSpPr txBox="1"/>
          <p:nvPr/>
        </p:nvSpPr>
        <p:spPr>
          <a:xfrm>
            <a:off x="600080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dirty="0"/>
              <a:t>Detectores</a:t>
            </a:r>
          </a:p>
        </p:txBody>
      </p:sp>
      <p:sp>
        <p:nvSpPr>
          <p:cNvPr id="156" name="Menu Specifications">
            <a:hlinkClick r:id="rId16" action="ppaction://hlinksldjump"/>
            <a:extLst>
              <a:ext uri="{FF2B5EF4-FFF2-40B4-BE49-F238E27FC236}">
                <a16:creationId xmlns:a16="http://schemas.microsoft.com/office/drawing/2014/main" id="{5F0A78AA-39F9-7E37-168A-CB192FF2DA32}"/>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dirty="0"/>
              <a:t>Especificaciones técnicas</a:t>
            </a:r>
          </a:p>
        </p:txBody>
      </p:sp>
      <p:pic>
        <p:nvPicPr>
          <p:cNvPr id="157" name="Carestream Logo Menu">
            <a:hlinkClick r:id="" action="ppaction://hlinkshowjump?jump=firstslide"/>
            <a:extLst>
              <a:ext uri="{FF2B5EF4-FFF2-40B4-BE49-F238E27FC236}">
                <a16:creationId xmlns:a16="http://schemas.microsoft.com/office/drawing/2014/main" id="{1938E25A-F4DA-743D-46A3-3C3938A0C0E2}"/>
              </a:ext>
            </a:extLst>
          </p:cNvPr>
          <p:cNvPicPr>
            <a:picLocks noChangeAspect="1"/>
          </p:cNvPicPr>
          <p:nvPr/>
        </p:nvPicPr>
        <p:blipFill>
          <a:blip r:embed="rId17"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pic>
        <p:nvPicPr>
          <p:cNvPr id="159" name="CARESTREAM LOGO">
            <a:extLst>
              <a:ext uri="{FF2B5EF4-FFF2-40B4-BE49-F238E27FC236}">
                <a16:creationId xmlns:a16="http://schemas.microsoft.com/office/drawing/2014/main" id="{0C21B320-C703-B0F0-7531-4C669400B001}"/>
              </a:ext>
            </a:extLst>
          </p:cNvPr>
          <p:cNvPicPr>
            <a:picLocks noChangeAspect="1"/>
          </p:cNvPicPr>
          <p:nvPr/>
        </p:nvPicPr>
        <p:blipFill>
          <a:blip r:embed="rId18" cstate="screen">
            <a:biLevel thresh="25000"/>
            <a:extLst>
              <a:ext uri="{28A0092B-C50C-407E-A947-70E740481C1C}">
                <a14:useLocalDpi xmlns:a14="http://schemas.microsoft.com/office/drawing/2010/main"/>
              </a:ext>
            </a:extLst>
          </a:blip>
          <a:stretch>
            <a:fillRect/>
          </a:stretch>
        </p:blipFill>
        <p:spPr>
          <a:xfrm>
            <a:off x="-6617537" y="9349919"/>
            <a:ext cx="18587896" cy="3023644"/>
          </a:xfrm>
          <a:prstGeom prst="rect">
            <a:avLst/>
          </a:prstGeom>
        </p:spPr>
      </p:pic>
      <p:sp>
        <p:nvSpPr>
          <p:cNvPr id="160" name="Thank you Title">
            <a:extLst>
              <a:ext uri="{FF2B5EF4-FFF2-40B4-BE49-F238E27FC236}">
                <a16:creationId xmlns:a16="http://schemas.microsoft.com/office/drawing/2014/main" id="{DD079F92-E790-B6F6-A998-938BA395FD46}"/>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61" name="Why Us picture">
            <a:extLst>
              <a:ext uri="{FF2B5EF4-FFF2-40B4-BE49-F238E27FC236}">
                <a16:creationId xmlns:a16="http://schemas.microsoft.com/office/drawing/2014/main" id="{B98ED28D-CE71-14FE-310B-C84FCC324B2B}"/>
              </a:ext>
            </a:extLst>
          </p:cNvPr>
          <p:cNvPicPr>
            <a:picLocks noChangeAspect="1"/>
          </p:cNvPicPr>
          <p:nvPr/>
        </p:nvPicPr>
        <p:blipFill>
          <a:blip r:embed="rId19"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62" name="Our Portafolio text box">
            <a:extLst>
              <a:ext uri="{FF2B5EF4-FFF2-40B4-BE49-F238E27FC236}">
                <a16:creationId xmlns:a16="http://schemas.microsoft.com/office/drawing/2014/main" id="{32D8382A-C94A-0D58-5331-F4DDF4A6B5D2}"/>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63" name="Medical Imaging Title">
            <a:extLst>
              <a:ext uri="{FF2B5EF4-FFF2-40B4-BE49-F238E27FC236}">
                <a16:creationId xmlns:a16="http://schemas.microsoft.com/office/drawing/2014/main" id="{644D04CF-2FBD-B2DB-8860-C6EA12B517EF}"/>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64" name="We Care Text">
            <a:extLst>
              <a:ext uri="{FF2B5EF4-FFF2-40B4-BE49-F238E27FC236}">
                <a16:creationId xmlns:a16="http://schemas.microsoft.com/office/drawing/2014/main" id="{4C88897B-D2D5-D45B-032B-4B589DDAFCD9}"/>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65" name="Thank you image">
            <a:extLst>
              <a:ext uri="{FF2B5EF4-FFF2-40B4-BE49-F238E27FC236}">
                <a16:creationId xmlns:a16="http://schemas.microsoft.com/office/drawing/2014/main" id="{474B5389-79E5-2D4C-391C-BBB4DE82256F}"/>
              </a:ext>
            </a:extLst>
          </p:cNvPr>
          <p:cNvPicPr>
            <a:picLocks noChangeAspect="1"/>
          </p:cNvPicPr>
          <p:nvPr/>
        </p:nvPicPr>
        <p:blipFill>
          <a:blip r:embed="rId20"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66" name="PRINTING">
            <a:extLst>
              <a:ext uri="{FF2B5EF4-FFF2-40B4-BE49-F238E27FC236}">
                <a16:creationId xmlns:a16="http://schemas.microsoft.com/office/drawing/2014/main" id="{15EBE0DD-CCCA-17C0-6991-E5DE66291867}"/>
              </a:ext>
            </a:extLst>
          </p:cNvPr>
          <p:cNvGrpSpPr/>
          <p:nvPr/>
        </p:nvGrpSpPr>
        <p:grpSpPr>
          <a:xfrm>
            <a:off x="-4150933" y="4208655"/>
            <a:ext cx="2263350" cy="1982042"/>
            <a:chOff x="9691837" y="4522498"/>
            <a:chExt cx="2263350" cy="1982042"/>
          </a:xfrm>
        </p:grpSpPr>
        <p:sp>
          <p:nvSpPr>
            <p:cNvPr id="167" name="Rectangulo Printing">
              <a:hlinkClick r:id="rId21" action="ppaction://hlinksldjump"/>
              <a:extLst>
                <a:ext uri="{FF2B5EF4-FFF2-40B4-BE49-F238E27FC236}">
                  <a16:creationId xmlns:a16="http://schemas.microsoft.com/office/drawing/2014/main" id="{1632660F-1902-B2CA-F874-7C6F51E96F66}"/>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8" name="TextBox Printing">
              <a:hlinkClick r:id="rId21" action="ppaction://hlinksldjump"/>
              <a:extLst>
                <a:ext uri="{FF2B5EF4-FFF2-40B4-BE49-F238E27FC236}">
                  <a16:creationId xmlns:a16="http://schemas.microsoft.com/office/drawing/2014/main" id="{415AFF91-A556-E0A5-049E-2B518CDA4A77}"/>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69" name="Prodcut image 5950">
              <a:hlinkClick r:id="rId21" action="ppaction://hlinksldjump"/>
              <a:extLst>
                <a:ext uri="{FF2B5EF4-FFF2-40B4-BE49-F238E27FC236}">
                  <a16:creationId xmlns:a16="http://schemas.microsoft.com/office/drawing/2014/main" id="{A7561825-DEB1-9D61-1B18-BC0DD3AB46C6}"/>
                </a:ext>
              </a:extLst>
            </p:cNvPr>
            <p:cNvPicPr>
              <a:picLocks noChangeAspect="1" noChangeArrowheads="1"/>
            </p:cNvPicPr>
            <p:nvPr/>
          </p:nvPicPr>
          <p:blipFill>
            <a:blip r:embed="rId22"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70" name="Vita Flex">
              <a:hlinkClick r:id="rId21" action="ppaction://hlinksldjump"/>
              <a:extLst>
                <a:ext uri="{FF2B5EF4-FFF2-40B4-BE49-F238E27FC236}">
                  <a16:creationId xmlns:a16="http://schemas.microsoft.com/office/drawing/2014/main" id="{C80FE953-0327-E107-D583-10F5092FB5F5}"/>
                </a:ext>
              </a:extLst>
            </p:cNvPr>
            <p:cNvPicPr>
              <a:picLocks noChangeAspect="1"/>
            </p:cNvPicPr>
            <p:nvPr/>
          </p:nvPicPr>
          <p:blipFill>
            <a:blip r:embed="rId23"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71" name="RISE">
            <a:extLst>
              <a:ext uri="{FF2B5EF4-FFF2-40B4-BE49-F238E27FC236}">
                <a16:creationId xmlns:a16="http://schemas.microsoft.com/office/drawing/2014/main" id="{726D4CC6-769E-B6E4-DB29-23DAD56754D5}"/>
              </a:ext>
            </a:extLst>
          </p:cNvPr>
          <p:cNvGrpSpPr/>
          <p:nvPr/>
        </p:nvGrpSpPr>
        <p:grpSpPr>
          <a:xfrm>
            <a:off x="-11285110" y="4208655"/>
            <a:ext cx="2042338" cy="1982042"/>
            <a:chOff x="3870208" y="4306822"/>
            <a:chExt cx="2042338" cy="1982042"/>
          </a:xfrm>
        </p:grpSpPr>
        <p:grpSp>
          <p:nvGrpSpPr>
            <p:cNvPr id="172" name="RISE">
              <a:extLst>
                <a:ext uri="{FF2B5EF4-FFF2-40B4-BE49-F238E27FC236}">
                  <a16:creationId xmlns:a16="http://schemas.microsoft.com/office/drawing/2014/main" id="{671ED606-D046-00CE-B5EC-4BDB0BB5E3D6}"/>
                </a:ext>
              </a:extLst>
            </p:cNvPr>
            <p:cNvGrpSpPr/>
            <p:nvPr/>
          </p:nvGrpSpPr>
          <p:grpSpPr>
            <a:xfrm>
              <a:off x="3870208" y="4306822"/>
              <a:ext cx="2042338" cy="1982042"/>
              <a:chOff x="2933238" y="4372963"/>
              <a:chExt cx="2042338" cy="1982042"/>
            </a:xfrm>
          </p:grpSpPr>
          <p:sp>
            <p:nvSpPr>
              <p:cNvPr id="174" name="Rectangulo Rise">
                <a:hlinkClick r:id="rId24" action="ppaction://hlinksldjump"/>
                <a:extLst>
                  <a:ext uri="{FF2B5EF4-FFF2-40B4-BE49-F238E27FC236}">
                    <a16:creationId xmlns:a16="http://schemas.microsoft.com/office/drawing/2014/main" id="{52436CCC-B111-64DB-793B-743366901700}"/>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5" name="TextBox Rise">
                <a:hlinkClick r:id="rId24" action="ppaction://hlinksldjump"/>
                <a:extLst>
                  <a:ext uri="{FF2B5EF4-FFF2-40B4-BE49-F238E27FC236}">
                    <a16:creationId xmlns:a16="http://schemas.microsoft.com/office/drawing/2014/main" id="{34B2B493-6185-4B99-7F38-2D6E94A3F370}"/>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73" name="Picture 172">
              <a:hlinkClick r:id="rId24" action="ppaction://hlinksldjump"/>
              <a:extLst>
                <a:ext uri="{FF2B5EF4-FFF2-40B4-BE49-F238E27FC236}">
                  <a16:creationId xmlns:a16="http://schemas.microsoft.com/office/drawing/2014/main" id="{92A18A2D-1B70-1558-F799-FA532A187B45}"/>
                </a:ext>
              </a:extLst>
            </p:cNvPr>
            <p:cNvPicPr>
              <a:picLocks noChangeAspect="1"/>
            </p:cNvPicPr>
            <p:nvPr/>
          </p:nvPicPr>
          <p:blipFill>
            <a:blip r:embed="rId25"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76" name="REVOLUTION">
            <a:extLst>
              <a:ext uri="{FF2B5EF4-FFF2-40B4-BE49-F238E27FC236}">
                <a16:creationId xmlns:a16="http://schemas.microsoft.com/office/drawing/2014/main" id="{E6FE39B9-32C4-71AA-EFB3-076832D645EE}"/>
              </a:ext>
            </a:extLst>
          </p:cNvPr>
          <p:cNvGrpSpPr/>
          <p:nvPr/>
        </p:nvGrpSpPr>
        <p:grpSpPr>
          <a:xfrm>
            <a:off x="-14975241" y="4203612"/>
            <a:ext cx="2062983" cy="1992129"/>
            <a:chOff x="612262" y="4383050"/>
            <a:chExt cx="2062983" cy="1992129"/>
          </a:xfrm>
        </p:grpSpPr>
        <p:sp>
          <p:nvSpPr>
            <p:cNvPr id="177" name="Rectangulo Revolution">
              <a:hlinkClick r:id="rId26" action="ppaction://hlinksldjump"/>
              <a:extLst>
                <a:ext uri="{FF2B5EF4-FFF2-40B4-BE49-F238E27FC236}">
                  <a16:creationId xmlns:a16="http://schemas.microsoft.com/office/drawing/2014/main" id="{F01F24A6-6D05-5B08-4D6A-9945EB589037}"/>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78" name="Prodcut image Revolution">
              <a:hlinkClick r:id="rId26" action="ppaction://hlinksldjump"/>
              <a:extLst>
                <a:ext uri="{FF2B5EF4-FFF2-40B4-BE49-F238E27FC236}">
                  <a16:creationId xmlns:a16="http://schemas.microsoft.com/office/drawing/2014/main" id="{EA925504-C6DF-A6DB-90F9-3F96DAA10AD7}"/>
                </a:ext>
              </a:extLst>
            </p:cNvPr>
            <p:cNvPicPr>
              <a:picLocks noChangeAspect="1"/>
            </p:cNvPicPr>
            <p:nvPr/>
          </p:nvPicPr>
          <p:blipFill>
            <a:blip r:embed="rId27"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79" name="TextBox Revolution">
              <a:hlinkClick r:id="rId26" action="ppaction://hlinksldjump"/>
              <a:extLst>
                <a:ext uri="{FF2B5EF4-FFF2-40B4-BE49-F238E27FC236}">
                  <a16:creationId xmlns:a16="http://schemas.microsoft.com/office/drawing/2014/main" id="{72624B66-A869-7E24-278C-8309FC50A082}"/>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80" name="EXCEL">
            <a:extLst>
              <a:ext uri="{FF2B5EF4-FFF2-40B4-BE49-F238E27FC236}">
                <a16:creationId xmlns:a16="http://schemas.microsoft.com/office/drawing/2014/main" id="{077B7492-C7F3-AEC8-373C-65AB04EDB869}"/>
              </a:ext>
            </a:extLst>
          </p:cNvPr>
          <p:cNvGrpSpPr/>
          <p:nvPr/>
        </p:nvGrpSpPr>
        <p:grpSpPr>
          <a:xfrm>
            <a:off x="26541013" y="1885505"/>
            <a:ext cx="2057103" cy="1982042"/>
            <a:chOff x="9706418" y="2036246"/>
            <a:chExt cx="2057103" cy="1982042"/>
          </a:xfrm>
        </p:grpSpPr>
        <p:sp>
          <p:nvSpPr>
            <p:cNvPr id="181" name="Rectangulo Excel">
              <a:hlinkClick r:id="rId28" action="ppaction://hlinksldjump"/>
              <a:extLst>
                <a:ext uri="{FF2B5EF4-FFF2-40B4-BE49-F238E27FC236}">
                  <a16:creationId xmlns:a16="http://schemas.microsoft.com/office/drawing/2014/main" id="{F935D648-3589-F2D4-B13C-9B1CB7E557F8}"/>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2" name="TextBox Excel">
              <a:hlinkClick r:id="rId28" action="ppaction://hlinksldjump"/>
              <a:extLst>
                <a:ext uri="{FF2B5EF4-FFF2-40B4-BE49-F238E27FC236}">
                  <a16:creationId xmlns:a16="http://schemas.microsoft.com/office/drawing/2014/main" id="{ADF2BDAD-D207-9686-37F5-37F51DE919F4}"/>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83" name="Product image Excel">
              <a:hlinkClick r:id="rId28" action="ppaction://hlinksldjump"/>
              <a:extLst>
                <a:ext uri="{FF2B5EF4-FFF2-40B4-BE49-F238E27FC236}">
                  <a16:creationId xmlns:a16="http://schemas.microsoft.com/office/drawing/2014/main" id="{56C2C920-4E52-3EC1-BF84-8376A51DBA5E}"/>
                </a:ext>
              </a:extLst>
            </p:cNvPr>
            <p:cNvPicPr>
              <a:picLocks noChangeAspect="1"/>
            </p:cNvPicPr>
            <p:nvPr/>
          </p:nvPicPr>
          <p:blipFill>
            <a:blip r:embed="rId29"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84" name="COMPAS OTC">
            <a:extLst>
              <a:ext uri="{FF2B5EF4-FFF2-40B4-BE49-F238E27FC236}">
                <a16:creationId xmlns:a16="http://schemas.microsoft.com/office/drawing/2014/main" id="{D2663BEB-8E86-74DE-5A69-062C93537FDD}"/>
              </a:ext>
            </a:extLst>
          </p:cNvPr>
          <p:cNvGrpSpPr/>
          <p:nvPr/>
        </p:nvGrpSpPr>
        <p:grpSpPr>
          <a:xfrm>
            <a:off x="22389051" y="1885505"/>
            <a:ext cx="2042338" cy="1982042"/>
            <a:chOff x="5078285" y="2036246"/>
            <a:chExt cx="2042338" cy="1982042"/>
          </a:xfrm>
        </p:grpSpPr>
        <p:sp>
          <p:nvSpPr>
            <p:cNvPr id="185" name="Rectangulo Compas OTC">
              <a:hlinkClick r:id="rId30" action="ppaction://hlinksldjump"/>
              <a:extLst>
                <a:ext uri="{FF2B5EF4-FFF2-40B4-BE49-F238E27FC236}">
                  <a16:creationId xmlns:a16="http://schemas.microsoft.com/office/drawing/2014/main" id="{F813836B-36A0-FC1F-9451-FDB48B6D8C5B}"/>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6" name="TextBox Compass OTC">
              <a:hlinkClick r:id="rId30" action="ppaction://hlinksldjump"/>
              <a:extLst>
                <a:ext uri="{FF2B5EF4-FFF2-40B4-BE49-F238E27FC236}">
                  <a16:creationId xmlns:a16="http://schemas.microsoft.com/office/drawing/2014/main" id="{80FBAC01-89A3-1900-BF19-D72A0BFE26A5}"/>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87" name="Product image Compass OTC">
              <a:hlinkClick r:id="rId30" action="ppaction://hlinksldjump"/>
              <a:extLst>
                <a:ext uri="{FF2B5EF4-FFF2-40B4-BE49-F238E27FC236}">
                  <a16:creationId xmlns:a16="http://schemas.microsoft.com/office/drawing/2014/main" id="{8B33A764-3472-6E35-7E45-2FF88B49EE33}"/>
                </a:ext>
              </a:extLst>
            </p:cNvPr>
            <p:cNvPicPr>
              <a:picLocks noChangeAspect="1"/>
            </p:cNvPicPr>
            <p:nvPr/>
          </p:nvPicPr>
          <p:blipFill rotWithShape="1">
            <a:blip r:embed="rId31"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88" name="COMPASS FMT">
            <a:extLst>
              <a:ext uri="{FF2B5EF4-FFF2-40B4-BE49-F238E27FC236}">
                <a16:creationId xmlns:a16="http://schemas.microsoft.com/office/drawing/2014/main" id="{B272B4A8-7DB6-A9A6-E3E9-C667EF52C376}"/>
              </a:ext>
            </a:extLst>
          </p:cNvPr>
          <p:cNvGrpSpPr/>
          <p:nvPr/>
        </p:nvGrpSpPr>
        <p:grpSpPr>
          <a:xfrm>
            <a:off x="18200403" y="1885505"/>
            <a:ext cx="2042338" cy="1982042"/>
            <a:chOff x="2774521" y="2046333"/>
            <a:chExt cx="2042338" cy="1982042"/>
          </a:xfrm>
        </p:grpSpPr>
        <p:grpSp>
          <p:nvGrpSpPr>
            <p:cNvPr id="189" name="Group 188">
              <a:extLst>
                <a:ext uri="{FF2B5EF4-FFF2-40B4-BE49-F238E27FC236}">
                  <a16:creationId xmlns:a16="http://schemas.microsoft.com/office/drawing/2014/main" id="{22C01402-C819-B6EF-9009-5E9BB9B3B337}"/>
                </a:ext>
              </a:extLst>
            </p:cNvPr>
            <p:cNvGrpSpPr/>
            <p:nvPr/>
          </p:nvGrpSpPr>
          <p:grpSpPr>
            <a:xfrm>
              <a:off x="2774521" y="2046333"/>
              <a:ext cx="2042338" cy="1982042"/>
              <a:chOff x="2774521" y="2046333"/>
              <a:chExt cx="2042338" cy="1982042"/>
            </a:xfrm>
          </p:grpSpPr>
          <p:sp>
            <p:nvSpPr>
              <p:cNvPr id="191" name="Rectangulo Horizon">
                <a:hlinkClick r:id="rId32" action="ppaction://hlinksldjump"/>
                <a:extLst>
                  <a:ext uri="{FF2B5EF4-FFF2-40B4-BE49-F238E27FC236}">
                    <a16:creationId xmlns:a16="http://schemas.microsoft.com/office/drawing/2014/main" id="{D459EDF9-561B-EA5B-D48D-8F59D38DE2D9}"/>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92" name="TextBox Compass FMT">
                <a:hlinkClick r:id="rId32" action="ppaction://hlinksldjump"/>
                <a:extLst>
                  <a:ext uri="{FF2B5EF4-FFF2-40B4-BE49-F238E27FC236}">
                    <a16:creationId xmlns:a16="http://schemas.microsoft.com/office/drawing/2014/main" id="{E6A5710C-B77E-30FA-74BB-68CCD3BA1A0C}"/>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90" name="Picture 189">
              <a:hlinkClick r:id="rId32" action="ppaction://hlinksldjump"/>
              <a:extLst>
                <a:ext uri="{FF2B5EF4-FFF2-40B4-BE49-F238E27FC236}">
                  <a16:creationId xmlns:a16="http://schemas.microsoft.com/office/drawing/2014/main" id="{79E44F26-04C2-0334-A37F-A8DABF6DC972}"/>
                </a:ext>
              </a:extLst>
            </p:cNvPr>
            <p:cNvPicPr>
              <a:picLocks noChangeAspect="1"/>
            </p:cNvPicPr>
            <p:nvPr/>
          </p:nvPicPr>
          <p:blipFill rotWithShape="1">
            <a:blip r:embed="rId33"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93" name="HORIZON">
            <a:extLst>
              <a:ext uri="{FF2B5EF4-FFF2-40B4-BE49-F238E27FC236}">
                <a16:creationId xmlns:a16="http://schemas.microsoft.com/office/drawing/2014/main" id="{06354968-1F81-426C-1417-BA9336DB5CC8}"/>
              </a:ext>
            </a:extLst>
          </p:cNvPr>
          <p:cNvGrpSpPr/>
          <p:nvPr/>
        </p:nvGrpSpPr>
        <p:grpSpPr>
          <a:xfrm>
            <a:off x="14110573" y="1885505"/>
            <a:ext cx="2062983" cy="1982042"/>
            <a:chOff x="443243" y="2046333"/>
            <a:chExt cx="2062983" cy="1982042"/>
          </a:xfrm>
        </p:grpSpPr>
        <p:sp>
          <p:nvSpPr>
            <p:cNvPr id="194" name="Rectangulo Horizon">
              <a:hlinkClick r:id="rId34" action="ppaction://hlinksldjump"/>
              <a:extLst>
                <a:ext uri="{FF2B5EF4-FFF2-40B4-BE49-F238E27FC236}">
                  <a16:creationId xmlns:a16="http://schemas.microsoft.com/office/drawing/2014/main" id="{9E27C278-18AA-5099-35C6-A15D368C54A7}"/>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95" name="TextBox Horizon">
              <a:hlinkClick r:id="rId34" action="ppaction://hlinksldjump"/>
              <a:extLst>
                <a:ext uri="{FF2B5EF4-FFF2-40B4-BE49-F238E27FC236}">
                  <a16:creationId xmlns:a16="http://schemas.microsoft.com/office/drawing/2014/main" id="{A0F0C586-7A47-6FD5-8612-3CEDFAB5F8D5}"/>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96" name="Product image Horizon">
              <a:hlinkClick r:id="rId34" action="ppaction://hlinksldjump"/>
              <a:extLst>
                <a:ext uri="{FF2B5EF4-FFF2-40B4-BE49-F238E27FC236}">
                  <a16:creationId xmlns:a16="http://schemas.microsoft.com/office/drawing/2014/main" id="{E1D88B13-440C-36C4-5030-23C350E4AD7A}"/>
                </a:ext>
              </a:extLst>
            </p:cNvPr>
            <p:cNvPicPr>
              <a:picLocks noChangeAspect="1"/>
            </p:cNvPicPr>
            <p:nvPr/>
          </p:nvPicPr>
          <p:blipFill rotWithShape="1">
            <a:blip r:embed="rId35"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97" name="Subtitle Tech Specs">
            <a:extLst>
              <a:ext uri="{FF2B5EF4-FFF2-40B4-BE49-F238E27FC236}">
                <a16:creationId xmlns:a16="http://schemas.microsoft.com/office/drawing/2014/main" id="{FF43DAE3-3B25-6376-A5BF-F011BB7B279D}"/>
              </a:ext>
            </a:extLst>
          </p:cNvPr>
          <p:cNvSpPr txBox="1"/>
          <p:nvPr/>
        </p:nvSpPr>
        <p:spPr>
          <a:xfrm>
            <a:off x="14110573" y="1335182"/>
            <a:ext cx="2867279" cy="307777"/>
          </a:xfrm>
          <a:prstGeom prst="rect">
            <a:avLst/>
          </a:prstGeom>
          <a:noFill/>
        </p:spPr>
        <p:txBody>
          <a:bodyPr wrap="square" rtlCol="0">
            <a:spAutoFit/>
          </a:bodyPr>
          <a:lstStyle/>
          <a:p>
            <a:r>
              <a:rPr lang="es-MX" sz="1400" dirty="0">
                <a:solidFill>
                  <a:srgbClr val="F47F26"/>
                </a:solidFill>
                <a:latin typeface="FRUTIGER LT 45 LIGHT" panose="02000503000000000000" pitchFamily="2" charset="0"/>
              </a:rPr>
              <a:t>Especificaciones Técnicas</a:t>
            </a:r>
          </a:p>
        </p:txBody>
      </p:sp>
      <p:sp>
        <p:nvSpPr>
          <p:cNvPr id="199" name="Detector text">
            <a:extLst>
              <a:ext uri="{FF2B5EF4-FFF2-40B4-BE49-F238E27FC236}">
                <a16:creationId xmlns:a16="http://schemas.microsoft.com/office/drawing/2014/main" id="{AB4BBDA4-71C2-7653-3276-7B01CEE6264F}"/>
              </a:ext>
            </a:extLst>
          </p:cNvPr>
          <p:cNvSpPr txBox="1"/>
          <p:nvPr/>
        </p:nvSpPr>
        <p:spPr>
          <a:xfrm>
            <a:off x="14110573" y="1307597"/>
            <a:ext cx="1425211" cy="400110"/>
          </a:xfrm>
          <a:prstGeom prst="rect">
            <a:avLst/>
          </a:prstGeom>
          <a:noFill/>
        </p:spPr>
        <p:txBody>
          <a:bodyPr wrap="square" rtlCol="0">
            <a:spAutoFit/>
          </a:bodyPr>
          <a:lstStyle/>
          <a:p>
            <a:pPr algn="ctr"/>
            <a:r>
              <a:rPr lang="en-US" sz="2000" dirty="0">
                <a:solidFill>
                  <a:srgbClr val="F47F26"/>
                </a:solidFill>
                <a:latin typeface="FRUTIGER LT 45 LIGHT" panose="02000503000000000000" pitchFamily="2" charset="0"/>
              </a:rPr>
              <a:t>Detector</a:t>
            </a:r>
          </a:p>
        </p:txBody>
      </p:sp>
      <p:grpSp>
        <p:nvGrpSpPr>
          <p:cNvPr id="201" name="DETECTORS">
            <a:extLst>
              <a:ext uri="{FF2B5EF4-FFF2-40B4-BE49-F238E27FC236}">
                <a16:creationId xmlns:a16="http://schemas.microsoft.com/office/drawing/2014/main" id="{8A893D4D-2A0D-8608-8F85-DDAD800A0D47}"/>
              </a:ext>
            </a:extLst>
          </p:cNvPr>
          <p:cNvGrpSpPr/>
          <p:nvPr/>
        </p:nvGrpSpPr>
        <p:grpSpPr>
          <a:xfrm>
            <a:off x="-7890919" y="4139232"/>
            <a:ext cx="2042338" cy="2120888"/>
            <a:chOff x="5247304" y="4372963"/>
            <a:chExt cx="2042338" cy="2120888"/>
          </a:xfrm>
        </p:grpSpPr>
        <p:sp>
          <p:nvSpPr>
            <p:cNvPr id="202" name="Rectangulo Detectors">
              <a:hlinkClick r:id="rId15" action="ppaction://hlinksldjump"/>
              <a:extLst>
                <a:ext uri="{FF2B5EF4-FFF2-40B4-BE49-F238E27FC236}">
                  <a16:creationId xmlns:a16="http://schemas.microsoft.com/office/drawing/2014/main" id="{FB09A19B-3CD7-39BA-D4EB-2B02F0A69E4F}"/>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3" name="TextBox Detectors">
              <a:hlinkClick r:id="rId15" action="ppaction://hlinksldjump"/>
              <a:extLst>
                <a:ext uri="{FF2B5EF4-FFF2-40B4-BE49-F238E27FC236}">
                  <a16:creationId xmlns:a16="http://schemas.microsoft.com/office/drawing/2014/main" id="{65A7B523-F559-AA1D-FF93-146F41FFB465}"/>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04" name="Product image Detectors">
              <a:hlinkClick r:id="rId15" action="ppaction://hlinksldjump"/>
              <a:extLst>
                <a:ext uri="{FF2B5EF4-FFF2-40B4-BE49-F238E27FC236}">
                  <a16:creationId xmlns:a16="http://schemas.microsoft.com/office/drawing/2014/main" id="{522FD855-6F72-599A-69BE-DBCCF842524A}"/>
                </a:ext>
              </a:extLst>
            </p:cNvPr>
            <p:cNvPicPr>
              <a:picLocks noChangeAspect="1"/>
            </p:cNvPicPr>
            <p:nvPr/>
          </p:nvPicPr>
          <p:blipFill>
            <a:blip r:embed="rId36"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grpSp>
        <p:nvGrpSpPr>
          <p:cNvPr id="205" name="Group LLD">
            <a:extLst>
              <a:ext uri="{FF2B5EF4-FFF2-40B4-BE49-F238E27FC236}">
                <a16:creationId xmlns:a16="http://schemas.microsoft.com/office/drawing/2014/main" id="{AAF4FCCD-2FE2-8249-AD84-26F4B0E0B708}"/>
              </a:ext>
            </a:extLst>
          </p:cNvPr>
          <p:cNvGrpSpPr/>
          <p:nvPr/>
        </p:nvGrpSpPr>
        <p:grpSpPr>
          <a:xfrm>
            <a:off x="14098015" y="1358886"/>
            <a:ext cx="3079230" cy="1158552"/>
            <a:chOff x="8165259" y="1358886"/>
            <a:chExt cx="3079230" cy="1158552"/>
          </a:xfrm>
        </p:grpSpPr>
        <p:sp>
          <p:nvSpPr>
            <p:cNvPr id="206" name="Rectangulo LLD">
              <a:extLst>
                <a:ext uri="{FF2B5EF4-FFF2-40B4-BE49-F238E27FC236}">
                  <a16:creationId xmlns:a16="http://schemas.microsoft.com/office/drawing/2014/main" id="{255B56F9-610E-B3E1-19DB-258CA1F4CBAC}"/>
                </a:ext>
              </a:extLst>
            </p:cNvPr>
            <p:cNvSpPr/>
            <p:nvPr/>
          </p:nvSpPr>
          <p:spPr>
            <a:xfrm>
              <a:off x="8364489" y="1358886"/>
              <a:ext cx="2880000" cy="115855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207" name="TextBox LLD">
              <a:extLst>
                <a:ext uri="{FF2B5EF4-FFF2-40B4-BE49-F238E27FC236}">
                  <a16:creationId xmlns:a16="http://schemas.microsoft.com/office/drawing/2014/main" id="{FDC2F342-0257-2C2B-9CE2-98B100AEA3EF}"/>
                </a:ext>
              </a:extLst>
            </p:cNvPr>
            <p:cNvSpPr txBox="1"/>
            <p:nvPr/>
          </p:nvSpPr>
          <p:spPr>
            <a:xfrm>
              <a:off x="8165259" y="1445610"/>
              <a:ext cx="17316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DETECTOR LLI</a:t>
              </a:r>
            </a:p>
          </p:txBody>
        </p:sp>
      </p:grpSp>
      <p:sp>
        <p:nvSpPr>
          <p:cNvPr id="208" name="TextBox DRX-LC">
            <a:hlinkClick r:id="rId37" action="ppaction://hlinksldjump"/>
            <a:extLst>
              <a:ext uri="{FF2B5EF4-FFF2-40B4-BE49-F238E27FC236}">
                <a16:creationId xmlns:a16="http://schemas.microsoft.com/office/drawing/2014/main" id="{CF91858D-A533-B665-CC82-A94B165E5590}"/>
              </a:ext>
            </a:extLst>
          </p:cNvPr>
          <p:cNvSpPr txBox="1"/>
          <p:nvPr/>
        </p:nvSpPr>
        <p:spPr>
          <a:xfrm>
            <a:off x="14360687" y="201385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DRX-LC</a:t>
            </a:r>
          </a:p>
        </p:txBody>
      </p:sp>
      <p:grpSp>
        <p:nvGrpSpPr>
          <p:cNvPr id="209" name="Group DRX-PLUS FAMILY">
            <a:extLst>
              <a:ext uri="{FF2B5EF4-FFF2-40B4-BE49-F238E27FC236}">
                <a16:creationId xmlns:a16="http://schemas.microsoft.com/office/drawing/2014/main" id="{6C9BEA58-B69B-4670-7CFC-D8E8AABECBA7}"/>
              </a:ext>
            </a:extLst>
          </p:cNvPr>
          <p:cNvGrpSpPr/>
          <p:nvPr/>
        </p:nvGrpSpPr>
        <p:grpSpPr>
          <a:xfrm>
            <a:off x="4213831" y="-3208842"/>
            <a:ext cx="3079227" cy="2160000"/>
            <a:chOff x="4213831" y="1360418"/>
            <a:chExt cx="3079227" cy="2160000"/>
          </a:xfrm>
        </p:grpSpPr>
        <p:sp>
          <p:nvSpPr>
            <p:cNvPr id="210" name="Rectangulo DRX-PLUS FAMILY">
              <a:extLst>
                <a:ext uri="{FF2B5EF4-FFF2-40B4-BE49-F238E27FC236}">
                  <a16:creationId xmlns:a16="http://schemas.microsoft.com/office/drawing/2014/main" id="{BF565E33-6B42-9AC4-171F-3CDB6D902197}"/>
                </a:ext>
              </a:extLst>
            </p:cNvPr>
            <p:cNvSpPr/>
            <p:nvPr/>
          </p:nvSpPr>
          <p:spPr>
            <a:xfrm>
              <a:off x="4413058"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211" name="TextBox DRX-PLUS FAMILY">
              <a:extLst>
                <a:ext uri="{FF2B5EF4-FFF2-40B4-BE49-F238E27FC236}">
                  <a16:creationId xmlns:a16="http://schemas.microsoft.com/office/drawing/2014/main" id="{D37CA455-D606-1ACF-A74F-F3A49729D903}"/>
                </a:ext>
              </a:extLst>
            </p:cNvPr>
            <p:cNvSpPr txBox="1"/>
            <p:nvPr/>
          </p:nvSpPr>
          <p:spPr>
            <a:xfrm>
              <a:off x="4213831"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DRX-PLUS</a:t>
              </a:r>
            </a:p>
          </p:txBody>
        </p:sp>
      </p:grpSp>
      <p:sp>
        <p:nvSpPr>
          <p:cNvPr id="212" name="TextBox DRX-Plus 3543">
            <a:hlinkClick r:id="rId38" action="ppaction://hlinksldjump"/>
            <a:extLst>
              <a:ext uri="{FF2B5EF4-FFF2-40B4-BE49-F238E27FC236}">
                <a16:creationId xmlns:a16="http://schemas.microsoft.com/office/drawing/2014/main" id="{93F89899-0C93-2FA3-1C14-64D34A1E6338}"/>
              </a:ext>
            </a:extLst>
          </p:cNvPr>
          <p:cNvSpPr txBox="1"/>
          <p:nvPr/>
        </p:nvSpPr>
        <p:spPr>
          <a:xfrm>
            <a:off x="4495868" y="-2546428"/>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DRX-Plus 3543C</a:t>
            </a:r>
          </a:p>
        </p:txBody>
      </p:sp>
      <p:sp>
        <p:nvSpPr>
          <p:cNvPr id="213" name="TextBoxDRX-Plus 4343">
            <a:hlinkClick r:id="rId39" action="ppaction://hlinksldjump"/>
            <a:extLst>
              <a:ext uri="{FF2B5EF4-FFF2-40B4-BE49-F238E27FC236}">
                <a16:creationId xmlns:a16="http://schemas.microsoft.com/office/drawing/2014/main" id="{A8711E9A-026F-BE55-31C4-A2C935A4EDFD}"/>
              </a:ext>
            </a:extLst>
          </p:cNvPr>
          <p:cNvSpPr txBox="1"/>
          <p:nvPr/>
        </p:nvSpPr>
        <p:spPr>
          <a:xfrm>
            <a:off x="4496969" y="-2045934"/>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4343C</a:t>
            </a:r>
          </a:p>
        </p:txBody>
      </p:sp>
      <p:sp>
        <p:nvSpPr>
          <p:cNvPr id="214" name="TextBox DRX-Plus 2530">
            <a:hlinkClick r:id="rId40" action="ppaction://hlinksldjump"/>
            <a:extLst>
              <a:ext uri="{FF2B5EF4-FFF2-40B4-BE49-F238E27FC236}">
                <a16:creationId xmlns:a16="http://schemas.microsoft.com/office/drawing/2014/main" id="{5AA46DA1-2B1B-47D6-2AFC-68D0F7C29261}"/>
              </a:ext>
            </a:extLst>
          </p:cNvPr>
          <p:cNvSpPr txBox="1"/>
          <p:nvPr/>
        </p:nvSpPr>
        <p:spPr>
          <a:xfrm>
            <a:off x="4496969" y="-155879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2530C</a:t>
            </a:r>
          </a:p>
        </p:txBody>
      </p:sp>
      <p:grpSp>
        <p:nvGrpSpPr>
          <p:cNvPr id="215" name="Group DR RETROFIT">
            <a:extLst>
              <a:ext uri="{FF2B5EF4-FFF2-40B4-BE49-F238E27FC236}">
                <a16:creationId xmlns:a16="http://schemas.microsoft.com/office/drawing/2014/main" id="{F923AAA6-F6D9-2EC7-1D1A-D67E830A4A91}"/>
              </a:ext>
            </a:extLst>
          </p:cNvPr>
          <p:cNvGrpSpPr/>
          <p:nvPr/>
        </p:nvGrpSpPr>
        <p:grpSpPr>
          <a:xfrm>
            <a:off x="4213831" y="8095941"/>
            <a:ext cx="3099870" cy="1620000"/>
            <a:chOff x="4213831" y="4037235"/>
            <a:chExt cx="3099870" cy="1620000"/>
          </a:xfrm>
        </p:grpSpPr>
        <p:sp>
          <p:nvSpPr>
            <p:cNvPr id="216" name="Rectangulo DR RETROFIT">
              <a:extLst>
                <a:ext uri="{FF2B5EF4-FFF2-40B4-BE49-F238E27FC236}">
                  <a16:creationId xmlns:a16="http://schemas.microsoft.com/office/drawing/2014/main" id="{46214D08-F880-6009-6A29-57CABE3F5131}"/>
                </a:ext>
              </a:extLst>
            </p:cNvPr>
            <p:cNvSpPr/>
            <p:nvPr/>
          </p:nvSpPr>
          <p:spPr>
            <a:xfrm>
              <a:off x="4433701" y="4037235"/>
              <a:ext cx="2880000" cy="1620000"/>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217" name="TextBox DR RETROFIT">
              <a:extLst>
                <a:ext uri="{FF2B5EF4-FFF2-40B4-BE49-F238E27FC236}">
                  <a16:creationId xmlns:a16="http://schemas.microsoft.com/office/drawing/2014/main" id="{8B7D772D-D916-36D1-F8DC-73E652E550E9}"/>
                </a:ext>
              </a:extLst>
            </p:cNvPr>
            <p:cNvSpPr txBox="1"/>
            <p:nvPr/>
          </p:nvSpPr>
          <p:spPr>
            <a:xfrm>
              <a:off x="4213831" y="4106489"/>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DR RETROFITS</a:t>
              </a:r>
            </a:p>
          </p:txBody>
        </p:sp>
      </p:grpSp>
      <p:sp>
        <p:nvSpPr>
          <p:cNvPr id="218" name="TextBox Transportable Lite">
            <a:hlinkClick r:id="rId41" action="ppaction://hlinksldjump"/>
            <a:extLst>
              <a:ext uri="{FF2B5EF4-FFF2-40B4-BE49-F238E27FC236}">
                <a16:creationId xmlns:a16="http://schemas.microsoft.com/office/drawing/2014/main" id="{1DC64411-CD08-C4C7-2F6A-A7F78FCA8D2E}"/>
              </a:ext>
            </a:extLst>
          </p:cNvPr>
          <p:cNvSpPr txBox="1"/>
          <p:nvPr/>
        </p:nvSpPr>
        <p:spPr>
          <a:xfrm>
            <a:off x="4518885" y="8703463"/>
            <a:ext cx="259826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Lite</a:t>
            </a:r>
            <a:endParaRPr lang="en-US" sz="1200" b="1" dirty="0">
              <a:solidFill>
                <a:schemeClr val="tx1"/>
              </a:solidFill>
              <a:latin typeface="Arial" panose="020B0604020202020204" pitchFamily="34" charset="0"/>
              <a:cs typeface="Arial" panose="020B0604020202020204" pitchFamily="34" charset="0"/>
            </a:endParaRPr>
          </a:p>
        </p:txBody>
      </p:sp>
      <p:sp>
        <p:nvSpPr>
          <p:cNvPr id="219" name="TextBox Transportable Flex">
            <a:hlinkClick r:id="rId42" action="ppaction://hlinksldjump"/>
            <a:extLst>
              <a:ext uri="{FF2B5EF4-FFF2-40B4-BE49-F238E27FC236}">
                <a16:creationId xmlns:a16="http://schemas.microsoft.com/office/drawing/2014/main" id="{EE3B0FBF-8ABE-F812-4CC6-AF4FDA78A34A}"/>
              </a:ext>
            </a:extLst>
          </p:cNvPr>
          <p:cNvSpPr txBox="1"/>
          <p:nvPr/>
        </p:nvSpPr>
        <p:spPr>
          <a:xfrm>
            <a:off x="4518886" y="9235574"/>
            <a:ext cx="2598268"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Flex</a:t>
            </a:r>
            <a:endParaRPr lang="en-US" sz="1200" b="1" dirty="0">
              <a:solidFill>
                <a:schemeClr val="tx1"/>
              </a:solidFill>
              <a:latin typeface="Arial" panose="020B0604020202020204" pitchFamily="34" charset="0"/>
              <a:cs typeface="Arial" panose="020B0604020202020204" pitchFamily="34" charset="0"/>
            </a:endParaRPr>
          </a:p>
        </p:txBody>
      </p:sp>
      <p:grpSp>
        <p:nvGrpSpPr>
          <p:cNvPr id="220" name="Group FOCUS FAMILY">
            <a:extLst>
              <a:ext uri="{FF2B5EF4-FFF2-40B4-BE49-F238E27FC236}">
                <a16:creationId xmlns:a16="http://schemas.microsoft.com/office/drawing/2014/main" id="{2650BBFA-3EDF-376C-5E02-E052111BAC25}"/>
              </a:ext>
            </a:extLst>
          </p:cNvPr>
          <p:cNvGrpSpPr/>
          <p:nvPr/>
        </p:nvGrpSpPr>
        <p:grpSpPr>
          <a:xfrm>
            <a:off x="-5111921" y="4022899"/>
            <a:ext cx="3079226" cy="1620000"/>
            <a:chOff x="253159" y="4022899"/>
            <a:chExt cx="3079226" cy="1620000"/>
          </a:xfrm>
        </p:grpSpPr>
        <p:sp>
          <p:nvSpPr>
            <p:cNvPr id="221" name="Rectangulo FOCUS FAMILY">
              <a:extLst>
                <a:ext uri="{FF2B5EF4-FFF2-40B4-BE49-F238E27FC236}">
                  <a16:creationId xmlns:a16="http://schemas.microsoft.com/office/drawing/2014/main" id="{05B8A196-00B6-6D3C-971D-000DD289B266}"/>
                </a:ext>
              </a:extLst>
            </p:cNvPr>
            <p:cNvSpPr/>
            <p:nvPr/>
          </p:nvSpPr>
          <p:spPr>
            <a:xfrm>
              <a:off x="452385" y="4022899"/>
              <a:ext cx="2880000" cy="162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222" name="TextBox FOCUS FAMILY">
              <a:extLst>
                <a:ext uri="{FF2B5EF4-FFF2-40B4-BE49-F238E27FC236}">
                  <a16:creationId xmlns:a16="http://schemas.microsoft.com/office/drawing/2014/main" id="{DA1FE7E2-B649-99C1-2844-9D2885E40A71}"/>
                </a:ext>
              </a:extLst>
            </p:cNvPr>
            <p:cNvSpPr txBox="1"/>
            <p:nvPr/>
          </p:nvSpPr>
          <p:spPr>
            <a:xfrm>
              <a:off x="253159" y="4109622"/>
              <a:ext cx="2702545"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DETECTORES FOCUS</a:t>
              </a:r>
            </a:p>
          </p:txBody>
        </p:sp>
      </p:grpSp>
      <p:sp>
        <p:nvSpPr>
          <p:cNvPr id="223" name="TextBox Focus 35C">
            <a:hlinkClick r:id="rId43" action="ppaction://hlinksldjump"/>
            <a:extLst>
              <a:ext uri="{FF2B5EF4-FFF2-40B4-BE49-F238E27FC236}">
                <a16:creationId xmlns:a16="http://schemas.microsoft.com/office/drawing/2014/main" id="{44691C71-72CA-FC9D-3F90-CBCC4187F9D0}"/>
              </a:ext>
            </a:extLst>
          </p:cNvPr>
          <p:cNvSpPr txBox="1"/>
          <p:nvPr/>
        </p:nvSpPr>
        <p:spPr>
          <a:xfrm>
            <a:off x="-4826045" y="4688193"/>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Focus 35C</a:t>
            </a:r>
          </a:p>
        </p:txBody>
      </p:sp>
      <p:sp>
        <p:nvSpPr>
          <p:cNvPr id="224" name="TextBox Focus 43C">
            <a:hlinkClick r:id="rId44" action="ppaction://hlinksldjump"/>
            <a:extLst>
              <a:ext uri="{FF2B5EF4-FFF2-40B4-BE49-F238E27FC236}">
                <a16:creationId xmlns:a16="http://schemas.microsoft.com/office/drawing/2014/main" id="{BAA23B67-9D59-F1ED-6AA6-7836D48D0DF1}"/>
              </a:ext>
            </a:extLst>
          </p:cNvPr>
          <p:cNvSpPr txBox="1"/>
          <p:nvPr/>
        </p:nvSpPr>
        <p:spPr>
          <a:xfrm>
            <a:off x="-4826045" y="518397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Focus 43C</a:t>
            </a:r>
          </a:p>
        </p:txBody>
      </p:sp>
      <p:grpSp>
        <p:nvGrpSpPr>
          <p:cNvPr id="225" name="Group Lux Family">
            <a:extLst>
              <a:ext uri="{FF2B5EF4-FFF2-40B4-BE49-F238E27FC236}">
                <a16:creationId xmlns:a16="http://schemas.microsoft.com/office/drawing/2014/main" id="{4C50DB79-1FD0-444C-043C-8C18585F367F}"/>
              </a:ext>
            </a:extLst>
          </p:cNvPr>
          <p:cNvGrpSpPr/>
          <p:nvPr/>
        </p:nvGrpSpPr>
        <p:grpSpPr>
          <a:xfrm>
            <a:off x="-5135780" y="1360418"/>
            <a:ext cx="3079227" cy="2160000"/>
            <a:chOff x="229300" y="1360418"/>
            <a:chExt cx="3079227" cy="2160000"/>
          </a:xfrm>
        </p:grpSpPr>
        <p:sp>
          <p:nvSpPr>
            <p:cNvPr id="226" name="Rectangulo LUX FAMILY">
              <a:extLst>
                <a:ext uri="{FF2B5EF4-FFF2-40B4-BE49-F238E27FC236}">
                  <a16:creationId xmlns:a16="http://schemas.microsoft.com/office/drawing/2014/main" id="{8626DC83-FFDE-52B7-C017-753975AEEE30}"/>
                </a:ext>
              </a:extLst>
            </p:cNvPr>
            <p:cNvSpPr/>
            <p:nvPr/>
          </p:nvSpPr>
          <p:spPr>
            <a:xfrm>
              <a:off x="428527"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227" name="TextBox LUX FAMILY">
              <a:extLst>
                <a:ext uri="{FF2B5EF4-FFF2-40B4-BE49-F238E27FC236}">
                  <a16:creationId xmlns:a16="http://schemas.microsoft.com/office/drawing/2014/main" id="{EA4E9B97-AB06-1589-6CAB-D0C84B715CDC}"/>
                </a:ext>
              </a:extLst>
            </p:cNvPr>
            <p:cNvSpPr txBox="1"/>
            <p:nvPr/>
          </p:nvSpPr>
          <p:spPr>
            <a:xfrm>
              <a:off x="229300"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LUX</a:t>
              </a:r>
            </a:p>
          </p:txBody>
        </p:sp>
      </p:grpSp>
      <p:sp>
        <p:nvSpPr>
          <p:cNvPr id="228" name="TextBox Lux 35">
            <a:hlinkClick r:id="rId3" action="ppaction://hlinksldjump"/>
            <a:extLst>
              <a:ext uri="{FF2B5EF4-FFF2-40B4-BE49-F238E27FC236}">
                <a16:creationId xmlns:a16="http://schemas.microsoft.com/office/drawing/2014/main" id="{7CE90CB4-7CD0-ABA3-DCE3-86B29E0B9E13}"/>
              </a:ext>
            </a:extLst>
          </p:cNvPr>
          <p:cNvSpPr txBox="1"/>
          <p:nvPr/>
        </p:nvSpPr>
        <p:spPr>
          <a:xfrm>
            <a:off x="-4853743" y="2022832"/>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Lux 35</a:t>
            </a:r>
          </a:p>
        </p:txBody>
      </p:sp>
      <p:sp>
        <p:nvSpPr>
          <p:cNvPr id="229" name="TextBox Lux HD 35">
            <a:hlinkClick r:id="rId45" action="ppaction://hlinksldjump"/>
            <a:extLst>
              <a:ext uri="{FF2B5EF4-FFF2-40B4-BE49-F238E27FC236}">
                <a16:creationId xmlns:a16="http://schemas.microsoft.com/office/drawing/2014/main" id="{D7DED57C-BEA3-98BA-CAAE-D0896C9004C1}"/>
              </a:ext>
            </a:extLst>
          </p:cNvPr>
          <p:cNvSpPr txBox="1"/>
          <p:nvPr/>
        </p:nvSpPr>
        <p:spPr>
          <a:xfrm>
            <a:off x="-4852642" y="2523326"/>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35</a:t>
            </a:r>
          </a:p>
        </p:txBody>
      </p:sp>
      <p:sp>
        <p:nvSpPr>
          <p:cNvPr id="230" name="TextBox Lux HD 43">
            <a:hlinkClick r:id="rId46" action="ppaction://hlinksldjump"/>
            <a:extLst>
              <a:ext uri="{FF2B5EF4-FFF2-40B4-BE49-F238E27FC236}">
                <a16:creationId xmlns:a16="http://schemas.microsoft.com/office/drawing/2014/main" id="{10D31A49-2A84-11AC-A8CC-14292D29557A}"/>
              </a:ext>
            </a:extLst>
          </p:cNvPr>
          <p:cNvSpPr txBox="1"/>
          <p:nvPr/>
        </p:nvSpPr>
        <p:spPr>
          <a:xfrm>
            <a:off x="-4852642" y="301046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43</a:t>
            </a:r>
          </a:p>
        </p:txBody>
      </p:sp>
      <p:sp>
        <p:nvSpPr>
          <p:cNvPr id="231" name="Subtitle">
            <a:extLst>
              <a:ext uri="{FF2B5EF4-FFF2-40B4-BE49-F238E27FC236}">
                <a16:creationId xmlns:a16="http://schemas.microsoft.com/office/drawing/2014/main" id="{E358FF00-E0CA-0B8B-E32D-5675DF85395A}"/>
              </a:ext>
            </a:extLst>
          </p:cNvPr>
          <p:cNvSpPr txBox="1"/>
          <p:nvPr/>
        </p:nvSpPr>
        <p:spPr>
          <a:xfrm>
            <a:off x="8482448" y="10132305"/>
            <a:ext cx="2843192" cy="584775"/>
          </a:xfrm>
          <a:prstGeom prst="rect">
            <a:avLst/>
          </a:prstGeom>
          <a:noFill/>
        </p:spPr>
        <p:txBody>
          <a:bodyPr wrap="square" rtlCol="0">
            <a:spAutoFit/>
          </a:bodyPr>
          <a:lstStyle/>
          <a:p>
            <a:pPr algn="r"/>
            <a:r>
              <a:rPr lang="en-US" sz="3200" b="1" dirty="0" err="1">
                <a:solidFill>
                  <a:schemeClr val="bg1"/>
                </a:solidFill>
                <a:latin typeface="FRUTIGER LT 45 LIGHT" panose="02000503000000000000" pitchFamily="2" charset="0"/>
              </a:rPr>
              <a:t>Detectores</a:t>
            </a:r>
            <a:endParaRPr lang="en-US" sz="3200" b="1" dirty="0">
              <a:solidFill>
                <a:schemeClr val="bg1"/>
              </a:solidFill>
              <a:latin typeface="FRUTIGER LT 45 LIGHT" panose="02000503000000000000" pitchFamily="2" charset="0"/>
            </a:endParaRPr>
          </a:p>
        </p:txBody>
      </p:sp>
    </p:spTree>
    <p:extLst>
      <p:ext uri="{BB962C8B-B14F-4D97-AF65-F5344CB8AC3E}">
        <p14:creationId xmlns:p14="http://schemas.microsoft.com/office/powerpoint/2010/main" val="286746704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4" name="CARESTREAM LOGO">
            <a:extLst>
              <a:ext uri="{FF2B5EF4-FFF2-40B4-BE49-F238E27FC236}">
                <a16:creationId xmlns:a16="http://schemas.microsoft.com/office/drawing/2014/main" id="{06E6838D-9329-19C1-5D50-9B4E57F1A8E9}"/>
              </a:ext>
            </a:extLst>
          </p:cNvPr>
          <p:cNvPicPr>
            <a:picLocks noChangeAspect="1"/>
          </p:cNvPicPr>
          <p:nvPr/>
        </p:nvPicPr>
        <p:blipFill>
          <a:blip r:embed="rId2" cstate="screen">
            <a:biLevel thresh="25000"/>
            <a:extLst>
              <a:ext uri="{28A0092B-C50C-407E-A947-70E740481C1C}">
                <a14:useLocalDpi xmlns:a14="http://schemas.microsoft.com/office/drawing/2010/main"/>
              </a:ext>
            </a:extLst>
          </a:blip>
          <a:stretch>
            <a:fillRect/>
          </a:stretch>
        </p:blipFill>
        <p:spPr>
          <a:xfrm>
            <a:off x="-6617537" y="9349919"/>
            <a:ext cx="18587896" cy="3023644"/>
          </a:xfrm>
          <a:prstGeom prst="rect">
            <a:avLst/>
          </a:prstGeom>
        </p:spPr>
      </p:pic>
      <p:sp>
        <p:nvSpPr>
          <p:cNvPr id="37" name="Focus 35C text">
            <a:extLst>
              <a:ext uri="{FF2B5EF4-FFF2-40B4-BE49-F238E27FC236}">
                <a16:creationId xmlns:a16="http://schemas.microsoft.com/office/drawing/2014/main" id="{5B7232C3-916D-FC2D-1DEE-54B27FD83570}"/>
              </a:ext>
            </a:extLst>
          </p:cNvPr>
          <p:cNvSpPr txBox="1"/>
          <p:nvPr/>
        </p:nvSpPr>
        <p:spPr>
          <a:xfrm>
            <a:off x="3709552" y="963146"/>
            <a:ext cx="4772896" cy="461665"/>
          </a:xfrm>
          <a:prstGeom prst="rect">
            <a:avLst/>
          </a:prstGeom>
          <a:noFill/>
        </p:spPr>
        <p:txBody>
          <a:bodyPr wrap="square" rtlCol="0">
            <a:spAutoFit/>
          </a:bodyPr>
          <a:lstStyle/>
          <a:p>
            <a:pPr algn="ctr"/>
            <a:r>
              <a:rPr lang="en-US" sz="2400" b="1">
                <a:latin typeface="FRUTIGER LT 65" panose="02000503000000000000" pitchFamily="2" charset="0"/>
              </a:rPr>
              <a:t>Focus 35C</a:t>
            </a:r>
          </a:p>
        </p:txBody>
      </p:sp>
      <p:pic>
        <p:nvPicPr>
          <p:cNvPr id="6" name="Focus charger image">
            <a:extLst>
              <a:ext uri="{FF2B5EF4-FFF2-40B4-BE49-F238E27FC236}">
                <a16:creationId xmlns:a16="http://schemas.microsoft.com/office/drawing/2014/main" id="{DF296811-A88A-7547-ADE3-3EED95C846DA}"/>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357850" y="3696499"/>
            <a:ext cx="1632526" cy="3221764"/>
          </a:xfrm>
          <a:prstGeom prst="rect">
            <a:avLst/>
          </a:prstGeom>
        </p:spPr>
      </p:pic>
      <p:sp>
        <p:nvSpPr>
          <p:cNvPr id="27" name="TextBox 26">
            <a:extLst>
              <a:ext uri="{FF2B5EF4-FFF2-40B4-BE49-F238E27FC236}">
                <a16:creationId xmlns:a16="http://schemas.microsoft.com/office/drawing/2014/main" id="{FB83B93F-B1E3-92B4-6998-BBF40D9569C1}"/>
              </a:ext>
            </a:extLst>
          </p:cNvPr>
          <p:cNvSpPr txBox="1"/>
          <p:nvPr/>
        </p:nvSpPr>
        <p:spPr>
          <a:xfrm>
            <a:off x="5385140" y="1329541"/>
            <a:ext cx="1440038" cy="400110"/>
          </a:xfrm>
          <a:prstGeom prst="rect">
            <a:avLst/>
          </a:prstGeom>
          <a:noFill/>
        </p:spPr>
        <p:txBody>
          <a:bodyPr wrap="square" rtlCol="0">
            <a:spAutoFit/>
          </a:bodyPr>
          <a:lstStyle/>
          <a:p>
            <a:pPr algn="ctr"/>
            <a:r>
              <a:rPr lang="en-US" sz="2000" dirty="0">
                <a:solidFill>
                  <a:srgbClr val="F47F26"/>
                </a:solidFill>
                <a:latin typeface="FRUTIGER LT 45 LIGHT" panose="02000503000000000000" pitchFamily="2" charset="0"/>
              </a:rPr>
              <a:t>Detector</a:t>
            </a:r>
          </a:p>
        </p:txBody>
      </p:sp>
      <p:pic>
        <p:nvPicPr>
          <p:cNvPr id="4" name="Focus 35C image">
            <a:extLst>
              <a:ext uri="{FF2B5EF4-FFF2-40B4-BE49-F238E27FC236}">
                <a16:creationId xmlns:a16="http://schemas.microsoft.com/office/drawing/2014/main" id="{FEE5082F-ED3B-B112-A99A-72CA83560189}"/>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23113" y="2078962"/>
            <a:ext cx="4859076" cy="5632928"/>
          </a:xfrm>
          <a:prstGeom prst="rect">
            <a:avLst/>
          </a:prstGeom>
        </p:spPr>
      </p:pic>
      <p:sp>
        <p:nvSpPr>
          <p:cNvPr id="181" name="Subtitle">
            <a:extLst>
              <a:ext uri="{FF2B5EF4-FFF2-40B4-BE49-F238E27FC236}">
                <a16:creationId xmlns:a16="http://schemas.microsoft.com/office/drawing/2014/main" id="{43CB3ABA-02C3-B249-3C4B-16AE81C4DB1A}"/>
              </a:ext>
            </a:extLst>
          </p:cNvPr>
          <p:cNvSpPr txBox="1"/>
          <p:nvPr/>
        </p:nvSpPr>
        <p:spPr>
          <a:xfrm>
            <a:off x="9339606" y="2488306"/>
            <a:ext cx="2194917" cy="707886"/>
          </a:xfrm>
          <a:prstGeom prst="rect">
            <a:avLst/>
          </a:prstGeom>
          <a:noFill/>
        </p:spPr>
        <p:txBody>
          <a:bodyPr wrap="square" rtlCol="0">
            <a:spAutoFit/>
          </a:bodyPr>
          <a:lstStyle/>
          <a:p>
            <a:pPr algn="ctr"/>
            <a:r>
              <a:rPr lang="es-MX" sz="2000">
                <a:solidFill>
                  <a:srgbClr val="F47F26"/>
                </a:solidFill>
                <a:latin typeface="FRUTIGER LT 45 LIGHT" panose="02000503000000000000" pitchFamily="2" charset="0"/>
              </a:rPr>
              <a:t>Folleto</a:t>
            </a:r>
          </a:p>
          <a:p>
            <a:pPr algn="ctr"/>
            <a:r>
              <a:rPr lang="en-US" sz="2000">
                <a:solidFill>
                  <a:srgbClr val="F47F26"/>
                </a:solidFill>
                <a:latin typeface="FRUTIGER LT 45 LIGHT" panose="02000503000000000000" pitchFamily="2" charset="0"/>
              </a:rPr>
              <a:t>Focus </a:t>
            </a:r>
            <a:r>
              <a:rPr lang="en-US" sz="2000" err="1">
                <a:solidFill>
                  <a:srgbClr val="F47F26"/>
                </a:solidFill>
                <a:latin typeface="FRUTIGER LT 45 LIGHT" panose="02000503000000000000" pitchFamily="2" charset="0"/>
              </a:rPr>
              <a:t>ImageView</a:t>
            </a:r>
            <a:endParaRPr lang="en-US" sz="2000">
              <a:solidFill>
                <a:srgbClr val="F47F26"/>
              </a:solidFill>
              <a:latin typeface="FRUTIGER LT 45 LIGHT" panose="02000503000000000000" pitchFamily="2" charset="0"/>
            </a:endParaRPr>
          </a:p>
        </p:txBody>
      </p:sp>
      <p:pic>
        <p:nvPicPr>
          <p:cNvPr id="182" name="Focus ImageView QR">
            <a:extLst>
              <a:ext uri="{FF2B5EF4-FFF2-40B4-BE49-F238E27FC236}">
                <a16:creationId xmlns:a16="http://schemas.microsoft.com/office/drawing/2014/main" id="{252DB6F8-56F4-6D3D-A8CE-AFB329095D5A}"/>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9433016" y="3243060"/>
            <a:ext cx="2116328" cy="2116328"/>
          </a:xfrm>
          <a:prstGeom prst="rect">
            <a:avLst/>
          </a:prstGeom>
        </p:spPr>
      </p:pic>
      <p:sp>
        <p:nvSpPr>
          <p:cNvPr id="183" name="Subtitle">
            <a:extLst>
              <a:ext uri="{FF2B5EF4-FFF2-40B4-BE49-F238E27FC236}">
                <a16:creationId xmlns:a16="http://schemas.microsoft.com/office/drawing/2014/main" id="{F061B71A-3D07-2337-BB5D-AA99E8EAA94D}"/>
              </a:ext>
            </a:extLst>
          </p:cNvPr>
          <p:cNvSpPr txBox="1"/>
          <p:nvPr/>
        </p:nvSpPr>
        <p:spPr>
          <a:xfrm>
            <a:off x="6897826" y="2509027"/>
            <a:ext cx="2332442" cy="707886"/>
          </a:xfrm>
          <a:prstGeom prst="rect">
            <a:avLst/>
          </a:prstGeom>
          <a:noFill/>
        </p:spPr>
        <p:txBody>
          <a:bodyPr wrap="square" rtlCol="0">
            <a:spAutoFit/>
          </a:bodyPr>
          <a:lstStyle/>
          <a:p>
            <a:pPr algn="ctr"/>
            <a:r>
              <a:rPr lang="es-MX" sz="2000">
                <a:solidFill>
                  <a:srgbClr val="F47F26"/>
                </a:solidFill>
                <a:latin typeface="FRUTIGER LT 45 LIGHT" panose="02000503000000000000" pitchFamily="2" charset="0"/>
              </a:rPr>
              <a:t>Folleto</a:t>
            </a:r>
            <a:r>
              <a:rPr lang="en-US" sz="2000">
                <a:solidFill>
                  <a:srgbClr val="F47F26"/>
                </a:solidFill>
                <a:latin typeface="FRUTIGER LT 45 LIGHT" panose="02000503000000000000" pitchFamily="2" charset="0"/>
              </a:rPr>
              <a:t> </a:t>
            </a:r>
          </a:p>
          <a:p>
            <a:pPr algn="ctr"/>
            <a:r>
              <a:rPr lang="en-US" sz="2000">
                <a:solidFill>
                  <a:srgbClr val="F47F26"/>
                </a:solidFill>
                <a:latin typeface="FRUTIGER LT 45 LIGHT" panose="02000503000000000000" pitchFamily="2" charset="0"/>
              </a:rPr>
              <a:t>Focus Image Suite</a:t>
            </a:r>
          </a:p>
        </p:txBody>
      </p:sp>
      <p:pic>
        <p:nvPicPr>
          <p:cNvPr id="184" name="Picture 183">
            <a:extLst>
              <a:ext uri="{FF2B5EF4-FFF2-40B4-BE49-F238E27FC236}">
                <a16:creationId xmlns:a16="http://schemas.microsoft.com/office/drawing/2014/main" id="{63418727-7BF3-1AA4-4AEA-D96C2ECFFC00}"/>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7113940" y="3243060"/>
            <a:ext cx="2116328" cy="2116328"/>
          </a:xfrm>
          <a:prstGeom prst="rect">
            <a:avLst/>
          </a:prstGeom>
        </p:spPr>
      </p:pic>
      <p:sp>
        <p:nvSpPr>
          <p:cNvPr id="126" name="Thank you Title">
            <a:extLst>
              <a:ext uri="{FF2B5EF4-FFF2-40B4-BE49-F238E27FC236}">
                <a16:creationId xmlns:a16="http://schemas.microsoft.com/office/drawing/2014/main" id="{4F83E35E-2C33-F78C-DE96-942548B4DC8B}"/>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27" name="Why Us picture">
            <a:extLst>
              <a:ext uri="{FF2B5EF4-FFF2-40B4-BE49-F238E27FC236}">
                <a16:creationId xmlns:a16="http://schemas.microsoft.com/office/drawing/2014/main" id="{EEB22B3D-7CAA-7839-C6A8-A2BF0022CE7C}"/>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28" name="Our Portafolio text box">
            <a:extLst>
              <a:ext uri="{FF2B5EF4-FFF2-40B4-BE49-F238E27FC236}">
                <a16:creationId xmlns:a16="http://schemas.microsoft.com/office/drawing/2014/main" id="{36DA98E1-B8AA-A018-4D1B-A302D100F4B8}"/>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29" name="Footer Placeholder 4">
            <a:extLst>
              <a:ext uri="{FF2B5EF4-FFF2-40B4-BE49-F238E27FC236}">
                <a16:creationId xmlns:a16="http://schemas.microsoft.com/office/drawing/2014/main" id="{F0994E2B-EBD5-CE5A-AFF1-CD7F246C2522}"/>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30" name="Medical Imaging Title">
            <a:extLst>
              <a:ext uri="{FF2B5EF4-FFF2-40B4-BE49-F238E27FC236}">
                <a16:creationId xmlns:a16="http://schemas.microsoft.com/office/drawing/2014/main" id="{1B3D87E7-7C96-CBDC-8244-8BDBF6228678}"/>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31" name="We Care Text">
            <a:extLst>
              <a:ext uri="{FF2B5EF4-FFF2-40B4-BE49-F238E27FC236}">
                <a16:creationId xmlns:a16="http://schemas.microsoft.com/office/drawing/2014/main" id="{01DBB0A2-0FC4-4874-9835-BAD193F1764F}"/>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32" name="Thank you image">
            <a:extLst>
              <a:ext uri="{FF2B5EF4-FFF2-40B4-BE49-F238E27FC236}">
                <a16:creationId xmlns:a16="http://schemas.microsoft.com/office/drawing/2014/main" id="{A5D03354-8147-409D-BB9D-E6A6A5C9CE1C}"/>
              </a:ext>
            </a:extLst>
          </p:cNvPr>
          <p:cNvPicPr>
            <a:picLocks noChangeAspect="1"/>
          </p:cNvPicPr>
          <p:nvPr/>
        </p:nvPicPr>
        <p:blipFill>
          <a:blip r:embed="rId8"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33" name="PRINTING">
            <a:extLst>
              <a:ext uri="{FF2B5EF4-FFF2-40B4-BE49-F238E27FC236}">
                <a16:creationId xmlns:a16="http://schemas.microsoft.com/office/drawing/2014/main" id="{1A8D1ED2-D478-E57D-3990-D245C3768D2F}"/>
              </a:ext>
            </a:extLst>
          </p:cNvPr>
          <p:cNvGrpSpPr/>
          <p:nvPr/>
        </p:nvGrpSpPr>
        <p:grpSpPr>
          <a:xfrm>
            <a:off x="-4150933" y="4208655"/>
            <a:ext cx="2263350" cy="1982042"/>
            <a:chOff x="9691837" y="4522498"/>
            <a:chExt cx="2263350" cy="1982042"/>
          </a:xfrm>
        </p:grpSpPr>
        <p:sp>
          <p:nvSpPr>
            <p:cNvPr id="134" name="Rectangulo Printing">
              <a:hlinkClick r:id="rId9" action="ppaction://hlinksldjump"/>
              <a:extLst>
                <a:ext uri="{FF2B5EF4-FFF2-40B4-BE49-F238E27FC236}">
                  <a16:creationId xmlns:a16="http://schemas.microsoft.com/office/drawing/2014/main" id="{1F4F812E-160D-AE2B-9AB3-A250ED32CB14}"/>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35" name="TextBox Printing">
              <a:hlinkClick r:id="rId9" action="ppaction://hlinksldjump"/>
              <a:extLst>
                <a:ext uri="{FF2B5EF4-FFF2-40B4-BE49-F238E27FC236}">
                  <a16:creationId xmlns:a16="http://schemas.microsoft.com/office/drawing/2014/main" id="{7F136AC3-9C7E-884A-57C7-6CFDCB86D029}"/>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36" name="Prodcut image 5950">
              <a:hlinkClick r:id="rId9" action="ppaction://hlinksldjump"/>
              <a:extLst>
                <a:ext uri="{FF2B5EF4-FFF2-40B4-BE49-F238E27FC236}">
                  <a16:creationId xmlns:a16="http://schemas.microsoft.com/office/drawing/2014/main" id="{4F0B255D-5B6A-2F99-EF42-4E10350DD08A}"/>
                </a:ext>
              </a:extLst>
            </p:cNvPr>
            <p:cNvPicPr>
              <a:picLocks noChangeAspect="1" noChangeArrowheads="1"/>
            </p:cNvPicPr>
            <p:nvPr/>
          </p:nvPicPr>
          <p:blipFill>
            <a:blip r:embed="rId10"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37" name="Vita Flex">
              <a:hlinkClick r:id="rId9" action="ppaction://hlinksldjump"/>
              <a:extLst>
                <a:ext uri="{FF2B5EF4-FFF2-40B4-BE49-F238E27FC236}">
                  <a16:creationId xmlns:a16="http://schemas.microsoft.com/office/drawing/2014/main" id="{70660E2D-F36B-BD73-3D94-965E14247205}"/>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42" name="RISE">
            <a:extLst>
              <a:ext uri="{FF2B5EF4-FFF2-40B4-BE49-F238E27FC236}">
                <a16:creationId xmlns:a16="http://schemas.microsoft.com/office/drawing/2014/main" id="{A1A7B210-66AC-7262-6CBC-F02648B6F1E8}"/>
              </a:ext>
            </a:extLst>
          </p:cNvPr>
          <p:cNvGrpSpPr/>
          <p:nvPr/>
        </p:nvGrpSpPr>
        <p:grpSpPr>
          <a:xfrm>
            <a:off x="-11285110" y="4208655"/>
            <a:ext cx="2042338" cy="1982042"/>
            <a:chOff x="3870208" y="4306822"/>
            <a:chExt cx="2042338" cy="1982042"/>
          </a:xfrm>
        </p:grpSpPr>
        <p:grpSp>
          <p:nvGrpSpPr>
            <p:cNvPr id="143" name="RISE">
              <a:extLst>
                <a:ext uri="{FF2B5EF4-FFF2-40B4-BE49-F238E27FC236}">
                  <a16:creationId xmlns:a16="http://schemas.microsoft.com/office/drawing/2014/main" id="{01B5949E-5D7D-1C28-D2FC-9FB299745EF2}"/>
                </a:ext>
              </a:extLst>
            </p:cNvPr>
            <p:cNvGrpSpPr/>
            <p:nvPr/>
          </p:nvGrpSpPr>
          <p:grpSpPr>
            <a:xfrm>
              <a:off x="3870208" y="4306822"/>
              <a:ext cx="2042338" cy="1982042"/>
              <a:chOff x="2933238" y="4372963"/>
              <a:chExt cx="2042338" cy="1982042"/>
            </a:xfrm>
          </p:grpSpPr>
          <p:sp>
            <p:nvSpPr>
              <p:cNvPr id="145" name="Rectangulo Rise">
                <a:hlinkClick r:id="rId12" action="ppaction://hlinksldjump"/>
                <a:extLst>
                  <a:ext uri="{FF2B5EF4-FFF2-40B4-BE49-F238E27FC236}">
                    <a16:creationId xmlns:a16="http://schemas.microsoft.com/office/drawing/2014/main" id="{D8545C19-596F-7890-E07F-8191EA93EFF7}"/>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46" name="TextBox Rise">
                <a:hlinkClick r:id="rId12" action="ppaction://hlinksldjump"/>
                <a:extLst>
                  <a:ext uri="{FF2B5EF4-FFF2-40B4-BE49-F238E27FC236}">
                    <a16:creationId xmlns:a16="http://schemas.microsoft.com/office/drawing/2014/main" id="{732DF362-E7FC-5B47-67E2-4B67869E7611}"/>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44" name="Picture 143">
              <a:hlinkClick r:id="rId12" action="ppaction://hlinksldjump"/>
              <a:extLst>
                <a:ext uri="{FF2B5EF4-FFF2-40B4-BE49-F238E27FC236}">
                  <a16:creationId xmlns:a16="http://schemas.microsoft.com/office/drawing/2014/main" id="{295058DD-C94A-AAF8-353A-A959A33E9517}"/>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47" name="REVOLUTION">
            <a:extLst>
              <a:ext uri="{FF2B5EF4-FFF2-40B4-BE49-F238E27FC236}">
                <a16:creationId xmlns:a16="http://schemas.microsoft.com/office/drawing/2014/main" id="{51661721-2CF2-88D5-F4D7-8115FF264F9A}"/>
              </a:ext>
            </a:extLst>
          </p:cNvPr>
          <p:cNvGrpSpPr/>
          <p:nvPr/>
        </p:nvGrpSpPr>
        <p:grpSpPr>
          <a:xfrm>
            <a:off x="-14975241" y="4203612"/>
            <a:ext cx="2062983" cy="1992129"/>
            <a:chOff x="612262" y="4383050"/>
            <a:chExt cx="2062983" cy="1992129"/>
          </a:xfrm>
        </p:grpSpPr>
        <p:sp>
          <p:nvSpPr>
            <p:cNvPr id="148" name="Rectangulo Revolution">
              <a:hlinkClick r:id="rId14" action="ppaction://hlinksldjump"/>
              <a:extLst>
                <a:ext uri="{FF2B5EF4-FFF2-40B4-BE49-F238E27FC236}">
                  <a16:creationId xmlns:a16="http://schemas.microsoft.com/office/drawing/2014/main" id="{26053A69-03B6-CD38-8390-FA9446C38121}"/>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49" name="Prodcut image Revolution">
              <a:hlinkClick r:id="rId14" action="ppaction://hlinksldjump"/>
              <a:extLst>
                <a:ext uri="{FF2B5EF4-FFF2-40B4-BE49-F238E27FC236}">
                  <a16:creationId xmlns:a16="http://schemas.microsoft.com/office/drawing/2014/main" id="{3EDF3509-2294-CB30-D65D-6BE37EB6D440}"/>
                </a:ext>
              </a:extLst>
            </p:cNvPr>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50" name="TextBox Revolution">
              <a:hlinkClick r:id="rId14" action="ppaction://hlinksldjump"/>
              <a:extLst>
                <a:ext uri="{FF2B5EF4-FFF2-40B4-BE49-F238E27FC236}">
                  <a16:creationId xmlns:a16="http://schemas.microsoft.com/office/drawing/2014/main" id="{445375F4-0F32-40B7-C1B2-6146B2153DC6}"/>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51" name="EXCEL">
            <a:extLst>
              <a:ext uri="{FF2B5EF4-FFF2-40B4-BE49-F238E27FC236}">
                <a16:creationId xmlns:a16="http://schemas.microsoft.com/office/drawing/2014/main" id="{EC7B361D-392C-B204-82F0-668D33C2A77F}"/>
              </a:ext>
            </a:extLst>
          </p:cNvPr>
          <p:cNvGrpSpPr/>
          <p:nvPr/>
        </p:nvGrpSpPr>
        <p:grpSpPr>
          <a:xfrm>
            <a:off x="26541013" y="1885505"/>
            <a:ext cx="2057103" cy="1982042"/>
            <a:chOff x="9706418" y="2036246"/>
            <a:chExt cx="2057103" cy="1982042"/>
          </a:xfrm>
        </p:grpSpPr>
        <p:sp>
          <p:nvSpPr>
            <p:cNvPr id="152" name="Rectangulo Excel">
              <a:hlinkClick r:id="rId16" action="ppaction://hlinksldjump"/>
              <a:extLst>
                <a:ext uri="{FF2B5EF4-FFF2-40B4-BE49-F238E27FC236}">
                  <a16:creationId xmlns:a16="http://schemas.microsoft.com/office/drawing/2014/main" id="{36C61836-C76E-1BF9-A745-95B5C23F2061}"/>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3" name="TextBox Excel">
              <a:hlinkClick r:id="rId16" action="ppaction://hlinksldjump"/>
              <a:extLst>
                <a:ext uri="{FF2B5EF4-FFF2-40B4-BE49-F238E27FC236}">
                  <a16:creationId xmlns:a16="http://schemas.microsoft.com/office/drawing/2014/main" id="{1157764A-835A-EFA1-3DC9-C72CD7447DDF}"/>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54" name="Product image Excel">
              <a:hlinkClick r:id="rId16" action="ppaction://hlinksldjump"/>
              <a:extLst>
                <a:ext uri="{FF2B5EF4-FFF2-40B4-BE49-F238E27FC236}">
                  <a16:creationId xmlns:a16="http://schemas.microsoft.com/office/drawing/2014/main" id="{A01E9E83-3A69-C56C-70E5-602B4B082017}"/>
                </a:ext>
              </a:extLst>
            </p:cNvPr>
            <p:cNvPicPr>
              <a:picLocks noChangeAspect="1"/>
            </p:cNvPicPr>
            <p:nvPr/>
          </p:nvPicPr>
          <p:blipFill>
            <a:blip r:embed="rId17"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55" name="COMPAS OTC">
            <a:extLst>
              <a:ext uri="{FF2B5EF4-FFF2-40B4-BE49-F238E27FC236}">
                <a16:creationId xmlns:a16="http://schemas.microsoft.com/office/drawing/2014/main" id="{6FB22092-02C9-8A2D-3272-AFD92CC0B25C}"/>
              </a:ext>
            </a:extLst>
          </p:cNvPr>
          <p:cNvGrpSpPr/>
          <p:nvPr/>
        </p:nvGrpSpPr>
        <p:grpSpPr>
          <a:xfrm>
            <a:off x="22389051" y="1885505"/>
            <a:ext cx="2042338" cy="1982042"/>
            <a:chOff x="5078285" y="2036246"/>
            <a:chExt cx="2042338" cy="1982042"/>
          </a:xfrm>
        </p:grpSpPr>
        <p:sp>
          <p:nvSpPr>
            <p:cNvPr id="156" name="Rectangulo Compas OTC">
              <a:hlinkClick r:id="rId18" action="ppaction://hlinksldjump"/>
              <a:extLst>
                <a:ext uri="{FF2B5EF4-FFF2-40B4-BE49-F238E27FC236}">
                  <a16:creationId xmlns:a16="http://schemas.microsoft.com/office/drawing/2014/main" id="{314DF2B9-CBD5-351C-388F-FF90B647CB28}"/>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7" name="TextBox Compass OTC">
              <a:hlinkClick r:id="rId18" action="ppaction://hlinksldjump"/>
              <a:extLst>
                <a:ext uri="{FF2B5EF4-FFF2-40B4-BE49-F238E27FC236}">
                  <a16:creationId xmlns:a16="http://schemas.microsoft.com/office/drawing/2014/main" id="{DDCC9714-55F0-46D9-2208-4C14A2C80EE2}"/>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58" name="Product image Compass OTC">
              <a:hlinkClick r:id="rId18" action="ppaction://hlinksldjump"/>
              <a:extLst>
                <a:ext uri="{FF2B5EF4-FFF2-40B4-BE49-F238E27FC236}">
                  <a16:creationId xmlns:a16="http://schemas.microsoft.com/office/drawing/2014/main" id="{3F3C7379-1CCE-3E1F-CE7B-88278D1AECF2}"/>
                </a:ext>
              </a:extLst>
            </p:cNvPr>
            <p:cNvPicPr>
              <a:picLocks noChangeAspect="1"/>
            </p:cNvPicPr>
            <p:nvPr/>
          </p:nvPicPr>
          <p:blipFill rotWithShape="1">
            <a:blip r:embed="rId19"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59" name="COMPASS FMT">
            <a:extLst>
              <a:ext uri="{FF2B5EF4-FFF2-40B4-BE49-F238E27FC236}">
                <a16:creationId xmlns:a16="http://schemas.microsoft.com/office/drawing/2014/main" id="{A48C1D02-ED19-196C-FEFC-E39D261DD091}"/>
              </a:ext>
            </a:extLst>
          </p:cNvPr>
          <p:cNvGrpSpPr/>
          <p:nvPr/>
        </p:nvGrpSpPr>
        <p:grpSpPr>
          <a:xfrm>
            <a:off x="18200403" y="1885505"/>
            <a:ext cx="2042338" cy="1982042"/>
            <a:chOff x="2774521" y="2046333"/>
            <a:chExt cx="2042338" cy="1982042"/>
          </a:xfrm>
        </p:grpSpPr>
        <p:grpSp>
          <p:nvGrpSpPr>
            <p:cNvPr id="160" name="Group 159">
              <a:extLst>
                <a:ext uri="{FF2B5EF4-FFF2-40B4-BE49-F238E27FC236}">
                  <a16:creationId xmlns:a16="http://schemas.microsoft.com/office/drawing/2014/main" id="{2536DB81-238A-7A04-D7BE-B691AB73A60B}"/>
                </a:ext>
              </a:extLst>
            </p:cNvPr>
            <p:cNvGrpSpPr/>
            <p:nvPr/>
          </p:nvGrpSpPr>
          <p:grpSpPr>
            <a:xfrm>
              <a:off x="2774521" y="2046333"/>
              <a:ext cx="2042338" cy="1982042"/>
              <a:chOff x="2774521" y="2046333"/>
              <a:chExt cx="2042338" cy="1982042"/>
            </a:xfrm>
          </p:grpSpPr>
          <p:sp>
            <p:nvSpPr>
              <p:cNvPr id="162" name="Rectangulo Horizon">
                <a:hlinkClick r:id="rId20" action="ppaction://hlinksldjump"/>
                <a:extLst>
                  <a:ext uri="{FF2B5EF4-FFF2-40B4-BE49-F238E27FC236}">
                    <a16:creationId xmlns:a16="http://schemas.microsoft.com/office/drawing/2014/main" id="{EA487C6A-DF43-2E13-1CEB-95811E33A623}"/>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3" name="TextBox Compass FMT">
                <a:hlinkClick r:id="rId20" action="ppaction://hlinksldjump"/>
                <a:extLst>
                  <a:ext uri="{FF2B5EF4-FFF2-40B4-BE49-F238E27FC236}">
                    <a16:creationId xmlns:a16="http://schemas.microsoft.com/office/drawing/2014/main" id="{B0992866-8714-E921-B316-035FB866264F}"/>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61" name="Picture 160">
              <a:hlinkClick r:id="rId20" action="ppaction://hlinksldjump"/>
              <a:extLst>
                <a:ext uri="{FF2B5EF4-FFF2-40B4-BE49-F238E27FC236}">
                  <a16:creationId xmlns:a16="http://schemas.microsoft.com/office/drawing/2014/main" id="{F9C62E4F-26A0-3854-57E4-28137CB4F29B}"/>
                </a:ext>
              </a:extLst>
            </p:cNvPr>
            <p:cNvPicPr>
              <a:picLocks noChangeAspect="1"/>
            </p:cNvPicPr>
            <p:nvPr/>
          </p:nvPicPr>
          <p:blipFill rotWithShape="1">
            <a:blip r:embed="rId21"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64" name="HORIZON">
            <a:extLst>
              <a:ext uri="{FF2B5EF4-FFF2-40B4-BE49-F238E27FC236}">
                <a16:creationId xmlns:a16="http://schemas.microsoft.com/office/drawing/2014/main" id="{3E70EDBA-427C-86D7-699E-014DF43868C4}"/>
              </a:ext>
            </a:extLst>
          </p:cNvPr>
          <p:cNvGrpSpPr/>
          <p:nvPr/>
        </p:nvGrpSpPr>
        <p:grpSpPr>
          <a:xfrm>
            <a:off x="14110573" y="1885505"/>
            <a:ext cx="2062983" cy="1982042"/>
            <a:chOff x="443243" y="2046333"/>
            <a:chExt cx="2062983" cy="1982042"/>
          </a:xfrm>
        </p:grpSpPr>
        <p:sp>
          <p:nvSpPr>
            <p:cNvPr id="165" name="Rectangulo Horizon">
              <a:hlinkClick r:id="rId22" action="ppaction://hlinksldjump"/>
              <a:extLst>
                <a:ext uri="{FF2B5EF4-FFF2-40B4-BE49-F238E27FC236}">
                  <a16:creationId xmlns:a16="http://schemas.microsoft.com/office/drawing/2014/main" id="{A83FFBC3-9604-3A23-17D3-83CB328B396F}"/>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6" name="TextBox Horizon">
              <a:hlinkClick r:id="rId22" action="ppaction://hlinksldjump"/>
              <a:extLst>
                <a:ext uri="{FF2B5EF4-FFF2-40B4-BE49-F238E27FC236}">
                  <a16:creationId xmlns:a16="http://schemas.microsoft.com/office/drawing/2014/main" id="{9B129099-E0DA-7706-5CC1-42FCD233D67E}"/>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67" name="Product image Horizon">
              <a:hlinkClick r:id="rId22" action="ppaction://hlinksldjump"/>
              <a:extLst>
                <a:ext uri="{FF2B5EF4-FFF2-40B4-BE49-F238E27FC236}">
                  <a16:creationId xmlns:a16="http://schemas.microsoft.com/office/drawing/2014/main" id="{96FE3ED6-94D0-ED7E-1B43-FC964FD752DD}"/>
                </a:ext>
              </a:extLst>
            </p:cNvPr>
            <p:cNvPicPr>
              <a:picLocks noChangeAspect="1"/>
            </p:cNvPicPr>
            <p:nvPr/>
          </p:nvPicPr>
          <p:blipFill rotWithShape="1">
            <a:blip r:embed="rId23"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grpSp>
        <p:nvGrpSpPr>
          <p:cNvPr id="186" name="Focus 35C battery charge">
            <a:extLst>
              <a:ext uri="{FF2B5EF4-FFF2-40B4-BE49-F238E27FC236}">
                <a16:creationId xmlns:a16="http://schemas.microsoft.com/office/drawing/2014/main" id="{E180B46B-FE5F-EC91-DF03-18E633E0628A}"/>
              </a:ext>
            </a:extLst>
          </p:cNvPr>
          <p:cNvGrpSpPr/>
          <p:nvPr/>
        </p:nvGrpSpPr>
        <p:grpSpPr>
          <a:xfrm>
            <a:off x="14064898" y="4570228"/>
            <a:ext cx="5724987" cy="646331"/>
            <a:chOff x="6978776" y="4962041"/>
            <a:chExt cx="5383443" cy="646331"/>
          </a:xfrm>
        </p:grpSpPr>
        <p:sp>
          <p:nvSpPr>
            <p:cNvPr id="187" name="TextBox 186">
              <a:extLst>
                <a:ext uri="{FF2B5EF4-FFF2-40B4-BE49-F238E27FC236}">
                  <a16:creationId xmlns:a16="http://schemas.microsoft.com/office/drawing/2014/main" id="{2EB446EB-BD31-313F-DF80-BDE9BB307A25}"/>
                </a:ext>
              </a:extLst>
            </p:cNvPr>
            <p:cNvSpPr txBox="1"/>
            <p:nvPr/>
          </p:nvSpPr>
          <p:spPr>
            <a:xfrm>
              <a:off x="6978776" y="4962041"/>
              <a:ext cx="2622132" cy="646331"/>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Capacidad de carga de la Batería</a:t>
              </a:r>
              <a:endParaRPr lang="en-MX">
                <a:solidFill>
                  <a:schemeClr val="bg1"/>
                </a:solidFill>
                <a:latin typeface="FRUTIGER LT 45 LIGHT" panose="02000503000000000000" pitchFamily="2" charset="0"/>
              </a:endParaRPr>
            </a:p>
          </p:txBody>
        </p:sp>
        <p:sp>
          <p:nvSpPr>
            <p:cNvPr id="188" name="TextBox 187">
              <a:extLst>
                <a:ext uri="{FF2B5EF4-FFF2-40B4-BE49-F238E27FC236}">
                  <a16:creationId xmlns:a16="http://schemas.microsoft.com/office/drawing/2014/main" id="{2FDED9FA-0CFC-3FDA-0CD0-D082E5010FD4}"/>
                </a:ext>
              </a:extLst>
            </p:cNvPr>
            <p:cNvSpPr txBox="1"/>
            <p:nvPr/>
          </p:nvSpPr>
          <p:spPr>
            <a:xfrm>
              <a:off x="9624068" y="4962041"/>
              <a:ext cx="2738151" cy="646331"/>
            </a:xfrm>
            <a:prstGeom prst="rect">
              <a:avLst/>
            </a:prstGeom>
            <a:solidFill>
              <a:srgbClr val="F47F26"/>
            </a:solidFill>
            <a:ln>
              <a:noFill/>
            </a:ln>
          </p:spPr>
          <p:txBody>
            <a:bodyPr wrap="square" rtlCol="0">
              <a:spAutoFit/>
            </a:bodyPr>
            <a:lstStyle/>
            <a:p>
              <a:r>
                <a:rPr lang="en-US">
                  <a:solidFill>
                    <a:schemeClr val="bg1"/>
                  </a:solidFill>
                  <a:latin typeface="FRUTIGER LT 45 LIGHT" panose="02000503000000000000" pitchFamily="2" charset="0"/>
                </a:rPr>
                <a:t>6.5</a:t>
              </a:r>
              <a:r>
                <a:rPr lang="es-ES">
                  <a:solidFill>
                    <a:schemeClr val="bg1"/>
                  </a:solidFill>
                  <a:latin typeface="FRUTIGER LT 45 LIGHT" panose="02000503000000000000" pitchFamily="2" charset="0"/>
                </a:rPr>
                <a:t> horas o 585 imágenes máximo por carga</a:t>
              </a:r>
              <a:endParaRPr lang="en-MX">
                <a:solidFill>
                  <a:schemeClr val="bg1"/>
                </a:solidFill>
                <a:latin typeface="FRUTIGER LT 45 LIGHT" panose="02000503000000000000" pitchFamily="2" charset="0"/>
              </a:endParaRPr>
            </a:p>
          </p:txBody>
        </p:sp>
      </p:grpSp>
      <p:grpSp>
        <p:nvGrpSpPr>
          <p:cNvPr id="189" name="Focus 35C usable pixel area">
            <a:extLst>
              <a:ext uri="{FF2B5EF4-FFF2-40B4-BE49-F238E27FC236}">
                <a16:creationId xmlns:a16="http://schemas.microsoft.com/office/drawing/2014/main" id="{2815C8A4-285E-C7BB-2E4D-1731E2E4D704}"/>
              </a:ext>
            </a:extLst>
          </p:cNvPr>
          <p:cNvGrpSpPr/>
          <p:nvPr/>
        </p:nvGrpSpPr>
        <p:grpSpPr>
          <a:xfrm>
            <a:off x="14064898" y="2111671"/>
            <a:ext cx="5724986" cy="369332"/>
            <a:chOff x="6978776" y="2142216"/>
            <a:chExt cx="5383442" cy="369332"/>
          </a:xfrm>
        </p:grpSpPr>
        <p:sp>
          <p:nvSpPr>
            <p:cNvPr id="190" name="TextBox 189">
              <a:extLst>
                <a:ext uri="{FF2B5EF4-FFF2-40B4-BE49-F238E27FC236}">
                  <a16:creationId xmlns:a16="http://schemas.microsoft.com/office/drawing/2014/main" id="{0ED6A46B-DAC9-4782-2824-71B733AFCD90}"/>
                </a:ext>
              </a:extLst>
            </p:cNvPr>
            <p:cNvSpPr txBox="1"/>
            <p:nvPr/>
          </p:nvSpPr>
          <p:spPr>
            <a:xfrm>
              <a:off x="6978776" y="2142216"/>
              <a:ext cx="2622133"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Área de píxeles utilizable</a:t>
              </a:r>
              <a:endParaRPr lang="en-MX">
                <a:solidFill>
                  <a:schemeClr val="bg1"/>
                </a:solidFill>
                <a:latin typeface="FRUTIGER LT 45 LIGHT" panose="02000503000000000000" pitchFamily="2" charset="0"/>
              </a:endParaRPr>
            </a:p>
          </p:txBody>
        </p:sp>
        <p:sp>
          <p:nvSpPr>
            <p:cNvPr id="191" name="usable Pixel area">
              <a:extLst>
                <a:ext uri="{FF2B5EF4-FFF2-40B4-BE49-F238E27FC236}">
                  <a16:creationId xmlns:a16="http://schemas.microsoft.com/office/drawing/2014/main" id="{AD05B682-E826-FD5E-78FF-6E819860BB4E}"/>
                </a:ext>
              </a:extLst>
            </p:cNvPr>
            <p:cNvSpPr txBox="1"/>
            <p:nvPr/>
          </p:nvSpPr>
          <p:spPr>
            <a:xfrm>
              <a:off x="9624068" y="2142216"/>
              <a:ext cx="2738150" cy="369332"/>
            </a:xfrm>
            <a:prstGeom prst="rect">
              <a:avLst/>
            </a:prstGeom>
            <a:solidFill>
              <a:srgbClr val="F78025"/>
            </a:solidFill>
            <a:ln>
              <a:noFill/>
            </a:ln>
          </p:spPr>
          <p:txBody>
            <a:bodyPr wrap="square" rtlCol="0">
              <a:spAutoFit/>
            </a:bodyPr>
            <a:lstStyle/>
            <a:p>
              <a:r>
                <a:rPr lang="en-MX">
                  <a:solidFill>
                    <a:schemeClr val="bg1"/>
                  </a:solidFill>
                  <a:latin typeface="FRUTIGER LT 45 LIGHT" panose="02000503000000000000" pitchFamily="2" charset="0"/>
                </a:rPr>
                <a:t>2304 x 2800 pixels</a:t>
              </a:r>
            </a:p>
          </p:txBody>
        </p:sp>
      </p:grpSp>
      <p:grpSp>
        <p:nvGrpSpPr>
          <p:cNvPr id="192" name="Focus 35C Resolution Limit">
            <a:extLst>
              <a:ext uri="{FF2B5EF4-FFF2-40B4-BE49-F238E27FC236}">
                <a16:creationId xmlns:a16="http://schemas.microsoft.com/office/drawing/2014/main" id="{D1BCE3C1-D6CC-BD33-5F22-48146C115EEB}"/>
              </a:ext>
            </a:extLst>
          </p:cNvPr>
          <p:cNvGrpSpPr/>
          <p:nvPr/>
        </p:nvGrpSpPr>
        <p:grpSpPr>
          <a:xfrm>
            <a:off x="14064898" y="2564836"/>
            <a:ext cx="5724986" cy="369332"/>
            <a:chOff x="6978776" y="2619673"/>
            <a:chExt cx="5383442" cy="369332"/>
          </a:xfrm>
        </p:grpSpPr>
        <p:sp>
          <p:nvSpPr>
            <p:cNvPr id="193" name="TextBox 192">
              <a:extLst>
                <a:ext uri="{FF2B5EF4-FFF2-40B4-BE49-F238E27FC236}">
                  <a16:creationId xmlns:a16="http://schemas.microsoft.com/office/drawing/2014/main" id="{E76B3046-3FBC-B1A0-3A14-44AFF6D2EDFC}"/>
                </a:ext>
              </a:extLst>
            </p:cNvPr>
            <p:cNvSpPr txBox="1"/>
            <p:nvPr/>
          </p:nvSpPr>
          <p:spPr>
            <a:xfrm>
              <a:off x="6978776" y="2619673"/>
              <a:ext cx="2622131" cy="369332"/>
            </a:xfrm>
            <a:prstGeom prst="rect">
              <a:avLst/>
            </a:prstGeom>
            <a:solidFill>
              <a:srgbClr val="F47F26"/>
            </a:solidFill>
            <a:ln>
              <a:noFill/>
            </a:ln>
          </p:spPr>
          <p:txBody>
            <a:bodyPr wrap="square" rtlCol="0">
              <a:spAutoFit/>
            </a:bodyPr>
            <a:lstStyle/>
            <a:p>
              <a:r>
                <a:rPr lang="en-US" err="1">
                  <a:solidFill>
                    <a:schemeClr val="bg1"/>
                  </a:solidFill>
                  <a:latin typeface="FRUTIGER LT 45 LIGHT" panose="02000503000000000000" pitchFamily="2" charset="0"/>
                </a:rPr>
                <a:t>Límite</a:t>
              </a:r>
              <a:r>
                <a:rPr lang="en-US">
                  <a:solidFill>
                    <a:schemeClr val="bg1"/>
                  </a:solidFill>
                  <a:latin typeface="FRUTIGER LT 45 LIGHT" panose="02000503000000000000" pitchFamily="2" charset="0"/>
                </a:rPr>
                <a:t> de Resolución</a:t>
              </a:r>
              <a:endParaRPr lang="en-MX">
                <a:solidFill>
                  <a:schemeClr val="bg1"/>
                </a:solidFill>
                <a:latin typeface="FRUTIGER LT 45 LIGHT" panose="02000503000000000000" pitchFamily="2" charset="0"/>
              </a:endParaRPr>
            </a:p>
          </p:txBody>
        </p:sp>
        <p:sp>
          <p:nvSpPr>
            <p:cNvPr id="194" name="Resolution Limit">
              <a:extLst>
                <a:ext uri="{FF2B5EF4-FFF2-40B4-BE49-F238E27FC236}">
                  <a16:creationId xmlns:a16="http://schemas.microsoft.com/office/drawing/2014/main" id="{96252830-C987-B77F-F9C7-061A55760034}"/>
                </a:ext>
              </a:extLst>
            </p:cNvPr>
            <p:cNvSpPr txBox="1"/>
            <p:nvPr/>
          </p:nvSpPr>
          <p:spPr>
            <a:xfrm>
              <a:off x="9624068" y="2619673"/>
              <a:ext cx="2738150" cy="369332"/>
            </a:xfrm>
            <a:prstGeom prst="rect">
              <a:avLst/>
            </a:prstGeom>
            <a:solidFill>
              <a:srgbClr val="F78025"/>
            </a:solidFill>
            <a:ln>
              <a:noFill/>
            </a:ln>
          </p:spPr>
          <p:txBody>
            <a:bodyPr wrap="square" rtlCol="0">
              <a:spAutoFit/>
            </a:bodyPr>
            <a:lstStyle/>
            <a:p>
              <a:r>
                <a:rPr lang="en-MX">
                  <a:solidFill>
                    <a:schemeClr val="bg1"/>
                  </a:solidFill>
                  <a:latin typeface="FRUTIGER LT 45 LIGHT" panose="02000503000000000000" pitchFamily="2" charset="0"/>
                </a:rPr>
                <a:t>3.3 cyc/mm</a:t>
              </a:r>
            </a:p>
          </p:txBody>
        </p:sp>
      </p:grpSp>
      <p:grpSp>
        <p:nvGrpSpPr>
          <p:cNvPr id="195" name="Focus 35C Ingress Protection">
            <a:extLst>
              <a:ext uri="{FF2B5EF4-FFF2-40B4-BE49-F238E27FC236}">
                <a16:creationId xmlns:a16="http://schemas.microsoft.com/office/drawing/2014/main" id="{2380E839-64E8-8591-0DBB-A5507A91514D}"/>
              </a:ext>
            </a:extLst>
          </p:cNvPr>
          <p:cNvGrpSpPr/>
          <p:nvPr/>
        </p:nvGrpSpPr>
        <p:grpSpPr>
          <a:xfrm>
            <a:off x="14064898" y="3018001"/>
            <a:ext cx="5724986" cy="369332"/>
            <a:chOff x="6978776" y="3095480"/>
            <a:chExt cx="5383442" cy="369332"/>
          </a:xfrm>
        </p:grpSpPr>
        <p:sp>
          <p:nvSpPr>
            <p:cNvPr id="196" name="TextBox 195">
              <a:extLst>
                <a:ext uri="{FF2B5EF4-FFF2-40B4-BE49-F238E27FC236}">
                  <a16:creationId xmlns:a16="http://schemas.microsoft.com/office/drawing/2014/main" id="{3F0ABA6A-98D9-C955-FCD6-DDE83D5BACA5}"/>
                </a:ext>
              </a:extLst>
            </p:cNvPr>
            <p:cNvSpPr txBox="1"/>
            <p:nvPr/>
          </p:nvSpPr>
          <p:spPr>
            <a:xfrm>
              <a:off x="6978776" y="3095480"/>
              <a:ext cx="2622131" cy="369332"/>
            </a:xfrm>
            <a:prstGeom prst="rect">
              <a:avLst/>
            </a:prstGeom>
            <a:solidFill>
              <a:srgbClr val="F47F26"/>
            </a:solidFill>
            <a:ln>
              <a:noFill/>
            </a:ln>
          </p:spPr>
          <p:txBody>
            <a:bodyPr wrap="square" rtlCol="0">
              <a:spAutoFit/>
            </a:bodyPr>
            <a:lstStyle/>
            <a:p>
              <a:r>
                <a:rPr lang="es-ES">
                  <a:solidFill>
                    <a:schemeClr val="bg1"/>
                  </a:solidFill>
                  <a:latin typeface="FRUTIGER LT 45 LIGHT" panose="02000503000000000000" pitchFamily="2" charset="0"/>
                </a:rPr>
                <a:t>Protección de entrada</a:t>
              </a:r>
              <a:endParaRPr lang="en-MX">
                <a:solidFill>
                  <a:schemeClr val="bg1"/>
                </a:solidFill>
                <a:latin typeface="FRUTIGER LT 45 LIGHT" panose="02000503000000000000" pitchFamily="2" charset="0"/>
              </a:endParaRPr>
            </a:p>
          </p:txBody>
        </p:sp>
        <p:sp>
          <p:nvSpPr>
            <p:cNvPr id="197" name="Ingress Protection">
              <a:extLst>
                <a:ext uri="{FF2B5EF4-FFF2-40B4-BE49-F238E27FC236}">
                  <a16:creationId xmlns:a16="http://schemas.microsoft.com/office/drawing/2014/main" id="{20837615-B71E-0549-7ECA-25D8E623381C}"/>
                </a:ext>
              </a:extLst>
            </p:cNvPr>
            <p:cNvSpPr txBox="1"/>
            <p:nvPr/>
          </p:nvSpPr>
          <p:spPr>
            <a:xfrm>
              <a:off x="9624067" y="3095480"/>
              <a:ext cx="2738151" cy="369332"/>
            </a:xfrm>
            <a:prstGeom prst="rect">
              <a:avLst/>
            </a:prstGeom>
            <a:solidFill>
              <a:srgbClr val="F78025"/>
            </a:solidFill>
            <a:ln>
              <a:noFill/>
            </a:ln>
          </p:spPr>
          <p:txBody>
            <a:bodyPr wrap="square" rtlCol="0">
              <a:spAutoFit/>
            </a:bodyPr>
            <a:lstStyle/>
            <a:p>
              <a:r>
                <a:rPr lang="en-MX">
                  <a:solidFill>
                    <a:schemeClr val="bg1"/>
                  </a:solidFill>
                  <a:latin typeface="FRUTIGER LT 45 LIGHT" panose="02000503000000000000" pitchFamily="2" charset="0"/>
                </a:rPr>
                <a:t>IP44</a:t>
              </a:r>
            </a:p>
          </p:txBody>
        </p:sp>
      </p:grpSp>
      <p:grpSp>
        <p:nvGrpSpPr>
          <p:cNvPr id="198" name="Focus 35C weight">
            <a:extLst>
              <a:ext uri="{FF2B5EF4-FFF2-40B4-BE49-F238E27FC236}">
                <a16:creationId xmlns:a16="http://schemas.microsoft.com/office/drawing/2014/main" id="{496C034A-ABD7-3604-415F-D800009E9885}"/>
              </a:ext>
            </a:extLst>
          </p:cNvPr>
          <p:cNvGrpSpPr/>
          <p:nvPr/>
        </p:nvGrpSpPr>
        <p:grpSpPr>
          <a:xfrm>
            <a:off x="14064898" y="3471166"/>
            <a:ext cx="5724987" cy="384721"/>
            <a:chOff x="6978776" y="3519578"/>
            <a:chExt cx="5383443" cy="384721"/>
          </a:xfrm>
        </p:grpSpPr>
        <p:sp>
          <p:nvSpPr>
            <p:cNvPr id="199" name="TextBox 198">
              <a:extLst>
                <a:ext uri="{FF2B5EF4-FFF2-40B4-BE49-F238E27FC236}">
                  <a16:creationId xmlns:a16="http://schemas.microsoft.com/office/drawing/2014/main" id="{787BA5EE-E040-E308-4DB4-BB70E3F213F3}"/>
                </a:ext>
              </a:extLst>
            </p:cNvPr>
            <p:cNvSpPr txBox="1"/>
            <p:nvPr/>
          </p:nvSpPr>
          <p:spPr>
            <a:xfrm>
              <a:off x="6978776" y="3534967"/>
              <a:ext cx="2622131"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Peso</a:t>
              </a:r>
              <a:endParaRPr lang="en-MX">
                <a:solidFill>
                  <a:schemeClr val="bg1"/>
                </a:solidFill>
                <a:latin typeface="FRUTIGER LT 45 LIGHT" panose="02000503000000000000" pitchFamily="2" charset="0"/>
              </a:endParaRPr>
            </a:p>
          </p:txBody>
        </p:sp>
        <p:sp>
          <p:nvSpPr>
            <p:cNvPr id="200" name="Weight">
              <a:extLst>
                <a:ext uri="{FF2B5EF4-FFF2-40B4-BE49-F238E27FC236}">
                  <a16:creationId xmlns:a16="http://schemas.microsoft.com/office/drawing/2014/main" id="{9C127491-6E78-CEAD-C5DA-2BBF22633F45}"/>
                </a:ext>
              </a:extLst>
            </p:cNvPr>
            <p:cNvSpPr txBox="1"/>
            <p:nvPr/>
          </p:nvSpPr>
          <p:spPr>
            <a:xfrm>
              <a:off x="9624068" y="3519578"/>
              <a:ext cx="2738151" cy="369332"/>
            </a:xfrm>
            <a:prstGeom prst="rect">
              <a:avLst/>
            </a:prstGeom>
            <a:solidFill>
              <a:srgbClr val="F78025"/>
            </a:solidFill>
            <a:ln>
              <a:noFill/>
            </a:ln>
          </p:spPr>
          <p:txBody>
            <a:bodyPr wrap="square" rtlCol="0">
              <a:spAutoFit/>
            </a:bodyPr>
            <a:lstStyle/>
            <a:p>
              <a:r>
                <a:rPr lang="en-MX">
                  <a:solidFill>
                    <a:schemeClr val="bg1"/>
                  </a:solidFill>
                  <a:latin typeface="FRUTIGER LT 45 LIGHT" panose="02000503000000000000" pitchFamily="2" charset="0"/>
                </a:rPr>
                <a:t>3.43 kg (7.56 lb)</a:t>
              </a:r>
            </a:p>
          </p:txBody>
        </p:sp>
      </p:grpSp>
      <p:grpSp>
        <p:nvGrpSpPr>
          <p:cNvPr id="201" name="Focus 35C Load limit">
            <a:extLst>
              <a:ext uri="{FF2B5EF4-FFF2-40B4-BE49-F238E27FC236}">
                <a16:creationId xmlns:a16="http://schemas.microsoft.com/office/drawing/2014/main" id="{A7495A47-966C-C6EF-AEEF-AD0469EDE902}"/>
              </a:ext>
            </a:extLst>
          </p:cNvPr>
          <p:cNvGrpSpPr/>
          <p:nvPr/>
        </p:nvGrpSpPr>
        <p:grpSpPr>
          <a:xfrm>
            <a:off x="14064898" y="3924331"/>
            <a:ext cx="5724987" cy="568745"/>
            <a:chOff x="6978776" y="3954876"/>
            <a:chExt cx="5383443" cy="568745"/>
          </a:xfrm>
        </p:grpSpPr>
        <p:sp>
          <p:nvSpPr>
            <p:cNvPr id="202" name="TextBox 201">
              <a:extLst>
                <a:ext uri="{FF2B5EF4-FFF2-40B4-BE49-F238E27FC236}">
                  <a16:creationId xmlns:a16="http://schemas.microsoft.com/office/drawing/2014/main" id="{4457AAC4-636B-C678-6F90-5CB01E8D2DC4}"/>
                </a:ext>
              </a:extLst>
            </p:cNvPr>
            <p:cNvSpPr txBox="1"/>
            <p:nvPr/>
          </p:nvSpPr>
          <p:spPr>
            <a:xfrm>
              <a:off x="6978776" y="3954876"/>
              <a:ext cx="2622132" cy="553998"/>
            </a:xfrm>
            <a:prstGeom prst="rect">
              <a:avLst/>
            </a:prstGeom>
            <a:solidFill>
              <a:srgbClr val="F47F26"/>
            </a:solidFill>
            <a:ln>
              <a:noFill/>
            </a:ln>
          </p:spPr>
          <p:txBody>
            <a:bodyPr wrap="square" rtlCol="0">
              <a:spAutoFit/>
            </a:bodyPr>
            <a:lstStyle/>
            <a:p>
              <a:r>
                <a:rPr lang="es-ES">
                  <a:solidFill>
                    <a:schemeClr val="bg1"/>
                  </a:solidFill>
                  <a:latin typeface="FRUTIGER LT 45 LIGHT" panose="02000503000000000000" pitchFamily="2" charset="0"/>
                </a:rPr>
                <a:t>Límite de carga </a:t>
              </a:r>
              <a:r>
                <a:rPr lang="es-ES" sz="1200">
                  <a:solidFill>
                    <a:schemeClr val="bg1"/>
                  </a:solidFill>
                  <a:latin typeface="FRUTIGER LT 45 LIGHT" panose="02000503000000000000" pitchFamily="2" charset="0"/>
                </a:rPr>
                <a:t>(</a:t>
              </a:r>
              <a:r>
                <a:rPr lang="es-MX" sz="1200">
                  <a:solidFill>
                    <a:schemeClr val="bg1"/>
                  </a:solidFill>
                  <a:latin typeface="FRUTIGER LT 45 LIGHT" panose="02000503000000000000" pitchFamily="2" charset="0"/>
                </a:rPr>
                <a:t>Distribuido uniformemente sobre el </a:t>
              </a:r>
              <a:r>
                <a:rPr lang="es-MX" sz="1200" err="1">
                  <a:solidFill>
                    <a:schemeClr val="bg1"/>
                  </a:solidFill>
                  <a:latin typeface="FRUTIGER LT 45 LIGHT" panose="02000503000000000000" pitchFamily="2" charset="0"/>
                </a:rPr>
                <a:t>áea</a:t>
              </a:r>
              <a:r>
                <a:rPr lang="es-MX" sz="1200">
                  <a:solidFill>
                    <a:schemeClr val="bg1"/>
                  </a:solidFill>
                  <a:latin typeface="FRUTIGER LT 45 LIGHT" panose="02000503000000000000" pitchFamily="2" charset="0"/>
                </a:rPr>
                <a:t> del detector)</a:t>
              </a:r>
              <a:endParaRPr lang="es-ES" sz="1200">
                <a:solidFill>
                  <a:schemeClr val="bg1"/>
                </a:solidFill>
                <a:latin typeface="FRUTIGER LT 45 LIGHT" panose="02000503000000000000" pitchFamily="2" charset="0"/>
              </a:endParaRPr>
            </a:p>
          </p:txBody>
        </p:sp>
        <p:sp>
          <p:nvSpPr>
            <p:cNvPr id="203" name="TextBox 202">
              <a:extLst>
                <a:ext uri="{FF2B5EF4-FFF2-40B4-BE49-F238E27FC236}">
                  <a16:creationId xmlns:a16="http://schemas.microsoft.com/office/drawing/2014/main" id="{BF813D54-C814-619A-F464-ABE95B25B329}"/>
                </a:ext>
              </a:extLst>
            </p:cNvPr>
            <p:cNvSpPr txBox="1"/>
            <p:nvPr/>
          </p:nvSpPr>
          <p:spPr>
            <a:xfrm>
              <a:off x="9624068" y="3954876"/>
              <a:ext cx="2738151" cy="568745"/>
            </a:xfrm>
            <a:prstGeom prst="rect">
              <a:avLst/>
            </a:prstGeom>
            <a:solidFill>
              <a:srgbClr val="F47F26"/>
            </a:solidFill>
            <a:ln>
              <a:noFill/>
            </a:ln>
          </p:spPr>
          <p:txBody>
            <a:bodyPr wrap="square" rtlCol="0" anchor="t">
              <a:spAutoFit/>
            </a:bodyPr>
            <a:lstStyle/>
            <a:p>
              <a:pPr>
                <a:lnSpc>
                  <a:spcPct val="200000"/>
                </a:lnSpc>
              </a:pPr>
              <a:r>
                <a:rPr lang="en-MX">
                  <a:solidFill>
                    <a:schemeClr val="bg1"/>
                  </a:solidFill>
                  <a:latin typeface="FRUTIGER LT 45 LIGHT" panose="02000503000000000000" pitchFamily="2" charset="0"/>
                </a:rPr>
                <a:t>150 kg (331 lb)</a:t>
              </a:r>
            </a:p>
          </p:txBody>
        </p:sp>
      </p:grpSp>
      <p:sp>
        <p:nvSpPr>
          <p:cNvPr id="204" name="TextBox 203">
            <a:extLst>
              <a:ext uri="{FF2B5EF4-FFF2-40B4-BE49-F238E27FC236}">
                <a16:creationId xmlns:a16="http://schemas.microsoft.com/office/drawing/2014/main" id="{2BB8280A-3819-C5EC-5BD4-DA08C2478BAA}"/>
              </a:ext>
            </a:extLst>
          </p:cNvPr>
          <p:cNvSpPr txBox="1"/>
          <p:nvPr/>
        </p:nvSpPr>
        <p:spPr>
          <a:xfrm>
            <a:off x="13939966" y="1465829"/>
            <a:ext cx="3693131" cy="307777"/>
          </a:xfrm>
          <a:prstGeom prst="rect">
            <a:avLst/>
          </a:prstGeom>
          <a:noFill/>
        </p:spPr>
        <p:txBody>
          <a:bodyPr wrap="square" rtlCol="0">
            <a:spAutoFit/>
          </a:bodyPr>
          <a:lstStyle/>
          <a:p>
            <a:r>
              <a:rPr lang="es-MX" sz="1400" dirty="0">
                <a:solidFill>
                  <a:srgbClr val="F47F26"/>
                </a:solidFill>
                <a:latin typeface="FRUTIGER LT 45 LIGHT" panose="02000503000000000000" pitchFamily="2" charset="0"/>
              </a:rPr>
              <a:t>Especificaciones</a:t>
            </a:r>
            <a:r>
              <a:rPr lang="en-US" sz="1400" dirty="0">
                <a:solidFill>
                  <a:srgbClr val="F47F26"/>
                </a:solidFill>
                <a:latin typeface="FRUTIGER LT 45 LIGHT" panose="02000503000000000000" pitchFamily="2" charset="0"/>
              </a:rPr>
              <a:t> </a:t>
            </a:r>
            <a:r>
              <a:rPr lang="es-MX" sz="1400" dirty="0">
                <a:solidFill>
                  <a:srgbClr val="F47F26"/>
                </a:solidFill>
                <a:latin typeface="FRUTIGER LT 45 LIGHT" panose="02000503000000000000" pitchFamily="2" charset="0"/>
              </a:rPr>
              <a:t>Técnicas</a:t>
            </a:r>
          </a:p>
        </p:txBody>
      </p:sp>
      <p:sp>
        <p:nvSpPr>
          <p:cNvPr id="205" name="TextBox 204">
            <a:hlinkClick r:id="rId24" action="ppaction://hlinksldjump"/>
            <a:extLst>
              <a:ext uri="{FF2B5EF4-FFF2-40B4-BE49-F238E27FC236}">
                <a16:creationId xmlns:a16="http://schemas.microsoft.com/office/drawing/2014/main" id="{A126EA0E-8D43-EA09-EB3A-B28053E638D1}"/>
              </a:ext>
            </a:extLst>
          </p:cNvPr>
          <p:cNvSpPr txBox="1"/>
          <p:nvPr/>
        </p:nvSpPr>
        <p:spPr>
          <a:xfrm>
            <a:off x="13889382" y="482045"/>
            <a:ext cx="4772896"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81" name="Menu Background">
            <a:extLst>
              <a:ext uri="{FF2B5EF4-FFF2-40B4-BE49-F238E27FC236}">
                <a16:creationId xmlns:a16="http://schemas.microsoft.com/office/drawing/2014/main" id="{AB7F9747-CA0F-FF95-1C98-B2D28D18BCDE}"/>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02" name="Menu Photo Gallery">
            <a:hlinkClick r:id="rId25" action="ppaction://hlinksldjump"/>
            <a:extLst>
              <a:ext uri="{FF2B5EF4-FFF2-40B4-BE49-F238E27FC236}">
                <a16:creationId xmlns:a16="http://schemas.microsoft.com/office/drawing/2014/main" id="{52083BB3-941E-63A3-B76F-781D87767A10}"/>
              </a:ext>
            </a:extLst>
          </p:cNvPr>
          <p:cNvSpPr txBox="1"/>
          <p:nvPr/>
        </p:nvSpPr>
        <p:spPr>
          <a:xfrm>
            <a:off x="3890556"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03" name="Menu Portafolio">
            <a:hlinkClick r:id="rId26" action="ppaction://hlinksldjump"/>
            <a:extLst>
              <a:ext uri="{FF2B5EF4-FFF2-40B4-BE49-F238E27FC236}">
                <a16:creationId xmlns:a16="http://schemas.microsoft.com/office/drawing/2014/main" id="{83406E5F-1D19-3E53-D0B4-A9C026930E47}"/>
              </a:ext>
            </a:extLst>
          </p:cNvPr>
          <p:cNvSpPr txBox="1"/>
          <p:nvPr/>
        </p:nvSpPr>
        <p:spPr>
          <a:xfrm>
            <a:off x="8111048"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04" name="Menu End Presentation">
            <a:hlinkClick r:id="" action="ppaction://hlinkshowjump?jump=lastslide"/>
            <a:extLst>
              <a:ext uri="{FF2B5EF4-FFF2-40B4-BE49-F238E27FC236}">
                <a16:creationId xmlns:a16="http://schemas.microsoft.com/office/drawing/2014/main" id="{C4C4E3F1-211C-92EC-80BA-D54B9437F4CF}"/>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05" name="Menu Detector">
            <a:hlinkClick r:id="rId27" action="ppaction://hlinksldjump"/>
            <a:extLst>
              <a:ext uri="{FF2B5EF4-FFF2-40B4-BE49-F238E27FC236}">
                <a16:creationId xmlns:a16="http://schemas.microsoft.com/office/drawing/2014/main" id="{B0F3A43B-515A-69E5-D047-112D8EB9178C}"/>
              </a:ext>
            </a:extLst>
          </p:cNvPr>
          <p:cNvSpPr txBox="1"/>
          <p:nvPr/>
        </p:nvSpPr>
        <p:spPr>
          <a:xfrm>
            <a:off x="600080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Detectores</a:t>
            </a:r>
          </a:p>
        </p:txBody>
      </p:sp>
      <p:sp>
        <p:nvSpPr>
          <p:cNvPr id="124" name="Menu Specifications">
            <a:hlinkClick r:id="rId28" action="ppaction://hlinksldjump"/>
            <a:extLst>
              <a:ext uri="{FF2B5EF4-FFF2-40B4-BE49-F238E27FC236}">
                <a16:creationId xmlns:a16="http://schemas.microsoft.com/office/drawing/2014/main" id="{EA29CA84-61BF-CBED-A736-B42F3A30E49E}"/>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25" name="Carestream Logo Menu">
            <a:hlinkClick r:id="" action="ppaction://hlinkshowjump?jump=firstslide"/>
            <a:extLst>
              <a:ext uri="{FF2B5EF4-FFF2-40B4-BE49-F238E27FC236}">
                <a16:creationId xmlns:a16="http://schemas.microsoft.com/office/drawing/2014/main" id="{5737F820-C732-551D-B0D4-6FCDFEF31B4A}"/>
              </a:ext>
            </a:extLst>
          </p:cNvPr>
          <p:cNvPicPr>
            <a:picLocks noChangeAspect="1"/>
          </p:cNvPicPr>
          <p:nvPr/>
        </p:nvPicPr>
        <p:blipFill>
          <a:blip r:embed="rId29"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222" name="DETECTORS">
            <a:extLst>
              <a:ext uri="{FF2B5EF4-FFF2-40B4-BE49-F238E27FC236}">
                <a16:creationId xmlns:a16="http://schemas.microsoft.com/office/drawing/2014/main" id="{E1D8E9B3-52C2-DF3A-9AE9-CAB3B5A4BF0A}"/>
              </a:ext>
            </a:extLst>
          </p:cNvPr>
          <p:cNvGrpSpPr/>
          <p:nvPr/>
        </p:nvGrpSpPr>
        <p:grpSpPr>
          <a:xfrm>
            <a:off x="-7890919" y="4139232"/>
            <a:ext cx="2042338" cy="2120888"/>
            <a:chOff x="5247304" y="4372963"/>
            <a:chExt cx="2042338" cy="2120888"/>
          </a:xfrm>
        </p:grpSpPr>
        <p:sp>
          <p:nvSpPr>
            <p:cNvPr id="223" name="Rectangulo Detectors">
              <a:hlinkClick r:id="rId27" action="ppaction://hlinksldjump"/>
              <a:extLst>
                <a:ext uri="{FF2B5EF4-FFF2-40B4-BE49-F238E27FC236}">
                  <a16:creationId xmlns:a16="http://schemas.microsoft.com/office/drawing/2014/main" id="{B7695AD2-498F-6250-979A-7B866EC6960C}"/>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24" name="TextBox Detectors">
              <a:hlinkClick r:id="rId27" action="ppaction://hlinksldjump"/>
              <a:extLst>
                <a:ext uri="{FF2B5EF4-FFF2-40B4-BE49-F238E27FC236}">
                  <a16:creationId xmlns:a16="http://schemas.microsoft.com/office/drawing/2014/main" id="{DBF75715-A771-AF34-DCF1-58A81D1C32C4}"/>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25" name="Product image Detectors">
              <a:hlinkClick r:id="rId27" action="ppaction://hlinksldjump"/>
              <a:extLst>
                <a:ext uri="{FF2B5EF4-FFF2-40B4-BE49-F238E27FC236}">
                  <a16:creationId xmlns:a16="http://schemas.microsoft.com/office/drawing/2014/main" id="{62D0A12E-B05F-D78A-8E91-4D31A52198F4}"/>
                </a:ext>
              </a:extLst>
            </p:cNvPr>
            <p:cNvPicPr>
              <a:picLocks noChangeAspect="1"/>
            </p:cNvPicPr>
            <p:nvPr/>
          </p:nvPicPr>
          <p:blipFill>
            <a:blip r:embed="rId30"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grpSp>
        <p:nvGrpSpPr>
          <p:cNvPr id="98" name="Group LLD">
            <a:extLst>
              <a:ext uri="{FF2B5EF4-FFF2-40B4-BE49-F238E27FC236}">
                <a16:creationId xmlns:a16="http://schemas.microsoft.com/office/drawing/2014/main" id="{43C31C98-19CA-DBD7-A139-B7203D043043}"/>
              </a:ext>
            </a:extLst>
          </p:cNvPr>
          <p:cNvGrpSpPr/>
          <p:nvPr/>
        </p:nvGrpSpPr>
        <p:grpSpPr>
          <a:xfrm>
            <a:off x="14098015" y="1358886"/>
            <a:ext cx="3079230" cy="1158552"/>
            <a:chOff x="8165259" y="1358886"/>
            <a:chExt cx="3079230" cy="1158552"/>
          </a:xfrm>
        </p:grpSpPr>
        <p:sp>
          <p:nvSpPr>
            <p:cNvPr id="99" name="Rectangulo LLD">
              <a:extLst>
                <a:ext uri="{FF2B5EF4-FFF2-40B4-BE49-F238E27FC236}">
                  <a16:creationId xmlns:a16="http://schemas.microsoft.com/office/drawing/2014/main" id="{C5F03353-EB32-A202-4D5C-7B3E6071D6E1}"/>
                </a:ext>
              </a:extLst>
            </p:cNvPr>
            <p:cNvSpPr/>
            <p:nvPr/>
          </p:nvSpPr>
          <p:spPr>
            <a:xfrm>
              <a:off x="8364489" y="1358886"/>
              <a:ext cx="2880000" cy="115855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00" name="TextBox LLD">
              <a:extLst>
                <a:ext uri="{FF2B5EF4-FFF2-40B4-BE49-F238E27FC236}">
                  <a16:creationId xmlns:a16="http://schemas.microsoft.com/office/drawing/2014/main" id="{6AE010D6-ACB8-FDC7-5DEC-78081A4E0DCB}"/>
                </a:ext>
              </a:extLst>
            </p:cNvPr>
            <p:cNvSpPr txBox="1"/>
            <p:nvPr/>
          </p:nvSpPr>
          <p:spPr>
            <a:xfrm>
              <a:off x="8165259" y="1445610"/>
              <a:ext cx="17316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DETECTOR LLI</a:t>
              </a:r>
            </a:p>
          </p:txBody>
        </p:sp>
      </p:grpSp>
      <p:sp>
        <p:nvSpPr>
          <p:cNvPr id="101" name="TextBox DRX-LC">
            <a:hlinkClick r:id="rId31" action="ppaction://hlinksldjump"/>
            <a:extLst>
              <a:ext uri="{FF2B5EF4-FFF2-40B4-BE49-F238E27FC236}">
                <a16:creationId xmlns:a16="http://schemas.microsoft.com/office/drawing/2014/main" id="{69F1B5F7-DF3F-6796-730D-8B8D67B1ADA2}"/>
              </a:ext>
            </a:extLst>
          </p:cNvPr>
          <p:cNvSpPr txBox="1"/>
          <p:nvPr/>
        </p:nvSpPr>
        <p:spPr>
          <a:xfrm>
            <a:off x="14360687" y="201385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DRX-LC</a:t>
            </a:r>
          </a:p>
        </p:txBody>
      </p:sp>
      <p:grpSp>
        <p:nvGrpSpPr>
          <p:cNvPr id="106" name="Group DRX-PLUS FAMILY">
            <a:extLst>
              <a:ext uri="{FF2B5EF4-FFF2-40B4-BE49-F238E27FC236}">
                <a16:creationId xmlns:a16="http://schemas.microsoft.com/office/drawing/2014/main" id="{7AEED2E0-13B2-0A28-7294-771CDA7421AC}"/>
              </a:ext>
            </a:extLst>
          </p:cNvPr>
          <p:cNvGrpSpPr/>
          <p:nvPr/>
        </p:nvGrpSpPr>
        <p:grpSpPr>
          <a:xfrm>
            <a:off x="4213831" y="-3208842"/>
            <a:ext cx="3079227" cy="2160000"/>
            <a:chOff x="4213831" y="1360418"/>
            <a:chExt cx="3079227" cy="2160000"/>
          </a:xfrm>
        </p:grpSpPr>
        <p:sp>
          <p:nvSpPr>
            <p:cNvPr id="107" name="Rectangulo DRX-PLUS FAMILY">
              <a:extLst>
                <a:ext uri="{FF2B5EF4-FFF2-40B4-BE49-F238E27FC236}">
                  <a16:creationId xmlns:a16="http://schemas.microsoft.com/office/drawing/2014/main" id="{25A53D0B-0673-0800-8BFF-3902CE035D04}"/>
                </a:ext>
              </a:extLst>
            </p:cNvPr>
            <p:cNvSpPr/>
            <p:nvPr/>
          </p:nvSpPr>
          <p:spPr>
            <a:xfrm>
              <a:off x="4413058"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08" name="TextBox DRX-PLUS FAMILY">
              <a:extLst>
                <a:ext uri="{FF2B5EF4-FFF2-40B4-BE49-F238E27FC236}">
                  <a16:creationId xmlns:a16="http://schemas.microsoft.com/office/drawing/2014/main" id="{6941F509-5FF6-1C4C-F938-846325610256}"/>
                </a:ext>
              </a:extLst>
            </p:cNvPr>
            <p:cNvSpPr txBox="1"/>
            <p:nvPr/>
          </p:nvSpPr>
          <p:spPr>
            <a:xfrm>
              <a:off x="4213831"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DRX-PLUS</a:t>
              </a:r>
            </a:p>
          </p:txBody>
        </p:sp>
      </p:grpSp>
      <p:sp>
        <p:nvSpPr>
          <p:cNvPr id="109" name="TextBox DRX-Plus 3543">
            <a:hlinkClick r:id="rId32" action="ppaction://hlinksldjump"/>
            <a:extLst>
              <a:ext uri="{FF2B5EF4-FFF2-40B4-BE49-F238E27FC236}">
                <a16:creationId xmlns:a16="http://schemas.microsoft.com/office/drawing/2014/main" id="{487BC1EC-4AF6-4F68-90D0-D942E379E694}"/>
              </a:ext>
            </a:extLst>
          </p:cNvPr>
          <p:cNvSpPr txBox="1"/>
          <p:nvPr/>
        </p:nvSpPr>
        <p:spPr>
          <a:xfrm>
            <a:off x="4495868" y="-2546428"/>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DRX-Plus 3543C</a:t>
            </a:r>
          </a:p>
        </p:txBody>
      </p:sp>
      <p:sp>
        <p:nvSpPr>
          <p:cNvPr id="110" name="TextBoxDRX-Plus 4343">
            <a:hlinkClick r:id="rId33" action="ppaction://hlinksldjump"/>
            <a:extLst>
              <a:ext uri="{FF2B5EF4-FFF2-40B4-BE49-F238E27FC236}">
                <a16:creationId xmlns:a16="http://schemas.microsoft.com/office/drawing/2014/main" id="{5B0945BC-1B62-6947-0B32-8463A8B6D276}"/>
              </a:ext>
            </a:extLst>
          </p:cNvPr>
          <p:cNvSpPr txBox="1"/>
          <p:nvPr/>
        </p:nvSpPr>
        <p:spPr>
          <a:xfrm>
            <a:off x="4496969" y="-2045934"/>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4343C</a:t>
            </a:r>
          </a:p>
        </p:txBody>
      </p:sp>
      <p:sp>
        <p:nvSpPr>
          <p:cNvPr id="111" name="TextBox DRX-Plus 2530">
            <a:hlinkClick r:id="rId34" action="ppaction://hlinksldjump"/>
            <a:extLst>
              <a:ext uri="{FF2B5EF4-FFF2-40B4-BE49-F238E27FC236}">
                <a16:creationId xmlns:a16="http://schemas.microsoft.com/office/drawing/2014/main" id="{3B253412-0358-C534-63EF-A32D0BA304EE}"/>
              </a:ext>
            </a:extLst>
          </p:cNvPr>
          <p:cNvSpPr txBox="1"/>
          <p:nvPr/>
        </p:nvSpPr>
        <p:spPr>
          <a:xfrm>
            <a:off x="4496969" y="-155879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2530C</a:t>
            </a:r>
          </a:p>
        </p:txBody>
      </p:sp>
      <p:grpSp>
        <p:nvGrpSpPr>
          <p:cNvPr id="112" name="Group DR RETROFIT">
            <a:extLst>
              <a:ext uri="{FF2B5EF4-FFF2-40B4-BE49-F238E27FC236}">
                <a16:creationId xmlns:a16="http://schemas.microsoft.com/office/drawing/2014/main" id="{5CC1EEE9-A53D-B4AF-3ACB-13F8939E7060}"/>
              </a:ext>
            </a:extLst>
          </p:cNvPr>
          <p:cNvGrpSpPr/>
          <p:nvPr/>
        </p:nvGrpSpPr>
        <p:grpSpPr>
          <a:xfrm>
            <a:off x="4213831" y="8095941"/>
            <a:ext cx="3099870" cy="1620000"/>
            <a:chOff x="4213831" y="4037235"/>
            <a:chExt cx="3099870" cy="1620000"/>
          </a:xfrm>
        </p:grpSpPr>
        <p:sp>
          <p:nvSpPr>
            <p:cNvPr id="113" name="Rectangulo DR RETROFIT">
              <a:extLst>
                <a:ext uri="{FF2B5EF4-FFF2-40B4-BE49-F238E27FC236}">
                  <a16:creationId xmlns:a16="http://schemas.microsoft.com/office/drawing/2014/main" id="{C4EDCA3B-9B33-80EA-8654-9B3DCB211645}"/>
                </a:ext>
              </a:extLst>
            </p:cNvPr>
            <p:cNvSpPr/>
            <p:nvPr/>
          </p:nvSpPr>
          <p:spPr>
            <a:xfrm>
              <a:off x="4433701" y="4037235"/>
              <a:ext cx="2880000" cy="1620000"/>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14" name="TextBox DR RETROFIT">
              <a:extLst>
                <a:ext uri="{FF2B5EF4-FFF2-40B4-BE49-F238E27FC236}">
                  <a16:creationId xmlns:a16="http://schemas.microsoft.com/office/drawing/2014/main" id="{A393AFDF-1F08-BBE6-F5EC-6183921551B9}"/>
                </a:ext>
              </a:extLst>
            </p:cNvPr>
            <p:cNvSpPr txBox="1"/>
            <p:nvPr/>
          </p:nvSpPr>
          <p:spPr>
            <a:xfrm>
              <a:off x="4213831" y="4106489"/>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DR RETROFITS</a:t>
              </a:r>
            </a:p>
          </p:txBody>
        </p:sp>
      </p:grpSp>
      <p:sp>
        <p:nvSpPr>
          <p:cNvPr id="115" name="TextBox Transportable Lite">
            <a:hlinkClick r:id="rId35" action="ppaction://hlinksldjump"/>
            <a:extLst>
              <a:ext uri="{FF2B5EF4-FFF2-40B4-BE49-F238E27FC236}">
                <a16:creationId xmlns:a16="http://schemas.microsoft.com/office/drawing/2014/main" id="{7EA4B93B-717C-7849-CFD5-BF3D971F9247}"/>
              </a:ext>
            </a:extLst>
          </p:cNvPr>
          <p:cNvSpPr txBox="1"/>
          <p:nvPr/>
        </p:nvSpPr>
        <p:spPr>
          <a:xfrm>
            <a:off x="4518885" y="8703463"/>
            <a:ext cx="259826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Lite</a:t>
            </a:r>
            <a:endParaRPr lang="en-US" sz="1200" b="1" dirty="0">
              <a:solidFill>
                <a:schemeClr val="tx1"/>
              </a:solidFill>
              <a:latin typeface="Arial" panose="020B0604020202020204" pitchFamily="34" charset="0"/>
              <a:cs typeface="Arial" panose="020B0604020202020204" pitchFamily="34" charset="0"/>
            </a:endParaRPr>
          </a:p>
        </p:txBody>
      </p:sp>
      <p:sp>
        <p:nvSpPr>
          <p:cNvPr id="116" name="TextBox Transportable Flex">
            <a:hlinkClick r:id="rId36" action="ppaction://hlinksldjump"/>
            <a:extLst>
              <a:ext uri="{FF2B5EF4-FFF2-40B4-BE49-F238E27FC236}">
                <a16:creationId xmlns:a16="http://schemas.microsoft.com/office/drawing/2014/main" id="{96E42B4E-291C-2353-0AE4-D74A9ED6879C}"/>
              </a:ext>
            </a:extLst>
          </p:cNvPr>
          <p:cNvSpPr txBox="1"/>
          <p:nvPr/>
        </p:nvSpPr>
        <p:spPr>
          <a:xfrm>
            <a:off x="4518886" y="9235574"/>
            <a:ext cx="2598268"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Flex</a:t>
            </a:r>
            <a:endParaRPr lang="en-US" sz="1200" b="1" dirty="0">
              <a:solidFill>
                <a:schemeClr val="tx1"/>
              </a:solidFill>
              <a:latin typeface="Arial" panose="020B0604020202020204" pitchFamily="34" charset="0"/>
              <a:cs typeface="Arial" panose="020B0604020202020204" pitchFamily="34" charset="0"/>
            </a:endParaRPr>
          </a:p>
        </p:txBody>
      </p:sp>
      <p:grpSp>
        <p:nvGrpSpPr>
          <p:cNvPr id="117" name="Group FOCUS FAMILY">
            <a:extLst>
              <a:ext uri="{FF2B5EF4-FFF2-40B4-BE49-F238E27FC236}">
                <a16:creationId xmlns:a16="http://schemas.microsoft.com/office/drawing/2014/main" id="{43B14423-9715-081F-E26A-BC46A0347956}"/>
              </a:ext>
            </a:extLst>
          </p:cNvPr>
          <p:cNvGrpSpPr/>
          <p:nvPr/>
        </p:nvGrpSpPr>
        <p:grpSpPr>
          <a:xfrm>
            <a:off x="-5111921" y="4022899"/>
            <a:ext cx="3079226" cy="1620000"/>
            <a:chOff x="253159" y="4022899"/>
            <a:chExt cx="3079226" cy="1620000"/>
          </a:xfrm>
        </p:grpSpPr>
        <p:sp>
          <p:nvSpPr>
            <p:cNvPr id="118" name="Rectangulo FOCUS FAMILY">
              <a:extLst>
                <a:ext uri="{FF2B5EF4-FFF2-40B4-BE49-F238E27FC236}">
                  <a16:creationId xmlns:a16="http://schemas.microsoft.com/office/drawing/2014/main" id="{04A91AF9-4125-BA3B-2BE9-061F0AF16004}"/>
                </a:ext>
              </a:extLst>
            </p:cNvPr>
            <p:cNvSpPr/>
            <p:nvPr/>
          </p:nvSpPr>
          <p:spPr>
            <a:xfrm>
              <a:off x="452385" y="4022899"/>
              <a:ext cx="2880000" cy="162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19" name="TextBox FOCUS FAMILY">
              <a:extLst>
                <a:ext uri="{FF2B5EF4-FFF2-40B4-BE49-F238E27FC236}">
                  <a16:creationId xmlns:a16="http://schemas.microsoft.com/office/drawing/2014/main" id="{CBB93FD7-B10D-C68B-4D47-4E48118B9831}"/>
                </a:ext>
              </a:extLst>
            </p:cNvPr>
            <p:cNvSpPr txBox="1"/>
            <p:nvPr/>
          </p:nvSpPr>
          <p:spPr>
            <a:xfrm>
              <a:off x="253159" y="4109622"/>
              <a:ext cx="2702545"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DETECTORES FOCUS</a:t>
              </a:r>
            </a:p>
          </p:txBody>
        </p:sp>
      </p:grpSp>
      <p:sp>
        <p:nvSpPr>
          <p:cNvPr id="120" name="TextBox Focus 35C">
            <a:hlinkClick r:id="rId37" action="ppaction://hlinksldjump"/>
            <a:extLst>
              <a:ext uri="{FF2B5EF4-FFF2-40B4-BE49-F238E27FC236}">
                <a16:creationId xmlns:a16="http://schemas.microsoft.com/office/drawing/2014/main" id="{2F30E3BB-0D29-754B-BC5C-32C7559CD106}"/>
              </a:ext>
            </a:extLst>
          </p:cNvPr>
          <p:cNvSpPr txBox="1"/>
          <p:nvPr/>
        </p:nvSpPr>
        <p:spPr>
          <a:xfrm>
            <a:off x="-4826045" y="4688193"/>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Focus 35C</a:t>
            </a:r>
          </a:p>
        </p:txBody>
      </p:sp>
      <p:sp>
        <p:nvSpPr>
          <p:cNvPr id="121" name="TextBox Focus 43C">
            <a:hlinkClick r:id="rId38" action="ppaction://hlinksldjump"/>
            <a:extLst>
              <a:ext uri="{FF2B5EF4-FFF2-40B4-BE49-F238E27FC236}">
                <a16:creationId xmlns:a16="http://schemas.microsoft.com/office/drawing/2014/main" id="{A4CA3950-089C-8AA8-417F-045EF0E02721}"/>
              </a:ext>
            </a:extLst>
          </p:cNvPr>
          <p:cNvSpPr txBox="1"/>
          <p:nvPr/>
        </p:nvSpPr>
        <p:spPr>
          <a:xfrm>
            <a:off x="-4826045" y="518397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Focus 43C</a:t>
            </a:r>
          </a:p>
        </p:txBody>
      </p:sp>
      <p:grpSp>
        <p:nvGrpSpPr>
          <p:cNvPr id="122" name="Group Lux Family">
            <a:extLst>
              <a:ext uri="{FF2B5EF4-FFF2-40B4-BE49-F238E27FC236}">
                <a16:creationId xmlns:a16="http://schemas.microsoft.com/office/drawing/2014/main" id="{E34B2998-0AC1-B582-0DFE-44E6D6ACFC08}"/>
              </a:ext>
            </a:extLst>
          </p:cNvPr>
          <p:cNvGrpSpPr/>
          <p:nvPr/>
        </p:nvGrpSpPr>
        <p:grpSpPr>
          <a:xfrm>
            <a:off x="-5135780" y="1360418"/>
            <a:ext cx="3079227" cy="2160000"/>
            <a:chOff x="229300" y="1360418"/>
            <a:chExt cx="3079227" cy="2160000"/>
          </a:xfrm>
        </p:grpSpPr>
        <p:sp>
          <p:nvSpPr>
            <p:cNvPr id="123" name="Rectangulo LUX FAMILY">
              <a:extLst>
                <a:ext uri="{FF2B5EF4-FFF2-40B4-BE49-F238E27FC236}">
                  <a16:creationId xmlns:a16="http://schemas.microsoft.com/office/drawing/2014/main" id="{A63C3E48-E45A-2632-41A2-AC476F66B3F2}"/>
                </a:ext>
              </a:extLst>
            </p:cNvPr>
            <p:cNvSpPr/>
            <p:nvPr/>
          </p:nvSpPr>
          <p:spPr>
            <a:xfrm>
              <a:off x="428527"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38" name="TextBox LUX FAMILY">
              <a:extLst>
                <a:ext uri="{FF2B5EF4-FFF2-40B4-BE49-F238E27FC236}">
                  <a16:creationId xmlns:a16="http://schemas.microsoft.com/office/drawing/2014/main" id="{26139273-4DFA-C233-EBB0-D92C1E11DC85}"/>
                </a:ext>
              </a:extLst>
            </p:cNvPr>
            <p:cNvSpPr txBox="1"/>
            <p:nvPr/>
          </p:nvSpPr>
          <p:spPr>
            <a:xfrm>
              <a:off x="229300"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LUX</a:t>
              </a:r>
            </a:p>
          </p:txBody>
        </p:sp>
      </p:grpSp>
      <p:sp>
        <p:nvSpPr>
          <p:cNvPr id="139" name="TextBox Lux 35">
            <a:hlinkClick r:id="rId39" action="ppaction://hlinksldjump"/>
            <a:extLst>
              <a:ext uri="{FF2B5EF4-FFF2-40B4-BE49-F238E27FC236}">
                <a16:creationId xmlns:a16="http://schemas.microsoft.com/office/drawing/2014/main" id="{F56C5A72-0F48-F246-B3B6-459706EFD36F}"/>
              </a:ext>
            </a:extLst>
          </p:cNvPr>
          <p:cNvSpPr txBox="1"/>
          <p:nvPr/>
        </p:nvSpPr>
        <p:spPr>
          <a:xfrm>
            <a:off x="-4853743" y="2022832"/>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Lux 35</a:t>
            </a:r>
          </a:p>
        </p:txBody>
      </p:sp>
      <p:sp>
        <p:nvSpPr>
          <p:cNvPr id="140" name="TextBox Lux HD 35">
            <a:hlinkClick r:id="rId40" action="ppaction://hlinksldjump"/>
            <a:extLst>
              <a:ext uri="{FF2B5EF4-FFF2-40B4-BE49-F238E27FC236}">
                <a16:creationId xmlns:a16="http://schemas.microsoft.com/office/drawing/2014/main" id="{D96A5B64-9EE1-61D3-C483-DC3CB8B06F1B}"/>
              </a:ext>
            </a:extLst>
          </p:cNvPr>
          <p:cNvSpPr txBox="1"/>
          <p:nvPr/>
        </p:nvSpPr>
        <p:spPr>
          <a:xfrm>
            <a:off x="-4852642" y="2523326"/>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35</a:t>
            </a:r>
          </a:p>
        </p:txBody>
      </p:sp>
      <p:sp>
        <p:nvSpPr>
          <p:cNvPr id="141" name="TextBox Lux HD 43">
            <a:hlinkClick r:id="rId41" action="ppaction://hlinksldjump"/>
            <a:extLst>
              <a:ext uri="{FF2B5EF4-FFF2-40B4-BE49-F238E27FC236}">
                <a16:creationId xmlns:a16="http://schemas.microsoft.com/office/drawing/2014/main" id="{EFD821B3-3652-EA2A-17C7-4916B687E5B1}"/>
              </a:ext>
            </a:extLst>
          </p:cNvPr>
          <p:cNvSpPr txBox="1"/>
          <p:nvPr/>
        </p:nvSpPr>
        <p:spPr>
          <a:xfrm>
            <a:off x="-4852642" y="301046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43</a:t>
            </a:r>
          </a:p>
        </p:txBody>
      </p:sp>
      <p:sp>
        <p:nvSpPr>
          <p:cNvPr id="168" name="Subtitle">
            <a:extLst>
              <a:ext uri="{FF2B5EF4-FFF2-40B4-BE49-F238E27FC236}">
                <a16:creationId xmlns:a16="http://schemas.microsoft.com/office/drawing/2014/main" id="{10D485E4-A837-3C65-5109-677DDCB9D8E5}"/>
              </a:ext>
            </a:extLst>
          </p:cNvPr>
          <p:cNvSpPr txBox="1"/>
          <p:nvPr/>
        </p:nvSpPr>
        <p:spPr>
          <a:xfrm>
            <a:off x="8482448" y="10132305"/>
            <a:ext cx="2843192" cy="584775"/>
          </a:xfrm>
          <a:prstGeom prst="rect">
            <a:avLst/>
          </a:prstGeom>
          <a:noFill/>
        </p:spPr>
        <p:txBody>
          <a:bodyPr wrap="square" rtlCol="0">
            <a:spAutoFit/>
          </a:bodyPr>
          <a:lstStyle/>
          <a:p>
            <a:pPr algn="r"/>
            <a:r>
              <a:rPr lang="en-US" sz="3200" b="1" dirty="0" err="1">
                <a:solidFill>
                  <a:schemeClr val="bg1"/>
                </a:solidFill>
                <a:latin typeface="FRUTIGER LT 45 LIGHT" panose="02000503000000000000" pitchFamily="2" charset="0"/>
              </a:rPr>
              <a:t>Detectores</a:t>
            </a:r>
            <a:endParaRPr lang="en-US" sz="3200" b="1" dirty="0">
              <a:solidFill>
                <a:schemeClr val="bg1"/>
              </a:solidFill>
              <a:latin typeface="FRUTIGER LT 45 LIGHT" panose="02000503000000000000" pitchFamily="2" charset="0"/>
            </a:endParaRPr>
          </a:p>
        </p:txBody>
      </p:sp>
    </p:spTree>
    <p:extLst>
      <p:ext uri="{BB962C8B-B14F-4D97-AF65-F5344CB8AC3E}">
        <p14:creationId xmlns:p14="http://schemas.microsoft.com/office/powerpoint/2010/main" val="296167170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7" name="CARESTREAM LOGO">
            <a:extLst>
              <a:ext uri="{FF2B5EF4-FFF2-40B4-BE49-F238E27FC236}">
                <a16:creationId xmlns:a16="http://schemas.microsoft.com/office/drawing/2014/main" id="{90AB5D82-A7FD-90AE-6C71-3A2911C0E2F8}"/>
              </a:ext>
            </a:extLst>
          </p:cNvPr>
          <p:cNvPicPr>
            <a:picLocks noChangeAspect="1"/>
          </p:cNvPicPr>
          <p:nvPr/>
        </p:nvPicPr>
        <p:blipFill>
          <a:blip r:embed="rId3" cstate="screen">
            <a:biLevel thresh="25000"/>
            <a:extLst>
              <a:ext uri="{28A0092B-C50C-407E-A947-70E740481C1C}">
                <a14:useLocalDpi xmlns:a14="http://schemas.microsoft.com/office/drawing/2010/main"/>
              </a:ext>
            </a:extLst>
          </a:blip>
          <a:stretch>
            <a:fillRect/>
          </a:stretch>
        </p:blipFill>
        <p:spPr>
          <a:xfrm>
            <a:off x="-6617537" y="9349919"/>
            <a:ext cx="18587896" cy="3023644"/>
          </a:xfrm>
          <a:prstGeom prst="rect">
            <a:avLst/>
          </a:prstGeom>
        </p:spPr>
      </p:pic>
      <p:pic>
        <p:nvPicPr>
          <p:cNvPr id="41" name="Picture 40">
            <a:extLst>
              <a:ext uri="{FF2B5EF4-FFF2-40B4-BE49-F238E27FC236}">
                <a16:creationId xmlns:a16="http://schemas.microsoft.com/office/drawing/2014/main" id="{8C2C9FBA-DCF3-4CA9-DD61-D472F49398C2}"/>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20230" y="1941997"/>
            <a:ext cx="4859076" cy="5632928"/>
          </a:xfrm>
          <a:prstGeom prst="rect">
            <a:avLst/>
          </a:prstGeom>
        </p:spPr>
      </p:pic>
      <p:sp>
        <p:nvSpPr>
          <p:cNvPr id="43" name="TextBox 42">
            <a:extLst>
              <a:ext uri="{FF2B5EF4-FFF2-40B4-BE49-F238E27FC236}">
                <a16:creationId xmlns:a16="http://schemas.microsoft.com/office/drawing/2014/main" id="{E3847484-628F-B6E7-6EC5-6CC0600B97BC}"/>
              </a:ext>
            </a:extLst>
          </p:cNvPr>
          <p:cNvSpPr txBox="1"/>
          <p:nvPr/>
        </p:nvSpPr>
        <p:spPr>
          <a:xfrm>
            <a:off x="9599531" y="1361740"/>
            <a:ext cx="2305023" cy="338554"/>
          </a:xfrm>
          <a:prstGeom prst="rect">
            <a:avLst/>
          </a:prstGeom>
          <a:noFill/>
        </p:spPr>
        <p:txBody>
          <a:bodyPr wrap="square" rtlCol="0">
            <a:spAutoFit/>
          </a:bodyPr>
          <a:lstStyle/>
          <a:p>
            <a:pPr algn="r"/>
            <a:r>
              <a:rPr lang="en-US" sz="1600" b="1">
                <a:latin typeface="FRUTIGER LT 45 LIGHT" panose="02000503000000000000" pitchFamily="2" charset="0"/>
              </a:rPr>
              <a:t>Focus 35C</a:t>
            </a:r>
          </a:p>
        </p:txBody>
      </p:sp>
      <p:grpSp>
        <p:nvGrpSpPr>
          <p:cNvPr id="42" name="Focus 35C battery charge">
            <a:extLst>
              <a:ext uri="{FF2B5EF4-FFF2-40B4-BE49-F238E27FC236}">
                <a16:creationId xmlns:a16="http://schemas.microsoft.com/office/drawing/2014/main" id="{44BCB5C1-B7AC-4956-1D52-72469ED3AEF0}"/>
              </a:ext>
            </a:extLst>
          </p:cNvPr>
          <p:cNvGrpSpPr/>
          <p:nvPr/>
        </p:nvGrpSpPr>
        <p:grpSpPr>
          <a:xfrm>
            <a:off x="6478159" y="4570228"/>
            <a:ext cx="5724987" cy="646331"/>
            <a:chOff x="6978776" y="4962041"/>
            <a:chExt cx="5383443" cy="646331"/>
          </a:xfrm>
        </p:grpSpPr>
        <p:sp>
          <p:nvSpPr>
            <p:cNvPr id="44" name="TextBox 43">
              <a:extLst>
                <a:ext uri="{FF2B5EF4-FFF2-40B4-BE49-F238E27FC236}">
                  <a16:creationId xmlns:a16="http://schemas.microsoft.com/office/drawing/2014/main" id="{B25FF6AE-774A-87DD-268F-3E7DED690C13}"/>
                </a:ext>
              </a:extLst>
            </p:cNvPr>
            <p:cNvSpPr txBox="1"/>
            <p:nvPr/>
          </p:nvSpPr>
          <p:spPr>
            <a:xfrm>
              <a:off x="6978776" y="4962041"/>
              <a:ext cx="2622132" cy="646331"/>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Capacidad de carga de la Batería</a:t>
              </a:r>
              <a:endParaRPr lang="en-MX">
                <a:solidFill>
                  <a:schemeClr val="bg1"/>
                </a:solidFill>
                <a:latin typeface="FRUTIGER LT 45 LIGHT" panose="02000503000000000000" pitchFamily="2" charset="0"/>
              </a:endParaRPr>
            </a:p>
          </p:txBody>
        </p:sp>
        <p:sp>
          <p:nvSpPr>
            <p:cNvPr id="64" name="TextBox 63">
              <a:extLst>
                <a:ext uri="{FF2B5EF4-FFF2-40B4-BE49-F238E27FC236}">
                  <a16:creationId xmlns:a16="http://schemas.microsoft.com/office/drawing/2014/main" id="{84F48692-2C9B-2C1B-9E5F-1DB401360E46}"/>
                </a:ext>
              </a:extLst>
            </p:cNvPr>
            <p:cNvSpPr txBox="1"/>
            <p:nvPr/>
          </p:nvSpPr>
          <p:spPr>
            <a:xfrm>
              <a:off x="9624068" y="4962041"/>
              <a:ext cx="2738151" cy="646331"/>
            </a:xfrm>
            <a:prstGeom prst="rect">
              <a:avLst/>
            </a:prstGeom>
            <a:solidFill>
              <a:srgbClr val="F47F26"/>
            </a:solidFill>
            <a:ln>
              <a:noFill/>
            </a:ln>
          </p:spPr>
          <p:txBody>
            <a:bodyPr wrap="square" rtlCol="0">
              <a:spAutoFit/>
            </a:bodyPr>
            <a:lstStyle/>
            <a:p>
              <a:r>
                <a:rPr lang="en-US">
                  <a:solidFill>
                    <a:schemeClr val="bg1"/>
                  </a:solidFill>
                  <a:latin typeface="FRUTIGER LT 45 LIGHT" panose="02000503000000000000" pitchFamily="2" charset="0"/>
                </a:rPr>
                <a:t>6.5</a:t>
              </a:r>
              <a:r>
                <a:rPr lang="es-ES">
                  <a:solidFill>
                    <a:schemeClr val="bg1"/>
                  </a:solidFill>
                  <a:latin typeface="FRUTIGER LT 45 LIGHT" panose="02000503000000000000" pitchFamily="2" charset="0"/>
                </a:rPr>
                <a:t> horas o 585 imágenes máximo por carga</a:t>
              </a:r>
              <a:endParaRPr lang="en-MX">
                <a:solidFill>
                  <a:schemeClr val="bg1"/>
                </a:solidFill>
                <a:latin typeface="FRUTIGER LT 45 LIGHT" panose="02000503000000000000" pitchFamily="2" charset="0"/>
              </a:endParaRPr>
            </a:p>
          </p:txBody>
        </p:sp>
      </p:grpSp>
      <p:grpSp>
        <p:nvGrpSpPr>
          <p:cNvPr id="68" name="Focus 35C usable pixel area">
            <a:extLst>
              <a:ext uri="{FF2B5EF4-FFF2-40B4-BE49-F238E27FC236}">
                <a16:creationId xmlns:a16="http://schemas.microsoft.com/office/drawing/2014/main" id="{BBC92E3C-FD07-7B0A-6C34-D75F0672C964}"/>
              </a:ext>
            </a:extLst>
          </p:cNvPr>
          <p:cNvGrpSpPr/>
          <p:nvPr/>
        </p:nvGrpSpPr>
        <p:grpSpPr>
          <a:xfrm>
            <a:off x="6478159" y="2111671"/>
            <a:ext cx="5724986" cy="369332"/>
            <a:chOff x="6978776" y="2142216"/>
            <a:chExt cx="5383442" cy="369332"/>
          </a:xfrm>
        </p:grpSpPr>
        <p:sp>
          <p:nvSpPr>
            <p:cNvPr id="69" name="TextBox 68">
              <a:extLst>
                <a:ext uri="{FF2B5EF4-FFF2-40B4-BE49-F238E27FC236}">
                  <a16:creationId xmlns:a16="http://schemas.microsoft.com/office/drawing/2014/main" id="{A9AECE0C-F597-B8DA-0F0D-54C28E654584}"/>
                </a:ext>
              </a:extLst>
            </p:cNvPr>
            <p:cNvSpPr txBox="1"/>
            <p:nvPr/>
          </p:nvSpPr>
          <p:spPr>
            <a:xfrm>
              <a:off x="6978776" y="2142216"/>
              <a:ext cx="2622133"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Área de píxeles utilizable</a:t>
              </a:r>
              <a:endParaRPr lang="en-MX">
                <a:solidFill>
                  <a:schemeClr val="bg1"/>
                </a:solidFill>
                <a:latin typeface="FRUTIGER LT 45 LIGHT" panose="02000503000000000000" pitchFamily="2" charset="0"/>
              </a:endParaRPr>
            </a:p>
          </p:txBody>
        </p:sp>
        <p:sp>
          <p:nvSpPr>
            <p:cNvPr id="78" name="usable Pixel area">
              <a:extLst>
                <a:ext uri="{FF2B5EF4-FFF2-40B4-BE49-F238E27FC236}">
                  <a16:creationId xmlns:a16="http://schemas.microsoft.com/office/drawing/2014/main" id="{62F8DCEB-0A6B-EE10-FEA2-8FA691EF28F1}"/>
                </a:ext>
              </a:extLst>
            </p:cNvPr>
            <p:cNvSpPr txBox="1"/>
            <p:nvPr/>
          </p:nvSpPr>
          <p:spPr>
            <a:xfrm>
              <a:off x="9624068" y="2142216"/>
              <a:ext cx="2738150" cy="369332"/>
            </a:xfrm>
            <a:prstGeom prst="rect">
              <a:avLst/>
            </a:prstGeom>
            <a:solidFill>
              <a:srgbClr val="F78025"/>
            </a:solidFill>
            <a:ln>
              <a:noFill/>
            </a:ln>
          </p:spPr>
          <p:txBody>
            <a:bodyPr wrap="square" rtlCol="0">
              <a:spAutoFit/>
            </a:bodyPr>
            <a:lstStyle/>
            <a:p>
              <a:r>
                <a:rPr lang="en-MX">
                  <a:solidFill>
                    <a:schemeClr val="bg1"/>
                  </a:solidFill>
                  <a:latin typeface="FRUTIGER LT 45 LIGHT" panose="02000503000000000000" pitchFamily="2" charset="0"/>
                </a:rPr>
                <a:t>2304 x 2800 pixels</a:t>
              </a:r>
            </a:p>
          </p:txBody>
        </p:sp>
      </p:grpSp>
      <p:grpSp>
        <p:nvGrpSpPr>
          <p:cNvPr id="79" name="Focus 35C Resolution Limit">
            <a:extLst>
              <a:ext uri="{FF2B5EF4-FFF2-40B4-BE49-F238E27FC236}">
                <a16:creationId xmlns:a16="http://schemas.microsoft.com/office/drawing/2014/main" id="{8BA13837-45E2-1632-27BF-CA24D5819260}"/>
              </a:ext>
            </a:extLst>
          </p:cNvPr>
          <p:cNvGrpSpPr/>
          <p:nvPr/>
        </p:nvGrpSpPr>
        <p:grpSpPr>
          <a:xfrm>
            <a:off x="6478159" y="2564836"/>
            <a:ext cx="5724986" cy="369332"/>
            <a:chOff x="6978776" y="2619673"/>
            <a:chExt cx="5383442" cy="369332"/>
          </a:xfrm>
        </p:grpSpPr>
        <p:sp>
          <p:nvSpPr>
            <p:cNvPr id="81" name="TextBox 80">
              <a:extLst>
                <a:ext uri="{FF2B5EF4-FFF2-40B4-BE49-F238E27FC236}">
                  <a16:creationId xmlns:a16="http://schemas.microsoft.com/office/drawing/2014/main" id="{1E3A6C55-9753-048B-5B0A-D2E95F0A2D4E}"/>
                </a:ext>
              </a:extLst>
            </p:cNvPr>
            <p:cNvSpPr txBox="1"/>
            <p:nvPr/>
          </p:nvSpPr>
          <p:spPr>
            <a:xfrm>
              <a:off x="6978776" y="2619673"/>
              <a:ext cx="2622131" cy="369332"/>
            </a:xfrm>
            <a:prstGeom prst="rect">
              <a:avLst/>
            </a:prstGeom>
            <a:solidFill>
              <a:srgbClr val="F47F26"/>
            </a:solidFill>
            <a:ln>
              <a:noFill/>
            </a:ln>
          </p:spPr>
          <p:txBody>
            <a:bodyPr wrap="square" rtlCol="0">
              <a:spAutoFit/>
            </a:bodyPr>
            <a:lstStyle/>
            <a:p>
              <a:r>
                <a:rPr lang="en-US" err="1">
                  <a:solidFill>
                    <a:schemeClr val="bg1"/>
                  </a:solidFill>
                  <a:latin typeface="FRUTIGER LT 45 LIGHT" panose="02000503000000000000" pitchFamily="2" charset="0"/>
                </a:rPr>
                <a:t>Límite</a:t>
              </a:r>
              <a:r>
                <a:rPr lang="en-US">
                  <a:solidFill>
                    <a:schemeClr val="bg1"/>
                  </a:solidFill>
                  <a:latin typeface="FRUTIGER LT 45 LIGHT" panose="02000503000000000000" pitchFamily="2" charset="0"/>
                </a:rPr>
                <a:t> de Resolución</a:t>
              </a:r>
              <a:endParaRPr lang="en-MX">
                <a:solidFill>
                  <a:schemeClr val="bg1"/>
                </a:solidFill>
                <a:latin typeface="FRUTIGER LT 45 LIGHT" panose="02000503000000000000" pitchFamily="2" charset="0"/>
              </a:endParaRPr>
            </a:p>
          </p:txBody>
        </p:sp>
        <p:sp>
          <p:nvSpPr>
            <p:cNvPr id="82" name="Resolution Limit">
              <a:extLst>
                <a:ext uri="{FF2B5EF4-FFF2-40B4-BE49-F238E27FC236}">
                  <a16:creationId xmlns:a16="http://schemas.microsoft.com/office/drawing/2014/main" id="{721FD332-F3EE-863A-7C08-98D65BC39FEB}"/>
                </a:ext>
              </a:extLst>
            </p:cNvPr>
            <p:cNvSpPr txBox="1"/>
            <p:nvPr/>
          </p:nvSpPr>
          <p:spPr>
            <a:xfrm>
              <a:off x="9624068" y="2619673"/>
              <a:ext cx="2738150" cy="369332"/>
            </a:xfrm>
            <a:prstGeom prst="rect">
              <a:avLst/>
            </a:prstGeom>
            <a:solidFill>
              <a:srgbClr val="F78025"/>
            </a:solidFill>
            <a:ln>
              <a:noFill/>
            </a:ln>
          </p:spPr>
          <p:txBody>
            <a:bodyPr wrap="square" rtlCol="0">
              <a:spAutoFit/>
            </a:bodyPr>
            <a:lstStyle/>
            <a:p>
              <a:r>
                <a:rPr lang="en-MX">
                  <a:solidFill>
                    <a:schemeClr val="bg1"/>
                  </a:solidFill>
                  <a:latin typeface="FRUTIGER LT 45 LIGHT" panose="02000503000000000000" pitchFamily="2" charset="0"/>
                </a:rPr>
                <a:t>3.3 cyc/mm</a:t>
              </a:r>
            </a:p>
          </p:txBody>
        </p:sp>
      </p:grpSp>
      <p:grpSp>
        <p:nvGrpSpPr>
          <p:cNvPr id="83" name="Focus 35C Ingress Protection">
            <a:extLst>
              <a:ext uri="{FF2B5EF4-FFF2-40B4-BE49-F238E27FC236}">
                <a16:creationId xmlns:a16="http://schemas.microsoft.com/office/drawing/2014/main" id="{38688918-70B6-567A-81F4-EED748C27358}"/>
              </a:ext>
            </a:extLst>
          </p:cNvPr>
          <p:cNvGrpSpPr/>
          <p:nvPr/>
        </p:nvGrpSpPr>
        <p:grpSpPr>
          <a:xfrm>
            <a:off x="6478159" y="3018001"/>
            <a:ext cx="5724986" cy="369332"/>
            <a:chOff x="6978776" y="3095480"/>
            <a:chExt cx="5383442" cy="369332"/>
          </a:xfrm>
        </p:grpSpPr>
        <p:sp>
          <p:nvSpPr>
            <p:cNvPr id="84" name="TextBox 83">
              <a:extLst>
                <a:ext uri="{FF2B5EF4-FFF2-40B4-BE49-F238E27FC236}">
                  <a16:creationId xmlns:a16="http://schemas.microsoft.com/office/drawing/2014/main" id="{FF4EEFD8-86F2-8E8E-7086-129DFE849DF3}"/>
                </a:ext>
              </a:extLst>
            </p:cNvPr>
            <p:cNvSpPr txBox="1"/>
            <p:nvPr/>
          </p:nvSpPr>
          <p:spPr>
            <a:xfrm>
              <a:off x="6978776" y="3095480"/>
              <a:ext cx="2622131" cy="369332"/>
            </a:xfrm>
            <a:prstGeom prst="rect">
              <a:avLst/>
            </a:prstGeom>
            <a:solidFill>
              <a:srgbClr val="F47F26"/>
            </a:solidFill>
            <a:ln>
              <a:noFill/>
            </a:ln>
          </p:spPr>
          <p:txBody>
            <a:bodyPr wrap="square" rtlCol="0">
              <a:spAutoFit/>
            </a:bodyPr>
            <a:lstStyle/>
            <a:p>
              <a:r>
                <a:rPr lang="es-ES">
                  <a:solidFill>
                    <a:schemeClr val="bg1"/>
                  </a:solidFill>
                  <a:latin typeface="FRUTIGER LT 45 LIGHT" panose="02000503000000000000" pitchFamily="2" charset="0"/>
                </a:rPr>
                <a:t>Protección de entrada</a:t>
              </a:r>
              <a:endParaRPr lang="en-MX">
                <a:solidFill>
                  <a:schemeClr val="bg1"/>
                </a:solidFill>
                <a:latin typeface="FRUTIGER LT 45 LIGHT" panose="02000503000000000000" pitchFamily="2" charset="0"/>
              </a:endParaRPr>
            </a:p>
          </p:txBody>
        </p:sp>
        <p:sp>
          <p:nvSpPr>
            <p:cNvPr id="85" name="Ingress Protection">
              <a:extLst>
                <a:ext uri="{FF2B5EF4-FFF2-40B4-BE49-F238E27FC236}">
                  <a16:creationId xmlns:a16="http://schemas.microsoft.com/office/drawing/2014/main" id="{10E7DE1F-E1D2-B1D8-AED7-7B36BF86C184}"/>
                </a:ext>
              </a:extLst>
            </p:cNvPr>
            <p:cNvSpPr txBox="1"/>
            <p:nvPr/>
          </p:nvSpPr>
          <p:spPr>
            <a:xfrm>
              <a:off x="9624067" y="3095480"/>
              <a:ext cx="2738151" cy="369332"/>
            </a:xfrm>
            <a:prstGeom prst="rect">
              <a:avLst/>
            </a:prstGeom>
            <a:solidFill>
              <a:srgbClr val="F78025"/>
            </a:solidFill>
            <a:ln>
              <a:noFill/>
            </a:ln>
          </p:spPr>
          <p:txBody>
            <a:bodyPr wrap="square" rtlCol="0">
              <a:spAutoFit/>
            </a:bodyPr>
            <a:lstStyle/>
            <a:p>
              <a:r>
                <a:rPr lang="en-MX">
                  <a:solidFill>
                    <a:schemeClr val="bg1"/>
                  </a:solidFill>
                  <a:latin typeface="FRUTIGER LT 45 LIGHT" panose="02000503000000000000" pitchFamily="2" charset="0"/>
                </a:rPr>
                <a:t>IP44</a:t>
              </a:r>
            </a:p>
          </p:txBody>
        </p:sp>
      </p:grpSp>
      <p:grpSp>
        <p:nvGrpSpPr>
          <p:cNvPr id="87" name="Focus 35C weight">
            <a:extLst>
              <a:ext uri="{FF2B5EF4-FFF2-40B4-BE49-F238E27FC236}">
                <a16:creationId xmlns:a16="http://schemas.microsoft.com/office/drawing/2014/main" id="{0009BF30-D33D-C7CF-0BE8-EB149CF8B866}"/>
              </a:ext>
            </a:extLst>
          </p:cNvPr>
          <p:cNvGrpSpPr/>
          <p:nvPr/>
        </p:nvGrpSpPr>
        <p:grpSpPr>
          <a:xfrm>
            <a:off x="6478159" y="3471166"/>
            <a:ext cx="5724987" cy="384721"/>
            <a:chOff x="6978776" y="3519578"/>
            <a:chExt cx="5383443" cy="384721"/>
          </a:xfrm>
        </p:grpSpPr>
        <p:sp>
          <p:nvSpPr>
            <p:cNvPr id="88" name="TextBox 87">
              <a:extLst>
                <a:ext uri="{FF2B5EF4-FFF2-40B4-BE49-F238E27FC236}">
                  <a16:creationId xmlns:a16="http://schemas.microsoft.com/office/drawing/2014/main" id="{68CB3E37-29F1-CFF4-F546-F58F1CD554B6}"/>
                </a:ext>
              </a:extLst>
            </p:cNvPr>
            <p:cNvSpPr txBox="1"/>
            <p:nvPr/>
          </p:nvSpPr>
          <p:spPr>
            <a:xfrm>
              <a:off x="6978776" y="3534967"/>
              <a:ext cx="2622131"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Peso</a:t>
              </a:r>
              <a:endParaRPr lang="en-MX">
                <a:solidFill>
                  <a:schemeClr val="bg1"/>
                </a:solidFill>
                <a:latin typeface="FRUTIGER LT 45 LIGHT" panose="02000503000000000000" pitchFamily="2" charset="0"/>
              </a:endParaRPr>
            </a:p>
          </p:txBody>
        </p:sp>
        <p:sp>
          <p:nvSpPr>
            <p:cNvPr id="89" name="Weight">
              <a:extLst>
                <a:ext uri="{FF2B5EF4-FFF2-40B4-BE49-F238E27FC236}">
                  <a16:creationId xmlns:a16="http://schemas.microsoft.com/office/drawing/2014/main" id="{5CC690CC-CD53-E62C-69BE-DED3CC02D1D4}"/>
                </a:ext>
              </a:extLst>
            </p:cNvPr>
            <p:cNvSpPr txBox="1"/>
            <p:nvPr/>
          </p:nvSpPr>
          <p:spPr>
            <a:xfrm>
              <a:off x="9624068" y="3519578"/>
              <a:ext cx="2738151" cy="369332"/>
            </a:xfrm>
            <a:prstGeom prst="rect">
              <a:avLst/>
            </a:prstGeom>
            <a:solidFill>
              <a:srgbClr val="F78025"/>
            </a:solidFill>
            <a:ln>
              <a:noFill/>
            </a:ln>
          </p:spPr>
          <p:txBody>
            <a:bodyPr wrap="square" rtlCol="0">
              <a:spAutoFit/>
            </a:bodyPr>
            <a:lstStyle/>
            <a:p>
              <a:r>
                <a:rPr lang="en-MX">
                  <a:solidFill>
                    <a:schemeClr val="bg1"/>
                  </a:solidFill>
                  <a:latin typeface="FRUTIGER LT 45 LIGHT" panose="02000503000000000000" pitchFamily="2" charset="0"/>
                </a:rPr>
                <a:t>3.43 kg (7.56 lb)</a:t>
              </a:r>
            </a:p>
          </p:txBody>
        </p:sp>
      </p:grpSp>
      <p:grpSp>
        <p:nvGrpSpPr>
          <p:cNvPr id="90" name="Focus 35C Load limit">
            <a:extLst>
              <a:ext uri="{FF2B5EF4-FFF2-40B4-BE49-F238E27FC236}">
                <a16:creationId xmlns:a16="http://schemas.microsoft.com/office/drawing/2014/main" id="{14536E05-5D4A-A7B1-18DB-2D306D497770}"/>
              </a:ext>
            </a:extLst>
          </p:cNvPr>
          <p:cNvGrpSpPr/>
          <p:nvPr/>
        </p:nvGrpSpPr>
        <p:grpSpPr>
          <a:xfrm>
            <a:off x="6478159" y="3924331"/>
            <a:ext cx="5724987" cy="568745"/>
            <a:chOff x="6978776" y="3954876"/>
            <a:chExt cx="5383443" cy="568745"/>
          </a:xfrm>
        </p:grpSpPr>
        <p:sp>
          <p:nvSpPr>
            <p:cNvPr id="91" name="TextBox 90">
              <a:extLst>
                <a:ext uri="{FF2B5EF4-FFF2-40B4-BE49-F238E27FC236}">
                  <a16:creationId xmlns:a16="http://schemas.microsoft.com/office/drawing/2014/main" id="{7C09D843-F72F-D159-DF15-3F5BD428A1FC}"/>
                </a:ext>
              </a:extLst>
            </p:cNvPr>
            <p:cNvSpPr txBox="1"/>
            <p:nvPr/>
          </p:nvSpPr>
          <p:spPr>
            <a:xfrm>
              <a:off x="6978776" y="3954876"/>
              <a:ext cx="2622132" cy="553998"/>
            </a:xfrm>
            <a:prstGeom prst="rect">
              <a:avLst/>
            </a:prstGeom>
            <a:solidFill>
              <a:srgbClr val="F47F26"/>
            </a:solidFill>
            <a:ln>
              <a:noFill/>
            </a:ln>
          </p:spPr>
          <p:txBody>
            <a:bodyPr wrap="square" rtlCol="0">
              <a:spAutoFit/>
            </a:bodyPr>
            <a:lstStyle/>
            <a:p>
              <a:r>
                <a:rPr lang="es-ES">
                  <a:solidFill>
                    <a:schemeClr val="bg1"/>
                  </a:solidFill>
                  <a:latin typeface="FRUTIGER LT 45 LIGHT" panose="02000503000000000000" pitchFamily="2" charset="0"/>
                </a:rPr>
                <a:t>Límite de carga </a:t>
              </a:r>
              <a:r>
                <a:rPr lang="es-ES" sz="1200">
                  <a:solidFill>
                    <a:schemeClr val="bg1"/>
                  </a:solidFill>
                  <a:latin typeface="FRUTIGER LT 45 LIGHT" panose="02000503000000000000" pitchFamily="2" charset="0"/>
                </a:rPr>
                <a:t>(</a:t>
              </a:r>
              <a:r>
                <a:rPr lang="es-MX" sz="1200">
                  <a:solidFill>
                    <a:schemeClr val="bg1"/>
                  </a:solidFill>
                  <a:latin typeface="FRUTIGER LT 45 LIGHT" panose="02000503000000000000" pitchFamily="2" charset="0"/>
                </a:rPr>
                <a:t>Distribuido uniformemente sobre el </a:t>
              </a:r>
              <a:r>
                <a:rPr lang="es-MX" sz="1200" err="1">
                  <a:solidFill>
                    <a:schemeClr val="bg1"/>
                  </a:solidFill>
                  <a:latin typeface="FRUTIGER LT 45 LIGHT" panose="02000503000000000000" pitchFamily="2" charset="0"/>
                </a:rPr>
                <a:t>áea</a:t>
              </a:r>
              <a:r>
                <a:rPr lang="es-MX" sz="1200">
                  <a:solidFill>
                    <a:schemeClr val="bg1"/>
                  </a:solidFill>
                  <a:latin typeface="FRUTIGER LT 45 LIGHT" panose="02000503000000000000" pitchFamily="2" charset="0"/>
                </a:rPr>
                <a:t> del detector)</a:t>
              </a:r>
              <a:endParaRPr lang="es-ES" sz="1200">
                <a:solidFill>
                  <a:schemeClr val="bg1"/>
                </a:solidFill>
                <a:latin typeface="FRUTIGER LT 45 LIGHT" panose="02000503000000000000" pitchFamily="2" charset="0"/>
              </a:endParaRPr>
            </a:p>
          </p:txBody>
        </p:sp>
        <p:sp>
          <p:nvSpPr>
            <p:cNvPr id="92" name="TextBox 91">
              <a:extLst>
                <a:ext uri="{FF2B5EF4-FFF2-40B4-BE49-F238E27FC236}">
                  <a16:creationId xmlns:a16="http://schemas.microsoft.com/office/drawing/2014/main" id="{E0C13717-2DCE-3CD7-3E1F-D162D45D4286}"/>
                </a:ext>
              </a:extLst>
            </p:cNvPr>
            <p:cNvSpPr txBox="1"/>
            <p:nvPr/>
          </p:nvSpPr>
          <p:spPr>
            <a:xfrm>
              <a:off x="9624068" y="3954876"/>
              <a:ext cx="2738151" cy="568745"/>
            </a:xfrm>
            <a:prstGeom prst="rect">
              <a:avLst/>
            </a:prstGeom>
            <a:solidFill>
              <a:srgbClr val="F47F26"/>
            </a:solidFill>
            <a:ln>
              <a:noFill/>
            </a:ln>
          </p:spPr>
          <p:txBody>
            <a:bodyPr wrap="square" rtlCol="0" anchor="t">
              <a:spAutoFit/>
            </a:bodyPr>
            <a:lstStyle/>
            <a:p>
              <a:pPr>
                <a:lnSpc>
                  <a:spcPct val="200000"/>
                </a:lnSpc>
              </a:pPr>
              <a:r>
                <a:rPr lang="en-MX">
                  <a:solidFill>
                    <a:schemeClr val="bg1"/>
                  </a:solidFill>
                  <a:latin typeface="FRUTIGER LT 45 LIGHT" panose="02000503000000000000" pitchFamily="2" charset="0"/>
                </a:rPr>
                <a:t>150 kg (331 lb)</a:t>
              </a:r>
            </a:p>
          </p:txBody>
        </p:sp>
      </p:grpSp>
      <p:sp>
        <p:nvSpPr>
          <p:cNvPr id="103" name="TextBox 102">
            <a:extLst>
              <a:ext uri="{FF2B5EF4-FFF2-40B4-BE49-F238E27FC236}">
                <a16:creationId xmlns:a16="http://schemas.microsoft.com/office/drawing/2014/main" id="{E120C332-FB2E-DBF6-99B8-2D691B955099}"/>
              </a:ext>
            </a:extLst>
          </p:cNvPr>
          <p:cNvSpPr txBox="1"/>
          <p:nvPr/>
        </p:nvSpPr>
        <p:spPr>
          <a:xfrm>
            <a:off x="8304052" y="1646269"/>
            <a:ext cx="3693131" cy="307777"/>
          </a:xfrm>
          <a:prstGeom prst="rect">
            <a:avLst/>
          </a:prstGeom>
          <a:noFill/>
        </p:spPr>
        <p:txBody>
          <a:bodyPr wrap="square" rtlCol="0">
            <a:spAutoFit/>
          </a:bodyPr>
          <a:lstStyle/>
          <a:p>
            <a:pPr algn="r"/>
            <a:r>
              <a:rPr lang="es-MX" sz="1400" dirty="0">
                <a:solidFill>
                  <a:srgbClr val="F47F26"/>
                </a:solidFill>
                <a:latin typeface="FRUTIGER LT 45 LIGHT" panose="02000503000000000000" pitchFamily="2" charset="0"/>
              </a:rPr>
              <a:t>Especificaciones</a:t>
            </a:r>
            <a:r>
              <a:rPr lang="en-US" sz="1400" dirty="0">
                <a:solidFill>
                  <a:srgbClr val="F47F26"/>
                </a:solidFill>
                <a:latin typeface="FRUTIGER LT 45 LIGHT" panose="02000503000000000000" pitchFamily="2" charset="0"/>
              </a:rPr>
              <a:t> </a:t>
            </a:r>
            <a:r>
              <a:rPr lang="es-MX" sz="1400" dirty="0">
                <a:solidFill>
                  <a:srgbClr val="F47F26"/>
                </a:solidFill>
                <a:latin typeface="FRUTIGER LT 45 LIGHT" panose="02000503000000000000" pitchFamily="2" charset="0"/>
              </a:rPr>
              <a:t>Técnicas</a:t>
            </a:r>
          </a:p>
        </p:txBody>
      </p:sp>
      <p:sp>
        <p:nvSpPr>
          <p:cNvPr id="153" name="Thank you Title">
            <a:extLst>
              <a:ext uri="{FF2B5EF4-FFF2-40B4-BE49-F238E27FC236}">
                <a16:creationId xmlns:a16="http://schemas.microsoft.com/office/drawing/2014/main" id="{25E25647-8FB9-1D7A-D7CE-E49DDD53DA2E}"/>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54" name="Why Us picture">
            <a:extLst>
              <a:ext uri="{FF2B5EF4-FFF2-40B4-BE49-F238E27FC236}">
                <a16:creationId xmlns:a16="http://schemas.microsoft.com/office/drawing/2014/main" id="{63454511-2D81-F901-D22C-8E20AB2C793F}"/>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55" name="Our Portafolio text box">
            <a:extLst>
              <a:ext uri="{FF2B5EF4-FFF2-40B4-BE49-F238E27FC236}">
                <a16:creationId xmlns:a16="http://schemas.microsoft.com/office/drawing/2014/main" id="{EF98D698-3223-92EE-7C35-4F90DC238162}"/>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56" name="Footer Placeholder 4">
            <a:extLst>
              <a:ext uri="{FF2B5EF4-FFF2-40B4-BE49-F238E27FC236}">
                <a16:creationId xmlns:a16="http://schemas.microsoft.com/office/drawing/2014/main" id="{39B2BE0B-7780-41E3-AF0F-736F7E19C873}"/>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57" name="Medical Imaging Title">
            <a:extLst>
              <a:ext uri="{FF2B5EF4-FFF2-40B4-BE49-F238E27FC236}">
                <a16:creationId xmlns:a16="http://schemas.microsoft.com/office/drawing/2014/main" id="{35DFD6FD-CF90-1512-73CD-BBAED8047598}"/>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58" name="We Care Text">
            <a:extLst>
              <a:ext uri="{FF2B5EF4-FFF2-40B4-BE49-F238E27FC236}">
                <a16:creationId xmlns:a16="http://schemas.microsoft.com/office/drawing/2014/main" id="{ED5431E9-716E-0C99-E4FF-3F30107CA2EB}"/>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59" name="Thank you image">
            <a:extLst>
              <a:ext uri="{FF2B5EF4-FFF2-40B4-BE49-F238E27FC236}">
                <a16:creationId xmlns:a16="http://schemas.microsoft.com/office/drawing/2014/main" id="{3D5FB15C-6033-69BA-83B0-EEAE1DEEF519}"/>
              </a:ext>
            </a:extLst>
          </p:cNvPr>
          <p:cNvPicPr>
            <a:picLocks noChangeAspect="1"/>
          </p:cNvPicPr>
          <p:nvPr/>
        </p:nvPicPr>
        <p:blipFill>
          <a:blip r:embed="rId6"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60" name="PRINTING">
            <a:extLst>
              <a:ext uri="{FF2B5EF4-FFF2-40B4-BE49-F238E27FC236}">
                <a16:creationId xmlns:a16="http://schemas.microsoft.com/office/drawing/2014/main" id="{03E7D718-E4F7-D02A-28AC-ADEEDB7CC18E}"/>
              </a:ext>
            </a:extLst>
          </p:cNvPr>
          <p:cNvGrpSpPr/>
          <p:nvPr/>
        </p:nvGrpSpPr>
        <p:grpSpPr>
          <a:xfrm>
            <a:off x="-4150933" y="4208655"/>
            <a:ext cx="2263350" cy="1982042"/>
            <a:chOff x="9691837" y="4522498"/>
            <a:chExt cx="2263350" cy="1982042"/>
          </a:xfrm>
        </p:grpSpPr>
        <p:sp>
          <p:nvSpPr>
            <p:cNvPr id="161" name="Rectangulo Printing">
              <a:hlinkClick r:id="rId7" action="ppaction://hlinksldjump"/>
              <a:extLst>
                <a:ext uri="{FF2B5EF4-FFF2-40B4-BE49-F238E27FC236}">
                  <a16:creationId xmlns:a16="http://schemas.microsoft.com/office/drawing/2014/main" id="{0B5D74E2-A13A-E8C9-5C36-9836381D1BBB}"/>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2" name="TextBox Printing">
              <a:hlinkClick r:id="rId7" action="ppaction://hlinksldjump"/>
              <a:extLst>
                <a:ext uri="{FF2B5EF4-FFF2-40B4-BE49-F238E27FC236}">
                  <a16:creationId xmlns:a16="http://schemas.microsoft.com/office/drawing/2014/main" id="{5E01848D-A118-DA03-62DC-EAF9C1A4CAEE}"/>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63" name="Prodcut image 5950">
              <a:hlinkClick r:id="rId7" action="ppaction://hlinksldjump"/>
              <a:extLst>
                <a:ext uri="{FF2B5EF4-FFF2-40B4-BE49-F238E27FC236}">
                  <a16:creationId xmlns:a16="http://schemas.microsoft.com/office/drawing/2014/main" id="{69521575-1E9E-2DF9-5CBC-7FF00B4D4D69}"/>
                </a:ext>
              </a:extLst>
            </p:cNvPr>
            <p:cNvPicPr>
              <a:picLocks noChangeAspect="1" noChangeArrowheads="1"/>
            </p:cNvPicPr>
            <p:nvPr/>
          </p:nvPicPr>
          <p:blipFill>
            <a:blip r:embed="rId8"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64" name="Vita Flex">
              <a:hlinkClick r:id="rId7" action="ppaction://hlinksldjump"/>
              <a:extLst>
                <a:ext uri="{FF2B5EF4-FFF2-40B4-BE49-F238E27FC236}">
                  <a16:creationId xmlns:a16="http://schemas.microsoft.com/office/drawing/2014/main" id="{FAF075EA-78F9-E0F8-D71E-50F34B7DB18B}"/>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69" name="RISE">
            <a:extLst>
              <a:ext uri="{FF2B5EF4-FFF2-40B4-BE49-F238E27FC236}">
                <a16:creationId xmlns:a16="http://schemas.microsoft.com/office/drawing/2014/main" id="{1231ADD3-9029-0318-B91F-8A05D8588783}"/>
              </a:ext>
            </a:extLst>
          </p:cNvPr>
          <p:cNvGrpSpPr/>
          <p:nvPr/>
        </p:nvGrpSpPr>
        <p:grpSpPr>
          <a:xfrm>
            <a:off x="-11285110" y="4208655"/>
            <a:ext cx="2042338" cy="1982042"/>
            <a:chOff x="3870208" y="4306822"/>
            <a:chExt cx="2042338" cy="1982042"/>
          </a:xfrm>
        </p:grpSpPr>
        <p:grpSp>
          <p:nvGrpSpPr>
            <p:cNvPr id="170" name="RISE">
              <a:extLst>
                <a:ext uri="{FF2B5EF4-FFF2-40B4-BE49-F238E27FC236}">
                  <a16:creationId xmlns:a16="http://schemas.microsoft.com/office/drawing/2014/main" id="{05062AC4-2CF5-4F99-A43B-2488FFDAA0E6}"/>
                </a:ext>
              </a:extLst>
            </p:cNvPr>
            <p:cNvGrpSpPr/>
            <p:nvPr/>
          </p:nvGrpSpPr>
          <p:grpSpPr>
            <a:xfrm>
              <a:off x="3870208" y="4306822"/>
              <a:ext cx="2042338" cy="1982042"/>
              <a:chOff x="2933238" y="4372963"/>
              <a:chExt cx="2042338" cy="1982042"/>
            </a:xfrm>
          </p:grpSpPr>
          <p:sp>
            <p:nvSpPr>
              <p:cNvPr id="172" name="Rectangulo Rise">
                <a:hlinkClick r:id="rId10" action="ppaction://hlinksldjump"/>
                <a:extLst>
                  <a:ext uri="{FF2B5EF4-FFF2-40B4-BE49-F238E27FC236}">
                    <a16:creationId xmlns:a16="http://schemas.microsoft.com/office/drawing/2014/main" id="{F9B37722-0F30-2DF0-8684-91A48DE5AADF}"/>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3" name="TextBox Rise">
                <a:hlinkClick r:id="rId10" action="ppaction://hlinksldjump"/>
                <a:extLst>
                  <a:ext uri="{FF2B5EF4-FFF2-40B4-BE49-F238E27FC236}">
                    <a16:creationId xmlns:a16="http://schemas.microsoft.com/office/drawing/2014/main" id="{2BF10D42-2FB0-F945-79C2-5CFCE6BCB57F}"/>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71" name="Picture 170">
              <a:hlinkClick r:id="rId10" action="ppaction://hlinksldjump"/>
              <a:extLst>
                <a:ext uri="{FF2B5EF4-FFF2-40B4-BE49-F238E27FC236}">
                  <a16:creationId xmlns:a16="http://schemas.microsoft.com/office/drawing/2014/main" id="{ECAAE59F-322F-C848-5848-4FAEFF783443}"/>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74" name="REVOLUTION">
            <a:extLst>
              <a:ext uri="{FF2B5EF4-FFF2-40B4-BE49-F238E27FC236}">
                <a16:creationId xmlns:a16="http://schemas.microsoft.com/office/drawing/2014/main" id="{972B3A1C-70B9-1E4F-6B89-3F8D399DC03A}"/>
              </a:ext>
            </a:extLst>
          </p:cNvPr>
          <p:cNvGrpSpPr/>
          <p:nvPr/>
        </p:nvGrpSpPr>
        <p:grpSpPr>
          <a:xfrm>
            <a:off x="-14975241" y="4203612"/>
            <a:ext cx="2062983" cy="1992129"/>
            <a:chOff x="612262" y="4383050"/>
            <a:chExt cx="2062983" cy="1992129"/>
          </a:xfrm>
        </p:grpSpPr>
        <p:sp>
          <p:nvSpPr>
            <p:cNvPr id="175" name="Rectangulo Revolution">
              <a:hlinkClick r:id="rId12" action="ppaction://hlinksldjump"/>
              <a:extLst>
                <a:ext uri="{FF2B5EF4-FFF2-40B4-BE49-F238E27FC236}">
                  <a16:creationId xmlns:a16="http://schemas.microsoft.com/office/drawing/2014/main" id="{D570CF5E-B481-D10F-F5E2-00C9C4DAC0E9}"/>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76" name="Prodcut image Revolution">
              <a:hlinkClick r:id="rId12" action="ppaction://hlinksldjump"/>
              <a:extLst>
                <a:ext uri="{FF2B5EF4-FFF2-40B4-BE49-F238E27FC236}">
                  <a16:creationId xmlns:a16="http://schemas.microsoft.com/office/drawing/2014/main" id="{392D3474-3DF0-3101-CDEA-37D36323323A}"/>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77" name="TextBox Revolution">
              <a:hlinkClick r:id="rId12" action="ppaction://hlinksldjump"/>
              <a:extLst>
                <a:ext uri="{FF2B5EF4-FFF2-40B4-BE49-F238E27FC236}">
                  <a16:creationId xmlns:a16="http://schemas.microsoft.com/office/drawing/2014/main" id="{F6E89A8F-9E3B-3488-9891-E7543B9E71D1}"/>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78" name="EXCEL">
            <a:extLst>
              <a:ext uri="{FF2B5EF4-FFF2-40B4-BE49-F238E27FC236}">
                <a16:creationId xmlns:a16="http://schemas.microsoft.com/office/drawing/2014/main" id="{8C8234A0-8F54-F3EF-3313-34A0368274DC}"/>
              </a:ext>
            </a:extLst>
          </p:cNvPr>
          <p:cNvGrpSpPr/>
          <p:nvPr/>
        </p:nvGrpSpPr>
        <p:grpSpPr>
          <a:xfrm>
            <a:off x="26541013" y="1885505"/>
            <a:ext cx="2057103" cy="1982042"/>
            <a:chOff x="9706418" y="2036246"/>
            <a:chExt cx="2057103" cy="1982042"/>
          </a:xfrm>
        </p:grpSpPr>
        <p:sp>
          <p:nvSpPr>
            <p:cNvPr id="179" name="Rectangulo Excel">
              <a:hlinkClick r:id="rId14" action="ppaction://hlinksldjump"/>
              <a:extLst>
                <a:ext uri="{FF2B5EF4-FFF2-40B4-BE49-F238E27FC236}">
                  <a16:creationId xmlns:a16="http://schemas.microsoft.com/office/drawing/2014/main" id="{2D1F2F38-0287-4D5D-79B0-E33FFA85062B}"/>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0" name="TextBox Excel">
              <a:hlinkClick r:id="rId14" action="ppaction://hlinksldjump"/>
              <a:extLst>
                <a:ext uri="{FF2B5EF4-FFF2-40B4-BE49-F238E27FC236}">
                  <a16:creationId xmlns:a16="http://schemas.microsoft.com/office/drawing/2014/main" id="{10AF7087-F24B-DA38-8A1D-5C2A95D7EBBB}"/>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81" name="Product image Excel">
              <a:hlinkClick r:id="rId14" action="ppaction://hlinksldjump"/>
              <a:extLst>
                <a:ext uri="{FF2B5EF4-FFF2-40B4-BE49-F238E27FC236}">
                  <a16:creationId xmlns:a16="http://schemas.microsoft.com/office/drawing/2014/main" id="{C1E93C5A-72F2-500F-B2D5-40A10F1959F7}"/>
                </a:ext>
              </a:extLst>
            </p:cNvPr>
            <p:cNvPicPr>
              <a:picLocks noChangeAspect="1"/>
            </p:cNvPicPr>
            <p:nvPr/>
          </p:nvPicPr>
          <p:blipFill>
            <a:blip r:embed="rId15"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82" name="COMPAS OTC">
            <a:extLst>
              <a:ext uri="{FF2B5EF4-FFF2-40B4-BE49-F238E27FC236}">
                <a16:creationId xmlns:a16="http://schemas.microsoft.com/office/drawing/2014/main" id="{3CC738AC-7C1E-7BE6-B651-26FB76D5F58E}"/>
              </a:ext>
            </a:extLst>
          </p:cNvPr>
          <p:cNvGrpSpPr/>
          <p:nvPr/>
        </p:nvGrpSpPr>
        <p:grpSpPr>
          <a:xfrm>
            <a:off x="22389051" y="1885505"/>
            <a:ext cx="2042338" cy="1982042"/>
            <a:chOff x="5078285" y="2036246"/>
            <a:chExt cx="2042338" cy="1982042"/>
          </a:xfrm>
        </p:grpSpPr>
        <p:sp>
          <p:nvSpPr>
            <p:cNvPr id="183" name="Rectangulo Compas OTC">
              <a:hlinkClick r:id="rId16" action="ppaction://hlinksldjump"/>
              <a:extLst>
                <a:ext uri="{FF2B5EF4-FFF2-40B4-BE49-F238E27FC236}">
                  <a16:creationId xmlns:a16="http://schemas.microsoft.com/office/drawing/2014/main" id="{AE9B2C2A-A2CD-5C2A-2CA7-E2960C15FAFE}"/>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4" name="TextBox Compass OTC">
              <a:hlinkClick r:id="rId16" action="ppaction://hlinksldjump"/>
              <a:extLst>
                <a:ext uri="{FF2B5EF4-FFF2-40B4-BE49-F238E27FC236}">
                  <a16:creationId xmlns:a16="http://schemas.microsoft.com/office/drawing/2014/main" id="{6B3FC3FE-EE94-7D2F-233B-8A43763B2372}"/>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85" name="Product image Compass OTC">
              <a:hlinkClick r:id="rId16" action="ppaction://hlinksldjump"/>
              <a:extLst>
                <a:ext uri="{FF2B5EF4-FFF2-40B4-BE49-F238E27FC236}">
                  <a16:creationId xmlns:a16="http://schemas.microsoft.com/office/drawing/2014/main" id="{0CD6AA8A-605C-2348-2A10-53FE7857C513}"/>
                </a:ext>
              </a:extLst>
            </p:cNvPr>
            <p:cNvPicPr>
              <a:picLocks noChangeAspect="1"/>
            </p:cNvPicPr>
            <p:nvPr/>
          </p:nvPicPr>
          <p:blipFill rotWithShape="1">
            <a:blip r:embed="rId17"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86" name="COMPASS FMT">
            <a:extLst>
              <a:ext uri="{FF2B5EF4-FFF2-40B4-BE49-F238E27FC236}">
                <a16:creationId xmlns:a16="http://schemas.microsoft.com/office/drawing/2014/main" id="{E9C8D622-AF88-9202-B5DC-562AC24E7528}"/>
              </a:ext>
            </a:extLst>
          </p:cNvPr>
          <p:cNvGrpSpPr/>
          <p:nvPr/>
        </p:nvGrpSpPr>
        <p:grpSpPr>
          <a:xfrm>
            <a:off x="18200403" y="1885505"/>
            <a:ext cx="2042338" cy="1982042"/>
            <a:chOff x="2774521" y="2046333"/>
            <a:chExt cx="2042338" cy="1982042"/>
          </a:xfrm>
        </p:grpSpPr>
        <p:grpSp>
          <p:nvGrpSpPr>
            <p:cNvPr id="187" name="Group 186">
              <a:extLst>
                <a:ext uri="{FF2B5EF4-FFF2-40B4-BE49-F238E27FC236}">
                  <a16:creationId xmlns:a16="http://schemas.microsoft.com/office/drawing/2014/main" id="{9F402D65-1432-5D62-7976-5909953F36B2}"/>
                </a:ext>
              </a:extLst>
            </p:cNvPr>
            <p:cNvGrpSpPr/>
            <p:nvPr/>
          </p:nvGrpSpPr>
          <p:grpSpPr>
            <a:xfrm>
              <a:off x="2774521" y="2046333"/>
              <a:ext cx="2042338" cy="1982042"/>
              <a:chOff x="2774521" y="2046333"/>
              <a:chExt cx="2042338" cy="1982042"/>
            </a:xfrm>
          </p:grpSpPr>
          <p:sp>
            <p:nvSpPr>
              <p:cNvPr id="189" name="Rectangulo Horizon">
                <a:hlinkClick r:id="rId18" action="ppaction://hlinksldjump"/>
                <a:extLst>
                  <a:ext uri="{FF2B5EF4-FFF2-40B4-BE49-F238E27FC236}">
                    <a16:creationId xmlns:a16="http://schemas.microsoft.com/office/drawing/2014/main" id="{27BCBFE7-FD16-C929-5CAD-05D7DAEB61CC}"/>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90" name="TextBox Compass FMT">
                <a:hlinkClick r:id="rId18" action="ppaction://hlinksldjump"/>
                <a:extLst>
                  <a:ext uri="{FF2B5EF4-FFF2-40B4-BE49-F238E27FC236}">
                    <a16:creationId xmlns:a16="http://schemas.microsoft.com/office/drawing/2014/main" id="{11736C9D-76AD-C9B7-BB2B-BC6BF7BE35C3}"/>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88" name="Picture 187">
              <a:hlinkClick r:id="rId18" action="ppaction://hlinksldjump"/>
              <a:extLst>
                <a:ext uri="{FF2B5EF4-FFF2-40B4-BE49-F238E27FC236}">
                  <a16:creationId xmlns:a16="http://schemas.microsoft.com/office/drawing/2014/main" id="{D24A514E-8C51-266F-F4AD-A811D4EBCECF}"/>
                </a:ext>
              </a:extLst>
            </p:cNvPr>
            <p:cNvPicPr>
              <a:picLocks noChangeAspect="1"/>
            </p:cNvPicPr>
            <p:nvPr/>
          </p:nvPicPr>
          <p:blipFill rotWithShape="1">
            <a:blip r:embed="rId19"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91" name="HORIZON">
            <a:extLst>
              <a:ext uri="{FF2B5EF4-FFF2-40B4-BE49-F238E27FC236}">
                <a16:creationId xmlns:a16="http://schemas.microsoft.com/office/drawing/2014/main" id="{95F868BB-50C3-0B6D-885B-5DF8AB6E16B9}"/>
              </a:ext>
            </a:extLst>
          </p:cNvPr>
          <p:cNvGrpSpPr/>
          <p:nvPr/>
        </p:nvGrpSpPr>
        <p:grpSpPr>
          <a:xfrm>
            <a:off x="14110573" y="1885505"/>
            <a:ext cx="2062983" cy="1982042"/>
            <a:chOff x="443243" y="2046333"/>
            <a:chExt cx="2062983" cy="1982042"/>
          </a:xfrm>
        </p:grpSpPr>
        <p:sp>
          <p:nvSpPr>
            <p:cNvPr id="192" name="Rectangulo Horizon">
              <a:hlinkClick r:id="rId20" action="ppaction://hlinksldjump"/>
              <a:extLst>
                <a:ext uri="{FF2B5EF4-FFF2-40B4-BE49-F238E27FC236}">
                  <a16:creationId xmlns:a16="http://schemas.microsoft.com/office/drawing/2014/main" id="{C657104D-3C07-7E42-97C9-39654CED856F}"/>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93" name="TextBox Horizon">
              <a:hlinkClick r:id="rId20" action="ppaction://hlinksldjump"/>
              <a:extLst>
                <a:ext uri="{FF2B5EF4-FFF2-40B4-BE49-F238E27FC236}">
                  <a16:creationId xmlns:a16="http://schemas.microsoft.com/office/drawing/2014/main" id="{94A8A39C-30E5-20CE-ABDF-72073CA6897A}"/>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94" name="Product image Horizon">
              <a:hlinkClick r:id="rId20" action="ppaction://hlinksldjump"/>
              <a:extLst>
                <a:ext uri="{FF2B5EF4-FFF2-40B4-BE49-F238E27FC236}">
                  <a16:creationId xmlns:a16="http://schemas.microsoft.com/office/drawing/2014/main" id="{407AF68D-02A5-8EDD-DA00-5D4EEFE9042F}"/>
                </a:ext>
              </a:extLst>
            </p:cNvPr>
            <p:cNvPicPr>
              <a:picLocks noChangeAspect="1"/>
            </p:cNvPicPr>
            <p:nvPr/>
          </p:nvPicPr>
          <p:blipFill rotWithShape="1">
            <a:blip r:embed="rId21"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210" name="TextBox 209">
            <a:hlinkClick r:id="rId22" action="ppaction://hlinksldjump"/>
            <a:extLst>
              <a:ext uri="{FF2B5EF4-FFF2-40B4-BE49-F238E27FC236}">
                <a16:creationId xmlns:a16="http://schemas.microsoft.com/office/drawing/2014/main" id="{05D43DB3-C16B-C7FC-1E60-CD4F00F87692}"/>
              </a:ext>
            </a:extLst>
          </p:cNvPr>
          <p:cNvSpPr txBox="1"/>
          <p:nvPr/>
        </p:nvSpPr>
        <p:spPr>
          <a:xfrm>
            <a:off x="13931155" y="473735"/>
            <a:ext cx="4772896" cy="400110"/>
          </a:xfrm>
          <a:prstGeom prst="rect">
            <a:avLst/>
          </a:prstGeom>
          <a:noFill/>
        </p:spPr>
        <p:txBody>
          <a:bodyPr wrap="square" rtlCol="0">
            <a:spAutoFit/>
          </a:bodyPr>
          <a:lstStyle/>
          <a:p>
            <a:r>
              <a:rPr lang="es-MX" sz="2000" dirty="0">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211" name="Detector text">
            <a:extLst>
              <a:ext uri="{FF2B5EF4-FFF2-40B4-BE49-F238E27FC236}">
                <a16:creationId xmlns:a16="http://schemas.microsoft.com/office/drawing/2014/main" id="{7F5BBE39-0917-5C6B-BA7E-7AE9FACFC06C}"/>
              </a:ext>
            </a:extLst>
          </p:cNvPr>
          <p:cNvSpPr txBox="1"/>
          <p:nvPr/>
        </p:nvSpPr>
        <p:spPr>
          <a:xfrm>
            <a:off x="14120552" y="913429"/>
            <a:ext cx="1425211" cy="400110"/>
          </a:xfrm>
          <a:prstGeom prst="rect">
            <a:avLst/>
          </a:prstGeom>
          <a:noFill/>
        </p:spPr>
        <p:txBody>
          <a:bodyPr wrap="square" rtlCol="0">
            <a:spAutoFit/>
          </a:bodyPr>
          <a:lstStyle/>
          <a:p>
            <a:pPr algn="ctr"/>
            <a:r>
              <a:rPr lang="en-US" sz="2000" dirty="0">
                <a:solidFill>
                  <a:srgbClr val="F47F26"/>
                </a:solidFill>
                <a:latin typeface="FRUTIGER LT 45 LIGHT" panose="02000503000000000000" pitchFamily="2" charset="0"/>
              </a:rPr>
              <a:t>Detector</a:t>
            </a:r>
          </a:p>
        </p:txBody>
      </p:sp>
      <p:sp>
        <p:nvSpPr>
          <p:cNvPr id="108" name="Menu Background">
            <a:extLst>
              <a:ext uri="{FF2B5EF4-FFF2-40B4-BE49-F238E27FC236}">
                <a16:creationId xmlns:a16="http://schemas.microsoft.com/office/drawing/2014/main" id="{B914B052-FE35-58E5-922C-446F36018732}"/>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29" name="Menu Photo Gallery">
            <a:hlinkClick r:id="rId23" action="ppaction://hlinksldjump"/>
            <a:extLst>
              <a:ext uri="{FF2B5EF4-FFF2-40B4-BE49-F238E27FC236}">
                <a16:creationId xmlns:a16="http://schemas.microsoft.com/office/drawing/2014/main" id="{00C8473E-1D8F-65B0-8B84-0F27B430D69D}"/>
              </a:ext>
            </a:extLst>
          </p:cNvPr>
          <p:cNvSpPr txBox="1"/>
          <p:nvPr/>
        </p:nvSpPr>
        <p:spPr>
          <a:xfrm>
            <a:off x="3890556"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30" name="Menu Portafolio">
            <a:hlinkClick r:id="rId24" action="ppaction://hlinksldjump"/>
            <a:extLst>
              <a:ext uri="{FF2B5EF4-FFF2-40B4-BE49-F238E27FC236}">
                <a16:creationId xmlns:a16="http://schemas.microsoft.com/office/drawing/2014/main" id="{E802FBE4-D9F2-76F5-E69D-E7CC445F4A7E}"/>
              </a:ext>
            </a:extLst>
          </p:cNvPr>
          <p:cNvSpPr txBox="1"/>
          <p:nvPr/>
        </p:nvSpPr>
        <p:spPr>
          <a:xfrm>
            <a:off x="8111048"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31" name="Menu End Presentation">
            <a:hlinkClick r:id="" action="ppaction://hlinkshowjump?jump=lastslide"/>
            <a:extLst>
              <a:ext uri="{FF2B5EF4-FFF2-40B4-BE49-F238E27FC236}">
                <a16:creationId xmlns:a16="http://schemas.microsoft.com/office/drawing/2014/main" id="{16C6FC1C-E9B7-010B-F7A2-88D66ED95E46}"/>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32" name="Menu Detector">
            <a:hlinkClick r:id="rId25" action="ppaction://hlinksldjump"/>
            <a:extLst>
              <a:ext uri="{FF2B5EF4-FFF2-40B4-BE49-F238E27FC236}">
                <a16:creationId xmlns:a16="http://schemas.microsoft.com/office/drawing/2014/main" id="{6CD9D3BE-6FE1-C9BC-B4EC-1B0947B18B27}"/>
              </a:ext>
            </a:extLst>
          </p:cNvPr>
          <p:cNvSpPr txBox="1"/>
          <p:nvPr/>
        </p:nvSpPr>
        <p:spPr>
          <a:xfrm>
            <a:off x="600080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Detectores</a:t>
            </a:r>
          </a:p>
        </p:txBody>
      </p:sp>
      <p:sp>
        <p:nvSpPr>
          <p:cNvPr id="151" name="Menu Specifications">
            <a:hlinkClick r:id="rId26" action="ppaction://hlinksldjump"/>
            <a:extLst>
              <a:ext uri="{FF2B5EF4-FFF2-40B4-BE49-F238E27FC236}">
                <a16:creationId xmlns:a16="http://schemas.microsoft.com/office/drawing/2014/main" id="{60C55840-2D6D-AAB9-4231-B62F9B6141F2}"/>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Especificaciones técnicas</a:t>
            </a:r>
          </a:p>
        </p:txBody>
      </p:sp>
      <p:pic>
        <p:nvPicPr>
          <p:cNvPr id="152" name="Carestream Logo Menu">
            <a:hlinkClick r:id="" action="ppaction://hlinkshowjump?jump=firstslide"/>
            <a:extLst>
              <a:ext uri="{FF2B5EF4-FFF2-40B4-BE49-F238E27FC236}">
                <a16:creationId xmlns:a16="http://schemas.microsoft.com/office/drawing/2014/main" id="{1C025D21-3059-9FEC-E47C-8AC6CFB638B6}"/>
              </a:ext>
            </a:extLst>
          </p:cNvPr>
          <p:cNvPicPr>
            <a:picLocks noChangeAspect="1"/>
          </p:cNvPicPr>
          <p:nvPr/>
        </p:nvPicPr>
        <p:blipFill>
          <a:blip r:embed="rId27"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227" name="DETECTORS">
            <a:extLst>
              <a:ext uri="{FF2B5EF4-FFF2-40B4-BE49-F238E27FC236}">
                <a16:creationId xmlns:a16="http://schemas.microsoft.com/office/drawing/2014/main" id="{13F5FE07-CE3D-FBCE-6BD8-AB612C78E742}"/>
              </a:ext>
            </a:extLst>
          </p:cNvPr>
          <p:cNvGrpSpPr/>
          <p:nvPr/>
        </p:nvGrpSpPr>
        <p:grpSpPr>
          <a:xfrm>
            <a:off x="-7890919" y="4139232"/>
            <a:ext cx="2042338" cy="2120888"/>
            <a:chOff x="5247304" y="4372963"/>
            <a:chExt cx="2042338" cy="2120888"/>
          </a:xfrm>
        </p:grpSpPr>
        <p:sp>
          <p:nvSpPr>
            <p:cNvPr id="228" name="Rectangulo Detectors">
              <a:hlinkClick r:id="rId25" action="ppaction://hlinksldjump"/>
              <a:extLst>
                <a:ext uri="{FF2B5EF4-FFF2-40B4-BE49-F238E27FC236}">
                  <a16:creationId xmlns:a16="http://schemas.microsoft.com/office/drawing/2014/main" id="{19EE1FFA-618A-5646-8E58-8811F420B5B0}"/>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29" name="TextBox Detectors">
              <a:hlinkClick r:id="rId25" action="ppaction://hlinksldjump"/>
              <a:extLst>
                <a:ext uri="{FF2B5EF4-FFF2-40B4-BE49-F238E27FC236}">
                  <a16:creationId xmlns:a16="http://schemas.microsoft.com/office/drawing/2014/main" id="{0A6E07B8-ABE0-2F57-1CEE-1DAC5458A99C}"/>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30" name="Product image Detectors">
              <a:hlinkClick r:id="rId25" action="ppaction://hlinksldjump"/>
              <a:extLst>
                <a:ext uri="{FF2B5EF4-FFF2-40B4-BE49-F238E27FC236}">
                  <a16:creationId xmlns:a16="http://schemas.microsoft.com/office/drawing/2014/main" id="{864B34BB-B154-C614-F946-2C78129E91F9}"/>
                </a:ext>
              </a:extLst>
            </p:cNvPr>
            <p:cNvPicPr>
              <a:picLocks noChangeAspect="1"/>
            </p:cNvPicPr>
            <p:nvPr/>
          </p:nvPicPr>
          <p:blipFill>
            <a:blip r:embed="rId28"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grpSp>
        <p:nvGrpSpPr>
          <p:cNvPr id="93" name="Group LLD">
            <a:extLst>
              <a:ext uri="{FF2B5EF4-FFF2-40B4-BE49-F238E27FC236}">
                <a16:creationId xmlns:a16="http://schemas.microsoft.com/office/drawing/2014/main" id="{7A32D239-EEDA-02D5-4E93-79EE8EFB1332}"/>
              </a:ext>
            </a:extLst>
          </p:cNvPr>
          <p:cNvGrpSpPr/>
          <p:nvPr/>
        </p:nvGrpSpPr>
        <p:grpSpPr>
          <a:xfrm>
            <a:off x="14098015" y="1358886"/>
            <a:ext cx="3079230" cy="1158552"/>
            <a:chOff x="8165259" y="1358886"/>
            <a:chExt cx="3079230" cy="1158552"/>
          </a:xfrm>
        </p:grpSpPr>
        <p:sp>
          <p:nvSpPr>
            <p:cNvPr id="94" name="Rectangulo LLD">
              <a:extLst>
                <a:ext uri="{FF2B5EF4-FFF2-40B4-BE49-F238E27FC236}">
                  <a16:creationId xmlns:a16="http://schemas.microsoft.com/office/drawing/2014/main" id="{BE14202B-2032-79B5-928B-DDA445EE0F3A}"/>
                </a:ext>
              </a:extLst>
            </p:cNvPr>
            <p:cNvSpPr/>
            <p:nvPr/>
          </p:nvSpPr>
          <p:spPr>
            <a:xfrm>
              <a:off x="8364489" y="1358886"/>
              <a:ext cx="2880000" cy="115855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95" name="TextBox LLD">
              <a:extLst>
                <a:ext uri="{FF2B5EF4-FFF2-40B4-BE49-F238E27FC236}">
                  <a16:creationId xmlns:a16="http://schemas.microsoft.com/office/drawing/2014/main" id="{940932D0-F3B4-22D5-FDFA-876381E5178D}"/>
                </a:ext>
              </a:extLst>
            </p:cNvPr>
            <p:cNvSpPr txBox="1"/>
            <p:nvPr/>
          </p:nvSpPr>
          <p:spPr>
            <a:xfrm>
              <a:off x="8165259" y="1445610"/>
              <a:ext cx="17316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DETECTOR LLI</a:t>
              </a:r>
            </a:p>
          </p:txBody>
        </p:sp>
      </p:grpSp>
      <p:sp>
        <p:nvSpPr>
          <p:cNvPr id="96" name="TextBox DRX-LC">
            <a:hlinkClick r:id="rId29" action="ppaction://hlinksldjump"/>
            <a:extLst>
              <a:ext uri="{FF2B5EF4-FFF2-40B4-BE49-F238E27FC236}">
                <a16:creationId xmlns:a16="http://schemas.microsoft.com/office/drawing/2014/main" id="{805603D8-FC33-2B7A-AEAB-C1190997AFCD}"/>
              </a:ext>
            </a:extLst>
          </p:cNvPr>
          <p:cNvSpPr txBox="1"/>
          <p:nvPr/>
        </p:nvSpPr>
        <p:spPr>
          <a:xfrm>
            <a:off x="14360687" y="201385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DRX-LC</a:t>
            </a:r>
          </a:p>
        </p:txBody>
      </p:sp>
      <p:grpSp>
        <p:nvGrpSpPr>
          <p:cNvPr id="97" name="Group DRX-PLUS FAMILY">
            <a:extLst>
              <a:ext uri="{FF2B5EF4-FFF2-40B4-BE49-F238E27FC236}">
                <a16:creationId xmlns:a16="http://schemas.microsoft.com/office/drawing/2014/main" id="{B81A2EE7-1F3F-97E2-0426-36F96D05A04B}"/>
              </a:ext>
            </a:extLst>
          </p:cNvPr>
          <p:cNvGrpSpPr/>
          <p:nvPr/>
        </p:nvGrpSpPr>
        <p:grpSpPr>
          <a:xfrm>
            <a:off x="4213831" y="-3208842"/>
            <a:ext cx="3079227" cy="2160000"/>
            <a:chOff x="4213831" y="1360418"/>
            <a:chExt cx="3079227" cy="2160000"/>
          </a:xfrm>
        </p:grpSpPr>
        <p:sp>
          <p:nvSpPr>
            <p:cNvPr id="98" name="Rectangulo DRX-PLUS FAMILY">
              <a:extLst>
                <a:ext uri="{FF2B5EF4-FFF2-40B4-BE49-F238E27FC236}">
                  <a16:creationId xmlns:a16="http://schemas.microsoft.com/office/drawing/2014/main" id="{F474C018-29DE-EB73-C47E-BC21A40AF186}"/>
                </a:ext>
              </a:extLst>
            </p:cNvPr>
            <p:cNvSpPr/>
            <p:nvPr/>
          </p:nvSpPr>
          <p:spPr>
            <a:xfrm>
              <a:off x="4413058"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99" name="TextBox DRX-PLUS FAMILY">
              <a:extLst>
                <a:ext uri="{FF2B5EF4-FFF2-40B4-BE49-F238E27FC236}">
                  <a16:creationId xmlns:a16="http://schemas.microsoft.com/office/drawing/2014/main" id="{89D63C79-0D71-9B1E-9001-F70083030CB2}"/>
                </a:ext>
              </a:extLst>
            </p:cNvPr>
            <p:cNvSpPr txBox="1"/>
            <p:nvPr/>
          </p:nvSpPr>
          <p:spPr>
            <a:xfrm>
              <a:off x="4213831"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DRX-PLUS</a:t>
              </a:r>
            </a:p>
          </p:txBody>
        </p:sp>
      </p:grpSp>
      <p:sp>
        <p:nvSpPr>
          <p:cNvPr id="100" name="TextBox DRX-Plus 3543">
            <a:hlinkClick r:id="rId30" action="ppaction://hlinksldjump"/>
            <a:extLst>
              <a:ext uri="{FF2B5EF4-FFF2-40B4-BE49-F238E27FC236}">
                <a16:creationId xmlns:a16="http://schemas.microsoft.com/office/drawing/2014/main" id="{C579084F-5A32-F2D5-2C68-35A45A62219C}"/>
              </a:ext>
            </a:extLst>
          </p:cNvPr>
          <p:cNvSpPr txBox="1"/>
          <p:nvPr/>
        </p:nvSpPr>
        <p:spPr>
          <a:xfrm>
            <a:off x="4495868" y="-2546428"/>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DRX-Plus 3543C</a:t>
            </a:r>
          </a:p>
        </p:txBody>
      </p:sp>
      <p:sp>
        <p:nvSpPr>
          <p:cNvPr id="101" name="TextBoxDRX-Plus 4343">
            <a:hlinkClick r:id="rId31" action="ppaction://hlinksldjump"/>
            <a:extLst>
              <a:ext uri="{FF2B5EF4-FFF2-40B4-BE49-F238E27FC236}">
                <a16:creationId xmlns:a16="http://schemas.microsoft.com/office/drawing/2014/main" id="{4A83F77B-7C57-F1D6-C849-09026252B028}"/>
              </a:ext>
            </a:extLst>
          </p:cNvPr>
          <p:cNvSpPr txBox="1"/>
          <p:nvPr/>
        </p:nvSpPr>
        <p:spPr>
          <a:xfrm>
            <a:off x="4496969" y="-2045934"/>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4343C</a:t>
            </a:r>
          </a:p>
        </p:txBody>
      </p:sp>
      <p:sp>
        <p:nvSpPr>
          <p:cNvPr id="102" name="TextBox DRX-Plus 2530">
            <a:hlinkClick r:id="rId32" action="ppaction://hlinksldjump"/>
            <a:extLst>
              <a:ext uri="{FF2B5EF4-FFF2-40B4-BE49-F238E27FC236}">
                <a16:creationId xmlns:a16="http://schemas.microsoft.com/office/drawing/2014/main" id="{F76D1737-96AD-9FAB-705B-3315803D9AEE}"/>
              </a:ext>
            </a:extLst>
          </p:cNvPr>
          <p:cNvSpPr txBox="1"/>
          <p:nvPr/>
        </p:nvSpPr>
        <p:spPr>
          <a:xfrm>
            <a:off x="4496969" y="-155879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2530C</a:t>
            </a:r>
          </a:p>
        </p:txBody>
      </p:sp>
      <p:grpSp>
        <p:nvGrpSpPr>
          <p:cNvPr id="104" name="Group DR RETROFIT">
            <a:extLst>
              <a:ext uri="{FF2B5EF4-FFF2-40B4-BE49-F238E27FC236}">
                <a16:creationId xmlns:a16="http://schemas.microsoft.com/office/drawing/2014/main" id="{45DBDBA2-0AF8-73F0-BBF2-A3B8C2259D8A}"/>
              </a:ext>
            </a:extLst>
          </p:cNvPr>
          <p:cNvGrpSpPr/>
          <p:nvPr/>
        </p:nvGrpSpPr>
        <p:grpSpPr>
          <a:xfrm>
            <a:off x="4213831" y="8095941"/>
            <a:ext cx="3099870" cy="1620000"/>
            <a:chOff x="4213831" y="4037235"/>
            <a:chExt cx="3099870" cy="1620000"/>
          </a:xfrm>
        </p:grpSpPr>
        <p:sp>
          <p:nvSpPr>
            <p:cNvPr id="105" name="Rectangulo DR RETROFIT">
              <a:extLst>
                <a:ext uri="{FF2B5EF4-FFF2-40B4-BE49-F238E27FC236}">
                  <a16:creationId xmlns:a16="http://schemas.microsoft.com/office/drawing/2014/main" id="{D5E84D2D-0656-AE81-11E4-6CB095FE3D7C}"/>
                </a:ext>
              </a:extLst>
            </p:cNvPr>
            <p:cNvSpPr/>
            <p:nvPr/>
          </p:nvSpPr>
          <p:spPr>
            <a:xfrm>
              <a:off x="4433701" y="4037235"/>
              <a:ext cx="2880000" cy="1620000"/>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06" name="TextBox DR RETROFIT">
              <a:extLst>
                <a:ext uri="{FF2B5EF4-FFF2-40B4-BE49-F238E27FC236}">
                  <a16:creationId xmlns:a16="http://schemas.microsoft.com/office/drawing/2014/main" id="{A55B9ABC-D1B2-029F-E6E1-8105754A9E33}"/>
                </a:ext>
              </a:extLst>
            </p:cNvPr>
            <p:cNvSpPr txBox="1"/>
            <p:nvPr/>
          </p:nvSpPr>
          <p:spPr>
            <a:xfrm>
              <a:off x="4213831" y="4106489"/>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DR RETROFITS</a:t>
              </a:r>
            </a:p>
          </p:txBody>
        </p:sp>
      </p:grpSp>
      <p:sp>
        <p:nvSpPr>
          <p:cNvPr id="107" name="TextBox Transportable Lite">
            <a:hlinkClick r:id="rId33" action="ppaction://hlinksldjump"/>
            <a:extLst>
              <a:ext uri="{FF2B5EF4-FFF2-40B4-BE49-F238E27FC236}">
                <a16:creationId xmlns:a16="http://schemas.microsoft.com/office/drawing/2014/main" id="{21982C1A-842A-48DA-68C0-0D6FA16F10E5}"/>
              </a:ext>
            </a:extLst>
          </p:cNvPr>
          <p:cNvSpPr txBox="1"/>
          <p:nvPr/>
        </p:nvSpPr>
        <p:spPr>
          <a:xfrm>
            <a:off x="4518885" y="8703463"/>
            <a:ext cx="259826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Lite</a:t>
            </a:r>
            <a:endParaRPr lang="en-US" sz="1200" b="1" dirty="0">
              <a:solidFill>
                <a:schemeClr val="tx1"/>
              </a:solidFill>
              <a:latin typeface="Arial" panose="020B0604020202020204" pitchFamily="34" charset="0"/>
              <a:cs typeface="Arial" panose="020B0604020202020204" pitchFamily="34" charset="0"/>
            </a:endParaRPr>
          </a:p>
        </p:txBody>
      </p:sp>
      <p:sp>
        <p:nvSpPr>
          <p:cNvPr id="109" name="TextBox Transportable Flex">
            <a:hlinkClick r:id="rId34" action="ppaction://hlinksldjump"/>
            <a:extLst>
              <a:ext uri="{FF2B5EF4-FFF2-40B4-BE49-F238E27FC236}">
                <a16:creationId xmlns:a16="http://schemas.microsoft.com/office/drawing/2014/main" id="{62EA384A-0FEB-E5B5-8BD7-E369F27C1723}"/>
              </a:ext>
            </a:extLst>
          </p:cNvPr>
          <p:cNvSpPr txBox="1"/>
          <p:nvPr/>
        </p:nvSpPr>
        <p:spPr>
          <a:xfrm>
            <a:off x="4518886" y="9235574"/>
            <a:ext cx="2598268"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Flex</a:t>
            </a:r>
            <a:endParaRPr lang="en-US" sz="1200" b="1" dirty="0">
              <a:solidFill>
                <a:schemeClr val="tx1"/>
              </a:solidFill>
              <a:latin typeface="Arial" panose="020B0604020202020204" pitchFamily="34" charset="0"/>
              <a:cs typeface="Arial" panose="020B0604020202020204" pitchFamily="34" charset="0"/>
            </a:endParaRPr>
          </a:p>
        </p:txBody>
      </p:sp>
      <p:grpSp>
        <p:nvGrpSpPr>
          <p:cNvPr id="110" name="Group FOCUS FAMILY">
            <a:extLst>
              <a:ext uri="{FF2B5EF4-FFF2-40B4-BE49-F238E27FC236}">
                <a16:creationId xmlns:a16="http://schemas.microsoft.com/office/drawing/2014/main" id="{EB527D7D-A260-AD8D-C2E8-976EAB9852A5}"/>
              </a:ext>
            </a:extLst>
          </p:cNvPr>
          <p:cNvGrpSpPr/>
          <p:nvPr/>
        </p:nvGrpSpPr>
        <p:grpSpPr>
          <a:xfrm>
            <a:off x="-5111921" y="4022899"/>
            <a:ext cx="3079226" cy="1620000"/>
            <a:chOff x="253159" y="4022899"/>
            <a:chExt cx="3079226" cy="1620000"/>
          </a:xfrm>
        </p:grpSpPr>
        <p:sp>
          <p:nvSpPr>
            <p:cNvPr id="111" name="Rectangulo FOCUS FAMILY">
              <a:extLst>
                <a:ext uri="{FF2B5EF4-FFF2-40B4-BE49-F238E27FC236}">
                  <a16:creationId xmlns:a16="http://schemas.microsoft.com/office/drawing/2014/main" id="{D1B89CC3-842D-BFA7-DD3A-4B6D3AE68BF8}"/>
                </a:ext>
              </a:extLst>
            </p:cNvPr>
            <p:cNvSpPr/>
            <p:nvPr/>
          </p:nvSpPr>
          <p:spPr>
            <a:xfrm>
              <a:off x="452385" y="4022899"/>
              <a:ext cx="2880000" cy="162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12" name="TextBox FOCUS FAMILY">
              <a:extLst>
                <a:ext uri="{FF2B5EF4-FFF2-40B4-BE49-F238E27FC236}">
                  <a16:creationId xmlns:a16="http://schemas.microsoft.com/office/drawing/2014/main" id="{35E29081-A72B-3EE7-923B-4365AD60DA9C}"/>
                </a:ext>
              </a:extLst>
            </p:cNvPr>
            <p:cNvSpPr txBox="1"/>
            <p:nvPr/>
          </p:nvSpPr>
          <p:spPr>
            <a:xfrm>
              <a:off x="253159" y="4109622"/>
              <a:ext cx="2702545"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DETECTORES FOCUS</a:t>
              </a:r>
            </a:p>
          </p:txBody>
        </p:sp>
      </p:grpSp>
      <p:sp>
        <p:nvSpPr>
          <p:cNvPr id="113" name="TextBox Focus 35C">
            <a:hlinkClick r:id="rId35" action="ppaction://hlinksldjump"/>
            <a:extLst>
              <a:ext uri="{FF2B5EF4-FFF2-40B4-BE49-F238E27FC236}">
                <a16:creationId xmlns:a16="http://schemas.microsoft.com/office/drawing/2014/main" id="{04316319-9D81-5F08-4C23-9E27AB74B549}"/>
              </a:ext>
            </a:extLst>
          </p:cNvPr>
          <p:cNvSpPr txBox="1"/>
          <p:nvPr/>
        </p:nvSpPr>
        <p:spPr>
          <a:xfrm>
            <a:off x="-4826045" y="4688193"/>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Focus 35C</a:t>
            </a:r>
          </a:p>
        </p:txBody>
      </p:sp>
      <p:sp>
        <p:nvSpPr>
          <p:cNvPr id="114" name="TextBox Focus 43C">
            <a:hlinkClick r:id="rId36" action="ppaction://hlinksldjump"/>
            <a:extLst>
              <a:ext uri="{FF2B5EF4-FFF2-40B4-BE49-F238E27FC236}">
                <a16:creationId xmlns:a16="http://schemas.microsoft.com/office/drawing/2014/main" id="{74FDFE31-EFE7-D1CA-B790-ECE50830D2FD}"/>
              </a:ext>
            </a:extLst>
          </p:cNvPr>
          <p:cNvSpPr txBox="1"/>
          <p:nvPr/>
        </p:nvSpPr>
        <p:spPr>
          <a:xfrm>
            <a:off x="-4826045" y="518397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Focus 43C</a:t>
            </a:r>
          </a:p>
        </p:txBody>
      </p:sp>
      <p:grpSp>
        <p:nvGrpSpPr>
          <p:cNvPr id="115" name="Group Lux Family">
            <a:extLst>
              <a:ext uri="{FF2B5EF4-FFF2-40B4-BE49-F238E27FC236}">
                <a16:creationId xmlns:a16="http://schemas.microsoft.com/office/drawing/2014/main" id="{362B0D2E-5299-1648-5F00-9AD92860A4AF}"/>
              </a:ext>
            </a:extLst>
          </p:cNvPr>
          <p:cNvGrpSpPr/>
          <p:nvPr/>
        </p:nvGrpSpPr>
        <p:grpSpPr>
          <a:xfrm>
            <a:off x="-5135780" y="1360418"/>
            <a:ext cx="3079227" cy="2160000"/>
            <a:chOff x="229300" y="1360418"/>
            <a:chExt cx="3079227" cy="2160000"/>
          </a:xfrm>
        </p:grpSpPr>
        <p:sp>
          <p:nvSpPr>
            <p:cNvPr id="116" name="Rectangulo LUX FAMILY">
              <a:extLst>
                <a:ext uri="{FF2B5EF4-FFF2-40B4-BE49-F238E27FC236}">
                  <a16:creationId xmlns:a16="http://schemas.microsoft.com/office/drawing/2014/main" id="{228B77BF-5AC0-EAF0-5132-FC4E8244CCFD}"/>
                </a:ext>
              </a:extLst>
            </p:cNvPr>
            <p:cNvSpPr/>
            <p:nvPr/>
          </p:nvSpPr>
          <p:spPr>
            <a:xfrm>
              <a:off x="428527"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17" name="TextBox LUX FAMILY">
              <a:extLst>
                <a:ext uri="{FF2B5EF4-FFF2-40B4-BE49-F238E27FC236}">
                  <a16:creationId xmlns:a16="http://schemas.microsoft.com/office/drawing/2014/main" id="{CED2DD4C-3227-417F-451F-D1028EFE5A78}"/>
                </a:ext>
              </a:extLst>
            </p:cNvPr>
            <p:cNvSpPr txBox="1"/>
            <p:nvPr/>
          </p:nvSpPr>
          <p:spPr>
            <a:xfrm>
              <a:off x="229300"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LUX</a:t>
              </a:r>
            </a:p>
          </p:txBody>
        </p:sp>
      </p:grpSp>
      <p:sp>
        <p:nvSpPr>
          <p:cNvPr id="118" name="TextBox Lux 35">
            <a:hlinkClick r:id="rId37" action="ppaction://hlinksldjump"/>
            <a:extLst>
              <a:ext uri="{FF2B5EF4-FFF2-40B4-BE49-F238E27FC236}">
                <a16:creationId xmlns:a16="http://schemas.microsoft.com/office/drawing/2014/main" id="{F78A65DD-11D8-D621-8F7A-252AF0ABF3AB}"/>
              </a:ext>
            </a:extLst>
          </p:cNvPr>
          <p:cNvSpPr txBox="1"/>
          <p:nvPr/>
        </p:nvSpPr>
        <p:spPr>
          <a:xfrm>
            <a:off x="-4853743" y="2022832"/>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Lux 35</a:t>
            </a:r>
          </a:p>
        </p:txBody>
      </p:sp>
      <p:sp>
        <p:nvSpPr>
          <p:cNvPr id="119" name="TextBox Lux HD 35">
            <a:hlinkClick r:id="rId38" action="ppaction://hlinksldjump"/>
            <a:extLst>
              <a:ext uri="{FF2B5EF4-FFF2-40B4-BE49-F238E27FC236}">
                <a16:creationId xmlns:a16="http://schemas.microsoft.com/office/drawing/2014/main" id="{1790EE06-6290-DB3D-F496-B37D4B052838}"/>
              </a:ext>
            </a:extLst>
          </p:cNvPr>
          <p:cNvSpPr txBox="1"/>
          <p:nvPr/>
        </p:nvSpPr>
        <p:spPr>
          <a:xfrm>
            <a:off x="-4852642" y="2523326"/>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35</a:t>
            </a:r>
          </a:p>
        </p:txBody>
      </p:sp>
      <p:sp>
        <p:nvSpPr>
          <p:cNvPr id="120" name="TextBox Lux HD 43">
            <a:hlinkClick r:id="rId39" action="ppaction://hlinksldjump"/>
            <a:extLst>
              <a:ext uri="{FF2B5EF4-FFF2-40B4-BE49-F238E27FC236}">
                <a16:creationId xmlns:a16="http://schemas.microsoft.com/office/drawing/2014/main" id="{5C090126-0D7C-BB22-C004-D5FAB6868EFB}"/>
              </a:ext>
            </a:extLst>
          </p:cNvPr>
          <p:cNvSpPr txBox="1"/>
          <p:nvPr/>
        </p:nvSpPr>
        <p:spPr>
          <a:xfrm>
            <a:off x="-4852642" y="301046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43</a:t>
            </a:r>
          </a:p>
        </p:txBody>
      </p:sp>
      <p:sp>
        <p:nvSpPr>
          <p:cNvPr id="121" name="Subtitle">
            <a:extLst>
              <a:ext uri="{FF2B5EF4-FFF2-40B4-BE49-F238E27FC236}">
                <a16:creationId xmlns:a16="http://schemas.microsoft.com/office/drawing/2014/main" id="{DA61C474-1AE0-1F6E-53EE-CFC718D614CF}"/>
              </a:ext>
            </a:extLst>
          </p:cNvPr>
          <p:cNvSpPr txBox="1"/>
          <p:nvPr/>
        </p:nvSpPr>
        <p:spPr>
          <a:xfrm>
            <a:off x="8482448" y="10132305"/>
            <a:ext cx="2843192" cy="584775"/>
          </a:xfrm>
          <a:prstGeom prst="rect">
            <a:avLst/>
          </a:prstGeom>
          <a:noFill/>
        </p:spPr>
        <p:txBody>
          <a:bodyPr wrap="square" rtlCol="0">
            <a:spAutoFit/>
          </a:bodyPr>
          <a:lstStyle/>
          <a:p>
            <a:pPr algn="r"/>
            <a:r>
              <a:rPr lang="en-US" sz="3200" b="1" dirty="0" err="1">
                <a:solidFill>
                  <a:schemeClr val="bg1"/>
                </a:solidFill>
                <a:latin typeface="FRUTIGER LT 45 LIGHT" panose="02000503000000000000" pitchFamily="2" charset="0"/>
              </a:rPr>
              <a:t>Detectores</a:t>
            </a:r>
            <a:endParaRPr lang="en-US" sz="3200" b="1" dirty="0">
              <a:solidFill>
                <a:schemeClr val="bg1"/>
              </a:solidFill>
              <a:latin typeface="FRUTIGER LT 45 LIGHT" panose="02000503000000000000" pitchFamily="2" charset="0"/>
            </a:endParaRPr>
          </a:p>
        </p:txBody>
      </p:sp>
    </p:spTree>
    <p:extLst>
      <p:ext uri="{BB962C8B-B14F-4D97-AF65-F5344CB8AC3E}">
        <p14:creationId xmlns:p14="http://schemas.microsoft.com/office/powerpoint/2010/main" val="232468165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 name="CARESTREAM LOGO">
            <a:extLst>
              <a:ext uri="{FF2B5EF4-FFF2-40B4-BE49-F238E27FC236}">
                <a16:creationId xmlns:a16="http://schemas.microsoft.com/office/drawing/2014/main" id="{FDA24956-CD6B-8E74-FECC-DDA4EC30C1F6}"/>
              </a:ext>
            </a:extLst>
          </p:cNvPr>
          <p:cNvPicPr>
            <a:picLocks noChangeAspect="1"/>
          </p:cNvPicPr>
          <p:nvPr/>
        </p:nvPicPr>
        <p:blipFill>
          <a:blip r:embed="rId3" cstate="screen">
            <a:biLevel thresh="25000"/>
            <a:extLst>
              <a:ext uri="{28A0092B-C50C-407E-A947-70E740481C1C}">
                <a14:useLocalDpi xmlns:a14="http://schemas.microsoft.com/office/drawing/2010/main"/>
              </a:ext>
            </a:extLst>
          </a:blip>
          <a:stretch>
            <a:fillRect/>
          </a:stretch>
        </p:blipFill>
        <p:spPr>
          <a:xfrm>
            <a:off x="-6617537" y="9349919"/>
            <a:ext cx="18587896" cy="3023644"/>
          </a:xfrm>
          <a:prstGeom prst="rect">
            <a:avLst/>
          </a:prstGeom>
        </p:spPr>
      </p:pic>
      <p:sp>
        <p:nvSpPr>
          <p:cNvPr id="49" name="TextBox 48">
            <a:hlinkClick r:id="rId4" action="ppaction://hlinksldjump"/>
            <a:extLst>
              <a:ext uri="{FF2B5EF4-FFF2-40B4-BE49-F238E27FC236}">
                <a16:creationId xmlns:a16="http://schemas.microsoft.com/office/drawing/2014/main" id="{C0CE8644-5491-63AF-C568-E442D455DCFC}"/>
              </a:ext>
            </a:extLst>
          </p:cNvPr>
          <p:cNvSpPr txBox="1"/>
          <p:nvPr/>
        </p:nvSpPr>
        <p:spPr>
          <a:xfrm>
            <a:off x="3705559" y="1462889"/>
            <a:ext cx="4772896" cy="400110"/>
          </a:xfrm>
          <a:prstGeom prst="rect">
            <a:avLst/>
          </a:prstGeom>
          <a:noFill/>
        </p:spPr>
        <p:txBody>
          <a:bodyPr wrap="square" rtlCol="0">
            <a:spAutoFit/>
          </a:bodyPr>
          <a:lstStyle/>
          <a:p>
            <a:pPr algn="ctr"/>
            <a:r>
              <a:rPr lang="es-MX" sz="2000" dirty="0">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46" name="TextBox 45">
            <a:hlinkClick r:id="rId5" action="ppaction://hlinksldjump"/>
            <a:extLst>
              <a:ext uri="{FF2B5EF4-FFF2-40B4-BE49-F238E27FC236}">
                <a16:creationId xmlns:a16="http://schemas.microsoft.com/office/drawing/2014/main" id="{DE5C8215-0601-3389-A676-20BD7B016A95}"/>
              </a:ext>
            </a:extLst>
          </p:cNvPr>
          <p:cNvSpPr txBox="1"/>
          <p:nvPr/>
        </p:nvSpPr>
        <p:spPr>
          <a:xfrm>
            <a:off x="3705559" y="1115429"/>
            <a:ext cx="4772896" cy="461665"/>
          </a:xfrm>
          <a:prstGeom prst="rect">
            <a:avLst/>
          </a:prstGeom>
          <a:noFill/>
        </p:spPr>
        <p:txBody>
          <a:bodyPr wrap="square" rtlCol="0">
            <a:spAutoFit/>
          </a:bodyPr>
          <a:lstStyle/>
          <a:p>
            <a:pPr algn="ctr"/>
            <a:r>
              <a:rPr lang="en-US" sz="2400" b="1">
                <a:latin typeface="FRUTIGER LT 65" panose="02000503000000000000" pitchFamily="2" charset="0"/>
              </a:rPr>
              <a:t>Focus 35C</a:t>
            </a:r>
          </a:p>
        </p:txBody>
      </p:sp>
      <p:pic>
        <p:nvPicPr>
          <p:cNvPr id="3" name="Picture 2">
            <a:extLst>
              <a:ext uri="{FF2B5EF4-FFF2-40B4-BE49-F238E27FC236}">
                <a16:creationId xmlns:a16="http://schemas.microsoft.com/office/drawing/2014/main" id="{19DF382B-32D8-E50E-5B13-B5273811E5A0}"/>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143084" y="4359641"/>
            <a:ext cx="2970000" cy="1976400"/>
          </a:xfrm>
          <a:prstGeom prst="rect">
            <a:avLst/>
          </a:prstGeom>
        </p:spPr>
      </p:pic>
      <p:pic>
        <p:nvPicPr>
          <p:cNvPr id="5" name="Picture 4">
            <a:extLst>
              <a:ext uri="{FF2B5EF4-FFF2-40B4-BE49-F238E27FC236}">
                <a16:creationId xmlns:a16="http://schemas.microsoft.com/office/drawing/2014/main" id="{9858077D-75B9-3993-DAB5-638C5431A1F0}"/>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9226613" y="4359641"/>
            <a:ext cx="2970000" cy="1976400"/>
          </a:xfrm>
          <a:prstGeom prst="rect">
            <a:avLst/>
          </a:prstGeom>
        </p:spPr>
      </p:pic>
      <p:pic>
        <p:nvPicPr>
          <p:cNvPr id="7" name="Picture 6">
            <a:extLst>
              <a:ext uri="{FF2B5EF4-FFF2-40B4-BE49-F238E27FC236}">
                <a16:creationId xmlns:a16="http://schemas.microsoft.com/office/drawing/2014/main" id="{94C6B1E8-264D-8802-05B3-716457FEF571}"/>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3059554" y="4359641"/>
            <a:ext cx="2970000" cy="1976400"/>
          </a:xfrm>
          <a:prstGeom prst="rect">
            <a:avLst/>
          </a:prstGeom>
        </p:spPr>
      </p:pic>
      <p:pic>
        <p:nvPicPr>
          <p:cNvPr id="9" name="Picture 8">
            <a:extLst>
              <a:ext uri="{FF2B5EF4-FFF2-40B4-BE49-F238E27FC236}">
                <a16:creationId xmlns:a16="http://schemas.microsoft.com/office/drawing/2014/main" id="{7F87F754-7F12-9CEE-9BC5-AF12C9C6246D}"/>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23976" y="4359641"/>
            <a:ext cx="2970000" cy="1976400"/>
          </a:xfrm>
          <a:prstGeom prst="rect">
            <a:avLst/>
          </a:prstGeom>
        </p:spPr>
      </p:pic>
      <p:pic>
        <p:nvPicPr>
          <p:cNvPr id="11" name="Picture 10">
            <a:extLst>
              <a:ext uri="{FF2B5EF4-FFF2-40B4-BE49-F238E27FC236}">
                <a16:creationId xmlns:a16="http://schemas.microsoft.com/office/drawing/2014/main" id="{CECED330-BA6B-9362-57F3-1ABE4F879C65}"/>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9227774" y="2140194"/>
            <a:ext cx="2970000" cy="1979099"/>
          </a:xfrm>
          <a:prstGeom prst="rect">
            <a:avLst/>
          </a:prstGeom>
        </p:spPr>
      </p:pic>
      <p:pic>
        <p:nvPicPr>
          <p:cNvPr id="13" name="Picture 12">
            <a:extLst>
              <a:ext uri="{FF2B5EF4-FFF2-40B4-BE49-F238E27FC236}">
                <a16:creationId xmlns:a16="http://schemas.microsoft.com/office/drawing/2014/main" id="{D63965D4-D2DB-F293-DE9C-0A095B931C2A}"/>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6151850" y="2140194"/>
            <a:ext cx="2970000" cy="1979099"/>
          </a:xfrm>
          <a:prstGeom prst="rect">
            <a:avLst/>
          </a:prstGeom>
        </p:spPr>
      </p:pic>
      <p:pic>
        <p:nvPicPr>
          <p:cNvPr id="15" name="Picture 14">
            <a:extLst>
              <a:ext uri="{FF2B5EF4-FFF2-40B4-BE49-F238E27FC236}">
                <a16:creationId xmlns:a16="http://schemas.microsoft.com/office/drawing/2014/main" id="{5E28C69C-E4B3-B8CF-CD73-631A39CF730A}"/>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3075925" y="2140194"/>
            <a:ext cx="2970000" cy="1979099"/>
          </a:xfrm>
          <a:prstGeom prst="rect">
            <a:avLst/>
          </a:prstGeom>
        </p:spPr>
      </p:pic>
      <p:pic>
        <p:nvPicPr>
          <p:cNvPr id="17" name="Picture 16">
            <a:extLst>
              <a:ext uri="{FF2B5EF4-FFF2-40B4-BE49-F238E27FC236}">
                <a16:creationId xmlns:a16="http://schemas.microsoft.com/office/drawing/2014/main" id="{18908F67-81A6-FEB1-3FC6-4FBCDEB2C164}"/>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0" y="2140194"/>
            <a:ext cx="2970000" cy="1979099"/>
          </a:xfrm>
          <a:prstGeom prst="rect">
            <a:avLst/>
          </a:prstGeom>
        </p:spPr>
      </p:pic>
      <p:sp>
        <p:nvSpPr>
          <p:cNvPr id="83" name="Holder 4">
            <a:extLst>
              <a:ext uri="{FF2B5EF4-FFF2-40B4-BE49-F238E27FC236}">
                <a16:creationId xmlns:a16="http://schemas.microsoft.com/office/drawing/2014/main" id="{0AF5B253-2E91-5C4E-1B1C-CAAF7BA65A9C}"/>
              </a:ext>
            </a:extLst>
          </p:cNvPr>
          <p:cNvSpPr txBox="1">
            <a:spLocks/>
          </p:cNvSpPr>
          <p:nvPr/>
        </p:nvSpPr>
        <p:spPr>
          <a:xfrm>
            <a:off x="-132321" y="1243395"/>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a:t>MEDICAL IMAGING</a:t>
            </a:r>
          </a:p>
        </p:txBody>
      </p:sp>
      <p:grpSp>
        <p:nvGrpSpPr>
          <p:cNvPr id="84" name="DICOM images">
            <a:extLst>
              <a:ext uri="{FF2B5EF4-FFF2-40B4-BE49-F238E27FC236}">
                <a16:creationId xmlns:a16="http://schemas.microsoft.com/office/drawing/2014/main" id="{DB0CBCF1-43ED-5FA2-C89C-C02C7D8858FF}"/>
              </a:ext>
            </a:extLst>
          </p:cNvPr>
          <p:cNvGrpSpPr/>
          <p:nvPr/>
        </p:nvGrpSpPr>
        <p:grpSpPr>
          <a:xfrm>
            <a:off x="9834054" y="1151108"/>
            <a:ext cx="2017277" cy="364110"/>
            <a:chOff x="9834054" y="1151108"/>
            <a:chExt cx="2017277" cy="364110"/>
          </a:xfrm>
        </p:grpSpPr>
        <p:pic>
          <p:nvPicPr>
            <p:cNvPr id="85" name="Picture 84">
              <a:hlinkClick r:id="rId14"/>
              <a:extLst>
                <a:ext uri="{FF2B5EF4-FFF2-40B4-BE49-F238E27FC236}">
                  <a16:creationId xmlns:a16="http://schemas.microsoft.com/office/drawing/2014/main" id="{BAA4AF7A-6FFA-48C9-C3E2-2A14AE363B6B}"/>
                </a:ext>
              </a:extLst>
            </p:cNvPr>
            <p:cNvPicPr>
              <a:picLocks noChangeAspect="1"/>
            </p:cNvPicPr>
            <p:nvPr/>
          </p:nvPicPr>
          <p:blipFill rotWithShape="1">
            <a:blip r:embed="rId15" cstate="screen">
              <a:extLst>
                <a:ext uri="{28A0092B-C50C-407E-A947-70E740481C1C}">
                  <a14:useLocalDpi xmlns:a14="http://schemas.microsoft.com/office/drawing/2010/main"/>
                </a:ext>
              </a:extLst>
            </a:blip>
            <a:srcRect/>
            <a:stretch/>
          </p:blipFill>
          <p:spPr>
            <a:xfrm>
              <a:off x="9834054" y="1151108"/>
              <a:ext cx="424696" cy="364110"/>
            </a:xfrm>
            <a:prstGeom prst="rect">
              <a:avLst/>
            </a:prstGeom>
          </p:spPr>
        </p:pic>
        <p:sp>
          <p:nvSpPr>
            <p:cNvPr id="86" name="Subtitle">
              <a:hlinkClick r:id="rId14"/>
              <a:extLst>
                <a:ext uri="{FF2B5EF4-FFF2-40B4-BE49-F238E27FC236}">
                  <a16:creationId xmlns:a16="http://schemas.microsoft.com/office/drawing/2014/main" id="{8225CB58-57D6-CD8E-3853-51BD1542CA26}"/>
                </a:ext>
              </a:extLst>
            </p:cNvPr>
            <p:cNvSpPr txBox="1"/>
            <p:nvPr/>
          </p:nvSpPr>
          <p:spPr>
            <a:xfrm>
              <a:off x="10197419" y="1180078"/>
              <a:ext cx="1653912" cy="307777"/>
            </a:xfrm>
            <a:prstGeom prst="rect">
              <a:avLst/>
            </a:prstGeom>
            <a:noFill/>
          </p:spPr>
          <p:txBody>
            <a:bodyPr wrap="square" rtlCol="0">
              <a:spAutoFit/>
            </a:bodyPr>
            <a:lstStyle/>
            <a:p>
              <a:pPr algn="ctr"/>
              <a:r>
                <a:rPr lang="es-MX" sz="1400">
                  <a:solidFill>
                    <a:srgbClr val="F47F26"/>
                  </a:solidFill>
                  <a:latin typeface="FRUTIGER LT 45 LIGHT" panose="02000503000000000000" pitchFamily="2" charset="0"/>
                </a:rPr>
                <a:t>Imágenes</a:t>
              </a:r>
              <a:r>
                <a:rPr lang="en-US" sz="1400">
                  <a:solidFill>
                    <a:srgbClr val="F47F26"/>
                  </a:solidFill>
                  <a:latin typeface="FRUTIGER LT 45 LIGHT" panose="02000503000000000000" pitchFamily="2" charset="0"/>
                </a:rPr>
                <a:t> DICOM</a:t>
              </a:r>
            </a:p>
          </p:txBody>
        </p:sp>
      </p:grpSp>
      <p:sp>
        <p:nvSpPr>
          <p:cNvPr id="133" name="Thank you Title">
            <a:extLst>
              <a:ext uri="{FF2B5EF4-FFF2-40B4-BE49-F238E27FC236}">
                <a16:creationId xmlns:a16="http://schemas.microsoft.com/office/drawing/2014/main" id="{95B01009-312F-1CEE-9FE8-248653BB8970}"/>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34" name="Why Us picture">
            <a:extLst>
              <a:ext uri="{FF2B5EF4-FFF2-40B4-BE49-F238E27FC236}">
                <a16:creationId xmlns:a16="http://schemas.microsoft.com/office/drawing/2014/main" id="{995485D1-0C8F-1883-0042-1F9535A0A4EA}"/>
              </a:ext>
            </a:extLst>
          </p:cNvPr>
          <p:cNvPicPr>
            <a:picLocks noChangeAspect="1"/>
          </p:cNvPicPr>
          <p:nvPr/>
        </p:nvPicPr>
        <p:blipFill>
          <a:blip r:embed="rId16"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35" name="Our Portafolio text box">
            <a:extLst>
              <a:ext uri="{FF2B5EF4-FFF2-40B4-BE49-F238E27FC236}">
                <a16:creationId xmlns:a16="http://schemas.microsoft.com/office/drawing/2014/main" id="{1B3DBA24-28C7-5A4A-5301-34D5BDAAD472}"/>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36" name="Footer Placeholder 4">
            <a:extLst>
              <a:ext uri="{FF2B5EF4-FFF2-40B4-BE49-F238E27FC236}">
                <a16:creationId xmlns:a16="http://schemas.microsoft.com/office/drawing/2014/main" id="{55459B04-8354-16EC-D8D7-44745DBBF4FA}"/>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37" name="Medical Imaging Title">
            <a:extLst>
              <a:ext uri="{FF2B5EF4-FFF2-40B4-BE49-F238E27FC236}">
                <a16:creationId xmlns:a16="http://schemas.microsoft.com/office/drawing/2014/main" id="{77053B1B-3F08-A31E-EBCB-1F97CE8E534C}"/>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38" name="We Care Text">
            <a:extLst>
              <a:ext uri="{FF2B5EF4-FFF2-40B4-BE49-F238E27FC236}">
                <a16:creationId xmlns:a16="http://schemas.microsoft.com/office/drawing/2014/main" id="{5EB9D888-20B8-E692-0C86-7E1796E86C41}"/>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39" name="Thank you image">
            <a:extLst>
              <a:ext uri="{FF2B5EF4-FFF2-40B4-BE49-F238E27FC236}">
                <a16:creationId xmlns:a16="http://schemas.microsoft.com/office/drawing/2014/main" id="{E935061A-8CA0-B0D6-D097-8D86B8F728EF}"/>
              </a:ext>
            </a:extLst>
          </p:cNvPr>
          <p:cNvPicPr>
            <a:picLocks noChangeAspect="1"/>
          </p:cNvPicPr>
          <p:nvPr/>
        </p:nvPicPr>
        <p:blipFill>
          <a:blip r:embed="rId17"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40" name="PRINTING">
            <a:extLst>
              <a:ext uri="{FF2B5EF4-FFF2-40B4-BE49-F238E27FC236}">
                <a16:creationId xmlns:a16="http://schemas.microsoft.com/office/drawing/2014/main" id="{D73B3AAA-A9A3-C0A1-1D05-BE98226448A7}"/>
              </a:ext>
            </a:extLst>
          </p:cNvPr>
          <p:cNvGrpSpPr/>
          <p:nvPr/>
        </p:nvGrpSpPr>
        <p:grpSpPr>
          <a:xfrm>
            <a:off x="-4150933" y="4208655"/>
            <a:ext cx="2263350" cy="1982042"/>
            <a:chOff x="9691837" y="4522498"/>
            <a:chExt cx="2263350" cy="1982042"/>
          </a:xfrm>
        </p:grpSpPr>
        <p:sp>
          <p:nvSpPr>
            <p:cNvPr id="141" name="Rectangulo Printing">
              <a:hlinkClick r:id="rId18" action="ppaction://hlinksldjump"/>
              <a:extLst>
                <a:ext uri="{FF2B5EF4-FFF2-40B4-BE49-F238E27FC236}">
                  <a16:creationId xmlns:a16="http://schemas.microsoft.com/office/drawing/2014/main" id="{5AE43A86-1B62-D6F5-6C45-243910E7EB80}"/>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42" name="TextBox Printing">
              <a:hlinkClick r:id="rId18" action="ppaction://hlinksldjump"/>
              <a:extLst>
                <a:ext uri="{FF2B5EF4-FFF2-40B4-BE49-F238E27FC236}">
                  <a16:creationId xmlns:a16="http://schemas.microsoft.com/office/drawing/2014/main" id="{61997082-038E-E45E-CD51-C63DBAA28197}"/>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43" name="Prodcut image 5950">
              <a:hlinkClick r:id="rId18" action="ppaction://hlinksldjump"/>
              <a:extLst>
                <a:ext uri="{FF2B5EF4-FFF2-40B4-BE49-F238E27FC236}">
                  <a16:creationId xmlns:a16="http://schemas.microsoft.com/office/drawing/2014/main" id="{2DD30751-7A9C-649B-5CA8-5E7322FF6458}"/>
                </a:ext>
              </a:extLst>
            </p:cNvPr>
            <p:cNvPicPr>
              <a:picLocks noChangeAspect="1" noChangeArrowheads="1"/>
            </p:cNvPicPr>
            <p:nvPr/>
          </p:nvPicPr>
          <p:blipFill>
            <a:blip r:embed="rId19"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44" name="Vita Flex">
              <a:hlinkClick r:id="rId18" action="ppaction://hlinksldjump"/>
              <a:extLst>
                <a:ext uri="{FF2B5EF4-FFF2-40B4-BE49-F238E27FC236}">
                  <a16:creationId xmlns:a16="http://schemas.microsoft.com/office/drawing/2014/main" id="{5C4CD846-59B1-5516-11E7-FA34493D1E2D}"/>
                </a:ext>
              </a:extLst>
            </p:cNvPr>
            <p:cNvPicPr>
              <a:picLocks noChangeAspect="1"/>
            </p:cNvPicPr>
            <p:nvPr/>
          </p:nvPicPr>
          <p:blipFill>
            <a:blip r:embed="rId20"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49" name="RISE">
            <a:extLst>
              <a:ext uri="{FF2B5EF4-FFF2-40B4-BE49-F238E27FC236}">
                <a16:creationId xmlns:a16="http://schemas.microsoft.com/office/drawing/2014/main" id="{D68D6C71-F788-F786-F5C4-8823912ED571}"/>
              </a:ext>
            </a:extLst>
          </p:cNvPr>
          <p:cNvGrpSpPr/>
          <p:nvPr/>
        </p:nvGrpSpPr>
        <p:grpSpPr>
          <a:xfrm>
            <a:off x="-11285110" y="4208655"/>
            <a:ext cx="2042338" cy="1982042"/>
            <a:chOff x="3870208" y="4306822"/>
            <a:chExt cx="2042338" cy="1982042"/>
          </a:xfrm>
        </p:grpSpPr>
        <p:grpSp>
          <p:nvGrpSpPr>
            <p:cNvPr id="150" name="RISE">
              <a:extLst>
                <a:ext uri="{FF2B5EF4-FFF2-40B4-BE49-F238E27FC236}">
                  <a16:creationId xmlns:a16="http://schemas.microsoft.com/office/drawing/2014/main" id="{9D3E4FB0-B96C-BCE4-A5B4-1B902613DD18}"/>
                </a:ext>
              </a:extLst>
            </p:cNvPr>
            <p:cNvGrpSpPr/>
            <p:nvPr/>
          </p:nvGrpSpPr>
          <p:grpSpPr>
            <a:xfrm>
              <a:off x="3870208" y="4306822"/>
              <a:ext cx="2042338" cy="1982042"/>
              <a:chOff x="2933238" y="4372963"/>
              <a:chExt cx="2042338" cy="1982042"/>
            </a:xfrm>
          </p:grpSpPr>
          <p:sp>
            <p:nvSpPr>
              <p:cNvPr id="152" name="Rectangulo Rise">
                <a:hlinkClick r:id="rId21" action="ppaction://hlinksldjump"/>
                <a:extLst>
                  <a:ext uri="{FF2B5EF4-FFF2-40B4-BE49-F238E27FC236}">
                    <a16:creationId xmlns:a16="http://schemas.microsoft.com/office/drawing/2014/main" id="{CBE4783C-5294-E335-597F-28C3BE21FE9E}"/>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3" name="TextBox Rise">
                <a:hlinkClick r:id="rId21" action="ppaction://hlinksldjump"/>
                <a:extLst>
                  <a:ext uri="{FF2B5EF4-FFF2-40B4-BE49-F238E27FC236}">
                    <a16:creationId xmlns:a16="http://schemas.microsoft.com/office/drawing/2014/main" id="{DF06414F-43A6-A584-996D-8F7FB62B4606}"/>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51" name="Picture 150">
              <a:hlinkClick r:id="rId21" action="ppaction://hlinksldjump"/>
              <a:extLst>
                <a:ext uri="{FF2B5EF4-FFF2-40B4-BE49-F238E27FC236}">
                  <a16:creationId xmlns:a16="http://schemas.microsoft.com/office/drawing/2014/main" id="{E43E76FF-8D2A-7C1D-B0BA-C1B5D47718E7}"/>
                </a:ext>
              </a:extLst>
            </p:cNvPr>
            <p:cNvPicPr>
              <a:picLocks noChangeAspect="1"/>
            </p:cNvPicPr>
            <p:nvPr/>
          </p:nvPicPr>
          <p:blipFill>
            <a:blip r:embed="rId22"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54" name="REVOLUTION">
            <a:extLst>
              <a:ext uri="{FF2B5EF4-FFF2-40B4-BE49-F238E27FC236}">
                <a16:creationId xmlns:a16="http://schemas.microsoft.com/office/drawing/2014/main" id="{8B054716-829D-AC9F-BB19-B6E83122EB8F}"/>
              </a:ext>
            </a:extLst>
          </p:cNvPr>
          <p:cNvGrpSpPr/>
          <p:nvPr/>
        </p:nvGrpSpPr>
        <p:grpSpPr>
          <a:xfrm>
            <a:off x="-14975241" y="4203612"/>
            <a:ext cx="2062983" cy="1992129"/>
            <a:chOff x="612262" y="4383050"/>
            <a:chExt cx="2062983" cy="1992129"/>
          </a:xfrm>
        </p:grpSpPr>
        <p:sp>
          <p:nvSpPr>
            <p:cNvPr id="155" name="Rectangulo Revolution">
              <a:hlinkClick r:id="rId23" action="ppaction://hlinksldjump"/>
              <a:extLst>
                <a:ext uri="{FF2B5EF4-FFF2-40B4-BE49-F238E27FC236}">
                  <a16:creationId xmlns:a16="http://schemas.microsoft.com/office/drawing/2014/main" id="{9F1DEBDC-E18C-76DE-7AE8-E12C22F1292E}"/>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56" name="Prodcut image Revolution">
              <a:hlinkClick r:id="rId23" action="ppaction://hlinksldjump"/>
              <a:extLst>
                <a:ext uri="{FF2B5EF4-FFF2-40B4-BE49-F238E27FC236}">
                  <a16:creationId xmlns:a16="http://schemas.microsoft.com/office/drawing/2014/main" id="{6081A8A8-B536-ECF8-1D61-AF1EA5E526D0}"/>
                </a:ext>
              </a:extLst>
            </p:cNvPr>
            <p:cNvPicPr>
              <a:picLocks noChangeAspect="1"/>
            </p:cNvPicPr>
            <p:nvPr/>
          </p:nvPicPr>
          <p:blipFill>
            <a:blip r:embed="rId24"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57" name="TextBox Revolution">
              <a:hlinkClick r:id="rId23" action="ppaction://hlinksldjump"/>
              <a:extLst>
                <a:ext uri="{FF2B5EF4-FFF2-40B4-BE49-F238E27FC236}">
                  <a16:creationId xmlns:a16="http://schemas.microsoft.com/office/drawing/2014/main" id="{4747E03E-6157-FCFA-CA89-74316A9C009F}"/>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58" name="EXCEL">
            <a:extLst>
              <a:ext uri="{FF2B5EF4-FFF2-40B4-BE49-F238E27FC236}">
                <a16:creationId xmlns:a16="http://schemas.microsoft.com/office/drawing/2014/main" id="{0A03F776-8588-0E61-85BB-9738E642015E}"/>
              </a:ext>
            </a:extLst>
          </p:cNvPr>
          <p:cNvGrpSpPr/>
          <p:nvPr/>
        </p:nvGrpSpPr>
        <p:grpSpPr>
          <a:xfrm>
            <a:off x="26541013" y="1885505"/>
            <a:ext cx="2057103" cy="1982042"/>
            <a:chOff x="9706418" y="2036246"/>
            <a:chExt cx="2057103" cy="1982042"/>
          </a:xfrm>
        </p:grpSpPr>
        <p:sp>
          <p:nvSpPr>
            <p:cNvPr id="159" name="Rectangulo Excel">
              <a:hlinkClick r:id="rId25" action="ppaction://hlinksldjump"/>
              <a:extLst>
                <a:ext uri="{FF2B5EF4-FFF2-40B4-BE49-F238E27FC236}">
                  <a16:creationId xmlns:a16="http://schemas.microsoft.com/office/drawing/2014/main" id="{F08FE2C7-C8AF-1459-9019-5AD0F75E7834}"/>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0" name="TextBox Excel">
              <a:hlinkClick r:id="rId25" action="ppaction://hlinksldjump"/>
              <a:extLst>
                <a:ext uri="{FF2B5EF4-FFF2-40B4-BE49-F238E27FC236}">
                  <a16:creationId xmlns:a16="http://schemas.microsoft.com/office/drawing/2014/main" id="{0F5E5197-122F-6093-D8D0-F44BE3D53D8D}"/>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61" name="Product image Excel">
              <a:hlinkClick r:id="rId25" action="ppaction://hlinksldjump"/>
              <a:extLst>
                <a:ext uri="{FF2B5EF4-FFF2-40B4-BE49-F238E27FC236}">
                  <a16:creationId xmlns:a16="http://schemas.microsoft.com/office/drawing/2014/main" id="{71331657-1BE5-3C2E-AF76-B8F912721339}"/>
                </a:ext>
              </a:extLst>
            </p:cNvPr>
            <p:cNvPicPr>
              <a:picLocks noChangeAspect="1"/>
            </p:cNvPicPr>
            <p:nvPr/>
          </p:nvPicPr>
          <p:blipFill>
            <a:blip r:embed="rId26"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62" name="COMPAS OTC">
            <a:extLst>
              <a:ext uri="{FF2B5EF4-FFF2-40B4-BE49-F238E27FC236}">
                <a16:creationId xmlns:a16="http://schemas.microsoft.com/office/drawing/2014/main" id="{827FA322-D57F-337A-83C7-A5F4B6DEE774}"/>
              </a:ext>
            </a:extLst>
          </p:cNvPr>
          <p:cNvGrpSpPr/>
          <p:nvPr/>
        </p:nvGrpSpPr>
        <p:grpSpPr>
          <a:xfrm>
            <a:off x="22389051" y="1885505"/>
            <a:ext cx="2042338" cy="1982042"/>
            <a:chOff x="5078285" y="2036246"/>
            <a:chExt cx="2042338" cy="1982042"/>
          </a:xfrm>
        </p:grpSpPr>
        <p:sp>
          <p:nvSpPr>
            <p:cNvPr id="163" name="Rectangulo Compas OTC">
              <a:hlinkClick r:id="rId27" action="ppaction://hlinksldjump"/>
              <a:extLst>
                <a:ext uri="{FF2B5EF4-FFF2-40B4-BE49-F238E27FC236}">
                  <a16:creationId xmlns:a16="http://schemas.microsoft.com/office/drawing/2014/main" id="{A3936B1D-3AC9-FFFE-86D9-93E2E3B7B284}"/>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4" name="TextBox Compass OTC">
              <a:hlinkClick r:id="rId27" action="ppaction://hlinksldjump"/>
              <a:extLst>
                <a:ext uri="{FF2B5EF4-FFF2-40B4-BE49-F238E27FC236}">
                  <a16:creationId xmlns:a16="http://schemas.microsoft.com/office/drawing/2014/main" id="{5DC5F6BF-1C6D-0C4F-D942-20A2177904AB}"/>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65" name="Product image Compass OTC">
              <a:hlinkClick r:id="rId27" action="ppaction://hlinksldjump"/>
              <a:extLst>
                <a:ext uri="{FF2B5EF4-FFF2-40B4-BE49-F238E27FC236}">
                  <a16:creationId xmlns:a16="http://schemas.microsoft.com/office/drawing/2014/main" id="{BB74BB63-5C8D-22EE-277E-D9495C71428D}"/>
                </a:ext>
              </a:extLst>
            </p:cNvPr>
            <p:cNvPicPr>
              <a:picLocks noChangeAspect="1"/>
            </p:cNvPicPr>
            <p:nvPr/>
          </p:nvPicPr>
          <p:blipFill rotWithShape="1">
            <a:blip r:embed="rId28"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66" name="COMPASS FMT">
            <a:extLst>
              <a:ext uri="{FF2B5EF4-FFF2-40B4-BE49-F238E27FC236}">
                <a16:creationId xmlns:a16="http://schemas.microsoft.com/office/drawing/2014/main" id="{F33B1C0B-974A-DE7E-0AE1-781B3F3A68FE}"/>
              </a:ext>
            </a:extLst>
          </p:cNvPr>
          <p:cNvGrpSpPr/>
          <p:nvPr/>
        </p:nvGrpSpPr>
        <p:grpSpPr>
          <a:xfrm>
            <a:off x="18200403" y="1885505"/>
            <a:ext cx="2042338" cy="1982042"/>
            <a:chOff x="2774521" y="2046333"/>
            <a:chExt cx="2042338" cy="1982042"/>
          </a:xfrm>
        </p:grpSpPr>
        <p:grpSp>
          <p:nvGrpSpPr>
            <p:cNvPr id="167" name="Group 166">
              <a:extLst>
                <a:ext uri="{FF2B5EF4-FFF2-40B4-BE49-F238E27FC236}">
                  <a16:creationId xmlns:a16="http://schemas.microsoft.com/office/drawing/2014/main" id="{4395D19D-AD89-9BD0-15FE-FD135294DAC6}"/>
                </a:ext>
              </a:extLst>
            </p:cNvPr>
            <p:cNvGrpSpPr/>
            <p:nvPr/>
          </p:nvGrpSpPr>
          <p:grpSpPr>
            <a:xfrm>
              <a:off x="2774521" y="2046333"/>
              <a:ext cx="2042338" cy="1982042"/>
              <a:chOff x="2774521" y="2046333"/>
              <a:chExt cx="2042338" cy="1982042"/>
            </a:xfrm>
          </p:grpSpPr>
          <p:sp>
            <p:nvSpPr>
              <p:cNvPr id="169" name="Rectangulo Horizon">
                <a:hlinkClick r:id="rId29" action="ppaction://hlinksldjump"/>
                <a:extLst>
                  <a:ext uri="{FF2B5EF4-FFF2-40B4-BE49-F238E27FC236}">
                    <a16:creationId xmlns:a16="http://schemas.microsoft.com/office/drawing/2014/main" id="{A304224B-4167-1FF6-1684-7BB07EA52799}"/>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0" name="TextBox Compass FMT">
                <a:hlinkClick r:id="rId29" action="ppaction://hlinksldjump"/>
                <a:extLst>
                  <a:ext uri="{FF2B5EF4-FFF2-40B4-BE49-F238E27FC236}">
                    <a16:creationId xmlns:a16="http://schemas.microsoft.com/office/drawing/2014/main" id="{73E555BC-AA1C-B0A1-49F2-7432128246AE}"/>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68" name="Picture 167">
              <a:hlinkClick r:id="rId29" action="ppaction://hlinksldjump"/>
              <a:extLst>
                <a:ext uri="{FF2B5EF4-FFF2-40B4-BE49-F238E27FC236}">
                  <a16:creationId xmlns:a16="http://schemas.microsoft.com/office/drawing/2014/main" id="{796EA5F1-B97E-05C6-E699-8D66153D5281}"/>
                </a:ext>
              </a:extLst>
            </p:cNvPr>
            <p:cNvPicPr>
              <a:picLocks noChangeAspect="1"/>
            </p:cNvPicPr>
            <p:nvPr/>
          </p:nvPicPr>
          <p:blipFill rotWithShape="1">
            <a:blip r:embed="rId30"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71" name="HORIZON">
            <a:extLst>
              <a:ext uri="{FF2B5EF4-FFF2-40B4-BE49-F238E27FC236}">
                <a16:creationId xmlns:a16="http://schemas.microsoft.com/office/drawing/2014/main" id="{A6BE08E3-8ABC-1293-0542-1B25BA2434E0}"/>
              </a:ext>
            </a:extLst>
          </p:cNvPr>
          <p:cNvGrpSpPr/>
          <p:nvPr/>
        </p:nvGrpSpPr>
        <p:grpSpPr>
          <a:xfrm>
            <a:off x="14110573" y="1885505"/>
            <a:ext cx="2062983" cy="1982042"/>
            <a:chOff x="443243" y="2046333"/>
            <a:chExt cx="2062983" cy="1982042"/>
          </a:xfrm>
        </p:grpSpPr>
        <p:sp>
          <p:nvSpPr>
            <p:cNvPr id="172" name="Rectangulo Horizon">
              <a:hlinkClick r:id="rId31" action="ppaction://hlinksldjump"/>
              <a:extLst>
                <a:ext uri="{FF2B5EF4-FFF2-40B4-BE49-F238E27FC236}">
                  <a16:creationId xmlns:a16="http://schemas.microsoft.com/office/drawing/2014/main" id="{0C1C03BC-0EBA-DA1A-1DC4-027A2E72A337}"/>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3" name="TextBox Horizon">
              <a:hlinkClick r:id="rId31" action="ppaction://hlinksldjump"/>
              <a:extLst>
                <a:ext uri="{FF2B5EF4-FFF2-40B4-BE49-F238E27FC236}">
                  <a16:creationId xmlns:a16="http://schemas.microsoft.com/office/drawing/2014/main" id="{6FDEBF7E-C6C1-D9FC-0BAC-B57D0C487C8F}"/>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74" name="Product image Horizon">
              <a:hlinkClick r:id="rId31" action="ppaction://hlinksldjump"/>
              <a:extLst>
                <a:ext uri="{FF2B5EF4-FFF2-40B4-BE49-F238E27FC236}">
                  <a16:creationId xmlns:a16="http://schemas.microsoft.com/office/drawing/2014/main" id="{695619FE-DBB9-7B6B-3EF8-5B22AE2B372F}"/>
                </a:ext>
              </a:extLst>
            </p:cNvPr>
            <p:cNvPicPr>
              <a:picLocks noChangeAspect="1"/>
            </p:cNvPicPr>
            <p:nvPr/>
          </p:nvPicPr>
          <p:blipFill rotWithShape="1">
            <a:blip r:embed="rId32"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90" name="TextBox 189">
            <a:extLst>
              <a:ext uri="{FF2B5EF4-FFF2-40B4-BE49-F238E27FC236}">
                <a16:creationId xmlns:a16="http://schemas.microsoft.com/office/drawing/2014/main" id="{99F3EEF8-E1F5-B9F1-0E84-C73AE71008CA}"/>
              </a:ext>
            </a:extLst>
          </p:cNvPr>
          <p:cNvSpPr txBox="1"/>
          <p:nvPr/>
        </p:nvSpPr>
        <p:spPr>
          <a:xfrm>
            <a:off x="14035181" y="1341124"/>
            <a:ext cx="1440038" cy="400110"/>
          </a:xfrm>
          <a:prstGeom prst="rect">
            <a:avLst/>
          </a:prstGeom>
          <a:noFill/>
        </p:spPr>
        <p:txBody>
          <a:bodyPr wrap="square" rtlCol="0">
            <a:spAutoFit/>
          </a:bodyPr>
          <a:lstStyle/>
          <a:p>
            <a:pPr algn="ctr"/>
            <a:r>
              <a:rPr lang="en-US" sz="2000" dirty="0">
                <a:solidFill>
                  <a:srgbClr val="F47F26"/>
                </a:solidFill>
                <a:latin typeface="FRUTIGER LT 45 LIGHT" panose="02000503000000000000" pitchFamily="2" charset="0"/>
              </a:rPr>
              <a:t>Detector</a:t>
            </a:r>
          </a:p>
        </p:txBody>
      </p:sp>
      <p:grpSp>
        <p:nvGrpSpPr>
          <p:cNvPr id="191" name="Focus 35C battery charge">
            <a:extLst>
              <a:ext uri="{FF2B5EF4-FFF2-40B4-BE49-F238E27FC236}">
                <a16:creationId xmlns:a16="http://schemas.microsoft.com/office/drawing/2014/main" id="{2097E746-8A4B-1D51-4245-FD7C2DE49CEA}"/>
              </a:ext>
            </a:extLst>
          </p:cNvPr>
          <p:cNvGrpSpPr/>
          <p:nvPr/>
        </p:nvGrpSpPr>
        <p:grpSpPr>
          <a:xfrm>
            <a:off x="14064898" y="4570228"/>
            <a:ext cx="5724987" cy="646331"/>
            <a:chOff x="6978776" y="4962041"/>
            <a:chExt cx="5383443" cy="646331"/>
          </a:xfrm>
        </p:grpSpPr>
        <p:sp>
          <p:nvSpPr>
            <p:cNvPr id="192" name="TextBox 191">
              <a:extLst>
                <a:ext uri="{FF2B5EF4-FFF2-40B4-BE49-F238E27FC236}">
                  <a16:creationId xmlns:a16="http://schemas.microsoft.com/office/drawing/2014/main" id="{6A420685-C8F4-E826-705B-7ADD4E897B38}"/>
                </a:ext>
              </a:extLst>
            </p:cNvPr>
            <p:cNvSpPr txBox="1"/>
            <p:nvPr/>
          </p:nvSpPr>
          <p:spPr>
            <a:xfrm>
              <a:off x="6978776" y="4962041"/>
              <a:ext cx="2622132" cy="646331"/>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Capacidad de carga de la Batería</a:t>
              </a:r>
              <a:endParaRPr lang="en-MX">
                <a:solidFill>
                  <a:schemeClr val="bg1"/>
                </a:solidFill>
                <a:latin typeface="FRUTIGER LT 45 LIGHT" panose="02000503000000000000" pitchFamily="2" charset="0"/>
              </a:endParaRPr>
            </a:p>
          </p:txBody>
        </p:sp>
        <p:sp>
          <p:nvSpPr>
            <p:cNvPr id="193" name="TextBox 192">
              <a:extLst>
                <a:ext uri="{FF2B5EF4-FFF2-40B4-BE49-F238E27FC236}">
                  <a16:creationId xmlns:a16="http://schemas.microsoft.com/office/drawing/2014/main" id="{0C9F4445-B4FA-69B8-3C46-BE506751687E}"/>
                </a:ext>
              </a:extLst>
            </p:cNvPr>
            <p:cNvSpPr txBox="1"/>
            <p:nvPr/>
          </p:nvSpPr>
          <p:spPr>
            <a:xfrm>
              <a:off x="9624068" y="4962041"/>
              <a:ext cx="2738151" cy="646331"/>
            </a:xfrm>
            <a:prstGeom prst="rect">
              <a:avLst/>
            </a:prstGeom>
            <a:solidFill>
              <a:srgbClr val="F47F26"/>
            </a:solidFill>
            <a:ln>
              <a:noFill/>
            </a:ln>
          </p:spPr>
          <p:txBody>
            <a:bodyPr wrap="square" rtlCol="0">
              <a:spAutoFit/>
            </a:bodyPr>
            <a:lstStyle/>
            <a:p>
              <a:r>
                <a:rPr lang="en-US">
                  <a:solidFill>
                    <a:schemeClr val="bg1"/>
                  </a:solidFill>
                  <a:latin typeface="FRUTIGER LT 45 LIGHT" panose="02000503000000000000" pitchFamily="2" charset="0"/>
                </a:rPr>
                <a:t>6.5</a:t>
              </a:r>
              <a:r>
                <a:rPr lang="es-ES">
                  <a:solidFill>
                    <a:schemeClr val="bg1"/>
                  </a:solidFill>
                  <a:latin typeface="FRUTIGER LT 45 LIGHT" panose="02000503000000000000" pitchFamily="2" charset="0"/>
                </a:rPr>
                <a:t> horas o 585 imágenes máximo por carga</a:t>
              </a:r>
              <a:endParaRPr lang="en-MX">
                <a:solidFill>
                  <a:schemeClr val="bg1"/>
                </a:solidFill>
                <a:latin typeface="FRUTIGER LT 45 LIGHT" panose="02000503000000000000" pitchFamily="2" charset="0"/>
              </a:endParaRPr>
            </a:p>
          </p:txBody>
        </p:sp>
      </p:grpSp>
      <p:grpSp>
        <p:nvGrpSpPr>
          <p:cNvPr id="194" name="Focus 35C usable pixel area">
            <a:extLst>
              <a:ext uri="{FF2B5EF4-FFF2-40B4-BE49-F238E27FC236}">
                <a16:creationId xmlns:a16="http://schemas.microsoft.com/office/drawing/2014/main" id="{97806693-4A5F-D978-E867-151EA3B869E9}"/>
              </a:ext>
            </a:extLst>
          </p:cNvPr>
          <p:cNvGrpSpPr/>
          <p:nvPr/>
        </p:nvGrpSpPr>
        <p:grpSpPr>
          <a:xfrm>
            <a:off x="14064898" y="2111671"/>
            <a:ext cx="5724986" cy="369332"/>
            <a:chOff x="6978776" y="2142216"/>
            <a:chExt cx="5383442" cy="369332"/>
          </a:xfrm>
        </p:grpSpPr>
        <p:sp>
          <p:nvSpPr>
            <p:cNvPr id="195" name="TextBox 194">
              <a:extLst>
                <a:ext uri="{FF2B5EF4-FFF2-40B4-BE49-F238E27FC236}">
                  <a16:creationId xmlns:a16="http://schemas.microsoft.com/office/drawing/2014/main" id="{0D6695DA-C61A-2F39-CB3E-6E4C35FF5EC4}"/>
                </a:ext>
              </a:extLst>
            </p:cNvPr>
            <p:cNvSpPr txBox="1"/>
            <p:nvPr/>
          </p:nvSpPr>
          <p:spPr>
            <a:xfrm>
              <a:off x="6978776" y="2142216"/>
              <a:ext cx="2622133"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Área de píxeles utilizable</a:t>
              </a:r>
              <a:endParaRPr lang="en-MX">
                <a:solidFill>
                  <a:schemeClr val="bg1"/>
                </a:solidFill>
                <a:latin typeface="FRUTIGER LT 45 LIGHT" panose="02000503000000000000" pitchFamily="2" charset="0"/>
              </a:endParaRPr>
            </a:p>
          </p:txBody>
        </p:sp>
        <p:sp>
          <p:nvSpPr>
            <p:cNvPr id="196" name="usable Pixel area">
              <a:extLst>
                <a:ext uri="{FF2B5EF4-FFF2-40B4-BE49-F238E27FC236}">
                  <a16:creationId xmlns:a16="http://schemas.microsoft.com/office/drawing/2014/main" id="{5788CA21-C4AD-C242-4931-E341625F230F}"/>
                </a:ext>
              </a:extLst>
            </p:cNvPr>
            <p:cNvSpPr txBox="1"/>
            <p:nvPr/>
          </p:nvSpPr>
          <p:spPr>
            <a:xfrm>
              <a:off x="9624068" y="2142216"/>
              <a:ext cx="2738150" cy="369332"/>
            </a:xfrm>
            <a:prstGeom prst="rect">
              <a:avLst/>
            </a:prstGeom>
            <a:solidFill>
              <a:srgbClr val="F78025"/>
            </a:solidFill>
            <a:ln>
              <a:noFill/>
            </a:ln>
          </p:spPr>
          <p:txBody>
            <a:bodyPr wrap="square" rtlCol="0">
              <a:spAutoFit/>
            </a:bodyPr>
            <a:lstStyle/>
            <a:p>
              <a:r>
                <a:rPr lang="en-MX">
                  <a:solidFill>
                    <a:schemeClr val="bg1"/>
                  </a:solidFill>
                  <a:latin typeface="FRUTIGER LT 45 LIGHT" panose="02000503000000000000" pitchFamily="2" charset="0"/>
                </a:rPr>
                <a:t>2304 x 2800 pixels</a:t>
              </a:r>
            </a:p>
          </p:txBody>
        </p:sp>
      </p:grpSp>
      <p:grpSp>
        <p:nvGrpSpPr>
          <p:cNvPr id="197" name="Focus 35C Resolution Limit">
            <a:extLst>
              <a:ext uri="{FF2B5EF4-FFF2-40B4-BE49-F238E27FC236}">
                <a16:creationId xmlns:a16="http://schemas.microsoft.com/office/drawing/2014/main" id="{06E0B651-02DB-D779-1B55-8166357F6F10}"/>
              </a:ext>
            </a:extLst>
          </p:cNvPr>
          <p:cNvGrpSpPr/>
          <p:nvPr/>
        </p:nvGrpSpPr>
        <p:grpSpPr>
          <a:xfrm>
            <a:off x="14064898" y="2564836"/>
            <a:ext cx="5724986" cy="369332"/>
            <a:chOff x="6978776" y="2619673"/>
            <a:chExt cx="5383442" cy="369332"/>
          </a:xfrm>
        </p:grpSpPr>
        <p:sp>
          <p:nvSpPr>
            <p:cNvPr id="198" name="TextBox 197">
              <a:extLst>
                <a:ext uri="{FF2B5EF4-FFF2-40B4-BE49-F238E27FC236}">
                  <a16:creationId xmlns:a16="http://schemas.microsoft.com/office/drawing/2014/main" id="{730D1C84-00EF-0131-996B-CE7DD577C696}"/>
                </a:ext>
              </a:extLst>
            </p:cNvPr>
            <p:cNvSpPr txBox="1"/>
            <p:nvPr/>
          </p:nvSpPr>
          <p:spPr>
            <a:xfrm>
              <a:off x="6978776" y="2619673"/>
              <a:ext cx="2622131" cy="369332"/>
            </a:xfrm>
            <a:prstGeom prst="rect">
              <a:avLst/>
            </a:prstGeom>
            <a:solidFill>
              <a:srgbClr val="F47F26"/>
            </a:solidFill>
            <a:ln>
              <a:noFill/>
            </a:ln>
          </p:spPr>
          <p:txBody>
            <a:bodyPr wrap="square" rtlCol="0">
              <a:spAutoFit/>
            </a:bodyPr>
            <a:lstStyle/>
            <a:p>
              <a:r>
                <a:rPr lang="en-US" err="1">
                  <a:solidFill>
                    <a:schemeClr val="bg1"/>
                  </a:solidFill>
                  <a:latin typeface="FRUTIGER LT 45 LIGHT" panose="02000503000000000000" pitchFamily="2" charset="0"/>
                </a:rPr>
                <a:t>Límite</a:t>
              </a:r>
              <a:r>
                <a:rPr lang="en-US">
                  <a:solidFill>
                    <a:schemeClr val="bg1"/>
                  </a:solidFill>
                  <a:latin typeface="FRUTIGER LT 45 LIGHT" panose="02000503000000000000" pitchFamily="2" charset="0"/>
                </a:rPr>
                <a:t> de Resolución</a:t>
              </a:r>
              <a:endParaRPr lang="en-MX">
                <a:solidFill>
                  <a:schemeClr val="bg1"/>
                </a:solidFill>
                <a:latin typeface="FRUTIGER LT 45 LIGHT" panose="02000503000000000000" pitchFamily="2" charset="0"/>
              </a:endParaRPr>
            </a:p>
          </p:txBody>
        </p:sp>
        <p:sp>
          <p:nvSpPr>
            <p:cNvPr id="199" name="Resolution Limit">
              <a:extLst>
                <a:ext uri="{FF2B5EF4-FFF2-40B4-BE49-F238E27FC236}">
                  <a16:creationId xmlns:a16="http://schemas.microsoft.com/office/drawing/2014/main" id="{0DD87946-4E0C-3536-F76D-01DB76AC3E05}"/>
                </a:ext>
              </a:extLst>
            </p:cNvPr>
            <p:cNvSpPr txBox="1"/>
            <p:nvPr/>
          </p:nvSpPr>
          <p:spPr>
            <a:xfrm>
              <a:off x="9624068" y="2619673"/>
              <a:ext cx="2738150" cy="369332"/>
            </a:xfrm>
            <a:prstGeom prst="rect">
              <a:avLst/>
            </a:prstGeom>
            <a:solidFill>
              <a:srgbClr val="F78025"/>
            </a:solidFill>
            <a:ln>
              <a:noFill/>
            </a:ln>
          </p:spPr>
          <p:txBody>
            <a:bodyPr wrap="square" rtlCol="0">
              <a:spAutoFit/>
            </a:bodyPr>
            <a:lstStyle/>
            <a:p>
              <a:r>
                <a:rPr lang="en-MX">
                  <a:solidFill>
                    <a:schemeClr val="bg1"/>
                  </a:solidFill>
                  <a:latin typeface="FRUTIGER LT 45 LIGHT" panose="02000503000000000000" pitchFamily="2" charset="0"/>
                </a:rPr>
                <a:t>3.3 cyc/mm</a:t>
              </a:r>
            </a:p>
          </p:txBody>
        </p:sp>
      </p:grpSp>
      <p:grpSp>
        <p:nvGrpSpPr>
          <p:cNvPr id="200" name="Focus 35C Ingress Protection">
            <a:extLst>
              <a:ext uri="{FF2B5EF4-FFF2-40B4-BE49-F238E27FC236}">
                <a16:creationId xmlns:a16="http://schemas.microsoft.com/office/drawing/2014/main" id="{5B2287F6-F35B-16A9-058A-614EA3C437A9}"/>
              </a:ext>
            </a:extLst>
          </p:cNvPr>
          <p:cNvGrpSpPr/>
          <p:nvPr/>
        </p:nvGrpSpPr>
        <p:grpSpPr>
          <a:xfrm>
            <a:off x="14064898" y="3018001"/>
            <a:ext cx="5724986" cy="369332"/>
            <a:chOff x="6978776" y="3095480"/>
            <a:chExt cx="5383442" cy="369332"/>
          </a:xfrm>
        </p:grpSpPr>
        <p:sp>
          <p:nvSpPr>
            <p:cNvPr id="201" name="TextBox 200">
              <a:extLst>
                <a:ext uri="{FF2B5EF4-FFF2-40B4-BE49-F238E27FC236}">
                  <a16:creationId xmlns:a16="http://schemas.microsoft.com/office/drawing/2014/main" id="{74A701A5-E3EF-71E3-FC0C-4A0424CF685B}"/>
                </a:ext>
              </a:extLst>
            </p:cNvPr>
            <p:cNvSpPr txBox="1"/>
            <p:nvPr/>
          </p:nvSpPr>
          <p:spPr>
            <a:xfrm>
              <a:off x="6978776" y="3095480"/>
              <a:ext cx="2622131" cy="369332"/>
            </a:xfrm>
            <a:prstGeom prst="rect">
              <a:avLst/>
            </a:prstGeom>
            <a:solidFill>
              <a:srgbClr val="F47F26"/>
            </a:solidFill>
            <a:ln>
              <a:noFill/>
            </a:ln>
          </p:spPr>
          <p:txBody>
            <a:bodyPr wrap="square" rtlCol="0">
              <a:spAutoFit/>
            </a:bodyPr>
            <a:lstStyle/>
            <a:p>
              <a:r>
                <a:rPr lang="es-ES">
                  <a:solidFill>
                    <a:schemeClr val="bg1"/>
                  </a:solidFill>
                  <a:latin typeface="FRUTIGER LT 45 LIGHT" panose="02000503000000000000" pitchFamily="2" charset="0"/>
                </a:rPr>
                <a:t>Protección de entrada</a:t>
              </a:r>
              <a:endParaRPr lang="en-MX">
                <a:solidFill>
                  <a:schemeClr val="bg1"/>
                </a:solidFill>
                <a:latin typeface="FRUTIGER LT 45 LIGHT" panose="02000503000000000000" pitchFamily="2" charset="0"/>
              </a:endParaRPr>
            </a:p>
          </p:txBody>
        </p:sp>
        <p:sp>
          <p:nvSpPr>
            <p:cNvPr id="202" name="Ingress Protection">
              <a:extLst>
                <a:ext uri="{FF2B5EF4-FFF2-40B4-BE49-F238E27FC236}">
                  <a16:creationId xmlns:a16="http://schemas.microsoft.com/office/drawing/2014/main" id="{C0ACB2BB-4D7B-7B3F-B920-107F3C2A40CF}"/>
                </a:ext>
              </a:extLst>
            </p:cNvPr>
            <p:cNvSpPr txBox="1"/>
            <p:nvPr/>
          </p:nvSpPr>
          <p:spPr>
            <a:xfrm>
              <a:off x="9624067" y="3095480"/>
              <a:ext cx="2738151" cy="369332"/>
            </a:xfrm>
            <a:prstGeom prst="rect">
              <a:avLst/>
            </a:prstGeom>
            <a:solidFill>
              <a:srgbClr val="F78025"/>
            </a:solidFill>
            <a:ln>
              <a:noFill/>
            </a:ln>
          </p:spPr>
          <p:txBody>
            <a:bodyPr wrap="square" rtlCol="0">
              <a:spAutoFit/>
            </a:bodyPr>
            <a:lstStyle/>
            <a:p>
              <a:r>
                <a:rPr lang="en-MX">
                  <a:solidFill>
                    <a:schemeClr val="bg1"/>
                  </a:solidFill>
                  <a:latin typeface="FRUTIGER LT 45 LIGHT" panose="02000503000000000000" pitchFamily="2" charset="0"/>
                </a:rPr>
                <a:t>IP44</a:t>
              </a:r>
            </a:p>
          </p:txBody>
        </p:sp>
      </p:grpSp>
      <p:grpSp>
        <p:nvGrpSpPr>
          <p:cNvPr id="203" name="Focus 35C weight">
            <a:extLst>
              <a:ext uri="{FF2B5EF4-FFF2-40B4-BE49-F238E27FC236}">
                <a16:creationId xmlns:a16="http://schemas.microsoft.com/office/drawing/2014/main" id="{1AEEFDDC-1CD6-3BAB-36B8-916E06AD4130}"/>
              </a:ext>
            </a:extLst>
          </p:cNvPr>
          <p:cNvGrpSpPr/>
          <p:nvPr/>
        </p:nvGrpSpPr>
        <p:grpSpPr>
          <a:xfrm>
            <a:off x="14064898" y="3471166"/>
            <a:ext cx="5724987" cy="384721"/>
            <a:chOff x="6978776" y="3519578"/>
            <a:chExt cx="5383443" cy="384721"/>
          </a:xfrm>
        </p:grpSpPr>
        <p:sp>
          <p:nvSpPr>
            <p:cNvPr id="204" name="TextBox 203">
              <a:extLst>
                <a:ext uri="{FF2B5EF4-FFF2-40B4-BE49-F238E27FC236}">
                  <a16:creationId xmlns:a16="http://schemas.microsoft.com/office/drawing/2014/main" id="{0AC24F93-D69A-4A43-3362-4449CF27E4A8}"/>
                </a:ext>
              </a:extLst>
            </p:cNvPr>
            <p:cNvSpPr txBox="1"/>
            <p:nvPr/>
          </p:nvSpPr>
          <p:spPr>
            <a:xfrm>
              <a:off x="6978776" y="3534967"/>
              <a:ext cx="2622131"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Peso</a:t>
              </a:r>
              <a:endParaRPr lang="en-MX">
                <a:solidFill>
                  <a:schemeClr val="bg1"/>
                </a:solidFill>
                <a:latin typeface="FRUTIGER LT 45 LIGHT" panose="02000503000000000000" pitchFamily="2" charset="0"/>
              </a:endParaRPr>
            </a:p>
          </p:txBody>
        </p:sp>
        <p:sp>
          <p:nvSpPr>
            <p:cNvPr id="205" name="Weight">
              <a:extLst>
                <a:ext uri="{FF2B5EF4-FFF2-40B4-BE49-F238E27FC236}">
                  <a16:creationId xmlns:a16="http://schemas.microsoft.com/office/drawing/2014/main" id="{0CE161B1-0075-7EE8-FC1D-0D65DF59B504}"/>
                </a:ext>
              </a:extLst>
            </p:cNvPr>
            <p:cNvSpPr txBox="1"/>
            <p:nvPr/>
          </p:nvSpPr>
          <p:spPr>
            <a:xfrm>
              <a:off x="9624068" y="3519578"/>
              <a:ext cx="2738151" cy="369332"/>
            </a:xfrm>
            <a:prstGeom prst="rect">
              <a:avLst/>
            </a:prstGeom>
            <a:solidFill>
              <a:srgbClr val="F78025"/>
            </a:solidFill>
            <a:ln>
              <a:noFill/>
            </a:ln>
          </p:spPr>
          <p:txBody>
            <a:bodyPr wrap="square" rtlCol="0">
              <a:spAutoFit/>
            </a:bodyPr>
            <a:lstStyle/>
            <a:p>
              <a:r>
                <a:rPr lang="en-MX">
                  <a:solidFill>
                    <a:schemeClr val="bg1"/>
                  </a:solidFill>
                  <a:latin typeface="FRUTIGER LT 45 LIGHT" panose="02000503000000000000" pitchFamily="2" charset="0"/>
                </a:rPr>
                <a:t>3.43 kg (7.56 lb)</a:t>
              </a:r>
            </a:p>
          </p:txBody>
        </p:sp>
      </p:grpSp>
      <p:grpSp>
        <p:nvGrpSpPr>
          <p:cNvPr id="206" name="Focus 35C Load limit">
            <a:extLst>
              <a:ext uri="{FF2B5EF4-FFF2-40B4-BE49-F238E27FC236}">
                <a16:creationId xmlns:a16="http://schemas.microsoft.com/office/drawing/2014/main" id="{76C619B3-6C79-2C32-E1C4-F6FE63147732}"/>
              </a:ext>
            </a:extLst>
          </p:cNvPr>
          <p:cNvGrpSpPr/>
          <p:nvPr/>
        </p:nvGrpSpPr>
        <p:grpSpPr>
          <a:xfrm>
            <a:off x="14064898" y="3924331"/>
            <a:ext cx="5724987" cy="568745"/>
            <a:chOff x="6978776" y="3954876"/>
            <a:chExt cx="5383443" cy="568745"/>
          </a:xfrm>
        </p:grpSpPr>
        <p:sp>
          <p:nvSpPr>
            <p:cNvPr id="207" name="TextBox 206">
              <a:extLst>
                <a:ext uri="{FF2B5EF4-FFF2-40B4-BE49-F238E27FC236}">
                  <a16:creationId xmlns:a16="http://schemas.microsoft.com/office/drawing/2014/main" id="{7DF045FB-D66C-ABC3-96E7-C95CD035A1E1}"/>
                </a:ext>
              </a:extLst>
            </p:cNvPr>
            <p:cNvSpPr txBox="1"/>
            <p:nvPr/>
          </p:nvSpPr>
          <p:spPr>
            <a:xfrm>
              <a:off x="6978776" y="3954876"/>
              <a:ext cx="2622132" cy="553998"/>
            </a:xfrm>
            <a:prstGeom prst="rect">
              <a:avLst/>
            </a:prstGeom>
            <a:solidFill>
              <a:srgbClr val="F47F26"/>
            </a:solidFill>
            <a:ln>
              <a:noFill/>
            </a:ln>
          </p:spPr>
          <p:txBody>
            <a:bodyPr wrap="square" rtlCol="0">
              <a:spAutoFit/>
            </a:bodyPr>
            <a:lstStyle/>
            <a:p>
              <a:r>
                <a:rPr lang="es-ES">
                  <a:solidFill>
                    <a:schemeClr val="bg1"/>
                  </a:solidFill>
                  <a:latin typeface="FRUTIGER LT 45 LIGHT" panose="02000503000000000000" pitchFamily="2" charset="0"/>
                </a:rPr>
                <a:t>Límite de carga </a:t>
              </a:r>
              <a:r>
                <a:rPr lang="es-ES" sz="1200">
                  <a:solidFill>
                    <a:schemeClr val="bg1"/>
                  </a:solidFill>
                  <a:latin typeface="FRUTIGER LT 45 LIGHT" panose="02000503000000000000" pitchFamily="2" charset="0"/>
                </a:rPr>
                <a:t>(</a:t>
              </a:r>
              <a:r>
                <a:rPr lang="es-MX" sz="1200">
                  <a:solidFill>
                    <a:schemeClr val="bg1"/>
                  </a:solidFill>
                  <a:latin typeface="FRUTIGER LT 45 LIGHT" panose="02000503000000000000" pitchFamily="2" charset="0"/>
                </a:rPr>
                <a:t>Distribuido uniformemente sobre el </a:t>
              </a:r>
              <a:r>
                <a:rPr lang="es-MX" sz="1200" err="1">
                  <a:solidFill>
                    <a:schemeClr val="bg1"/>
                  </a:solidFill>
                  <a:latin typeface="FRUTIGER LT 45 LIGHT" panose="02000503000000000000" pitchFamily="2" charset="0"/>
                </a:rPr>
                <a:t>áea</a:t>
              </a:r>
              <a:r>
                <a:rPr lang="es-MX" sz="1200">
                  <a:solidFill>
                    <a:schemeClr val="bg1"/>
                  </a:solidFill>
                  <a:latin typeface="FRUTIGER LT 45 LIGHT" panose="02000503000000000000" pitchFamily="2" charset="0"/>
                </a:rPr>
                <a:t> del detector)</a:t>
              </a:r>
              <a:endParaRPr lang="es-ES" sz="1200">
                <a:solidFill>
                  <a:schemeClr val="bg1"/>
                </a:solidFill>
                <a:latin typeface="FRUTIGER LT 45 LIGHT" panose="02000503000000000000" pitchFamily="2" charset="0"/>
              </a:endParaRPr>
            </a:p>
          </p:txBody>
        </p:sp>
        <p:sp>
          <p:nvSpPr>
            <p:cNvPr id="208" name="TextBox 207">
              <a:extLst>
                <a:ext uri="{FF2B5EF4-FFF2-40B4-BE49-F238E27FC236}">
                  <a16:creationId xmlns:a16="http://schemas.microsoft.com/office/drawing/2014/main" id="{A61ED6EC-AF7F-B7EF-BECC-A2C7DBBD0230}"/>
                </a:ext>
              </a:extLst>
            </p:cNvPr>
            <p:cNvSpPr txBox="1"/>
            <p:nvPr/>
          </p:nvSpPr>
          <p:spPr>
            <a:xfrm>
              <a:off x="9624068" y="3954876"/>
              <a:ext cx="2738151" cy="568745"/>
            </a:xfrm>
            <a:prstGeom prst="rect">
              <a:avLst/>
            </a:prstGeom>
            <a:solidFill>
              <a:srgbClr val="F47F26"/>
            </a:solidFill>
            <a:ln>
              <a:noFill/>
            </a:ln>
          </p:spPr>
          <p:txBody>
            <a:bodyPr wrap="square" rtlCol="0" anchor="t">
              <a:spAutoFit/>
            </a:bodyPr>
            <a:lstStyle/>
            <a:p>
              <a:pPr>
                <a:lnSpc>
                  <a:spcPct val="200000"/>
                </a:lnSpc>
              </a:pPr>
              <a:r>
                <a:rPr lang="en-MX">
                  <a:solidFill>
                    <a:schemeClr val="bg1"/>
                  </a:solidFill>
                  <a:latin typeface="FRUTIGER LT 45 LIGHT" panose="02000503000000000000" pitchFamily="2" charset="0"/>
                </a:rPr>
                <a:t>150 kg (331 lb)</a:t>
              </a:r>
            </a:p>
          </p:txBody>
        </p:sp>
      </p:grpSp>
      <p:sp>
        <p:nvSpPr>
          <p:cNvPr id="209" name="TextBox 208">
            <a:extLst>
              <a:ext uri="{FF2B5EF4-FFF2-40B4-BE49-F238E27FC236}">
                <a16:creationId xmlns:a16="http://schemas.microsoft.com/office/drawing/2014/main" id="{4DB85DFB-9AE9-A421-577C-A4AC44CA23C8}"/>
              </a:ext>
            </a:extLst>
          </p:cNvPr>
          <p:cNvSpPr txBox="1"/>
          <p:nvPr/>
        </p:nvSpPr>
        <p:spPr>
          <a:xfrm>
            <a:off x="13939966" y="1465829"/>
            <a:ext cx="3693131" cy="307777"/>
          </a:xfrm>
          <a:prstGeom prst="rect">
            <a:avLst/>
          </a:prstGeom>
          <a:noFill/>
        </p:spPr>
        <p:txBody>
          <a:bodyPr wrap="square" rtlCol="0">
            <a:spAutoFit/>
          </a:bodyPr>
          <a:lstStyle/>
          <a:p>
            <a:r>
              <a:rPr lang="es-MX" sz="1400" dirty="0">
                <a:solidFill>
                  <a:srgbClr val="F47F26"/>
                </a:solidFill>
                <a:latin typeface="FRUTIGER LT 45 LIGHT" panose="02000503000000000000" pitchFamily="2" charset="0"/>
              </a:rPr>
              <a:t>Especificaciones</a:t>
            </a:r>
            <a:r>
              <a:rPr lang="en-US" sz="1400" dirty="0">
                <a:solidFill>
                  <a:srgbClr val="F47F26"/>
                </a:solidFill>
                <a:latin typeface="FRUTIGER LT 45 LIGHT" panose="02000503000000000000" pitchFamily="2" charset="0"/>
              </a:rPr>
              <a:t> </a:t>
            </a:r>
            <a:r>
              <a:rPr lang="es-MX" sz="1400" dirty="0">
                <a:solidFill>
                  <a:srgbClr val="F47F26"/>
                </a:solidFill>
                <a:latin typeface="FRUTIGER LT 45 LIGHT" panose="02000503000000000000" pitchFamily="2" charset="0"/>
              </a:rPr>
              <a:t>Técnicas</a:t>
            </a:r>
          </a:p>
        </p:txBody>
      </p:sp>
      <p:sp>
        <p:nvSpPr>
          <p:cNvPr id="210" name="Detector text">
            <a:extLst>
              <a:ext uri="{FF2B5EF4-FFF2-40B4-BE49-F238E27FC236}">
                <a16:creationId xmlns:a16="http://schemas.microsoft.com/office/drawing/2014/main" id="{FE7D0B9D-AFB0-D2B1-55AE-7347B540E081}"/>
              </a:ext>
            </a:extLst>
          </p:cNvPr>
          <p:cNvSpPr txBox="1"/>
          <p:nvPr/>
        </p:nvSpPr>
        <p:spPr>
          <a:xfrm>
            <a:off x="14110573" y="1307597"/>
            <a:ext cx="1425211" cy="400110"/>
          </a:xfrm>
          <a:prstGeom prst="rect">
            <a:avLst/>
          </a:prstGeom>
          <a:noFill/>
        </p:spPr>
        <p:txBody>
          <a:bodyPr wrap="square" rtlCol="0">
            <a:spAutoFit/>
          </a:bodyPr>
          <a:lstStyle/>
          <a:p>
            <a:pPr algn="ctr"/>
            <a:r>
              <a:rPr lang="en-US" sz="2000" dirty="0">
                <a:solidFill>
                  <a:srgbClr val="F47F26"/>
                </a:solidFill>
                <a:latin typeface="FRUTIGER LT 45 LIGHT" panose="02000503000000000000" pitchFamily="2" charset="0"/>
              </a:rPr>
              <a:t>Detector</a:t>
            </a:r>
          </a:p>
        </p:txBody>
      </p:sp>
      <p:sp>
        <p:nvSpPr>
          <p:cNvPr id="90" name="Menu Background">
            <a:extLst>
              <a:ext uri="{FF2B5EF4-FFF2-40B4-BE49-F238E27FC236}">
                <a16:creationId xmlns:a16="http://schemas.microsoft.com/office/drawing/2014/main" id="{E9D4384D-56F9-B14B-705C-DDCD6363614C}"/>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11" name="Menu Photo Gallery">
            <a:hlinkClick r:id="rId33" action="ppaction://hlinksldjump"/>
            <a:extLst>
              <a:ext uri="{FF2B5EF4-FFF2-40B4-BE49-F238E27FC236}">
                <a16:creationId xmlns:a16="http://schemas.microsoft.com/office/drawing/2014/main" id="{AC8FD52D-0CE7-D323-E2D2-C7B2C7D73525}"/>
              </a:ext>
            </a:extLst>
          </p:cNvPr>
          <p:cNvSpPr txBox="1"/>
          <p:nvPr/>
        </p:nvSpPr>
        <p:spPr>
          <a:xfrm>
            <a:off x="3890556"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Galería de Fotos</a:t>
            </a:r>
          </a:p>
        </p:txBody>
      </p:sp>
      <p:sp>
        <p:nvSpPr>
          <p:cNvPr id="112" name="Menu Portafolio">
            <a:hlinkClick r:id="rId34" action="ppaction://hlinksldjump"/>
            <a:extLst>
              <a:ext uri="{FF2B5EF4-FFF2-40B4-BE49-F238E27FC236}">
                <a16:creationId xmlns:a16="http://schemas.microsoft.com/office/drawing/2014/main" id="{DB4634AB-6F82-2B76-ACC3-11777FF932AF}"/>
              </a:ext>
            </a:extLst>
          </p:cNvPr>
          <p:cNvSpPr txBox="1"/>
          <p:nvPr/>
        </p:nvSpPr>
        <p:spPr>
          <a:xfrm>
            <a:off x="8111048"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13" name="Menu End Presentation">
            <a:hlinkClick r:id="" action="ppaction://hlinkshowjump?jump=lastslide"/>
            <a:extLst>
              <a:ext uri="{FF2B5EF4-FFF2-40B4-BE49-F238E27FC236}">
                <a16:creationId xmlns:a16="http://schemas.microsoft.com/office/drawing/2014/main" id="{819CF6E1-CCB4-EC1F-02E1-00DFA64F7BFC}"/>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14" name="Menu Detector">
            <a:hlinkClick r:id="rId35" action="ppaction://hlinksldjump"/>
            <a:extLst>
              <a:ext uri="{FF2B5EF4-FFF2-40B4-BE49-F238E27FC236}">
                <a16:creationId xmlns:a16="http://schemas.microsoft.com/office/drawing/2014/main" id="{E2A367C5-A0A1-D055-1273-BEAF3EE0970B}"/>
              </a:ext>
            </a:extLst>
          </p:cNvPr>
          <p:cNvSpPr txBox="1"/>
          <p:nvPr/>
        </p:nvSpPr>
        <p:spPr>
          <a:xfrm>
            <a:off x="600080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Detectores</a:t>
            </a:r>
          </a:p>
        </p:txBody>
      </p:sp>
      <p:sp>
        <p:nvSpPr>
          <p:cNvPr id="131" name="Menu Specifications">
            <a:hlinkClick r:id="rId36" action="ppaction://hlinksldjump"/>
            <a:extLst>
              <a:ext uri="{FF2B5EF4-FFF2-40B4-BE49-F238E27FC236}">
                <a16:creationId xmlns:a16="http://schemas.microsoft.com/office/drawing/2014/main" id="{8DE0DE5C-D4E4-3DEE-600E-AD3D0FCD5FD2}"/>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32" name="Carestream Logo Menu">
            <a:hlinkClick r:id="" action="ppaction://hlinkshowjump?jump=firstslide"/>
            <a:extLst>
              <a:ext uri="{FF2B5EF4-FFF2-40B4-BE49-F238E27FC236}">
                <a16:creationId xmlns:a16="http://schemas.microsoft.com/office/drawing/2014/main" id="{4A2B6BE2-565F-A540-4208-425C8416BC52}"/>
              </a:ext>
            </a:extLst>
          </p:cNvPr>
          <p:cNvPicPr>
            <a:picLocks noChangeAspect="1"/>
          </p:cNvPicPr>
          <p:nvPr/>
        </p:nvPicPr>
        <p:blipFill>
          <a:blip r:embed="rId37"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226" name="DETECTORS">
            <a:extLst>
              <a:ext uri="{FF2B5EF4-FFF2-40B4-BE49-F238E27FC236}">
                <a16:creationId xmlns:a16="http://schemas.microsoft.com/office/drawing/2014/main" id="{AC15C5EE-8BE5-A4E0-3ED6-75BD9E65484D}"/>
              </a:ext>
            </a:extLst>
          </p:cNvPr>
          <p:cNvGrpSpPr/>
          <p:nvPr/>
        </p:nvGrpSpPr>
        <p:grpSpPr>
          <a:xfrm>
            <a:off x="-7890919" y="4139232"/>
            <a:ext cx="2042338" cy="2120888"/>
            <a:chOff x="5247304" y="4372963"/>
            <a:chExt cx="2042338" cy="2120888"/>
          </a:xfrm>
        </p:grpSpPr>
        <p:sp>
          <p:nvSpPr>
            <p:cNvPr id="227" name="Rectangulo Detectors">
              <a:hlinkClick r:id="rId35" action="ppaction://hlinksldjump"/>
              <a:extLst>
                <a:ext uri="{FF2B5EF4-FFF2-40B4-BE49-F238E27FC236}">
                  <a16:creationId xmlns:a16="http://schemas.microsoft.com/office/drawing/2014/main" id="{34694810-88BF-9133-12B6-D61AC62AE754}"/>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28" name="TextBox Detectors">
              <a:hlinkClick r:id="rId35" action="ppaction://hlinksldjump"/>
              <a:extLst>
                <a:ext uri="{FF2B5EF4-FFF2-40B4-BE49-F238E27FC236}">
                  <a16:creationId xmlns:a16="http://schemas.microsoft.com/office/drawing/2014/main" id="{028C915F-9F21-E632-8CAE-2C261D9A47E3}"/>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29" name="Product image Detectors">
              <a:hlinkClick r:id="rId35" action="ppaction://hlinksldjump"/>
              <a:extLst>
                <a:ext uri="{FF2B5EF4-FFF2-40B4-BE49-F238E27FC236}">
                  <a16:creationId xmlns:a16="http://schemas.microsoft.com/office/drawing/2014/main" id="{70889533-33F7-6F1C-4988-FB4EC9A8F5F1}"/>
                </a:ext>
              </a:extLst>
            </p:cNvPr>
            <p:cNvPicPr>
              <a:picLocks noChangeAspect="1"/>
            </p:cNvPicPr>
            <p:nvPr/>
          </p:nvPicPr>
          <p:blipFill>
            <a:blip r:embed="rId38"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grpSp>
        <p:nvGrpSpPr>
          <p:cNvPr id="104" name="Group LLD">
            <a:extLst>
              <a:ext uri="{FF2B5EF4-FFF2-40B4-BE49-F238E27FC236}">
                <a16:creationId xmlns:a16="http://schemas.microsoft.com/office/drawing/2014/main" id="{713496B8-CDB9-EA43-0D3E-8BF9044E4D47}"/>
              </a:ext>
            </a:extLst>
          </p:cNvPr>
          <p:cNvGrpSpPr/>
          <p:nvPr/>
        </p:nvGrpSpPr>
        <p:grpSpPr>
          <a:xfrm>
            <a:off x="14098015" y="1358886"/>
            <a:ext cx="3079230" cy="1158552"/>
            <a:chOff x="8165259" y="1358886"/>
            <a:chExt cx="3079230" cy="1158552"/>
          </a:xfrm>
        </p:grpSpPr>
        <p:sp>
          <p:nvSpPr>
            <p:cNvPr id="105" name="Rectangulo LLD">
              <a:extLst>
                <a:ext uri="{FF2B5EF4-FFF2-40B4-BE49-F238E27FC236}">
                  <a16:creationId xmlns:a16="http://schemas.microsoft.com/office/drawing/2014/main" id="{F74572D9-5DB5-8902-9319-CF0F72EE72E7}"/>
                </a:ext>
              </a:extLst>
            </p:cNvPr>
            <p:cNvSpPr/>
            <p:nvPr/>
          </p:nvSpPr>
          <p:spPr>
            <a:xfrm>
              <a:off x="8364489" y="1358886"/>
              <a:ext cx="2880000" cy="115855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06" name="TextBox LLD">
              <a:extLst>
                <a:ext uri="{FF2B5EF4-FFF2-40B4-BE49-F238E27FC236}">
                  <a16:creationId xmlns:a16="http://schemas.microsoft.com/office/drawing/2014/main" id="{A58A798E-843D-B7A3-405F-EEAE8CB2E61C}"/>
                </a:ext>
              </a:extLst>
            </p:cNvPr>
            <p:cNvSpPr txBox="1"/>
            <p:nvPr/>
          </p:nvSpPr>
          <p:spPr>
            <a:xfrm>
              <a:off x="8165259" y="1445610"/>
              <a:ext cx="17316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DETECTOR LLI</a:t>
              </a:r>
            </a:p>
          </p:txBody>
        </p:sp>
      </p:grpSp>
      <p:sp>
        <p:nvSpPr>
          <p:cNvPr id="107" name="TextBox DRX-LC">
            <a:hlinkClick r:id="rId39" action="ppaction://hlinksldjump"/>
            <a:extLst>
              <a:ext uri="{FF2B5EF4-FFF2-40B4-BE49-F238E27FC236}">
                <a16:creationId xmlns:a16="http://schemas.microsoft.com/office/drawing/2014/main" id="{731C4468-D581-F7BD-3B9E-D595F1A41AAA}"/>
              </a:ext>
            </a:extLst>
          </p:cNvPr>
          <p:cNvSpPr txBox="1"/>
          <p:nvPr/>
        </p:nvSpPr>
        <p:spPr>
          <a:xfrm>
            <a:off x="14360687" y="201385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DRX-LC</a:t>
            </a:r>
          </a:p>
        </p:txBody>
      </p:sp>
      <p:grpSp>
        <p:nvGrpSpPr>
          <p:cNvPr id="108" name="Group DRX-PLUS FAMILY">
            <a:extLst>
              <a:ext uri="{FF2B5EF4-FFF2-40B4-BE49-F238E27FC236}">
                <a16:creationId xmlns:a16="http://schemas.microsoft.com/office/drawing/2014/main" id="{1A2282F4-A3B1-A6C4-2B21-8915EFAD22F8}"/>
              </a:ext>
            </a:extLst>
          </p:cNvPr>
          <p:cNvGrpSpPr/>
          <p:nvPr/>
        </p:nvGrpSpPr>
        <p:grpSpPr>
          <a:xfrm>
            <a:off x="4213831" y="-3208842"/>
            <a:ext cx="3079227" cy="2160000"/>
            <a:chOff x="4213831" y="1360418"/>
            <a:chExt cx="3079227" cy="2160000"/>
          </a:xfrm>
        </p:grpSpPr>
        <p:sp>
          <p:nvSpPr>
            <p:cNvPr id="109" name="Rectangulo DRX-PLUS FAMILY">
              <a:extLst>
                <a:ext uri="{FF2B5EF4-FFF2-40B4-BE49-F238E27FC236}">
                  <a16:creationId xmlns:a16="http://schemas.microsoft.com/office/drawing/2014/main" id="{7F0AC5EF-12F1-94C4-5A79-3ED8DA03EDF6}"/>
                </a:ext>
              </a:extLst>
            </p:cNvPr>
            <p:cNvSpPr/>
            <p:nvPr/>
          </p:nvSpPr>
          <p:spPr>
            <a:xfrm>
              <a:off x="4413058"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10" name="TextBox DRX-PLUS FAMILY">
              <a:extLst>
                <a:ext uri="{FF2B5EF4-FFF2-40B4-BE49-F238E27FC236}">
                  <a16:creationId xmlns:a16="http://schemas.microsoft.com/office/drawing/2014/main" id="{35595629-405F-B9DA-4CE4-9A1FDFD9E0F6}"/>
                </a:ext>
              </a:extLst>
            </p:cNvPr>
            <p:cNvSpPr txBox="1"/>
            <p:nvPr/>
          </p:nvSpPr>
          <p:spPr>
            <a:xfrm>
              <a:off x="4213831"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DRX-PLUS</a:t>
              </a:r>
            </a:p>
          </p:txBody>
        </p:sp>
      </p:grpSp>
      <p:sp>
        <p:nvSpPr>
          <p:cNvPr id="115" name="TextBox DRX-Plus 3543">
            <a:hlinkClick r:id="rId40" action="ppaction://hlinksldjump"/>
            <a:extLst>
              <a:ext uri="{FF2B5EF4-FFF2-40B4-BE49-F238E27FC236}">
                <a16:creationId xmlns:a16="http://schemas.microsoft.com/office/drawing/2014/main" id="{D9387CDF-B91A-D900-7FC2-735367C7C81C}"/>
              </a:ext>
            </a:extLst>
          </p:cNvPr>
          <p:cNvSpPr txBox="1"/>
          <p:nvPr/>
        </p:nvSpPr>
        <p:spPr>
          <a:xfrm>
            <a:off x="4495868" y="-2546428"/>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DRX-Plus 3543C</a:t>
            </a:r>
          </a:p>
        </p:txBody>
      </p:sp>
      <p:sp>
        <p:nvSpPr>
          <p:cNvPr id="116" name="TextBoxDRX-Plus 4343">
            <a:hlinkClick r:id="rId41" action="ppaction://hlinksldjump"/>
            <a:extLst>
              <a:ext uri="{FF2B5EF4-FFF2-40B4-BE49-F238E27FC236}">
                <a16:creationId xmlns:a16="http://schemas.microsoft.com/office/drawing/2014/main" id="{D15DBF69-6633-B729-932C-58764E6F0AA4}"/>
              </a:ext>
            </a:extLst>
          </p:cNvPr>
          <p:cNvSpPr txBox="1"/>
          <p:nvPr/>
        </p:nvSpPr>
        <p:spPr>
          <a:xfrm>
            <a:off x="4496969" y="-2045934"/>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4343C</a:t>
            </a:r>
          </a:p>
        </p:txBody>
      </p:sp>
      <p:sp>
        <p:nvSpPr>
          <p:cNvPr id="117" name="TextBox DRX-Plus 2530">
            <a:hlinkClick r:id="rId42" action="ppaction://hlinksldjump"/>
            <a:extLst>
              <a:ext uri="{FF2B5EF4-FFF2-40B4-BE49-F238E27FC236}">
                <a16:creationId xmlns:a16="http://schemas.microsoft.com/office/drawing/2014/main" id="{3E271588-610A-930D-8D92-016EB3556BFB}"/>
              </a:ext>
            </a:extLst>
          </p:cNvPr>
          <p:cNvSpPr txBox="1"/>
          <p:nvPr/>
        </p:nvSpPr>
        <p:spPr>
          <a:xfrm>
            <a:off x="4496969" y="-155879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2530C</a:t>
            </a:r>
          </a:p>
        </p:txBody>
      </p:sp>
      <p:grpSp>
        <p:nvGrpSpPr>
          <p:cNvPr id="118" name="Group DR RETROFIT">
            <a:extLst>
              <a:ext uri="{FF2B5EF4-FFF2-40B4-BE49-F238E27FC236}">
                <a16:creationId xmlns:a16="http://schemas.microsoft.com/office/drawing/2014/main" id="{EFFAA202-CEBF-9340-7A7A-5BCD4B75309C}"/>
              </a:ext>
            </a:extLst>
          </p:cNvPr>
          <p:cNvGrpSpPr/>
          <p:nvPr/>
        </p:nvGrpSpPr>
        <p:grpSpPr>
          <a:xfrm>
            <a:off x="4213831" y="8095941"/>
            <a:ext cx="3099870" cy="1620000"/>
            <a:chOff x="4213831" y="4037235"/>
            <a:chExt cx="3099870" cy="1620000"/>
          </a:xfrm>
        </p:grpSpPr>
        <p:sp>
          <p:nvSpPr>
            <p:cNvPr id="119" name="Rectangulo DR RETROFIT">
              <a:extLst>
                <a:ext uri="{FF2B5EF4-FFF2-40B4-BE49-F238E27FC236}">
                  <a16:creationId xmlns:a16="http://schemas.microsoft.com/office/drawing/2014/main" id="{3FE6BC7D-0902-20ED-5AB1-C2CD03221D52}"/>
                </a:ext>
              </a:extLst>
            </p:cNvPr>
            <p:cNvSpPr/>
            <p:nvPr/>
          </p:nvSpPr>
          <p:spPr>
            <a:xfrm>
              <a:off x="4433701" y="4037235"/>
              <a:ext cx="2880000" cy="1620000"/>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20" name="TextBox DR RETROFIT">
              <a:extLst>
                <a:ext uri="{FF2B5EF4-FFF2-40B4-BE49-F238E27FC236}">
                  <a16:creationId xmlns:a16="http://schemas.microsoft.com/office/drawing/2014/main" id="{6D58DF05-7903-8939-156E-66D2121576E0}"/>
                </a:ext>
              </a:extLst>
            </p:cNvPr>
            <p:cNvSpPr txBox="1"/>
            <p:nvPr/>
          </p:nvSpPr>
          <p:spPr>
            <a:xfrm>
              <a:off x="4213831" y="4106489"/>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DR RETROFITS</a:t>
              </a:r>
            </a:p>
          </p:txBody>
        </p:sp>
      </p:grpSp>
      <p:sp>
        <p:nvSpPr>
          <p:cNvPr id="121" name="TextBox Transportable Lite">
            <a:hlinkClick r:id="rId43" action="ppaction://hlinksldjump"/>
            <a:extLst>
              <a:ext uri="{FF2B5EF4-FFF2-40B4-BE49-F238E27FC236}">
                <a16:creationId xmlns:a16="http://schemas.microsoft.com/office/drawing/2014/main" id="{3E567C15-D0F8-E7CF-A2F9-7F33A97B3090}"/>
              </a:ext>
            </a:extLst>
          </p:cNvPr>
          <p:cNvSpPr txBox="1"/>
          <p:nvPr/>
        </p:nvSpPr>
        <p:spPr>
          <a:xfrm>
            <a:off x="4518885" y="8703463"/>
            <a:ext cx="259826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Lite</a:t>
            </a:r>
            <a:endParaRPr lang="en-US" sz="1200" b="1" dirty="0">
              <a:solidFill>
                <a:schemeClr val="tx1"/>
              </a:solidFill>
              <a:latin typeface="Arial" panose="020B0604020202020204" pitchFamily="34" charset="0"/>
              <a:cs typeface="Arial" panose="020B0604020202020204" pitchFamily="34" charset="0"/>
            </a:endParaRPr>
          </a:p>
        </p:txBody>
      </p:sp>
      <p:sp>
        <p:nvSpPr>
          <p:cNvPr id="122" name="TextBox Transportable Flex">
            <a:hlinkClick r:id="rId44" action="ppaction://hlinksldjump"/>
            <a:extLst>
              <a:ext uri="{FF2B5EF4-FFF2-40B4-BE49-F238E27FC236}">
                <a16:creationId xmlns:a16="http://schemas.microsoft.com/office/drawing/2014/main" id="{C3C1A808-53FA-74DF-FB4C-B6FDD454FEBA}"/>
              </a:ext>
            </a:extLst>
          </p:cNvPr>
          <p:cNvSpPr txBox="1"/>
          <p:nvPr/>
        </p:nvSpPr>
        <p:spPr>
          <a:xfrm>
            <a:off x="4518886" y="9235574"/>
            <a:ext cx="2598268"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Flex</a:t>
            </a:r>
            <a:endParaRPr lang="en-US" sz="1200" b="1" dirty="0">
              <a:solidFill>
                <a:schemeClr val="tx1"/>
              </a:solidFill>
              <a:latin typeface="Arial" panose="020B0604020202020204" pitchFamily="34" charset="0"/>
              <a:cs typeface="Arial" panose="020B0604020202020204" pitchFamily="34" charset="0"/>
            </a:endParaRPr>
          </a:p>
        </p:txBody>
      </p:sp>
      <p:grpSp>
        <p:nvGrpSpPr>
          <p:cNvPr id="123" name="Group FOCUS FAMILY">
            <a:extLst>
              <a:ext uri="{FF2B5EF4-FFF2-40B4-BE49-F238E27FC236}">
                <a16:creationId xmlns:a16="http://schemas.microsoft.com/office/drawing/2014/main" id="{BA9A2159-9F34-5573-A6D0-BB8242F0F129}"/>
              </a:ext>
            </a:extLst>
          </p:cNvPr>
          <p:cNvGrpSpPr/>
          <p:nvPr/>
        </p:nvGrpSpPr>
        <p:grpSpPr>
          <a:xfrm>
            <a:off x="-5111921" y="4022899"/>
            <a:ext cx="3079226" cy="1620000"/>
            <a:chOff x="253159" y="4022899"/>
            <a:chExt cx="3079226" cy="1620000"/>
          </a:xfrm>
        </p:grpSpPr>
        <p:sp>
          <p:nvSpPr>
            <p:cNvPr id="124" name="Rectangulo FOCUS FAMILY">
              <a:extLst>
                <a:ext uri="{FF2B5EF4-FFF2-40B4-BE49-F238E27FC236}">
                  <a16:creationId xmlns:a16="http://schemas.microsoft.com/office/drawing/2014/main" id="{06E27F1A-97B5-B09F-D221-98399208CE2D}"/>
                </a:ext>
              </a:extLst>
            </p:cNvPr>
            <p:cNvSpPr/>
            <p:nvPr/>
          </p:nvSpPr>
          <p:spPr>
            <a:xfrm>
              <a:off x="452385" y="4022899"/>
              <a:ext cx="2880000" cy="162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25" name="TextBox FOCUS FAMILY">
              <a:extLst>
                <a:ext uri="{FF2B5EF4-FFF2-40B4-BE49-F238E27FC236}">
                  <a16:creationId xmlns:a16="http://schemas.microsoft.com/office/drawing/2014/main" id="{3DA6B5A5-995C-2671-A21E-F21ED5DF005C}"/>
                </a:ext>
              </a:extLst>
            </p:cNvPr>
            <p:cNvSpPr txBox="1"/>
            <p:nvPr/>
          </p:nvSpPr>
          <p:spPr>
            <a:xfrm>
              <a:off x="253159" y="4109622"/>
              <a:ext cx="2702545"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DETECTORES FOCUS</a:t>
              </a:r>
            </a:p>
          </p:txBody>
        </p:sp>
      </p:grpSp>
      <p:sp>
        <p:nvSpPr>
          <p:cNvPr id="126" name="TextBox Focus 35C">
            <a:hlinkClick r:id="rId45" action="ppaction://hlinksldjump"/>
            <a:extLst>
              <a:ext uri="{FF2B5EF4-FFF2-40B4-BE49-F238E27FC236}">
                <a16:creationId xmlns:a16="http://schemas.microsoft.com/office/drawing/2014/main" id="{91A4BF35-C231-F73E-3881-AAE2C1C481AC}"/>
              </a:ext>
            </a:extLst>
          </p:cNvPr>
          <p:cNvSpPr txBox="1"/>
          <p:nvPr/>
        </p:nvSpPr>
        <p:spPr>
          <a:xfrm>
            <a:off x="-4826045" y="4688193"/>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Focus 35C</a:t>
            </a:r>
          </a:p>
        </p:txBody>
      </p:sp>
      <p:sp>
        <p:nvSpPr>
          <p:cNvPr id="127" name="TextBox Focus 43C">
            <a:hlinkClick r:id="rId46" action="ppaction://hlinksldjump"/>
            <a:extLst>
              <a:ext uri="{FF2B5EF4-FFF2-40B4-BE49-F238E27FC236}">
                <a16:creationId xmlns:a16="http://schemas.microsoft.com/office/drawing/2014/main" id="{034CD12C-F046-BB41-1B02-505B3EA75D10}"/>
              </a:ext>
            </a:extLst>
          </p:cNvPr>
          <p:cNvSpPr txBox="1"/>
          <p:nvPr/>
        </p:nvSpPr>
        <p:spPr>
          <a:xfrm>
            <a:off x="-4826045" y="518397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Focus 43C</a:t>
            </a:r>
          </a:p>
        </p:txBody>
      </p:sp>
      <p:grpSp>
        <p:nvGrpSpPr>
          <p:cNvPr id="128" name="Group Lux Family">
            <a:extLst>
              <a:ext uri="{FF2B5EF4-FFF2-40B4-BE49-F238E27FC236}">
                <a16:creationId xmlns:a16="http://schemas.microsoft.com/office/drawing/2014/main" id="{827726C8-0E42-7793-D16E-AFC04A7CC9FA}"/>
              </a:ext>
            </a:extLst>
          </p:cNvPr>
          <p:cNvGrpSpPr/>
          <p:nvPr/>
        </p:nvGrpSpPr>
        <p:grpSpPr>
          <a:xfrm>
            <a:off x="-5135780" y="1360418"/>
            <a:ext cx="3079227" cy="2160000"/>
            <a:chOff x="229300" y="1360418"/>
            <a:chExt cx="3079227" cy="2160000"/>
          </a:xfrm>
        </p:grpSpPr>
        <p:sp>
          <p:nvSpPr>
            <p:cNvPr id="129" name="Rectangulo LUX FAMILY">
              <a:extLst>
                <a:ext uri="{FF2B5EF4-FFF2-40B4-BE49-F238E27FC236}">
                  <a16:creationId xmlns:a16="http://schemas.microsoft.com/office/drawing/2014/main" id="{0BBB94E3-F4EA-F40B-7B33-2D5605AD59ED}"/>
                </a:ext>
              </a:extLst>
            </p:cNvPr>
            <p:cNvSpPr/>
            <p:nvPr/>
          </p:nvSpPr>
          <p:spPr>
            <a:xfrm>
              <a:off x="428527"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30" name="TextBox LUX FAMILY">
              <a:extLst>
                <a:ext uri="{FF2B5EF4-FFF2-40B4-BE49-F238E27FC236}">
                  <a16:creationId xmlns:a16="http://schemas.microsoft.com/office/drawing/2014/main" id="{4B1A4105-17F8-1ACB-C593-964F51D140F4}"/>
                </a:ext>
              </a:extLst>
            </p:cNvPr>
            <p:cNvSpPr txBox="1"/>
            <p:nvPr/>
          </p:nvSpPr>
          <p:spPr>
            <a:xfrm>
              <a:off x="229300"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LUX</a:t>
              </a:r>
            </a:p>
          </p:txBody>
        </p:sp>
      </p:grpSp>
      <p:sp>
        <p:nvSpPr>
          <p:cNvPr id="145" name="TextBox Lux 35">
            <a:hlinkClick r:id="rId47" action="ppaction://hlinksldjump"/>
            <a:extLst>
              <a:ext uri="{FF2B5EF4-FFF2-40B4-BE49-F238E27FC236}">
                <a16:creationId xmlns:a16="http://schemas.microsoft.com/office/drawing/2014/main" id="{DDF53F2F-CEE5-EB33-645C-45D60A90FA4D}"/>
              </a:ext>
            </a:extLst>
          </p:cNvPr>
          <p:cNvSpPr txBox="1"/>
          <p:nvPr/>
        </p:nvSpPr>
        <p:spPr>
          <a:xfrm>
            <a:off x="-4853743" y="2022832"/>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Lux 35</a:t>
            </a:r>
          </a:p>
        </p:txBody>
      </p:sp>
      <p:sp>
        <p:nvSpPr>
          <p:cNvPr id="146" name="TextBox Lux HD 35">
            <a:hlinkClick r:id="rId48" action="ppaction://hlinksldjump"/>
            <a:extLst>
              <a:ext uri="{FF2B5EF4-FFF2-40B4-BE49-F238E27FC236}">
                <a16:creationId xmlns:a16="http://schemas.microsoft.com/office/drawing/2014/main" id="{90D9DA9B-21AE-30E7-F8FE-B802E73F7981}"/>
              </a:ext>
            </a:extLst>
          </p:cNvPr>
          <p:cNvSpPr txBox="1"/>
          <p:nvPr/>
        </p:nvSpPr>
        <p:spPr>
          <a:xfrm>
            <a:off x="-4852642" y="2523326"/>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35</a:t>
            </a:r>
          </a:p>
        </p:txBody>
      </p:sp>
      <p:sp>
        <p:nvSpPr>
          <p:cNvPr id="147" name="TextBox Lux HD 43">
            <a:hlinkClick r:id="rId49" action="ppaction://hlinksldjump"/>
            <a:extLst>
              <a:ext uri="{FF2B5EF4-FFF2-40B4-BE49-F238E27FC236}">
                <a16:creationId xmlns:a16="http://schemas.microsoft.com/office/drawing/2014/main" id="{2344226E-81A9-B526-CD7C-FEE7C21A0A55}"/>
              </a:ext>
            </a:extLst>
          </p:cNvPr>
          <p:cNvSpPr txBox="1"/>
          <p:nvPr/>
        </p:nvSpPr>
        <p:spPr>
          <a:xfrm>
            <a:off x="-4852642" y="301046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43</a:t>
            </a:r>
          </a:p>
        </p:txBody>
      </p:sp>
      <p:sp>
        <p:nvSpPr>
          <p:cNvPr id="148" name="Subtitle">
            <a:extLst>
              <a:ext uri="{FF2B5EF4-FFF2-40B4-BE49-F238E27FC236}">
                <a16:creationId xmlns:a16="http://schemas.microsoft.com/office/drawing/2014/main" id="{5217C916-85A6-60C3-F55E-B5F74D8847C9}"/>
              </a:ext>
            </a:extLst>
          </p:cNvPr>
          <p:cNvSpPr txBox="1"/>
          <p:nvPr/>
        </p:nvSpPr>
        <p:spPr>
          <a:xfrm>
            <a:off x="8482448" y="10132305"/>
            <a:ext cx="2843192" cy="584775"/>
          </a:xfrm>
          <a:prstGeom prst="rect">
            <a:avLst/>
          </a:prstGeom>
          <a:noFill/>
        </p:spPr>
        <p:txBody>
          <a:bodyPr wrap="square" rtlCol="0">
            <a:spAutoFit/>
          </a:bodyPr>
          <a:lstStyle/>
          <a:p>
            <a:pPr algn="r"/>
            <a:r>
              <a:rPr lang="en-US" sz="3200" b="1" dirty="0" err="1">
                <a:solidFill>
                  <a:schemeClr val="bg1"/>
                </a:solidFill>
                <a:latin typeface="FRUTIGER LT 45 LIGHT" panose="02000503000000000000" pitchFamily="2" charset="0"/>
              </a:rPr>
              <a:t>Detectores</a:t>
            </a:r>
            <a:endParaRPr lang="en-US" sz="3200" b="1" dirty="0">
              <a:solidFill>
                <a:schemeClr val="bg1"/>
              </a:solidFill>
              <a:latin typeface="FRUTIGER LT 45 LIGHT" panose="02000503000000000000" pitchFamily="2" charset="0"/>
            </a:endParaRPr>
          </a:p>
        </p:txBody>
      </p:sp>
    </p:spTree>
    <p:extLst>
      <p:ext uri="{BB962C8B-B14F-4D97-AF65-F5344CB8AC3E}">
        <p14:creationId xmlns:p14="http://schemas.microsoft.com/office/powerpoint/2010/main" val="15636884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4" name="CARESTREAM LOGO">
            <a:extLst>
              <a:ext uri="{FF2B5EF4-FFF2-40B4-BE49-F238E27FC236}">
                <a16:creationId xmlns:a16="http://schemas.microsoft.com/office/drawing/2014/main" id="{9F064C32-8474-89D7-D076-AF29C993D8F7}"/>
              </a:ext>
            </a:extLst>
          </p:cNvPr>
          <p:cNvPicPr>
            <a:picLocks noChangeAspect="1"/>
          </p:cNvPicPr>
          <p:nvPr/>
        </p:nvPicPr>
        <p:blipFill>
          <a:blip r:embed="rId2" cstate="screen">
            <a:biLevel thresh="25000"/>
            <a:extLst>
              <a:ext uri="{28A0092B-C50C-407E-A947-70E740481C1C}">
                <a14:useLocalDpi xmlns:a14="http://schemas.microsoft.com/office/drawing/2010/main"/>
              </a:ext>
            </a:extLst>
          </a:blip>
          <a:stretch>
            <a:fillRect/>
          </a:stretch>
        </p:blipFill>
        <p:spPr>
          <a:xfrm>
            <a:off x="-6617537" y="9349919"/>
            <a:ext cx="18587896" cy="3023644"/>
          </a:xfrm>
          <a:prstGeom prst="rect">
            <a:avLst/>
          </a:prstGeom>
        </p:spPr>
      </p:pic>
      <p:sp>
        <p:nvSpPr>
          <p:cNvPr id="37" name="TextBox 36">
            <a:hlinkClick r:id="rId3" action="ppaction://hlinksldjump"/>
            <a:extLst>
              <a:ext uri="{FF2B5EF4-FFF2-40B4-BE49-F238E27FC236}">
                <a16:creationId xmlns:a16="http://schemas.microsoft.com/office/drawing/2014/main" id="{5B7232C3-916D-FC2D-1DEE-54B27FD83570}"/>
              </a:ext>
            </a:extLst>
          </p:cNvPr>
          <p:cNvSpPr txBox="1"/>
          <p:nvPr/>
        </p:nvSpPr>
        <p:spPr>
          <a:xfrm>
            <a:off x="3709552" y="963146"/>
            <a:ext cx="4772896" cy="461665"/>
          </a:xfrm>
          <a:prstGeom prst="rect">
            <a:avLst/>
          </a:prstGeom>
          <a:noFill/>
        </p:spPr>
        <p:txBody>
          <a:bodyPr wrap="square" rtlCol="0">
            <a:spAutoFit/>
          </a:bodyPr>
          <a:lstStyle/>
          <a:p>
            <a:pPr algn="ctr"/>
            <a:r>
              <a:rPr lang="en-US" sz="2400" b="1">
                <a:latin typeface="FRUTIGER LT 65" panose="02000503000000000000" pitchFamily="2" charset="0"/>
              </a:rPr>
              <a:t>Focus 43C</a:t>
            </a:r>
          </a:p>
        </p:txBody>
      </p:sp>
      <p:pic>
        <p:nvPicPr>
          <p:cNvPr id="6" name="Picture 5">
            <a:extLst>
              <a:ext uri="{FF2B5EF4-FFF2-40B4-BE49-F238E27FC236}">
                <a16:creationId xmlns:a16="http://schemas.microsoft.com/office/drawing/2014/main" id="{DF296811-A88A-7547-ADE3-3EED95C846DA}"/>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4690497" y="3564299"/>
            <a:ext cx="1632526" cy="3221764"/>
          </a:xfrm>
          <a:prstGeom prst="rect">
            <a:avLst/>
          </a:prstGeom>
        </p:spPr>
      </p:pic>
      <p:sp>
        <p:nvSpPr>
          <p:cNvPr id="27" name="TextBox 26">
            <a:hlinkClick r:id="rId5" action="ppaction://hlinksldjump"/>
            <a:extLst>
              <a:ext uri="{FF2B5EF4-FFF2-40B4-BE49-F238E27FC236}">
                <a16:creationId xmlns:a16="http://schemas.microsoft.com/office/drawing/2014/main" id="{FB83B93F-B1E3-92B4-6998-BBF40D9569C1}"/>
              </a:ext>
            </a:extLst>
          </p:cNvPr>
          <p:cNvSpPr txBox="1"/>
          <p:nvPr/>
        </p:nvSpPr>
        <p:spPr>
          <a:xfrm>
            <a:off x="5471427" y="1424811"/>
            <a:ext cx="1267464" cy="400110"/>
          </a:xfrm>
          <a:prstGeom prst="rect">
            <a:avLst/>
          </a:prstGeom>
          <a:noFill/>
        </p:spPr>
        <p:txBody>
          <a:bodyPr wrap="square" rtlCol="0">
            <a:spAutoFit/>
          </a:bodyPr>
          <a:lstStyle/>
          <a:p>
            <a:pPr algn="ctr"/>
            <a:r>
              <a:rPr lang="en-US" sz="2000" dirty="0">
                <a:solidFill>
                  <a:srgbClr val="F47F26"/>
                </a:solidFill>
                <a:latin typeface="FRUTIGER LT 45 LIGHT" panose="02000503000000000000" pitchFamily="2" charset="0"/>
              </a:rPr>
              <a:t>Detector</a:t>
            </a:r>
          </a:p>
        </p:txBody>
      </p:sp>
      <p:pic>
        <p:nvPicPr>
          <p:cNvPr id="3" name="Picture 2">
            <a:extLst>
              <a:ext uri="{FF2B5EF4-FFF2-40B4-BE49-F238E27FC236}">
                <a16:creationId xmlns:a16="http://schemas.microsoft.com/office/drawing/2014/main" id="{8907FC23-1611-1CF1-8C7D-5E43A71DF421}"/>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33011" y="1779564"/>
            <a:ext cx="4822941" cy="5591039"/>
          </a:xfrm>
          <a:prstGeom prst="rect">
            <a:avLst/>
          </a:prstGeom>
        </p:spPr>
      </p:pic>
      <p:sp>
        <p:nvSpPr>
          <p:cNvPr id="180" name="Subtitle">
            <a:extLst>
              <a:ext uri="{FF2B5EF4-FFF2-40B4-BE49-F238E27FC236}">
                <a16:creationId xmlns:a16="http://schemas.microsoft.com/office/drawing/2014/main" id="{1B8B067E-2B97-F13E-36CB-6131A816BBF7}"/>
              </a:ext>
            </a:extLst>
          </p:cNvPr>
          <p:cNvSpPr txBox="1"/>
          <p:nvPr/>
        </p:nvSpPr>
        <p:spPr>
          <a:xfrm>
            <a:off x="9300448" y="2730333"/>
            <a:ext cx="2194917" cy="707886"/>
          </a:xfrm>
          <a:prstGeom prst="rect">
            <a:avLst/>
          </a:prstGeom>
          <a:noFill/>
        </p:spPr>
        <p:txBody>
          <a:bodyPr wrap="square" rtlCol="0">
            <a:spAutoFit/>
          </a:bodyPr>
          <a:lstStyle/>
          <a:p>
            <a:pPr algn="ctr"/>
            <a:r>
              <a:rPr lang="es-MX" sz="2000">
                <a:solidFill>
                  <a:srgbClr val="F47F26"/>
                </a:solidFill>
                <a:latin typeface="FRUTIGER LT 45 LIGHT" panose="02000503000000000000" pitchFamily="2" charset="0"/>
              </a:rPr>
              <a:t>Folleto</a:t>
            </a:r>
          </a:p>
          <a:p>
            <a:pPr algn="ctr"/>
            <a:r>
              <a:rPr lang="en-US" sz="2000">
                <a:solidFill>
                  <a:srgbClr val="F47F26"/>
                </a:solidFill>
                <a:latin typeface="FRUTIGER LT 45 LIGHT" panose="02000503000000000000" pitchFamily="2" charset="0"/>
              </a:rPr>
              <a:t>Focus </a:t>
            </a:r>
            <a:r>
              <a:rPr lang="en-US" sz="2000" err="1">
                <a:solidFill>
                  <a:srgbClr val="F47F26"/>
                </a:solidFill>
                <a:latin typeface="FRUTIGER LT 45 LIGHT" panose="02000503000000000000" pitchFamily="2" charset="0"/>
              </a:rPr>
              <a:t>ImageView</a:t>
            </a:r>
            <a:endParaRPr lang="en-US" sz="2000">
              <a:solidFill>
                <a:srgbClr val="F47F26"/>
              </a:solidFill>
              <a:latin typeface="FRUTIGER LT 45 LIGHT" panose="02000503000000000000" pitchFamily="2" charset="0"/>
            </a:endParaRPr>
          </a:p>
        </p:txBody>
      </p:sp>
      <p:pic>
        <p:nvPicPr>
          <p:cNvPr id="4" name="Focus ImageView QR">
            <a:extLst>
              <a:ext uri="{FF2B5EF4-FFF2-40B4-BE49-F238E27FC236}">
                <a16:creationId xmlns:a16="http://schemas.microsoft.com/office/drawing/2014/main" id="{0E94C60F-50E9-19A0-D714-D16916E7142F}"/>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9393858" y="3485087"/>
            <a:ext cx="2116328" cy="2116328"/>
          </a:xfrm>
          <a:prstGeom prst="rect">
            <a:avLst/>
          </a:prstGeom>
        </p:spPr>
      </p:pic>
      <p:sp>
        <p:nvSpPr>
          <p:cNvPr id="181" name="Subtitle">
            <a:extLst>
              <a:ext uri="{FF2B5EF4-FFF2-40B4-BE49-F238E27FC236}">
                <a16:creationId xmlns:a16="http://schemas.microsoft.com/office/drawing/2014/main" id="{CA2D91D3-E24C-0913-17D9-A0C99FDEFE07}"/>
              </a:ext>
            </a:extLst>
          </p:cNvPr>
          <p:cNvSpPr txBox="1"/>
          <p:nvPr/>
        </p:nvSpPr>
        <p:spPr>
          <a:xfrm>
            <a:off x="6858668" y="2751054"/>
            <a:ext cx="2332442" cy="707886"/>
          </a:xfrm>
          <a:prstGeom prst="rect">
            <a:avLst/>
          </a:prstGeom>
          <a:noFill/>
        </p:spPr>
        <p:txBody>
          <a:bodyPr wrap="square" rtlCol="0">
            <a:spAutoFit/>
          </a:bodyPr>
          <a:lstStyle/>
          <a:p>
            <a:pPr algn="ctr"/>
            <a:r>
              <a:rPr lang="es-MX" sz="2000">
                <a:solidFill>
                  <a:srgbClr val="F47F26"/>
                </a:solidFill>
                <a:latin typeface="FRUTIGER LT 45 LIGHT" panose="02000503000000000000" pitchFamily="2" charset="0"/>
              </a:rPr>
              <a:t>Folleto</a:t>
            </a:r>
          </a:p>
          <a:p>
            <a:pPr algn="ctr"/>
            <a:r>
              <a:rPr lang="en-US" sz="2000">
                <a:solidFill>
                  <a:srgbClr val="F47F26"/>
                </a:solidFill>
                <a:latin typeface="FRUTIGER LT 45 LIGHT" panose="02000503000000000000" pitchFamily="2" charset="0"/>
              </a:rPr>
              <a:t>Focus Image Suite</a:t>
            </a:r>
          </a:p>
        </p:txBody>
      </p:sp>
      <p:pic>
        <p:nvPicPr>
          <p:cNvPr id="183" name="Picture 182">
            <a:extLst>
              <a:ext uri="{FF2B5EF4-FFF2-40B4-BE49-F238E27FC236}">
                <a16:creationId xmlns:a16="http://schemas.microsoft.com/office/drawing/2014/main" id="{E895C6E7-F758-FD04-C21C-67F6C0C6C410}"/>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7074782" y="3485087"/>
            <a:ext cx="2116328" cy="2116328"/>
          </a:xfrm>
          <a:prstGeom prst="rect">
            <a:avLst/>
          </a:prstGeom>
        </p:spPr>
      </p:pic>
      <p:sp>
        <p:nvSpPr>
          <p:cNvPr id="126" name="Thank you Title">
            <a:extLst>
              <a:ext uri="{FF2B5EF4-FFF2-40B4-BE49-F238E27FC236}">
                <a16:creationId xmlns:a16="http://schemas.microsoft.com/office/drawing/2014/main" id="{9AF3D84C-1287-1BDD-7530-8DD051EB3BFF}"/>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27" name="Why Us picture">
            <a:extLst>
              <a:ext uri="{FF2B5EF4-FFF2-40B4-BE49-F238E27FC236}">
                <a16:creationId xmlns:a16="http://schemas.microsoft.com/office/drawing/2014/main" id="{806F9FA6-C383-BD0F-71BA-154499B7523D}"/>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28" name="Our Portafolio text box">
            <a:extLst>
              <a:ext uri="{FF2B5EF4-FFF2-40B4-BE49-F238E27FC236}">
                <a16:creationId xmlns:a16="http://schemas.microsoft.com/office/drawing/2014/main" id="{32C6C0C0-A6A7-3706-1D81-96A05C07AA7F}"/>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29" name="Footer Placeholder 4">
            <a:extLst>
              <a:ext uri="{FF2B5EF4-FFF2-40B4-BE49-F238E27FC236}">
                <a16:creationId xmlns:a16="http://schemas.microsoft.com/office/drawing/2014/main" id="{54B38C3C-7D53-6455-2163-952C107E92EF}"/>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30" name="Medical Imaging Title">
            <a:extLst>
              <a:ext uri="{FF2B5EF4-FFF2-40B4-BE49-F238E27FC236}">
                <a16:creationId xmlns:a16="http://schemas.microsoft.com/office/drawing/2014/main" id="{588585BA-C7FF-5873-F817-82948AF1E16C}"/>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31" name="We Care Text">
            <a:extLst>
              <a:ext uri="{FF2B5EF4-FFF2-40B4-BE49-F238E27FC236}">
                <a16:creationId xmlns:a16="http://schemas.microsoft.com/office/drawing/2014/main" id="{16203D44-A605-1CFA-DFFC-27BC83B7EA4B}"/>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32" name="Thank you image">
            <a:extLst>
              <a:ext uri="{FF2B5EF4-FFF2-40B4-BE49-F238E27FC236}">
                <a16:creationId xmlns:a16="http://schemas.microsoft.com/office/drawing/2014/main" id="{B5ACE8A5-3EB1-2278-3FCF-B2BD3632900F}"/>
              </a:ext>
            </a:extLst>
          </p:cNvPr>
          <p:cNvPicPr>
            <a:picLocks noChangeAspect="1"/>
          </p:cNvPicPr>
          <p:nvPr/>
        </p:nvPicPr>
        <p:blipFill>
          <a:blip r:embed="rId10"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33" name="PRINTING">
            <a:extLst>
              <a:ext uri="{FF2B5EF4-FFF2-40B4-BE49-F238E27FC236}">
                <a16:creationId xmlns:a16="http://schemas.microsoft.com/office/drawing/2014/main" id="{921D9CD2-0DB1-2C89-4FC3-D30F8CCE7EDD}"/>
              </a:ext>
            </a:extLst>
          </p:cNvPr>
          <p:cNvGrpSpPr/>
          <p:nvPr/>
        </p:nvGrpSpPr>
        <p:grpSpPr>
          <a:xfrm>
            <a:off x="-4150933" y="4208655"/>
            <a:ext cx="2263350" cy="1982042"/>
            <a:chOff x="9691837" y="4522498"/>
            <a:chExt cx="2263350" cy="1982042"/>
          </a:xfrm>
        </p:grpSpPr>
        <p:sp>
          <p:nvSpPr>
            <p:cNvPr id="134" name="Rectangulo Printing">
              <a:hlinkClick r:id="rId11" action="ppaction://hlinksldjump"/>
              <a:extLst>
                <a:ext uri="{FF2B5EF4-FFF2-40B4-BE49-F238E27FC236}">
                  <a16:creationId xmlns:a16="http://schemas.microsoft.com/office/drawing/2014/main" id="{3574F179-E2C9-BF9A-85AA-80DC123C01F0}"/>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35" name="TextBox Printing">
              <a:hlinkClick r:id="rId11" action="ppaction://hlinksldjump"/>
              <a:extLst>
                <a:ext uri="{FF2B5EF4-FFF2-40B4-BE49-F238E27FC236}">
                  <a16:creationId xmlns:a16="http://schemas.microsoft.com/office/drawing/2014/main" id="{98527725-AF99-B1AD-5686-49D64B20FDF7}"/>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36" name="Prodcut image 5950">
              <a:hlinkClick r:id="rId11" action="ppaction://hlinksldjump"/>
              <a:extLst>
                <a:ext uri="{FF2B5EF4-FFF2-40B4-BE49-F238E27FC236}">
                  <a16:creationId xmlns:a16="http://schemas.microsoft.com/office/drawing/2014/main" id="{1D4C6175-4878-0874-6A99-2ADAEA70469E}"/>
                </a:ext>
              </a:extLst>
            </p:cNvPr>
            <p:cNvPicPr>
              <a:picLocks noChangeAspect="1" noChangeArrowheads="1"/>
            </p:cNvPicPr>
            <p:nvPr/>
          </p:nvPicPr>
          <p:blipFill>
            <a:blip r:embed="rId12"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37" name="Vita Flex">
              <a:hlinkClick r:id="rId11" action="ppaction://hlinksldjump"/>
              <a:extLst>
                <a:ext uri="{FF2B5EF4-FFF2-40B4-BE49-F238E27FC236}">
                  <a16:creationId xmlns:a16="http://schemas.microsoft.com/office/drawing/2014/main" id="{5F25C830-09A5-0EC7-09D3-918BA8D84B64}"/>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42" name="RISE">
            <a:extLst>
              <a:ext uri="{FF2B5EF4-FFF2-40B4-BE49-F238E27FC236}">
                <a16:creationId xmlns:a16="http://schemas.microsoft.com/office/drawing/2014/main" id="{55D0440A-D38B-3E7B-4795-4FD99BF462A4}"/>
              </a:ext>
            </a:extLst>
          </p:cNvPr>
          <p:cNvGrpSpPr/>
          <p:nvPr/>
        </p:nvGrpSpPr>
        <p:grpSpPr>
          <a:xfrm>
            <a:off x="-11285110" y="4208655"/>
            <a:ext cx="2042338" cy="1982042"/>
            <a:chOff x="3870208" y="4306822"/>
            <a:chExt cx="2042338" cy="1982042"/>
          </a:xfrm>
        </p:grpSpPr>
        <p:grpSp>
          <p:nvGrpSpPr>
            <p:cNvPr id="143" name="RISE">
              <a:extLst>
                <a:ext uri="{FF2B5EF4-FFF2-40B4-BE49-F238E27FC236}">
                  <a16:creationId xmlns:a16="http://schemas.microsoft.com/office/drawing/2014/main" id="{735EFBE3-675A-DE27-0E58-D73AD5AC4FE5}"/>
                </a:ext>
              </a:extLst>
            </p:cNvPr>
            <p:cNvGrpSpPr/>
            <p:nvPr/>
          </p:nvGrpSpPr>
          <p:grpSpPr>
            <a:xfrm>
              <a:off x="3870208" y="4306822"/>
              <a:ext cx="2042338" cy="1982042"/>
              <a:chOff x="2933238" y="4372963"/>
              <a:chExt cx="2042338" cy="1982042"/>
            </a:xfrm>
          </p:grpSpPr>
          <p:sp>
            <p:nvSpPr>
              <p:cNvPr id="145" name="Rectangulo Rise">
                <a:hlinkClick r:id="rId14" action="ppaction://hlinksldjump"/>
                <a:extLst>
                  <a:ext uri="{FF2B5EF4-FFF2-40B4-BE49-F238E27FC236}">
                    <a16:creationId xmlns:a16="http://schemas.microsoft.com/office/drawing/2014/main" id="{8F6A4310-CE9F-D3B0-A4B7-D3E6C504C876}"/>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46" name="TextBox Rise">
                <a:hlinkClick r:id="rId14" action="ppaction://hlinksldjump"/>
                <a:extLst>
                  <a:ext uri="{FF2B5EF4-FFF2-40B4-BE49-F238E27FC236}">
                    <a16:creationId xmlns:a16="http://schemas.microsoft.com/office/drawing/2014/main" id="{28A0E617-04E0-0B1A-77F6-540D58F2B672}"/>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44" name="Picture 143">
              <a:hlinkClick r:id="rId14" action="ppaction://hlinksldjump"/>
              <a:extLst>
                <a:ext uri="{FF2B5EF4-FFF2-40B4-BE49-F238E27FC236}">
                  <a16:creationId xmlns:a16="http://schemas.microsoft.com/office/drawing/2014/main" id="{2ED2D329-7C39-2FD5-CA92-6C0D2DE3AA22}"/>
                </a:ext>
              </a:extLst>
            </p:cNvPr>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47" name="REVOLUTION">
            <a:extLst>
              <a:ext uri="{FF2B5EF4-FFF2-40B4-BE49-F238E27FC236}">
                <a16:creationId xmlns:a16="http://schemas.microsoft.com/office/drawing/2014/main" id="{15EAF795-454A-85B7-716E-DC2352610903}"/>
              </a:ext>
            </a:extLst>
          </p:cNvPr>
          <p:cNvGrpSpPr/>
          <p:nvPr/>
        </p:nvGrpSpPr>
        <p:grpSpPr>
          <a:xfrm>
            <a:off x="-14975241" y="4203612"/>
            <a:ext cx="2062983" cy="1992129"/>
            <a:chOff x="612262" y="4383050"/>
            <a:chExt cx="2062983" cy="1992129"/>
          </a:xfrm>
        </p:grpSpPr>
        <p:sp>
          <p:nvSpPr>
            <p:cNvPr id="148" name="Rectangulo Revolution">
              <a:hlinkClick r:id="rId16" action="ppaction://hlinksldjump"/>
              <a:extLst>
                <a:ext uri="{FF2B5EF4-FFF2-40B4-BE49-F238E27FC236}">
                  <a16:creationId xmlns:a16="http://schemas.microsoft.com/office/drawing/2014/main" id="{AFF043A8-2826-64CA-650E-8332DB9D8440}"/>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49" name="Prodcut image Revolution">
              <a:hlinkClick r:id="rId16" action="ppaction://hlinksldjump"/>
              <a:extLst>
                <a:ext uri="{FF2B5EF4-FFF2-40B4-BE49-F238E27FC236}">
                  <a16:creationId xmlns:a16="http://schemas.microsoft.com/office/drawing/2014/main" id="{799E7B17-22AE-2802-10FA-51A286467504}"/>
                </a:ext>
              </a:extLst>
            </p:cNvPr>
            <p:cNvPicPr>
              <a:picLocks noChangeAspect="1"/>
            </p:cNvPicPr>
            <p:nvPr/>
          </p:nvPicPr>
          <p:blipFill>
            <a:blip r:embed="rId17"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50" name="TextBox Revolution">
              <a:hlinkClick r:id="rId16" action="ppaction://hlinksldjump"/>
              <a:extLst>
                <a:ext uri="{FF2B5EF4-FFF2-40B4-BE49-F238E27FC236}">
                  <a16:creationId xmlns:a16="http://schemas.microsoft.com/office/drawing/2014/main" id="{2428DEBD-A751-379A-1A78-A288E43D4697}"/>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51" name="EXCEL">
            <a:extLst>
              <a:ext uri="{FF2B5EF4-FFF2-40B4-BE49-F238E27FC236}">
                <a16:creationId xmlns:a16="http://schemas.microsoft.com/office/drawing/2014/main" id="{C6BCE85D-F538-0898-9014-5682F21BF876}"/>
              </a:ext>
            </a:extLst>
          </p:cNvPr>
          <p:cNvGrpSpPr/>
          <p:nvPr/>
        </p:nvGrpSpPr>
        <p:grpSpPr>
          <a:xfrm>
            <a:off x="26541013" y="1885505"/>
            <a:ext cx="2057103" cy="1982042"/>
            <a:chOff x="9706418" y="2036246"/>
            <a:chExt cx="2057103" cy="1982042"/>
          </a:xfrm>
        </p:grpSpPr>
        <p:sp>
          <p:nvSpPr>
            <p:cNvPr id="152" name="Rectangulo Excel">
              <a:hlinkClick r:id="rId18" action="ppaction://hlinksldjump"/>
              <a:extLst>
                <a:ext uri="{FF2B5EF4-FFF2-40B4-BE49-F238E27FC236}">
                  <a16:creationId xmlns:a16="http://schemas.microsoft.com/office/drawing/2014/main" id="{01F8B894-0FA7-68E6-2A28-3C1AB613FF50}"/>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3" name="TextBox Excel">
              <a:hlinkClick r:id="rId18" action="ppaction://hlinksldjump"/>
              <a:extLst>
                <a:ext uri="{FF2B5EF4-FFF2-40B4-BE49-F238E27FC236}">
                  <a16:creationId xmlns:a16="http://schemas.microsoft.com/office/drawing/2014/main" id="{710803D9-DF27-3D79-C2E0-A2C05BA189AF}"/>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54" name="Product image Excel">
              <a:hlinkClick r:id="rId18" action="ppaction://hlinksldjump"/>
              <a:extLst>
                <a:ext uri="{FF2B5EF4-FFF2-40B4-BE49-F238E27FC236}">
                  <a16:creationId xmlns:a16="http://schemas.microsoft.com/office/drawing/2014/main" id="{AEA973E8-436D-1083-9AD7-C33877456A8C}"/>
                </a:ext>
              </a:extLst>
            </p:cNvPr>
            <p:cNvPicPr>
              <a:picLocks noChangeAspect="1"/>
            </p:cNvPicPr>
            <p:nvPr/>
          </p:nvPicPr>
          <p:blipFill>
            <a:blip r:embed="rId19"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55" name="COMPAS OTC">
            <a:extLst>
              <a:ext uri="{FF2B5EF4-FFF2-40B4-BE49-F238E27FC236}">
                <a16:creationId xmlns:a16="http://schemas.microsoft.com/office/drawing/2014/main" id="{2D09FC6E-64C6-FA0C-F34F-B2374CD51A80}"/>
              </a:ext>
            </a:extLst>
          </p:cNvPr>
          <p:cNvGrpSpPr/>
          <p:nvPr/>
        </p:nvGrpSpPr>
        <p:grpSpPr>
          <a:xfrm>
            <a:off x="22389051" y="1885505"/>
            <a:ext cx="2042338" cy="1982042"/>
            <a:chOff x="5078285" y="2036246"/>
            <a:chExt cx="2042338" cy="1982042"/>
          </a:xfrm>
        </p:grpSpPr>
        <p:sp>
          <p:nvSpPr>
            <p:cNvPr id="156" name="Rectangulo Compas OTC">
              <a:hlinkClick r:id="rId20" action="ppaction://hlinksldjump"/>
              <a:extLst>
                <a:ext uri="{FF2B5EF4-FFF2-40B4-BE49-F238E27FC236}">
                  <a16:creationId xmlns:a16="http://schemas.microsoft.com/office/drawing/2014/main" id="{4C01ECE6-E2C8-EECC-D9B4-4D965F3A2CE0}"/>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7" name="TextBox Compass OTC">
              <a:hlinkClick r:id="rId20" action="ppaction://hlinksldjump"/>
              <a:extLst>
                <a:ext uri="{FF2B5EF4-FFF2-40B4-BE49-F238E27FC236}">
                  <a16:creationId xmlns:a16="http://schemas.microsoft.com/office/drawing/2014/main" id="{E3F10E69-36D2-40AB-2CE6-B0FE9406E20D}"/>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58" name="Product image Compass OTC">
              <a:hlinkClick r:id="rId20" action="ppaction://hlinksldjump"/>
              <a:extLst>
                <a:ext uri="{FF2B5EF4-FFF2-40B4-BE49-F238E27FC236}">
                  <a16:creationId xmlns:a16="http://schemas.microsoft.com/office/drawing/2014/main" id="{E9513411-D0F2-4009-45A0-28DFB670FBAE}"/>
                </a:ext>
              </a:extLst>
            </p:cNvPr>
            <p:cNvPicPr>
              <a:picLocks noChangeAspect="1"/>
            </p:cNvPicPr>
            <p:nvPr/>
          </p:nvPicPr>
          <p:blipFill rotWithShape="1">
            <a:blip r:embed="rId21"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59" name="COMPASS FMT">
            <a:extLst>
              <a:ext uri="{FF2B5EF4-FFF2-40B4-BE49-F238E27FC236}">
                <a16:creationId xmlns:a16="http://schemas.microsoft.com/office/drawing/2014/main" id="{34145765-4A7D-E089-92C5-00B24739A081}"/>
              </a:ext>
            </a:extLst>
          </p:cNvPr>
          <p:cNvGrpSpPr/>
          <p:nvPr/>
        </p:nvGrpSpPr>
        <p:grpSpPr>
          <a:xfrm>
            <a:off x="18200403" y="1885505"/>
            <a:ext cx="2042338" cy="1982042"/>
            <a:chOff x="2774521" y="2046333"/>
            <a:chExt cx="2042338" cy="1982042"/>
          </a:xfrm>
        </p:grpSpPr>
        <p:grpSp>
          <p:nvGrpSpPr>
            <p:cNvPr id="160" name="Group 159">
              <a:extLst>
                <a:ext uri="{FF2B5EF4-FFF2-40B4-BE49-F238E27FC236}">
                  <a16:creationId xmlns:a16="http://schemas.microsoft.com/office/drawing/2014/main" id="{F16AE0E5-9D07-CE79-5F8E-A98B56C93F08}"/>
                </a:ext>
              </a:extLst>
            </p:cNvPr>
            <p:cNvGrpSpPr/>
            <p:nvPr/>
          </p:nvGrpSpPr>
          <p:grpSpPr>
            <a:xfrm>
              <a:off x="2774521" y="2046333"/>
              <a:ext cx="2042338" cy="1982042"/>
              <a:chOff x="2774521" y="2046333"/>
              <a:chExt cx="2042338" cy="1982042"/>
            </a:xfrm>
          </p:grpSpPr>
          <p:sp>
            <p:nvSpPr>
              <p:cNvPr id="162" name="Rectangulo Horizon">
                <a:hlinkClick r:id="rId22" action="ppaction://hlinksldjump"/>
                <a:extLst>
                  <a:ext uri="{FF2B5EF4-FFF2-40B4-BE49-F238E27FC236}">
                    <a16:creationId xmlns:a16="http://schemas.microsoft.com/office/drawing/2014/main" id="{21E07C4A-12DC-0225-E218-B2509059ED35}"/>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3" name="TextBox Compass FMT">
                <a:hlinkClick r:id="rId22" action="ppaction://hlinksldjump"/>
                <a:extLst>
                  <a:ext uri="{FF2B5EF4-FFF2-40B4-BE49-F238E27FC236}">
                    <a16:creationId xmlns:a16="http://schemas.microsoft.com/office/drawing/2014/main" id="{4B39D95B-B0FC-6FC0-8E5F-970CD7E62527}"/>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61" name="Picture 160">
              <a:hlinkClick r:id="rId22" action="ppaction://hlinksldjump"/>
              <a:extLst>
                <a:ext uri="{FF2B5EF4-FFF2-40B4-BE49-F238E27FC236}">
                  <a16:creationId xmlns:a16="http://schemas.microsoft.com/office/drawing/2014/main" id="{C3B2438A-E494-AD73-2625-8824E7B4F3FA}"/>
                </a:ext>
              </a:extLst>
            </p:cNvPr>
            <p:cNvPicPr>
              <a:picLocks noChangeAspect="1"/>
            </p:cNvPicPr>
            <p:nvPr/>
          </p:nvPicPr>
          <p:blipFill rotWithShape="1">
            <a:blip r:embed="rId23"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64" name="HORIZON">
            <a:extLst>
              <a:ext uri="{FF2B5EF4-FFF2-40B4-BE49-F238E27FC236}">
                <a16:creationId xmlns:a16="http://schemas.microsoft.com/office/drawing/2014/main" id="{C24894B9-EB61-C2E3-EF5C-7720DC7AC58C}"/>
              </a:ext>
            </a:extLst>
          </p:cNvPr>
          <p:cNvGrpSpPr/>
          <p:nvPr/>
        </p:nvGrpSpPr>
        <p:grpSpPr>
          <a:xfrm>
            <a:off x="14110573" y="1885505"/>
            <a:ext cx="2062983" cy="1982042"/>
            <a:chOff x="443243" y="2046333"/>
            <a:chExt cx="2062983" cy="1982042"/>
          </a:xfrm>
        </p:grpSpPr>
        <p:sp>
          <p:nvSpPr>
            <p:cNvPr id="165" name="Rectangulo Horizon">
              <a:hlinkClick r:id="rId24" action="ppaction://hlinksldjump"/>
              <a:extLst>
                <a:ext uri="{FF2B5EF4-FFF2-40B4-BE49-F238E27FC236}">
                  <a16:creationId xmlns:a16="http://schemas.microsoft.com/office/drawing/2014/main" id="{BDE03A03-5F93-9088-B60F-AB98D5AE8699}"/>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6" name="TextBox Horizon">
              <a:hlinkClick r:id="rId24" action="ppaction://hlinksldjump"/>
              <a:extLst>
                <a:ext uri="{FF2B5EF4-FFF2-40B4-BE49-F238E27FC236}">
                  <a16:creationId xmlns:a16="http://schemas.microsoft.com/office/drawing/2014/main" id="{6D5AF08F-51B1-0F19-E8A3-1ADE41FAD3F2}"/>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67" name="Product image Horizon">
              <a:hlinkClick r:id="rId24" action="ppaction://hlinksldjump"/>
              <a:extLst>
                <a:ext uri="{FF2B5EF4-FFF2-40B4-BE49-F238E27FC236}">
                  <a16:creationId xmlns:a16="http://schemas.microsoft.com/office/drawing/2014/main" id="{ED27C0E3-1E0C-7D87-BB55-2A58F288726C}"/>
                </a:ext>
              </a:extLst>
            </p:cNvPr>
            <p:cNvPicPr>
              <a:picLocks noChangeAspect="1"/>
            </p:cNvPicPr>
            <p:nvPr/>
          </p:nvPicPr>
          <p:blipFill rotWithShape="1">
            <a:blip r:embed="rId25"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86" name="Subtitle Tech Specs">
            <a:hlinkClick r:id="rId5" action="ppaction://hlinksldjump"/>
            <a:extLst>
              <a:ext uri="{FF2B5EF4-FFF2-40B4-BE49-F238E27FC236}">
                <a16:creationId xmlns:a16="http://schemas.microsoft.com/office/drawing/2014/main" id="{A742AD0F-D495-2297-3121-8EA116D0DA75}"/>
              </a:ext>
            </a:extLst>
          </p:cNvPr>
          <p:cNvSpPr txBox="1"/>
          <p:nvPr/>
        </p:nvSpPr>
        <p:spPr>
          <a:xfrm>
            <a:off x="14110573" y="1442337"/>
            <a:ext cx="3693131" cy="307777"/>
          </a:xfrm>
          <a:prstGeom prst="rect">
            <a:avLst/>
          </a:prstGeom>
          <a:noFill/>
        </p:spPr>
        <p:txBody>
          <a:bodyPr wrap="square" rtlCol="0">
            <a:spAutoFit/>
          </a:bodyPr>
          <a:lstStyle/>
          <a:p>
            <a:r>
              <a:rPr lang="es-MX" sz="1400" dirty="0">
                <a:solidFill>
                  <a:srgbClr val="F47F26"/>
                </a:solidFill>
                <a:latin typeface="FRUTIGER LT 45 LIGHT" panose="02000503000000000000" pitchFamily="2" charset="0"/>
              </a:rPr>
              <a:t>Especificaciones Técnicas</a:t>
            </a:r>
          </a:p>
        </p:txBody>
      </p:sp>
      <p:grpSp>
        <p:nvGrpSpPr>
          <p:cNvPr id="187" name="Focus 43C Usable pixel area">
            <a:extLst>
              <a:ext uri="{FF2B5EF4-FFF2-40B4-BE49-F238E27FC236}">
                <a16:creationId xmlns:a16="http://schemas.microsoft.com/office/drawing/2014/main" id="{92265098-6E49-0DA8-D196-F12FD051E7BC}"/>
              </a:ext>
            </a:extLst>
          </p:cNvPr>
          <p:cNvGrpSpPr/>
          <p:nvPr/>
        </p:nvGrpSpPr>
        <p:grpSpPr>
          <a:xfrm>
            <a:off x="14150333" y="2142216"/>
            <a:ext cx="5667091" cy="369332"/>
            <a:chOff x="6978776" y="2142216"/>
            <a:chExt cx="5383442" cy="369332"/>
          </a:xfrm>
        </p:grpSpPr>
        <p:sp>
          <p:nvSpPr>
            <p:cNvPr id="188" name="TextBox 187">
              <a:hlinkClick r:id="rId26" action="ppaction://hlinksldjump"/>
              <a:extLst>
                <a:ext uri="{FF2B5EF4-FFF2-40B4-BE49-F238E27FC236}">
                  <a16:creationId xmlns:a16="http://schemas.microsoft.com/office/drawing/2014/main" id="{A00E7FD5-5556-D272-0366-F7C07098E70A}"/>
                </a:ext>
              </a:extLst>
            </p:cNvPr>
            <p:cNvSpPr txBox="1"/>
            <p:nvPr/>
          </p:nvSpPr>
          <p:spPr>
            <a:xfrm>
              <a:off x="6978776" y="2142216"/>
              <a:ext cx="2622133"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Área de Píxeles Utilizable</a:t>
              </a:r>
              <a:endParaRPr lang="en-MX">
                <a:solidFill>
                  <a:schemeClr val="bg1"/>
                </a:solidFill>
                <a:latin typeface="FRUTIGER LT 45 LIGHT" panose="02000503000000000000" pitchFamily="2" charset="0"/>
              </a:endParaRPr>
            </a:p>
          </p:txBody>
        </p:sp>
        <p:sp>
          <p:nvSpPr>
            <p:cNvPr id="189" name="usable Pixel area">
              <a:extLst>
                <a:ext uri="{FF2B5EF4-FFF2-40B4-BE49-F238E27FC236}">
                  <a16:creationId xmlns:a16="http://schemas.microsoft.com/office/drawing/2014/main" id="{20F2E621-B852-0DA0-593B-9DE007B5F2FC}"/>
                </a:ext>
              </a:extLst>
            </p:cNvPr>
            <p:cNvSpPr txBox="1"/>
            <p:nvPr/>
          </p:nvSpPr>
          <p:spPr>
            <a:xfrm>
              <a:off x="9624068" y="2142216"/>
              <a:ext cx="2738150" cy="369332"/>
            </a:xfrm>
            <a:prstGeom prst="rect">
              <a:avLst/>
            </a:prstGeom>
            <a:solidFill>
              <a:srgbClr val="F78025"/>
            </a:solidFill>
            <a:ln>
              <a:noFill/>
            </a:ln>
          </p:spPr>
          <p:txBody>
            <a:bodyPr wrap="square" rtlCol="0">
              <a:spAutoFit/>
            </a:bodyPr>
            <a:lstStyle/>
            <a:p>
              <a:r>
                <a:rPr lang="en-MX">
                  <a:solidFill>
                    <a:schemeClr val="bg1"/>
                  </a:solidFill>
                  <a:latin typeface="FRUTIGER LT 45 LIGHT" panose="02000503000000000000" pitchFamily="2" charset="0"/>
                </a:rPr>
                <a:t>3072 x 3072 pixels</a:t>
              </a:r>
            </a:p>
          </p:txBody>
        </p:sp>
      </p:grpSp>
      <p:grpSp>
        <p:nvGrpSpPr>
          <p:cNvPr id="190" name="Focus 43C Resolution Limit">
            <a:extLst>
              <a:ext uri="{FF2B5EF4-FFF2-40B4-BE49-F238E27FC236}">
                <a16:creationId xmlns:a16="http://schemas.microsoft.com/office/drawing/2014/main" id="{28B5E5DE-BD17-4571-3359-3C6E1CB3DE5D}"/>
              </a:ext>
            </a:extLst>
          </p:cNvPr>
          <p:cNvGrpSpPr/>
          <p:nvPr/>
        </p:nvGrpSpPr>
        <p:grpSpPr>
          <a:xfrm>
            <a:off x="14150333" y="2595381"/>
            <a:ext cx="5667091" cy="369332"/>
            <a:chOff x="6978776" y="2619673"/>
            <a:chExt cx="5383442" cy="369332"/>
          </a:xfrm>
        </p:grpSpPr>
        <p:sp>
          <p:nvSpPr>
            <p:cNvPr id="191" name="TextBox 190">
              <a:hlinkClick r:id="rId27" action="ppaction://hlinksldjump"/>
              <a:extLst>
                <a:ext uri="{FF2B5EF4-FFF2-40B4-BE49-F238E27FC236}">
                  <a16:creationId xmlns:a16="http://schemas.microsoft.com/office/drawing/2014/main" id="{CD5AA9D3-9494-7088-5456-FFE377AD8010}"/>
                </a:ext>
              </a:extLst>
            </p:cNvPr>
            <p:cNvSpPr txBox="1"/>
            <p:nvPr/>
          </p:nvSpPr>
          <p:spPr>
            <a:xfrm>
              <a:off x="6978776" y="2619673"/>
              <a:ext cx="2622131" cy="369332"/>
            </a:xfrm>
            <a:prstGeom prst="rect">
              <a:avLst/>
            </a:prstGeom>
            <a:solidFill>
              <a:srgbClr val="F47F26"/>
            </a:solidFill>
            <a:ln>
              <a:noFill/>
            </a:ln>
          </p:spPr>
          <p:txBody>
            <a:bodyPr wrap="square" rtlCol="0">
              <a:spAutoFit/>
            </a:bodyPr>
            <a:lstStyle/>
            <a:p>
              <a:r>
                <a:rPr lang="en-US" err="1">
                  <a:solidFill>
                    <a:schemeClr val="bg1"/>
                  </a:solidFill>
                  <a:latin typeface="FRUTIGER LT 45 LIGHT" panose="02000503000000000000" pitchFamily="2" charset="0"/>
                </a:rPr>
                <a:t>Limite</a:t>
              </a:r>
              <a:r>
                <a:rPr lang="en-US">
                  <a:solidFill>
                    <a:schemeClr val="bg1"/>
                  </a:solidFill>
                  <a:latin typeface="FRUTIGER LT 45 LIGHT" panose="02000503000000000000" pitchFamily="2" charset="0"/>
                </a:rPr>
                <a:t> de </a:t>
              </a:r>
              <a:r>
                <a:rPr lang="en-US" err="1">
                  <a:solidFill>
                    <a:schemeClr val="bg1"/>
                  </a:solidFill>
                  <a:latin typeface="FRUTIGER LT 45 LIGHT" panose="02000503000000000000" pitchFamily="2" charset="0"/>
                </a:rPr>
                <a:t>Resolución</a:t>
              </a:r>
              <a:endParaRPr lang="en-MX">
                <a:solidFill>
                  <a:schemeClr val="bg1"/>
                </a:solidFill>
                <a:latin typeface="FRUTIGER LT 45 LIGHT" panose="02000503000000000000" pitchFamily="2" charset="0"/>
              </a:endParaRPr>
            </a:p>
          </p:txBody>
        </p:sp>
        <p:sp>
          <p:nvSpPr>
            <p:cNvPr id="192" name="Resolution Limit">
              <a:extLst>
                <a:ext uri="{FF2B5EF4-FFF2-40B4-BE49-F238E27FC236}">
                  <a16:creationId xmlns:a16="http://schemas.microsoft.com/office/drawing/2014/main" id="{4C43BDF0-BA37-A282-D9A5-8FB648B74B74}"/>
                </a:ext>
              </a:extLst>
            </p:cNvPr>
            <p:cNvSpPr txBox="1"/>
            <p:nvPr/>
          </p:nvSpPr>
          <p:spPr>
            <a:xfrm>
              <a:off x="9624068" y="2619673"/>
              <a:ext cx="2738150" cy="369332"/>
            </a:xfrm>
            <a:prstGeom prst="rect">
              <a:avLst/>
            </a:prstGeom>
            <a:solidFill>
              <a:srgbClr val="F78025"/>
            </a:solidFill>
            <a:ln>
              <a:noFill/>
            </a:ln>
          </p:spPr>
          <p:txBody>
            <a:bodyPr wrap="square" rtlCol="0">
              <a:spAutoFit/>
            </a:bodyPr>
            <a:lstStyle/>
            <a:p>
              <a:r>
                <a:rPr lang="en-MX">
                  <a:solidFill>
                    <a:schemeClr val="bg1"/>
                  </a:solidFill>
                  <a:latin typeface="FRUTIGER LT 45 LIGHT" panose="02000503000000000000" pitchFamily="2" charset="0"/>
                </a:rPr>
                <a:t>3.6 cyc/mm</a:t>
              </a:r>
            </a:p>
          </p:txBody>
        </p:sp>
      </p:grpSp>
      <p:grpSp>
        <p:nvGrpSpPr>
          <p:cNvPr id="193" name="Focus 43C Ingress Protection">
            <a:extLst>
              <a:ext uri="{FF2B5EF4-FFF2-40B4-BE49-F238E27FC236}">
                <a16:creationId xmlns:a16="http://schemas.microsoft.com/office/drawing/2014/main" id="{DBE29EA3-DBE9-4EC5-AA2B-50E78DB1B9D2}"/>
              </a:ext>
            </a:extLst>
          </p:cNvPr>
          <p:cNvGrpSpPr/>
          <p:nvPr/>
        </p:nvGrpSpPr>
        <p:grpSpPr>
          <a:xfrm>
            <a:off x="14150333" y="3048546"/>
            <a:ext cx="5667091" cy="369332"/>
            <a:chOff x="6978776" y="3095480"/>
            <a:chExt cx="5383442" cy="369332"/>
          </a:xfrm>
        </p:grpSpPr>
        <p:sp>
          <p:nvSpPr>
            <p:cNvPr id="194" name="TextBox 193">
              <a:hlinkClick r:id="rId28" action="ppaction://hlinksldjump"/>
              <a:extLst>
                <a:ext uri="{FF2B5EF4-FFF2-40B4-BE49-F238E27FC236}">
                  <a16:creationId xmlns:a16="http://schemas.microsoft.com/office/drawing/2014/main" id="{BAF34922-ECF9-1E77-DA98-80DB96B8D6CA}"/>
                </a:ext>
              </a:extLst>
            </p:cNvPr>
            <p:cNvSpPr txBox="1"/>
            <p:nvPr/>
          </p:nvSpPr>
          <p:spPr>
            <a:xfrm>
              <a:off x="6978776" y="3095480"/>
              <a:ext cx="2622131" cy="369332"/>
            </a:xfrm>
            <a:prstGeom prst="rect">
              <a:avLst/>
            </a:prstGeom>
            <a:solidFill>
              <a:srgbClr val="F47F26"/>
            </a:solidFill>
            <a:ln>
              <a:noFill/>
            </a:ln>
          </p:spPr>
          <p:txBody>
            <a:bodyPr wrap="square" rtlCol="0">
              <a:spAutoFit/>
            </a:bodyPr>
            <a:lstStyle/>
            <a:p>
              <a:r>
                <a:rPr lang="es-ES">
                  <a:solidFill>
                    <a:schemeClr val="bg1"/>
                  </a:solidFill>
                  <a:latin typeface="FRUTIGER LT 45 LIGHT" panose="02000503000000000000" pitchFamily="2" charset="0"/>
                </a:rPr>
                <a:t>Protección conta la entrada</a:t>
              </a:r>
              <a:endParaRPr lang="en-MX">
                <a:solidFill>
                  <a:schemeClr val="bg1"/>
                </a:solidFill>
                <a:latin typeface="FRUTIGER LT 45 LIGHT" panose="02000503000000000000" pitchFamily="2" charset="0"/>
              </a:endParaRPr>
            </a:p>
          </p:txBody>
        </p:sp>
        <p:sp>
          <p:nvSpPr>
            <p:cNvPr id="195" name="Ingress Protection">
              <a:extLst>
                <a:ext uri="{FF2B5EF4-FFF2-40B4-BE49-F238E27FC236}">
                  <a16:creationId xmlns:a16="http://schemas.microsoft.com/office/drawing/2014/main" id="{33D28786-51A3-0AC5-F69C-FDF92A352539}"/>
                </a:ext>
              </a:extLst>
            </p:cNvPr>
            <p:cNvSpPr txBox="1"/>
            <p:nvPr/>
          </p:nvSpPr>
          <p:spPr>
            <a:xfrm>
              <a:off x="9624067" y="3095480"/>
              <a:ext cx="2738151" cy="369332"/>
            </a:xfrm>
            <a:prstGeom prst="rect">
              <a:avLst/>
            </a:prstGeom>
            <a:solidFill>
              <a:srgbClr val="F78025"/>
            </a:solidFill>
            <a:ln>
              <a:noFill/>
            </a:ln>
          </p:spPr>
          <p:txBody>
            <a:bodyPr wrap="square" rtlCol="0">
              <a:spAutoFit/>
            </a:bodyPr>
            <a:lstStyle/>
            <a:p>
              <a:r>
                <a:rPr lang="en-MX">
                  <a:solidFill>
                    <a:schemeClr val="bg1"/>
                  </a:solidFill>
                  <a:latin typeface="FRUTIGER LT 45 LIGHT" panose="02000503000000000000" pitchFamily="2" charset="0"/>
                </a:rPr>
                <a:t>IP44</a:t>
              </a:r>
            </a:p>
          </p:txBody>
        </p:sp>
      </p:grpSp>
      <p:grpSp>
        <p:nvGrpSpPr>
          <p:cNvPr id="196" name="Focus 43C Weight">
            <a:extLst>
              <a:ext uri="{FF2B5EF4-FFF2-40B4-BE49-F238E27FC236}">
                <a16:creationId xmlns:a16="http://schemas.microsoft.com/office/drawing/2014/main" id="{96DB7F8B-B682-29D6-2BAF-CDC8760980E0}"/>
              </a:ext>
            </a:extLst>
          </p:cNvPr>
          <p:cNvGrpSpPr/>
          <p:nvPr/>
        </p:nvGrpSpPr>
        <p:grpSpPr>
          <a:xfrm>
            <a:off x="14150334" y="3501711"/>
            <a:ext cx="5667092" cy="384721"/>
            <a:chOff x="6978776" y="3519578"/>
            <a:chExt cx="5383443" cy="384721"/>
          </a:xfrm>
        </p:grpSpPr>
        <p:sp>
          <p:nvSpPr>
            <p:cNvPr id="197" name="TextBox 196">
              <a:hlinkClick r:id="rId29" action="ppaction://hlinksldjump"/>
              <a:extLst>
                <a:ext uri="{FF2B5EF4-FFF2-40B4-BE49-F238E27FC236}">
                  <a16:creationId xmlns:a16="http://schemas.microsoft.com/office/drawing/2014/main" id="{E07F83B7-159D-06E4-BC6E-FE051828EC35}"/>
                </a:ext>
              </a:extLst>
            </p:cNvPr>
            <p:cNvSpPr txBox="1"/>
            <p:nvPr/>
          </p:nvSpPr>
          <p:spPr>
            <a:xfrm>
              <a:off x="6978776" y="3534967"/>
              <a:ext cx="2622131"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Peso</a:t>
              </a:r>
              <a:endParaRPr lang="en-MX">
                <a:solidFill>
                  <a:schemeClr val="bg1"/>
                </a:solidFill>
                <a:latin typeface="FRUTIGER LT 45 LIGHT" panose="02000503000000000000" pitchFamily="2" charset="0"/>
              </a:endParaRPr>
            </a:p>
          </p:txBody>
        </p:sp>
        <p:sp>
          <p:nvSpPr>
            <p:cNvPr id="198" name="Weight">
              <a:extLst>
                <a:ext uri="{FF2B5EF4-FFF2-40B4-BE49-F238E27FC236}">
                  <a16:creationId xmlns:a16="http://schemas.microsoft.com/office/drawing/2014/main" id="{822055A7-0CA2-0F8D-6C9A-A097ACD3D36E}"/>
                </a:ext>
              </a:extLst>
            </p:cNvPr>
            <p:cNvSpPr txBox="1"/>
            <p:nvPr/>
          </p:nvSpPr>
          <p:spPr>
            <a:xfrm>
              <a:off x="9624068" y="3519578"/>
              <a:ext cx="2738151" cy="369332"/>
            </a:xfrm>
            <a:prstGeom prst="rect">
              <a:avLst/>
            </a:prstGeom>
            <a:solidFill>
              <a:srgbClr val="F78025"/>
            </a:solidFill>
            <a:ln>
              <a:noFill/>
            </a:ln>
          </p:spPr>
          <p:txBody>
            <a:bodyPr wrap="square" rtlCol="0">
              <a:spAutoFit/>
            </a:bodyPr>
            <a:lstStyle/>
            <a:p>
              <a:r>
                <a:rPr lang="en-MX">
                  <a:solidFill>
                    <a:schemeClr val="bg1"/>
                  </a:solidFill>
                  <a:latin typeface="FRUTIGER LT 45 LIGHT" panose="02000503000000000000" pitchFamily="2" charset="0"/>
                </a:rPr>
                <a:t>4.68 kg (10.31 lb)</a:t>
              </a:r>
            </a:p>
          </p:txBody>
        </p:sp>
      </p:grpSp>
      <p:grpSp>
        <p:nvGrpSpPr>
          <p:cNvPr id="199" name="Group 198">
            <a:extLst>
              <a:ext uri="{FF2B5EF4-FFF2-40B4-BE49-F238E27FC236}">
                <a16:creationId xmlns:a16="http://schemas.microsoft.com/office/drawing/2014/main" id="{D68A4C56-1DD4-6CE4-6EA6-BD6B41B04B0F}"/>
              </a:ext>
            </a:extLst>
          </p:cNvPr>
          <p:cNvGrpSpPr/>
          <p:nvPr/>
        </p:nvGrpSpPr>
        <p:grpSpPr>
          <a:xfrm>
            <a:off x="14150334" y="3952041"/>
            <a:ext cx="5659751" cy="541444"/>
            <a:chOff x="6624884" y="3952041"/>
            <a:chExt cx="5659751" cy="541444"/>
          </a:xfrm>
        </p:grpSpPr>
        <p:sp>
          <p:nvSpPr>
            <p:cNvPr id="200" name="TextBox 199">
              <a:hlinkClick r:id="rId30" action="ppaction://hlinksldjump"/>
              <a:extLst>
                <a:ext uri="{FF2B5EF4-FFF2-40B4-BE49-F238E27FC236}">
                  <a16:creationId xmlns:a16="http://schemas.microsoft.com/office/drawing/2014/main" id="{FDBC83BE-A007-3476-67D0-D9D0CE4312A8}"/>
                </a:ext>
              </a:extLst>
            </p:cNvPr>
            <p:cNvSpPr txBox="1"/>
            <p:nvPr/>
          </p:nvSpPr>
          <p:spPr>
            <a:xfrm>
              <a:off x="6624884" y="3954876"/>
              <a:ext cx="2760290" cy="538609"/>
            </a:xfrm>
            <a:prstGeom prst="rect">
              <a:avLst/>
            </a:prstGeom>
            <a:solidFill>
              <a:srgbClr val="F47F26"/>
            </a:solidFill>
            <a:ln>
              <a:noFill/>
            </a:ln>
          </p:spPr>
          <p:txBody>
            <a:bodyPr wrap="square" rtlCol="0">
              <a:spAutoFit/>
            </a:bodyPr>
            <a:lstStyle/>
            <a:p>
              <a:r>
                <a:rPr lang="es-ES" dirty="0">
                  <a:solidFill>
                    <a:schemeClr val="bg1"/>
                  </a:solidFill>
                  <a:latin typeface="FRUTIGER LT 45 LIGHT" panose="02000503000000000000" pitchFamily="2" charset="0"/>
                </a:rPr>
                <a:t>Límite de carga </a:t>
              </a:r>
              <a:r>
                <a:rPr lang="es-ES" sz="1100" dirty="0">
                  <a:solidFill>
                    <a:schemeClr val="bg1"/>
                  </a:solidFill>
                  <a:latin typeface="FRUTIGER LT 45 LIGHT" panose="02000503000000000000" pitchFamily="2" charset="0"/>
                </a:rPr>
                <a:t>(</a:t>
              </a:r>
              <a:r>
                <a:rPr lang="es-MX" sz="1100" dirty="0">
                  <a:solidFill>
                    <a:schemeClr val="bg1"/>
                  </a:solidFill>
                  <a:latin typeface="FRUTIGER LT 45 LIGHT" panose="02000503000000000000" pitchFamily="2" charset="0"/>
                </a:rPr>
                <a:t>Distribuido uniformemente sobre el área del detector)</a:t>
              </a:r>
              <a:endParaRPr lang="es-ES" sz="1200" dirty="0">
                <a:solidFill>
                  <a:schemeClr val="bg1"/>
                </a:solidFill>
                <a:latin typeface="FRUTIGER LT 45 LIGHT" panose="02000503000000000000" pitchFamily="2" charset="0"/>
              </a:endParaRPr>
            </a:p>
          </p:txBody>
        </p:sp>
        <p:sp>
          <p:nvSpPr>
            <p:cNvPr id="201" name="Rectangle 200">
              <a:extLst>
                <a:ext uri="{FF2B5EF4-FFF2-40B4-BE49-F238E27FC236}">
                  <a16:creationId xmlns:a16="http://schemas.microsoft.com/office/drawing/2014/main" id="{4384C5BA-ED4B-D057-7E0C-364766C1C74F}"/>
                </a:ext>
              </a:extLst>
            </p:cNvPr>
            <p:cNvSpPr/>
            <p:nvPr/>
          </p:nvSpPr>
          <p:spPr>
            <a:xfrm>
              <a:off x="9409552" y="3952041"/>
              <a:ext cx="2875083" cy="540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MX" dirty="0">
                  <a:solidFill>
                    <a:schemeClr val="bg1"/>
                  </a:solidFill>
                  <a:latin typeface="FRUTIGER LT 45 LIGHT" panose="02000503000000000000" pitchFamily="2" charset="0"/>
                </a:rPr>
                <a:t>150 kg (331 lb)</a:t>
              </a:r>
            </a:p>
            <a:p>
              <a:pPr algn="ctr"/>
              <a:endParaRPr lang="en-US" dirty="0"/>
            </a:p>
          </p:txBody>
        </p:sp>
      </p:grpSp>
      <p:grpSp>
        <p:nvGrpSpPr>
          <p:cNvPr id="202" name="Group 201">
            <a:extLst>
              <a:ext uri="{FF2B5EF4-FFF2-40B4-BE49-F238E27FC236}">
                <a16:creationId xmlns:a16="http://schemas.microsoft.com/office/drawing/2014/main" id="{B93054CA-CC59-CACE-57E6-A1520FCA5CC6}"/>
              </a:ext>
            </a:extLst>
          </p:cNvPr>
          <p:cNvGrpSpPr/>
          <p:nvPr/>
        </p:nvGrpSpPr>
        <p:grpSpPr>
          <a:xfrm>
            <a:off x="14154062" y="4573039"/>
            <a:ext cx="5663362" cy="649832"/>
            <a:chOff x="6628612" y="4573039"/>
            <a:chExt cx="5663362" cy="649832"/>
          </a:xfrm>
        </p:grpSpPr>
        <p:sp>
          <p:nvSpPr>
            <p:cNvPr id="203" name="TextBox 202">
              <a:hlinkClick r:id="rId31" action="ppaction://hlinksldjump"/>
              <a:extLst>
                <a:ext uri="{FF2B5EF4-FFF2-40B4-BE49-F238E27FC236}">
                  <a16:creationId xmlns:a16="http://schemas.microsoft.com/office/drawing/2014/main" id="{6BAC69D4-B584-9BA9-8D25-034833602304}"/>
                </a:ext>
              </a:extLst>
            </p:cNvPr>
            <p:cNvSpPr txBox="1"/>
            <p:nvPr/>
          </p:nvSpPr>
          <p:spPr>
            <a:xfrm>
              <a:off x="6628612" y="4576540"/>
              <a:ext cx="2735783" cy="646331"/>
            </a:xfrm>
            <a:prstGeom prst="rect">
              <a:avLst/>
            </a:prstGeom>
            <a:solidFill>
              <a:srgbClr val="F47F26"/>
            </a:solidFill>
            <a:ln>
              <a:noFill/>
            </a:ln>
          </p:spPr>
          <p:txBody>
            <a:bodyPr wrap="square" rtlCol="0">
              <a:spAutoFit/>
            </a:bodyPr>
            <a:lstStyle/>
            <a:p>
              <a:r>
                <a:rPr lang="es-MX" dirty="0">
                  <a:solidFill>
                    <a:schemeClr val="bg1"/>
                  </a:solidFill>
                  <a:latin typeface="FRUTIGER LT 45 LIGHT" panose="02000503000000000000" pitchFamily="2" charset="0"/>
                </a:rPr>
                <a:t>Capacidad de carga de la Batería</a:t>
              </a:r>
              <a:endParaRPr lang="en-MX" dirty="0">
                <a:solidFill>
                  <a:schemeClr val="bg1"/>
                </a:solidFill>
                <a:latin typeface="FRUTIGER LT 45 LIGHT" panose="02000503000000000000" pitchFamily="2" charset="0"/>
              </a:endParaRPr>
            </a:p>
          </p:txBody>
        </p:sp>
        <p:sp>
          <p:nvSpPr>
            <p:cNvPr id="204" name="Rectangle 203">
              <a:extLst>
                <a:ext uri="{FF2B5EF4-FFF2-40B4-BE49-F238E27FC236}">
                  <a16:creationId xmlns:a16="http://schemas.microsoft.com/office/drawing/2014/main" id="{371D3684-55E7-A641-E58C-13A29BB1483F}"/>
                </a:ext>
              </a:extLst>
            </p:cNvPr>
            <p:cNvSpPr/>
            <p:nvPr/>
          </p:nvSpPr>
          <p:spPr>
            <a:xfrm>
              <a:off x="9409552" y="4573039"/>
              <a:ext cx="2882422" cy="646331"/>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s-ES">
                  <a:solidFill>
                    <a:schemeClr val="bg1"/>
                  </a:solidFill>
                  <a:latin typeface="FRUTIGER LT 45 LIGHT" panose="02000503000000000000" pitchFamily="2" charset="0"/>
                </a:rPr>
                <a:t>6 horas o 540 imágenes máximo por carga</a:t>
              </a:r>
              <a:endParaRPr lang="en-MX">
                <a:solidFill>
                  <a:schemeClr val="bg1"/>
                </a:solidFill>
                <a:latin typeface="FRUTIGER LT 45 LIGHT" panose="02000503000000000000" pitchFamily="2" charset="0"/>
              </a:endParaRPr>
            </a:p>
          </p:txBody>
        </p:sp>
      </p:grpSp>
      <p:sp>
        <p:nvSpPr>
          <p:cNvPr id="205" name="TextBox 204">
            <a:extLst>
              <a:ext uri="{FF2B5EF4-FFF2-40B4-BE49-F238E27FC236}">
                <a16:creationId xmlns:a16="http://schemas.microsoft.com/office/drawing/2014/main" id="{596170F3-1496-9C56-0CFC-2F6EB236CA46}"/>
              </a:ext>
            </a:extLst>
          </p:cNvPr>
          <p:cNvSpPr txBox="1"/>
          <p:nvPr/>
        </p:nvSpPr>
        <p:spPr>
          <a:xfrm>
            <a:off x="14110573" y="640150"/>
            <a:ext cx="4772896"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81" name="Menu Background">
            <a:extLst>
              <a:ext uri="{FF2B5EF4-FFF2-40B4-BE49-F238E27FC236}">
                <a16:creationId xmlns:a16="http://schemas.microsoft.com/office/drawing/2014/main" id="{B4FE8B18-0D2F-1AF7-EFC3-076A5CF6F41A}"/>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02" name="Menu Photo Gallery">
            <a:hlinkClick r:id="rId32" action="ppaction://hlinksldjump"/>
            <a:extLst>
              <a:ext uri="{FF2B5EF4-FFF2-40B4-BE49-F238E27FC236}">
                <a16:creationId xmlns:a16="http://schemas.microsoft.com/office/drawing/2014/main" id="{5E30C924-7608-40B9-EAA1-3F24F84C1843}"/>
              </a:ext>
            </a:extLst>
          </p:cNvPr>
          <p:cNvSpPr txBox="1"/>
          <p:nvPr/>
        </p:nvSpPr>
        <p:spPr>
          <a:xfrm>
            <a:off x="3890556"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03" name="Menu Portafolio">
            <a:hlinkClick r:id="rId33" action="ppaction://hlinksldjump"/>
            <a:extLst>
              <a:ext uri="{FF2B5EF4-FFF2-40B4-BE49-F238E27FC236}">
                <a16:creationId xmlns:a16="http://schemas.microsoft.com/office/drawing/2014/main" id="{4B980934-7EA1-F32F-E670-BE38D6AE0CB3}"/>
              </a:ext>
            </a:extLst>
          </p:cNvPr>
          <p:cNvSpPr txBox="1"/>
          <p:nvPr/>
        </p:nvSpPr>
        <p:spPr>
          <a:xfrm>
            <a:off x="8111048"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04" name="Menu End Presentation">
            <a:hlinkClick r:id="" action="ppaction://hlinkshowjump?jump=lastslide"/>
            <a:extLst>
              <a:ext uri="{FF2B5EF4-FFF2-40B4-BE49-F238E27FC236}">
                <a16:creationId xmlns:a16="http://schemas.microsoft.com/office/drawing/2014/main" id="{95935FD8-5C0A-2402-D4AE-FA970FE68975}"/>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05" name="Menu Detector">
            <a:hlinkClick r:id="rId34" action="ppaction://hlinksldjump"/>
            <a:extLst>
              <a:ext uri="{FF2B5EF4-FFF2-40B4-BE49-F238E27FC236}">
                <a16:creationId xmlns:a16="http://schemas.microsoft.com/office/drawing/2014/main" id="{0BD54E5C-7F72-2766-A15A-275AF7BD7335}"/>
              </a:ext>
            </a:extLst>
          </p:cNvPr>
          <p:cNvSpPr txBox="1"/>
          <p:nvPr/>
        </p:nvSpPr>
        <p:spPr>
          <a:xfrm>
            <a:off x="600080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Detectores</a:t>
            </a:r>
          </a:p>
        </p:txBody>
      </p:sp>
      <p:sp>
        <p:nvSpPr>
          <p:cNvPr id="124" name="Menu Specifications">
            <a:hlinkClick r:id="rId35" action="ppaction://hlinksldjump"/>
            <a:extLst>
              <a:ext uri="{FF2B5EF4-FFF2-40B4-BE49-F238E27FC236}">
                <a16:creationId xmlns:a16="http://schemas.microsoft.com/office/drawing/2014/main" id="{4B669648-1BE6-CB61-8B9A-49ADA18E8D63}"/>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25" name="Carestream Logo Menu">
            <a:hlinkClick r:id="" action="ppaction://hlinkshowjump?jump=firstslide"/>
            <a:extLst>
              <a:ext uri="{FF2B5EF4-FFF2-40B4-BE49-F238E27FC236}">
                <a16:creationId xmlns:a16="http://schemas.microsoft.com/office/drawing/2014/main" id="{B57EFE25-9CF8-CDB9-5E03-7854A33DC432}"/>
              </a:ext>
            </a:extLst>
          </p:cNvPr>
          <p:cNvPicPr>
            <a:picLocks noChangeAspect="1"/>
          </p:cNvPicPr>
          <p:nvPr/>
        </p:nvPicPr>
        <p:blipFill>
          <a:blip r:embed="rId36"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222" name="DETECTORS">
            <a:extLst>
              <a:ext uri="{FF2B5EF4-FFF2-40B4-BE49-F238E27FC236}">
                <a16:creationId xmlns:a16="http://schemas.microsoft.com/office/drawing/2014/main" id="{005899B9-275A-53BF-5499-C81E3ABDC5CC}"/>
              </a:ext>
            </a:extLst>
          </p:cNvPr>
          <p:cNvGrpSpPr/>
          <p:nvPr/>
        </p:nvGrpSpPr>
        <p:grpSpPr>
          <a:xfrm>
            <a:off x="-7890919" y="4139232"/>
            <a:ext cx="2042338" cy="2120888"/>
            <a:chOff x="5247304" y="4372963"/>
            <a:chExt cx="2042338" cy="2120888"/>
          </a:xfrm>
        </p:grpSpPr>
        <p:sp>
          <p:nvSpPr>
            <p:cNvPr id="223" name="Rectangulo Detectors">
              <a:hlinkClick r:id="rId34" action="ppaction://hlinksldjump"/>
              <a:extLst>
                <a:ext uri="{FF2B5EF4-FFF2-40B4-BE49-F238E27FC236}">
                  <a16:creationId xmlns:a16="http://schemas.microsoft.com/office/drawing/2014/main" id="{61BAEE21-163F-D51D-DD51-48B3AC01FDFD}"/>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24" name="TextBox Detectors">
              <a:hlinkClick r:id="rId34" action="ppaction://hlinksldjump"/>
              <a:extLst>
                <a:ext uri="{FF2B5EF4-FFF2-40B4-BE49-F238E27FC236}">
                  <a16:creationId xmlns:a16="http://schemas.microsoft.com/office/drawing/2014/main" id="{ECA85D52-4D54-0C1D-DE00-E8182EA6EDF6}"/>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25" name="Product image Detectors">
              <a:hlinkClick r:id="rId34" action="ppaction://hlinksldjump"/>
              <a:extLst>
                <a:ext uri="{FF2B5EF4-FFF2-40B4-BE49-F238E27FC236}">
                  <a16:creationId xmlns:a16="http://schemas.microsoft.com/office/drawing/2014/main" id="{57B9F67C-FD0C-6D9C-D2C7-B5399B87F120}"/>
                </a:ext>
              </a:extLst>
            </p:cNvPr>
            <p:cNvPicPr>
              <a:picLocks noChangeAspect="1"/>
            </p:cNvPicPr>
            <p:nvPr/>
          </p:nvPicPr>
          <p:blipFill>
            <a:blip r:embed="rId37"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grpSp>
        <p:nvGrpSpPr>
          <p:cNvPr id="98" name="Group LLD">
            <a:extLst>
              <a:ext uri="{FF2B5EF4-FFF2-40B4-BE49-F238E27FC236}">
                <a16:creationId xmlns:a16="http://schemas.microsoft.com/office/drawing/2014/main" id="{6F8B5F4C-BDCC-89E3-67DD-CF198BF75856}"/>
              </a:ext>
            </a:extLst>
          </p:cNvPr>
          <p:cNvGrpSpPr/>
          <p:nvPr/>
        </p:nvGrpSpPr>
        <p:grpSpPr>
          <a:xfrm>
            <a:off x="14098015" y="1358886"/>
            <a:ext cx="3079230" cy="1158552"/>
            <a:chOff x="8165259" y="1358886"/>
            <a:chExt cx="3079230" cy="1158552"/>
          </a:xfrm>
        </p:grpSpPr>
        <p:sp>
          <p:nvSpPr>
            <p:cNvPr id="99" name="Rectangulo LLD">
              <a:extLst>
                <a:ext uri="{FF2B5EF4-FFF2-40B4-BE49-F238E27FC236}">
                  <a16:creationId xmlns:a16="http://schemas.microsoft.com/office/drawing/2014/main" id="{E6FAC602-216E-59DE-FBE4-F7507F1B13EF}"/>
                </a:ext>
              </a:extLst>
            </p:cNvPr>
            <p:cNvSpPr/>
            <p:nvPr/>
          </p:nvSpPr>
          <p:spPr>
            <a:xfrm>
              <a:off x="8364489" y="1358886"/>
              <a:ext cx="2880000" cy="115855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00" name="TextBox LLD">
              <a:extLst>
                <a:ext uri="{FF2B5EF4-FFF2-40B4-BE49-F238E27FC236}">
                  <a16:creationId xmlns:a16="http://schemas.microsoft.com/office/drawing/2014/main" id="{69186D73-88D6-FAC1-4888-63EB5295CDED}"/>
                </a:ext>
              </a:extLst>
            </p:cNvPr>
            <p:cNvSpPr txBox="1"/>
            <p:nvPr/>
          </p:nvSpPr>
          <p:spPr>
            <a:xfrm>
              <a:off x="8165259" y="1445610"/>
              <a:ext cx="17316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DETECTOR LLI</a:t>
              </a:r>
            </a:p>
          </p:txBody>
        </p:sp>
      </p:grpSp>
      <p:sp>
        <p:nvSpPr>
          <p:cNvPr id="101" name="TextBox DRX-LC">
            <a:hlinkClick r:id="rId38" action="ppaction://hlinksldjump"/>
            <a:extLst>
              <a:ext uri="{FF2B5EF4-FFF2-40B4-BE49-F238E27FC236}">
                <a16:creationId xmlns:a16="http://schemas.microsoft.com/office/drawing/2014/main" id="{C2362E35-86F9-5078-49FB-53688C99D800}"/>
              </a:ext>
            </a:extLst>
          </p:cNvPr>
          <p:cNvSpPr txBox="1"/>
          <p:nvPr/>
        </p:nvSpPr>
        <p:spPr>
          <a:xfrm>
            <a:off x="14360687" y="201385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DRX-LC</a:t>
            </a:r>
          </a:p>
        </p:txBody>
      </p:sp>
      <p:grpSp>
        <p:nvGrpSpPr>
          <p:cNvPr id="106" name="Group DRX-PLUS FAMILY">
            <a:extLst>
              <a:ext uri="{FF2B5EF4-FFF2-40B4-BE49-F238E27FC236}">
                <a16:creationId xmlns:a16="http://schemas.microsoft.com/office/drawing/2014/main" id="{0B407E5A-8448-E03B-E6E5-4C7951CC6385}"/>
              </a:ext>
            </a:extLst>
          </p:cNvPr>
          <p:cNvGrpSpPr/>
          <p:nvPr/>
        </p:nvGrpSpPr>
        <p:grpSpPr>
          <a:xfrm>
            <a:off x="4213831" y="-3208842"/>
            <a:ext cx="3079227" cy="2160000"/>
            <a:chOff x="4213831" y="1360418"/>
            <a:chExt cx="3079227" cy="2160000"/>
          </a:xfrm>
        </p:grpSpPr>
        <p:sp>
          <p:nvSpPr>
            <p:cNvPr id="107" name="Rectangulo DRX-PLUS FAMILY">
              <a:extLst>
                <a:ext uri="{FF2B5EF4-FFF2-40B4-BE49-F238E27FC236}">
                  <a16:creationId xmlns:a16="http://schemas.microsoft.com/office/drawing/2014/main" id="{D032355B-2561-8394-6E7C-9EF754595E79}"/>
                </a:ext>
              </a:extLst>
            </p:cNvPr>
            <p:cNvSpPr/>
            <p:nvPr/>
          </p:nvSpPr>
          <p:spPr>
            <a:xfrm>
              <a:off x="4413058"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08" name="TextBox DRX-PLUS FAMILY">
              <a:extLst>
                <a:ext uri="{FF2B5EF4-FFF2-40B4-BE49-F238E27FC236}">
                  <a16:creationId xmlns:a16="http://schemas.microsoft.com/office/drawing/2014/main" id="{29BC8BF8-0766-D72C-74E4-DCF41939453D}"/>
                </a:ext>
              </a:extLst>
            </p:cNvPr>
            <p:cNvSpPr txBox="1"/>
            <p:nvPr/>
          </p:nvSpPr>
          <p:spPr>
            <a:xfrm>
              <a:off x="4213831"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DRX-PLUS</a:t>
              </a:r>
            </a:p>
          </p:txBody>
        </p:sp>
      </p:grpSp>
      <p:sp>
        <p:nvSpPr>
          <p:cNvPr id="109" name="TextBox DRX-Plus 3543">
            <a:hlinkClick r:id="rId39" action="ppaction://hlinksldjump"/>
            <a:extLst>
              <a:ext uri="{FF2B5EF4-FFF2-40B4-BE49-F238E27FC236}">
                <a16:creationId xmlns:a16="http://schemas.microsoft.com/office/drawing/2014/main" id="{F73529E4-CACF-CC0F-3B6A-108CF820A275}"/>
              </a:ext>
            </a:extLst>
          </p:cNvPr>
          <p:cNvSpPr txBox="1"/>
          <p:nvPr/>
        </p:nvSpPr>
        <p:spPr>
          <a:xfrm>
            <a:off x="4495868" y="-2546428"/>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DRX-Plus 3543C</a:t>
            </a:r>
          </a:p>
        </p:txBody>
      </p:sp>
      <p:sp>
        <p:nvSpPr>
          <p:cNvPr id="110" name="TextBoxDRX-Plus 4343">
            <a:hlinkClick r:id="rId40" action="ppaction://hlinksldjump"/>
            <a:extLst>
              <a:ext uri="{FF2B5EF4-FFF2-40B4-BE49-F238E27FC236}">
                <a16:creationId xmlns:a16="http://schemas.microsoft.com/office/drawing/2014/main" id="{95372838-10D7-6FC3-8FDA-52431A6440CE}"/>
              </a:ext>
            </a:extLst>
          </p:cNvPr>
          <p:cNvSpPr txBox="1"/>
          <p:nvPr/>
        </p:nvSpPr>
        <p:spPr>
          <a:xfrm>
            <a:off x="4496969" y="-2045934"/>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4343C</a:t>
            </a:r>
          </a:p>
        </p:txBody>
      </p:sp>
      <p:sp>
        <p:nvSpPr>
          <p:cNvPr id="111" name="TextBox DRX-Plus 2530">
            <a:hlinkClick r:id="rId41" action="ppaction://hlinksldjump"/>
            <a:extLst>
              <a:ext uri="{FF2B5EF4-FFF2-40B4-BE49-F238E27FC236}">
                <a16:creationId xmlns:a16="http://schemas.microsoft.com/office/drawing/2014/main" id="{497D0192-7C0B-05C0-5A9E-9433CEAED6A3}"/>
              </a:ext>
            </a:extLst>
          </p:cNvPr>
          <p:cNvSpPr txBox="1"/>
          <p:nvPr/>
        </p:nvSpPr>
        <p:spPr>
          <a:xfrm>
            <a:off x="4496969" y="-155879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2530C</a:t>
            </a:r>
          </a:p>
        </p:txBody>
      </p:sp>
      <p:grpSp>
        <p:nvGrpSpPr>
          <p:cNvPr id="112" name="Group DR RETROFIT">
            <a:extLst>
              <a:ext uri="{FF2B5EF4-FFF2-40B4-BE49-F238E27FC236}">
                <a16:creationId xmlns:a16="http://schemas.microsoft.com/office/drawing/2014/main" id="{61E23A68-39A3-C129-5709-4A7091EC9D32}"/>
              </a:ext>
            </a:extLst>
          </p:cNvPr>
          <p:cNvGrpSpPr/>
          <p:nvPr/>
        </p:nvGrpSpPr>
        <p:grpSpPr>
          <a:xfrm>
            <a:off x="4213831" y="8095941"/>
            <a:ext cx="3099870" cy="1620000"/>
            <a:chOff x="4213831" y="4037235"/>
            <a:chExt cx="3099870" cy="1620000"/>
          </a:xfrm>
        </p:grpSpPr>
        <p:sp>
          <p:nvSpPr>
            <p:cNvPr id="113" name="Rectangulo DR RETROFIT">
              <a:extLst>
                <a:ext uri="{FF2B5EF4-FFF2-40B4-BE49-F238E27FC236}">
                  <a16:creationId xmlns:a16="http://schemas.microsoft.com/office/drawing/2014/main" id="{E0A14EB5-3249-01D2-6BB5-07410A751C12}"/>
                </a:ext>
              </a:extLst>
            </p:cNvPr>
            <p:cNvSpPr/>
            <p:nvPr/>
          </p:nvSpPr>
          <p:spPr>
            <a:xfrm>
              <a:off x="4433701" y="4037235"/>
              <a:ext cx="2880000" cy="1620000"/>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14" name="TextBox DR RETROFIT">
              <a:extLst>
                <a:ext uri="{FF2B5EF4-FFF2-40B4-BE49-F238E27FC236}">
                  <a16:creationId xmlns:a16="http://schemas.microsoft.com/office/drawing/2014/main" id="{EC20CBC8-C967-830C-2CDD-C53C402CCD02}"/>
                </a:ext>
              </a:extLst>
            </p:cNvPr>
            <p:cNvSpPr txBox="1"/>
            <p:nvPr/>
          </p:nvSpPr>
          <p:spPr>
            <a:xfrm>
              <a:off x="4213831" y="4106489"/>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DR RETROFITS</a:t>
              </a:r>
            </a:p>
          </p:txBody>
        </p:sp>
      </p:grpSp>
      <p:sp>
        <p:nvSpPr>
          <p:cNvPr id="115" name="TextBox Transportable Lite">
            <a:hlinkClick r:id="rId42" action="ppaction://hlinksldjump"/>
            <a:extLst>
              <a:ext uri="{FF2B5EF4-FFF2-40B4-BE49-F238E27FC236}">
                <a16:creationId xmlns:a16="http://schemas.microsoft.com/office/drawing/2014/main" id="{5BFB8396-86BC-9E0B-DD19-C0E4BA0267B2}"/>
              </a:ext>
            </a:extLst>
          </p:cNvPr>
          <p:cNvSpPr txBox="1"/>
          <p:nvPr/>
        </p:nvSpPr>
        <p:spPr>
          <a:xfrm>
            <a:off x="4518885" y="8703463"/>
            <a:ext cx="259826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Lite</a:t>
            </a:r>
            <a:endParaRPr lang="en-US" sz="1200" b="1" dirty="0">
              <a:solidFill>
                <a:schemeClr val="tx1"/>
              </a:solidFill>
              <a:latin typeface="Arial" panose="020B0604020202020204" pitchFamily="34" charset="0"/>
              <a:cs typeface="Arial" panose="020B0604020202020204" pitchFamily="34" charset="0"/>
            </a:endParaRPr>
          </a:p>
        </p:txBody>
      </p:sp>
      <p:sp>
        <p:nvSpPr>
          <p:cNvPr id="116" name="TextBox Transportable Flex">
            <a:hlinkClick r:id="rId43" action="ppaction://hlinksldjump"/>
            <a:extLst>
              <a:ext uri="{FF2B5EF4-FFF2-40B4-BE49-F238E27FC236}">
                <a16:creationId xmlns:a16="http://schemas.microsoft.com/office/drawing/2014/main" id="{A37AB6C8-F6E5-0BEE-3654-A7A8FD01C29D}"/>
              </a:ext>
            </a:extLst>
          </p:cNvPr>
          <p:cNvSpPr txBox="1"/>
          <p:nvPr/>
        </p:nvSpPr>
        <p:spPr>
          <a:xfrm>
            <a:off x="4518886" y="9235574"/>
            <a:ext cx="2598268"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Flex</a:t>
            </a:r>
            <a:endParaRPr lang="en-US" sz="1200" b="1" dirty="0">
              <a:solidFill>
                <a:schemeClr val="tx1"/>
              </a:solidFill>
              <a:latin typeface="Arial" panose="020B0604020202020204" pitchFamily="34" charset="0"/>
              <a:cs typeface="Arial" panose="020B0604020202020204" pitchFamily="34" charset="0"/>
            </a:endParaRPr>
          </a:p>
        </p:txBody>
      </p:sp>
      <p:grpSp>
        <p:nvGrpSpPr>
          <p:cNvPr id="117" name="Group FOCUS FAMILY">
            <a:extLst>
              <a:ext uri="{FF2B5EF4-FFF2-40B4-BE49-F238E27FC236}">
                <a16:creationId xmlns:a16="http://schemas.microsoft.com/office/drawing/2014/main" id="{907FB96E-2A45-9A19-9A13-BD84F782C4FB}"/>
              </a:ext>
            </a:extLst>
          </p:cNvPr>
          <p:cNvGrpSpPr/>
          <p:nvPr/>
        </p:nvGrpSpPr>
        <p:grpSpPr>
          <a:xfrm>
            <a:off x="-5111921" y="4022899"/>
            <a:ext cx="3079226" cy="1620000"/>
            <a:chOff x="253159" y="4022899"/>
            <a:chExt cx="3079226" cy="1620000"/>
          </a:xfrm>
        </p:grpSpPr>
        <p:sp>
          <p:nvSpPr>
            <p:cNvPr id="118" name="Rectangulo FOCUS FAMILY">
              <a:extLst>
                <a:ext uri="{FF2B5EF4-FFF2-40B4-BE49-F238E27FC236}">
                  <a16:creationId xmlns:a16="http://schemas.microsoft.com/office/drawing/2014/main" id="{9FFE8FB4-31E1-AEFC-BFE4-F437B48E7B42}"/>
                </a:ext>
              </a:extLst>
            </p:cNvPr>
            <p:cNvSpPr/>
            <p:nvPr/>
          </p:nvSpPr>
          <p:spPr>
            <a:xfrm>
              <a:off x="452385" y="4022899"/>
              <a:ext cx="2880000" cy="162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19" name="TextBox FOCUS FAMILY">
              <a:extLst>
                <a:ext uri="{FF2B5EF4-FFF2-40B4-BE49-F238E27FC236}">
                  <a16:creationId xmlns:a16="http://schemas.microsoft.com/office/drawing/2014/main" id="{E97C3CFD-8357-3CBB-922F-4F8379906425}"/>
                </a:ext>
              </a:extLst>
            </p:cNvPr>
            <p:cNvSpPr txBox="1"/>
            <p:nvPr/>
          </p:nvSpPr>
          <p:spPr>
            <a:xfrm>
              <a:off x="253159" y="4109622"/>
              <a:ext cx="2702545"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DETECTORES FOCUS</a:t>
              </a:r>
            </a:p>
          </p:txBody>
        </p:sp>
      </p:grpSp>
      <p:sp>
        <p:nvSpPr>
          <p:cNvPr id="120" name="TextBox Focus 35C">
            <a:hlinkClick r:id="rId44" action="ppaction://hlinksldjump"/>
            <a:extLst>
              <a:ext uri="{FF2B5EF4-FFF2-40B4-BE49-F238E27FC236}">
                <a16:creationId xmlns:a16="http://schemas.microsoft.com/office/drawing/2014/main" id="{B36BCB3B-DD5F-E63B-55DC-C6BE241F8306}"/>
              </a:ext>
            </a:extLst>
          </p:cNvPr>
          <p:cNvSpPr txBox="1"/>
          <p:nvPr/>
        </p:nvSpPr>
        <p:spPr>
          <a:xfrm>
            <a:off x="-4826045" y="4688193"/>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Focus 35C</a:t>
            </a:r>
          </a:p>
        </p:txBody>
      </p:sp>
      <p:sp>
        <p:nvSpPr>
          <p:cNvPr id="121" name="TextBox Focus 43C">
            <a:hlinkClick r:id="rId45" action="ppaction://hlinksldjump"/>
            <a:extLst>
              <a:ext uri="{FF2B5EF4-FFF2-40B4-BE49-F238E27FC236}">
                <a16:creationId xmlns:a16="http://schemas.microsoft.com/office/drawing/2014/main" id="{A477EEA7-854A-7713-DAD2-1605DA04C6DB}"/>
              </a:ext>
            </a:extLst>
          </p:cNvPr>
          <p:cNvSpPr txBox="1"/>
          <p:nvPr/>
        </p:nvSpPr>
        <p:spPr>
          <a:xfrm>
            <a:off x="-4826045" y="518397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Focus 43C</a:t>
            </a:r>
          </a:p>
        </p:txBody>
      </p:sp>
      <p:grpSp>
        <p:nvGrpSpPr>
          <p:cNvPr id="122" name="Group Lux Family">
            <a:extLst>
              <a:ext uri="{FF2B5EF4-FFF2-40B4-BE49-F238E27FC236}">
                <a16:creationId xmlns:a16="http://schemas.microsoft.com/office/drawing/2014/main" id="{25613AA4-0D2E-FC6F-B53E-DD60FFD29F59}"/>
              </a:ext>
            </a:extLst>
          </p:cNvPr>
          <p:cNvGrpSpPr/>
          <p:nvPr/>
        </p:nvGrpSpPr>
        <p:grpSpPr>
          <a:xfrm>
            <a:off x="-5135780" y="1360418"/>
            <a:ext cx="3079227" cy="2160000"/>
            <a:chOff x="229300" y="1360418"/>
            <a:chExt cx="3079227" cy="2160000"/>
          </a:xfrm>
        </p:grpSpPr>
        <p:sp>
          <p:nvSpPr>
            <p:cNvPr id="123" name="Rectangulo LUX FAMILY">
              <a:extLst>
                <a:ext uri="{FF2B5EF4-FFF2-40B4-BE49-F238E27FC236}">
                  <a16:creationId xmlns:a16="http://schemas.microsoft.com/office/drawing/2014/main" id="{C86AA0BF-8481-1968-DE03-5E5251BB0E5F}"/>
                </a:ext>
              </a:extLst>
            </p:cNvPr>
            <p:cNvSpPr/>
            <p:nvPr/>
          </p:nvSpPr>
          <p:spPr>
            <a:xfrm>
              <a:off x="428527"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38" name="TextBox LUX FAMILY">
              <a:extLst>
                <a:ext uri="{FF2B5EF4-FFF2-40B4-BE49-F238E27FC236}">
                  <a16:creationId xmlns:a16="http://schemas.microsoft.com/office/drawing/2014/main" id="{BA6CE9B6-5D7B-35E4-F96D-9BA02570AB85}"/>
                </a:ext>
              </a:extLst>
            </p:cNvPr>
            <p:cNvSpPr txBox="1"/>
            <p:nvPr/>
          </p:nvSpPr>
          <p:spPr>
            <a:xfrm>
              <a:off x="229300"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LUX</a:t>
              </a:r>
            </a:p>
          </p:txBody>
        </p:sp>
      </p:grpSp>
      <p:sp>
        <p:nvSpPr>
          <p:cNvPr id="139" name="TextBox Lux 35">
            <a:hlinkClick r:id="rId46" action="ppaction://hlinksldjump"/>
            <a:extLst>
              <a:ext uri="{FF2B5EF4-FFF2-40B4-BE49-F238E27FC236}">
                <a16:creationId xmlns:a16="http://schemas.microsoft.com/office/drawing/2014/main" id="{47C52A02-7751-FB2A-227C-E1DC197BAFE7}"/>
              </a:ext>
            </a:extLst>
          </p:cNvPr>
          <p:cNvSpPr txBox="1"/>
          <p:nvPr/>
        </p:nvSpPr>
        <p:spPr>
          <a:xfrm>
            <a:off x="-4853743" y="2022832"/>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Lux 35</a:t>
            </a:r>
          </a:p>
        </p:txBody>
      </p:sp>
      <p:sp>
        <p:nvSpPr>
          <p:cNvPr id="140" name="TextBox Lux HD 35">
            <a:hlinkClick r:id="rId47" action="ppaction://hlinksldjump"/>
            <a:extLst>
              <a:ext uri="{FF2B5EF4-FFF2-40B4-BE49-F238E27FC236}">
                <a16:creationId xmlns:a16="http://schemas.microsoft.com/office/drawing/2014/main" id="{29571DCC-7151-26F3-2738-9128DEFD87B8}"/>
              </a:ext>
            </a:extLst>
          </p:cNvPr>
          <p:cNvSpPr txBox="1"/>
          <p:nvPr/>
        </p:nvSpPr>
        <p:spPr>
          <a:xfrm>
            <a:off x="-4852642" y="2523326"/>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35</a:t>
            </a:r>
          </a:p>
        </p:txBody>
      </p:sp>
      <p:sp>
        <p:nvSpPr>
          <p:cNvPr id="141" name="TextBox Lux HD 43">
            <a:hlinkClick r:id="rId48" action="ppaction://hlinksldjump"/>
            <a:extLst>
              <a:ext uri="{FF2B5EF4-FFF2-40B4-BE49-F238E27FC236}">
                <a16:creationId xmlns:a16="http://schemas.microsoft.com/office/drawing/2014/main" id="{CF89D165-FF82-94C6-87BE-051C472BB82A}"/>
              </a:ext>
            </a:extLst>
          </p:cNvPr>
          <p:cNvSpPr txBox="1"/>
          <p:nvPr/>
        </p:nvSpPr>
        <p:spPr>
          <a:xfrm>
            <a:off x="-4852642" y="301046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43</a:t>
            </a:r>
          </a:p>
        </p:txBody>
      </p:sp>
      <p:sp>
        <p:nvSpPr>
          <p:cNvPr id="168" name="Subtitle Tech Specs">
            <a:hlinkClick r:id="rId5" action="ppaction://hlinksldjump"/>
            <a:extLst>
              <a:ext uri="{FF2B5EF4-FFF2-40B4-BE49-F238E27FC236}">
                <a16:creationId xmlns:a16="http://schemas.microsoft.com/office/drawing/2014/main" id="{7D8EDF93-799B-9401-EE28-6438E51F5B6D}"/>
              </a:ext>
            </a:extLst>
          </p:cNvPr>
          <p:cNvSpPr txBox="1"/>
          <p:nvPr/>
        </p:nvSpPr>
        <p:spPr>
          <a:xfrm>
            <a:off x="13229756" y="1055094"/>
            <a:ext cx="3693131" cy="307777"/>
          </a:xfrm>
          <a:prstGeom prst="rect">
            <a:avLst/>
          </a:prstGeom>
          <a:noFill/>
        </p:spPr>
        <p:txBody>
          <a:bodyPr wrap="square" rtlCol="0">
            <a:spAutoFit/>
          </a:bodyPr>
          <a:lstStyle/>
          <a:p>
            <a:pPr algn="r"/>
            <a:r>
              <a:rPr lang="es-MX" sz="1400" dirty="0">
                <a:solidFill>
                  <a:srgbClr val="F47F26"/>
                </a:solidFill>
                <a:latin typeface="FRUTIGER LT 45 LIGHT" panose="02000503000000000000" pitchFamily="2" charset="0"/>
              </a:rPr>
              <a:t>Especificaciones Técnicas</a:t>
            </a:r>
          </a:p>
        </p:txBody>
      </p:sp>
    </p:spTree>
    <p:extLst>
      <p:ext uri="{BB962C8B-B14F-4D97-AF65-F5344CB8AC3E}">
        <p14:creationId xmlns:p14="http://schemas.microsoft.com/office/powerpoint/2010/main" val="155201342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7" name="CARESTREAM LOGO">
            <a:extLst>
              <a:ext uri="{FF2B5EF4-FFF2-40B4-BE49-F238E27FC236}">
                <a16:creationId xmlns:a16="http://schemas.microsoft.com/office/drawing/2014/main" id="{0F159EB3-646A-EB2E-8C6A-2C5DE2C7E85D}"/>
              </a:ext>
            </a:extLst>
          </p:cNvPr>
          <p:cNvPicPr>
            <a:picLocks noChangeAspect="1"/>
          </p:cNvPicPr>
          <p:nvPr/>
        </p:nvPicPr>
        <p:blipFill>
          <a:blip r:embed="rId3" cstate="screen">
            <a:biLevel thresh="25000"/>
            <a:extLst>
              <a:ext uri="{28A0092B-C50C-407E-A947-70E740481C1C}">
                <a14:useLocalDpi xmlns:a14="http://schemas.microsoft.com/office/drawing/2010/main"/>
              </a:ext>
            </a:extLst>
          </a:blip>
          <a:stretch>
            <a:fillRect/>
          </a:stretch>
        </p:blipFill>
        <p:spPr>
          <a:xfrm>
            <a:off x="-6617537" y="9349919"/>
            <a:ext cx="18587896" cy="3023644"/>
          </a:xfrm>
          <a:prstGeom prst="rect">
            <a:avLst/>
          </a:prstGeom>
        </p:spPr>
      </p:pic>
      <p:sp>
        <p:nvSpPr>
          <p:cNvPr id="43" name="Focus 43C text">
            <a:hlinkClick r:id="rId4" action="ppaction://hlinksldjump"/>
            <a:extLst>
              <a:ext uri="{FF2B5EF4-FFF2-40B4-BE49-F238E27FC236}">
                <a16:creationId xmlns:a16="http://schemas.microsoft.com/office/drawing/2014/main" id="{E3847484-628F-B6E7-6EC5-6CC0600B97BC}"/>
              </a:ext>
            </a:extLst>
          </p:cNvPr>
          <p:cNvSpPr txBox="1"/>
          <p:nvPr/>
        </p:nvSpPr>
        <p:spPr>
          <a:xfrm>
            <a:off x="9574042" y="1382907"/>
            <a:ext cx="2305023" cy="338554"/>
          </a:xfrm>
          <a:prstGeom prst="rect">
            <a:avLst/>
          </a:prstGeom>
          <a:noFill/>
        </p:spPr>
        <p:txBody>
          <a:bodyPr wrap="square" rtlCol="0">
            <a:spAutoFit/>
          </a:bodyPr>
          <a:lstStyle/>
          <a:p>
            <a:pPr algn="r"/>
            <a:r>
              <a:rPr lang="en-US" sz="1600" b="1" dirty="0">
                <a:latin typeface="FRUTIGER LT 45 LIGHT" panose="02000503000000000000" pitchFamily="2" charset="0"/>
              </a:rPr>
              <a:t>Focus 43C</a:t>
            </a:r>
          </a:p>
        </p:txBody>
      </p:sp>
      <p:sp>
        <p:nvSpPr>
          <p:cNvPr id="45" name="Subtitle Tech Specs">
            <a:hlinkClick r:id="rId5" action="ppaction://hlinksldjump"/>
            <a:extLst>
              <a:ext uri="{FF2B5EF4-FFF2-40B4-BE49-F238E27FC236}">
                <a16:creationId xmlns:a16="http://schemas.microsoft.com/office/drawing/2014/main" id="{CDBB5079-CC1A-61D5-29BF-AA43871986D3}"/>
              </a:ext>
            </a:extLst>
          </p:cNvPr>
          <p:cNvSpPr txBox="1"/>
          <p:nvPr/>
        </p:nvSpPr>
        <p:spPr>
          <a:xfrm>
            <a:off x="8304052" y="1646269"/>
            <a:ext cx="3693131" cy="307777"/>
          </a:xfrm>
          <a:prstGeom prst="rect">
            <a:avLst/>
          </a:prstGeom>
          <a:noFill/>
        </p:spPr>
        <p:txBody>
          <a:bodyPr wrap="square" rtlCol="0">
            <a:spAutoFit/>
          </a:bodyPr>
          <a:lstStyle/>
          <a:p>
            <a:pPr algn="r"/>
            <a:r>
              <a:rPr lang="es-MX" sz="1400" dirty="0">
                <a:solidFill>
                  <a:srgbClr val="F47F26"/>
                </a:solidFill>
                <a:latin typeface="FRUTIGER LT 45 LIGHT" panose="02000503000000000000" pitchFamily="2" charset="0"/>
              </a:rPr>
              <a:t>Especificaciones Técnicas</a:t>
            </a:r>
          </a:p>
        </p:txBody>
      </p:sp>
      <p:pic>
        <p:nvPicPr>
          <p:cNvPr id="46" name="Focus 43C image">
            <a:extLst>
              <a:ext uri="{FF2B5EF4-FFF2-40B4-BE49-F238E27FC236}">
                <a16:creationId xmlns:a16="http://schemas.microsoft.com/office/drawing/2014/main" id="{1DF167B1-D487-996F-52B7-89F351E5B373}"/>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543771" y="2178111"/>
            <a:ext cx="4822941" cy="5591039"/>
          </a:xfrm>
          <a:prstGeom prst="rect">
            <a:avLst/>
          </a:prstGeom>
        </p:spPr>
      </p:pic>
      <p:grpSp>
        <p:nvGrpSpPr>
          <p:cNvPr id="68" name="Focus 43C Usable pixel area">
            <a:extLst>
              <a:ext uri="{FF2B5EF4-FFF2-40B4-BE49-F238E27FC236}">
                <a16:creationId xmlns:a16="http://schemas.microsoft.com/office/drawing/2014/main" id="{CF1D5D03-0C8A-F9AB-5AD3-FEB6BA961589}"/>
              </a:ext>
            </a:extLst>
          </p:cNvPr>
          <p:cNvGrpSpPr/>
          <p:nvPr/>
        </p:nvGrpSpPr>
        <p:grpSpPr>
          <a:xfrm>
            <a:off x="6624883" y="2142216"/>
            <a:ext cx="5667091" cy="369332"/>
            <a:chOff x="6978776" y="2142216"/>
            <a:chExt cx="5383442" cy="369332"/>
          </a:xfrm>
        </p:grpSpPr>
        <p:sp>
          <p:nvSpPr>
            <p:cNvPr id="69" name="TextBox 68">
              <a:hlinkClick r:id="rId7" action="ppaction://hlinksldjump"/>
              <a:extLst>
                <a:ext uri="{FF2B5EF4-FFF2-40B4-BE49-F238E27FC236}">
                  <a16:creationId xmlns:a16="http://schemas.microsoft.com/office/drawing/2014/main" id="{5A142620-BFAC-E723-079C-F9366FAC5453}"/>
                </a:ext>
              </a:extLst>
            </p:cNvPr>
            <p:cNvSpPr txBox="1"/>
            <p:nvPr/>
          </p:nvSpPr>
          <p:spPr>
            <a:xfrm>
              <a:off x="6978776" y="2142216"/>
              <a:ext cx="2622133"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Área de Píxeles Utilizable</a:t>
              </a:r>
              <a:endParaRPr lang="en-MX">
                <a:solidFill>
                  <a:schemeClr val="bg1"/>
                </a:solidFill>
                <a:latin typeface="FRUTIGER LT 45 LIGHT" panose="02000503000000000000" pitchFamily="2" charset="0"/>
              </a:endParaRPr>
            </a:p>
          </p:txBody>
        </p:sp>
        <p:sp>
          <p:nvSpPr>
            <p:cNvPr id="78" name="usable Pixel area">
              <a:extLst>
                <a:ext uri="{FF2B5EF4-FFF2-40B4-BE49-F238E27FC236}">
                  <a16:creationId xmlns:a16="http://schemas.microsoft.com/office/drawing/2014/main" id="{A450A20B-4DE5-3B82-C301-9D748743F7BD}"/>
                </a:ext>
              </a:extLst>
            </p:cNvPr>
            <p:cNvSpPr txBox="1"/>
            <p:nvPr/>
          </p:nvSpPr>
          <p:spPr>
            <a:xfrm>
              <a:off x="9624068" y="2142216"/>
              <a:ext cx="2738150" cy="369332"/>
            </a:xfrm>
            <a:prstGeom prst="rect">
              <a:avLst/>
            </a:prstGeom>
            <a:solidFill>
              <a:srgbClr val="F78025"/>
            </a:solidFill>
            <a:ln>
              <a:noFill/>
            </a:ln>
          </p:spPr>
          <p:txBody>
            <a:bodyPr wrap="square" rtlCol="0">
              <a:spAutoFit/>
            </a:bodyPr>
            <a:lstStyle/>
            <a:p>
              <a:r>
                <a:rPr lang="en-MX">
                  <a:solidFill>
                    <a:schemeClr val="bg1"/>
                  </a:solidFill>
                  <a:latin typeface="FRUTIGER LT 45 LIGHT" panose="02000503000000000000" pitchFamily="2" charset="0"/>
                </a:rPr>
                <a:t>3072 x 3072 pixels</a:t>
              </a:r>
            </a:p>
          </p:txBody>
        </p:sp>
      </p:grpSp>
      <p:grpSp>
        <p:nvGrpSpPr>
          <p:cNvPr id="79" name="Focus 43C Resolution Limit">
            <a:extLst>
              <a:ext uri="{FF2B5EF4-FFF2-40B4-BE49-F238E27FC236}">
                <a16:creationId xmlns:a16="http://schemas.microsoft.com/office/drawing/2014/main" id="{B56A20A9-6D38-5603-2166-11B1021DBFA0}"/>
              </a:ext>
            </a:extLst>
          </p:cNvPr>
          <p:cNvGrpSpPr/>
          <p:nvPr/>
        </p:nvGrpSpPr>
        <p:grpSpPr>
          <a:xfrm>
            <a:off x="6624883" y="2595381"/>
            <a:ext cx="5667091" cy="369332"/>
            <a:chOff x="6978776" y="2619673"/>
            <a:chExt cx="5383442" cy="369332"/>
          </a:xfrm>
        </p:grpSpPr>
        <p:sp>
          <p:nvSpPr>
            <p:cNvPr id="81" name="TextBox 80">
              <a:hlinkClick r:id="rId8" action="ppaction://hlinksldjump"/>
              <a:extLst>
                <a:ext uri="{FF2B5EF4-FFF2-40B4-BE49-F238E27FC236}">
                  <a16:creationId xmlns:a16="http://schemas.microsoft.com/office/drawing/2014/main" id="{11F069E4-6D10-7AD2-824C-4DA3F00CE3E5}"/>
                </a:ext>
              </a:extLst>
            </p:cNvPr>
            <p:cNvSpPr txBox="1"/>
            <p:nvPr/>
          </p:nvSpPr>
          <p:spPr>
            <a:xfrm>
              <a:off x="6978776" y="2619673"/>
              <a:ext cx="2622131" cy="369332"/>
            </a:xfrm>
            <a:prstGeom prst="rect">
              <a:avLst/>
            </a:prstGeom>
            <a:solidFill>
              <a:srgbClr val="F47F26"/>
            </a:solidFill>
            <a:ln>
              <a:noFill/>
            </a:ln>
          </p:spPr>
          <p:txBody>
            <a:bodyPr wrap="square" rtlCol="0">
              <a:spAutoFit/>
            </a:bodyPr>
            <a:lstStyle/>
            <a:p>
              <a:r>
                <a:rPr lang="en-US" err="1">
                  <a:solidFill>
                    <a:schemeClr val="bg1"/>
                  </a:solidFill>
                  <a:latin typeface="FRUTIGER LT 45 LIGHT" panose="02000503000000000000" pitchFamily="2" charset="0"/>
                </a:rPr>
                <a:t>Limite</a:t>
              </a:r>
              <a:r>
                <a:rPr lang="en-US">
                  <a:solidFill>
                    <a:schemeClr val="bg1"/>
                  </a:solidFill>
                  <a:latin typeface="FRUTIGER LT 45 LIGHT" panose="02000503000000000000" pitchFamily="2" charset="0"/>
                </a:rPr>
                <a:t> de </a:t>
              </a:r>
              <a:r>
                <a:rPr lang="en-US" err="1">
                  <a:solidFill>
                    <a:schemeClr val="bg1"/>
                  </a:solidFill>
                  <a:latin typeface="FRUTIGER LT 45 LIGHT" panose="02000503000000000000" pitchFamily="2" charset="0"/>
                </a:rPr>
                <a:t>Resolución</a:t>
              </a:r>
              <a:endParaRPr lang="en-MX">
                <a:solidFill>
                  <a:schemeClr val="bg1"/>
                </a:solidFill>
                <a:latin typeface="FRUTIGER LT 45 LIGHT" panose="02000503000000000000" pitchFamily="2" charset="0"/>
              </a:endParaRPr>
            </a:p>
          </p:txBody>
        </p:sp>
        <p:sp>
          <p:nvSpPr>
            <p:cNvPr id="82" name="Resolution Limit">
              <a:extLst>
                <a:ext uri="{FF2B5EF4-FFF2-40B4-BE49-F238E27FC236}">
                  <a16:creationId xmlns:a16="http://schemas.microsoft.com/office/drawing/2014/main" id="{B2A11C7C-EA6D-66CE-5C31-4D1F66CACC6C}"/>
                </a:ext>
              </a:extLst>
            </p:cNvPr>
            <p:cNvSpPr txBox="1"/>
            <p:nvPr/>
          </p:nvSpPr>
          <p:spPr>
            <a:xfrm>
              <a:off x="9624068" y="2619673"/>
              <a:ext cx="2738150" cy="369332"/>
            </a:xfrm>
            <a:prstGeom prst="rect">
              <a:avLst/>
            </a:prstGeom>
            <a:solidFill>
              <a:srgbClr val="F78025"/>
            </a:solidFill>
            <a:ln>
              <a:noFill/>
            </a:ln>
          </p:spPr>
          <p:txBody>
            <a:bodyPr wrap="square" rtlCol="0">
              <a:spAutoFit/>
            </a:bodyPr>
            <a:lstStyle/>
            <a:p>
              <a:r>
                <a:rPr lang="en-MX">
                  <a:solidFill>
                    <a:schemeClr val="bg1"/>
                  </a:solidFill>
                  <a:latin typeface="FRUTIGER LT 45 LIGHT" panose="02000503000000000000" pitchFamily="2" charset="0"/>
                </a:rPr>
                <a:t>3.6 cyc/mm</a:t>
              </a:r>
            </a:p>
          </p:txBody>
        </p:sp>
      </p:grpSp>
      <p:grpSp>
        <p:nvGrpSpPr>
          <p:cNvPr id="83" name="Focus 43C Ingress Protection">
            <a:extLst>
              <a:ext uri="{FF2B5EF4-FFF2-40B4-BE49-F238E27FC236}">
                <a16:creationId xmlns:a16="http://schemas.microsoft.com/office/drawing/2014/main" id="{8DD91984-6197-C133-0AEC-3ADF62319114}"/>
              </a:ext>
            </a:extLst>
          </p:cNvPr>
          <p:cNvGrpSpPr/>
          <p:nvPr/>
        </p:nvGrpSpPr>
        <p:grpSpPr>
          <a:xfrm>
            <a:off x="6624883" y="3048546"/>
            <a:ext cx="5667091" cy="369332"/>
            <a:chOff x="6978776" y="3095480"/>
            <a:chExt cx="5383442" cy="369332"/>
          </a:xfrm>
        </p:grpSpPr>
        <p:sp>
          <p:nvSpPr>
            <p:cNvPr id="84" name="TextBox 83">
              <a:hlinkClick r:id="rId9" action="ppaction://hlinksldjump"/>
              <a:extLst>
                <a:ext uri="{FF2B5EF4-FFF2-40B4-BE49-F238E27FC236}">
                  <a16:creationId xmlns:a16="http://schemas.microsoft.com/office/drawing/2014/main" id="{DC8CF027-BFC9-C7AC-68E6-3900530B918E}"/>
                </a:ext>
              </a:extLst>
            </p:cNvPr>
            <p:cNvSpPr txBox="1"/>
            <p:nvPr/>
          </p:nvSpPr>
          <p:spPr>
            <a:xfrm>
              <a:off x="6978776" y="3095480"/>
              <a:ext cx="2622131" cy="369332"/>
            </a:xfrm>
            <a:prstGeom prst="rect">
              <a:avLst/>
            </a:prstGeom>
            <a:solidFill>
              <a:srgbClr val="F47F26"/>
            </a:solidFill>
            <a:ln>
              <a:noFill/>
            </a:ln>
          </p:spPr>
          <p:txBody>
            <a:bodyPr wrap="square" rtlCol="0">
              <a:spAutoFit/>
            </a:bodyPr>
            <a:lstStyle/>
            <a:p>
              <a:r>
                <a:rPr lang="es-ES">
                  <a:solidFill>
                    <a:schemeClr val="bg1"/>
                  </a:solidFill>
                  <a:latin typeface="FRUTIGER LT 45 LIGHT" panose="02000503000000000000" pitchFamily="2" charset="0"/>
                </a:rPr>
                <a:t>Protección conta la entrada</a:t>
              </a:r>
              <a:endParaRPr lang="en-MX">
                <a:solidFill>
                  <a:schemeClr val="bg1"/>
                </a:solidFill>
                <a:latin typeface="FRUTIGER LT 45 LIGHT" panose="02000503000000000000" pitchFamily="2" charset="0"/>
              </a:endParaRPr>
            </a:p>
          </p:txBody>
        </p:sp>
        <p:sp>
          <p:nvSpPr>
            <p:cNvPr id="85" name="Ingress Protection">
              <a:extLst>
                <a:ext uri="{FF2B5EF4-FFF2-40B4-BE49-F238E27FC236}">
                  <a16:creationId xmlns:a16="http://schemas.microsoft.com/office/drawing/2014/main" id="{E1DA3736-CA91-EF10-82D5-41ED642E05E4}"/>
                </a:ext>
              </a:extLst>
            </p:cNvPr>
            <p:cNvSpPr txBox="1"/>
            <p:nvPr/>
          </p:nvSpPr>
          <p:spPr>
            <a:xfrm>
              <a:off x="9624067" y="3095480"/>
              <a:ext cx="2738151" cy="369332"/>
            </a:xfrm>
            <a:prstGeom prst="rect">
              <a:avLst/>
            </a:prstGeom>
            <a:solidFill>
              <a:srgbClr val="F78025"/>
            </a:solidFill>
            <a:ln>
              <a:noFill/>
            </a:ln>
          </p:spPr>
          <p:txBody>
            <a:bodyPr wrap="square" rtlCol="0">
              <a:spAutoFit/>
            </a:bodyPr>
            <a:lstStyle/>
            <a:p>
              <a:r>
                <a:rPr lang="en-MX">
                  <a:solidFill>
                    <a:schemeClr val="bg1"/>
                  </a:solidFill>
                  <a:latin typeface="FRUTIGER LT 45 LIGHT" panose="02000503000000000000" pitchFamily="2" charset="0"/>
                </a:rPr>
                <a:t>IP44</a:t>
              </a:r>
            </a:p>
          </p:txBody>
        </p:sp>
      </p:grpSp>
      <p:grpSp>
        <p:nvGrpSpPr>
          <p:cNvPr id="87" name="Focus 43C Weight">
            <a:extLst>
              <a:ext uri="{FF2B5EF4-FFF2-40B4-BE49-F238E27FC236}">
                <a16:creationId xmlns:a16="http://schemas.microsoft.com/office/drawing/2014/main" id="{C64819A9-16DB-1607-C60E-2968352BA8AC}"/>
              </a:ext>
            </a:extLst>
          </p:cNvPr>
          <p:cNvGrpSpPr/>
          <p:nvPr/>
        </p:nvGrpSpPr>
        <p:grpSpPr>
          <a:xfrm>
            <a:off x="6624884" y="3501711"/>
            <a:ext cx="5667092" cy="384721"/>
            <a:chOff x="6978776" y="3519578"/>
            <a:chExt cx="5383443" cy="384721"/>
          </a:xfrm>
        </p:grpSpPr>
        <p:sp>
          <p:nvSpPr>
            <p:cNvPr id="88" name="TextBox 87">
              <a:hlinkClick r:id="rId10" action="ppaction://hlinksldjump"/>
              <a:extLst>
                <a:ext uri="{FF2B5EF4-FFF2-40B4-BE49-F238E27FC236}">
                  <a16:creationId xmlns:a16="http://schemas.microsoft.com/office/drawing/2014/main" id="{B30BBF96-FAD5-CB8D-43A1-A9167220ABDD}"/>
                </a:ext>
              </a:extLst>
            </p:cNvPr>
            <p:cNvSpPr txBox="1"/>
            <p:nvPr/>
          </p:nvSpPr>
          <p:spPr>
            <a:xfrm>
              <a:off x="6978776" y="3534967"/>
              <a:ext cx="2622131"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Peso</a:t>
              </a:r>
              <a:endParaRPr lang="en-MX">
                <a:solidFill>
                  <a:schemeClr val="bg1"/>
                </a:solidFill>
                <a:latin typeface="FRUTIGER LT 45 LIGHT" panose="02000503000000000000" pitchFamily="2" charset="0"/>
              </a:endParaRPr>
            </a:p>
          </p:txBody>
        </p:sp>
        <p:sp>
          <p:nvSpPr>
            <p:cNvPr id="89" name="Weight">
              <a:extLst>
                <a:ext uri="{FF2B5EF4-FFF2-40B4-BE49-F238E27FC236}">
                  <a16:creationId xmlns:a16="http://schemas.microsoft.com/office/drawing/2014/main" id="{1007D960-2741-FF7A-3F1A-0DC93560BC04}"/>
                </a:ext>
              </a:extLst>
            </p:cNvPr>
            <p:cNvSpPr txBox="1"/>
            <p:nvPr/>
          </p:nvSpPr>
          <p:spPr>
            <a:xfrm>
              <a:off x="9624068" y="3519578"/>
              <a:ext cx="2738151" cy="369332"/>
            </a:xfrm>
            <a:prstGeom prst="rect">
              <a:avLst/>
            </a:prstGeom>
            <a:solidFill>
              <a:srgbClr val="F78025"/>
            </a:solidFill>
            <a:ln>
              <a:noFill/>
            </a:ln>
          </p:spPr>
          <p:txBody>
            <a:bodyPr wrap="square" rtlCol="0">
              <a:spAutoFit/>
            </a:bodyPr>
            <a:lstStyle/>
            <a:p>
              <a:r>
                <a:rPr lang="en-MX">
                  <a:solidFill>
                    <a:schemeClr val="bg1"/>
                  </a:solidFill>
                  <a:latin typeface="FRUTIGER LT 45 LIGHT" panose="02000503000000000000" pitchFamily="2" charset="0"/>
                </a:rPr>
                <a:t>4.68 kg (10.31 lb)</a:t>
              </a:r>
            </a:p>
          </p:txBody>
        </p:sp>
      </p:grpSp>
      <p:grpSp>
        <p:nvGrpSpPr>
          <p:cNvPr id="10" name="Group 9">
            <a:extLst>
              <a:ext uri="{FF2B5EF4-FFF2-40B4-BE49-F238E27FC236}">
                <a16:creationId xmlns:a16="http://schemas.microsoft.com/office/drawing/2014/main" id="{7C3D9705-C7E4-ECE0-E8C8-560682DC471D}"/>
              </a:ext>
            </a:extLst>
          </p:cNvPr>
          <p:cNvGrpSpPr/>
          <p:nvPr/>
        </p:nvGrpSpPr>
        <p:grpSpPr>
          <a:xfrm>
            <a:off x="6624884" y="3952041"/>
            <a:ext cx="5659751" cy="541444"/>
            <a:chOff x="6624884" y="3952041"/>
            <a:chExt cx="5659751" cy="541444"/>
          </a:xfrm>
        </p:grpSpPr>
        <p:sp>
          <p:nvSpPr>
            <p:cNvPr id="91" name="TextBox 90">
              <a:hlinkClick r:id="rId11" action="ppaction://hlinksldjump"/>
              <a:extLst>
                <a:ext uri="{FF2B5EF4-FFF2-40B4-BE49-F238E27FC236}">
                  <a16:creationId xmlns:a16="http://schemas.microsoft.com/office/drawing/2014/main" id="{852C8217-5BD2-C6C7-F0E7-16A6A1FE674C}"/>
                </a:ext>
              </a:extLst>
            </p:cNvPr>
            <p:cNvSpPr txBox="1"/>
            <p:nvPr/>
          </p:nvSpPr>
          <p:spPr>
            <a:xfrm>
              <a:off x="6624884" y="3954876"/>
              <a:ext cx="2760290" cy="538609"/>
            </a:xfrm>
            <a:prstGeom prst="rect">
              <a:avLst/>
            </a:prstGeom>
            <a:solidFill>
              <a:srgbClr val="F47F26"/>
            </a:solidFill>
            <a:ln>
              <a:noFill/>
            </a:ln>
          </p:spPr>
          <p:txBody>
            <a:bodyPr wrap="square" rtlCol="0">
              <a:spAutoFit/>
            </a:bodyPr>
            <a:lstStyle/>
            <a:p>
              <a:r>
                <a:rPr lang="es-ES" dirty="0">
                  <a:solidFill>
                    <a:schemeClr val="bg1"/>
                  </a:solidFill>
                  <a:latin typeface="FRUTIGER LT 45 LIGHT" panose="02000503000000000000" pitchFamily="2" charset="0"/>
                </a:rPr>
                <a:t>Límite de carga </a:t>
              </a:r>
              <a:r>
                <a:rPr lang="es-ES" sz="1100" dirty="0">
                  <a:solidFill>
                    <a:schemeClr val="bg1"/>
                  </a:solidFill>
                  <a:latin typeface="FRUTIGER LT 45 LIGHT" panose="02000503000000000000" pitchFamily="2" charset="0"/>
                </a:rPr>
                <a:t>(</a:t>
              </a:r>
              <a:r>
                <a:rPr lang="es-MX" sz="1100" dirty="0">
                  <a:solidFill>
                    <a:schemeClr val="bg1"/>
                  </a:solidFill>
                  <a:latin typeface="FRUTIGER LT 45 LIGHT" panose="02000503000000000000" pitchFamily="2" charset="0"/>
                </a:rPr>
                <a:t>Distribuido uniformemente sobre el área del detector)</a:t>
              </a:r>
              <a:endParaRPr lang="es-ES" sz="1200" dirty="0">
                <a:solidFill>
                  <a:schemeClr val="bg1"/>
                </a:solidFill>
                <a:latin typeface="FRUTIGER LT 45 LIGHT" panose="02000503000000000000" pitchFamily="2" charset="0"/>
              </a:endParaRPr>
            </a:p>
          </p:txBody>
        </p:sp>
        <p:sp>
          <p:nvSpPr>
            <p:cNvPr id="13" name="Rectangle 12">
              <a:extLst>
                <a:ext uri="{FF2B5EF4-FFF2-40B4-BE49-F238E27FC236}">
                  <a16:creationId xmlns:a16="http://schemas.microsoft.com/office/drawing/2014/main" id="{D1862415-4114-91A9-00CC-3D76A36D510F}"/>
                </a:ext>
              </a:extLst>
            </p:cNvPr>
            <p:cNvSpPr/>
            <p:nvPr/>
          </p:nvSpPr>
          <p:spPr>
            <a:xfrm>
              <a:off x="9409552" y="3952041"/>
              <a:ext cx="2875083" cy="540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MX" dirty="0">
                  <a:solidFill>
                    <a:schemeClr val="bg1"/>
                  </a:solidFill>
                  <a:latin typeface="FRUTIGER LT 45 LIGHT" panose="02000503000000000000" pitchFamily="2" charset="0"/>
                </a:rPr>
                <a:t>150 kg (331 lb)</a:t>
              </a:r>
            </a:p>
            <a:p>
              <a:pPr algn="ctr"/>
              <a:endParaRPr lang="en-US" dirty="0"/>
            </a:p>
          </p:txBody>
        </p:sp>
      </p:grpSp>
      <p:grpSp>
        <p:nvGrpSpPr>
          <p:cNvPr id="11" name="Group 10">
            <a:extLst>
              <a:ext uri="{FF2B5EF4-FFF2-40B4-BE49-F238E27FC236}">
                <a16:creationId xmlns:a16="http://schemas.microsoft.com/office/drawing/2014/main" id="{89FF50F4-A7D1-390D-4846-2CA35ADBE6FB}"/>
              </a:ext>
            </a:extLst>
          </p:cNvPr>
          <p:cNvGrpSpPr/>
          <p:nvPr/>
        </p:nvGrpSpPr>
        <p:grpSpPr>
          <a:xfrm>
            <a:off x="6628612" y="4573039"/>
            <a:ext cx="5663362" cy="649832"/>
            <a:chOff x="6628612" y="4573039"/>
            <a:chExt cx="5663362" cy="649832"/>
          </a:xfrm>
        </p:grpSpPr>
        <p:sp>
          <p:nvSpPr>
            <p:cNvPr id="42" name="TextBox 41">
              <a:hlinkClick r:id="rId12" action="ppaction://hlinksldjump"/>
              <a:extLst>
                <a:ext uri="{FF2B5EF4-FFF2-40B4-BE49-F238E27FC236}">
                  <a16:creationId xmlns:a16="http://schemas.microsoft.com/office/drawing/2014/main" id="{0C182CCB-5341-1F82-C761-7D2FFECCE575}"/>
                </a:ext>
              </a:extLst>
            </p:cNvPr>
            <p:cNvSpPr txBox="1"/>
            <p:nvPr/>
          </p:nvSpPr>
          <p:spPr>
            <a:xfrm>
              <a:off x="6628612" y="4576540"/>
              <a:ext cx="2735783" cy="646331"/>
            </a:xfrm>
            <a:prstGeom prst="rect">
              <a:avLst/>
            </a:prstGeom>
            <a:solidFill>
              <a:srgbClr val="F47F26"/>
            </a:solidFill>
            <a:ln>
              <a:noFill/>
            </a:ln>
          </p:spPr>
          <p:txBody>
            <a:bodyPr wrap="square" rtlCol="0">
              <a:spAutoFit/>
            </a:bodyPr>
            <a:lstStyle/>
            <a:p>
              <a:r>
                <a:rPr lang="es-MX" dirty="0">
                  <a:solidFill>
                    <a:schemeClr val="bg1"/>
                  </a:solidFill>
                  <a:latin typeface="FRUTIGER LT 45 LIGHT" panose="02000503000000000000" pitchFamily="2" charset="0"/>
                </a:rPr>
                <a:t>Capacidad de carga de la Batería</a:t>
              </a:r>
              <a:endParaRPr lang="en-MX" dirty="0">
                <a:solidFill>
                  <a:schemeClr val="bg1"/>
                </a:solidFill>
                <a:latin typeface="FRUTIGER LT 45 LIGHT" panose="02000503000000000000" pitchFamily="2" charset="0"/>
              </a:endParaRPr>
            </a:p>
          </p:txBody>
        </p:sp>
        <p:sp>
          <p:nvSpPr>
            <p:cNvPr id="14" name="Rectangle 13">
              <a:extLst>
                <a:ext uri="{FF2B5EF4-FFF2-40B4-BE49-F238E27FC236}">
                  <a16:creationId xmlns:a16="http://schemas.microsoft.com/office/drawing/2014/main" id="{0ED69C46-ECA0-34CE-6EBF-4C308BF48BC1}"/>
                </a:ext>
              </a:extLst>
            </p:cNvPr>
            <p:cNvSpPr/>
            <p:nvPr/>
          </p:nvSpPr>
          <p:spPr>
            <a:xfrm>
              <a:off x="9409552" y="4573039"/>
              <a:ext cx="2882422" cy="646331"/>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s-ES">
                  <a:solidFill>
                    <a:schemeClr val="bg1"/>
                  </a:solidFill>
                  <a:latin typeface="FRUTIGER LT 45 LIGHT" panose="02000503000000000000" pitchFamily="2" charset="0"/>
                </a:rPr>
                <a:t>6 horas o 540 imágenes máximo por carga</a:t>
              </a:r>
              <a:endParaRPr lang="en-MX">
                <a:solidFill>
                  <a:schemeClr val="bg1"/>
                </a:solidFill>
                <a:latin typeface="FRUTIGER LT 45 LIGHT" panose="02000503000000000000" pitchFamily="2" charset="0"/>
              </a:endParaRPr>
            </a:p>
          </p:txBody>
        </p:sp>
      </p:grpSp>
      <p:sp>
        <p:nvSpPr>
          <p:cNvPr id="150" name="Thank you Title">
            <a:extLst>
              <a:ext uri="{FF2B5EF4-FFF2-40B4-BE49-F238E27FC236}">
                <a16:creationId xmlns:a16="http://schemas.microsoft.com/office/drawing/2014/main" id="{64B37C52-03FE-95F3-DD71-0EB0267DCC90}"/>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51" name="Why Us picture">
            <a:extLst>
              <a:ext uri="{FF2B5EF4-FFF2-40B4-BE49-F238E27FC236}">
                <a16:creationId xmlns:a16="http://schemas.microsoft.com/office/drawing/2014/main" id="{0D512C54-B178-EE94-946E-3A2625CDD265}"/>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52" name="Our Portafolio text box">
            <a:extLst>
              <a:ext uri="{FF2B5EF4-FFF2-40B4-BE49-F238E27FC236}">
                <a16:creationId xmlns:a16="http://schemas.microsoft.com/office/drawing/2014/main" id="{68B1266E-05A2-7445-73FC-90AE13E53EEE}"/>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53" name="Footer Placeholder 4">
            <a:extLst>
              <a:ext uri="{FF2B5EF4-FFF2-40B4-BE49-F238E27FC236}">
                <a16:creationId xmlns:a16="http://schemas.microsoft.com/office/drawing/2014/main" id="{7ACB7BF8-3A6E-CD6F-7D24-89580F686950}"/>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54" name="Medical Imaging Title">
            <a:extLst>
              <a:ext uri="{FF2B5EF4-FFF2-40B4-BE49-F238E27FC236}">
                <a16:creationId xmlns:a16="http://schemas.microsoft.com/office/drawing/2014/main" id="{DE3C5FEB-A270-CF39-D48C-DA4C02AA7CD6}"/>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55" name="We Care Text">
            <a:extLst>
              <a:ext uri="{FF2B5EF4-FFF2-40B4-BE49-F238E27FC236}">
                <a16:creationId xmlns:a16="http://schemas.microsoft.com/office/drawing/2014/main" id="{C9361952-B07E-7889-8FE9-AE8D2EF559B1}"/>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56" name="Thank you image">
            <a:extLst>
              <a:ext uri="{FF2B5EF4-FFF2-40B4-BE49-F238E27FC236}">
                <a16:creationId xmlns:a16="http://schemas.microsoft.com/office/drawing/2014/main" id="{0E35053C-0AFA-1EE9-C563-A042AADEE103}"/>
              </a:ext>
            </a:extLst>
          </p:cNvPr>
          <p:cNvPicPr>
            <a:picLocks noChangeAspect="1"/>
          </p:cNvPicPr>
          <p:nvPr/>
        </p:nvPicPr>
        <p:blipFill>
          <a:blip r:embed="rId14"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57" name="PRINTING">
            <a:extLst>
              <a:ext uri="{FF2B5EF4-FFF2-40B4-BE49-F238E27FC236}">
                <a16:creationId xmlns:a16="http://schemas.microsoft.com/office/drawing/2014/main" id="{9B3C604A-E9D7-4E39-D416-E845CFAF73D1}"/>
              </a:ext>
            </a:extLst>
          </p:cNvPr>
          <p:cNvGrpSpPr/>
          <p:nvPr/>
        </p:nvGrpSpPr>
        <p:grpSpPr>
          <a:xfrm>
            <a:off x="-4150933" y="4208655"/>
            <a:ext cx="2263350" cy="1982042"/>
            <a:chOff x="9691837" y="4522498"/>
            <a:chExt cx="2263350" cy="1982042"/>
          </a:xfrm>
        </p:grpSpPr>
        <p:sp>
          <p:nvSpPr>
            <p:cNvPr id="158" name="Rectangulo Printing">
              <a:hlinkClick r:id="rId15" action="ppaction://hlinksldjump"/>
              <a:extLst>
                <a:ext uri="{FF2B5EF4-FFF2-40B4-BE49-F238E27FC236}">
                  <a16:creationId xmlns:a16="http://schemas.microsoft.com/office/drawing/2014/main" id="{75F27998-8389-8881-F6BC-91F66893FF15}"/>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9" name="TextBox Printing">
              <a:hlinkClick r:id="rId15" action="ppaction://hlinksldjump"/>
              <a:extLst>
                <a:ext uri="{FF2B5EF4-FFF2-40B4-BE49-F238E27FC236}">
                  <a16:creationId xmlns:a16="http://schemas.microsoft.com/office/drawing/2014/main" id="{5E6F7FDA-E0D2-3714-10DC-B8E03BB55D76}"/>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60" name="Prodcut image 5950">
              <a:hlinkClick r:id="rId15" action="ppaction://hlinksldjump"/>
              <a:extLst>
                <a:ext uri="{FF2B5EF4-FFF2-40B4-BE49-F238E27FC236}">
                  <a16:creationId xmlns:a16="http://schemas.microsoft.com/office/drawing/2014/main" id="{72184FB4-5432-2562-8212-77E83C04E45A}"/>
                </a:ext>
              </a:extLst>
            </p:cNvPr>
            <p:cNvPicPr>
              <a:picLocks noChangeAspect="1" noChangeArrowheads="1"/>
            </p:cNvPicPr>
            <p:nvPr/>
          </p:nvPicPr>
          <p:blipFill>
            <a:blip r:embed="rId16"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61" name="Vita Flex">
              <a:hlinkClick r:id="rId15" action="ppaction://hlinksldjump"/>
              <a:extLst>
                <a:ext uri="{FF2B5EF4-FFF2-40B4-BE49-F238E27FC236}">
                  <a16:creationId xmlns:a16="http://schemas.microsoft.com/office/drawing/2014/main" id="{BA47DABC-B65F-3D08-2351-18D0AB8716F7}"/>
                </a:ext>
              </a:extLst>
            </p:cNvPr>
            <p:cNvPicPr>
              <a:picLocks noChangeAspect="1"/>
            </p:cNvPicPr>
            <p:nvPr/>
          </p:nvPicPr>
          <p:blipFill>
            <a:blip r:embed="rId17"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66" name="RISE">
            <a:extLst>
              <a:ext uri="{FF2B5EF4-FFF2-40B4-BE49-F238E27FC236}">
                <a16:creationId xmlns:a16="http://schemas.microsoft.com/office/drawing/2014/main" id="{41EF7168-6636-8F69-544A-FBF221E99A97}"/>
              </a:ext>
            </a:extLst>
          </p:cNvPr>
          <p:cNvGrpSpPr/>
          <p:nvPr/>
        </p:nvGrpSpPr>
        <p:grpSpPr>
          <a:xfrm>
            <a:off x="-11285110" y="4208655"/>
            <a:ext cx="2042338" cy="1982042"/>
            <a:chOff x="3870208" y="4306822"/>
            <a:chExt cx="2042338" cy="1982042"/>
          </a:xfrm>
        </p:grpSpPr>
        <p:grpSp>
          <p:nvGrpSpPr>
            <p:cNvPr id="167" name="RISE">
              <a:extLst>
                <a:ext uri="{FF2B5EF4-FFF2-40B4-BE49-F238E27FC236}">
                  <a16:creationId xmlns:a16="http://schemas.microsoft.com/office/drawing/2014/main" id="{6BE9C23E-95A6-C23C-DA62-82BF9F6C59E1}"/>
                </a:ext>
              </a:extLst>
            </p:cNvPr>
            <p:cNvGrpSpPr/>
            <p:nvPr/>
          </p:nvGrpSpPr>
          <p:grpSpPr>
            <a:xfrm>
              <a:off x="3870208" y="4306822"/>
              <a:ext cx="2042338" cy="1982042"/>
              <a:chOff x="2933238" y="4372963"/>
              <a:chExt cx="2042338" cy="1982042"/>
            </a:xfrm>
          </p:grpSpPr>
          <p:sp>
            <p:nvSpPr>
              <p:cNvPr id="169" name="Rectangulo Rise">
                <a:hlinkClick r:id="rId18" action="ppaction://hlinksldjump"/>
                <a:extLst>
                  <a:ext uri="{FF2B5EF4-FFF2-40B4-BE49-F238E27FC236}">
                    <a16:creationId xmlns:a16="http://schemas.microsoft.com/office/drawing/2014/main" id="{0AECAEE2-D695-DD02-4BBA-A051F0C54AF1}"/>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0" name="TextBox Rise">
                <a:hlinkClick r:id="rId18" action="ppaction://hlinksldjump"/>
                <a:extLst>
                  <a:ext uri="{FF2B5EF4-FFF2-40B4-BE49-F238E27FC236}">
                    <a16:creationId xmlns:a16="http://schemas.microsoft.com/office/drawing/2014/main" id="{784B894C-E383-5F2F-69F9-F81F6A6020EA}"/>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68" name="Picture 167">
              <a:hlinkClick r:id="rId18" action="ppaction://hlinksldjump"/>
              <a:extLst>
                <a:ext uri="{FF2B5EF4-FFF2-40B4-BE49-F238E27FC236}">
                  <a16:creationId xmlns:a16="http://schemas.microsoft.com/office/drawing/2014/main" id="{B05210DB-D8F9-F368-2F7E-45E8828D6C31}"/>
                </a:ext>
              </a:extLst>
            </p:cNvPr>
            <p:cNvPicPr>
              <a:picLocks noChangeAspect="1"/>
            </p:cNvPicPr>
            <p:nvPr/>
          </p:nvPicPr>
          <p:blipFill>
            <a:blip r:embed="rId19"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71" name="REVOLUTION">
            <a:extLst>
              <a:ext uri="{FF2B5EF4-FFF2-40B4-BE49-F238E27FC236}">
                <a16:creationId xmlns:a16="http://schemas.microsoft.com/office/drawing/2014/main" id="{5AE69F2D-133F-1D7C-908A-7019AAC25C77}"/>
              </a:ext>
            </a:extLst>
          </p:cNvPr>
          <p:cNvGrpSpPr/>
          <p:nvPr/>
        </p:nvGrpSpPr>
        <p:grpSpPr>
          <a:xfrm>
            <a:off x="-14975241" y="4203612"/>
            <a:ext cx="2062983" cy="1992129"/>
            <a:chOff x="612262" y="4383050"/>
            <a:chExt cx="2062983" cy="1992129"/>
          </a:xfrm>
        </p:grpSpPr>
        <p:sp>
          <p:nvSpPr>
            <p:cNvPr id="172" name="Rectangulo Revolution">
              <a:hlinkClick r:id="rId20" action="ppaction://hlinksldjump"/>
              <a:extLst>
                <a:ext uri="{FF2B5EF4-FFF2-40B4-BE49-F238E27FC236}">
                  <a16:creationId xmlns:a16="http://schemas.microsoft.com/office/drawing/2014/main" id="{1C7F2E76-66DD-18E9-A88E-92E1E9A27C01}"/>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73" name="Prodcut image Revolution">
              <a:hlinkClick r:id="rId20" action="ppaction://hlinksldjump"/>
              <a:extLst>
                <a:ext uri="{FF2B5EF4-FFF2-40B4-BE49-F238E27FC236}">
                  <a16:creationId xmlns:a16="http://schemas.microsoft.com/office/drawing/2014/main" id="{DDD3B34F-586B-023E-528C-D791A18093CF}"/>
                </a:ext>
              </a:extLst>
            </p:cNvPr>
            <p:cNvPicPr>
              <a:picLocks noChangeAspect="1"/>
            </p:cNvPicPr>
            <p:nvPr/>
          </p:nvPicPr>
          <p:blipFill>
            <a:blip r:embed="rId21"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74" name="TextBox Revolution">
              <a:hlinkClick r:id="rId20" action="ppaction://hlinksldjump"/>
              <a:extLst>
                <a:ext uri="{FF2B5EF4-FFF2-40B4-BE49-F238E27FC236}">
                  <a16:creationId xmlns:a16="http://schemas.microsoft.com/office/drawing/2014/main" id="{AACD6B04-72AC-F314-97F3-C4DE524795FA}"/>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75" name="EXCEL">
            <a:extLst>
              <a:ext uri="{FF2B5EF4-FFF2-40B4-BE49-F238E27FC236}">
                <a16:creationId xmlns:a16="http://schemas.microsoft.com/office/drawing/2014/main" id="{44CF5AA8-C0B6-F263-5601-3B254631DF78}"/>
              </a:ext>
            </a:extLst>
          </p:cNvPr>
          <p:cNvGrpSpPr/>
          <p:nvPr/>
        </p:nvGrpSpPr>
        <p:grpSpPr>
          <a:xfrm>
            <a:off x="26541013" y="1885505"/>
            <a:ext cx="2057103" cy="1982042"/>
            <a:chOff x="9706418" y="2036246"/>
            <a:chExt cx="2057103" cy="1982042"/>
          </a:xfrm>
        </p:grpSpPr>
        <p:sp>
          <p:nvSpPr>
            <p:cNvPr id="176" name="Rectangulo Excel">
              <a:hlinkClick r:id="rId22" action="ppaction://hlinksldjump"/>
              <a:extLst>
                <a:ext uri="{FF2B5EF4-FFF2-40B4-BE49-F238E27FC236}">
                  <a16:creationId xmlns:a16="http://schemas.microsoft.com/office/drawing/2014/main" id="{D60EDF9E-0C07-687D-E67C-F938765C31C2}"/>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7" name="TextBox Excel">
              <a:hlinkClick r:id="rId22" action="ppaction://hlinksldjump"/>
              <a:extLst>
                <a:ext uri="{FF2B5EF4-FFF2-40B4-BE49-F238E27FC236}">
                  <a16:creationId xmlns:a16="http://schemas.microsoft.com/office/drawing/2014/main" id="{E5BF6679-7158-6045-731A-26AE7D6B2643}"/>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78" name="Product image Excel">
              <a:hlinkClick r:id="rId22" action="ppaction://hlinksldjump"/>
              <a:extLst>
                <a:ext uri="{FF2B5EF4-FFF2-40B4-BE49-F238E27FC236}">
                  <a16:creationId xmlns:a16="http://schemas.microsoft.com/office/drawing/2014/main" id="{29B1F389-9A60-2165-4A2F-965EAFFF4FF4}"/>
                </a:ext>
              </a:extLst>
            </p:cNvPr>
            <p:cNvPicPr>
              <a:picLocks noChangeAspect="1"/>
            </p:cNvPicPr>
            <p:nvPr/>
          </p:nvPicPr>
          <p:blipFill>
            <a:blip r:embed="rId23"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79" name="COMPAS OTC">
            <a:extLst>
              <a:ext uri="{FF2B5EF4-FFF2-40B4-BE49-F238E27FC236}">
                <a16:creationId xmlns:a16="http://schemas.microsoft.com/office/drawing/2014/main" id="{581903CD-AAC4-8DFD-1F83-1BC226822345}"/>
              </a:ext>
            </a:extLst>
          </p:cNvPr>
          <p:cNvGrpSpPr/>
          <p:nvPr/>
        </p:nvGrpSpPr>
        <p:grpSpPr>
          <a:xfrm>
            <a:off x="22389051" y="1885505"/>
            <a:ext cx="2042338" cy="1982042"/>
            <a:chOff x="5078285" y="2036246"/>
            <a:chExt cx="2042338" cy="1982042"/>
          </a:xfrm>
        </p:grpSpPr>
        <p:sp>
          <p:nvSpPr>
            <p:cNvPr id="180" name="Rectangulo Compas OTC">
              <a:hlinkClick r:id="rId24" action="ppaction://hlinksldjump"/>
              <a:extLst>
                <a:ext uri="{FF2B5EF4-FFF2-40B4-BE49-F238E27FC236}">
                  <a16:creationId xmlns:a16="http://schemas.microsoft.com/office/drawing/2014/main" id="{C1553F3B-80A4-B9CF-CFCF-506DD989C363}"/>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1" name="TextBox Compass OTC">
              <a:hlinkClick r:id="rId24" action="ppaction://hlinksldjump"/>
              <a:extLst>
                <a:ext uri="{FF2B5EF4-FFF2-40B4-BE49-F238E27FC236}">
                  <a16:creationId xmlns:a16="http://schemas.microsoft.com/office/drawing/2014/main" id="{4DE0B12C-BAE3-1A46-C103-87B91EF76AB8}"/>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82" name="Product image Compass OTC">
              <a:hlinkClick r:id="rId24" action="ppaction://hlinksldjump"/>
              <a:extLst>
                <a:ext uri="{FF2B5EF4-FFF2-40B4-BE49-F238E27FC236}">
                  <a16:creationId xmlns:a16="http://schemas.microsoft.com/office/drawing/2014/main" id="{A918E6C2-FEDF-09C8-660C-870DC52175EE}"/>
                </a:ext>
              </a:extLst>
            </p:cNvPr>
            <p:cNvPicPr>
              <a:picLocks noChangeAspect="1"/>
            </p:cNvPicPr>
            <p:nvPr/>
          </p:nvPicPr>
          <p:blipFill rotWithShape="1">
            <a:blip r:embed="rId25"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83" name="COMPASS FMT">
            <a:extLst>
              <a:ext uri="{FF2B5EF4-FFF2-40B4-BE49-F238E27FC236}">
                <a16:creationId xmlns:a16="http://schemas.microsoft.com/office/drawing/2014/main" id="{1C022053-0D52-E2A8-6435-3ADBC764CECD}"/>
              </a:ext>
            </a:extLst>
          </p:cNvPr>
          <p:cNvGrpSpPr/>
          <p:nvPr/>
        </p:nvGrpSpPr>
        <p:grpSpPr>
          <a:xfrm>
            <a:off x="18200403" y="1885505"/>
            <a:ext cx="2042338" cy="1982042"/>
            <a:chOff x="2774521" y="2046333"/>
            <a:chExt cx="2042338" cy="1982042"/>
          </a:xfrm>
        </p:grpSpPr>
        <p:grpSp>
          <p:nvGrpSpPr>
            <p:cNvPr id="184" name="Group 183">
              <a:extLst>
                <a:ext uri="{FF2B5EF4-FFF2-40B4-BE49-F238E27FC236}">
                  <a16:creationId xmlns:a16="http://schemas.microsoft.com/office/drawing/2014/main" id="{F3D496BA-8088-B31E-AF19-0C784224D0A4}"/>
                </a:ext>
              </a:extLst>
            </p:cNvPr>
            <p:cNvGrpSpPr/>
            <p:nvPr/>
          </p:nvGrpSpPr>
          <p:grpSpPr>
            <a:xfrm>
              <a:off x="2774521" y="2046333"/>
              <a:ext cx="2042338" cy="1982042"/>
              <a:chOff x="2774521" y="2046333"/>
              <a:chExt cx="2042338" cy="1982042"/>
            </a:xfrm>
          </p:grpSpPr>
          <p:sp>
            <p:nvSpPr>
              <p:cNvPr id="186" name="Rectangulo Horizon">
                <a:hlinkClick r:id="rId26" action="ppaction://hlinksldjump"/>
                <a:extLst>
                  <a:ext uri="{FF2B5EF4-FFF2-40B4-BE49-F238E27FC236}">
                    <a16:creationId xmlns:a16="http://schemas.microsoft.com/office/drawing/2014/main" id="{40CD9760-4F2E-C23E-20FE-B864DDB7CF51}"/>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7" name="TextBox Compass FMT">
                <a:hlinkClick r:id="rId26" action="ppaction://hlinksldjump"/>
                <a:extLst>
                  <a:ext uri="{FF2B5EF4-FFF2-40B4-BE49-F238E27FC236}">
                    <a16:creationId xmlns:a16="http://schemas.microsoft.com/office/drawing/2014/main" id="{71EBDCE0-9267-8ABB-0CC4-E73765722C02}"/>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85" name="Picture 184">
              <a:hlinkClick r:id="rId26" action="ppaction://hlinksldjump"/>
              <a:extLst>
                <a:ext uri="{FF2B5EF4-FFF2-40B4-BE49-F238E27FC236}">
                  <a16:creationId xmlns:a16="http://schemas.microsoft.com/office/drawing/2014/main" id="{63532C70-0797-740F-B3F2-D364B2754C8D}"/>
                </a:ext>
              </a:extLst>
            </p:cNvPr>
            <p:cNvPicPr>
              <a:picLocks noChangeAspect="1"/>
            </p:cNvPicPr>
            <p:nvPr/>
          </p:nvPicPr>
          <p:blipFill rotWithShape="1">
            <a:blip r:embed="rId27"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88" name="HORIZON">
            <a:extLst>
              <a:ext uri="{FF2B5EF4-FFF2-40B4-BE49-F238E27FC236}">
                <a16:creationId xmlns:a16="http://schemas.microsoft.com/office/drawing/2014/main" id="{F208666A-11CA-390A-6B6D-1AA0C98A23D6}"/>
              </a:ext>
            </a:extLst>
          </p:cNvPr>
          <p:cNvGrpSpPr/>
          <p:nvPr/>
        </p:nvGrpSpPr>
        <p:grpSpPr>
          <a:xfrm>
            <a:off x="14110573" y="1885505"/>
            <a:ext cx="2062983" cy="1982042"/>
            <a:chOff x="443243" y="2046333"/>
            <a:chExt cx="2062983" cy="1982042"/>
          </a:xfrm>
        </p:grpSpPr>
        <p:sp>
          <p:nvSpPr>
            <p:cNvPr id="189" name="Rectangulo Horizon">
              <a:hlinkClick r:id="rId28" action="ppaction://hlinksldjump"/>
              <a:extLst>
                <a:ext uri="{FF2B5EF4-FFF2-40B4-BE49-F238E27FC236}">
                  <a16:creationId xmlns:a16="http://schemas.microsoft.com/office/drawing/2014/main" id="{DBA0C568-1300-A4EA-37B6-9D53ACE67E36}"/>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90" name="TextBox Horizon">
              <a:hlinkClick r:id="rId28" action="ppaction://hlinksldjump"/>
              <a:extLst>
                <a:ext uri="{FF2B5EF4-FFF2-40B4-BE49-F238E27FC236}">
                  <a16:creationId xmlns:a16="http://schemas.microsoft.com/office/drawing/2014/main" id="{3F5045B5-8BDC-60AB-CA25-DBA39CAACB17}"/>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91" name="Product image Horizon">
              <a:hlinkClick r:id="rId28" action="ppaction://hlinksldjump"/>
              <a:extLst>
                <a:ext uri="{FF2B5EF4-FFF2-40B4-BE49-F238E27FC236}">
                  <a16:creationId xmlns:a16="http://schemas.microsoft.com/office/drawing/2014/main" id="{85AEEB63-6806-0C82-FB8B-884DB4B3386B}"/>
                </a:ext>
              </a:extLst>
            </p:cNvPr>
            <p:cNvPicPr>
              <a:picLocks noChangeAspect="1"/>
            </p:cNvPicPr>
            <p:nvPr/>
          </p:nvPicPr>
          <p:blipFill rotWithShape="1">
            <a:blip r:embed="rId29"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207" name="TextBox 206">
            <a:extLst>
              <a:ext uri="{FF2B5EF4-FFF2-40B4-BE49-F238E27FC236}">
                <a16:creationId xmlns:a16="http://schemas.microsoft.com/office/drawing/2014/main" id="{D40C1CCA-CF83-3C4C-23A0-3772045DE3DD}"/>
              </a:ext>
            </a:extLst>
          </p:cNvPr>
          <p:cNvSpPr txBox="1"/>
          <p:nvPr/>
        </p:nvSpPr>
        <p:spPr>
          <a:xfrm>
            <a:off x="14118685" y="1131313"/>
            <a:ext cx="4772896"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208" name="Detector text">
            <a:extLst>
              <a:ext uri="{FF2B5EF4-FFF2-40B4-BE49-F238E27FC236}">
                <a16:creationId xmlns:a16="http://schemas.microsoft.com/office/drawing/2014/main" id="{D28AB0B1-6D5C-D069-139C-486E6D9C206C}"/>
              </a:ext>
            </a:extLst>
          </p:cNvPr>
          <p:cNvSpPr txBox="1"/>
          <p:nvPr/>
        </p:nvSpPr>
        <p:spPr>
          <a:xfrm>
            <a:off x="14098015" y="466974"/>
            <a:ext cx="1425211" cy="400110"/>
          </a:xfrm>
          <a:prstGeom prst="rect">
            <a:avLst/>
          </a:prstGeom>
          <a:noFill/>
        </p:spPr>
        <p:txBody>
          <a:bodyPr wrap="square" rtlCol="0">
            <a:spAutoFit/>
          </a:bodyPr>
          <a:lstStyle/>
          <a:p>
            <a:pPr algn="ctr"/>
            <a:r>
              <a:rPr lang="en-US" sz="2000" dirty="0">
                <a:solidFill>
                  <a:srgbClr val="F47F26"/>
                </a:solidFill>
                <a:latin typeface="FRUTIGER LT 45 LIGHT" panose="02000503000000000000" pitchFamily="2" charset="0"/>
              </a:rPr>
              <a:t>Detector</a:t>
            </a:r>
          </a:p>
        </p:txBody>
      </p:sp>
      <p:sp>
        <p:nvSpPr>
          <p:cNvPr id="90" name="Menu Background">
            <a:extLst>
              <a:ext uri="{FF2B5EF4-FFF2-40B4-BE49-F238E27FC236}">
                <a16:creationId xmlns:a16="http://schemas.microsoft.com/office/drawing/2014/main" id="{B9E3FDB6-298B-2C53-64EE-992CB64D3A60}"/>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92" name="Menu Photo Gallery">
            <a:hlinkClick r:id="rId30" action="ppaction://hlinksldjump"/>
            <a:extLst>
              <a:ext uri="{FF2B5EF4-FFF2-40B4-BE49-F238E27FC236}">
                <a16:creationId xmlns:a16="http://schemas.microsoft.com/office/drawing/2014/main" id="{D19D5B6B-BF26-D278-D4D7-FE5BD4EEFC5A}"/>
              </a:ext>
            </a:extLst>
          </p:cNvPr>
          <p:cNvSpPr txBox="1"/>
          <p:nvPr/>
        </p:nvSpPr>
        <p:spPr>
          <a:xfrm>
            <a:off x="3890556"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07" name="Menu Portafolio">
            <a:hlinkClick r:id="rId31" action="ppaction://hlinksldjump"/>
            <a:extLst>
              <a:ext uri="{FF2B5EF4-FFF2-40B4-BE49-F238E27FC236}">
                <a16:creationId xmlns:a16="http://schemas.microsoft.com/office/drawing/2014/main" id="{52BC0A09-3B39-8AD8-9E41-4488F224E939}"/>
              </a:ext>
            </a:extLst>
          </p:cNvPr>
          <p:cNvSpPr txBox="1"/>
          <p:nvPr/>
        </p:nvSpPr>
        <p:spPr>
          <a:xfrm>
            <a:off x="8111048"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28" name="Menu End Presentation">
            <a:hlinkClick r:id="" action="ppaction://hlinkshowjump?jump=lastslide"/>
            <a:extLst>
              <a:ext uri="{FF2B5EF4-FFF2-40B4-BE49-F238E27FC236}">
                <a16:creationId xmlns:a16="http://schemas.microsoft.com/office/drawing/2014/main" id="{3E0C1722-5646-F25D-9194-7241CF40E6B7}"/>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29" name="Menu Detector">
            <a:hlinkClick r:id="rId32" action="ppaction://hlinksldjump"/>
            <a:extLst>
              <a:ext uri="{FF2B5EF4-FFF2-40B4-BE49-F238E27FC236}">
                <a16:creationId xmlns:a16="http://schemas.microsoft.com/office/drawing/2014/main" id="{E12FEBC7-F6EA-E28C-03CE-801E3D3F11F1}"/>
              </a:ext>
            </a:extLst>
          </p:cNvPr>
          <p:cNvSpPr txBox="1"/>
          <p:nvPr/>
        </p:nvSpPr>
        <p:spPr>
          <a:xfrm>
            <a:off x="600080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Detectores</a:t>
            </a:r>
          </a:p>
        </p:txBody>
      </p:sp>
      <p:sp>
        <p:nvSpPr>
          <p:cNvPr id="130" name="Menu Specifications">
            <a:hlinkClick r:id="rId33" action="ppaction://hlinksldjump"/>
            <a:extLst>
              <a:ext uri="{FF2B5EF4-FFF2-40B4-BE49-F238E27FC236}">
                <a16:creationId xmlns:a16="http://schemas.microsoft.com/office/drawing/2014/main" id="{51578FE5-A1A7-72CD-6185-C08A802CDBA9}"/>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Especificaciones técnicas</a:t>
            </a:r>
          </a:p>
        </p:txBody>
      </p:sp>
      <p:pic>
        <p:nvPicPr>
          <p:cNvPr id="131" name="Carestream Logo Menu">
            <a:hlinkClick r:id="" action="ppaction://hlinkshowjump?jump=firstslide"/>
            <a:extLst>
              <a:ext uri="{FF2B5EF4-FFF2-40B4-BE49-F238E27FC236}">
                <a16:creationId xmlns:a16="http://schemas.microsoft.com/office/drawing/2014/main" id="{D120245B-0715-D4B8-8B49-B096B7043ECC}"/>
              </a:ext>
            </a:extLst>
          </p:cNvPr>
          <p:cNvPicPr>
            <a:picLocks noChangeAspect="1"/>
          </p:cNvPicPr>
          <p:nvPr/>
        </p:nvPicPr>
        <p:blipFill>
          <a:blip r:embed="rId34"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224" name="DETECTORS">
            <a:extLst>
              <a:ext uri="{FF2B5EF4-FFF2-40B4-BE49-F238E27FC236}">
                <a16:creationId xmlns:a16="http://schemas.microsoft.com/office/drawing/2014/main" id="{3925DA04-3286-435F-0A5F-F83B5E2426E8}"/>
              </a:ext>
            </a:extLst>
          </p:cNvPr>
          <p:cNvGrpSpPr/>
          <p:nvPr/>
        </p:nvGrpSpPr>
        <p:grpSpPr>
          <a:xfrm>
            <a:off x="-7890919" y="4139232"/>
            <a:ext cx="2042338" cy="2120888"/>
            <a:chOff x="5247304" y="4372963"/>
            <a:chExt cx="2042338" cy="2120888"/>
          </a:xfrm>
        </p:grpSpPr>
        <p:sp>
          <p:nvSpPr>
            <p:cNvPr id="225" name="Rectangulo Detectors">
              <a:hlinkClick r:id="rId32" action="ppaction://hlinksldjump"/>
              <a:extLst>
                <a:ext uri="{FF2B5EF4-FFF2-40B4-BE49-F238E27FC236}">
                  <a16:creationId xmlns:a16="http://schemas.microsoft.com/office/drawing/2014/main" id="{AB134F25-153F-BA9A-F9E8-9716815B4B96}"/>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26" name="TextBox Detectors">
              <a:hlinkClick r:id="rId32" action="ppaction://hlinksldjump"/>
              <a:extLst>
                <a:ext uri="{FF2B5EF4-FFF2-40B4-BE49-F238E27FC236}">
                  <a16:creationId xmlns:a16="http://schemas.microsoft.com/office/drawing/2014/main" id="{EEA7F748-E741-9998-BE52-696A28BDC9C0}"/>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27" name="Product image Detectors">
              <a:hlinkClick r:id="rId32" action="ppaction://hlinksldjump"/>
              <a:extLst>
                <a:ext uri="{FF2B5EF4-FFF2-40B4-BE49-F238E27FC236}">
                  <a16:creationId xmlns:a16="http://schemas.microsoft.com/office/drawing/2014/main" id="{BC603707-95E2-9FFE-83C0-18150BA08B98}"/>
                </a:ext>
              </a:extLst>
            </p:cNvPr>
            <p:cNvPicPr>
              <a:picLocks noChangeAspect="1"/>
            </p:cNvPicPr>
            <p:nvPr/>
          </p:nvPicPr>
          <p:blipFill>
            <a:blip r:embed="rId35"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grpSp>
        <p:nvGrpSpPr>
          <p:cNvPr id="93" name="Group LLD">
            <a:extLst>
              <a:ext uri="{FF2B5EF4-FFF2-40B4-BE49-F238E27FC236}">
                <a16:creationId xmlns:a16="http://schemas.microsoft.com/office/drawing/2014/main" id="{333EB22F-8D70-207E-4A9A-B85DF9926E28}"/>
              </a:ext>
            </a:extLst>
          </p:cNvPr>
          <p:cNvGrpSpPr/>
          <p:nvPr/>
        </p:nvGrpSpPr>
        <p:grpSpPr>
          <a:xfrm>
            <a:off x="14098015" y="1358886"/>
            <a:ext cx="3079230" cy="1158552"/>
            <a:chOff x="8165259" y="1358886"/>
            <a:chExt cx="3079230" cy="1158552"/>
          </a:xfrm>
        </p:grpSpPr>
        <p:sp>
          <p:nvSpPr>
            <p:cNvPr id="94" name="Rectangulo LLD">
              <a:extLst>
                <a:ext uri="{FF2B5EF4-FFF2-40B4-BE49-F238E27FC236}">
                  <a16:creationId xmlns:a16="http://schemas.microsoft.com/office/drawing/2014/main" id="{C57D3053-C670-F428-A27F-B2B23C539BD5}"/>
                </a:ext>
              </a:extLst>
            </p:cNvPr>
            <p:cNvSpPr/>
            <p:nvPr/>
          </p:nvSpPr>
          <p:spPr>
            <a:xfrm>
              <a:off x="8364489" y="1358886"/>
              <a:ext cx="2880000" cy="115855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95" name="TextBox LLD">
              <a:extLst>
                <a:ext uri="{FF2B5EF4-FFF2-40B4-BE49-F238E27FC236}">
                  <a16:creationId xmlns:a16="http://schemas.microsoft.com/office/drawing/2014/main" id="{016BB89D-2069-508E-0549-2B6184798D39}"/>
                </a:ext>
              </a:extLst>
            </p:cNvPr>
            <p:cNvSpPr txBox="1"/>
            <p:nvPr/>
          </p:nvSpPr>
          <p:spPr>
            <a:xfrm>
              <a:off x="8165259" y="1445610"/>
              <a:ext cx="17316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DETECTOR LLI</a:t>
              </a:r>
            </a:p>
          </p:txBody>
        </p:sp>
      </p:grpSp>
      <p:sp>
        <p:nvSpPr>
          <p:cNvPr id="96" name="TextBox DRX-LC">
            <a:hlinkClick r:id="rId36" action="ppaction://hlinksldjump"/>
            <a:extLst>
              <a:ext uri="{FF2B5EF4-FFF2-40B4-BE49-F238E27FC236}">
                <a16:creationId xmlns:a16="http://schemas.microsoft.com/office/drawing/2014/main" id="{93C713B9-3858-7C68-2E3D-6A79BCAD21DE}"/>
              </a:ext>
            </a:extLst>
          </p:cNvPr>
          <p:cNvSpPr txBox="1"/>
          <p:nvPr/>
        </p:nvSpPr>
        <p:spPr>
          <a:xfrm>
            <a:off x="14360687" y="201385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DRX-LC</a:t>
            </a:r>
          </a:p>
        </p:txBody>
      </p:sp>
      <p:grpSp>
        <p:nvGrpSpPr>
          <p:cNvPr id="97" name="Group DRX-PLUS FAMILY">
            <a:extLst>
              <a:ext uri="{FF2B5EF4-FFF2-40B4-BE49-F238E27FC236}">
                <a16:creationId xmlns:a16="http://schemas.microsoft.com/office/drawing/2014/main" id="{4C9CEE60-EF1B-179F-8593-609A1BEC510E}"/>
              </a:ext>
            </a:extLst>
          </p:cNvPr>
          <p:cNvGrpSpPr/>
          <p:nvPr/>
        </p:nvGrpSpPr>
        <p:grpSpPr>
          <a:xfrm>
            <a:off x="4213831" y="-3208842"/>
            <a:ext cx="3079227" cy="2160000"/>
            <a:chOff x="4213831" y="1360418"/>
            <a:chExt cx="3079227" cy="2160000"/>
          </a:xfrm>
        </p:grpSpPr>
        <p:sp>
          <p:nvSpPr>
            <p:cNvPr id="98" name="Rectangulo DRX-PLUS FAMILY">
              <a:extLst>
                <a:ext uri="{FF2B5EF4-FFF2-40B4-BE49-F238E27FC236}">
                  <a16:creationId xmlns:a16="http://schemas.microsoft.com/office/drawing/2014/main" id="{0EA870CE-9E29-3A87-EE9C-E3AB70286B70}"/>
                </a:ext>
              </a:extLst>
            </p:cNvPr>
            <p:cNvSpPr/>
            <p:nvPr/>
          </p:nvSpPr>
          <p:spPr>
            <a:xfrm>
              <a:off x="4413058"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99" name="TextBox DRX-PLUS FAMILY">
              <a:extLst>
                <a:ext uri="{FF2B5EF4-FFF2-40B4-BE49-F238E27FC236}">
                  <a16:creationId xmlns:a16="http://schemas.microsoft.com/office/drawing/2014/main" id="{3D4AB3E8-3A6B-9562-7CEC-71D2170BBF45}"/>
                </a:ext>
              </a:extLst>
            </p:cNvPr>
            <p:cNvSpPr txBox="1"/>
            <p:nvPr/>
          </p:nvSpPr>
          <p:spPr>
            <a:xfrm>
              <a:off x="4213831"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DRX-PLUS</a:t>
              </a:r>
            </a:p>
          </p:txBody>
        </p:sp>
      </p:grpSp>
      <p:sp>
        <p:nvSpPr>
          <p:cNvPr id="100" name="TextBox DRX-Plus 3543">
            <a:hlinkClick r:id="rId37" action="ppaction://hlinksldjump"/>
            <a:extLst>
              <a:ext uri="{FF2B5EF4-FFF2-40B4-BE49-F238E27FC236}">
                <a16:creationId xmlns:a16="http://schemas.microsoft.com/office/drawing/2014/main" id="{DED6DB3C-0D33-AC8F-08DB-1C6FC68F634C}"/>
              </a:ext>
            </a:extLst>
          </p:cNvPr>
          <p:cNvSpPr txBox="1"/>
          <p:nvPr/>
        </p:nvSpPr>
        <p:spPr>
          <a:xfrm>
            <a:off x="4495868" y="-2546428"/>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DRX-Plus 3543C</a:t>
            </a:r>
          </a:p>
        </p:txBody>
      </p:sp>
      <p:sp>
        <p:nvSpPr>
          <p:cNvPr id="101" name="TextBoxDRX-Plus 4343">
            <a:hlinkClick r:id="rId38" action="ppaction://hlinksldjump"/>
            <a:extLst>
              <a:ext uri="{FF2B5EF4-FFF2-40B4-BE49-F238E27FC236}">
                <a16:creationId xmlns:a16="http://schemas.microsoft.com/office/drawing/2014/main" id="{118EE7F0-BE94-E414-CED2-FBA584C73855}"/>
              </a:ext>
            </a:extLst>
          </p:cNvPr>
          <p:cNvSpPr txBox="1"/>
          <p:nvPr/>
        </p:nvSpPr>
        <p:spPr>
          <a:xfrm>
            <a:off x="4496969" y="-2045934"/>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4343C</a:t>
            </a:r>
          </a:p>
        </p:txBody>
      </p:sp>
      <p:sp>
        <p:nvSpPr>
          <p:cNvPr id="102" name="TextBox DRX-Plus 2530">
            <a:hlinkClick r:id="rId39" action="ppaction://hlinksldjump"/>
            <a:extLst>
              <a:ext uri="{FF2B5EF4-FFF2-40B4-BE49-F238E27FC236}">
                <a16:creationId xmlns:a16="http://schemas.microsoft.com/office/drawing/2014/main" id="{47AA4E38-0F3E-CFEF-F526-297F0846968F}"/>
              </a:ext>
            </a:extLst>
          </p:cNvPr>
          <p:cNvSpPr txBox="1"/>
          <p:nvPr/>
        </p:nvSpPr>
        <p:spPr>
          <a:xfrm>
            <a:off x="4496969" y="-155879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2530C</a:t>
            </a:r>
          </a:p>
        </p:txBody>
      </p:sp>
      <p:grpSp>
        <p:nvGrpSpPr>
          <p:cNvPr id="103" name="Group DR RETROFIT">
            <a:extLst>
              <a:ext uri="{FF2B5EF4-FFF2-40B4-BE49-F238E27FC236}">
                <a16:creationId xmlns:a16="http://schemas.microsoft.com/office/drawing/2014/main" id="{0931BCA6-66CC-F1B0-2D57-53181BC9A337}"/>
              </a:ext>
            </a:extLst>
          </p:cNvPr>
          <p:cNvGrpSpPr/>
          <p:nvPr/>
        </p:nvGrpSpPr>
        <p:grpSpPr>
          <a:xfrm>
            <a:off x="4213831" y="8095941"/>
            <a:ext cx="3099870" cy="1620000"/>
            <a:chOff x="4213831" y="4037235"/>
            <a:chExt cx="3099870" cy="1620000"/>
          </a:xfrm>
        </p:grpSpPr>
        <p:sp>
          <p:nvSpPr>
            <p:cNvPr id="104" name="Rectangulo DR RETROFIT">
              <a:extLst>
                <a:ext uri="{FF2B5EF4-FFF2-40B4-BE49-F238E27FC236}">
                  <a16:creationId xmlns:a16="http://schemas.microsoft.com/office/drawing/2014/main" id="{3EF3B6FA-1ACD-33FD-70C4-0348D66ACED9}"/>
                </a:ext>
              </a:extLst>
            </p:cNvPr>
            <p:cNvSpPr/>
            <p:nvPr/>
          </p:nvSpPr>
          <p:spPr>
            <a:xfrm>
              <a:off x="4433701" y="4037235"/>
              <a:ext cx="2880000" cy="1620000"/>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05" name="TextBox DR RETROFIT">
              <a:extLst>
                <a:ext uri="{FF2B5EF4-FFF2-40B4-BE49-F238E27FC236}">
                  <a16:creationId xmlns:a16="http://schemas.microsoft.com/office/drawing/2014/main" id="{841443AA-105B-04AE-C9A6-EDAD7D065433}"/>
                </a:ext>
              </a:extLst>
            </p:cNvPr>
            <p:cNvSpPr txBox="1"/>
            <p:nvPr/>
          </p:nvSpPr>
          <p:spPr>
            <a:xfrm>
              <a:off x="4213831" y="4106489"/>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DR RETROFITS</a:t>
              </a:r>
            </a:p>
          </p:txBody>
        </p:sp>
      </p:grpSp>
      <p:sp>
        <p:nvSpPr>
          <p:cNvPr id="106" name="TextBox Transportable Lite">
            <a:hlinkClick r:id="rId40" action="ppaction://hlinksldjump"/>
            <a:extLst>
              <a:ext uri="{FF2B5EF4-FFF2-40B4-BE49-F238E27FC236}">
                <a16:creationId xmlns:a16="http://schemas.microsoft.com/office/drawing/2014/main" id="{1F6778EA-0900-6B55-18C8-25E615D357CA}"/>
              </a:ext>
            </a:extLst>
          </p:cNvPr>
          <p:cNvSpPr txBox="1"/>
          <p:nvPr/>
        </p:nvSpPr>
        <p:spPr>
          <a:xfrm>
            <a:off x="4518885" y="8703463"/>
            <a:ext cx="259826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Lite</a:t>
            </a:r>
            <a:endParaRPr lang="en-US" sz="1200" b="1" dirty="0">
              <a:solidFill>
                <a:schemeClr val="tx1"/>
              </a:solidFill>
              <a:latin typeface="Arial" panose="020B0604020202020204" pitchFamily="34" charset="0"/>
              <a:cs typeface="Arial" panose="020B0604020202020204" pitchFamily="34" charset="0"/>
            </a:endParaRPr>
          </a:p>
        </p:txBody>
      </p:sp>
      <p:sp>
        <p:nvSpPr>
          <p:cNvPr id="108" name="TextBox Transportable Flex">
            <a:hlinkClick r:id="rId41" action="ppaction://hlinksldjump"/>
            <a:extLst>
              <a:ext uri="{FF2B5EF4-FFF2-40B4-BE49-F238E27FC236}">
                <a16:creationId xmlns:a16="http://schemas.microsoft.com/office/drawing/2014/main" id="{41A4AD57-A024-0278-BDEF-B2A56D44C905}"/>
              </a:ext>
            </a:extLst>
          </p:cNvPr>
          <p:cNvSpPr txBox="1"/>
          <p:nvPr/>
        </p:nvSpPr>
        <p:spPr>
          <a:xfrm>
            <a:off x="4518886" y="9235574"/>
            <a:ext cx="2598268"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Flex</a:t>
            </a:r>
            <a:endParaRPr lang="en-US" sz="1200" b="1" dirty="0">
              <a:solidFill>
                <a:schemeClr val="tx1"/>
              </a:solidFill>
              <a:latin typeface="Arial" panose="020B0604020202020204" pitchFamily="34" charset="0"/>
              <a:cs typeface="Arial" panose="020B0604020202020204" pitchFamily="34" charset="0"/>
            </a:endParaRPr>
          </a:p>
        </p:txBody>
      </p:sp>
      <p:grpSp>
        <p:nvGrpSpPr>
          <p:cNvPr id="109" name="Group FOCUS FAMILY">
            <a:extLst>
              <a:ext uri="{FF2B5EF4-FFF2-40B4-BE49-F238E27FC236}">
                <a16:creationId xmlns:a16="http://schemas.microsoft.com/office/drawing/2014/main" id="{1E8D00B9-E489-706F-D896-A542226D8713}"/>
              </a:ext>
            </a:extLst>
          </p:cNvPr>
          <p:cNvGrpSpPr/>
          <p:nvPr/>
        </p:nvGrpSpPr>
        <p:grpSpPr>
          <a:xfrm>
            <a:off x="-5111921" y="4022899"/>
            <a:ext cx="3079226" cy="1620000"/>
            <a:chOff x="253159" y="4022899"/>
            <a:chExt cx="3079226" cy="1620000"/>
          </a:xfrm>
        </p:grpSpPr>
        <p:sp>
          <p:nvSpPr>
            <p:cNvPr id="110" name="Rectangulo FOCUS FAMILY">
              <a:extLst>
                <a:ext uri="{FF2B5EF4-FFF2-40B4-BE49-F238E27FC236}">
                  <a16:creationId xmlns:a16="http://schemas.microsoft.com/office/drawing/2014/main" id="{390BD144-4553-AF71-008F-EFE576E4D414}"/>
                </a:ext>
              </a:extLst>
            </p:cNvPr>
            <p:cNvSpPr/>
            <p:nvPr/>
          </p:nvSpPr>
          <p:spPr>
            <a:xfrm>
              <a:off x="452385" y="4022899"/>
              <a:ext cx="2880000" cy="162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11" name="TextBox FOCUS FAMILY">
              <a:extLst>
                <a:ext uri="{FF2B5EF4-FFF2-40B4-BE49-F238E27FC236}">
                  <a16:creationId xmlns:a16="http://schemas.microsoft.com/office/drawing/2014/main" id="{0B03C97B-CE8D-285C-03FA-62371E88A45D}"/>
                </a:ext>
              </a:extLst>
            </p:cNvPr>
            <p:cNvSpPr txBox="1"/>
            <p:nvPr/>
          </p:nvSpPr>
          <p:spPr>
            <a:xfrm>
              <a:off x="253159" y="4109622"/>
              <a:ext cx="2702545"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DETECTORES FOCUS</a:t>
              </a:r>
            </a:p>
          </p:txBody>
        </p:sp>
      </p:grpSp>
      <p:sp>
        <p:nvSpPr>
          <p:cNvPr id="112" name="TextBox Focus 35C">
            <a:hlinkClick r:id="rId42" action="ppaction://hlinksldjump"/>
            <a:extLst>
              <a:ext uri="{FF2B5EF4-FFF2-40B4-BE49-F238E27FC236}">
                <a16:creationId xmlns:a16="http://schemas.microsoft.com/office/drawing/2014/main" id="{2E196FC7-4674-7DDA-49B1-636590CC8AFF}"/>
              </a:ext>
            </a:extLst>
          </p:cNvPr>
          <p:cNvSpPr txBox="1"/>
          <p:nvPr/>
        </p:nvSpPr>
        <p:spPr>
          <a:xfrm>
            <a:off x="-4826045" y="4688193"/>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Focus 35C</a:t>
            </a:r>
          </a:p>
        </p:txBody>
      </p:sp>
      <p:sp>
        <p:nvSpPr>
          <p:cNvPr id="113" name="TextBox Focus 43C">
            <a:hlinkClick r:id="rId43" action="ppaction://hlinksldjump"/>
            <a:extLst>
              <a:ext uri="{FF2B5EF4-FFF2-40B4-BE49-F238E27FC236}">
                <a16:creationId xmlns:a16="http://schemas.microsoft.com/office/drawing/2014/main" id="{1F67A916-557B-A3BC-F2CA-CA8F64DF0850}"/>
              </a:ext>
            </a:extLst>
          </p:cNvPr>
          <p:cNvSpPr txBox="1"/>
          <p:nvPr/>
        </p:nvSpPr>
        <p:spPr>
          <a:xfrm>
            <a:off x="-4826045" y="518397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Focus 43C</a:t>
            </a:r>
          </a:p>
        </p:txBody>
      </p:sp>
      <p:grpSp>
        <p:nvGrpSpPr>
          <p:cNvPr id="114" name="Group Lux Family">
            <a:extLst>
              <a:ext uri="{FF2B5EF4-FFF2-40B4-BE49-F238E27FC236}">
                <a16:creationId xmlns:a16="http://schemas.microsoft.com/office/drawing/2014/main" id="{B73A51D3-8781-0529-40FE-64C536C97195}"/>
              </a:ext>
            </a:extLst>
          </p:cNvPr>
          <p:cNvGrpSpPr/>
          <p:nvPr/>
        </p:nvGrpSpPr>
        <p:grpSpPr>
          <a:xfrm>
            <a:off x="-5135780" y="1360418"/>
            <a:ext cx="3079227" cy="2160000"/>
            <a:chOff x="229300" y="1360418"/>
            <a:chExt cx="3079227" cy="2160000"/>
          </a:xfrm>
        </p:grpSpPr>
        <p:sp>
          <p:nvSpPr>
            <p:cNvPr id="115" name="Rectangulo LUX FAMILY">
              <a:extLst>
                <a:ext uri="{FF2B5EF4-FFF2-40B4-BE49-F238E27FC236}">
                  <a16:creationId xmlns:a16="http://schemas.microsoft.com/office/drawing/2014/main" id="{3D9ADC58-C0FE-AFCB-83CD-CBC71B744776}"/>
                </a:ext>
              </a:extLst>
            </p:cNvPr>
            <p:cNvSpPr/>
            <p:nvPr/>
          </p:nvSpPr>
          <p:spPr>
            <a:xfrm>
              <a:off x="428527"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16" name="TextBox LUX FAMILY">
              <a:extLst>
                <a:ext uri="{FF2B5EF4-FFF2-40B4-BE49-F238E27FC236}">
                  <a16:creationId xmlns:a16="http://schemas.microsoft.com/office/drawing/2014/main" id="{97547F2B-3D95-026D-9272-5B7A3EFE9CB7}"/>
                </a:ext>
              </a:extLst>
            </p:cNvPr>
            <p:cNvSpPr txBox="1"/>
            <p:nvPr/>
          </p:nvSpPr>
          <p:spPr>
            <a:xfrm>
              <a:off x="229300"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LUX</a:t>
              </a:r>
            </a:p>
          </p:txBody>
        </p:sp>
      </p:grpSp>
      <p:sp>
        <p:nvSpPr>
          <p:cNvPr id="117" name="TextBox Lux 35">
            <a:hlinkClick r:id="rId44" action="ppaction://hlinksldjump"/>
            <a:extLst>
              <a:ext uri="{FF2B5EF4-FFF2-40B4-BE49-F238E27FC236}">
                <a16:creationId xmlns:a16="http://schemas.microsoft.com/office/drawing/2014/main" id="{0DA5CA71-A1FF-596B-D83C-4F9AA39A4E36}"/>
              </a:ext>
            </a:extLst>
          </p:cNvPr>
          <p:cNvSpPr txBox="1"/>
          <p:nvPr/>
        </p:nvSpPr>
        <p:spPr>
          <a:xfrm>
            <a:off x="-4853743" y="2022832"/>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Lux 35</a:t>
            </a:r>
          </a:p>
        </p:txBody>
      </p:sp>
      <p:sp>
        <p:nvSpPr>
          <p:cNvPr id="118" name="TextBox Lux HD 35">
            <a:hlinkClick r:id="rId45" action="ppaction://hlinksldjump"/>
            <a:extLst>
              <a:ext uri="{FF2B5EF4-FFF2-40B4-BE49-F238E27FC236}">
                <a16:creationId xmlns:a16="http://schemas.microsoft.com/office/drawing/2014/main" id="{F0CE54AE-DAFD-9C79-C795-3637ACD3FCD9}"/>
              </a:ext>
            </a:extLst>
          </p:cNvPr>
          <p:cNvSpPr txBox="1"/>
          <p:nvPr/>
        </p:nvSpPr>
        <p:spPr>
          <a:xfrm>
            <a:off x="-4852642" y="2523326"/>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35</a:t>
            </a:r>
          </a:p>
        </p:txBody>
      </p:sp>
      <p:sp>
        <p:nvSpPr>
          <p:cNvPr id="119" name="TextBox Lux HD 43">
            <a:hlinkClick r:id="rId46" action="ppaction://hlinksldjump"/>
            <a:extLst>
              <a:ext uri="{FF2B5EF4-FFF2-40B4-BE49-F238E27FC236}">
                <a16:creationId xmlns:a16="http://schemas.microsoft.com/office/drawing/2014/main" id="{DB11409B-754B-CB4B-1783-3A52AF30CB3C}"/>
              </a:ext>
            </a:extLst>
          </p:cNvPr>
          <p:cNvSpPr txBox="1"/>
          <p:nvPr/>
        </p:nvSpPr>
        <p:spPr>
          <a:xfrm>
            <a:off x="-4852642" y="301046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43</a:t>
            </a:r>
          </a:p>
        </p:txBody>
      </p:sp>
      <p:sp>
        <p:nvSpPr>
          <p:cNvPr id="120" name="Subtitle">
            <a:extLst>
              <a:ext uri="{FF2B5EF4-FFF2-40B4-BE49-F238E27FC236}">
                <a16:creationId xmlns:a16="http://schemas.microsoft.com/office/drawing/2014/main" id="{4615ACB9-52AC-F740-2752-83154B53F96F}"/>
              </a:ext>
            </a:extLst>
          </p:cNvPr>
          <p:cNvSpPr txBox="1"/>
          <p:nvPr/>
        </p:nvSpPr>
        <p:spPr>
          <a:xfrm>
            <a:off x="8482448" y="10132305"/>
            <a:ext cx="2843192" cy="584775"/>
          </a:xfrm>
          <a:prstGeom prst="rect">
            <a:avLst/>
          </a:prstGeom>
          <a:noFill/>
        </p:spPr>
        <p:txBody>
          <a:bodyPr wrap="square" rtlCol="0">
            <a:spAutoFit/>
          </a:bodyPr>
          <a:lstStyle/>
          <a:p>
            <a:pPr algn="r"/>
            <a:r>
              <a:rPr lang="en-US" sz="3200" b="1" dirty="0" err="1">
                <a:solidFill>
                  <a:schemeClr val="bg1"/>
                </a:solidFill>
                <a:latin typeface="FRUTIGER LT 45 LIGHT" panose="02000503000000000000" pitchFamily="2" charset="0"/>
              </a:rPr>
              <a:t>Detectores</a:t>
            </a:r>
            <a:endParaRPr lang="en-US" sz="3200" b="1" dirty="0">
              <a:solidFill>
                <a:schemeClr val="bg1"/>
              </a:solidFill>
              <a:latin typeface="FRUTIGER LT 45 LIGHT" panose="02000503000000000000" pitchFamily="2" charset="0"/>
            </a:endParaRPr>
          </a:p>
        </p:txBody>
      </p:sp>
    </p:spTree>
    <p:extLst>
      <p:ext uri="{BB962C8B-B14F-4D97-AF65-F5344CB8AC3E}">
        <p14:creationId xmlns:p14="http://schemas.microsoft.com/office/powerpoint/2010/main" val="312668571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6" name="CARESTREAM LOGO">
            <a:extLst>
              <a:ext uri="{FF2B5EF4-FFF2-40B4-BE49-F238E27FC236}">
                <a16:creationId xmlns:a16="http://schemas.microsoft.com/office/drawing/2014/main" id="{9F6B5215-F59F-9D27-1635-0E87C007F052}"/>
              </a:ext>
            </a:extLst>
          </p:cNvPr>
          <p:cNvPicPr>
            <a:picLocks noChangeAspect="1"/>
          </p:cNvPicPr>
          <p:nvPr/>
        </p:nvPicPr>
        <p:blipFill>
          <a:blip r:embed="rId3" cstate="screen">
            <a:biLevel thresh="25000"/>
            <a:extLst>
              <a:ext uri="{28A0092B-C50C-407E-A947-70E740481C1C}">
                <a14:useLocalDpi xmlns:a14="http://schemas.microsoft.com/office/drawing/2010/main"/>
              </a:ext>
            </a:extLst>
          </a:blip>
          <a:stretch>
            <a:fillRect/>
          </a:stretch>
        </p:blipFill>
        <p:spPr>
          <a:xfrm>
            <a:off x="-6617537" y="9349919"/>
            <a:ext cx="18587896" cy="3023644"/>
          </a:xfrm>
          <a:prstGeom prst="rect">
            <a:avLst/>
          </a:prstGeom>
        </p:spPr>
      </p:pic>
      <p:sp>
        <p:nvSpPr>
          <p:cNvPr id="49" name="TextBox 48">
            <a:extLst>
              <a:ext uri="{FF2B5EF4-FFF2-40B4-BE49-F238E27FC236}">
                <a16:creationId xmlns:a16="http://schemas.microsoft.com/office/drawing/2014/main" id="{C0CE8644-5491-63AF-C568-E442D455DCFC}"/>
              </a:ext>
            </a:extLst>
          </p:cNvPr>
          <p:cNvSpPr txBox="1"/>
          <p:nvPr/>
        </p:nvSpPr>
        <p:spPr>
          <a:xfrm>
            <a:off x="3705559" y="1462889"/>
            <a:ext cx="4772896" cy="400110"/>
          </a:xfrm>
          <a:prstGeom prst="rect">
            <a:avLst/>
          </a:prstGeom>
          <a:noFill/>
        </p:spPr>
        <p:txBody>
          <a:bodyPr wrap="square" rtlCol="0">
            <a:spAutoFit/>
          </a:bodyPr>
          <a:lstStyle/>
          <a:p>
            <a:pPr algn="ctr"/>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46" name="TextBox 45">
            <a:extLst>
              <a:ext uri="{FF2B5EF4-FFF2-40B4-BE49-F238E27FC236}">
                <a16:creationId xmlns:a16="http://schemas.microsoft.com/office/drawing/2014/main" id="{DE5C8215-0601-3389-A676-20BD7B016A95}"/>
              </a:ext>
            </a:extLst>
          </p:cNvPr>
          <p:cNvSpPr txBox="1"/>
          <p:nvPr/>
        </p:nvSpPr>
        <p:spPr>
          <a:xfrm>
            <a:off x="3705559" y="1115429"/>
            <a:ext cx="4772896" cy="461665"/>
          </a:xfrm>
          <a:prstGeom prst="rect">
            <a:avLst/>
          </a:prstGeom>
          <a:noFill/>
        </p:spPr>
        <p:txBody>
          <a:bodyPr wrap="square" rtlCol="0">
            <a:spAutoFit/>
          </a:bodyPr>
          <a:lstStyle/>
          <a:p>
            <a:pPr algn="ctr"/>
            <a:r>
              <a:rPr lang="en-US" sz="2400" b="1">
                <a:latin typeface="FRUTIGER LT 65" panose="02000503000000000000" pitchFamily="2" charset="0"/>
              </a:rPr>
              <a:t>Focus 43C</a:t>
            </a:r>
          </a:p>
        </p:txBody>
      </p:sp>
      <p:pic>
        <p:nvPicPr>
          <p:cNvPr id="4" name="Picture 3">
            <a:extLst>
              <a:ext uri="{FF2B5EF4-FFF2-40B4-BE49-F238E27FC236}">
                <a16:creationId xmlns:a16="http://schemas.microsoft.com/office/drawing/2014/main" id="{966F0388-90F0-29B7-512E-3FF95738A476}"/>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0" y="2132849"/>
            <a:ext cx="6013582" cy="4007233"/>
          </a:xfrm>
          <a:prstGeom prst="rect">
            <a:avLst/>
          </a:prstGeom>
        </p:spPr>
      </p:pic>
      <p:pic>
        <p:nvPicPr>
          <p:cNvPr id="8" name="Picture 7">
            <a:extLst>
              <a:ext uri="{FF2B5EF4-FFF2-40B4-BE49-F238E27FC236}">
                <a16:creationId xmlns:a16="http://schemas.microsoft.com/office/drawing/2014/main" id="{552BD893-62CE-B2EE-CC5D-60E990B1671C}"/>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6172387" y="2133485"/>
            <a:ext cx="6049732" cy="4031322"/>
          </a:xfrm>
          <a:prstGeom prst="rect">
            <a:avLst/>
          </a:prstGeom>
        </p:spPr>
      </p:pic>
      <p:sp>
        <p:nvSpPr>
          <p:cNvPr id="79" name="Holder 4">
            <a:extLst>
              <a:ext uri="{FF2B5EF4-FFF2-40B4-BE49-F238E27FC236}">
                <a16:creationId xmlns:a16="http://schemas.microsoft.com/office/drawing/2014/main" id="{0F2A6409-E11B-14C6-A212-9896D9950F8C}"/>
              </a:ext>
            </a:extLst>
          </p:cNvPr>
          <p:cNvSpPr txBox="1">
            <a:spLocks/>
          </p:cNvSpPr>
          <p:nvPr/>
        </p:nvSpPr>
        <p:spPr>
          <a:xfrm>
            <a:off x="-132321" y="1243395"/>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a:t>MEDICAL IMAGING</a:t>
            </a:r>
          </a:p>
        </p:txBody>
      </p:sp>
      <p:grpSp>
        <p:nvGrpSpPr>
          <p:cNvPr id="80" name="DICOM images">
            <a:extLst>
              <a:ext uri="{FF2B5EF4-FFF2-40B4-BE49-F238E27FC236}">
                <a16:creationId xmlns:a16="http://schemas.microsoft.com/office/drawing/2014/main" id="{BC5E3A78-08BC-4F55-ED27-841BDB594467}"/>
              </a:ext>
            </a:extLst>
          </p:cNvPr>
          <p:cNvGrpSpPr/>
          <p:nvPr/>
        </p:nvGrpSpPr>
        <p:grpSpPr>
          <a:xfrm>
            <a:off x="9834054" y="1151108"/>
            <a:ext cx="2136305" cy="364110"/>
            <a:chOff x="9834054" y="1151108"/>
            <a:chExt cx="2136305" cy="364110"/>
          </a:xfrm>
        </p:grpSpPr>
        <p:pic>
          <p:nvPicPr>
            <p:cNvPr id="81" name="Picture 80">
              <a:hlinkClick r:id="rId6"/>
              <a:extLst>
                <a:ext uri="{FF2B5EF4-FFF2-40B4-BE49-F238E27FC236}">
                  <a16:creationId xmlns:a16="http://schemas.microsoft.com/office/drawing/2014/main" id="{157651B6-A4D6-6E9A-3181-F18DF9DD43CE}"/>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a:off x="9834054" y="1151108"/>
              <a:ext cx="424696" cy="364110"/>
            </a:xfrm>
            <a:prstGeom prst="rect">
              <a:avLst/>
            </a:prstGeom>
          </p:spPr>
        </p:pic>
        <p:sp>
          <p:nvSpPr>
            <p:cNvPr id="82" name="Subtitle">
              <a:hlinkClick r:id="rId6"/>
              <a:extLst>
                <a:ext uri="{FF2B5EF4-FFF2-40B4-BE49-F238E27FC236}">
                  <a16:creationId xmlns:a16="http://schemas.microsoft.com/office/drawing/2014/main" id="{DD0C1EC0-7482-7F04-D5DC-17204A06DE5C}"/>
                </a:ext>
              </a:extLst>
            </p:cNvPr>
            <p:cNvSpPr txBox="1"/>
            <p:nvPr/>
          </p:nvSpPr>
          <p:spPr>
            <a:xfrm>
              <a:off x="10197419" y="1180078"/>
              <a:ext cx="1772940" cy="307777"/>
            </a:xfrm>
            <a:prstGeom prst="rect">
              <a:avLst/>
            </a:prstGeom>
            <a:noFill/>
          </p:spPr>
          <p:txBody>
            <a:bodyPr wrap="square" rtlCol="0">
              <a:spAutoFit/>
            </a:bodyPr>
            <a:lstStyle/>
            <a:p>
              <a:pPr algn="ctr"/>
              <a:r>
                <a:rPr lang="es-MX" sz="1400">
                  <a:solidFill>
                    <a:srgbClr val="F47F26"/>
                  </a:solidFill>
                  <a:latin typeface="FRUTIGER LT 45 LIGHT" panose="02000503000000000000" pitchFamily="2" charset="0"/>
                </a:rPr>
                <a:t>Imágenes</a:t>
              </a:r>
              <a:r>
                <a:rPr lang="en-US" sz="1400">
                  <a:solidFill>
                    <a:srgbClr val="F47F26"/>
                  </a:solidFill>
                  <a:latin typeface="FRUTIGER LT 45 LIGHT" panose="02000503000000000000" pitchFamily="2" charset="0"/>
                </a:rPr>
                <a:t> DICOM</a:t>
              </a:r>
            </a:p>
          </p:txBody>
        </p:sp>
      </p:grpSp>
      <p:sp>
        <p:nvSpPr>
          <p:cNvPr id="132" name="Thank you Title">
            <a:extLst>
              <a:ext uri="{FF2B5EF4-FFF2-40B4-BE49-F238E27FC236}">
                <a16:creationId xmlns:a16="http://schemas.microsoft.com/office/drawing/2014/main" id="{F762B419-823A-98DE-D590-40AD4E496381}"/>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33" name="Why Us picture">
            <a:extLst>
              <a:ext uri="{FF2B5EF4-FFF2-40B4-BE49-F238E27FC236}">
                <a16:creationId xmlns:a16="http://schemas.microsoft.com/office/drawing/2014/main" id="{48D324D7-2D34-BA11-60FA-7727A8517BF6}"/>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34" name="Our Portafolio text box">
            <a:extLst>
              <a:ext uri="{FF2B5EF4-FFF2-40B4-BE49-F238E27FC236}">
                <a16:creationId xmlns:a16="http://schemas.microsoft.com/office/drawing/2014/main" id="{924C3A48-9CFF-67C7-9DE4-A447D955D2A6}"/>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35" name="Footer Placeholder 4">
            <a:extLst>
              <a:ext uri="{FF2B5EF4-FFF2-40B4-BE49-F238E27FC236}">
                <a16:creationId xmlns:a16="http://schemas.microsoft.com/office/drawing/2014/main" id="{E4BBF7A1-47F2-172B-EA31-5EA5F48D239B}"/>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36" name="Medical Imaging Title">
            <a:extLst>
              <a:ext uri="{FF2B5EF4-FFF2-40B4-BE49-F238E27FC236}">
                <a16:creationId xmlns:a16="http://schemas.microsoft.com/office/drawing/2014/main" id="{3A253CE9-0BC2-1887-B8B5-61C9D50A4912}"/>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37" name="We Care Text">
            <a:extLst>
              <a:ext uri="{FF2B5EF4-FFF2-40B4-BE49-F238E27FC236}">
                <a16:creationId xmlns:a16="http://schemas.microsoft.com/office/drawing/2014/main" id="{AE4A2E40-E8FD-7B12-0ABD-537F77E98C18}"/>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38" name="Thank you image">
            <a:extLst>
              <a:ext uri="{FF2B5EF4-FFF2-40B4-BE49-F238E27FC236}">
                <a16:creationId xmlns:a16="http://schemas.microsoft.com/office/drawing/2014/main" id="{C541B379-5BA7-B532-236B-97A56F04E4C9}"/>
              </a:ext>
            </a:extLst>
          </p:cNvPr>
          <p:cNvPicPr>
            <a:picLocks noChangeAspect="1"/>
          </p:cNvPicPr>
          <p:nvPr/>
        </p:nvPicPr>
        <p:blipFill>
          <a:blip r:embed="rId9"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39" name="PRINTING">
            <a:extLst>
              <a:ext uri="{FF2B5EF4-FFF2-40B4-BE49-F238E27FC236}">
                <a16:creationId xmlns:a16="http://schemas.microsoft.com/office/drawing/2014/main" id="{9C02B0E9-0F9E-6BCD-9583-AF7AC208E234}"/>
              </a:ext>
            </a:extLst>
          </p:cNvPr>
          <p:cNvGrpSpPr/>
          <p:nvPr/>
        </p:nvGrpSpPr>
        <p:grpSpPr>
          <a:xfrm>
            <a:off x="-4150933" y="4208655"/>
            <a:ext cx="2263350" cy="1982042"/>
            <a:chOff x="9691837" y="4522498"/>
            <a:chExt cx="2263350" cy="1982042"/>
          </a:xfrm>
        </p:grpSpPr>
        <p:sp>
          <p:nvSpPr>
            <p:cNvPr id="140" name="Rectangulo Printing">
              <a:hlinkClick r:id="rId10" action="ppaction://hlinksldjump"/>
              <a:extLst>
                <a:ext uri="{FF2B5EF4-FFF2-40B4-BE49-F238E27FC236}">
                  <a16:creationId xmlns:a16="http://schemas.microsoft.com/office/drawing/2014/main" id="{FCD521AA-548C-D514-8A22-78DF07C379E3}"/>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41" name="TextBox Printing">
              <a:hlinkClick r:id="rId10" action="ppaction://hlinksldjump"/>
              <a:extLst>
                <a:ext uri="{FF2B5EF4-FFF2-40B4-BE49-F238E27FC236}">
                  <a16:creationId xmlns:a16="http://schemas.microsoft.com/office/drawing/2014/main" id="{D24E00E4-7D77-0ECB-A3D9-7888026D5006}"/>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42" name="Prodcut image 5950">
              <a:hlinkClick r:id="rId10" action="ppaction://hlinksldjump"/>
              <a:extLst>
                <a:ext uri="{FF2B5EF4-FFF2-40B4-BE49-F238E27FC236}">
                  <a16:creationId xmlns:a16="http://schemas.microsoft.com/office/drawing/2014/main" id="{5536A9B2-108F-7277-F816-BC9F5E7EF320}"/>
                </a:ext>
              </a:extLst>
            </p:cNvPr>
            <p:cNvPicPr>
              <a:picLocks noChangeAspect="1" noChangeArrowheads="1"/>
            </p:cNvPicPr>
            <p:nvPr/>
          </p:nvPicPr>
          <p:blipFill>
            <a:blip r:embed="rId11"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43" name="Vita Flex">
              <a:hlinkClick r:id="rId10" action="ppaction://hlinksldjump"/>
              <a:extLst>
                <a:ext uri="{FF2B5EF4-FFF2-40B4-BE49-F238E27FC236}">
                  <a16:creationId xmlns:a16="http://schemas.microsoft.com/office/drawing/2014/main" id="{5B85193F-7C8C-C89B-1584-34116FC87B6B}"/>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48" name="RISE">
            <a:extLst>
              <a:ext uri="{FF2B5EF4-FFF2-40B4-BE49-F238E27FC236}">
                <a16:creationId xmlns:a16="http://schemas.microsoft.com/office/drawing/2014/main" id="{D217CB1B-65BA-7926-129C-240B14AAA696}"/>
              </a:ext>
            </a:extLst>
          </p:cNvPr>
          <p:cNvGrpSpPr/>
          <p:nvPr/>
        </p:nvGrpSpPr>
        <p:grpSpPr>
          <a:xfrm>
            <a:off x="-11285110" y="4208655"/>
            <a:ext cx="2042338" cy="1982042"/>
            <a:chOff x="3870208" y="4306822"/>
            <a:chExt cx="2042338" cy="1982042"/>
          </a:xfrm>
        </p:grpSpPr>
        <p:grpSp>
          <p:nvGrpSpPr>
            <p:cNvPr id="149" name="RISE">
              <a:extLst>
                <a:ext uri="{FF2B5EF4-FFF2-40B4-BE49-F238E27FC236}">
                  <a16:creationId xmlns:a16="http://schemas.microsoft.com/office/drawing/2014/main" id="{7036BA77-4705-47DB-76E7-94516C2C8AFA}"/>
                </a:ext>
              </a:extLst>
            </p:cNvPr>
            <p:cNvGrpSpPr/>
            <p:nvPr/>
          </p:nvGrpSpPr>
          <p:grpSpPr>
            <a:xfrm>
              <a:off x="3870208" y="4306822"/>
              <a:ext cx="2042338" cy="1982042"/>
              <a:chOff x="2933238" y="4372963"/>
              <a:chExt cx="2042338" cy="1982042"/>
            </a:xfrm>
          </p:grpSpPr>
          <p:sp>
            <p:nvSpPr>
              <p:cNvPr id="151" name="Rectangulo Rise">
                <a:hlinkClick r:id="rId13" action="ppaction://hlinksldjump"/>
                <a:extLst>
                  <a:ext uri="{FF2B5EF4-FFF2-40B4-BE49-F238E27FC236}">
                    <a16:creationId xmlns:a16="http://schemas.microsoft.com/office/drawing/2014/main" id="{F038AABC-35E7-2966-BEE6-C9CABFA77819}"/>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2" name="TextBox Rise">
                <a:hlinkClick r:id="rId13" action="ppaction://hlinksldjump"/>
                <a:extLst>
                  <a:ext uri="{FF2B5EF4-FFF2-40B4-BE49-F238E27FC236}">
                    <a16:creationId xmlns:a16="http://schemas.microsoft.com/office/drawing/2014/main" id="{807CA9B8-4DD8-03CF-E85A-4A3F9B68F4CA}"/>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50" name="Picture 149">
              <a:hlinkClick r:id="rId13" action="ppaction://hlinksldjump"/>
              <a:extLst>
                <a:ext uri="{FF2B5EF4-FFF2-40B4-BE49-F238E27FC236}">
                  <a16:creationId xmlns:a16="http://schemas.microsoft.com/office/drawing/2014/main" id="{308581E0-EB3C-A9EE-74D4-F1DFFA9DF2D7}"/>
                </a:ext>
              </a:extLst>
            </p:cNvPr>
            <p:cNvPicPr>
              <a:picLocks noChangeAspect="1"/>
            </p:cNvPicPr>
            <p:nvPr/>
          </p:nvPicPr>
          <p:blipFill>
            <a:blip r:embed="rId14"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53" name="REVOLUTION">
            <a:extLst>
              <a:ext uri="{FF2B5EF4-FFF2-40B4-BE49-F238E27FC236}">
                <a16:creationId xmlns:a16="http://schemas.microsoft.com/office/drawing/2014/main" id="{938DA59D-C0E2-0128-3174-EE87DB59D51C}"/>
              </a:ext>
            </a:extLst>
          </p:cNvPr>
          <p:cNvGrpSpPr/>
          <p:nvPr/>
        </p:nvGrpSpPr>
        <p:grpSpPr>
          <a:xfrm>
            <a:off x="-14975241" y="4203612"/>
            <a:ext cx="2062983" cy="1992129"/>
            <a:chOff x="612262" y="4383050"/>
            <a:chExt cx="2062983" cy="1992129"/>
          </a:xfrm>
        </p:grpSpPr>
        <p:sp>
          <p:nvSpPr>
            <p:cNvPr id="154" name="Rectangulo Revolution">
              <a:hlinkClick r:id="rId15" action="ppaction://hlinksldjump"/>
              <a:extLst>
                <a:ext uri="{FF2B5EF4-FFF2-40B4-BE49-F238E27FC236}">
                  <a16:creationId xmlns:a16="http://schemas.microsoft.com/office/drawing/2014/main" id="{501B292E-B0B0-0C01-7F54-2145C8A5BEC8}"/>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55" name="Prodcut image Revolution">
              <a:hlinkClick r:id="rId15" action="ppaction://hlinksldjump"/>
              <a:extLst>
                <a:ext uri="{FF2B5EF4-FFF2-40B4-BE49-F238E27FC236}">
                  <a16:creationId xmlns:a16="http://schemas.microsoft.com/office/drawing/2014/main" id="{1431A3D6-AFEF-90F2-7133-95DE2FEC1217}"/>
                </a:ext>
              </a:extLst>
            </p:cNvPr>
            <p:cNvPicPr>
              <a:picLocks noChangeAspect="1"/>
            </p:cNvPicPr>
            <p:nvPr/>
          </p:nvPicPr>
          <p:blipFill>
            <a:blip r:embed="rId16"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56" name="TextBox Revolution">
              <a:hlinkClick r:id="rId15" action="ppaction://hlinksldjump"/>
              <a:extLst>
                <a:ext uri="{FF2B5EF4-FFF2-40B4-BE49-F238E27FC236}">
                  <a16:creationId xmlns:a16="http://schemas.microsoft.com/office/drawing/2014/main" id="{64167F8B-7683-F0ED-AB7F-A8F530126F65}"/>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57" name="EXCEL">
            <a:extLst>
              <a:ext uri="{FF2B5EF4-FFF2-40B4-BE49-F238E27FC236}">
                <a16:creationId xmlns:a16="http://schemas.microsoft.com/office/drawing/2014/main" id="{FDA98AF2-CC1F-954F-E3E6-F50641E4AC06}"/>
              </a:ext>
            </a:extLst>
          </p:cNvPr>
          <p:cNvGrpSpPr/>
          <p:nvPr/>
        </p:nvGrpSpPr>
        <p:grpSpPr>
          <a:xfrm>
            <a:off x="26541013" y="1885505"/>
            <a:ext cx="2057103" cy="1982042"/>
            <a:chOff x="9706418" y="2036246"/>
            <a:chExt cx="2057103" cy="1982042"/>
          </a:xfrm>
        </p:grpSpPr>
        <p:sp>
          <p:nvSpPr>
            <p:cNvPr id="158" name="Rectangulo Excel">
              <a:hlinkClick r:id="rId17" action="ppaction://hlinksldjump"/>
              <a:extLst>
                <a:ext uri="{FF2B5EF4-FFF2-40B4-BE49-F238E27FC236}">
                  <a16:creationId xmlns:a16="http://schemas.microsoft.com/office/drawing/2014/main" id="{FF58FC62-002D-43E4-F7FF-BE3CD3EC15AA}"/>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9" name="TextBox Excel">
              <a:hlinkClick r:id="rId17" action="ppaction://hlinksldjump"/>
              <a:extLst>
                <a:ext uri="{FF2B5EF4-FFF2-40B4-BE49-F238E27FC236}">
                  <a16:creationId xmlns:a16="http://schemas.microsoft.com/office/drawing/2014/main" id="{4773DAE2-DFC1-AF74-CB81-5652D5C15C25}"/>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60" name="Product image Excel">
              <a:hlinkClick r:id="rId17" action="ppaction://hlinksldjump"/>
              <a:extLst>
                <a:ext uri="{FF2B5EF4-FFF2-40B4-BE49-F238E27FC236}">
                  <a16:creationId xmlns:a16="http://schemas.microsoft.com/office/drawing/2014/main" id="{A2DFE764-D3DA-38D3-738D-D8067D989679}"/>
                </a:ext>
              </a:extLst>
            </p:cNvPr>
            <p:cNvPicPr>
              <a:picLocks noChangeAspect="1"/>
            </p:cNvPicPr>
            <p:nvPr/>
          </p:nvPicPr>
          <p:blipFill>
            <a:blip r:embed="rId18"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61" name="COMPAS OTC">
            <a:extLst>
              <a:ext uri="{FF2B5EF4-FFF2-40B4-BE49-F238E27FC236}">
                <a16:creationId xmlns:a16="http://schemas.microsoft.com/office/drawing/2014/main" id="{8DF29010-2419-4E71-7E17-914B0E07D015}"/>
              </a:ext>
            </a:extLst>
          </p:cNvPr>
          <p:cNvGrpSpPr/>
          <p:nvPr/>
        </p:nvGrpSpPr>
        <p:grpSpPr>
          <a:xfrm>
            <a:off x="22389051" y="1885505"/>
            <a:ext cx="2042338" cy="1982042"/>
            <a:chOff x="5078285" y="2036246"/>
            <a:chExt cx="2042338" cy="1982042"/>
          </a:xfrm>
        </p:grpSpPr>
        <p:sp>
          <p:nvSpPr>
            <p:cNvPr id="162" name="Rectangulo Compas OTC">
              <a:hlinkClick r:id="rId19" action="ppaction://hlinksldjump"/>
              <a:extLst>
                <a:ext uri="{FF2B5EF4-FFF2-40B4-BE49-F238E27FC236}">
                  <a16:creationId xmlns:a16="http://schemas.microsoft.com/office/drawing/2014/main" id="{7D4389AB-3229-3911-6591-071BF6493E6C}"/>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3" name="TextBox Compass OTC">
              <a:hlinkClick r:id="rId19" action="ppaction://hlinksldjump"/>
              <a:extLst>
                <a:ext uri="{FF2B5EF4-FFF2-40B4-BE49-F238E27FC236}">
                  <a16:creationId xmlns:a16="http://schemas.microsoft.com/office/drawing/2014/main" id="{332FFAED-B6DD-84F9-F335-CE01F366C271}"/>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64" name="Product image Compass OTC">
              <a:hlinkClick r:id="rId19" action="ppaction://hlinksldjump"/>
              <a:extLst>
                <a:ext uri="{FF2B5EF4-FFF2-40B4-BE49-F238E27FC236}">
                  <a16:creationId xmlns:a16="http://schemas.microsoft.com/office/drawing/2014/main" id="{0D4ADD63-C98F-CF08-D378-19B11361B4FF}"/>
                </a:ext>
              </a:extLst>
            </p:cNvPr>
            <p:cNvPicPr>
              <a:picLocks noChangeAspect="1"/>
            </p:cNvPicPr>
            <p:nvPr/>
          </p:nvPicPr>
          <p:blipFill rotWithShape="1">
            <a:blip r:embed="rId20"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65" name="COMPASS FMT">
            <a:extLst>
              <a:ext uri="{FF2B5EF4-FFF2-40B4-BE49-F238E27FC236}">
                <a16:creationId xmlns:a16="http://schemas.microsoft.com/office/drawing/2014/main" id="{95D9A59B-A154-39CF-18E8-A4F29CCFDB11}"/>
              </a:ext>
            </a:extLst>
          </p:cNvPr>
          <p:cNvGrpSpPr/>
          <p:nvPr/>
        </p:nvGrpSpPr>
        <p:grpSpPr>
          <a:xfrm>
            <a:off x="18200403" y="1885505"/>
            <a:ext cx="2042338" cy="1982042"/>
            <a:chOff x="2774521" y="2046333"/>
            <a:chExt cx="2042338" cy="1982042"/>
          </a:xfrm>
        </p:grpSpPr>
        <p:grpSp>
          <p:nvGrpSpPr>
            <p:cNvPr id="166" name="Group 165">
              <a:extLst>
                <a:ext uri="{FF2B5EF4-FFF2-40B4-BE49-F238E27FC236}">
                  <a16:creationId xmlns:a16="http://schemas.microsoft.com/office/drawing/2014/main" id="{F5FA86C0-5E45-3C61-0566-04B270574AAE}"/>
                </a:ext>
              </a:extLst>
            </p:cNvPr>
            <p:cNvGrpSpPr/>
            <p:nvPr/>
          </p:nvGrpSpPr>
          <p:grpSpPr>
            <a:xfrm>
              <a:off x="2774521" y="2046333"/>
              <a:ext cx="2042338" cy="1982042"/>
              <a:chOff x="2774521" y="2046333"/>
              <a:chExt cx="2042338" cy="1982042"/>
            </a:xfrm>
          </p:grpSpPr>
          <p:sp>
            <p:nvSpPr>
              <p:cNvPr id="168" name="Rectangulo Horizon">
                <a:hlinkClick r:id="rId21" action="ppaction://hlinksldjump"/>
                <a:extLst>
                  <a:ext uri="{FF2B5EF4-FFF2-40B4-BE49-F238E27FC236}">
                    <a16:creationId xmlns:a16="http://schemas.microsoft.com/office/drawing/2014/main" id="{1AB23686-3049-04DA-11C6-2F222C5975E2}"/>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9" name="TextBox Compass FMT">
                <a:hlinkClick r:id="rId21" action="ppaction://hlinksldjump"/>
                <a:extLst>
                  <a:ext uri="{FF2B5EF4-FFF2-40B4-BE49-F238E27FC236}">
                    <a16:creationId xmlns:a16="http://schemas.microsoft.com/office/drawing/2014/main" id="{472DE57E-3680-A156-EA2D-97CF24CE1D0A}"/>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67" name="Picture 166">
              <a:hlinkClick r:id="rId21" action="ppaction://hlinksldjump"/>
              <a:extLst>
                <a:ext uri="{FF2B5EF4-FFF2-40B4-BE49-F238E27FC236}">
                  <a16:creationId xmlns:a16="http://schemas.microsoft.com/office/drawing/2014/main" id="{A90A9A42-8920-A9A7-F310-73F1E2712049}"/>
                </a:ext>
              </a:extLst>
            </p:cNvPr>
            <p:cNvPicPr>
              <a:picLocks noChangeAspect="1"/>
            </p:cNvPicPr>
            <p:nvPr/>
          </p:nvPicPr>
          <p:blipFill rotWithShape="1">
            <a:blip r:embed="rId22"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70" name="HORIZON">
            <a:extLst>
              <a:ext uri="{FF2B5EF4-FFF2-40B4-BE49-F238E27FC236}">
                <a16:creationId xmlns:a16="http://schemas.microsoft.com/office/drawing/2014/main" id="{DC480673-D07D-1355-6A99-64BBC8AD1FF4}"/>
              </a:ext>
            </a:extLst>
          </p:cNvPr>
          <p:cNvGrpSpPr/>
          <p:nvPr/>
        </p:nvGrpSpPr>
        <p:grpSpPr>
          <a:xfrm>
            <a:off x="14110573" y="1885505"/>
            <a:ext cx="2062983" cy="1982042"/>
            <a:chOff x="443243" y="2046333"/>
            <a:chExt cx="2062983" cy="1982042"/>
          </a:xfrm>
        </p:grpSpPr>
        <p:sp>
          <p:nvSpPr>
            <p:cNvPr id="171" name="Rectangulo Horizon">
              <a:hlinkClick r:id="rId23" action="ppaction://hlinksldjump"/>
              <a:extLst>
                <a:ext uri="{FF2B5EF4-FFF2-40B4-BE49-F238E27FC236}">
                  <a16:creationId xmlns:a16="http://schemas.microsoft.com/office/drawing/2014/main" id="{2E99134B-A8D6-7321-C568-D11C194A2F46}"/>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2" name="TextBox Horizon">
              <a:hlinkClick r:id="rId23" action="ppaction://hlinksldjump"/>
              <a:extLst>
                <a:ext uri="{FF2B5EF4-FFF2-40B4-BE49-F238E27FC236}">
                  <a16:creationId xmlns:a16="http://schemas.microsoft.com/office/drawing/2014/main" id="{D0CECC14-C05F-D675-5789-6D524F53F5FB}"/>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73" name="Product image Horizon">
              <a:hlinkClick r:id="rId23" action="ppaction://hlinksldjump"/>
              <a:extLst>
                <a:ext uri="{FF2B5EF4-FFF2-40B4-BE49-F238E27FC236}">
                  <a16:creationId xmlns:a16="http://schemas.microsoft.com/office/drawing/2014/main" id="{A85C53E2-3597-6C76-8E42-2A68DA15057C}"/>
                </a:ext>
              </a:extLst>
            </p:cNvPr>
            <p:cNvPicPr>
              <a:picLocks noChangeAspect="1"/>
            </p:cNvPicPr>
            <p:nvPr/>
          </p:nvPicPr>
          <p:blipFill rotWithShape="1">
            <a:blip r:embed="rId24"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88" name="Subtitle Detector">
            <a:extLst>
              <a:ext uri="{FF2B5EF4-FFF2-40B4-BE49-F238E27FC236}">
                <a16:creationId xmlns:a16="http://schemas.microsoft.com/office/drawing/2014/main" id="{AB63638E-8591-629B-8D71-F8A700F49DE3}"/>
              </a:ext>
            </a:extLst>
          </p:cNvPr>
          <p:cNvSpPr txBox="1"/>
          <p:nvPr/>
        </p:nvSpPr>
        <p:spPr>
          <a:xfrm>
            <a:off x="14081915" y="202055"/>
            <a:ext cx="1440038" cy="400110"/>
          </a:xfrm>
          <a:prstGeom prst="rect">
            <a:avLst/>
          </a:prstGeom>
          <a:noFill/>
        </p:spPr>
        <p:txBody>
          <a:bodyPr wrap="square" rtlCol="0">
            <a:spAutoFit/>
          </a:bodyPr>
          <a:lstStyle/>
          <a:p>
            <a:pPr algn="ctr"/>
            <a:r>
              <a:rPr lang="en-US" sz="2000" dirty="0">
                <a:solidFill>
                  <a:srgbClr val="F47F26"/>
                </a:solidFill>
                <a:latin typeface="FRUTIGER LT 45 LIGHT" panose="02000503000000000000" pitchFamily="2" charset="0"/>
              </a:rPr>
              <a:t>Detector</a:t>
            </a:r>
          </a:p>
        </p:txBody>
      </p:sp>
      <p:sp>
        <p:nvSpPr>
          <p:cNvPr id="189" name="Subtitle Tech Specs">
            <a:hlinkClick r:id="rId25" action="ppaction://hlinksldjump"/>
            <a:extLst>
              <a:ext uri="{FF2B5EF4-FFF2-40B4-BE49-F238E27FC236}">
                <a16:creationId xmlns:a16="http://schemas.microsoft.com/office/drawing/2014/main" id="{CA3650EB-2451-8BA1-6D51-717DEEA36136}"/>
              </a:ext>
            </a:extLst>
          </p:cNvPr>
          <p:cNvSpPr txBox="1"/>
          <p:nvPr/>
        </p:nvSpPr>
        <p:spPr>
          <a:xfrm>
            <a:off x="13890679" y="824596"/>
            <a:ext cx="3693131" cy="307777"/>
          </a:xfrm>
          <a:prstGeom prst="rect">
            <a:avLst/>
          </a:prstGeom>
          <a:noFill/>
        </p:spPr>
        <p:txBody>
          <a:bodyPr wrap="square" rtlCol="0">
            <a:spAutoFit/>
          </a:bodyPr>
          <a:lstStyle/>
          <a:p>
            <a:r>
              <a:rPr lang="es-MX" sz="1400" dirty="0">
                <a:solidFill>
                  <a:srgbClr val="F47F26"/>
                </a:solidFill>
                <a:latin typeface="FRUTIGER LT 45 LIGHT" panose="02000503000000000000" pitchFamily="2" charset="0"/>
              </a:rPr>
              <a:t>Especificaciones Técnicas</a:t>
            </a:r>
          </a:p>
        </p:txBody>
      </p:sp>
      <p:grpSp>
        <p:nvGrpSpPr>
          <p:cNvPr id="190" name="Focus 43C Usable pixel area">
            <a:extLst>
              <a:ext uri="{FF2B5EF4-FFF2-40B4-BE49-F238E27FC236}">
                <a16:creationId xmlns:a16="http://schemas.microsoft.com/office/drawing/2014/main" id="{488A76AC-D5FB-BD19-D9CA-4AD1B46B830B}"/>
              </a:ext>
            </a:extLst>
          </p:cNvPr>
          <p:cNvGrpSpPr/>
          <p:nvPr/>
        </p:nvGrpSpPr>
        <p:grpSpPr>
          <a:xfrm>
            <a:off x="14150333" y="2142216"/>
            <a:ext cx="5667091" cy="369332"/>
            <a:chOff x="6978776" y="2142216"/>
            <a:chExt cx="5383442" cy="369332"/>
          </a:xfrm>
        </p:grpSpPr>
        <p:sp>
          <p:nvSpPr>
            <p:cNvPr id="191" name="TextBox 190">
              <a:hlinkClick r:id="rId26" action="ppaction://hlinksldjump"/>
              <a:extLst>
                <a:ext uri="{FF2B5EF4-FFF2-40B4-BE49-F238E27FC236}">
                  <a16:creationId xmlns:a16="http://schemas.microsoft.com/office/drawing/2014/main" id="{1CD177BE-37EE-3314-4839-889CC38CF97C}"/>
                </a:ext>
              </a:extLst>
            </p:cNvPr>
            <p:cNvSpPr txBox="1"/>
            <p:nvPr/>
          </p:nvSpPr>
          <p:spPr>
            <a:xfrm>
              <a:off x="6978776" y="2142216"/>
              <a:ext cx="2622133"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Área de Píxeles Utilizable</a:t>
              </a:r>
              <a:endParaRPr lang="en-MX">
                <a:solidFill>
                  <a:schemeClr val="bg1"/>
                </a:solidFill>
                <a:latin typeface="FRUTIGER LT 45 LIGHT" panose="02000503000000000000" pitchFamily="2" charset="0"/>
              </a:endParaRPr>
            </a:p>
          </p:txBody>
        </p:sp>
        <p:sp>
          <p:nvSpPr>
            <p:cNvPr id="192" name="usable Pixel area">
              <a:extLst>
                <a:ext uri="{FF2B5EF4-FFF2-40B4-BE49-F238E27FC236}">
                  <a16:creationId xmlns:a16="http://schemas.microsoft.com/office/drawing/2014/main" id="{B04AA482-DC3C-0A1D-A78D-65E63ACCA51B}"/>
                </a:ext>
              </a:extLst>
            </p:cNvPr>
            <p:cNvSpPr txBox="1"/>
            <p:nvPr/>
          </p:nvSpPr>
          <p:spPr>
            <a:xfrm>
              <a:off x="9624068" y="2142216"/>
              <a:ext cx="2738150" cy="369332"/>
            </a:xfrm>
            <a:prstGeom prst="rect">
              <a:avLst/>
            </a:prstGeom>
            <a:solidFill>
              <a:srgbClr val="F78025"/>
            </a:solidFill>
            <a:ln>
              <a:noFill/>
            </a:ln>
          </p:spPr>
          <p:txBody>
            <a:bodyPr wrap="square" rtlCol="0">
              <a:spAutoFit/>
            </a:bodyPr>
            <a:lstStyle/>
            <a:p>
              <a:r>
                <a:rPr lang="en-MX">
                  <a:solidFill>
                    <a:schemeClr val="bg1"/>
                  </a:solidFill>
                  <a:latin typeface="FRUTIGER LT 45 LIGHT" panose="02000503000000000000" pitchFamily="2" charset="0"/>
                </a:rPr>
                <a:t>3072 x 3072 pixels</a:t>
              </a:r>
            </a:p>
          </p:txBody>
        </p:sp>
      </p:grpSp>
      <p:grpSp>
        <p:nvGrpSpPr>
          <p:cNvPr id="193" name="Focus 43C Resolution Limit">
            <a:extLst>
              <a:ext uri="{FF2B5EF4-FFF2-40B4-BE49-F238E27FC236}">
                <a16:creationId xmlns:a16="http://schemas.microsoft.com/office/drawing/2014/main" id="{3E28A4E1-0C9E-1208-A375-27615DE953A9}"/>
              </a:ext>
            </a:extLst>
          </p:cNvPr>
          <p:cNvGrpSpPr/>
          <p:nvPr/>
        </p:nvGrpSpPr>
        <p:grpSpPr>
          <a:xfrm>
            <a:off x="14150333" y="2595381"/>
            <a:ext cx="5667091" cy="369332"/>
            <a:chOff x="6978776" y="2619673"/>
            <a:chExt cx="5383442" cy="369332"/>
          </a:xfrm>
        </p:grpSpPr>
        <p:sp>
          <p:nvSpPr>
            <p:cNvPr id="194" name="TextBox 193">
              <a:hlinkClick r:id="rId27" action="ppaction://hlinksldjump"/>
              <a:extLst>
                <a:ext uri="{FF2B5EF4-FFF2-40B4-BE49-F238E27FC236}">
                  <a16:creationId xmlns:a16="http://schemas.microsoft.com/office/drawing/2014/main" id="{64F508AF-3EEE-2AAA-2B81-8E1DB4EF69BA}"/>
                </a:ext>
              </a:extLst>
            </p:cNvPr>
            <p:cNvSpPr txBox="1"/>
            <p:nvPr/>
          </p:nvSpPr>
          <p:spPr>
            <a:xfrm>
              <a:off x="6978776" y="2619673"/>
              <a:ext cx="2622131" cy="369332"/>
            </a:xfrm>
            <a:prstGeom prst="rect">
              <a:avLst/>
            </a:prstGeom>
            <a:solidFill>
              <a:srgbClr val="F47F26"/>
            </a:solidFill>
            <a:ln>
              <a:noFill/>
            </a:ln>
          </p:spPr>
          <p:txBody>
            <a:bodyPr wrap="square" rtlCol="0">
              <a:spAutoFit/>
            </a:bodyPr>
            <a:lstStyle/>
            <a:p>
              <a:r>
                <a:rPr lang="en-US" err="1">
                  <a:solidFill>
                    <a:schemeClr val="bg1"/>
                  </a:solidFill>
                  <a:latin typeface="FRUTIGER LT 45 LIGHT" panose="02000503000000000000" pitchFamily="2" charset="0"/>
                </a:rPr>
                <a:t>Limite</a:t>
              </a:r>
              <a:r>
                <a:rPr lang="en-US">
                  <a:solidFill>
                    <a:schemeClr val="bg1"/>
                  </a:solidFill>
                  <a:latin typeface="FRUTIGER LT 45 LIGHT" panose="02000503000000000000" pitchFamily="2" charset="0"/>
                </a:rPr>
                <a:t> de </a:t>
              </a:r>
              <a:r>
                <a:rPr lang="en-US" err="1">
                  <a:solidFill>
                    <a:schemeClr val="bg1"/>
                  </a:solidFill>
                  <a:latin typeface="FRUTIGER LT 45 LIGHT" panose="02000503000000000000" pitchFamily="2" charset="0"/>
                </a:rPr>
                <a:t>Resolución</a:t>
              </a:r>
              <a:endParaRPr lang="en-MX">
                <a:solidFill>
                  <a:schemeClr val="bg1"/>
                </a:solidFill>
                <a:latin typeface="FRUTIGER LT 45 LIGHT" panose="02000503000000000000" pitchFamily="2" charset="0"/>
              </a:endParaRPr>
            </a:p>
          </p:txBody>
        </p:sp>
        <p:sp>
          <p:nvSpPr>
            <p:cNvPr id="195" name="Resolution Limit">
              <a:extLst>
                <a:ext uri="{FF2B5EF4-FFF2-40B4-BE49-F238E27FC236}">
                  <a16:creationId xmlns:a16="http://schemas.microsoft.com/office/drawing/2014/main" id="{0B643D53-67CC-8AAF-8F06-66301286350D}"/>
                </a:ext>
              </a:extLst>
            </p:cNvPr>
            <p:cNvSpPr txBox="1"/>
            <p:nvPr/>
          </p:nvSpPr>
          <p:spPr>
            <a:xfrm>
              <a:off x="9624068" y="2619673"/>
              <a:ext cx="2738150" cy="369332"/>
            </a:xfrm>
            <a:prstGeom prst="rect">
              <a:avLst/>
            </a:prstGeom>
            <a:solidFill>
              <a:srgbClr val="F78025"/>
            </a:solidFill>
            <a:ln>
              <a:noFill/>
            </a:ln>
          </p:spPr>
          <p:txBody>
            <a:bodyPr wrap="square" rtlCol="0">
              <a:spAutoFit/>
            </a:bodyPr>
            <a:lstStyle/>
            <a:p>
              <a:r>
                <a:rPr lang="en-MX">
                  <a:solidFill>
                    <a:schemeClr val="bg1"/>
                  </a:solidFill>
                  <a:latin typeface="FRUTIGER LT 45 LIGHT" panose="02000503000000000000" pitchFamily="2" charset="0"/>
                </a:rPr>
                <a:t>3.6 cyc/mm</a:t>
              </a:r>
            </a:p>
          </p:txBody>
        </p:sp>
      </p:grpSp>
      <p:grpSp>
        <p:nvGrpSpPr>
          <p:cNvPr id="196" name="Focus 43C Ingress Protection">
            <a:extLst>
              <a:ext uri="{FF2B5EF4-FFF2-40B4-BE49-F238E27FC236}">
                <a16:creationId xmlns:a16="http://schemas.microsoft.com/office/drawing/2014/main" id="{09E38AE2-3263-A316-04ED-0E62934CC0D4}"/>
              </a:ext>
            </a:extLst>
          </p:cNvPr>
          <p:cNvGrpSpPr/>
          <p:nvPr/>
        </p:nvGrpSpPr>
        <p:grpSpPr>
          <a:xfrm>
            <a:off x="14150333" y="3048546"/>
            <a:ext cx="5667091" cy="369332"/>
            <a:chOff x="6978776" y="3095480"/>
            <a:chExt cx="5383442" cy="369332"/>
          </a:xfrm>
        </p:grpSpPr>
        <p:sp>
          <p:nvSpPr>
            <p:cNvPr id="197" name="TextBox 196">
              <a:hlinkClick r:id="rId28" action="ppaction://hlinksldjump"/>
              <a:extLst>
                <a:ext uri="{FF2B5EF4-FFF2-40B4-BE49-F238E27FC236}">
                  <a16:creationId xmlns:a16="http://schemas.microsoft.com/office/drawing/2014/main" id="{43AD7614-C964-6F61-3EA0-E9949E1E2575}"/>
                </a:ext>
              </a:extLst>
            </p:cNvPr>
            <p:cNvSpPr txBox="1"/>
            <p:nvPr/>
          </p:nvSpPr>
          <p:spPr>
            <a:xfrm>
              <a:off x="6978776" y="3095480"/>
              <a:ext cx="2622131" cy="369332"/>
            </a:xfrm>
            <a:prstGeom prst="rect">
              <a:avLst/>
            </a:prstGeom>
            <a:solidFill>
              <a:srgbClr val="F47F26"/>
            </a:solidFill>
            <a:ln>
              <a:noFill/>
            </a:ln>
          </p:spPr>
          <p:txBody>
            <a:bodyPr wrap="square" rtlCol="0">
              <a:spAutoFit/>
            </a:bodyPr>
            <a:lstStyle/>
            <a:p>
              <a:r>
                <a:rPr lang="es-ES">
                  <a:solidFill>
                    <a:schemeClr val="bg1"/>
                  </a:solidFill>
                  <a:latin typeface="FRUTIGER LT 45 LIGHT" panose="02000503000000000000" pitchFamily="2" charset="0"/>
                </a:rPr>
                <a:t>Protección conta la entrada</a:t>
              </a:r>
              <a:endParaRPr lang="en-MX">
                <a:solidFill>
                  <a:schemeClr val="bg1"/>
                </a:solidFill>
                <a:latin typeface="FRUTIGER LT 45 LIGHT" panose="02000503000000000000" pitchFamily="2" charset="0"/>
              </a:endParaRPr>
            </a:p>
          </p:txBody>
        </p:sp>
        <p:sp>
          <p:nvSpPr>
            <p:cNvPr id="198" name="Ingress Protection">
              <a:extLst>
                <a:ext uri="{FF2B5EF4-FFF2-40B4-BE49-F238E27FC236}">
                  <a16:creationId xmlns:a16="http://schemas.microsoft.com/office/drawing/2014/main" id="{846AAE94-7418-5FFE-CB4E-24296F35E36F}"/>
                </a:ext>
              </a:extLst>
            </p:cNvPr>
            <p:cNvSpPr txBox="1"/>
            <p:nvPr/>
          </p:nvSpPr>
          <p:spPr>
            <a:xfrm>
              <a:off x="9624067" y="3095480"/>
              <a:ext cx="2738151" cy="369332"/>
            </a:xfrm>
            <a:prstGeom prst="rect">
              <a:avLst/>
            </a:prstGeom>
            <a:solidFill>
              <a:srgbClr val="F78025"/>
            </a:solidFill>
            <a:ln>
              <a:noFill/>
            </a:ln>
          </p:spPr>
          <p:txBody>
            <a:bodyPr wrap="square" rtlCol="0">
              <a:spAutoFit/>
            </a:bodyPr>
            <a:lstStyle/>
            <a:p>
              <a:r>
                <a:rPr lang="en-MX">
                  <a:solidFill>
                    <a:schemeClr val="bg1"/>
                  </a:solidFill>
                  <a:latin typeface="FRUTIGER LT 45 LIGHT" panose="02000503000000000000" pitchFamily="2" charset="0"/>
                </a:rPr>
                <a:t>IP44</a:t>
              </a:r>
            </a:p>
          </p:txBody>
        </p:sp>
      </p:grpSp>
      <p:grpSp>
        <p:nvGrpSpPr>
          <p:cNvPr id="199" name="Focus 43C Weight">
            <a:extLst>
              <a:ext uri="{FF2B5EF4-FFF2-40B4-BE49-F238E27FC236}">
                <a16:creationId xmlns:a16="http://schemas.microsoft.com/office/drawing/2014/main" id="{8BBA565E-676F-8F23-08DC-E7385BF1CE84}"/>
              </a:ext>
            </a:extLst>
          </p:cNvPr>
          <p:cNvGrpSpPr/>
          <p:nvPr/>
        </p:nvGrpSpPr>
        <p:grpSpPr>
          <a:xfrm>
            <a:off x="14150334" y="3501711"/>
            <a:ext cx="5667092" cy="384721"/>
            <a:chOff x="6978776" y="3519578"/>
            <a:chExt cx="5383443" cy="384721"/>
          </a:xfrm>
        </p:grpSpPr>
        <p:sp>
          <p:nvSpPr>
            <p:cNvPr id="200" name="TextBox 199">
              <a:hlinkClick r:id="rId29" action="ppaction://hlinksldjump"/>
              <a:extLst>
                <a:ext uri="{FF2B5EF4-FFF2-40B4-BE49-F238E27FC236}">
                  <a16:creationId xmlns:a16="http://schemas.microsoft.com/office/drawing/2014/main" id="{719D5811-4ED7-C201-EC8B-F17660C6967F}"/>
                </a:ext>
              </a:extLst>
            </p:cNvPr>
            <p:cNvSpPr txBox="1"/>
            <p:nvPr/>
          </p:nvSpPr>
          <p:spPr>
            <a:xfrm>
              <a:off x="6978776" y="3534967"/>
              <a:ext cx="2622131"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Peso</a:t>
              </a:r>
              <a:endParaRPr lang="en-MX">
                <a:solidFill>
                  <a:schemeClr val="bg1"/>
                </a:solidFill>
                <a:latin typeface="FRUTIGER LT 45 LIGHT" panose="02000503000000000000" pitchFamily="2" charset="0"/>
              </a:endParaRPr>
            </a:p>
          </p:txBody>
        </p:sp>
        <p:sp>
          <p:nvSpPr>
            <p:cNvPr id="201" name="Weight">
              <a:extLst>
                <a:ext uri="{FF2B5EF4-FFF2-40B4-BE49-F238E27FC236}">
                  <a16:creationId xmlns:a16="http://schemas.microsoft.com/office/drawing/2014/main" id="{86E6D948-3CA0-9579-7378-7D67F7216DAB}"/>
                </a:ext>
              </a:extLst>
            </p:cNvPr>
            <p:cNvSpPr txBox="1"/>
            <p:nvPr/>
          </p:nvSpPr>
          <p:spPr>
            <a:xfrm>
              <a:off x="9624068" y="3519578"/>
              <a:ext cx="2738151" cy="369332"/>
            </a:xfrm>
            <a:prstGeom prst="rect">
              <a:avLst/>
            </a:prstGeom>
            <a:solidFill>
              <a:srgbClr val="F78025"/>
            </a:solidFill>
            <a:ln>
              <a:noFill/>
            </a:ln>
          </p:spPr>
          <p:txBody>
            <a:bodyPr wrap="square" rtlCol="0">
              <a:spAutoFit/>
            </a:bodyPr>
            <a:lstStyle/>
            <a:p>
              <a:r>
                <a:rPr lang="en-MX">
                  <a:solidFill>
                    <a:schemeClr val="bg1"/>
                  </a:solidFill>
                  <a:latin typeface="FRUTIGER LT 45 LIGHT" panose="02000503000000000000" pitchFamily="2" charset="0"/>
                </a:rPr>
                <a:t>4.68 kg (10.31 lb)</a:t>
              </a:r>
            </a:p>
          </p:txBody>
        </p:sp>
      </p:grpSp>
      <p:grpSp>
        <p:nvGrpSpPr>
          <p:cNvPr id="202" name="Group 201">
            <a:extLst>
              <a:ext uri="{FF2B5EF4-FFF2-40B4-BE49-F238E27FC236}">
                <a16:creationId xmlns:a16="http://schemas.microsoft.com/office/drawing/2014/main" id="{3FA9FE2F-FC8D-0CAE-B4D7-C4D18865435E}"/>
              </a:ext>
            </a:extLst>
          </p:cNvPr>
          <p:cNvGrpSpPr/>
          <p:nvPr/>
        </p:nvGrpSpPr>
        <p:grpSpPr>
          <a:xfrm>
            <a:off x="14150334" y="3952041"/>
            <a:ext cx="5659751" cy="541444"/>
            <a:chOff x="6624884" y="3952041"/>
            <a:chExt cx="5659751" cy="541444"/>
          </a:xfrm>
        </p:grpSpPr>
        <p:sp>
          <p:nvSpPr>
            <p:cNvPr id="203" name="TextBox 202">
              <a:hlinkClick r:id="rId30" action="ppaction://hlinksldjump"/>
              <a:extLst>
                <a:ext uri="{FF2B5EF4-FFF2-40B4-BE49-F238E27FC236}">
                  <a16:creationId xmlns:a16="http://schemas.microsoft.com/office/drawing/2014/main" id="{54E5E6E6-028A-C52B-4D04-9FB3A233017B}"/>
                </a:ext>
              </a:extLst>
            </p:cNvPr>
            <p:cNvSpPr txBox="1"/>
            <p:nvPr/>
          </p:nvSpPr>
          <p:spPr>
            <a:xfrm>
              <a:off x="6624884" y="3954876"/>
              <a:ext cx="2760290" cy="538609"/>
            </a:xfrm>
            <a:prstGeom prst="rect">
              <a:avLst/>
            </a:prstGeom>
            <a:solidFill>
              <a:srgbClr val="F47F26"/>
            </a:solidFill>
            <a:ln>
              <a:noFill/>
            </a:ln>
          </p:spPr>
          <p:txBody>
            <a:bodyPr wrap="square" rtlCol="0">
              <a:spAutoFit/>
            </a:bodyPr>
            <a:lstStyle/>
            <a:p>
              <a:r>
                <a:rPr lang="es-ES" dirty="0">
                  <a:solidFill>
                    <a:schemeClr val="bg1"/>
                  </a:solidFill>
                  <a:latin typeface="FRUTIGER LT 45 LIGHT" panose="02000503000000000000" pitchFamily="2" charset="0"/>
                </a:rPr>
                <a:t>Límite de carga </a:t>
              </a:r>
              <a:r>
                <a:rPr lang="es-ES" sz="1100" dirty="0">
                  <a:solidFill>
                    <a:schemeClr val="bg1"/>
                  </a:solidFill>
                  <a:latin typeface="FRUTIGER LT 45 LIGHT" panose="02000503000000000000" pitchFamily="2" charset="0"/>
                </a:rPr>
                <a:t>(</a:t>
              </a:r>
              <a:r>
                <a:rPr lang="es-MX" sz="1100" dirty="0">
                  <a:solidFill>
                    <a:schemeClr val="bg1"/>
                  </a:solidFill>
                  <a:latin typeface="FRUTIGER LT 45 LIGHT" panose="02000503000000000000" pitchFamily="2" charset="0"/>
                </a:rPr>
                <a:t>Distribuido uniformemente sobre el área del detector)</a:t>
              </a:r>
              <a:endParaRPr lang="es-ES" sz="1200" dirty="0">
                <a:solidFill>
                  <a:schemeClr val="bg1"/>
                </a:solidFill>
                <a:latin typeface="FRUTIGER LT 45 LIGHT" panose="02000503000000000000" pitchFamily="2" charset="0"/>
              </a:endParaRPr>
            </a:p>
          </p:txBody>
        </p:sp>
        <p:sp>
          <p:nvSpPr>
            <p:cNvPr id="204" name="Rectangle 203">
              <a:extLst>
                <a:ext uri="{FF2B5EF4-FFF2-40B4-BE49-F238E27FC236}">
                  <a16:creationId xmlns:a16="http://schemas.microsoft.com/office/drawing/2014/main" id="{DA34E243-280B-9812-063A-30C53016F493}"/>
                </a:ext>
              </a:extLst>
            </p:cNvPr>
            <p:cNvSpPr/>
            <p:nvPr/>
          </p:nvSpPr>
          <p:spPr>
            <a:xfrm>
              <a:off x="9409552" y="3952041"/>
              <a:ext cx="2875083" cy="540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MX" dirty="0">
                  <a:solidFill>
                    <a:schemeClr val="bg1"/>
                  </a:solidFill>
                  <a:latin typeface="FRUTIGER LT 45 LIGHT" panose="02000503000000000000" pitchFamily="2" charset="0"/>
                </a:rPr>
                <a:t>150 kg (331 lb)</a:t>
              </a:r>
            </a:p>
            <a:p>
              <a:pPr algn="ctr"/>
              <a:endParaRPr lang="en-US" dirty="0"/>
            </a:p>
          </p:txBody>
        </p:sp>
      </p:grpSp>
      <p:grpSp>
        <p:nvGrpSpPr>
          <p:cNvPr id="205" name="Group 204">
            <a:extLst>
              <a:ext uri="{FF2B5EF4-FFF2-40B4-BE49-F238E27FC236}">
                <a16:creationId xmlns:a16="http://schemas.microsoft.com/office/drawing/2014/main" id="{C2E4AF8D-9DCA-8829-753C-F1DD5A978E37}"/>
              </a:ext>
            </a:extLst>
          </p:cNvPr>
          <p:cNvGrpSpPr/>
          <p:nvPr/>
        </p:nvGrpSpPr>
        <p:grpSpPr>
          <a:xfrm>
            <a:off x="14154062" y="4573039"/>
            <a:ext cx="5663362" cy="649832"/>
            <a:chOff x="6628612" y="4573039"/>
            <a:chExt cx="5663362" cy="649832"/>
          </a:xfrm>
        </p:grpSpPr>
        <p:sp>
          <p:nvSpPr>
            <p:cNvPr id="206" name="TextBox 205">
              <a:hlinkClick r:id="rId31" action="ppaction://hlinksldjump"/>
              <a:extLst>
                <a:ext uri="{FF2B5EF4-FFF2-40B4-BE49-F238E27FC236}">
                  <a16:creationId xmlns:a16="http://schemas.microsoft.com/office/drawing/2014/main" id="{B0207473-1AA4-4B53-76AE-7FEDCC10C2D8}"/>
                </a:ext>
              </a:extLst>
            </p:cNvPr>
            <p:cNvSpPr txBox="1"/>
            <p:nvPr/>
          </p:nvSpPr>
          <p:spPr>
            <a:xfrm>
              <a:off x="6628612" y="4576540"/>
              <a:ext cx="2735783" cy="646331"/>
            </a:xfrm>
            <a:prstGeom prst="rect">
              <a:avLst/>
            </a:prstGeom>
            <a:solidFill>
              <a:srgbClr val="F47F26"/>
            </a:solidFill>
            <a:ln>
              <a:noFill/>
            </a:ln>
          </p:spPr>
          <p:txBody>
            <a:bodyPr wrap="square" rtlCol="0">
              <a:spAutoFit/>
            </a:bodyPr>
            <a:lstStyle/>
            <a:p>
              <a:r>
                <a:rPr lang="es-MX" dirty="0">
                  <a:solidFill>
                    <a:schemeClr val="bg1"/>
                  </a:solidFill>
                  <a:latin typeface="FRUTIGER LT 45 LIGHT" panose="02000503000000000000" pitchFamily="2" charset="0"/>
                </a:rPr>
                <a:t>Capacidad de carga de la Batería</a:t>
              </a:r>
              <a:endParaRPr lang="en-MX" dirty="0">
                <a:solidFill>
                  <a:schemeClr val="bg1"/>
                </a:solidFill>
                <a:latin typeface="FRUTIGER LT 45 LIGHT" panose="02000503000000000000" pitchFamily="2" charset="0"/>
              </a:endParaRPr>
            </a:p>
          </p:txBody>
        </p:sp>
        <p:sp>
          <p:nvSpPr>
            <p:cNvPr id="207" name="Rectangle 206">
              <a:extLst>
                <a:ext uri="{FF2B5EF4-FFF2-40B4-BE49-F238E27FC236}">
                  <a16:creationId xmlns:a16="http://schemas.microsoft.com/office/drawing/2014/main" id="{578B466E-3CE2-90EE-CBA4-AE7BD93F1CAD}"/>
                </a:ext>
              </a:extLst>
            </p:cNvPr>
            <p:cNvSpPr/>
            <p:nvPr/>
          </p:nvSpPr>
          <p:spPr>
            <a:xfrm>
              <a:off x="9409552" y="4573039"/>
              <a:ext cx="2882422" cy="646331"/>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s-ES">
                  <a:solidFill>
                    <a:schemeClr val="bg1"/>
                  </a:solidFill>
                  <a:latin typeface="FRUTIGER LT 45 LIGHT" panose="02000503000000000000" pitchFamily="2" charset="0"/>
                </a:rPr>
                <a:t>6 horas o 540 imágenes máximo por carga</a:t>
              </a:r>
              <a:endParaRPr lang="en-MX">
                <a:solidFill>
                  <a:schemeClr val="bg1"/>
                </a:solidFill>
                <a:latin typeface="FRUTIGER LT 45 LIGHT" panose="02000503000000000000" pitchFamily="2" charset="0"/>
              </a:endParaRPr>
            </a:p>
          </p:txBody>
        </p:sp>
      </p:grpSp>
      <p:sp>
        <p:nvSpPr>
          <p:cNvPr id="108" name="Menu Background">
            <a:extLst>
              <a:ext uri="{FF2B5EF4-FFF2-40B4-BE49-F238E27FC236}">
                <a16:creationId xmlns:a16="http://schemas.microsoft.com/office/drawing/2014/main" id="{9A36B652-043D-86CB-7729-2984B2331B67}"/>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09" name="Menu Photo Gallery">
            <a:hlinkClick r:id="rId32" action="ppaction://hlinksldjump"/>
            <a:extLst>
              <a:ext uri="{FF2B5EF4-FFF2-40B4-BE49-F238E27FC236}">
                <a16:creationId xmlns:a16="http://schemas.microsoft.com/office/drawing/2014/main" id="{4F6A65E0-49AF-1FB3-4C00-C6A058067A29}"/>
              </a:ext>
            </a:extLst>
          </p:cNvPr>
          <p:cNvSpPr txBox="1"/>
          <p:nvPr/>
        </p:nvSpPr>
        <p:spPr>
          <a:xfrm>
            <a:off x="3890556"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Galería de Fotos</a:t>
            </a:r>
          </a:p>
        </p:txBody>
      </p:sp>
      <p:sp>
        <p:nvSpPr>
          <p:cNvPr id="110" name="Menu Portafolio">
            <a:hlinkClick r:id="rId33" action="ppaction://hlinksldjump"/>
            <a:extLst>
              <a:ext uri="{FF2B5EF4-FFF2-40B4-BE49-F238E27FC236}">
                <a16:creationId xmlns:a16="http://schemas.microsoft.com/office/drawing/2014/main" id="{491F7C25-AB3A-7507-C945-6E11FDFF5DAA}"/>
              </a:ext>
            </a:extLst>
          </p:cNvPr>
          <p:cNvSpPr txBox="1"/>
          <p:nvPr/>
        </p:nvSpPr>
        <p:spPr>
          <a:xfrm>
            <a:off x="8111048"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11" name="Menu End Presentation">
            <a:hlinkClick r:id="" action="ppaction://hlinkshowjump?jump=lastslide"/>
            <a:extLst>
              <a:ext uri="{FF2B5EF4-FFF2-40B4-BE49-F238E27FC236}">
                <a16:creationId xmlns:a16="http://schemas.microsoft.com/office/drawing/2014/main" id="{5C17B911-ADE4-20A7-506C-2B9CE188010D}"/>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29" name="Menu Detector">
            <a:hlinkClick r:id="rId34" action="ppaction://hlinksldjump"/>
            <a:extLst>
              <a:ext uri="{FF2B5EF4-FFF2-40B4-BE49-F238E27FC236}">
                <a16:creationId xmlns:a16="http://schemas.microsoft.com/office/drawing/2014/main" id="{580B25D5-A9AD-2860-DE50-C6457546150C}"/>
              </a:ext>
            </a:extLst>
          </p:cNvPr>
          <p:cNvSpPr txBox="1"/>
          <p:nvPr/>
        </p:nvSpPr>
        <p:spPr>
          <a:xfrm>
            <a:off x="600080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Detectores</a:t>
            </a:r>
          </a:p>
        </p:txBody>
      </p:sp>
      <p:sp>
        <p:nvSpPr>
          <p:cNvPr id="130" name="Menu Specifications">
            <a:hlinkClick r:id="rId35" action="ppaction://hlinksldjump"/>
            <a:extLst>
              <a:ext uri="{FF2B5EF4-FFF2-40B4-BE49-F238E27FC236}">
                <a16:creationId xmlns:a16="http://schemas.microsoft.com/office/drawing/2014/main" id="{B10B81C3-3AC1-C024-EB13-81DB095B9F2E}"/>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31" name="Carestream Logo Menu">
            <a:hlinkClick r:id="" action="ppaction://hlinkshowjump?jump=firstslide"/>
            <a:extLst>
              <a:ext uri="{FF2B5EF4-FFF2-40B4-BE49-F238E27FC236}">
                <a16:creationId xmlns:a16="http://schemas.microsoft.com/office/drawing/2014/main" id="{C06C9B39-7A72-77EA-B72F-6A6892AA6DF3}"/>
              </a:ext>
            </a:extLst>
          </p:cNvPr>
          <p:cNvPicPr>
            <a:picLocks noChangeAspect="1"/>
          </p:cNvPicPr>
          <p:nvPr/>
        </p:nvPicPr>
        <p:blipFill>
          <a:blip r:embed="rId36"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224" name="DETECTORS">
            <a:extLst>
              <a:ext uri="{FF2B5EF4-FFF2-40B4-BE49-F238E27FC236}">
                <a16:creationId xmlns:a16="http://schemas.microsoft.com/office/drawing/2014/main" id="{307CFBD7-3094-1646-356B-0C7B11E7D64E}"/>
              </a:ext>
            </a:extLst>
          </p:cNvPr>
          <p:cNvGrpSpPr/>
          <p:nvPr/>
        </p:nvGrpSpPr>
        <p:grpSpPr>
          <a:xfrm>
            <a:off x="-7890919" y="4139232"/>
            <a:ext cx="2042338" cy="2120888"/>
            <a:chOff x="5247304" y="4372963"/>
            <a:chExt cx="2042338" cy="2120888"/>
          </a:xfrm>
        </p:grpSpPr>
        <p:sp>
          <p:nvSpPr>
            <p:cNvPr id="225" name="Rectangulo Detectors">
              <a:hlinkClick r:id="rId34" action="ppaction://hlinksldjump"/>
              <a:extLst>
                <a:ext uri="{FF2B5EF4-FFF2-40B4-BE49-F238E27FC236}">
                  <a16:creationId xmlns:a16="http://schemas.microsoft.com/office/drawing/2014/main" id="{799D1423-8D76-5AC4-E600-257372773B21}"/>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26" name="TextBox Detectors">
              <a:hlinkClick r:id="rId34" action="ppaction://hlinksldjump"/>
              <a:extLst>
                <a:ext uri="{FF2B5EF4-FFF2-40B4-BE49-F238E27FC236}">
                  <a16:creationId xmlns:a16="http://schemas.microsoft.com/office/drawing/2014/main" id="{A6FEB553-F109-F9D9-124A-2FD4301DE27D}"/>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27" name="Product image Detectors">
              <a:hlinkClick r:id="rId34" action="ppaction://hlinksldjump"/>
              <a:extLst>
                <a:ext uri="{FF2B5EF4-FFF2-40B4-BE49-F238E27FC236}">
                  <a16:creationId xmlns:a16="http://schemas.microsoft.com/office/drawing/2014/main" id="{6A8C11FD-87AF-35AA-57C5-DE61993F2AD5}"/>
                </a:ext>
              </a:extLst>
            </p:cNvPr>
            <p:cNvPicPr>
              <a:picLocks noChangeAspect="1"/>
            </p:cNvPicPr>
            <p:nvPr/>
          </p:nvPicPr>
          <p:blipFill>
            <a:blip r:embed="rId37"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grpSp>
        <p:nvGrpSpPr>
          <p:cNvPr id="98" name="Group LLD">
            <a:extLst>
              <a:ext uri="{FF2B5EF4-FFF2-40B4-BE49-F238E27FC236}">
                <a16:creationId xmlns:a16="http://schemas.microsoft.com/office/drawing/2014/main" id="{8893D089-67D2-D795-77F4-220241E0418A}"/>
              </a:ext>
            </a:extLst>
          </p:cNvPr>
          <p:cNvGrpSpPr/>
          <p:nvPr/>
        </p:nvGrpSpPr>
        <p:grpSpPr>
          <a:xfrm>
            <a:off x="14098015" y="1358886"/>
            <a:ext cx="3079230" cy="1158552"/>
            <a:chOff x="8165259" y="1358886"/>
            <a:chExt cx="3079230" cy="1158552"/>
          </a:xfrm>
        </p:grpSpPr>
        <p:sp>
          <p:nvSpPr>
            <p:cNvPr id="99" name="Rectangulo LLD">
              <a:extLst>
                <a:ext uri="{FF2B5EF4-FFF2-40B4-BE49-F238E27FC236}">
                  <a16:creationId xmlns:a16="http://schemas.microsoft.com/office/drawing/2014/main" id="{6247027E-E317-4C25-308C-0EEAE6E68DEE}"/>
                </a:ext>
              </a:extLst>
            </p:cNvPr>
            <p:cNvSpPr/>
            <p:nvPr/>
          </p:nvSpPr>
          <p:spPr>
            <a:xfrm>
              <a:off x="8364489" y="1358886"/>
              <a:ext cx="2880000" cy="115855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00" name="TextBox LLD">
              <a:extLst>
                <a:ext uri="{FF2B5EF4-FFF2-40B4-BE49-F238E27FC236}">
                  <a16:creationId xmlns:a16="http://schemas.microsoft.com/office/drawing/2014/main" id="{13C0C883-B612-222B-2AC4-1653C864F07C}"/>
                </a:ext>
              </a:extLst>
            </p:cNvPr>
            <p:cNvSpPr txBox="1"/>
            <p:nvPr/>
          </p:nvSpPr>
          <p:spPr>
            <a:xfrm>
              <a:off x="8165259" y="1445610"/>
              <a:ext cx="17316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DETECTOR LLI</a:t>
              </a:r>
            </a:p>
          </p:txBody>
        </p:sp>
      </p:grpSp>
      <p:sp>
        <p:nvSpPr>
          <p:cNvPr id="101" name="TextBox DRX-LC">
            <a:hlinkClick r:id="rId38" action="ppaction://hlinksldjump"/>
            <a:extLst>
              <a:ext uri="{FF2B5EF4-FFF2-40B4-BE49-F238E27FC236}">
                <a16:creationId xmlns:a16="http://schemas.microsoft.com/office/drawing/2014/main" id="{72C89D71-8508-CC6B-6914-C7F498F03882}"/>
              </a:ext>
            </a:extLst>
          </p:cNvPr>
          <p:cNvSpPr txBox="1"/>
          <p:nvPr/>
        </p:nvSpPr>
        <p:spPr>
          <a:xfrm>
            <a:off x="14360687" y="201385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DRX-LC</a:t>
            </a:r>
          </a:p>
        </p:txBody>
      </p:sp>
      <p:grpSp>
        <p:nvGrpSpPr>
          <p:cNvPr id="102" name="Group DRX-PLUS FAMILY">
            <a:extLst>
              <a:ext uri="{FF2B5EF4-FFF2-40B4-BE49-F238E27FC236}">
                <a16:creationId xmlns:a16="http://schemas.microsoft.com/office/drawing/2014/main" id="{553CBF48-9DC5-0A9C-EF45-A989486C8BAA}"/>
              </a:ext>
            </a:extLst>
          </p:cNvPr>
          <p:cNvGrpSpPr/>
          <p:nvPr/>
        </p:nvGrpSpPr>
        <p:grpSpPr>
          <a:xfrm>
            <a:off x="4213831" y="-3208842"/>
            <a:ext cx="3079227" cy="2160000"/>
            <a:chOff x="4213831" y="1360418"/>
            <a:chExt cx="3079227" cy="2160000"/>
          </a:xfrm>
        </p:grpSpPr>
        <p:sp>
          <p:nvSpPr>
            <p:cNvPr id="103" name="Rectangulo DRX-PLUS FAMILY">
              <a:extLst>
                <a:ext uri="{FF2B5EF4-FFF2-40B4-BE49-F238E27FC236}">
                  <a16:creationId xmlns:a16="http://schemas.microsoft.com/office/drawing/2014/main" id="{F503AD9B-FB20-2024-6C32-D3A6E0B54772}"/>
                </a:ext>
              </a:extLst>
            </p:cNvPr>
            <p:cNvSpPr/>
            <p:nvPr/>
          </p:nvSpPr>
          <p:spPr>
            <a:xfrm>
              <a:off x="4413058"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04" name="TextBox DRX-PLUS FAMILY">
              <a:extLst>
                <a:ext uri="{FF2B5EF4-FFF2-40B4-BE49-F238E27FC236}">
                  <a16:creationId xmlns:a16="http://schemas.microsoft.com/office/drawing/2014/main" id="{67D0A07F-7B72-0028-DF88-AC95FED477F5}"/>
                </a:ext>
              </a:extLst>
            </p:cNvPr>
            <p:cNvSpPr txBox="1"/>
            <p:nvPr/>
          </p:nvSpPr>
          <p:spPr>
            <a:xfrm>
              <a:off x="4213831"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DRX-PLUS</a:t>
              </a:r>
            </a:p>
          </p:txBody>
        </p:sp>
      </p:grpSp>
      <p:sp>
        <p:nvSpPr>
          <p:cNvPr id="105" name="TextBox DRX-Plus 3543">
            <a:hlinkClick r:id="rId39" action="ppaction://hlinksldjump"/>
            <a:extLst>
              <a:ext uri="{FF2B5EF4-FFF2-40B4-BE49-F238E27FC236}">
                <a16:creationId xmlns:a16="http://schemas.microsoft.com/office/drawing/2014/main" id="{AB8DADC9-B9BF-B0A3-5397-37796864614E}"/>
              </a:ext>
            </a:extLst>
          </p:cNvPr>
          <p:cNvSpPr txBox="1"/>
          <p:nvPr/>
        </p:nvSpPr>
        <p:spPr>
          <a:xfrm>
            <a:off x="4495868" y="-2546428"/>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DRX-Plus 3543C</a:t>
            </a:r>
          </a:p>
        </p:txBody>
      </p:sp>
      <p:sp>
        <p:nvSpPr>
          <p:cNvPr id="106" name="TextBoxDRX-Plus 4343">
            <a:hlinkClick r:id="rId40" action="ppaction://hlinksldjump"/>
            <a:extLst>
              <a:ext uri="{FF2B5EF4-FFF2-40B4-BE49-F238E27FC236}">
                <a16:creationId xmlns:a16="http://schemas.microsoft.com/office/drawing/2014/main" id="{9CA2A70E-EACF-64F5-5C48-EA9F8BBE9EA9}"/>
              </a:ext>
            </a:extLst>
          </p:cNvPr>
          <p:cNvSpPr txBox="1"/>
          <p:nvPr/>
        </p:nvSpPr>
        <p:spPr>
          <a:xfrm>
            <a:off x="4496969" y="-2045934"/>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4343C</a:t>
            </a:r>
          </a:p>
        </p:txBody>
      </p:sp>
      <p:sp>
        <p:nvSpPr>
          <p:cNvPr id="107" name="TextBox DRX-Plus 2530">
            <a:hlinkClick r:id="rId41" action="ppaction://hlinksldjump"/>
            <a:extLst>
              <a:ext uri="{FF2B5EF4-FFF2-40B4-BE49-F238E27FC236}">
                <a16:creationId xmlns:a16="http://schemas.microsoft.com/office/drawing/2014/main" id="{821EDF7A-EC2F-110C-20B9-AE3F6E66BEFF}"/>
              </a:ext>
            </a:extLst>
          </p:cNvPr>
          <p:cNvSpPr txBox="1"/>
          <p:nvPr/>
        </p:nvSpPr>
        <p:spPr>
          <a:xfrm>
            <a:off x="4496969" y="-155879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2530C</a:t>
            </a:r>
          </a:p>
        </p:txBody>
      </p:sp>
      <p:grpSp>
        <p:nvGrpSpPr>
          <p:cNvPr id="112" name="Group DR RETROFIT">
            <a:extLst>
              <a:ext uri="{FF2B5EF4-FFF2-40B4-BE49-F238E27FC236}">
                <a16:creationId xmlns:a16="http://schemas.microsoft.com/office/drawing/2014/main" id="{68D1B60D-6CC2-5FFC-7C26-5CF47CA8B02B}"/>
              </a:ext>
            </a:extLst>
          </p:cNvPr>
          <p:cNvGrpSpPr/>
          <p:nvPr/>
        </p:nvGrpSpPr>
        <p:grpSpPr>
          <a:xfrm>
            <a:off x="4213831" y="8095941"/>
            <a:ext cx="3099870" cy="1620000"/>
            <a:chOff x="4213831" y="4037235"/>
            <a:chExt cx="3099870" cy="1620000"/>
          </a:xfrm>
        </p:grpSpPr>
        <p:sp>
          <p:nvSpPr>
            <p:cNvPr id="113" name="Rectangulo DR RETROFIT">
              <a:extLst>
                <a:ext uri="{FF2B5EF4-FFF2-40B4-BE49-F238E27FC236}">
                  <a16:creationId xmlns:a16="http://schemas.microsoft.com/office/drawing/2014/main" id="{41B11C16-6ED3-2443-109C-3ACAE1CC092D}"/>
                </a:ext>
              </a:extLst>
            </p:cNvPr>
            <p:cNvSpPr/>
            <p:nvPr/>
          </p:nvSpPr>
          <p:spPr>
            <a:xfrm>
              <a:off x="4433701" y="4037235"/>
              <a:ext cx="2880000" cy="1620000"/>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14" name="TextBox DR RETROFIT">
              <a:extLst>
                <a:ext uri="{FF2B5EF4-FFF2-40B4-BE49-F238E27FC236}">
                  <a16:creationId xmlns:a16="http://schemas.microsoft.com/office/drawing/2014/main" id="{B86BECF3-A33A-84F5-EA30-831CE2967DBF}"/>
                </a:ext>
              </a:extLst>
            </p:cNvPr>
            <p:cNvSpPr txBox="1"/>
            <p:nvPr/>
          </p:nvSpPr>
          <p:spPr>
            <a:xfrm>
              <a:off x="4213831" y="4106489"/>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DR RETROFITS</a:t>
              </a:r>
            </a:p>
          </p:txBody>
        </p:sp>
      </p:grpSp>
      <p:sp>
        <p:nvSpPr>
          <p:cNvPr id="115" name="TextBox Transportable Lite">
            <a:hlinkClick r:id="rId42" action="ppaction://hlinksldjump"/>
            <a:extLst>
              <a:ext uri="{FF2B5EF4-FFF2-40B4-BE49-F238E27FC236}">
                <a16:creationId xmlns:a16="http://schemas.microsoft.com/office/drawing/2014/main" id="{ACAC3959-037F-FE80-B96D-B449E0434A72}"/>
              </a:ext>
            </a:extLst>
          </p:cNvPr>
          <p:cNvSpPr txBox="1"/>
          <p:nvPr/>
        </p:nvSpPr>
        <p:spPr>
          <a:xfrm>
            <a:off x="4518885" y="8703463"/>
            <a:ext cx="259826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Lite</a:t>
            </a:r>
            <a:endParaRPr lang="en-US" sz="1200" b="1" dirty="0">
              <a:solidFill>
                <a:schemeClr val="tx1"/>
              </a:solidFill>
              <a:latin typeface="Arial" panose="020B0604020202020204" pitchFamily="34" charset="0"/>
              <a:cs typeface="Arial" panose="020B0604020202020204" pitchFamily="34" charset="0"/>
            </a:endParaRPr>
          </a:p>
        </p:txBody>
      </p:sp>
      <p:sp>
        <p:nvSpPr>
          <p:cNvPr id="116" name="TextBox Transportable Flex">
            <a:hlinkClick r:id="rId43" action="ppaction://hlinksldjump"/>
            <a:extLst>
              <a:ext uri="{FF2B5EF4-FFF2-40B4-BE49-F238E27FC236}">
                <a16:creationId xmlns:a16="http://schemas.microsoft.com/office/drawing/2014/main" id="{CF4B2BA0-EB2C-CAD6-88CE-F5A29ED62EE1}"/>
              </a:ext>
            </a:extLst>
          </p:cNvPr>
          <p:cNvSpPr txBox="1"/>
          <p:nvPr/>
        </p:nvSpPr>
        <p:spPr>
          <a:xfrm>
            <a:off x="4518886" y="9235574"/>
            <a:ext cx="2598268"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Flex</a:t>
            </a:r>
            <a:endParaRPr lang="en-US" sz="1200" b="1" dirty="0">
              <a:solidFill>
                <a:schemeClr val="tx1"/>
              </a:solidFill>
              <a:latin typeface="Arial" panose="020B0604020202020204" pitchFamily="34" charset="0"/>
              <a:cs typeface="Arial" panose="020B0604020202020204" pitchFamily="34" charset="0"/>
            </a:endParaRPr>
          </a:p>
        </p:txBody>
      </p:sp>
      <p:grpSp>
        <p:nvGrpSpPr>
          <p:cNvPr id="117" name="Group FOCUS FAMILY">
            <a:extLst>
              <a:ext uri="{FF2B5EF4-FFF2-40B4-BE49-F238E27FC236}">
                <a16:creationId xmlns:a16="http://schemas.microsoft.com/office/drawing/2014/main" id="{872929FC-5599-2557-12A2-2815C9F56C63}"/>
              </a:ext>
            </a:extLst>
          </p:cNvPr>
          <p:cNvGrpSpPr/>
          <p:nvPr/>
        </p:nvGrpSpPr>
        <p:grpSpPr>
          <a:xfrm>
            <a:off x="-5111921" y="4022899"/>
            <a:ext cx="3079226" cy="1620000"/>
            <a:chOff x="253159" y="4022899"/>
            <a:chExt cx="3079226" cy="1620000"/>
          </a:xfrm>
        </p:grpSpPr>
        <p:sp>
          <p:nvSpPr>
            <p:cNvPr id="118" name="Rectangulo FOCUS FAMILY">
              <a:extLst>
                <a:ext uri="{FF2B5EF4-FFF2-40B4-BE49-F238E27FC236}">
                  <a16:creationId xmlns:a16="http://schemas.microsoft.com/office/drawing/2014/main" id="{123FD4D9-0CE7-47A8-6314-B672F52E8D60}"/>
                </a:ext>
              </a:extLst>
            </p:cNvPr>
            <p:cNvSpPr/>
            <p:nvPr/>
          </p:nvSpPr>
          <p:spPr>
            <a:xfrm>
              <a:off x="452385" y="4022899"/>
              <a:ext cx="2880000" cy="162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19" name="TextBox FOCUS FAMILY">
              <a:extLst>
                <a:ext uri="{FF2B5EF4-FFF2-40B4-BE49-F238E27FC236}">
                  <a16:creationId xmlns:a16="http://schemas.microsoft.com/office/drawing/2014/main" id="{5574C7AE-32D9-4B13-8351-8C5543ED5B23}"/>
                </a:ext>
              </a:extLst>
            </p:cNvPr>
            <p:cNvSpPr txBox="1"/>
            <p:nvPr/>
          </p:nvSpPr>
          <p:spPr>
            <a:xfrm>
              <a:off x="253159" y="4109622"/>
              <a:ext cx="2702545"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DETECTORES FOCUS</a:t>
              </a:r>
            </a:p>
          </p:txBody>
        </p:sp>
      </p:grpSp>
      <p:sp>
        <p:nvSpPr>
          <p:cNvPr id="120" name="TextBox Focus 35C">
            <a:hlinkClick r:id="rId44" action="ppaction://hlinksldjump"/>
            <a:extLst>
              <a:ext uri="{FF2B5EF4-FFF2-40B4-BE49-F238E27FC236}">
                <a16:creationId xmlns:a16="http://schemas.microsoft.com/office/drawing/2014/main" id="{E4C68A44-7E79-678E-8606-23E6BD4ED719}"/>
              </a:ext>
            </a:extLst>
          </p:cNvPr>
          <p:cNvSpPr txBox="1"/>
          <p:nvPr/>
        </p:nvSpPr>
        <p:spPr>
          <a:xfrm>
            <a:off x="-4826045" y="4688193"/>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Focus 35C</a:t>
            </a:r>
          </a:p>
        </p:txBody>
      </p:sp>
      <p:sp>
        <p:nvSpPr>
          <p:cNvPr id="121" name="TextBox Focus 43C">
            <a:hlinkClick r:id="rId45" action="ppaction://hlinksldjump"/>
            <a:extLst>
              <a:ext uri="{FF2B5EF4-FFF2-40B4-BE49-F238E27FC236}">
                <a16:creationId xmlns:a16="http://schemas.microsoft.com/office/drawing/2014/main" id="{9BB4AF95-4748-EBB1-B912-835AF6D22A3C}"/>
              </a:ext>
            </a:extLst>
          </p:cNvPr>
          <p:cNvSpPr txBox="1"/>
          <p:nvPr/>
        </p:nvSpPr>
        <p:spPr>
          <a:xfrm>
            <a:off x="-4826045" y="518397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Focus 43C</a:t>
            </a:r>
          </a:p>
        </p:txBody>
      </p:sp>
      <p:grpSp>
        <p:nvGrpSpPr>
          <p:cNvPr id="122" name="Group Lux Family">
            <a:extLst>
              <a:ext uri="{FF2B5EF4-FFF2-40B4-BE49-F238E27FC236}">
                <a16:creationId xmlns:a16="http://schemas.microsoft.com/office/drawing/2014/main" id="{17DE7740-5ADB-84A7-DC41-0F725F1A6049}"/>
              </a:ext>
            </a:extLst>
          </p:cNvPr>
          <p:cNvGrpSpPr/>
          <p:nvPr/>
        </p:nvGrpSpPr>
        <p:grpSpPr>
          <a:xfrm>
            <a:off x="-5135780" y="1360418"/>
            <a:ext cx="3079227" cy="2160000"/>
            <a:chOff x="229300" y="1360418"/>
            <a:chExt cx="3079227" cy="2160000"/>
          </a:xfrm>
        </p:grpSpPr>
        <p:sp>
          <p:nvSpPr>
            <p:cNvPr id="123" name="Rectangulo LUX FAMILY">
              <a:extLst>
                <a:ext uri="{FF2B5EF4-FFF2-40B4-BE49-F238E27FC236}">
                  <a16:creationId xmlns:a16="http://schemas.microsoft.com/office/drawing/2014/main" id="{7B3C214D-DD4B-FDB5-5D8B-C250FD5917ED}"/>
                </a:ext>
              </a:extLst>
            </p:cNvPr>
            <p:cNvSpPr/>
            <p:nvPr/>
          </p:nvSpPr>
          <p:spPr>
            <a:xfrm>
              <a:off x="428527"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24" name="TextBox LUX FAMILY">
              <a:extLst>
                <a:ext uri="{FF2B5EF4-FFF2-40B4-BE49-F238E27FC236}">
                  <a16:creationId xmlns:a16="http://schemas.microsoft.com/office/drawing/2014/main" id="{0155D68B-1890-4136-89C2-957520EC9A0A}"/>
                </a:ext>
              </a:extLst>
            </p:cNvPr>
            <p:cNvSpPr txBox="1"/>
            <p:nvPr/>
          </p:nvSpPr>
          <p:spPr>
            <a:xfrm>
              <a:off x="229300"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LUX</a:t>
              </a:r>
            </a:p>
          </p:txBody>
        </p:sp>
      </p:grpSp>
      <p:sp>
        <p:nvSpPr>
          <p:cNvPr id="125" name="TextBox Lux 35">
            <a:hlinkClick r:id="rId46" action="ppaction://hlinksldjump"/>
            <a:extLst>
              <a:ext uri="{FF2B5EF4-FFF2-40B4-BE49-F238E27FC236}">
                <a16:creationId xmlns:a16="http://schemas.microsoft.com/office/drawing/2014/main" id="{3CB3A66A-864B-7BF7-7C33-BB9834904C4E}"/>
              </a:ext>
            </a:extLst>
          </p:cNvPr>
          <p:cNvSpPr txBox="1"/>
          <p:nvPr/>
        </p:nvSpPr>
        <p:spPr>
          <a:xfrm>
            <a:off x="-4853743" y="2022832"/>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Lux 35</a:t>
            </a:r>
          </a:p>
        </p:txBody>
      </p:sp>
      <p:sp>
        <p:nvSpPr>
          <p:cNvPr id="126" name="TextBox Lux HD 35">
            <a:hlinkClick r:id="rId47" action="ppaction://hlinksldjump"/>
            <a:extLst>
              <a:ext uri="{FF2B5EF4-FFF2-40B4-BE49-F238E27FC236}">
                <a16:creationId xmlns:a16="http://schemas.microsoft.com/office/drawing/2014/main" id="{8CD8C1EA-4FB3-BE9D-32E0-4D92EA854250}"/>
              </a:ext>
            </a:extLst>
          </p:cNvPr>
          <p:cNvSpPr txBox="1"/>
          <p:nvPr/>
        </p:nvSpPr>
        <p:spPr>
          <a:xfrm>
            <a:off x="-4852642" y="2523326"/>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35</a:t>
            </a:r>
          </a:p>
        </p:txBody>
      </p:sp>
      <p:sp>
        <p:nvSpPr>
          <p:cNvPr id="127" name="TextBox Lux HD 43">
            <a:hlinkClick r:id="rId48" action="ppaction://hlinksldjump"/>
            <a:extLst>
              <a:ext uri="{FF2B5EF4-FFF2-40B4-BE49-F238E27FC236}">
                <a16:creationId xmlns:a16="http://schemas.microsoft.com/office/drawing/2014/main" id="{5B303F8B-D9E3-D1E8-AF19-32E5FFD7894D}"/>
              </a:ext>
            </a:extLst>
          </p:cNvPr>
          <p:cNvSpPr txBox="1"/>
          <p:nvPr/>
        </p:nvSpPr>
        <p:spPr>
          <a:xfrm>
            <a:off x="-4852642" y="301046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43</a:t>
            </a:r>
          </a:p>
        </p:txBody>
      </p:sp>
      <p:sp>
        <p:nvSpPr>
          <p:cNvPr id="128" name="Subtitle">
            <a:extLst>
              <a:ext uri="{FF2B5EF4-FFF2-40B4-BE49-F238E27FC236}">
                <a16:creationId xmlns:a16="http://schemas.microsoft.com/office/drawing/2014/main" id="{8EF61349-2D48-6923-8414-E20A75900084}"/>
              </a:ext>
            </a:extLst>
          </p:cNvPr>
          <p:cNvSpPr txBox="1"/>
          <p:nvPr/>
        </p:nvSpPr>
        <p:spPr>
          <a:xfrm>
            <a:off x="8482448" y="10132305"/>
            <a:ext cx="2843192" cy="584775"/>
          </a:xfrm>
          <a:prstGeom prst="rect">
            <a:avLst/>
          </a:prstGeom>
          <a:noFill/>
        </p:spPr>
        <p:txBody>
          <a:bodyPr wrap="square" rtlCol="0">
            <a:spAutoFit/>
          </a:bodyPr>
          <a:lstStyle/>
          <a:p>
            <a:pPr algn="r"/>
            <a:r>
              <a:rPr lang="en-US" sz="3200" b="1" dirty="0" err="1">
                <a:solidFill>
                  <a:schemeClr val="bg1"/>
                </a:solidFill>
                <a:latin typeface="FRUTIGER LT 45 LIGHT" panose="02000503000000000000" pitchFamily="2" charset="0"/>
              </a:rPr>
              <a:t>Detectores</a:t>
            </a:r>
            <a:endParaRPr lang="en-US" sz="3200" b="1" dirty="0">
              <a:solidFill>
                <a:schemeClr val="bg1"/>
              </a:solidFill>
              <a:latin typeface="FRUTIGER LT 45 LIGHT" panose="02000503000000000000" pitchFamily="2" charset="0"/>
            </a:endParaRPr>
          </a:p>
        </p:txBody>
      </p:sp>
    </p:spTree>
    <p:extLst>
      <p:ext uri="{BB962C8B-B14F-4D97-AF65-F5344CB8AC3E}">
        <p14:creationId xmlns:p14="http://schemas.microsoft.com/office/powerpoint/2010/main" val="13183467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4" name="CARESTREAM LOGO">
            <a:extLst>
              <a:ext uri="{FF2B5EF4-FFF2-40B4-BE49-F238E27FC236}">
                <a16:creationId xmlns:a16="http://schemas.microsoft.com/office/drawing/2014/main" id="{E65B8AC3-170D-3DC8-5D5D-24FAA1013F4A}"/>
              </a:ext>
            </a:extLst>
          </p:cNvPr>
          <p:cNvPicPr>
            <a:picLocks noChangeAspect="1"/>
          </p:cNvPicPr>
          <p:nvPr/>
        </p:nvPicPr>
        <p:blipFill>
          <a:blip r:embed="rId2" cstate="screen">
            <a:biLevel thresh="25000"/>
            <a:extLst>
              <a:ext uri="{28A0092B-C50C-407E-A947-70E740481C1C}">
                <a14:useLocalDpi xmlns:a14="http://schemas.microsoft.com/office/drawing/2010/main"/>
              </a:ext>
            </a:extLst>
          </a:blip>
          <a:stretch>
            <a:fillRect/>
          </a:stretch>
        </p:blipFill>
        <p:spPr>
          <a:xfrm>
            <a:off x="-6617537" y="9349919"/>
            <a:ext cx="18587896" cy="3023644"/>
          </a:xfrm>
          <a:prstGeom prst="rect">
            <a:avLst/>
          </a:prstGeom>
        </p:spPr>
      </p:pic>
      <p:sp>
        <p:nvSpPr>
          <p:cNvPr id="37" name="DRX-Plus 3543C text">
            <a:extLst>
              <a:ext uri="{FF2B5EF4-FFF2-40B4-BE49-F238E27FC236}">
                <a16:creationId xmlns:a16="http://schemas.microsoft.com/office/drawing/2014/main" id="{5B7232C3-916D-FC2D-1DEE-54B27FD83570}"/>
              </a:ext>
            </a:extLst>
          </p:cNvPr>
          <p:cNvSpPr txBox="1"/>
          <p:nvPr/>
        </p:nvSpPr>
        <p:spPr>
          <a:xfrm>
            <a:off x="3709552" y="963146"/>
            <a:ext cx="4772896" cy="461665"/>
          </a:xfrm>
          <a:prstGeom prst="rect">
            <a:avLst/>
          </a:prstGeom>
          <a:noFill/>
        </p:spPr>
        <p:txBody>
          <a:bodyPr wrap="square" rtlCol="0">
            <a:spAutoFit/>
          </a:bodyPr>
          <a:lstStyle/>
          <a:p>
            <a:pPr algn="ctr"/>
            <a:r>
              <a:rPr lang="en-US" sz="2400" b="1">
                <a:latin typeface="FRUTIGER LT 65" panose="02000503000000000000" pitchFamily="2" charset="0"/>
              </a:rPr>
              <a:t>DRX-Plus 3543C</a:t>
            </a:r>
          </a:p>
        </p:txBody>
      </p:sp>
      <p:sp>
        <p:nvSpPr>
          <p:cNvPr id="27" name="Detector text">
            <a:extLst>
              <a:ext uri="{FF2B5EF4-FFF2-40B4-BE49-F238E27FC236}">
                <a16:creationId xmlns:a16="http://schemas.microsoft.com/office/drawing/2014/main" id="{FB83B93F-B1E3-92B4-6998-BBF40D9569C1}"/>
              </a:ext>
            </a:extLst>
          </p:cNvPr>
          <p:cNvSpPr txBox="1"/>
          <p:nvPr/>
        </p:nvSpPr>
        <p:spPr>
          <a:xfrm>
            <a:off x="5392553" y="1307597"/>
            <a:ext cx="1425211" cy="400110"/>
          </a:xfrm>
          <a:prstGeom prst="rect">
            <a:avLst/>
          </a:prstGeom>
          <a:noFill/>
        </p:spPr>
        <p:txBody>
          <a:bodyPr wrap="square" rtlCol="0">
            <a:spAutoFit/>
          </a:bodyPr>
          <a:lstStyle/>
          <a:p>
            <a:pPr algn="ctr"/>
            <a:r>
              <a:rPr lang="en-US" sz="2000" dirty="0">
                <a:solidFill>
                  <a:srgbClr val="F47F26"/>
                </a:solidFill>
                <a:latin typeface="FRUTIGER LT 45 LIGHT" panose="02000503000000000000" pitchFamily="2" charset="0"/>
              </a:rPr>
              <a:t>Detector</a:t>
            </a:r>
          </a:p>
        </p:txBody>
      </p:sp>
      <p:pic>
        <p:nvPicPr>
          <p:cNvPr id="3" name="DrX-Plus 3543 image">
            <a:extLst>
              <a:ext uri="{FF2B5EF4-FFF2-40B4-BE49-F238E27FC236}">
                <a16:creationId xmlns:a16="http://schemas.microsoft.com/office/drawing/2014/main" id="{F450B020-C1F4-000A-9BD2-52D669AE3C06}"/>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029424" y="2070406"/>
            <a:ext cx="5232400" cy="4787594"/>
          </a:xfrm>
          <a:prstGeom prst="rect">
            <a:avLst/>
          </a:prstGeom>
        </p:spPr>
      </p:pic>
      <p:sp>
        <p:nvSpPr>
          <p:cNvPr id="159" name="Subtitle">
            <a:extLst>
              <a:ext uri="{FF2B5EF4-FFF2-40B4-BE49-F238E27FC236}">
                <a16:creationId xmlns:a16="http://schemas.microsoft.com/office/drawing/2014/main" id="{F6810044-077C-103C-F391-014AA6462604}"/>
              </a:ext>
            </a:extLst>
          </p:cNvPr>
          <p:cNvSpPr txBox="1"/>
          <p:nvPr/>
        </p:nvSpPr>
        <p:spPr>
          <a:xfrm>
            <a:off x="9755614" y="2209294"/>
            <a:ext cx="1267464" cy="400110"/>
          </a:xfrm>
          <a:prstGeom prst="rect">
            <a:avLst/>
          </a:prstGeom>
          <a:noFill/>
        </p:spPr>
        <p:txBody>
          <a:bodyPr wrap="square" rtlCol="0">
            <a:spAutoFit/>
          </a:bodyPr>
          <a:lstStyle/>
          <a:p>
            <a:pPr algn="ctr"/>
            <a:r>
              <a:rPr lang="es-MX" sz="2000">
                <a:solidFill>
                  <a:srgbClr val="F47F26"/>
                </a:solidFill>
                <a:latin typeface="FRUTIGER LT 45 LIGHT" panose="02000503000000000000" pitchFamily="2" charset="0"/>
              </a:rPr>
              <a:t>Folleto</a:t>
            </a:r>
          </a:p>
        </p:txBody>
      </p:sp>
      <p:pic>
        <p:nvPicPr>
          <p:cNvPr id="4" name="QR code Brochure">
            <a:extLst>
              <a:ext uri="{FF2B5EF4-FFF2-40B4-BE49-F238E27FC236}">
                <a16:creationId xmlns:a16="http://schemas.microsoft.com/office/drawing/2014/main" id="{55D25B47-B9D8-6238-238A-25EAA386981E}"/>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9401525" y="2736060"/>
            <a:ext cx="1991326" cy="1991326"/>
          </a:xfrm>
          <a:prstGeom prst="rect">
            <a:avLst/>
          </a:prstGeom>
        </p:spPr>
      </p:pic>
      <p:sp>
        <p:nvSpPr>
          <p:cNvPr id="132" name="Menu Photo Gallery" hidden="1">
            <a:hlinkClick r:id="rId5" action="ppaction://hlinksldjump"/>
            <a:extLst>
              <a:ext uri="{FF2B5EF4-FFF2-40B4-BE49-F238E27FC236}">
                <a16:creationId xmlns:a16="http://schemas.microsoft.com/office/drawing/2014/main" id="{0E5D920F-CB32-F60D-30BB-C27AF456E460}"/>
              </a:ext>
            </a:extLst>
          </p:cNvPr>
          <p:cNvSpPr txBox="1"/>
          <p:nvPr/>
        </p:nvSpPr>
        <p:spPr>
          <a:xfrm>
            <a:off x="6000803"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37" name="Thank you Title">
            <a:extLst>
              <a:ext uri="{FF2B5EF4-FFF2-40B4-BE49-F238E27FC236}">
                <a16:creationId xmlns:a16="http://schemas.microsoft.com/office/drawing/2014/main" id="{06047601-33EA-CAE8-25A3-B22EA7C5F207}"/>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38" name="Why Us picture">
            <a:extLst>
              <a:ext uri="{FF2B5EF4-FFF2-40B4-BE49-F238E27FC236}">
                <a16:creationId xmlns:a16="http://schemas.microsoft.com/office/drawing/2014/main" id="{D48E3C15-BEA0-A0CF-C817-1DC48E54C640}"/>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39" name="Our Portafolio text box">
            <a:extLst>
              <a:ext uri="{FF2B5EF4-FFF2-40B4-BE49-F238E27FC236}">
                <a16:creationId xmlns:a16="http://schemas.microsoft.com/office/drawing/2014/main" id="{8DF9406A-9F63-9C85-8844-8790BE214900}"/>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40" name="Footer Placeholder 4">
            <a:extLst>
              <a:ext uri="{FF2B5EF4-FFF2-40B4-BE49-F238E27FC236}">
                <a16:creationId xmlns:a16="http://schemas.microsoft.com/office/drawing/2014/main" id="{09FFEEB9-6D72-9D3A-BDDF-2B637B43BB6F}"/>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41" name="Medical Imaging Title">
            <a:extLst>
              <a:ext uri="{FF2B5EF4-FFF2-40B4-BE49-F238E27FC236}">
                <a16:creationId xmlns:a16="http://schemas.microsoft.com/office/drawing/2014/main" id="{638F9E95-D7E9-BBF5-ACFE-C9B7A6ADD711}"/>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42" name="We Care Text">
            <a:extLst>
              <a:ext uri="{FF2B5EF4-FFF2-40B4-BE49-F238E27FC236}">
                <a16:creationId xmlns:a16="http://schemas.microsoft.com/office/drawing/2014/main" id="{326D400F-9CCE-1146-DAB4-0AA8DC907B23}"/>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43" name="Thank you image">
            <a:extLst>
              <a:ext uri="{FF2B5EF4-FFF2-40B4-BE49-F238E27FC236}">
                <a16:creationId xmlns:a16="http://schemas.microsoft.com/office/drawing/2014/main" id="{8D840669-A054-5521-4110-C4FE251E9D5D}"/>
              </a:ext>
            </a:extLst>
          </p:cNvPr>
          <p:cNvPicPr>
            <a:picLocks noChangeAspect="1"/>
          </p:cNvPicPr>
          <p:nvPr/>
        </p:nvPicPr>
        <p:blipFill>
          <a:blip r:embed="rId7"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44" name="PRINTING">
            <a:extLst>
              <a:ext uri="{FF2B5EF4-FFF2-40B4-BE49-F238E27FC236}">
                <a16:creationId xmlns:a16="http://schemas.microsoft.com/office/drawing/2014/main" id="{1217E1A7-8FC8-EB29-37ED-368423A67F6C}"/>
              </a:ext>
            </a:extLst>
          </p:cNvPr>
          <p:cNvGrpSpPr/>
          <p:nvPr/>
        </p:nvGrpSpPr>
        <p:grpSpPr>
          <a:xfrm>
            <a:off x="-4150933" y="4208655"/>
            <a:ext cx="2263350" cy="1982042"/>
            <a:chOff x="9691837" y="4522498"/>
            <a:chExt cx="2263350" cy="1982042"/>
          </a:xfrm>
        </p:grpSpPr>
        <p:sp>
          <p:nvSpPr>
            <p:cNvPr id="145" name="Rectangulo Printing">
              <a:hlinkClick r:id="rId8" action="ppaction://hlinksldjump"/>
              <a:extLst>
                <a:ext uri="{FF2B5EF4-FFF2-40B4-BE49-F238E27FC236}">
                  <a16:creationId xmlns:a16="http://schemas.microsoft.com/office/drawing/2014/main" id="{93168B27-3F5C-3ACB-F8FB-178D0C5E1B98}"/>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46" name="TextBox Printing">
              <a:hlinkClick r:id="rId8" action="ppaction://hlinksldjump"/>
              <a:extLst>
                <a:ext uri="{FF2B5EF4-FFF2-40B4-BE49-F238E27FC236}">
                  <a16:creationId xmlns:a16="http://schemas.microsoft.com/office/drawing/2014/main" id="{3A718C9E-6530-7E0D-F035-08C760364D61}"/>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47" name="Prodcut image 5950">
              <a:hlinkClick r:id="rId8" action="ppaction://hlinksldjump"/>
              <a:extLst>
                <a:ext uri="{FF2B5EF4-FFF2-40B4-BE49-F238E27FC236}">
                  <a16:creationId xmlns:a16="http://schemas.microsoft.com/office/drawing/2014/main" id="{B77101D9-EDE9-22BB-397F-D80EF03CCB4A}"/>
                </a:ext>
              </a:extLst>
            </p:cNvPr>
            <p:cNvPicPr>
              <a:picLocks noChangeAspect="1" noChangeArrowheads="1"/>
            </p:cNvPicPr>
            <p:nvPr/>
          </p:nvPicPr>
          <p:blipFill>
            <a:blip r:embed="rId9"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48" name="Vita Flex">
              <a:hlinkClick r:id="rId8" action="ppaction://hlinksldjump"/>
              <a:extLst>
                <a:ext uri="{FF2B5EF4-FFF2-40B4-BE49-F238E27FC236}">
                  <a16:creationId xmlns:a16="http://schemas.microsoft.com/office/drawing/2014/main" id="{767B8C28-0DD6-8221-B526-A47ED8A9617C}"/>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53" name="RISE">
            <a:extLst>
              <a:ext uri="{FF2B5EF4-FFF2-40B4-BE49-F238E27FC236}">
                <a16:creationId xmlns:a16="http://schemas.microsoft.com/office/drawing/2014/main" id="{6C487F3F-0F55-5CFB-AB7E-BE666DCA6138}"/>
              </a:ext>
            </a:extLst>
          </p:cNvPr>
          <p:cNvGrpSpPr/>
          <p:nvPr/>
        </p:nvGrpSpPr>
        <p:grpSpPr>
          <a:xfrm>
            <a:off x="-11285110" y="4208655"/>
            <a:ext cx="2042338" cy="1982042"/>
            <a:chOff x="3870208" y="4306822"/>
            <a:chExt cx="2042338" cy="1982042"/>
          </a:xfrm>
        </p:grpSpPr>
        <p:grpSp>
          <p:nvGrpSpPr>
            <p:cNvPr id="154" name="RISE">
              <a:extLst>
                <a:ext uri="{FF2B5EF4-FFF2-40B4-BE49-F238E27FC236}">
                  <a16:creationId xmlns:a16="http://schemas.microsoft.com/office/drawing/2014/main" id="{CB6FD718-2DB5-831D-46D0-E3CA51DE57C2}"/>
                </a:ext>
              </a:extLst>
            </p:cNvPr>
            <p:cNvGrpSpPr/>
            <p:nvPr/>
          </p:nvGrpSpPr>
          <p:grpSpPr>
            <a:xfrm>
              <a:off x="3870208" y="4306822"/>
              <a:ext cx="2042338" cy="1982042"/>
              <a:chOff x="2933238" y="4372963"/>
              <a:chExt cx="2042338" cy="1982042"/>
            </a:xfrm>
          </p:grpSpPr>
          <p:sp>
            <p:nvSpPr>
              <p:cNvPr id="156" name="Rectangulo Rise">
                <a:hlinkClick r:id="rId11" action="ppaction://hlinksldjump"/>
                <a:extLst>
                  <a:ext uri="{FF2B5EF4-FFF2-40B4-BE49-F238E27FC236}">
                    <a16:creationId xmlns:a16="http://schemas.microsoft.com/office/drawing/2014/main" id="{F012BCC4-92BF-4A1A-7E84-C9BC66F26B59}"/>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7" name="TextBox Rise">
                <a:hlinkClick r:id="rId11" action="ppaction://hlinksldjump"/>
                <a:extLst>
                  <a:ext uri="{FF2B5EF4-FFF2-40B4-BE49-F238E27FC236}">
                    <a16:creationId xmlns:a16="http://schemas.microsoft.com/office/drawing/2014/main" id="{B108A2AE-91CD-3315-35CE-7636945346BD}"/>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55" name="Picture 154">
              <a:hlinkClick r:id="rId11" action="ppaction://hlinksldjump"/>
              <a:extLst>
                <a:ext uri="{FF2B5EF4-FFF2-40B4-BE49-F238E27FC236}">
                  <a16:creationId xmlns:a16="http://schemas.microsoft.com/office/drawing/2014/main" id="{B8AE4D33-1FCF-D1A2-7F3B-59CA1E3EF75D}"/>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58" name="REVOLUTION">
            <a:extLst>
              <a:ext uri="{FF2B5EF4-FFF2-40B4-BE49-F238E27FC236}">
                <a16:creationId xmlns:a16="http://schemas.microsoft.com/office/drawing/2014/main" id="{8EC7115F-E8A5-375C-81F2-6F04915C6F4C}"/>
              </a:ext>
            </a:extLst>
          </p:cNvPr>
          <p:cNvGrpSpPr/>
          <p:nvPr/>
        </p:nvGrpSpPr>
        <p:grpSpPr>
          <a:xfrm>
            <a:off x="-14975241" y="4203612"/>
            <a:ext cx="2062983" cy="1992129"/>
            <a:chOff x="612262" y="4383050"/>
            <a:chExt cx="2062983" cy="1992129"/>
          </a:xfrm>
        </p:grpSpPr>
        <p:sp>
          <p:nvSpPr>
            <p:cNvPr id="160" name="Rectangulo Revolution">
              <a:hlinkClick r:id="rId13" action="ppaction://hlinksldjump"/>
              <a:extLst>
                <a:ext uri="{FF2B5EF4-FFF2-40B4-BE49-F238E27FC236}">
                  <a16:creationId xmlns:a16="http://schemas.microsoft.com/office/drawing/2014/main" id="{45CC3E9E-A037-53DB-A901-0ED8A9E6F2E0}"/>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61" name="Prodcut image Revolution">
              <a:hlinkClick r:id="rId13" action="ppaction://hlinksldjump"/>
              <a:extLst>
                <a:ext uri="{FF2B5EF4-FFF2-40B4-BE49-F238E27FC236}">
                  <a16:creationId xmlns:a16="http://schemas.microsoft.com/office/drawing/2014/main" id="{3B30F5B0-F388-A6B3-9485-5033C6AD5392}"/>
                </a:ext>
              </a:extLst>
            </p:cNvPr>
            <p:cNvPicPr>
              <a:picLocks noChangeAspect="1"/>
            </p:cNvPicPr>
            <p:nvPr/>
          </p:nvPicPr>
          <p:blipFill>
            <a:blip r:embed="rId14"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62" name="TextBox Revolution">
              <a:hlinkClick r:id="rId13" action="ppaction://hlinksldjump"/>
              <a:extLst>
                <a:ext uri="{FF2B5EF4-FFF2-40B4-BE49-F238E27FC236}">
                  <a16:creationId xmlns:a16="http://schemas.microsoft.com/office/drawing/2014/main" id="{29D18AB3-47E3-4D01-7AAA-861E660FCCAF}"/>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63" name="EXCEL">
            <a:extLst>
              <a:ext uri="{FF2B5EF4-FFF2-40B4-BE49-F238E27FC236}">
                <a16:creationId xmlns:a16="http://schemas.microsoft.com/office/drawing/2014/main" id="{2808BCC7-4A98-5D95-F989-5D4E41DD3006}"/>
              </a:ext>
            </a:extLst>
          </p:cNvPr>
          <p:cNvGrpSpPr/>
          <p:nvPr/>
        </p:nvGrpSpPr>
        <p:grpSpPr>
          <a:xfrm>
            <a:off x="26541013" y="1885505"/>
            <a:ext cx="2057103" cy="1982042"/>
            <a:chOff x="9706418" y="2036246"/>
            <a:chExt cx="2057103" cy="1982042"/>
          </a:xfrm>
        </p:grpSpPr>
        <p:sp>
          <p:nvSpPr>
            <p:cNvPr id="164" name="Rectangulo Excel">
              <a:hlinkClick r:id="rId15" action="ppaction://hlinksldjump"/>
              <a:extLst>
                <a:ext uri="{FF2B5EF4-FFF2-40B4-BE49-F238E27FC236}">
                  <a16:creationId xmlns:a16="http://schemas.microsoft.com/office/drawing/2014/main" id="{5C95F6A4-FCAD-9A82-3713-B18F77C0A7F6}"/>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5" name="TextBox Excel">
              <a:hlinkClick r:id="rId15" action="ppaction://hlinksldjump"/>
              <a:extLst>
                <a:ext uri="{FF2B5EF4-FFF2-40B4-BE49-F238E27FC236}">
                  <a16:creationId xmlns:a16="http://schemas.microsoft.com/office/drawing/2014/main" id="{84EF5743-75AF-BAC9-7695-FD577CC8F0E4}"/>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66" name="Product image Excel">
              <a:hlinkClick r:id="rId15" action="ppaction://hlinksldjump"/>
              <a:extLst>
                <a:ext uri="{FF2B5EF4-FFF2-40B4-BE49-F238E27FC236}">
                  <a16:creationId xmlns:a16="http://schemas.microsoft.com/office/drawing/2014/main" id="{A126A846-D722-253A-22E0-C2691B2F8BCD}"/>
                </a:ext>
              </a:extLst>
            </p:cNvPr>
            <p:cNvPicPr>
              <a:picLocks noChangeAspect="1"/>
            </p:cNvPicPr>
            <p:nvPr/>
          </p:nvPicPr>
          <p:blipFill>
            <a:blip r:embed="rId16"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67" name="COMPAS OTC">
            <a:extLst>
              <a:ext uri="{FF2B5EF4-FFF2-40B4-BE49-F238E27FC236}">
                <a16:creationId xmlns:a16="http://schemas.microsoft.com/office/drawing/2014/main" id="{9B50BA25-4248-9162-36D5-681F6F752653}"/>
              </a:ext>
            </a:extLst>
          </p:cNvPr>
          <p:cNvGrpSpPr/>
          <p:nvPr/>
        </p:nvGrpSpPr>
        <p:grpSpPr>
          <a:xfrm>
            <a:off x="22389051" y="1885505"/>
            <a:ext cx="2042338" cy="1982042"/>
            <a:chOff x="5078285" y="2036246"/>
            <a:chExt cx="2042338" cy="1982042"/>
          </a:xfrm>
        </p:grpSpPr>
        <p:sp>
          <p:nvSpPr>
            <p:cNvPr id="168" name="Rectangulo Compas OTC">
              <a:hlinkClick r:id="rId17" action="ppaction://hlinksldjump"/>
              <a:extLst>
                <a:ext uri="{FF2B5EF4-FFF2-40B4-BE49-F238E27FC236}">
                  <a16:creationId xmlns:a16="http://schemas.microsoft.com/office/drawing/2014/main" id="{2062BF32-4C6B-A44D-8586-9ACB63BF183C}"/>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9" name="TextBox Compass OTC">
              <a:hlinkClick r:id="rId17" action="ppaction://hlinksldjump"/>
              <a:extLst>
                <a:ext uri="{FF2B5EF4-FFF2-40B4-BE49-F238E27FC236}">
                  <a16:creationId xmlns:a16="http://schemas.microsoft.com/office/drawing/2014/main" id="{A3C09A97-CD88-BA1D-FC31-0C4505EEC2D5}"/>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70" name="Product image Compass OTC">
              <a:hlinkClick r:id="rId17" action="ppaction://hlinksldjump"/>
              <a:extLst>
                <a:ext uri="{FF2B5EF4-FFF2-40B4-BE49-F238E27FC236}">
                  <a16:creationId xmlns:a16="http://schemas.microsoft.com/office/drawing/2014/main" id="{DF9F0B73-BBD3-81C3-B8BA-448699ED0A2B}"/>
                </a:ext>
              </a:extLst>
            </p:cNvPr>
            <p:cNvPicPr>
              <a:picLocks noChangeAspect="1"/>
            </p:cNvPicPr>
            <p:nvPr/>
          </p:nvPicPr>
          <p:blipFill rotWithShape="1">
            <a:blip r:embed="rId18"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71" name="COMPASS FMT">
            <a:extLst>
              <a:ext uri="{FF2B5EF4-FFF2-40B4-BE49-F238E27FC236}">
                <a16:creationId xmlns:a16="http://schemas.microsoft.com/office/drawing/2014/main" id="{E8953537-724D-1FED-65F0-E5466E90B865}"/>
              </a:ext>
            </a:extLst>
          </p:cNvPr>
          <p:cNvGrpSpPr/>
          <p:nvPr/>
        </p:nvGrpSpPr>
        <p:grpSpPr>
          <a:xfrm>
            <a:off x="18200403" y="1885505"/>
            <a:ext cx="2042338" cy="1982042"/>
            <a:chOff x="2774521" y="2046333"/>
            <a:chExt cx="2042338" cy="1982042"/>
          </a:xfrm>
        </p:grpSpPr>
        <p:grpSp>
          <p:nvGrpSpPr>
            <p:cNvPr id="172" name="Group 171">
              <a:extLst>
                <a:ext uri="{FF2B5EF4-FFF2-40B4-BE49-F238E27FC236}">
                  <a16:creationId xmlns:a16="http://schemas.microsoft.com/office/drawing/2014/main" id="{3FDB728F-F5C5-9FF5-6D09-BCB6048C881D}"/>
                </a:ext>
              </a:extLst>
            </p:cNvPr>
            <p:cNvGrpSpPr/>
            <p:nvPr/>
          </p:nvGrpSpPr>
          <p:grpSpPr>
            <a:xfrm>
              <a:off x="2774521" y="2046333"/>
              <a:ext cx="2042338" cy="1982042"/>
              <a:chOff x="2774521" y="2046333"/>
              <a:chExt cx="2042338" cy="1982042"/>
            </a:xfrm>
          </p:grpSpPr>
          <p:sp>
            <p:nvSpPr>
              <p:cNvPr id="174" name="Rectangulo Horizon">
                <a:hlinkClick r:id="rId19" action="ppaction://hlinksldjump"/>
                <a:extLst>
                  <a:ext uri="{FF2B5EF4-FFF2-40B4-BE49-F238E27FC236}">
                    <a16:creationId xmlns:a16="http://schemas.microsoft.com/office/drawing/2014/main" id="{656E584F-A4E8-52D2-DB3D-4D593A016C00}"/>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5" name="TextBox Compass FMT">
                <a:hlinkClick r:id="rId19" action="ppaction://hlinksldjump"/>
                <a:extLst>
                  <a:ext uri="{FF2B5EF4-FFF2-40B4-BE49-F238E27FC236}">
                    <a16:creationId xmlns:a16="http://schemas.microsoft.com/office/drawing/2014/main" id="{11791078-A33D-3545-84E8-5F11D35D0BA7}"/>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73" name="Picture 172">
              <a:hlinkClick r:id="rId19" action="ppaction://hlinksldjump"/>
              <a:extLst>
                <a:ext uri="{FF2B5EF4-FFF2-40B4-BE49-F238E27FC236}">
                  <a16:creationId xmlns:a16="http://schemas.microsoft.com/office/drawing/2014/main" id="{51EEA00C-3A9F-EED6-1FC9-3A0FBD1AB92B}"/>
                </a:ext>
              </a:extLst>
            </p:cNvPr>
            <p:cNvPicPr>
              <a:picLocks noChangeAspect="1"/>
            </p:cNvPicPr>
            <p:nvPr/>
          </p:nvPicPr>
          <p:blipFill rotWithShape="1">
            <a:blip r:embed="rId20"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76" name="HORIZON">
            <a:extLst>
              <a:ext uri="{FF2B5EF4-FFF2-40B4-BE49-F238E27FC236}">
                <a16:creationId xmlns:a16="http://schemas.microsoft.com/office/drawing/2014/main" id="{91C566EE-CABF-F5C6-9F10-BDF78116BAF2}"/>
              </a:ext>
            </a:extLst>
          </p:cNvPr>
          <p:cNvGrpSpPr/>
          <p:nvPr/>
        </p:nvGrpSpPr>
        <p:grpSpPr>
          <a:xfrm>
            <a:off x="14110573" y="1885505"/>
            <a:ext cx="2062983" cy="1982042"/>
            <a:chOff x="443243" y="2046333"/>
            <a:chExt cx="2062983" cy="1982042"/>
          </a:xfrm>
        </p:grpSpPr>
        <p:sp>
          <p:nvSpPr>
            <p:cNvPr id="177" name="Rectangulo Horizon">
              <a:hlinkClick r:id="rId21" action="ppaction://hlinksldjump"/>
              <a:extLst>
                <a:ext uri="{FF2B5EF4-FFF2-40B4-BE49-F238E27FC236}">
                  <a16:creationId xmlns:a16="http://schemas.microsoft.com/office/drawing/2014/main" id="{4CC83B8C-FC66-7BBC-FEF7-DC0ADBD9A949}"/>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8" name="TextBox Horizon">
              <a:hlinkClick r:id="rId21" action="ppaction://hlinksldjump"/>
              <a:extLst>
                <a:ext uri="{FF2B5EF4-FFF2-40B4-BE49-F238E27FC236}">
                  <a16:creationId xmlns:a16="http://schemas.microsoft.com/office/drawing/2014/main" id="{F2CF841D-5B9B-43A7-8A95-1A9AF186917E}"/>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79" name="Product image Horizon">
              <a:hlinkClick r:id="rId21" action="ppaction://hlinksldjump"/>
              <a:extLst>
                <a:ext uri="{FF2B5EF4-FFF2-40B4-BE49-F238E27FC236}">
                  <a16:creationId xmlns:a16="http://schemas.microsoft.com/office/drawing/2014/main" id="{B2FADE67-720D-BA74-7396-FD4A8D884F24}"/>
                </a:ext>
              </a:extLst>
            </p:cNvPr>
            <p:cNvPicPr>
              <a:picLocks noChangeAspect="1"/>
            </p:cNvPicPr>
            <p:nvPr/>
          </p:nvPicPr>
          <p:blipFill rotWithShape="1">
            <a:blip r:embed="rId22"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grpSp>
        <p:nvGrpSpPr>
          <p:cNvPr id="194" name="DRX-Plus 3543C battery charge">
            <a:extLst>
              <a:ext uri="{FF2B5EF4-FFF2-40B4-BE49-F238E27FC236}">
                <a16:creationId xmlns:a16="http://schemas.microsoft.com/office/drawing/2014/main" id="{D5B7B34F-635E-3D7C-0720-F99BEF79946B}"/>
              </a:ext>
            </a:extLst>
          </p:cNvPr>
          <p:cNvGrpSpPr/>
          <p:nvPr/>
        </p:nvGrpSpPr>
        <p:grpSpPr>
          <a:xfrm>
            <a:off x="14143563" y="4590747"/>
            <a:ext cx="5818444" cy="923330"/>
            <a:chOff x="6862756" y="4962041"/>
            <a:chExt cx="5499463" cy="923330"/>
          </a:xfrm>
        </p:grpSpPr>
        <p:sp>
          <p:nvSpPr>
            <p:cNvPr id="195" name="TextBox 194">
              <a:hlinkClick r:id="rId23" action="ppaction://hlinksldjump"/>
              <a:extLst>
                <a:ext uri="{FF2B5EF4-FFF2-40B4-BE49-F238E27FC236}">
                  <a16:creationId xmlns:a16="http://schemas.microsoft.com/office/drawing/2014/main" id="{31D8181D-2832-220A-0460-628E108DE1BC}"/>
                </a:ext>
              </a:extLst>
            </p:cNvPr>
            <p:cNvSpPr txBox="1"/>
            <p:nvPr/>
          </p:nvSpPr>
          <p:spPr>
            <a:xfrm>
              <a:off x="6862756" y="4962041"/>
              <a:ext cx="2738152" cy="923330"/>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Capacidad de carga de la batería.</a:t>
              </a:r>
            </a:p>
            <a:p>
              <a:endParaRPr lang="es-MX">
                <a:solidFill>
                  <a:schemeClr val="bg1"/>
                </a:solidFill>
                <a:latin typeface="FRUTIGER LT 45 LIGHT" panose="02000503000000000000" pitchFamily="2" charset="0"/>
              </a:endParaRPr>
            </a:p>
          </p:txBody>
        </p:sp>
        <p:sp>
          <p:nvSpPr>
            <p:cNvPr id="196" name="TextBox 195">
              <a:extLst>
                <a:ext uri="{FF2B5EF4-FFF2-40B4-BE49-F238E27FC236}">
                  <a16:creationId xmlns:a16="http://schemas.microsoft.com/office/drawing/2014/main" id="{0C28908F-49DF-4E34-3FC8-CA6EF8BE19D9}"/>
                </a:ext>
              </a:extLst>
            </p:cNvPr>
            <p:cNvSpPr txBox="1"/>
            <p:nvPr/>
          </p:nvSpPr>
          <p:spPr>
            <a:xfrm>
              <a:off x="9624068" y="4962041"/>
              <a:ext cx="2738151" cy="923330"/>
            </a:xfrm>
            <a:prstGeom prst="rect">
              <a:avLst/>
            </a:prstGeom>
            <a:solidFill>
              <a:srgbClr val="F47F26"/>
            </a:solidFill>
            <a:ln>
              <a:noFill/>
            </a:ln>
          </p:spPr>
          <p:txBody>
            <a:bodyPr wrap="square" rtlCol="0">
              <a:spAutoFit/>
            </a:bodyPr>
            <a:lstStyle/>
            <a:p>
              <a:r>
                <a:rPr lang="es-MX" dirty="0">
                  <a:solidFill>
                    <a:schemeClr val="bg1"/>
                  </a:solidFill>
                  <a:latin typeface="FRUTIGER LT 45 LIGHT" panose="02000503000000000000" pitchFamily="2" charset="0"/>
                </a:rPr>
                <a:t>340 imágenes como máximo por carga en "Modo Conexión Directa</a:t>
              </a:r>
            </a:p>
          </p:txBody>
        </p:sp>
      </p:grpSp>
      <p:grpSp>
        <p:nvGrpSpPr>
          <p:cNvPr id="197" name="DRX-Plus 3543C Usable pixel area">
            <a:extLst>
              <a:ext uri="{FF2B5EF4-FFF2-40B4-BE49-F238E27FC236}">
                <a16:creationId xmlns:a16="http://schemas.microsoft.com/office/drawing/2014/main" id="{848D1B1A-436A-3063-ED33-72B73C6B3D35}"/>
              </a:ext>
            </a:extLst>
          </p:cNvPr>
          <p:cNvGrpSpPr/>
          <p:nvPr/>
        </p:nvGrpSpPr>
        <p:grpSpPr>
          <a:xfrm>
            <a:off x="14143562" y="2142216"/>
            <a:ext cx="5818444" cy="369332"/>
            <a:chOff x="6862755" y="2142216"/>
            <a:chExt cx="5499463" cy="369332"/>
          </a:xfrm>
        </p:grpSpPr>
        <p:sp>
          <p:nvSpPr>
            <p:cNvPr id="198" name="TextBox 197">
              <a:hlinkClick r:id="rId24" action="ppaction://hlinksldjump"/>
              <a:extLst>
                <a:ext uri="{FF2B5EF4-FFF2-40B4-BE49-F238E27FC236}">
                  <a16:creationId xmlns:a16="http://schemas.microsoft.com/office/drawing/2014/main" id="{974EF56A-C278-65DB-9549-EF3532576480}"/>
                </a:ext>
              </a:extLst>
            </p:cNvPr>
            <p:cNvSpPr txBox="1"/>
            <p:nvPr/>
          </p:nvSpPr>
          <p:spPr>
            <a:xfrm>
              <a:off x="6862755" y="2142216"/>
              <a:ext cx="2738155" cy="369332"/>
            </a:xfrm>
            <a:prstGeom prst="rect">
              <a:avLst/>
            </a:prstGeom>
            <a:solidFill>
              <a:srgbClr val="F47F26"/>
            </a:solidFill>
            <a:ln>
              <a:noFill/>
            </a:ln>
          </p:spPr>
          <p:txBody>
            <a:bodyPr wrap="square" rtlCol="0">
              <a:spAutoFit/>
            </a:bodyPr>
            <a:lstStyle/>
            <a:p>
              <a:r>
                <a:rPr lang="es-MX" dirty="0">
                  <a:solidFill>
                    <a:schemeClr val="bg1"/>
                  </a:solidFill>
                  <a:latin typeface="FRUTIGER LT 45 LIGHT" panose="02000503000000000000" pitchFamily="2" charset="0"/>
                </a:rPr>
                <a:t>Área de píxeles utilizable</a:t>
              </a:r>
            </a:p>
          </p:txBody>
        </p:sp>
        <p:sp>
          <p:nvSpPr>
            <p:cNvPr id="199" name="usable Pixel area">
              <a:extLst>
                <a:ext uri="{FF2B5EF4-FFF2-40B4-BE49-F238E27FC236}">
                  <a16:creationId xmlns:a16="http://schemas.microsoft.com/office/drawing/2014/main" id="{DC10A78C-E36D-94C8-2CD0-76DC0E4FE945}"/>
                </a:ext>
              </a:extLst>
            </p:cNvPr>
            <p:cNvSpPr txBox="1"/>
            <p:nvPr/>
          </p:nvSpPr>
          <p:spPr>
            <a:xfrm>
              <a:off x="9624068" y="2142216"/>
              <a:ext cx="2738150" cy="369332"/>
            </a:xfrm>
            <a:prstGeom prst="rect">
              <a:avLst/>
            </a:prstGeom>
            <a:solidFill>
              <a:srgbClr val="F78025"/>
            </a:solidFill>
            <a:ln>
              <a:noFill/>
            </a:ln>
          </p:spPr>
          <p:txBody>
            <a:bodyPr wrap="square" rtlCol="0">
              <a:spAutoFit/>
            </a:bodyPr>
            <a:lstStyle/>
            <a:p>
              <a:r>
                <a:rPr lang="es-MX" dirty="0">
                  <a:solidFill>
                    <a:schemeClr val="bg1"/>
                  </a:solidFill>
                  <a:latin typeface="FRUTIGER LT 45 LIGHT" panose="02000503000000000000" pitchFamily="2" charset="0"/>
                </a:rPr>
                <a:t>2520 x 3032 píxeles</a:t>
              </a:r>
            </a:p>
          </p:txBody>
        </p:sp>
      </p:grpSp>
      <p:grpSp>
        <p:nvGrpSpPr>
          <p:cNvPr id="200" name="DRX-Plus 3543C Resolution limit">
            <a:extLst>
              <a:ext uri="{FF2B5EF4-FFF2-40B4-BE49-F238E27FC236}">
                <a16:creationId xmlns:a16="http://schemas.microsoft.com/office/drawing/2014/main" id="{AAD4C944-0503-8E87-06C7-CFC9E712CFD7}"/>
              </a:ext>
            </a:extLst>
          </p:cNvPr>
          <p:cNvGrpSpPr/>
          <p:nvPr/>
        </p:nvGrpSpPr>
        <p:grpSpPr>
          <a:xfrm>
            <a:off x="14143562" y="2595381"/>
            <a:ext cx="5818444" cy="369332"/>
            <a:chOff x="6862755" y="2619673"/>
            <a:chExt cx="5499463" cy="369332"/>
          </a:xfrm>
        </p:grpSpPr>
        <p:sp>
          <p:nvSpPr>
            <p:cNvPr id="201" name="TextBox 200">
              <a:hlinkClick r:id="rId25" action="ppaction://hlinksldjump"/>
              <a:extLst>
                <a:ext uri="{FF2B5EF4-FFF2-40B4-BE49-F238E27FC236}">
                  <a16:creationId xmlns:a16="http://schemas.microsoft.com/office/drawing/2014/main" id="{0F2138A3-C222-78F1-A14F-7C37ED1C9569}"/>
                </a:ext>
              </a:extLst>
            </p:cNvPr>
            <p:cNvSpPr txBox="1"/>
            <p:nvPr/>
          </p:nvSpPr>
          <p:spPr>
            <a:xfrm>
              <a:off x="6862755" y="2619673"/>
              <a:ext cx="2738153"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Límite de resolución </a:t>
              </a:r>
            </a:p>
          </p:txBody>
        </p:sp>
        <p:sp>
          <p:nvSpPr>
            <p:cNvPr id="202" name="Resolution Limit">
              <a:extLst>
                <a:ext uri="{FF2B5EF4-FFF2-40B4-BE49-F238E27FC236}">
                  <a16:creationId xmlns:a16="http://schemas.microsoft.com/office/drawing/2014/main" id="{6F518A39-CEBD-6121-B10E-9C450397363B}"/>
                </a:ext>
              </a:extLst>
            </p:cNvPr>
            <p:cNvSpPr txBox="1"/>
            <p:nvPr/>
          </p:nvSpPr>
          <p:spPr>
            <a:xfrm>
              <a:off x="9624068" y="2619673"/>
              <a:ext cx="2738150" cy="369332"/>
            </a:xfrm>
            <a:prstGeom prst="rect">
              <a:avLst/>
            </a:prstGeom>
            <a:solidFill>
              <a:srgbClr val="F78025"/>
            </a:solidFill>
            <a:ln>
              <a:noFill/>
            </a:ln>
          </p:spPr>
          <p:txBody>
            <a:bodyPr wrap="square" rtlCol="0">
              <a:spAutoFit/>
            </a:bodyPr>
            <a:lstStyle/>
            <a:p>
              <a:r>
                <a:rPr lang="es-MX">
                  <a:solidFill>
                    <a:schemeClr val="bg1"/>
                  </a:solidFill>
                  <a:latin typeface="FRUTIGER LT 45 LIGHT" panose="02000503000000000000" pitchFamily="2" charset="0"/>
                </a:rPr>
                <a:t>3.6 </a:t>
              </a:r>
              <a:r>
                <a:rPr lang="es-MX" err="1">
                  <a:solidFill>
                    <a:schemeClr val="bg1"/>
                  </a:solidFill>
                  <a:latin typeface="FRUTIGER LT 45 LIGHT" panose="02000503000000000000" pitchFamily="2" charset="0"/>
                </a:rPr>
                <a:t>cyc</a:t>
              </a:r>
              <a:r>
                <a:rPr lang="es-MX">
                  <a:solidFill>
                    <a:schemeClr val="bg1"/>
                  </a:solidFill>
                  <a:latin typeface="FRUTIGER LT 45 LIGHT" panose="02000503000000000000" pitchFamily="2" charset="0"/>
                </a:rPr>
                <a:t>/mm</a:t>
              </a:r>
            </a:p>
          </p:txBody>
        </p:sp>
      </p:grpSp>
      <p:grpSp>
        <p:nvGrpSpPr>
          <p:cNvPr id="203" name="DRX-Plus 3543C Ingress Protection">
            <a:extLst>
              <a:ext uri="{FF2B5EF4-FFF2-40B4-BE49-F238E27FC236}">
                <a16:creationId xmlns:a16="http://schemas.microsoft.com/office/drawing/2014/main" id="{F4394217-4F7E-215D-D8AB-CA4E93DB2FE6}"/>
              </a:ext>
            </a:extLst>
          </p:cNvPr>
          <p:cNvGrpSpPr/>
          <p:nvPr/>
        </p:nvGrpSpPr>
        <p:grpSpPr>
          <a:xfrm>
            <a:off x="14143562" y="3048546"/>
            <a:ext cx="5818444" cy="369332"/>
            <a:chOff x="6862755" y="3095480"/>
            <a:chExt cx="5499463" cy="369332"/>
          </a:xfrm>
        </p:grpSpPr>
        <p:sp>
          <p:nvSpPr>
            <p:cNvPr id="204" name="TextBox 203">
              <a:hlinkClick r:id="rId26" action="ppaction://hlinksldjump"/>
              <a:extLst>
                <a:ext uri="{FF2B5EF4-FFF2-40B4-BE49-F238E27FC236}">
                  <a16:creationId xmlns:a16="http://schemas.microsoft.com/office/drawing/2014/main" id="{5F08BF2E-DC42-6210-D4E1-F8BA59DF8C67}"/>
                </a:ext>
              </a:extLst>
            </p:cNvPr>
            <p:cNvSpPr txBox="1"/>
            <p:nvPr/>
          </p:nvSpPr>
          <p:spPr>
            <a:xfrm>
              <a:off x="6862755" y="3095480"/>
              <a:ext cx="2738152"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Protección contra entrada</a:t>
              </a:r>
            </a:p>
          </p:txBody>
        </p:sp>
        <p:sp>
          <p:nvSpPr>
            <p:cNvPr id="205" name="Ingress Protection">
              <a:extLst>
                <a:ext uri="{FF2B5EF4-FFF2-40B4-BE49-F238E27FC236}">
                  <a16:creationId xmlns:a16="http://schemas.microsoft.com/office/drawing/2014/main" id="{AEE44D0B-F21D-BBE4-9C71-0E6F3EF7CB94}"/>
                </a:ext>
              </a:extLst>
            </p:cNvPr>
            <p:cNvSpPr txBox="1"/>
            <p:nvPr/>
          </p:nvSpPr>
          <p:spPr>
            <a:xfrm>
              <a:off x="9624067" y="3095480"/>
              <a:ext cx="2738151" cy="369332"/>
            </a:xfrm>
            <a:prstGeom prst="rect">
              <a:avLst/>
            </a:prstGeom>
            <a:solidFill>
              <a:srgbClr val="F78025"/>
            </a:solidFill>
            <a:ln>
              <a:noFill/>
            </a:ln>
          </p:spPr>
          <p:txBody>
            <a:bodyPr wrap="square" rtlCol="0">
              <a:spAutoFit/>
            </a:bodyPr>
            <a:lstStyle/>
            <a:p>
              <a:r>
                <a:rPr lang="es-MX">
                  <a:solidFill>
                    <a:schemeClr val="bg1"/>
                  </a:solidFill>
                  <a:latin typeface="FRUTIGER LT 45 LIGHT" panose="02000503000000000000" pitchFamily="2" charset="0"/>
                </a:rPr>
                <a:t>IP57</a:t>
              </a:r>
            </a:p>
          </p:txBody>
        </p:sp>
      </p:grpSp>
      <p:grpSp>
        <p:nvGrpSpPr>
          <p:cNvPr id="206" name="DRX-Plus 3543C Weight">
            <a:extLst>
              <a:ext uri="{FF2B5EF4-FFF2-40B4-BE49-F238E27FC236}">
                <a16:creationId xmlns:a16="http://schemas.microsoft.com/office/drawing/2014/main" id="{3FE47B02-E970-BAA3-9223-FE69EF896EF6}"/>
              </a:ext>
            </a:extLst>
          </p:cNvPr>
          <p:cNvGrpSpPr/>
          <p:nvPr/>
        </p:nvGrpSpPr>
        <p:grpSpPr>
          <a:xfrm>
            <a:off x="14137519" y="3501711"/>
            <a:ext cx="5824489" cy="378768"/>
            <a:chOff x="6444726" y="3501711"/>
            <a:chExt cx="5824489" cy="378768"/>
          </a:xfrm>
        </p:grpSpPr>
        <p:sp>
          <p:nvSpPr>
            <p:cNvPr id="207" name="Weight">
              <a:extLst>
                <a:ext uri="{FF2B5EF4-FFF2-40B4-BE49-F238E27FC236}">
                  <a16:creationId xmlns:a16="http://schemas.microsoft.com/office/drawing/2014/main" id="{3FD4647D-DC04-DA1F-CE61-0C465E4211F5}"/>
                </a:ext>
              </a:extLst>
            </p:cNvPr>
            <p:cNvSpPr txBox="1"/>
            <p:nvPr/>
          </p:nvSpPr>
          <p:spPr>
            <a:xfrm>
              <a:off x="9372243" y="3501711"/>
              <a:ext cx="2896972" cy="369332"/>
            </a:xfrm>
            <a:prstGeom prst="rect">
              <a:avLst/>
            </a:prstGeom>
            <a:solidFill>
              <a:srgbClr val="F78025"/>
            </a:solidFill>
            <a:ln>
              <a:noFill/>
            </a:ln>
          </p:spPr>
          <p:txBody>
            <a:bodyPr wrap="square" rtlCol="0">
              <a:spAutoFit/>
            </a:bodyPr>
            <a:lstStyle/>
            <a:p>
              <a:r>
                <a:rPr lang="es-MX">
                  <a:solidFill>
                    <a:schemeClr val="bg1"/>
                  </a:solidFill>
                  <a:latin typeface="FRUTIGER LT 45 LIGHT" panose="02000503000000000000" pitchFamily="2" charset="0"/>
                </a:rPr>
                <a:t>3.17 kg (6.99 lb)</a:t>
              </a:r>
            </a:p>
          </p:txBody>
        </p:sp>
        <p:sp>
          <p:nvSpPr>
            <p:cNvPr id="208" name="Weight">
              <a:extLst>
                <a:ext uri="{FF2B5EF4-FFF2-40B4-BE49-F238E27FC236}">
                  <a16:creationId xmlns:a16="http://schemas.microsoft.com/office/drawing/2014/main" id="{AB642077-708C-EED6-722B-C0251ABF2258}"/>
                </a:ext>
              </a:extLst>
            </p:cNvPr>
            <p:cNvSpPr txBox="1"/>
            <p:nvPr/>
          </p:nvSpPr>
          <p:spPr>
            <a:xfrm>
              <a:off x="6444726" y="3511147"/>
              <a:ext cx="2896972" cy="369332"/>
            </a:xfrm>
            <a:prstGeom prst="rect">
              <a:avLst/>
            </a:prstGeom>
            <a:solidFill>
              <a:srgbClr val="F78025"/>
            </a:solidFill>
            <a:ln>
              <a:noFill/>
            </a:ln>
          </p:spPr>
          <p:txBody>
            <a:bodyPr wrap="square" rtlCol="0">
              <a:spAutoFit/>
            </a:bodyPr>
            <a:lstStyle/>
            <a:p>
              <a:r>
                <a:rPr lang="es-MX">
                  <a:solidFill>
                    <a:schemeClr val="bg1"/>
                  </a:solidFill>
                  <a:latin typeface="FRUTIGER LT 45 LIGHT" panose="02000503000000000000" pitchFamily="2" charset="0"/>
                </a:rPr>
                <a:t>Peso</a:t>
              </a:r>
            </a:p>
          </p:txBody>
        </p:sp>
      </p:grpSp>
      <p:grpSp>
        <p:nvGrpSpPr>
          <p:cNvPr id="209" name="Group 208">
            <a:extLst>
              <a:ext uri="{FF2B5EF4-FFF2-40B4-BE49-F238E27FC236}">
                <a16:creationId xmlns:a16="http://schemas.microsoft.com/office/drawing/2014/main" id="{4F340EDE-2A61-2B05-4CFF-CD360C48C76A}"/>
              </a:ext>
            </a:extLst>
          </p:cNvPr>
          <p:cNvGrpSpPr/>
          <p:nvPr/>
        </p:nvGrpSpPr>
        <p:grpSpPr>
          <a:xfrm>
            <a:off x="14127798" y="3952040"/>
            <a:ext cx="5834209" cy="571581"/>
            <a:chOff x="6435005" y="3952040"/>
            <a:chExt cx="5834209" cy="571581"/>
          </a:xfrm>
        </p:grpSpPr>
        <p:sp>
          <p:nvSpPr>
            <p:cNvPr id="210" name="TextBox 209">
              <a:extLst>
                <a:ext uri="{FF2B5EF4-FFF2-40B4-BE49-F238E27FC236}">
                  <a16:creationId xmlns:a16="http://schemas.microsoft.com/office/drawing/2014/main" id="{12572D1F-341A-6894-4C43-BC172BA5E59C}"/>
                </a:ext>
              </a:extLst>
            </p:cNvPr>
            <p:cNvSpPr txBox="1"/>
            <p:nvPr/>
          </p:nvSpPr>
          <p:spPr>
            <a:xfrm>
              <a:off x="9372244" y="3954876"/>
              <a:ext cx="2896970" cy="568745"/>
            </a:xfrm>
            <a:prstGeom prst="rect">
              <a:avLst/>
            </a:prstGeom>
            <a:solidFill>
              <a:srgbClr val="F47F26"/>
            </a:solidFill>
            <a:ln>
              <a:noFill/>
            </a:ln>
          </p:spPr>
          <p:txBody>
            <a:bodyPr wrap="square" rtlCol="0" anchor="t">
              <a:spAutoFit/>
            </a:bodyPr>
            <a:lstStyle/>
            <a:p>
              <a:pPr>
                <a:lnSpc>
                  <a:spcPct val="200000"/>
                </a:lnSpc>
              </a:pPr>
              <a:r>
                <a:rPr lang="es-MX">
                  <a:solidFill>
                    <a:schemeClr val="bg1"/>
                  </a:solidFill>
                  <a:latin typeface="FRUTIGER LT 45 LIGHT" panose="02000503000000000000" pitchFamily="2" charset="0"/>
                </a:rPr>
                <a:t>170 kg (375 lb)</a:t>
              </a:r>
            </a:p>
          </p:txBody>
        </p:sp>
        <p:sp>
          <p:nvSpPr>
            <p:cNvPr id="211" name="TextBox 210">
              <a:extLst>
                <a:ext uri="{FF2B5EF4-FFF2-40B4-BE49-F238E27FC236}">
                  <a16:creationId xmlns:a16="http://schemas.microsoft.com/office/drawing/2014/main" id="{E0D6DB3C-1C7C-5FBA-AF0B-D52D84DC2FC9}"/>
                </a:ext>
              </a:extLst>
            </p:cNvPr>
            <p:cNvSpPr txBox="1"/>
            <p:nvPr/>
          </p:nvSpPr>
          <p:spPr>
            <a:xfrm>
              <a:off x="6435005" y="3952040"/>
              <a:ext cx="2896970" cy="538609"/>
            </a:xfrm>
            <a:prstGeom prst="rect">
              <a:avLst/>
            </a:prstGeom>
            <a:solidFill>
              <a:srgbClr val="F47F26"/>
            </a:solidFill>
            <a:ln>
              <a:noFill/>
            </a:ln>
          </p:spPr>
          <p:txBody>
            <a:bodyPr wrap="square" rtlCol="0" anchor="t">
              <a:spAutoFit/>
            </a:bodyPr>
            <a:lstStyle/>
            <a:p>
              <a:pPr>
                <a:defRPr/>
              </a:pPr>
              <a:r>
                <a:rPr lang="es-MX" dirty="0">
                  <a:solidFill>
                    <a:prstClr val="white"/>
                  </a:solidFill>
                  <a:latin typeface="FRUTIGER LT 45 LIGHT" panose="02000503000000000000" pitchFamily="2" charset="0"/>
                </a:rPr>
                <a:t>Límite de carga </a:t>
              </a:r>
              <a:r>
                <a:rPr lang="es-MX" sz="1100" dirty="0">
                  <a:solidFill>
                    <a:prstClr val="white"/>
                  </a:solidFill>
                  <a:latin typeface="FRUTIGER LT 45 LIGHT" panose="02000503000000000000" pitchFamily="2" charset="0"/>
                </a:rPr>
                <a:t>(Distribuido uniformemente sobre el área del detector)</a:t>
              </a:r>
              <a:endParaRPr lang="es-MX" sz="1200" dirty="0">
                <a:solidFill>
                  <a:prstClr val="white"/>
                </a:solidFill>
                <a:latin typeface="FRUTIGER LT 45 LIGHT" panose="02000503000000000000" pitchFamily="2" charset="0"/>
              </a:endParaRPr>
            </a:p>
          </p:txBody>
        </p:sp>
      </p:grpSp>
      <p:sp>
        <p:nvSpPr>
          <p:cNvPr id="212" name="Subtitle Photo Gallery">
            <a:extLst>
              <a:ext uri="{FF2B5EF4-FFF2-40B4-BE49-F238E27FC236}">
                <a16:creationId xmlns:a16="http://schemas.microsoft.com/office/drawing/2014/main" id="{E0497744-2AA5-5E73-2AD0-373148847C98}"/>
              </a:ext>
            </a:extLst>
          </p:cNvPr>
          <p:cNvSpPr txBox="1"/>
          <p:nvPr/>
        </p:nvSpPr>
        <p:spPr>
          <a:xfrm>
            <a:off x="12645680" y="1292314"/>
            <a:ext cx="4772896" cy="400110"/>
          </a:xfrm>
          <a:prstGeom prst="rect">
            <a:avLst/>
          </a:prstGeom>
          <a:noFill/>
        </p:spPr>
        <p:txBody>
          <a:bodyPr wrap="square" rtlCol="0">
            <a:spAutoFit/>
          </a:bodyPr>
          <a:lstStyle/>
          <a:p>
            <a:pPr algn="ctr"/>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213" name="Subtitle Tech Specs">
            <a:extLst>
              <a:ext uri="{FF2B5EF4-FFF2-40B4-BE49-F238E27FC236}">
                <a16:creationId xmlns:a16="http://schemas.microsoft.com/office/drawing/2014/main" id="{7C6F2999-7C8F-B6DB-EFA7-6F9552A41FE5}"/>
              </a:ext>
            </a:extLst>
          </p:cNvPr>
          <p:cNvSpPr txBox="1"/>
          <p:nvPr/>
        </p:nvSpPr>
        <p:spPr>
          <a:xfrm>
            <a:off x="14107118" y="896882"/>
            <a:ext cx="3693131" cy="307777"/>
          </a:xfrm>
          <a:prstGeom prst="rect">
            <a:avLst/>
          </a:prstGeom>
          <a:noFill/>
        </p:spPr>
        <p:txBody>
          <a:bodyPr wrap="square" rtlCol="0">
            <a:spAutoFit/>
          </a:bodyPr>
          <a:lstStyle/>
          <a:p>
            <a:r>
              <a:rPr lang="es-MX" sz="1400" dirty="0">
                <a:solidFill>
                  <a:srgbClr val="F47F26"/>
                </a:solidFill>
                <a:latin typeface="FRUTIGER LT 45 LIGHT" panose="02000503000000000000" pitchFamily="2" charset="0"/>
              </a:rPr>
              <a:t>Especificaciones Técnicas</a:t>
            </a:r>
          </a:p>
        </p:txBody>
      </p:sp>
      <p:sp>
        <p:nvSpPr>
          <p:cNvPr id="5" name="Menu Background">
            <a:extLst>
              <a:ext uri="{FF2B5EF4-FFF2-40B4-BE49-F238E27FC236}">
                <a16:creationId xmlns:a16="http://schemas.microsoft.com/office/drawing/2014/main" id="{C53DF579-E84C-8166-A639-341546F66204}"/>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9" name="Menu Photo Gallery">
            <a:hlinkClick r:id="rId27" action="ppaction://hlinksldjump"/>
            <a:extLst>
              <a:ext uri="{FF2B5EF4-FFF2-40B4-BE49-F238E27FC236}">
                <a16:creationId xmlns:a16="http://schemas.microsoft.com/office/drawing/2014/main" id="{B31B13FE-B031-493D-E676-42940E76FB96}"/>
              </a:ext>
            </a:extLst>
          </p:cNvPr>
          <p:cNvSpPr txBox="1"/>
          <p:nvPr/>
        </p:nvSpPr>
        <p:spPr>
          <a:xfrm>
            <a:off x="3890556"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29" name="Menu Portafolio">
            <a:hlinkClick r:id="rId28" action="ppaction://hlinksldjump"/>
            <a:extLst>
              <a:ext uri="{FF2B5EF4-FFF2-40B4-BE49-F238E27FC236}">
                <a16:creationId xmlns:a16="http://schemas.microsoft.com/office/drawing/2014/main" id="{74A915E7-69F3-19C8-3CFF-3BA58DF18FD7}"/>
              </a:ext>
            </a:extLst>
          </p:cNvPr>
          <p:cNvSpPr txBox="1"/>
          <p:nvPr/>
        </p:nvSpPr>
        <p:spPr>
          <a:xfrm>
            <a:off x="8111048" y="175905"/>
            <a:ext cx="1440000" cy="276999"/>
          </a:xfrm>
          <a:prstGeom prst="rect">
            <a:avLst/>
          </a:prstGeom>
          <a:noFill/>
        </p:spPr>
        <p:txBody>
          <a:bodyPr wrap="square" rtlCol="0">
            <a:spAutoFit/>
          </a:bodyPr>
          <a:lstStyle/>
          <a:p>
            <a:pPr algn="ctr"/>
            <a:r>
              <a:rPr lang="es-MX" sz="1200" dirty="0">
                <a:solidFill>
                  <a:schemeClr val="bg1"/>
                </a:solidFill>
                <a:latin typeface="FRUTIGER LT 55 ROMAN" panose="02000503000000000000" pitchFamily="2" charset="0"/>
              </a:rPr>
              <a:t>Portafolio</a:t>
            </a:r>
          </a:p>
        </p:txBody>
      </p:sp>
      <p:sp>
        <p:nvSpPr>
          <p:cNvPr id="130" name="Menu End Presentation">
            <a:hlinkClick r:id="" action="ppaction://hlinkshowjump?jump=lastslide"/>
            <a:extLst>
              <a:ext uri="{FF2B5EF4-FFF2-40B4-BE49-F238E27FC236}">
                <a16:creationId xmlns:a16="http://schemas.microsoft.com/office/drawing/2014/main" id="{32C95918-DF11-45B4-1FF9-58C05A31A32E}"/>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31" name="Menu Detector">
            <a:hlinkClick r:id="rId29" action="ppaction://hlinksldjump"/>
            <a:extLst>
              <a:ext uri="{FF2B5EF4-FFF2-40B4-BE49-F238E27FC236}">
                <a16:creationId xmlns:a16="http://schemas.microsoft.com/office/drawing/2014/main" id="{D41F7909-FDE2-0DCC-4E02-EAA302E970C4}"/>
              </a:ext>
            </a:extLst>
          </p:cNvPr>
          <p:cNvSpPr txBox="1"/>
          <p:nvPr/>
        </p:nvSpPr>
        <p:spPr>
          <a:xfrm>
            <a:off x="600080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dirty="0"/>
              <a:t>Detectores</a:t>
            </a:r>
          </a:p>
        </p:txBody>
      </p:sp>
      <p:sp>
        <p:nvSpPr>
          <p:cNvPr id="135" name="Menu Specifications">
            <a:hlinkClick r:id="rId30" action="ppaction://hlinksldjump"/>
            <a:extLst>
              <a:ext uri="{FF2B5EF4-FFF2-40B4-BE49-F238E27FC236}">
                <a16:creationId xmlns:a16="http://schemas.microsoft.com/office/drawing/2014/main" id="{48F114F9-4336-B096-9EC7-B0698B888F17}"/>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36" name="Carestream Logo Menu">
            <a:hlinkClick r:id="" action="ppaction://hlinkshowjump?jump=firstslide"/>
            <a:extLst>
              <a:ext uri="{FF2B5EF4-FFF2-40B4-BE49-F238E27FC236}">
                <a16:creationId xmlns:a16="http://schemas.microsoft.com/office/drawing/2014/main" id="{09F1D57A-64F9-FE52-029A-A56829614BFE}"/>
              </a:ext>
            </a:extLst>
          </p:cNvPr>
          <p:cNvPicPr>
            <a:picLocks noChangeAspect="1"/>
          </p:cNvPicPr>
          <p:nvPr/>
        </p:nvPicPr>
        <p:blipFill>
          <a:blip r:embed="rId31"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228" name="DETECTORS">
            <a:extLst>
              <a:ext uri="{FF2B5EF4-FFF2-40B4-BE49-F238E27FC236}">
                <a16:creationId xmlns:a16="http://schemas.microsoft.com/office/drawing/2014/main" id="{9065E390-FE5C-C428-AB11-371B540CB9CE}"/>
              </a:ext>
            </a:extLst>
          </p:cNvPr>
          <p:cNvGrpSpPr/>
          <p:nvPr/>
        </p:nvGrpSpPr>
        <p:grpSpPr>
          <a:xfrm>
            <a:off x="-7890919" y="4139232"/>
            <a:ext cx="2042338" cy="2120888"/>
            <a:chOff x="5247304" y="4372963"/>
            <a:chExt cx="2042338" cy="2120888"/>
          </a:xfrm>
        </p:grpSpPr>
        <p:sp>
          <p:nvSpPr>
            <p:cNvPr id="229" name="Rectangulo Detectors">
              <a:hlinkClick r:id="rId29" action="ppaction://hlinksldjump"/>
              <a:extLst>
                <a:ext uri="{FF2B5EF4-FFF2-40B4-BE49-F238E27FC236}">
                  <a16:creationId xmlns:a16="http://schemas.microsoft.com/office/drawing/2014/main" id="{918FD091-7CBA-79C9-19B6-2E5C95B71423}"/>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30" name="TextBox Detectors">
              <a:hlinkClick r:id="rId29" action="ppaction://hlinksldjump"/>
              <a:extLst>
                <a:ext uri="{FF2B5EF4-FFF2-40B4-BE49-F238E27FC236}">
                  <a16:creationId xmlns:a16="http://schemas.microsoft.com/office/drawing/2014/main" id="{7E278CED-CF66-CD71-C42B-CC8D7FB63ED6}"/>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31" name="Product image Detectors">
              <a:hlinkClick r:id="rId29" action="ppaction://hlinksldjump"/>
              <a:extLst>
                <a:ext uri="{FF2B5EF4-FFF2-40B4-BE49-F238E27FC236}">
                  <a16:creationId xmlns:a16="http://schemas.microsoft.com/office/drawing/2014/main" id="{A2FC1EA3-6982-0662-6580-8C0F0D9A291C}"/>
                </a:ext>
              </a:extLst>
            </p:cNvPr>
            <p:cNvPicPr>
              <a:picLocks noChangeAspect="1"/>
            </p:cNvPicPr>
            <p:nvPr/>
          </p:nvPicPr>
          <p:blipFill>
            <a:blip r:embed="rId32"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grpSp>
        <p:nvGrpSpPr>
          <p:cNvPr id="94" name="Group LLD">
            <a:extLst>
              <a:ext uri="{FF2B5EF4-FFF2-40B4-BE49-F238E27FC236}">
                <a16:creationId xmlns:a16="http://schemas.microsoft.com/office/drawing/2014/main" id="{00F1144B-B841-DDDE-06AA-D23C2F92AAE2}"/>
              </a:ext>
            </a:extLst>
          </p:cNvPr>
          <p:cNvGrpSpPr/>
          <p:nvPr/>
        </p:nvGrpSpPr>
        <p:grpSpPr>
          <a:xfrm>
            <a:off x="14098015" y="1358886"/>
            <a:ext cx="3079230" cy="1158552"/>
            <a:chOff x="8165259" y="1358886"/>
            <a:chExt cx="3079230" cy="1158552"/>
          </a:xfrm>
        </p:grpSpPr>
        <p:sp>
          <p:nvSpPr>
            <p:cNvPr id="95" name="Rectangulo LLD">
              <a:extLst>
                <a:ext uri="{FF2B5EF4-FFF2-40B4-BE49-F238E27FC236}">
                  <a16:creationId xmlns:a16="http://schemas.microsoft.com/office/drawing/2014/main" id="{F06227AC-7F5F-DD87-A6E9-F72B5EEE9542}"/>
                </a:ext>
              </a:extLst>
            </p:cNvPr>
            <p:cNvSpPr/>
            <p:nvPr/>
          </p:nvSpPr>
          <p:spPr>
            <a:xfrm>
              <a:off x="8364489" y="1358886"/>
              <a:ext cx="2880000" cy="115855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96" name="TextBox LLD">
              <a:extLst>
                <a:ext uri="{FF2B5EF4-FFF2-40B4-BE49-F238E27FC236}">
                  <a16:creationId xmlns:a16="http://schemas.microsoft.com/office/drawing/2014/main" id="{4C28603B-D7DD-45BE-665D-7313E4CE693B}"/>
                </a:ext>
              </a:extLst>
            </p:cNvPr>
            <p:cNvSpPr txBox="1"/>
            <p:nvPr/>
          </p:nvSpPr>
          <p:spPr>
            <a:xfrm>
              <a:off x="8165259" y="1445610"/>
              <a:ext cx="17316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DETECTOR LLI</a:t>
              </a:r>
            </a:p>
          </p:txBody>
        </p:sp>
      </p:grpSp>
      <p:sp>
        <p:nvSpPr>
          <p:cNvPr id="97" name="TextBox DRX-LC">
            <a:hlinkClick r:id="rId33" action="ppaction://hlinksldjump"/>
            <a:extLst>
              <a:ext uri="{FF2B5EF4-FFF2-40B4-BE49-F238E27FC236}">
                <a16:creationId xmlns:a16="http://schemas.microsoft.com/office/drawing/2014/main" id="{CF9B2CA5-3019-3FBD-FD25-1D168E3D5365}"/>
              </a:ext>
            </a:extLst>
          </p:cNvPr>
          <p:cNvSpPr txBox="1"/>
          <p:nvPr/>
        </p:nvSpPr>
        <p:spPr>
          <a:xfrm>
            <a:off x="14360687" y="201385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DRX-LC</a:t>
            </a:r>
          </a:p>
        </p:txBody>
      </p:sp>
      <p:grpSp>
        <p:nvGrpSpPr>
          <p:cNvPr id="98" name="Group DRX-PLUS FAMILY">
            <a:extLst>
              <a:ext uri="{FF2B5EF4-FFF2-40B4-BE49-F238E27FC236}">
                <a16:creationId xmlns:a16="http://schemas.microsoft.com/office/drawing/2014/main" id="{D9FCDA83-75DC-0F64-B110-32983922A6AF}"/>
              </a:ext>
            </a:extLst>
          </p:cNvPr>
          <p:cNvGrpSpPr/>
          <p:nvPr/>
        </p:nvGrpSpPr>
        <p:grpSpPr>
          <a:xfrm>
            <a:off x="4213831" y="-3208842"/>
            <a:ext cx="3079227" cy="2160000"/>
            <a:chOff x="4213831" y="1360418"/>
            <a:chExt cx="3079227" cy="2160000"/>
          </a:xfrm>
        </p:grpSpPr>
        <p:sp>
          <p:nvSpPr>
            <p:cNvPr id="99" name="Rectangulo DRX-PLUS FAMILY">
              <a:extLst>
                <a:ext uri="{FF2B5EF4-FFF2-40B4-BE49-F238E27FC236}">
                  <a16:creationId xmlns:a16="http://schemas.microsoft.com/office/drawing/2014/main" id="{DDBF80CC-FF4E-DA38-4048-4383B4F3B930}"/>
                </a:ext>
              </a:extLst>
            </p:cNvPr>
            <p:cNvSpPr/>
            <p:nvPr/>
          </p:nvSpPr>
          <p:spPr>
            <a:xfrm>
              <a:off x="4413058"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00" name="TextBox DRX-PLUS FAMILY">
              <a:extLst>
                <a:ext uri="{FF2B5EF4-FFF2-40B4-BE49-F238E27FC236}">
                  <a16:creationId xmlns:a16="http://schemas.microsoft.com/office/drawing/2014/main" id="{1D381FCB-61E1-5414-E90D-EC1CC61DECA8}"/>
                </a:ext>
              </a:extLst>
            </p:cNvPr>
            <p:cNvSpPr txBox="1"/>
            <p:nvPr/>
          </p:nvSpPr>
          <p:spPr>
            <a:xfrm>
              <a:off x="4213831"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DRX-PLUS</a:t>
              </a:r>
            </a:p>
          </p:txBody>
        </p:sp>
      </p:grpSp>
      <p:sp>
        <p:nvSpPr>
          <p:cNvPr id="101" name="TextBox DRX-Plus 3543">
            <a:hlinkClick r:id="rId34" action="ppaction://hlinksldjump"/>
            <a:extLst>
              <a:ext uri="{FF2B5EF4-FFF2-40B4-BE49-F238E27FC236}">
                <a16:creationId xmlns:a16="http://schemas.microsoft.com/office/drawing/2014/main" id="{58360EF0-7AD8-B2A0-F94A-AC735D6D175F}"/>
              </a:ext>
            </a:extLst>
          </p:cNvPr>
          <p:cNvSpPr txBox="1"/>
          <p:nvPr/>
        </p:nvSpPr>
        <p:spPr>
          <a:xfrm>
            <a:off x="4495868" y="-2546428"/>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DRX-Plus 3543C</a:t>
            </a:r>
          </a:p>
        </p:txBody>
      </p:sp>
      <p:sp>
        <p:nvSpPr>
          <p:cNvPr id="102" name="TextBoxDRX-Plus 4343">
            <a:hlinkClick r:id="rId35" action="ppaction://hlinksldjump"/>
            <a:extLst>
              <a:ext uri="{FF2B5EF4-FFF2-40B4-BE49-F238E27FC236}">
                <a16:creationId xmlns:a16="http://schemas.microsoft.com/office/drawing/2014/main" id="{B398DC28-43FC-D9F1-78EA-1BA7933782DD}"/>
              </a:ext>
            </a:extLst>
          </p:cNvPr>
          <p:cNvSpPr txBox="1"/>
          <p:nvPr/>
        </p:nvSpPr>
        <p:spPr>
          <a:xfrm>
            <a:off x="4496969" y="-2045934"/>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4343C</a:t>
            </a:r>
          </a:p>
        </p:txBody>
      </p:sp>
      <p:sp>
        <p:nvSpPr>
          <p:cNvPr id="103" name="TextBox DRX-Plus 2530">
            <a:hlinkClick r:id="rId36" action="ppaction://hlinksldjump"/>
            <a:extLst>
              <a:ext uri="{FF2B5EF4-FFF2-40B4-BE49-F238E27FC236}">
                <a16:creationId xmlns:a16="http://schemas.microsoft.com/office/drawing/2014/main" id="{9D736493-A584-5708-4321-69073991AB0B}"/>
              </a:ext>
            </a:extLst>
          </p:cNvPr>
          <p:cNvSpPr txBox="1"/>
          <p:nvPr/>
        </p:nvSpPr>
        <p:spPr>
          <a:xfrm>
            <a:off x="4496969" y="-155879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2530C</a:t>
            </a:r>
          </a:p>
        </p:txBody>
      </p:sp>
      <p:grpSp>
        <p:nvGrpSpPr>
          <p:cNvPr id="104" name="Group DR RETROFIT">
            <a:extLst>
              <a:ext uri="{FF2B5EF4-FFF2-40B4-BE49-F238E27FC236}">
                <a16:creationId xmlns:a16="http://schemas.microsoft.com/office/drawing/2014/main" id="{3E138FB1-D943-5DDC-F007-D1DB4B4967C8}"/>
              </a:ext>
            </a:extLst>
          </p:cNvPr>
          <p:cNvGrpSpPr/>
          <p:nvPr/>
        </p:nvGrpSpPr>
        <p:grpSpPr>
          <a:xfrm>
            <a:off x="4213831" y="8095941"/>
            <a:ext cx="3099870" cy="1620000"/>
            <a:chOff x="4213831" y="4037235"/>
            <a:chExt cx="3099870" cy="1620000"/>
          </a:xfrm>
        </p:grpSpPr>
        <p:sp>
          <p:nvSpPr>
            <p:cNvPr id="105" name="Rectangulo DR RETROFIT">
              <a:extLst>
                <a:ext uri="{FF2B5EF4-FFF2-40B4-BE49-F238E27FC236}">
                  <a16:creationId xmlns:a16="http://schemas.microsoft.com/office/drawing/2014/main" id="{029FC289-E381-B139-E475-FF52DF2C597E}"/>
                </a:ext>
              </a:extLst>
            </p:cNvPr>
            <p:cNvSpPr/>
            <p:nvPr/>
          </p:nvSpPr>
          <p:spPr>
            <a:xfrm>
              <a:off x="4433701" y="4037235"/>
              <a:ext cx="2880000" cy="1620000"/>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06" name="TextBox DR RETROFIT">
              <a:extLst>
                <a:ext uri="{FF2B5EF4-FFF2-40B4-BE49-F238E27FC236}">
                  <a16:creationId xmlns:a16="http://schemas.microsoft.com/office/drawing/2014/main" id="{3F915C21-9C3A-0A9E-DF08-078FCECD6E64}"/>
                </a:ext>
              </a:extLst>
            </p:cNvPr>
            <p:cNvSpPr txBox="1"/>
            <p:nvPr/>
          </p:nvSpPr>
          <p:spPr>
            <a:xfrm>
              <a:off x="4213831" y="4106489"/>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DR RETROFITS</a:t>
              </a:r>
            </a:p>
          </p:txBody>
        </p:sp>
      </p:grpSp>
      <p:sp>
        <p:nvSpPr>
          <p:cNvPr id="107" name="TextBox Transportable Lite">
            <a:hlinkClick r:id="rId37" action="ppaction://hlinksldjump"/>
            <a:extLst>
              <a:ext uri="{FF2B5EF4-FFF2-40B4-BE49-F238E27FC236}">
                <a16:creationId xmlns:a16="http://schemas.microsoft.com/office/drawing/2014/main" id="{6FFA32B1-2307-68F2-A2FC-BC0D2DAC727C}"/>
              </a:ext>
            </a:extLst>
          </p:cNvPr>
          <p:cNvSpPr txBox="1"/>
          <p:nvPr/>
        </p:nvSpPr>
        <p:spPr>
          <a:xfrm>
            <a:off x="4518885" y="8703463"/>
            <a:ext cx="259826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Lite</a:t>
            </a:r>
            <a:endParaRPr lang="en-US" sz="1200" b="1" dirty="0">
              <a:solidFill>
                <a:schemeClr val="tx1"/>
              </a:solidFill>
              <a:latin typeface="Arial" panose="020B0604020202020204" pitchFamily="34" charset="0"/>
              <a:cs typeface="Arial" panose="020B0604020202020204" pitchFamily="34" charset="0"/>
            </a:endParaRPr>
          </a:p>
        </p:txBody>
      </p:sp>
      <p:sp>
        <p:nvSpPr>
          <p:cNvPr id="108" name="TextBox Transportable Flex">
            <a:hlinkClick r:id="rId38" action="ppaction://hlinksldjump"/>
            <a:extLst>
              <a:ext uri="{FF2B5EF4-FFF2-40B4-BE49-F238E27FC236}">
                <a16:creationId xmlns:a16="http://schemas.microsoft.com/office/drawing/2014/main" id="{923CA10E-3E52-D7A8-7F59-8B669A55503C}"/>
              </a:ext>
            </a:extLst>
          </p:cNvPr>
          <p:cNvSpPr txBox="1"/>
          <p:nvPr/>
        </p:nvSpPr>
        <p:spPr>
          <a:xfrm>
            <a:off x="4518886" y="9235574"/>
            <a:ext cx="2598268"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Flex</a:t>
            </a:r>
            <a:endParaRPr lang="en-US" sz="1200" b="1" dirty="0">
              <a:solidFill>
                <a:schemeClr val="tx1"/>
              </a:solidFill>
              <a:latin typeface="Arial" panose="020B0604020202020204" pitchFamily="34" charset="0"/>
              <a:cs typeface="Arial" panose="020B0604020202020204" pitchFamily="34" charset="0"/>
            </a:endParaRPr>
          </a:p>
        </p:txBody>
      </p:sp>
      <p:grpSp>
        <p:nvGrpSpPr>
          <p:cNvPr id="109" name="Group FOCUS FAMILY">
            <a:extLst>
              <a:ext uri="{FF2B5EF4-FFF2-40B4-BE49-F238E27FC236}">
                <a16:creationId xmlns:a16="http://schemas.microsoft.com/office/drawing/2014/main" id="{B90254CB-7970-415F-221C-5172480372CF}"/>
              </a:ext>
            </a:extLst>
          </p:cNvPr>
          <p:cNvGrpSpPr/>
          <p:nvPr/>
        </p:nvGrpSpPr>
        <p:grpSpPr>
          <a:xfrm>
            <a:off x="-5111921" y="4022899"/>
            <a:ext cx="3079226" cy="1620000"/>
            <a:chOff x="253159" y="4022899"/>
            <a:chExt cx="3079226" cy="1620000"/>
          </a:xfrm>
        </p:grpSpPr>
        <p:sp>
          <p:nvSpPr>
            <p:cNvPr id="110" name="Rectangulo FOCUS FAMILY">
              <a:extLst>
                <a:ext uri="{FF2B5EF4-FFF2-40B4-BE49-F238E27FC236}">
                  <a16:creationId xmlns:a16="http://schemas.microsoft.com/office/drawing/2014/main" id="{2F67FA20-75CF-716C-FFD2-25A68A31BA25}"/>
                </a:ext>
              </a:extLst>
            </p:cNvPr>
            <p:cNvSpPr/>
            <p:nvPr/>
          </p:nvSpPr>
          <p:spPr>
            <a:xfrm>
              <a:off x="452385" y="4022899"/>
              <a:ext cx="2880000" cy="162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11" name="TextBox FOCUS FAMILY">
              <a:extLst>
                <a:ext uri="{FF2B5EF4-FFF2-40B4-BE49-F238E27FC236}">
                  <a16:creationId xmlns:a16="http://schemas.microsoft.com/office/drawing/2014/main" id="{067E1410-0B1A-0039-1EF2-C31717538271}"/>
                </a:ext>
              </a:extLst>
            </p:cNvPr>
            <p:cNvSpPr txBox="1"/>
            <p:nvPr/>
          </p:nvSpPr>
          <p:spPr>
            <a:xfrm>
              <a:off x="253159" y="4109622"/>
              <a:ext cx="2702545"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DETECTORES FOCUS</a:t>
              </a:r>
            </a:p>
          </p:txBody>
        </p:sp>
      </p:grpSp>
      <p:sp>
        <p:nvSpPr>
          <p:cNvPr id="112" name="TextBox Focus 35C">
            <a:hlinkClick r:id="rId39" action="ppaction://hlinksldjump"/>
            <a:extLst>
              <a:ext uri="{FF2B5EF4-FFF2-40B4-BE49-F238E27FC236}">
                <a16:creationId xmlns:a16="http://schemas.microsoft.com/office/drawing/2014/main" id="{B4F1BE2D-7C32-E52C-7283-E13472F7F543}"/>
              </a:ext>
            </a:extLst>
          </p:cNvPr>
          <p:cNvSpPr txBox="1"/>
          <p:nvPr/>
        </p:nvSpPr>
        <p:spPr>
          <a:xfrm>
            <a:off x="-4826045" y="4688193"/>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Focus 35C</a:t>
            </a:r>
          </a:p>
        </p:txBody>
      </p:sp>
      <p:sp>
        <p:nvSpPr>
          <p:cNvPr id="113" name="TextBox Focus 43C">
            <a:hlinkClick r:id="rId40" action="ppaction://hlinksldjump"/>
            <a:extLst>
              <a:ext uri="{FF2B5EF4-FFF2-40B4-BE49-F238E27FC236}">
                <a16:creationId xmlns:a16="http://schemas.microsoft.com/office/drawing/2014/main" id="{DB4FD474-10AD-4FF3-0CF4-A1363D8A9FCC}"/>
              </a:ext>
            </a:extLst>
          </p:cNvPr>
          <p:cNvSpPr txBox="1"/>
          <p:nvPr/>
        </p:nvSpPr>
        <p:spPr>
          <a:xfrm>
            <a:off x="-4826045" y="518397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Focus 43C</a:t>
            </a:r>
          </a:p>
        </p:txBody>
      </p:sp>
      <p:grpSp>
        <p:nvGrpSpPr>
          <p:cNvPr id="114" name="Group Lux Family">
            <a:extLst>
              <a:ext uri="{FF2B5EF4-FFF2-40B4-BE49-F238E27FC236}">
                <a16:creationId xmlns:a16="http://schemas.microsoft.com/office/drawing/2014/main" id="{9CDE56C5-7153-3F33-EEEA-1DEEAE84D080}"/>
              </a:ext>
            </a:extLst>
          </p:cNvPr>
          <p:cNvGrpSpPr/>
          <p:nvPr/>
        </p:nvGrpSpPr>
        <p:grpSpPr>
          <a:xfrm>
            <a:off x="-5135780" y="1360418"/>
            <a:ext cx="3079227" cy="2160000"/>
            <a:chOff x="229300" y="1360418"/>
            <a:chExt cx="3079227" cy="2160000"/>
          </a:xfrm>
        </p:grpSpPr>
        <p:sp>
          <p:nvSpPr>
            <p:cNvPr id="115" name="Rectangulo LUX FAMILY">
              <a:extLst>
                <a:ext uri="{FF2B5EF4-FFF2-40B4-BE49-F238E27FC236}">
                  <a16:creationId xmlns:a16="http://schemas.microsoft.com/office/drawing/2014/main" id="{454C6453-9918-FDD8-141F-A1784AF9546D}"/>
                </a:ext>
              </a:extLst>
            </p:cNvPr>
            <p:cNvSpPr/>
            <p:nvPr/>
          </p:nvSpPr>
          <p:spPr>
            <a:xfrm>
              <a:off x="428527"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16" name="TextBox LUX FAMILY">
              <a:extLst>
                <a:ext uri="{FF2B5EF4-FFF2-40B4-BE49-F238E27FC236}">
                  <a16:creationId xmlns:a16="http://schemas.microsoft.com/office/drawing/2014/main" id="{3A7C6725-9B70-E662-5C0C-B58E90AD40FB}"/>
                </a:ext>
              </a:extLst>
            </p:cNvPr>
            <p:cNvSpPr txBox="1"/>
            <p:nvPr/>
          </p:nvSpPr>
          <p:spPr>
            <a:xfrm>
              <a:off x="229300"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LUX</a:t>
              </a:r>
            </a:p>
          </p:txBody>
        </p:sp>
      </p:grpSp>
      <p:sp>
        <p:nvSpPr>
          <p:cNvPr id="117" name="TextBox Lux 35">
            <a:hlinkClick r:id="rId41" action="ppaction://hlinksldjump"/>
            <a:extLst>
              <a:ext uri="{FF2B5EF4-FFF2-40B4-BE49-F238E27FC236}">
                <a16:creationId xmlns:a16="http://schemas.microsoft.com/office/drawing/2014/main" id="{570430FB-4166-8BCC-D70A-E1181A0306AF}"/>
              </a:ext>
            </a:extLst>
          </p:cNvPr>
          <p:cNvSpPr txBox="1"/>
          <p:nvPr/>
        </p:nvSpPr>
        <p:spPr>
          <a:xfrm>
            <a:off x="-4853743" y="2022832"/>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Lux 35</a:t>
            </a:r>
          </a:p>
        </p:txBody>
      </p:sp>
      <p:sp>
        <p:nvSpPr>
          <p:cNvPr id="118" name="TextBox Lux HD 35">
            <a:hlinkClick r:id="rId42" action="ppaction://hlinksldjump"/>
            <a:extLst>
              <a:ext uri="{FF2B5EF4-FFF2-40B4-BE49-F238E27FC236}">
                <a16:creationId xmlns:a16="http://schemas.microsoft.com/office/drawing/2014/main" id="{75BDFC58-6742-0BD1-7A34-7F9AE184D8F6}"/>
              </a:ext>
            </a:extLst>
          </p:cNvPr>
          <p:cNvSpPr txBox="1"/>
          <p:nvPr/>
        </p:nvSpPr>
        <p:spPr>
          <a:xfrm>
            <a:off x="-4852642" y="2523326"/>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35</a:t>
            </a:r>
          </a:p>
        </p:txBody>
      </p:sp>
      <p:sp>
        <p:nvSpPr>
          <p:cNvPr id="119" name="TextBox Lux HD 43">
            <a:hlinkClick r:id="rId43" action="ppaction://hlinksldjump"/>
            <a:extLst>
              <a:ext uri="{FF2B5EF4-FFF2-40B4-BE49-F238E27FC236}">
                <a16:creationId xmlns:a16="http://schemas.microsoft.com/office/drawing/2014/main" id="{0EDB86E9-A063-A356-F86D-98B604A19695}"/>
              </a:ext>
            </a:extLst>
          </p:cNvPr>
          <p:cNvSpPr txBox="1"/>
          <p:nvPr/>
        </p:nvSpPr>
        <p:spPr>
          <a:xfrm>
            <a:off x="-4852642" y="301046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43</a:t>
            </a:r>
          </a:p>
        </p:txBody>
      </p:sp>
      <p:sp>
        <p:nvSpPr>
          <p:cNvPr id="120" name="Subtitle">
            <a:extLst>
              <a:ext uri="{FF2B5EF4-FFF2-40B4-BE49-F238E27FC236}">
                <a16:creationId xmlns:a16="http://schemas.microsoft.com/office/drawing/2014/main" id="{68B43F95-B701-8ADA-F741-8D4178BDF937}"/>
              </a:ext>
            </a:extLst>
          </p:cNvPr>
          <p:cNvSpPr txBox="1"/>
          <p:nvPr/>
        </p:nvSpPr>
        <p:spPr>
          <a:xfrm>
            <a:off x="8482448" y="10132305"/>
            <a:ext cx="2843192" cy="584775"/>
          </a:xfrm>
          <a:prstGeom prst="rect">
            <a:avLst/>
          </a:prstGeom>
          <a:noFill/>
        </p:spPr>
        <p:txBody>
          <a:bodyPr wrap="square" rtlCol="0">
            <a:spAutoFit/>
          </a:bodyPr>
          <a:lstStyle/>
          <a:p>
            <a:pPr algn="r"/>
            <a:r>
              <a:rPr lang="en-US" sz="3200" b="1" dirty="0" err="1">
                <a:solidFill>
                  <a:schemeClr val="bg1"/>
                </a:solidFill>
                <a:latin typeface="FRUTIGER LT 45 LIGHT" panose="02000503000000000000" pitchFamily="2" charset="0"/>
              </a:rPr>
              <a:t>Detectores</a:t>
            </a:r>
            <a:endParaRPr lang="en-US" sz="3200" b="1" dirty="0">
              <a:solidFill>
                <a:schemeClr val="bg1"/>
              </a:solidFill>
              <a:latin typeface="FRUTIGER LT 45 LIGHT" panose="02000503000000000000" pitchFamily="2" charset="0"/>
            </a:endParaRPr>
          </a:p>
        </p:txBody>
      </p:sp>
    </p:spTree>
    <p:extLst>
      <p:ext uri="{BB962C8B-B14F-4D97-AF65-F5344CB8AC3E}">
        <p14:creationId xmlns:p14="http://schemas.microsoft.com/office/powerpoint/2010/main" val="16907463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7" name="CARESTREAM LOGO">
            <a:extLst>
              <a:ext uri="{FF2B5EF4-FFF2-40B4-BE49-F238E27FC236}">
                <a16:creationId xmlns:a16="http://schemas.microsoft.com/office/drawing/2014/main" id="{59DB19CE-2405-BF96-0CBD-151B25138FDE}"/>
              </a:ext>
            </a:extLst>
          </p:cNvPr>
          <p:cNvPicPr>
            <a:picLocks noChangeAspect="1"/>
          </p:cNvPicPr>
          <p:nvPr/>
        </p:nvPicPr>
        <p:blipFill>
          <a:blip r:embed="rId3" cstate="screen">
            <a:biLevel thresh="25000"/>
            <a:extLst>
              <a:ext uri="{28A0092B-C50C-407E-A947-70E740481C1C}">
                <a14:useLocalDpi xmlns:a14="http://schemas.microsoft.com/office/drawing/2010/main"/>
              </a:ext>
            </a:extLst>
          </a:blip>
          <a:stretch>
            <a:fillRect/>
          </a:stretch>
        </p:blipFill>
        <p:spPr>
          <a:xfrm>
            <a:off x="-6617537" y="9349919"/>
            <a:ext cx="18587896" cy="3023644"/>
          </a:xfrm>
          <a:prstGeom prst="rect">
            <a:avLst/>
          </a:prstGeom>
        </p:spPr>
      </p:pic>
      <p:sp>
        <p:nvSpPr>
          <p:cNvPr id="43" name="TextBox 42">
            <a:extLst>
              <a:ext uri="{FF2B5EF4-FFF2-40B4-BE49-F238E27FC236}">
                <a16:creationId xmlns:a16="http://schemas.microsoft.com/office/drawing/2014/main" id="{E3847484-628F-B6E7-6EC5-6CC0600B97BC}"/>
              </a:ext>
            </a:extLst>
          </p:cNvPr>
          <p:cNvSpPr txBox="1"/>
          <p:nvPr/>
        </p:nvSpPr>
        <p:spPr>
          <a:xfrm>
            <a:off x="9692160" y="1312781"/>
            <a:ext cx="2305023" cy="338554"/>
          </a:xfrm>
          <a:prstGeom prst="rect">
            <a:avLst/>
          </a:prstGeom>
          <a:noFill/>
        </p:spPr>
        <p:txBody>
          <a:bodyPr wrap="square" rtlCol="0">
            <a:spAutoFit/>
          </a:bodyPr>
          <a:lstStyle/>
          <a:p>
            <a:pPr algn="r"/>
            <a:r>
              <a:rPr lang="en-US" sz="1600" b="1">
                <a:latin typeface="FRUTIGER LT 45 LIGHT" panose="02000503000000000000" pitchFamily="2" charset="0"/>
              </a:rPr>
              <a:t>DRX-Plus 3543C</a:t>
            </a:r>
          </a:p>
        </p:txBody>
      </p:sp>
      <p:pic>
        <p:nvPicPr>
          <p:cNvPr id="5" name="Picture 4">
            <a:extLst>
              <a:ext uri="{FF2B5EF4-FFF2-40B4-BE49-F238E27FC236}">
                <a16:creationId xmlns:a16="http://schemas.microsoft.com/office/drawing/2014/main" id="{143B23C6-F15E-9868-0888-3688086855BC}"/>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908832" y="1333042"/>
            <a:ext cx="4108135" cy="5558446"/>
          </a:xfrm>
          <a:prstGeom prst="rect">
            <a:avLst/>
          </a:prstGeom>
        </p:spPr>
      </p:pic>
      <p:grpSp>
        <p:nvGrpSpPr>
          <p:cNvPr id="340" name="DRX-Plus 3543C battery charge">
            <a:extLst>
              <a:ext uri="{FF2B5EF4-FFF2-40B4-BE49-F238E27FC236}">
                <a16:creationId xmlns:a16="http://schemas.microsoft.com/office/drawing/2014/main" id="{78F653A5-4FC1-85FD-9220-DC758071444F}"/>
              </a:ext>
            </a:extLst>
          </p:cNvPr>
          <p:cNvGrpSpPr/>
          <p:nvPr/>
        </p:nvGrpSpPr>
        <p:grpSpPr>
          <a:xfrm>
            <a:off x="6450770" y="4590747"/>
            <a:ext cx="5818444" cy="923330"/>
            <a:chOff x="6862756" y="4962041"/>
            <a:chExt cx="5499463" cy="923330"/>
          </a:xfrm>
        </p:grpSpPr>
        <p:sp>
          <p:nvSpPr>
            <p:cNvPr id="341" name="TextBox 340">
              <a:hlinkClick r:id="rId5" action="ppaction://hlinksldjump"/>
              <a:extLst>
                <a:ext uri="{FF2B5EF4-FFF2-40B4-BE49-F238E27FC236}">
                  <a16:creationId xmlns:a16="http://schemas.microsoft.com/office/drawing/2014/main" id="{E35CF068-7912-4172-C76A-21DA4C3C052C}"/>
                </a:ext>
              </a:extLst>
            </p:cNvPr>
            <p:cNvSpPr txBox="1"/>
            <p:nvPr/>
          </p:nvSpPr>
          <p:spPr>
            <a:xfrm>
              <a:off x="6862756" y="4962041"/>
              <a:ext cx="2738152" cy="923330"/>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Capacidad de carga de la batería.</a:t>
              </a:r>
            </a:p>
            <a:p>
              <a:endParaRPr lang="es-MX">
                <a:solidFill>
                  <a:schemeClr val="bg1"/>
                </a:solidFill>
                <a:latin typeface="FRUTIGER LT 45 LIGHT" panose="02000503000000000000" pitchFamily="2" charset="0"/>
              </a:endParaRPr>
            </a:p>
          </p:txBody>
        </p:sp>
        <p:sp>
          <p:nvSpPr>
            <p:cNvPr id="342" name="TextBox 341">
              <a:extLst>
                <a:ext uri="{FF2B5EF4-FFF2-40B4-BE49-F238E27FC236}">
                  <a16:creationId xmlns:a16="http://schemas.microsoft.com/office/drawing/2014/main" id="{33E17F6B-5E15-0F6D-8405-6763ABAE4F7C}"/>
                </a:ext>
              </a:extLst>
            </p:cNvPr>
            <p:cNvSpPr txBox="1"/>
            <p:nvPr/>
          </p:nvSpPr>
          <p:spPr>
            <a:xfrm>
              <a:off x="9624068" y="4962041"/>
              <a:ext cx="2738151" cy="923330"/>
            </a:xfrm>
            <a:prstGeom prst="rect">
              <a:avLst/>
            </a:prstGeom>
            <a:solidFill>
              <a:srgbClr val="F47F26"/>
            </a:solidFill>
            <a:ln>
              <a:noFill/>
            </a:ln>
          </p:spPr>
          <p:txBody>
            <a:bodyPr wrap="square" rtlCol="0">
              <a:spAutoFit/>
            </a:bodyPr>
            <a:lstStyle/>
            <a:p>
              <a:r>
                <a:rPr lang="es-MX" dirty="0">
                  <a:solidFill>
                    <a:schemeClr val="bg1"/>
                  </a:solidFill>
                  <a:latin typeface="FRUTIGER LT 45 LIGHT" panose="02000503000000000000" pitchFamily="2" charset="0"/>
                </a:rPr>
                <a:t>340 imágenes como máximo por carga en "Modo Conexión Directa</a:t>
              </a:r>
            </a:p>
          </p:txBody>
        </p:sp>
      </p:grpSp>
      <p:grpSp>
        <p:nvGrpSpPr>
          <p:cNvPr id="343" name="DRX-Plus 3543C Usable pixel area">
            <a:extLst>
              <a:ext uri="{FF2B5EF4-FFF2-40B4-BE49-F238E27FC236}">
                <a16:creationId xmlns:a16="http://schemas.microsoft.com/office/drawing/2014/main" id="{6844F127-EE6F-FE83-808F-B326CC2E6AF8}"/>
              </a:ext>
            </a:extLst>
          </p:cNvPr>
          <p:cNvGrpSpPr/>
          <p:nvPr/>
        </p:nvGrpSpPr>
        <p:grpSpPr>
          <a:xfrm>
            <a:off x="6450769" y="2142216"/>
            <a:ext cx="5818444" cy="369332"/>
            <a:chOff x="6862755" y="2142216"/>
            <a:chExt cx="5499463" cy="369332"/>
          </a:xfrm>
        </p:grpSpPr>
        <p:sp>
          <p:nvSpPr>
            <p:cNvPr id="344" name="TextBox 343">
              <a:hlinkClick r:id="rId6" action="ppaction://hlinksldjump"/>
              <a:extLst>
                <a:ext uri="{FF2B5EF4-FFF2-40B4-BE49-F238E27FC236}">
                  <a16:creationId xmlns:a16="http://schemas.microsoft.com/office/drawing/2014/main" id="{E67D8310-B468-31AA-3C77-5B7302D81DBC}"/>
                </a:ext>
              </a:extLst>
            </p:cNvPr>
            <p:cNvSpPr txBox="1"/>
            <p:nvPr/>
          </p:nvSpPr>
          <p:spPr>
            <a:xfrm>
              <a:off x="6862755" y="2142216"/>
              <a:ext cx="2738155" cy="369332"/>
            </a:xfrm>
            <a:prstGeom prst="rect">
              <a:avLst/>
            </a:prstGeom>
            <a:solidFill>
              <a:srgbClr val="F47F26"/>
            </a:solidFill>
            <a:ln>
              <a:noFill/>
            </a:ln>
          </p:spPr>
          <p:txBody>
            <a:bodyPr wrap="square" rtlCol="0">
              <a:spAutoFit/>
            </a:bodyPr>
            <a:lstStyle/>
            <a:p>
              <a:r>
                <a:rPr lang="es-MX" dirty="0">
                  <a:solidFill>
                    <a:schemeClr val="bg1"/>
                  </a:solidFill>
                  <a:latin typeface="FRUTIGER LT 45 LIGHT" panose="02000503000000000000" pitchFamily="2" charset="0"/>
                </a:rPr>
                <a:t>Área de píxeles utilizable</a:t>
              </a:r>
            </a:p>
          </p:txBody>
        </p:sp>
        <p:sp>
          <p:nvSpPr>
            <p:cNvPr id="345" name="usable Pixel area">
              <a:extLst>
                <a:ext uri="{FF2B5EF4-FFF2-40B4-BE49-F238E27FC236}">
                  <a16:creationId xmlns:a16="http://schemas.microsoft.com/office/drawing/2014/main" id="{6E5A0B70-B1DF-FBC2-153A-E9105B0B2DE2}"/>
                </a:ext>
              </a:extLst>
            </p:cNvPr>
            <p:cNvSpPr txBox="1"/>
            <p:nvPr/>
          </p:nvSpPr>
          <p:spPr>
            <a:xfrm>
              <a:off x="9624068" y="2142216"/>
              <a:ext cx="2738150" cy="369332"/>
            </a:xfrm>
            <a:prstGeom prst="rect">
              <a:avLst/>
            </a:prstGeom>
            <a:solidFill>
              <a:srgbClr val="F78025"/>
            </a:solidFill>
            <a:ln>
              <a:noFill/>
            </a:ln>
          </p:spPr>
          <p:txBody>
            <a:bodyPr wrap="square" rtlCol="0">
              <a:spAutoFit/>
            </a:bodyPr>
            <a:lstStyle/>
            <a:p>
              <a:r>
                <a:rPr lang="es-MX" dirty="0">
                  <a:solidFill>
                    <a:schemeClr val="bg1"/>
                  </a:solidFill>
                  <a:latin typeface="FRUTIGER LT 45 LIGHT" panose="02000503000000000000" pitchFamily="2" charset="0"/>
                </a:rPr>
                <a:t>2520 x 3032 píxeles</a:t>
              </a:r>
            </a:p>
          </p:txBody>
        </p:sp>
      </p:grpSp>
      <p:grpSp>
        <p:nvGrpSpPr>
          <p:cNvPr id="346" name="DRX-Plus 3543C Resolution limit">
            <a:extLst>
              <a:ext uri="{FF2B5EF4-FFF2-40B4-BE49-F238E27FC236}">
                <a16:creationId xmlns:a16="http://schemas.microsoft.com/office/drawing/2014/main" id="{0FCA9B12-DA48-E938-44F6-B0D9D67DC81D}"/>
              </a:ext>
            </a:extLst>
          </p:cNvPr>
          <p:cNvGrpSpPr/>
          <p:nvPr/>
        </p:nvGrpSpPr>
        <p:grpSpPr>
          <a:xfrm>
            <a:off x="6450769" y="2595381"/>
            <a:ext cx="5818444" cy="369332"/>
            <a:chOff x="6862755" y="2619673"/>
            <a:chExt cx="5499463" cy="369332"/>
          </a:xfrm>
        </p:grpSpPr>
        <p:sp>
          <p:nvSpPr>
            <p:cNvPr id="347" name="TextBox 346">
              <a:hlinkClick r:id="rId7" action="ppaction://hlinksldjump"/>
              <a:extLst>
                <a:ext uri="{FF2B5EF4-FFF2-40B4-BE49-F238E27FC236}">
                  <a16:creationId xmlns:a16="http://schemas.microsoft.com/office/drawing/2014/main" id="{344487D5-3842-9F37-F7A7-5E05D34B4AFC}"/>
                </a:ext>
              </a:extLst>
            </p:cNvPr>
            <p:cNvSpPr txBox="1"/>
            <p:nvPr/>
          </p:nvSpPr>
          <p:spPr>
            <a:xfrm>
              <a:off x="6862755" y="2619673"/>
              <a:ext cx="2738153"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Límite de resolución </a:t>
              </a:r>
            </a:p>
          </p:txBody>
        </p:sp>
        <p:sp>
          <p:nvSpPr>
            <p:cNvPr id="348" name="Resolution Limit">
              <a:extLst>
                <a:ext uri="{FF2B5EF4-FFF2-40B4-BE49-F238E27FC236}">
                  <a16:creationId xmlns:a16="http://schemas.microsoft.com/office/drawing/2014/main" id="{21118573-DA14-E897-887B-D68B035A36ED}"/>
                </a:ext>
              </a:extLst>
            </p:cNvPr>
            <p:cNvSpPr txBox="1"/>
            <p:nvPr/>
          </p:nvSpPr>
          <p:spPr>
            <a:xfrm>
              <a:off x="9624068" y="2619673"/>
              <a:ext cx="2738150" cy="369332"/>
            </a:xfrm>
            <a:prstGeom prst="rect">
              <a:avLst/>
            </a:prstGeom>
            <a:solidFill>
              <a:srgbClr val="F78025"/>
            </a:solidFill>
            <a:ln>
              <a:noFill/>
            </a:ln>
          </p:spPr>
          <p:txBody>
            <a:bodyPr wrap="square" rtlCol="0">
              <a:spAutoFit/>
            </a:bodyPr>
            <a:lstStyle/>
            <a:p>
              <a:r>
                <a:rPr lang="es-MX">
                  <a:solidFill>
                    <a:schemeClr val="bg1"/>
                  </a:solidFill>
                  <a:latin typeface="FRUTIGER LT 45 LIGHT" panose="02000503000000000000" pitchFamily="2" charset="0"/>
                </a:rPr>
                <a:t>3.6 </a:t>
              </a:r>
              <a:r>
                <a:rPr lang="es-MX" err="1">
                  <a:solidFill>
                    <a:schemeClr val="bg1"/>
                  </a:solidFill>
                  <a:latin typeface="FRUTIGER LT 45 LIGHT" panose="02000503000000000000" pitchFamily="2" charset="0"/>
                </a:rPr>
                <a:t>cyc</a:t>
              </a:r>
              <a:r>
                <a:rPr lang="es-MX">
                  <a:solidFill>
                    <a:schemeClr val="bg1"/>
                  </a:solidFill>
                  <a:latin typeface="FRUTIGER LT 45 LIGHT" panose="02000503000000000000" pitchFamily="2" charset="0"/>
                </a:rPr>
                <a:t>/mm</a:t>
              </a:r>
            </a:p>
          </p:txBody>
        </p:sp>
      </p:grpSp>
      <p:grpSp>
        <p:nvGrpSpPr>
          <p:cNvPr id="349" name="DRX-Plus 3543C Ingress Protection">
            <a:extLst>
              <a:ext uri="{FF2B5EF4-FFF2-40B4-BE49-F238E27FC236}">
                <a16:creationId xmlns:a16="http://schemas.microsoft.com/office/drawing/2014/main" id="{8E025E1F-5B18-7A97-E141-6625EC4A2718}"/>
              </a:ext>
            </a:extLst>
          </p:cNvPr>
          <p:cNvGrpSpPr/>
          <p:nvPr/>
        </p:nvGrpSpPr>
        <p:grpSpPr>
          <a:xfrm>
            <a:off x="6450769" y="3048546"/>
            <a:ext cx="5818444" cy="369332"/>
            <a:chOff x="6862755" y="3095480"/>
            <a:chExt cx="5499463" cy="369332"/>
          </a:xfrm>
        </p:grpSpPr>
        <p:sp>
          <p:nvSpPr>
            <p:cNvPr id="350" name="TextBox 349">
              <a:hlinkClick r:id="rId8" action="ppaction://hlinksldjump"/>
              <a:extLst>
                <a:ext uri="{FF2B5EF4-FFF2-40B4-BE49-F238E27FC236}">
                  <a16:creationId xmlns:a16="http://schemas.microsoft.com/office/drawing/2014/main" id="{6CEE149F-4F2B-6255-60D9-C82E054AA005}"/>
                </a:ext>
              </a:extLst>
            </p:cNvPr>
            <p:cNvSpPr txBox="1"/>
            <p:nvPr/>
          </p:nvSpPr>
          <p:spPr>
            <a:xfrm>
              <a:off x="6862755" y="3095480"/>
              <a:ext cx="2738152"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Protección contra entrada</a:t>
              </a:r>
            </a:p>
          </p:txBody>
        </p:sp>
        <p:sp>
          <p:nvSpPr>
            <p:cNvPr id="351" name="Ingress Protection">
              <a:extLst>
                <a:ext uri="{FF2B5EF4-FFF2-40B4-BE49-F238E27FC236}">
                  <a16:creationId xmlns:a16="http://schemas.microsoft.com/office/drawing/2014/main" id="{7B524C1F-7AAA-E094-11F8-A859C3DD6219}"/>
                </a:ext>
              </a:extLst>
            </p:cNvPr>
            <p:cNvSpPr txBox="1"/>
            <p:nvPr/>
          </p:nvSpPr>
          <p:spPr>
            <a:xfrm>
              <a:off x="9624067" y="3095480"/>
              <a:ext cx="2738151" cy="369332"/>
            </a:xfrm>
            <a:prstGeom prst="rect">
              <a:avLst/>
            </a:prstGeom>
            <a:solidFill>
              <a:srgbClr val="F78025"/>
            </a:solidFill>
            <a:ln>
              <a:noFill/>
            </a:ln>
          </p:spPr>
          <p:txBody>
            <a:bodyPr wrap="square" rtlCol="0">
              <a:spAutoFit/>
            </a:bodyPr>
            <a:lstStyle/>
            <a:p>
              <a:r>
                <a:rPr lang="es-MX">
                  <a:solidFill>
                    <a:schemeClr val="bg1"/>
                  </a:solidFill>
                  <a:latin typeface="FRUTIGER LT 45 LIGHT" panose="02000503000000000000" pitchFamily="2" charset="0"/>
                </a:rPr>
                <a:t>IP57</a:t>
              </a:r>
            </a:p>
          </p:txBody>
        </p:sp>
      </p:grpSp>
      <p:grpSp>
        <p:nvGrpSpPr>
          <p:cNvPr id="3" name="DRX-Plus 3543C Weight">
            <a:extLst>
              <a:ext uri="{FF2B5EF4-FFF2-40B4-BE49-F238E27FC236}">
                <a16:creationId xmlns:a16="http://schemas.microsoft.com/office/drawing/2014/main" id="{CBEAEAEB-105B-760F-5E52-5C98ED6771BA}"/>
              </a:ext>
            </a:extLst>
          </p:cNvPr>
          <p:cNvGrpSpPr/>
          <p:nvPr/>
        </p:nvGrpSpPr>
        <p:grpSpPr>
          <a:xfrm>
            <a:off x="6444726" y="3501711"/>
            <a:ext cx="5824489" cy="378768"/>
            <a:chOff x="6444726" y="3501711"/>
            <a:chExt cx="5824489" cy="378768"/>
          </a:xfrm>
        </p:grpSpPr>
        <p:sp>
          <p:nvSpPr>
            <p:cNvPr id="354" name="Weight">
              <a:extLst>
                <a:ext uri="{FF2B5EF4-FFF2-40B4-BE49-F238E27FC236}">
                  <a16:creationId xmlns:a16="http://schemas.microsoft.com/office/drawing/2014/main" id="{F802869E-50A1-E32D-8EA4-AEB64B4CDAA5}"/>
                </a:ext>
              </a:extLst>
            </p:cNvPr>
            <p:cNvSpPr txBox="1"/>
            <p:nvPr/>
          </p:nvSpPr>
          <p:spPr>
            <a:xfrm>
              <a:off x="9372243" y="3501711"/>
              <a:ext cx="2896972" cy="369332"/>
            </a:xfrm>
            <a:prstGeom prst="rect">
              <a:avLst/>
            </a:prstGeom>
            <a:solidFill>
              <a:srgbClr val="F78025"/>
            </a:solidFill>
            <a:ln>
              <a:noFill/>
            </a:ln>
          </p:spPr>
          <p:txBody>
            <a:bodyPr wrap="square" rtlCol="0">
              <a:spAutoFit/>
            </a:bodyPr>
            <a:lstStyle/>
            <a:p>
              <a:r>
                <a:rPr lang="es-MX">
                  <a:solidFill>
                    <a:schemeClr val="bg1"/>
                  </a:solidFill>
                  <a:latin typeface="FRUTIGER LT 45 LIGHT" panose="02000503000000000000" pitchFamily="2" charset="0"/>
                </a:rPr>
                <a:t>3.17 kg (6.99 lb)</a:t>
              </a:r>
            </a:p>
          </p:txBody>
        </p:sp>
        <p:sp>
          <p:nvSpPr>
            <p:cNvPr id="2" name="Weight">
              <a:extLst>
                <a:ext uri="{FF2B5EF4-FFF2-40B4-BE49-F238E27FC236}">
                  <a16:creationId xmlns:a16="http://schemas.microsoft.com/office/drawing/2014/main" id="{62C75B34-2617-8C50-D879-4E1F70856CF0}"/>
                </a:ext>
              </a:extLst>
            </p:cNvPr>
            <p:cNvSpPr txBox="1"/>
            <p:nvPr/>
          </p:nvSpPr>
          <p:spPr>
            <a:xfrm>
              <a:off x="6444726" y="3511147"/>
              <a:ext cx="2896972" cy="369332"/>
            </a:xfrm>
            <a:prstGeom prst="rect">
              <a:avLst/>
            </a:prstGeom>
            <a:solidFill>
              <a:srgbClr val="F78025"/>
            </a:solidFill>
            <a:ln>
              <a:noFill/>
            </a:ln>
          </p:spPr>
          <p:txBody>
            <a:bodyPr wrap="square" rtlCol="0">
              <a:spAutoFit/>
            </a:bodyPr>
            <a:lstStyle/>
            <a:p>
              <a:r>
                <a:rPr lang="es-MX">
                  <a:solidFill>
                    <a:schemeClr val="bg1"/>
                  </a:solidFill>
                  <a:latin typeface="FRUTIGER LT 45 LIGHT" panose="02000503000000000000" pitchFamily="2" charset="0"/>
                </a:rPr>
                <a:t>Peso</a:t>
              </a:r>
            </a:p>
          </p:txBody>
        </p:sp>
      </p:grpSp>
      <p:grpSp>
        <p:nvGrpSpPr>
          <p:cNvPr id="7" name="Group 6">
            <a:extLst>
              <a:ext uri="{FF2B5EF4-FFF2-40B4-BE49-F238E27FC236}">
                <a16:creationId xmlns:a16="http://schemas.microsoft.com/office/drawing/2014/main" id="{42BD6D1F-CEE9-9CF0-7730-A21F44EE2EBF}"/>
              </a:ext>
            </a:extLst>
          </p:cNvPr>
          <p:cNvGrpSpPr/>
          <p:nvPr/>
        </p:nvGrpSpPr>
        <p:grpSpPr>
          <a:xfrm>
            <a:off x="6435005" y="3952040"/>
            <a:ext cx="5834209" cy="571581"/>
            <a:chOff x="6435005" y="3952040"/>
            <a:chExt cx="5834209" cy="571581"/>
          </a:xfrm>
        </p:grpSpPr>
        <p:sp>
          <p:nvSpPr>
            <p:cNvPr id="357" name="TextBox 356">
              <a:extLst>
                <a:ext uri="{FF2B5EF4-FFF2-40B4-BE49-F238E27FC236}">
                  <a16:creationId xmlns:a16="http://schemas.microsoft.com/office/drawing/2014/main" id="{7B28D749-AD5A-C7AC-0D67-B69614EBE0DD}"/>
                </a:ext>
              </a:extLst>
            </p:cNvPr>
            <p:cNvSpPr txBox="1"/>
            <p:nvPr/>
          </p:nvSpPr>
          <p:spPr>
            <a:xfrm>
              <a:off x="9372244" y="3954876"/>
              <a:ext cx="2896970" cy="568745"/>
            </a:xfrm>
            <a:prstGeom prst="rect">
              <a:avLst/>
            </a:prstGeom>
            <a:solidFill>
              <a:srgbClr val="F47F26"/>
            </a:solidFill>
            <a:ln>
              <a:noFill/>
            </a:ln>
          </p:spPr>
          <p:txBody>
            <a:bodyPr wrap="square" rtlCol="0" anchor="t">
              <a:spAutoFit/>
            </a:bodyPr>
            <a:lstStyle/>
            <a:p>
              <a:pPr>
                <a:lnSpc>
                  <a:spcPct val="200000"/>
                </a:lnSpc>
              </a:pPr>
              <a:r>
                <a:rPr lang="es-MX">
                  <a:solidFill>
                    <a:schemeClr val="bg1"/>
                  </a:solidFill>
                  <a:latin typeface="FRUTIGER LT 45 LIGHT" panose="02000503000000000000" pitchFamily="2" charset="0"/>
                </a:rPr>
                <a:t>170 kg (375 lb)</a:t>
              </a:r>
            </a:p>
          </p:txBody>
        </p:sp>
        <p:sp>
          <p:nvSpPr>
            <p:cNvPr id="4" name="TextBox 3">
              <a:extLst>
                <a:ext uri="{FF2B5EF4-FFF2-40B4-BE49-F238E27FC236}">
                  <a16:creationId xmlns:a16="http://schemas.microsoft.com/office/drawing/2014/main" id="{881F21CB-3A1E-105B-D5E2-50D23422B375}"/>
                </a:ext>
              </a:extLst>
            </p:cNvPr>
            <p:cNvSpPr txBox="1"/>
            <p:nvPr/>
          </p:nvSpPr>
          <p:spPr>
            <a:xfrm>
              <a:off x="6435005" y="3952040"/>
              <a:ext cx="2896970" cy="538609"/>
            </a:xfrm>
            <a:prstGeom prst="rect">
              <a:avLst/>
            </a:prstGeom>
            <a:solidFill>
              <a:srgbClr val="F47F26"/>
            </a:solidFill>
            <a:ln>
              <a:noFill/>
            </a:ln>
          </p:spPr>
          <p:txBody>
            <a:bodyPr wrap="square" rtlCol="0" anchor="t">
              <a:spAutoFit/>
            </a:bodyPr>
            <a:lstStyle/>
            <a:p>
              <a:pPr>
                <a:defRPr/>
              </a:pPr>
              <a:r>
                <a:rPr lang="es-MX" dirty="0">
                  <a:solidFill>
                    <a:prstClr val="white"/>
                  </a:solidFill>
                  <a:latin typeface="FRUTIGER LT 45 LIGHT" panose="02000503000000000000" pitchFamily="2" charset="0"/>
                </a:rPr>
                <a:t>Límite de carga </a:t>
              </a:r>
              <a:r>
                <a:rPr lang="es-MX" sz="1100" dirty="0">
                  <a:solidFill>
                    <a:prstClr val="white"/>
                  </a:solidFill>
                  <a:latin typeface="FRUTIGER LT 45 LIGHT" panose="02000503000000000000" pitchFamily="2" charset="0"/>
                </a:rPr>
                <a:t>(Distribuido uniformemente sobre el área del detector)</a:t>
              </a:r>
              <a:endParaRPr lang="es-MX" sz="1200" dirty="0">
                <a:solidFill>
                  <a:prstClr val="white"/>
                </a:solidFill>
                <a:latin typeface="FRUTIGER LT 45 LIGHT" panose="02000503000000000000" pitchFamily="2" charset="0"/>
              </a:endParaRPr>
            </a:p>
          </p:txBody>
        </p:sp>
      </p:grpSp>
      <p:sp>
        <p:nvSpPr>
          <p:cNvPr id="90" name="Subtitle Tech Specs">
            <a:extLst>
              <a:ext uri="{FF2B5EF4-FFF2-40B4-BE49-F238E27FC236}">
                <a16:creationId xmlns:a16="http://schemas.microsoft.com/office/drawing/2014/main" id="{A7366BED-F1E9-ADFE-69C1-4C8B416F005E}"/>
              </a:ext>
            </a:extLst>
          </p:cNvPr>
          <p:cNvSpPr txBox="1"/>
          <p:nvPr/>
        </p:nvSpPr>
        <p:spPr>
          <a:xfrm>
            <a:off x="8304052" y="1646269"/>
            <a:ext cx="3693131" cy="307777"/>
          </a:xfrm>
          <a:prstGeom prst="rect">
            <a:avLst/>
          </a:prstGeom>
          <a:noFill/>
        </p:spPr>
        <p:txBody>
          <a:bodyPr wrap="square" rtlCol="0">
            <a:spAutoFit/>
          </a:bodyPr>
          <a:lstStyle/>
          <a:p>
            <a:pPr algn="r"/>
            <a:r>
              <a:rPr lang="es-MX" sz="1400" dirty="0">
                <a:solidFill>
                  <a:srgbClr val="F47F26"/>
                </a:solidFill>
                <a:latin typeface="FRUTIGER LT 45 LIGHT" panose="02000503000000000000" pitchFamily="2" charset="0"/>
              </a:rPr>
              <a:t>Especificaciones Técnicas</a:t>
            </a:r>
          </a:p>
        </p:txBody>
      </p:sp>
      <p:sp>
        <p:nvSpPr>
          <p:cNvPr id="140" name="Thank you Title">
            <a:extLst>
              <a:ext uri="{FF2B5EF4-FFF2-40B4-BE49-F238E27FC236}">
                <a16:creationId xmlns:a16="http://schemas.microsoft.com/office/drawing/2014/main" id="{ED8FF736-5D3D-EA5E-627A-D50A55B4D821}"/>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41" name="Why Us picture">
            <a:extLst>
              <a:ext uri="{FF2B5EF4-FFF2-40B4-BE49-F238E27FC236}">
                <a16:creationId xmlns:a16="http://schemas.microsoft.com/office/drawing/2014/main" id="{AE11772A-4654-CDBF-8176-40B16C5EE56A}"/>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42" name="Our Portafolio text box">
            <a:extLst>
              <a:ext uri="{FF2B5EF4-FFF2-40B4-BE49-F238E27FC236}">
                <a16:creationId xmlns:a16="http://schemas.microsoft.com/office/drawing/2014/main" id="{2A58B36F-71F0-AE40-93CA-7B966706F87A}"/>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43" name="Footer Placeholder 4">
            <a:extLst>
              <a:ext uri="{FF2B5EF4-FFF2-40B4-BE49-F238E27FC236}">
                <a16:creationId xmlns:a16="http://schemas.microsoft.com/office/drawing/2014/main" id="{A585B374-D420-E675-C008-F5F742CC2FAC}"/>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44" name="Medical Imaging Title">
            <a:extLst>
              <a:ext uri="{FF2B5EF4-FFF2-40B4-BE49-F238E27FC236}">
                <a16:creationId xmlns:a16="http://schemas.microsoft.com/office/drawing/2014/main" id="{BE1BEF2E-EF4B-C203-CE88-317CCC1038F9}"/>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45" name="We Care Text">
            <a:extLst>
              <a:ext uri="{FF2B5EF4-FFF2-40B4-BE49-F238E27FC236}">
                <a16:creationId xmlns:a16="http://schemas.microsoft.com/office/drawing/2014/main" id="{351A38B6-F53F-81B9-1E72-BD962ED81489}"/>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46" name="Thank you image">
            <a:extLst>
              <a:ext uri="{FF2B5EF4-FFF2-40B4-BE49-F238E27FC236}">
                <a16:creationId xmlns:a16="http://schemas.microsoft.com/office/drawing/2014/main" id="{9D47ADD2-E26A-591B-6415-82FCF693422B}"/>
              </a:ext>
            </a:extLst>
          </p:cNvPr>
          <p:cNvPicPr>
            <a:picLocks noChangeAspect="1"/>
          </p:cNvPicPr>
          <p:nvPr/>
        </p:nvPicPr>
        <p:blipFill>
          <a:blip r:embed="rId10"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47" name="PRINTING">
            <a:extLst>
              <a:ext uri="{FF2B5EF4-FFF2-40B4-BE49-F238E27FC236}">
                <a16:creationId xmlns:a16="http://schemas.microsoft.com/office/drawing/2014/main" id="{21BB6535-AE8F-0298-13CA-888033F13B42}"/>
              </a:ext>
            </a:extLst>
          </p:cNvPr>
          <p:cNvGrpSpPr/>
          <p:nvPr/>
        </p:nvGrpSpPr>
        <p:grpSpPr>
          <a:xfrm>
            <a:off x="-4150933" y="4208655"/>
            <a:ext cx="2263350" cy="1982042"/>
            <a:chOff x="9691837" y="4522498"/>
            <a:chExt cx="2263350" cy="1982042"/>
          </a:xfrm>
        </p:grpSpPr>
        <p:sp>
          <p:nvSpPr>
            <p:cNvPr id="148" name="Rectangulo Printing">
              <a:hlinkClick r:id="rId11" action="ppaction://hlinksldjump"/>
              <a:extLst>
                <a:ext uri="{FF2B5EF4-FFF2-40B4-BE49-F238E27FC236}">
                  <a16:creationId xmlns:a16="http://schemas.microsoft.com/office/drawing/2014/main" id="{EC96A1DA-1355-5784-13FB-50B4FDA52100}"/>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49" name="TextBox Printing">
              <a:hlinkClick r:id="rId11" action="ppaction://hlinksldjump"/>
              <a:extLst>
                <a:ext uri="{FF2B5EF4-FFF2-40B4-BE49-F238E27FC236}">
                  <a16:creationId xmlns:a16="http://schemas.microsoft.com/office/drawing/2014/main" id="{023CEE8F-D9B2-1C1A-2139-9EF79AD9F741}"/>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50" name="Prodcut image 5950">
              <a:hlinkClick r:id="rId11" action="ppaction://hlinksldjump"/>
              <a:extLst>
                <a:ext uri="{FF2B5EF4-FFF2-40B4-BE49-F238E27FC236}">
                  <a16:creationId xmlns:a16="http://schemas.microsoft.com/office/drawing/2014/main" id="{D49E1469-0B99-60F9-FD17-76895E15DDAB}"/>
                </a:ext>
              </a:extLst>
            </p:cNvPr>
            <p:cNvPicPr>
              <a:picLocks noChangeAspect="1" noChangeArrowheads="1"/>
            </p:cNvPicPr>
            <p:nvPr/>
          </p:nvPicPr>
          <p:blipFill>
            <a:blip r:embed="rId12"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51" name="Vita Flex">
              <a:hlinkClick r:id="rId11" action="ppaction://hlinksldjump"/>
              <a:extLst>
                <a:ext uri="{FF2B5EF4-FFF2-40B4-BE49-F238E27FC236}">
                  <a16:creationId xmlns:a16="http://schemas.microsoft.com/office/drawing/2014/main" id="{FA784131-A2A8-E9C7-5ADA-99D2806F059A}"/>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56" name="RISE">
            <a:extLst>
              <a:ext uri="{FF2B5EF4-FFF2-40B4-BE49-F238E27FC236}">
                <a16:creationId xmlns:a16="http://schemas.microsoft.com/office/drawing/2014/main" id="{8E528317-667C-0AE6-7CCA-E4C6A4A03548}"/>
              </a:ext>
            </a:extLst>
          </p:cNvPr>
          <p:cNvGrpSpPr/>
          <p:nvPr/>
        </p:nvGrpSpPr>
        <p:grpSpPr>
          <a:xfrm>
            <a:off x="-11285110" y="4208655"/>
            <a:ext cx="2042338" cy="1982042"/>
            <a:chOff x="3870208" y="4306822"/>
            <a:chExt cx="2042338" cy="1982042"/>
          </a:xfrm>
        </p:grpSpPr>
        <p:grpSp>
          <p:nvGrpSpPr>
            <p:cNvPr id="157" name="RISE">
              <a:extLst>
                <a:ext uri="{FF2B5EF4-FFF2-40B4-BE49-F238E27FC236}">
                  <a16:creationId xmlns:a16="http://schemas.microsoft.com/office/drawing/2014/main" id="{7CDE866D-5F50-17CD-8AEF-DC6E755A4A8E}"/>
                </a:ext>
              </a:extLst>
            </p:cNvPr>
            <p:cNvGrpSpPr/>
            <p:nvPr/>
          </p:nvGrpSpPr>
          <p:grpSpPr>
            <a:xfrm>
              <a:off x="3870208" y="4306822"/>
              <a:ext cx="2042338" cy="1982042"/>
              <a:chOff x="2933238" y="4372963"/>
              <a:chExt cx="2042338" cy="1982042"/>
            </a:xfrm>
          </p:grpSpPr>
          <p:sp>
            <p:nvSpPr>
              <p:cNvPr id="159" name="Rectangulo Rise">
                <a:hlinkClick r:id="rId14" action="ppaction://hlinksldjump"/>
                <a:extLst>
                  <a:ext uri="{FF2B5EF4-FFF2-40B4-BE49-F238E27FC236}">
                    <a16:creationId xmlns:a16="http://schemas.microsoft.com/office/drawing/2014/main" id="{5685E443-2C35-F8A2-7CFE-0B600C6AC496}"/>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0" name="TextBox Rise">
                <a:hlinkClick r:id="rId14" action="ppaction://hlinksldjump"/>
                <a:extLst>
                  <a:ext uri="{FF2B5EF4-FFF2-40B4-BE49-F238E27FC236}">
                    <a16:creationId xmlns:a16="http://schemas.microsoft.com/office/drawing/2014/main" id="{4E51BA79-527C-FF77-03BA-3697C791605F}"/>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58" name="Picture 157">
              <a:hlinkClick r:id="rId14" action="ppaction://hlinksldjump"/>
              <a:extLst>
                <a:ext uri="{FF2B5EF4-FFF2-40B4-BE49-F238E27FC236}">
                  <a16:creationId xmlns:a16="http://schemas.microsoft.com/office/drawing/2014/main" id="{332FC6AB-0065-B286-494F-2CF9ED69C275}"/>
                </a:ext>
              </a:extLst>
            </p:cNvPr>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61" name="REVOLUTION">
            <a:extLst>
              <a:ext uri="{FF2B5EF4-FFF2-40B4-BE49-F238E27FC236}">
                <a16:creationId xmlns:a16="http://schemas.microsoft.com/office/drawing/2014/main" id="{5DFB28FE-9AC7-269A-EF8D-F374A3C0DE87}"/>
              </a:ext>
            </a:extLst>
          </p:cNvPr>
          <p:cNvGrpSpPr/>
          <p:nvPr/>
        </p:nvGrpSpPr>
        <p:grpSpPr>
          <a:xfrm>
            <a:off x="-14975241" y="4203612"/>
            <a:ext cx="2062983" cy="1992129"/>
            <a:chOff x="612262" y="4383050"/>
            <a:chExt cx="2062983" cy="1992129"/>
          </a:xfrm>
        </p:grpSpPr>
        <p:sp>
          <p:nvSpPr>
            <p:cNvPr id="162" name="Rectangulo Revolution">
              <a:hlinkClick r:id="rId16" action="ppaction://hlinksldjump"/>
              <a:extLst>
                <a:ext uri="{FF2B5EF4-FFF2-40B4-BE49-F238E27FC236}">
                  <a16:creationId xmlns:a16="http://schemas.microsoft.com/office/drawing/2014/main" id="{8E7C774A-6A62-8AAA-3F2E-552AF473E09A}"/>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63" name="Prodcut image Revolution">
              <a:hlinkClick r:id="rId16" action="ppaction://hlinksldjump"/>
              <a:extLst>
                <a:ext uri="{FF2B5EF4-FFF2-40B4-BE49-F238E27FC236}">
                  <a16:creationId xmlns:a16="http://schemas.microsoft.com/office/drawing/2014/main" id="{EB82DA3E-4313-20F8-0549-A496337043B3}"/>
                </a:ext>
              </a:extLst>
            </p:cNvPr>
            <p:cNvPicPr>
              <a:picLocks noChangeAspect="1"/>
            </p:cNvPicPr>
            <p:nvPr/>
          </p:nvPicPr>
          <p:blipFill>
            <a:blip r:embed="rId17"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64" name="TextBox Revolution">
              <a:hlinkClick r:id="rId16" action="ppaction://hlinksldjump"/>
              <a:extLst>
                <a:ext uri="{FF2B5EF4-FFF2-40B4-BE49-F238E27FC236}">
                  <a16:creationId xmlns:a16="http://schemas.microsoft.com/office/drawing/2014/main" id="{851A5B65-7E73-10C0-0AD8-0DEF4C4FD010}"/>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65" name="EXCEL">
            <a:extLst>
              <a:ext uri="{FF2B5EF4-FFF2-40B4-BE49-F238E27FC236}">
                <a16:creationId xmlns:a16="http://schemas.microsoft.com/office/drawing/2014/main" id="{38A743D8-DCC3-EEE5-19CA-D4CF0CC35993}"/>
              </a:ext>
            </a:extLst>
          </p:cNvPr>
          <p:cNvGrpSpPr/>
          <p:nvPr/>
        </p:nvGrpSpPr>
        <p:grpSpPr>
          <a:xfrm>
            <a:off x="26541013" y="1885505"/>
            <a:ext cx="2057103" cy="1982042"/>
            <a:chOff x="9706418" y="2036246"/>
            <a:chExt cx="2057103" cy="1982042"/>
          </a:xfrm>
        </p:grpSpPr>
        <p:sp>
          <p:nvSpPr>
            <p:cNvPr id="166" name="Rectangulo Excel">
              <a:hlinkClick r:id="rId18" action="ppaction://hlinksldjump"/>
              <a:extLst>
                <a:ext uri="{FF2B5EF4-FFF2-40B4-BE49-F238E27FC236}">
                  <a16:creationId xmlns:a16="http://schemas.microsoft.com/office/drawing/2014/main" id="{ACD6E1CF-F19B-8507-484D-7ACD9E0A6F02}"/>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7" name="TextBox Excel">
              <a:hlinkClick r:id="rId18" action="ppaction://hlinksldjump"/>
              <a:extLst>
                <a:ext uri="{FF2B5EF4-FFF2-40B4-BE49-F238E27FC236}">
                  <a16:creationId xmlns:a16="http://schemas.microsoft.com/office/drawing/2014/main" id="{D1B0660F-0417-885F-E964-D010B00EF231}"/>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68" name="Product image Excel">
              <a:hlinkClick r:id="rId18" action="ppaction://hlinksldjump"/>
              <a:extLst>
                <a:ext uri="{FF2B5EF4-FFF2-40B4-BE49-F238E27FC236}">
                  <a16:creationId xmlns:a16="http://schemas.microsoft.com/office/drawing/2014/main" id="{032625A8-B63F-9300-CF08-9595EA1242F5}"/>
                </a:ext>
              </a:extLst>
            </p:cNvPr>
            <p:cNvPicPr>
              <a:picLocks noChangeAspect="1"/>
            </p:cNvPicPr>
            <p:nvPr/>
          </p:nvPicPr>
          <p:blipFill>
            <a:blip r:embed="rId19"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69" name="COMPAS OTC">
            <a:extLst>
              <a:ext uri="{FF2B5EF4-FFF2-40B4-BE49-F238E27FC236}">
                <a16:creationId xmlns:a16="http://schemas.microsoft.com/office/drawing/2014/main" id="{22DF1799-B62F-01D0-56BC-D1C476AD1992}"/>
              </a:ext>
            </a:extLst>
          </p:cNvPr>
          <p:cNvGrpSpPr/>
          <p:nvPr/>
        </p:nvGrpSpPr>
        <p:grpSpPr>
          <a:xfrm>
            <a:off x="22389051" y="1885505"/>
            <a:ext cx="2042338" cy="1982042"/>
            <a:chOff x="5078285" y="2036246"/>
            <a:chExt cx="2042338" cy="1982042"/>
          </a:xfrm>
        </p:grpSpPr>
        <p:sp>
          <p:nvSpPr>
            <p:cNvPr id="170" name="Rectangulo Compas OTC">
              <a:hlinkClick r:id="rId20" action="ppaction://hlinksldjump"/>
              <a:extLst>
                <a:ext uri="{FF2B5EF4-FFF2-40B4-BE49-F238E27FC236}">
                  <a16:creationId xmlns:a16="http://schemas.microsoft.com/office/drawing/2014/main" id="{323247EF-02F1-7F5B-0D53-BA8F8155B263}"/>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1" name="TextBox Compass OTC">
              <a:hlinkClick r:id="rId20" action="ppaction://hlinksldjump"/>
              <a:extLst>
                <a:ext uri="{FF2B5EF4-FFF2-40B4-BE49-F238E27FC236}">
                  <a16:creationId xmlns:a16="http://schemas.microsoft.com/office/drawing/2014/main" id="{C695882A-C9FB-600F-A670-C7D89AB75D15}"/>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72" name="Product image Compass OTC">
              <a:hlinkClick r:id="rId20" action="ppaction://hlinksldjump"/>
              <a:extLst>
                <a:ext uri="{FF2B5EF4-FFF2-40B4-BE49-F238E27FC236}">
                  <a16:creationId xmlns:a16="http://schemas.microsoft.com/office/drawing/2014/main" id="{DE5535A0-D173-2AC2-C313-C0B2813A0552}"/>
                </a:ext>
              </a:extLst>
            </p:cNvPr>
            <p:cNvPicPr>
              <a:picLocks noChangeAspect="1"/>
            </p:cNvPicPr>
            <p:nvPr/>
          </p:nvPicPr>
          <p:blipFill rotWithShape="1">
            <a:blip r:embed="rId21"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73" name="COMPASS FMT">
            <a:extLst>
              <a:ext uri="{FF2B5EF4-FFF2-40B4-BE49-F238E27FC236}">
                <a16:creationId xmlns:a16="http://schemas.microsoft.com/office/drawing/2014/main" id="{15741DEA-9EA8-7A1F-85B3-97A3D6C1664B}"/>
              </a:ext>
            </a:extLst>
          </p:cNvPr>
          <p:cNvGrpSpPr/>
          <p:nvPr/>
        </p:nvGrpSpPr>
        <p:grpSpPr>
          <a:xfrm>
            <a:off x="18200403" y="1885505"/>
            <a:ext cx="2042338" cy="1982042"/>
            <a:chOff x="2774521" y="2046333"/>
            <a:chExt cx="2042338" cy="1982042"/>
          </a:xfrm>
        </p:grpSpPr>
        <p:grpSp>
          <p:nvGrpSpPr>
            <p:cNvPr id="174" name="Group 173">
              <a:extLst>
                <a:ext uri="{FF2B5EF4-FFF2-40B4-BE49-F238E27FC236}">
                  <a16:creationId xmlns:a16="http://schemas.microsoft.com/office/drawing/2014/main" id="{71D79A19-E300-0E31-B824-8B6879F7415F}"/>
                </a:ext>
              </a:extLst>
            </p:cNvPr>
            <p:cNvGrpSpPr/>
            <p:nvPr/>
          </p:nvGrpSpPr>
          <p:grpSpPr>
            <a:xfrm>
              <a:off x="2774521" y="2046333"/>
              <a:ext cx="2042338" cy="1982042"/>
              <a:chOff x="2774521" y="2046333"/>
              <a:chExt cx="2042338" cy="1982042"/>
            </a:xfrm>
          </p:grpSpPr>
          <p:sp>
            <p:nvSpPr>
              <p:cNvPr id="176" name="Rectangulo Horizon">
                <a:hlinkClick r:id="rId22" action="ppaction://hlinksldjump"/>
                <a:extLst>
                  <a:ext uri="{FF2B5EF4-FFF2-40B4-BE49-F238E27FC236}">
                    <a16:creationId xmlns:a16="http://schemas.microsoft.com/office/drawing/2014/main" id="{81A4B2DE-C745-64D3-F8E1-EEE42F79D731}"/>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7" name="TextBox Compass FMT">
                <a:hlinkClick r:id="rId22" action="ppaction://hlinksldjump"/>
                <a:extLst>
                  <a:ext uri="{FF2B5EF4-FFF2-40B4-BE49-F238E27FC236}">
                    <a16:creationId xmlns:a16="http://schemas.microsoft.com/office/drawing/2014/main" id="{7B76AA50-470B-C2C4-6C75-5A18C1C888EC}"/>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75" name="Picture 174">
              <a:hlinkClick r:id="rId22" action="ppaction://hlinksldjump"/>
              <a:extLst>
                <a:ext uri="{FF2B5EF4-FFF2-40B4-BE49-F238E27FC236}">
                  <a16:creationId xmlns:a16="http://schemas.microsoft.com/office/drawing/2014/main" id="{8DDFBFA6-1660-6AE4-A5DB-D0ECB03C7A25}"/>
                </a:ext>
              </a:extLst>
            </p:cNvPr>
            <p:cNvPicPr>
              <a:picLocks noChangeAspect="1"/>
            </p:cNvPicPr>
            <p:nvPr/>
          </p:nvPicPr>
          <p:blipFill rotWithShape="1">
            <a:blip r:embed="rId23"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78" name="HORIZON">
            <a:extLst>
              <a:ext uri="{FF2B5EF4-FFF2-40B4-BE49-F238E27FC236}">
                <a16:creationId xmlns:a16="http://schemas.microsoft.com/office/drawing/2014/main" id="{B01505A6-0495-CDF3-23C5-3589706C316D}"/>
              </a:ext>
            </a:extLst>
          </p:cNvPr>
          <p:cNvGrpSpPr/>
          <p:nvPr/>
        </p:nvGrpSpPr>
        <p:grpSpPr>
          <a:xfrm>
            <a:off x="14110573" y="1885505"/>
            <a:ext cx="2062983" cy="1982042"/>
            <a:chOff x="443243" y="2046333"/>
            <a:chExt cx="2062983" cy="1982042"/>
          </a:xfrm>
        </p:grpSpPr>
        <p:sp>
          <p:nvSpPr>
            <p:cNvPr id="179" name="Rectangulo Horizon">
              <a:hlinkClick r:id="rId24" action="ppaction://hlinksldjump"/>
              <a:extLst>
                <a:ext uri="{FF2B5EF4-FFF2-40B4-BE49-F238E27FC236}">
                  <a16:creationId xmlns:a16="http://schemas.microsoft.com/office/drawing/2014/main" id="{253204A4-4DDF-B77F-E296-9D8829FC4363}"/>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0" name="TextBox Horizon">
              <a:hlinkClick r:id="rId24" action="ppaction://hlinksldjump"/>
              <a:extLst>
                <a:ext uri="{FF2B5EF4-FFF2-40B4-BE49-F238E27FC236}">
                  <a16:creationId xmlns:a16="http://schemas.microsoft.com/office/drawing/2014/main" id="{879C46DD-E438-466C-5DAD-52D4AA49B6E5}"/>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81" name="Product image Horizon">
              <a:hlinkClick r:id="rId24" action="ppaction://hlinksldjump"/>
              <a:extLst>
                <a:ext uri="{FF2B5EF4-FFF2-40B4-BE49-F238E27FC236}">
                  <a16:creationId xmlns:a16="http://schemas.microsoft.com/office/drawing/2014/main" id="{AA565653-0A03-1456-42E8-B17978F6461B}"/>
                </a:ext>
              </a:extLst>
            </p:cNvPr>
            <p:cNvPicPr>
              <a:picLocks noChangeAspect="1"/>
            </p:cNvPicPr>
            <p:nvPr/>
          </p:nvPicPr>
          <p:blipFill rotWithShape="1">
            <a:blip r:embed="rId25"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82" name="Detector text">
            <a:extLst>
              <a:ext uri="{FF2B5EF4-FFF2-40B4-BE49-F238E27FC236}">
                <a16:creationId xmlns:a16="http://schemas.microsoft.com/office/drawing/2014/main" id="{42B6491F-3586-A3EF-AE32-CAF743D89AD2}"/>
              </a:ext>
            </a:extLst>
          </p:cNvPr>
          <p:cNvSpPr txBox="1"/>
          <p:nvPr/>
        </p:nvSpPr>
        <p:spPr>
          <a:xfrm>
            <a:off x="14110573" y="1307597"/>
            <a:ext cx="1425211" cy="400110"/>
          </a:xfrm>
          <a:prstGeom prst="rect">
            <a:avLst/>
          </a:prstGeom>
          <a:noFill/>
        </p:spPr>
        <p:txBody>
          <a:bodyPr wrap="square" rtlCol="0">
            <a:spAutoFit/>
          </a:bodyPr>
          <a:lstStyle/>
          <a:p>
            <a:pPr algn="ctr"/>
            <a:r>
              <a:rPr lang="en-US" sz="2000" dirty="0">
                <a:solidFill>
                  <a:srgbClr val="F47F26"/>
                </a:solidFill>
                <a:latin typeface="FRUTIGER LT 45 LIGHT" panose="02000503000000000000" pitchFamily="2" charset="0"/>
              </a:rPr>
              <a:t>Detector</a:t>
            </a:r>
          </a:p>
        </p:txBody>
      </p:sp>
      <p:sp>
        <p:nvSpPr>
          <p:cNvPr id="183" name="TextBox 182">
            <a:extLst>
              <a:ext uri="{FF2B5EF4-FFF2-40B4-BE49-F238E27FC236}">
                <a16:creationId xmlns:a16="http://schemas.microsoft.com/office/drawing/2014/main" id="{76F6ACC9-E3A2-88E2-C8C1-246E3FA9245A}"/>
              </a:ext>
            </a:extLst>
          </p:cNvPr>
          <p:cNvSpPr txBox="1"/>
          <p:nvPr/>
        </p:nvSpPr>
        <p:spPr>
          <a:xfrm>
            <a:off x="14242366" y="1077657"/>
            <a:ext cx="4772896"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95" name="Menu Background">
            <a:extLst>
              <a:ext uri="{FF2B5EF4-FFF2-40B4-BE49-F238E27FC236}">
                <a16:creationId xmlns:a16="http://schemas.microsoft.com/office/drawing/2014/main" id="{7E873DCA-568F-0484-2A57-F41075D2371A}"/>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16" name="Menu Photo Gallery">
            <a:hlinkClick r:id="rId26" action="ppaction://hlinksldjump"/>
            <a:extLst>
              <a:ext uri="{FF2B5EF4-FFF2-40B4-BE49-F238E27FC236}">
                <a16:creationId xmlns:a16="http://schemas.microsoft.com/office/drawing/2014/main" id="{331F613C-2E5C-8094-0636-FC6CEAB3C151}"/>
              </a:ext>
            </a:extLst>
          </p:cNvPr>
          <p:cNvSpPr txBox="1"/>
          <p:nvPr/>
        </p:nvSpPr>
        <p:spPr>
          <a:xfrm>
            <a:off x="3890556"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17" name="Menu Portafolio">
            <a:hlinkClick r:id="rId27" action="ppaction://hlinksldjump"/>
            <a:extLst>
              <a:ext uri="{FF2B5EF4-FFF2-40B4-BE49-F238E27FC236}">
                <a16:creationId xmlns:a16="http://schemas.microsoft.com/office/drawing/2014/main" id="{7338918D-2818-B804-E631-B65BDC7A6BD5}"/>
              </a:ext>
            </a:extLst>
          </p:cNvPr>
          <p:cNvSpPr txBox="1"/>
          <p:nvPr/>
        </p:nvSpPr>
        <p:spPr>
          <a:xfrm>
            <a:off x="8111048"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18" name="Menu End Presentation">
            <a:hlinkClick r:id="" action="ppaction://hlinkshowjump?jump=lastslide"/>
            <a:extLst>
              <a:ext uri="{FF2B5EF4-FFF2-40B4-BE49-F238E27FC236}">
                <a16:creationId xmlns:a16="http://schemas.microsoft.com/office/drawing/2014/main" id="{C8786F4A-5A36-A5A8-13C0-59123CE85C6A}"/>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19" name="Menu Detector">
            <a:hlinkClick r:id="rId28" action="ppaction://hlinksldjump"/>
            <a:extLst>
              <a:ext uri="{FF2B5EF4-FFF2-40B4-BE49-F238E27FC236}">
                <a16:creationId xmlns:a16="http://schemas.microsoft.com/office/drawing/2014/main" id="{0DBC52BB-BFEC-1F20-2707-71CD83324FFF}"/>
              </a:ext>
            </a:extLst>
          </p:cNvPr>
          <p:cNvSpPr txBox="1"/>
          <p:nvPr/>
        </p:nvSpPr>
        <p:spPr>
          <a:xfrm>
            <a:off x="600080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Detectores</a:t>
            </a:r>
          </a:p>
        </p:txBody>
      </p:sp>
      <p:sp>
        <p:nvSpPr>
          <p:cNvPr id="138" name="Menu Specifications">
            <a:hlinkClick r:id="rId29" action="ppaction://hlinksldjump"/>
            <a:extLst>
              <a:ext uri="{FF2B5EF4-FFF2-40B4-BE49-F238E27FC236}">
                <a16:creationId xmlns:a16="http://schemas.microsoft.com/office/drawing/2014/main" id="{FC22564A-3B1A-9C34-1388-9C727E8D85FE}"/>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Especificaciones técnicas</a:t>
            </a:r>
          </a:p>
        </p:txBody>
      </p:sp>
      <p:pic>
        <p:nvPicPr>
          <p:cNvPr id="139" name="Carestream Logo Menu">
            <a:hlinkClick r:id="" action="ppaction://hlinkshowjump?jump=firstslide"/>
            <a:extLst>
              <a:ext uri="{FF2B5EF4-FFF2-40B4-BE49-F238E27FC236}">
                <a16:creationId xmlns:a16="http://schemas.microsoft.com/office/drawing/2014/main" id="{9E3BE268-30CA-5F4A-4DB6-7C31FFE7CA88}"/>
              </a:ext>
            </a:extLst>
          </p:cNvPr>
          <p:cNvPicPr>
            <a:picLocks noChangeAspect="1"/>
          </p:cNvPicPr>
          <p:nvPr/>
        </p:nvPicPr>
        <p:blipFill>
          <a:blip r:embed="rId30"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198" name="DETECTORS">
            <a:extLst>
              <a:ext uri="{FF2B5EF4-FFF2-40B4-BE49-F238E27FC236}">
                <a16:creationId xmlns:a16="http://schemas.microsoft.com/office/drawing/2014/main" id="{89C3A8DF-424E-AE06-2FE6-8ED123FD67E3}"/>
              </a:ext>
            </a:extLst>
          </p:cNvPr>
          <p:cNvGrpSpPr/>
          <p:nvPr/>
        </p:nvGrpSpPr>
        <p:grpSpPr>
          <a:xfrm>
            <a:off x="-7890919" y="4139232"/>
            <a:ext cx="2042338" cy="2120888"/>
            <a:chOff x="5247304" y="4372963"/>
            <a:chExt cx="2042338" cy="2120888"/>
          </a:xfrm>
        </p:grpSpPr>
        <p:sp>
          <p:nvSpPr>
            <p:cNvPr id="199" name="Rectangulo Detectors">
              <a:hlinkClick r:id="rId28" action="ppaction://hlinksldjump"/>
              <a:extLst>
                <a:ext uri="{FF2B5EF4-FFF2-40B4-BE49-F238E27FC236}">
                  <a16:creationId xmlns:a16="http://schemas.microsoft.com/office/drawing/2014/main" id="{4909EFF1-56FE-114C-9E9F-452999886DD1}"/>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0" name="TextBox Detectors">
              <a:hlinkClick r:id="rId28" action="ppaction://hlinksldjump"/>
              <a:extLst>
                <a:ext uri="{FF2B5EF4-FFF2-40B4-BE49-F238E27FC236}">
                  <a16:creationId xmlns:a16="http://schemas.microsoft.com/office/drawing/2014/main" id="{87258669-E762-4CC5-A87F-F72165A49D83}"/>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01" name="Product image Detectors">
              <a:hlinkClick r:id="rId28" action="ppaction://hlinksldjump"/>
              <a:extLst>
                <a:ext uri="{FF2B5EF4-FFF2-40B4-BE49-F238E27FC236}">
                  <a16:creationId xmlns:a16="http://schemas.microsoft.com/office/drawing/2014/main" id="{ED6DCAAD-53C5-A605-3E65-2D796FEAD52E}"/>
                </a:ext>
              </a:extLst>
            </p:cNvPr>
            <p:cNvPicPr>
              <a:picLocks noChangeAspect="1"/>
            </p:cNvPicPr>
            <p:nvPr/>
          </p:nvPicPr>
          <p:blipFill>
            <a:blip r:embed="rId31"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grpSp>
        <p:nvGrpSpPr>
          <p:cNvPr id="91" name="Group LLD">
            <a:extLst>
              <a:ext uri="{FF2B5EF4-FFF2-40B4-BE49-F238E27FC236}">
                <a16:creationId xmlns:a16="http://schemas.microsoft.com/office/drawing/2014/main" id="{30BEF189-E5A6-F41E-1DE4-C33EC4033DC5}"/>
              </a:ext>
            </a:extLst>
          </p:cNvPr>
          <p:cNvGrpSpPr/>
          <p:nvPr/>
        </p:nvGrpSpPr>
        <p:grpSpPr>
          <a:xfrm>
            <a:off x="14098015" y="1358886"/>
            <a:ext cx="3079230" cy="1158552"/>
            <a:chOff x="8165259" y="1358886"/>
            <a:chExt cx="3079230" cy="1158552"/>
          </a:xfrm>
        </p:grpSpPr>
        <p:sp>
          <p:nvSpPr>
            <p:cNvPr id="92" name="Rectangulo LLD">
              <a:extLst>
                <a:ext uri="{FF2B5EF4-FFF2-40B4-BE49-F238E27FC236}">
                  <a16:creationId xmlns:a16="http://schemas.microsoft.com/office/drawing/2014/main" id="{8250D889-1142-B4D3-2AE4-D45D7AC9A47F}"/>
                </a:ext>
              </a:extLst>
            </p:cNvPr>
            <p:cNvSpPr/>
            <p:nvPr/>
          </p:nvSpPr>
          <p:spPr>
            <a:xfrm>
              <a:off x="8364489" y="1358886"/>
              <a:ext cx="2880000" cy="115855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93" name="TextBox LLD">
              <a:extLst>
                <a:ext uri="{FF2B5EF4-FFF2-40B4-BE49-F238E27FC236}">
                  <a16:creationId xmlns:a16="http://schemas.microsoft.com/office/drawing/2014/main" id="{44E5D5B8-3AE1-67CA-44A3-5CE8E02ADA2B}"/>
                </a:ext>
              </a:extLst>
            </p:cNvPr>
            <p:cNvSpPr txBox="1"/>
            <p:nvPr/>
          </p:nvSpPr>
          <p:spPr>
            <a:xfrm>
              <a:off x="8165259" y="1445610"/>
              <a:ext cx="17316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DETECTOR LLI</a:t>
              </a:r>
            </a:p>
          </p:txBody>
        </p:sp>
      </p:grpSp>
      <p:sp>
        <p:nvSpPr>
          <p:cNvPr id="94" name="TextBox DRX-LC">
            <a:hlinkClick r:id="rId32" action="ppaction://hlinksldjump"/>
            <a:extLst>
              <a:ext uri="{FF2B5EF4-FFF2-40B4-BE49-F238E27FC236}">
                <a16:creationId xmlns:a16="http://schemas.microsoft.com/office/drawing/2014/main" id="{B11A0C33-9C60-DAA2-8BE6-DDC4F0637337}"/>
              </a:ext>
            </a:extLst>
          </p:cNvPr>
          <p:cNvSpPr txBox="1"/>
          <p:nvPr/>
        </p:nvSpPr>
        <p:spPr>
          <a:xfrm>
            <a:off x="14360687" y="201385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DRX-LC</a:t>
            </a:r>
          </a:p>
        </p:txBody>
      </p:sp>
      <p:grpSp>
        <p:nvGrpSpPr>
          <p:cNvPr id="96" name="Group DRX-PLUS FAMILY">
            <a:extLst>
              <a:ext uri="{FF2B5EF4-FFF2-40B4-BE49-F238E27FC236}">
                <a16:creationId xmlns:a16="http://schemas.microsoft.com/office/drawing/2014/main" id="{F4DD91EC-4A82-98B7-E565-4688FA73252E}"/>
              </a:ext>
            </a:extLst>
          </p:cNvPr>
          <p:cNvGrpSpPr/>
          <p:nvPr/>
        </p:nvGrpSpPr>
        <p:grpSpPr>
          <a:xfrm>
            <a:off x="4213831" y="-3208842"/>
            <a:ext cx="3079227" cy="2160000"/>
            <a:chOff x="4213831" y="1360418"/>
            <a:chExt cx="3079227" cy="2160000"/>
          </a:xfrm>
        </p:grpSpPr>
        <p:sp>
          <p:nvSpPr>
            <p:cNvPr id="97" name="Rectangulo DRX-PLUS FAMILY">
              <a:extLst>
                <a:ext uri="{FF2B5EF4-FFF2-40B4-BE49-F238E27FC236}">
                  <a16:creationId xmlns:a16="http://schemas.microsoft.com/office/drawing/2014/main" id="{FDC3DB00-33C6-BD2A-9EE0-372E3FF570D8}"/>
                </a:ext>
              </a:extLst>
            </p:cNvPr>
            <p:cNvSpPr/>
            <p:nvPr/>
          </p:nvSpPr>
          <p:spPr>
            <a:xfrm>
              <a:off x="4413058"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98" name="TextBox DRX-PLUS FAMILY">
              <a:extLst>
                <a:ext uri="{FF2B5EF4-FFF2-40B4-BE49-F238E27FC236}">
                  <a16:creationId xmlns:a16="http://schemas.microsoft.com/office/drawing/2014/main" id="{CD5322D6-1106-877F-4C06-66A72E45C04E}"/>
                </a:ext>
              </a:extLst>
            </p:cNvPr>
            <p:cNvSpPr txBox="1"/>
            <p:nvPr/>
          </p:nvSpPr>
          <p:spPr>
            <a:xfrm>
              <a:off x="4213831"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DRX-PLUS</a:t>
              </a:r>
            </a:p>
          </p:txBody>
        </p:sp>
      </p:grpSp>
      <p:sp>
        <p:nvSpPr>
          <p:cNvPr id="99" name="TextBox DRX-Plus 3543">
            <a:hlinkClick r:id="rId33" action="ppaction://hlinksldjump"/>
            <a:extLst>
              <a:ext uri="{FF2B5EF4-FFF2-40B4-BE49-F238E27FC236}">
                <a16:creationId xmlns:a16="http://schemas.microsoft.com/office/drawing/2014/main" id="{EE089D83-43EA-6F59-F230-EE8AD33149CF}"/>
              </a:ext>
            </a:extLst>
          </p:cNvPr>
          <p:cNvSpPr txBox="1"/>
          <p:nvPr/>
        </p:nvSpPr>
        <p:spPr>
          <a:xfrm>
            <a:off x="4495868" y="-2546428"/>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DRX-Plus 3543C</a:t>
            </a:r>
          </a:p>
        </p:txBody>
      </p:sp>
      <p:sp>
        <p:nvSpPr>
          <p:cNvPr id="100" name="TextBoxDRX-Plus 4343">
            <a:hlinkClick r:id="rId34" action="ppaction://hlinksldjump"/>
            <a:extLst>
              <a:ext uri="{FF2B5EF4-FFF2-40B4-BE49-F238E27FC236}">
                <a16:creationId xmlns:a16="http://schemas.microsoft.com/office/drawing/2014/main" id="{293E51F9-3CC3-BF95-C2BE-7518DB783628}"/>
              </a:ext>
            </a:extLst>
          </p:cNvPr>
          <p:cNvSpPr txBox="1"/>
          <p:nvPr/>
        </p:nvSpPr>
        <p:spPr>
          <a:xfrm>
            <a:off x="4496969" y="-2045934"/>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4343C</a:t>
            </a:r>
          </a:p>
        </p:txBody>
      </p:sp>
      <p:sp>
        <p:nvSpPr>
          <p:cNvPr id="101" name="TextBox DRX-Plus 2530">
            <a:hlinkClick r:id="rId35" action="ppaction://hlinksldjump"/>
            <a:extLst>
              <a:ext uri="{FF2B5EF4-FFF2-40B4-BE49-F238E27FC236}">
                <a16:creationId xmlns:a16="http://schemas.microsoft.com/office/drawing/2014/main" id="{59C04AB8-5F98-2FE8-A495-8BFCB02C5C31}"/>
              </a:ext>
            </a:extLst>
          </p:cNvPr>
          <p:cNvSpPr txBox="1"/>
          <p:nvPr/>
        </p:nvSpPr>
        <p:spPr>
          <a:xfrm>
            <a:off x="4496969" y="-155879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2530C</a:t>
            </a:r>
          </a:p>
        </p:txBody>
      </p:sp>
      <p:grpSp>
        <p:nvGrpSpPr>
          <p:cNvPr id="102" name="Group DR RETROFIT">
            <a:extLst>
              <a:ext uri="{FF2B5EF4-FFF2-40B4-BE49-F238E27FC236}">
                <a16:creationId xmlns:a16="http://schemas.microsoft.com/office/drawing/2014/main" id="{6671E9F6-3A86-2CC6-7447-0CF613643E57}"/>
              </a:ext>
            </a:extLst>
          </p:cNvPr>
          <p:cNvGrpSpPr/>
          <p:nvPr/>
        </p:nvGrpSpPr>
        <p:grpSpPr>
          <a:xfrm>
            <a:off x="4213831" y="8095941"/>
            <a:ext cx="3099870" cy="1620000"/>
            <a:chOff x="4213831" y="4037235"/>
            <a:chExt cx="3099870" cy="1620000"/>
          </a:xfrm>
        </p:grpSpPr>
        <p:sp>
          <p:nvSpPr>
            <p:cNvPr id="103" name="Rectangulo DR RETROFIT">
              <a:extLst>
                <a:ext uri="{FF2B5EF4-FFF2-40B4-BE49-F238E27FC236}">
                  <a16:creationId xmlns:a16="http://schemas.microsoft.com/office/drawing/2014/main" id="{3733FDA1-4EF6-6B17-1B3B-D4F9B8660C96}"/>
                </a:ext>
              </a:extLst>
            </p:cNvPr>
            <p:cNvSpPr/>
            <p:nvPr/>
          </p:nvSpPr>
          <p:spPr>
            <a:xfrm>
              <a:off x="4433701" y="4037235"/>
              <a:ext cx="2880000" cy="1620000"/>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04" name="TextBox DR RETROFIT">
              <a:extLst>
                <a:ext uri="{FF2B5EF4-FFF2-40B4-BE49-F238E27FC236}">
                  <a16:creationId xmlns:a16="http://schemas.microsoft.com/office/drawing/2014/main" id="{D9344FCD-D84A-9182-BBAA-9243ACFC1923}"/>
                </a:ext>
              </a:extLst>
            </p:cNvPr>
            <p:cNvSpPr txBox="1"/>
            <p:nvPr/>
          </p:nvSpPr>
          <p:spPr>
            <a:xfrm>
              <a:off x="4213831" y="4106489"/>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DR RETROFITS</a:t>
              </a:r>
            </a:p>
          </p:txBody>
        </p:sp>
      </p:grpSp>
      <p:sp>
        <p:nvSpPr>
          <p:cNvPr id="105" name="TextBox Transportable Lite">
            <a:hlinkClick r:id="rId36" action="ppaction://hlinksldjump"/>
            <a:extLst>
              <a:ext uri="{FF2B5EF4-FFF2-40B4-BE49-F238E27FC236}">
                <a16:creationId xmlns:a16="http://schemas.microsoft.com/office/drawing/2014/main" id="{59C1E98C-C493-83B3-4468-50C9E5ECA83B}"/>
              </a:ext>
            </a:extLst>
          </p:cNvPr>
          <p:cNvSpPr txBox="1"/>
          <p:nvPr/>
        </p:nvSpPr>
        <p:spPr>
          <a:xfrm>
            <a:off x="4518885" y="8703463"/>
            <a:ext cx="259826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Lite</a:t>
            </a:r>
            <a:endParaRPr lang="en-US" sz="1200" b="1" dirty="0">
              <a:solidFill>
                <a:schemeClr val="tx1"/>
              </a:solidFill>
              <a:latin typeface="Arial" panose="020B0604020202020204" pitchFamily="34" charset="0"/>
              <a:cs typeface="Arial" panose="020B0604020202020204" pitchFamily="34" charset="0"/>
            </a:endParaRPr>
          </a:p>
        </p:txBody>
      </p:sp>
      <p:sp>
        <p:nvSpPr>
          <p:cNvPr id="106" name="TextBox Transportable Flex">
            <a:hlinkClick r:id="rId37" action="ppaction://hlinksldjump"/>
            <a:extLst>
              <a:ext uri="{FF2B5EF4-FFF2-40B4-BE49-F238E27FC236}">
                <a16:creationId xmlns:a16="http://schemas.microsoft.com/office/drawing/2014/main" id="{B2A13D8D-97BF-9CAB-0585-050D4381BEC9}"/>
              </a:ext>
            </a:extLst>
          </p:cNvPr>
          <p:cNvSpPr txBox="1"/>
          <p:nvPr/>
        </p:nvSpPr>
        <p:spPr>
          <a:xfrm>
            <a:off x="4518886" y="9235574"/>
            <a:ext cx="2598268"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Flex</a:t>
            </a:r>
            <a:endParaRPr lang="en-US" sz="1200" b="1" dirty="0">
              <a:solidFill>
                <a:schemeClr val="tx1"/>
              </a:solidFill>
              <a:latin typeface="Arial" panose="020B0604020202020204" pitchFamily="34" charset="0"/>
              <a:cs typeface="Arial" panose="020B0604020202020204" pitchFamily="34" charset="0"/>
            </a:endParaRPr>
          </a:p>
        </p:txBody>
      </p:sp>
      <p:grpSp>
        <p:nvGrpSpPr>
          <p:cNvPr id="107" name="Group FOCUS FAMILY">
            <a:extLst>
              <a:ext uri="{FF2B5EF4-FFF2-40B4-BE49-F238E27FC236}">
                <a16:creationId xmlns:a16="http://schemas.microsoft.com/office/drawing/2014/main" id="{6DF34FA6-B73D-12FA-B943-7A53633FA995}"/>
              </a:ext>
            </a:extLst>
          </p:cNvPr>
          <p:cNvGrpSpPr/>
          <p:nvPr/>
        </p:nvGrpSpPr>
        <p:grpSpPr>
          <a:xfrm>
            <a:off x="-5111921" y="4022899"/>
            <a:ext cx="3079226" cy="1620000"/>
            <a:chOff x="253159" y="4022899"/>
            <a:chExt cx="3079226" cy="1620000"/>
          </a:xfrm>
        </p:grpSpPr>
        <p:sp>
          <p:nvSpPr>
            <p:cNvPr id="108" name="Rectangulo FOCUS FAMILY">
              <a:extLst>
                <a:ext uri="{FF2B5EF4-FFF2-40B4-BE49-F238E27FC236}">
                  <a16:creationId xmlns:a16="http://schemas.microsoft.com/office/drawing/2014/main" id="{444DA390-0C75-7778-F5D8-D0D1187E91DE}"/>
                </a:ext>
              </a:extLst>
            </p:cNvPr>
            <p:cNvSpPr/>
            <p:nvPr/>
          </p:nvSpPr>
          <p:spPr>
            <a:xfrm>
              <a:off x="452385" y="4022899"/>
              <a:ext cx="2880000" cy="162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09" name="TextBox FOCUS FAMILY">
              <a:extLst>
                <a:ext uri="{FF2B5EF4-FFF2-40B4-BE49-F238E27FC236}">
                  <a16:creationId xmlns:a16="http://schemas.microsoft.com/office/drawing/2014/main" id="{23B67EE0-E6A3-ADEC-0949-AE2CFDFAAA3F}"/>
                </a:ext>
              </a:extLst>
            </p:cNvPr>
            <p:cNvSpPr txBox="1"/>
            <p:nvPr/>
          </p:nvSpPr>
          <p:spPr>
            <a:xfrm>
              <a:off x="253159" y="4109622"/>
              <a:ext cx="2702545"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DETECTORES FOCUS</a:t>
              </a:r>
            </a:p>
          </p:txBody>
        </p:sp>
      </p:grpSp>
      <p:sp>
        <p:nvSpPr>
          <p:cNvPr id="110" name="TextBox Focus 35C">
            <a:hlinkClick r:id="rId38" action="ppaction://hlinksldjump"/>
            <a:extLst>
              <a:ext uri="{FF2B5EF4-FFF2-40B4-BE49-F238E27FC236}">
                <a16:creationId xmlns:a16="http://schemas.microsoft.com/office/drawing/2014/main" id="{18A7DB41-79F5-245C-ABA3-62095A9F7E28}"/>
              </a:ext>
            </a:extLst>
          </p:cNvPr>
          <p:cNvSpPr txBox="1"/>
          <p:nvPr/>
        </p:nvSpPr>
        <p:spPr>
          <a:xfrm>
            <a:off x="-4826045" y="4688193"/>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Focus 35C</a:t>
            </a:r>
          </a:p>
        </p:txBody>
      </p:sp>
      <p:sp>
        <p:nvSpPr>
          <p:cNvPr id="111" name="TextBox Focus 43C">
            <a:hlinkClick r:id="rId39" action="ppaction://hlinksldjump"/>
            <a:extLst>
              <a:ext uri="{FF2B5EF4-FFF2-40B4-BE49-F238E27FC236}">
                <a16:creationId xmlns:a16="http://schemas.microsoft.com/office/drawing/2014/main" id="{D3479D39-E996-0D9D-6C40-1047CB916FA7}"/>
              </a:ext>
            </a:extLst>
          </p:cNvPr>
          <p:cNvSpPr txBox="1"/>
          <p:nvPr/>
        </p:nvSpPr>
        <p:spPr>
          <a:xfrm>
            <a:off x="-4826045" y="518397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Focus 43C</a:t>
            </a:r>
          </a:p>
        </p:txBody>
      </p:sp>
      <p:grpSp>
        <p:nvGrpSpPr>
          <p:cNvPr id="112" name="Group Lux Family">
            <a:extLst>
              <a:ext uri="{FF2B5EF4-FFF2-40B4-BE49-F238E27FC236}">
                <a16:creationId xmlns:a16="http://schemas.microsoft.com/office/drawing/2014/main" id="{2E12BAA5-3582-CB1C-3E7A-3A669153F89E}"/>
              </a:ext>
            </a:extLst>
          </p:cNvPr>
          <p:cNvGrpSpPr/>
          <p:nvPr/>
        </p:nvGrpSpPr>
        <p:grpSpPr>
          <a:xfrm>
            <a:off x="-5135780" y="1360418"/>
            <a:ext cx="3079227" cy="2160000"/>
            <a:chOff x="229300" y="1360418"/>
            <a:chExt cx="3079227" cy="2160000"/>
          </a:xfrm>
        </p:grpSpPr>
        <p:sp>
          <p:nvSpPr>
            <p:cNvPr id="113" name="Rectangulo LUX FAMILY">
              <a:extLst>
                <a:ext uri="{FF2B5EF4-FFF2-40B4-BE49-F238E27FC236}">
                  <a16:creationId xmlns:a16="http://schemas.microsoft.com/office/drawing/2014/main" id="{191DB24E-B300-DF0A-4237-901CF07F2C4B}"/>
                </a:ext>
              </a:extLst>
            </p:cNvPr>
            <p:cNvSpPr/>
            <p:nvPr/>
          </p:nvSpPr>
          <p:spPr>
            <a:xfrm>
              <a:off x="428527"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14" name="TextBox LUX FAMILY">
              <a:extLst>
                <a:ext uri="{FF2B5EF4-FFF2-40B4-BE49-F238E27FC236}">
                  <a16:creationId xmlns:a16="http://schemas.microsoft.com/office/drawing/2014/main" id="{EB26AAA1-E86C-053F-9BB3-5EB544B1E7E8}"/>
                </a:ext>
              </a:extLst>
            </p:cNvPr>
            <p:cNvSpPr txBox="1"/>
            <p:nvPr/>
          </p:nvSpPr>
          <p:spPr>
            <a:xfrm>
              <a:off x="229300"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LUX</a:t>
              </a:r>
            </a:p>
          </p:txBody>
        </p:sp>
      </p:grpSp>
      <p:sp>
        <p:nvSpPr>
          <p:cNvPr id="115" name="TextBox Lux 35">
            <a:hlinkClick r:id="rId40" action="ppaction://hlinksldjump"/>
            <a:extLst>
              <a:ext uri="{FF2B5EF4-FFF2-40B4-BE49-F238E27FC236}">
                <a16:creationId xmlns:a16="http://schemas.microsoft.com/office/drawing/2014/main" id="{8C72F36E-F96D-E279-B19C-CB524BF01216}"/>
              </a:ext>
            </a:extLst>
          </p:cNvPr>
          <p:cNvSpPr txBox="1"/>
          <p:nvPr/>
        </p:nvSpPr>
        <p:spPr>
          <a:xfrm>
            <a:off x="-4853743" y="2022832"/>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Lux 35</a:t>
            </a:r>
          </a:p>
        </p:txBody>
      </p:sp>
      <p:sp>
        <p:nvSpPr>
          <p:cNvPr id="120" name="TextBox Lux HD 35">
            <a:hlinkClick r:id="rId41" action="ppaction://hlinksldjump"/>
            <a:extLst>
              <a:ext uri="{FF2B5EF4-FFF2-40B4-BE49-F238E27FC236}">
                <a16:creationId xmlns:a16="http://schemas.microsoft.com/office/drawing/2014/main" id="{E2F5CE3D-D242-B68E-BDD0-160F666A7D35}"/>
              </a:ext>
            </a:extLst>
          </p:cNvPr>
          <p:cNvSpPr txBox="1"/>
          <p:nvPr/>
        </p:nvSpPr>
        <p:spPr>
          <a:xfrm>
            <a:off x="-4852642" y="2523326"/>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35</a:t>
            </a:r>
          </a:p>
        </p:txBody>
      </p:sp>
      <p:sp>
        <p:nvSpPr>
          <p:cNvPr id="121" name="TextBox Lux HD 43">
            <a:hlinkClick r:id="rId42" action="ppaction://hlinksldjump"/>
            <a:extLst>
              <a:ext uri="{FF2B5EF4-FFF2-40B4-BE49-F238E27FC236}">
                <a16:creationId xmlns:a16="http://schemas.microsoft.com/office/drawing/2014/main" id="{B981167A-9737-4F4A-35CA-A4B703DDFCEE}"/>
              </a:ext>
            </a:extLst>
          </p:cNvPr>
          <p:cNvSpPr txBox="1"/>
          <p:nvPr/>
        </p:nvSpPr>
        <p:spPr>
          <a:xfrm>
            <a:off x="-4852642" y="301046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43</a:t>
            </a:r>
          </a:p>
        </p:txBody>
      </p:sp>
      <p:sp>
        <p:nvSpPr>
          <p:cNvPr id="122" name="Subtitle">
            <a:extLst>
              <a:ext uri="{FF2B5EF4-FFF2-40B4-BE49-F238E27FC236}">
                <a16:creationId xmlns:a16="http://schemas.microsoft.com/office/drawing/2014/main" id="{BC1EFB2F-6606-615E-5ED0-E1A78D160ADF}"/>
              </a:ext>
            </a:extLst>
          </p:cNvPr>
          <p:cNvSpPr txBox="1"/>
          <p:nvPr/>
        </p:nvSpPr>
        <p:spPr>
          <a:xfrm>
            <a:off x="8482448" y="10132305"/>
            <a:ext cx="2843192" cy="584775"/>
          </a:xfrm>
          <a:prstGeom prst="rect">
            <a:avLst/>
          </a:prstGeom>
          <a:noFill/>
        </p:spPr>
        <p:txBody>
          <a:bodyPr wrap="square" rtlCol="0">
            <a:spAutoFit/>
          </a:bodyPr>
          <a:lstStyle/>
          <a:p>
            <a:pPr algn="r"/>
            <a:r>
              <a:rPr lang="en-US" sz="3200" b="1" dirty="0" err="1">
                <a:solidFill>
                  <a:schemeClr val="bg1"/>
                </a:solidFill>
                <a:latin typeface="FRUTIGER LT 45 LIGHT" panose="02000503000000000000" pitchFamily="2" charset="0"/>
              </a:rPr>
              <a:t>Detectores</a:t>
            </a:r>
            <a:endParaRPr lang="en-US" sz="3200" b="1" dirty="0">
              <a:solidFill>
                <a:schemeClr val="bg1"/>
              </a:solidFill>
              <a:latin typeface="FRUTIGER LT 45 LIGHT" panose="02000503000000000000" pitchFamily="2" charset="0"/>
            </a:endParaRPr>
          </a:p>
        </p:txBody>
      </p:sp>
    </p:spTree>
    <p:extLst>
      <p:ext uri="{BB962C8B-B14F-4D97-AF65-F5344CB8AC3E}">
        <p14:creationId xmlns:p14="http://schemas.microsoft.com/office/powerpoint/2010/main" val="357979163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 name="CARESTREAM LOGO">
            <a:extLst>
              <a:ext uri="{FF2B5EF4-FFF2-40B4-BE49-F238E27FC236}">
                <a16:creationId xmlns:a16="http://schemas.microsoft.com/office/drawing/2014/main" id="{E902E054-D670-06AE-B261-E5C59BF4B537}"/>
              </a:ext>
            </a:extLst>
          </p:cNvPr>
          <p:cNvPicPr>
            <a:picLocks noChangeAspect="1"/>
          </p:cNvPicPr>
          <p:nvPr/>
        </p:nvPicPr>
        <p:blipFill>
          <a:blip r:embed="rId2" cstate="screen">
            <a:biLevel thresh="25000"/>
            <a:extLst>
              <a:ext uri="{28A0092B-C50C-407E-A947-70E740481C1C}">
                <a14:useLocalDpi xmlns:a14="http://schemas.microsoft.com/office/drawing/2010/main"/>
              </a:ext>
            </a:extLst>
          </a:blip>
          <a:stretch>
            <a:fillRect/>
          </a:stretch>
        </p:blipFill>
        <p:spPr>
          <a:xfrm>
            <a:off x="-6617537" y="9349919"/>
            <a:ext cx="18587896" cy="3023644"/>
          </a:xfrm>
          <a:prstGeom prst="rect">
            <a:avLst/>
          </a:prstGeom>
        </p:spPr>
      </p:pic>
      <p:sp>
        <p:nvSpPr>
          <p:cNvPr id="37" name="TextBox 36">
            <a:extLst>
              <a:ext uri="{FF2B5EF4-FFF2-40B4-BE49-F238E27FC236}">
                <a16:creationId xmlns:a16="http://schemas.microsoft.com/office/drawing/2014/main" id="{5B7232C3-916D-FC2D-1DEE-54B27FD83570}"/>
              </a:ext>
            </a:extLst>
          </p:cNvPr>
          <p:cNvSpPr txBox="1"/>
          <p:nvPr/>
        </p:nvSpPr>
        <p:spPr>
          <a:xfrm>
            <a:off x="3709552" y="963146"/>
            <a:ext cx="4772896" cy="461665"/>
          </a:xfrm>
          <a:prstGeom prst="rect">
            <a:avLst/>
          </a:prstGeom>
          <a:noFill/>
        </p:spPr>
        <p:txBody>
          <a:bodyPr wrap="square" rtlCol="0">
            <a:spAutoFit/>
          </a:bodyPr>
          <a:lstStyle/>
          <a:p>
            <a:pPr algn="ctr"/>
            <a:r>
              <a:rPr lang="en-US" sz="2400" b="1">
                <a:latin typeface="FRUTIGER LT 65" panose="02000503000000000000" pitchFamily="2" charset="0"/>
              </a:rPr>
              <a:t>DRX-Plus 4343C</a:t>
            </a:r>
          </a:p>
        </p:txBody>
      </p:sp>
      <p:sp>
        <p:nvSpPr>
          <p:cNvPr id="27" name="TextBox 26">
            <a:extLst>
              <a:ext uri="{FF2B5EF4-FFF2-40B4-BE49-F238E27FC236}">
                <a16:creationId xmlns:a16="http://schemas.microsoft.com/office/drawing/2014/main" id="{FB83B93F-B1E3-92B4-6998-BBF40D9569C1}"/>
              </a:ext>
            </a:extLst>
          </p:cNvPr>
          <p:cNvSpPr txBox="1"/>
          <p:nvPr/>
        </p:nvSpPr>
        <p:spPr>
          <a:xfrm>
            <a:off x="5471427" y="1280286"/>
            <a:ext cx="1267464" cy="400110"/>
          </a:xfrm>
          <a:prstGeom prst="rect">
            <a:avLst/>
          </a:prstGeom>
          <a:noFill/>
        </p:spPr>
        <p:txBody>
          <a:bodyPr wrap="square" rtlCol="0">
            <a:spAutoFit/>
          </a:bodyPr>
          <a:lstStyle/>
          <a:p>
            <a:pPr algn="ctr"/>
            <a:r>
              <a:rPr lang="en-US" sz="2000">
                <a:solidFill>
                  <a:srgbClr val="F47F26"/>
                </a:solidFill>
                <a:latin typeface="FRUTIGER LT 45 LIGHT" panose="02000503000000000000" pitchFamily="2" charset="0"/>
              </a:rPr>
              <a:t>Detector</a:t>
            </a:r>
          </a:p>
        </p:txBody>
      </p:sp>
      <p:pic>
        <p:nvPicPr>
          <p:cNvPr id="4" name="Picture 3">
            <a:extLst>
              <a:ext uri="{FF2B5EF4-FFF2-40B4-BE49-F238E27FC236}">
                <a16:creationId xmlns:a16="http://schemas.microsoft.com/office/drawing/2014/main" id="{92775167-BFD8-8CAB-A3E3-28D9D97031A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633106" y="1852344"/>
            <a:ext cx="7598281" cy="4664548"/>
          </a:xfrm>
          <a:prstGeom prst="rect">
            <a:avLst/>
          </a:prstGeom>
        </p:spPr>
      </p:pic>
      <p:sp>
        <p:nvSpPr>
          <p:cNvPr id="179" name="Subtitle">
            <a:extLst>
              <a:ext uri="{FF2B5EF4-FFF2-40B4-BE49-F238E27FC236}">
                <a16:creationId xmlns:a16="http://schemas.microsoft.com/office/drawing/2014/main" id="{7098BED4-F1D9-C409-FC56-E321E93B8472}"/>
              </a:ext>
            </a:extLst>
          </p:cNvPr>
          <p:cNvSpPr txBox="1"/>
          <p:nvPr/>
        </p:nvSpPr>
        <p:spPr>
          <a:xfrm>
            <a:off x="9755614" y="2209294"/>
            <a:ext cx="1267464" cy="400110"/>
          </a:xfrm>
          <a:prstGeom prst="rect">
            <a:avLst/>
          </a:prstGeom>
          <a:noFill/>
        </p:spPr>
        <p:txBody>
          <a:bodyPr wrap="square" rtlCol="0">
            <a:spAutoFit/>
          </a:bodyPr>
          <a:lstStyle/>
          <a:p>
            <a:pPr algn="ctr"/>
            <a:r>
              <a:rPr lang="es-MX" sz="2000">
                <a:solidFill>
                  <a:srgbClr val="F47F26"/>
                </a:solidFill>
                <a:latin typeface="FRUTIGER LT 45 LIGHT" panose="02000503000000000000" pitchFamily="2" charset="0"/>
              </a:rPr>
              <a:t>Folleto</a:t>
            </a:r>
          </a:p>
        </p:txBody>
      </p:sp>
      <p:pic>
        <p:nvPicPr>
          <p:cNvPr id="3" name="QR code Brochure">
            <a:extLst>
              <a:ext uri="{FF2B5EF4-FFF2-40B4-BE49-F238E27FC236}">
                <a16:creationId xmlns:a16="http://schemas.microsoft.com/office/drawing/2014/main" id="{CF95B571-A066-8CA9-1AC6-261E2757611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9317230" y="2614493"/>
            <a:ext cx="2252501" cy="2252501"/>
          </a:xfrm>
          <a:prstGeom prst="rect">
            <a:avLst/>
          </a:prstGeom>
        </p:spPr>
      </p:pic>
      <p:sp>
        <p:nvSpPr>
          <p:cNvPr id="123" name="Thank you Title">
            <a:extLst>
              <a:ext uri="{FF2B5EF4-FFF2-40B4-BE49-F238E27FC236}">
                <a16:creationId xmlns:a16="http://schemas.microsoft.com/office/drawing/2014/main" id="{861D33C9-9D79-368F-8DB4-FCE4629C368B}"/>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24" name="Why Us picture">
            <a:extLst>
              <a:ext uri="{FF2B5EF4-FFF2-40B4-BE49-F238E27FC236}">
                <a16:creationId xmlns:a16="http://schemas.microsoft.com/office/drawing/2014/main" id="{6B2412AC-4512-844E-349B-00987E97A264}"/>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25" name="Our Portafolio text box">
            <a:extLst>
              <a:ext uri="{FF2B5EF4-FFF2-40B4-BE49-F238E27FC236}">
                <a16:creationId xmlns:a16="http://schemas.microsoft.com/office/drawing/2014/main" id="{51837449-7126-EB2F-6125-778C6D0D7489}"/>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26" name="Footer Placeholder 4">
            <a:extLst>
              <a:ext uri="{FF2B5EF4-FFF2-40B4-BE49-F238E27FC236}">
                <a16:creationId xmlns:a16="http://schemas.microsoft.com/office/drawing/2014/main" id="{30D4247D-E4FF-A98E-6937-FFB9E3018A4C}"/>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27" name="Medical Imaging Title">
            <a:extLst>
              <a:ext uri="{FF2B5EF4-FFF2-40B4-BE49-F238E27FC236}">
                <a16:creationId xmlns:a16="http://schemas.microsoft.com/office/drawing/2014/main" id="{4B7B1F73-4C84-2B98-39EB-2E94EE27DA97}"/>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28" name="We Care Text">
            <a:extLst>
              <a:ext uri="{FF2B5EF4-FFF2-40B4-BE49-F238E27FC236}">
                <a16:creationId xmlns:a16="http://schemas.microsoft.com/office/drawing/2014/main" id="{4EB98F9D-E921-9871-F614-FEFDB8A13AAC}"/>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29" name="Thank you image">
            <a:extLst>
              <a:ext uri="{FF2B5EF4-FFF2-40B4-BE49-F238E27FC236}">
                <a16:creationId xmlns:a16="http://schemas.microsoft.com/office/drawing/2014/main" id="{5233CBA5-0242-1388-71DF-8B22965719BF}"/>
              </a:ext>
            </a:extLst>
          </p:cNvPr>
          <p:cNvPicPr>
            <a:picLocks noChangeAspect="1"/>
          </p:cNvPicPr>
          <p:nvPr/>
        </p:nvPicPr>
        <p:blipFill>
          <a:blip r:embed="rId6"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30" name="PRINTING">
            <a:extLst>
              <a:ext uri="{FF2B5EF4-FFF2-40B4-BE49-F238E27FC236}">
                <a16:creationId xmlns:a16="http://schemas.microsoft.com/office/drawing/2014/main" id="{4B596E37-73F3-EB42-5AA3-180C5304D744}"/>
              </a:ext>
            </a:extLst>
          </p:cNvPr>
          <p:cNvGrpSpPr/>
          <p:nvPr/>
        </p:nvGrpSpPr>
        <p:grpSpPr>
          <a:xfrm>
            <a:off x="-4150933" y="4208655"/>
            <a:ext cx="2263350" cy="1982042"/>
            <a:chOff x="9691837" y="4522498"/>
            <a:chExt cx="2263350" cy="1982042"/>
          </a:xfrm>
        </p:grpSpPr>
        <p:sp>
          <p:nvSpPr>
            <p:cNvPr id="131" name="Rectangulo Printing">
              <a:hlinkClick r:id="rId7" action="ppaction://hlinksldjump"/>
              <a:extLst>
                <a:ext uri="{FF2B5EF4-FFF2-40B4-BE49-F238E27FC236}">
                  <a16:creationId xmlns:a16="http://schemas.microsoft.com/office/drawing/2014/main" id="{C14D4E56-C321-3766-4E03-6AD813B0F540}"/>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32" name="TextBox Printing">
              <a:hlinkClick r:id="rId7" action="ppaction://hlinksldjump"/>
              <a:extLst>
                <a:ext uri="{FF2B5EF4-FFF2-40B4-BE49-F238E27FC236}">
                  <a16:creationId xmlns:a16="http://schemas.microsoft.com/office/drawing/2014/main" id="{5661EF75-4716-E866-AE05-4CF880146E13}"/>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33" name="Prodcut image 5950">
              <a:hlinkClick r:id="rId7" action="ppaction://hlinksldjump"/>
              <a:extLst>
                <a:ext uri="{FF2B5EF4-FFF2-40B4-BE49-F238E27FC236}">
                  <a16:creationId xmlns:a16="http://schemas.microsoft.com/office/drawing/2014/main" id="{24747C50-D0CC-4B16-6D2F-8B6F8BB7FF44}"/>
                </a:ext>
              </a:extLst>
            </p:cNvPr>
            <p:cNvPicPr>
              <a:picLocks noChangeAspect="1" noChangeArrowheads="1"/>
            </p:cNvPicPr>
            <p:nvPr/>
          </p:nvPicPr>
          <p:blipFill>
            <a:blip r:embed="rId8"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34" name="Vita Flex">
              <a:hlinkClick r:id="rId7" action="ppaction://hlinksldjump"/>
              <a:extLst>
                <a:ext uri="{FF2B5EF4-FFF2-40B4-BE49-F238E27FC236}">
                  <a16:creationId xmlns:a16="http://schemas.microsoft.com/office/drawing/2014/main" id="{D99B11DB-3E5B-88A2-48AC-B2A84AC5244B}"/>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39" name="RISE">
            <a:extLst>
              <a:ext uri="{FF2B5EF4-FFF2-40B4-BE49-F238E27FC236}">
                <a16:creationId xmlns:a16="http://schemas.microsoft.com/office/drawing/2014/main" id="{26A43901-4F20-8E8E-F460-7123BAE00553}"/>
              </a:ext>
            </a:extLst>
          </p:cNvPr>
          <p:cNvGrpSpPr/>
          <p:nvPr/>
        </p:nvGrpSpPr>
        <p:grpSpPr>
          <a:xfrm>
            <a:off x="-11285110" y="4208655"/>
            <a:ext cx="2042338" cy="1982042"/>
            <a:chOff x="3870208" y="4306822"/>
            <a:chExt cx="2042338" cy="1982042"/>
          </a:xfrm>
        </p:grpSpPr>
        <p:grpSp>
          <p:nvGrpSpPr>
            <p:cNvPr id="140" name="RISE">
              <a:extLst>
                <a:ext uri="{FF2B5EF4-FFF2-40B4-BE49-F238E27FC236}">
                  <a16:creationId xmlns:a16="http://schemas.microsoft.com/office/drawing/2014/main" id="{8881A3EC-63D1-DC3D-8413-03558E4FEF2B}"/>
                </a:ext>
              </a:extLst>
            </p:cNvPr>
            <p:cNvGrpSpPr/>
            <p:nvPr/>
          </p:nvGrpSpPr>
          <p:grpSpPr>
            <a:xfrm>
              <a:off x="3870208" y="4306822"/>
              <a:ext cx="2042338" cy="1982042"/>
              <a:chOff x="2933238" y="4372963"/>
              <a:chExt cx="2042338" cy="1982042"/>
            </a:xfrm>
          </p:grpSpPr>
          <p:sp>
            <p:nvSpPr>
              <p:cNvPr id="142" name="Rectangulo Rise">
                <a:hlinkClick r:id="rId10" action="ppaction://hlinksldjump"/>
                <a:extLst>
                  <a:ext uri="{FF2B5EF4-FFF2-40B4-BE49-F238E27FC236}">
                    <a16:creationId xmlns:a16="http://schemas.microsoft.com/office/drawing/2014/main" id="{2C50FFE4-C95D-7BC4-6DD5-8B669943C98D}"/>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43" name="TextBox Rise">
                <a:hlinkClick r:id="rId10" action="ppaction://hlinksldjump"/>
                <a:extLst>
                  <a:ext uri="{FF2B5EF4-FFF2-40B4-BE49-F238E27FC236}">
                    <a16:creationId xmlns:a16="http://schemas.microsoft.com/office/drawing/2014/main" id="{7C3B0453-6C56-1D5B-2BB0-DEC0693985A1}"/>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41" name="Picture 140">
              <a:hlinkClick r:id="rId10" action="ppaction://hlinksldjump"/>
              <a:extLst>
                <a:ext uri="{FF2B5EF4-FFF2-40B4-BE49-F238E27FC236}">
                  <a16:creationId xmlns:a16="http://schemas.microsoft.com/office/drawing/2014/main" id="{E7814BF3-A8EF-F15F-C1FD-CE55A4FDC8B7}"/>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44" name="REVOLUTION">
            <a:extLst>
              <a:ext uri="{FF2B5EF4-FFF2-40B4-BE49-F238E27FC236}">
                <a16:creationId xmlns:a16="http://schemas.microsoft.com/office/drawing/2014/main" id="{D7EE6DB4-E6E9-AF52-1E18-201E985BA980}"/>
              </a:ext>
            </a:extLst>
          </p:cNvPr>
          <p:cNvGrpSpPr/>
          <p:nvPr/>
        </p:nvGrpSpPr>
        <p:grpSpPr>
          <a:xfrm>
            <a:off x="-14975241" y="4203612"/>
            <a:ext cx="2062983" cy="1992129"/>
            <a:chOff x="612262" y="4383050"/>
            <a:chExt cx="2062983" cy="1992129"/>
          </a:xfrm>
        </p:grpSpPr>
        <p:sp>
          <p:nvSpPr>
            <p:cNvPr id="145" name="Rectangulo Revolution">
              <a:hlinkClick r:id="rId12" action="ppaction://hlinksldjump"/>
              <a:extLst>
                <a:ext uri="{FF2B5EF4-FFF2-40B4-BE49-F238E27FC236}">
                  <a16:creationId xmlns:a16="http://schemas.microsoft.com/office/drawing/2014/main" id="{F653A511-A84E-99BD-76AC-02FD9530BB0E}"/>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46" name="Prodcut image Revolution">
              <a:hlinkClick r:id="rId12" action="ppaction://hlinksldjump"/>
              <a:extLst>
                <a:ext uri="{FF2B5EF4-FFF2-40B4-BE49-F238E27FC236}">
                  <a16:creationId xmlns:a16="http://schemas.microsoft.com/office/drawing/2014/main" id="{B33D8A32-3006-D5D8-6A7F-F246D4D77C56}"/>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47" name="TextBox Revolution">
              <a:hlinkClick r:id="rId12" action="ppaction://hlinksldjump"/>
              <a:extLst>
                <a:ext uri="{FF2B5EF4-FFF2-40B4-BE49-F238E27FC236}">
                  <a16:creationId xmlns:a16="http://schemas.microsoft.com/office/drawing/2014/main" id="{542E609A-9B72-E572-D290-EA56D9FC885B}"/>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48" name="EXCEL">
            <a:extLst>
              <a:ext uri="{FF2B5EF4-FFF2-40B4-BE49-F238E27FC236}">
                <a16:creationId xmlns:a16="http://schemas.microsoft.com/office/drawing/2014/main" id="{4869E9BC-69B5-D58F-CB7F-AF14ED08137B}"/>
              </a:ext>
            </a:extLst>
          </p:cNvPr>
          <p:cNvGrpSpPr/>
          <p:nvPr/>
        </p:nvGrpSpPr>
        <p:grpSpPr>
          <a:xfrm>
            <a:off x="26541013" y="1885505"/>
            <a:ext cx="2057103" cy="1982042"/>
            <a:chOff x="9706418" y="2036246"/>
            <a:chExt cx="2057103" cy="1982042"/>
          </a:xfrm>
        </p:grpSpPr>
        <p:sp>
          <p:nvSpPr>
            <p:cNvPr id="149" name="Rectangulo Excel">
              <a:hlinkClick r:id="rId14" action="ppaction://hlinksldjump"/>
              <a:extLst>
                <a:ext uri="{FF2B5EF4-FFF2-40B4-BE49-F238E27FC236}">
                  <a16:creationId xmlns:a16="http://schemas.microsoft.com/office/drawing/2014/main" id="{27C9A28D-4FD7-6803-8A8A-5E8EEC5C30B6}"/>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0" name="TextBox Excel">
              <a:hlinkClick r:id="rId14" action="ppaction://hlinksldjump"/>
              <a:extLst>
                <a:ext uri="{FF2B5EF4-FFF2-40B4-BE49-F238E27FC236}">
                  <a16:creationId xmlns:a16="http://schemas.microsoft.com/office/drawing/2014/main" id="{263E489D-9847-BC1C-D171-50FE0E1DBC40}"/>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51" name="Product image Excel">
              <a:hlinkClick r:id="rId14" action="ppaction://hlinksldjump"/>
              <a:extLst>
                <a:ext uri="{FF2B5EF4-FFF2-40B4-BE49-F238E27FC236}">
                  <a16:creationId xmlns:a16="http://schemas.microsoft.com/office/drawing/2014/main" id="{02D99311-004C-44DB-A6B7-7DA1833A2AE3}"/>
                </a:ext>
              </a:extLst>
            </p:cNvPr>
            <p:cNvPicPr>
              <a:picLocks noChangeAspect="1"/>
            </p:cNvPicPr>
            <p:nvPr/>
          </p:nvPicPr>
          <p:blipFill>
            <a:blip r:embed="rId15"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52" name="COMPAS OTC">
            <a:extLst>
              <a:ext uri="{FF2B5EF4-FFF2-40B4-BE49-F238E27FC236}">
                <a16:creationId xmlns:a16="http://schemas.microsoft.com/office/drawing/2014/main" id="{6046A9AE-EE5C-972C-4EBC-3E7F44798B75}"/>
              </a:ext>
            </a:extLst>
          </p:cNvPr>
          <p:cNvGrpSpPr/>
          <p:nvPr/>
        </p:nvGrpSpPr>
        <p:grpSpPr>
          <a:xfrm>
            <a:off x="22389051" y="1885505"/>
            <a:ext cx="2042338" cy="1982042"/>
            <a:chOff x="5078285" y="2036246"/>
            <a:chExt cx="2042338" cy="1982042"/>
          </a:xfrm>
        </p:grpSpPr>
        <p:sp>
          <p:nvSpPr>
            <p:cNvPr id="153" name="Rectangulo Compas OTC">
              <a:hlinkClick r:id="rId16" action="ppaction://hlinksldjump"/>
              <a:extLst>
                <a:ext uri="{FF2B5EF4-FFF2-40B4-BE49-F238E27FC236}">
                  <a16:creationId xmlns:a16="http://schemas.microsoft.com/office/drawing/2014/main" id="{028D41DB-D6F3-E74C-6AD8-2D859E952A13}"/>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4" name="TextBox Compass OTC">
              <a:hlinkClick r:id="rId16" action="ppaction://hlinksldjump"/>
              <a:extLst>
                <a:ext uri="{FF2B5EF4-FFF2-40B4-BE49-F238E27FC236}">
                  <a16:creationId xmlns:a16="http://schemas.microsoft.com/office/drawing/2014/main" id="{AF54872D-0EC4-EFF6-9A32-3B6BE35E828F}"/>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55" name="Product image Compass OTC">
              <a:hlinkClick r:id="rId16" action="ppaction://hlinksldjump"/>
              <a:extLst>
                <a:ext uri="{FF2B5EF4-FFF2-40B4-BE49-F238E27FC236}">
                  <a16:creationId xmlns:a16="http://schemas.microsoft.com/office/drawing/2014/main" id="{1B89316B-BDFF-C949-E030-E2D3887024EA}"/>
                </a:ext>
              </a:extLst>
            </p:cNvPr>
            <p:cNvPicPr>
              <a:picLocks noChangeAspect="1"/>
            </p:cNvPicPr>
            <p:nvPr/>
          </p:nvPicPr>
          <p:blipFill rotWithShape="1">
            <a:blip r:embed="rId17"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56" name="COMPASS FMT">
            <a:extLst>
              <a:ext uri="{FF2B5EF4-FFF2-40B4-BE49-F238E27FC236}">
                <a16:creationId xmlns:a16="http://schemas.microsoft.com/office/drawing/2014/main" id="{3A412F51-C0B4-222C-DBFA-7FD6959FEB8C}"/>
              </a:ext>
            </a:extLst>
          </p:cNvPr>
          <p:cNvGrpSpPr/>
          <p:nvPr/>
        </p:nvGrpSpPr>
        <p:grpSpPr>
          <a:xfrm>
            <a:off x="18200403" y="1885505"/>
            <a:ext cx="2042338" cy="1982042"/>
            <a:chOff x="2774521" y="2046333"/>
            <a:chExt cx="2042338" cy="1982042"/>
          </a:xfrm>
        </p:grpSpPr>
        <p:grpSp>
          <p:nvGrpSpPr>
            <p:cNvPr id="157" name="Group 156">
              <a:extLst>
                <a:ext uri="{FF2B5EF4-FFF2-40B4-BE49-F238E27FC236}">
                  <a16:creationId xmlns:a16="http://schemas.microsoft.com/office/drawing/2014/main" id="{40DF850C-D7A4-19B2-1528-2CBF45FBF188}"/>
                </a:ext>
              </a:extLst>
            </p:cNvPr>
            <p:cNvGrpSpPr/>
            <p:nvPr/>
          </p:nvGrpSpPr>
          <p:grpSpPr>
            <a:xfrm>
              <a:off x="2774521" y="2046333"/>
              <a:ext cx="2042338" cy="1982042"/>
              <a:chOff x="2774521" y="2046333"/>
              <a:chExt cx="2042338" cy="1982042"/>
            </a:xfrm>
          </p:grpSpPr>
          <p:sp>
            <p:nvSpPr>
              <p:cNvPr id="159" name="Rectangulo Horizon">
                <a:hlinkClick r:id="rId18" action="ppaction://hlinksldjump"/>
                <a:extLst>
                  <a:ext uri="{FF2B5EF4-FFF2-40B4-BE49-F238E27FC236}">
                    <a16:creationId xmlns:a16="http://schemas.microsoft.com/office/drawing/2014/main" id="{6DDCF47D-36B7-6DF2-C8A2-226843DDCA17}"/>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0" name="TextBox Compass FMT">
                <a:hlinkClick r:id="rId18" action="ppaction://hlinksldjump"/>
                <a:extLst>
                  <a:ext uri="{FF2B5EF4-FFF2-40B4-BE49-F238E27FC236}">
                    <a16:creationId xmlns:a16="http://schemas.microsoft.com/office/drawing/2014/main" id="{7D76B5E8-F96E-88BE-ECDA-69D71E9B1776}"/>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58" name="Picture 157">
              <a:hlinkClick r:id="rId18" action="ppaction://hlinksldjump"/>
              <a:extLst>
                <a:ext uri="{FF2B5EF4-FFF2-40B4-BE49-F238E27FC236}">
                  <a16:creationId xmlns:a16="http://schemas.microsoft.com/office/drawing/2014/main" id="{84D9C0C6-2CCE-C507-1C67-863C3A86AF13}"/>
                </a:ext>
              </a:extLst>
            </p:cNvPr>
            <p:cNvPicPr>
              <a:picLocks noChangeAspect="1"/>
            </p:cNvPicPr>
            <p:nvPr/>
          </p:nvPicPr>
          <p:blipFill rotWithShape="1">
            <a:blip r:embed="rId19"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61" name="HORIZON">
            <a:extLst>
              <a:ext uri="{FF2B5EF4-FFF2-40B4-BE49-F238E27FC236}">
                <a16:creationId xmlns:a16="http://schemas.microsoft.com/office/drawing/2014/main" id="{57B48EF8-D1E9-1CBC-D08E-E19D1FFB0F6E}"/>
              </a:ext>
            </a:extLst>
          </p:cNvPr>
          <p:cNvGrpSpPr/>
          <p:nvPr/>
        </p:nvGrpSpPr>
        <p:grpSpPr>
          <a:xfrm>
            <a:off x="14110573" y="1885505"/>
            <a:ext cx="2062983" cy="1982042"/>
            <a:chOff x="443243" y="2046333"/>
            <a:chExt cx="2062983" cy="1982042"/>
          </a:xfrm>
        </p:grpSpPr>
        <p:sp>
          <p:nvSpPr>
            <p:cNvPr id="162" name="Rectangulo Horizon">
              <a:hlinkClick r:id="rId20" action="ppaction://hlinksldjump"/>
              <a:extLst>
                <a:ext uri="{FF2B5EF4-FFF2-40B4-BE49-F238E27FC236}">
                  <a16:creationId xmlns:a16="http://schemas.microsoft.com/office/drawing/2014/main" id="{C792870C-654D-5DC9-B850-E30B0CD9136D}"/>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3" name="TextBox Horizon">
              <a:hlinkClick r:id="rId20" action="ppaction://hlinksldjump"/>
              <a:extLst>
                <a:ext uri="{FF2B5EF4-FFF2-40B4-BE49-F238E27FC236}">
                  <a16:creationId xmlns:a16="http://schemas.microsoft.com/office/drawing/2014/main" id="{F3914B3D-EEE5-0E4E-A648-6124E86F5E59}"/>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64" name="Product image Horizon">
              <a:hlinkClick r:id="rId20" action="ppaction://hlinksldjump"/>
              <a:extLst>
                <a:ext uri="{FF2B5EF4-FFF2-40B4-BE49-F238E27FC236}">
                  <a16:creationId xmlns:a16="http://schemas.microsoft.com/office/drawing/2014/main" id="{C983C9E3-B2E8-CC10-C5C4-62C3D2E39E2A}"/>
                </a:ext>
              </a:extLst>
            </p:cNvPr>
            <p:cNvPicPr>
              <a:picLocks noChangeAspect="1"/>
            </p:cNvPicPr>
            <p:nvPr/>
          </p:nvPicPr>
          <p:blipFill rotWithShape="1">
            <a:blip r:embed="rId21"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80" name="Subtitle Photo Gallery">
            <a:extLst>
              <a:ext uri="{FF2B5EF4-FFF2-40B4-BE49-F238E27FC236}">
                <a16:creationId xmlns:a16="http://schemas.microsoft.com/office/drawing/2014/main" id="{A742338D-6EFD-C1C2-FC5A-EA7A7345FE7D}"/>
              </a:ext>
            </a:extLst>
          </p:cNvPr>
          <p:cNvSpPr txBox="1"/>
          <p:nvPr/>
        </p:nvSpPr>
        <p:spPr>
          <a:xfrm>
            <a:off x="12645680" y="1292314"/>
            <a:ext cx="4772896" cy="400110"/>
          </a:xfrm>
          <a:prstGeom prst="rect">
            <a:avLst/>
          </a:prstGeom>
          <a:noFill/>
        </p:spPr>
        <p:txBody>
          <a:bodyPr wrap="square" rtlCol="0">
            <a:spAutoFit/>
          </a:bodyPr>
          <a:lstStyle/>
          <a:p>
            <a:pPr algn="ctr"/>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181" name="TextBox 180">
            <a:extLst>
              <a:ext uri="{FF2B5EF4-FFF2-40B4-BE49-F238E27FC236}">
                <a16:creationId xmlns:a16="http://schemas.microsoft.com/office/drawing/2014/main" id="{871C35C8-5AE7-7A14-16CF-97B02B5101DA}"/>
              </a:ext>
            </a:extLst>
          </p:cNvPr>
          <p:cNvSpPr txBox="1"/>
          <p:nvPr/>
        </p:nvSpPr>
        <p:spPr>
          <a:xfrm>
            <a:off x="14110573" y="1098782"/>
            <a:ext cx="3693131" cy="307777"/>
          </a:xfrm>
          <a:prstGeom prst="rect">
            <a:avLst/>
          </a:prstGeom>
          <a:noFill/>
        </p:spPr>
        <p:txBody>
          <a:bodyPr wrap="square" rtlCol="0">
            <a:spAutoFit/>
          </a:bodyPr>
          <a:lstStyle/>
          <a:p>
            <a:r>
              <a:rPr lang="es-MX" sz="1400" dirty="0">
                <a:solidFill>
                  <a:srgbClr val="F47F26"/>
                </a:solidFill>
                <a:latin typeface="FRUTIGER LT 45 LIGHT" panose="02000503000000000000" pitchFamily="2" charset="0"/>
              </a:rPr>
              <a:t>Especificaciones</a:t>
            </a:r>
            <a:r>
              <a:rPr lang="en-US" sz="1400" dirty="0">
                <a:solidFill>
                  <a:srgbClr val="F47F26"/>
                </a:solidFill>
                <a:latin typeface="FRUTIGER LT 45 LIGHT" panose="02000503000000000000" pitchFamily="2" charset="0"/>
              </a:rPr>
              <a:t> </a:t>
            </a:r>
            <a:r>
              <a:rPr lang="es-MX" sz="1400" dirty="0">
                <a:solidFill>
                  <a:srgbClr val="F47F26"/>
                </a:solidFill>
                <a:latin typeface="FRUTIGER LT 45 LIGHT" panose="02000503000000000000" pitchFamily="2" charset="0"/>
              </a:rPr>
              <a:t>Técnicas</a:t>
            </a:r>
          </a:p>
        </p:txBody>
      </p:sp>
      <p:grpSp>
        <p:nvGrpSpPr>
          <p:cNvPr id="182" name="Tech Spec 1">
            <a:extLst>
              <a:ext uri="{FF2B5EF4-FFF2-40B4-BE49-F238E27FC236}">
                <a16:creationId xmlns:a16="http://schemas.microsoft.com/office/drawing/2014/main" id="{FA865B52-29AF-C4E7-660C-92C39924B962}"/>
              </a:ext>
            </a:extLst>
          </p:cNvPr>
          <p:cNvGrpSpPr/>
          <p:nvPr/>
        </p:nvGrpSpPr>
        <p:grpSpPr>
          <a:xfrm>
            <a:off x="14347661" y="2142292"/>
            <a:ext cx="5923223" cy="372125"/>
            <a:chOff x="6352936" y="2142292"/>
            <a:chExt cx="5923223" cy="372125"/>
          </a:xfrm>
        </p:grpSpPr>
        <p:sp>
          <p:nvSpPr>
            <p:cNvPr id="183" name="TextBox 182">
              <a:extLst>
                <a:ext uri="{FF2B5EF4-FFF2-40B4-BE49-F238E27FC236}">
                  <a16:creationId xmlns:a16="http://schemas.microsoft.com/office/drawing/2014/main" id="{6071AB38-E1F6-9297-5384-E61544BA9498}"/>
                </a:ext>
              </a:extLst>
            </p:cNvPr>
            <p:cNvSpPr txBox="1"/>
            <p:nvPr/>
          </p:nvSpPr>
          <p:spPr>
            <a:xfrm>
              <a:off x="6352936" y="2145085"/>
              <a:ext cx="2949140" cy="369332"/>
            </a:xfrm>
            <a:prstGeom prst="rect">
              <a:avLst/>
            </a:prstGeom>
            <a:solidFill>
              <a:srgbClr val="F47F26"/>
            </a:solidFill>
            <a:ln>
              <a:noFill/>
            </a:ln>
          </p:spPr>
          <p:txBody>
            <a:bodyPr wrap="square" rtlCol="0">
              <a:spAutoFit/>
            </a:bodyPr>
            <a:lstStyle/>
            <a:p>
              <a:r>
                <a:rPr lang="es-419" dirty="0">
                  <a:solidFill>
                    <a:schemeClr val="bg1"/>
                  </a:solidFill>
                  <a:latin typeface="FRUTIGER LT 45 LIGHT" panose="02000503000000000000" pitchFamily="2" charset="0"/>
                </a:rPr>
                <a:t>Área de píxeles utilizable</a:t>
              </a:r>
              <a:endParaRPr lang="en-MX" dirty="0">
                <a:solidFill>
                  <a:schemeClr val="bg1"/>
                </a:solidFill>
                <a:latin typeface="FRUTIGER LT 45 LIGHT" panose="02000503000000000000" pitchFamily="2" charset="0"/>
              </a:endParaRPr>
            </a:p>
          </p:txBody>
        </p:sp>
        <p:sp>
          <p:nvSpPr>
            <p:cNvPr id="184" name="usable Pixel area">
              <a:extLst>
                <a:ext uri="{FF2B5EF4-FFF2-40B4-BE49-F238E27FC236}">
                  <a16:creationId xmlns:a16="http://schemas.microsoft.com/office/drawing/2014/main" id="{93249381-D0EC-F3DB-452D-7EFBA66CAD98}"/>
                </a:ext>
              </a:extLst>
            </p:cNvPr>
            <p:cNvSpPr txBox="1"/>
            <p:nvPr/>
          </p:nvSpPr>
          <p:spPr>
            <a:xfrm>
              <a:off x="9327020" y="2142292"/>
              <a:ext cx="2949139" cy="369332"/>
            </a:xfrm>
            <a:prstGeom prst="rect">
              <a:avLst/>
            </a:prstGeom>
            <a:solidFill>
              <a:srgbClr val="F78025"/>
            </a:solidFill>
            <a:ln>
              <a:noFill/>
            </a:ln>
          </p:spPr>
          <p:txBody>
            <a:bodyPr wrap="square" rtlCol="0">
              <a:spAutoFit/>
            </a:bodyPr>
            <a:lstStyle/>
            <a:p>
              <a:r>
                <a:rPr lang="en-MX">
                  <a:solidFill>
                    <a:schemeClr val="bg1"/>
                  </a:solidFill>
                  <a:latin typeface="FRUTIGER LT 45 LIGHT" panose="02000503000000000000" pitchFamily="2" charset="0"/>
                </a:rPr>
                <a:t>3024 x 3024 </a:t>
              </a:r>
              <a:r>
                <a:rPr lang="en-US" err="1">
                  <a:solidFill>
                    <a:schemeClr val="bg1"/>
                  </a:solidFill>
                  <a:latin typeface="FRUTIGER LT 45 LIGHT" panose="02000503000000000000" pitchFamily="2" charset="0"/>
                </a:rPr>
                <a:t>píxeles</a:t>
              </a:r>
              <a:endParaRPr lang="en-MX">
                <a:solidFill>
                  <a:schemeClr val="bg1"/>
                </a:solidFill>
                <a:latin typeface="FRUTIGER LT 45 LIGHT" panose="02000503000000000000" pitchFamily="2" charset="0"/>
              </a:endParaRPr>
            </a:p>
          </p:txBody>
        </p:sp>
      </p:grpSp>
      <p:grpSp>
        <p:nvGrpSpPr>
          <p:cNvPr id="185" name="Tech Spec 2">
            <a:extLst>
              <a:ext uri="{FF2B5EF4-FFF2-40B4-BE49-F238E27FC236}">
                <a16:creationId xmlns:a16="http://schemas.microsoft.com/office/drawing/2014/main" id="{DD2D2106-C52D-4566-2BA7-C1D2CE78C72C}"/>
              </a:ext>
            </a:extLst>
          </p:cNvPr>
          <p:cNvGrpSpPr/>
          <p:nvPr/>
        </p:nvGrpSpPr>
        <p:grpSpPr>
          <a:xfrm>
            <a:off x="14346412" y="2556602"/>
            <a:ext cx="5936971" cy="371796"/>
            <a:chOff x="6351687" y="2556602"/>
            <a:chExt cx="5936971" cy="371796"/>
          </a:xfrm>
        </p:grpSpPr>
        <p:sp>
          <p:nvSpPr>
            <p:cNvPr id="186" name="TextBox 185">
              <a:extLst>
                <a:ext uri="{FF2B5EF4-FFF2-40B4-BE49-F238E27FC236}">
                  <a16:creationId xmlns:a16="http://schemas.microsoft.com/office/drawing/2014/main" id="{94FC01CF-32AA-B9D5-B8C0-9750E05ED346}"/>
                </a:ext>
              </a:extLst>
            </p:cNvPr>
            <p:cNvSpPr txBox="1"/>
            <p:nvPr/>
          </p:nvSpPr>
          <p:spPr>
            <a:xfrm>
              <a:off x="6351687" y="2559066"/>
              <a:ext cx="2949138" cy="369332"/>
            </a:xfrm>
            <a:prstGeom prst="rect">
              <a:avLst/>
            </a:prstGeom>
            <a:solidFill>
              <a:srgbClr val="F47F26"/>
            </a:solidFill>
            <a:ln>
              <a:noFill/>
            </a:ln>
          </p:spPr>
          <p:txBody>
            <a:bodyPr wrap="square" rtlCol="0">
              <a:spAutoFit/>
            </a:bodyPr>
            <a:lstStyle/>
            <a:p>
              <a:r>
                <a:rPr lang="en-US" dirty="0" err="1">
                  <a:solidFill>
                    <a:schemeClr val="bg1"/>
                  </a:solidFill>
                  <a:latin typeface="FRUTIGER LT 45 LIGHT" panose="02000503000000000000" pitchFamily="2" charset="0"/>
                </a:rPr>
                <a:t>Límite</a:t>
              </a:r>
              <a:r>
                <a:rPr lang="en-US" dirty="0">
                  <a:solidFill>
                    <a:schemeClr val="bg1"/>
                  </a:solidFill>
                  <a:latin typeface="FRUTIGER LT 45 LIGHT" panose="02000503000000000000" pitchFamily="2" charset="0"/>
                </a:rPr>
                <a:t> de </a:t>
              </a:r>
              <a:r>
                <a:rPr lang="en-US" dirty="0" err="1">
                  <a:solidFill>
                    <a:schemeClr val="bg1"/>
                  </a:solidFill>
                  <a:latin typeface="FRUTIGER LT 45 LIGHT" panose="02000503000000000000" pitchFamily="2" charset="0"/>
                </a:rPr>
                <a:t>resolución</a:t>
              </a:r>
              <a:r>
                <a:rPr lang="en-US" dirty="0">
                  <a:solidFill>
                    <a:schemeClr val="bg1"/>
                  </a:solidFill>
                  <a:latin typeface="FRUTIGER LT 45 LIGHT" panose="02000503000000000000" pitchFamily="2" charset="0"/>
                </a:rPr>
                <a:t>.</a:t>
              </a:r>
              <a:endParaRPr lang="en-MX" dirty="0">
                <a:solidFill>
                  <a:schemeClr val="bg1"/>
                </a:solidFill>
                <a:latin typeface="FRUTIGER LT 45 LIGHT" panose="02000503000000000000" pitchFamily="2" charset="0"/>
              </a:endParaRPr>
            </a:p>
          </p:txBody>
        </p:sp>
        <p:sp>
          <p:nvSpPr>
            <p:cNvPr id="187" name="Resolution Limit">
              <a:extLst>
                <a:ext uri="{FF2B5EF4-FFF2-40B4-BE49-F238E27FC236}">
                  <a16:creationId xmlns:a16="http://schemas.microsoft.com/office/drawing/2014/main" id="{597FAE3B-7AA0-B35B-7029-9AD811A4AA2E}"/>
                </a:ext>
              </a:extLst>
            </p:cNvPr>
            <p:cNvSpPr txBox="1"/>
            <p:nvPr/>
          </p:nvSpPr>
          <p:spPr>
            <a:xfrm>
              <a:off x="9331975" y="2556602"/>
              <a:ext cx="2956683" cy="369332"/>
            </a:xfrm>
            <a:prstGeom prst="rect">
              <a:avLst/>
            </a:prstGeom>
            <a:solidFill>
              <a:srgbClr val="F78025"/>
            </a:solidFill>
            <a:ln>
              <a:noFill/>
            </a:ln>
          </p:spPr>
          <p:txBody>
            <a:bodyPr wrap="square" rtlCol="0">
              <a:spAutoFit/>
            </a:bodyPr>
            <a:lstStyle/>
            <a:p>
              <a:r>
                <a:rPr lang="en-MX">
                  <a:solidFill>
                    <a:schemeClr val="bg1"/>
                  </a:solidFill>
                  <a:latin typeface="FRUTIGER LT 45 LIGHT" panose="02000503000000000000" pitchFamily="2" charset="0"/>
                </a:rPr>
                <a:t>3.6 cyc/mm</a:t>
              </a:r>
            </a:p>
          </p:txBody>
        </p:sp>
      </p:grpSp>
      <p:grpSp>
        <p:nvGrpSpPr>
          <p:cNvPr id="188" name="Tech Spec 3">
            <a:extLst>
              <a:ext uri="{FF2B5EF4-FFF2-40B4-BE49-F238E27FC236}">
                <a16:creationId xmlns:a16="http://schemas.microsoft.com/office/drawing/2014/main" id="{9FF24010-6653-E420-8CFE-61CC83DC7D45}"/>
              </a:ext>
            </a:extLst>
          </p:cNvPr>
          <p:cNvGrpSpPr/>
          <p:nvPr/>
        </p:nvGrpSpPr>
        <p:grpSpPr>
          <a:xfrm>
            <a:off x="14349523" y="2977972"/>
            <a:ext cx="5921361" cy="371262"/>
            <a:chOff x="6354798" y="2977972"/>
            <a:chExt cx="5921361" cy="371262"/>
          </a:xfrm>
        </p:grpSpPr>
        <p:sp>
          <p:nvSpPr>
            <p:cNvPr id="189" name="Ingress Protection">
              <a:extLst>
                <a:ext uri="{FF2B5EF4-FFF2-40B4-BE49-F238E27FC236}">
                  <a16:creationId xmlns:a16="http://schemas.microsoft.com/office/drawing/2014/main" id="{6FEA0B5C-2EB9-158E-FE86-D9E8C43145CC}"/>
                </a:ext>
              </a:extLst>
            </p:cNvPr>
            <p:cNvSpPr txBox="1"/>
            <p:nvPr/>
          </p:nvSpPr>
          <p:spPr>
            <a:xfrm>
              <a:off x="9327019" y="2977972"/>
              <a:ext cx="2949140" cy="370243"/>
            </a:xfrm>
            <a:prstGeom prst="rect">
              <a:avLst/>
            </a:prstGeom>
            <a:solidFill>
              <a:srgbClr val="F78025"/>
            </a:solidFill>
            <a:ln>
              <a:noFill/>
            </a:ln>
          </p:spPr>
          <p:txBody>
            <a:bodyPr wrap="square" rtlCol="0">
              <a:spAutoFit/>
            </a:bodyPr>
            <a:lstStyle/>
            <a:p>
              <a:r>
                <a:rPr lang="en-MX">
                  <a:solidFill>
                    <a:schemeClr val="bg1"/>
                  </a:solidFill>
                  <a:latin typeface="FRUTIGER LT 45 LIGHT" panose="02000503000000000000" pitchFamily="2" charset="0"/>
                </a:rPr>
                <a:t>IP57</a:t>
              </a:r>
            </a:p>
          </p:txBody>
        </p:sp>
        <p:sp>
          <p:nvSpPr>
            <p:cNvPr id="190" name="Rectangle 189">
              <a:extLst>
                <a:ext uri="{FF2B5EF4-FFF2-40B4-BE49-F238E27FC236}">
                  <a16:creationId xmlns:a16="http://schemas.microsoft.com/office/drawing/2014/main" id="{00D8C5E4-2EBE-2C27-1055-9422B36E7800}"/>
                </a:ext>
              </a:extLst>
            </p:cNvPr>
            <p:cNvSpPr/>
            <p:nvPr/>
          </p:nvSpPr>
          <p:spPr>
            <a:xfrm>
              <a:off x="6354798" y="2979902"/>
              <a:ext cx="2942917" cy="369332"/>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s-MX" dirty="0"/>
                <a:t>Protección contra la entrada</a:t>
              </a:r>
              <a:endParaRPr lang="en-US" dirty="0"/>
            </a:p>
          </p:txBody>
        </p:sp>
      </p:grpSp>
      <p:grpSp>
        <p:nvGrpSpPr>
          <p:cNvPr id="191" name="Tech Spec 4">
            <a:extLst>
              <a:ext uri="{FF2B5EF4-FFF2-40B4-BE49-F238E27FC236}">
                <a16:creationId xmlns:a16="http://schemas.microsoft.com/office/drawing/2014/main" id="{02847ABE-C843-3F27-3197-730240634582}"/>
              </a:ext>
            </a:extLst>
          </p:cNvPr>
          <p:cNvGrpSpPr/>
          <p:nvPr/>
        </p:nvGrpSpPr>
        <p:grpSpPr>
          <a:xfrm>
            <a:off x="14353882" y="3380390"/>
            <a:ext cx="5929501" cy="374854"/>
            <a:chOff x="6359157" y="3380390"/>
            <a:chExt cx="5929501" cy="374854"/>
          </a:xfrm>
        </p:grpSpPr>
        <p:sp>
          <p:nvSpPr>
            <p:cNvPr id="192" name="Weight">
              <a:extLst>
                <a:ext uri="{FF2B5EF4-FFF2-40B4-BE49-F238E27FC236}">
                  <a16:creationId xmlns:a16="http://schemas.microsoft.com/office/drawing/2014/main" id="{71125DD7-FCA4-BF45-0EDB-1577BA5BFD2B}"/>
                </a:ext>
              </a:extLst>
            </p:cNvPr>
            <p:cNvSpPr txBox="1"/>
            <p:nvPr/>
          </p:nvSpPr>
          <p:spPr>
            <a:xfrm>
              <a:off x="9333295" y="3380390"/>
              <a:ext cx="2955363" cy="369332"/>
            </a:xfrm>
            <a:prstGeom prst="rect">
              <a:avLst/>
            </a:prstGeom>
            <a:solidFill>
              <a:srgbClr val="F78025"/>
            </a:solidFill>
            <a:ln>
              <a:noFill/>
            </a:ln>
          </p:spPr>
          <p:txBody>
            <a:bodyPr wrap="square" rtlCol="0">
              <a:spAutoFit/>
            </a:bodyPr>
            <a:lstStyle/>
            <a:p>
              <a:r>
                <a:rPr lang="en-MX" dirty="0">
                  <a:solidFill>
                    <a:schemeClr val="bg1"/>
                  </a:solidFill>
                  <a:latin typeface="FRUTIGER LT 45 LIGHT" panose="02000503000000000000" pitchFamily="2" charset="0"/>
                </a:rPr>
                <a:t>3.74 kg (8.25 lb)</a:t>
              </a:r>
            </a:p>
          </p:txBody>
        </p:sp>
        <p:sp>
          <p:nvSpPr>
            <p:cNvPr id="193" name="Rectangle 192">
              <a:extLst>
                <a:ext uri="{FF2B5EF4-FFF2-40B4-BE49-F238E27FC236}">
                  <a16:creationId xmlns:a16="http://schemas.microsoft.com/office/drawing/2014/main" id="{A9DCA63D-C68D-B9FE-1D47-114E4A58C5D9}"/>
                </a:ext>
              </a:extLst>
            </p:cNvPr>
            <p:cNvSpPr/>
            <p:nvPr/>
          </p:nvSpPr>
          <p:spPr>
            <a:xfrm>
              <a:off x="6359157" y="3385912"/>
              <a:ext cx="2942917" cy="369332"/>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s-MX" dirty="0"/>
                <a:t>Peso</a:t>
              </a:r>
              <a:endParaRPr lang="en-US" dirty="0"/>
            </a:p>
          </p:txBody>
        </p:sp>
      </p:grpSp>
      <p:grpSp>
        <p:nvGrpSpPr>
          <p:cNvPr id="194" name="Tech Spec 5">
            <a:extLst>
              <a:ext uri="{FF2B5EF4-FFF2-40B4-BE49-F238E27FC236}">
                <a16:creationId xmlns:a16="http://schemas.microsoft.com/office/drawing/2014/main" id="{0D2442B0-8CAD-A163-B7F8-706E0C8E17DE}"/>
              </a:ext>
            </a:extLst>
          </p:cNvPr>
          <p:cNvGrpSpPr/>
          <p:nvPr/>
        </p:nvGrpSpPr>
        <p:grpSpPr>
          <a:xfrm>
            <a:off x="14349523" y="3795416"/>
            <a:ext cx="5933860" cy="571041"/>
            <a:chOff x="6354798" y="3795416"/>
            <a:chExt cx="5933860" cy="571041"/>
          </a:xfrm>
        </p:grpSpPr>
        <p:sp>
          <p:nvSpPr>
            <p:cNvPr id="195" name="TextBox 194">
              <a:extLst>
                <a:ext uri="{FF2B5EF4-FFF2-40B4-BE49-F238E27FC236}">
                  <a16:creationId xmlns:a16="http://schemas.microsoft.com/office/drawing/2014/main" id="{3F0B4B6F-79A2-4EF1-6959-273F704D6544}"/>
                </a:ext>
              </a:extLst>
            </p:cNvPr>
            <p:cNvSpPr txBox="1"/>
            <p:nvPr/>
          </p:nvSpPr>
          <p:spPr>
            <a:xfrm>
              <a:off x="9333295" y="3797712"/>
              <a:ext cx="2955363" cy="568745"/>
            </a:xfrm>
            <a:prstGeom prst="rect">
              <a:avLst/>
            </a:prstGeom>
            <a:solidFill>
              <a:srgbClr val="F47F26"/>
            </a:solidFill>
            <a:ln>
              <a:noFill/>
            </a:ln>
          </p:spPr>
          <p:txBody>
            <a:bodyPr wrap="square" rtlCol="0" anchor="t">
              <a:spAutoFit/>
            </a:bodyPr>
            <a:lstStyle/>
            <a:p>
              <a:pPr>
                <a:lnSpc>
                  <a:spcPct val="200000"/>
                </a:lnSpc>
              </a:pPr>
              <a:r>
                <a:rPr lang="en-MX">
                  <a:solidFill>
                    <a:schemeClr val="bg1"/>
                  </a:solidFill>
                  <a:latin typeface="FRUTIGER LT 45 LIGHT" panose="02000503000000000000" pitchFamily="2" charset="0"/>
                </a:rPr>
                <a:t>170 kg (375 lb)</a:t>
              </a:r>
            </a:p>
          </p:txBody>
        </p:sp>
        <p:sp>
          <p:nvSpPr>
            <p:cNvPr id="196" name="Rectangle 195">
              <a:extLst>
                <a:ext uri="{FF2B5EF4-FFF2-40B4-BE49-F238E27FC236}">
                  <a16:creationId xmlns:a16="http://schemas.microsoft.com/office/drawing/2014/main" id="{3699C3E9-DA07-957D-73BC-D5E2817D0837}"/>
                </a:ext>
              </a:extLst>
            </p:cNvPr>
            <p:cNvSpPr/>
            <p:nvPr/>
          </p:nvSpPr>
          <p:spPr>
            <a:xfrm>
              <a:off x="6354798" y="3795416"/>
              <a:ext cx="2942917" cy="568745"/>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s-419" dirty="0">
                  <a:solidFill>
                    <a:schemeClr val="bg1"/>
                  </a:solidFill>
                  <a:latin typeface="FRUTIGER LT 45 LIGHT" panose="02000503000000000000" pitchFamily="2" charset="0"/>
                </a:rPr>
                <a:t>Límite de carga </a:t>
              </a:r>
              <a:r>
                <a:rPr lang="es-419" sz="1100" dirty="0">
                  <a:solidFill>
                    <a:schemeClr val="bg1"/>
                  </a:solidFill>
                  <a:latin typeface="FRUTIGER LT 45 LIGHT" panose="02000503000000000000" pitchFamily="2" charset="0"/>
                </a:rPr>
                <a:t>(Distribuido uniformemente sobre el área del detector)</a:t>
              </a:r>
              <a:endParaRPr lang="es-ES" sz="1200" dirty="0">
                <a:solidFill>
                  <a:schemeClr val="bg1"/>
                </a:solidFill>
                <a:latin typeface="FRUTIGER LT 45 LIGHT" panose="02000503000000000000" pitchFamily="2" charset="0"/>
              </a:endParaRPr>
            </a:p>
          </p:txBody>
        </p:sp>
      </p:grpSp>
      <p:grpSp>
        <p:nvGrpSpPr>
          <p:cNvPr id="197" name="Tech Spec 6">
            <a:extLst>
              <a:ext uri="{FF2B5EF4-FFF2-40B4-BE49-F238E27FC236}">
                <a16:creationId xmlns:a16="http://schemas.microsoft.com/office/drawing/2014/main" id="{29080EDD-1CF1-8FC2-32CE-EEE1ED165902}"/>
              </a:ext>
            </a:extLst>
          </p:cNvPr>
          <p:cNvGrpSpPr/>
          <p:nvPr/>
        </p:nvGrpSpPr>
        <p:grpSpPr>
          <a:xfrm>
            <a:off x="14337077" y="4407317"/>
            <a:ext cx="5940031" cy="924989"/>
            <a:chOff x="6342352" y="4407317"/>
            <a:chExt cx="5940031" cy="924989"/>
          </a:xfrm>
        </p:grpSpPr>
        <p:sp>
          <p:nvSpPr>
            <p:cNvPr id="198" name="TextBox 197">
              <a:extLst>
                <a:ext uri="{FF2B5EF4-FFF2-40B4-BE49-F238E27FC236}">
                  <a16:creationId xmlns:a16="http://schemas.microsoft.com/office/drawing/2014/main" id="{1CB50C46-5904-7FA0-D76E-AF04EE4F019B}"/>
                </a:ext>
              </a:extLst>
            </p:cNvPr>
            <p:cNvSpPr txBox="1"/>
            <p:nvPr/>
          </p:nvSpPr>
          <p:spPr>
            <a:xfrm>
              <a:off x="6342352" y="4408976"/>
              <a:ext cx="2955363" cy="923330"/>
            </a:xfrm>
            <a:prstGeom prst="rect">
              <a:avLst/>
            </a:prstGeom>
            <a:solidFill>
              <a:srgbClr val="F47F26"/>
            </a:solidFill>
            <a:ln>
              <a:noFill/>
            </a:ln>
          </p:spPr>
          <p:txBody>
            <a:bodyPr wrap="square" rtlCol="0">
              <a:spAutoFit/>
            </a:bodyPr>
            <a:lstStyle/>
            <a:p>
              <a:r>
                <a:rPr lang="es-419" dirty="0">
                  <a:solidFill>
                    <a:schemeClr val="bg1"/>
                  </a:solidFill>
                  <a:latin typeface="FRUTIGER LT 45 LIGHT" panose="02000503000000000000" pitchFamily="2" charset="0"/>
                </a:rPr>
                <a:t>Capacidad de carga de la batería.</a:t>
              </a:r>
              <a:endParaRPr lang="en-MX" dirty="0">
                <a:solidFill>
                  <a:schemeClr val="bg1"/>
                </a:solidFill>
                <a:latin typeface="FRUTIGER LT 45 LIGHT" panose="02000503000000000000" pitchFamily="2" charset="0"/>
              </a:endParaRPr>
            </a:p>
            <a:p>
              <a:endParaRPr lang="en-MX" dirty="0">
                <a:solidFill>
                  <a:schemeClr val="bg1"/>
                </a:solidFill>
                <a:latin typeface="FRUTIGER LT 45 LIGHT" panose="02000503000000000000" pitchFamily="2" charset="0"/>
              </a:endParaRPr>
            </a:p>
          </p:txBody>
        </p:sp>
        <p:sp>
          <p:nvSpPr>
            <p:cNvPr id="199" name="TextBox 198">
              <a:extLst>
                <a:ext uri="{FF2B5EF4-FFF2-40B4-BE49-F238E27FC236}">
                  <a16:creationId xmlns:a16="http://schemas.microsoft.com/office/drawing/2014/main" id="{7D9392F7-36AC-82D6-649A-D57F7647BFEB}"/>
                </a:ext>
              </a:extLst>
            </p:cNvPr>
            <p:cNvSpPr txBox="1"/>
            <p:nvPr/>
          </p:nvSpPr>
          <p:spPr>
            <a:xfrm>
              <a:off x="9327020" y="4407317"/>
              <a:ext cx="2955363" cy="923330"/>
            </a:xfrm>
            <a:prstGeom prst="rect">
              <a:avLst/>
            </a:prstGeom>
            <a:solidFill>
              <a:srgbClr val="F47F26"/>
            </a:solidFill>
            <a:ln>
              <a:noFill/>
            </a:ln>
          </p:spPr>
          <p:txBody>
            <a:bodyPr wrap="square" rtlCol="0">
              <a:spAutoFit/>
            </a:bodyPr>
            <a:lstStyle/>
            <a:p>
              <a:r>
                <a:rPr lang="es-419" dirty="0">
                  <a:solidFill>
                    <a:schemeClr val="bg1"/>
                  </a:solidFill>
                  <a:latin typeface="FRUTIGER LT 45 LIGHT" panose="02000503000000000000" pitchFamily="2" charset="0"/>
                </a:rPr>
                <a:t>340 imágenes como máximo por carga en "Modo Conexión Directa"</a:t>
              </a:r>
              <a:endParaRPr lang="en-MX" dirty="0">
                <a:solidFill>
                  <a:schemeClr val="bg1"/>
                </a:solidFill>
                <a:latin typeface="FRUTIGER LT 45 LIGHT" panose="02000503000000000000" pitchFamily="2" charset="0"/>
              </a:endParaRPr>
            </a:p>
          </p:txBody>
        </p:sp>
      </p:grpSp>
      <p:sp>
        <p:nvSpPr>
          <p:cNvPr id="200" name="Detector text">
            <a:extLst>
              <a:ext uri="{FF2B5EF4-FFF2-40B4-BE49-F238E27FC236}">
                <a16:creationId xmlns:a16="http://schemas.microsoft.com/office/drawing/2014/main" id="{8871E67B-7CF4-C443-4C3D-7B54919E59F1}"/>
              </a:ext>
            </a:extLst>
          </p:cNvPr>
          <p:cNvSpPr txBox="1"/>
          <p:nvPr/>
        </p:nvSpPr>
        <p:spPr>
          <a:xfrm>
            <a:off x="14110573" y="1307597"/>
            <a:ext cx="1425211" cy="400110"/>
          </a:xfrm>
          <a:prstGeom prst="rect">
            <a:avLst/>
          </a:prstGeom>
          <a:noFill/>
        </p:spPr>
        <p:txBody>
          <a:bodyPr wrap="square" rtlCol="0">
            <a:spAutoFit/>
          </a:bodyPr>
          <a:lstStyle/>
          <a:p>
            <a:pPr algn="ctr"/>
            <a:r>
              <a:rPr lang="en-US" sz="2000" dirty="0">
                <a:solidFill>
                  <a:srgbClr val="F47F26"/>
                </a:solidFill>
                <a:latin typeface="FRUTIGER LT 45 LIGHT" panose="02000503000000000000" pitchFamily="2" charset="0"/>
              </a:rPr>
              <a:t>Detector</a:t>
            </a:r>
          </a:p>
        </p:txBody>
      </p:sp>
      <p:sp>
        <p:nvSpPr>
          <p:cNvPr id="201" name="TextBox 200">
            <a:extLst>
              <a:ext uri="{FF2B5EF4-FFF2-40B4-BE49-F238E27FC236}">
                <a16:creationId xmlns:a16="http://schemas.microsoft.com/office/drawing/2014/main" id="{10B9244C-88E4-0985-DFAE-96D2006FD6E2}"/>
              </a:ext>
            </a:extLst>
          </p:cNvPr>
          <p:cNvSpPr txBox="1"/>
          <p:nvPr/>
        </p:nvSpPr>
        <p:spPr>
          <a:xfrm>
            <a:off x="14242366" y="1077657"/>
            <a:ext cx="4772896"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78" name="Menu Background">
            <a:extLst>
              <a:ext uri="{FF2B5EF4-FFF2-40B4-BE49-F238E27FC236}">
                <a16:creationId xmlns:a16="http://schemas.microsoft.com/office/drawing/2014/main" id="{7FFBBE00-371B-492A-9A3F-9C8091DB7771}"/>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99" name="Menu Photo Gallery">
            <a:hlinkClick r:id="rId22" action="ppaction://hlinksldjump"/>
            <a:extLst>
              <a:ext uri="{FF2B5EF4-FFF2-40B4-BE49-F238E27FC236}">
                <a16:creationId xmlns:a16="http://schemas.microsoft.com/office/drawing/2014/main" id="{C1DDB71C-5B8A-94BB-9988-CB450043E687}"/>
              </a:ext>
            </a:extLst>
          </p:cNvPr>
          <p:cNvSpPr txBox="1"/>
          <p:nvPr/>
        </p:nvSpPr>
        <p:spPr>
          <a:xfrm>
            <a:off x="3890556"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00" name="Menu Portafolio">
            <a:hlinkClick r:id="rId23" action="ppaction://hlinksldjump"/>
            <a:extLst>
              <a:ext uri="{FF2B5EF4-FFF2-40B4-BE49-F238E27FC236}">
                <a16:creationId xmlns:a16="http://schemas.microsoft.com/office/drawing/2014/main" id="{E4446223-26DA-5BCD-B67A-82CF0B3A5F0E}"/>
              </a:ext>
            </a:extLst>
          </p:cNvPr>
          <p:cNvSpPr txBox="1"/>
          <p:nvPr/>
        </p:nvSpPr>
        <p:spPr>
          <a:xfrm>
            <a:off x="8111048"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01" name="Menu End Presentation">
            <a:hlinkClick r:id="" action="ppaction://hlinkshowjump?jump=lastslide"/>
            <a:extLst>
              <a:ext uri="{FF2B5EF4-FFF2-40B4-BE49-F238E27FC236}">
                <a16:creationId xmlns:a16="http://schemas.microsoft.com/office/drawing/2014/main" id="{AC1B550D-2DFF-F152-1B1C-10F4F0D7A08B}"/>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02" name="Menu Detector">
            <a:hlinkClick r:id="rId24" action="ppaction://hlinksldjump"/>
            <a:extLst>
              <a:ext uri="{FF2B5EF4-FFF2-40B4-BE49-F238E27FC236}">
                <a16:creationId xmlns:a16="http://schemas.microsoft.com/office/drawing/2014/main" id="{CD5BD448-73BA-B3E3-A07F-EB79E466976B}"/>
              </a:ext>
            </a:extLst>
          </p:cNvPr>
          <p:cNvSpPr txBox="1"/>
          <p:nvPr/>
        </p:nvSpPr>
        <p:spPr>
          <a:xfrm>
            <a:off x="600080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Detectores</a:t>
            </a:r>
          </a:p>
        </p:txBody>
      </p:sp>
      <p:sp>
        <p:nvSpPr>
          <p:cNvPr id="121" name="Menu Specifications">
            <a:hlinkClick r:id="rId25" action="ppaction://hlinksldjump"/>
            <a:extLst>
              <a:ext uri="{FF2B5EF4-FFF2-40B4-BE49-F238E27FC236}">
                <a16:creationId xmlns:a16="http://schemas.microsoft.com/office/drawing/2014/main" id="{9C00198F-6C75-75B7-2538-6E15D949526F}"/>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22" name="Carestream Logo Menu">
            <a:hlinkClick r:id="" action="ppaction://hlinkshowjump?jump=firstslide"/>
            <a:extLst>
              <a:ext uri="{FF2B5EF4-FFF2-40B4-BE49-F238E27FC236}">
                <a16:creationId xmlns:a16="http://schemas.microsoft.com/office/drawing/2014/main" id="{540983C4-9FE0-F1AB-22D4-BB788AD67B1D}"/>
              </a:ext>
            </a:extLst>
          </p:cNvPr>
          <p:cNvPicPr>
            <a:picLocks noChangeAspect="1"/>
          </p:cNvPicPr>
          <p:nvPr/>
        </p:nvPicPr>
        <p:blipFill>
          <a:blip r:embed="rId26"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216" name="DETECTORS">
            <a:extLst>
              <a:ext uri="{FF2B5EF4-FFF2-40B4-BE49-F238E27FC236}">
                <a16:creationId xmlns:a16="http://schemas.microsoft.com/office/drawing/2014/main" id="{A975DE0C-3B3C-6092-1CFE-D9F55B8B1604}"/>
              </a:ext>
            </a:extLst>
          </p:cNvPr>
          <p:cNvGrpSpPr/>
          <p:nvPr/>
        </p:nvGrpSpPr>
        <p:grpSpPr>
          <a:xfrm>
            <a:off x="-7890919" y="4139232"/>
            <a:ext cx="2042338" cy="2120888"/>
            <a:chOff x="5247304" y="4372963"/>
            <a:chExt cx="2042338" cy="2120888"/>
          </a:xfrm>
        </p:grpSpPr>
        <p:sp>
          <p:nvSpPr>
            <p:cNvPr id="217" name="Rectangulo Detectors">
              <a:hlinkClick r:id="rId24" action="ppaction://hlinksldjump"/>
              <a:extLst>
                <a:ext uri="{FF2B5EF4-FFF2-40B4-BE49-F238E27FC236}">
                  <a16:creationId xmlns:a16="http://schemas.microsoft.com/office/drawing/2014/main" id="{565DDAC9-48B8-6E7A-74C7-4BD67E2EDC30}"/>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18" name="TextBox Detectors">
              <a:hlinkClick r:id="rId24" action="ppaction://hlinksldjump"/>
              <a:extLst>
                <a:ext uri="{FF2B5EF4-FFF2-40B4-BE49-F238E27FC236}">
                  <a16:creationId xmlns:a16="http://schemas.microsoft.com/office/drawing/2014/main" id="{08540070-BB35-3050-FF3C-3A7C339D88EC}"/>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19" name="Product image Detectors">
              <a:hlinkClick r:id="rId24" action="ppaction://hlinksldjump"/>
              <a:extLst>
                <a:ext uri="{FF2B5EF4-FFF2-40B4-BE49-F238E27FC236}">
                  <a16:creationId xmlns:a16="http://schemas.microsoft.com/office/drawing/2014/main" id="{39C57B82-A19B-C0DA-B933-9D72CDEC4C21}"/>
                </a:ext>
              </a:extLst>
            </p:cNvPr>
            <p:cNvPicPr>
              <a:picLocks noChangeAspect="1"/>
            </p:cNvPicPr>
            <p:nvPr/>
          </p:nvPicPr>
          <p:blipFill>
            <a:blip r:embed="rId27"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grpSp>
        <p:nvGrpSpPr>
          <p:cNvPr id="95" name="Group LLD">
            <a:extLst>
              <a:ext uri="{FF2B5EF4-FFF2-40B4-BE49-F238E27FC236}">
                <a16:creationId xmlns:a16="http://schemas.microsoft.com/office/drawing/2014/main" id="{F79688C5-F807-ED66-1998-68D8E8864128}"/>
              </a:ext>
            </a:extLst>
          </p:cNvPr>
          <p:cNvGrpSpPr/>
          <p:nvPr/>
        </p:nvGrpSpPr>
        <p:grpSpPr>
          <a:xfrm>
            <a:off x="14098015" y="1358886"/>
            <a:ext cx="3079230" cy="1158552"/>
            <a:chOff x="8165259" y="1358886"/>
            <a:chExt cx="3079230" cy="1158552"/>
          </a:xfrm>
        </p:grpSpPr>
        <p:sp>
          <p:nvSpPr>
            <p:cNvPr id="96" name="Rectangulo LLD">
              <a:extLst>
                <a:ext uri="{FF2B5EF4-FFF2-40B4-BE49-F238E27FC236}">
                  <a16:creationId xmlns:a16="http://schemas.microsoft.com/office/drawing/2014/main" id="{B924425C-753B-EB2B-6B95-6471D40E8B15}"/>
                </a:ext>
              </a:extLst>
            </p:cNvPr>
            <p:cNvSpPr/>
            <p:nvPr/>
          </p:nvSpPr>
          <p:spPr>
            <a:xfrm>
              <a:off x="8364489" y="1358886"/>
              <a:ext cx="2880000" cy="115855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97" name="TextBox LLD">
              <a:extLst>
                <a:ext uri="{FF2B5EF4-FFF2-40B4-BE49-F238E27FC236}">
                  <a16:creationId xmlns:a16="http://schemas.microsoft.com/office/drawing/2014/main" id="{CC920C94-FA29-D9B3-03B4-F247DC91727E}"/>
                </a:ext>
              </a:extLst>
            </p:cNvPr>
            <p:cNvSpPr txBox="1"/>
            <p:nvPr/>
          </p:nvSpPr>
          <p:spPr>
            <a:xfrm>
              <a:off x="8165259" y="1445610"/>
              <a:ext cx="17316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DETECTOR LLI</a:t>
              </a:r>
            </a:p>
          </p:txBody>
        </p:sp>
      </p:grpSp>
      <p:sp>
        <p:nvSpPr>
          <p:cNvPr id="98" name="TextBox DRX-LC">
            <a:hlinkClick r:id="rId28" action="ppaction://hlinksldjump"/>
            <a:extLst>
              <a:ext uri="{FF2B5EF4-FFF2-40B4-BE49-F238E27FC236}">
                <a16:creationId xmlns:a16="http://schemas.microsoft.com/office/drawing/2014/main" id="{620DFC74-0A25-1605-8D5D-BB63F62D389E}"/>
              </a:ext>
            </a:extLst>
          </p:cNvPr>
          <p:cNvSpPr txBox="1"/>
          <p:nvPr/>
        </p:nvSpPr>
        <p:spPr>
          <a:xfrm>
            <a:off x="14360687" y="201385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DRX-LC</a:t>
            </a:r>
          </a:p>
        </p:txBody>
      </p:sp>
      <p:grpSp>
        <p:nvGrpSpPr>
          <p:cNvPr id="103" name="Group DRX-PLUS FAMILY">
            <a:extLst>
              <a:ext uri="{FF2B5EF4-FFF2-40B4-BE49-F238E27FC236}">
                <a16:creationId xmlns:a16="http://schemas.microsoft.com/office/drawing/2014/main" id="{945887AD-3BBC-CC1F-17E9-FB687A7B488E}"/>
              </a:ext>
            </a:extLst>
          </p:cNvPr>
          <p:cNvGrpSpPr/>
          <p:nvPr/>
        </p:nvGrpSpPr>
        <p:grpSpPr>
          <a:xfrm>
            <a:off x="4213831" y="-3208842"/>
            <a:ext cx="3079227" cy="2160000"/>
            <a:chOff x="4213831" y="1360418"/>
            <a:chExt cx="3079227" cy="2160000"/>
          </a:xfrm>
        </p:grpSpPr>
        <p:sp>
          <p:nvSpPr>
            <p:cNvPr id="104" name="Rectangulo DRX-PLUS FAMILY">
              <a:extLst>
                <a:ext uri="{FF2B5EF4-FFF2-40B4-BE49-F238E27FC236}">
                  <a16:creationId xmlns:a16="http://schemas.microsoft.com/office/drawing/2014/main" id="{66E551EC-9ECF-F53F-A14C-A6905ABF885F}"/>
                </a:ext>
              </a:extLst>
            </p:cNvPr>
            <p:cNvSpPr/>
            <p:nvPr/>
          </p:nvSpPr>
          <p:spPr>
            <a:xfrm>
              <a:off x="4413058"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05" name="TextBox DRX-PLUS FAMILY">
              <a:extLst>
                <a:ext uri="{FF2B5EF4-FFF2-40B4-BE49-F238E27FC236}">
                  <a16:creationId xmlns:a16="http://schemas.microsoft.com/office/drawing/2014/main" id="{59783DA5-C382-FABC-7B16-0CA850329BB0}"/>
                </a:ext>
              </a:extLst>
            </p:cNvPr>
            <p:cNvSpPr txBox="1"/>
            <p:nvPr/>
          </p:nvSpPr>
          <p:spPr>
            <a:xfrm>
              <a:off x="4213831"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DRX-PLUS</a:t>
              </a:r>
            </a:p>
          </p:txBody>
        </p:sp>
      </p:grpSp>
      <p:sp>
        <p:nvSpPr>
          <p:cNvPr id="106" name="TextBox DRX-Plus 3543">
            <a:hlinkClick r:id="rId29" action="ppaction://hlinksldjump"/>
            <a:extLst>
              <a:ext uri="{FF2B5EF4-FFF2-40B4-BE49-F238E27FC236}">
                <a16:creationId xmlns:a16="http://schemas.microsoft.com/office/drawing/2014/main" id="{67E9BEDB-3454-91D5-B9B6-16B34F3287D1}"/>
              </a:ext>
            </a:extLst>
          </p:cNvPr>
          <p:cNvSpPr txBox="1"/>
          <p:nvPr/>
        </p:nvSpPr>
        <p:spPr>
          <a:xfrm>
            <a:off x="4495868" y="-2546428"/>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DRX-Plus 3543C</a:t>
            </a:r>
          </a:p>
        </p:txBody>
      </p:sp>
      <p:sp>
        <p:nvSpPr>
          <p:cNvPr id="107" name="TextBoxDRX-Plus 4343">
            <a:hlinkClick r:id="rId30" action="ppaction://hlinksldjump"/>
            <a:extLst>
              <a:ext uri="{FF2B5EF4-FFF2-40B4-BE49-F238E27FC236}">
                <a16:creationId xmlns:a16="http://schemas.microsoft.com/office/drawing/2014/main" id="{55788E52-20F4-5EC5-7657-9B36ABF6783F}"/>
              </a:ext>
            </a:extLst>
          </p:cNvPr>
          <p:cNvSpPr txBox="1"/>
          <p:nvPr/>
        </p:nvSpPr>
        <p:spPr>
          <a:xfrm>
            <a:off x="4496969" y="-2045934"/>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4343C</a:t>
            </a:r>
          </a:p>
        </p:txBody>
      </p:sp>
      <p:sp>
        <p:nvSpPr>
          <p:cNvPr id="108" name="TextBox DRX-Plus 2530">
            <a:hlinkClick r:id="rId31" action="ppaction://hlinksldjump"/>
            <a:extLst>
              <a:ext uri="{FF2B5EF4-FFF2-40B4-BE49-F238E27FC236}">
                <a16:creationId xmlns:a16="http://schemas.microsoft.com/office/drawing/2014/main" id="{F4CD24F1-BBAB-C7D5-22F8-CB6DF42557A6}"/>
              </a:ext>
            </a:extLst>
          </p:cNvPr>
          <p:cNvSpPr txBox="1"/>
          <p:nvPr/>
        </p:nvSpPr>
        <p:spPr>
          <a:xfrm>
            <a:off x="4496969" y="-155879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2530C</a:t>
            </a:r>
          </a:p>
        </p:txBody>
      </p:sp>
      <p:grpSp>
        <p:nvGrpSpPr>
          <p:cNvPr id="109" name="Group DR RETROFIT">
            <a:extLst>
              <a:ext uri="{FF2B5EF4-FFF2-40B4-BE49-F238E27FC236}">
                <a16:creationId xmlns:a16="http://schemas.microsoft.com/office/drawing/2014/main" id="{1C2908F4-43D7-9EED-8C52-D74633B97A2B}"/>
              </a:ext>
            </a:extLst>
          </p:cNvPr>
          <p:cNvGrpSpPr/>
          <p:nvPr/>
        </p:nvGrpSpPr>
        <p:grpSpPr>
          <a:xfrm>
            <a:off x="4213831" y="8095941"/>
            <a:ext cx="3099870" cy="1620000"/>
            <a:chOff x="4213831" y="4037235"/>
            <a:chExt cx="3099870" cy="1620000"/>
          </a:xfrm>
        </p:grpSpPr>
        <p:sp>
          <p:nvSpPr>
            <p:cNvPr id="110" name="Rectangulo DR RETROFIT">
              <a:extLst>
                <a:ext uri="{FF2B5EF4-FFF2-40B4-BE49-F238E27FC236}">
                  <a16:creationId xmlns:a16="http://schemas.microsoft.com/office/drawing/2014/main" id="{0C05215F-99B4-DD99-04BB-9043E74639FE}"/>
                </a:ext>
              </a:extLst>
            </p:cNvPr>
            <p:cNvSpPr/>
            <p:nvPr/>
          </p:nvSpPr>
          <p:spPr>
            <a:xfrm>
              <a:off x="4433701" y="4037235"/>
              <a:ext cx="2880000" cy="1620000"/>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11" name="TextBox DR RETROFIT">
              <a:extLst>
                <a:ext uri="{FF2B5EF4-FFF2-40B4-BE49-F238E27FC236}">
                  <a16:creationId xmlns:a16="http://schemas.microsoft.com/office/drawing/2014/main" id="{9B17FECC-838D-9455-6B46-8DD883086DAD}"/>
                </a:ext>
              </a:extLst>
            </p:cNvPr>
            <p:cNvSpPr txBox="1"/>
            <p:nvPr/>
          </p:nvSpPr>
          <p:spPr>
            <a:xfrm>
              <a:off x="4213831" y="4106489"/>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DR RETROFITS</a:t>
              </a:r>
            </a:p>
          </p:txBody>
        </p:sp>
      </p:grpSp>
      <p:sp>
        <p:nvSpPr>
          <p:cNvPr id="112" name="TextBox Transportable Lite">
            <a:hlinkClick r:id="rId32" action="ppaction://hlinksldjump"/>
            <a:extLst>
              <a:ext uri="{FF2B5EF4-FFF2-40B4-BE49-F238E27FC236}">
                <a16:creationId xmlns:a16="http://schemas.microsoft.com/office/drawing/2014/main" id="{B03B1C89-BE40-91DE-B6E3-9C831E2F24C1}"/>
              </a:ext>
            </a:extLst>
          </p:cNvPr>
          <p:cNvSpPr txBox="1"/>
          <p:nvPr/>
        </p:nvSpPr>
        <p:spPr>
          <a:xfrm>
            <a:off x="4518885" y="8703463"/>
            <a:ext cx="259826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Lite</a:t>
            </a:r>
            <a:endParaRPr lang="en-US" sz="1200" b="1" dirty="0">
              <a:solidFill>
                <a:schemeClr val="tx1"/>
              </a:solidFill>
              <a:latin typeface="Arial" panose="020B0604020202020204" pitchFamily="34" charset="0"/>
              <a:cs typeface="Arial" panose="020B0604020202020204" pitchFamily="34" charset="0"/>
            </a:endParaRPr>
          </a:p>
        </p:txBody>
      </p:sp>
      <p:sp>
        <p:nvSpPr>
          <p:cNvPr id="113" name="TextBox Transportable Flex">
            <a:hlinkClick r:id="rId33" action="ppaction://hlinksldjump"/>
            <a:extLst>
              <a:ext uri="{FF2B5EF4-FFF2-40B4-BE49-F238E27FC236}">
                <a16:creationId xmlns:a16="http://schemas.microsoft.com/office/drawing/2014/main" id="{53446AFA-103E-34F9-ADB1-4EC544014A92}"/>
              </a:ext>
            </a:extLst>
          </p:cNvPr>
          <p:cNvSpPr txBox="1"/>
          <p:nvPr/>
        </p:nvSpPr>
        <p:spPr>
          <a:xfrm>
            <a:off x="4518886" y="9235574"/>
            <a:ext cx="2598268"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Flex</a:t>
            </a:r>
            <a:endParaRPr lang="en-US" sz="1200" b="1" dirty="0">
              <a:solidFill>
                <a:schemeClr val="tx1"/>
              </a:solidFill>
              <a:latin typeface="Arial" panose="020B0604020202020204" pitchFamily="34" charset="0"/>
              <a:cs typeface="Arial" panose="020B0604020202020204" pitchFamily="34" charset="0"/>
            </a:endParaRPr>
          </a:p>
        </p:txBody>
      </p:sp>
      <p:grpSp>
        <p:nvGrpSpPr>
          <p:cNvPr id="114" name="Group FOCUS FAMILY">
            <a:extLst>
              <a:ext uri="{FF2B5EF4-FFF2-40B4-BE49-F238E27FC236}">
                <a16:creationId xmlns:a16="http://schemas.microsoft.com/office/drawing/2014/main" id="{C1183E5B-E8FA-51C3-5E78-A21821AEEED8}"/>
              </a:ext>
            </a:extLst>
          </p:cNvPr>
          <p:cNvGrpSpPr/>
          <p:nvPr/>
        </p:nvGrpSpPr>
        <p:grpSpPr>
          <a:xfrm>
            <a:off x="-5111921" y="4022899"/>
            <a:ext cx="3079226" cy="1620000"/>
            <a:chOff x="253159" y="4022899"/>
            <a:chExt cx="3079226" cy="1620000"/>
          </a:xfrm>
        </p:grpSpPr>
        <p:sp>
          <p:nvSpPr>
            <p:cNvPr id="115" name="Rectangulo FOCUS FAMILY">
              <a:extLst>
                <a:ext uri="{FF2B5EF4-FFF2-40B4-BE49-F238E27FC236}">
                  <a16:creationId xmlns:a16="http://schemas.microsoft.com/office/drawing/2014/main" id="{34A38839-D6A4-03A6-A156-E4FE246ED9F5}"/>
                </a:ext>
              </a:extLst>
            </p:cNvPr>
            <p:cNvSpPr/>
            <p:nvPr/>
          </p:nvSpPr>
          <p:spPr>
            <a:xfrm>
              <a:off x="452385" y="4022899"/>
              <a:ext cx="2880000" cy="162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16" name="TextBox FOCUS FAMILY">
              <a:extLst>
                <a:ext uri="{FF2B5EF4-FFF2-40B4-BE49-F238E27FC236}">
                  <a16:creationId xmlns:a16="http://schemas.microsoft.com/office/drawing/2014/main" id="{21EAF6F1-319B-6288-F30A-CCD89F441BDF}"/>
                </a:ext>
              </a:extLst>
            </p:cNvPr>
            <p:cNvSpPr txBox="1"/>
            <p:nvPr/>
          </p:nvSpPr>
          <p:spPr>
            <a:xfrm>
              <a:off x="253159" y="4109622"/>
              <a:ext cx="2702545"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DETECTORES FOCUS</a:t>
              </a:r>
            </a:p>
          </p:txBody>
        </p:sp>
      </p:grpSp>
      <p:sp>
        <p:nvSpPr>
          <p:cNvPr id="117" name="TextBox Focus 35C">
            <a:hlinkClick r:id="rId34" action="ppaction://hlinksldjump"/>
            <a:extLst>
              <a:ext uri="{FF2B5EF4-FFF2-40B4-BE49-F238E27FC236}">
                <a16:creationId xmlns:a16="http://schemas.microsoft.com/office/drawing/2014/main" id="{0CBF88D7-C93A-72D7-9A0D-27084D6CAAE2}"/>
              </a:ext>
            </a:extLst>
          </p:cNvPr>
          <p:cNvSpPr txBox="1"/>
          <p:nvPr/>
        </p:nvSpPr>
        <p:spPr>
          <a:xfrm>
            <a:off x="-4826045" y="4688193"/>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Focus 35C</a:t>
            </a:r>
          </a:p>
        </p:txBody>
      </p:sp>
      <p:sp>
        <p:nvSpPr>
          <p:cNvPr id="118" name="TextBox Focus 43C">
            <a:hlinkClick r:id="rId35" action="ppaction://hlinksldjump"/>
            <a:extLst>
              <a:ext uri="{FF2B5EF4-FFF2-40B4-BE49-F238E27FC236}">
                <a16:creationId xmlns:a16="http://schemas.microsoft.com/office/drawing/2014/main" id="{D490AFB4-EEB8-B797-C471-75EDD23F8B17}"/>
              </a:ext>
            </a:extLst>
          </p:cNvPr>
          <p:cNvSpPr txBox="1"/>
          <p:nvPr/>
        </p:nvSpPr>
        <p:spPr>
          <a:xfrm>
            <a:off x="-4826045" y="518397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Focus 43C</a:t>
            </a:r>
          </a:p>
        </p:txBody>
      </p:sp>
      <p:grpSp>
        <p:nvGrpSpPr>
          <p:cNvPr id="119" name="Group Lux Family">
            <a:extLst>
              <a:ext uri="{FF2B5EF4-FFF2-40B4-BE49-F238E27FC236}">
                <a16:creationId xmlns:a16="http://schemas.microsoft.com/office/drawing/2014/main" id="{EAEE0967-F727-541F-C311-2332FEF51423}"/>
              </a:ext>
            </a:extLst>
          </p:cNvPr>
          <p:cNvGrpSpPr/>
          <p:nvPr/>
        </p:nvGrpSpPr>
        <p:grpSpPr>
          <a:xfrm>
            <a:off x="-5135780" y="1360418"/>
            <a:ext cx="3079227" cy="2160000"/>
            <a:chOff x="229300" y="1360418"/>
            <a:chExt cx="3079227" cy="2160000"/>
          </a:xfrm>
        </p:grpSpPr>
        <p:sp>
          <p:nvSpPr>
            <p:cNvPr id="120" name="Rectangulo LUX FAMILY">
              <a:extLst>
                <a:ext uri="{FF2B5EF4-FFF2-40B4-BE49-F238E27FC236}">
                  <a16:creationId xmlns:a16="http://schemas.microsoft.com/office/drawing/2014/main" id="{DAF61AA1-31DF-C291-2989-6DF736232AB1}"/>
                </a:ext>
              </a:extLst>
            </p:cNvPr>
            <p:cNvSpPr/>
            <p:nvPr/>
          </p:nvSpPr>
          <p:spPr>
            <a:xfrm>
              <a:off x="428527"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35" name="TextBox LUX FAMILY">
              <a:extLst>
                <a:ext uri="{FF2B5EF4-FFF2-40B4-BE49-F238E27FC236}">
                  <a16:creationId xmlns:a16="http://schemas.microsoft.com/office/drawing/2014/main" id="{7CA37F88-4FE3-9108-9D0C-1C702EC8F3DB}"/>
                </a:ext>
              </a:extLst>
            </p:cNvPr>
            <p:cNvSpPr txBox="1"/>
            <p:nvPr/>
          </p:nvSpPr>
          <p:spPr>
            <a:xfrm>
              <a:off x="229300"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LUX</a:t>
              </a:r>
            </a:p>
          </p:txBody>
        </p:sp>
      </p:grpSp>
      <p:sp>
        <p:nvSpPr>
          <p:cNvPr id="136" name="TextBox Lux 35">
            <a:hlinkClick r:id="rId36" action="ppaction://hlinksldjump"/>
            <a:extLst>
              <a:ext uri="{FF2B5EF4-FFF2-40B4-BE49-F238E27FC236}">
                <a16:creationId xmlns:a16="http://schemas.microsoft.com/office/drawing/2014/main" id="{E7512541-E57B-671E-E913-095834E0F270}"/>
              </a:ext>
            </a:extLst>
          </p:cNvPr>
          <p:cNvSpPr txBox="1"/>
          <p:nvPr/>
        </p:nvSpPr>
        <p:spPr>
          <a:xfrm>
            <a:off x="-4853743" y="2022832"/>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Lux 35</a:t>
            </a:r>
          </a:p>
        </p:txBody>
      </p:sp>
      <p:sp>
        <p:nvSpPr>
          <p:cNvPr id="137" name="TextBox Lux HD 35">
            <a:hlinkClick r:id="rId37" action="ppaction://hlinksldjump"/>
            <a:extLst>
              <a:ext uri="{FF2B5EF4-FFF2-40B4-BE49-F238E27FC236}">
                <a16:creationId xmlns:a16="http://schemas.microsoft.com/office/drawing/2014/main" id="{D027FE3C-EB8B-2F52-3098-BF842325E5E5}"/>
              </a:ext>
            </a:extLst>
          </p:cNvPr>
          <p:cNvSpPr txBox="1"/>
          <p:nvPr/>
        </p:nvSpPr>
        <p:spPr>
          <a:xfrm>
            <a:off x="-4852642" y="2523326"/>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35</a:t>
            </a:r>
          </a:p>
        </p:txBody>
      </p:sp>
      <p:sp>
        <p:nvSpPr>
          <p:cNvPr id="138" name="TextBox Lux HD 43">
            <a:hlinkClick r:id="rId38" action="ppaction://hlinksldjump"/>
            <a:extLst>
              <a:ext uri="{FF2B5EF4-FFF2-40B4-BE49-F238E27FC236}">
                <a16:creationId xmlns:a16="http://schemas.microsoft.com/office/drawing/2014/main" id="{D8619358-33F5-1FBC-DB91-3D0272CB3DA9}"/>
              </a:ext>
            </a:extLst>
          </p:cNvPr>
          <p:cNvSpPr txBox="1"/>
          <p:nvPr/>
        </p:nvSpPr>
        <p:spPr>
          <a:xfrm>
            <a:off x="-4852642" y="301046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43</a:t>
            </a:r>
          </a:p>
        </p:txBody>
      </p:sp>
      <p:sp>
        <p:nvSpPr>
          <p:cNvPr id="165" name="Subtitle">
            <a:extLst>
              <a:ext uri="{FF2B5EF4-FFF2-40B4-BE49-F238E27FC236}">
                <a16:creationId xmlns:a16="http://schemas.microsoft.com/office/drawing/2014/main" id="{F872A770-0CC0-5C63-0AEE-7DAAE82914A1}"/>
              </a:ext>
            </a:extLst>
          </p:cNvPr>
          <p:cNvSpPr txBox="1"/>
          <p:nvPr/>
        </p:nvSpPr>
        <p:spPr>
          <a:xfrm>
            <a:off x="8482448" y="10132305"/>
            <a:ext cx="2843192" cy="584775"/>
          </a:xfrm>
          <a:prstGeom prst="rect">
            <a:avLst/>
          </a:prstGeom>
          <a:noFill/>
        </p:spPr>
        <p:txBody>
          <a:bodyPr wrap="square" rtlCol="0">
            <a:spAutoFit/>
          </a:bodyPr>
          <a:lstStyle/>
          <a:p>
            <a:pPr algn="r"/>
            <a:r>
              <a:rPr lang="en-US" sz="3200" b="1" dirty="0" err="1">
                <a:solidFill>
                  <a:schemeClr val="bg1"/>
                </a:solidFill>
                <a:latin typeface="FRUTIGER LT 45 LIGHT" panose="02000503000000000000" pitchFamily="2" charset="0"/>
              </a:rPr>
              <a:t>Detectores</a:t>
            </a:r>
            <a:endParaRPr lang="en-US" sz="3200" b="1" dirty="0">
              <a:solidFill>
                <a:schemeClr val="bg1"/>
              </a:solidFill>
              <a:latin typeface="FRUTIGER LT 45 LIGHT" panose="02000503000000000000" pitchFamily="2" charset="0"/>
            </a:endParaRPr>
          </a:p>
        </p:txBody>
      </p:sp>
    </p:spTree>
    <p:extLst>
      <p:ext uri="{BB962C8B-B14F-4D97-AF65-F5344CB8AC3E}">
        <p14:creationId xmlns:p14="http://schemas.microsoft.com/office/powerpoint/2010/main" val="113835023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7" name="CARESTREAM LOGO">
            <a:extLst>
              <a:ext uri="{FF2B5EF4-FFF2-40B4-BE49-F238E27FC236}">
                <a16:creationId xmlns:a16="http://schemas.microsoft.com/office/drawing/2014/main" id="{38C8D580-5F30-B974-2971-E1F933376832}"/>
              </a:ext>
            </a:extLst>
          </p:cNvPr>
          <p:cNvPicPr>
            <a:picLocks noChangeAspect="1"/>
          </p:cNvPicPr>
          <p:nvPr/>
        </p:nvPicPr>
        <p:blipFill>
          <a:blip r:embed="rId3" cstate="screen">
            <a:biLevel thresh="25000"/>
            <a:extLst>
              <a:ext uri="{28A0092B-C50C-407E-A947-70E740481C1C}">
                <a14:useLocalDpi xmlns:a14="http://schemas.microsoft.com/office/drawing/2010/main"/>
              </a:ext>
            </a:extLst>
          </a:blip>
          <a:stretch>
            <a:fillRect/>
          </a:stretch>
        </p:blipFill>
        <p:spPr>
          <a:xfrm>
            <a:off x="-6617537" y="9349919"/>
            <a:ext cx="18587896" cy="3023644"/>
          </a:xfrm>
          <a:prstGeom prst="rect">
            <a:avLst/>
          </a:prstGeom>
        </p:spPr>
      </p:pic>
      <p:sp>
        <p:nvSpPr>
          <p:cNvPr id="43" name="TextBox 42">
            <a:extLst>
              <a:ext uri="{FF2B5EF4-FFF2-40B4-BE49-F238E27FC236}">
                <a16:creationId xmlns:a16="http://schemas.microsoft.com/office/drawing/2014/main" id="{E3847484-628F-B6E7-6EC5-6CC0600B97BC}"/>
              </a:ext>
            </a:extLst>
          </p:cNvPr>
          <p:cNvSpPr txBox="1"/>
          <p:nvPr/>
        </p:nvSpPr>
        <p:spPr>
          <a:xfrm>
            <a:off x="9659892" y="1362972"/>
            <a:ext cx="2305023" cy="338554"/>
          </a:xfrm>
          <a:prstGeom prst="rect">
            <a:avLst/>
          </a:prstGeom>
          <a:noFill/>
        </p:spPr>
        <p:txBody>
          <a:bodyPr wrap="square" rtlCol="0">
            <a:spAutoFit/>
          </a:bodyPr>
          <a:lstStyle/>
          <a:p>
            <a:pPr algn="r"/>
            <a:r>
              <a:rPr lang="en-US" sz="1600" b="1">
                <a:latin typeface="FRUTIGER LT 45 LIGHT" panose="02000503000000000000" pitchFamily="2" charset="0"/>
              </a:rPr>
              <a:t>DRX-Plus 4343C</a:t>
            </a:r>
          </a:p>
        </p:txBody>
      </p:sp>
      <p:pic>
        <p:nvPicPr>
          <p:cNvPr id="3" name="Picture 2">
            <a:extLst>
              <a:ext uri="{FF2B5EF4-FFF2-40B4-BE49-F238E27FC236}">
                <a16:creationId xmlns:a16="http://schemas.microsoft.com/office/drawing/2014/main" id="{71A7A26F-9F61-5024-339A-28A2A0CC4124}"/>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1125969" y="1739547"/>
            <a:ext cx="4236302" cy="3975738"/>
          </a:xfrm>
          <a:prstGeom prst="rect">
            <a:avLst/>
          </a:prstGeom>
          <a:effectLst>
            <a:reflection blurRad="6350" stA="12136" endPos="15983" dir="5400000" sy="-100000" algn="bl" rotWithShape="0"/>
          </a:effectLst>
        </p:spPr>
      </p:pic>
      <p:grpSp>
        <p:nvGrpSpPr>
          <p:cNvPr id="7" name="Tech Spec 1">
            <a:extLst>
              <a:ext uri="{FF2B5EF4-FFF2-40B4-BE49-F238E27FC236}">
                <a16:creationId xmlns:a16="http://schemas.microsoft.com/office/drawing/2014/main" id="{86E5B593-FB89-BA90-49EF-B54F148D3AA2}"/>
              </a:ext>
            </a:extLst>
          </p:cNvPr>
          <p:cNvGrpSpPr/>
          <p:nvPr/>
        </p:nvGrpSpPr>
        <p:grpSpPr>
          <a:xfrm>
            <a:off x="6352936" y="2142292"/>
            <a:ext cx="5923223" cy="372125"/>
            <a:chOff x="6352936" y="2142292"/>
            <a:chExt cx="5923223" cy="372125"/>
          </a:xfrm>
        </p:grpSpPr>
        <p:sp>
          <p:nvSpPr>
            <p:cNvPr id="68" name="TextBox 67">
              <a:extLst>
                <a:ext uri="{FF2B5EF4-FFF2-40B4-BE49-F238E27FC236}">
                  <a16:creationId xmlns:a16="http://schemas.microsoft.com/office/drawing/2014/main" id="{A9EF3E41-C937-28F9-EF11-9D1B6E5F34A1}"/>
                </a:ext>
              </a:extLst>
            </p:cNvPr>
            <p:cNvSpPr txBox="1"/>
            <p:nvPr/>
          </p:nvSpPr>
          <p:spPr>
            <a:xfrm>
              <a:off x="6352936" y="2145085"/>
              <a:ext cx="2949140" cy="369332"/>
            </a:xfrm>
            <a:prstGeom prst="rect">
              <a:avLst/>
            </a:prstGeom>
            <a:solidFill>
              <a:srgbClr val="F47F26"/>
            </a:solidFill>
            <a:ln>
              <a:noFill/>
            </a:ln>
          </p:spPr>
          <p:txBody>
            <a:bodyPr wrap="square" rtlCol="0">
              <a:spAutoFit/>
            </a:bodyPr>
            <a:lstStyle/>
            <a:p>
              <a:r>
                <a:rPr lang="es-419" dirty="0">
                  <a:solidFill>
                    <a:schemeClr val="bg1"/>
                  </a:solidFill>
                  <a:latin typeface="FRUTIGER LT 45 LIGHT" panose="02000503000000000000" pitchFamily="2" charset="0"/>
                </a:rPr>
                <a:t>Área de píxeles utilizable</a:t>
              </a:r>
              <a:endParaRPr lang="en-MX" dirty="0">
                <a:solidFill>
                  <a:schemeClr val="bg1"/>
                </a:solidFill>
                <a:latin typeface="FRUTIGER LT 45 LIGHT" panose="02000503000000000000" pitchFamily="2" charset="0"/>
              </a:endParaRPr>
            </a:p>
          </p:txBody>
        </p:sp>
        <p:sp>
          <p:nvSpPr>
            <p:cNvPr id="69" name="usable Pixel area">
              <a:extLst>
                <a:ext uri="{FF2B5EF4-FFF2-40B4-BE49-F238E27FC236}">
                  <a16:creationId xmlns:a16="http://schemas.microsoft.com/office/drawing/2014/main" id="{93178216-8AD2-EA8A-4A1B-C53398A745B3}"/>
                </a:ext>
              </a:extLst>
            </p:cNvPr>
            <p:cNvSpPr txBox="1"/>
            <p:nvPr/>
          </p:nvSpPr>
          <p:spPr>
            <a:xfrm>
              <a:off x="9327020" y="2142292"/>
              <a:ext cx="2949139" cy="369332"/>
            </a:xfrm>
            <a:prstGeom prst="rect">
              <a:avLst/>
            </a:prstGeom>
            <a:solidFill>
              <a:srgbClr val="F78025"/>
            </a:solidFill>
            <a:ln>
              <a:noFill/>
            </a:ln>
          </p:spPr>
          <p:txBody>
            <a:bodyPr wrap="square" rtlCol="0">
              <a:spAutoFit/>
            </a:bodyPr>
            <a:lstStyle/>
            <a:p>
              <a:r>
                <a:rPr lang="en-MX">
                  <a:solidFill>
                    <a:schemeClr val="bg1"/>
                  </a:solidFill>
                  <a:latin typeface="FRUTIGER LT 45 LIGHT" panose="02000503000000000000" pitchFamily="2" charset="0"/>
                </a:rPr>
                <a:t>3024 x 3024 </a:t>
              </a:r>
              <a:r>
                <a:rPr lang="en-US" err="1">
                  <a:solidFill>
                    <a:schemeClr val="bg1"/>
                  </a:solidFill>
                  <a:latin typeface="FRUTIGER LT 45 LIGHT" panose="02000503000000000000" pitchFamily="2" charset="0"/>
                </a:rPr>
                <a:t>píxeles</a:t>
              </a:r>
              <a:endParaRPr lang="en-MX">
                <a:solidFill>
                  <a:schemeClr val="bg1"/>
                </a:solidFill>
                <a:latin typeface="FRUTIGER LT 45 LIGHT" panose="02000503000000000000" pitchFamily="2" charset="0"/>
              </a:endParaRPr>
            </a:p>
          </p:txBody>
        </p:sp>
      </p:grpSp>
      <p:grpSp>
        <p:nvGrpSpPr>
          <p:cNvPr id="8" name="Tech Spec 2">
            <a:extLst>
              <a:ext uri="{FF2B5EF4-FFF2-40B4-BE49-F238E27FC236}">
                <a16:creationId xmlns:a16="http://schemas.microsoft.com/office/drawing/2014/main" id="{EBA56C62-7956-C2F4-9C22-E8DFFDC385C2}"/>
              </a:ext>
            </a:extLst>
          </p:cNvPr>
          <p:cNvGrpSpPr/>
          <p:nvPr/>
        </p:nvGrpSpPr>
        <p:grpSpPr>
          <a:xfrm>
            <a:off x="6351687" y="2556602"/>
            <a:ext cx="5936971" cy="371796"/>
            <a:chOff x="6351687" y="2556602"/>
            <a:chExt cx="5936971" cy="371796"/>
          </a:xfrm>
        </p:grpSpPr>
        <p:sp>
          <p:nvSpPr>
            <p:cNvPr id="79" name="TextBox 78">
              <a:extLst>
                <a:ext uri="{FF2B5EF4-FFF2-40B4-BE49-F238E27FC236}">
                  <a16:creationId xmlns:a16="http://schemas.microsoft.com/office/drawing/2014/main" id="{BAB45D5C-064B-8C88-F653-B666A7797611}"/>
                </a:ext>
              </a:extLst>
            </p:cNvPr>
            <p:cNvSpPr txBox="1"/>
            <p:nvPr/>
          </p:nvSpPr>
          <p:spPr>
            <a:xfrm>
              <a:off x="6351687" y="2559066"/>
              <a:ext cx="2949138" cy="369332"/>
            </a:xfrm>
            <a:prstGeom prst="rect">
              <a:avLst/>
            </a:prstGeom>
            <a:solidFill>
              <a:srgbClr val="F47F26"/>
            </a:solidFill>
            <a:ln>
              <a:noFill/>
            </a:ln>
          </p:spPr>
          <p:txBody>
            <a:bodyPr wrap="square" rtlCol="0">
              <a:spAutoFit/>
            </a:bodyPr>
            <a:lstStyle/>
            <a:p>
              <a:r>
                <a:rPr lang="en-US" dirty="0" err="1">
                  <a:solidFill>
                    <a:schemeClr val="bg1"/>
                  </a:solidFill>
                  <a:latin typeface="FRUTIGER LT 45 LIGHT" panose="02000503000000000000" pitchFamily="2" charset="0"/>
                </a:rPr>
                <a:t>Límite</a:t>
              </a:r>
              <a:r>
                <a:rPr lang="en-US" dirty="0">
                  <a:solidFill>
                    <a:schemeClr val="bg1"/>
                  </a:solidFill>
                  <a:latin typeface="FRUTIGER LT 45 LIGHT" panose="02000503000000000000" pitchFamily="2" charset="0"/>
                </a:rPr>
                <a:t> de </a:t>
              </a:r>
              <a:r>
                <a:rPr lang="en-US" dirty="0" err="1">
                  <a:solidFill>
                    <a:schemeClr val="bg1"/>
                  </a:solidFill>
                  <a:latin typeface="FRUTIGER LT 45 LIGHT" panose="02000503000000000000" pitchFamily="2" charset="0"/>
                </a:rPr>
                <a:t>resolución</a:t>
              </a:r>
              <a:r>
                <a:rPr lang="en-US" dirty="0">
                  <a:solidFill>
                    <a:schemeClr val="bg1"/>
                  </a:solidFill>
                  <a:latin typeface="FRUTIGER LT 45 LIGHT" panose="02000503000000000000" pitchFamily="2" charset="0"/>
                </a:rPr>
                <a:t>.</a:t>
              </a:r>
              <a:endParaRPr lang="en-MX" dirty="0">
                <a:solidFill>
                  <a:schemeClr val="bg1"/>
                </a:solidFill>
                <a:latin typeface="FRUTIGER LT 45 LIGHT" panose="02000503000000000000" pitchFamily="2" charset="0"/>
              </a:endParaRPr>
            </a:p>
          </p:txBody>
        </p:sp>
        <p:sp>
          <p:nvSpPr>
            <p:cNvPr id="81" name="Resolution Limit">
              <a:extLst>
                <a:ext uri="{FF2B5EF4-FFF2-40B4-BE49-F238E27FC236}">
                  <a16:creationId xmlns:a16="http://schemas.microsoft.com/office/drawing/2014/main" id="{7269DA13-D665-F25C-8791-17F25316A68D}"/>
                </a:ext>
              </a:extLst>
            </p:cNvPr>
            <p:cNvSpPr txBox="1"/>
            <p:nvPr/>
          </p:nvSpPr>
          <p:spPr>
            <a:xfrm>
              <a:off x="9331975" y="2556602"/>
              <a:ext cx="2956683" cy="369332"/>
            </a:xfrm>
            <a:prstGeom prst="rect">
              <a:avLst/>
            </a:prstGeom>
            <a:solidFill>
              <a:srgbClr val="F78025"/>
            </a:solidFill>
            <a:ln>
              <a:noFill/>
            </a:ln>
          </p:spPr>
          <p:txBody>
            <a:bodyPr wrap="square" rtlCol="0">
              <a:spAutoFit/>
            </a:bodyPr>
            <a:lstStyle/>
            <a:p>
              <a:r>
                <a:rPr lang="en-MX">
                  <a:solidFill>
                    <a:schemeClr val="bg1"/>
                  </a:solidFill>
                  <a:latin typeface="FRUTIGER LT 45 LIGHT" panose="02000503000000000000" pitchFamily="2" charset="0"/>
                </a:rPr>
                <a:t>3.6 cyc/mm</a:t>
              </a:r>
            </a:p>
          </p:txBody>
        </p:sp>
      </p:grpSp>
      <p:grpSp>
        <p:nvGrpSpPr>
          <p:cNvPr id="9" name="Tech Spec 3">
            <a:extLst>
              <a:ext uri="{FF2B5EF4-FFF2-40B4-BE49-F238E27FC236}">
                <a16:creationId xmlns:a16="http://schemas.microsoft.com/office/drawing/2014/main" id="{3DEDEE1A-0CAA-34BD-9983-F23B61056407}"/>
              </a:ext>
            </a:extLst>
          </p:cNvPr>
          <p:cNvGrpSpPr/>
          <p:nvPr/>
        </p:nvGrpSpPr>
        <p:grpSpPr>
          <a:xfrm>
            <a:off x="6354798" y="2977972"/>
            <a:ext cx="5921361" cy="371262"/>
            <a:chOff x="6354798" y="2977972"/>
            <a:chExt cx="5921361" cy="371262"/>
          </a:xfrm>
        </p:grpSpPr>
        <p:sp>
          <p:nvSpPr>
            <p:cNvPr id="84" name="Ingress Protection">
              <a:extLst>
                <a:ext uri="{FF2B5EF4-FFF2-40B4-BE49-F238E27FC236}">
                  <a16:creationId xmlns:a16="http://schemas.microsoft.com/office/drawing/2014/main" id="{C03BB811-7B6B-6B14-4CFE-A739D6F99FFB}"/>
                </a:ext>
              </a:extLst>
            </p:cNvPr>
            <p:cNvSpPr txBox="1"/>
            <p:nvPr/>
          </p:nvSpPr>
          <p:spPr>
            <a:xfrm>
              <a:off x="9327019" y="2977972"/>
              <a:ext cx="2949140" cy="370243"/>
            </a:xfrm>
            <a:prstGeom prst="rect">
              <a:avLst/>
            </a:prstGeom>
            <a:solidFill>
              <a:srgbClr val="F78025"/>
            </a:solidFill>
            <a:ln>
              <a:noFill/>
            </a:ln>
          </p:spPr>
          <p:txBody>
            <a:bodyPr wrap="square" rtlCol="0">
              <a:spAutoFit/>
            </a:bodyPr>
            <a:lstStyle/>
            <a:p>
              <a:r>
                <a:rPr lang="en-MX">
                  <a:solidFill>
                    <a:schemeClr val="bg1"/>
                  </a:solidFill>
                  <a:latin typeface="FRUTIGER LT 45 LIGHT" panose="02000503000000000000" pitchFamily="2" charset="0"/>
                </a:rPr>
                <a:t>IP57</a:t>
              </a:r>
            </a:p>
          </p:txBody>
        </p:sp>
        <p:sp>
          <p:nvSpPr>
            <p:cNvPr id="4" name="Rectangle 3">
              <a:extLst>
                <a:ext uri="{FF2B5EF4-FFF2-40B4-BE49-F238E27FC236}">
                  <a16:creationId xmlns:a16="http://schemas.microsoft.com/office/drawing/2014/main" id="{A60E9718-A325-B7D1-7F26-1765B6907C5E}"/>
                </a:ext>
              </a:extLst>
            </p:cNvPr>
            <p:cNvSpPr/>
            <p:nvPr/>
          </p:nvSpPr>
          <p:spPr>
            <a:xfrm>
              <a:off x="6354798" y="2979902"/>
              <a:ext cx="2942917" cy="369332"/>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s-MX" dirty="0"/>
                <a:t>Protección contra la entrada</a:t>
              </a:r>
              <a:endParaRPr lang="en-US" dirty="0"/>
            </a:p>
          </p:txBody>
        </p:sp>
      </p:grpSp>
      <p:grpSp>
        <p:nvGrpSpPr>
          <p:cNvPr id="10" name="Tech Spec 4">
            <a:extLst>
              <a:ext uri="{FF2B5EF4-FFF2-40B4-BE49-F238E27FC236}">
                <a16:creationId xmlns:a16="http://schemas.microsoft.com/office/drawing/2014/main" id="{615CF5C8-2F4B-E068-5779-E7BED544CF3F}"/>
              </a:ext>
            </a:extLst>
          </p:cNvPr>
          <p:cNvGrpSpPr/>
          <p:nvPr/>
        </p:nvGrpSpPr>
        <p:grpSpPr>
          <a:xfrm>
            <a:off x="6359157" y="3380390"/>
            <a:ext cx="5929501" cy="374854"/>
            <a:chOff x="6359157" y="3380390"/>
            <a:chExt cx="5929501" cy="374854"/>
          </a:xfrm>
        </p:grpSpPr>
        <p:sp>
          <p:nvSpPr>
            <p:cNvPr id="88" name="Weight">
              <a:extLst>
                <a:ext uri="{FF2B5EF4-FFF2-40B4-BE49-F238E27FC236}">
                  <a16:creationId xmlns:a16="http://schemas.microsoft.com/office/drawing/2014/main" id="{4D89A0AB-F160-89D6-CD6A-5CFC741554D4}"/>
                </a:ext>
              </a:extLst>
            </p:cNvPr>
            <p:cNvSpPr txBox="1"/>
            <p:nvPr/>
          </p:nvSpPr>
          <p:spPr>
            <a:xfrm>
              <a:off x="9333295" y="3380390"/>
              <a:ext cx="2955363" cy="369332"/>
            </a:xfrm>
            <a:prstGeom prst="rect">
              <a:avLst/>
            </a:prstGeom>
            <a:solidFill>
              <a:srgbClr val="F78025"/>
            </a:solidFill>
            <a:ln>
              <a:noFill/>
            </a:ln>
          </p:spPr>
          <p:txBody>
            <a:bodyPr wrap="square" rtlCol="0">
              <a:spAutoFit/>
            </a:bodyPr>
            <a:lstStyle/>
            <a:p>
              <a:r>
                <a:rPr lang="en-MX" dirty="0">
                  <a:solidFill>
                    <a:schemeClr val="bg1"/>
                  </a:solidFill>
                  <a:latin typeface="FRUTIGER LT 45 LIGHT" panose="02000503000000000000" pitchFamily="2" charset="0"/>
                </a:rPr>
                <a:t>3.74 kg (8.25 lb)</a:t>
              </a:r>
            </a:p>
          </p:txBody>
        </p:sp>
        <p:sp>
          <p:nvSpPr>
            <p:cNvPr id="2" name="Rectangle 1">
              <a:extLst>
                <a:ext uri="{FF2B5EF4-FFF2-40B4-BE49-F238E27FC236}">
                  <a16:creationId xmlns:a16="http://schemas.microsoft.com/office/drawing/2014/main" id="{1B8F07C0-9237-E1BE-EE92-052CB9C4BA21}"/>
                </a:ext>
              </a:extLst>
            </p:cNvPr>
            <p:cNvSpPr/>
            <p:nvPr/>
          </p:nvSpPr>
          <p:spPr>
            <a:xfrm>
              <a:off x="6359157" y="3385912"/>
              <a:ext cx="2942917" cy="369332"/>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s-MX" dirty="0"/>
                <a:t>Peso</a:t>
              </a:r>
              <a:endParaRPr lang="en-US" dirty="0"/>
            </a:p>
          </p:txBody>
        </p:sp>
      </p:grpSp>
      <p:grpSp>
        <p:nvGrpSpPr>
          <p:cNvPr id="18" name="Tech Spec 5">
            <a:extLst>
              <a:ext uri="{FF2B5EF4-FFF2-40B4-BE49-F238E27FC236}">
                <a16:creationId xmlns:a16="http://schemas.microsoft.com/office/drawing/2014/main" id="{D98C0A96-79BB-4517-7DF8-7B3FBBA2168C}"/>
              </a:ext>
            </a:extLst>
          </p:cNvPr>
          <p:cNvGrpSpPr/>
          <p:nvPr/>
        </p:nvGrpSpPr>
        <p:grpSpPr>
          <a:xfrm>
            <a:off x="6354798" y="3795416"/>
            <a:ext cx="5933860" cy="571041"/>
            <a:chOff x="6354798" y="3795416"/>
            <a:chExt cx="5933860" cy="571041"/>
          </a:xfrm>
        </p:grpSpPr>
        <p:sp>
          <p:nvSpPr>
            <p:cNvPr id="91" name="TextBox 90">
              <a:extLst>
                <a:ext uri="{FF2B5EF4-FFF2-40B4-BE49-F238E27FC236}">
                  <a16:creationId xmlns:a16="http://schemas.microsoft.com/office/drawing/2014/main" id="{3353DDD4-5896-493F-2E9F-0871EE077EBE}"/>
                </a:ext>
              </a:extLst>
            </p:cNvPr>
            <p:cNvSpPr txBox="1"/>
            <p:nvPr/>
          </p:nvSpPr>
          <p:spPr>
            <a:xfrm>
              <a:off x="9333295" y="3797712"/>
              <a:ext cx="2955363" cy="568745"/>
            </a:xfrm>
            <a:prstGeom prst="rect">
              <a:avLst/>
            </a:prstGeom>
            <a:solidFill>
              <a:srgbClr val="F47F26"/>
            </a:solidFill>
            <a:ln>
              <a:noFill/>
            </a:ln>
          </p:spPr>
          <p:txBody>
            <a:bodyPr wrap="square" rtlCol="0" anchor="t">
              <a:spAutoFit/>
            </a:bodyPr>
            <a:lstStyle/>
            <a:p>
              <a:pPr>
                <a:lnSpc>
                  <a:spcPct val="200000"/>
                </a:lnSpc>
              </a:pPr>
              <a:r>
                <a:rPr lang="en-MX">
                  <a:solidFill>
                    <a:schemeClr val="bg1"/>
                  </a:solidFill>
                  <a:latin typeface="FRUTIGER LT 45 LIGHT" panose="02000503000000000000" pitchFamily="2" charset="0"/>
                </a:rPr>
                <a:t>170 kg (375 lb)</a:t>
              </a:r>
            </a:p>
          </p:txBody>
        </p:sp>
        <p:sp>
          <p:nvSpPr>
            <p:cNvPr id="5" name="Rectangle 4">
              <a:extLst>
                <a:ext uri="{FF2B5EF4-FFF2-40B4-BE49-F238E27FC236}">
                  <a16:creationId xmlns:a16="http://schemas.microsoft.com/office/drawing/2014/main" id="{46BA226D-72A7-725C-D58F-2AC3EECD6E61}"/>
                </a:ext>
              </a:extLst>
            </p:cNvPr>
            <p:cNvSpPr/>
            <p:nvPr/>
          </p:nvSpPr>
          <p:spPr>
            <a:xfrm>
              <a:off x="6354798" y="3795416"/>
              <a:ext cx="2942917" cy="568745"/>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s-419" dirty="0">
                  <a:solidFill>
                    <a:schemeClr val="bg1"/>
                  </a:solidFill>
                  <a:latin typeface="FRUTIGER LT 45 LIGHT" panose="02000503000000000000" pitchFamily="2" charset="0"/>
                </a:rPr>
                <a:t>Límite de carga </a:t>
              </a:r>
              <a:r>
                <a:rPr lang="es-419" sz="1100" dirty="0">
                  <a:solidFill>
                    <a:schemeClr val="bg1"/>
                  </a:solidFill>
                  <a:latin typeface="FRUTIGER LT 45 LIGHT" panose="02000503000000000000" pitchFamily="2" charset="0"/>
                </a:rPr>
                <a:t>(Distribuido uniformemente sobre el área del detector)</a:t>
              </a:r>
              <a:endParaRPr lang="es-ES" sz="1200" dirty="0">
                <a:solidFill>
                  <a:schemeClr val="bg1"/>
                </a:solidFill>
                <a:latin typeface="FRUTIGER LT 45 LIGHT" panose="02000503000000000000" pitchFamily="2" charset="0"/>
              </a:endParaRPr>
            </a:p>
          </p:txBody>
        </p:sp>
      </p:grpSp>
      <p:grpSp>
        <p:nvGrpSpPr>
          <p:cNvPr id="19" name="Tech Spec 6">
            <a:extLst>
              <a:ext uri="{FF2B5EF4-FFF2-40B4-BE49-F238E27FC236}">
                <a16:creationId xmlns:a16="http://schemas.microsoft.com/office/drawing/2014/main" id="{195685CB-1433-03E3-77BF-187981FFA205}"/>
              </a:ext>
            </a:extLst>
          </p:cNvPr>
          <p:cNvGrpSpPr/>
          <p:nvPr/>
        </p:nvGrpSpPr>
        <p:grpSpPr>
          <a:xfrm>
            <a:off x="6342352" y="4407317"/>
            <a:ext cx="5940031" cy="924989"/>
            <a:chOff x="6342352" y="4407317"/>
            <a:chExt cx="5940031" cy="924989"/>
          </a:xfrm>
        </p:grpSpPr>
        <p:sp>
          <p:nvSpPr>
            <p:cNvPr id="42" name="TextBox 41">
              <a:extLst>
                <a:ext uri="{FF2B5EF4-FFF2-40B4-BE49-F238E27FC236}">
                  <a16:creationId xmlns:a16="http://schemas.microsoft.com/office/drawing/2014/main" id="{235564D2-67CA-F246-F8D7-ECCC4131EFBF}"/>
                </a:ext>
              </a:extLst>
            </p:cNvPr>
            <p:cNvSpPr txBox="1"/>
            <p:nvPr/>
          </p:nvSpPr>
          <p:spPr>
            <a:xfrm>
              <a:off x="6342352" y="4408976"/>
              <a:ext cx="2955363" cy="923330"/>
            </a:xfrm>
            <a:prstGeom prst="rect">
              <a:avLst/>
            </a:prstGeom>
            <a:solidFill>
              <a:srgbClr val="F47F26"/>
            </a:solidFill>
            <a:ln>
              <a:noFill/>
            </a:ln>
          </p:spPr>
          <p:txBody>
            <a:bodyPr wrap="square" rtlCol="0">
              <a:spAutoFit/>
            </a:bodyPr>
            <a:lstStyle/>
            <a:p>
              <a:r>
                <a:rPr lang="es-419" dirty="0">
                  <a:solidFill>
                    <a:schemeClr val="bg1"/>
                  </a:solidFill>
                  <a:latin typeface="FRUTIGER LT 45 LIGHT" panose="02000503000000000000" pitchFamily="2" charset="0"/>
                </a:rPr>
                <a:t>Capacidad de carga de la batería.</a:t>
              </a:r>
              <a:endParaRPr lang="en-MX" dirty="0">
                <a:solidFill>
                  <a:schemeClr val="bg1"/>
                </a:solidFill>
                <a:latin typeface="FRUTIGER LT 45 LIGHT" panose="02000503000000000000" pitchFamily="2" charset="0"/>
              </a:endParaRPr>
            </a:p>
            <a:p>
              <a:endParaRPr lang="en-MX" dirty="0">
                <a:solidFill>
                  <a:schemeClr val="bg1"/>
                </a:solidFill>
                <a:latin typeface="FRUTIGER LT 45 LIGHT" panose="02000503000000000000" pitchFamily="2" charset="0"/>
              </a:endParaRPr>
            </a:p>
          </p:txBody>
        </p:sp>
        <p:sp>
          <p:nvSpPr>
            <p:cNvPr id="44" name="TextBox 43">
              <a:extLst>
                <a:ext uri="{FF2B5EF4-FFF2-40B4-BE49-F238E27FC236}">
                  <a16:creationId xmlns:a16="http://schemas.microsoft.com/office/drawing/2014/main" id="{E2279D24-8CB7-BFF7-B40E-0318614E4DBA}"/>
                </a:ext>
              </a:extLst>
            </p:cNvPr>
            <p:cNvSpPr txBox="1"/>
            <p:nvPr/>
          </p:nvSpPr>
          <p:spPr>
            <a:xfrm>
              <a:off x="9327020" y="4407317"/>
              <a:ext cx="2955363" cy="923330"/>
            </a:xfrm>
            <a:prstGeom prst="rect">
              <a:avLst/>
            </a:prstGeom>
            <a:solidFill>
              <a:srgbClr val="F47F26"/>
            </a:solidFill>
            <a:ln>
              <a:noFill/>
            </a:ln>
          </p:spPr>
          <p:txBody>
            <a:bodyPr wrap="square" rtlCol="0">
              <a:spAutoFit/>
            </a:bodyPr>
            <a:lstStyle/>
            <a:p>
              <a:r>
                <a:rPr lang="es-419" dirty="0">
                  <a:solidFill>
                    <a:schemeClr val="bg1"/>
                  </a:solidFill>
                  <a:latin typeface="FRUTIGER LT 45 LIGHT" panose="02000503000000000000" pitchFamily="2" charset="0"/>
                </a:rPr>
                <a:t>340 imágenes como máximo por carga en "Modo Conexión Directa"</a:t>
              </a:r>
              <a:endParaRPr lang="en-MX" dirty="0">
                <a:solidFill>
                  <a:schemeClr val="bg1"/>
                </a:solidFill>
                <a:latin typeface="FRUTIGER LT 45 LIGHT" panose="02000503000000000000" pitchFamily="2" charset="0"/>
              </a:endParaRPr>
            </a:p>
          </p:txBody>
        </p:sp>
      </p:grpSp>
      <p:sp>
        <p:nvSpPr>
          <p:cNvPr id="102" name="Subtitle Tech Specs">
            <a:extLst>
              <a:ext uri="{FF2B5EF4-FFF2-40B4-BE49-F238E27FC236}">
                <a16:creationId xmlns:a16="http://schemas.microsoft.com/office/drawing/2014/main" id="{315E793F-CDA8-4CF9-FC2A-EB5B533E182E}"/>
              </a:ext>
            </a:extLst>
          </p:cNvPr>
          <p:cNvSpPr txBox="1"/>
          <p:nvPr/>
        </p:nvSpPr>
        <p:spPr>
          <a:xfrm>
            <a:off x="8304052" y="1646269"/>
            <a:ext cx="3693131" cy="307777"/>
          </a:xfrm>
          <a:prstGeom prst="rect">
            <a:avLst/>
          </a:prstGeom>
          <a:noFill/>
        </p:spPr>
        <p:txBody>
          <a:bodyPr wrap="square" rtlCol="0">
            <a:spAutoFit/>
          </a:bodyPr>
          <a:lstStyle/>
          <a:p>
            <a:pPr algn="r"/>
            <a:r>
              <a:rPr lang="es-MX" sz="1400" dirty="0">
                <a:solidFill>
                  <a:srgbClr val="F47F26"/>
                </a:solidFill>
                <a:latin typeface="FRUTIGER LT 45 LIGHT" panose="02000503000000000000" pitchFamily="2" charset="0"/>
              </a:rPr>
              <a:t>Especificaciones</a:t>
            </a:r>
            <a:r>
              <a:rPr lang="en-US" sz="1400" dirty="0">
                <a:solidFill>
                  <a:srgbClr val="F47F26"/>
                </a:solidFill>
                <a:latin typeface="FRUTIGER LT 45 LIGHT" panose="02000503000000000000" pitchFamily="2" charset="0"/>
              </a:rPr>
              <a:t> </a:t>
            </a:r>
            <a:r>
              <a:rPr lang="es-MX" sz="1400" dirty="0">
                <a:solidFill>
                  <a:srgbClr val="F47F26"/>
                </a:solidFill>
                <a:latin typeface="FRUTIGER LT 45 LIGHT" panose="02000503000000000000" pitchFamily="2" charset="0"/>
              </a:rPr>
              <a:t>Técnicas</a:t>
            </a:r>
          </a:p>
        </p:txBody>
      </p:sp>
      <p:sp>
        <p:nvSpPr>
          <p:cNvPr id="128" name="Thank you Title">
            <a:extLst>
              <a:ext uri="{FF2B5EF4-FFF2-40B4-BE49-F238E27FC236}">
                <a16:creationId xmlns:a16="http://schemas.microsoft.com/office/drawing/2014/main" id="{F6031A19-24A1-0E77-235F-8553316FB8B6}"/>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29" name="Why Us picture">
            <a:extLst>
              <a:ext uri="{FF2B5EF4-FFF2-40B4-BE49-F238E27FC236}">
                <a16:creationId xmlns:a16="http://schemas.microsoft.com/office/drawing/2014/main" id="{5FAA7A37-4459-0F68-2E73-967AD895ACFA}"/>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30" name="Our Portafolio text box">
            <a:extLst>
              <a:ext uri="{FF2B5EF4-FFF2-40B4-BE49-F238E27FC236}">
                <a16:creationId xmlns:a16="http://schemas.microsoft.com/office/drawing/2014/main" id="{6A78C923-A55B-7653-AE03-51EEB263B48F}"/>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31" name="Footer Placeholder 4">
            <a:extLst>
              <a:ext uri="{FF2B5EF4-FFF2-40B4-BE49-F238E27FC236}">
                <a16:creationId xmlns:a16="http://schemas.microsoft.com/office/drawing/2014/main" id="{355E3CD1-AEC5-B2D3-BBD8-ABEFC36F9517}"/>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©2025 Carestream Health, Inc. </a:t>
            </a:r>
          </a:p>
        </p:txBody>
      </p:sp>
      <p:sp>
        <p:nvSpPr>
          <p:cNvPr id="150" name="Medical Imaging Title">
            <a:extLst>
              <a:ext uri="{FF2B5EF4-FFF2-40B4-BE49-F238E27FC236}">
                <a16:creationId xmlns:a16="http://schemas.microsoft.com/office/drawing/2014/main" id="{5B261792-D103-E9C8-7894-41EF2906446B}"/>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51" name="We Care Text">
            <a:extLst>
              <a:ext uri="{FF2B5EF4-FFF2-40B4-BE49-F238E27FC236}">
                <a16:creationId xmlns:a16="http://schemas.microsoft.com/office/drawing/2014/main" id="{1D4CA755-20BA-BB23-5A58-04EB8690EECE}"/>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52" name="Thank you image">
            <a:extLst>
              <a:ext uri="{FF2B5EF4-FFF2-40B4-BE49-F238E27FC236}">
                <a16:creationId xmlns:a16="http://schemas.microsoft.com/office/drawing/2014/main" id="{32672F08-D076-8BC0-8854-C9FFC7A49E62}"/>
              </a:ext>
            </a:extLst>
          </p:cNvPr>
          <p:cNvPicPr>
            <a:picLocks noChangeAspect="1"/>
          </p:cNvPicPr>
          <p:nvPr/>
        </p:nvPicPr>
        <p:blipFill>
          <a:blip r:embed="rId6"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53" name="PRINTING">
            <a:extLst>
              <a:ext uri="{FF2B5EF4-FFF2-40B4-BE49-F238E27FC236}">
                <a16:creationId xmlns:a16="http://schemas.microsoft.com/office/drawing/2014/main" id="{DFCE2F41-BC37-C7F1-62B6-270F15DDF71D}"/>
              </a:ext>
            </a:extLst>
          </p:cNvPr>
          <p:cNvGrpSpPr/>
          <p:nvPr/>
        </p:nvGrpSpPr>
        <p:grpSpPr>
          <a:xfrm>
            <a:off x="-4150933" y="4208655"/>
            <a:ext cx="2263350" cy="1982042"/>
            <a:chOff x="9691837" y="4522498"/>
            <a:chExt cx="2263350" cy="1982042"/>
          </a:xfrm>
        </p:grpSpPr>
        <p:sp>
          <p:nvSpPr>
            <p:cNvPr id="154" name="Rectangulo Printing">
              <a:hlinkClick r:id="rId7" action="ppaction://hlinksldjump"/>
              <a:extLst>
                <a:ext uri="{FF2B5EF4-FFF2-40B4-BE49-F238E27FC236}">
                  <a16:creationId xmlns:a16="http://schemas.microsoft.com/office/drawing/2014/main" id="{62C9CF4B-D5E5-6DC2-8BD0-049A67653EAC}"/>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5" name="TextBox Printing">
              <a:hlinkClick r:id="rId7" action="ppaction://hlinksldjump"/>
              <a:extLst>
                <a:ext uri="{FF2B5EF4-FFF2-40B4-BE49-F238E27FC236}">
                  <a16:creationId xmlns:a16="http://schemas.microsoft.com/office/drawing/2014/main" id="{2929C945-D293-1A01-B6B8-102DE25BDE43}"/>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56" name="Prodcut image 5950">
              <a:hlinkClick r:id="rId7" action="ppaction://hlinksldjump"/>
              <a:extLst>
                <a:ext uri="{FF2B5EF4-FFF2-40B4-BE49-F238E27FC236}">
                  <a16:creationId xmlns:a16="http://schemas.microsoft.com/office/drawing/2014/main" id="{6E4FBF28-5195-5B03-5D92-858271F095C0}"/>
                </a:ext>
              </a:extLst>
            </p:cNvPr>
            <p:cNvPicPr>
              <a:picLocks noChangeAspect="1" noChangeArrowheads="1"/>
            </p:cNvPicPr>
            <p:nvPr/>
          </p:nvPicPr>
          <p:blipFill>
            <a:blip r:embed="rId8"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57" name="Vita Flex">
              <a:hlinkClick r:id="rId7" action="ppaction://hlinksldjump"/>
              <a:extLst>
                <a:ext uri="{FF2B5EF4-FFF2-40B4-BE49-F238E27FC236}">
                  <a16:creationId xmlns:a16="http://schemas.microsoft.com/office/drawing/2014/main" id="{5FCB5F0E-A465-CD37-90F4-733691026AFC}"/>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62" name="RISE">
            <a:extLst>
              <a:ext uri="{FF2B5EF4-FFF2-40B4-BE49-F238E27FC236}">
                <a16:creationId xmlns:a16="http://schemas.microsoft.com/office/drawing/2014/main" id="{229C5114-0681-E9C6-507F-DFC28FFADC9F}"/>
              </a:ext>
            </a:extLst>
          </p:cNvPr>
          <p:cNvGrpSpPr/>
          <p:nvPr/>
        </p:nvGrpSpPr>
        <p:grpSpPr>
          <a:xfrm>
            <a:off x="-11285110" y="4208655"/>
            <a:ext cx="2042338" cy="1982042"/>
            <a:chOff x="3870208" y="4306822"/>
            <a:chExt cx="2042338" cy="1982042"/>
          </a:xfrm>
        </p:grpSpPr>
        <p:grpSp>
          <p:nvGrpSpPr>
            <p:cNvPr id="163" name="RISE">
              <a:extLst>
                <a:ext uri="{FF2B5EF4-FFF2-40B4-BE49-F238E27FC236}">
                  <a16:creationId xmlns:a16="http://schemas.microsoft.com/office/drawing/2014/main" id="{FBABE1AB-B16F-5882-E629-0563B1058A45}"/>
                </a:ext>
              </a:extLst>
            </p:cNvPr>
            <p:cNvGrpSpPr/>
            <p:nvPr/>
          </p:nvGrpSpPr>
          <p:grpSpPr>
            <a:xfrm>
              <a:off x="3870208" y="4306822"/>
              <a:ext cx="2042338" cy="1982042"/>
              <a:chOff x="2933238" y="4372963"/>
              <a:chExt cx="2042338" cy="1982042"/>
            </a:xfrm>
          </p:grpSpPr>
          <p:sp>
            <p:nvSpPr>
              <p:cNvPr id="165" name="Rectangulo Rise">
                <a:hlinkClick r:id="rId10" action="ppaction://hlinksldjump"/>
                <a:extLst>
                  <a:ext uri="{FF2B5EF4-FFF2-40B4-BE49-F238E27FC236}">
                    <a16:creationId xmlns:a16="http://schemas.microsoft.com/office/drawing/2014/main" id="{D4C0A3FE-5C69-A6AD-BE99-A892F3FEA8E8}"/>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6" name="TextBox Rise">
                <a:hlinkClick r:id="rId10" action="ppaction://hlinksldjump"/>
                <a:extLst>
                  <a:ext uri="{FF2B5EF4-FFF2-40B4-BE49-F238E27FC236}">
                    <a16:creationId xmlns:a16="http://schemas.microsoft.com/office/drawing/2014/main" id="{3647EA39-6970-420D-04D2-C875E272E70E}"/>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64" name="Picture 163">
              <a:hlinkClick r:id="rId10" action="ppaction://hlinksldjump"/>
              <a:extLst>
                <a:ext uri="{FF2B5EF4-FFF2-40B4-BE49-F238E27FC236}">
                  <a16:creationId xmlns:a16="http://schemas.microsoft.com/office/drawing/2014/main" id="{6CD7F1AC-2881-90E1-CF95-0CF357AED263}"/>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67" name="REVOLUTION">
            <a:extLst>
              <a:ext uri="{FF2B5EF4-FFF2-40B4-BE49-F238E27FC236}">
                <a16:creationId xmlns:a16="http://schemas.microsoft.com/office/drawing/2014/main" id="{2A1B9357-3738-A3FD-F9A1-DDCD612824C3}"/>
              </a:ext>
            </a:extLst>
          </p:cNvPr>
          <p:cNvGrpSpPr/>
          <p:nvPr/>
        </p:nvGrpSpPr>
        <p:grpSpPr>
          <a:xfrm>
            <a:off x="-14975241" y="4203612"/>
            <a:ext cx="2062983" cy="1992129"/>
            <a:chOff x="612262" y="4383050"/>
            <a:chExt cx="2062983" cy="1992129"/>
          </a:xfrm>
        </p:grpSpPr>
        <p:sp>
          <p:nvSpPr>
            <p:cNvPr id="168" name="Rectangulo Revolution">
              <a:hlinkClick r:id="rId12" action="ppaction://hlinksldjump"/>
              <a:extLst>
                <a:ext uri="{FF2B5EF4-FFF2-40B4-BE49-F238E27FC236}">
                  <a16:creationId xmlns:a16="http://schemas.microsoft.com/office/drawing/2014/main" id="{FD53D468-893A-27F8-2F6A-4CC70634486D}"/>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69" name="Prodcut image Revolution">
              <a:hlinkClick r:id="rId12" action="ppaction://hlinksldjump"/>
              <a:extLst>
                <a:ext uri="{FF2B5EF4-FFF2-40B4-BE49-F238E27FC236}">
                  <a16:creationId xmlns:a16="http://schemas.microsoft.com/office/drawing/2014/main" id="{B8203023-51FB-CC73-3C74-13658877A271}"/>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70" name="TextBox Revolution">
              <a:hlinkClick r:id="rId12" action="ppaction://hlinksldjump"/>
              <a:extLst>
                <a:ext uri="{FF2B5EF4-FFF2-40B4-BE49-F238E27FC236}">
                  <a16:creationId xmlns:a16="http://schemas.microsoft.com/office/drawing/2014/main" id="{76C6152C-EE47-DE33-EC20-A9F1BC75B7FA}"/>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71" name="EXCEL">
            <a:extLst>
              <a:ext uri="{FF2B5EF4-FFF2-40B4-BE49-F238E27FC236}">
                <a16:creationId xmlns:a16="http://schemas.microsoft.com/office/drawing/2014/main" id="{46580125-9E78-2D76-31F6-2E28BC46EB25}"/>
              </a:ext>
            </a:extLst>
          </p:cNvPr>
          <p:cNvGrpSpPr/>
          <p:nvPr/>
        </p:nvGrpSpPr>
        <p:grpSpPr>
          <a:xfrm>
            <a:off x="26541013" y="1885505"/>
            <a:ext cx="2057103" cy="1982042"/>
            <a:chOff x="9706418" y="2036246"/>
            <a:chExt cx="2057103" cy="1982042"/>
          </a:xfrm>
        </p:grpSpPr>
        <p:sp>
          <p:nvSpPr>
            <p:cNvPr id="172" name="Rectangulo Excel">
              <a:hlinkClick r:id="rId14" action="ppaction://hlinksldjump"/>
              <a:extLst>
                <a:ext uri="{FF2B5EF4-FFF2-40B4-BE49-F238E27FC236}">
                  <a16:creationId xmlns:a16="http://schemas.microsoft.com/office/drawing/2014/main" id="{BC95C9FD-265D-3451-BE34-037E21A12E27}"/>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3" name="TextBox Excel">
              <a:hlinkClick r:id="rId14" action="ppaction://hlinksldjump"/>
              <a:extLst>
                <a:ext uri="{FF2B5EF4-FFF2-40B4-BE49-F238E27FC236}">
                  <a16:creationId xmlns:a16="http://schemas.microsoft.com/office/drawing/2014/main" id="{153610BA-8CAC-FB38-66D4-B295D613A4EA}"/>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74" name="Product image Excel">
              <a:hlinkClick r:id="rId14" action="ppaction://hlinksldjump"/>
              <a:extLst>
                <a:ext uri="{FF2B5EF4-FFF2-40B4-BE49-F238E27FC236}">
                  <a16:creationId xmlns:a16="http://schemas.microsoft.com/office/drawing/2014/main" id="{4767A989-7149-0E84-BB36-9C742A25A802}"/>
                </a:ext>
              </a:extLst>
            </p:cNvPr>
            <p:cNvPicPr>
              <a:picLocks noChangeAspect="1"/>
            </p:cNvPicPr>
            <p:nvPr/>
          </p:nvPicPr>
          <p:blipFill>
            <a:blip r:embed="rId15"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75" name="COMPAS OTC">
            <a:extLst>
              <a:ext uri="{FF2B5EF4-FFF2-40B4-BE49-F238E27FC236}">
                <a16:creationId xmlns:a16="http://schemas.microsoft.com/office/drawing/2014/main" id="{ED27E286-F816-3A71-8D06-AC03D811C25E}"/>
              </a:ext>
            </a:extLst>
          </p:cNvPr>
          <p:cNvGrpSpPr/>
          <p:nvPr/>
        </p:nvGrpSpPr>
        <p:grpSpPr>
          <a:xfrm>
            <a:off x="22389051" y="1885505"/>
            <a:ext cx="2042338" cy="1982042"/>
            <a:chOff x="5078285" y="2036246"/>
            <a:chExt cx="2042338" cy="1982042"/>
          </a:xfrm>
        </p:grpSpPr>
        <p:sp>
          <p:nvSpPr>
            <p:cNvPr id="176" name="Rectangulo Compas OTC">
              <a:hlinkClick r:id="rId16" action="ppaction://hlinksldjump"/>
              <a:extLst>
                <a:ext uri="{FF2B5EF4-FFF2-40B4-BE49-F238E27FC236}">
                  <a16:creationId xmlns:a16="http://schemas.microsoft.com/office/drawing/2014/main" id="{D2E41188-11BD-B8AB-1AB1-276BF4547230}"/>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7" name="TextBox Compass OTC">
              <a:hlinkClick r:id="rId16" action="ppaction://hlinksldjump"/>
              <a:extLst>
                <a:ext uri="{FF2B5EF4-FFF2-40B4-BE49-F238E27FC236}">
                  <a16:creationId xmlns:a16="http://schemas.microsoft.com/office/drawing/2014/main" id="{D188F69A-696F-A662-1779-BC94054A0040}"/>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78" name="Product image Compass OTC">
              <a:hlinkClick r:id="rId16" action="ppaction://hlinksldjump"/>
              <a:extLst>
                <a:ext uri="{FF2B5EF4-FFF2-40B4-BE49-F238E27FC236}">
                  <a16:creationId xmlns:a16="http://schemas.microsoft.com/office/drawing/2014/main" id="{F22F0CAD-3009-4459-B7E5-389A9598BF84}"/>
                </a:ext>
              </a:extLst>
            </p:cNvPr>
            <p:cNvPicPr>
              <a:picLocks noChangeAspect="1"/>
            </p:cNvPicPr>
            <p:nvPr/>
          </p:nvPicPr>
          <p:blipFill rotWithShape="1">
            <a:blip r:embed="rId17"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79" name="COMPASS FMT">
            <a:extLst>
              <a:ext uri="{FF2B5EF4-FFF2-40B4-BE49-F238E27FC236}">
                <a16:creationId xmlns:a16="http://schemas.microsoft.com/office/drawing/2014/main" id="{D0C2DA46-3739-3B52-4904-1FA6913D6829}"/>
              </a:ext>
            </a:extLst>
          </p:cNvPr>
          <p:cNvGrpSpPr/>
          <p:nvPr/>
        </p:nvGrpSpPr>
        <p:grpSpPr>
          <a:xfrm>
            <a:off x="18200403" y="1885505"/>
            <a:ext cx="2042338" cy="1982042"/>
            <a:chOff x="2774521" y="2046333"/>
            <a:chExt cx="2042338" cy="1982042"/>
          </a:xfrm>
        </p:grpSpPr>
        <p:grpSp>
          <p:nvGrpSpPr>
            <p:cNvPr id="180" name="Group 179">
              <a:extLst>
                <a:ext uri="{FF2B5EF4-FFF2-40B4-BE49-F238E27FC236}">
                  <a16:creationId xmlns:a16="http://schemas.microsoft.com/office/drawing/2014/main" id="{64CA22A3-8988-0E5B-1C00-B19A7109C48E}"/>
                </a:ext>
              </a:extLst>
            </p:cNvPr>
            <p:cNvGrpSpPr/>
            <p:nvPr/>
          </p:nvGrpSpPr>
          <p:grpSpPr>
            <a:xfrm>
              <a:off x="2774521" y="2046333"/>
              <a:ext cx="2042338" cy="1982042"/>
              <a:chOff x="2774521" y="2046333"/>
              <a:chExt cx="2042338" cy="1982042"/>
            </a:xfrm>
          </p:grpSpPr>
          <p:sp>
            <p:nvSpPr>
              <p:cNvPr id="182" name="Rectangulo Horizon">
                <a:hlinkClick r:id="rId18" action="ppaction://hlinksldjump"/>
                <a:extLst>
                  <a:ext uri="{FF2B5EF4-FFF2-40B4-BE49-F238E27FC236}">
                    <a16:creationId xmlns:a16="http://schemas.microsoft.com/office/drawing/2014/main" id="{555DE35A-272B-51FE-30CE-95A585490591}"/>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3" name="TextBox Compass FMT">
                <a:hlinkClick r:id="rId18" action="ppaction://hlinksldjump"/>
                <a:extLst>
                  <a:ext uri="{FF2B5EF4-FFF2-40B4-BE49-F238E27FC236}">
                    <a16:creationId xmlns:a16="http://schemas.microsoft.com/office/drawing/2014/main" id="{EF9FC0D9-50E6-9561-A6F2-DEEBD139516F}"/>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81" name="Picture 180">
              <a:hlinkClick r:id="rId18" action="ppaction://hlinksldjump"/>
              <a:extLst>
                <a:ext uri="{FF2B5EF4-FFF2-40B4-BE49-F238E27FC236}">
                  <a16:creationId xmlns:a16="http://schemas.microsoft.com/office/drawing/2014/main" id="{89824CE5-B92D-3167-50A5-35B74CE1CD30}"/>
                </a:ext>
              </a:extLst>
            </p:cNvPr>
            <p:cNvPicPr>
              <a:picLocks noChangeAspect="1"/>
            </p:cNvPicPr>
            <p:nvPr/>
          </p:nvPicPr>
          <p:blipFill rotWithShape="1">
            <a:blip r:embed="rId19"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84" name="HORIZON">
            <a:extLst>
              <a:ext uri="{FF2B5EF4-FFF2-40B4-BE49-F238E27FC236}">
                <a16:creationId xmlns:a16="http://schemas.microsoft.com/office/drawing/2014/main" id="{DC9F54E3-877E-75E5-CD62-DAC083A6CC1A}"/>
              </a:ext>
            </a:extLst>
          </p:cNvPr>
          <p:cNvGrpSpPr/>
          <p:nvPr/>
        </p:nvGrpSpPr>
        <p:grpSpPr>
          <a:xfrm>
            <a:off x="14110573" y="1885505"/>
            <a:ext cx="2062983" cy="1982042"/>
            <a:chOff x="443243" y="2046333"/>
            <a:chExt cx="2062983" cy="1982042"/>
          </a:xfrm>
        </p:grpSpPr>
        <p:sp>
          <p:nvSpPr>
            <p:cNvPr id="185" name="Rectangulo Horizon">
              <a:hlinkClick r:id="rId20" action="ppaction://hlinksldjump"/>
              <a:extLst>
                <a:ext uri="{FF2B5EF4-FFF2-40B4-BE49-F238E27FC236}">
                  <a16:creationId xmlns:a16="http://schemas.microsoft.com/office/drawing/2014/main" id="{E8087AAE-4379-C271-FC60-8D20A05F4029}"/>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6" name="TextBox Horizon">
              <a:hlinkClick r:id="rId20" action="ppaction://hlinksldjump"/>
              <a:extLst>
                <a:ext uri="{FF2B5EF4-FFF2-40B4-BE49-F238E27FC236}">
                  <a16:creationId xmlns:a16="http://schemas.microsoft.com/office/drawing/2014/main" id="{B9BE9631-5CFF-F6BE-1F46-A1676A06941D}"/>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87" name="Product image Horizon">
              <a:hlinkClick r:id="rId20" action="ppaction://hlinksldjump"/>
              <a:extLst>
                <a:ext uri="{FF2B5EF4-FFF2-40B4-BE49-F238E27FC236}">
                  <a16:creationId xmlns:a16="http://schemas.microsoft.com/office/drawing/2014/main" id="{B24BDA24-3B41-E9E9-18B9-0922A6D98E41}"/>
                </a:ext>
              </a:extLst>
            </p:cNvPr>
            <p:cNvPicPr>
              <a:picLocks noChangeAspect="1"/>
            </p:cNvPicPr>
            <p:nvPr/>
          </p:nvPicPr>
          <p:blipFill rotWithShape="1">
            <a:blip r:embed="rId21"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202" name="Subtitle Photo Gallery">
            <a:extLst>
              <a:ext uri="{FF2B5EF4-FFF2-40B4-BE49-F238E27FC236}">
                <a16:creationId xmlns:a16="http://schemas.microsoft.com/office/drawing/2014/main" id="{DE98227A-80D9-65DB-55E5-583DF6BE7ED8}"/>
              </a:ext>
            </a:extLst>
          </p:cNvPr>
          <p:cNvSpPr txBox="1"/>
          <p:nvPr/>
        </p:nvSpPr>
        <p:spPr>
          <a:xfrm>
            <a:off x="12645680" y="1292314"/>
            <a:ext cx="4772896" cy="400110"/>
          </a:xfrm>
          <a:prstGeom prst="rect">
            <a:avLst/>
          </a:prstGeom>
          <a:noFill/>
        </p:spPr>
        <p:txBody>
          <a:bodyPr wrap="square" rtlCol="0">
            <a:spAutoFit/>
          </a:bodyPr>
          <a:lstStyle/>
          <a:p>
            <a:pPr algn="ctr"/>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203" name="TextBox 202">
            <a:extLst>
              <a:ext uri="{FF2B5EF4-FFF2-40B4-BE49-F238E27FC236}">
                <a16:creationId xmlns:a16="http://schemas.microsoft.com/office/drawing/2014/main" id="{CFCC0201-434F-CBBB-B096-52C87B3E5327}"/>
              </a:ext>
            </a:extLst>
          </p:cNvPr>
          <p:cNvSpPr txBox="1"/>
          <p:nvPr/>
        </p:nvSpPr>
        <p:spPr>
          <a:xfrm>
            <a:off x="14040490" y="962862"/>
            <a:ext cx="1267464" cy="400110"/>
          </a:xfrm>
          <a:prstGeom prst="rect">
            <a:avLst/>
          </a:prstGeom>
          <a:noFill/>
        </p:spPr>
        <p:txBody>
          <a:bodyPr wrap="square" rtlCol="0">
            <a:spAutoFit/>
          </a:bodyPr>
          <a:lstStyle/>
          <a:p>
            <a:pPr algn="ctr"/>
            <a:r>
              <a:rPr lang="en-US" sz="2000">
                <a:solidFill>
                  <a:srgbClr val="F47F26"/>
                </a:solidFill>
                <a:latin typeface="FRUTIGER LT 45 LIGHT" panose="02000503000000000000" pitchFamily="2" charset="0"/>
              </a:rPr>
              <a:t>Detector</a:t>
            </a:r>
          </a:p>
        </p:txBody>
      </p:sp>
      <p:sp>
        <p:nvSpPr>
          <p:cNvPr id="204" name="Detector text">
            <a:extLst>
              <a:ext uri="{FF2B5EF4-FFF2-40B4-BE49-F238E27FC236}">
                <a16:creationId xmlns:a16="http://schemas.microsoft.com/office/drawing/2014/main" id="{F3B5D418-5296-4147-0BAF-163D0F8A4ED3}"/>
              </a:ext>
            </a:extLst>
          </p:cNvPr>
          <p:cNvSpPr txBox="1"/>
          <p:nvPr/>
        </p:nvSpPr>
        <p:spPr>
          <a:xfrm>
            <a:off x="14110573" y="1307597"/>
            <a:ext cx="1425211" cy="400110"/>
          </a:xfrm>
          <a:prstGeom prst="rect">
            <a:avLst/>
          </a:prstGeom>
          <a:noFill/>
        </p:spPr>
        <p:txBody>
          <a:bodyPr wrap="square" rtlCol="0">
            <a:spAutoFit/>
          </a:bodyPr>
          <a:lstStyle/>
          <a:p>
            <a:pPr algn="ctr"/>
            <a:r>
              <a:rPr lang="en-US" sz="2000" dirty="0">
                <a:solidFill>
                  <a:srgbClr val="F47F26"/>
                </a:solidFill>
                <a:latin typeface="FRUTIGER LT 45 LIGHT" panose="02000503000000000000" pitchFamily="2" charset="0"/>
              </a:rPr>
              <a:t>Detector</a:t>
            </a:r>
          </a:p>
        </p:txBody>
      </p:sp>
      <p:sp>
        <p:nvSpPr>
          <p:cNvPr id="205" name="TextBox 204">
            <a:extLst>
              <a:ext uri="{FF2B5EF4-FFF2-40B4-BE49-F238E27FC236}">
                <a16:creationId xmlns:a16="http://schemas.microsoft.com/office/drawing/2014/main" id="{D888D75F-5E39-A022-7A38-8CD7EC051518}"/>
              </a:ext>
            </a:extLst>
          </p:cNvPr>
          <p:cNvSpPr txBox="1"/>
          <p:nvPr/>
        </p:nvSpPr>
        <p:spPr>
          <a:xfrm>
            <a:off x="14242366" y="1077657"/>
            <a:ext cx="4772896"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82" name="Menu Background">
            <a:extLst>
              <a:ext uri="{FF2B5EF4-FFF2-40B4-BE49-F238E27FC236}">
                <a16:creationId xmlns:a16="http://schemas.microsoft.com/office/drawing/2014/main" id="{83611BD3-932C-186F-119A-0BF5E4DF64C9}"/>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83" name="Menu Photo Gallery">
            <a:hlinkClick r:id="rId22" action="ppaction://hlinksldjump"/>
            <a:extLst>
              <a:ext uri="{FF2B5EF4-FFF2-40B4-BE49-F238E27FC236}">
                <a16:creationId xmlns:a16="http://schemas.microsoft.com/office/drawing/2014/main" id="{E1A22CF9-F6CC-D6CE-1BBC-EA02ABBCA479}"/>
              </a:ext>
            </a:extLst>
          </p:cNvPr>
          <p:cNvSpPr txBox="1"/>
          <p:nvPr/>
        </p:nvSpPr>
        <p:spPr>
          <a:xfrm>
            <a:off x="3890556"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85" name="Menu Portafolio">
            <a:hlinkClick r:id="rId23" action="ppaction://hlinksldjump"/>
            <a:extLst>
              <a:ext uri="{FF2B5EF4-FFF2-40B4-BE49-F238E27FC236}">
                <a16:creationId xmlns:a16="http://schemas.microsoft.com/office/drawing/2014/main" id="{B2F5AB27-2D71-7DE0-00CC-464EF9BDF842}"/>
              </a:ext>
            </a:extLst>
          </p:cNvPr>
          <p:cNvSpPr txBox="1"/>
          <p:nvPr/>
        </p:nvSpPr>
        <p:spPr>
          <a:xfrm>
            <a:off x="8111048"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87" name="Menu End Presentation">
            <a:hlinkClick r:id="" action="ppaction://hlinkshowjump?jump=lastslide"/>
            <a:extLst>
              <a:ext uri="{FF2B5EF4-FFF2-40B4-BE49-F238E27FC236}">
                <a16:creationId xmlns:a16="http://schemas.microsoft.com/office/drawing/2014/main" id="{D8FDC2C3-F4B6-1B93-3571-5BD85C7244F7}"/>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89" name="Menu Detector">
            <a:hlinkClick r:id="rId24" action="ppaction://hlinksldjump"/>
            <a:extLst>
              <a:ext uri="{FF2B5EF4-FFF2-40B4-BE49-F238E27FC236}">
                <a16:creationId xmlns:a16="http://schemas.microsoft.com/office/drawing/2014/main" id="{1F94D170-6E15-297B-33C4-2A1348D2F3A5}"/>
              </a:ext>
            </a:extLst>
          </p:cNvPr>
          <p:cNvSpPr txBox="1"/>
          <p:nvPr/>
        </p:nvSpPr>
        <p:spPr>
          <a:xfrm>
            <a:off x="600080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Detectores</a:t>
            </a:r>
          </a:p>
        </p:txBody>
      </p:sp>
      <p:sp>
        <p:nvSpPr>
          <p:cNvPr id="90" name="Menu Specifications">
            <a:hlinkClick r:id="rId25" action="ppaction://hlinksldjump"/>
            <a:extLst>
              <a:ext uri="{FF2B5EF4-FFF2-40B4-BE49-F238E27FC236}">
                <a16:creationId xmlns:a16="http://schemas.microsoft.com/office/drawing/2014/main" id="{A7B0742B-B0C0-6EBF-5356-A591845BDE27}"/>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Especificaciones técnicas</a:t>
            </a:r>
          </a:p>
        </p:txBody>
      </p:sp>
      <p:pic>
        <p:nvPicPr>
          <p:cNvPr id="107" name="Carestream Logo Menu">
            <a:hlinkClick r:id="" action="ppaction://hlinkshowjump?jump=firstslide"/>
            <a:extLst>
              <a:ext uri="{FF2B5EF4-FFF2-40B4-BE49-F238E27FC236}">
                <a16:creationId xmlns:a16="http://schemas.microsoft.com/office/drawing/2014/main" id="{9C5505CE-ED64-CFA7-232A-20358AC0C894}"/>
              </a:ext>
            </a:extLst>
          </p:cNvPr>
          <p:cNvPicPr>
            <a:picLocks noChangeAspect="1"/>
          </p:cNvPicPr>
          <p:nvPr/>
        </p:nvPicPr>
        <p:blipFill>
          <a:blip r:embed="rId26"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220" name="DETECTORS">
            <a:extLst>
              <a:ext uri="{FF2B5EF4-FFF2-40B4-BE49-F238E27FC236}">
                <a16:creationId xmlns:a16="http://schemas.microsoft.com/office/drawing/2014/main" id="{8B1D8EDE-64CB-16A9-1C7C-63F334DB72C5}"/>
              </a:ext>
            </a:extLst>
          </p:cNvPr>
          <p:cNvGrpSpPr/>
          <p:nvPr/>
        </p:nvGrpSpPr>
        <p:grpSpPr>
          <a:xfrm>
            <a:off x="-7890919" y="4139232"/>
            <a:ext cx="2042338" cy="2120888"/>
            <a:chOff x="5247304" y="4372963"/>
            <a:chExt cx="2042338" cy="2120888"/>
          </a:xfrm>
        </p:grpSpPr>
        <p:sp>
          <p:nvSpPr>
            <p:cNvPr id="221" name="Rectangulo Detectors">
              <a:hlinkClick r:id="rId24" action="ppaction://hlinksldjump"/>
              <a:extLst>
                <a:ext uri="{FF2B5EF4-FFF2-40B4-BE49-F238E27FC236}">
                  <a16:creationId xmlns:a16="http://schemas.microsoft.com/office/drawing/2014/main" id="{3FC39571-4328-E330-689E-18AF3E50B83D}"/>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22" name="TextBox Detectors">
              <a:hlinkClick r:id="rId24" action="ppaction://hlinksldjump"/>
              <a:extLst>
                <a:ext uri="{FF2B5EF4-FFF2-40B4-BE49-F238E27FC236}">
                  <a16:creationId xmlns:a16="http://schemas.microsoft.com/office/drawing/2014/main" id="{A34811CA-3837-0555-5527-DBB5E92E9ADB}"/>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23" name="Product image Detectors">
              <a:hlinkClick r:id="rId24" action="ppaction://hlinksldjump"/>
              <a:extLst>
                <a:ext uri="{FF2B5EF4-FFF2-40B4-BE49-F238E27FC236}">
                  <a16:creationId xmlns:a16="http://schemas.microsoft.com/office/drawing/2014/main" id="{A7C9E2C9-ECFF-7135-D16B-2F0D1B0437E0}"/>
                </a:ext>
              </a:extLst>
            </p:cNvPr>
            <p:cNvPicPr>
              <a:picLocks noChangeAspect="1"/>
            </p:cNvPicPr>
            <p:nvPr/>
          </p:nvPicPr>
          <p:blipFill>
            <a:blip r:embed="rId27"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grpSp>
        <p:nvGrpSpPr>
          <p:cNvPr id="93" name="Group LLD">
            <a:extLst>
              <a:ext uri="{FF2B5EF4-FFF2-40B4-BE49-F238E27FC236}">
                <a16:creationId xmlns:a16="http://schemas.microsoft.com/office/drawing/2014/main" id="{AB880EEF-5F27-A1CC-79E2-56A24FCFA4B1}"/>
              </a:ext>
            </a:extLst>
          </p:cNvPr>
          <p:cNvGrpSpPr/>
          <p:nvPr/>
        </p:nvGrpSpPr>
        <p:grpSpPr>
          <a:xfrm>
            <a:off x="14098015" y="1358886"/>
            <a:ext cx="3079230" cy="1158552"/>
            <a:chOff x="8165259" y="1358886"/>
            <a:chExt cx="3079230" cy="1158552"/>
          </a:xfrm>
        </p:grpSpPr>
        <p:sp>
          <p:nvSpPr>
            <p:cNvPr id="94" name="Rectangulo LLD">
              <a:extLst>
                <a:ext uri="{FF2B5EF4-FFF2-40B4-BE49-F238E27FC236}">
                  <a16:creationId xmlns:a16="http://schemas.microsoft.com/office/drawing/2014/main" id="{274E6699-94A7-3E78-3BD2-414AC119BCC9}"/>
                </a:ext>
              </a:extLst>
            </p:cNvPr>
            <p:cNvSpPr/>
            <p:nvPr/>
          </p:nvSpPr>
          <p:spPr>
            <a:xfrm>
              <a:off x="8364489" y="1358886"/>
              <a:ext cx="2880000" cy="115855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95" name="TextBox LLD">
              <a:extLst>
                <a:ext uri="{FF2B5EF4-FFF2-40B4-BE49-F238E27FC236}">
                  <a16:creationId xmlns:a16="http://schemas.microsoft.com/office/drawing/2014/main" id="{4825DF36-C553-FADC-286B-F120A182D39F}"/>
                </a:ext>
              </a:extLst>
            </p:cNvPr>
            <p:cNvSpPr txBox="1"/>
            <p:nvPr/>
          </p:nvSpPr>
          <p:spPr>
            <a:xfrm>
              <a:off x="8165259" y="1445610"/>
              <a:ext cx="17316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DETECTOR LLI</a:t>
              </a:r>
            </a:p>
          </p:txBody>
        </p:sp>
      </p:grpSp>
      <p:sp>
        <p:nvSpPr>
          <p:cNvPr id="96" name="TextBox DRX-LC">
            <a:hlinkClick r:id="rId28" action="ppaction://hlinksldjump"/>
            <a:extLst>
              <a:ext uri="{FF2B5EF4-FFF2-40B4-BE49-F238E27FC236}">
                <a16:creationId xmlns:a16="http://schemas.microsoft.com/office/drawing/2014/main" id="{D7836769-03A5-0150-A043-3EF1F234C455}"/>
              </a:ext>
            </a:extLst>
          </p:cNvPr>
          <p:cNvSpPr txBox="1"/>
          <p:nvPr/>
        </p:nvSpPr>
        <p:spPr>
          <a:xfrm>
            <a:off x="14360687" y="201385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DRX-LC</a:t>
            </a:r>
          </a:p>
        </p:txBody>
      </p:sp>
      <p:grpSp>
        <p:nvGrpSpPr>
          <p:cNvPr id="97" name="Group DRX-PLUS FAMILY">
            <a:extLst>
              <a:ext uri="{FF2B5EF4-FFF2-40B4-BE49-F238E27FC236}">
                <a16:creationId xmlns:a16="http://schemas.microsoft.com/office/drawing/2014/main" id="{BA76C751-0E98-E988-A387-9DF7E43DC8DC}"/>
              </a:ext>
            </a:extLst>
          </p:cNvPr>
          <p:cNvGrpSpPr/>
          <p:nvPr/>
        </p:nvGrpSpPr>
        <p:grpSpPr>
          <a:xfrm>
            <a:off x="4213831" y="-3208842"/>
            <a:ext cx="3079227" cy="2160000"/>
            <a:chOff x="4213831" y="1360418"/>
            <a:chExt cx="3079227" cy="2160000"/>
          </a:xfrm>
        </p:grpSpPr>
        <p:sp>
          <p:nvSpPr>
            <p:cNvPr id="98" name="Rectangulo DRX-PLUS FAMILY">
              <a:extLst>
                <a:ext uri="{FF2B5EF4-FFF2-40B4-BE49-F238E27FC236}">
                  <a16:creationId xmlns:a16="http://schemas.microsoft.com/office/drawing/2014/main" id="{779C52B5-0D78-3AC0-3ABC-E6B22823D79D}"/>
                </a:ext>
              </a:extLst>
            </p:cNvPr>
            <p:cNvSpPr/>
            <p:nvPr/>
          </p:nvSpPr>
          <p:spPr>
            <a:xfrm>
              <a:off x="4413058"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99" name="TextBox DRX-PLUS FAMILY">
              <a:extLst>
                <a:ext uri="{FF2B5EF4-FFF2-40B4-BE49-F238E27FC236}">
                  <a16:creationId xmlns:a16="http://schemas.microsoft.com/office/drawing/2014/main" id="{8FA54A37-5F10-EC01-C326-3FF01A286139}"/>
                </a:ext>
              </a:extLst>
            </p:cNvPr>
            <p:cNvSpPr txBox="1"/>
            <p:nvPr/>
          </p:nvSpPr>
          <p:spPr>
            <a:xfrm>
              <a:off x="4213831"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DRX-PLUS</a:t>
              </a:r>
            </a:p>
          </p:txBody>
        </p:sp>
      </p:grpSp>
      <p:sp>
        <p:nvSpPr>
          <p:cNvPr id="100" name="TextBox DRX-Plus 3543">
            <a:hlinkClick r:id="rId29" action="ppaction://hlinksldjump"/>
            <a:extLst>
              <a:ext uri="{FF2B5EF4-FFF2-40B4-BE49-F238E27FC236}">
                <a16:creationId xmlns:a16="http://schemas.microsoft.com/office/drawing/2014/main" id="{1C93F424-F5F0-8E7A-84B0-81585A8ACFD3}"/>
              </a:ext>
            </a:extLst>
          </p:cNvPr>
          <p:cNvSpPr txBox="1"/>
          <p:nvPr/>
        </p:nvSpPr>
        <p:spPr>
          <a:xfrm>
            <a:off x="4495868" y="-2546428"/>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DRX-Plus 3543C</a:t>
            </a:r>
          </a:p>
        </p:txBody>
      </p:sp>
      <p:sp>
        <p:nvSpPr>
          <p:cNvPr id="101" name="TextBoxDRX-Plus 4343">
            <a:hlinkClick r:id="rId30" action="ppaction://hlinksldjump"/>
            <a:extLst>
              <a:ext uri="{FF2B5EF4-FFF2-40B4-BE49-F238E27FC236}">
                <a16:creationId xmlns:a16="http://schemas.microsoft.com/office/drawing/2014/main" id="{C3B8E01C-10B3-70B0-83CA-46436FFF5C2D}"/>
              </a:ext>
            </a:extLst>
          </p:cNvPr>
          <p:cNvSpPr txBox="1"/>
          <p:nvPr/>
        </p:nvSpPr>
        <p:spPr>
          <a:xfrm>
            <a:off x="4496969" y="-2045934"/>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4343C</a:t>
            </a:r>
          </a:p>
        </p:txBody>
      </p:sp>
      <p:sp>
        <p:nvSpPr>
          <p:cNvPr id="103" name="TextBox DRX-Plus 2530">
            <a:hlinkClick r:id="rId31" action="ppaction://hlinksldjump"/>
            <a:extLst>
              <a:ext uri="{FF2B5EF4-FFF2-40B4-BE49-F238E27FC236}">
                <a16:creationId xmlns:a16="http://schemas.microsoft.com/office/drawing/2014/main" id="{DA1837BD-705B-6692-A225-3611836E9D7E}"/>
              </a:ext>
            </a:extLst>
          </p:cNvPr>
          <p:cNvSpPr txBox="1"/>
          <p:nvPr/>
        </p:nvSpPr>
        <p:spPr>
          <a:xfrm>
            <a:off x="4496969" y="-155879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2530C</a:t>
            </a:r>
          </a:p>
        </p:txBody>
      </p:sp>
      <p:grpSp>
        <p:nvGrpSpPr>
          <p:cNvPr id="104" name="Group DR RETROFIT">
            <a:extLst>
              <a:ext uri="{FF2B5EF4-FFF2-40B4-BE49-F238E27FC236}">
                <a16:creationId xmlns:a16="http://schemas.microsoft.com/office/drawing/2014/main" id="{6015BD5B-2633-1263-FB7D-78C949620EEF}"/>
              </a:ext>
            </a:extLst>
          </p:cNvPr>
          <p:cNvGrpSpPr/>
          <p:nvPr/>
        </p:nvGrpSpPr>
        <p:grpSpPr>
          <a:xfrm>
            <a:off x="4213831" y="8095941"/>
            <a:ext cx="3099870" cy="1620000"/>
            <a:chOff x="4213831" y="4037235"/>
            <a:chExt cx="3099870" cy="1620000"/>
          </a:xfrm>
        </p:grpSpPr>
        <p:sp>
          <p:nvSpPr>
            <p:cNvPr id="105" name="Rectangulo DR RETROFIT">
              <a:extLst>
                <a:ext uri="{FF2B5EF4-FFF2-40B4-BE49-F238E27FC236}">
                  <a16:creationId xmlns:a16="http://schemas.microsoft.com/office/drawing/2014/main" id="{F7E93ADF-7B3B-DB7E-9E92-F261CE7CBB17}"/>
                </a:ext>
              </a:extLst>
            </p:cNvPr>
            <p:cNvSpPr/>
            <p:nvPr/>
          </p:nvSpPr>
          <p:spPr>
            <a:xfrm>
              <a:off x="4433701" y="4037235"/>
              <a:ext cx="2880000" cy="1620000"/>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06" name="TextBox DR RETROFIT">
              <a:extLst>
                <a:ext uri="{FF2B5EF4-FFF2-40B4-BE49-F238E27FC236}">
                  <a16:creationId xmlns:a16="http://schemas.microsoft.com/office/drawing/2014/main" id="{72FDD64E-F92F-C1B1-1213-C8F9D5E11A63}"/>
                </a:ext>
              </a:extLst>
            </p:cNvPr>
            <p:cNvSpPr txBox="1"/>
            <p:nvPr/>
          </p:nvSpPr>
          <p:spPr>
            <a:xfrm>
              <a:off x="4213831" y="4106489"/>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DR RETROFITS</a:t>
              </a:r>
            </a:p>
          </p:txBody>
        </p:sp>
      </p:grpSp>
      <p:sp>
        <p:nvSpPr>
          <p:cNvPr id="108" name="TextBox Transportable Lite">
            <a:hlinkClick r:id="rId32" action="ppaction://hlinksldjump"/>
            <a:extLst>
              <a:ext uri="{FF2B5EF4-FFF2-40B4-BE49-F238E27FC236}">
                <a16:creationId xmlns:a16="http://schemas.microsoft.com/office/drawing/2014/main" id="{05595159-3838-EEE3-F45C-7D5CCECE173D}"/>
              </a:ext>
            </a:extLst>
          </p:cNvPr>
          <p:cNvSpPr txBox="1"/>
          <p:nvPr/>
        </p:nvSpPr>
        <p:spPr>
          <a:xfrm>
            <a:off x="4518885" y="8703463"/>
            <a:ext cx="259826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Lite</a:t>
            </a:r>
            <a:endParaRPr lang="en-US" sz="1200" b="1" dirty="0">
              <a:solidFill>
                <a:schemeClr val="tx1"/>
              </a:solidFill>
              <a:latin typeface="Arial" panose="020B0604020202020204" pitchFamily="34" charset="0"/>
              <a:cs typeface="Arial" panose="020B0604020202020204" pitchFamily="34" charset="0"/>
            </a:endParaRPr>
          </a:p>
        </p:txBody>
      </p:sp>
      <p:sp>
        <p:nvSpPr>
          <p:cNvPr id="109" name="TextBox Transportable Flex">
            <a:hlinkClick r:id="rId33" action="ppaction://hlinksldjump"/>
            <a:extLst>
              <a:ext uri="{FF2B5EF4-FFF2-40B4-BE49-F238E27FC236}">
                <a16:creationId xmlns:a16="http://schemas.microsoft.com/office/drawing/2014/main" id="{65DC811B-D559-2801-6D84-0C562AD69557}"/>
              </a:ext>
            </a:extLst>
          </p:cNvPr>
          <p:cNvSpPr txBox="1"/>
          <p:nvPr/>
        </p:nvSpPr>
        <p:spPr>
          <a:xfrm>
            <a:off x="4518886" y="9235574"/>
            <a:ext cx="2598268"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Flex</a:t>
            </a:r>
            <a:endParaRPr lang="en-US" sz="1200" b="1" dirty="0">
              <a:solidFill>
                <a:schemeClr val="tx1"/>
              </a:solidFill>
              <a:latin typeface="Arial" panose="020B0604020202020204" pitchFamily="34" charset="0"/>
              <a:cs typeface="Arial" panose="020B0604020202020204" pitchFamily="34" charset="0"/>
            </a:endParaRPr>
          </a:p>
        </p:txBody>
      </p:sp>
      <p:grpSp>
        <p:nvGrpSpPr>
          <p:cNvPr id="110" name="Group FOCUS FAMILY">
            <a:extLst>
              <a:ext uri="{FF2B5EF4-FFF2-40B4-BE49-F238E27FC236}">
                <a16:creationId xmlns:a16="http://schemas.microsoft.com/office/drawing/2014/main" id="{C5CBDD3B-FD55-3350-FFBD-3F67C0259ED2}"/>
              </a:ext>
            </a:extLst>
          </p:cNvPr>
          <p:cNvGrpSpPr/>
          <p:nvPr/>
        </p:nvGrpSpPr>
        <p:grpSpPr>
          <a:xfrm>
            <a:off x="-5111921" y="4022899"/>
            <a:ext cx="3079226" cy="1620000"/>
            <a:chOff x="253159" y="4022899"/>
            <a:chExt cx="3079226" cy="1620000"/>
          </a:xfrm>
        </p:grpSpPr>
        <p:sp>
          <p:nvSpPr>
            <p:cNvPr id="111" name="Rectangulo FOCUS FAMILY">
              <a:extLst>
                <a:ext uri="{FF2B5EF4-FFF2-40B4-BE49-F238E27FC236}">
                  <a16:creationId xmlns:a16="http://schemas.microsoft.com/office/drawing/2014/main" id="{96DBB60A-2241-1C35-0B88-53B081B5501F}"/>
                </a:ext>
              </a:extLst>
            </p:cNvPr>
            <p:cNvSpPr/>
            <p:nvPr/>
          </p:nvSpPr>
          <p:spPr>
            <a:xfrm>
              <a:off x="452385" y="4022899"/>
              <a:ext cx="2880000" cy="162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12" name="TextBox FOCUS FAMILY">
              <a:extLst>
                <a:ext uri="{FF2B5EF4-FFF2-40B4-BE49-F238E27FC236}">
                  <a16:creationId xmlns:a16="http://schemas.microsoft.com/office/drawing/2014/main" id="{A34A915E-1C62-5F2B-BDE5-3510AA90E63F}"/>
                </a:ext>
              </a:extLst>
            </p:cNvPr>
            <p:cNvSpPr txBox="1"/>
            <p:nvPr/>
          </p:nvSpPr>
          <p:spPr>
            <a:xfrm>
              <a:off x="253159" y="4109622"/>
              <a:ext cx="2702545"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DETECTORES FOCUS</a:t>
              </a:r>
            </a:p>
          </p:txBody>
        </p:sp>
      </p:grpSp>
      <p:sp>
        <p:nvSpPr>
          <p:cNvPr id="113" name="TextBox Focus 35C">
            <a:hlinkClick r:id="rId34" action="ppaction://hlinksldjump"/>
            <a:extLst>
              <a:ext uri="{FF2B5EF4-FFF2-40B4-BE49-F238E27FC236}">
                <a16:creationId xmlns:a16="http://schemas.microsoft.com/office/drawing/2014/main" id="{E42B937A-7159-ADF7-CFBA-E7CF24B2C5F5}"/>
              </a:ext>
            </a:extLst>
          </p:cNvPr>
          <p:cNvSpPr txBox="1"/>
          <p:nvPr/>
        </p:nvSpPr>
        <p:spPr>
          <a:xfrm>
            <a:off x="-4826045" y="4688193"/>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Focus 35C</a:t>
            </a:r>
          </a:p>
        </p:txBody>
      </p:sp>
      <p:sp>
        <p:nvSpPr>
          <p:cNvPr id="114" name="TextBox Focus 43C">
            <a:hlinkClick r:id="rId35" action="ppaction://hlinksldjump"/>
            <a:extLst>
              <a:ext uri="{FF2B5EF4-FFF2-40B4-BE49-F238E27FC236}">
                <a16:creationId xmlns:a16="http://schemas.microsoft.com/office/drawing/2014/main" id="{BD3A8603-1F5D-2F4F-C697-0EA6B8F4D09D}"/>
              </a:ext>
            </a:extLst>
          </p:cNvPr>
          <p:cNvSpPr txBox="1"/>
          <p:nvPr/>
        </p:nvSpPr>
        <p:spPr>
          <a:xfrm>
            <a:off x="-4826045" y="518397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Focus 43C</a:t>
            </a:r>
          </a:p>
        </p:txBody>
      </p:sp>
      <p:grpSp>
        <p:nvGrpSpPr>
          <p:cNvPr id="115" name="Group Lux Family">
            <a:extLst>
              <a:ext uri="{FF2B5EF4-FFF2-40B4-BE49-F238E27FC236}">
                <a16:creationId xmlns:a16="http://schemas.microsoft.com/office/drawing/2014/main" id="{9E45893E-28EB-B48C-CE2A-D2BE364CE2E8}"/>
              </a:ext>
            </a:extLst>
          </p:cNvPr>
          <p:cNvGrpSpPr/>
          <p:nvPr/>
        </p:nvGrpSpPr>
        <p:grpSpPr>
          <a:xfrm>
            <a:off x="-5135780" y="1360418"/>
            <a:ext cx="3079227" cy="2160000"/>
            <a:chOff x="229300" y="1360418"/>
            <a:chExt cx="3079227" cy="2160000"/>
          </a:xfrm>
        </p:grpSpPr>
        <p:sp>
          <p:nvSpPr>
            <p:cNvPr id="116" name="Rectangulo LUX FAMILY">
              <a:extLst>
                <a:ext uri="{FF2B5EF4-FFF2-40B4-BE49-F238E27FC236}">
                  <a16:creationId xmlns:a16="http://schemas.microsoft.com/office/drawing/2014/main" id="{8CC29994-BD93-4A2A-39B0-0551CF18BA0E}"/>
                </a:ext>
              </a:extLst>
            </p:cNvPr>
            <p:cNvSpPr/>
            <p:nvPr/>
          </p:nvSpPr>
          <p:spPr>
            <a:xfrm>
              <a:off x="428527"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17" name="TextBox LUX FAMILY">
              <a:extLst>
                <a:ext uri="{FF2B5EF4-FFF2-40B4-BE49-F238E27FC236}">
                  <a16:creationId xmlns:a16="http://schemas.microsoft.com/office/drawing/2014/main" id="{F19DEAC0-E799-3DE0-BA73-07A04D7F49F3}"/>
                </a:ext>
              </a:extLst>
            </p:cNvPr>
            <p:cNvSpPr txBox="1"/>
            <p:nvPr/>
          </p:nvSpPr>
          <p:spPr>
            <a:xfrm>
              <a:off x="229300"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LUX</a:t>
              </a:r>
            </a:p>
          </p:txBody>
        </p:sp>
      </p:grpSp>
      <p:sp>
        <p:nvSpPr>
          <p:cNvPr id="118" name="TextBox Lux 35">
            <a:hlinkClick r:id="rId36" action="ppaction://hlinksldjump"/>
            <a:extLst>
              <a:ext uri="{FF2B5EF4-FFF2-40B4-BE49-F238E27FC236}">
                <a16:creationId xmlns:a16="http://schemas.microsoft.com/office/drawing/2014/main" id="{1101A413-6E7B-ABB9-3A29-C3F825928A26}"/>
              </a:ext>
            </a:extLst>
          </p:cNvPr>
          <p:cNvSpPr txBox="1"/>
          <p:nvPr/>
        </p:nvSpPr>
        <p:spPr>
          <a:xfrm>
            <a:off x="-4853743" y="2022832"/>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Lux 35</a:t>
            </a:r>
          </a:p>
        </p:txBody>
      </p:sp>
      <p:sp>
        <p:nvSpPr>
          <p:cNvPr id="119" name="TextBox Lux HD 35">
            <a:hlinkClick r:id="rId37" action="ppaction://hlinksldjump"/>
            <a:extLst>
              <a:ext uri="{FF2B5EF4-FFF2-40B4-BE49-F238E27FC236}">
                <a16:creationId xmlns:a16="http://schemas.microsoft.com/office/drawing/2014/main" id="{1D27EC9A-2421-8D81-BAE7-D491C2AA6677}"/>
              </a:ext>
            </a:extLst>
          </p:cNvPr>
          <p:cNvSpPr txBox="1"/>
          <p:nvPr/>
        </p:nvSpPr>
        <p:spPr>
          <a:xfrm>
            <a:off x="-4852642" y="2523326"/>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35</a:t>
            </a:r>
          </a:p>
        </p:txBody>
      </p:sp>
      <p:sp>
        <p:nvSpPr>
          <p:cNvPr id="120" name="TextBox Lux HD 43">
            <a:hlinkClick r:id="rId38" action="ppaction://hlinksldjump"/>
            <a:extLst>
              <a:ext uri="{FF2B5EF4-FFF2-40B4-BE49-F238E27FC236}">
                <a16:creationId xmlns:a16="http://schemas.microsoft.com/office/drawing/2014/main" id="{4519E26C-2FFC-6420-8292-B04DE4EE75D2}"/>
              </a:ext>
            </a:extLst>
          </p:cNvPr>
          <p:cNvSpPr txBox="1"/>
          <p:nvPr/>
        </p:nvSpPr>
        <p:spPr>
          <a:xfrm>
            <a:off x="-4852642" y="301046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43</a:t>
            </a:r>
          </a:p>
        </p:txBody>
      </p:sp>
      <p:sp>
        <p:nvSpPr>
          <p:cNvPr id="121" name="Subtitle">
            <a:extLst>
              <a:ext uri="{FF2B5EF4-FFF2-40B4-BE49-F238E27FC236}">
                <a16:creationId xmlns:a16="http://schemas.microsoft.com/office/drawing/2014/main" id="{1184E382-4A97-25F6-AF87-636C35F0C330}"/>
              </a:ext>
            </a:extLst>
          </p:cNvPr>
          <p:cNvSpPr txBox="1"/>
          <p:nvPr/>
        </p:nvSpPr>
        <p:spPr>
          <a:xfrm>
            <a:off x="8482448" y="10132305"/>
            <a:ext cx="2843192" cy="584775"/>
          </a:xfrm>
          <a:prstGeom prst="rect">
            <a:avLst/>
          </a:prstGeom>
          <a:noFill/>
        </p:spPr>
        <p:txBody>
          <a:bodyPr wrap="square" rtlCol="0">
            <a:spAutoFit/>
          </a:bodyPr>
          <a:lstStyle/>
          <a:p>
            <a:pPr algn="r"/>
            <a:r>
              <a:rPr lang="en-US" sz="3200" b="1" dirty="0" err="1">
                <a:solidFill>
                  <a:schemeClr val="bg1"/>
                </a:solidFill>
                <a:latin typeface="FRUTIGER LT 45 LIGHT" panose="02000503000000000000" pitchFamily="2" charset="0"/>
              </a:rPr>
              <a:t>Detectores</a:t>
            </a:r>
            <a:endParaRPr lang="en-US" sz="3200" b="1" dirty="0">
              <a:solidFill>
                <a:schemeClr val="bg1"/>
              </a:solidFill>
              <a:latin typeface="FRUTIGER LT 45 LIGHT" panose="02000503000000000000" pitchFamily="2" charset="0"/>
            </a:endParaRPr>
          </a:p>
        </p:txBody>
      </p:sp>
    </p:spTree>
    <p:extLst>
      <p:ext uri="{BB962C8B-B14F-4D97-AF65-F5344CB8AC3E}">
        <p14:creationId xmlns:p14="http://schemas.microsoft.com/office/powerpoint/2010/main" val="10209854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5" name="CARESTREAM LOGO">
            <a:extLst>
              <a:ext uri="{FF2B5EF4-FFF2-40B4-BE49-F238E27FC236}">
                <a16:creationId xmlns:a16="http://schemas.microsoft.com/office/drawing/2014/main" id="{07B3795E-29FD-9CF1-12BE-FF6F7C221077}"/>
              </a:ext>
            </a:extLst>
          </p:cNvPr>
          <p:cNvPicPr>
            <a:picLocks noChangeAspect="1"/>
          </p:cNvPicPr>
          <p:nvPr/>
        </p:nvPicPr>
        <p:blipFill>
          <a:blip r:embed="rId3" cstate="screen">
            <a:biLevel thresh="25000"/>
            <a:extLst>
              <a:ext uri="{28A0092B-C50C-407E-A947-70E740481C1C}">
                <a14:useLocalDpi xmlns:a14="http://schemas.microsoft.com/office/drawing/2010/main"/>
              </a:ext>
            </a:extLst>
          </a:blip>
          <a:stretch>
            <a:fillRect/>
          </a:stretch>
        </p:blipFill>
        <p:spPr>
          <a:xfrm>
            <a:off x="-6617537" y="9349919"/>
            <a:ext cx="18587896" cy="3023644"/>
          </a:xfrm>
          <a:prstGeom prst="rect">
            <a:avLst/>
          </a:prstGeom>
        </p:spPr>
      </p:pic>
      <p:sp>
        <p:nvSpPr>
          <p:cNvPr id="49" name="TextBox 48">
            <a:extLst>
              <a:ext uri="{FF2B5EF4-FFF2-40B4-BE49-F238E27FC236}">
                <a16:creationId xmlns:a16="http://schemas.microsoft.com/office/drawing/2014/main" id="{C0CE8644-5491-63AF-C568-E442D455DCFC}"/>
              </a:ext>
            </a:extLst>
          </p:cNvPr>
          <p:cNvSpPr txBox="1"/>
          <p:nvPr/>
        </p:nvSpPr>
        <p:spPr>
          <a:xfrm>
            <a:off x="3705559" y="1462889"/>
            <a:ext cx="4772896" cy="400110"/>
          </a:xfrm>
          <a:prstGeom prst="rect">
            <a:avLst/>
          </a:prstGeom>
          <a:noFill/>
        </p:spPr>
        <p:txBody>
          <a:bodyPr wrap="square" rtlCol="0">
            <a:spAutoFit/>
          </a:bodyPr>
          <a:lstStyle/>
          <a:p>
            <a:pPr algn="ctr"/>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46" name="TextBox 45">
            <a:extLst>
              <a:ext uri="{FF2B5EF4-FFF2-40B4-BE49-F238E27FC236}">
                <a16:creationId xmlns:a16="http://schemas.microsoft.com/office/drawing/2014/main" id="{DE5C8215-0601-3389-A676-20BD7B016A95}"/>
              </a:ext>
            </a:extLst>
          </p:cNvPr>
          <p:cNvSpPr txBox="1"/>
          <p:nvPr/>
        </p:nvSpPr>
        <p:spPr>
          <a:xfrm>
            <a:off x="3705559" y="1115429"/>
            <a:ext cx="4772896" cy="461665"/>
          </a:xfrm>
          <a:prstGeom prst="rect">
            <a:avLst/>
          </a:prstGeom>
          <a:noFill/>
        </p:spPr>
        <p:txBody>
          <a:bodyPr wrap="square" rtlCol="0">
            <a:spAutoFit/>
          </a:bodyPr>
          <a:lstStyle/>
          <a:p>
            <a:pPr algn="ctr"/>
            <a:r>
              <a:rPr lang="en-US" sz="2400" b="1">
                <a:latin typeface="FRUTIGER LT 65" panose="02000503000000000000" pitchFamily="2" charset="0"/>
              </a:rPr>
              <a:t>Familia DRX-Plus</a:t>
            </a:r>
          </a:p>
        </p:txBody>
      </p:sp>
      <p:pic>
        <p:nvPicPr>
          <p:cNvPr id="89" name="Picture 88">
            <a:extLst>
              <a:ext uri="{FF2B5EF4-FFF2-40B4-BE49-F238E27FC236}">
                <a16:creationId xmlns:a16="http://schemas.microsoft.com/office/drawing/2014/main" id="{C9E0F269-1B1D-2176-CFDC-03904292C324}"/>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379121" y="1246824"/>
            <a:ext cx="2557027" cy="5445982"/>
          </a:xfrm>
          <a:prstGeom prst="rect">
            <a:avLst/>
          </a:prstGeom>
        </p:spPr>
      </p:pic>
      <p:pic>
        <p:nvPicPr>
          <p:cNvPr id="3" name="Picture 2">
            <a:extLst>
              <a:ext uri="{FF2B5EF4-FFF2-40B4-BE49-F238E27FC236}">
                <a16:creationId xmlns:a16="http://schemas.microsoft.com/office/drawing/2014/main" id="{CBC0222D-4A5E-172C-3062-042ECEC24B5F}"/>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9236180" y="2008373"/>
            <a:ext cx="2973600" cy="1978795"/>
          </a:xfrm>
          <a:prstGeom prst="rect">
            <a:avLst/>
          </a:prstGeom>
        </p:spPr>
      </p:pic>
      <p:pic>
        <p:nvPicPr>
          <p:cNvPr id="5" name="Picture 4">
            <a:extLst>
              <a:ext uri="{FF2B5EF4-FFF2-40B4-BE49-F238E27FC236}">
                <a16:creationId xmlns:a16="http://schemas.microsoft.com/office/drawing/2014/main" id="{3C3FD41E-7D83-0779-BE0E-BB9C3777558D}"/>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144577" y="2011296"/>
            <a:ext cx="2973600" cy="1978795"/>
          </a:xfrm>
          <a:prstGeom prst="rect">
            <a:avLst/>
          </a:prstGeom>
        </p:spPr>
      </p:pic>
      <p:pic>
        <p:nvPicPr>
          <p:cNvPr id="7" name="Picture 6">
            <a:extLst>
              <a:ext uri="{FF2B5EF4-FFF2-40B4-BE49-F238E27FC236}">
                <a16:creationId xmlns:a16="http://schemas.microsoft.com/office/drawing/2014/main" id="{614AA808-4938-58AB-1BEC-FD76FF420134}"/>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3059290" y="2028361"/>
            <a:ext cx="2973600" cy="1978795"/>
          </a:xfrm>
          <a:prstGeom prst="rect">
            <a:avLst/>
          </a:prstGeom>
        </p:spPr>
      </p:pic>
      <p:pic>
        <p:nvPicPr>
          <p:cNvPr id="13" name="Picture 12">
            <a:extLst>
              <a:ext uri="{FF2B5EF4-FFF2-40B4-BE49-F238E27FC236}">
                <a16:creationId xmlns:a16="http://schemas.microsoft.com/office/drawing/2014/main" id="{CC4E2CB6-1E7F-0598-9F68-068CCE2F80FB}"/>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6592821" y="4268310"/>
            <a:ext cx="5286718" cy="2349653"/>
          </a:xfrm>
          <a:prstGeom prst="rect">
            <a:avLst/>
          </a:prstGeom>
        </p:spPr>
      </p:pic>
      <p:pic>
        <p:nvPicPr>
          <p:cNvPr id="15" name="Picture 14">
            <a:extLst>
              <a:ext uri="{FF2B5EF4-FFF2-40B4-BE49-F238E27FC236}">
                <a16:creationId xmlns:a16="http://schemas.microsoft.com/office/drawing/2014/main" id="{E6EA9B10-9AE9-3AFA-24E0-A93D00BAE1DF}"/>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3055887" y="4268310"/>
            <a:ext cx="2969542" cy="1978795"/>
          </a:xfrm>
          <a:prstGeom prst="rect">
            <a:avLst/>
          </a:prstGeom>
        </p:spPr>
      </p:pic>
      <p:sp>
        <p:nvSpPr>
          <p:cNvPr id="81" name="Holder 4">
            <a:extLst>
              <a:ext uri="{FF2B5EF4-FFF2-40B4-BE49-F238E27FC236}">
                <a16:creationId xmlns:a16="http://schemas.microsoft.com/office/drawing/2014/main" id="{039B2ABB-E65C-1EC9-F9C9-6A2B8DE4DFF0}"/>
              </a:ext>
            </a:extLst>
          </p:cNvPr>
          <p:cNvSpPr txBox="1">
            <a:spLocks/>
          </p:cNvSpPr>
          <p:nvPr/>
        </p:nvSpPr>
        <p:spPr>
          <a:xfrm>
            <a:off x="-132321" y="1243395"/>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a:t>MEDICAL IMAGING</a:t>
            </a:r>
          </a:p>
        </p:txBody>
      </p:sp>
      <p:grpSp>
        <p:nvGrpSpPr>
          <p:cNvPr id="82" name="DICOM images">
            <a:extLst>
              <a:ext uri="{FF2B5EF4-FFF2-40B4-BE49-F238E27FC236}">
                <a16:creationId xmlns:a16="http://schemas.microsoft.com/office/drawing/2014/main" id="{90030337-928B-CDF0-953F-1A1A351569B0}"/>
              </a:ext>
            </a:extLst>
          </p:cNvPr>
          <p:cNvGrpSpPr/>
          <p:nvPr/>
        </p:nvGrpSpPr>
        <p:grpSpPr>
          <a:xfrm>
            <a:off x="9834054" y="1151108"/>
            <a:ext cx="1978825" cy="364110"/>
            <a:chOff x="9834054" y="1151108"/>
            <a:chExt cx="1978825" cy="364110"/>
          </a:xfrm>
        </p:grpSpPr>
        <p:pic>
          <p:nvPicPr>
            <p:cNvPr id="83" name="Picture 82">
              <a:hlinkClick r:id="rId10"/>
              <a:extLst>
                <a:ext uri="{FF2B5EF4-FFF2-40B4-BE49-F238E27FC236}">
                  <a16:creationId xmlns:a16="http://schemas.microsoft.com/office/drawing/2014/main" id="{30AEB57E-1456-8788-D212-0A6C9004AFCC}"/>
                </a:ext>
              </a:extLst>
            </p:cNvPr>
            <p:cNvPicPr>
              <a:picLocks noChangeAspect="1"/>
            </p:cNvPicPr>
            <p:nvPr/>
          </p:nvPicPr>
          <p:blipFill rotWithShape="1">
            <a:blip r:embed="rId11" cstate="screen">
              <a:extLst>
                <a:ext uri="{28A0092B-C50C-407E-A947-70E740481C1C}">
                  <a14:useLocalDpi xmlns:a14="http://schemas.microsoft.com/office/drawing/2010/main"/>
                </a:ext>
              </a:extLst>
            </a:blip>
            <a:srcRect/>
            <a:stretch/>
          </p:blipFill>
          <p:spPr>
            <a:xfrm>
              <a:off x="9834054" y="1151108"/>
              <a:ext cx="424696" cy="364110"/>
            </a:xfrm>
            <a:prstGeom prst="rect">
              <a:avLst/>
            </a:prstGeom>
          </p:spPr>
        </p:pic>
        <p:sp>
          <p:nvSpPr>
            <p:cNvPr id="84" name="Subtitle">
              <a:hlinkClick r:id="rId10"/>
              <a:extLst>
                <a:ext uri="{FF2B5EF4-FFF2-40B4-BE49-F238E27FC236}">
                  <a16:creationId xmlns:a16="http://schemas.microsoft.com/office/drawing/2014/main" id="{8E777A44-92F9-58DC-2D3D-AB7ECB3AE8BB}"/>
                </a:ext>
              </a:extLst>
            </p:cNvPr>
            <p:cNvSpPr txBox="1"/>
            <p:nvPr/>
          </p:nvSpPr>
          <p:spPr>
            <a:xfrm>
              <a:off x="10197419" y="1180078"/>
              <a:ext cx="1615460" cy="307777"/>
            </a:xfrm>
            <a:prstGeom prst="rect">
              <a:avLst/>
            </a:prstGeom>
            <a:noFill/>
          </p:spPr>
          <p:txBody>
            <a:bodyPr wrap="square" rtlCol="0">
              <a:spAutoFit/>
            </a:bodyPr>
            <a:lstStyle/>
            <a:p>
              <a:pPr algn="ctr"/>
              <a:r>
                <a:rPr lang="es-MX" sz="1400">
                  <a:solidFill>
                    <a:srgbClr val="F47F26"/>
                  </a:solidFill>
                  <a:latin typeface="FRUTIGER LT 45 LIGHT" panose="02000503000000000000" pitchFamily="2" charset="0"/>
                </a:rPr>
                <a:t>Imágenes DICOM</a:t>
              </a:r>
            </a:p>
          </p:txBody>
        </p:sp>
      </p:grpSp>
      <p:sp>
        <p:nvSpPr>
          <p:cNvPr id="132" name="Thank you Title">
            <a:extLst>
              <a:ext uri="{FF2B5EF4-FFF2-40B4-BE49-F238E27FC236}">
                <a16:creationId xmlns:a16="http://schemas.microsoft.com/office/drawing/2014/main" id="{6F465EE6-D73C-C373-01FD-E3F748ADC5BF}"/>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33" name="Why Us picture">
            <a:extLst>
              <a:ext uri="{FF2B5EF4-FFF2-40B4-BE49-F238E27FC236}">
                <a16:creationId xmlns:a16="http://schemas.microsoft.com/office/drawing/2014/main" id="{9F9877CC-56AA-B554-124B-073CF6ACF194}"/>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34" name="Our Portafolio text box">
            <a:extLst>
              <a:ext uri="{FF2B5EF4-FFF2-40B4-BE49-F238E27FC236}">
                <a16:creationId xmlns:a16="http://schemas.microsoft.com/office/drawing/2014/main" id="{55AA205A-BCB2-1991-7EA8-A0F9721B6318}"/>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35" name="Footer Placeholder 4">
            <a:extLst>
              <a:ext uri="{FF2B5EF4-FFF2-40B4-BE49-F238E27FC236}">
                <a16:creationId xmlns:a16="http://schemas.microsoft.com/office/drawing/2014/main" id="{F3FC97E9-D692-983D-C64A-468EC1BE060A}"/>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36" name="Medical Imaging Title">
            <a:extLst>
              <a:ext uri="{FF2B5EF4-FFF2-40B4-BE49-F238E27FC236}">
                <a16:creationId xmlns:a16="http://schemas.microsoft.com/office/drawing/2014/main" id="{CC1EBC9D-7685-F339-8AAA-0D406C1C86B8}"/>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37" name="We Care Text">
            <a:extLst>
              <a:ext uri="{FF2B5EF4-FFF2-40B4-BE49-F238E27FC236}">
                <a16:creationId xmlns:a16="http://schemas.microsoft.com/office/drawing/2014/main" id="{70012E56-66B2-E612-8B39-FCC5E1CBAB11}"/>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38" name="Thank you image">
            <a:extLst>
              <a:ext uri="{FF2B5EF4-FFF2-40B4-BE49-F238E27FC236}">
                <a16:creationId xmlns:a16="http://schemas.microsoft.com/office/drawing/2014/main" id="{3C6C44D3-6F6A-D1E0-1607-AA5FF5CB95E0}"/>
              </a:ext>
            </a:extLst>
          </p:cNvPr>
          <p:cNvPicPr>
            <a:picLocks noChangeAspect="1"/>
          </p:cNvPicPr>
          <p:nvPr/>
        </p:nvPicPr>
        <p:blipFill>
          <a:blip r:embed="rId13"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39" name="PRINTING">
            <a:extLst>
              <a:ext uri="{FF2B5EF4-FFF2-40B4-BE49-F238E27FC236}">
                <a16:creationId xmlns:a16="http://schemas.microsoft.com/office/drawing/2014/main" id="{88A6854F-66C3-2122-AF5B-99E113BFAE0B}"/>
              </a:ext>
            </a:extLst>
          </p:cNvPr>
          <p:cNvGrpSpPr/>
          <p:nvPr/>
        </p:nvGrpSpPr>
        <p:grpSpPr>
          <a:xfrm>
            <a:off x="-4150933" y="4208655"/>
            <a:ext cx="2263350" cy="1982042"/>
            <a:chOff x="9691837" y="4522498"/>
            <a:chExt cx="2263350" cy="1982042"/>
          </a:xfrm>
        </p:grpSpPr>
        <p:sp>
          <p:nvSpPr>
            <p:cNvPr id="140" name="Rectangulo Printing">
              <a:hlinkClick r:id="rId14" action="ppaction://hlinksldjump"/>
              <a:extLst>
                <a:ext uri="{FF2B5EF4-FFF2-40B4-BE49-F238E27FC236}">
                  <a16:creationId xmlns:a16="http://schemas.microsoft.com/office/drawing/2014/main" id="{7B811E55-5F81-B8C3-FB6C-02C1E7AEEA9D}"/>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41" name="TextBox Printing">
              <a:hlinkClick r:id="rId14" action="ppaction://hlinksldjump"/>
              <a:extLst>
                <a:ext uri="{FF2B5EF4-FFF2-40B4-BE49-F238E27FC236}">
                  <a16:creationId xmlns:a16="http://schemas.microsoft.com/office/drawing/2014/main" id="{33090E00-C377-ACAC-5938-15850C2ADAF5}"/>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42" name="Prodcut image 5950">
              <a:hlinkClick r:id="rId14" action="ppaction://hlinksldjump"/>
              <a:extLst>
                <a:ext uri="{FF2B5EF4-FFF2-40B4-BE49-F238E27FC236}">
                  <a16:creationId xmlns:a16="http://schemas.microsoft.com/office/drawing/2014/main" id="{4407ABDB-F967-5F87-8981-7CCEA04C7146}"/>
                </a:ext>
              </a:extLst>
            </p:cNvPr>
            <p:cNvPicPr>
              <a:picLocks noChangeAspect="1" noChangeArrowheads="1"/>
            </p:cNvPicPr>
            <p:nvPr/>
          </p:nvPicPr>
          <p:blipFill>
            <a:blip r:embed="rId15"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43" name="Vita Flex">
              <a:hlinkClick r:id="rId14" action="ppaction://hlinksldjump"/>
              <a:extLst>
                <a:ext uri="{FF2B5EF4-FFF2-40B4-BE49-F238E27FC236}">
                  <a16:creationId xmlns:a16="http://schemas.microsoft.com/office/drawing/2014/main" id="{CAB50FE4-D991-E78E-C465-56174F46A476}"/>
                </a:ext>
              </a:extLst>
            </p:cNvPr>
            <p:cNvPicPr>
              <a:picLocks noChangeAspect="1"/>
            </p:cNvPicPr>
            <p:nvPr/>
          </p:nvPicPr>
          <p:blipFill>
            <a:blip r:embed="rId16"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48" name="RISE">
            <a:extLst>
              <a:ext uri="{FF2B5EF4-FFF2-40B4-BE49-F238E27FC236}">
                <a16:creationId xmlns:a16="http://schemas.microsoft.com/office/drawing/2014/main" id="{43EEA5C6-4DB4-CFEE-8505-EE484236CCE9}"/>
              </a:ext>
            </a:extLst>
          </p:cNvPr>
          <p:cNvGrpSpPr/>
          <p:nvPr/>
        </p:nvGrpSpPr>
        <p:grpSpPr>
          <a:xfrm>
            <a:off x="-11285110" y="4208655"/>
            <a:ext cx="2042338" cy="1982042"/>
            <a:chOff x="3870208" y="4306822"/>
            <a:chExt cx="2042338" cy="1982042"/>
          </a:xfrm>
        </p:grpSpPr>
        <p:grpSp>
          <p:nvGrpSpPr>
            <p:cNvPr id="149" name="RISE">
              <a:extLst>
                <a:ext uri="{FF2B5EF4-FFF2-40B4-BE49-F238E27FC236}">
                  <a16:creationId xmlns:a16="http://schemas.microsoft.com/office/drawing/2014/main" id="{F119E019-BC0C-7ED1-7DC5-89600CF6BE7A}"/>
                </a:ext>
              </a:extLst>
            </p:cNvPr>
            <p:cNvGrpSpPr/>
            <p:nvPr/>
          </p:nvGrpSpPr>
          <p:grpSpPr>
            <a:xfrm>
              <a:off x="3870208" y="4306822"/>
              <a:ext cx="2042338" cy="1982042"/>
              <a:chOff x="2933238" y="4372963"/>
              <a:chExt cx="2042338" cy="1982042"/>
            </a:xfrm>
          </p:grpSpPr>
          <p:sp>
            <p:nvSpPr>
              <p:cNvPr id="151" name="Rectangulo Rise">
                <a:hlinkClick r:id="rId17" action="ppaction://hlinksldjump"/>
                <a:extLst>
                  <a:ext uri="{FF2B5EF4-FFF2-40B4-BE49-F238E27FC236}">
                    <a16:creationId xmlns:a16="http://schemas.microsoft.com/office/drawing/2014/main" id="{05438470-240B-AC5D-7F5C-C58064EAA8DE}"/>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2" name="TextBox Rise">
                <a:hlinkClick r:id="rId17" action="ppaction://hlinksldjump"/>
                <a:extLst>
                  <a:ext uri="{FF2B5EF4-FFF2-40B4-BE49-F238E27FC236}">
                    <a16:creationId xmlns:a16="http://schemas.microsoft.com/office/drawing/2014/main" id="{C8C73634-F907-74EE-EDC5-27DFBEC48F48}"/>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50" name="Picture 149">
              <a:hlinkClick r:id="rId17" action="ppaction://hlinksldjump"/>
              <a:extLst>
                <a:ext uri="{FF2B5EF4-FFF2-40B4-BE49-F238E27FC236}">
                  <a16:creationId xmlns:a16="http://schemas.microsoft.com/office/drawing/2014/main" id="{DE94C3E5-6F14-5B9F-6E3F-05ACD55B659D}"/>
                </a:ext>
              </a:extLst>
            </p:cNvPr>
            <p:cNvPicPr>
              <a:picLocks noChangeAspect="1"/>
            </p:cNvPicPr>
            <p:nvPr/>
          </p:nvPicPr>
          <p:blipFill>
            <a:blip r:embed="rId18"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53" name="REVOLUTION">
            <a:extLst>
              <a:ext uri="{FF2B5EF4-FFF2-40B4-BE49-F238E27FC236}">
                <a16:creationId xmlns:a16="http://schemas.microsoft.com/office/drawing/2014/main" id="{CD198319-8D85-00C5-EBFF-00BE2523FAE0}"/>
              </a:ext>
            </a:extLst>
          </p:cNvPr>
          <p:cNvGrpSpPr/>
          <p:nvPr/>
        </p:nvGrpSpPr>
        <p:grpSpPr>
          <a:xfrm>
            <a:off x="-14975241" y="4203612"/>
            <a:ext cx="2062983" cy="1992129"/>
            <a:chOff x="612262" y="4383050"/>
            <a:chExt cx="2062983" cy="1992129"/>
          </a:xfrm>
        </p:grpSpPr>
        <p:sp>
          <p:nvSpPr>
            <p:cNvPr id="154" name="Rectangulo Revolution">
              <a:hlinkClick r:id="rId19" action="ppaction://hlinksldjump"/>
              <a:extLst>
                <a:ext uri="{FF2B5EF4-FFF2-40B4-BE49-F238E27FC236}">
                  <a16:creationId xmlns:a16="http://schemas.microsoft.com/office/drawing/2014/main" id="{E28BB0C7-4BFB-F2B7-4285-9E4BF1EFCB87}"/>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55" name="Prodcut image Revolution">
              <a:hlinkClick r:id="rId19" action="ppaction://hlinksldjump"/>
              <a:extLst>
                <a:ext uri="{FF2B5EF4-FFF2-40B4-BE49-F238E27FC236}">
                  <a16:creationId xmlns:a16="http://schemas.microsoft.com/office/drawing/2014/main" id="{EF050BED-E16A-2173-3982-BED273551F89}"/>
                </a:ext>
              </a:extLst>
            </p:cNvPr>
            <p:cNvPicPr>
              <a:picLocks noChangeAspect="1"/>
            </p:cNvPicPr>
            <p:nvPr/>
          </p:nvPicPr>
          <p:blipFill>
            <a:blip r:embed="rId20"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56" name="TextBox Revolution">
              <a:hlinkClick r:id="rId19" action="ppaction://hlinksldjump"/>
              <a:extLst>
                <a:ext uri="{FF2B5EF4-FFF2-40B4-BE49-F238E27FC236}">
                  <a16:creationId xmlns:a16="http://schemas.microsoft.com/office/drawing/2014/main" id="{00F3891B-46B2-2884-437B-4B0A2DBE6407}"/>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57" name="EXCEL">
            <a:extLst>
              <a:ext uri="{FF2B5EF4-FFF2-40B4-BE49-F238E27FC236}">
                <a16:creationId xmlns:a16="http://schemas.microsoft.com/office/drawing/2014/main" id="{EEDBF336-EF32-F643-248B-06A65C0D455F}"/>
              </a:ext>
            </a:extLst>
          </p:cNvPr>
          <p:cNvGrpSpPr/>
          <p:nvPr/>
        </p:nvGrpSpPr>
        <p:grpSpPr>
          <a:xfrm>
            <a:off x="26541013" y="1885505"/>
            <a:ext cx="2057103" cy="1982042"/>
            <a:chOff x="9706418" y="2036246"/>
            <a:chExt cx="2057103" cy="1982042"/>
          </a:xfrm>
        </p:grpSpPr>
        <p:sp>
          <p:nvSpPr>
            <p:cNvPr id="158" name="Rectangulo Excel">
              <a:hlinkClick r:id="rId21" action="ppaction://hlinksldjump"/>
              <a:extLst>
                <a:ext uri="{FF2B5EF4-FFF2-40B4-BE49-F238E27FC236}">
                  <a16:creationId xmlns:a16="http://schemas.microsoft.com/office/drawing/2014/main" id="{336EC30D-9F6C-8A5F-9817-B983FC3DBA2B}"/>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9" name="TextBox Excel">
              <a:hlinkClick r:id="rId21" action="ppaction://hlinksldjump"/>
              <a:extLst>
                <a:ext uri="{FF2B5EF4-FFF2-40B4-BE49-F238E27FC236}">
                  <a16:creationId xmlns:a16="http://schemas.microsoft.com/office/drawing/2014/main" id="{1BBA1473-F1CC-870D-A6F9-24C7BA886DB5}"/>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60" name="Product image Excel">
              <a:hlinkClick r:id="rId21" action="ppaction://hlinksldjump"/>
              <a:extLst>
                <a:ext uri="{FF2B5EF4-FFF2-40B4-BE49-F238E27FC236}">
                  <a16:creationId xmlns:a16="http://schemas.microsoft.com/office/drawing/2014/main" id="{9CE5E521-688E-4881-D832-3B6BA8301A4A}"/>
                </a:ext>
              </a:extLst>
            </p:cNvPr>
            <p:cNvPicPr>
              <a:picLocks noChangeAspect="1"/>
            </p:cNvPicPr>
            <p:nvPr/>
          </p:nvPicPr>
          <p:blipFill>
            <a:blip r:embed="rId22"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61" name="COMPAS OTC">
            <a:extLst>
              <a:ext uri="{FF2B5EF4-FFF2-40B4-BE49-F238E27FC236}">
                <a16:creationId xmlns:a16="http://schemas.microsoft.com/office/drawing/2014/main" id="{B99529ED-6070-5233-1BE6-6A6DB763792A}"/>
              </a:ext>
            </a:extLst>
          </p:cNvPr>
          <p:cNvGrpSpPr/>
          <p:nvPr/>
        </p:nvGrpSpPr>
        <p:grpSpPr>
          <a:xfrm>
            <a:off x="22389051" y="1885505"/>
            <a:ext cx="2042338" cy="1982042"/>
            <a:chOff x="5078285" y="2036246"/>
            <a:chExt cx="2042338" cy="1982042"/>
          </a:xfrm>
        </p:grpSpPr>
        <p:sp>
          <p:nvSpPr>
            <p:cNvPr id="162" name="Rectangulo Compas OTC">
              <a:hlinkClick r:id="rId23" action="ppaction://hlinksldjump"/>
              <a:extLst>
                <a:ext uri="{FF2B5EF4-FFF2-40B4-BE49-F238E27FC236}">
                  <a16:creationId xmlns:a16="http://schemas.microsoft.com/office/drawing/2014/main" id="{F7965015-1DE9-1D53-1FFA-8CF01D700BCC}"/>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3" name="TextBox Compass OTC">
              <a:hlinkClick r:id="rId23" action="ppaction://hlinksldjump"/>
              <a:extLst>
                <a:ext uri="{FF2B5EF4-FFF2-40B4-BE49-F238E27FC236}">
                  <a16:creationId xmlns:a16="http://schemas.microsoft.com/office/drawing/2014/main" id="{9991D4CD-F117-DE45-24FA-099343F7B71F}"/>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64" name="Product image Compass OTC">
              <a:hlinkClick r:id="rId23" action="ppaction://hlinksldjump"/>
              <a:extLst>
                <a:ext uri="{FF2B5EF4-FFF2-40B4-BE49-F238E27FC236}">
                  <a16:creationId xmlns:a16="http://schemas.microsoft.com/office/drawing/2014/main" id="{161089FB-7F6F-13DE-9BFB-13955E5A8011}"/>
                </a:ext>
              </a:extLst>
            </p:cNvPr>
            <p:cNvPicPr>
              <a:picLocks noChangeAspect="1"/>
            </p:cNvPicPr>
            <p:nvPr/>
          </p:nvPicPr>
          <p:blipFill rotWithShape="1">
            <a:blip r:embed="rId24"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65" name="COMPASS FMT">
            <a:extLst>
              <a:ext uri="{FF2B5EF4-FFF2-40B4-BE49-F238E27FC236}">
                <a16:creationId xmlns:a16="http://schemas.microsoft.com/office/drawing/2014/main" id="{E577102C-911F-3156-6916-3C9C5ECC7E2D}"/>
              </a:ext>
            </a:extLst>
          </p:cNvPr>
          <p:cNvGrpSpPr/>
          <p:nvPr/>
        </p:nvGrpSpPr>
        <p:grpSpPr>
          <a:xfrm>
            <a:off x="18200403" y="1885505"/>
            <a:ext cx="2042338" cy="1982042"/>
            <a:chOff x="2774521" y="2046333"/>
            <a:chExt cx="2042338" cy="1982042"/>
          </a:xfrm>
        </p:grpSpPr>
        <p:grpSp>
          <p:nvGrpSpPr>
            <p:cNvPr id="166" name="Group 165">
              <a:extLst>
                <a:ext uri="{FF2B5EF4-FFF2-40B4-BE49-F238E27FC236}">
                  <a16:creationId xmlns:a16="http://schemas.microsoft.com/office/drawing/2014/main" id="{6E6A192B-FC10-611E-693C-84029DCD9766}"/>
                </a:ext>
              </a:extLst>
            </p:cNvPr>
            <p:cNvGrpSpPr/>
            <p:nvPr/>
          </p:nvGrpSpPr>
          <p:grpSpPr>
            <a:xfrm>
              <a:off x="2774521" y="2046333"/>
              <a:ext cx="2042338" cy="1982042"/>
              <a:chOff x="2774521" y="2046333"/>
              <a:chExt cx="2042338" cy="1982042"/>
            </a:xfrm>
          </p:grpSpPr>
          <p:sp>
            <p:nvSpPr>
              <p:cNvPr id="168" name="Rectangulo Horizon">
                <a:hlinkClick r:id="rId25" action="ppaction://hlinksldjump"/>
                <a:extLst>
                  <a:ext uri="{FF2B5EF4-FFF2-40B4-BE49-F238E27FC236}">
                    <a16:creationId xmlns:a16="http://schemas.microsoft.com/office/drawing/2014/main" id="{4BC140E9-E846-161D-B3A2-66D74F25A0D4}"/>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9" name="TextBox Compass FMT">
                <a:hlinkClick r:id="rId25" action="ppaction://hlinksldjump"/>
                <a:extLst>
                  <a:ext uri="{FF2B5EF4-FFF2-40B4-BE49-F238E27FC236}">
                    <a16:creationId xmlns:a16="http://schemas.microsoft.com/office/drawing/2014/main" id="{63C3F33C-AF5B-84E1-268B-65229991FE69}"/>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67" name="Picture 166">
              <a:hlinkClick r:id="rId25" action="ppaction://hlinksldjump"/>
              <a:extLst>
                <a:ext uri="{FF2B5EF4-FFF2-40B4-BE49-F238E27FC236}">
                  <a16:creationId xmlns:a16="http://schemas.microsoft.com/office/drawing/2014/main" id="{C419D465-B5B3-D634-F1BC-64695CB4066C}"/>
                </a:ext>
              </a:extLst>
            </p:cNvPr>
            <p:cNvPicPr>
              <a:picLocks noChangeAspect="1"/>
            </p:cNvPicPr>
            <p:nvPr/>
          </p:nvPicPr>
          <p:blipFill rotWithShape="1">
            <a:blip r:embed="rId26"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70" name="HORIZON">
            <a:extLst>
              <a:ext uri="{FF2B5EF4-FFF2-40B4-BE49-F238E27FC236}">
                <a16:creationId xmlns:a16="http://schemas.microsoft.com/office/drawing/2014/main" id="{14742F46-6FB3-D491-300E-D28D5C45CE62}"/>
              </a:ext>
            </a:extLst>
          </p:cNvPr>
          <p:cNvGrpSpPr/>
          <p:nvPr/>
        </p:nvGrpSpPr>
        <p:grpSpPr>
          <a:xfrm>
            <a:off x="14110573" y="1885505"/>
            <a:ext cx="2062983" cy="1982042"/>
            <a:chOff x="443243" y="2046333"/>
            <a:chExt cx="2062983" cy="1982042"/>
          </a:xfrm>
        </p:grpSpPr>
        <p:sp>
          <p:nvSpPr>
            <p:cNvPr id="171" name="Rectangulo Horizon">
              <a:hlinkClick r:id="rId27" action="ppaction://hlinksldjump"/>
              <a:extLst>
                <a:ext uri="{FF2B5EF4-FFF2-40B4-BE49-F238E27FC236}">
                  <a16:creationId xmlns:a16="http://schemas.microsoft.com/office/drawing/2014/main" id="{ED588C2D-A3F2-398A-74CB-D7E2CE332082}"/>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2" name="TextBox Horizon">
              <a:hlinkClick r:id="rId27" action="ppaction://hlinksldjump"/>
              <a:extLst>
                <a:ext uri="{FF2B5EF4-FFF2-40B4-BE49-F238E27FC236}">
                  <a16:creationId xmlns:a16="http://schemas.microsoft.com/office/drawing/2014/main" id="{B2254842-86CD-DAE8-6248-A1EB33E9D6E0}"/>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73" name="Product image Horizon">
              <a:hlinkClick r:id="rId27" action="ppaction://hlinksldjump"/>
              <a:extLst>
                <a:ext uri="{FF2B5EF4-FFF2-40B4-BE49-F238E27FC236}">
                  <a16:creationId xmlns:a16="http://schemas.microsoft.com/office/drawing/2014/main" id="{C746CE55-C3AF-824D-C507-993573687CB4}"/>
                </a:ext>
              </a:extLst>
            </p:cNvPr>
            <p:cNvPicPr>
              <a:picLocks noChangeAspect="1"/>
            </p:cNvPicPr>
            <p:nvPr/>
          </p:nvPicPr>
          <p:blipFill rotWithShape="1">
            <a:blip r:embed="rId28"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grpSp>
        <p:nvGrpSpPr>
          <p:cNvPr id="188" name="Tech Spec 1">
            <a:extLst>
              <a:ext uri="{FF2B5EF4-FFF2-40B4-BE49-F238E27FC236}">
                <a16:creationId xmlns:a16="http://schemas.microsoft.com/office/drawing/2014/main" id="{233132A5-722D-6898-6A04-3C2994D1CA53}"/>
              </a:ext>
            </a:extLst>
          </p:cNvPr>
          <p:cNvGrpSpPr/>
          <p:nvPr/>
        </p:nvGrpSpPr>
        <p:grpSpPr>
          <a:xfrm>
            <a:off x="14347661" y="2142292"/>
            <a:ext cx="5923223" cy="372125"/>
            <a:chOff x="6352936" y="2142292"/>
            <a:chExt cx="5923223" cy="372125"/>
          </a:xfrm>
        </p:grpSpPr>
        <p:sp>
          <p:nvSpPr>
            <p:cNvPr id="189" name="TextBox 188">
              <a:extLst>
                <a:ext uri="{FF2B5EF4-FFF2-40B4-BE49-F238E27FC236}">
                  <a16:creationId xmlns:a16="http://schemas.microsoft.com/office/drawing/2014/main" id="{8BE6C1B7-8F83-302C-9609-AF29F84D8876}"/>
                </a:ext>
              </a:extLst>
            </p:cNvPr>
            <p:cNvSpPr txBox="1"/>
            <p:nvPr/>
          </p:nvSpPr>
          <p:spPr>
            <a:xfrm>
              <a:off x="6352936" y="2145085"/>
              <a:ext cx="2949140" cy="369332"/>
            </a:xfrm>
            <a:prstGeom prst="rect">
              <a:avLst/>
            </a:prstGeom>
            <a:solidFill>
              <a:srgbClr val="F47F26"/>
            </a:solidFill>
            <a:ln>
              <a:noFill/>
            </a:ln>
          </p:spPr>
          <p:txBody>
            <a:bodyPr wrap="square" rtlCol="0">
              <a:spAutoFit/>
            </a:bodyPr>
            <a:lstStyle/>
            <a:p>
              <a:r>
                <a:rPr lang="es-419" dirty="0">
                  <a:solidFill>
                    <a:schemeClr val="bg1"/>
                  </a:solidFill>
                  <a:latin typeface="FRUTIGER LT 45 LIGHT" panose="02000503000000000000" pitchFamily="2" charset="0"/>
                </a:rPr>
                <a:t>Área de píxeles utilizable</a:t>
              </a:r>
              <a:endParaRPr lang="en-MX" dirty="0">
                <a:solidFill>
                  <a:schemeClr val="bg1"/>
                </a:solidFill>
                <a:latin typeface="FRUTIGER LT 45 LIGHT" panose="02000503000000000000" pitchFamily="2" charset="0"/>
              </a:endParaRPr>
            </a:p>
          </p:txBody>
        </p:sp>
        <p:sp>
          <p:nvSpPr>
            <p:cNvPr id="190" name="usable Pixel area">
              <a:extLst>
                <a:ext uri="{FF2B5EF4-FFF2-40B4-BE49-F238E27FC236}">
                  <a16:creationId xmlns:a16="http://schemas.microsoft.com/office/drawing/2014/main" id="{3C5C53A6-F27E-4AEA-CFEA-5BEEDC90E335}"/>
                </a:ext>
              </a:extLst>
            </p:cNvPr>
            <p:cNvSpPr txBox="1"/>
            <p:nvPr/>
          </p:nvSpPr>
          <p:spPr>
            <a:xfrm>
              <a:off x="9327020" y="2142292"/>
              <a:ext cx="2949139" cy="369332"/>
            </a:xfrm>
            <a:prstGeom prst="rect">
              <a:avLst/>
            </a:prstGeom>
            <a:solidFill>
              <a:srgbClr val="F78025"/>
            </a:solidFill>
            <a:ln>
              <a:noFill/>
            </a:ln>
          </p:spPr>
          <p:txBody>
            <a:bodyPr wrap="square" rtlCol="0">
              <a:spAutoFit/>
            </a:bodyPr>
            <a:lstStyle/>
            <a:p>
              <a:r>
                <a:rPr lang="en-MX">
                  <a:solidFill>
                    <a:schemeClr val="bg1"/>
                  </a:solidFill>
                  <a:latin typeface="FRUTIGER LT 45 LIGHT" panose="02000503000000000000" pitchFamily="2" charset="0"/>
                </a:rPr>
                <a:t>3024 x 3024 </a:t>
              </a:r>
              <a:r>
                <a:rPr lang="en-US" err="1">
                  <a:solidFill>
                    <a:schemeClr val="bg1"/>
                  </a:solidFill>
                  <a:latin typeface="FRUTIGER LT 45 LIGHT" panose="02000503000000000000" pitchFamily="2" charset="0"/>
                </a:rPr>
                <a:t>píxeles</a:t>
              </a:r>
              <a:endParaRPr lang="en-MX">
                <a:solidFill>
                  <a:schemeClr val="bg1"/>
                </a:solidFill>
                <a:latin typeface="FRUTIGER LT 45 LIGHT" panose="02000503000000000000" pitchFamily="2" charset="0"/>
              </a:endParaRPr>
            </a:p>
          </p:txBody>
        </p:sp>
      </p:grpSp>
      <p:grpSp>
        <p:nvGrpSpPr>
          <p:cNvPr id="191" name="Tech Spec 2">
            <a:extLst>
              <a:ext uri="{FF2B5EF4-FFF2-40B4-BE49-F238E27FC236}">
                <a16:creationId xmlns:a16="http://schemas.microsoft.com/office/drawing/2014/main" id="{45D78237-E94F-3798-EFE0-89979FD03B71}"/>
              </a:ext>
            </a:extLst>
          </p:cNvPr>
          <p:cNvGrpSpPr/>
          <p:nvPr/>
        </p:nvGrpSpPr>
        <p:grpSpPr>
          <a:xfrm>
            <a:off x="14346412" y="2556602"/>
            <a:ext cx="5936971" cy="371796"/>
            <a:chOff x="6351687" y="2556602"/>
            <a:chExt cx="5936971" cy="371796"/>
          </a:xfrm>
        </p:grpSpPr>
        <p:sp>
          <p:nvSpPr>
            <p:cNvPr id="192" name="TextBox 191">
              <a:extLst>
                <a:ext uri="{FF2B5EF4-FFF2-40B4-BE49-F238E27FC236}">
                  <a16:creationId xmlns:a16="http://schemas.microsoft.com/office/drawing/2014/main" id="{4A5DF78D-50F5-31F8-538C-062ECA545381}"/>
                </a:ext>
              </a:extLst>
            </p:cNvPr>
            <p:cNvSpPr txBox="1"/>
            <p:nvPr/>
          </p:nvSpPr>
          <p:spPr>
            <a:xfrm>
              <a:off x="6351687" y="2559066"/>
              <a:ext cx="2949138" cy="369332"/>
            </a:xfrm>
            <a:prstGeom prst="rect">
              <a:avLst/>
            </a:prstGeom>
            <a:solidFill>
              <a:srgbClr val="F47F26"/>
            </a:solidFill>
            <a:ln>
              <a:noFill/>
            </a:ln>
          </p:spPr>
          <p:txBody>
            <a:bodyPr wrap="square" rtlCol="0">
              <a:spAutoFit/>
            </a:bodyPr>
            <a:lstStyle/>
            <a:p>
              <a:r>
                <a:rPr lang="en-US" dirty="0" err="1">
                  <a:solidFill>
                    <a:schemeClr val="bg1"/>
                  </a:solidFill>
                  <a:latin typeface="FRUTIGER LT 45 LIGHT" panose="02000503000000000000" pitchFamily="2" charset="0"/>
                </a:rPr>
                <a:t>Límite</a:t>
              </a:r>
              <a:r>
                <a:rPr lang="en-US" dirty="0">
                  <a:solidFill>
                    <a:schemeClr val="bg1"/>
                  </a:solidFill>
                  <a:latin typeface="FRUTIGER LT 45 LIGHT" panose="02000503000000000000" pitchFamily="2" charset="0"/>
                </a:rPr>
                <a:t> de </a:t>
              </a:r>
              <a:r>
                <a:rPr lang="en-US" dirty="0" err="1">
                  <a:solidFill>
                    <a:schemeClr val="bg1"/>
                  </a:solidFill>
                  <a:latin typeface="FRUTIGER LT 45 LIGHT" panose="02000503000000000000" pitchFamily="2" charset="0"/>
                </a:rPr>
                <a:t>resolución</a:t>
              </a:r>
              <a:r>
                <a:rPr lang="en-US" dirty="0">
                  <a:solidFill>
                    <a:schemeClr val="bg1"/>
                  </a:solidFill>
                  <a:latin typeface="FRUTIGER LT 45 LIGHT" panose="02000503000000000000" pitchFamily="2" charset="0"/>
                </a:rPr>
                <a:t>.</a:t>
              </a:r>
              <a:endParaRPr lang="en-MX" dirty="0">
                <a:solidFill>
                  <a:schemeClr val="bg1"/>
                </a:solidFill>
                <a:latin typeface="FRUTIGER LT 45 LIGHT" panose="02000503000000000000" pitchFamily="2" charset="0"/>
              </a:endParaRPr>
            </a:p>
          </p:txBody>
        </p:sp>
        <p:sp>
          <p:nvSpPr>
            <p:cNvPr id="193" name="Resolution Limit">
              <a:extLst>
                <a:ext uri="{FF2B5EF4-FFF2-40B4-BE49-F238E27FC236}">
                  <a16:creationId xmlns:a16="http://schemas.microsoft.com/office/drawing/2014/main" id="{D41F884C-F957-1D5B-3BA6-E6D125071AFE}"/>
                </a:ext>
              </a:extLst>
            </p:cNvPr>
            <p:cNvSpPr txBox="1"/>
            <p:nvPr/>
          </p:nvSpPr>
          <p:spPr>
            <a:xfrm>
              <a:off x="9331975" y="2556602"/>
              <a:ext cx="2956683" cy="369332"/>
            </a:xfrm>
            <a:prstGeom prst="rect">
              <a:avLst/>
            </a:prstGeom>
            <a:solidFill>
              <a:srgbClr val="F78025"/>
            </a:solidFill>
            <a:ln>
              <a:noFill/>
            </a:ln>
          </p:spPr>
          <p:txBody>
            <a:bodyPr wrap="square" rtlCol="0">
              <a:spAutoFit/>
            </a:bodyPr>
            <a:lstStyle/>
            <a:p>
              <a:r>
                <a:rPr lang="en-MX">
                  <a:solidFill>
                    <a:schemeClr val="bg1"/>
                  </a:solidFill>
                  <a:latin typeface="FRUTIGER LT 45 LIGHT" panose="02000503000000000000" pitchFamily="2" charset="0"/>
                </a:rPr>
                <a:t>3.6 cyc/mm</a:t>
              </a:r>
            </a:p>
          </p:txBody>
        </p:sp>
      </p:grpSp>
      <p:grpSp>
        <p:nvGrpSpPr>
          <p:cNvPr id="194" name="Tech Spec 3">
            <a:extLst>
              <a:ext uri="{FF2B5EF4-FFF2-40B4-BE49-F238E27FC236}">
                <a16:creationId xmlns:a16="http://schemas.microsoft.com/office/drawing/2014/main" id="{F05A8CFC-3B14-F5D4-765B-1611BDCBD223}"/>
              </a:ext>
            </a:extLst>
          </p:cNvPr>
          <p:cNvGrpSpPr/>
          <p:nvPr/>
        </p:nvGrpSpPr>
        <p:grpSpPr>
          <a:xfrm>
            <a:off x="14349523" y="2977972"/>
            <a:ext cx="5921361" cy="371262"/>
            <a:chOff x="6354798" y="2977972"/>
            <a:chExt cx="5921361" cy="371262"/>
          </a:xfrm>
        </p:grpSpPr>
        <p:sp>
          <p:nvSpPr>
            <p:cNvPr id="195" name="Ingress Protection">
              <a:extLst>
                <a:ext uri="{FF2B5EF4-FFF2-40B4-BE49-F238E27FC236}">
                  <a16:creationId xmlns:a16="http://schemas.microsoft.com/office/drawing/2014/main" id="{F81320C8-B5E2-AC53-53E8-7EA1BE7E586A}"/>
                </a:ext>
              </a:extLst>
            </p:cNvPr>
            <p:cNvSpPr txBox="1"/>
            <p:nvPr/>
          </p:nvSpPr>
          <p:spPr>
            <a:xfrm>
              <a:off x="9327019" y="2977972"/>
              <a:ext cx="2949140" cy="370243"/>
            </a:xfrm>
            <a:prstGeom prst="rect">
              <a:avLst/>
            </a:prstGeom>
            <a:solidFill>
              <a:srgbClr val="F78025"/>
            </a:solidFill>
            <a:ln>
              <a:noFill/>
            </a:ln>
          </p:spPr>
          <p:txBody>
            <a:bodyPr wrap="square" rtlCol="0">
              <a:spAutoFit/>
            </a:bodyPr>
            <a:lstStyle/>
            <a:p>
              <a:r>
                <a:rPr lang="en-MX">
                  <a:solidFill>
                    <a:schemeClr val="bg1"/>
                  </a:solidFill>
                  <a:latin typeface="FRUTIGER LT 45 LIGHT" panose="02000503000000000000" pitchFamily="2" charset="0"/>
                </a:rPr>
                <a:t>IP57</a:t>
              </a:r>
            </a:p>
          </p:txBody>
        </p:sp>
        <p:sp>
          <p:nvSpPr>
            <p:cNvPr id="196" name="Rectangle 195">
              <a:extLst>
                <a:ext uri="{FF2B5EF4-FFF2-40B4-BE49-F238E27FC236}">
                  <a16:creationId xmlns:a16="http://schemas.microsoft.com/office/drawing/2014/main" id="{C531DF02-180C-399B-51C4-114412542FE6}"/>
                </a:ext>
              </a:extLst>
            </p:cNvPr>
            <p:cNvSpPr/>
            <p:nvPr/>
          </p:nvSpPr>
          <p:spPr>
            <a:xfrm>
              <a:off x="6354798" y="2979902"/>
              <a:ext cx="2942917" cy="369332"/>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s-MX" dirty="0"/>
                <a:t>Protección contra la entrada</a:t>
              </a:r>
              <a:endParaRPr lang="en-US" dirty="0"/>
            </a:p>
          </p:txBody>
        </p:sp>
      </p:grpSp>
      <p:grpSp>
        <p:nvGrpSpPr>
          <p:cNvPr id="197" name="Tech Spec 4">
            <a:extLst>
              <a:ext uri="{FF2B5EF4-FFF2-40B4-BE49-F238E27FC236}">
                <a16:creationId xmlns:a16="http://schemas.microsoft.com/office/drawing/2014/main" id="{BF84D51D-A3EA-D812-1431-DA9ED08E346C}"/>
              </a:ext>
            </a:extLst>
          </p:cNvPr>
          <p:cNvGrpSpPr/>
          <p:nvPr/>
        </p:nvGrpSpPr>
        <p:grpSpPr>
          <a:xfrm>
            <a:off x="14353882" y="3380390"/>
            <a:ext cx="5929501" cy="374854"/>
            <a:chOff x="6359157" y="3380390"/>
            <a:chExt cx="5929501" cy="374854"/>
          </a:xfrm>
        </p:grpSpPr>
        <p:sp>
          <p:nvSpPr>
            <p:cNvPr id="198" name="Weight">
              <a:extLst>
                <a:ext uri="{FF2B5EF4-FFF2-40B4-BE49-F238E27FC236}">
                  <a16:creationId xmlns:a16="http://schemas.microsoft.com/office/drawing/2014/main" id="{01F8DCCD-98E4-FB11-CF49-08B85C3AABD0}"/>
                </a:ext>
              </a:extLst>
            </p:cNvPr>
            <p:cNvSpPr txBox="1"/>
            <p:nvPr/>
          </p:nvSpPr>
          <p:spPr>
            <a:xfrm>
              <a:off x="9333295" y="3380390"/>
              <a:ext cx="2955363" cy="369332"/>
            </a:xfrm>
            <a:prstGeom prst="rect">
              <a:avLst/>
            </a:prstGeom>
            <a:solidFill>
              <a:srgbClr val="F78025"/>
            </a:solidFill>
            <a:ln>
              <a:noFill/>
            </a:ln>
          </p:spPr>
          <p:txBody>
            <a:bodyPr wrap="square" rtlCol="0">
              <a:spAutoFit/>
            </a:bodyPr>
            <a:lstStyle/>
            <a:p>
              <a:r>
                <a:rPr lang="en-MX" dirty="0">
                  <a:solidFill>
                    <a:schemeClr val="bg1"/>
                  </a:solidFill>
                  <a:latin typeface="FRUTIGER LT 45 LIGHT" panose="02000503000000000000" pitchFamily="2" charset="0"/>
                </a:rPr>
                <a:t>3.74 kg (8.25 lb)</a:t>
              </a:r>
            </a:p>
          </p:txBody>
        </p:sp>
        <p:sp>
          <p:nvSpPr>
            <p:cNvPr id="199" name="Rectangle 198">
              <a:extLst>
                <a:ext uri="{FF2B5EF4-FFF2-40B4-BE49-F238E27FC236}">
                  <a16:creationId xmlns:a16="http://schemas.microsoft.com/office/drawing/2014/main" id="{2586C71D-15C0-49BC-FC24-6529FE4AB9FE}"/>
                </a:ext>
              </a:extLst>
            </p:cNvPr>
            <p:cNvSpPr/>
            <p:nvPr/>
          </p:nvSpPr>
          <p:spPr>
            <a:xfrm>
              <a:off x="6359157" y="3385912"/>
              <a:ext cx="2942917" cy="369332"/>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s-MX" dirty="0"/>
                <a:t>Peso</a:t>
              </a:r>
              <a:endParaRPr lang="en-US" dirty="0"/>
            </a:p>
          </p:txBody>
        </p:sp>
      </p:grpSp>
      <p:grpSp>
        <p:nvGrpSpPr>
          <p:cNvPr id="200" name="Tech Spec 5">
            <a:extLst>
              <a:ext uri="{FF2B5EF4-FFF2-40B4-BE49-F238E27FC236}">
                <a16:creationId xmlns:a16="http://schemas.microsoft.com/office/drawing/2014/main" id="{3CA1D970-F6C2-FA95-397B-01A752FA1555}"/>
              </a:ext>
            </a:extLst>
          </p:cNvPr>
          <p:cNvGrpSpPr/>
          <p:nvPr/>
        </p:nvGrpSpPr>
        <p:grpSpPr>
          <a:xfrm>
            <a:off x="14349523" y="3795416"/>
            <a:ext cx="5933860" cy="571041"/>
            <a:chOff x="6354798" y="3795416"/>
            <a:chExt cx="5933860" cy="571041"/>
          </a:xfrm>
        </p:grpSpPr>
        <p:sp>
          <p:nvSpPr>
            <p:cNvPr id="201" name="TextBox 200">
              <a:extLst>
                <a:ext uri="{FF2B5EF4-FFF2-40B4-BE49-F238E27FC236}">
                  <a16:creationId xmlns:a16="http://schemas.microsoft.com/office/drawing/2014/main" id="{0B587D13-38F9-B108-AE57-17366EE944DF}"/>
                </a:ext>
              </a:extLst>
            </p:cNvPr>
            <p:cNvSpPr txBox="1"/>
            <p:nvPr/>
          </p:nvSpPr>
          <p:spPr>
            <a:xfrm>
              <a:off x="9333295" y="3797712"/>
              <a:ext cx="2955363" cy="568745"/>
            </a:xfrm>
            <a:prstGeom prst="rect">
              <a:avLst/>
            </a:prstGeom>
            <a:solidFill>
              <a:srgbClr val="F47F26"/>
            </a:solidFill>
            <a:ln>
              <a:noFill/>
            </a:ln>
          </p:spPr>
          <p:txBody>
            <a:bodyPr wrap="square" rtlCol="0" anchor="t">
              <a:spAutoFit/>
            </a:bodyPr>
            <a:lstStyle/>
            <a:p>
              <a:pPr>
                <a:lnSpc>
                  <a:spcPct val="200000"/>
                </a:lnSpc>
              </a:pPr>
              <a:r>
                <a:rPr lang="en-MX">
                  <a:solidFill>
                    <a:schemeClr val="bg1"/>
                  </a:solidFill>
                  <a:latin typeface="FRUTIGER LT 45 LIGHT" panose="02000503000000000000" pitchFamily="2" charset="0"/>
                </a:rPr>
                <a:t>170 kg (375 lb)</a:t>
              </a:r>
            </a:p>
          </p:txBody>
        </p:sp>
        <p:sp>
          <p:nvSpPr>
            <p:cNvPr id="202" name="Rectangle 201">
              <a:extLst>
                <a:ext uri="{FF2B5EF4-FFF2-40B4-BE49-F238E27FC236}">
                  <a16:creationId xmlns:a16="http://schemas.microsoft.com/office/drawing/2014/main" id="{0BDBEA4E-E993-0773-7DDE-74AAFC4498C7}"/>
                </a:ext>
              </a:extLst>
            </p:cNvPr>
            <p:cNvSpPr/>
            <p:nvPr/>
          </p:nvSpPr>
          <p:spPr>
            <a:xfrm>
              <a:off x="6354798" y="3795416"/>
              <a:ext cx="2942917" cy="568745"/>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s-419" dirty="0">
                  <a:solidFill>
                    <a:schemeClr val="bg1"/>
                  </a:solidFill>
                  <a:latin typeface="FRUTIGER LT 45 LIGHT" panose="02000503000000000000" pitchFamily="2" charset="0"/>
                </a:rPr>
                <a:t>Límite de carga </a:t>
              </a:r>
              <a:r>
                <a:rPr lang="es-419" sz="1100" dirty="0">
                  <a:solidFill>
                    <a:schemeClr val="bg1"/>
                  </a:solidFill>
                  <a:latin typeface="FRUTIGER LT 45 LIGHT" panose="02000503000000000000" pitchFamily="2" charset="0"/>
                </a:rPr>
                <a:t>(Distribuido uniformemente sobre el área del detector)</a:t>
              </a:r>
              <a:endParaRPr lang="es-ES" sz="1200" dirty="0">
                <a:solidFill>
                  <a:schemeClr val="bg1"/>
                </a:solidFill>
                <a:latin typeface="FRUTIGER LT 45 LIGHT" panose="02000503000000000000" pitchFamily="2" charset="0"/>
              </a:endParaRPr>
            </a:p>
          </p:txBody>
        </p:sp>
      </p:grpSp>
      <p:grpSp>
        <p:nvGrpSpPr>
          <p:cNvPr id="203" name="Tech Spec 6">
            <a:extLst>
              <a:ext uri="{FF2B5EF4-FFF2-40B4-BE49-F238E27FC236}">
                <a16:creationId xmlns:a16="http://schemas.microsoft.com/office/drawing/2014/main" id="{C3696FEF-94F9-E8B7-E06B-B334A9E48ECF}"/>
              </a:ext>
            </a:extLst>
          </p:cNvPr>
          <p:cNvGrpSpPr/>
          <p:nvPr/>
        </p:nvGrpSpPr>
        <p:grpSpPr>
          <a:xfrm>
            <a:off x="14337077" y="4407317"/>
            <a:ext cx="5940031" cy="924989"/>
            <a:chOff x="6342352" y="4407317"/>
            <a:chExt cx="5940031" cy="924989"/>
          </a:xfrm>
        </p:grpSpPr>
        <p:sp>
          <p:nvSpPr>
            <p:cNvPr id="204" name="TextBox 203">
              <a:extLst>
                <a:ext uri="{FF2B5EF4-FFF2-40B4-BE49-F238E27FC236}">
                  <a16:creationId xmlns:a16="http://schemas.microsoft.com/office/drawing/2014/main" id="{0C3B36BA-F262-2991-E636-5045C92FFF87}"/>
                </a:ext>
              </a:extLst>
            </p:cNvPr>
            <p:cNvSpPr txBox="1"/>
            <p:nvPr/>
          </p:nvSpPr>
          <p:spPr>
            <a:xfrm>
              <a:off x="6342352" y="4408976"/>
              <a:ext cx="2955363" cy="923330"/>
            </a:xfrm>
            <a:prstGeom prst="rect">
              <a:avLst/>
            </a:prstGeom>
            <a:solidFill>
              <a:srgbClr val="F47F26"/>
            </a:solidFill>
            <a:ln>
              <a:noFill/>
            </a:ln>
          </p:spPr>
          <p:txBody>
            <a:bodyPr wrap="square" rtlCol="0">
              <a:spAutoFit/>
            </a:bodyPr>
            <a:lstStyle/>
            <a:p>
              <a:r>
                <a:rPr lang="es-419" dirty="0">
                  <a:solidFill>
                    <a:schemeClr val="bg1"/>
                  </a:solidFill>
                  <a:latin typeface="FRUTIGER LT 45 LIGHT" panose="02000503000000000000" pitchFamily="2" charset="0"/>
                </a:rPr>
                <a:t>Capacidad de carga de la batería.</a:t>
              </a:r>
              <a:endParaRPr lang="en-MX" dirty="0">
                <a:solidFill>
                  <a:schemeClr val="bg1"/>
                </a:solidFill>
                <a:latin typeface="FRUTIGER LT 45 LIGHT" panose="02000503000000000000" pitchFamily="2" charset="0"/>
              </a:endParaRPr>
            </a:p>
            <a:p>
              <a:endParaRPr lang="en-MX" dirty="0">
                <a:solidFill>
                  <a:schemeClr val="bg1"/>
                </a:solidFill>
                <a:latin typeface="FRUTIGER LT 45 LIGHT" panose="02000503000000000000" pitchFamily="2" charset="0"/>
              </a:endParaRPr>
            </a:p>
          </p:txBody>
        </p:sp>
        <p:sp>
          <p:nvSpPr>
            <p:cNvPr id="205" name="TextBox 204">
              <a:extLst>
                <a:ext uri="{FF2B5EF4-FFF2-40B4-BE49-F238E27FC236}">
                  <a16:creationId xmlns:a16="http://schemas.microsoft.com/office/drawing/2014/main" id="{7E4FB8AF-FBE0-DC0D-8BE9-7AB0DF30FFA7}"/>
                </a:ext>
              </a:extLst>
            </p:cNvPr>
            <p:cNvSpPr txBox="1"/>
            <p:nvPr/>
          </p:nvSpPr>
          <p:spPr>
            <a:xfrm>
              <a:off x="9327020" y="4407317"/>
              <a:ext cx="2955363" cy="923330"/>
            </a:xfrm>
            <a:prstGeom prst="rect">
              <a:avLst/>
            </a:prstGeom>
            <a:solidFill>
              <a:srgbClr val="F47F26"/>
            </a:solidFill>
            <a:ln>
              <a:noFill/>
            </a:ln>
          </p:spPr>
          <p:txBody>
            <a:bodyPr wrap="square" rtlCol="0">
              <a:spAutoFit/>
            </a:bodyPr>
            <a:lstStyle/>
            <a:p>
              <a:r>
                <a:rPr lang="es-419" dirty="0">
                  <a:solidFill>
                    <a:schemeClr val="bg1"/>
                  </a:solidFill>
                  <a:latin typeface="FRUTIGER LT 45 LIGHT" panose="02000503000000000000" pitchFamily="2" charset="0"/>
                </a:rPr>
                <a:t>340 imágenes como máximo por carga en "Modo Conexión Directa"</a:t>
              </a:r>
              <a:endParaRPr lang="en-MX" dirty="0">
                <a:solidFill>
                  <a:schemeClr val="bg1"/>
                </a:solidFill>
                <a:latin typeface="FRUTIGER LT 45 LIGHT" panose="02000503000000000000" pitchFamily="2" charset="0"/>
              </a:endParaRPr>
            </a:p>
          </p:txBody>
        </p:sp>
      </p:grpSp>
      <p:grpSp>
        <p:nvGrpSpPr>
          <p:cNvPr id="206" name="DRX-Plus 3543C battery charge">
            <a:extLst>
              <a:ext uri="{FF2B5EF4-FFF2-40B4-BE49-F238E27FC236}">
                <a16:creationId xmlns:a16="http://schemas.microsoft.com/office/drawing/2014/main" id="{07E5989B-52A1-7783-B8A0-280AB0585BE0}"/>
              </a:ext>
            </a:extLst>
          </p:cNvPr>
          <p:cNvGrpSpPr/>
          <p:nvPr/>
        </p:nvGrpSpPr>
        <p:grpSpPr>
          <a:xfrm>
            <a:off x="14143563" y="4590747"/>
            <a:ext cx="5818444" cy="923330"/>
            <a:chOff x="6862756" y="4962041"/>
            <a:chExt cx="5499463" cy="923330"/>
          </a:xfrm>
        </p:grpSpPr>
        <p:sp>
          <p:nvSpPr>
            <p:cNvPr id="207" name="TextBox 206">
              <a:hlinkClick r:id="rId29" action="ppaction://hlinksldjump"/>
              <a:extLst>
                <a:ext uri="{FF2B5EF4-FFF2-40B4-BE49-F238E27FC236}">
                  <a16:creationId xmlns:a16="http://schemas.microsoft.com/office/drawing/2014/main" id="{8F19D874-3730-C377-1195-BD35192CD11D}"/>
                </a:ext>
              </a:extLst>
            </p:cNvPr>
            <p:cNvSpPr txBox="1"/>
            <p:nvPr/>
          </p:nvSpPr>
          <p:spPr>
            <a:xfrm>
              <a:off x="6862756" y="4962041"/>
              <a:ext cx="2738152" cy="923330"/>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Capacidad de carga de la batería.</a:t>
              </a:r>
            </a:p>
            <a:p>
              <a:endParaRPr lang="es-MX">
                <a:solidFill>
                  <a:schemeClr val="bg1"/>
                </a:solidFill>
                <a:latin typeface="FRUTIGER LT 45 LIGHT" panose="02000503000000000000" pitchFamily="2" charset="0"/>
              </a:endParaRPr>
            </a:p>
          </p:txBody>
        </p:sp>
        <p:sp>
          <p:nvSpPr>
            <p:cNvPr id="208" name="TextBox 207">
              <a:extLst>
                <a:ext uri="{FF2B5EF4-FFF2-40B4-BE49-F238E27FC236}">
                  <a16:creationId xmlns:a16="http://schemas.microsoft.com/office/drawing/2014/main" id="{3D8A7F7B-F000-EA6D-C1B2-D1789871D16C}"/>
                </a:ext>
              </a:extLst>
            </p:cNvPr>
            <p:cNvSpPr txBox="1"/>
            <p:nvPr/>
          </p:nvSpPr>
          <p:spPr>
            <a:xfrm>
              <a:off x="9624068" y="4962041"/>
              <a:ext cx="2738151" cy="923330"/>
            </a:xfrm>
            <a:prstGeom prst="rect">
              <a:avLst/>
            </a:prstGeom>
            <a:solidFill>
              <a:srgbClr val="F47F26"/>
            </a:solidFill>
            <a:ln>
              <a:noFill/>
            </a:ln>
          </p:spPr>
          <p:txBody>
            <a:bodyPr wrap="square" rtlCol="0">
              <a:spAutoFit/>
            </a:bodyPr>
            <a:lstStyle/>
            <a:p>
              <a:r>
                <a:rPr lang="es-MX" dirty="0">
                  <a:solidFill>
                    <a:schemeClr val="bg1"/>
                  </a:solidFill>
                  <a:latin typeface="FRUTIGER LT 45 LIGHT" panose="02000503000000000000" pitchFamily="2" charset="0"/>
                </a:rPr>
                <a:t>340 imágenes como máximo por carga en "Modo Conexión Directa</a:t>
              </a:r>
            </a:p>
          </p:txBody>
        </p:sp>
      </p:grpSp>
      <p:grpSp>
        <p:nvGrpSpPr>
          <p:cNvPr id="209" name="DRX-Plus 3543C Usable pixel area">
            <a:extLst>
              <a:ext uri="{FF2B5EF4-FFF2-40B4-BE49-F238E27FC236}">
                <a16:creationId xmlns:a16="http://schemas.microsoft.com/office/drawing/2014/main" id="{C0CECA39-F2A3-67B1-64F8-AFAF0808F34C}"/>
              </a:ext>
            </a:extLst>
          </p:cNvPr>
          <p:cNvGrpSpPr/>
          <p:nvPr/>
        </p:nvGrpSpPr>
        <p:grpSpPr>
          <a:xfrm>
            <a:off x="14143562" y="2142216"/>
            <a:ext cx="5818444" cy="369332"/>
            <a:chOff x="6862755" y="2142216"/>
            <a:chExt cx="5499463" cy="369332"/>
          </a:xfrm>
        </p:grpSpPr>
        <p:sp>
          <p:nvSpPr>
            <p:cNvPr id="210" name="TextBox 209">
              <a:hlinkClick r:id="rId30" action="ppaction://hlinksldjump"/>
              <a:extLst>
                <a:ext uri="{FF2B5EF4-FFF2-40B4-BE49-F238E27FC236}">
                  <a16:creationId xmlns:a16="http://schemas.microsoft.com/office/drawing/2014/main" id="{4757C781-38D4-CCF6-BBF3-9BA0FDF9E8A2}"/>
                </a:ext>
              </a:extLst>
            </p:cNvPr>
            <p:cNvSpPr txBox="1"/>
            <p:nvPr/>
          </p:nvSpPr>
          <p:spPr>
            <a:xfrm>
              <a:off x="6862755" y="2142216"/>
              <a:ext cx="2738155" cy="369332"/>
            </a:xfrm>
            <a:prstGeom prst="rect">
              <a:avLst/>
            </a:prstGeom>
            <a:solidFill>
              <a:srgbClr val="F47F26"/>
            </a:solidFill>
            <a:ln>
              <a:noFill/>
            </a:ln>
          </p:spPr>
          <p:txBody>
            <a:bodyPr wrap="square" rtlCol="0">
              <a:spAutoFit/>
            </a:bodyPr>
            <a:lstStyle/>
            <a:p>
              <a:r>
                <a:rPr lang="es-MX" dirty="0">
                  <a:solidFill>
                    <a:schemeClr val="bg1"/>
                  </a:solidFill>
                  <a:latin typeface="FRUTIGER LT 45 LIGHT" panose="02000503000000000000" pitchFamily="2" charset="0"/>
                </a:rPr>
                <a:t>Área de píxeles utilizable</a:t>
              </a:r>
            </a:p>
          </p:txBody>
        </p:sp>
        <p:sp>
          <p:nvSpPr>
            <p:cNvPr id="211" name="usable Pixel area">
              <a:extLst>
                <a:ext uri="{FF2B5EF4-FFF2-40B4-BE49-F238E27FC236}">
                  <a16:creationId xmlns:a16="http://schemas.microsoft.com/office/drawing/2014/main" id="{D57D2908-D20E-1088-14CF-D25502185E93}"/>
                </a:ext>
              </a:extLst>
            </p:cNvPr>
            <p:cNvSpPr txBox="1"/>
            <p:nvPr/>
          </p:nvSpPr>
          <p:spPr>
            <a:xfrm>
              <a:off x="9624068" y="2142216"/>
              <a:ext cx="2738150" cy="369332"/>
            </a:xfrm>
            <a:prstGeom prst="rect">
              <a:avLst/>
            </a:prstGeom>
            <a:solidFill>
              <a:srgbClr val="F78025"/>
            </a:solidFill>
            <a:ln>
              <a:noFill/>
            </a:ln>
          </p:spPr>
          <p:txBody>
            <a:bodyPr wrap="square" rtlCol="0">
              <a:spAutoFit/>
            </a:bodyPr>
            <a:lstStyle/>
            <a:p>
              <a:r>
                <a:rPr lang="es-MX" dirty="0">
                  <a:solidFill>
                    <a:schemeClr val="bg1"/>
                  </a:solidFill>
                  <a:latin typeface="FRUTIGER LT 45 LIGHT" panose="02000503000000000000" pitchFamily="2" charset="0"/>
                </a:rPr>
                <a:t>2520 x 3032 píxeles</a:t>
              </a:r>
            </a:p>
          </p:txBody>
        </p:sp>
      </p:grpSp>
      <p:grpSp>
        <p:nvGrpSpPr>
          <p:cNvPr id="212" name="DRX-Plus 3543C Resolution limit">
            <a:extLst>
              <a:ext uri="{FF2B5EF4-FFF2-40B4-BE49-F238E27FC236}">
                <a16:creationId xmlns:a16="http://schemas.microsoft.com/office/drawing/2014/main" id="{731CF844-C4F8-7BD9-DA09-1ABF05F20480}"/>
              </a:ext>
            </a:extLst>
          </p:cNvPr>
          <p:cNvGrpSpPr/>
          <p:nvPr/>
        </p:nvGrpSpPr>
        <p:grpSpPr>
          <a:xfrm>
            <a:off x="14143562" y="2595381"/>
            <a:ext cx="5818444" cy="369332"/>
            <a:chOff x="6862755" y="2619673"/>
            <a:chExt cx="5499463" cy="369332"/>
          </a:xfrm>
        </p:grpSpPr>
        <p:sp>
          <p:nvSpPr>
            <p:cNvPr id="213" name="TextBox 212">
              <a:hlinkClick r:id="rId31" action="ppaction://hlinksldjump"/>
              <a:extLst>
                <a:ext uri="{FF2B5EF4-FFF2-40B4-BE49-F238E27FC236}">
                  <a16:creationId xmlns:a16="http://schemas.microsoft.com/office/drawing/2014/main" id="{62B9C921-9718-D122-0A0D-E79F48EE1001}"/>
                </a:ext>
              </a:extLst>
            </p:cNvPr>
            <p:cNvSpPr txBox="1"/>
            <p:nvPr/>
          </p:nvSpPr>
          <p:spPr>
            <a:xfrm>
              <a:off x="6862755" y="2619673"/>
              <a:ext cx="2738153"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Límite de resolución </a:t>
              </a:r>
            </a:p>
          </p:txBody>
        </p:sp>
        <p:sp>
          <p:nvSpPr>
            <p:cNvPr id="214" name="Resolution Limit">
              <a:extLst>
                <a:ext uri="{FF2B5EF4-FFF2-40B4-BE49-F238E27FC236}">
                  <a16:creationId xmlns:a16="http://schemas.microsoft.com/office/drawing/2014/main" id="{9EE7B61E-FC50-C5B2-37FB-ED78A4E1865A}"/>
                </a:ext>
              </a:extLst>
            </p:cNvPr>
            <p:cNvSpPr txBox="1"/>
            <p:nvPr/>
          </p:nvSpPr>
          <p:spPr>
            <a:xfrm>
              <a:off x="9624068" y="2619673"/>
              <a:ext cx="2738150" cy="369332"/>
            </a:xfrm>
            <a:prstGeom prst="rect">
              <a:avLst/>
            </a:prstGeom>
            <a:solidFill>
              <a:srgbClr val="F78025"/>
            </a:solidFill>
            <a:ln>
              <a:noFill/>
            </a:ln>
          </p:spPr>
          <p:txBody>
            <a:bodyPr wrap="square" rtlCol="0">
              <a:spAutoFit/>
            </a:bodyPr>
            <a:lstStyle/>
            <a:p>
              <a:r>
                <a:rPr lang="es-MX">
                  <a:solidFill>
                    <a:schemeClr val="bg1"/>
                  </a:solidFill>
                  <a:latin typeface="FRUTIGER LT 45 LIGHT" panose="02000503000000000000" pitchFamily="2" charset="0"/>
                </a:rPr>
                <a:t>3.6 </a:t>
              </a:r>
              <a:r>
                <a:rPr lang="es-MX" err="1">
                  <a:solidFill>
                    <a:schemeClr val="bg1"/>
                  </a:solidFill>
                  <a:latin typeface="FRUTIGER LT 45 LIGHT" panose="02000503000000000000" pitchFamily="2" charset="0"/>
                </a:rPr>
                <a:t>cyc</a:t>
              </a:r>
              <a:r>
                <a:rPr lang="es-MX">
                  <a:solidFill>
                    <a:schemeClr val="bg1"/>
                  </a:solidFill>
                  <a:latin typeface="FRUTIGER LT 45 LIGHT" panose="02000503000000000000" pitchFamily="2" charset="0"/>
                </a:rPr>
                <a:t>/mm</a:t>
              </a:r>
            </a:p>
          </p:txBody>
        </p:sp>
      </p:grpSp>
      <p:grpSp>
        <p:nvGrpSpPr>
          <p:cNvPr id="215" name="DRX-Plus 3543C Ingress Protection">
            <a:extLst>
              <a:ext uri="{FF2B5EF4-FFF2-40B4-BE49-F238E27FC236}">
                <a16:creationId xmlns:a16="http://schemas.microsoft.com/office/drawing/2014/main" id="{DC93468F-C57C-6A0F-9AEA-B07CBD6F6A09}"/>
              </a:ext>
            </a:extLst>
          </p:cNvPr>
          <p:cNvGrpSpPr/>
          <p:nvPr/>
        </p:nvGrpSpPr>
        <p:grpSpPr>
          <a:xfrm>
            <a:off x="14143562" y="3048546"/>
            <a:ext cx="5818444" cy="369332"/>
            <a:chOff x="6862755" y="3095480"/>
            <a:chExt cx="5499463" cy="369332"/>
          </a:xfrm>
        </p:grpSpPr>
        <p:sp>
          <p:nvSpPr>
            <p:cNvPr id="216" name="TextBox 215">
              <a:hlinkClick r:id="rId32" action="ppaction://hlinksldjump"/>
              <a:extLst>
                <a:ext uri="{FF2B5EF4-FFF2-40B4-BE49-F238E27FC236}">
                  <a16:creationId xmlns:a16="http://schemas.microsoft.com/office/drawing/2014/main" id="{7A091293-16B2-27F4-F8AF-99C7DB313908}"/>
                </a:ext>
              </a:extLst>
            </p:cNvPr>
            <p:cNvSpPr txBox="1"/>
            <p:nvPr/>
          </p:nvSpPr>
          <p:spPr>
            <a:xfrm>
              <a:off x="6862755" y="3095480"/>
              <a:ext cx="2738152"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Protección contra entrada</a:t>
              </a:r>
            </a:p>
          </p:txBody>
        </p:sp>
        <p:sp>
          <p:nvSpPr>
            <p:cNvPr id="217" name="Ingress Protection">
              <a:extLst>
                <a:ext uri="{FF2B5EF4-FFF2-40B4-BE49-F238E27FC236}">
                  <a16:creationId xmlns:a16="http://schemas.microsoft.com/office/drawing/2014/main" id="{EC2AC601-85B7-068F-4CED-CB07B35D99CA}"/>
                </a:ext>
              </a:extLst>
            </p:cNvPr>
            <p:cNvSpPr txBox="1"/>
            <p:nvPr/>
          </p:nvSpPr>
          <p:spPr>
            <a:xfrm>
              <a:off x="9624067" y="3095480"/>
              <a:ext cx="2738151" cy="369332"/>
            </a:xfrm>
            <a:prstGeom prst="rect">
              <a:avLst/>
            </a:prstGeom>
            <a:solidFill>
              <a:srgbClr val="F78025"/>
            </a:solidFill>
            <a:ln>
              <a:noFill/>
            </a:ln>
          </p:spPr>
          <p:txBody>
            <a:bodyPr wrap="square" rtlCol="0">
              <a:spAutoFit/>
            </a:bodyPr>
            <a:lstStyle/>
            <a:p>
              <a:r>
                <a:rPr lang="es-MX">
                  <a:solidFill>
                    <a:schemeClr val="bg1"/>
                  </a:solidFill>
                  <a:latin typeface="FRUTIGER LT 45 LIGHT" panose="02000503000000000000" pitchFamily="2" charset="0"/>
                </a:rPr>
                <a:t>IP57</a:t>
              </a:r>
            </a:p>
          </p:txBody>
        </p:sp>
      </p:grpSp>
      <p:grpSp>
        <p:nvGrpSpPr>
          <p:cNvPr id="218" name="DRX-Plus 3543C Weight">
            <a:extLst>
              <a:ext uri="{FF2B5EF4-FFF2-40B4-BE49-F238E27FC236}">
                <a16:creationId xmlns:a16="http://schemas.microsoft.com/office/drawing/2014/main" id="{D72759D3-4576-7B85-5A51-CD01A55BE76B}"/>
              </a:ext>
            </a:extLst>
          </p:cNvPr>
          <p:cNvGrpSpPr/>
          <p:nvPr/>
        </p:nvGrpSpPr>
        <p:grpSpPr>
          <a:xfrm>
            <a:off x="14137519" y="3501711"/>
            <a:ext cx="5824489" cy="378768"/>
            <a:chOff x="6444726" y="3501711"/>
            <a:chExt cx="5824489" cy="378768"/>
          </a:xfrm>
        </p:grpSpPr>
        <p:sp>
          <p:nvSpPr>
            <p:cNvPr id="219" name="Weight">
              <a:extLst>
                <a:ext uri="{FF2B5EF4-FFF2-40B4-BE49-F238E27FC236}">
                  <a16:creationId xmlns:a16="http://schemas.microsoft.com/office/drawing/2014/main" id="{06384FD6-558A-01A8-456F-4E9F3B0ABDE3}"/>
                </a:ext>
              </a:extLst>
            </p:cNvPr>
            <p:cNvSpPr txBox="1"/>
            <p:nvPr/>
          </p:nvSpPr>
          <p:spPr>
            <a:xfrm>
              <a:off x="9372243" y="3501711"/>
              <a:ext cx="2896972" cy="369332"/>
            </a:xfrm>
            <a:prstGeom prst="rect">
              <a:avLst/>
            </a:prstGeom>
            <a:solidFill>
              <a:srgbClr val="F78025"/>
            </a:solidFill>
            <a:ln>
              <a:noFill/>
            </a:ln>
          </p:spPr>
          <p:txBody>
            <a:bodyPr wrap="square" rtlCol="0">
              <a:spAutoFit/>
            </a:bodyPr>
            <a:lstStyle/>
            <a:p>
              <a:r>
                <a:rPr lang="es-MX">
                  <a:solidFill>
                    <a:schemeClr val="bg1"/>
                  </a:solidFill>
                  <a:latin typeface="FRUTIGER LT 45 LIGHT" panose="02000503000000000000" pitchFamily="2" charset="0"/>
                </a:rPr>
                <a:t>3.17 kg (6.99 lb)</a:t>
              </a:r>
            </a:p>
          </p:txBody>
        </p:sp>
        <p:sp>
          <p:nvSpPr>
            <p:cNvPr id="220" name="Weight">
              <a:extLst>
                <a:ext uri="{FF2B5EF4-FFF2-40B4-BE49-F238E27FC236}">
                  <a16:creationId xmlns:a16="http://schemas.microsoft.com/office/drawing/2014/main" id="{99DBBD2A-CD9C-ABAD-8CE7-F299BE81B74D}"/>
                </a:ext>
              </a:extLst>
            </p:cNvPr>
            <p:cNvSpPr txBox="1"/>
            <p:nvPr/>
          </p:nvSpPr>
          <p:spPr>
            <a:xfrm>
              <a:off x="6444726" y="3511147"/>
              <a:ext cx="2896972" cy="369332"/>
            </a:xfrm>
            <a:prstGeom prst="rect">
              <a:avLst/>
            </a:prstGeom>
            <a:solidFill>
              <a:srgbClr val="F78025"/>
            </a:solidFill>
            <a:ln>
              <a:noFill/>
            </a:ln>
          </p:spPr>
          <p:txBody>
            <a:bodyPr wrap="square" rtlCol="0">
              <a:spAutoFit/>
            </a:bodyPr>
            <a:lstStyle/>
            <a:p>
              <a:r>
                <a:rPr lang="es-MX">
                  <a:solidFill>
                    <a:schemeClr val="bg1"/>
                  </a:solidFill>
                  <a:latin typeface="FRUTIGER LT 45 LIGHT" panose="02000503000000000000" pitchFamily="2" charset="0"/>
                </a:rPr>
                <a:t>Peso</a:t>
              </a:r>
            </a:p>
          </p:txBody>
        </p:sp>
      </p:grpSp>
      <p:grpSp>
        <p:nvGrpSpPr>
          <p:cNvPr id="221" name="Group 220">
            <a:extLst>
              <a:ext uri="{FF2B5EF4-FFF2-40B4-BE49-F238E27FC236}">
                <a16:creationId xmlns:a16="http://schemas.microsoft.com/office/drawing/2014/main" id="{BCA0FD72-31BA-306B-777B-3D317D8B99F9}"/>
              </a:ext>
            </a:extLst>
          </p:cNvPr>
          <p:cNvGrpSpPr/>
          <p:nvPr/>
        </p:nvGrpSpPr>
        <p:grpSpPr>
          <a:xfrm>
            <a:off x="14127798" y="3952040"/>
            <a:ext cx="5834209" cy="571581"/>
            <a:chOff x="6435005" y="3952040"/>
            <a:chExt cx="5834209" cy="571581"/>
          </a:xfrm>
        </p:grpSpPr>
        <p:sp>
          <p:nvSpPr>
            <p:cNvPr id="222" name="TextBox 221">
              <a:extLst>
                <a:ext uri="{FF2B5EF4-FFF2-40B4-BE49-F238E27FC236}">
                  <a16:creationId xmlns:a16="http://schemas.microsoft.com/office/drawing/2014/main" id="{0ECC1000-C7DF-EB3B-6B2E-AD9B7930DAD2}"/>
                </a:ext>
              </a:extLst>
            </p:cNvPr>
            <p:cNvSpPr txBox="1"/>
            <p:nvPr/>
          </p:nvSpPr>
          <p:spPr>
            <a:xfrm>
              <a:off x="9372244" y="3954876"/>
              <a:ext cx="2896970" cy="568745"/>
            </a:xfrm>
            <a:prstGeom prst="rect">
              <a:avLst/>
            </a:prstGeom>
            <a:solidFill>
              <a:srgbClr val="F47F26"/>
            </a:solidFill>
            <a:ln>
              <a:noFill/>
            </a:ln>
          </p:spPr>
          <p:txBody>
            <a:bodyPr wrap="square" rtlCol="0" anchor="t">
              <a:spAutoFit/>
            </a:bodyPr>
            <a:lstStyle/>
            <a:p>
              <a:pPr>
                <a:lnSpc>
                  <a:spcPct val="200000"/>
                </a:lnSpc>
              </a:pPr>
              <a:r>
                <a:rPr lang="es-MX">
                  <a:solidFill>
                    <a:schemeClr val="bg1"/>
                  </a:solidFill>
                  <a:latin typeface="FRUTIGER LT 45 LIGHT" panose="02000503000000000000" pitchFamily="2" charset="0"/>
                </a:rPr>
                <a:t>170 kg (375 lb)</a:t>
              </a:r>
            </a:p>
          </p:txBody>
        </p:sp>
        <p:sp>
          <p:nvSpPr>
            <p:cNvPr id="223" name="TextBox 222">
              <a:extLst>
                <a:ext uri="{FF2B5EF4-FFF2-40B4-BE49-F238E27FC236}">
                  <a16:creationId xmlns:a16="http://schemas.microsoft.com/office/drawing/2014/main" id="{0816406C-BFBE-EFC4-B14E-B50BD79E7B2B}"/>
                </a:ext>
              </a:extLst>
            </p:cNvPr>
            <p:cNvSpPr txBox="1"/>
            <p:nvPr/>
          </p:nvSpPr>
          <p:spPr>
            <a:xfrm>
              <a:off x="6435005" y="3952040"/>
              <a:ext cx="2896970" cy="538609"/>
            </a:xfrm>
            <a:prstGeom prst="rect">
              <a:avLst/>
            </a:prstGeom>
            <a:solidFill>
              <a:srgbClr val="F47F26"/>
            </a:solidFill>
            <a:ln>
              <a:noFill/>
            </a:ln>
          </p:spPr>
          <p:txBody>
            <a:bodyPr wrap="square" rtlCol="0" anchor="t">
              <a:spAutoFit/>
            </a:bodyPr>
            <a:lstStyle/>
            <a:p>
              <a:pPr>
                <a:defRPr/>
              </a:pPr>
              <a:r>
                <a:rPr lang="es-MX" dirty="0">
                  <a:solidFill>
                    <a:prstClr val="white"/>
                  </a:solidFill>
                  <a:latin typeface="FRUTIGER LT 45 LIGHT" panose="02000503000000000000" pitchFamily="2" charset="0"/>
                </a:rPr>
                <a:t>Límite de carga </a:t>
              </a:r>
              <a:r>
                <a:rPr lang="es-MX" sz="1100" dirty="0">
                  <a:solidFill>
                    <a:prstClr val="white"/>
                  </a:solidFill>
                  <a:latin typeface="FRUTIGER LT 45 LIGHT" panose="02000503000000000000" pitchFamily="2" charset="0"/>
                </a:rPr>
                <a:t>(Distribuido uniformemente sobre el área del detector)</a:t>
              </a:r>
              <a:endParaRPr lang="es-MX" sz="1200" dirty="0">
                <a:solidFill>
                  <a:prstClr val="white"/>
                </a:solidFill>
                <a:latin typeface="FRUTIGER LT 45 LIGHT" panose="02000503000000000000" pitchFamily="2" charset="0"/>
              </a:endParaRPr>
            </a:p>
          </p:txBody>
        </p:sp>
      </p:grpSp>
      <p:sp>
        <p:nvSpPr>
          <p:cNvPr id="224" name="Subtitle Tech Specs">
            <a:extLst>
              <a:ext uri="{FF2B5EF4-FFF2-40B4-BE49-F238E27FC236}">
                <a16:creationId xmlns:a16="http://schemas.microsoft.com/office/drawing/2014/main" id="{0412E03A-2691-54E6-248A-CBDAF67C8B25}"/>
              </a:ext>
            </a:extLst>
          </p:cNvPr>
          <p:cNvSpPr txBox="1"/>
          <p:nvPr/>
        </p:nvSpPr>
        <p:spPr>
          <a:xfrm>
            <a:off x="14107118" y="896882"/>
            <a:ext cx="3693131" cy="307777"/>
          </a:xfrm>
          <a:prstGeom prst="rect">
            <a:avLst/>
          </a:prstGeom>
          <a:noFill/>
        </p:spPr>
        <p:txBody>
          <a:bodyPr wrap="square" rtlCol="0">
            <a:spAutoFit/>
          </a:bodyPr>
          <a:lstStyle/>
          <a:p>
            <a:r>
              <a:rPr lang="es-MX" sz="1400" dirty="0">
                <a:solidFill>
                  <a:srgbClr val="F47F26"/>
                </a:solidFill>
                <a:latin typeface="FRUTIGER LT 45 LIGHT" panose="02000503000000000000" pitchFamily="2" charset="0"/>
              </a:rPr>
              <a:t>Especificaciones Técnicas</a:t>
            </a:r>
          </a:p>
        </p:txBody>
      </p:sp>
      <p:sp>
        <p:nvSpPr>
          <p:cNvPr id="225" name="Detector text">
            <a:extLst>
              <a:ext uri="{FF2B5EF4-FFF2-40B4-BE49-F238E27FC236}">
                <a16:creationId xmlns:a16="http://schemas.microsoft.com/office/drawing/2014/main" id="{34DD1ADA-31FF-9428-04B3-2824AE420591}"/>
              </a:ext>
            </a:extLst>
          </p:cNvPr>
          <p:cNvSpPr txBox="1"/>
          <p:nvPr/>
        </p:nvSpPr>
        <p:spPr>
          <a:xfrm>
            <a:off x="14110573" y="1307597"/>
            <a:ext cx="1425211" cy="400110"/>
          </a:xfrm>
          <a:prstGeom prst="rect">
            <a:avLst/>
          </a:prstGeom>
          <a:noFill/>
        </p:spPr>
        <p:txBody>
          <a:bodyPr wrap="square" rtlCol="0">
            <a:spAutoFit/>
          </a:bodyPr>
          <a:lstStyle/>
          <a:p>
            <a:pPr algn="ctr"/>
            <a:r>
              <a:rPr lang="en-US" sz="2000" dirty="0">
                <a:solidFill>
                  <a:srgbClr val="F47F26"/>
                </a:solidFill>
                <a:latin typeface="FRUTIGER LT 45 LIGHT" panose="02000503000000000000" pitchFamily="2" charset="0"/>
              </a:rPr>
              <a:t>Detector</a:t>
            </a:r>
          </a:p>
        </p:txBody>
      </p:sp>
      <p:sp>
        <p:nvSpPr>
          <p:cNvPr id="226" name="TextBox 225">
            <a:extLst>
              <a:ext uri="{FF2B5EF4-FFF2-40B4-BE49-F238E27FC236}">
                <a16:creationId xmlns:a16="http://schemas.microsoft.com/office/drawing/2014/main" id="{0D6CC0F2-63E6-766A-6112-CC86EF214BC1}"/>
              </a:ext>
            </a:extLst>
          </p:cNvPr>
          <p:cNvSpPr txBox="1"/>
          <p:nvPr/>
        </p:nvSpPr>
        <p:spPr>
          <a:xfrm>
            <a:off x="14242366" y="1077657"/>
            <a:ext cx="4772896"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88" name="Menu Background">
            <a:extLst>
              <a:ext uri="{FF2B5EF4-FFF2-40B4-BE49-F238E27FC236}">
                <a16:creationId xmlns:a16="http://schemas.microsoft.com/office/drawing/2014/main" id="{948E9942-2F97-11E6-DD5E-42892EF207D3}"/>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10" name="Menu Photo Gallery">
            <a:hlinkClick r:id="rId33" action="ppaction://hlinksldjump"/>
            <a:extLst>
              <a:ext uri="{FF2B5EF4-FFF2-40B4-BE49-F238E27FC236}">
                <a16:creationId xmlns:a16="http://schemas.microsoft.com/office/drawing/2014/main" id="{AF020B73-5877-E191-2F39-40E990B6D0AF}"/>
              </a:ext>
            </a:extLst>
          </p:cNvPr>
          <p:cNvSpPr txBox="1"/>
          <p:nvPr/>
        </p:nvSpPr>
        <p:spPr>
          <a:xfrm>
            <a:off x="3890556"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Galería de Fotos</a:t>
            </a:r>
          </a:p>
        </p:txBody>
      </p:sp>
      <p:sp>
        <p:nvSpPr>
          <p:cNvPr id="111" name="Menu Portafolio">
            <a:hlinkClick r:id="rId34" action="ppaction://hlinksldjump"/>
            <a:extLst>
              <a:ext uri="{FF2B5EF4-FFF2-40B4-BE49-F238E27FC236}">
                <a16:creationId xmlns:a16="http://schemas.microsoft.com/office/drawing/2014/main" id="{BC87BB5A-CDC2-F6F0-5D6B-B02830BD8A3A}"/>
              </a:ext>
            </a:extLst>
          </p:cNvPr>
          <p:cNvSpPr txBox="1"/>
          <p:nvPr/>
        </p:nvSpPr>
        <p:spPr>
          <a:xfrm>
            <a:off x="8111048"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12" name="Menu End Presentation">
            <a:hlinkClick r:id="" action="ppaction://hlinkshowjump?jump=lastslide"/>
            <a:extLst>
              <a:ext uri="{FF2B5EF4-FFF2-40B4-BE49-F238E27FC236}">
                <a16:creationId xmlns:a16="http://schemas.microsoft.com/office/drawing/2014/main" id="{543B5293-943C-87EA-4F13-6D4EC1237D8F}"/>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13" name="Menu Detector">
            <a:hlinkClick r:id="rId35" action="ppaction://hlinksldjump"/>
            <a:extLst>
              <a:ext uri="{FF2B5EF4-FFF2-40B4-BE49-F238E27FC236}">
                <a16:creationId xmlns:a16="http://schemas.microsoft.com/office/drawing/2014/main" id="{B1F1A2AC-EE3E-9A36-7482-836DC2156204}"/>
              </a:ext>
            </a:extLst>
          </p:cNvPr>
          <p:cNvSpPr txBox="1"/>
          <p:nvPr/>
        </p:nvSpPr>
        <p:spPr>
          <a:xfrm>
            <a:off x="600080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Detectores</a:t>
            </a:r>
          </a:p>
        </p:txBody>
      </p:sp>
      <p:sp>
        <p:nvSpPr>
          <p:cNvPr id="130" name="Menu Specifications">
            <a:hlinkClick r:id="rId36" action="ppaction://hlinksldjump"/>
            <a:extLst>
              <a:ext uri="{FF2B5EF4-FFF2-40B4-BE49-F238E27FC236}">
                <a16:creationId xmlns:a16="http://schemas.microsoft.com/office/drawing/2014/main" id="{24EF01B1-3238-2E03-5180-DB635B5BF70B}"/>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31" name="Carestream Logo Menu">
            <a:hlinkClick r:id="" action="ppaction://hlinkshowjump?jump=firstslide"/>
            <a:extLst>
              <a:ext uri="{FF2B5EF4-FFF2-40B4-BE49-F238E27FC236}">
                <a16:creationId xmlns:a16="http://schemas.microsoft.com/office/drawing/2014/main" id="{F1AE61FA-693D-1B79-DBB7-E028E3E9B53F}"/>
              </a:ext>
            </a:extLst>
          </p:cNvPr>
          <p:cNvPicPr>
            <a:picLocks noChangeAspect="1"/>
          </p:cNvPicPr>
          <p:nvPr/>
        </p:nvPicPr>
        <p:blipFill>
          <a:blip r:embed="rId37"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241" name="DETECTORS">
            <a:extLst>
              <a:ext uri="{FF2B5EF4-FFF2-40B4-BE49-F238E27FC236}">
                <a16:creationId xmlns:a16="http://schemas.microsoft.com/office/drawing/2014/main" id="{D4D52219-6DE6-D3A1-CD57-9B02E13A0ACD}"/>
              </a:ext>
            </a:extLst>
          </p:cNvPr>
          <p:cNvGrpSpPr/>
          <p:nvPr/>
        </p:nvGrpSpPr>
        <p:grpSpPr>
          <a:xfrm>
            <a:off x="-7890919" y="4139232"/>
            <a:ext cx="2042338" cy="2120888"/>
            <a:chOff x="5247304" y="4372963"/>
            <a:chExt cx="2042338" cy="2120888"/>
          </a:xfrm>
        </p:grpSpPr>
        <p:sp>
          <p:nvSpPr>
            <p:cNvPr id="242" name="Rectangulo Detectors">
              <a:hlinkClick r:id="rId35" action="ppaction://hlinksldjump"/>
              <a:extLst>
                <a:ext uri="{FF2B5EF4-FFF2-40B4-BE49-F238E27FC236}">
                  <a16:creationId xmlns:a16="http://schemas.microsoft.com/office/drawing/2014/main" id="{523CAEA7-9A01-D348-0B6C-6D094891588B}"/>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43" name="TextBox Detectors">
              <a:hlinkClick r:id="rId35" action="ppaction://hlinksldjump"/>
              <a:extLst>
                <a:ext uri="{FF2B5EF4-FFF2-40B4-BE49-F238E27FC236}">
                  <a16:creationId xmlns:a16="http://schemas.microsoft.com/office/drawing/2014/main" id="{195EABD3-4F7B-87BF-CC13-2C1E0BBC4BE3}"/>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44" name="Product image Detectors">
              <a:hlinkClick r:id="rId35" action="ppaction://hlinksldjump"/>
              <a:extLst>
                <a:ext uri="{FF2B5EF4-FFF2-40B4-BE49-F238E27FC236}">
                  <a16:creationId xmlns:a16="http://schemas.microsoft.com/office/drawing/2014/main" id="{715C8C4B-854C-0153-043C-39B5EDB59586}"/>
                </a:ext>
              </a:extLst>
            </p:cNvPr>
            <p:cNvPicPr>
              <a:picLocks noChangeAspect="1"/>
            </p:cNvPicPr>
            <p:nvPr/>
          </p:nvPicPr>
          <p:blipFill>
            <a:blip r:embed="rId38"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grpSp>
        <p:nvGrpSpPr>
          <p:cNvPr id="119" name="Group LLD">
            <a:extLst>
              <a:ext uri="{FF2B5EF4-FFF2-40B4-BE49-F238E27FC236}">
                <a16:creationId xmlns:a16="http://schemas.microsoft.com/office/drawing/2014/main" id="{699162C1-6D65-2F80-0A41-A341B39ADC6B}"/>
              </a:ext>
            </a:extLst>
          </p:cNvPr>
          <p:cNvGrpSpPr/>
          <p:nvPr/>
        </p:nvGrpSpPr>
        <p:grpSpPr>
          <a:xfrm>
            <a:off x="14098015" y="1358886"/>
            <a:ext cx="3079230" cy="1158552"/>
            <a:chOff x="8165259" y="1358886"/>
            <a:chExt cx="3079230" cy="1158552"/>
          </a:xfrm>
        </p:grpSpPr>
        <p:sp>
          <p:nvSpPr>
            <p:cNvPr id="120" name="Rectangulo LLD">
              <a:extLst>
                <a:ext uri="{FF2B5EF4-FFF2-40B4-BE49-F238E27FC236}">
                  <a16:creationId xmlns:a16="http://schemas.microsoft.com/office/drawing/2014/main" id="{6E0D4F6C-DB9B-5E3C-BAC8-491B445C1EAE}"/>
                </a:ext>
              </a:extLst>
            </p:cNvPr>
            <p:cNvSpPr/>
            <p:nvPr/>
          </p:nvSpPr>
          <p:spPr>
            <a:xfrm>
              <a:off x="8364489" y="1358886"/>
              <a:ext cx="2880000" cy="115855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21" name="TextBox LLD">
              <a:extLst>
                <a:ext uri="{FF2B5EF4-FFF2-40B4-BE49-F238E27FC236}">
                  <a16:creationId xmlns:a16="http://schemas.microsoft.com/office/drawing/2014/main" id="{28FA18BC-7A75-F859-40FD-47D2C09BA0ED}"/>
                </a:ext>
              </a:extLst>
            </p:cNvPr>
            <p:cNvSpPr txBox="1"/>
            <p:nvPr/>
          </p:nvSpPr>
          <p:spPr>
            <a:xfrm>
              <a:off x="8165259" y="1445610"/>
              <a:ext cx="17316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DETECTOR LLI</a:t>
              </a:r>
            </a:p>
          </p:txBody>
        </p:sp>
      </p:grpSp>
      <p:sp>
        <p:nvSpPr>
          <p:cNvPr id="122" name="TextBox DRX-LC">
            <a:hlinkClick r:id="rId39" action="ppaction://hlinksldjump"/>
            <a:extLst>
              <a:ext uri="{FF2B5EF4-FFF2-40B4-BE49-F238E27FC236}">
                <a16:creationId xmlns:a16="http://schemas.microsoft.com/office/drawing/2014/main" id="{9C361681-50BA-D0CA-904D-DE410036E51F}"/>
              </a:ext>
            </a:extLst>
          </p:cNvPr>
          <p:cNvSpPr txBox="1"/>
          <p:nvPr/>
        </p:nvSpPr>
        <p:spPr>
          <a:xfrm>
            <a:off x="14360687" y="201385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DRX-LC</a:t>
            </a:r>
          </a:p>
        </p:txBody>
      </p:sp>
      <p:grpSp>
        <p:nvGrpSpPr>
          <p:cNvPr id="123" name="Group DRX-PLUS FAMILY">
            <a:extLst>
              <a:ext uri="{FF2B5EF4-FFF2-40B4-BE49-F238E27FC236}">
                <a16:creationId xmlns:a16="http://schemas.microsoft.com/office/drawing/2014/main" id="{76D4705C-CFA0-C18D-78D4-39D9544F96CF}"/>
              </a:ext>
            </a:extLst>
          </p:cNvPr>
          <p:cNvGrpSpPr/>
          <p:nvPr/>
        </p:nvGrpSpPr>
        <p:grpSpPr>
          <a:xfrm>
            <a:off x="4213831" y="-3208842"/>
            <a:ext cx="3079227" cy="2160000"/>
            <a:chOff x="4213831" y="1360418"/>
            <a:chExt cx="3079227" cy="2160000"/>
          </a:xfrm>
        </p:grpSpPr>
        <p:sp>
          <p:nvSpPr>
            <p:cNvPr id="124" name="Rectangulo DRX-PLUS FAMILY">
              <a:extLst>
                <a:ext uri="{FF2B5EF4-FFF2-40B4-BE49-F238E27FC236}">
                  <a16:creationId xmlns:a16="http://schemas.microsoft.com/office/drawing/2014/main" id="{EE488385-0974-46F5-A741-4BE01E882B69}"/>
                </a:ext>
              </a:extLst>
            </p:cNvPr>
            <p:cNvSpPr/>
            <p:nvPr/>
          </p:nvSpPr>
          <p:spPr>
            <a:xfrm>
              <a:off x="4413058"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25" name="TextBox DRX-PLUS FAMILY">
              <a:extLst>
                <a:ext uri="{FF2B5EF4-FFF2-40B4-BE49-F238E27FC236}">
                  <a16:creationId xmlns:a16="http://schemas.microsoft.com/office/drawing/2014/main" id="{C024B6E9-E771-3942-D717-BCD095432CC4}"/>
                </a:ext>
              </a:extLst>
            </p:cNvPr>
            <p:cNvSpPr txBox="1"/>
            <p:nvPr/>
          </p:nvSpPr>
          <p:spPr>
            <a:xfrm>
              <a:off x="4213831"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DRX-PLUS</a:t>
              </a:r>
            </a:p>
          </p:txBody>
        </p:sp>
      </p:grpSp>
      <p:sp>
        <p:nvSpPr>
          <p:cNvPr id="126" name="TextBox DRX-Plus 3543">
            <a:hlinkClick r:id="rId40" action="ppaction://hlinksldjump"/>
            <a:extLst>
              <a:ext uri="{FF2B5EF4-FFF2-40B4-BE49-F238E27FC236}">
                <a16:creationId xmlns:a16="http://schemas.microsoft.com/office/drawing/2014/main" id="{8C3E5962-BC5C-556E-A095-2886D1875CF3}"/>
              </a:ext>
            </a:extLst>
          </p:cNvPr>
          <p:cNvSpPr txBox="1"/>
          <p:nvPr/>
        </p:nvSpPr>
        <p:spPr>
          <a:xfrm>
            <a:off x="4495868" y="-2546428"/>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DRX-Plus 3543C</a:t>
            </a:r>
          </a:p>
        </p:txBody>
      </p:sp>
      <p:sp>
        <p:nvSpPr>
          <p:cNvPr id="127" name="TextBoxDRX-Plus 4343">
            <a:hlinkClick r:id="rId41" action="ppaction://hlinksldjump"/>
            <a:extLst>
              <a:ext uri="{FF2B5EF4-FFF2-40B4-BE49-F238E27FC236}">
                <a16:creationId xmlns:a16="http://schemas.microsoft.com/office/drawing/2014/main" id="{36D9BA34-202D-1310-5EE6-401313F2403B}"/>
              </a:ext>
            </a:extLst>
          </p:cNvPr>
          <p:cNvSpPr txBox="1"/>
          <p:nvPr/>
        </p:nvSpPr>
        <p:spPr>
          <a:xfrm>
            <a:off x="4496969" y="-2045934"/>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4343C</a:t>
            </a:r>
          </a:p>
        </p:txBody>
      </p:sp>
      <p:sp>
        <p:nvSpPr>
          <p:cNvPr id="128" name="TextBox DRX-Plus 2530">
            <a:hlinkClick r:id="rId42" action="ppaction://hlinksldjump"/>
            <a:extLst>
              <a:ext uri="{FF2B5EF4-FFF2-40B4-BE49-F238E27FC236}">
                <a16:creationId xmlns:a16="http://schemas.microsoft.com/office/drawing/2014/main" id="{511D74E6-C66C-36B9-5D46-FB9B7964B14A}"/>
              </a:ext>
            </a:extLst>
          </p:cNvPr>
          <p:cNvSpPr txBox="1"/>
          <p:nvPr/>
        </p:nvSpPr>
        <p:spPr>
          <a:xfrm>
            <a:off x="4496969" y="-155879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2530C</a:t>
            </a:r>
          </a:p>
        </p:txBody>
      </p:sp>
      <p:grpSp>
        <p:nvGrpSpPr>
          <p:cNvPr id="129" name="Group DR RETROFIT">
            <a:extLst>
              <a:ext uri="{FF2B5EF4-FFF2-40B4-BE49-F238E27FC236}">
                <a16:creationId xmlns:a16="http://schemas.microsoft.com/office/drawing/2014/main" id="{EF05A45F-DC63-C47A-7836-8A3D69ADB16A}"/>
              </a:ext>
            </a:extLst>
          </p:cNvPr>
          <p:cNvGrpSpPr/>
          <p:nvPr/>
        </p:nvGrpSpPr>
        <p:grpSpPr>
          <a:xfrm>
            <a:off x="4213831" y="8095941"/>
            <a:ext cx="3099870" cy="1620000"/>
            <a:chOff x="4213831" y="4037235"/>
            <a:chExt cx="3099870" cy="1620000"/>
          </a:xfrm>
        </p:grpSpPr>
        <p:sp>
          <p:nvSpPr>
            <p:cNvPr id="144" name="Rectangulo DR RETROFIT">
              <a:extLst>
                <a:ext uri="{FF2B5EF4-FFF2-40B4-BE49-F238E27FC236}">
                  <a16:creationId xmlns:a16="http://schemas.microsoft.com/office/drawing/2014/main" id="{4531823D-0433-55D6-EA02-76C364B4FDC1}"/>
                </a:ext>
              </a:extLst>
            </p:cNvPr>
            <p:cNvSpPr/>
            <p:nvPr/>
          </p:nvSpPr>
          <p:spPr>
            <a:xfrm>
              <a:off x="4433701" y="4037235"/>
              <a:ext cx="2880000" cy="1620000"/>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45" name="TextBox DR RETROFIT">
              <a:extLst>
                <a:ext uri="{FF2B5EF4-FFF2-40B4-BE49-F238E27FC236}">
                  <a16:creationId xmlns:a16="http://schemas.microsoft.com/office/drawing/2014/main" id="{BCCA0E01-5C89-762A-4DF3-0D31571B6A0F}"/>
                </a:ext>
              </a:extLst>
            </p:cNvPr>
            <p:cNvSpPr txBox="1"/>
            <p:nvPr/>
          </p:nvSpPr>
          <p:spPr>
            <a:xfrm>
              <a:off x="4213831" y="4106489"/>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DR RETROFITS</a:t>
              </a:r>
            </a:p>
          </p:txBody>
        </p:sp>
      </p:grpSp>
      <p:sp>
        <p:nvSpPr>
          <p:cNvPr id="146" name="TextBox Transportable Lite">
            <a:hlinkClick r:id="rId43" action="ppaction://hlinksldjump"/>
            <a:extLst>
              <a:ext uri="{FF2B5EF4-FFF2-40B4-BE49-F238E27FC236}">
                <a16:creationId xmlns:a16="http://schemas.microsoft.com/office/drawing/2014/main" id="{28F8728D-69E8-C51D-1FD9-995CC9464B74}"/>
              </a:ext>
            </a:extLst>
          </p:cNvPr>
          <p:cNvSpPr txBox="1"/>
          <p:nvPr/>
        </p:nvSpPr>
        <p:spPr>
          <a:xfrm>
            <a:off x="4518885" y="8703463"/>
            <a:ext cx="259826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Lite</a:t>
            </a:r>
            <a:endParaRPr lang="en-US" sz="1200" b="1" dirty="0">
              <a:solidFill>
                <a:schemeClr val="tx1"/>
              </a:solidFill>
              <a:latin typeface="Arial" panose="020B0604020202020204" pitchFamily="34" charset="0"/>
              <a:cs typeface="Arial" panose="020B0604020202020204" pitchFamily="34" charset="0"/>
            </a:endParaRPr>
          </a:p>
        </p:txBody>
      </p:sp>
      <p:sp>
        <p:nvSpPr>
          <p:cNvPr id="147" name="TextBox Transportable Flex">
            <a:hlinkClick r:id="rId44" action="ppaction://hlinksldjump"/>
            <a:extLst>
              <a:ext uri="{FF2B5EF4-FFF2-40B4-BE49-F238E27FC236}">
                <a16:creationId xmlns:a16="http://schemas.microsoft.com/office/drawing/2014/main" id="{0F0EB84F-578C-0CB1-3B0B-27194BB68B38}"/>
              </a:ext>
            </a:extLst>
          </p:cNvPr>
          <p:cNvSpPr txBox="1"/>
          <p:nvPr/>
        </p:nvSpPr>
        <p:spPr>
          <a:xfrm>
            <a:off x="4518886" y="9235574"/>
            <a:ext cx="2598268"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Flex</a:t>
            </a:r>
            <a:endParaRPr lang="en-US" sz="1200" b="1" dirty="0">
              <a:solidFill>
                <a:schemeClr val="tx1"/>
              </a:solidFill>
              <a:latin typeface="Arial" panose="020B0604020202020204" pitchFamily="34" charset="0"/>
              <a:cs typeface="Arial" panose="020B0604020202020204" pitchFamily="34" charset="0"/>
            </a:endParaRPr>
          </a:p>
        </p:txBody>
      </p:sp>
      <p:grpSp>
        <p:nvGrpSpPr>
          <p:cNvPr id="174" name="Group FOCUS FAMILY">
            <a:extLst>
              <a:ext uri="{FF2B5EF4-FFF2-40B4-BE49-F238E27FC236}">
                <a16:creationId xmlns:a16="http://schemas.microsoft.com/office/drawing/2014/main" id="{45BFEA42-674B-CF03-E23D-B0BD0C1ADE87}"/>
              </a:ext>
            </a:extLst>
          </p:cNvPr>
          <p:cNvGrpSpPr/>
          <p:nvPr/>
        </p:nvGrpSpPr>
        <p:grpSpPr>
          <a:xfrm>
            <a:off x="-5111921" y="4022899"/>
            <a:ext cx="3079226" cy="1620000"/>
            <a:chOff x="253159" y="4022899"/>
            <a:chExt cx="3079226" cy="1620000"/>
          </a:xfrm>
        </p:grpSpPr>
        <p:sp>
          <p:nvSpPr>
            <p:cNvPr id="175" name="Rectangulo FOCUS FAMILY">
              <a:extLst>
                <a:ext uri="{FF2B5EF4-FFF2-40B4-BE49-F238E27FC236}">
                  <a16:creationId xmlns:a16="http://schemas.microsoft.com/office/drawing/2014/main" id="{F6692365-B245-B30E-8FF0-82F83F2D62AE}"/>
                </a:ext>
              </a:extLst>
            </p:cNvPr>
            <p:cNvSpPr/>
            <p:nvPr/>
          </p:nvSpPr>
          <p:spPr>
            <a:xfrm>
              <a:off x="452385" y="4022899"/>
              <a:ext cx="2880000" cy="162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76" name="TextBox FOCUS FAMILY">
              <a:extLst>
                <a:ext uri="{FF2B5EF4-FFF2-40B4-BE49-F238E27FC236}">
                  <a16:creationId xmlns:a16="http://schemas.microsoft.com/office/drawing/2014/main" id="{1ED35C68-2122-5C9C-D36D-F72668F7E0BB}"/>
                </a:ext>
              </a:extLst>
            </p:cNvPr>
            <p:cNvSpPr txBox="1"/>
            <p:nvPr/>
          </p:nvSpPr>
          <p:spPr>
            <a:xfrm>
              <a:off x="253159" y="4109622"/>
              <a:ext cx="2702545"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DETECTORES FOCUS</a:t>
              </a:r>
            </a:p>
          </p:txBody>
        </p:sp>
      </p:grpSp>
      <p:sp>
        <p:nvSpPr>
          <p:cNvPr id="177" name="TextBox Focus 35C">
            <a:hlinkClick r:id="rId45" action="ppaction://hlinksldjump"/>
            <a:extLst>
              <a:ext uri="{FF2B5EF4-FFF2-40B4-BE49-F238E27FC236}">
                <a16:creationId xmlns:a16="http://schemas.microsoft.com/office/drawing/2014/main" id="{02914920-4962-BB81-75CB-733F37D32503}"/>
              </a:ext>
            </a:extLst>
          </p:cNvPr>
          <p:cNvSpPr txBox="1"/>
          <p:nvPr/>
        </p:nvSpPr>
        <p:spPr>
          <a:xfrm>
            <a:off x="-4826045" y="4688193"/>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Focus 35C</a:t>
            </a:r>
          </a:p>
        </p:txBody>
      </p:sp>
      <p:sp>
        <p:nvSpPr>
          <p:cNvPr id="178" name="TextBox Focus 43C">
            <a:hlinkClick r:id="rId46" action="ppaction://hlinksldjump"/>
            <a:extLst>
              <a:ext uri="{FF2B5EF4-FFF2-40B4-BE49-F238E27FC236}">
                <a16:creationId xmlns:a16="http://schemas.microsoft.com/office/drawing/2014/main" id="{B4D9DCAC-DC61-F2C7-5CB1-A6B7FBF7BF24}"/>
              </a:ext>
            </a:extLst>
          </p:cNvPr>
          <p:cNvSpPr txBox="1"/>
          <p:nvPr/>
        </p:nvSpPr>
        <p:spPr>
          <a:xfrm>
            <a:off x="-4826045" y="518397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Focus 43C</a:t>
            </a:r>
          </a:p>
        </p:txBody>
      </p:sp>
      <p:grpSp>
        <p:nvGrpSpPr>
          <p:cNvPr id="179" name="Group Lux Family">
            <a:extLst>
              <a:ext uri="{FF2B5EF4-FFF2-40B4-BE49-F238E27FC236}">
                <a16:creationId xmlns:a16="http://schemas.microsoft.com/office/drawing/2014/main" id="{68AF5E01-B2DE-3347-256F-7DEFB7A8725F}"/>
              </a:ext>
            </a:extLst>
          </p:cNvPr>
          <p:cNvGrpSpPr/>
          <p:nvPr/>
        </p:nvGrpSpPr>
        <p:grpSpPr>
          <a:xfrm>
            <a:off x="-5135780" y="1360418"/>
            <a:ext cx="3079227" cy="2160000"/>
            <a:chOff x="229300" y="1360418"/>
            <a:chExt cx="3079227" cy="2160000"/>
          </a:xfrm>
        </p:grpSpPr>
        <p:sp>
          <p:nvSpPr>
            <p:cNvPr id="180" name="Rectangulo LUX FAMILY">
              <a:extLst>
                <a:ext uri="{FF2B5EF4-FFF2-40B4-BE49-F238E27FC236}">
                  <a16:creationId xmlns:a16="http://schemas.microsoft.com/office/drawing/2014/main" id="{436E94A9-0CC7-9188-488A-9AAD28ADC0B1}"/>
                </a:ext>
              </a:extLst>
            </p:cNvPr>
            <p:cNvSpPr/>
            <p:nvPr/>
          </p:nvSpPr>
          <p:spPr>
            <a:xfrm>
              <a:off x="428527"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81" name="TextBox LUX FAMILY">
              <a:extLst>
                <a:ext uri="{FF2B5EF4-FFF2-40B4-BE49-F238E27FC236}">
                  <a16:creationId xmlns:a16="http://schemas.microsoft.com/office/drawing/2014/main" id="{4B933C68-1950-3910-E945-B020CFF0CD7D}"/>
                </a:ext>
              </a:extLst>
            </p:cNvPr>
            <p:cNvSpPr txBox="1"/>
            <p:nvPr/>
          </p:nvSpPr>
          <p:spPr>
            <a:xfrm>
              <a:off x="229300"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LUX</a:t>
              </a:r>
            </a:p>
          </p:txBody>
        </p:sp>
      </p:grpSp>
      <p:sp>
        <p:nvSpPr>
          <p:cNvPr id="182" name="TextBox Lux 35">
            <a:hlinkClick r:id="rId47" action="ppaction://hlinksldjump"/>
            <a:extLst>
              <a:ext uri="{FF2B5EF4-FFF2-40B4-BE49-F238E27FC236}">
                <a16:creationId xmlns:a16="http://schemas.microsoft.com/office/drawing/2014/main" id="{C80BC65F-73F6-0A1A-088B-CABB59506146}"/>
              </a:ext>
            </a:extLst>
          </p:cNvPr>
          <p:cNvSpPr txBox="1"/>
          <p:nvPr/>
        </p:nvSpPr>
        <p:spPr>
          <a:xfrm>
            <a:off x="-4853743" y="2022832"/>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Lux 35</a:t>
            </a:r>
          </a:p>
        </p:txBody>
      </p:sp>
      <p:sp>
        <p:nvSpPr>
          <p:cNvPr id="183" name="TextBox Lux HD 35">
            <a:hlinkClick r:id="rId48" action="ppaction://hlinksldjump"/>
            <a:extLst>
              <a:ext uri="{FF2B5EF4-FFF2-40B4-BE49-F238E27FC236}">
                <a16:creationId xmlns:a16="http://schemas.microsoft.com/office/drawing/2014/main" id="{2421A0E0-8264-A4E2-B021-D3EF8C0248D1}"/>
              </a:ext>
            </a:extLst>
          </p:cNvPr>
          <p:cNvSpPr txBox="1"/>
          <p:nvPr/>
        </p:nvSpPr>
        <p:spPr>
          <a:xfrm>
            <a:off x="-4852642" y="2523326"/>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35</a:t>
            </a:r>
          </a:p>
        </p:txBody>
      </p:sp>
      <p:sp>
        <p:nvSpPr>
          <p:cNvPr id="184" name="TextBox Lux HD 43">
            <a:hlinkClick r:id="rId49" action="ppaction://hlinksldjump"/>
            <a:extLst>
              <a:ext uri="{FF2B5EF4-FFF2-40B4-BE49-F238E27FC236}">
                <a16:creationId xmlns:a16="http://schemas.microsoft.com/office/drawing/2014/main" id="{5D4DC238-8121-DD21-8253-B3F31CD6CDB3}"/>
              </a:ext>
            </a:extLst>
          </p:cNvPr>
          <p:cNvSpPr txBox="1"/>
          <p:nvPr/>
        </p:nvSpPr>
        <p:spPr>
          <a:xfrm>
            <a:off x="-4852642" y="301046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43</a:t>
            </a:r>
          </a:p>
        </p:txBody>
      </p:sp>
      <p:sp>
        <p:nvSpPr>
          <p:cNvPr id="185" name="Subtitle">
            <a:extLst>
              <a:ext uri="{FF2B5EF4-FFF2-40B4-BE49-F238E27FC236}">
                <a16:creationId xmlns:a16="http://schemas.microsoft.com/office/drawing/2014/main" id="{4654AB53-A307-6EEA-6166-55352E94B549}"/>
              </a:ext>
            </a:extLst>
          </p:cNvPr>
          <p:cNvSpPr txBox="1"/>
          <p:nvPr/>
        </p:nvSpPr>
        <p:spPr>
          <a:xfrm>
            <a:off x="8482448" y="10132305"/>
            <a:ext cx="2843192" cy="584775"/>
          </a:xfrm>
          <a:prstGeom prst="rect">
            <a:avLst/>
          </a:prstGeom>
          <a:noFill/>
        </p:spPr>
        <p:txBody>
          <a:bodyPr wrap="square" rtlCol="0">
            <a:spAutoFit/>
          </a:bodyPr>
          <a:lstStyle/>
          <a:p>
            <a:pPr algn="r"/>
            <a:r>
              <a:rPr lang="en-US" sz="3200" b="1" dirty="0" err="1">
                <a:solidFill>
                  <a:schemeClr val="bg1"/>
                </a:solidFill>
                <a:latin typeface="FRUTIGER LT 45 LIGHT" panose="02000503000000000000" pitchFamily="2" charset="0"/>
              </a:rPr>
              <a:t>Detectores</a:t>
            </a:r>
            <a:endParaRPr lang="en-US" sz="3200" b="1" dirty="0">
              <a:solidFill>
                <a:schemeClr val="bg1"/>
              </a:solidFill>
              <a:latin typeface="FRUTIGER LT 45 LIGHT" panose="02000503000000000000" pitchFamily="2" charset="0"/>
            </a:endParaRPr>
          </a:p>
        </p:txBody>
      </p:sp>
    </p:spTree>
    <p:extLst>
      <p:ext uri="{BB962C8B-B14F-4D97-AF65-F5344CB8AC3E}">
        <p14:creationId xmlns:p14="http://schemas.microsoft.com/office/powerpoint/2010/main" val="336508758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 name="CARESTREAM LOGO">
            <a:extLst>
              <a:ext uri="{FF2B5EF4-FFF2-40B4-BE49-F238E27FC236}">
                <a16:creationId xmlns:a16="http://schemas.microsoft.com/office/drawing/2014/main" id="{ABB28950-0BCA-A4B0-9E30-35E7FA0C48ED}"/>
              </a:ext>
            </a:extLst>
          </p:cNvPr>
          <p:cNvPicPr>
            <a:picLocks noChangeAspect="1"/>
          </p:cNvPicPr>
          <p:nvPr/>
        </p:nvPicPr>
        <p:blipFill>
          <a:blip r:embed="rId2" cstate="screen">
            <a:biLevel thresh="25000"/>
            <a:extLst>
              <a:ext uri="{28A0092B-C50C-407E-A947-70E740481C1C}">
                <a14:useLocalDpi xmlns:a14="http://schemas.microsoft.com/office/drawing/2010/main"/>
              </a:ext>
            </a:extLst>
          </a:blip>
          <a:stretch>
            <a:fillRect/>
          </a:stretch>
        </p:blipFill>
        <p:spPr>
          <a:xfrm>
            <a:off x="-6617537" y="9349919"/>
            <a:ext cx="18587896" cy="3023644"/>
          </a:xfrm>
          <a:prstGeom prst="rect">
            <a:avLst/>
          </a:prstGeom>
        </p:spPr>
      </p:pic>
      <p:sp>
        <p:nvSpPr>
          <p:cNvPr id="37" name="TextBox 36">
            <a:extLst>
              <a:ext uri="{FF2B5EF4-FFF2-40B4-BE49-F238E27FC236}">
                <a16:creationId xmlns:a16="http://schemas.microsoft.com/office/drawing/2014/main" id="{5B7232C3-916D-FC2D-1DEE-54B27FD83570}"/>
              </a:ext>
            </a:extLst>
          </p:cNvPr>
          <p:cNvSpPr txBox="1"/>
          <p:nvPr/>
        </p:nvSpPr>
        <p:spPr>
          <a:xfrm>
            <a:off x="3709552" y="963146"/>
            <a:ext cx="4772896" cy="461665"/>
          </a:xfrm>
          <a:prstGeom prst="rect">
            <a:avLst/>
          </a:prstGeom>
          <a:noFill/>
        </p:spPr>
        <p:txBody>
          <a:bodyPr wrap="square" rtlCol="0">
            <a:spAutoFit/>
          </a:bodyPr>
          <a:lstStyle/>
          <a:p>
            <a:pPr algn="ctr"/>
            <a:r>
              <a:rPr lang="en-US" sz="2400" b="1">
                <a:latin typeface="FRUTIGER LT 65" panose="02000503000000000000" pitchFamily="2" charset="0"/>
              </a:rPr>
              <a:t>DRX-Plus 2530C</a:t>
            </a:r>
          </a:p>
        </p:txBody>
      </p:sp>
      <p:sp>
        <p:nvSpPr>
          <p:cNvPr id="27" name="TextBox 26">
            <a:extLst>
              <a:ext uri="{FF2B5EF4-FFF2-40B4-BE49-F238E27FC236}">
                <a16:creationId xmlns:a16="http://schemas.microsoft.com/office/drawing/2014/main" id="{FB83B93F-B1E3-92B4-6998-BBF40D9569C1}"/>
              </a:ext>
            </a:extLst>
          </p:cNvPr>
          <p:cNvSpPr txBox="1"/>
          <p:nvPr/>
        </p:nvSpPr>
        <p:spPr>
          <a:xfrm>
            <a:off x="5471427" y="1307597"/>
            <a:ext cx="1267464" cy="400110"/>
          </a:xfrm>
          <a:prstGeom prst="rect">
            <a:avLst/>
          </a:prstGeom>
          <a:noFill/>
        </p:spPr>
        <p:txBody>
          <a:bodyPr wrap="square" rtlCol="0">
            <a:spAutoFit/>
          </a:bodyPr>
          <a:lstStyle/>
          <a:p>
            <a:pPr algn="ctr"/>
            <a:r>
              <a:rPr lang="en-US" sz="2000" dirty="0">
                <a:solidFill>
                  <a:srgbClr val="F47F26"/>
                </a:solidFill>
                <a:latin typeface="FRUTIGER LT 45 LIGHT" panose="02000503000000000000" pitchFamily="2" charset="0"/>
              </a:rPr>
              <a:t>Detector</a:t>
            </a:r>
          </a:p>
        </p:txBody>
      </p:sp>
      <p:pic>
        <p:nvPicPr>
          <p:cNvPr id="4" name="Picture 3">
            <a:extLst>
              <a:ext uri="{FF2B5EF4-FFF2-40B4-BE49-F238E27FC236}">
                <a16:creationId xmlns:a16="http://schemas.microsoft.com/office/drawing/2014/main" id="{A8FE8764-19F0-39A9-F690-0F7EBE1E018C}"/>
              </a:ext>
            </a:extLst>
          </p:cNvPr>
          <p:cNvPicPr>
            <a:picLocks noChangeAspect="1"/>
          </p:cNvPicPr>
          <p:nvPr/>
        </p:nvPicPr>
        <p:blipFill>
          <a:blip r:embed="rId3" cstate="screen">
            <a:alphaModFix/>
            <a:extLst>
              <a:ext uri="{28A0092B-C50C-407E-A947-70E740481C1C}">
                <a14:useLocalDpi xmlns:a14="http://schemas.microsoft.com/office/drawing/2010/main"/>
              </a:ext>
            </a:extLst>
          </a:blip>
          <a:stretch>
            <a:fillRect/>
          </a:stretch>
        </p:blipFill>
        <p:spPr>
          <a:xfrm>
            <a:off x="3523552" y="2737805"/>
            <a:ext cx="4301848" cy="3597485"/>
          </a:xfrm>
          <a:prstGeom prst="rect">
            <a:avLst/>
          </a:prstGeom>
        </p:spPr>
      </p:pic>
      <p:sp>
        <p:nvSpPr>
          <p:cNvPr id="177" name="Subtitle">
            <a:extLst>
              <a:ext uri="{FF2B5EF4-FFF2-40B4-BE49-F238E27FC236}">
                <a16:creationId xmlns:a16="http://schemas.microsoft.com/office/drawing/2014/main" id="{63B70BB8-6BE0-F9A4-2020-F9FC706C88E3}"/>
              </a:ext>
            </a:extLst>
          </p:cNvPr>
          <p:cNvSpPr txBox="1"/>
          <p:nvPr/>
        </p:nvSpPr>
        <p:spPr>
          <a:xfrm>
            <a:off x="9755614" y="2209294"/>
            <a:ext cx="1267464" cy="400110"/>
          </a:xfrm>
          <a:prstGeom prst="rect">
            <a:avLst/>
          </a:prstGeom>
          <a:noFill/>
        </p:spPr>
        <p:txBody>
          <a:bodyPr wrap="square" rtlCol="0">
            <a:spAutoFit/>
          </a:bodyPr>
          <a:lstStyle/>
          <a:p>
            <a:pPr algn="ctr"/>
            <a:r>
              <a:rPr lang="es-MX" sz="2000">
                <a:solidFill>
                  <a:srgbClr val="F47F26"/>
                </a:solidFill>
                <a:latin typeface="FRUTIGER LT 45 LIGHT" panose="02000503000000000000" pitchFamily="2" charset="0"/>
              </a:rPr>
              <a:t>Folleto</a:t>
            </a:r>
          </a:p>
        </p:txBody>
      </p:sp>
      <p:pic>
        <p:nvPicPr>
          <p:cNvPr id="3" name="QR code Brochure">
            <a:extLst>
              <a:ext uri="{FF2B5EF4-FFF2-40B4-BE49-F238E27FC236}">
                <a16:creationId xmlns:a16="http://schemas.microsoft.com/office/drawing/2014/main" id="{14022C01-C37C-C397-EB9F-A32AE52FC16A}"/>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9309356" y="2681688"/>
            <a:ext cx="2205546" cy="2205546"/>
          </a:xfrm>
          <a:prstGeom prst="rect">
            <a:avLst/>
          </a:prstGeom>
        </p:spPr>
      </p:pic>
      <p:sp>
        <p:nvSpPr>
          <p:cNvPr id="123" name="Thank you Title">
            <a:extLst>
              <a:ext uri="{FF2B5EF4-FFF2-40B4-BE49-F238E27FC236}">
                <a16:creationId xmlns:a16="http://schemas.microsoft.com/office/drawing/2014/main" id="{125ABA46-3CD4-9291-4E58-62E6445DA5B8}"/>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24" name="Why Us picture">
            <a:extLst>
              <a:ext uri="{FF2B5EF4-FFF2-40B4-BE49-F238E27FC236}">
                <a16:creationId xmlns:a16="http://schemas.microsoft.com/office/drawing/2014/main" id="{089851BC-D650-C764-1500-B062102853E1}"/>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25" name="Our Portafolio text box">
            <a:extLst>
              <a:ext uri="{FF2B5EF4-FFF2-40B4-BE49-F238E27FC236}">
                <a16:creationId xmlns:a16="http://schemas.microsoft.com/office/drawing/2014/main" id="{283B4B2A-4785-15EF-ADEC-9FA21B52DC3E}"/>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26" name="Footer Placeholder 4">
            <a:extLst>
              <a:ext uri="{FF2B5EF4-FFF2-40B4-BE49-F238E27FC236}">
                <a16:creationId xmlns:a16="http://schemas.microsoft.com/office/drawing/2014/main" id="{AE2822D7-D1D0-F293-F363-04BB64564BDB}"/>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27" name="Medical Imaging Title">
            <a:extLst>
              <a:ext uri="{FF2B5EF4-FFF2-40B4-BE49-F238E27FC236}">
                <a16:creationId xmlns:a16="http://schemas.microsoft.com/office/drawing/2014/main" id="{240EEAE4-F1E3-9F91-BD08-79A7ED6D0B55}"/>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28" name="We Care Text">
            <a:extLst>
              <a:ext uri="{FF2B5EF4-FFF2-40B4-BE49-F238E27FC236}">
                <a16:creationId xmlns:a16="http://schemas.microsoft.com/office/drawing/2014/main" id="{2E1CD648-6CED-58DC-F9E1-EA9C016D10E3}"/>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29" name="Thank you image">
            <a:extLst>
              <a:ext uri="{FF2B5EF4-FFF2-40B4-BE49-F238E27FC236}">
                <a16:creationId xmlns:a16="http://schemas.microsoft.com/office/drawing/2014/main" id="{95BE9458-E5FF-11D4-CFF4-9538A2724B89}"/>
              </a:ext>
            </a:extLst>
          </p:cNvPr>
          <p:cNvPicPr>
            <a:picLocks noChangeAspect="1"/>
          </p:cNvPicPr>
          <p:nvPr/>
        </p:nvPicPr>
        <p:blipFill>
          <a:blip r:embed="rId6"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30" name="PRINTING">
            <a:extLst>
              <a:ext uri="{FF2B5EF4-FFF2-40B4-BE49-F238E27FC236}">
                <a16:creationId xmlns:a16="http://schemas.microsoft.com/office/drawing/2014/main" id="{6E013A26-DCB0-D5DE-A7B4-630814217878}"/>
              </a:ext>
            </a:extLst>
          </p:cNvPr>
          <p:cNvGrpSpPr/>
          <p:nvPr/>
        </p:nvGrpSpPr>
        <p:grpSpPr>
          <a:xfrm>
            <a:off x="-4150933" y="4208655"/>
            <a:ext cx="2263350" cy="1982042"/>
            <a:chOff x="9691837" y="4522498"/>
            <a:chExt cx="2263350" cy="1982042"/>
          </a:xfrm>
        </p:grpSpPr>
        <p:sp>
          <p:nvSpPr>
            <p:cNvPr id="131" name="Rectangulo Printing">
              <a:hlinkClick r:id="rId7" action="ppaction://hlinksldjump"/>
              <a:extLst>
                <a:ext uri="{FF2B5EF4-FFF2-40B4-BE49-F238E27FC236}">
                  <a16:creationId xmlns:a16="http://schemas.microsoft.com/office/drawing/2014/main" id="{95AF446B-DDF8-FE7C-3485-9D8803391736}"/>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32" name="TextBox Printing">
              <a:hlinkClick r:id="rId7" action="ppaction://hlinksldjump"/>
              <a:extLst>
                <a:ext uri="{FF2B5EF4-FFF2-40B4-BE49-F238E27FC236}">
                  <a16:creationId xmlns:a16="http://schemas.microsoft.com/office/drawing/2014/main" id="{1FA402D5-CA93-61D3-E2FF-E243D7FDBAC1}"/>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33" name="Prodcut image 5950">
              <a:hlinkClick r:id="rId7" action="ppaction://hlinksldjump"/>
              <a:extLst>
                <a:ext uri="{FF2B5EF4-FFF2-40B4-BE49-F238E27FC236}">
                  <a16:creationId xmlns:a16="http://schemas.microsoft.com/office/drawing/2014/main" id="{AAAFD4C3-BE96-B4AB-1626-9B25B8A0477C}"/>
                </a:ext>
              </a:extLst>
            </p:cNvPr>
            <p:cNvPicPr>
              <a:picLocks noChangeAspect="1" noChangeArrowheads="1"/>
            </p:cNvPicPr>
            <p:nvPr/>
          </p:nvPicPr>
          <p:blipFill>
            <a:blip r:embed="rId8"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34" name="Vita Flex">
              <a:hlinkClick r:id="rId7" action="ppaction://hlinksldjump"/>
              <a:extLst>
                <a:ext uri="{FF2B5EF4-FFF2-40B4-BE49-F238E27FC236}">
                  <a16:creationId xmlns:a16="http://schemas.microsoft.com/office/drawing/2014/main" id="{C31460F1-F822-FE95-C7F4-D6435B834154}"/>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39" name="RISE">
            <a:extLst>
              <a:ext uri="{FF2B5EF4-FFF2-40B4-BE49-F238E27FC236}">
                <a16:creationId xmlns:a16="http://schemas.microsoft.com/office/drawing/2014/main" id="{9BFBE034-E2EB-8453-10DB-CED7A1597ADA}"/>
              </a:ext>
            </a:extLst>
          </p:cNvPr>
          <p:cNvGrpSpPr/>
          <p:nvPr/>
        </p:nvGrpSpPr>
        <p:grpSpPr>
          <a:xfrm>
            <a:off x="-11285110" y="4208655"/>
            <a:ext cx="2042338" cy="1982042"/>
            <a:chOff x="3870208" y="4306822"/>
            <a:chExt cx="2042338" cy="1982042"/>
          </a:xfrm>
        </p:grpSpPr>
        <p:grpSp>
          <p:nvGrpSpPr>
            <p:cNvPr id="140" name="RISE">
              <a:extLst>
                <a:ext uri="{FF2B5EF4-FFF2-40B4-BE49-F238E27FC236}">
                  <a16:creationId xmlns:a16="http://schemas.microsoft.com/office/drawing/2014/main" id="{5C204F11-3FE1-DE9D-B87F-C5B2099922B0}"/>
                </a:ext>
              </a:extLst>
            </p:cNvPr>
            <p:cNvGrpSpPr/>
            <p:nvPr/>
          </p:nvGrpSpPr>
          <p:grpSpPr>
            <a:xfrm>
              <a:off x="3870208" y="4306822"/>
              <a:ext cx="2042338" cy="1982042"/>
              <a:chOff x="2933238" y="4372963"/>
              <a:chExt cx="2042338" cy="1982042"/>
            </a:xfrm>
          </p:grpSpPr>
          <p:sp>
            <p:nvSpPr>
              <p:cNvPr id="142" name="Rectangulo Rise">
                <a:hlinkClick r:id="rId10" action="ppaction://hlinksldjump"/>
                <a:extLst>
                  <a:ext uri="{FF2B5EF4-FFF2-40B4-BE49-F238E27FC236}">
                    <a16:creationId xmlns:a16="http://schemas.microsoft.com/office/drawing/2014/main" id="{8288FE82-0F83-B0E6-9E0B-F928C5630E23}"/>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43" name="TextBox Rise">
                <a:hlinkClick r:id="rId10" action="ppaction://hlinksldjump"/>
                <a:extLst>
                  <a:ext uri="{FF2B5EF4-FFF2-40B4-BE49-F238E27FC236}">
                    <a16:creationId xmlns:a16="http://schemas.microsoft.com/office/drawing/2014/main" id="{A2EDAA10-8EAB-9489-3DE0-36AA27D6B13F}"/>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41" name="Picture 140">
              <a:hlinkClick r:id="rId10" action="ppaction://hlinksldjump"/>
              <a:extLst>
                <a:ext uri="{FF2B5EF4-FFF2-40B4-BE49-F238E27FC236}">
                  <a16:creationId xmlns:a16="http://schemas.microsoft.com/office/drawing/2014/main" id="{FA9507DD-C227-59B5-FC26-2B9C48ED32A5}"/>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44" name="REVOLUTION">
            <a:extLst>
              <a:ext uri="{FF2B5EF4-FFF2-40B4-BE49-F238E27FC236}">
                <a16:creationId xmlns:a16="http://schemas.microsoft.com/office/drawing/2014/main" id="{0FDDDFEF-B04D-7846-A70D-BD88E1881B55}"/>
              </a:ext>
            </a:extLst>
          </p:cNvPr>
          <p:cNvGrpSpPr/>
          <p:nvPr/>
        </p:nvGrpSpPr>
        <p:grpSpPr>
          <a:xfrm>
            <a:off x="-14975241" y="4203612"/>
            <a:ext cx="2062983" cy="1992129"/>
            <a:chOff x="612262" y="4383050"/>
            <a:chExt cx="2062983" cy="1992129"/>
          </a:xfrm>
        </p:grpSpPr>
        <p:sp>
          <p:nvSpPr>
            <p:cNvPr id="145" name="Rectangulo Revolution">
              <a:hlinkClick r:id="rId12" action="ppaction://hlinksldjump"/>
              <a:extLst>
                <a:ext uri="{FF2B5EF4-FFF2-40B4-BE49-F238E27FC236}">
                  <a16:creationId xmlns:a16="http://schemas.microsoft.com/office/drawing/2014/main" id="{E84C134A-6833-A966-6389-55BA1E8C302A}"/>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46" name="Prodcut image Revolution">
              <a:hlinkClick r:id="rId12" action="ppaction://hlinksldjump"/>
              <a:extLst>
                <a:ext uri="{FF2B5EF4-FFF2-40B4-BE49-F238E27FC236}">
                  <a16:creationId xmlns:a16="http://schemas.microsoft.com/office/drawing/2014/main" id="{59FCABFD-A331-E133-C083-E9E3C6474D04}"/>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47" name="TextBox Revolution">
              <a:hlinkClick r:id="rId12" action="ppaction://hlinksldjump"/>
              <a:extLst>
                <a:ext uri="{FF2B5EF4-FFF2-40B4-BE49-F238E27FC236}">
                  <a16:creationId xmlns:a16="http://schemas.microsoft.com/office/drawing/2014/main" id="{7FB9EA85-B4A4-4531-B292-69C7E7F343F2}"/>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48" name="EXCEL">
            <a:extLst>
              <a:ext uri="{FF2B5EF4-FFF2-40B4-BE49-F238E27FC236}">
                <a16:creationId xmlns:a16="http://schemas.microsoft.com/office/drawing/2014/main" id="{726F2EB5-F1F7-865E-E0BA-02319986421B}"/>
              </a:ext>
            </a:extLst>
          </p:cNvPr>
          <p:cNvGrpSpPr/>
          <p:nvPr/>
        </p:nvGrpSpPr>
        <p:grpSpPr>
          <a:xfrm>
            <a:off x="26541013" y="1885505"/>
            <a:ext cx="2057103" cy="1982042"/>
            <a:chOff x="9706418" y="2036246"/>
            <a:chExt cx="2057103" cy="1982042"/>
          </a:xfrm>
        </p:grpSpPr>
        <p:sp>
          <p:nvSpPr>
            <p:cNvPr id="149" name="Rectangulo Excel">
              <a:hlinkClick r:id="rId14" action="ppaction://hlinksldjump"/>
              <a:extLst>
                <a:ext uri="{FF2B5EF4-FFF2-40B4-BE49-F238E27FC236}">
                  <a16:creationId xmlns:a16="http://schemas.microsoft.com/office/drawing/2014/main" id="{03B74C47-32A1-7111-A035-87EDE99E4507}"/>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0" name="TextBox Excel">
              <a:hlinkClick r:id="rId14" action="ppaction://hlinksldjump"/>
              <a:extLst>
                <a:ext uri="{FF2B5EF4-FFF2-40B4-BE49-F238E27FC236}">
                  <a16:creationId xmlns:a16="http://schemas.microsoft.com/office/drawing/2014/main" id="{A7A260A3-6634-E9C7-5E8B-DB8D8D78C982}"/>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51" name="Product image Excel">
              <a:hlinkClick r:id="rId14" action="ppaction://hlinksldjump"/>
              <a:extLst>
                <a:ext uri="{FF2B5EF4-FFF2-40B4-BE49-F238E27FC236}">
                  <a16:creationId xmlns:a16="http://schemas.microsoft.com/office/drawing/2014/main" id="{C45BD3B5-25C3-5C8D-9C67-5EE0DBD18784}"/>
                </a:ext>
              </a:extLst>
            </p:cNvPr>
            <p:cNvPicPr>
              <a:picLocks noChangeAspect="1"/>
            </p:cNvPicPr>
            <p:nvPr/>
          </p:nvPicPr>
          <p:blipFill>
            <a:blip r:embed="rId15"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52" name="COMPAS OTC">
            <a:extLst>
              <a:ext uri="{FF2B5EF4-FFF2-40B4-BE49-F238E27FC236}">
                <a16:creationId xmlns:a16="http://schemas.microsoft.com/office/drawing/2014/main" id="{85E9FDC7-D55B-B459-D9E1-A17CF692FA86}"/>
              </a:ext>
            </a:extLst>
          </p:cNvPr>
          <p:cNvGrpSpPr/>
          <p:nvPr/>
        </p:nvGrpSpPr>
        <p:grpSpPr>
          <a:xfrm>
            <a:off x="22389051" y="1885505"/>
            <a:ext cx="2042338" cy="1982042"/>
            <a:chOff x="5078285" y="2036246"/>
            <a:chExt cx="2042338" cy="1982042"/>
          </a:xfrm>
        </p:grpSpPr>
        <p:sp>
          <p:nvSpPr>
            <p:cNvPr id="153" name="Rectangulo Compas OTC">
              <a:hlinkClick r:id="rId16" action="ppaction://hlinksldjump"/>
              <a:extLst>
                <a:ext uri="{FF2B5EF4-FFF2-40B4-BE49-F238E27FC236}">
                  <a16:creationId xmlns:a16="http://schemas.microsoft.com/office/drawing/2014/main" id="{73DB95EC-BE92-BEDD-4E7A-990F92A1C448}"/>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4" name="TextBox Compass OTC">
              <a:hlinkClick r:id="rId16" action="ppaction://hlinksldjump"/>
              <a:extLst>
                <a:ext uri="{FF2B5EF4-FFF2-40B4-BE49-F238E27FC236}">
                  <a16:creationId xmlns:a16="http://schemas.microsoft.com/office/drawing/2014/main" id="{86043EC6-803E-0149-AA02-F82892B08EF7}"/>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55" name="Product image Compass OTC">
              <a:hlinkClick r:id="rId16" action="ppaction://hlinksldjump"/>
              <a:extLst>
                <a:ext uri="{FF2B5EF4-FFF2-40B4-BE49-F238E27FC236}">
                  <a16:creationId xmlns:a16="http://schemas.microsoft.com/office/drawing/2014/main" id="{BBD75B42-D1F2-05F3-8DFE-5E0126550151}"/>
                </a:ext>
              </a:extLst>
            </p:cNvPr>
            <p:cNvPicPr>
              <a:picLocks noChangeAspect="1"/>
            </p:cNvPicPr>
            <p:nvPr/>
          </p:nvPicPr>
          <p:blipFill rotWithShape="1">
            <a:blip r:embed="rId17"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56" name="COMPASS FMT">
            <a:extLst>
              <a:ext uri="{FF2B5EF4-FFF2-40B4-BE49-F238E27FC236}">
                <a16:creationId xmlns:a16="http://schemas.microsoft.com/office/drawing/2014/main" id="{85DCB552-051A-DBCE-48B1-E86556327905}"/>
              </a:ext>
            </a:extLst>
          </p:cNvPr>
          <p:cNvGrpSpPr/>
          <p:nvPr/>
        </p:nvGrpSpPr>
        <p:grpSpPr>
          <a:xfrm>
            <a:off x="18200403" y="1885505"/>
            <a:ext cx="2042338" cy="1982042"/>
            <a:chOff x="2774521" y="2046333"/>
            <a:chExt cx="2042338" cy="1982042"/>
          </a:xfrm>
        </p:grpSpPr>
        <p:grpSp>
          <p:nvGrpSpPr>
            <p:cNvPr id="157" name="Group 156">
              <a:extLst>
                <a:ext uri="{FF2B5EF4-FFF2-40B4-BE49-F238E27FC236}">
                  <a16:creationId xmlns:a16="http://schemas.microsoft.com/office/drawing/2014/main" id="{43C4AC6B-6224-88AB-DCC4-A314F3F6269A}"/>
                </a:ext>
              </a:extLst>
            </p:cNvPr>
            <p:cNvGrpSpPr/>
            <p:nvPr/>
          </p:nvGrpSpPr>
          <p:grpSpPr>
            <a:xfrm>
              <a:off x="2774521" y="2046333"/>
              <a:ext cx="2042338" cy="1982042"/>
              <a:chOff x="2774521" y="2046333"/>
              <a:chExt cx="2042338" cy="1982042"/>
            </a:xfrm>
          </p:grpSpPr>
          <p:sp>
            <p:nvSpPr>
              <p:cNvPr id="159" name="Rectangulo Horizon">
                <a:hlinkClick r:id="rId18" action="ppaction://hlinksldjump"/>
                <a:extLst>
                  <a:ext uri="{FF2B5EF4-FFF2-40B4-BE49-F238E27FC236}">
                    <a16:creationId xmlns:a16="http://schemas.microsoft.com/office/drawing/2014/main" id="{6D4ABC50-925F-4F38-92CC-9E3484195498}"/>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0" name="TextBox Compass FMT">
                <a:hlinkClick r:id="rId18" action="ppaction://hlinksldjump"/>
                <a:extLst>
                  <a:ext uri="{FF2B5EF4-FFF2-40B4-BE49-F238E27FC236}">
                    <a16:creationId xmlns:a16="http://schemas.microsoft.com/office/drawing/2014/main" id="{FD502741-85DB-35F1-86C3-6F046047414A}"/>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58" name="Picture 157">
              <a:hlinkClick r:id="rId18" action="ppaction://hlinksldjump"/>
              <a:extLst>
                <a:ext uri="{FF2B5EF4-FFF2-40B4-BE49-F238E27FC236}">
                  <a16:creationId xmlns:a16="http://schemas.microsoft.com/office/drawing/2014/main" id="{F151C8A6-511C-688A-2E1F-C74F136A0234}"/>
                </a:ext>
              </a:extLst>
            </p:cNvPr>
            <p:cNvPicPr>
              <a:picLocks noChangeAspect="1"/>
            </p:cNvPicPr>
            <p:nvPr/>
          </p:nvPicPr>
          <p:blipFill rotWithShape="1">
            <a:blip r:embed="rId19"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61" name="HORIZON">
            <a:extLst>
              <a:ext uri="{FF2B5EF4-FFF2-40B4-BE49-F238E27FC236}">
                <a16:creationId xmlns:a16="http://schemas.microsoft.com/office/drawing/2014/main" id="{A57CD839-667C-ECC6-34E2-528956BD0F56}"/>
              </a:ext>
            </a:extLst>
          </p:cNvPr>
          <p:cNvGrpSpPr/>
          <p:nvPr/>
        </p:nvGrpSpPr>
        <p:grpSpPr>
          <a:xfrm>
            <a:off x="14110573" y="1885505"/>
            <a:ext cx="2062983" cy="1982042"/>
            <a:chOff x="443243" y="2046333"/>
            <a:chExt cx="2062983" cy="1982042"/>
          </a:xfrm>
        </p:grpSpPr>
        <p:sp>
          <p:nvSpPr>
            <p:cNvPr id="162" name="Rectangulo Horizon">
              <a:hlinkClick r:id="rId20" action="ppaction://hlinksldjump"/>
              <a:extLst>
                <a:ext uri="{FF2B5EF4-FFF2-40B4-BE49-F238E27FC236}">
                  <a16:creationId xmlns:a16="http://schemas.microsoft.com/office/drawing/2014/main" id="{07A88A01-3096-D35A-EA19-443AA9645C87}"/>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3" name="TextBox Horizon">
              <a:hlinkClick r:id="rId20" action="ppaction://hlinksldjump"/>
              <a:extLst>
                <a:ext uri="{FF2B5EF4-FFF2-40B4-BE49-F238E27FC236}">
                  <a16:creationId xmlns:a16="http://schemas.microsoft.com/office/drawing/2014/main" id="{374FB199-DF77-C0F5-2A22-FB279255E894}"/>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64" name="Product image Horizon">
              <a:hlinkClick r:id="rId20" action="ppaction://hlinksldjump"/>
              <a:extLst>
                <a:ext uri="{FF2B5EF4-FFF2-40B4-BE49-F238E27FC236}">
                  <a16:creationId xmlns:a16="http://schemas.microsoft.com/office/drawing/2014/main" id="{182972E0-B82A-85FE-854F-2AEB5CEC1229}"/>
                </a:ext>
              </a:extLst>
            </p:cNvPr>
            <p:cNvPicPr>
              <a:picLocks noChangeAspect="1"/>
            </p:cNvPicPr>
            <p:nvPr/>
          </p:nvPicPr>
          <p:blipFill rotWithShape="1">
            <a:blip r:embed="rId21"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80" name="Subtitle Tech Specs">
            <a:extLst>
              <a:ext uri="{FF2B5EF4-FFF2-40B4-BE49-F238E27FC236}">
                <a16:creationId xmlns:a16="http://schemas.microsoft.com/office/drawing/2014/main" id="{4233BCAF-ED78-2B7A-429A-637AF5E395CE}"/>
              </a:ext>
            </a:extLst>
          </p:cNvPr>
          <p:cNvSpPr txBox="1"/>
          <p:nvPr/>
        </p:nvSpPr>
        <p:spPr>
          <a:xfrm>
            <a:off x="14197375" y="1263256"/>
            <a:ext cx="3693131" cy="307777"/>
          </a:xfrm>
          <a:prstGeom prst="rect">
            <a:avLst/>
          </a:prstGeom>
          <a:noFill/>
        </p:spPr>
        <p:txBody>
          <a:bodyPr wrap="square" rtlCol="0">
            <a:spAutoFit/>
          </a:bodyPr>
          <a:lstStyle/>
          <a:p>
            <a:r>
              <a:rPr lang="es-MX" sz="1400" dirty="0">
                <a:solidFill>
                  <a:srgbClr val="F47F26"/>
                </a:solidFill>
                <a:latin typeface="FRUTIGER LT 45 LIGHT" panose="02000503000000000000" pitchFamily="2" charset="0"/>
              </a:rPr>
              <a:t>Especificaciones Técnicas</a:t>
            </a:r>
          </a:p>
        </p:txBody>
      </p:sp>
      <p:grpSp>
        <p:nvGrpSpPr>
          <p:cNvPr id="181" name="DRX-2530C Battery">
            <a:extLst>
              <a:ext uri="{FF2B5EF4-FFF2-40B4-BE49-F238E27FC236}">
                <a16:creationId xmlns:a16="http://schemas.microsoft.com/office/drawing/2014/main" id="{D73C19A8-F147-AE4A-574A-E74E6AD43D96}"/>
              </a:ext>
            </a:extLst>
          </p:cNvPr>
          <p:cNvGrpSpPr/>
          <p:nvPr/>
        </p:nvGrpSpPr>
        <p:grpSpPr>
          <a:xfrm>
            <a:off x="14141936" y="4591248"/>
            <a:ext cx="6050246" cy="1477328"/>
            <a:chOff x="6141754" y="4638873"/>
            <a:chExt cx="6050246" cy="1477328"/>
          </a:xfrm>
        </p:grpSpPr>
        <p:sp>
          <p:nvSpPr>
            <p:cNvPr id="182" name="TextBox 181">
              <a:extLst>
                <a:ext uri="{FF2B5EF4-FFF2-40B4-BE49-F238E27FC236}">
                  <a16:creationId xmlns:a16="http://schemas.microsoft.com/office/drawing/2014/main" id="{85B6FB01-D44E-E88F-8605-D3E9EDF82AA4}"/>
                </a:ext>
              </a:extLst>
            </p:cNvPr>
            <p:cNvSpPr txBox="1"/>
            <p:nvPr/>
          </p:nvSpPr>
          <p:spPr>
            <a:xfrm>
              <a:off x="6141754" y="4638873"/>
              <a:ext cx="2848002" cy="1477328"/>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Capacidad de carga de la Batería</a:t>
              </a:r>
            </a:p>
            <a:p>
              <a:endParaRPr lang="es-MX">
                <a:solidFill>
                  <a:schemeClr val="bg1"/>
                </a:solidFill>
                <a:latin typeface="FRUTIGER LT 45 LIGHT" panose="02000503000000000000" pitchFamily="2" charset="0"/>
              </a:endParaRPr>
            </a:p>
            <a:p>
              <a:endParaRPr lang="es-MX">
                <a:solidFill>
                  <a:schemeClr val="bg1"/>
                </a:solidFill>
                <a:latin typeface="FRUTIGER LT 45 LIGHT" panose="02000503000000000000" pitchFamily="2" charset="0"/>
              </a:endParaRPr>
            </a:p>
            <a:p>
              <a:endParaRPr lang="es-MX">
                <a:solidFill>
                  <a:schemeClr val="bg1"/>
                </a:solidFill>
                <a:latin typeface="FRUTIGER LT 45 LIGHT" panose="02000503000000000000" pitchFamily="2" charset="0"/>
              </a:endParaRPr>
            </a:p>
          </p:txBody>
        </p:sp>
        <p:sp>
          <p:nvSpPr>
            <p:cNvPr id="183" name="TextBox 182">
              <a:extLst>
                <a:ext uri="{FF2B5EF4-FFF2-40B4-BE49-F238E27FC236}">
                  <a16:creationId xmlns:a16="http://schemas.microsoft.com/office/drawing/2014/main" id="{12D1602A-7D88-18BA-926D-6C87CA1542C5}"/>
                </a:ext>
              </a:extLst>
            </p:cNvPr>
            <p:cNvSpPr txBox="1"/>
            <p:nvPr/>
          </p:nvSpPr>
          <p:spPr>
            <a:xfrm>
              <a:off x="9014911" y="4638873"/>
              <a:ext cx="3177089" cy="1477328"/>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Mínimo de 90 imágenes por carga.</a:t>
              </a:r>
            </a:p>
            <a:p>
              <a:r>
                <a:rPr lang="es-MX">
                  <a:solidFill>
                    <a:schemeClr val="bg1"/>
                  </a:solidFill>
                  <a:latin typeface="FRUTIGER LT 45 LIGHT" panose="02000503000000000000" pitchFamily="2" charset="0"/>
                </a:rPr>
                <a:t>Con carga después de 7 días sin suspensión en modo: “</a:t>
              </a:r>
              <a:r>
                <a:rPr lang="es-MX" err="1">
                  <a:solidFill>
                    <a:schemeClr val="bg1"/>
                  </a:solidFill>
                  <a:latin typeface="FRUTIGER LT 45 LIGHT" panose="02000503000000000000" pitchFamily="2" charset="0"/>
                </a:rPr>
                <a:t>Sleep</a:t>
              </a:r>
              <a:r>
                <a:rPr lang="es-MX">
                  <a:solidFill>
                    <a:schemeClr val="bg1"/>
                  </a:solidFill>
                  <a:latin typeface="FRUTIGER LT 45 LIGHT" panose="02000503000000000000" pitchFamily="2" charset="0"/>
                </a:rPr>
                <a:t> </a:t>
              </a:r>
              <a:r>
                <a:rPr lang="es-MX" err="1">
                  <a:solidFill>
                    <a:schemeClr val="bg1"/>
                  </a:solidFill>
                  <a:latin typeface="FRUTIGER LT 45 LIGHT" panose="02000503000000000000" pitchFamily="2" charset="0"/>
                </a:rPr>
                <a:t>Mode</a:t>
              </a:r>
              <a:r>
                <a:rPr lang="es-MX">
                  <a:solidFill>
                    <a:schemeClr val="bg1"/>
                  </a:solidFill>
                  <a:latin typeface="FRUTIGER LT 45 LIGHT" panose="02000503000000000000" pitchFamily="2" charset="0"/>
                </a:rPr>
                <a:t>”</a:t>
              </a:r>
            </a:p>
          </p:txBody>
        </p:sp>
      </p:grpSp>
      <p:grpSp>
        <p:nvGrpSpPr>
          <p:cNvPr id="184" name="DRX-2530C Usable pixel area">
            <a:extLst>
              <a:ext uri="{FF2B5EF4-FFF2-40B4-BE49-F238E27FC236}">
                <a16:creationId xmlns:a16="http://schemas.microsoft.com/office/drawing/2014/main" id="{E000448C-0D6F-CC73-ED69-EB7AF036FCAE}"/>
              </a:ext>
            </a:extLst>
          </p:cNvPr>
          <p:cNvGrpSpPr/>
          <p:nvPr/>
        </p:nvGrpSpPr>
        <p:grpSpPr>
          <a:xfrm>
            <a:off x="14141936" y="2142216"/>
            <a:ext cx="6050246" cy="369332"/>
            <a:chOff x="6978776" y="2142216"/>
            <a:chExt cx="5570412" cy="369332"/>
          </a:xfrm>
        </p:grpSpPr>
        <p:sp>
          <p:nvSpPr>
            <p:cNvPr id="185" name="TextBox 184">
              <a:extLst>
                <a:ext uri="{FF2B5EF4-FFF2-40B4-BE49-F238E27FC236}">
                  <a16:creationId xmlns:a16="http://schemas.microsoft.com/office/drawing/2014/main" id="{A4506EE5-0AE8-DC4B-F8D2-946A015DF400}"/>
                </a:ext>
              </a:extLst>
            </p:cNvPr>
            <p:cNvSpPr txBox="1"/>
            <p:nvPr/>
          </p:nvSpPr>
          <p:spPr>
            <a:xfrm>
              <a:off x="6978776" y="2142216"/>
              <a:ext cx="2622133" cy="369332"/>
            </a:xfrm>
            <a:prstGeom prst="rect">
              <a:avLst/>
            </a:prstGeom>
            <a:solidFill>
              <a:srgbClr val="F47F26"/>
            </a:solidFill>
            <a:ln>
              <a:noFill/>
            </a:ln>
          </p:spPr>
          <p:txBody>
            <a:bodyPr wrap="square" rtlCol="0">
              <a:spAutoFit/>
            </a:bodyPr>
            <a:lstStyle/>
            <a:p>
              <a:r>
                <a:rPr lang="es-MX" dirty="0">
                  <a:solidFill>
                    <a:schemeClr val="bg1"/>
                  </a:solidFill>
                  <a:latin typeface="FRUTIGER LT 45 LIGHT" panose="02000503000000000000" pitchFamily="2" charset="0"/>
                </a:rPr>
                <a:t>Área de píxeles utilizable</a:t>
              </a:r>
            </a:p>
          </p:txBody>
        </p:sp>
        <p:sp>
          <p:nvSpPr>
            <p:cNvPr id="186" name="usable Pixel area">
              <a:extLst>
                <a:ext uri="{FF2B5EF4-FFF2-40B4-BE49-F238E27FC236}">
                  <a16:creationId xmlns:a16="http://schemas.microsoft.com/office/drawing/2014/main" id="{8AD76ED8-29E0-7623-55D3-809000A94351}"/>
                </a:ext>
              </a:extLst>
            </p:cNvPr>
            <p:cNvSpPr txBox="1"/>
            <p:nvPr/>
          </p:nvSpPr>
          <p:spPr>
            <a:xfrm>
              <a:off x="9624068" y="2142216"/>
              <a:ext cx="2925120" cy="369332"/>
            </a:xfrm>
            <a:prstGeom prst="rect">
              <a:avLst/>
            </a:prstGeom>
            <a:solidFill>
              <a:srgbClr val="F78025"/>
            </a:solidFill>
            <a:ln>
              <a:noFill/>
            </a:ln>
          </p:spPr>
          <p:txBody>
            <a:bodyPr wrap="square" rtlCol="0">
              <a:spAutoFit/>
            </a:bodyPr>
            <a:lstStyle/>
            <a:p>
              <a:r>
                <a:rPr lang="es-MX">
                  <a:solidFill>
                    <a:schemeClr val="bg1"/>
                  </a:solidFill>
                  <a:latin typeface="FRUTIGER LT 45 LIGHT" panose="02000503000000000000" pitchFamily="2" charset="0"/>
                </a:rPr>
                <a:t>2560 x 3072 píxeles</a:t>
              </a:r>
            </a:p>
          </p:txBody>
        </p:sp>
      </p:grpSp>
      <p:grpSp>
        <p:nvGrpSpPr>
          <p:cNvPr id="187" name="DRX-2530C Resolution limit">
            <a:extLst>
              <a:ext uri="{FF2B5EF4-FFF2-40B4-BE49-F238E27FC236}">
                <a16:creationId xmlns:a16="http://schemas.microsoft.com/office/drawing/2014/main" id="{EA876DBE-3285-865D-9AAC-3E34BE467DAD}"/>
              </a:ext>
            </a:extLst>
          </p:cNvPr>
          <p:cNvGrpSpPr/>
          <p:nvPr/>
        </p:nvGrpSpPr>
        <p:grpSpPr>
          <a:xfrm>
            <a:off x="14141938" y="2595381"/>
            <a:ext cx="6050247" cy="369332"/>
            <a:chOff x="6978776" y="2619673"/>
            <a:chExt cx="5570412" cy="369332"/>
          </a:xfrm>
        </p:grpSpPr>
        <p:sp>
          <p:nvSpPr>
            <p:cNvPr id="188" name="TextBox 187">
              <a:extLst>
                <a:ext uri="{FF2B5EF4-FFF2-40B4-BE49-F238E27FC236}">
                  <a16:creationId xmlns:a16="http://schemas.microsoft.com/office/drawing/2014/main" id="{F185503F-0BC8-835B-27FC-C54C444BA990}"/>
                </a:ext>
              </a:extLst>
            </p:cNvPr>
            <p:cNvSpPr txBox="1"/>
            <p:nvPr/>
          </p:nvSpPr>
          <p:spPr>
            <a:xfrm>
              <a:off x="6978776" y="2619673"/>
              <a:ext cx="2622131"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Límite de Resolución</a:t>
              </a:r>
            </a:p>
          </p:txBody>
        </p:sp>
        <p:sp>
          <p:nvSpPr>
            <p:cNvPr id="189" name="Resolution Limit">
              <a:extLst>
                <a:ext uri="{FF2B5EF4-FFF2-40B4-BE49-F238E27FC236}">
                  <a16:creationId xmlns:a16="http://schemas.microsoft.com/office/drawing/2014/main" id="{C85F7808-E262-231A-66CA-65F211AB9AB7}"/>
                </a:ext>
              </a:extLst>
            </p:cNvPr>
            <p:cNvSpPr txBox="1"/>
            <p:nvPr/>
          </p:nvSpPr>
          <p:spPr>
            <a:xfrm>
              <a:off x="9624067" y="2619673"/>
              <a:ext cx="2925121" cy="369332"/>
            </a:xfrm>
            <a:prstGeom prst="rect">
              <a:avLst/>
            </a:prstGeom>
            <a:solidFill>
              <a:srgbClr val="F78025"/>
            </a:solidFill>
            <a:ln>
              <a:noFill/>
            </a:ln>
          </p:spPr>
          <p:txBody>
            <a:bodyPr wrap="square" rtlCol="0">
              <a:spAutoFit/>
            </a:bodyPr>
            <a:lstStyle/>
            <a:p>
              <a:r>
                <a:rPr lang="es-MX">
                  <a:solidFill>
                    <a:schemeClr val="bg1"/>
                  </a:solidFill>
                  <a:latin typeface="FRUTIGER LT 45 LIGHT" panose="02000503000000000000" pitchFamily="2" charset="0"/>
                </a:rPr>
                <a:t>5.1 </a:t>
              </a:r>
              <a:r>
                <a:rPr lang="es-MX" err="1">
                  <a:solidFill>
                    <a:schemeClr val="bg1"/>
                  </a:solidFill>
                  <a:latin typeface="FRUTIGER LT 45 LIGHT" panose="02000503000000000000" pitchFamily="2" charset="0"/>
                </a:rPr>
                <a:t>cyc</a:t>
              </a:r>
              <a:r>
                <a:rPr lang="es-MX">
                  <a:solidFill>
                    <a:schemeClr val="bg1"/>
                  </a:solidFill>
                  <a:latin typeface="FRUTIGER LT 45 LIGHT" panose="02000503000000000000" pitchFamily="2" charset="0"/>
                </a:rPr>
                <a:t>/mm</a:t>
              </a:r>
            </a:p>
          </p:txBody>
        </p:sp>
      </p:grpSp>
      <p:grpSp>
        <p:nvGrpSpPr>
          <p:cNvPr id="190" name="DRX-2530C Ingress Protection">
            <a:extLst>
              <a:ext uri="{FF2B5EF4-FFF2-40B4-BE49-F238E27FC236}">
                <a16:creationId xmlns:a16="http://schemas.microsoft.com/office/drawing/2014/main" id="{37B4D975-7F3F-67F1-3579-1CAF5B6123D1}"/>
              </a:ext>
            </a:extLst>
          </p:cNvPr>
          <p:cNvGrpSpPr/>
          <p:nvPr/>
        </p:nvGrpSpPr>
        <p:grpSpPr>
          <a:xfrm>
            <a:off x="14141937" y="3048546"/>
            <a:ext cx="6050248" cy="369332"/>
            <a:chOff x="6978776" y="3095480"/>
            <a:chExt cx="5570413" cy="369332"/>
          </a:xfrm>
        </p:grpSpPr>
        <p:sp>
          <p:nvSpPr>
            <p:cNvPr id="191" name="TextBox 190">
              <a:extLst>
                <a:ext uri="{FF2B5EF4-FFF2-40B4-BE49-F238E27FC236}">
                  <a16:creationId xmlns:a16="http://schemas.microsoft.com/office/drawing/2014/main" id="{1034EF6C-ADF2-20D6-E240-E25B54265B9A}"/>
                </a:ext>
              </a:extLst>
            </p:cNvPr>
            <p:cNvSpPr txBox="1"/>
            <p:nvPr/>
          </p:nvSpPr>
          <p:spPr>
            <a:xfrm>
              <a:off x="6978776" y="3095480"/>
              <a:ext cx="2622131"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Protección contra la entrada</a:t>
              </a:r>
            </a:p>
          </p:txBody>
        </p:sp>
        <p:sp>
          <p:nvSpPr>
            <p:cNvPr id="192" name="Ingress Protection">
              <a:extLst>
                <a:ext uri="{FF2B5EF4-FFF2-40B4-BE49-F238E27FC236}">
                  <a16:creationId xmlns:a16="http://schemas.microsoft.com/office/drawing/2014/main" id="{E2EBE7EB-AA12-E572-5078-92DFA3DD46D5}"/>
                </a:ext>
              </a:extLst>
            </p:cNvPr>
            <p:cNvSpPr txBox="1"/>
            <p:nvPr/>
          </p:nvSpPr>
          <p:spPr>
            <a:xfrm>
              <a:off x="9624067" y="3095480"/>
              <a:ext cx="2925122" cy="369332"/>
            </a:xfrm>
            <a:prstGeom prst="rect">
              <a:avLst/>
            </a:prstGeom>
            <a:solidFill>
              <a:srgbClr val="F78025"/>
            </a:solidFill>
            <a:ln>
              <a:noFill/>
            </a:ln>
          </p:spPr>
          <p:txBody>
            <a:bodyPr wrap="square" rtlCol="0">
              <a:spAutoFit/>
            </a:bodyPr>
            <a:lstStyle/>
            <a:p>
              <a:r>
                <a:rPr lang="es-MX">
                  <a:solidFill>
                    <a:schemeClr val="bg1"/>
                  </a:solidFill>
                  <a:latin typeface="FRUTIGER LT 45 LIGHT" panose="02000503000000000000" pitchFamily="2" charset="0"/>
                </a:rPr>
                <a:t>IP57</a:t>
              </a:r>
            </a:p>
          </p:txBody>
        </p:sp>
      </p:grpSp>
      <p:grpSp>
        <p:nvGrpSpPr>
          <p:cNvPr id="193" name="DRX-2530C Weight">
            <a:extLst>
              <a:ext uri="{FF2B5EF4-FFF2-40B4-BE49-F238E27FC236}">
                <a16:creationId xmlns:a16="http://schemas.microsoft.com/office/drawing/2014/main" id="{D03C13E3-B37F-C752-4BE7-C0294FC3080B}"/>
              </a:ext>
            </a:extLst>
          </p:cNvPr>
          <p:cNvGrpSpPr/>
          <p:nvPr/>
        </p:nvGrpSpPr>
        <p:grpSpPr>
          <a:xfrm>
            <a:off x="14141937" y="3501711"/>
            <a:ext cx="6050249" cy="369332"/>
            <a:chOff x="6978776" y="3519578"/>
            <a:chExt cx="5570414" cy="369332"/>
          </a:xfrm>
        </p:grpSpPr>
        <p:sp>
          <p:nvSpPr>
            <p:cNvPr id="194" name="TextBox 193">
              <a:hlinkClick r:id="rId22" action="ppaction://hlinksldjump"/>
              <a:extLst>
                <a:ext uri="{FF2B5EF4-FFF2-40B4-BE49-F238E27FC236}">
                  <a16:creationId xmlns:a16="http://schemas.microsoft.com/office/drawing/2014/main" id="{3146F7D8-2DF4-AB08-CAC6-1832628AB3DD}"/>
                </a:ext>
              </a:extLst>
            </p:cNvPr>
            <p:cNvSpPr txBox="1"/>
            <p:nvPr/>
          </p:nvSpPr>
          <p:spPr>
            <a:xfrm>
              <a:off x="6978776" y="3534967"/>
              <a:ext cx="2622131"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Peso</a:t>
              </a:r>
            </a:p>
          </p:txBody>
        </p:sp>
        <p:sp>
          <p:nvSpPr>
            <p:cNvPr id="195" name="Weight">
              <a:extLst>
                <a:ext uri="{FF2B5EF4-FFF2-40B4-BE49-F238E27FC236}">
                  <a16:creationId xmlns:a16="http://schemas.microsoft.com/office/drawing/2014/main" id="{C527EE97-8D0F-383C-FCD6-4CAE6EF72905}"/>
                </a:ext>
              </a:extLst>
            </p:cNvPr>
            <p:cNvSpPr txBox="1"/>
            <p:nvPr/>
          </p:nvSpPr>
          <p:spPr>
            <a:xfrm>
              <a:off x="9624068" y="3519578"/>
              <a:ext cx="2925122" cy="369332"/>
            </a:xfrm>
            <a:prstGeom prst="rect">
              <a:avLst/>
            </a:prstGeom>
            <a:solidFill>
              <a:srgbClr val="F78025"/>
            </a:solidFill>
            <a:ln>
              <a:noFill/>
            </a:ln>
          </p:spPr>
          <p:txBody>
            <a:bodyPr wrap="square" rtlCol="0">
              <a:spAutoFit/>
            </a:bodyPr>
            <a:lstStyle/>
            <a:p>
              <a:r>
                <a:rPr lang="es-MX">
                  <a:solidFill>
                    <a:schemeClr val="bg1"/>
                  </a:solidFill>
                  <a:latin typeface="FRUTIGER LT 45 LIGHT" panose="02000503000000000000" pitchFamily="2" charset="0"/>
                </a:rPr>
                <a:t>2.18 kg (4.8 lb) batería </a:t>
              </a:r>
              <a:r>
                <a:rPr lang="es-MX" err="1">
                  <a:solidFill>
                    <a:schemeClr val="bg1"/>
                  </a:solidFill>
                  <a:latin typeface="FRUTIGER LT 45 LIGHT" panose="02000503000000000000" pitchFamily="2" charset="0"/>
                </a:rPr>
                <a:t>incluída</a:t>
              </a:r>
              <a:endParaRPr lang="es-MX">
                <a:solidFill>
                  <a:schemeClr val="bg1"/>
                </a:solidFill>
                <a:latin typeface="FRUTIGER LT 45 LIGHT" panose="02000503000000000000" pitchFamily="2" charset="0"/>
              </a:endParaRPr>
            </a:p>
          </p:txBody>
        </p:sp>
      </p:grpSp>
      <p:grpSp>
        <p:nvGrpSpPr>
          <p:cNvPr id="196" name="DRX-2530C Load limit">
            <a:extLst>
              <a:ext uri="{FF2B5EF4-FFF2-40B4-BE49-F238E27FC236}">
                <a16:creationId xmlns:a16="http://schemas.microsoft.com/office/drawing/2014/main" id="{4A16544D-14AB-5308-E6F1-D6195B9A8D74}"/>
              </a:ext>
            </a:extLst>
          </p:cNvPr>
          <p:cNvGrpSpPr/>
          <p:nvPr/>
        </p:nvGrpSpPr>
        <p:grpSpPr>
          <a:xfrm>
            <a:off x="14141936" y="3954876"/>
            <a:ext cx="6050246" cy="568745"/>
            <a:chOff x="6978776" y="3954876"/>
            <a:chExt cx="5570412" cy="568745"/>
          </a:xfrm>
        </p:grpSpPr>
        <p:sp>
          <p:nvSpPr>
            <p:cNvPr id="197" name="TextBox 196">
              <a:extLst>
                <a:ext uri="{FF2B5EF4-FFF2-40B4-BE49-F238E27FC236}">
                  <a16:creationId xmlns:a16="http://schemas.microsoft.com/office/drawing/2014/main" id="{D78BE530-7E8C-8361-E490-B0A430931AC3}"/>
                </a:ext>
              </a:extLst>
            </p:cNvPr>
            <p:cNvSpPr txBox="1"/>
            <p:nvPr/>
          </p:nvSpPr>
          <p:spPr>
            <a:xfrm>
              <a:off x="6978776" y="3954876"/>
              <a:ext cx="2622132" cy="553998"/>
            </a:xfrm>
            <a:prstGeom prst="rect">
              <a:avLst/>
            </a:prstGeom>
            <a:solidFill>
              <a:srgbClr val="F47F26"/>
            </a:solidFill>
            <a:ln>
              <a:noFill/>
            </a:ln>
          </p:spPr>
          <p:txBody>
            <a:bodyPr wrap="square" rtlCol="0">
              <a:spAutoFit/>
            </a:bodyPr>
            <a:lstStyle/>
            <a:p>
              <a:r>
                <a:rPr lang="es-MX" dirty="0">
                  <a:solidFill>
                    <a:schemeClr val="bg1"/>
                  </a:solidFill>
                  <a:latin typeface="FRUTIGER LT 45 LIGHT" panose="02000503000000000000" pitchFamily="2" charset="0"/>
                </a:rPr>
                <a:t>Límite de carga </a:t>
              </a:r>
              <a:r>
                <a:rPr lang="es-MX" sz="1100" dirty="0">
                  <a:solidFill>
                    <a:schemeClr val="bg1"/>
                  </a:solidFill>
                  <a:latin typeface="FRUTIGER LT 45 LIGHT" panose="02000503000000000000" pitchFamily="2" charset="0"/>
                </a:rPr>
                <a:t>(Distribuida uniformemente sobre el área del detector)</a:t>
              </a:r>
              <a:endParaRPr lang="es-MX" sz="1200" dirty="0">
                <a:solidFill>
                  <a:schemeClr val="bg1"/>
                </a:solidFill>
                <a:latin typeface="FRUTIGER LT 45 LIGHT" panose="02000503000000000000" pitchFamily="2" charset="0"/>
              </a:endParaRPr>
            </a:p>
          </p:txBody>
        </p:sp>
        <p:sp>
          <p:nvSpPr>
            <p:cNvPr id="198" name="TextBox 197">
              <a:extLst>
                <a:ext uri="{FF2B5EF4-FFF2-40B4-BE49-F238E27FC236}">
                  <a16:creationId xmlns:a16="http://schemas.microsoft.com/office/drawing/2014/main" id="{63CA879C-F4D2-7BB5-BEEE-E808D64DD0F0}"/>
                </a:ext>
              </a:extLst>
            </p:cNvPr>
            <p:cNvSpPr txBox="1"/>
            <p:nvPr/>
          </p:nvSpPr>
          <p:spPr>
            <a:xfrm>
              <a:off x="9624068" y="3954876"/>
              <a:ext cx="2925120" cy="568745"/>
            </a:xfrm>
            <a:prstGeom prst="rect">
              <a:avLst/>
            </a:prstGeom>
            <a:solidFill>
              <a:srgbClr val="F47F26"/>
            </a:solidFill>
            <a:ln>
              <a:noFill/>
            </a:ln>
          </p:spPr>
          <p:txBody>
            <a:bodyPr wrap="square" rtlCol="0" anchor="t">
              <a:spAutoFit/>
            </a:bodyPr>
            <a:lstStyle/>
            <a:p>
              <a:pPr>
                <a:lnSpc>
                  <a:spcPct val="200000"/>
                </a:lnSpc>
              </a:pPr>
              <a:r>
                <a:rPr lang="es-MX">
                  <a:solidFill>
                    <a:schemeClr val="bg1"/>
                  </a:solidFill>
                  <a:latin typeface="FRUTIGER LT 45 LIGHT" panose="02000503000000000000" pitchFamily="2" charset="0"/>
                </a:rPr>
                <a:t>150 kg (331 lb)</a:t>
              </a:r>
            </a:p>
          </p:txBody>
        </p:sp>
      </p:grpSp>
      <p:sp>
        <p:nvSpPr>
          <p:cNvPr id="199" name="TextBox 198">
            <a:extLst>
              <a:ext uri="{FF2B5EF4-FFF2-40B4-BE49-F238E27FC236}">
                <a16:creationId xmlns:a16="http://schemas.microsoft.com/office/drawing/2014/main" id="{F78E640A-371C-63CB-40D7-8CDB252EA5F1}"/>
              </a:ext>
            </a:extLst>
          </p:cNvPr>
          <p:cNvSpPr txBox="1"/>
          <p:nvPr/>
        </p:nvSpPr>
        <p:spPr>
          <a:xfrm>
            <a:off x="14201173" y="954354"/>
            <a:ext cx="4772896"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200" name="Detector text">
            <a:extLst>
              <a:ext uri="{FF2B5EF4-FFF2-40B4-BE49-F238E27FC236}">
                <a16:creationId xmlns:a16="http://schemas.microsoft.com/office/drawing/2014/main" id="{93FF3755-5CEA-21F0-A7D9-141BE283DF44}"/>
              </a:ext>
            </a:extLst>
          </p:cNvPr>
          <p:cNvSpPr txBox="1"/>
          <p:nvPr/>
        </p:nvSpPr>
        <p:spPr>
          <a:xfrm>
            <a:off x="14110573" y="1307597"/>
            <a:ext cx="1425211" cy="400110"/>
          </a:xfrm>
          <a:prstGeom prst="rect">
            <a:avLst/>
          </a:prstGeom>
          <a:noFill/>
        </p:spPr>
        <p:txBody>
          <a:bodyPr wrap="square" rtlCol="0">
            <a:spAutoFit/>
          </a:bodyPr>
          <a:lstStyle/>
          <a:p>
            <a:pPr algn="ctr"/>
            <a:r>
              <a:rPr lang="en-US" sz="2000" dirty="0">
                <a:solidFill>
                  <a:srgbClr val="F47F26"/>
                </a:solidFill>
                <a:latin typeface="FRUTIGER LT 45 LIGHT" panose="02000503000000000000" pitchFamily="2" charset="0"/>
              </a:rPr>
              <a:t>Detector</a:t>
            </a:r>
          </a:p>
        </p:txBody>
      </p:sp>
      <p:sp>
        <p:nvSpPr>
          <p:cNvPr id="201" name="TextBox 200">
            <a:extLst>
              <a:ext uri="{FF2B5EF4-FFF2-40B4-BE49-F238E27FC236}">
                <a16:creationId xmlns:a16="http://schemas.microsoft.com/office/drawing/2014/main" id="{596F8E65-E71D-578E-025F-522EBF9A0C9E}"/>
              </a:ext>
            </a:extLst>
          </p:cNvPr>
          <p:cNvSpPr txBox="1"/>
          <p:nvPr/>
        </p:nvSpPr>
        <p:spPr>
          <a:xfrm>
            <a:off x="14242366" y="1077657"/>
            <a:ext cx="4772896"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78" name="Menu Background">
            <a:extLst>
              <a:ext uri="{FF2B5EF4-FFF2-40B4-BE49-F238E27FC236}">
                <a16:creationId xmlns:a16="http://schemas.microsoft.com/office/drawing/2014/main" id="{5A4F12D4-9D14-EAF3-90FE-F231FE4ECFA6}"/>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99" name="Menu Photo Gallery">
            <a:hlinkClick r:id="rId23" action="ppaction://hlinksldjump"/>
            <a:extLst>
              <a:ext uri="{FF2B5EF4-FFF2-40B4-BE49-F238E27FC236}">
                <a16:creationId xmlns:a16="http://schemas.microsoft.com/office/drawing/2014/main" id="{92C44B21-DD23-11E0-0F5F-1DBDF523CDFC}"/>
              </a:ext>
            </a:extLst>
          </p:cNvPr>
          <p:cNvSpPr txBox="1"/>
          <p:nvPr/>
        </p:nvSpPr>
        <p:spPr>
          <a:xfrm>
            <a:off x="3890556"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00" name="Menu Portafolio">
            <a:hlinkClick r:id="rId24" action="ppaction://hlinksldjump"/>
            <a:extLst>
              <a:ext uri="{FF2B5EF4-FFF2-40B4-BE49-F238E27FC236}">
                <a16:creationId xmlns:a16="http://schemas.microsoft.com/office/drawing/2014/main" id="{D96F335F-6323-5E8C-9B28-6384FE42515F}"/>
              </a:ext>
            </a:extLst>
          </p:cNvPr>
          <p:cNvSpPr txBox="1"/>
          <p:nvPr/>
        </p:nvSpPr>
        <p:spPr>
          <a:xfrm>
            <a:off x="8111048"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01" name="Menu End Presentation">
            <a:hlinkClick r:id="" action="ppaction://hlinkshowjump?jump=lastslide"/>
            <a:extLst>
              <a:ext uri="{FF2B5EF4-FFF2-40B4-BE49-F238E27FC236}">
                <a16:creationId xmlns:a16="http://schemas.microsoft.com/office/drawing/2014/main" id="{2DA86800-DF4B-1F9A-958C-B4A8ECA04051}"/>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02" name="Menu Detector">
            <a:hlinkClick r:id="rId25" action="ppaction://hlinksldjump"/>
            <a:extLst>
              <a:ext uri="{FF2B5EF4-FFF2-40B4-BE49-F238E27FC236}">
                <a16:creationId xmlns:a16="http://schemas.microsoft.com/office/drawing/2014/main" id="{79579212-B149-5F37-AC6F-B64BCBEA2F3C}"/>
              </a:ext>
            </a:extLst>
          </p:cNvPr>
          <p:cNvSpPr txBox="1"/>
          <p:nvPr/>
        </p:nvSpPr>
        <p:spPr>
          <a:xfrm>
            <a:off x="600080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Detectores</a:t>
            </a:r>
          </a:p>
        </p:txBody>
      </p:sp>
      <p:sp>
        <p:nvSpPr>
          <p:cNvPr id="121" name="Menu Specifications">
            <a:hlinkClick r:id="rId26" action="ppaction://hlinksldjump"/>
            <a:extLst>
              <a:ext uri="{FF2B5EF4-FFF2-40B4-BE49-F238E27FC236}">
                <a16:creationId xmlns:a16="http://schemas.microsoft.com/office/drawing/2014/main" id="{8215C9DB-3B01-1151-C79F-24357B4FBF7D}"/>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22" name="Carestream Logo Menu">
            <a:hlinkClick r:id="" action="ppaction://hlinkshowjump?jump=firstslide"/>
            <a:extLst>
              <a:ext uri="{FF2B5EF4-FFF2-40B4-BE49-F238E27FC236}">
                <a16:creationId xmlns:a16="http://schemas.microsoft.com/office/drawing/2014/main" id="{2C565F01-C1B2-1557-3D6F-08CE825B5D56}"/>
              </a:ext>
            </a:extLst>
          </p:cNvPr>
          <p:cNvPicPr>
            <a:picLocks noChangeAspect="1"/>
          </p:cNvPicPr>
          <p:nvPr/>
        </p:nvPicPr>
        <p:blipFill>
          <a:blip r:embed="rId27"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216" name="DETECTORS">
            <a:extLst>
              <a:ext uri="{FF2B5EF4-FFF2-40B4-BE49-F238E27FC236}">
                <a16:creationId xmlns:a16="http://schemas.microsoft.com/office/drawing/2014/main" id="{9FA24F8D-4DE1-4805-B17E-F3F2BD856DD7}"/>
              </a:ext>
            </a:extLst>
          </p:cNvPr>
          <p:cNvGrpSpPr/>
          <p:nvPr/>
        </p:nvGrpSpPr>
        <p:grpSpPr>
          <a:xfrm>
            <a:off x="-7890919" y="4139232"/>
            <a:ext cx="2042338" cy="2120888"/>
            <a:chOff x="5247304" y="4372963"/>
            <a:chExt cx="2042338" cy="2120888"/>
          </a:xfrm>
        </p:grpSpPr>
        <p:sp>
          <p:nvSpPr>
            <p:cNvPr id="217" name="Rectangulo Detectors">
              <a:hlinkClick r:id="rId25" action="ppaction://hlinksldjump"/>
              <a:extLst>
                <a:ext uri="{FF2B5EF4-FFF2-40B4-BE49-F238E27FC236}">
                  <a16:creationId xmlns:a16="http://schemas.microsoft.com/office/drawing/2014/main" id="{788D1AD4-CA78-0CFE-22BD-F7040C0748D0}"/>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18" name="TextBox Detectors">
              <a:hlinkClick r:id="rId25" action="ppaction://hlinksldjump"/>
              <a:extLst>
                <a:ext uri="{FF2B5EF4-FFF2-40B4-BE49-F238E27FC236}">
                  <a16:creationId xmlns:a16="http://schemas.microsoft.com/office/drawing/2014/main" id="{B55DF04E-F73C-38F2-9C3B-C135FDDD4A7E}"/>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19" name="Product image Detectors">
              <a:hlinkClick r:id="rId25" action="ppaction://hlinksldjump"/>
              <a:extLst>
                <a:ext uri="{FF2B5EF4-FFF2-40B4-BE49-F238E27FC236}">
                  <a16:creationId xmlns:a16="http://schemas.microsoft.com/office/drawing/2014/main" id="{71FC690C-0CD5-0C52-DF6A-D6C7826D3A96}"/>
                </a:ext>
              </a:extLst>
            </p:cNvPr>
            <p:cNvPicPr>
              <a:picLocks noChangeAspect="1"/>
            </p:cNvPicPr>
            <p:nvPr/>
          </p:nvPicPr>
          <p:blipFill>
            <a:blip r:embed="rId28"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grpSp>
        <p:nvGrpSpPr>
          <p:cNvPr id="95" name="Group LLD">
            <a:extLst>
              <a:ext uri="{FF2B5EF4-FFF2-40B4-BE49-F238E27FC236}">
                <a16:creationId xmlns:a16="http://schemas.microsoft.com/office/drawing/2014/main" id="{F27E98FF-22F0-84E9-5E0C-0E68C56B1F1F}"/>
              </a:ext>
            </a:extLst>
          </p:cNvPr>
          <p:cNvGrpSpPr/>
          <p:nvPr/>
        </p:nvGrpSpPr>
        <p:grpSpPr>
          <a:xfrm>
            <a:off x="14098015" y="1358886"/>
            <a:ext cx="3079230" cy="1158552"/>
            <a:chOff x="8165259" y="1358886"/>
            <a:chExt cx="3079230" cy="1158552"/>
          </a:xfrm>
        </p:grpSpPr>
        <p:sp>
          <p:nvSpPr>
            <p:cNvPr id="96" name="Rectangulo LLD">
              <a:extLst>
                <a:ext uri="{FF2B5EF4-FFF2-40B4-BE49-F238E27FC236}">
                  <a16:creationId xmlns:a16="http://schemas.microsoft.com/office/drawing/2014/main" id="{D469DB14-4C1D-1103-51D5-D83854745277}"/>
                </a:ext>
              </a:extLst>
            </p:cNvPr>
            <p:cNvSpPr/>
            <p:nvPr/>
          </p:nvSpPr>
          <p:spPr>
            <a:xfrm>
              <a:off x="8364489" y="1358886"/>
              <a:ext cx="2880000" cy="115855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97" name="TextBox LLD">
              <a:extLst>
                <a:ext uri="{FF2B5EF4-FFF2-40B4-BE49-F238E27FC236}">
                  <a16:creationId xmlns:a16="http://schemas.microsoft.com/office/drawing/2014/main" id="{E73F24B4-1D86-C37E-04F4-C2D819DA911F}"/>
                </a:ext>
              </a:extLst>
            </p:cNvPr>
            <p:cNvSpPr txBox="1"/>
            <p:nvPr/>
          </p:nvSpPr>
          <p:spPr>
            <a:xfrm>
              <a:off x="8165259" y="1445610"/>
              <a:ext cx="17316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DETECTOR LLI</a:t>
              </a:r>
            </a:p>
          </p:txBody>
        </p:sp>
      </p:grpSp>
      <p:sp>
        <p:nvSpPr>
          <p:cNvPr id="98" name="TextBox DRX-LC">
            <a:hlinkClick r:id="rId29" action="ppaction://hlinksldjump"/>
            <a:extLst>
              <a:ext uri="{FF2B5EF4-FFF2-40B4-BE49-F238E27FC236}">
                <a16:creationId xmlns:a16="http://schemas.microsoft.com/office/drawing/2014/main" id="{C9213D1B-1E1A-C1B9-28A1-D48E7E6364EC}"/>
              </a:ext>
            </a:extLst>
          </p:cNvPr>
          <p:cNvSpPr txBox="1"/>
          <p:nvPr/>
        </p:nvSpPr>
        <p:spPr>
          <a:xfrm>
            <a:off x="14360687" y="201385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DRX-LC</a:t>
            </a:r>
          </a:p>
        </p:txBody>
      </p:sp>
      <p:grpSp>
        <p:nvGrpSpPr>
          <p:cNvPr id="103" name="Group DRX-PLUS FAMILY">
            <a:extLst>
              <a:ext uri="{FF2B5EF4-FFF2-40B4-BE49-F238E27FC236}">
                <a16:creationId xmlns:a16="http://schemas.microsoft.com/office/drawing/2014/main" id="{3C79B013-B24D-8B2B-131C-D6671C86ED21}"/>
              </a:ext>
            </a:extLst>
          </p:cNvPr>
          <p:cNvGrpSpPr/>
          <p:nvPr/>
        </p:nvGrpSpPr>
        <p:grpSpPr>
          <a:xfrm>
            <a:off x="4213831" y="-3208842"/>
            <a:ext cx="3079227" cy="2160000"/>
            <a:chOff x="4213831" y="1360418"/>
            <a:chExt cx="3079227" cy="2160000"/>
          </a:xfrm>
        </p:grpSpPr>
        <p:sp>
          <p:nvSpPr>
            <p:cNvPr id="104" name="Rectangulo DRX-PLUS FAMILY">
              <a:extLst>
                <a:ext uri="{FF2B5EF4-FFF2-40B4-BE49-F238E27FC236}">
                  <a16:creationId xmlns:a16="http://schemas.microsoft.com/office/drawing/2014/main" id="{79CDFC9E-536B-9131-5BFB-B1EE2CFB6436}"/>
                </a:ext>
              </a:extLst>
            </p:cNvPr>
            <p:cNvSpPr/>
            <p:nvPr/>
          </p:nvSpPr>
          <p:spPr>
            <a:xfrm>
              <a:off x="4413058"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05" name="TextBox DRX-PLUS FAMILY">
              <a:extLst>
                <a:ext uri="{FF2B5EF4-FFF2-40B4-BE49-F238E27FC236}">
                  <a16:creationId xmlns:a16="http://schemas.microsoft.com/office/drawing/2014/main" id="{A0987DBE-A119-2BA5-3B50-B3A1DEDF2B3F}"/>
                </a:ext>
              </a:extLst>
            </p:cNvPr>
            <p:cNvSpPr txBox="1"/>
            <p:nvPr/>
          </p:nvSpPr>
          <p:spPr>
            <a:xfrm>
              <a:off x="4213831"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DRX-PLUS</a:t>
              </a:r>
            </a:p>
          </p:txBody>
        </p:sp>
      </p:grpSp>
      <p:sp>
        <p:nvSpPr>
          <p:cNvPr id="106" name="TextBox DRX-Plus 3543">
            <a:hlinkClick r:id="rId30" action="ppaction://hlinksldjump"/>
            <a:extLst>
              <a:ext uri="{FF2B5EF4-FFF2-40B4-BE49-F238E27FC236}">
                <a16:creationId xmlns:a16="http://schemas.microsoft.com/office/drawing/2014/main" id="{CA32047E-9822-8F3C-D031-0D2C05DA0D4F}"/>
              </a:ext>
            </a:extLst>
          </p:cNvPr>
          <p:cNvSpPr txBox="1"/>
          <p:nvPr/>
        </p:nvSpPr>
        <p:spPr>
          <a:xfrm>
            <a:off x="4495868" y="-2546428"/>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DRX-Plus 3543C</a:t>
            </a:r>
          </a:p>
        </p:txBody>
      </p:sp>
      <p:sp>
        <p:nvSpPr>
          <p:cNvPr id="107" name="TextBoxDRX-Plus 4343">
            <a:hlinkClick r:id="rId31" action="ppaction://hlinksldjump"/>
            <a:extLst>
              <a:ext uri="{FF2B5EF4-FFF2-40B4-BE49-F238E27FC236}">
                <a16:creationId xmlns:a16="http://schemas.microsoft.com/office/drawing/2014/main" id="{DDFE71DA-7552-07E3-6127-B4F8E174C1D0}"/>
              </a:ext>
            </a:extLst>
          </p:cNvPr>
          <p:cNvSpPr txBox="1"/>
          <p:nvPr/>
        </p:nvSpPr>
        <p:spPr>
          <a:xfrm>
            <a:off x="4496969" y="-2045934"/>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4343C</a:t>
            </a:r>
          </a:p>
        </p:txBody>
      </p:sp>
      <p:sp>
        <p:nvSpPr>
          <p:cNvPr id="108" name="TextBox DRX-Plus 2530">
            <a:hlinkClick r:id="rId32" action="ppaction://hlinksldjump"/>
            <a:extLst>
              <a:ext uri="{FF2B5EF4-FFF2-40B4-BE49-F238E27FC236}">
                <a16:creationId xmlns:a16="http://schemas.microsoft.com/office/drawing/2014/main" id="{E33B533E-D41B-F943-C734-0B01F35BB328}"/>
              </a:ext>
            </a:extLst>
          </p:cNvPr>
          <p:cNvSpPr txBox="1"/>
          <p:nvPr/>
        </p:nvSpPr>
        <p:spPr>
          <a:xfrm>
            <a:off x="4496969" y="-155879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2530C</a:t>
            </a:r>
          </a:p>
        </p:txBody>
      </p:sp>
      <p:grpSp>
        <p:nvGrpSpPr>
          <p:cNvPr id="109" name="Group DR RETROFIT">
            <a:extLst>
              <a:ext uri="{FF2B5EF4-FFF2-40B4-BE49-F238E27FC236}">
                <a16:creationId xmlns:a16="http://schemas.microsoft.com/office/drawing/2014/main" id="{73EFD943-3181-FEF8-5AA5-0A33B2AC7BCB}"/>
              </a:ext>
            </a:extLst>
          </p:cNvPr>
          <p:cNvGrpSpPr/>
          <p:nvPr/>
        </p:nvGrpSpPr>
        <p:grpSpPr>
          <a:xfrm>
            <a:off x="4213831" y="8095941"/>
            <a:ext cx="3099870" cy="1620000"/>
            <a:chOff x="4213831" y="4037235"/>
            <a:chExt cx="3099870" cy="1620000"/>
          </a:xfrm>
        </p:grpSpPr>
        <p:sp>
          <p:nvSpPr>
            <p:cNvPr id="110" name="Rectangulo DR RETROFIT">
              <a:extLst>
                <a:ext uri="{FF2B5EF4-FFF2-40B4-BE49-F238E27FC236}">
                  <a16:creationId xmlns:a16="http://schemas.microsoft.com/office/drawing/2014/main" id="{8B8FB736-A178-9464-3B5C-F47151FF2888}"/>
                </a:ext>
              </a:extLst>
            </p:cNvPr>
            <p:cNvSpPr/>
            <p:nvPr/>
          </p:nvSpPr>
          <p:spPr>
            <a:xfrm>
              <a:off x="4433701" y="4037235"/>
              <a:ext cx="2880000" cy="1620000"/>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11" name="TextBox DR RETROFIT">
              <a:extLst>
                <a:ext uri="{FF2B5EF4-FFF2-40B4-BE49-F238E27FC236}">
                  <a16:creationId xmlns:a16="http://schemas.microsoft.com/office/drawing/2014/main" id="{0A7F5447-F3A0-B05D-0F4A-536E0D2ED710}"/>
                </a:ext>
              </a:extLst>
            </p:cNvPr>
            <p:cNvSpPr txBox="1"/>
            <p:nvPr/>
          </p:nvSpPr>
          <p:spPr>
            <a:xfrm>
              <a:off x="4213831" y="4106489"/>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DR RETROFITS</a:t>
              </a:r>
            </a:p>
          </p:txBody>
        </p:sp>
      </p:grpSp>
      <p:sp>
        <p:nvSpPr>
          <p:cNvPr id="112" name="TextBox Transportable Lite">
            <a:hlinkClick r:id="rId33" action="ppaction://hlinksldjump"/>
            <a:extLst>
              <a:ext uri="{FF2B5EF4-FFF2-40B4-BE49-F238E27FC236}">
                <a16:creationId xmlns:a16="http://schemas.microsoft.com/office/drawing/2014/main" id="{ADEB94C8-373E-EA8F-79D9-26AC08151B14}"/>
              </a:ext>
            </a:extLst>
          </p:cNvPr>
          <p:cNvSpPr txBox="1"/>
          <p:nvPr/>
        </p:nvSpPr>
        <p:spPr>
          <a:xfrm>
            <a:off x="4518885" y="8703463"/>
            <a:ext cx="259826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Lite</a:t>
            </a:r>
            <a:endParaRPr lang="en-US" sz="1200" b="1" dirty="0">
              <a:solidFill>
                <a:schemeClr val="tx1"/>
              </a:solidFill>
              <a:latin typeface="Arial" panose="020B0604020202020204" pitchFamily="34" charset="0"/>
              <a:cs typeface="Arial" panose="020B0604020202020204" pitchFamily="34" charset="0"/>
            </a:endParaRPr>
          </a:p>
        </p:txBody>
      </p:sp>
      <p:sp>
        <p:nvSpPr>
          <p:cNvPr id="113" name="TextBox Transportable Flex">
            <a:hlinkClick r:id="rId34" action="ppaction://hlinksldjump"/>
            <a:extLst>
              <a:ext uri="{FF2B5EF4-FFF2-40B4-BE49-F238E27FC236}">
                <a16:creationId xmlns:a16="http://schemas.microsoft.com/office/drawing/2014/main" id="{88DDFB69-0EFC-17C7-3838-512BE59266E1}"/>
              </a:ext>
            </a:extLst>
          </p:cNvPr>
          <p:cNvSpPr txBox="1"/>
          <p:nvPr/>
        </p:nvSpPr>
        <p:spPr>
          <a:xfrm>
            <a:off x="4518886" y="9235574"/>
            <a:ext cx="2598268"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Flex</a:t>
            </a:r>
            <a:endParaRPr lang="en-US" sz="1200" b="1" dirty="0">
              <a:solidFill>
                <a:schemeClr val="tx1"/>
              </a:solidFill>
              <a:latin typeface="Arial" panose="020B0604020202020204" pitchFamily="34" charset="0"/>
              <a:cs typeface="Arial" panose="020B0604020202020204" pitchFamily="34" charset="0"/>
            </a:endParaRPr>
          </a:p>
        </p:txBody>
      </p:sp>
      <p:grpSp>
        <p:nvGrpSpPr>
          <p:cNvPr id="114" name="Group FOCUS FAMILY">
            <a:extLst>
              <a:ext uri="{FF2B5EF4-FFF2-40B4-BE49-F238E27FC236}">
                <a16:creationId xmlns:a16="http://schemas.microsoft.com/office/drawing/2014/main" id="{380F05FF-2F50-BF19-9EC9-6681CBD9DC60}"/>
              </a:ext>
            </a:extLst>
          </p:cNvPr>
          <p:cNvGrpSpPr/>
          <p:nvPr/>
        </p:nvGrpSpPr>
        <p:grpSpPr>
          <a:xfrm>
            <a:off x="-5111921" y="4022899"/>
            <a:ext cx="3079226" cy="1620000"/>
            <a:chOff x="253159" y="4022899"/>
            <a:chExt cx="3079226" cy="1620000"/>
          </a:xfrm>
        </p:grpSpPr>
        <p:sp>
          <p:nvSpPr>
            <p:cNvPr id="115" name="Rectangulo FOCUS FAMILY">
              <a:extLst>
                <a:ext uri="{FF2B5EF4-FFF2-40B4-BE49-F238E27FC236}">
                  <a16:creationId xmlns:a16="http://schemas.microsoft.com/office/drawing/2014/main" id="{137F8992-6872-59E2-B7D0-445239AC224B}"/>
                </a:ext>
              </a:extLst>
            </p:cNvPr>
            <p:cNvSpPr/>
            <p:nvPr/>
          </p:nvSpPr>
          <p:spPr>
            <a:xfrm>
              <a:off x="452385" y="4022899"/>
              <a:ext cx="2880000" cy="162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16" name="TextBox FOCUS FAMILY">
              <a:extLst>
                <a:ext uri="{FF2B5EF4-FFF2-40B4-BE49-F238E27FC236}">
                  <a16:creationId xmlns:a16="http://schemas.microsoft.com/office/drawing/2014/main" id="{1F73F896-3FB3-264C-03D8-D4BFE15537AD}"/>
                </a:ext>
              </a:extLst>
            </p:cNvPr>
            <p:cNvSpPr txBox="1"/>
            <p:nvPr/>
          </p:nvSpPr>
          <p:spPr>
            <a:xfrm>
              <a:off x="253159" y="4109622"/>
              <a:ext cx="2702545"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DETECTORES FOCUS</a:t>
              </a:r>
            </a:p>
          </p:txBody>
        </p:sp>
      </p:grpSp>
      <p:sp>
        <p:nvSpPr>
          <p:cNvPr id="117" name="TextBox Focus 35C">
            <a:hlinkClick r:id="rId35" action="ppaction://hlinksldjump"/>
            <a:extLst>
              <a:ext uri="{FF2B5EF4-FFF2-40B4-BE49-F238E27FC236}">
                <a16:creationId xmlns:a16="http://schemas.microsoft.com/office/drawing/2014/main" id="{809B28C1-EC45-77E2-CE63-FF09D19C5C77}"/>
              </a:ext>
            </a:extLst>
          </p:cNvPr>
          <p:cNvSpPr txBox="1"/>
          <p:nvPr/>
        </p:nvSpPr>
        <p:spPr>
          <a:xfrm>
            <a:off x="-4826045" y="4688193"/>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Focus 35C</a:t>
            </a:r>
          </a:p>
        </p:txBody>
      </p:sp>
      <p:sp>
        <p:nvSpPr>
          <p:cNvPr id="118" name="TextBox Focus 43C">
            <a:hlinkClick r:id="rId36" action="ppaction://hlinksldjump"/>
            <a:extLst>
              <a:ext uri="{FF2B5EF4-FFF2-40B4-BE49-F238E27FC236}">
                <a16:creationId xmlns:a16="http://schemas.microsoft.com/office/drawing/2014/main" id="{1BDC5370-5288-1EDA-561C-E9BDC5FC5EA9}"/>
              </a:ext>
            </a:extLst>
          </p:cNvPr>
          <p:cNvSpPr txBox="1"/>
          <p:nvPr/>
        </p:nvSpPr>
        <p:spPr>
          <a:xfrm>
            <a:off x="-4826045" y="518397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Focus 43C</a:t>
            </a:r>
          </a:p>
        </p:txBody>
      </p:sp>
      <p:grpSp>
        <p:nvGrpSpPr>
          <p:cNvPr id="119" name="Group Lux Family">
            <a:extLst>
              <a:ext uri="{FF2B5EF4-FFF2-40B4-BE49-F238E27FC236}">
                <a16:creationId xmlns:a16="http://schemas.microsoft.com/office/drawing/2014/main" id="{AC1E0707-3AD8-C711-613C-9E39F2E6D374}"/>
              </a:ext>
            </a:extLst>
          </p:cNvPr>
          <p:cNvGrpSpPr/>
          <p:nvPr/>
        </p:nvGrpSpPr>
        <p:grpSpPr>
          <a:xfrm>
            <a:off x="-5135780" y="1360418"/>
            <a:ext cx="3079227" cy="2160000"/>
            <a:chOff x="229300" y="1360418"/>
            <a:chExt cx="3079227" cy="2160000"/>
          </a:xfrm>
        </p:grpSpPr>
        <p:sp>
          <p:nvSpPr>
            <p:cNvPr id="120" name="Rectangulo LUX FAMILY">
              <a:extLst>
                <a:ext uri="{FF2B5EF4-FFF2-40B4-BE49-F238E27FC236}">
                  <a16:creationId xmlns:a16="http://schemas.microsoft.com/office/drawing/2014/main" id="{0EE2A328-47D3-0C65-13A4-68B726A79D91}"/>
                </a:ext>
              </a:extLst>
            </p:cNvPr>
            <p:cNvSpPr/>
            <p:nvPr/>
          </p:nvSpPr>
          <p:spPr>
            <a:xfrm>
              <a:off x="428527"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35" name="TextBox LUX FAMILY">
              <a:extLst>
                <a:ext uri="{FF2B5EF4-FFF2-40B4-BE49-F238E27FC236}">
                  <a16:creationId xmlns:a16="http://schemas.microsoft.com/office/drawing/2014/main" id="{1939AF7C-9E18-B997-5752-5FD17CAF718B}"/>
                </a:ext>
              </a:extLst>
            </p:cNvPr>
            <p:cNvSpPr txBox="1"/>
            <p:nvPr/>
          </p:nvSpPr>
          <p:spPr>
            <a:xfrm>
              <a:off x="229300"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LUX</a:t>
              </a:r>
            </a:p>
          </p:txBody>
        </p:sp>
      </p:grpSp>
      <p:sp>
        <p:nvSpPr>
          <p:cNvPr id="136" name="TextBox Lux 35">
            <a:hlinkClick r:id="rId37" action="ppaction://hlinksldjump"/>
            <a:extLst>
              <a:ext uri="{FF2B5EF4-FFF2-40B4-BE49-F238E27FC236}">
                <a16:creationId xmlns:a16="http://schemas.microsoft.com/office/drawing/2014/main" id="{7DF7302F-E136-3A90-D229-2265F0077249}"/>
              </a:ext>
            </a:extLst>
          </p:cNvPr>
          <p:cNvSpPr txBox="1"/>
          <p:nvPr/>
        </p:nvSpPr>
        <p:spPr>
          <a:xfrm>
            <a:off x="-4853743" y="2022832"/>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Lux 35</a:t>
            </a:r>
          </a:p>
        </p:txBody>
      </p:sp>
      <p:sp>
        <p:nvSpPr>
          <p:cNvPr id="137" name="TextBox Lux HD 35">
            <a:hlinkClick r:id="rId38" action="ppaction://hlinksldjump"/>
            <a:extLst>
              <a:ext uri="{FF2B5EF4-FFF2-40B4-BE49-F238E27FC236}">
                <a16:creationId xmlns:a16="http://schemas.microsoft.com/office/drawing/2014/main" id="{8C222514-516A-AD17-8E4F-C16274A1B621}"/>
              </a:ext>
            </a:extLst>
          </p:cNvPr>
          <p:cNvSpPr txBox="1"/>
          <p:nvPr/>
        </p:nvSpPr>
        <p:spPr>
          <a:xfrm>
            <a:off x="-4852642" y="2523326"/>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35</a:t>
            </a:r>
          </a:p>
        </p:txBody>
      </p:sp>
      <p:sp>
        <p:nvSpPr>
          <p:cNvPr id="138" name="TextBox Lux HD 43">
            <a:hlinkClick r:id="rId39" action="ppaction://hlinksldjump"/>
            <a:extLst>
              <a:ext uri="{FF2B5EF4-FFF2-40B4-BE49-F238E27FC236}">
                <a16:creationId xmlns:a16="http://schemas.microsoft.com/office/drawing/2014/main" id="{39A11F36-3E51-2008-AB04-8F147A8F8613}"/>
              </a:ext>
            </a:extLst>
          </p:cNvPr>
          <p:cNvSpPr txBox="1"/>
          <p:nvPr/>
        </p:nvSpPr>
        <p:spPr>
          <a:xfrm>
            <a:off x="-4852642" y="301046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43</a:t>
            </a:r>
          </a:p>
        </p:txBody>
      </p:sp>
      <p:sp>
        <p:nvSpPr>
          <p:cNvPr id="165" name="Subtitle">
            <a:extLst>
              <a:ext uri="{FF2B5EF4-FFF2-40B4-BE49-F238E27FC236}">
                <a16:creationId xmlns:a16="http://schemas.microsoft.com/office/drawing/2014/main" id="{F6C5B219-FEBC-2975-32ED-55563B9620EF}"/>
              </a:ext>
            </a:extLst>
          </p:cNvPr>
          <p:cNvSpPr txBox="1"/>
          <p:nvPr/>
        </p:nvSpPr>
        <p:spPr>
          <a:xfrm>
            <a:off x="8482448" y="10132305"/>
            <a:ext cx="2843192" cy="584775"/>
          </a:xfrm>
          <a:prstGeom prst="rect">
            <a:avLst/>
          </a:prstGeom>
          <a:noFill/>
        </p:spPr>
        <p:txBody>
          <a:bodyPr wrap="square" rtlCol="0">
            <a:spAutoFit/>
          </a:bodyPr>
          <a:lstStyle/>
          <a:p>
            <a:pPr algn="r"/>
            <a:r>
              <a:rPr lang="en-US" sz="3200" b="1" dirty="0" err="1">
                <a:solidFill>
                  <a:schemeClr val="bg1"/>
                </a:solidFill>
                <a:latin typeface="FRUTIGER LT 45 LIGHT" panose="02000503000000000000" pitchFamily="2" charset="0"/>
              </a:rPr>
              <a:t>Detectores</a:t>
            </a:r>
            <a:endParaRPr lang="en-US" sz="3200" b="1" dirty="0">
              <a:solidFill>
                <a:schemeClr val="bg1"/>
              </a:solidFill>
              <a:latin typeface="FRUTIGER LT 45 LIGHT" panose="02000503000000000000" pitchFamily="2" charset="0"/>
            </a:endParaRPr>
          </a:p>
        </p:txBody>
      </p:sp>
    </p:spTree>
    <p:extLst>
      <p:ext uri="{BB962C8B-B14F-4D97-AF65-F5344CB8AC3E}">
        <p14:creationId xmlns:p14="http://schemas.microsoft.com/office/powerpoint/2010/main" val="330113075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7" name="CARESTREAM LOGO">
            <a:extLst>
              <a:ext uri="{FF2B5EF4-FFF2-40B4-BE49-F238E27FC236}">
                <a16:creationId xmlns:a16="http://schemas.microsoft.com/office/drawing/2014/main" id="{291B6CDE-C918-9721-0F46-839605F7FC4D}"/>
              </a:ext>
            </a:extLst>
          </p:cNvPr>
          <p:cNvPicPr>
            <a:picLocks noChangeAspect="1"/>
          </p:cNvPicPr>
          <p:nvPr/>
        </p:nvPicPr>
        <p:blipFill>
          <a:blip r:embed="rId3" cstate="screen">
            <a:biLevel thresh="25000"/>
            <a:extLst>
              <a:ext uri="{28A0092B-C50C-407E-A947-70E740481C1C}">
                <a14:useLocalDpi xmlns:a14="http://schemas.microsoft.com/office/drawing/2010/main"/>
              </a:ext>
            </a:extLst>
          </a:blip>
          <a:stretch>
            <a:fillRect/>
          </a:stretch>
        </p:blipFill>
        <p:spPr>
          <a:xfrm>
            <a:off x="-6617537" y="9349919"/>
            <a:ext cx="18587896" cy="3023644"/>
          </a:xfrm>
          <a:prstGeom prst="rect">
            <a:avLst/>
          </a:prstGeom>
        </p:spPr>
      </p:pic>
      <p:sp>
        <p:nvSpPr>
          <p:cNvPr id="43" name="TextBox 42">
            <a:extLst>
              <a:ext uri="{FF2B5EF4-FFF2-40B4-BE49-F238E27FC236}">
                <a16:creationId xmlns:a16="http://schemas.microsoft.com/office/drawing/2014/main" id="{E3847484-628F-B6E7-6EC5-6CC0600B97BC}"/>
              </a:ext>
            </a:extLst>
          </p:cNvPr>
          <p:cNvSpPr txBox="1"/>
          <p:nvPr/>
        </p:nvSpPr>
        <p:spPr>
          <a:xfrm>
            <a:off x="9659584" y="1393092"/>
            <a:ext cx="2305023" cy="338554"/>
          </a:xfrm>
          <a:prstGeom prst="rect">
            <a:avLst/>
          </a:prstGeom>
          <a:noFill/>
        </p:spPr>
        <p:txBody>
          <a:bodyPr wrap="square" rtlCol="0">
            <a:spAutoFit/>
          </a:bodyPr>
          <a:lstStyle/>
          <a:p>
            <a:pPr algn="r"/>
            <a:r>
              <a:rPr lang="en-US" sz="1600" b="1" dirty="0">
                <a:latin typeface="FRUTIGER LT 45 LIGHT" panose="02000503000000000000" pitchFamily="2" charset="0"/>
              </a:rPr>
              <a:t>DRX-Plus 2530C</a:t>
            </a:r>
          </a:p>
        </p:txBody>
      </p:sp>
      <p:pic>
        <p:nvPicPr>
          <p:cNvPr id="5" name="DRX-Plus 2530C image">
            <a:extLst>
              <a:ext uri="{FF2B5EF4-FFF2-40B4-BE49-F238E27FC236}">
                <a16:creationId xmlns:a16="http://schemas.microsoft.com/office/drawing/2014/main" id="{143B23C6-F15E-9868-0888-3688086855BC}"/>
              </a:ext>
            </a:extLst>
          </p:cNvPr>
          <p:cNvPicPr>
            <a:picLocks noChangeAspect="1"/>
          </p:cNvPicPr>
          <p:nvPr/>
        </p:nvPicPr>
        <p:blipFill>
          <a:blip r:embed="rId4" cstate="screen">
            <a:extLst>
              <a:ext uri="{28A0092B-C50C-407E-A947-70E740481C1C}">
                <a14:useLocalDpi xmlns:a14="http://schemas.microsoft.com/office/drawing/2010/main"/>
              </a:ext>
            </a:extLst>
          </a:blip>
          <a:srcRect/>
          <a:stretch/>
        </p:blipFill>
        <p:spPr>
          <a:xfrm>
            <a:off x="775448" y="1771509"/>
            <a:ext cx="4108135" cy="4695011"/>
          </a:xfrm>
          <a:prstGeom prst="rect">
            <a:avLst/>
          </a:prstGeom>
        </p:spPr>
      </p:pic>
      <p:grpSp>
        <p:nvGrpSpPr>
          <p:cNvPr id="12" name="DRX-2530C Battery">
            <a:extLst>
              <a:ext uri="{FF2B5EF4-FFF2-40B4-BE49-F238E27FC236}">
                <a16:creationId xmlns:a16="http://schemas.microsoft.com/office/drawing/2014/main" id="{47252D77-5D5B-9D72-9E81-0D72E06D50C0}"/>
              </a:ext>
            </a:extLst>
          </p:cNvPr>
          <p:cNvGrpSpPr/>
          <p:nvPr/>
        </p:nvGrpSpPr>
        <p:grpSpPr>
          <a:xfrm>
            <a:off x="6141754" y="4591248"/>
            <a:ext cx="6050246" cy="1477328"/>
            <a:chOff x="6141754" y="4638873"/>
            <a:chExt cx="6050246" cy="1477328"/>
          </a:xfrm>
        </p:grpSpPr>
        <p:sp>
          <p:nvSpPr>
            <p:cNvPr id="44" name="TextBox 43">
              <a:extLst>
                <a:ext uri="{FF2B5EF4-FFF2-40B4-BE49-F238E27FC236}">
                  <a16:creationId xmlns:a16="http://schemas.microsoft.com/office/drawing/2014/main" id="{EA1BD412-1AA7-4328-E8DD-AA2934537FB0}"/>
                </a:ext>
              </a:extLst>
            </p:cNvPr>
            <p:cNvSpPr txBox="1"/>
            <p:nvPr/>
          </p:nvSpPr>
          <p:spPr>
            <a:xfrm>
              <a:off x="6141754" y="4638873"/>
              <a:ext cx="2848002" cy="1477328"/>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Capacidad de carga de la Batería</a:t>
              </a:r>
            </a:p>
            <a:p>
              <a:endParaRPr lang="es-MX">
                <a:solidFill>
                  <a:schemeClr val="bg1"/>
                </a:solidFill>
                <a:latin typeface="FRUTIGER LT 45 LIGHT" panose="02000503000000000000" pitchFamily="2" charset="0"/>
              </a:endParaRPr>
            </a:p>
            <a:p>
              <a:endParaRPr lang="es-MX">
                <a:solidFill>
                  <a:schemeClr val="bg1"/>
                </a:solidFill>
                <a:latin typeface="FRUTIGER LT 45 LIGHT" panose="02000503000000000000" pitchFamily="2" charset="0"/>
              </a:endParaRPr>
            </a:p>
            <a:p>
              <a:endParaRPr lang="es-MX">
                <a:solidFill>
                  <a:schemeClr val="bg1"/>
                </a:solidFill>
                <a:latin typeface="FRUTIGER LT 45 LIGHT" panose="02000503000000000000" pitchFamily="2" charset="0"/>
              </a:endParaRPr>
            </a:p>
          </p:txBody>
        </p:sp>
        <p:sp>
          <p:nvSpPr>
            <p:cNvPr id="63" name="TextBox 62">
              <a:extLst>
                <a:ext uri="{FF2B5EF4-FFF2-40B4-BE49-F238E27FC236}">
                  <a16:creationId xmlns:a16="http://schemas.microsoft.com/office/drawing/2014/main" id="{4915648C-E45F-D29B-9E12-538075EB75BE}"/>
                </a:ext>
              </a:extLst>
            </p:cNvPr>
            <p:cNvSpPr txBox="1"/>
            <p:nvPr/>
          </p:nvSpPr>
          <p:spPr>
            <a:xfrm>
              <a:off x="9014911" y="4638873"/>
              <a:ext cx="3177089" cy="1477328"/>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Mínimo de 90 imágenes por carga.</a:t>
              </a:r>
            </a:p>
            <a:p>
              <a:r>
                <a:rPr lang="es-MX">
                  <a:solidFill>
                    <a:schemeClr val="bg1"/>
                  </a:solidFill>
                  <a:latin typeface="FRUTIGER LT 45 LIGHT" panose="02000503000000000000" pitchFamily="2" charset="0"/>
                </a:rPr>
                <a:t>Con carga después de 7 días sin suspensión en modo: “</a:t>
              </a:r>
              <a:r>
                <a:rPr lang="es-MX" err="1">
                  <a:solidFill>
                    <a:schemeClr val="bg1"/>
                  </a:solidFill>
                  <a:latin typeface="FRUTIGER LT 45 LIGHT" panose="02000503000000000000" pitchFamily="2" charset="0"/>
                </a:rPr>
                <a:t>Sleep</a:t>
              </a:r>
              <a:r>
                <a:rPr lang="es-MX">
                  <a:solidFill>
                    <a:schemeClr val="bg1"/>
                  </a:solidFill>
                  <a:latin typeface="FRUTIGER LT 45 LIGHT" panose="02000503000000000000" pitchFamily="2" charset="0"/>
                </a:rPr>
                <a:t> </a:t>
              </a:r>
              <a:r>
                <a:rPr lang="es-MX" err="1">
                  <a:solidFill>
                    <a:schemeClr val="bg1"/>
                  </a:solidFill>
                  <a:latin typeface="FRUTIGER LT 45 LIGHT" panose="02000503000000000000" pitchFamily="2" charset="0"/>
                </a:rPr>
                <a:t>Mode</a:t>
              </a:r>
              <a:r>
                <a:rPr lang="es-MX">
                  <a:solidFill>
                    <a:schemeClr val="bg1"/>
                  </a:solidFill>
                  <a:latin typeface="FRUTIGER LT 45 LIGHT" panose="02000503000000000000" pitchFamily="2" charset="0"/>
                </a:rPr>
                <a:t>”</a:t>
              </a:r>
            </a:p>
          </p:txBody>
        </p:sp>
      </p:grpSp>
      <p:grpSp>
        <p:nvGrpSpPr>
          <p:cNvPr id="64" name="DRX-2530C Usable pixel area">
            <a:extLst>
              <a:ext uri="{FF2B5EF4-FFF2-40B4-BE49-F238E27FC236}">
                <a16:creationId xmlns:a16="http://schemas.microsoft.com/office/drawing/2014/main" id="{05924128-F06F-A74B-EC12-9373EC189FFE}"/>
              </a:ext>
            </a:extLst>
          </p:cNvPr>
          <p:cNvGrpSpPr/>
          <p:nvPr/>
        </p:nvGrpSpPr>
        <p:grpSpPr>
          <a:xfrm>
            <a:off x="6141754" y="2142216"/>
            <a:ext cx="6050246" cy="369332"/>
            <a:chOff x="6978776" y="2142216"/>
            <a:chExt cx="5570412" cy="369332"/>
          </a:xfrm>
        </p:grpSpPr>
        <p:sp>
          <p:nvSpPr>
            <p:cNvPr id="68" name="TextBox 67">
              <a:extLst>
                <a:ext uri="{FF2B5EF4-FFF2-40B4-BE49-F238E27FC236}">
                  <a16:creationId xmlns:a16="http://schemas.microsoft.com/office/drawing/2014/main" id="{6D1795AE-A517-CC46-FF97-7FC560D06547}"/>
                </a:ext>
              </a:extLst>
            </p:cNvPr>
            <p:cNvSpPr txBox="1"/>
            <p:nvPr/>
          </p:nvSpPr>
          <p:spPr>
            <a:xfrm>
              <a:off x="6978776" y="2142216"/>
              <a:ext cx="2622133" cy="369332"/>
            </a:xfrm>
            <a:prstGeom prst="rect">
              <a:avLst/>
            </a:prstGeom>
            <a:solidFill>
              <a:srgbClr val="F47F26"/>
            </a:solidFill>
            <a:ln>
              <a:noFill/>
            </a:ln>
          </p:spPr>
          <p:txBody>
            <a:bodyPr wrap="square" rtlCol="0">
              <a:spAutoFit/>
            </a:bodyPr>
            <a:lstStyle/>
            <a:p>
              <a:r>
                <a:rPr lang="es-MX" dirty="0">
                  <a:solidFill>
                    <a:schemeClr val="bg1"/>
                  </a:solidFill>
                  <a:latin typeface="FRUTIGER LT 45 LIGHT" panose="02000503000000000000" pitchFamily="2" charset="0"/>
                </a:rPr>
                <a:t>Área de píxeles utilizable</a:t>
              </a:r>
            </a:p>
          </p:txBody>
        </p:sp>
        <p:sp>
          <p:nvSpPr>
            <p:cNvPr id="69" name="usable Pixel area">
              <a:extLst>
                <a:ext uri="{FF2B5EF4-FFF2-40B4-BE49-F238E27FC236}">
                  <a16:creationId xmlns:a16="http://schemas.microsoft.com/office/drawing/2014/main" id="{D9A7F1A1-3390-3C55-0D0B-BE501FFAB7CC}"/>
                </a:ext>
              </a:extLst>
            </p:cNvPr>
            <p:cNvSpPr txBox="1"/>
            <p:nvPr/>
          </p:nvSpPr>
          <p:spPr>
            <a:xfrm>
              <a:off x="9624068" y="2142216"/>
              <a:ext cx="2925120" cy="369332"/>
            </a:xfrm>
            <a:prstGeom prst="rect">
              <a:avLst/>
            </a:prstGeom>
            <a:solidFill>
              <a:srgbClr val="F78025"/>
            </a:solidFill>
            <a:ln>
              <a:noFill/>
            </a:ln>
          </p:spPr>
          <p:txBody>
            <a:bodyPr wrap="square" rtlCol="0">
              <a:spAutoFit/>
            </a:bodyPr>
            <a:lstStyle/>
            <a:p>
              <a:r>
                <a:rPr lang="es-MX">
                  <a:solidFill>
                    <a:schemeClr val="bg1"/>
                  </a:solidFill>
                  <a:latin typeface="FRUTIGER LT 45 LIGHT" panose="02000503000000000000" pitchFamily="2" charset="0"/>
                </a:rPr>
                <a:t>2560 x 3072 píxeles</a:t>
              </a:r>
            </a:p>
          </p:txBody>
        </p:sp>
      </p:grpSp>
      <p:grpSp>
        <p:nvGrpSpPr>
          <p:cNvPr id="78" name="DRX-2530C Resolution limit">
            <a:extLst>
              <a:ext uri="{FF2B5EF4-FFF2-40B4-BE49-F238E27FC236}">
                <a16:creationId xmlns:a16="http://schemas.microsoft.com/office/drawing/2014/main" id="{94239067-982A-5229-DB82-08DEB54354FA}"/>
              </a:ext>
            </a:extLst>
          </p:cNvPr>
          <p:cNvGrpSpPr/>
          <p:nvPr/>
        </p:nvGrpSpPr>
        <p:grpSpPr>
          <a:xfrm>
            <a:off x="6141756" y="2595381"/>
            <a:ext cx="6050247" cy="369332"/>
            <a:chOff x="6978776" y="2619673"/>
            <a:chExt cx="5570412" cy="369332"/>
          </a:xfrm>
        </p:grpSpPr>
        <p:sp>
          <p:nvSpPr>
            <p:cNvPr id="79" name="TextBox 78">
              <a:extLst>
                <a:ext uri="{FF2B5EF4-FFF2-40B4-BE49-F238E27FC236}">
                  <a16:creationId xmlns:a16="http://schemas.microsoft.com/office/drawing/2014/main" id="{8A98BED1-FBC0-0CEC-9750-CB00CCF9AD26}"/>
                </a:ext>
              </a:extLst>
            </p:cNvPr>
            <p:cNvSpPr txBox="1"/>
            <p:nvPr/>
          </p:nvSpPr>
          <p:spPr>
            <a:xfrm>
              <a:off x="6978776" y="2619673"/>
              <a:ext cx="2622131"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Límite de Resolución</a:t>
              </a:r>
            </a:p>
          </p:txBody>
        </p:sp>
        <p:sp>
          <p:nvSpPr>
            <p:cNvPr id="81" name="Resolution Limit">
              <a:extLst>
                <a:ext uri="{FF2B5EF4-FFF2-40B4-BE49-F238E27FC236}">
                  <a16:creationId xmlns:a16="http://schemas.microsoft.com/office/drawing/2014/main" id="{2E3325A5-5360-DFEB-4174-0C4530424C00}"/>
                </a:ext>
              </a:extLst>
            </p:cNvPr>
            <p:cNvSpPr txBox="1"/>
            <p:nvPr/>
          </p:nvSpPr>
          <p:spPr>
            <a:xfrm>
              <a:off x="9624067" y="2619673"/>
              <a:ext cx="2925121" cy="369332"/>
            </a:xfrm>
            <a:prstGeom prst="rect">
              <a:avLst/>
            </a:prstGeom>
            <a:solidFill>
              <a:srgbClr val="F78025"/>
            </a:solidFill>
            <a:ln>
              <a:noFill/>
            </a:ln>
          </p:spPr>
          <p:txBody>
            <a:bodyPr wrap="square" rtlCol="0">
              <a:spAutoFit/>
            </a:bodyPr>
            <a:lstStyle/>
            <a:p>
              <a:r>
                <a:rPr lang="es-MX">
                  <a:solidFill>
                    <a:schemeClr val="bg1"/>
                  </a:solidFill>
                  <a:latin typeface="FRUTIGER LT 45 LIGHT" panose="02000503000000000000" pitchFamily="2" charset="0"/>
                </a:rPr>
                <a:t>5.1 </a:t>
              </a:r>
              <a:r>
                <a:rPr lang="es-MX" err="1">
                  <a:solidFill>
                    <a:schemeClr val="bg1"/>
                  </a:solidFill>
                  <a:latin typeface="FRUTIGER LT 45 LIGHT" panose="02000503000000000000" pitchFamily="2" charset="0"/>
                </a:rPr>
                <a:t>cyc</a:t>
              </a:r>
              <a:r>
                <a:rPr lang="es-MX">
                  <a:solidFill>
                    <a:schemeClr val="bg1"/>
                  </a:solidFill>
                  <a:latin typeface="FRUTIGER LT 45 LIGHT" panose="02000503000000000000" pitchFamily="2" charset="0"/>
                </a:rPr>
                <a:t>/mm</a:t>
              </a:r>
            </a:p>
          </p:txBody>
        </p:sp>
      </p:grpSp>
      <p:grpSp>
        <p:nvGrpSpPr>
          <p:cNvPr id="82" name="DRX-2530C Ingress Protection">
            <a:extLst>
              <a:ext uri="{FF2B5EF4-FFF2-40B4-BE49-F238E27FC236}">
                <a16:creationId xmlns:a16="http://schemas.microsoft.com/office/drawing/2014/main" id="{ED724445-F68B-44D6-1444-05016F4434E1}"/>
              </a:ext>
            </a:extLst>
          </p:cNvPr>
          <p:cNvGrpSpPr/>
          <p:nvPr/>
        </p:nvGrpSpPr>
        <p:grpSpPr>
          <a:xfrm>
            <a:off x="6141755" y="3048546"/>
            <a:ext cx="6050248" cy="369332"/>
            <a:chOff x="6978776" y="3095480"/>
            <a:chExt cx="5570413" cy="369332"/>
          </a:xfrm>
        </p:grpSpPr>
        <p:sp>
          <p:nvSpPr>
            <p:cNvPr id="83" name="TextBox 82">
              <a:extLst>
                <a:ext uri="{FF2B5EF4-FFF2-40B4-BE49-F238E27FC236}">
                  <a16:creationId xmlns:a16="http://schemas.microsoft.com/office/drawing/2014/main" id="{A2B8A71F-50E4-3B29-FB8D-55F00ED76F8E}"/>
                </a:ext>
              </a:extLst>
            </p:cNvPr>
            <p:cNvSpPr txBox="1"/>
            <p:nvPr/>
          </p:nvSpPr>
          <p:spPr>
            <a:xfrm>
              <a:off x="6978776" y="3095480"/>
              <a:ext cx="2622131"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Protección contra la entrada</a:t>
              </a:r>
            </a:p>
          </p:txBody>
        </p:sp>
        <p:sp>
          <p:nvSpPr>
            <p:cNvPr id="84" name="Ingress Protection">
              <a:extLst>
                <a:ext uri="{FF2B5EF4-FFF2-40B4-BE49-F238E27FC236}">
                  <a16:creationId xmlns:a16="http://schemas.microsoft.com/office/drawing/2014/main" id="{0C1D225D-1D2B-19C2-7F78-555BA1D13C78}"/>
                </a:ext>
              </a:extLst>
            </p:cNvPr>
            <p:cNvSpPr txBox="1"/>
            <p:nvPr/>
          </p:nvSpPr>
          <p:spPr>
            <a:xfrm>
              <a:off x="9624067" y="3095480"/>
              <a:ext cx="2925122" cy="369332"/>
            </a:xfrm>
            <a:prstGeom prst="rect">
              <a:avLst/>
            </a:prstGeom>
            <a:solidFill>
              <a:srgbClr val="F78025"/>
            </a:solidFill>
            <a:ln>
              <a:noFill/>
            </a:ln>
          </p:spPr>
          <p:txBody>
            <a:bodyPr wrap="square" rtlCol="0">
              <a:spAutoFit/>
            </a:bodyPr>
            <a:lstStyle/>
            <a:p>
              <a:r>
                <a:rPr lang="es-MX">
                  <a:solidFill>
                    <a:schemeClr val="bg1"/>
                  </a:solidFill>
                  <a:latin typeface="FRUTIGER LT 45 LIGHT" panose="02000503000000000000" pitchFamily="2" charset="0"/>
                </a:rPr>
                <a:t>IP57</a:t>
              </a:r>
            </a:p>
          </p:txBody>
        </p:sp>
      </p:grpSp>
      <p:grpSp>
        <p:nvGrpSpPr>
          <p:cNvPr id="85" name="DRX-2530C Weight">
            <a:extLst>
              <a:ext uri="{FF2B5EF4-FFF2-40B4-BE49-F238E27FC236}">
                <a16:creationId xmlns:a16="http://schemas.microsoft.com/office/drawing/2014/main" id="{C34C2257-6C33-41FA-FE16-18B5AD7568A4}"/>
              </a:ext>
            </a:extLst>
          </p:cNvPr>
          <p:cNvGrpSpPr/>
          <p:nvPr/>
        </p:nvGrpSpPr>
        <p:grpSpPr>
          <a:xfrm>
            <a:off x="6141755" y="3501711"/>
            <a:ext cx="6050249" cy="369332"/>
            <a:chOff x="6978776" y="3519578"/>
            <a:chExt cx="5570414" cy="369332"/>
          </a:xfrm>
        </p:grpSpPr>
        <p:sp>
          <p:nvSpPr>
            <p:cNvPr id="87" name="TextBox 86">
              <a:hlinkClick r:id="rId5" action="ppaction://hlinksldjump"/>
              <a:extLst>
                <a:ext uri="{FF2B5EF4-FFF2-40B4-BE49-F238E27FC236}">
                  <a16:creationId xmlns:a16="http://schemas.microsoft.com/office/drawing/2014/main" id="{F8E7D73D-B506-5D86-4B6F-49145E962745}"/>
                </a:ext>
              </a:extLst>
            </p:cNvPr>
            <p:cNvSpPr txBox="1"/>
            <p:nvPr/>
          </p:nvSpPr>
          <p:spPr>
            <a:xfrm>
              <a:off x="6978776" y="3534967"/>
              <a:ext cx="2622131"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Peso</a:t>
              </a:r>
            </a:p>
          </p:txBody>
        </p:sp>
        <p:sp>
          <p:nvSpPr>
            <p:cNvPr id="88" name="Weight">
              <a:extLst>
                <a:ext uri="{FF2B5EF4-FFF2-40B4-BE49-F238E27FC236}">
                  <a16:creationId xmlns:a16="http://schemas.microsoft.com/office/drawing/2014/main" id="{5596AEDC-741D-7AD9-4104-E75C6BA47A28}"/>
                </a:ext>
              </a:extLst>
            </p:cNvPr>
            <p:cNvSpPr txBox="1"/>
            <p:nvPr/>
          </p:nvSpPr>
          <p:spPr>
            <a:xfrm>
              <a:off x="9624068" y="3519578"/>
              <a:ext cx="2925122" cy="369332"/>
            </a:xfrm>
            <a:prstGeom prst="rect">
              <a:avLst/>
            </a:prstGeom>
            <a:solidFill>
              <a:srgbClr val="F78025"/>
            </a:solidFill>
            <a:ln>
              <a:noFill/>
            </a:ln>
          </p:spPr>
          <p:txBody>
            <a:bodyPr wrap="square" rtlCol="0">
              <a:spAutoFit/>
            </a:bodyPr>
            <a:lstStyle/>
            <a:p>
              <a:r>
                <a:rPr lang="es-MX">
                  <a:solidFill>
                    <a:schemeClr val="bg1"/>
                  </a:solidFill>
                  <a:latin typeface="FRUTIGER LT 45 LIGHT" panose="02000503000000000000" pitchFamily="2" charset="0"/>
                </a:rPr>
                <a:t>2.18 kg (4.8 lb) batería </a:t>
              </a:r>
              <a:r>
                <a:rPr lang="es-MX" err="1">
                  <a:solidFill>
                    <a:schemeClr val="bg1"/>
                  </a:solidFill>
                  <a:latin typeface="FRUTIGER LT 45 LIGHT" panose="02000503000000000000" pitchFamily="2" charset="0"/>
                </a:rPr>
                <a:t>incluída</a:t>
              </a:r>
              <a:endParaRPr lang="es-MX">
                <a:solidFill>
                  <a:schemeClr val="bg1"/>
                </a:solidFill>
                <a:latin typeface="FRUTIGER LT 45 LIGHT" panose="02000503000000000000" pitchFamily="2" charset="0"/>
              </a:endParaRPr>
            </a:p>
          </p:txBody>
        </p:sp>
      </p:grpSp>
      <p:grpSp>
        <p:nvGrpSpPr>
          <p:cNvPr id="89" name="DRX-2530C Load limit">
            <a:extLst>
              <a:ext uri="{FF2B5EF4-FFF2-40B4-BE49-F238E27FC236}">
                <a16:creationId xmlns:a16="http://schemas.microsoft.com/office/drawing/2014/main" id="{2315DC37-1545-C197-E254-40C47075663E}"/>
              </a:ext>
            </a:extLst>
          </p:cNvPr>
          <p:cNvGrpSpPr/>
          <p:nvPr/>
        </p:nvGrpSpPr>
        <p:grpSpPr>
          <a:xfrm>
            <a:off x="6141754" y="3954876"/>
            <a:ext cx="6050246" cy="568745"/>
            <a:chOff x="6978776" y="3954876"/>
            <a:chExt cx="5570412" cy="568745"/>
          </a:xfrm>
        </p:grpSpPr>
        <p:sp>
          <p:nvSpPr>
            <p:cNvPr id="90" name="TextBox 89">
              <a:extLst>
                <a:ext uri="{FF2B5EF4-FFF2-40B4-BE49-F238E27FC236}">
                  <a16:creationId xmlns:a16="http://schemas.microsoft.com/office/drawing/2014/main" id="{D6E57F90-BF4F-ED5C-067F-842371A883C0}"/>
                </a:ext>
              </a:extLst>
            </p:cNvPr>
            <p:cNvSpPr txBox="1"/>
            <p:nvPr/>
          </p:nvSpPr>
          <p:spPr>
            <a:xfrm>
              <a:off x="6978776" y="3954876"/>
              <a:ext cx="2622132" cy="553998"/>
            </a:xfrm>
            <a:prstGeom prst="rect">
              <a:avLst/>
            </a:prstGeom>
            <a:solidFill>
              <a:srgbClr val="F47F26"/>
            </a:solidFill>
            <a:ln>
              <a:noFill/>
            </a:ln>
          </p:spPr>
          <p:txBody>
            <a:bodyPr wrap="square" rtlCol="0">
              <a:spAutoFit/>
            </a:bodyPr>
            <a:lstStyle/>
            <a:p>
              <a:r>
                <a:rPr lang="es-MX" dirty="0">
                  <a:solidFill>
                    <a:schemeClr val="bg1"/>
                  </a:solidFill>
                  <a:latin typeface="FRUTIGER LT 45 LIGHT" panose="02000503000000000000" pitchFamily="2" charset="0"/>
                </a:rPr>
                <a:t>Límite de carga </a:t>
              </a:r>
              <a:r>
                <a:rPr lang="es-MX" sz="1100" dirty="0">
                  <a:solidFill>
                    <a:schemeClr val="bg1"/>
                  </a:solidFill>
                  <a:latin typeface="FRUTIGER LT 45 LIGHT" panose="02000503000000000000" pitchFamily="2" charset="0"/>
                </a:rPr>
                <a:t>(Distribuida uniformemente sobre el área del detector)</a:t>
              </a:r>
              <a:endParaRPr lang="es-MX" sz="1200" dirty="0">
                <a:solidFill>
                  <a:schemeClr val="bg1"/>
                </a:solidFill>
                <a:latin typeface="FRUTIGER LT 45 LIGHT" panose="02000503000000000000" pitchFamily="2" charset="0"/>
              </a:endParaRPr>
            </a:p>
          </p:txBody>
        </p:sp>
        <p:sp>
          <p:nvSpPr>
            <p:cNvPr id="91" name="TextBox 90">
              <a:extLst>
                <a:ext uri="{FF2B5EF4-FFF2-40B4-BE49-F238E27FC236}">
                  <a16:creationId xmlns:a16="http://schemas.microsoft.com/office/drawing/2014/main" id="{29A73056-8615-3BA3-E19B-642A18FDE859}"/>
                </a:ext>
              </a:extLst>
            </p:cNvPr>
            <p:cNvSpPr txBox="1"/>
            <p:nvPr/>
          </p:nvSpPr>
          <p:spPr>
            <a:xfrm>
              <a:off x="9624068" y="3954876"/>
              <a:ext cx="2925120" cy="568745"/>
            </a:xfrm>
            <a:prstGeom prst="rect">
              <a:avLst/>
            </a:prstGeom>
            <a:solidFill>
              <a:srgbClr val="F47F26"/>
            </a:solidFill>
            <a:ln>
              <a:noFill/>
            </a:ln>
          </p:spPr>
          <p:txBody>
            <a:bodyPr wrap="square" rtlCol="0" anchor="t">
              <a:spAutoFit/>
            </a:bodyPr>
            <a:lstStyle/>
            <a:p>
              <a:pPr>
                <a:lnSpc>
                  <a:spcPct val="200000"/>
                </a:lnSpc>
              </a:pPr>
              <a:r>
                <a:rPr lang="es-MX">
                  <a:solidFill>
                    <a:schemeClr val="bg1"/>
                  </a:solidFill>
                  <a:latin typeface="FRUTIGER LT 45 LIGHT" panose="02000503000000000000" pitchFamily="2" charset="0"/>
                </a:rPr>
                <a:t>150 kg (331 lb)</a:t>
              </a:r>
            </a:p>
          </p:txBody>
        </p:sp>
      </p:grpSp>
      <p:sp>
        <p:nvSpPr>
          <p:cNvPr id="102" name="Subtitle Tech Specs">
            <a:extLst>
              <a:ext uri="{FF2B5EF4-FFF2-40B4-BE49-F238E27FC236}">
                <a16:creationId xmlns:a16="http://schemas.microsoft.com/office/drawing/2014/main" id="{F3528350-C6C2-2356-09ED-AC50BFF123B4}"/>
              </a:ext>
            </a:extLst>
          </p:cNvPr>
          <p:cNvSpPr txBox="1"/>
          <p:nvPr/>
        </p:nvSpPr>
        <p:spPr>
          <a:xfrm>
            <a:off x="8304052" y="1646269"/>
            <a:ext cx="3693131" cy="307777"/>
          </a:xfrm>
          <a:prstGeom prst="rect">
            <a:avLst/>
          </a:prstGeom>
          <a:noFill/>
        </p:spPr>
        <p:txBody>
          <a:bodyPr wrap="square" rtlCol="0">
            <a:spAutoFit/>
          </a:bodyPr>
          <a:lstStyle/>
          <a:p>
            <a:pPr algn="r"/>
            <a:r>
              <a:rPr lang="es-MX" sz="1400" dirty="0">
                <a:solidFill>
                  <a:srgbClr val="F47F26"/>
                </a:solidFill>
                <a:latin typeface="FRUTIGER LT 45 LIGHT" panose="02000503000000000000" pitchFamily="2" charset="0"/>
              </a:rPr>
              <a:t>Especificaciones Técnicas</a:t>
            </a:r>
          </a:p>
        </p:txBody>
      </p:sp>
      <p:sp>
        <p:nvSpPr>
          <p:cNvPr id="194" name="Thank you Title">
            <a:extLst>
              <a:ext uri="{FF2B5EF4-FFF2-40B4-BE49-F238E27FC236}">
                <a16:creationId xmlns:a16="http://schemas.microsoft.com/office/drawing/2014/main" id="{9904A91C-25D2-26D0-1D78-76BA3ED22DF4}"/>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95" name="Why Us picture">
            <a:extLst>
              <a:ext uri="{FF2B5EF4-FFF2-40B4-BE49-F238E27FC236}">
                <a16:creationId xmlns:a16="http://schemas.microsoft.com/office/drawing/2014/main" id="{F2B8E42C-69FA-39BE-12E3-DEAC51066F2B}"/>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96" name="Our Portafolio text box">
            <a:extLst>
              <a:ext uri="{FF2B5EF4-FFF2-40B4-BE49-F238E27FC236}">
                <a16:creationId xmlns:a16="http://schemas.microsoft.com/office/drawing/2014/main" id="{281E38AF-B280-13FB-5067-61862C661477}"/>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97" name="Footer Placeholder 4">
            <a:extLst>
              <a:ext uri="{FF2B5EF4-FFF2-40B4-BE49-F238E27FC236}">
                <a16:creationId xmlns:a16="http://schemas.microsoft.com/office/drawing/2014/main" id="{49B55CFE-B19E-A073-2219-09A9556027ED}"/>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98" name="Medical Imaging Title">
            <a:extLst>
              <a:ext uri="{FF2B5EF4-FFF2-40B4-BE49-F238E27FC236}">
                <a16:creationId xmlns:a16="http://schemas.microsoft.com/office/drawing/2014/main" id="{C7BEF531-925A-F95A-0842-6D077C4B3A95}"/>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99" name="We Care Text">
            <a:extLst>
              <a:ext uri="{FF2B5EF4-FFF2-40B4-BE49-F238E27FC236}">
                <a16:creationId xmlns:a16="http://schemas.microsoft.com/office/drawing/2014/main" id="{50C52E55-73A3-ED3D-494A-00BD399E6B4B}"/>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200" name="Thank you image">
            <a:extLst>
              <a:ext uri="{FF2B5EF4-FFF2-40B4-BE49-F238E27FC236}">
                <a16:creationId xmlns:a16="http://schemas.microsoft.com/office/drawing/2014/main" id="{110CEC0E-1691-CCB5-EB9D-C5411FFE507D}"/>
              </a:ext>
            </a:extLst>
          </p:cNvPr>
          <p:cNvPicPr>
            <a:picLocks noChangeAspect="1"/>
          </p:cNvPicPr>
          <p:nvPr/>
        </p:nvPicPr>
        <p:blipFill>
          <a:blip r:embed="rId7"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201" name="PRINTING">
            <a:extLst>
              <a:ext uri="{FF2B5EF4-FFF2-40B4-BE49-F238E27FC236}">
                <a16:creationId xmlns:a16="http://schemas.microsoft.com/office/drawing/2014/main" id="{23E80E11-11B4-7DAE-2E3B-FF81FB3D2A2D}"/>
              </a:ext>
            </a:extLst>
          </p:cNvPr>
          <p:cNvGrpSpPr/>
          <p:nvPr/>
        </p:nvGrpSpPr>
        <p:grpSpPr>
          <a:xfrm>
            <a:off x="-4150933" y="4208655"/>
            <a:ext cx="2263350" cy="1982042"/>
            <a:chOff x="9691837" y="4522498"/>
            <a:chExt cx="2263350" cy="1982042"/>
          </a:xfrm>
        </p:grpSpPr>
        <p:sp>
          <p:nvSpPr>
            <p:cNvPr id="202" name="Rectangulo Printing">
              <a:hlinkClick r:id="rId8" action="ppaction://hlinksldjump"/>
              <a:extLst>
                <a:ext uri="{FF2B5EF4-FFF2-40B4-BE49-F238E27FC236}">
                  <a16:creationId xmlns:a16="http://schemas.microsoft.com/office/drawing/2014/main" id="{4D2FE3D3-A5DB-8454-CB73-9BB165020A2E}"/>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3" name="TextBox Printing">
              <a:hlinkClick r:id="rId8" action="ppaction://hlinksldjump"/>
              <a:extLst>
                <a:ext uri="{FF2B5EF4-FFF2-40B4-BE49-F238E27FC236}">
                  <a16:creationId xmlns:a16="http://schemas.microsoft.com/office/drawing/2014/main" id="{A9139F6D-DB22-FE96-8483-3DEB69E01E1A}"/>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204" name="Prodcut image 5950">
              <a:hlinkClick r:id="rId8" action="ppaction://hlinksldjump"/>
              <a:extLst>
                <a:ext uri="{FF2B5EF4-FFF2-40B4-BE49-F238E27FC236}">
                  <a16:creationId xmlns:a16="http://schemas.microsoft.com/office/drawing/2014/main" id="{5D3F1FCB-9062-53C5-0CCC-4099792DBD92}"/>
                </a:ext>
              </a:extLst>
            </p:cNvPr>
            <p:cNvPicPr>
              <a:picLocks noChangeAspect="1" noChangeArrowheads="1"/>
            </p:cNvPicPr>
            <p:nvPr/>
          </p:nvPicPr>
          <p:blipFill>
            <a:blip r:embed="rId9"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205" name="Vita Flex">
              <a:hlinkClick r:id="rId8" action="ppaction://hlinksldjump"/>
              <a:extLst>
                <a:ext uri="{FF2B5EF4-FFF2-40B4-BE49-F238E27FC236}">
                  <a16:creationId xmlns:a16="http://schemas.microsoft.com/office/drawing/2014/main" id="{E7DCA6BE-CC57-1C2E-CB7E-D9CF966560B4}"/>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210" name="RISE">
            <a:extLst>
              <a:ext uri="{FF2B5EF4-FFF2-40B4-BE49-F238E27FC236}">
                <a16:creationId xmlns:a16="http://schemas.microsoft.com/office/drawing/2014/main" id="{E00583D1-19E3-9C12-AFA7-35711018E242}"/>
              </a:ext>
            </a:extLst>
          </p:cNvPr>
          <p:cNvGrpSpPr/>
          <p:nvPr/>
        </p:nvGrpSpPr>
        <p:grpSpPr>
          <a:xfrm>
            <a:off x="-11285110" y="4208655"/>
            <a:ext cx="2042338" cy="1982042"/>
            <a:chOff x="3870208" y="4306822"/>
            <a:chExt cx="2042338" cy="1982042"/>
          </a:xfrm>
        </p:grpSpPr>
        <p:grpSp>
          <p:nvGrpSpPr>
            <p:cNvPr id="211" name="RISE">
              <a:extLst>
                <a:ext uri="{FF2B5EF4-FFF2-40B4-BE49-F238E27FC236}">
                  <a16:creationId xmlns:a16="http://schemas.microsoft.com/office/drawing/2014/main" id="{C951AA44-8D1F-D953-B553-42568CD8940C}"/>
                </a:ext>
              </a:extLst>
            </p:cNvPr>
            <p:cNvGrpSpPr/>
            <p:nvPr/>
          </p:nvGrpSpPr>
          <p:grpSpPr>
            <a:xfrm>
              <a:off x="3870208" y="4306822"/>
              <a:ext cx="2042338" cy="1982042"/>
              <a:chOff x="2933238" y="4372963"/>
              <a:chExt cx="2042338" cy="1982042"/>
            </a:xfrm>
          </p:grpSpPr>
          <p:sp>
            <p:nvSpPr>
              <p:cNvPr id="213" name="Rectangulo Rise">
                <a:hlinkClick r:id="rId11" action="ppaction://hlinksldjump"/>
                <a:extLst>
                  <a:ext uri="{FF2B5EF4-FFF2-40B4-BE49-F238E27FC236}">
                    <a16:creationId xmlns:a16="http://schemas.microsoft.com/office/drawing/2014/main" id="{4223F9D2-4EE3-0308-F14F-66D718457A3D}"/>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14" name="TextBox Rise">
                <a:hlinkClick r:id="rId11" action="ppaction://hlinksldjump"/>
                <a:extLst>
                  <a:ext uri="{FF2B5EF4-FFF2-40B4-BE49-F238E27FC236}">
                    <a16:creationId xmlns:a16="http://schemas.microsoft.com/office/drawing/2014/main" id="{37073A69-EAD7-296A-72CA-19047D49D9FB}"/>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212" name="Picture 211">
              <a:hlinkClick r:id="rId11" action="ppaction://hlinksldjump"/>
              <a:extLst>
                <a:ext uri="{FF2B5EF4-FFF2-40B4-BE49-F238E27FC236}">
                  <a16:creationId xmlns:a16="http://schemas.microsoft.com/office/drawing/2014/main" id="{1B04D77B-29E9-18E7-C3C9-DC7294A8294B}"/>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215" name="REVOLUTION">
            <a:extLst>
              <a:ext uri="{FF2B5EF4-FFF2-40B4-BE49-F238E27FC236}">
                <a16:creationId xmlns:a16="http://schemas.microsoft.com/office/drawing/2014/main" id="{5116289D-D866-0E4D-8D4F-208AB2CEE2A3}"/>
              </a:ext>
            </a:extLst>
          </p:cNvPr>
          <p:cNvGrpSpPr/>
          <p:nvPr/>
        </p:nvGrpSpPr>
        <p:grpSpPr>
          <a:xfrm>
            <a:off x="-14975241" y="4203612"/>
            <a:ext cx="2062983" cy="1992129"/>
            <a:chOff x="612262" y="4383050"/>
            <a:chExt cx="2062983" cy="1992129"/>
          </a:xfrm>
        </p:grpSpPr>
        <p:sp>
          <p:nvSpPr>
            <p:cNvPr id="216" name="Rectangulo Revolution">
              <a:hlinkClick r:id="rId13" action="ppaction://hlinksldjump"/>
              <a:extLst>
                <a:ext uri="{FF2B5EF4-FFF2-40B4-BE49-F238E27FC236}">
                  <a16:creationId xmlns:a16="http://schemas.microsoft.com/office/drawing/2014/main" id="{06FBED17-523D-48C6-ECA4-DE0AD4816F27}"/>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217" name="Prodcut image Revolution">
              <a:hlinkClick r:id="rId13" action="ppaction://hlinksldjump"/>
              <a:extLst>
                <a:ext uri="{FF2B5EF4-FFF2-40B4-BE49-F238E27FC236}">
                  <a16:creationId xmlns:a16="http://schemas.microsoft.com/office/drawing/2014/main" id="{F6E553F5-A617-1CAD-9EF7-28C41B80A32C}"/>
                </a:ext>
              </a:extLst>
            </p:cNvPr>
            <p:cNvPicPr>
              <a:picLocks noChangeAspect="1"/>
            </p:cNvPicPr>
            <p:nvPr/>
          </p:nvPicPr>
          <p:blipFill>
            <a:blip r:embed="rId14"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218" name="TextBox Revolution">
              <a:hlinkClick r:id="rId13" action="ppaction://hlinksldjump"/>
              <a:extLst>
                <a:ext uri="{FF2B5EF4-FFF2-40B4-BE49-F238E27FC236}">
                  <a16:creationId xmlns:a16="http://schemas.microsoft.com/office/drawing/2014/main" id="{69B6D3ED-889E-8078-944D-EADE4265F8F5}"/>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219" name="EXCEL">
            <a:extLst>
              <a:ext uri="{FF2B5EF4-FFF2-40B4-BE49-F238E27FC236}">
                <a16:creationId xmlns:a16="http://schemas.microsoft.com/office/drawing/2014/main" id="{9B45E9D6-96DD-FB52-A173-81B1125721D2}"/>
              </a:ext>
            </a:extLst>
          </p:cNvPr>
          <p:cNvGrpSpPr/>
          <p:nvPr/>
        </p:nvGrpSpPr>
        <p:grpSpPr>
          <a:xfrm>
            <a:off x="26541013" y="1885505"/>
            <a:ext cx="2057103" cy="1982042"/>
            <a:chOff x="9706418" y="2036246"/>
            <a:chExt cx="2057103" cy="1982042"/>
          </a:xfrm>
        </p:grpSpPr>
        <p:sp>
          <p:nvSpPr>
            <p:cNvPr id="220" name="Rectangulo Excel">
              <a:hlinkClick r:id="rId15" action="ppaction://hlinksldjump"/>
              <a:extLst>
                <a:ext uri="{FF2B5EF4-FFF2-40B4-BE49-F238E27FC236}">
                  <a16:creationId xmlns:a16="http://schemas.microsoft.com/office/drawing/2014/main" id="{53B29B31-2AB8-81C5-0F2C-0CC563BC9033}"/>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21" name="TextBox Excel">
              <a:hlinkClick r:id="rId15" action="ppaction://hlinksldjump"/>
              <a:extLst>
                <a:ext uri="{FF2B5EF4-FFF2-40B4-BE49-F238E27FC236}">
                  <a16:creationId xmlns:a16="http://schemas.microsoft.com/office/drawing/2014/main" id="{210B9A4B-E963-46FF-7EDC-B290802F04AF}"/>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222" name="Product image Excel">
              <a:hlinkClick r:id="rId15" action="ppaction://hlinksldjump"/>
              <a:extLst>
                <a:ext uri="{FF2B5EF4-FFF2-40B4-BE49-F238E27FC236}">
                  <a16:creationId xmlns:a16="http://schemas.microsoft.com/office/drawing/2014/main" id="{503916E5-8E4F-4233-158C-6EB10C09C14D}"/>
                </a:ext>
              </a:extLst>
            </p:cNvPr>
            <p:cNvPicPr>
              <a:picLocks noChangeAspect="1"/>
            </p:cNvPicPr>
            <p:nvPr/>
          </p:nvPicPr>
          <p:blipFill>
            <a:blip r:embed="rId16"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223" name="COMPAS OTC">
            <a:extLst>
              <a:ext uri="{FF2B5EF4-FFF2-40B4-BE49-F238E27FC236}">
                <a16:creationId xmlns:a16="http://schemas.microsoft.com/office/drawing/2014/main" id="{217DDB1F-691C-E0F0-BC75-CF1B568395A7}"/>
              </a:ext>
            </a:extLst>
          </p:cNvPr>
          <p:cNvGrpSpPr/>
          <p:nvPr/>
        </p:nvGrpSpPr>
        <p:grpSpPr>
          <a:xfrm>
            <a:off x="22389051" y="1885505"/>
            <a:ext cx="2042338" cy="1982042"/>
            <a:chOff x="5078285" y="2036246"/>
            <a:chExt cx="2042338" cy="1982042"/>
          </a:xfrm>
        </p:grpSpPr>
        <p:sp>
          <p:nvSpPr>
            <p:cNvPr id="224" name="Rectangulo Compas OTC">
              <a:hlinkClick r:id="rId17" action="ppaction://hlinksldjump"/>
              <a:extLst>
                <a:ext uri="{FF2B5EF4-FFF2-40B4-BE49-F238E27FC236}">
                  <a16:creationId xmlns:a16="http://schemas.microsoft.com/office/drawing/2014/main" id="{EA3B6303-8A55-147D-D82B-0148E85064D3}"/>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25" name="TextBox Compass OTC">
              <a:hlinkClick r:id="rId17" action="ppaction://hlinksldjump"/>
              <a:extLst>
                <a:ext uri="{FF2B5EF4-FFF2-40B4-BE49-F238E27FC236}">
                  <a16:creationId xmlns:a16="http://schemas.microsoft.com/office/drawing/2014/main" id="{6FC97691-CFBB-F7FC-B946-F26AAA73B472}"/>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226" name="Product image Compass OTC">
              <a:hlinkClick r:id="rId17" action="ppaction://hlinksldjump"/>
              <a:extLst>
                <a:ext uri="{FF2B5EF4-FFF2-40B4-BE49-F238E27FC236}">
                  <a16:creationId xmlns:a16="http://schemas.microsoft.com/office/drawing/2014/main" id="{32D6FFF0-D2A9-B055-1FB0-F76F40F68BF9}"/>
                </a:ext>
              </a:extLst>
            </p:cNvPr>
            <p:cNvPicPr>
              <a:picLocks noChangeAspect="1"/>
            </p:cNvPicPr>
            <p:nvPr/>
          </p:nvPicPr>
          <p:blipFill rotWithShape="1">
            <a:blip r:embed="rId18"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227" name="COMPASS FMT">
            <a:extLst>
              <a:ext uri="{FF2B5EF4-FFF2-40B4-BE49-F238E27FC236}">
                <a16:creationId xmlns:a16="http://schemas.microsoft.com/office/drawing/2014/main" id="{155595C0-15CB-0B92-BB11-9B1969262EDB}"/>
              </a:ext>
            </a:extLst>
          </p:cNvPr>
          <p:cNvGrpSpPr/>
          <p:nvPr/>
        </p:nvGrpSpPr>
        <p:grpSpPr>
          <a:xfrm>
            <a:off x="18200403" y="1885505"/>
            <a:ext cx="2042338" cy="1982042"/>
            <a:chOff x="2774521" y="2046333"/>
            <a:chExt cx="2042338" cy="1982042"/>
          </a:xfrm>
        </p:grpSpPr>
        <p:grpSp>
          <p:nvGrpSpPr>
            <p:cNvPr id="228" name="Group 227">
              <a:extLst>
                <a:ext uri="{FF2B5EF4-FFF2-40B4-BE49-F238E27FC236}">
                  <a16:creationId xmlns:a16="http://schemas.microsoft.com/office/drawing/2014/main" id="{458BF329-D05A-8706-556A-A0DDBB186CE0}"/>
                </a:ext>
              </a:extLst>
            </p:cNvPr>
            <p:cNvGrpSpPr/>
            <p:nvPr/>
          </p:nvGrpSpPr>
          <p:grpSpPr>
            <a:xfrm>
              <a:off x="2774521" y="2046333"/>
              <a:ext cx="2042338" cy="1982042"/>
              <a:chOff x="2774521" y="2046333"/>
              <a:chExt cx="2042338" cy="1982042"/>
            </a:xfrm>
          </p:grpSpPr>
          <p:sp>
            <p:nvSpPr>
              <p:cNvPr id="230" name="Rectangulo Horizon">
                <a:hlinkClick r:id="rId19" action="ppaction://hlinksldjump"/>
                <a:extLst>
                  <a:ext uri="{FF2B5EF4-FFF2-40B4-BE49-F238E27FC236}">
                    <a16:creationId xmlns:a16="http://schemas.microsoft.com/office/drawing/2014/main" id="{B1C532EC-74E9-4935-1D51-6316659518E0}"/>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31" name="TextBox Compass FMT">
                <a:hlinkClick r:id="rId19" action="ppaction://hlinksldjump"/>
                <a:extLst>
                  <a:ext uri="{FF2B5EF4-FFF2-40B4-BE49-F238E27FC236}">
                    <a16:creationId xmlns:a16="http://schemas.microsoft.com/office/drawing/2014/main" id="{9595B666-AD31-0902-FEDE-149A6943F555}"/>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229" name="Picture 228">
              <a:hlinkClick r:id="rId19" action="ppaction://hlinksldjump"/>
              <a:extLst>
                <a:ext uri="{FF2B5EF4-FFF2-40B4-BE49-F238E27FC236}">
                  <a16:creationId xmlns:a16="http://schemas.microsoft.com/office/drawing/2014/main" id="{1F0B40B9-2E4F-1824-B1F3-DB6B6E940283}"/>
                </a:ext>
              </a:extLst>
            </p:cNvPr>
            <p:cNvPicPr>
              <a:picLocks noChangeAspect="1"/>
            </p:cNvPicPr>
            <p:nvPr/>
          </p:nvPicPr>
          <p:blipFill rotWithShape="1">
            <a:blip r:embed="rId20"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232" name="HORIZON">
            <a:extLst>
              <a:ext uri="{FF2B5EF4-FFF2-40B4-BE49-F238E27FC236}">
                <a16:creationId xmlns:a16="http://schemas.microsoft.com/office/drawing/2014/main" id="{EEDEEDC6-88BF-3DB0-9A87-8F545745C839}"/>
              </a:ext>
            </a:extLst>
          </p:cNvPr>
          <p:cNvGrpSpPr/>
          <p:nvPr/>
        </p:nvGrpSpPr>
        <p:grpSpPr>
          <a:xfrm>
            <a:off x="14110573" y="1885505"/>
            <a:ext cx="2062983" cy="1982042"/>
            <a:chOff x="443243" y="2046333"/>
            <a:chExt cx="2062983" cy="1982042"/>
          </a:xfrm>
        </p:grpSpPr>
        <p:sp>
          <p:nvSpPr>
            <p:cNvPr id="233" name="Rectangulo Horizon">
              <a:hlinkClick r:id="rId21" action="ppaction://hlinksldjump"/>
              <a:extLst>
                <a:ext uri="{FF2B5EF4-FFF2-40B4-BE49-F238E27FC236}">
                  <a16:creationId xmlns:a16="http://schemas.microsoft.com/office/drawing/2014/main" id="{6E66143A-96AA-C3D3-296E-F3B1AA80F3D7}"/>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34" name="TextBox Horizon">
              <a:hlinkClick r:id="rId21" action="ppaction://hlinksldjump"/>
              <a:extLst>
                <a:ext uri="{FF2B5EF4-FFF2-40B4-BE49-F238E27FC236}">
                  <a16:creationId xmlns:a16="http://schemas.microsoft.com/office/drawing/2014/main" id="{4B576445-CADE-B35C-33A3-AECD1DBA00A4}"/>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235" name="Product image Horizon">
              <a:hlinkClick r:id="rId21" action="ppaction://hlinksldjump"/>
              <a:extLst>
                <a:ext uri="{FF2B5EF4-FFF2-40B4-BE49-F238E27FC236}">
                  <a16:creationId xmlns:a16="http://schemas.microsoft.com/office/drawing/2014/main" id="{B0CA4CBF-E94C-F588-0851-43774616D1B4}"/>
                </a:ext>
              </a:extLst>
            </p:cNvPr>
            <p:cNvPicPr>
              <a:picLocks noChangeAspect="1"/>
            </p:cNvPicPr>
            <p:nvPr/>
          </p:nvPicPr>
          <p:blipFill rotWithShape="1">
            <a:blip r:embed="rId22"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250" name="TextBox 249">
            <a:extLst>
              <a:ext uri="{FF2B5EF4-FFF2-40B4-BE49-F238E27FC236}">
                <a16:creationId xmlns:a16="http://schemas.microsoft.com/office/drawing/2014/main" id="{CC1F9CCE-9FF9-2B86-91F6-3B8B48908D6F}"/>
              </a:ext>
            </a:extLst>
          </p:cNvPr>
          <p:cNvSpPr txBox="1"/>
          <p:nvPr/>
        </p:nvSpPr>
        <p:spPr>
          <a:xfrm>
            <a:off x="14121468" y="1162259"/>
            <a:ext cx="1267464" cy="400110"/>
          </a:xfrm>
          <a:prstGeom prst="rect">
            <a:avLst/>
          </a:prstGeom>
          <a:noFill/>
        </p:spPr>
        <p:txBody>
          <a:bodyPr wrap="square" rtlCol="0">
            <a:spAutoFit/>
          </a:bodyPr>
          <a:lstStyle/>
          <a:p>
            <a:pPr algn="ctr"/>
            <a:r>
              <a:rPr lang="en-US" sz="2000" dirty="0">
                <a:solidFill>
                  <a:srgbClr val="F47F26"/>
                </a:solidFill>
                <a:latin typeface="FRUTIGER LT 45 LIGHT" panose="02000503000000000000" pitchFamily="2" charset="0"/>
              </a:rPr>
              <a:t>Detector</a:t>
            </a:r>
          </a:p>
        </p:txBody>
      </p:sp>
      <p:sp>
        <p:nvSpPr>
          <p:cNvPr id="251" name="Detector text">
            <a:extLst>
              <a:ext uri="{FF2B5EF4-FFF2-40B4-BE49-F238E27FC236}">
                <a16:creationId xmlns:a16="http://schemas.microsoft.com/office/drawing/2014/main" id="{DA1AB95F-C9F9-6C5F-B235-CC85A0C69E60}"/>
              </a:ext>
            </a:extLst>
          </p:cNvPr>
          <p:cNvSpPr txBox="1"/>
          <p:nvPr/>
        </p:nvSpPr>
        <p:spPr>
          <a:xfrm>
            <a:off x="14110573" y="1307597"/>
            <a:ext cx="1425211" cy="400110"/>
          </a:xfrm>
          <a:prstGeom prst="rect">
            <a:avLst/>
          </a:prstGeom>
          <a:noFill/>
        </p:spPr>
        <p:txBody>
          <a:bodyPr wrap="square" rtlCol="0">
            <a:spAutoFit/>
          </a:bodyPr>
          <a:lstStyle/>
          <a:p>
            <a:pPr algn="ctr"/>
            <a:r>
              <a:rPr lang="en-US" sz="2000" dirty="0">
                <a:solidFill>
                  <a:srgbClr val="F47F26"/>
                </a:solidFill>
                <a:latin typeface="FRUTIGER LT 45 LIGHT" panose="02000503000000000000" pitchFamily="2" charset="0"/>
              </a:rPr>
              <a:t>Detector</a:t>
            </a:r>
          </a:p>
        </p:txBody>
      </p:sp>
      <p:sp>
        <p:nvSpPr>
          <p:cNvPr id="252" name="TextBox 251">
            <a:extLst>
              <a:ext uri="{FF2B5EF4-FFF2-40B4-BE49-F238E27FC236}">
                <a16:creationId xmlns:a16="http://schemas.microsoft.com/office/drawing/2014/main" id="{5B86443E-55C0-EE06-31B2-A7DB3AB2B348}"/>
              </a:ext>
            </a:extLst>
          </p:cNvPr>
          <p:cNvSpPr txBox="1"/>
          <p:nvPr/>
        </p:nvSpPr>
        <p:spPr>
          <a:xfrm>
            <a:off x="14242366" y="1077657"/>
            <a:ext cx="4772896"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107" name="Menu Background">
            <a:extLst>
              <a:ext uri="{FF2B5EF4-FFF2-40B4-BE49-F238E27FC236}">
                <a16:creationId xmlns:a16="http://schemas.microsoft.com/office/drawing/2014/main" id="{43889B09-3435-ACFB-0A2E-803C257DA5F4}"/>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28" name="Menu Photo Gallery">
            <a:hlinkClick r:id="rId23" action="ppaction://hlinksldjump"/>
            <a:extLst>
              <a:ext uri="{FF2B5EF4-FFF2-40B4-BE49-F238E27FC236}">
                <a16:creationId xmlns:a16="http://schemas.microsoft.com/office/drawing/2014/main" id="{E5E4E2D4-A4CA-417C-ECBC-CBAD147CC338}"/>
              </a:ext>
            </a:extLst>
          </p:cNvPr>
          <p:cNvSpPr txBox="1"/>
          <p:nvPr/>
        </p:nvSpPr>
        <p:spPr>
          <a:xfrm>
            <a:off x="3890556"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29" name="Menu Portafolio">
            <a:hlinkClick r:id="rId24" action="ppaction://hlinksldjump"/>
            <a:extLst>
              <a:ext uri="{FF2B5EF4-FFF2-40B4-BE49-F238E27FC236}">
                <a16:creationId xmlns:a16="http://schemas.microsoft.com/office/drawing/2014/main" id="{54012CF5-DA8C-83F0-A6D8-2E2A2A904AA0}"/>
              </a:ext>
            </a:extLst>
          </p:cNvPr>
          <p:cNvSpPr txBox="1"/>
          <p:nvPr/>
        </p:nvSpPr>
        <p:spPr>
          <a:xfrm>
            <a:off x="8111048"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30" name="Menu End Presentation">
            <a:hlinkClick r:id="" action="ppaction://hlinkshowjump?jump=lastslide"/>
            <a:extLst>
              <a:ext uri="{FF2B5EF4-FFF2-40B4-BE49-F238E27FC236}">
                <a16:creationId xmlns:a16="http://schemas.microsoft.com/office/drawing/2014/main" id="{79153140-C109-7959-6B79-62D98AAEB964}"/>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31" name="Menu Detector">
            <a:hlinkClick r:id="rId25" action="ppaction://hlinksldjump"/>
            <a:extLst>
              <a:ext uri="{FF2B5EF4-FFF2-40B4-BE49-F238E27FC236}">
                <a16:creationId xmlns:a16="http://schemas.microsoft.com/office/drawing/2014/main" id="{E17B0EE4-17D3-3231-1F8D-62D3382427BE}"/>
              </a:ext>
            </a:extLst>
          </p:cNvPr>
          <p:cNvSpPr txBox="1"/>
          <p:nvPr/>
        </p:nvSpPr>
        <p:spPr>
          <a:xfrm>
            <a:off x="600080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Detectores</a:t>
            </a:r>
          </a:p>
        </p:txBody>
      </p:sp>
      <p:sp>
        <p:nvSpPr>
          <p:cNvPr id="150" name="Menu Specifications">
            <a:hlinkClick r:id="rId26" action="ppaction://hlinksldjump"/>
            <a:extLst>
              <a:ext uri="{FF2B5EF4-FFF2-40B4-BE49-F238E27FC236}">
                <a16:creationId xmlns:a16="http://schemas.microsoft.com/office/drawing/2014/main" id="{613BDE1F-CDCD-FA44-AD96-6F12755E4E08}"/>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Especificaciones técnicas</a:t>
            </a:r>
          </a:p>
        </p:txBody>
      </p:sp>
      <p:pic>
        <p:nvPicPr>
          <p:cNvPr id="151" name="Carestream Logo Menu">
            <a:hlinkClick r:id="" action="ppaction://hlinkshowjump?jump=firstslide"/>
            <a:extLst>
              <a:ext uri="{FF2B5EF4-FFF2-40B4-BE49-F238E27FC236}">
                <a16:creationId xmlns:a16="http://schemas.microsoft.com/office/drawing/2014/main" id="{37C3DF09-8F61-EC2F-45B2-DAC87BB1D5E3}"/>
              </a:ext>
            </a:extLst>
          </p:cNvPr>
          <p:cNvPicPr>
            <a:picLocks noChangeAspect="1"/>
          </p:cNvPicPr>
          <p:nvPr/>
        </p:nvPicPr>
        <p:blipFill>
          <a:blip r:embed="rId27"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267" name="DETECTORS">
            <a:extLst>
              <a:ext uri="{FF2B5EF4-FFF2-40B4-BE49-F238E27FC236}">
                <a16:creationId xmlns:a16="http://schemas.microsoft.com/office/drawing/2014/main" id="{DE890D8A-6746-4139-31BF-E8C6AC7B9CF5}"/>
              </a:ext>
            </a:extLst>
          </p:cNvPr>
          <p:cNvGrpSpPr/>
          <p:nvPr/>
        </p:nvGrpSpPr>
        <p:grpSpPr>
          <a:xfrm>
            <a:off x="-7890919" y="4139232"/>
            <a:ext cx="2042338" cy="2120888"/>
            <a:chOff x="5247304" y="4372963"/>
            <a:chExt cx="2042338" cy="2120888"/>
          </a:xfrm>
        </p:grpSpPr>
        <p:sp>
          <p:nvSpPr>
            <p:cNvPr id="268" name="Rectangulo Detectors">
              <a:hlinkClick r:id="rId25" action="ppaction://hlinksldjump"/>
              <a:extLst>
                <a:ext uri="{FF2B5EF4-FFF2-40B4-BE49-F238E27FC236}">
                  <a16:creationId xmlns:a16="http://schemas.microsoft.com/office/drawing/2014/main" id="{E215CAE8-0015-A992-66EE-E43B6995AF5B}"/>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69" name="TextBox Detectors">
              <a:hlinkClick r:id="rId25" action="ppaction://hlinksldjump"/>
              <a:extLst>
                <a:ext uri="{FF2B5EF4-FFF2-40B4-BE49-F238E27FC236}">
                  <a16:creationId xmlns:a16="http://schemas.microsoft.com/office/drawing/2014/main" id="{50CCA4BA-8AF8-1E49-C365-A0C1444979EC}"/>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70" name="Product image Detectors">
              <a:hlinkClick r:id="rId25" action="ppaction://hlinksldjump"/>
              <a:extLst>
                <a:ext uri="{FF2B5EF4-FFF2-40B4-BE49-F238E27FC236}">
                  <a16:creationId xmlns:a16="http://schemas.microsoft.com/office/drawing/2014/main" id="{95CEC78F-7BAB-6B77-8CE4-7682227EFA97}"/>
                </a:ext>
              </a:extLst>
            </p:cNvPr>
            <p:cNvPicPr>
              <a:picLocks noChangeAspect="1"/>
            </p:cNvPicPr>
            <p:nvPr/>
          </p:nvPicPr>
          <p:blipFill>
            <a:blip r:embed="rId28"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grpSp>
        <p:nvGrpSpPr>
          <p:cNvPr id="92" name="Group LLD">
            <a:extLst>
              <a:ext uri="{FF2B5EF4-FFF2-40B4-BE49-F238E27FC236}">
                <a16:creationId xmlns:a16="http://schemas.microsoft.com/office/drawing/2014/main" id="{B035EB23-DC9B-3BAE-11ED-1A5E63B2D1C8}"/>
              </a:ext>
            </a:extLst>
          </p:cNvPr>
          <p:cNvGrpSpPr/>
          <p:nvPr/>
        </p:nvGrpSpPr>
        <p:grpSpPr>
          <a:xfrm>
            <a:off x="14098015" y="1358886"/>
            <a:ext cx="3079230" cy="1158552"/>
            <a:chOff x="8165259" y="1358886"/>
            <a:chExt cx="3079230" cy="1158552"/>
          </a:xfrm>
        </p:grpSpPr>
        <p:sp>
          <p:nvSpPr>
            <p:cNvPr id="93" name="Rectangulo LLD">
              <a:extLst>
                <a:ext uri="{FF2B5EF4-FFF2-40B4-BE49-F238E27FC236}">
                  <a16:creationId xmlns:a16="http://schemas.microsoft.com/office/drawing/2014/main" id="{0576D144-CBD2-B33B-A1D9-EC6002F478A8}"/>
                </a:ext>
              </a:extLst>
            </p:cNvPr>
            <p:cNvSpPr/>
            <p:nvPr/>
          </p:nvSpPr>
          <p:spPr>
            <a:xfrm>
              <a:off x="8364489" y="1358886"/>
              <a:ext cx="2880000" cy="115855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94" name="TextBox LLD">
              <a:extLst>
                <a:ext uri="{FF2B5EF4-FFF2-40B4-BE49-F238E27FC236}">
                  <a16:creationId xmlns:a16="http://schemas.microsoft.com/office/drawing/2014/main" id="{AFC4E82D-F522-7673-7CAF-67DB8CADBED5}"/>
                </a:ext>
              </a:extLst>
            </p:cNvPr>
            <p:cNvSpPr txBox="1"/>
            <p:nvPr/>
          </p:nvSpPr>
          <p:spPr>
            <a:xfrm>
              <a:off x="8165259" y="1445610"/>
              <a:ext cx="17316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DETECTOR LLI</a:t>
              </a:r>
            </a:p>
          </p:txBody>
        </p:sp>
      </p:grpSp>
      <p:sp>
        <p:nvSpPr>
          <p:cNvPr id="95" name="TextBox DRX-LC">
            <a:hlinkClick r:id="rId29" action="ppaction://hlinksldjump"/>
            <a:extLst>
              <a:ext uri="{FF2B5EF4-FFF2-40B4-BE49-F238E27FC236}">
                <a16:creationId xmlns:a16="http://schemas.microsoft.com/office/drawing/2014/main" id="{074B9958-C071-4B35-0727-3E70B457C47F}"/>
              </a:ext>
            </a:extLst>
          </p:cNvPr>
          <p:cNvSpPr txBox="1"/>
          <p:nvPr/>
        </p:nvSpPr>
        <p:spPr>
          <a:xfrm>
            <a:off x="14360687" y="201385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DRX-LC</a:t>
            </a:r>
          </a:p>
        </p:txBody>
      </p:sp>
      <p:grpSp>
        <p:nvGrpSpPr>
          <p:cNvPr id="96" name="Group DRX-PLUS FAMILY">
            <a:extLst>
              <a:ext uri="{FF2B5EF4-FFF2-40B4-BE49-F238E27FC236}">
                <a16:creationId xmlns:a16="http://schemas.microsoft.com/office/drawing/2014/main" id="{32301261-3AA4-2B1B-8D56-007147D9DD6D}"/>
              </a:ext>
            </a:extLst>
          </p:cNvPr>
          <p:cNvGrpSpPr/>
          <p:nvPr/>
        </p:nvGrpSpPr>
        <p:grpSpPr>
          <a:xfrm>
            <a:off x="4213831" y="-3208842"/>
            <a:ext cx="3079227" cy="2160000"/>
            <a:chOff x="4213831" y="1360418"/>
            <a:chExt cx="3079227" cy="2160000"/>
          </a:xfrm>
        </p:grpSpPr>
        <p:sp>
          <p:nvSpPr>
            <p:cNvPr id="97" name="Rectangulo DRX-PLUS FAMILY">
              <a:extLst>
                <a:ext uri="{FF2B5EF4-FFF2-40B4-BE49-F238E27FC236}">
                  <a16:creationId xmlns:a16="http://schemas.microsoft.com/office/drawing/2014/main" id="{6E36FC1A-D9E4-131C-999F-2460740CEDDD}"/>
                </a:ext>
              </a:extLst>
            </p:cNvPr>
            <p:cNvSpPr/>
            <p:nvPr/>
          </p:nvSpPr>
          <p:spPr>
            <a:xfrm>
              <a:off x="4413058"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98" name="TextBox DRX-PLUS FAMILY">
              <a:extLst>
                <a:ext uri="{FF2B5EF4-FFF2-40B4-BE49-F238E27FC236}">
                  <a16:creationId xmlns:a16="http://schemas.microsoft.com/office/drawing/2014/main" id="{D54BDB55-896E-4D37-9275-8A3A243CCD0C}"/>
                </a:ext>
              </a:extLst>
            </p:cNvPr>
            <p:cNvSpPr txBox="1"/>
            <p:nvPr/>
          </p:nvSpPr>
          <p:spPr>
            <a:xfrm>
              <a:off x="4213831"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DRX-PLUS</a:t>
              </a:r>
            </a:p>
          </p:txBody>
        </p:sp>
      </p:grpSp>
      <p:sp>
        <p:nvSpPr>
          <p:cNvPr id="99" name="TextBox DRX-Plus 3543">
            <a:hlinkClick r:id="rId30" action="ppaction://hlinksldjump"/>
            <a:extLst>
              <a:ext uri="{FF2B5EF4-FFF2-40B4-BE49-F238E27FC236}">
                <a16:creationId xmlns:a16="http://schemas.microsoft.com/office/drawing/2014/main" id="{CCE969EF-93BB-89B5-6CE9-FE24D456F8B4}"/>
              </a:ext>
            </a:extLst>
          </p:cNvPr>
          <p:cNvSpPr txBox="1"/>
          <p:nvPr/>
        </p:nvSpPr>
        <p:spPr>
          <a:xfrm>
            <a:off x="4495868" y="-2546428"/>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DRX-Plus 3543C</a:t>
            </a:r>
          </a:p>
        </p:txBody>
      </p:sp>
      <p:sp>
        <p:nvSpPr>
          <p:cNvPr id="100" name="TextBoxDRX-Plus 4343">
            <a:hlinkClick r:id="rId31" action="ppaction://hlinksldjump"/>
            <a:extLst>
              <a:ext uri="{FF2B5EF4-FFF2-40B4-BE49-F238E27FC236}">
                <a16:creationId xmlns:a16="http://schemas.microsoft.com/office/drawing/2014/main" id="{E7EC0581-3CCE-3DBE-EBAC-6B02DAE60912}"/>
              </a:ext>
            </a:extLst>
          </p:cNvPr>
          <p:cNvSpPr txBox="1"/>
          <p:nvPr/>
        </p:nvSpPr>
        <p:spPr>
          <a:xfrm>
            <a:off x="4496969" y="-2045934"/>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4343C</a:t>
            </a:r>
          </a:p>
        </p:txBody>
      </p:sp>
      <p:sp>
        <p:nvSpPr>
          <p:cNvPr id="101" name="TextBox DRX-Plus 2530">
            <a:hlinkClick r:id="rId32" action="ppaction://hlinksldjump"/>
            <a:extLst>
              <a:ext uri="{FF2B5EF4-FFF2-40B4-BE49-F238E27FC236}">
                <a16:creationId xmlns:a16="http://schemas.microsoft.com/office/drawing/2014/main" id="{B7C2353B-30E3-F069-92BE-7A4514903AED}"/>
              </a:ext>
            </a:extLst>
          </p:cNvPr>
          <p:cNvSpPr txBox="1"/>
          <p:nvPr/>
        </p:nvSpPr>
        <p:spPr>
          <a:xfrm>
            <a:off x="4496969" y="-155879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2530C</a:t>
            </a:r>
          </a:p>
        </p:txBody>
      </p:sp>
      <p:grpSp>
        <p:nvGrpSpPr>
          <p:cNvPr id="103" name="Group DR RETROFIT">
            <a:extLst>
              <a:ext uri="{FF2B5EF4-FFF2-40B4-BE49-F238E27FC236}">
                <a16:creationId xmlns:a16="http://schemas.microsoft.com/office/drawing/2014/main" id="{27EA3825-E68D-7CBC-BD81-CA50E2923A48}"/>
              </a:ext>
            </a:extLst>
          </p:cNvPr>
          <p:cNvGrpSpPr/>
          <p:nvPr/>
        </p:nvGrpSpPr>
        <p:grpSpPr>
          <a:xfrm>
            <a:off x="4213831" y="8095941"/>
            <a:ext cx="3099870" cy="1620000"/>
            <a:chOff x="4213831" y="4037235"/>
            <a:chExt cx="3099870" cy="1620000"/>
          </a:xfrm>
        </p:grpSpPr>
        <p:sp>
          <p:nvSpPr>
            <p:cNvPr id="104" name="Rectangulo DR RETROFIT">
              <a:extLst>
                <a:ext uri="{FF2B5EF4-FFF2-40B4-BE49-F238E27FC236}">
                  <a16:creationId xmlns:a16="http://schemas.microsoft.com/office/drawing/2014/main" id="{7F2ED6C3-3804-A908-0536-A4261CC4113D}"/>
                </a:ext>
              </a:extLst>
            </p:cNvPr>
            <p:cNvSpPr/>
            <p:nvPr/>
          </p:nvSpPr>
          <p:spPr>
            <a:xfrm>
              <a:off x="4433701" y="4037235"/>
              <a:ext cx="2880000" cy="1620000"/>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05" name="TextBox DR RETROFIT">
              <a:extLst>
                <a:ext uri="{FF2B5EF4-FFF2-40B4-BE49-F238E27FC236}">
                  <a16:creationId xmlns:a16="http://schemas.microsoft.com/office/drawing/2014/main" id="{A90D5347-22D3-8D2D-C3FE-2E94D857A382}"/>
                </a:ext>
              </a:extLst>
            </p:cNvPr>
            <p:cNvSpPr txBox="1"/>
            <p:nvPr/>
          </p:nvSpPr>
          <p:spPr>
            <a:xfrm>
              <a:off x="4213831" y="4106489"/>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DR RETROFITS</a:t>
              </a:r>
            </a:p>
          </p:txBody>
        </p:sp>
      </p:grpSp>
      <p:sp>
        <p:nvSpPr>
          <p:cNvPr id="106" name="TextBox Transportable Lite">
            <a:hlinkClick r:id="rId33" action="ppaction://hlinksldjump"/>
            <a:extLst>
              <a:ext uri="{FF2B5EF4-FFF2-40B4-BE49-F238E27FC236}">
                <a16:creationId xmlns:a16="http://schemas.microsoft.com/office/drawing/2014/main" id="{2914184D-B6A9-22B7-311C-30CD24189DAA}"/>
              </a:ext>
            </a:extLst>
          </p:cNvPr>
          <p:cNvSpPr txBox="1"/>
          <p:nvPr/>
        </p:nvSpPr>
        <p:spPr>
          <a:xfrm>
            <a:off x="4518885" y="8703463"/>
            <a:ext cx="259826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Lite</a:t>
            </a:r>
            <a:endParaRPr lang="en-US" sz="1200" b="1" dirty="0">
              <a:solidFill>
                <a:schemeClr val="tx1"/>
              </a:solidFill>
              <a:latin typeface="Arial" panose="020B0604020202020204" pitchFamily="34" charset="0"/>
              <a:cs typeface="Arial" panose="020B0604020202020204" pitchFamily="34" charset="0"/>
            </a:endParaRPr>
          </a:p>
        </p:txBody>
      </p:sp>
      <p:sp>
        <p:nvSpPr>
          <p:cNvPr id="108" name="TextBox Transportable Flex">
            <a:hlinkClick r:id="rId34" action="ppaction://hlinksldjump"/>
            <a:extLst>
              <a:ext uri="{FF2B5EF4-FFF2-40B4-BE49-F238E27FC236}">
                <a16:creationId xmlns:a16="http://schemas.microsoft.com/office/drawing/2014/main" id="{25C3CB6E-FEFF-BB26-5D61-8030D9A29647}"/>
              </a:ext>
            </a:extLst>
          </p:cNvPr>
          <p:cNvSpPr txBox="1"/>
          <p:nvPr/>
        </p:nvSpPr>
        <p:spPr>
          <a:xfrm>
            <a:off x="4518886" y="9235574"/>
            <a:ext cx="2598268"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Flex</a:t>
            </a:r>
            <a:endParaRPr lang="en-US" sz="1200" b="1" dirty="0">
              <a:solidFill>
                <a:schemeClr val="tx1"/>
              </a:solidFill>
              <a:latin typeface="Arial" panose="020B0604020202020204" pitchFamily="34" charset="0"/>
              <a:cs typeface="Arial" panose="020B0604020202020204" pitchFamily="34" charset="0"/>
            </a:endParaRPr>
          </a:p>
        </p:txBody>
      </p:sp>
      <p:grpSp>
        <p:nvGrpSpPr>
          <p:cNvPr id="109" name="Group FOCUS FAMILY">
            <a:extLst>
              <a:ext uri="{FF2B5EF4-FFF2-40B4-BE49-F238E27FC236}">
                <a16:creationId xmlns:a16="http://schemas.microsoft.com/office/drawing/2014/main" id="{F28F4A03-D830-4DD8-5B07-9827E0859722}"/>
              </a:ext>
            </a:extLst>
          </p:cNvPr>
          <p:cNvGrpSpPr/>
          <p:nvPr/>
        </p:nvGrpSpPr>
        <p:grpSpPr>
          <a:xfrm>
            <a:off x="-5111921" y="4022899"/>
            <a:ext cx="3079226" cy="1620000"/>
            <a:chOff x="253159" y="4022899"/>
            <a:chExt cx="3079226" cy="1620000"/>
          </a:xfrm>
        </p:grpSpPr>
        <p:sp>
          <p:nvSpPr>
            <p:cNvPr id="110" name="Rectangulo FOCUS FAMILY">
              <a:extLst>
                <a:ext uri="{FF2B5EF4-FFF2-40B4-BE49-F238E27FC236}">
                  <a16:creationId xmlns:a16="http://schemas.microsoft.com/office/drawing/2014/main" id="{61B3D1C8-ADCC-B619-E25D-A3263B5F15F6}"/>
                </a:ext>
              </a:extLst>
            </p:cNvPr>
            <p:cNvSpPr/>
            <p:nvPr/>
          </p:nvSpPr>
          <p:spPr>
            <a:xfrm>
              <a:off x="452385" y="4022899"/>
              <a:ext cx="2880000" cy="162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11" name="TextBox FOCUS FAMILY">
              <a:extLst>
                <a:ext uri="{FF2B5EF4-FFF2-40B4-BE49-F238E27FC236}">
                  <a16:creationId xmlns:a16="http://schemas.microsoft.com/office/drawing/2014/main" id="{29440AF3-037F-2452-B495-702C69408638}"/>
                </a:ext>
              </a:extLst>
            </p:cNvPr>
            <p:cNvSpPr txBox="1"/>
            <p:nvPr/>
          </p:nvSpPr>
          <p:spPr>
            <a:xfrm>
              <a:off x="253159" y="4109622"/>
              <a:ext cx="2702545"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DETECTORES FOCUS</a:t>
              </a:r>
            </a:p>
          </p:txBody>
        </p:sp>
      </p:grpSp>
      <p:sp>
        <p:nvSpPr>
          <p:cNvPr id="112" name="TextBox Focus 35C">
            <a:hlinkClick r:id="rId35" action="ppaction://hlinksldjump"/>
            <a:extLst>
              <a:ext uri="{FF2B5EF4-FFF2-40B4-BE49-F238E27FC236}">
                <a16:creationId xmlns:a16="http://schemas.microsoft.com/office/drawing/2014/main" id="{73F92B7E-6135-0362-31DA-042638A364B7}"/>
              </a:ext>
            </a:extLst>
          </p:cNvPr>
          <p:cNvSpPr txBox="1"/>
          <p:nvPr/>
        </p:nvSpPr>
        <p:spPr>
          <a:xfrm>
            <a:off x="-4826045" y="4688193"/>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Focus 35C</a:t>
            </a:r>
          </a:p>
        </p:txBody>
      </p:sp>
      <p:sp>
        <p:nvSpPr>
          <p:cNvPr id="113" name="TextBox Focus 43C">
            <a:hlinkClick r:id="rId36" action="ppaction://hlinksldjump"/>
            <a:extLst>
              <a:ext uri="{FF2B5EF4-FFF2-40B4-BE49-F238E27FC236}">
                <a16:creationId xmlns:a16="http://schemas.microsoft.com/office/drawing/2014/main" id="{B234A192-C6F9-F571-C76F-C65F76E71013}"/>
              </a:ext>
            </a:extLst>
          </p:cNvPr>
          <p:cNvSpPr txBox="1"/>
          <p:nvPr/>
        </p:nvSpPr>
        <p:spPr>
          <a:xfrm>
            <a:off x="-4826045" y="518397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Focus 43C</a:t>
            </a:r>
          </a:p>
        </p:txBody>
      </p:sp>
      <p:grpSp>
        <p:nvGrpSpPr>
          <p:cNvPr id="114" name="Group Lux Family">
            <a:extLst>
              <a:ext uri="{FF2B5EF4-FFF2-40B4-BE49-F238E27FC236}">
                <a16:creationId xmlns:a16="http://schemas.microsoft.com/office/drawing/2014/main" id="{220B5B17-175B-0157-E2A4-DA3F6AA93EBF}"/>
              </a:ext>
            </a:extLst>
          </p:cNvPr>
          <p:cNvGrpSpPr/>
          <p:nvPr/>
        </p:nvGrpSpPr>
        <p:grpSpPr>
          <a:xfrm>
            <a:off x="-5135780" y="1360418"/>
            <a:ext cx="3079227" cy="2160000"/>
            <a:chOff x="229300" y="1360418"/>
            <a:chExt cx="3079227" cy="2160000"/>
          </a:xfrm>
        </p:grpSpPr>
        <p:sp>
          <p:nvSpPr>
            <p:cNvPr id="115" name="Rectangulo LUX FAMILY">
              <a:extLst>
                <a:ext uri="{FF2B5EF4-FFF2-40B4-BE49-F238E27FC236}">
                  <a16:creationId xmlns:a16="http://schemas.microsoft.com/office/drawing/2014/main" id="{8C7FA3CC-7BE0-89DA-B361-821928E1965A}"/>
                </a:ext>
              </a:extLst>
            </p:cNvPr>
            <p:cNvSpPr/>
            <p:nvPr/>
          </p:nvSpPr>
          <p:spPr>
            <a:xfrm>
              <a:off x="428527"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16" name="TextBox LUX FAMILY">
              <a:extLst>
                <a:ext uri="{FF2B5EF4-FFF2-40B4-BE49-F238E27FC236}">
                  <a16:creationId xmlns:a16="http://schemas.microsoft.com/office/drawing/2014/main" id="{11E12551-FD15-2B1C-BDE4-E4FBA80FC85D}"/>
                </a:ext>
              </a:extLst>
            </p:cNvPr>
            <p:cNvSpPr txBox="1"/>
            <p:nvPr/>
          </p:nvSpPr>
          <p:spPr>
            <a:xfrm>
              <a:off x="229300"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LUX</a:t>
              </a:r>
            </a:p>
          </p:txBody>
        </p:sp>
      </p:grpSp>
      <p:sp>
        <p:nvSpPr>
          <p:cNvPr id="117" name="TextBox Lux 35">
            <a:hlinkClick r:id="rId37" action="ppaction://hlinksldjump"/>
            <a:extLst>
              <a:ext uri="{FF2B5EF4-FFF2-40B4-BE49-F238E27FC236}">
                <a16:creationId xmlns:a16="http://schemas.microsoft.com/office/drawing/2014/main" id="{0C6F7715-1860-9F86-3F10-D6C37E24087B}"/>
              </a:ext>
            </a:extLst>
          </p:cNvPr>
          <p:cNvSpPr txBox="1"/>
          <p:nvPr/>
        </p:nvSpPr>
        <p:spPr>
          <a:xfrm>
            <a:off x="-4853743" y="2022832"/>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Lux 35</a:t>
            </a:r>
          </a:p>
        </p:txBody>
      </p:sp>
      <p:sp>
        <p:nvSpPr>
          <p:cNvPr id="118" name="TextBox Lux HD 35">
            <a:hlinkClick r:id="rId38" action="ppaction://hlinksldjump"/>
            <a:extLst>
              <a:ext uri="{FF2B5EF4-FFF2-40B4-BE49-F238E27FC236}">
                <a16:creationId xmlns:a16="http://schemas.microsoft.com/office/drawing/2014/main" id="{25D73E4C-314E-3B7D-8200-2E7F0FD933E2}"/>
              </a:ext>
            </a:extLst>
          </p:cNvPr>
          <p:cNvSpPr txBox="1"/>
          <p:nvPr/>
        </p:nvSpPr>
        <p:spPr>
          <a:xfrm>
            <a:off x="-4852642" y="2523326"/>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35</a:t>
            </a:r>
          </a:p>
        </p:txBody>
      </p:sp>
      <p:sp>
        <p:nvSpPr>
          <p:cNvPr id="119" name="TextBox Lux HD 43">
            <a:hlinkClick r:id="rId39" action="ppaction://hlinksldjump"/>
            <a:extLst>
              <a:ext uri="{FF2B5EF4-FFF2-40B4-BE49-F238E27FC236}">
                <a16:creationId xmlns:a16="http://schemas.microsoft.com/office/drawing/2014/main" id="{157789B5-1364-EAA0-29AE-2372376017D2}"/>
              </a:ext>
            </a:extLst>
          </p:cNvPr>
          <p:cNvSpPr txBox="1"/>
          <p:nvPr/>
        </p:nvSpPr>
        <p:spPr>
          <a:xfrm>
            <a:off x="-4852642" y="301046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43</a:t>
            </a:r>
          </a:p>
        </p:txBody>
      </p:sp>
      <p:sp>
        <p:nvSpPr>
          <p:cNvPr id="120" name="Subtitle">
            <a:extLst>
              <a:ext uri="{FF2B5EF4-FFF2-40B4-BE49-F238E27FC236}">
                <a16:creationId xmlns:a16="http://schemas.microsoft.com/office/drawing/2014/main" id="{6FA1CE80-7CC3-FBC5-7221-4E5B18AED68F}"/>
              </a:ext>
            </a:extLst>
          </p:cNvPr>
          <p:cNvSpPr txBox="1"/>
          <p:nvPr/>
        </p:nvSpPr>
        <p:spPr>
          <a:xfrm>
            <a:off x="8482448" y="10132305"/>
            <a:ext cx="2843192" cy="584775"/>
          </a:xfrm>
          <a:prstGeom prst="rect">
            <a:avLst/>
          </a:prstGeom>
          <a:noFill/>
        </p:spPr>
        <p:txBody>
          <a:bodyPr wrap="square" rtlCol="0">
            <a:spAutoFit/>
          </a:bodyPr>
          <a:lstStyle/>
          <a:p>
            <a:pPr algn="r"/>
            <a:r>
              <a:rPr lang="en-US" sz="3200" b="1" dirty="0" err="1">
                <a:solidFill>
                  <a:schemeClr val="bg1"/>
                </a:solidFill>
                <a:latin typeface="FRUTIGER LT 45 LIGHT" panose="02000503000000000000" pitchFamily="2" charset="0"/>
              </a:rPr>
              <a:t>Detectores</a:t>
            </a:r>
            <a:endParaRPr lang="en-US" sz="3200" b="1" dirty="0">
              <a:solidFill>
                <a:schemeClr val="bg1"/>
              </a:solidFill>
              <a:latin typeface="FRUTIGER LT 45 LIGHT" panose="02000503000000000000" pitchFamily="2" charset="0"/>
            </a:endParaRPr>
          </a:p>
        </p:txBody>
      </p:sp>
    </p:spTree>
    <p:extLst>
      <p:ext uri="{BB962C8B-B14F-4D97-AF65-F5344CB8AC3E}">
        <p14:creationId xmlns:p14="http://schemas.microsoft.com/office/powerpoint/2010/main" val="40890983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8" name="CARESTREAM LOGO">
            <a:extLst>
              <a:ext uri="{FF2B5EF4-FFF2-40B4-BE49-F238E27FC236}">
                <a16:creationId xmlns:a16="http://schemas.microsoft.com/office/drawing/2014/main" id="{12733229-944A-3D50-AF3E-29E4CBC9CE45}"/>
              </a:ext>
            </a:extLst>
          </p:cNvPr>
          <p:cNvPicPr>
            <a:picLocks noChangeAspect="1"/>
          </p:cNvPicPr>
          <p:nvPr/>
        </p:nvPicPr>
        <p:blipFill>
          <a:blip r:embed="rId3" cstate="screen">
            <a:biLevel thresh="25000"/>
            <a:extLst>
              <a:ext uri="{28A0092B-C50C-407E-A947-70E740481C1C}">
                <a14:useLocalDpi xmlns:a14="http://schemas.microsoft.com/office/drawing/2010/main"/>
              </a:ext>
            </a:extLst>
          </a:blip>
          <a:stretch>
            <a:fillRect/>
          </a:stretch>
        </p:blipFill>
        <p:spPr>
          <a:xfrm>
            <a:off x="-6617537" y="9349919"/>
            <a:ext cx="18587896" cy="3023644"/>
          </a:xfrm>
          <a:prstGeom prst="rect">
            <a:avLst/>
          </a:prstGeom>
        </p:spPr>
      </p:pic>
      <p:sp>
        <p:nvSpPr>
          <p:cNvPr id="49" name="TextBox 48">
            <a:extLst>
              <a:ext uri="{FF2B5EF4-FFF2-40B4-BE49-F238E27FC236}">
                <a16:creationId xmlns:a16="http://schemas.microsoft.com/office/drawing/2014/main" id="{C0CE8644-5491-63AF-C568-E442D455DCFC}"/>
              </a:ext>
            </a:extLst>
          </p:cNvPr>
          <p:cNvSpPr txBox="1"/>
          <p:nvPr/>
        </p:nvSpPr>
        <p:spPr>
          <a:xfrm>
            <a:off x="3705559" y="1462889"/>
            <a:ext cx="4772896" cy="400110"/>
          </a:xfrm>
          <a:prstGeom prst="rect">
            <a:avLst/>
          </a:prstGeom>
          <a:noFill/>
        </p:spPr>
        <p:txBody>
          <a:bodyPr wrap="square" rtlCol="0">
            <a:spAutoFit/>
          </a:bodyPr>
          <a:lstStyle/>
          <a:p>
            <a:pPr algn="ctr"/>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46" name="TextBox 45">
            <a:extLst>
              <a:ext uri="{FF2B5EF4-FFF2-40B4-BE49-F238E27FC236}">
                <a16:creationId xmlns:a16="http://schemas.microsoft.com/office/drawing/2014/main" id="{DE5C8215-0601-3389-A676-20BD7B016A95}"/>
              </a:ext>
            </a:extLst>
          </p:cNvPr>
          <p:cNvSpPr txBox="1"/>
          <p:nvPr/>
        </p:nvSpPr>
        <p:spPr>
          <a:xfrm>
            <a:off x="3705559" y="1115429"/>
            <a:ext cx="4772896" cy="461665"/>
          </a:xfrm>
          <a:prstGeom prst="rect">
            <a:avLst/>
          </a:prstGeom>
          <a:noFill/>
        </p:spPr>
        <p:txBody>
          <a:bodyPr wrap="square" rtlCol="0">
            <a:spAutoFit/>
          </a:bodyPr>
          <a:lstStyle/>
          <a:p>
            <a:pPr algn="ctr"/>
            <a:r>
              <a:rPr lang="en-US" sz="2400" b="1">
                <a:latin typeface="FRUTIGER LT 65" panose="02000503000000000000" pitchFamily="2" charset="0"/>
              </a:rPr>
              <a:t>DRX-Plus 2530C</a:t>
            </a:r>
          </a:p>
        </p:txBody>
      </p:sp>
      <p:pic>
        <p:nvPicPr>
          <p:cNvPr id="4" name="Picture 3">
            <a:extLst>
              <a:ext uri="{FF2B5EF4-FFF2-40B4-BE49-F238E27FC236}">
                <a16:creationId xmlns:a16="http://schemas.microsoft.com/office/drawing/2014/main" id="{6AA23C76-EF09-8AD1-89A8-0750114019E5}"/>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9226149" y="4280267"/>
            <a:ext cx="2973600" cy="1981499"/>
          </a:xfrm>
          <a:prstGeom prst="rect">
            <a:avLst/>
          </a:prstGeom>
        </p:spPr>
      </p:pic>
      <p:pic>
        <p:nvPicPr>
          <p:cNvPr id="15" name="Picture 14">
            <a:extLst>
              <a:ext uri="{FF2B5EF4-FFF2-40B4-BE49-F238E27FC236}">
                <a16:creationId xmlns:a16="http://schemas.microsoft.com/office/drawing/2014/main" id="{DFE24641-1C98-0818-136F-2D334067DB29}"/>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6150766" y="4280267"/>
            <a:ext cx="2973600" cy="1981499"/>
          </a:xfrm>
          <a:prstGeom prst="rect">
            <a:avLst/>
          </a:prstGeom>
        </p:spPr>
      </p:pic>
      <p:pic>
        <p:nvPicPr>
          <p:cNvPr id="17" name="Picture 16">
            <a:extLst>
              <a:ext uri="{FF2B5EF4-FFF2-40B4-BE49-F238E27FC236}">
                <a16:creationId xmlns:a16="http://schemas.microsoft.com/office/drawing/2014/main" id="{977109E0-BDBB-39C2-988D-783672D07132}"/>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075383" y="4280267"/>
            <a:ext cx="2973600" cy="1981499"/>
          </a:xfrm>
          <a:prstGeom prst="rect">
            <a:avLst/>
          </a:prstGeom>
        </p:spPr>
      </p:pic>
      <p:pic>
        <p:nvPicPr>
          <p:cNvPr id="19" name="Picture 18">
            <a:extLst>
              <a:ext uri="{FF2B5EF4-FFF2-40B4-BE49-F238E27FC236}">
                <a16:creationId xmlns:a16="http://schemas.microsoft.com/office/drawing/2014/main" id="{63256DA0-7B7B-85D3-C602-E5A69205E694}"/>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0" y="4280267"/>
            <a:ext cx="2973600" cy="1981499"/>
          </a:xfrm>
          <a:prstGeom prst="rect">
            <a:avLst/>
          </a:prstGeom>
        </p:spPr>
      </p:pic>
      <p:pic>
        <p:nvPicPr>
          <p:cNvPr id="23" name="Picture 22">
            <a:extLst>
              <a:ext uri="{FF2B5EF4-FFF2-40B4-BE49-F238E27FC236}">
                <a16:creationId xmlns:a16="http://schemas.microsoft.com/office/drawing/2014/main" id="{50D9CC57-B143-805E-613D-7CAA04196786}"/>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9226149" y="2095852"/>
            <a:ext cx="2973600" cy="1981499"/>
          </a:xfrm>
          <a:prstGeom prst="rect">
            <a:avLst/>
          </a:prstGeom>
        </p:spPr>
      </p:pic>
      <p:pic>
        <p:nvPicPr>
          <p:cNvPr id="25" name="Picture 24">
            <a:extLst>
              <a:ext uri="{FF2B5EF4-FFF2-40B4-BE49-F238E27FC236}">
                <a16:creationId xmlns:a16="http://schemas.microsoft.com/office/drawing/2014/main" id="{2ECEDA99-8304-D537-12C9-BEC85D9D9710}"/>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6147649" y="2095852"/>
            <a:ext cx="2973600" cy="1981499"/>
          </a:xfrm>
          <a:prstGeom prst="rect">
            <a:avLst/>
          </a:prstGeom>
        </p:spPr>
      </p:pic>
      <p:pic>
        <p:nvPicPr>
          <p:cNvPr id="27" name="Picture 26">
            <a:extLst>
              <a:ext uri="{FF2B5EF4-FFF2-40B4-BE49-F238E27FC236}">
                <a16:creationId xmlns:a16="http://schemas.microsoft.com/office/drawing/2014/main" id="{1F50E981-8589-3CD6-DDCB-DAE81D00997C}"/>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3069148" y="2095852"/>
            <a:ext cx="2973600" cy="1981499"/>
          </a:xfrm>
          <a:prstGeom prst="rect">
            <a:avLst/>
          </a:prstGeom>
        </p:spPr>
      </p:pic>
      <p:pic>
        <p:nvPicPr>
          <p:cNvPr id="29" name="Picture 28">
            <a:extLst>
              <a:ext uri="{FF2B5EF4-FFF2-40B4-BE49-F238E27FC236}">
                <a16:creationId xmlns:a16="http://schemas.microsoft.com/office/drawing/2014/main" id="{2EEA4680-5652-A7B9-FA0F-67707B4F97CF}"/>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9353" y="2095852"/>
            <a:ext cx="2973600" cy="1981499"/>
          </a:xfrm>
          <a:prstGeom prst="rect">
            <a:avLst/>
          </a:prstGeom>
        </p:spPr>
      </p:pic>
      <p:sp>
        <p:nvSpPr>
          <p:cNvPr id="84" name="Holder 4">
            <a:extLst>
              <a:ext uri="{FF2B5EF4-FFF2-40B4-BE49-F238E27FC236}">
                <a16:creationId xmlns:a16="http://schemas.microsoft.com/office/drawing/2014/main" id="{3A2EBAC3-B0E8-5061-9D4F-BE0618BE4326}"/>
              </a:ext>
            </a:extLst>
          </p:cNvPr>
          <p:cNvSpPr txBox="1">
            <a:spLocks/>
          </p:cNvSpPr>
          <p:nvPr/>
        </p:nvSpPr>
        <p:spPr>
          <a:xfrm>
            <a:off x="-132321" y="1243395"/>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a:t>MEDICAL IMAGING</a:t>
            </a:r>
          </a:p>
        </p:txBody>
      </p:sp>
      <p:grpSp>
        <p:nvGrpSpPr>
          <p:cNvPr id="85" name="DICOM images">
            <a:extLst>
              <a:ext uri="{FF2B5EF4-FFF2-40B4-BE49-F238E27FC236}">
                <a16:creationId xmlns:a16="http://schemas.microsoft.com/office/drawing/2014/main" id="{E9A62815-055A-37B7-03F8-BB5CF066D95B}"/>
              </a:ext>
            </a:extLst>
          </p:cNvPr>
          <p:cNvGrpSpPr/>
          <p:nvPr/>
        </p:nvGrpSpPr>
        <p:grpSpPr>
          <a:xfrm>
            <a:off x="9834054" y="1151108"/>
            <a:ext cx="2136305" cy="364110"/>
            <a:chOff x="9834054" y="1151108"/>
            <a:chExt cx="2136305" cy="364110"/>
          </a:xfrm>
        </p:grpSpPr>
        <p:pic>
          <p:nvPicPr>
            <p:cNvPr id="86" name="Picture 85">
              <a:hlinkClick r:id="rId12"/>
              <a:extLst>
                <a:ext uri="{FF2B5EF4-FFF2-40B4-BE49-F238E27FC236}">
                  <a16:creationId xmlns:a16="http://schemas.microsoft.com/office/drawing/2014/main" id="{D6C4F523-8C66-4F4E-E1B5-26AD04B4EA70}"/>
                </a:ext>
              </a:extLst>
            </p:cNvPr>
            <p:cNvPicPr>
              <a:picLocks noChangeAspect="1"/>
            </p:cNvPicPr>
            <p:nvPr/>
          </p:nvPicPr>
          <p:blipFill rotWithShape="1">
            <a:blip r:embed="rId13" cstate="screen">
              <a:extLst>
                <a:ext uri="{28A0092B-C50C-407E-A947-70E740481C1C}">
                  <a14:useLocalDpi xmlns:a14="http://schemas.microsoft.com/office/drawing/2010/main"/>
                </a:ext>
              </a:extLst>
            </a:blip>
            <a:srcRect/>
            <a:stretch/>
          </p:blipFill>
          <p:spPr>
            <a:xfrm>
              <a:off x="9834054" y="1151108"/>
              <a:ext cx="424696" cy="364110"/>
            </a:xfrm>
            <a:prstGeom prst="rect">
              <a:avLst/>
            </a:prstGeom>
          </p:spPr>
        </p:pic>
        <p:sp>
          <p:nvSpPr>
            <p:cNvPr id="87" name="Subtitle">
              <a:hlinkClick r:id="rId12"/>
              <a:extLst>
                <a:ext uri="{FF2B5EF4-FFF2-40B4-BE49-F238E27FC236}">
                  <a16:creationId xmlns:a16="http://schemas.microsoft.com/office/drawing/2014/main" id="{E6A7BB5F-AFBF-0E6B-7255-9C916762F706}"/>
                </a:ext>
              </a:extLst>
            </p:cNvPr>
            <p:cNvSpPr txBox="1"/>
            <p:nvPr/>
          </p:nvSpPr>
          <p:spPr>
            <a:xfrm>
              <a:off x="10197419" y="1180078"/>
              <a:ext cx="1772940" cy="307777"/>
            </a:xfrm>
            <a:prstGeom prst="rect">
              <a:avLst/>
            </a:prstGeom>
            <a:noFill/>
          </p:spPr>
          <p:txBody>
            <a:bodyPr wrap="square" rtlCol="0">
              <a:spAutoFit/>
            </a:bodyPr>
            <a:lstStyle/>
            <a:p>
              <a:pPr algn="ctr"/>
              <a:r>
                <a:rPr lang="es-MX" sz="1400">
                  <a:solidFill>
                    <a:srgbClr val="F47F26"/>
                  </a:solidFill>
                  <a:latin typeface="FRUTIGER LT 45 LIGHT" panose="02000503000000000000" pitchFamily="2" charset="0"/>
                </a:rPr>
                <a:t>Imágenes</a:t>
              </a:r>
              <a:r>
                <a:rPr lang="en-US" sz="1400">
                  <a:solidFill>
                    <a:srgbClr val="F47F26"/>
                  </a:solidFill>
                  <a:latin typeface="FRUTIGER LT 45 LIGHT" panose="02000503000000000000" pitchFamily="2" charset="0"/>
                </a:rPr>
                <a:t> DICOM</a:t>
              </a:r>
            </a:p>
          </p:txBody>
        </p:sp>
      </p:grpSp>
      <p:sp>
        <p:nvSpPr>
          <p:cNvPr id="134" name="Thank you Title">
            <a:extLst>
              <a:ext uri="{FF2B5EF4-FFF2-40B4-BE49-F238E27FC236}">
                <a16:creationId xmlns:a16="http://schemas.microsoft.com/office/drawing/2014/main" id="{630F450D-E391-8973-026F-8C4B93515AFE}"/>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35" name="Why Us picture">
            <a:extLst>
              <a:ext uri="{FF2B5EF4-FFF2-40B4-BE49-F238E27FC236}">
                <a16:creationId xmlns:a16="http://schemas.microsoft.com/office/drawing/2014/main" id="{071BC7C7-43CA-F65F-1107-C42276900617}"/>
              </a:ext>
            </a:extLst>
          </p:cNvPr>
          <p:cNvPicPr>
            <a:picLocks noChangeAspect="1"/>
          </p:cNvPicPr>
          <p:nvPr/>
        </p:nvPicPr>
        <p:blipFill>
          <a:blip r:embed="rId14"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36" name="Our Portafolio text box">
            <a:extLst>
              <a:ext uri="{FF2B5EF4-FFF2-40B4-BE49-F238E27FC236}">
                <a16:creationId xmlns:a16="http://schemas.microsoft.com/office/drawing/2014/main" id="{E8DCA029-7543-108B-3214-0437013CDEFE}"/>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37" name="Footer Placeholder 4">
            <a:extLst>
              <a:ext uri="{FF2B5EF4-FFF2-40B4-BE49-F238E27FC236}">
                <a16:creationId xmlns:a16="http://schemas.microsoft.com/office/drawing/2014/main" id="{26A9DBC1-1DE6-659E-5B7E-7C211A825260}"/>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38" name="Medical Imaging Title">
            <a:extLst>
              <a:ext uri="{FF2B5EF4-FFF2-40B4-BE49-F238E27FC236}">
                <a16:creationId xmlns:a16="http://schemas.microsoft.com/office/drawing/2014/main" id="{8F00DEB5-0F72-B495-A035-88C43758BE4D}"/>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39" name="We Care Text">
            <a:extLst>
              <a:ext uri="{FF2B5EF4-FFF2-40B4-BE49-F238E27FC236}">
                <a16:creationId xmlns:a16="http://schemas.microsoft.com/office/drawing/2014/main" id="{7275F9DD-E1A7-5A3A-65B2-28A8965C4E6E}"/>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40" name="Thank you image">
            <a:extLst>
              <a:ext uri="{FF2B5EF4-FFF2-40B4-BE49-F238E27FC236}">
                <a16:creationId xmlns:a16="http://schemas.microsoft.com/office/drawing/2014/main" id="{61679418-4C7B-1CBA-DC0B-6D6ADE682514}"/>
              </a:ext>
            </a:extLst>
          </p:cNvPr>
          <p:cNvPicPr>
            <a:picLocks noChangeAspect="1"/>
          </p:cNvPicPr>
          <p:nvPr/>
        </p:nvPicPr>
        <p:blipFill>
          <a:blip r:embed="rId15"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41" name="PRINTING">
            <a:extLst>
              <a:ext uri="{FF2B5EF4-FFF2-40B4-BE49-F238E27FC236}">
                <a16:creationId xmlns:a16="http://schemas.microsoft.com/office/drawing/2014/main" id="{D8A2FB52-36A4-5CB5-8616-0A6A5C8490E9}"/>
              </a:ext>
            </a:extLst>
          </p:cNvPr>
          <p:cNvGrpSpPr/>
          <p:nvPr/>
        </p:nvGrpSpPr>
        <p:grpSpPr>
          <a:xfrm>
            <a:off x="-4150933" y="4208655"/>
            <a:ext cx="2263350" cy="1982042"/>
            <a:chOff x="9691837" y="4522498"/>
            <a:chExt cx="2263350" cy="1982042"/>
          </a:xfrm>
        </p:grpSpPr>
        <p:sp>
          <p:nvSpPr>
            <p:cNvPr id="142" name="Rectangulo Printing">
              <a:hlinkClick r:id="rId16" action="ppaction://hlinksldjump"/>
              <a:extLst>
                <a:ext uri="{FF2B5EF4-FFF2-40B4-BE49-F238E27FC236}">
                  <a16:creationId xmlns:a16="http://schemas.microsoft.com/office/drawing/2014/main" id="{5BA4182E-D19A-F3E9-3FA6-812F228E6625}"/>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43" name="TextBox Printing">
              <a:hlinkClick r:id="rId16" action="ppaction://hlinksldjump"/>
              <a:extLst>
                <a:ext uri="{FF2B5EF4-FFF2-40B4-BE49-F238E27FC236}">
                  <a16:creationId xmlns:a16="http://schemas.microsoft.com/office/drawing/2014/main" id="{D7927A40-7C9D-C599-D319-353A3584638E}"/>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44" name="Prodcut image 5950">
              <a:hlinkClick r:id="rId16" action="ppaction://hlinksldjump"/>
              <a:extLst>
                <a:ext uri="{FF2B5EF4-FFF2-40B4-BE49-F238E27FC236}">
                  <a16:creationId xmlns:a16="http://schemas.microsoft.com/office/drawing/2014/main" id="{B65BCFDD-CEE6-7256-B245-16AC9A63EAE7}"/>
                </a:ext>
              </a:extLst>
            </p:cNvPr>
            <p:cNvPicPr>
              <a:picLocks noChangeAspect="1" noChangeArrowheads="1"/>
            </p:cNvPicPr>
            <p:nvPr/>
          </p:nvPicPr>
          <p:blipFill>
            <a:blip r:embed="rId17"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45" name="Vita Flex">
              <a:hlinkClick r:id="rId16" action="ppaction://hlinksldjump"/>
              <a:extLst>
                <a:ext uri="{FF2B5EF4-FFF2-40B4-BE49-F238E27FC236}">
                  <a16:creationId xmlns:a16="http://schemas.microsoft.com/office/drawing/2014/main" id="{3C011B0D-76D5-4F41-4823-5E82162FC197}"/>
                </a:ext>
              </a:extLst>
            </p:cNvPr>
            <p:cNvPicPr>
              <a:picLocks noChangeAspect="1"/>
            </p:cNvPicPr>
            <p:nvPr/>
          </p:nvPicPr>
          <p:blipFill>
            <a:blip r:embed="rId18"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50" name="RISE">
            <a:extLst>
              <a:ext uri="{FF2B5EF4-FFF2-40B4-BE49-F238E27FC236}">
                <a16:creationId xmlns:a16="http://schemas.microsoft.com/office/drawing/2014/main" id="{CD8721A1-8F17-E228-2614-E065D0DE0C4B}"/>
              </a:ext>
            </a:extLst>
          </p:cNvPr>
          <p:cNvGrpSpPr/>
          <p:nvPr/>
        </p:nvGrpSpPr>
        <p:grpSpPr>
          <a:xfrm>
            <a:off x="-11285110" y="4208655"/>
            <a:ext cx="2042338" cy="1982042"/>
            <a:chOff x="3870208" y="4306822"/>
            <a:chExt cx="2042338" cy="1982042"/>
          </a:xfrm>
        </p:grpSpPr>
        <p:grpSp>
          <p:nvGrpSpPr>
            <p:cNvPr id="151" name="RISE">
              <a:extLst>
                <a:ext uri="{FF2B5EF4-FFF2-40B4-BE49-F238E27FC236}">
                  <a16:creationId xmlns:a16="http://schemas.microsoft.com/office/drawing/2014/main" id="{889B38E3-6155-728D-F062-169A2F3E74EA}"/>
                </a:ext>
              </a:extLst>
            </p:cNvPr>
            <p:cNvGrpSpPr/>
            <p:nvPr/>
          </p:nvGrpSpPr>
          <p:grpSpPr>
            <a:xfrm>
              <a:off x="3870208" y="4306822"/>
              <a:ext cx="2042338" cy="1982042"/>
              <a:chOff x="2933238" y="4372963"/>
              <a:chExt cx="2042338" cy="1982042"/>
            </a:xfrm>
          </p:grpSpPr>
          <p:sp>
            <p:nvSpPr>
              <p:cNvPr id="153" name="Rectangulo Rise">
                <a:hlinkClick r:id="rId19" action="ppaction://hlinksldjump"/>
                <a:extLst>
                  <a:ext uri="{FF2B5EF4-FFF2-40B4-BE49-F238E27FC236}">
                    <a16:creationId xmlns:a16="http://schemas.microsoft.com/office/drawing/2014/main" id="{0D2251BB-40AA-0DA1-B666-6C24B8EAD000}"/>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4" name="TextBox Rise">
                <a:hlinkClick r:id="rId19" action="ppaction://hlinksldjump"/>
                <a:extLst>
                  <a:ext uri="{FF2B5EF4-FFF2-40B4-BE49-F238E27FC236}">
                    <a16:creationId xmlns:a16="http://schemas.microsoft.com/office/drawing/2014/main" id="{E074E021-ECCA-8D31-C169-1C77CF738F9E}"/>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52" name="Picture 151">
              <a:hlinkClick r:id="rId19" action="ppaction://hlinksldjump"/>
              <a:extLst>
                <a:ext uri="{FF2B5EF4-FFF2-40B4-BE49-F238E27FC236}">
                  <a16:creationId xmlns:a16="http://schemas.microsoft.com/office/drawing/2014/main" id="{6D006396-4A13-C84A-AE15-A5D2B289BE53}"/>
                </a:ext>
              </a:extLst>
            </p:cNvPr>
            <p:cNvPicPr>
              <a:picLocks noChangeAspect="1"/>
            </p:cNvPicPr>
            <p:nvPr/>
          </p:nvPicPr>
          <p:blipFill>
            <a:blip r:embed="rId20"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55" name="REVOLUTION">
            <a:extLst>
              <a:ext uri="{FF2B5EF4-FFF2-40B4-BE49-F238E27FC236}">
                <a16:creationId xmlns:a16="http://schemas.microsoft.com/office/drawing/2014/main" id="{42B38C33-8F7E-FE93-7CDB-124B839D7E4F}"/>
              </a:ext>
            </a:extLst>
          </p:cNvPr>
          <p:cNvGrpSpPr/>
          <p:nvPr/>
        </p:nvGrpSpPr>
        <p:grpSpPr>
          <a:xfrm>
            <a:off x="-14975241" y="4203612"/>
            <a:ext cx="2062983" cy="1992129"/>
            <a:chOff x="612262" y="4383050"/>
            <a:chExt cx="2062983" cy="1992129"/>
          </a:xfrm>
        </p:grpSpPr>
        <p:sp>
          <p:nvSpPr>
            <p:cNvPr id="156" name="Rectangulo Revolution">
              <a:hlinkClick r:id="rId21" action="ppaction://hlinksldjump"/>
              <a:extLst>
                <a:ext uri="{FF2B5EF4-FFF2-40B4-BE49-F238E27FC236}">
                  <a16:creationId xmlns:a16="http://schemas.microsoft.com/office/drawing/2014/main" id="{0638B4F1-6D02-2F46-6E7C-BC208893822F}"/>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57" name="Prodcut image Revolution">
              <a:hlinkClick r:id="rId21" action="ppaction://hlinksldjump"/>
              <a:extLst>
                <a:ext uri="{FF2B5EF4-FFF2-40B4-BE49-F238E27FC236}">
                  <a16:creationId xmlns:a16="http://schemas.microsoft.com/office/drawing/2014/main" id="{DB0A4B9A-37C0-F7E1-479A-521D22304FD2}"/>
                </a:ext>
              </a:extLst>
            </p:cNvPr>
            <p:cNvPicPr>
              <a:picLocks noChangeAspect="1"/>
            </p:cNvPicPr>
            <p:nvPr/>
          </p:nvPicPr>
          <p:blipFill>
            <a:blip r:embed="rId22"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58" name="TextBox Revolution">
              <a:hlinkClick r:id="rId21" action="ppaction://hlinksldjump"/>
              <a:extLst>
                <a:ext uri="{FF2B5EF4-FFF2-40B4-BE49-F238E27FC236}">
                  <a16:creationId xmlns:a16="http://schemas.microsoft.com/office/drawing/2014/main" id="{4CC5AD5D-B88D-FEAF-39F2-CC9AB1952496}"/>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59" name="EXCEL">
            <a:extLst>
              <a:ext uri="{FF2B5EF4-FFF2-40B4-BE49-F238E27FC236}">
                <a16:creationId xmlns:a16="http://schemas.microsoft.com/office/drawing/2014/main" id="{C1B91E3D-D8CD-F1AF-B19F-03423CF82BCC}"/>
              </a:ext>
            </a:extLst>
          </p:cNvPr>
          <p:cNvGrpSpPr/>
          <p:nvPr/>
        </p:nvGrpSpPr>
        <p:grpSpPr>
          <a:xfrm>
            <a:off x="26541013" y="1885505"/>
            <a:ext cx="2057103" cy="1982042"/>
            <a:chOff x="9706418" y="2036246"/>
            <a:chExt cx="2057103" cy="1982042"/>
          </a:xfrm>
        </p:grpSpPr>
        <p:sp>
          <p:nvSpPr>
            <p:cNvPr id="160" name="Rectangulo Excel">
              <a:hlinkClick r:id="rId23" action="ppaction://hlinksldjump"/>
              <a:extLst>
                <a:ext uri="{FF2B5EF4-FFF2-40B4-BE49-F238E27FC236}">
                  <a16:creationId xmlns:a16="http://schemas.microsoft.com/office/drawing/2014/main" id="{36B0016D-7BC6-4122-4DC6-35B169911E30}"/>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1" name="TextBox Excel">
              <a:hlinkClick r:id="rId23" action="ppaction://hlinksldjump"/>
              <a:extLst>
                <a:ext uri="{FF2B5EF4-FFF2-40B4-BE49-F238E27FC236}">
                  <a16:creationId xmlns:a16="http://schemas.microsoft.com/office/drawing/2014/main" id="{00A7D3F5-1E7A-75B1-6194-30DD993AE18F}"/>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62" name="Product image Excel">
              <a:hlinkClick r:id="rId23" action="ppaction://hlinksldjump"/>
              <a:extLst>
                <a:ext uri="{FF2B5EF4-FFF2-40B4-BE49-F238E27FC236}">
                  <a16:creationId xmlns:a16="http://schemas.microsoft.com/office/drawing/2014/main" id="{A720CD9F-E44E-71A5-949D-C7D5C62947EF}"/>
                </a:ext>
              </a:extLst>
            </p:cNvPr>
            <p:cNvPicPr>
              <a:picLocks noChangeAspect="1"/>
            </p:cNvPicPr>
            <p:nvPr/>
          </p:nvPicPr>
          <p:blipFill>
            <a:blip r:embed="rId24"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63" name="COMPAS OTC">
            <a:extLst>
              <a:ext uri="{FF2B5EF4-FFF2-40B4-BE49-F238E27FC236}">
                <a16:creationId xmlns:a16="http://schemas.microsoft.com/office/drawing/2014/main" id="{A0B312AE-D7D8-90D9-79A2-D91B71E32DEF}"/>
              </a:ext>
            </a:extLst>
          </p:cNvPr>
          <p:cNvGrpSpPr/>
          <p:nvPr/>
        </p:nvGrpSpPr>
        <p:grpSpPr>
          <a:xfrm>
            <a:off x="22389051" y="1885505"/>
            <a:ext cx="2042338" cy="1982042"/>
            <a:chOff x="5078285" y="2036246"/>
            <a:chExt cx="2042338" cy="1982042"/>
          </a:xfrm>
        </p:grpSpPr>
        <p:sp>
          <p:nvSpPr>
            <p:cNvPr id="164" name="Rectangulo Compas OTC">
              <a:hlinkClick r:id="rId25" action="ppaction://hlinksldjump"/>
              <a:extLst>
                <a:ext uri="{FF2B5EF4-FFF2-40B4-BE49-F238E27FC236}">
                  <a16:creationId xmlns:a16="http://schemas.microsoft.com/office/drawing/2014/main" id="{5BFE632E-8C23-F920-AB13-C398DC1F601A}"/>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5" name="TextBox Compass OTC">
              <a:hlinkClick r:id="rId25" action="ppaction://hlinksldjump"/>
              <a:extLst>
                <a:ext uri="{FF2B5EF4-FFF2-40B4-BE49-F238E27FC236}">
                  <a16:creationId xmlns:a16="http://schemas.microsoft.com/office/drawing/2014/main" id="{68C1AE53-BE12-5B3E-4938-A25D44E3C26B}"/>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66" name="Product image Compass OTC">
              <a:hlinkClick r:id="rId25" action="ppaction://hlinksldjump"/>
              <a:extLst>
                <a:ext uri="{FF2B5EF4-FFF2-40B4-BE49-F238E27FC236}">
                  <a16:creationId xmlns:a16="http://schemas.microsoft.com/office/drawing/2014/main" id="{9109C9D5-9976-1EA8-3DBD-3C5E06F1E33C}"/>
                </a:ext>
              </a:extLst>
            </p:cNvPr>
            <p:cNvPicPr>
              <a:picLocks noChangeAspect="1"/>
            </p:cNvPicPr>
            <p:nvPr/>
          </p:nvPicPr>
          <p:blipFill rotWithShape="1">
            <a:blip r:embed="rId26"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67" name="COMPASS FMT">
            <a:extLst>
              <a:ext uri="{FF2B5EF4-FFF2-40B4-BE49-F238E27FC236}">
                <a16:creationId xmlns:a16="http://schemas.microsoft.com/office/drawing/2014/main" id="{0D66EA9A-4FED-B577-E103-515E560FC1F1}"/>
              </a:ext>
            </a:extLst>
          </p:cNvPr>
          <p:cNvGrpSpPr/>
          <p:nvPr/>
        </p:nvGrpSpPr>
        <p:grpSpPr>
          <a:xfrm>
            <a:off x="18200403" y="1885505"/>
            <a:ext cx="2042338" cy="1982042"/>
            <a:chOff x="2774521" y="2046333"/>
            <a:chExt cx="2042338" cy="1982042"/>
          </a:xfrm>
        </p:grpSpPr>
        <p:grpSp>
          <p:nvGrpSpPr>
            <p:cNvPr id="168" name="Group 167">
              <a:extLst>
                <a:ext uri="{FF2B5EF4-FFF2-40B4-BE49-F238E27FC236}">
                  <a16:creationId xmlns:a16="http://schemas.microsoft.com/office/drawing/2014/main" id="{5810A7B5-D63F-A934-C53A-D2189E5F9CBE}"/>
                </a:ext>
              </a:extLst>
            </p:cNvPr>
            <p:cNvGrpSpPr/>
            <p:nvPr/>
          </p:nvGrpSpPr>
          <p:grpSpPr>
            <a:xfrm>
              <a:off x="2774521" y="2046333"/>
              <a:ext cx="2042338" cy="1982042"/>
              <a:chOff x="2774521" y="2046333"/>
              <a:chExt cx="2042338" cy="1982042"/>
            </a:xfrm>
          </p:grpSpPr>
          <p:sp>
            <p:nvSpPr>
              <p:cNvPr id="170" name="Rectangulo Horizon">
                <a:hlinkClick r:id="rId27" action="ppaction://hlinksldjump"/>
                <a:extLst>
                  <a:ext uri="{FF2B5EF4-FFF2-40B4-BE49-F238E27FC236}">
                    <a16:creationId xmlns:a16="http://schemas.microsoft.com/office/drawing/2014/main" id="{E0D719A4-D79A-7634-EB0D-99BE4614E449}"/>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1" name="TextBox Compass FMT">
                <a:hlinkClick r:id="rId27" action="ppaction://hlinksldjump"/>
                <a:extLst>
                  <a:ext uri="{FF2B5EF4-FFF2-40B4-BE49-F238E27FC236}">
                    <a16:creationId xmlns:a16="http://schemas.microsoft.com/office/drawing/2014/main" id="{098081B8-5B11-61B6-432A-16782EC232F4}"/>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69" name="Picture 168">
              <a:hlinkClick r:id="rId27" action="ppaction://hlinksldjump"/>
              <a:extLst>
                <a:ext uri="{FF2B5EF4-FFF2-40B4-BE49-F238E27FC236}">
                  <a16:creationId xmlns:a16="http://schemas.microsoft.com/office/drawing/2014/main" id="{978E3408-269E-8AEB-C275-2739C690656D}"/>
                </a:ext>
              </a:extLst>
            </p:cNvPr>
            <p:cNvPicPr>
              <a:picLocks noChangeAspect="1"/>
            </p:cNvPicPr>
            <p:nvPr/>
          </p:nvPicPr>
          <p:blipFill rotWithShape="1">
            <a:blip r:embed="rId28"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72" name="HORIZON">
            <a:extLst>
              <a:ext uri="{FF2B5EF4-FFF2-40B4-BE49-F238E27FC236}">
                <a16:creationId xmlns:a16="http://schemas.microsoft.com/office/drawing/2014/main" id="{13634BBB-B7A8-F899-B6FF-26B98AB05008}"/>
              </a:ext>
            </a:extLst>
          </p:cNvPr>
          <p:cNvGrpSpPr/>
          <p:nvPr/>
        </p:nvGrpSpPr>
        <p:grpSpPr>
          <a:xfrm>
            <a:off x="14110573" y="1885505"/>
            <a:ext cx="2062983" cy="1982042"/>
            <a:chOff x="443243" y="2046333"/>
            <a:chExt cx="2062983" cy="1982042"/>
          </a:xfrm>
        </p:grpSpPr>
        <p:sp>
          <p:nvSpPr>
            <p:cNvPr id="173" name="Rectangulo Horizon">
              <a:hlinkClick r:id="rId29" action="ppaction://hlinksldjump"/>
              <a:extLst>
                <a:ext uri="{FF2B5EF4-FFF2-40B4-BE49-F238E27FC236}">
                  <a16:creationId xmlns:a16="http://schemas.microsoft.com/office/drawing/2014/main" id="{D800131C-7CC4-FC72-661F-982A5EFF987E}"/>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4" name="TextBox Horizon">
              <a:hlinkClick r:id="rId29" action="ppaction://hlinksldjump"/>
              <a:extLst>
                <a:ext uri="{FF2B5EF4-FFF2-40B4-BE49-F238E27FC236}">
                  <a16:creationId xmlns:a16="http://schemas.microsoft.com/office/drawing/2014/main" id="{A171BA6F-8352-E8D5-B7C8-A77A3C522060}"/>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75" name="Product image Horizon">
              <a:hlinkClick r:id="rId29" action="ppaction://hlinksldjump"/>
              <a:extLst>
                <a:ext uri="{FF2B5EF4-FFF2-40B4-BE49-F238E27FC236}">
                  <a16:creationId xmlns:a16="http://schemas.microsoft.com/office/drawing/2014/main" id="{49BD5990-53F5-7BA8-FCA8-D4D1632ECE18}"/>
                </a:ext>
              </a:extLst>
            </p:cNvPr>
            <p:cNvPicPr>
              <a:picLocks noChangeAspect="1"/>
            </p:cNvPicPr>
            <p:nvPr/>
          </p:nvPicPr>
          <p:blipFill rotWithShape="1">
            <a:blip r:embed="rId30"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grpSp>
        <p:nvGrpSpPr>
          <p:cNvPr id="190" name="DRX-2530C Battery">
            <a:extLst>
              <a:ext uri="{FF2B5EF4-FFF2-40B4-BE49-F238E27FC236}">
                <a16:creationId xmlns:a16="http://schemas.microsoft.com/office/drawing/2014/main" id="{86013512-5386-739A-34E9-F13DD56312EE}"/>
              </a:ext>
            </a:extLst>
          </p:cNvPr>
          <p:cNvGrpSpPr/>
          <p:nvPr/>
        </p:nvGrpSpPr>
        <p:grpSpPr>
          <a:xfrm>
            <a:off x="14141936" y="4591248"/>
            <a:ext cx="6050246" cy="1477328"/>
            <a:chOff x="6141754" y="4638873"/>
            <a:chExt cx="6050246" cy="1477328"/>
          </a:xfrm>
        </p:grpSpPr>
        <p:sp>
          <p:nvSpPr>
            <p:cNvPr id="191" name="TextBox 190">
              <a:extLst>
                <a:ext uri="{FF2B5EF4-FFF2-40B4-BE49-F238E27FC236}">
                  <a16:creationId xmlns:a16="http://schemas.microsoft.com/office/drawing/2014/main" id="{D1904E09-5C35-8C70-9801-50CB03501F75}"/>
                </a:ext>
              </a:extLst>
            </p:cNvPr>
            <p:cNvSpPr txBox="1"/>
            <p:nvPr/>
          </p:nvSpPr>
          <p:spPr>
            <a:xfrm>
              <a:off x="6141754" y="4638873"/>
              <a:ext cx="2848002" cy="1477328"/>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Capacidad de carga de la Batería</a:t>
              </a:r>
            </a:p>
            <a:p>
              <a:endParaRPr lang="es-MX">
                <a:solidFill>
                  <a:schemeClr val="bg1"/>
                </a:solidFill>
                <a:latin typeface="FRUTIGER LT 45 LIGHT" panose="02000503000000000000" pitchFamily="2" charset="0"/>
              </a:endParaRPr>
            </a:p>
            <a:p>
              <a:endParaRPr lang="es-MX">
                <a:solidFill>
                  <a:schemeClr val="bg1"/>
                </a:solidFill>
                <a:latin typeface="FRUTIGER LT 45 LIGHT" panose="02000503000000000000" pitchFamily="2" charset="0"/>
              </a:endParaRPr>
            </a:p>
            <a:p>
              <a:endParaRPr lang="es-MX">
                <a:solidFill>
                  <a:schemeClr val="bg1"/>
                </a:solidFill>
                <a:latin typeface="FRUTIGER LT 45 LIGHT" panose="02000503000000000000" pitchFamily="2" charset="0"/>
              </a:endParaRPr>
            </a:p>
          </p:txBody>
        </p:sp>
        <p:sp>
          <p:nvSpPr>
            <p:cNvPr id="192" name="TextBox 191">
              <a:extLst>
                <a:ext uri="{FF2B5EF4-FFF2-40B4-BE49-F238E27FC236}">
                  <a16:creationId xmlns:a16="http://schemas.microsoft.com/office/drawing/2014/main" id="{2FCC0D2B-4CE3-921A-B0B1-7F16D9D76F02}"/>
                </a:ext>
              </a:extLst>
            </p:cNvPr>
            <p:cNvSpPr txBox="1"/>
            <p:nvPr/>
          </p:nvSpPr>
          <p:spPr>
            <a:xfrm>
              <a:off x="9014911" y="4638873"/>
              <a:ext cx="3177089" cy="1477328"/>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Mínimo de 90 imágenes por carga.</a:t>
              </a:r>
            </a:p>
            <a:p>
              <a:r>
                <a:rPr lang="es-MX">
                  <a:solidFill>
                    <a:schemeClr val="bg1"/>
                  </a:solidFill>
                  <a:latin typeface="FRUTIGER LT 45 LIGHT" panose="02000503000000000000" pitchFamily="2" charset="0"/>
                </a:rPr>
                <a:t>Con carga después de 7 días sin suspensión en modo: “</a:t>
              </a:r>
              <a:r>
                <a:rPr lang="es-MX" err="1">
                  <a:solidFill>
                    <a:schemeClr val="bg1"/>
                  </a:solidFill>
                  <a:latin typeface="FRUTIGER LT 45 LIGHT" panose="02000503000000000000" pitchFamily="2" charset="0"/>
                </a:rPr>
                <a:t>Sleep</a:t>
              </a:r>
              <a:r>
                <a:rPr lang="es-MX">
                  <a:solidFill>
                    <a:schemeClr val="bg1"/>
                  </a:solidFill>
                  <a:latin typeface="FRUTIGER LT 45 LIGHT" panose="02000503000000000000" pitchFamily="2" charset="0"/>
                </a:rPr>
                <a:t> </a:t>
              </a:r>
              <a:r>
                <a:rPr lang="es-MX" err="1">
                  <a:solidFill>
                    <a:schemeClr val="bg1"/>
                  </a:solidFill>
                  <a:latin typeface="FRUTIGER LT 45 LIGHT" panose="02000503000000000000" pitchFamily="2" charset="0"/>
                </a:rPr>
                <a:t>Mode</a:t>
              </a:r>
              <a:r>
                <a:rPr lang="es-MX">
                  <a:solidFill>
                    <a:schemeClr val="bg1"/>
                  </a:solidFill>
                  <a:latin typeface="FRUTIGER LT 45 LIGHT" panose="02000503000000000000" pitchFamily="2" charset="0"/>
                </a:rPr>
                <a:t>”</a:t>
              </a:r>
            </a:p>
          </p:txBody>
        </p:sp>
      </p:grpSp>
      <p:grpSp>
        <p:nvGrpSpPr>
          <p:cNvPr id="193" name="DRX-2530C Usable pixel area">
            <a:extLst>
              <a:ext uri="{FF2B5EF4-FFF2-40B4-BE49-F238E27FC236}">
                <a16:creationId xmlns:a16="http://schemas.microsoft.com/office/drawing/2014/main" id="{EB3426F2-2068-42EC-ECC8-86731AC03BF9}"/>
              </a:ext>
            </a:extLst>
          </p:cNvPr>
          <p:cNvGrpSpPr/>
          <p:nvPr/>
        </p:nvGrpSpPr>
        <p:grpSpPr>
          <a:xfrm>
            <a:off x="14141936" y="2142216"/>
            <a:ext cx="6050246" cy="369332"/>
            <a:chOff x="6978776" y="2142216"/>
            <a:chExt cx="5570412" cy="369332"/>
          </a:xfrm>
        </p:grpSpPr>
        <p:sp>
          <p:nvSpPr>
            <p:cNvPr id="194" name="TextBox 193">
              <a:extLst>
                <a:ext uri="{FF2B5EF4-FFF2-40B4-BE49-F238E27FC236}">
                  <a16:creationId xmlns:a16="http://schemas.microsoft.com/office/drawing/2014/main" id="{BB349B0E-842F-23B2-7417-79301568AFA2}"/>
                </a:ext>
              </a:extLst>
            </p:cNvPr>
            <p:cNvSpPr txBox="1"/>
            <p:nvPr/>
          </p:nvSpPr>
          <p:spPr>
            <a:xfrm>
              <a:off x="6978776" y="2142216"/>
              <a:ext cx="2622133" cy="369332"/>
            </a:xfrm>
            <a:prstGeom prst="rect">
              <a:avLst/>
            </a:prstGeom>
            <a:solidFill>
              <a:srgbClr val="F47F26"/>
            </a:solidFill>
            <a:ln>
              <a:noFill/>
            </a:ln>
          </p:spPr>
          <p:txBody>
            <a:bodyPr wrap="square" rtlCol="0">
              <a:spAutoFit/>
            </a:bodyPr>
            <a:lstStyle/>
            <a:p>
              <a:r>
                <a:rPr lang="es-MX" dirty="0">
                  <a:solidFill>
                    <a:schemeClr val="bg1"/>
                  </a:solidFill>
                  <a:latin typeface="FRUTIGER LT 45 LIGHT" panose="02000503000000000000" pitchFamily="2" charset="0"/>
                </a:rPr>
                <a:t>Área de píxeles utilizable</a:t>
              </a:r>
            </a:p>
          </p:txBody>
        </p:sp>
        <p:sp>
          <p:nvSpPr>
            <p:cNvPr id="195" name="usable Pixel area">
              <a:extLst>
                <a:ext uri="{FF2B5EF4-FFF2-40B4-BE49-F238E27FC236}">
                  <a16:creationId xmlns:a16="http://schemas.microsoft.com/office/drawing/2014/main" id="{B0B5BEFF-0BA0-5C18-270C-23AC9FF06DE4}"/>
                </a:ext>
              </a:extLst>
            </p:cNvPr>
            <p:cNvSpPr txBox="1"/>
            <p:nvPr/>
          </p:nvSpPr>
          <p:spPr>
            <a:xfrm>
              <a:off x="9624068" y="2142216"/>
              <a:ext cx="2925120" cy="369332"/>
            </a:xfrm>
            <a:prstGeom prst="rect">
              <a:avLst/>
            </a:prstGeom>
            <a:solidFill>
              <a:srgbClr val="F78025"/>
            </a:solidFill>
            <a:ln>
              <a:noFill/>
            </a:ln>
          </p:spPr>
          <p:txBody>
            <a:bodyPr wrap="square" rtlCol="0">
              <a:spAutoFit/>
            </a:bodyPr>
            <a:lstStyle/>
            <a:p>
              <a:r>
                <a:rPr lang="es-MX">
                  <a:solidFill>
                    <a:schemeClr val="bg1"/>
                  </a:solidFill>
                  <a:latin typeface="FRUTIGER LT 45 LIGHT" panose="02000503000000000000" pitchFamily="2" charset="0"/>
                </a:rPr>
                <a:t>2560 x 3072 píxeles</a:t>
              </a:r>
            </a:p>
          </p:txBody>
        </p:sp>
      </p:grpSp>
      <p:grpSp>
        <p:nvGrpSpPr>
          <p:cNvPr id="196" name="DRX-2530C Resolution limit">
            <a:extLst>
              <a:ext uri="{FF2B5EF4-FFF2-40B4-BE49-F238E27FC236}">
                <a16:creationId xmlns:a16="http://schemas.microsoft.com/office/drawing/2014/main" id="{A7DBEA88-D047-FCCA-80DD-1CE1B9215627}"/>
              </a:ext>
            </a:extLst>
          </p:cNvPr>
          <p:cNvGrpSpPr/>
          <p:nvPr/>
        </p:nvGrpSpPr>
        <p:grpSpPr>
          <a:xfrm>
            <a:off x="14141938" y="2595381"/>
            <a:ext cx="6050247" cy="369332"/>
            <a:chOff x="6978776" y="2619673"/>
            <a:chExt cx="5570412" cy="369332"/>
          </a:xfrm>
        </p:grpSpPr>
        <p:sp>
          <p:nvSpPr>
            <p:cNvPr id="197" name="TextBox 196">
              <a:extLst>
                <a:ext uri="{FF2B5EF4-FFF2-40B4-BE49-F238E27FC236}">
                  <a16:creationId xmlns:a16="http://schemas.microsoft.com/office/drawing/2014/main" id="{5EC0B6B4-262D-F043-67A6-7E151B1B9418}"/>
                </a:ext>
              </a:extLst>
            </p:cNvPr>
            <p:cNvSpPr txBox="1"/>
            <p:nvPr/>
          </p:nvSpPr>
          <p:spPr>
            <a:xfrm>
              <a:off x="6978776" y="2619673"/>
              <a:ext cx="2622131"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Límite de Resolución</a:t>
              </a:r>
            </a:p>
          </p:txBody>
        </p:sp>
        <p:sp>
          <p:nvSpPr>
            <p:cNvPr id="198" name="Resolution Limit">
              <a:extLst>
                <a:ext uri="{FF2B5EF4-FFF2-40B4-BE49-F238E27FC236}">
                  <a16:creationId xmlns:a16="http://schemas.microsoft.com/office/drawing/2014/main" id="{782AA043-8B24-B3CD-1B55-67F8B39DE218}"/>
                </a:ext>
              </a:extLst>
            </p:cNvPr>
            <p:cNvSpPr txBox="1"/>
            <p:nvPr/>
          </p:nvSpPr>
          <p:spPr>
            <a:xfrm>
              <a:off x="9624067" y="2619673"/>
              <a:ext cx="2925121" cy="369332"/>
            </a:xfrm>
            <a:prstGeom prst="rect">
              <a:avLst/>
            </a:prstGeom>
            <a:solidFill>
              <a:srgbClr val="F78025"/>
            </a:solidFill>
            <a:ln>
              <a:noFill/>
            </a:ln>
          </p:spPr>
          <p:txBody>
            <a:bodyPr wrap="square" rtlCol="0">
              <a:spAutoFit/>
            </a:bodyPr>
            <a:lstStyle/>
            <a:p>
              <a:r>
                <a:rPr lang="es-MX">
                  <a:solidFill>
                    <a:schemeClr val="bg1"/>
                  </a:solidFill>
                  <a:latin typeface="FRUTIGER LT 45 LIGHT" panose="02000503000000000000" pitchFamily="2" charset="0"/>
                </a:rPr>
                <a:t>5.1 </a:t>
              </a:r>
              <a:r>
                <a:rPr lang="es-MX" err="1">
                  <a:solidFill>
                    <a:schemeClr val="bg1"/>
                  </a:solidFill>
                  <a:latin typeface="FRUTIGER LT 45 LIGHT" panose="02000503000000000000" pitchFamily="2" charset="0"/>
                </a:rPr>
                <a:t>cyc</a:t>
              </a:r>
              <a:r>
                <a:rPr lang="es-MX">
                  <a:solidFill>
                    <a:schemeClr val="bg1"/>
                  </a:solidFill>
                  <a:latin typeface="FRUTIGER LT 45 LIGHT" panose="02000503000000000000" pitchFamily="2" charset="0"/>
                </a:rPr>
                <a:t>/mm</a:t>
              </a:r>
            </a:p>
          </p:txBody>
        </p:sp>
      </p:grpSp>
      <p:grpSp>
        <p:nvGrpSpPr>
          <p:cNvPr id="199" name="DRX-2530C Ingress Protection">
            <a:extLst>
              <a:ext uri="{FF2B5EF4-FFF2-40B4-BE49-F238E27FC236}">
                <a16:creationId xmlns:a16="http://schemas.microsoft.com/office/drawing/2014/main" id="{23415A02-BBA5-FFDA-3A0A-9F42E58BE103}"/>
              </a:ext>
            </a:extLst>
          </p:cNvPr>
          <p:cNvGrpSpPr/>
          <p:nvPr/>
        </p:nvGrpSpPr>
        <p:grpSpPr>
          <a:xfrm>
            <a:off x="14141937" y="3048546"/>
            <a:ext cx="6050248" cy="369332"/>
            <a:chOff x="6978776" y="3095480"/>
            <a:chExt cx="5570413" cy="369332"/>
          </a:xfrm>
        </p:grpSpPr>
        <p:sp>
          <p:nvSpPr>
            <p:cNvPr id="200" name="TextBox 199">
              <a:extLst>
                <a:ext uri="{FF2B5EF4-FFF2-40B4-BE49-F238E27FC236}">
                  <a16:creationId xmlns:a16="http://schemas.microsoft.com/office/drawing/2014/main" id="{73E45281-FFDC-BA5F-CE5B-836EA7887263}"/>
                </a:ext>
              </a:extLst>
            </p:cNvPr>
            <p:cNvSpPr txBox="1"/>
            <p:nvPr/>
          </p:nvSpPr>
          <p:spPr>
            <a:xfrm>
              <a:off x="6978776" y="3095480"/>
              <a:ext cx="2622131"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Protección contra la entrada</a:t>
              </a:r>
            </a:p>
          </p:txBody>
        </p:sp>
        <p:sp>
          <p:nvSpPr>
            <p:cNvPr id="201" name="Ingress Protection">
              <a:extLst>
                <a:ext uri="{FF2B5EF4-FFF2-40B4-BE49-F238E27FC236}">
                  <a16:creationId xmlns:a16="http://schemas.microsoft.com/office/drawing/2014/main" id="{3EE814A2-2327-604D-3AB1-8F96D1346F7A}"/>
                </a:ext>
              </a:extLst>
            </p:cNvPr>
            <p:cNvSpPr txBox="1"/>
            <p:nvPr/>
          </p:nvSpPr>
          <p:spPr>
            <a:xfrm>
              <a:off x="9624067" y="3095480"/>
              <a:ext cx="2925122" cy="369332"/>
            </a:xfrm>
            <a:prstGeom prst="rect">
              <a:avLst/>
            </a:prstGeom>
            <a:solidFill>
              <a:srgbClr val="F78025"/>
            </a:solidFill>
            <a:ln>
              <a:noFill/>
            </a:ln>
          </p:spPr>
          <p:txBody>
            <a:bodyPr wrap="square" rtlCol="0">
              <a:spAutoFit/>
            </a:bodyPr>
            <a:lstStyle/>
            <a:p>
              <a:r>
                <a:rPr lang="es-MX">
                  <a:solidFill>
                    <a:schemeClr val="bg1"/>
                  </a:solidFill>
                  <a:latin typeface="FRUTIGER LT 45 LIGHT" panose="02000503000000000000" pitchFamily="2" charset="0"/>
                </a:rPr>
                <a:t>IP57</a:t>
              </a:r>
            </a:p>
          </p:txBody>
        </p:sp>
      </p:grpSp>
      <p:grpSp>
        <p:nvGrpSpPr>
          <p:cNvPr id="202" name="DRX-2530C Weight">
            <a:extLst>
              <a:ext uri="{FF2B5EF4-FFF2-40B4-BE49-F238E27FC236}">
                <a16:creationId xmlns:a16="http://schemas.microsoft.com/office/drawing/2014/main" id="{C944F4F9-9B0D-EC3C-985D-FA3893330D07}"/>
              </a:ext>
            </a:extLst>
          </p:cNvPr>
          <p:cNvGrpSpPr/>
          <p:nvPr/>
        </p:nvGrpSpPr>
        <p:grpSpPr>
          <a:xfrm>
            <a:off x="14141937" y="3501711"/>
            <a:ext cx="6050249" cy="369332"/>
            <a:chOff x="6978776" y="3519578"/>
            <a:chExt cx="5570414" cy="369332"/>
          </a:xfrm>
        </p:grpSpPr>
        <p:sp>
          <p:nvSpPr>
            <p:cNvPr id="203" name="TextBox 202">
              <a:hlinkClick r:id="rId31" action="ppaction://hlinksldjump"/>
              <a:extLst>
                <a:ext uri="{FF2B5EF4-FFF2-40B4-BE49-F238E27FC236}">
                  <a16:creationId xmlns:a16="http://schemas.microsoft.com/office/drawing/2014/main" id="{5A6A909D-96B6-BF39-4DCE-1985F6A4F2AF}"/>
                </a:ext>
              </a:extLst>
            </p:cNvPr>
            <p:cNvSpPr txBox="1"/>
            <p:nvPr/>
          </p:nvSpPr>
          <p:spPr>
            <a:xfrm>
              <a:off x="6978776" y="3534967"/>
              <a:ext cx="2622131" cy="338554"/>
            </a:xfrm>
            <a:prstGeom prst="rect">
              <a:avLst/>
            </a:prstGeom>
            <a:solidFill>
              <a:srgbClr val="F47F26"/>
            </a:solidFill>
            <a:ln>
              <a:noFill/>
            </a:ln>
          </p:spPr>
          <p:txBody>
            <a:bodyPr wrap="square" rtlCol="0">
              <a:spAutoFit/>
            </a:bodyPr>
            <a:lstStyle/>
            <a:p>
              <a:r>
                <a:rPr lang="es-MX" sz="1600">
                  <a:solidFill>
                    <a:schemeClr val="bg1"/>
                  </a:solidFill>
                  <a:latin typeface="FRUTIGER LT 45 LIGHT" panose="02000503000000000000" pitchFamily="2" charset="0"/>
                </a:rPr>
                <a:t>Peso</a:t>
              </a:r>
            </a:p>
          </p:txBody>
        </p:sp>
        <p:sp>
          <p:nvSpPr>
            <p:cNvPr id="204" name="Weight">
              <a:extLst>
                <a:ext uri="{FF2B5EF4-FFF2-40B4-BE49-F238E27FC236}">
                  <a16:creationId xmlns:a16="http://schemas.microsoft.com/office/drawing/2014/main" id="{D4DB3F22-52DC-2624-6DFB-FCEB8EAEDECF}"/>
                </a:ext>
              </a:extLst>
            </p:cNvPr>
            <p:cNvSpPr txBox="1"/>
            <p:nvPr/>
          </p:nvSpPr>
          <p:spPr>
            <a:xfrm>
              <a:off x="9624068" y="3519578"/>
              <a:ext cx="2925122" cy="369332"/>
            </a:xfrm>
            <a:prstGeom prst="rect">
              <a:avLst/>
            </a:prstGeom>
            <a:solidFill>
              <a:srgbClr val="F78025"/>
            </a:solidFill>
            <a:ln>
              <a:noFill/>
            </a:ln>
          </p:spPr>
          <p:txBody>
            <a:bodyPr wrap="square" rtlCol="0">
              <a:spAutoFit/>
            </a:bodyPr>
            <a:lstStyle/>
            <a:p>
              <a:r>
                <a:rPr lang="es-MX">
                  <a:solidFill>
                    <a:schemeClr val="bg1"/>
                  </a:solidFill>
                  <a:latin typeface="FRUTIGER LT 45 LIGHT" panose="02000503000000000000" pitchFamily="2" charset="0"/>
                </a:rPr>
                <a:t>2.18 kg (4.8 lb) batería </a:t>
              </a:r>
              <a:r>
                <a:rPr lang="es-MX" err="1">
                  <a:solidFill>
                    <a:schemeClr val="bg1"/>
                  </a:solidFill>
                  <a:latin typeface="FRUTIGER LT 45 LIGHT" panose="02000503000000000000" pitchFamily="2" charset="0"/>
                </a:rPr>
                <a:t>incluída</a:t>
              </a:r>
              <a:endParaRPr lang="es-MX">
                <a:solidFill>
                  <a:schemeClr val="bg1"/>
                </a:solidFill>
                <a:latin typeface="FRUTIGER LT 45 LIGHT" panose="02000503000000000000" pitchFamily="2" charset="0"/>
              </a:endParaRPr>
            </a:p>
          </p:txBody>
        </p:sp>
      </p:grpSp>
      <p:grpSp>
        <p:nvGrpSpPr>
          <p:cNvPr id="205" name="DRX-2530C Load limit">
            <a:extLst>
              <a:ext uri="{FF2B5EF4-FFF2-40B4-BE49-F238E27FC236}">
                <a16:creationId xmlns:a16="http://schemas.microsoft.com/office/drawing/2014/main" id="{F793D011-0CEA-348C-248D-939C6C3F45F5}"/>
              </a:ext>
            </a:extLst>
          </p:cNvPr>
          <p:cNvGrpSpPr/>
          <p:nvPr/>
        </p:nvGrpSpPr>
        <p:grpSpPr>
          <a:xfrm>
            <a:off x="14141936" y="3954876"/>
            <a:ext cx="6050246" cy="568745"/>
            <a:chOff x="6978776" y="3954876"/>
            <a:chExt cx="5570412" cy="568745"/>
          </a:xfrm>
        </p:grpSpPr>
        <p:sp>
          <p:nvSpPr>
            <p:cNvPr id="206" name="TextBox 205">
              <a:extLst>
                <a:ext uri="{FF2B5EF4-FFF2-40B4-BE49-F238E27FC236}">
                  <a16:creationId xmlns:a16="http://schemas.microsoft.com/office/drawing/2014/main" id="{638E95AB-0FAD-49D8-7A6B-89240493257B}"/>
                </a:ext>
              </a:extLst>
            </p:cNvPr>
            <p:cNvSpPr txBox="1"/>
            <p:nvPr/>
          </p:nvSpPr>
          <p:spPr>
            <a:xfrm>
              <a:off x="6978776" y="3954876"/>
              <a:ext cx="2622132" cy="553998"/>
            </a:xfrm>
            <a:prstGeom prst="rect">
              <a:avLst/>
            </a:prstGeom>
            <a:solidFill>
              <a:srgbClr val="F47F26"/>
            </a:solidFill>
            <a:ln>
              <a:noFill/>
            </a:ln>
          </p:spPr>
          <p:txBody>
            <a:bodyPr wrap="square" rtlCol="0">
              <a:spAutoFit/>
            </a:bodyPr>
            <a:lstStyle/>
            <a:p>
              <a:r>
                <a:rPr lang="es-MX" dirty="0">
                  <a:solidFill>
                    <a:schemeClr val="bg1"/>
                  </a:solidFill>
                  <a:latin typeface="FRUTIGER LT 45 LIGHT" panose="02000503000000000000" pitchFamily="2" charset="0"/>
                </a:rPr>
                <a:t>Límite de carga </a:t>
              </a:r>
              <a:r>
                <a:rPr lang="es-MX" sz="1100" dirty="0">
                  <a:solidFill>
                    <a:schemeClr val="bg1"/>
                  </a:solidFill>
                  <a:latin typeface="FRUTIGER LT 45 LIGHT" panose="02000503000000000000" pitchFamily="2" charset="0"/>
                </a:rPr>
                <a:t>(Distribuida uniformemente sobre el área del detector)</a:t>
              </a:r>
              <a:endParaRPr lang="es-MX" sz="1200" dirty="0">
                <a:solidFill>
                  <a:schemeClr val="bg1"/>
                </a:solidFill>
                <a:latin typeface="FRUTIGER LT 45 LIGHT" panose="02000503000000000000" pitchFamily="2" charset="0"/>
              </a:endParaRPr>
            </a:p>
          </p:txBody>
        </p:sp>
        <p:sp>
          <p:nvSpPr>
            <p:cNvPr id="207" name="TextBox 206">
              <a:extLst>
                <a:ext uri="{FF2B5EF4-FFF2-40B4-BE49-F238E27FC236}">
                  <a16:creationId xmlns:a16="http://schemas.microsoft.com/office/drawing/2014/main" id="{4D96ADD0-8A67-5D00-3FEE-08E42FAB5558}"/>
                </a:ext>
              </a:extLst>
            </p:cNvPr>
            <p:cNvSpPr txBox="1"/>
            <p:nvPr/>
          </p:nvSpPr>
          <p:spPr>
            <a:xfrm>
              <a:off x="9624068" y="3954876"/>
              <a:ext cx="2925120" cy="568745"/>
            </a:xfrm>
            <a:prstGeom prst="rect">
              <a:avLst/>
            </a:prstGeom>
            <a:solidFill>
              <a:srgbClr val="F47F26"/>
            </a:solidFill>
            <a:ln>
              <a:noFill/>
            </a:ln>
          </p:spPr>
          <p:txBody>
            <a:bodyPr wrap="square" rtlCol="0" anchor="t">
              <a:spAutoFit/>
            </a:bodyPr>
            <a:lstStyle/>
            <a:p>
              <a:pPr>
                <a:lnSpc>
                  <a:spcPct val="200000"/>
                </a:lnSpc>
              </a:pPr>
              <a:r>
                <a:rPr lang="es-MX">
                  <a:solidFill>
                    <a:schemeClr val="bg1"/>
                  </a:solidFill>
                  <a:latin typeface="FRUTIGER LT 45 LIGHT" panose="02000503000000000000" pitchFamily="2" charset="0"/>
                </a:rPr>
                <a:t>150 kg (331 lb)</a:t>
              </a:r>
            </a:p>
          </p:txBody>
        </p:sp>
      </p:grpSp>
      <p:sp>
        <p:nvSpPr>
          <p:cNvPr id="208" name="TextBox 207">
            <a:extLst>
              <a:ext uri="{FF2B5EF4-FFF2-40B4-BE49-F238E27FC236}">
                <a16:creationId xmlns:a16="http://schemas.microsoft.com/office/drawing/2014/main" id="{FCDB0ACD-0439-0075-B9CD-13B4FE0F5644}"/>
              </a:ext>
            </a:extLst>
          </p:cNvPr>
          <p:cNvSpPr txBox="1"/>
          <p:nvPr/>
        </p:nvSpPr>
        <p:spPr>
          <a:xfrm>
            <a:off x="14121468" y="1162259"/>
            <a:ext cx="1267464" cy="400110"/>
          </a:xfrm>
          <a:prstGeom prst="rect">
            <a:avLst/>
          </a:prstGeom>
          <a:noFill/>
        </p:spPr>
        <p:txBody>
          <a:bodyPr wrap="square" rtlCol="0">
            <a:spAutoFit/>
          </a:bodyPr>
          <a:lstStyle/>
          <a:p>
            <a:pPr algn="ctr"/>
            <a:r>
              <a:rPr lang="en-US" sz="2000" dirty="0">
                <a:solidFill>
                  <a:srgbClr val="F47F26"/>
                </a:solidFill>
                <a:latin typeface="FRUTIGER LT 45 LIGHT" panose="02000503000000000000" pitchFamily="2" charset="0"/>
              </a:rPr>
              <a:t>Detector</a:t>
            </a:r>
          </a:p>
        </p:txBody>
      </p:sp>
      <p:sp>
        <p:nvSpPr>
          <p:cNvPr id="209" name="Subtitle Tech Specs">
            <a:extLst>
              <a:ext uri="{FF2B5EF4-FFF2-40B4-BE49-F238E27FC236}">
                <a16:creationId xmlns:a16="http://schemas.microsoft.com/office/drawing/2014/main" id="{525C139F-E6A6-2754-0CEE-94E815E3D6FD}"/>
              </a:ext>
            </a:extLst>
          </p:cNvPr>
          <p:cNvSpPr txBox="1"/>
          <p:nvPr/>
        </p:nvSpPr>
        <p:spPr>
          <a:xfrm>
            <a:off x="14197375" y="1263256"/>
            <a:ext cx="3693131" cy="307777"/>
          </a:xfrm>
          <a:prstGeom prst="rect">
            <a:avLst/>
          </a:prstGeom>
          <a:noFill/>
        </p:spPr>
        <p:txBody>
          <a:bodyPr wrap="square" rtlCol="0">
            <a:spAutoFit/>
          </a:bodyPr>
          <a:lstStyle/>
          <a:p>
            <a:r>
              <a:rPr lang="es-MX" sz="1400" dirty="0">
                <a:solidFill>
                  <a:srgbClr val="F47F26"/>
                </a:solidFill>
                <a:latin typeface="FRUTIGER LT 45 LIGHT" panose="02000503000000000000" pitchFamily="2" charset="0"/>
              </a:rPr>
              <a:t>Especificaciones Técnicas</a:t>
            </a:r>
          </a:p>
        </p:txBody>
      </p:sp>
      <p:sp>
        <p:nvSpPr>
          <p:cNvPr id="210" name="Detector text">
            <a:extLst>
              <a:ext uri="{FF2B5EF4-FFF2-40B4-BE49-F238E27FC236}">
                <a16:creationId xmlns:a16="http://schemas.microsoft.com/office/drawing/2014/main" id="{707A5754-3B3B-38AB-7500-EDAAA32EBA2E}"/>
              </a:ext>
            </a:extLst>
          </p:cNvPr>
          <p:cNvSpPr txBox="1"/>
          <p:nvPr/>
        </p:nvSpPr>
        <p:spPr>
          <a:xfrm>
            <a:off x="14110573" y="1307597"/>
            <a:ext cx="1425211" cy="400110"/>
          </a:xfrm>
          <a:prstGeom prst="rect">
            <a:avLst/>
          </a:prstGeom>
          <a:noFill/>
        </p:spPr>
        <p:txBody>
          <a:bodyPr wrap="square" rtlCol="0">
            <a:spAutoFit/>
          </a:bodyPr>
          <a:lstStyle/>
          <a:p>
            <a:pPr algn="ctr"/>
            <a:r>
              <a:rPr lang="en-US" sz="2000" dirty="0">
                <a:solidFill>
                  <a:srgbClr val="F47F26"/>
                </a:solidFill>
                <a:latin typeface="FRUTIGER LT 45 LIGHT" panose="02000503000000000000" pitchFamily="2" charset="0"/>
              </a:rPr>
              <a:t>Detector</a:t>
            </a:r>
          </a:p>
        </p:txBody>
      </p:sp>
      <p:sp>
        <p:nvSpPr>
          <p:cNvPr id="211" name="TextBox 210">
            <a:extLst>
              <a:ext uri="{FF2B5EF4-FFF2-40B4-BE49-F238E27FC236}">
                <a16:creationId xmlns:a16="http://schemas.microsoft.com/office/drawing/2014/main" id="{8B2C1189-BE93-F809-188B-B5AF387EA16E}"/>
              </a:ext>
            </a:extLst>
          </p:cNvPr>
          <p:cNvSpPr txBox="1"/>
          <p:nvPr/>
        </p:nvSpPr>
        <p:spPr>
          <a:xfrm>
            <a:off x="14242366" y="1077657"/>
            <a:ext cx="4772896"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90" name="Menu Background">
            <a:extLst>
              <a:ext uri="{FF2B5EF4-FFF2-40B4-BE49-F238E27FC236}">
                <a16:creationId xmlns:a16="http://schemas.microsoft.com/office/drawing/2014/main" id="{A2A21309-5675-2BE5-03F5-54C8F08F0573}"/>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11" name="Menu Photo Gallery">
            <a:hlinkClick r:id="rId32" action="ppaction://hlinksldjump"/>
            <a:extLst>
              <a:ext uri="{FF2B5EF4-FFF2-40B4-BE49-F238E27FC236}">
                <a16:creationId xmlns:a16="http://schemas.microsoft.com/office/drawing/2014/main" id="{642DA7B6-E4A5-EB37-9B94-3F7DC92578A9}"/>
              </a:ext>
            </a:extLst>
          </p:cNvPr>
          <p:cNvSpPr txBox="1"/>
          <p:nvPr/>
        </p:nvSpPr>
        <p:spPr>
          <a:xfrm>
            <a:off x="3890556"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Galería de Fotos</a:t>
            </a:r>
          </a:p>
        </p:txBody>
      </p:sp>
      <p:sp>
        <p:nvSpPr>
          <p:cNvPr id="112" name="Menu Portafolio">
            <a:hlinkClick r:id="rId33" action="ppaction://hlinksldjump"/>
            <a:extLst>
              <a:ext uri="{FF2B5EF4-FFF2-40B4-BE49-F238E27FC236}">
                <a16:creationId xmlns:a16="http://schemas.microsoft.com/office/drawing/2014/main" id="{EC1EB4D8-AFF9-E11A-3E88-7251EBC4EFBC}"/>
              </a:ext>
            </a:extLst>
          </p:cNvPr>
          <p:cNvSpPr txBox="1"/>
          <p:nvPr/>
        </p:nvSpPr>
        <p:spPr>
          <a:xfrm>
            <a:off x="8111048"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13" name="Menu End Presentation">
            <a:hlinkClick r:id="" action="ppaction://hlinkshowjump?jump=lastslide"/>
            <a:extLst>
              <a:ext uri="{FF2B5EF4-FFF2-40B4-BE49-F238E27FC236}">
                <a16:creationId xmlns:a16="http://schemas.microsoft.com/office/drawing/2014/main" id="{300C94D0-FA27-58F9-E372-B152C31639AF}"/>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14" name="Menu Detector">
            <a:hlinkClick r:id="rId34" action="ppaction://hlinksldjump"/>
            <a:extLst>
              <a:ext uri="{FF2B5EF4-FFF2-40B4-BE49-F238E27FC236}">
                <a16:creationId xmlns:a16="http://schemas.microsoft.com/office/drawing/2014/main" id="{AA9C1AB2-669C-B959-3D99-95DBC3309BF9}"/>
              </a:ext>
            </a:extLst>
          </p:cNvPr>
          <p:cNvSpPr txBox="1"/>
          <p:nvPr/>
        </p:nvSpPr>
        <p:spPr>
          <a:xfrm>
            <a:off x="600080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Detectores</a:t>
            </a:r>
          </a:p>
        </p:txBody>
      </p:sp>
      <p:sp>
        <p:nvSpPr>
          <p:cNvPr id="132" name="Menu Specifications">
            <a:hlinkClick r:id="rId35" action="ppaction://hlinksldjump"/>
            <a:extLst>
              <a:ext uri="{FF2B5EF4-FFF2-40B4-BE49-F238E27FC236}">
                <a16:creationId xmlns:a16="http://schemas.microsoft.com/office/drawing/2014/main" id="{D36DC0A6-CAC1-8C8A-495D-C602E9637DA8}"/>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33" name="Carestream Logo Menu">
            <a:hlinkClick r:id="" action="ppaction://hlinkshowjump?jump=firstslide"/>
            <a:extLst>
              <a:ext uri="{FF2B5EF4-FFF2-40B4-BE49-F238E27FC236}">
                <a16:creationId xmlns:a16="http://schemas.microsoft.com/office/drawing/2014/main" id="{3619BB59-A28C-AF1E-FD7C-157CCEDC1736}"/>
              </a:ext>
            </a:extLst>
          </p:cNvPr>
          <p:cNvPicPr>
            <a:picLocks noChangeAspect="1"/>
          </p:cNvPicPr>
          <p:nvPr/>
        </p:nvPicPr>
        <p:blipFill>
          <a:blip r:embed="rId36"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226" name="DETECTORS">
            <a:extLst>
              <a:ext uri="{FF2B5EF4-FFF2-40B4-BE49-F238E27FC236}">
                <a16:creationId xmlns:a16="http://schemas.microsoft.com/office/drawing/2014/main" id="{DB7A4749-F01B-F658-7C94-8F776FAFF3D0}"/>
              </a:ext>
            </a:extLst>
          </p:cNvPr>
          <p:cNvGrpSpPr/>
          <p:nvPr/>
        </p:nvGrpSpPr>
        <p:grpSpPr>
          <a:xfrm>
            <a:off x="-7890919" y="4139232"/>
            <a:ext cx="2042338" cy="2120888"/>
            <a:chOff x="5247304" y="4372963"/>
            <a:chExt cx="2042338" cy="2120888"/>
          </a:xfrm>
        </p:grpSpPr>
        <p:sp>
          <p:nvSpPr>
            <p:cNvPr id="227" name="Rectangulo Detectors">
              <a:hlinkClick r:id="rId34" action="ppaction://hlinksldjump"/>
              <a:extLst>
                <a:ext uri="{FF2B5EF4-FFF2-40B4-BE49-F238E27FC236}">
                  <a16:creationId xmlns:a16="http://schemas.microsoft.com/office/drawing/2014/main" id="{27880B9A-21A1-5C22-744C-3847FB421527}"/>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28" name="TextBox Detectors">
              <a:hlinkClick r:id="rId34" action="ppaction://hlinksldjump"/>
              <a:extLst>
                <a:ext uri="{FF2B5EF4-FFF2-40B4-BE49-F238E27FC236}">
                  <a16:creationId xmlns:a16="http://schemas.microsoft.com/office/drawing/2014/main" id="{ED544072-6D6D-BAE9-5A52-CE99661145D6}"/>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29" name="Product image Detectors">
              <a:hlinkClick r:id="rId34" action="ppaction://hlinksldjump"/>
              <a:extLst>
                <a:ext uri="{FF2B5EF4-FFF2-40B4-BE49-F238E27FC236}">
                  <a16:creationId xmlns:a16="http://schemas.microsoft.com/office/drawing/2014/main" id="{81EA6662-9C0D-E531-1445-7E64F1A174C5}"/>
                </a:ext>
              </a:extLst>
            </p:cNvPr>
            <p:cNvPicPr>
              <a:picLocks noChangeAspect="1"/>
            </p:cNvPicPr>
            <p:nvPr/>
          </p:nvPicPr>
          <p:blipFill>
            <a:blip r:embed="rId37"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grpSp>
        <p:nvGrpSpPr>
          <p:cNvPr id="104" name="Group LLD">
            <a:extLst>
              <a:ext uri="{FF2B5EF4-FFF2-40B4-BE49-F238E27FC236}">
                <a16:creationId xmlns:a16="http://schemas.microsoft.com/office/drawing/2014/main" id="{72BA5D77-4F96-9B8F-82F3-9DE995D3404C}"/>
              </a:ext>
            </a:extLst>
          </p:cNvPr>
          <p:cNvGrpSpPr/>
          <p:nvPr/>
        </p:nvGrpSpPr>
        <p:grpSpPr>
          <a:xfrm>
            <a:off x="14098015" y="1358886"/>
            <a:ext cx="3079230" cy="1158552"/>
            <a:chOff x="8165259" y="1358886"/>
            <a:chExt cx="3079230" cy="1158552"/>
          </a:xfrm>
        </p:grpSpPr>
        <p:sp>
          <p:nvSpPr>
            <p:cNvPr id="105" name="Rectangulo LLD">
              <a:extLst>
                <a:ext uri="{FF2B5EF4-FFF2-40B4-BE49-F238E27FC236}">
                  <a16:creationId xmlns:a16="http://schemas.microsoft.com/office/drawing/2014/main" id="{7A3158F4-E8CF-77D6-7805-AD3926B6B60F}"/>
                </a:ext>
              </a:extLst>
            </p:cNvPr>
            <p:cNvSpPr/>
            <p:nvPr/>
          </p:nvSpPr>
          <p:spPr>
            <a:xfrm>
              <a:off x="8364489" y="1358886"/>
              <a:ext cx="2880000" cy="115855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06" name="TextBox LLD">
              <a:extLst>
                <a:ext uri="{FF2B5EF4-FFF2-40B4-BE49-F238E27FC236}">
                  <a16:creationId xmlns:a16="http://schemas.microsoft.com/office/drawing/2014/main" id="{8E876775-C2F0-52E6-A3AE-80EABDFFAF5A}"/>
                </a:ext>
              </a:extLst>
            </p:cNvPr>
            <p:cNvSpPr txBox="1"/>
            <p:nvPr/>
          </p:nvSpPr>
          <p:spPr>
            <a:xfrm>
              <a:off x="8165259" y="1445610"/>
              <a:ext cx="17316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DETECTOR LLI</a:t>
              </a:r>
            </a:p>
          </p:txBody>
        </p:sp>
      </p:grpSp>
      <p:sp>
        <p:nvSpPr>
          <p:cNvPr id="107" name="TextBox DRX-LC">
            <a:hlinkClick r:id="rId38" action="ppaction://hlinksldjump"/>
            <a:extLst>
              <a:ext uri="{FF2B5EF4-FFF2-40B4-BE49-F238E27FC236}">
                <a16:creationId xmlns:a16="http://schemas.microsoft.com/office/drawing/2014/main" id="{A290411F-A9E8-1481-FDCD-78E55E5C090B}"/>
              </a:ext>
            </a:extLst>
          </p:cNvPr>
          <p:cNvSpPr txBox="1"/>
          <p:nvPr/>
        </p:nvSpPr>
        <p:spPr>
          <a:xfrm>
            <a:off x="14360687" y="201385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DRX-LC</a:t>
            </a:r>
          </a:p>
        </p:txBody>
      </p:sp>
      <p:grpSp>
        <p:nvGrpSpPr>
          <p:cNvPr id="108" name="Group DRX-PLUS FAMILY">
            <a:extLst>
              <a:ext uri="{FF2B5EF4-FFF2-40B4-BE49-F238E27FC236}">
                <a16:creationId xmlns:a16="http://schemas.microsoft.com/office/drawing/2014/main" id="{2CC21C5F-E33A-F0A6-DC5C-2BF4ADA18255}"/>
              </a:ext>
            </a:extLst>
          </p:cNvPr>
          <p:cNvGrpSpPr/>
          <p:nvPr/>
        </p:nvGrpSpPr>
        <p:grpSpPr>
          <a:xfrm>
            <a:off x="4213831" y="-3208842"/>
            <a:ext cx="3079227" cy="2160000"/>
            <a:chOff x="4213831" y="1360418"/>
            <a:chExt cx="3079227" cy="2160000"/>
          </a:xfrm>
        </p:grpSpPr>
        <p:sp>
          <p:nvSpPr>
            <p:cNvPr id="109" name="Rectangulo DRX-PLUS FAMILY">
              <a:extLst>
                <a:ext uri="{FF2B5EF4-FFF2-40B4-BE49-F238E27FC236}">
                  <a16:creationId xmlns:a16="http://schemas.microsoft.com/office/drawing/2014/main" id="{3FB9CB90-370B-2211-A427-0620F1EED575}"/>
                </a:ext>
              </a:extLst>
            </p:cNvPr>
            <p:cNvSpPr/>
            <p:nvPr/>
          </p:nvSpPr>
          <p:spPr>
            <a:xfrm>
              <a:off x="4413058"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10" name="TextBox DRX-PLUS FAMILY">
              <a:extLst>
                <a:ext uri="{FF2B5EF4-FFF2-40B4-BE49-F238E27FC236}">
                  <a16:creationId xmlns:a16="http://schemas.microsoft.com/office/drawing/2014/main" id="{45C48053-7780-F60E-0E31-95829ECF50A2}"/>
                </a:ext>
              </a:extLst>
            </p:cNvPr>
            <p:cNvSpPr txBox="1"/>
            <p:nvPr/>
          </p:nvSpPr>
          <p:spPr>
            <a:xfrm>
              <a:off x="4213831"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DRX-PLUS</a:t>
              </a:r>
            </a:p>
          </p:txBody>
        </p:sp>
      </p:grpSp>
      <p:sp>
        <p:nvSpPr>
          <p:cNvPr id="115" name="TextBox DRX-Plus 3543">
            <a:hlinkClick r:id="rId39" action="ppaction://hlinksldjump"/>
            <a:extLst>
              <a:ext uri="{FF2B5EF4-FFF2-40B4-BE49-F238E27FC236}">
                <a16:creationId xmlns:a16="http://schemas.microsoft.com/office/drawing/2014/main" id="{5136EB12-4B45-3E3F-79E4-41C0EF10F366}"/>
              </a:ext>
            </a:extLst>
          </p:cNvPr>
          <p:cNvSpPr txBox="1"/>
          <p:nvPr/>
        </p:nvSpPr>
        <p:spPr>
          <a:xfrm>
            <a:off x="4495868" y="-2546428"/>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DRX-Plus 3543C</a:t>
            </a:r>
          </a:p>
        </p:txBody>
      </p:sp>
      <p:sp>
        <p:nvSpPr>
          <p:cNvPr id="116" name="TextBoxDRX-Plus 4343">
            <a:hlinkClick r:id="rId40" action="ppaction://hlinksldjump"/>
            <a:extLst>
              <a:ext uri="{FF2B5EF4-FFF2-40B4-BE49-F238E27FC236}">
                <a16:creationId xmlns:a16="http://schemas.microsoft.com/office/drawing/2014/main" id="{A5642628-A768-5335-14CA-2E3962B6B8FA}"/>
              </a:ext>
            </a:extLst>
          </p:cNvPr>
          <p:cNvSpPr txBox="1"/>
          <p:nvPr/>
        </p:nvSpPr>
        <p:spPr>
          <a:xfrm>
            <a:off x="4496969" y="-2045934"/>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4343C</a:t>
            </a:r>
          </a:p>
        </p:txBody>
      </p:sp>
      <p:sp>
        <p:nvSpPr>
          <p:cNvPr id="117" name="TextBox DRX-Plus 2530">
            <a:hlinkClick r:id="rId41" action="ppaction://hlinksldjump"/>
            <a:extLst>
              <a:ext uri="{FF2B5EF4-FFF2-40B4-BE49-F238E27FC236}">
                <a16:creationId xmlns:a16="http://schemas.microsoft.com/office/drawing/2014/main" id="{56FECC51-B795-EE69-3194-E6B8D6A7F0C2}"/>
              </a:ext>
            </a:extLst>
          </p:cNvPr>
          <p:cNvSpPr txBox="1"/>
          <p:nvPr/>
        </p:nvSpPr>
        <p:spPr>
          <a:xfrm>
            <a:off x="4496969" y="-155879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2530C</a:t>
            </a:r>
          </a:p>
        </p:txBody>
      </p:sp>
      <p:grpSp>
        <p:nvGrpSpPr>
          <p:cNvPr id="118" name="Group DR RETROFIT">
            <a:extLst>
              <a:ext uri="{FF2B5EF4-FFF2-40B4-BE49-F238E27FC236}">
                <a16:creationId xmlns:a16="http://schemas.microsoft.com/office/drawing/2014/main" id="{C7469C28-ED05-94FE-6FBF-30184952434B}"/>
              </a:ext>
            </a:extLst>
          </p:cNvPr>
          <p:cNvGrpSpPr/>
          <p:nvPr/>
        </p:nvGrpSpPr>
        <p:grpSpPr>
          <a:xfrm>
            <a:off x="4213831" y="8095941"/>
            <a:ext cx="3099870" cy="1620000"/>
            <a:chOff x="4213831" y="4037235"/>
            <a:chExt cx="3099870" cy="1620000"/>
          </a:xfrm>
        </p:grpSpPr>
        <p:sp>
          <p:nvSpPr>
            <p:cNvPr id="119" name="Rectangulo DR RETROFIT">
              <a:extLst>
                <a:ext uri="{FF2B5EF4-FFF2-40B4-BE49-F238E27FC236}">
                  <a16:creationId xmlns:a16="http://schemas.microsoft.com/office/drawing/2014/main" id="{11C8B913-3558-8AE5-9F9A-8A590E841595}"/>
                </a:ext>
              </a:extLst>
            </p:cNvPr>
            <p:cNvSpPr/>
            <p:nvPr/>
          </p:nvSpPr>
          <p:spPr>
            <a:xfrm>
              <a:off x="4433701" y="4037235"/>
              <a:ext cx="2880000" cy="1620000"/>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20" name="TextBox DR RETROFIT">
              <a:extLst>
                <a:ext uri="{FF2B5EF4-FFF2-40B4-BE49-F238E27FC236}">
                  <a16:creationId xmlns:a16="http://schemas.microsoft.com/office/drawing/2014/main" id="{B60877C7-1016-94F6-470A-E92724378C4C}"/>
                </a:ext>
              </a:extLst>
            </p:cNvPr>
            <p:cNvSpPr txBox="1"/>
            <p:nvPr/>
          </p:nvSpPr>
          <p:spPr>
            <a:xfrm>
              <a:off x="4213831" y="4106489"/>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DR RETROFITS</a:t>
              </a:r>
            </a:p>
          </p:txBody>
        </p:sp>
      </p:grpSp>
      <p:sp>
        <p:nvSpPr>
          <p:cNvPr id="121" name="TextBox Transportable Lite">
            <a:hlinkClick r:id="rId42" action="ppaction://hlinksldjump"/>
            <a:extLst>
              <a:ext uri="{FF2B5EF4-FFF2-40B4-BE49-F238E27FC236}">
                <a16:creationId xmlns:a16="http://schemas.microsoft.com/office/drawing/2014/main" id="{72A35368-4424-C364-137B-FA1056A0A9CD}"/>
              </a:ext>
            </a:extLst>
          </p:cNvPr>
          <p:cNvSpPr txBox="1"/>
          <p:nvPr/>
        </p:nvSpPr>
        <p:spPr>
          <a:xfrm>
            <a:off x="4518885" y="8703463"/>
            <a:ext cx="259826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Lite</a:t>
            </a:r>
            <a:endParaRPr lang="en-US" sz="1200" b="1" dirty="0">
              <a:solidFill>
                <a:schemeClr val="tx1"/>
              </a:solidFill>
              <a:latin typeface="Arial" panose="020B0604020202020204" pitchFamily="34" charset="0"/>
              <a:cs typeface="Arial" panose="020B0604020202020204" pitchFamily="34" charset="0"/>
            </a:endParaRPr>
          </a:p>
        </p:txBody>
      </p:sp>
      <p:sp>
        <p:nvSpPr>
          <p:cNvPr id="122" name="TextBox Transportable Flex">
            <a:hlinkClick r:id="rId43" action="ppaction://hlinksldjump"/>
            <a:extLst>
              <a:ext uri="{FF2B5EF4-FFF2-40B4-BE49-F238E27FC236}">
                <a16:creationId xmlns:a16="http://schemas.microsoft.com/office/drawing/2014/main" id="{A5294F75-4280-2E32-FCCE-6C1C222DD900}"/>
              </a:ext>
            </a:extLst>
          </p:cNvPr>
          <p:cNvSpPr txBox="1"/>
          <p:nvPr/>
        </p:nvSpPr>
        <p:spPr>
          <a:xfrm>
            <a:off x="4518886" y="9235574"/>
            <a:ext cx="2598268"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Flex</a:t>
            </a:r>
            <a:endParaRPr lang="en-US" sz="1200" b="1" dirty="0">
              <a:solidFill>
                <a:schemeClr val="tx1"/>
              </a:solidFill>
              <a:latin typeface="Arial" panose="020B0604020202020204" pitchFamily="34" charset="0"/>
              <a:cs typeface="Arial" panose="020B0604020202020204" pitchFamily="34" charset="0"/>
            </a:endParaRPr>
          </a:p>
        </p:txBody>
      </p:sp>
      <p:grpSp>
        <p:nvGrpSpPr>
          <p:cNvPr id="123" name="Group FOCUS FAMILY">
            <a:extLst>
              <a:ext uri="{FF2B5EF4-FFF2-40B4-BE49-F238E27FC236}">
                <a16:creationId xmlns:a16="http://schemas.microsoft.com/office/drawing/2014/main" id="{C1AECD76-67EA-512F-EC36-7CBDD6C6A5B9}"/>
              </a:ext>
            </a:extLst>
          </p:cNvPr>
          <p:cNvGrpSpPr/>
          <p:nvPr/>
        </p:nvGrpSpPr>
        <p:grpSpPr>
          <a:xfrm>
            <a:off x="-5111921" y="4022899"/>
            <a:ext cx="3079226" cy="1620000"/>
            <a:chOff x="253159" y="4022899"/>
            <a:chExt cx="3079226" cy="1620000"/>
          </a:xfrm>
        </p:grpSpPr>
        <p:sp>
          <p:nvSpPr>
            <p:cNvPr id="124" name="Rectangulo FOCUS FAMILY">
              <a:extLst>
                <a:ext uri="{FF2B5EF4-FFF2-40B4-BE49-F238E27FC236}">
                  <a16:creationId xmlns:a16="http://schemas.microsoft.com/office/drawing/2014/main" id="{9E4A2D52-9A51-D0A6-36B8-9FCDBCBD9841}"/>
                </a:ext>
              </a:extLst>
            </p:cNvPr>
            <p:cNvSpPr/>
            <p:nvPr/>
          </p:nvSpPr>
          <p:spPr>
            <a:xfrm>
              <a:off x="452385" y="4022899"/>
              <a:ext cx="2880000" cy="162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25" name="TextBox FOCUS FAMILY">
              <a:extLst>
                <a:ext uri="{FF2B5EF4-FFF2-40B4-BE49-F238E27FC236}">
                  <a16:creationId xmlns:a16="http://schemas.microsoft.com/office/drawing/2014/main" id="{D38DCCC4-A499-696A-4491-59DA26D52486}"/>
                </a:ext>
              </a:extLst>
            </p:cNvPr>
            <p:cNvSpPr txBox="1"/>
            <p:nvPr/>
          </p:nvSpPr>
          <p:spPr>
            <a:xfrm>
              <a:off x="253159" y="4109622"/>
              <a:ext cx="2702545"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DETECTORES FOCUS</a:t>
              </a:r>
            </a:p>
          </p:txBody>
        </p:sp>
      </p:grpSp>
      <p:sp>
        <p:nvSpPr>
          <p:cNvPr id="126" name="TextBox Focus 35C">
            <a:hlinkClick r:id="rId44" action="ppaction://hlinksldjump"/>
            <a:extLst>
              <a:ext uri="{FF2B5EF4-FFF2-40B4-BE49-F238E27FC236}">
                <a16:creationId xmlns:a16="http://schemas.microsoft.com/office/drawing/2014/main" id="{9963CDA8-C7D7-A019-C85E-3AF93E15EFB4}"/>
              </a:ext>
            </a:extLst>
          </p:cNvPr>
          <p:cNvSpPr txBox="1"/>
          <p:nvPr/>
        </p:nvSpPr>
        <p:spPr>
          <a:xfrm>
            <a:off x="-4826045" y="4688193"/>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Focus 35C</a:t>
            </a:r>
          </a:p>
        </p:txBody>
      </p:sp>
      <p:sp>
        <p:nvSpPr>
          <p:cNvPr id="127" name="TextBox Focus 43C">
            <a:hlinkClick r:id="rId45" action="ppaction://hlinksldjump"/>
            <a:extLst>
              <a:ext uri="{FF2B5EF4-FFF2-40B4-BE49-F238E27FC236}">
                <a16:creationId xmlns:a16="http://schemas.microsoft.com/office/drawing/2014/main" id="{70E72422-0321-5EC0-7AF3-B8DD05F7D73F}"/>
              </a:ext>
            </a:extLst>
          </p:cNvPr>
          <p:cNvSpPr txBox="1"/>
          <p:nvPr/>
        </p:nvSpPr>
        <p:spPr>
          <a:xfrm>
            <a:off x="-4826045" y="518397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Focus 43C</a:t>
            </a:r>
          </a:p>
        </p:txBody>
      </p:sp>
      <p:grpSp>
        <p:nvGrpSpPr>
          <p:cNvPr id="128" name="Group Lux Family">
            <a:extLst>
              <a:ext uri="{FF2B5EF4-FFF2-40B4-BE49-F238E27FC236}">
                <a16:creationId xmlns:a16="http://schemas.microsoft.com/office/drawing/2014/main" id="{E804803A-D19B-AE47-F6CA-6EE9CEB7E98B}"/>
              </a:ext>
            </a:extLst>
          </p:cNvPr>
          <p:cNvGrpSpPr/>
          <p:nvPr/>
        </p:nvGrpSpPr>
        <p:grpSpPr>
          <a:xfrm>
            <a:off x="-5135780" y="1360418"/>
            <a:ext cx="3079227" cy="2160000"/>
            <a:chOff x="229300" y="1360418"/>
            <a:chExt cx="3079227" cy="2160000"/>
          </a:xfrm>
        </p:grpSpPr>
        <p:sp>
          <p:nvSpPr>
            <p:cNvPr id="129" name="Rectangulo LUX FAMILY">
              <a:extLst>
                <a:ext uri="{FF2B5EF4-FFF2-40B4-BE49-F238E27FC236}">
                  <a16:creationId xmlns:a16="http://schemas.microsoft.com/office/drawing/2014/main" id="{6EF317F4-88A5-06F4-4611-69AFD076698F}"/>
                </a:ext>
              </a:extLst>
            </p:cNvPr>
            <p:cNvSpPr/>
            <p:nvPr/>
          </p:nvSpPr>
          <p:spPr>
            <a:xfrm>
              <a:off x="428527"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30" name="TextBox LUX FAMILY">
              <a:extLst>
                <a:ext uri="{FF2B5EF4-FFF2-40B4-BE49-F238E27FC236}">
                  <a16:creationId xmlns:a16="http://schemas.microsoft.com/office/drawing/2014/main" id="{B018713B-1F32-8105-1109-AD1AD73C73BA}"/>
                </a:ext>
              </a:extLst>
            </p:cNvPr>
            <p:cNvSpPr txBox="1"/>
            <p:nvPr/>
          </p:nvSpPr>
          <p:spPr>
            <a:xfrm>
              <a:off x="229300"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LUX</a:t>
              </a:r>
            </a:p>
          </p:txBody>
        </p:sp>
      </p:grpSp>
      <p:sp>
        <p:nvSpPr>
          <p:cNvPr id="131" name="TextBox Lux 35">
            <a:hlinkClick r:id="rId46" action="ppaction://hlinksldjump"/>
            <a:extLst>
              <a:ext uri="{FF2B5EF4-FFF2-40B4-BE49-F238E27FC236}">
                <a16:creationId xmlns:a16="http://schemas.microsoft.com/office/drawing/2014/main" id="{806D3296-CC78-CBE6-6BAB-00FC3484037A}"/>
              </a:ext>
            </a:extLst>
          </p:cNvPr>
          <p:cNvSpPr txBox="1"/>
          <p:nvPr/>
        </p:nvSpPr>
        <p:spPr>
          <a:xfrm>
            <a:off x="-4853743" y="2022832"/>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Lux 35</a:t>
            </a:r>
          </a:p>
        </p:txBody>
      </p:sp>
      <p:sp>
        <p:nvSpPr>
          <p:cNvPr id="146" name="TextBox Lux HD 35">
            <a:hlinkClick r:id="rId47" action="ppaction://hlinksldjump"/>
            <a:extLst>
              <a:ext uri="{FF2B5EF4-FFF2-40B4-BE49-F238E27FC236}">
                <a16:creationId xmlns:a16="http://schemas.microsoft.com/office/drawing/2014/main" id="{53FFB1F8-A873-CE07-A368-A0A17D829F9B}"/>
              </a:ext>
            </a:extLst>
          </p:cNvPr>
          <p:cNvSpPr txBox="1"/>
          <p:nvPr/>
        </p:nvSpPr>
        <p:spPr>
          <a:xfrm>
            <a:off x="-4852642" y="2523326"/>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35</a:t>
            </a:r>
          </a:p>
        </p:txBody>
      </p:sp>
      <p:sp>
        <p:nvSpPr>
          <p:cNvPr id="147" name="TextBox Lux HD 43">
            <a:hlinkClick r:id="rId48" action="ppaction://hlinksldjump"/>
            <a:extLst>
              <a:ext uri="{FF2B5EF4-FFF2-40B4-BE49-F238E27FC236}">
                <a16:creationId xmlns:a16="http://schemas.microsoft.com/office/drawing/2014/main" id="{7677DF88-4C6D-1A3D-9C9D-7E5B47782D55}"/>
              </a:ext>
            </a:extLst>
          </p:cNvPr>
          <p:cNvSpPr txBox="1"/>
          <p:nvPr/>
        </p:nvSpPr>
        <p:spPr>
          <a:xfrm>
            <a:off x="-4852642" y="301046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43</a:t>
            </a:r>
          </a:p>
        </p:txBody>
      </p:sp>
      <p:sp>
        <p:nvSpPr>
          <p:cNvPr id="148" name="Subtitle">
            <a:extLst>
              <a:ext uri="{FF2B5EF4-FFF2-40B4-BE49-F238E27FC236}">
                <a16:creationId xmlns:a16="http://schemas.microsoft.com/office/drawing/2014/main" id="{128549CB-152B-3028-1070-C0A7F9F1DD89}"/>
              </a:ext>
            </a:extLst>
          </p:cNvPr>
          <p:cNvSpPr txBox="1"/>
          <p:nvPr/>
        </p:nvSpPr>
        <p:spPr>
          <a:xfrm>
            <a:off x="8482448" y="10132305"/>
            <a:ext cx="2843192" cy="584775"/>
          </a:xfrm>
          <a:prstGeom prst="rect">
            <a:avLst/>
          </a:prstGeom>
          <a:noFill/>
        </p:spPr>
        <p:txBody>
          <a:bodyPr wrap="square" rtlCol="0">
            <a:spAutoFit/>
          </a:bodyPr>
          <a:lstStyle/>
          <a:p>
            <a:pPr algn="r"/>
            <a:r>
              <a:rPr lang="en-US" sz="3200" b="1" dirty="0" err="1">
                <a:solidFill>
                  <a:schemeClr val="bg1"/>
                </a:solidFill>
                <a:latin typeface="FRUTIGER LT 45 LIGHT" panose="02000503000000000000" pitchFamily="2" charset="0"/>
              </a:rPr>
              <a:t>Detectores</a:t>
            </a:r>
            <a:endParaRPr lang="en-US" sz="3200" b="1" dirty="0">
              <a:solidFill>
                <a:schemeClr val="bg1"/>
              </a:solidFill>
              <a:latin typeface="FRUTIGER LT 45 LIGHT" panose="02000503000000000000" pitchFamily="2" charset="0"/>
            </a:endParaRPr>
          </a:p>
        </p:txBody>
      </p:sp>
    </p:spTree>
    <p:extLst>
      <p:ext uri="{BB962C8B-B14F-4D97-AF65-F5344CB8AC3E}">
        <p14:creationId xmlns:p14="http://schemas.microsoft.com/office/powerpoint/2010/main" val="185728709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 name="CARESTREAM LOGO">
            <a:extLst>
              <a:ext uri="{FF2B5EF4-FFF2-40B4-BE49-F238E27FC236}">
                <a16:creationId xmlns:a16="http://schemas.microsoft.com/office/drawing/2014/main" id="{211BC284-6D87-1D47-2876-4643222E19F7}"/>
              </a:ext>
            </a:extLst>
          </p:cNvPr>
          <p:cNvPicPr>
            <a:picLocks noChangeAspect="1"/>
          </p:cNvPicPr>
          <p:nvPr/>
        </p:nvPicPr>
        <p:blipFill>
          <a:blip r:embed="rId2" cstate="screen">
            <a:biLevel thresh="25000"/>
            <a:extLst>
              <a:ext uri="{28A0092B-C50C-407E-A947-70E740481C1C}">
                <a14:useLocalDpi xmlns:a14="http://schemas.microsoft.com/office/drawing/2010/main"/>
              </a:ext>
            </a:extLst>
          </a:blip>
          <a:stretch>
            <a:fillRect/>
          </a:stretch>
        </p:blipFill>
        <p:spPr>
          <a:xfrm>
            <a:off x="-6617537" y="9349919"/>
            <a:ext cx="18587896" cy="3023644"/>
          </a:xfrm>
          <a:prstGeom prst="rect">
            <a:avLst/>
          </a:prstGeom>
        </p:spPr>
      </p:pic>
      <p:sp>
        <p:nvSpPr>
          <p:cNvPr id="37" name="DRX-LC text">
            <a:extLst>
              <a:ext uri="{FF2B5EF4-FFF2-40B4-BE49-F238E27FC236}">
                <a16:creationId xmlns:a16="http://schemas.microsoft.com/office/drawing/2014/main" id="{5B7232C3-916D-FC2D-1DEE-54B27FD83570}"/>
              </a:ext>
            </a:extLst>
          </p:cNvPr>
          <p:cNvSpPr txBox="1"/>
          <p:nvPr/>
        </p:nvSpPr>
        <p:spPr>
          <a:xfrm>
            <a:off x="3709552" y="963146"/>
            <a:ext cx="4772896" cy="461665"/>
          </a:xfrm>
          <a:prstGeom prst="rect">
            <a:avLst/>
          </a:prstGeom>
          <a:noFill/>
        </p:spPr>
        <p:txBody>
          <a:bodyPr wrap="square" rtlCol="0">
            <a:spAutoFit/>
          </a:bodyPr>
          <a:lstStyle/>
          <a:p>
            <a:pPr algn="ctr"/>
            <a:r>
              <a:rPr lang="en-US" sz="2400" b="1">
                <a:latin typeface="FRUTIGER LT 65" panose="02000503000000000000" pitchFamily="2" charset="0"/>
              </a:rPr>
              <a:t>DRX-LC</a:t>
            </a:r>
          </a:p>
        </p:txBody>
      </p:sp>
      <p:sp>
        <p:nvSpPr>
          <p:cNvPr id="27" name="TextBox 26">
            <a:extLst>
              <a:ext uri="{FF2B5EF4-FFF2-40B4-BE49-F238E27FC236}">
                <a16:creationId xmlns:a16="http://schemas.microsoft.com/office/drawing/2014/main" id="{FB83B93F-B1E3-92B4-6998-BBF40D9569C1}"/>
              </a:ext>
            </a:extLst>
          </p:cNvPr>
          <p:cNvSpPr txBox="1"/>
          <p:nvPr/>
        </p:nvSpPr>
        <p:spPr>
          <a:xfrm>
            <a:off x="5462268" y="1287485"/>
            <a:ext cx="1267464" cy="400110"/>
          </a:xfrm>
          <a:prstGeom prst="rect">
            <a:avLst/>
          </a:prstGeom>
          <a:noFill/>
        </p:spPr>
        <p:txBody>
          <a:bodyPr wrap="square" rtlCol="0">
            <a:spAutoFit/>
          </a:bodyPr>
          <a:lstStyle/>
          <a:p>
            <a:pPr algn="ctr"/>
            <a:r>
              <a:rPr lang="en-US" sz="2000">
                <a:solidFill>
                  <a:srgbClr val="F47F26"/>
                </a:solidFill>
                <a:latin typeface="FRUTIGER LT 45 LIGHT" panose="02000503000000000000" pitchFamily="2" charset="0"/>
              </a:rPr>
              <a:t>Detector</a:t>
            </a:r>
          </a:p>
        </p:txBody>
      </p:sp>
      <p:pic>
        <p:nvPicPr>
          <p:cNvPr id="173" name="Picture 172">
            <a:hlinkClick r:id="rId3" action="ppaction://hlinksldjump"/>
            <a:extLst>
              <a:ext uri="{FF2B5EF4-FFF2-40B4-BE49-F238E27FC236}">
                <a16:creationId xmlns:a16="http://schemas.microsoft.com/office/drawing/2014/main" id="{EDB8E625-8FB0-D8E1-D8C4-A75BB649DE1E}"/>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3968187" y="1666987"/>
            <a:ext cx="3927011" cy="4654090"/>
          </a:xfrm>
          <a:prstGeom prst="rect">
            <a:avLst/>
          </a:prstGeom>
        </p:spPr>
      </p:pic>
      <p:sp>
        <p:nvSpPr>
          <p:cNvPr id="176" name="Subtitle">
            <a:extLst>
              <a:ext uri="{FF2B5EF4-FFF2-40B4-BE49-F238E27FC236}">
                <a16:creationId xmlns:a16="http://schemas.microsoft.com/office/drawing/2014/main" id="{0CBCA3B1-0ED5-9D94-5B6F-F52122D135E0}"/>
              </a:ext>
            </a:extLst>
          </p:cNvPr>
          <p:cNvSpPr txBox="1"/>
          <p:nvPr/>
        </p:nvSpPr>
        <p:spPr>
          <a:xfrm>
            <a:off x="9755614" y="2209294"/>
            <a:ext cx="1267464" cy="400110"/>
          </a:xfrm>
          <a:prstGeom prst="rect">
            <a:avLst/>
          </a:prstGeom>
          <a:noFill/>
        </p:spPr>
        <p:txBody>
          <a:bodyPr wrap="square" rtlCol="0">
            <a:spAutoFit/>
          </a:bodyPr>
          <a:lstStyle/>
          <a:p>
            <a:pPr algn="ctr"/>
            <a:r>
              <a:rPr lang="es-MX" sz="2000">
                <a:solidFill>
                  <a:srgbClr val="F47F26"/>
                </a:solidFill>
                <a:latin typeface="FRUTIGER LT 45 LIGHT" panose="02000503000000000000" pitchFamily="2" charset="0"/>
              </a:rPr>
              <a:t>Folleto</a:t>
            </a:r>
          </a:p>
        </p:txBody>
      </p:sp>
      <p:pic>
        <p:nvPicPr>
          <p:cNvPr id="3" name="QR code Brohure">
            <a:extLst>
              <a:ext uri="{FF2B5EF4-FFF2-40B4-BE49-F238E27FC236}">
                <a16:creationId xmlns:a16="http://schemas.microsoft.com/office/drawing/2014/main" id="{761890F0-B822-1717-7EDD-9059665AE26C}"/>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9298449" y="2741873"/>
            <a:ext cx="2165958" cy="2165958"/>
          </a:xfrm>
          <a:prstGeom prst="rect">
            <a:avLst/>
          </a:prstGeom>
        </p:spPr>
      </p:pic>
      <p:sp>
        <p:nvSpPr>
          <p:cNvPr id="124" name="Thank you Title">
            <a:extLst>
              <a:ext uri="{FF2B5EF4-FFF2-40B4-BE49-F238E27FC236}">
                <a16:creationId xmlns:a16="http://schemas.microsoft.com/office/drawing/2014/main" id="{FB8A519F-CBB0-C896-8B30-9D7A8D8DA05B}"/>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25" name="Why Us picture">
            <a:extLst>
              <a:ext uri="{FF2B5EF4-FFF2-40B4-BE49-F238E27FC236}">
                <a16:creationId xmlns:a16="http://schemas.microsoft.com/office/drawing/2014/main" id="{51E2EB84-57DC-3008-E04A-2AE6CFF62A87}"/>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26" name="Our Portafolio text box">
            <a:extLst>
              <a:ext uri="{FF2B5EF4-FFF2-40B4-BE49-F238E27FC236}">
                <a16:creationId xmlns:a16="http://schemas.microsoft.com/office/drawing/2014/main" id="{8708F1D7-504D-E555-B997-2F51C178521E}"/>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27" name="Footer Placeholder 4">
            <a:extLst>
              <a:ext uri="{FF2B5EF4-FFF2-40B4-BE49-F238E27FC236}">
                <a16:creationId xmlns:a16="http://schemas.microsoft.com/office/drawing/2014/main" id="{B65A0D08-90CA-97D4-A6BB-A50A162AD820}"/>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28" name="Medical Imaging Title">
            <a:extLst>
              <a:ext uri="{FF2B5EF4-FFF2-40B4-BE49-F238E27FC236}">
                <a16:creationId xmlns:a16="http://schemas.microsoft.com/office/drawing/2014/main" id="{14DB3C12-FE88-E140-9989-364982DCB598}"/>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29" name="We Care Text">
            <a:extLst>
              <a:ext uri="{FF2B5EF4-FFF2-40B4-BE49-F238E27FC236}">
                <a16:creationId xmlns:a16="http://schemas.microsoft.com/office/drawing/2014/main" id="{BC554ED7-6FFB-2134-E7A0-8C2695C0AC66}"/>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30" name="Thank you image">
            <a:extLst>
              <a:ext uri="{FF2B5EF4-FFF2-40B4-BE49-F238E27FC236}">
                <a16:creationId xmlns:a16="http://schemas.microsoft.com/office/drawing/2014/main" id="{CE6CB653-5D7F-086A-FD7F-96B1568202A9}"/>
              </a:ext>
            </a:extLst>
          </p:cNvPr>
          <p:cNvPicPr>
            <a:picLocks noChangeAspect="1"/>
          </p:cNvPicPr>
          <p:nvPr/>
        </p:nvPicPr>
        <p:blipFill>
          <a:blip r:embed="rId7"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31" name="PRINTING">
            <a:extLst>
              <a:ext uri="{FF2B5EF4-FFF2-40B4-BE49-F238E27FC236}">
                <a16:creationId xmlns:a16="http://schemas.microsoft.com/office/drawing/2014/main" id="{E0DB4EE6-348C-C816-B475-D50773D4CC01}"/>
              </a:ext>
            </a:extLst>
          </p:cNvPr>
          <p:cNvGrpSpPr/>
          <p:nvPr/>
        </p:nvGrpSpPr>
        <p:grpSpPr>
          <a:xfrm>
            <a:off x="-4150933" y="4208655"/>
            <a:ext cx="2263350" cy="1982042"/>
            <a:chOff x="9691837" y="4522498"/>
            <a:chExt cx="2263350" cy="1982042"/>
          </a:xfrm>
        </p:grpSpPr>
        <p:sp>
          <p:nvSpPr>
            <p:cNvPr id="132" name="Rectangulo Printing">
              <a:hlinkClick r:id="rId8" action="ppaction://hlinksldjump"/>
              <a:extLst>
                <a:ext uri="{FF2B5EF4-FFF2-40B4-BE49-F238E27FC236}">
                  <a16:creationId xmlns:a16="http://schemas.microsoft.com/office/drawing/2014/main" id="{754055E0-DFBC-5FF2-C236-DB0955484298}"/>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33" name="TextBox Printing">
              <a:hlinkClick r:id="rId8" action="ppaction://hlinksldjump"/>
              <a:extLst>
                <a:ext uri="{FF2B5EF4-FFF2-40B4-BE49-F238E27FC236}">
                  <a16:creationId xmlns:a16="http://schemas.microsoft.com/office/drawing/2014/main" id="{D3FEC4C8-285A-8777-2A3C-658234E54C33}"/>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34" name="Prodcut image 5950">
              <a:hlinkClick r:id="rId8" action="ppaction://hlinksldjump"/>
              <a:extLst>
                <a:ext uri="{FF2B5EF4-FFF2-40B4-BE49-F238E27FC236}">
                  <a16:creationId xmlns:a16="http://schemas.microsoft.com/office/drawing/2014/main" id="{C45DA7E3-BF69-E8A1-5539-859C2D9CF50F}"/>
                </a:ext>
              </a:extLst>
            </p:cNvPr>
            <p:cNvPicPr>
              <a:picLocks noChangeAspect="1" noChangeArrowheads="1"/>
            </p:cNvPicPr>
            <p:nvPr/>
          </p:nvPicPr>
          <p:blipFill>
            <a:blip r:embed="rId9"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35" name="Vita Flex">
              <a:hlinkClick r:id="rId8" action="ppaction://hlinksldjump"/>
              <a:extLst>
                <a:ext uri="{FF2B5EF4-FFF2-40B4-BE49-F238E27FC236}">
                  <a16:creationId xmlns:a16="http://schemas.microsoft.com/office/drawing/2014/main" id="{6E0FAEC5-FCC5-4A9D-2B4C-8E037DE32FC1}"/>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40" name="RISE">
            <a:extLst>
              <a:ext uri="{FF2B5EF4-FFF2-40B4-BE49-F238E27FC236}">
                <a16:creationId xmlns:a16="http://schemas.microsoft.com/office/drawing/2014/main" id="{41D04FFC-3E5D-4630-1C69-FE53CA46CC98}"/>
              </a:ext>
            </a:extLst>
          </p:cNvPr>
          <p:cNvGrpSpPr/>
          <p:nvPr/>
        </p:nvGrpSpPr>
        <p:grpSpPr>
          <a:xfrm>
            <a:off x="-11285110" y="4208655"/>
            <a:ext cx="2042338" cy="1982042"/>
            <a:chOff x="3870208" y="4306822"/>
            <a:chExt cx="2042338" cy="1982042"/>
          </a:xfrm>
        </p:grpSpPr>
        <p:grpSp>
          <p:nvGrpSpPr>
            <p:cNvPr id="141" name="RISE">
              <a:extLst>
                <a:ext uri="{FF2B5EF4-FFF2-40B4-BE49-F238E27FC236}">
                  <a16:creationId xmlns:a16="http://schemas.microsoft.com/office/drawing/2014/main" id="{64E8B927-501A-FEDC-A388-27ABFC3A11B5}"/>
                </a:ext>
              </a:extLst>
            </p:cNvPr>
            <p:cNvGrpSpPr/>
            <p:nvPr/>
          </p:nvGrpSpPr>
          <p:grpSpPr>
            <a:xfrm>
              <a:off x="3870208" y="4306822"/>
              <a:ext cx="2042338" cy="1982042"/>
              <a:chOff x="2933238" y="4372963"/>
              <a:chExt cx="2042338" cy="1982042"/>
            </a:xfrm>
          </p:grpSpPr>
          <p:sp>
            <p:nvSpPr>
              <p:cNvPr id="143" name="Rectangulo Rise">
                <a:hlinkClick r:id="rId11" action="ppaction://hlinksldjump"/>
                <a:extLst>
                  <a:ext uri="{FF2B5EF4-FFF2-40B4-BE49-F238E27FC236}">
                    <a16:creationId xmlns:a16="http://schemas.microsoft.com/office/drawing/2014/main" id="{964B5107-6B97-0F00-AA56-CE0493BC036F}"/>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44" name="TextBox Rise">
                <a:hlinkClick r:id="rId11" action="ppaction://hlinksldjump"/>
                <a:extLst>
                  <a:ext uri="{FF2B5EF4-FFF2-40B4-BE49-F238E27FC236}">
                    <a16:creationId xmlns:a16="http://schemas.microsoft.com/office/drawing/2014/main" id="{1A477AA9-4FA7-0D61-3E8B-4922BA3A882B}"/>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42" name="Picture 141">
              <a:hlinkClick r:id="rId11" action="ppaction://hlinksldjump"/>
              <a:extLst>
                <a:ext uri="{FF2B5EF4-FFF2-40B4-BE49-F238E27FC236}">
                  <a16:creationId xmlns:a16="http://schemas.microsoft.com/office/drawing/2014/main" id="{33D97B14-757C-D0E5-524F-83F35469C3A9}"/>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45" name="REVOLUTION">
            <a:extLst>
              <a:ext uri="{FF2B5EF4-FFF2-40B4-BE49-F238E27FC236}">
                <a16:creationId xmlns:a16="http://schemas.microsoft.com/office/drawing/2014/main" id="{77163224-3DD2-6901-5FC0-5C21EC8D173B}"/>
              </a:ext>
            </a:extLst>
          </p:cNvPr>
          <p:cNvGrpSpPr/>
          <p:nvPr/>
        </p:nvGrpSpPr>
        <p:grpSpPr>
          <a:xfrm>
            <a:off x="-14975241" y="4203612"/>
            <a:ext cx="2062983" cy="1992129"/>
            <a:chOff x="612262" y="4383050"/>
            <a:chExt cx="2062983" cy="1992129"/>
          </a:xfrm>
        </p:grpSpPr>
        <p:sp>
          <p:nvSpPr>
            <p:cNvPr id="146" name="Rectangulo Revolution">
              <a:hlinkClick r:id="rId13" action="ppaction://hlinksldjump"/>
              <a:extLst>
                <a:ext uri="{FF2B5EF4-FFF2-40B4-BE49-F238E27FC236}">
                  <a16:creationId xmlns:a16="http://schemas.microsoft.com/office/drawing/2014/main" id="{F049D79E-0E16-AB4F-D3FB-F358ADFACF44}"/>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47" name="Prodcut image Revolution">
              <a:hlinkClick r:id="rId13" action="ppaction://hlinksldjump"/>
              <a:extLst>
                <a:ext uri="{FF2B5EF4-FFF2-40B4-BE49-F238E27FC236}">
                  <a16:creationId xmlns:a16="http://schemas.microsoft.com/office/drawing/2014/main" id="{3386E14F-376D-F755-66C5-4DB5F015372F}"/>
                </a:ext>
              </a:extLst>
            </p:cNvPr>
            <p:cNvPicPr>
              <a:picLocks noChangeAspect="1"/>
            </p:cNvPicPr>
            <p:nvPr/>
          </p:nvPicPr>
          <p:blipFill>
            <a:blip r:embed="rId14"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48" name="TextBox Revolution">
              <a:hlinkClick r:id="rId13" action="ppaction://hlinksldjump"/>
              <a:extLst>
                <a:ext uri="{FF2B5EF4-FFF2-40B4-BE49-F238E27FC236}">
                  <a16:creationId xmlns:a16="http://schemas.microsoft.com/office/drawing/2014/main" id="{F0E583CA-858F-ADBE-5DE9-B75A7030CE06}"/>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49" name="EXCEL">
            <a:extLst>
              <a:ext uri="{FF2B5EF4-FFF2-40B4-BE49-F238E27FC236}">
                <a16:creationId xmlns:a16="http://schemas.microsoft.com/office/drawing/2014/main" id="{A83F8E55-6108-390C-60E7-BD4EED650136}"/>
              </a:ext>
            </a:extLst>
          </p:cNvPr>
          <p:cNvGrpSpPr/>
          <p:nvPr/>
        </p:nvGrpSpPr>
        <p:grpSpPr>
          <a:xfrm>
            <a:off x="26541013" y="1885505"/>
            <a:ext cx="2057103" cy="1982042"/>
            <a:chOff x="9706418" y="2036246"/>
            <a:chExt cx="2057103" cy="1982042"/>
          </a:xfrm>
        </p:grpSpPr>
        <p:sp>
          <p:nvSpPr>
            <p:cNvPr id="150" name="Rectangulo Excel">
              <a:hlinkClick r:id="rId15" action="ppaction://hlinksldjump"/>
              <a:extLst>
                <a:ext uri="{FF2B5EF4-FFF2-40B4-BE49-F238E27FC236}">
                  <a16:creationId xmlns:a16="http://schemas.microsoft.com/office/drawing/2014/main" id="{3E6BF475-71C0-38C0-B024-8123089BAB54}"/>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1" name="TextBox Excel">
              <a:hlinkClick r:id="rId15" action="ppaction://hlinksldjump"/>
              <a:extLst>
                <a:ext uri="{FF2B5EF4-FFF2-40B4-BE49-F238E27FC236}">
                  <a16:creationId xmlns:a16="http://schemas.microsoft.com/office/drawing/2014/main" id="{8302B6B2-FFC0-BF64-F539-2FB435876CC3}"/>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52" name="Product image Excel">
              <a:hlinkClick r:id="rId15" action="ppaction://hlinksldjump"/>
              <a:extLst>
                <a:ext uri="{FF2B5EF4-FFF2-40B4-BE49-F238E27FC236}">
                  <a16:creationId xmlns:a16="http://schemas.microsoft.com/office/drawing/2014/main" id="{DF1B5C73-B538-B6A8-8AC5-2A55E7CAB253}"/>
                </a:ext>
              </a:extLst>
            </p:cNvPr>
            <p:cNvPicPr>
              <a:picLocks noChangeAspect="1"/>
            </p:cNvPicPr>
            <p:nvPr/>
          </p:nvPicPr>
          <p:blipFill>
            <a:blip r:embed="rId16"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53" name="COMPAS OTC">
            <a:extLst>
              <a:ext uri="{FF2B5EF4-FFF2-40B4-BE49-F238E27FC236}">
                <a16:creationId xmlns:a16="http://schemas.microsoft.com/office/drawing/2014/main" id="{014C2A26-11D7-C465-7BB1-19F752219A26}"/>
              </a:ext>
            </a:extLst>
          </p:cNvPr>
          <p:cNvGrpSpPr/>
          <p:nvPr/>
        </p:nvGrpSpPr>
        <p:grpSpPr>
          <a:xfrm>
            <a:off x="22389051" y="1885505"/>
            <a:ext cx="2042338" cy="1982042"/>
            <a:chOff x="5078285" y="2036246"/>
            <a:chExt cx="2042338" cy="1982042"/>
          </a:xfrm>
        </p:grpSpPr>
        <p:sp>
          <p:nvSpPr>
            <p:cNvPr id="154" name="Rectangulo Compas OTC">
              <a:hlinkClick r:id="rId17" action="ppaction://hlinksldjump"/>
              <a:extLst>
                <a:ext uri="{FF2B5EF4-FFF2-40B4-BE49-F238E27FC236}">
                  <a16:creationId xmlns:a16="http://schemas.microsoft.com/office/drawing/2014/main" id="{F0E3FAE1-2DE5-8186-3473-5CD284867BFA}"/>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5" name="TextBox Compass OTC">
              <a:hlinkClick r:id="rId17" action="ppaction://hlinksldjump"/>
              <a:extLst>
                <a:ext uri="{FF2B5EF4-FFF2-40B4-BE49-F238E27FC236}">
                  <a16:creationId xmlns:a16="http://schemas.microsoft.com/office/drawing/2014/main" id="{A34EE9BA-C868-2F5B-2880-A50E3A4F770D}"/>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56" name="Product image Compass OTC">
              <a:hlinkClick r:id="rId17" action="ppaction://hlinksldjump"/>
              <a:extLst>
                <a:ext uri="{FF2B5EF4-FFF2-40B4-BE49-F238E27FC236}">
                  <a16:creationId xmlns:a16="http://schemas.microsoft.com/office/drawing/2014/main" id="{4D5A4FFD-1204-5241-FEE3-BE6123A3421D}"/>
                </a:ext>
              </a:extLst>
            </p:cNvPr>
            <p:cNvPicPr>
              <a:picLocks noChangeAspect="1"/>
            </p:cNvPicPr>
            <p:nvPr/>
          </p:nvPicPr>
          <p:blipFill rotWithShape="1">
            <a:blip r:embed="rId18"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57" name="COMPASS FMT">
            <a:extLst>
              <a:ext uri="{FF2B5EF4-FFF2-40B4-BE49-F238E27FC236}">
                <a16:creationId xmlns:a16="http://schemas.microsoft.com/office/drawing/2014/main" id="{74E76DCC-B04C-AF41-7820-D30BD9E16B0E}"/>
              </a:ext>
            </a:extLst>
          </p:cNvPr>
          <p:cNvGrpSpPr/>
          <p:nvPr/>
        </p:nvGrpSpPr>
        <p:grpSpPr>
          <a:xfrm>
            <a:off x="18200403" y="1885505"/>
            <a:ext cx="2042338" cy="1982042"/>
            <a:chOff x="2774521" y="2046333"/>
            <a:chExt cx="2042338" cy="1982042"/>
          </a:xfrm>
        </p:grpSpPr>
        <p:grpSp>
          <p:nvGrpSpPr>
            <p:cNvPr id="158" name="Group 157">
              <a:extLst>
                <a:ext uri="{FF2B5EF4-FFF2-40B4-BE49-F238E27FC236}">
                  <a16:creationId xmlns:a16="http://schemas.microsoft.com/office/drawing/2014/main" id="{9FF62BD5-3B1F-F203-AD41-A01E520753C8}"/>
                </a:ext>
              </a:extLst>
            </p:cNvPr>
            <p:cNvGrpSpPr/>
            <p:nvPr/>
          </p:nvGrpSpPr>
          <p:grpSpPr>
            <a:xfrm>
              <a:off x="2774521" y="2046333"/>
              <a:ext cx="2042338" cy="1982042"/>
              <a:chOff x="2774521" y="2046333"/>
              <a:chExt cx="2042338" cy="1982042"/>
            </a:xfrm>
          </p:grpSpPr>
          <p:sp>
            <p:nvSpPr>
              <p:cNvPr id="160" name="Rectangulo Horizon">
                <a:hlinkClick r:id="rId19" action="ppaction://hlinksldjump"/>
                <a:extLst>
                  <a:ext uri="{FF2B5EF4-FFF2-40B4-BE49-F238E27FC236}">
                    <a16:creationId xmlns:a16="http://schemas.microsoft.com/office/drawing/2014/main" id="{6737F039-7BB0-0B6F-AA83-32B89997A264}"/>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1" name="TextBox Compass FMT">
                <a:hlinkClick r:id="rId19" action="ppaction://hlinksldjump"/>
                <a:extLst>
                  <a:ext uri="{FF2B5EF4-FFF2-40B4-BE49-F238E27FC236}">
                    <a16:creationId xmlns:a16="http://schemas.microsoft.com/office/drawing/2014/main" id="{7BBEE574-8C22-73F8-E611-615E571D543F}"/>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59" name="Picture 158">
              <a:hlinkClick r:id="rId19" action="ppaction://hlinksldjump"/>
              <a:extLst>
                <a:ext uri="{FF2B5EF4-FFF2-40B4-BE49-F238E27FC236}">
                  <a16:creationId xmlns:a16="http://schemas.microsoft.com/office/drawing/2014/main" id="{A2F76A0F-AC10-BC87-23D6-CAC2B2E7B7C8}"/>
                </a:ext>
              </a:extLst>
            </p:cNvPr>
            <p:cNvPicPr>
              <a:picLocks noChangeAspect="1"/>
            </p:cNvPicPr>
            <p:nvPr/>
          </p:nvPicPr>
          <p:blipFill rotWithShape="1">
            <a:blip r:embed="rId20"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62" name="HORIZON">
            <a:extLst>
              <a:ext uri="{FF2B5EF4-FFF2-40B4-BE49-F238E27FC236}">
                <a16:creationId xmlns:a16="http://schemas.microsoft.com/office/drawing/2014/main" id="{DB465E4E-A9DB-43CA-1080-598EA8CA65E3}"/>
              </a:ext>
            </a:extLst>
          </p:cNvPr>
          <p:cNvGrpSpPr/>
          <p:nvPr/>
        </p:nvGrpSpPr>
        <p:grpSpPr>
          <a:xfrm>
            <a:off x="14110573" y="1885505"/>
            <a:ext cx="2062983" cy="1982042"/>
            <a:chOff x="443243" y="2046333"/>
            <a:chExt cx="2062983" cy="1982042"/>
          </a:xfrm>
        </p:grpSpPr>
        <p:sp>
          <p:nvSpPr>
            <p:cNvPr id="163" name="Rectangulo Horizon">
              <a:hlinkClick r:id="rId21" action="ppaction://hlinksldjump"/>
              <a:extLst>
                <a:ext uri="{FF2B5EF4-FFF2-40B4-BE49-F238E27FC236}">
                  <a16:creationId xmlns:a16="http://schemas.microsoft.com/office/drawing/2014/main" id="{AB682700-738B-DE8E-CBB3-6EDF8CD5E561}"/>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4" name="TextBox Horizon">
              <a:hlinkClick r:id="rId21" action="ppaction://hlinksldjump"/>
              <a:extLst>
                <a:ext uri="{FF2B5EF4-FFF2-40B4-BE49-F238E27FC236}">
                  <a16:creationId xmlns:a16="http://schemas.microsoft.com/office/drawing/2014/main" id="{4B23DE3B-9CB2-5F7C-06EF-26E2AC8990DA}"/>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65" name="Product image Horizon">
              <a:hlinkClick r:id="rId21" action="ppaction://hlinksldjump"/>
              <a:extLst>
                <a:ext uri="{FF2B5EF4-FFF2-40B4-BE49-F238E27FC236}">
                  <a16:creationId xmlns:a16="http://schemas.microsoft.com/office/drawing/2014/main" id="{7CE0D65F-EDDA-7066-B089-36F11AFA2512}"/>
                </a:ext>
              </a:extLst>
            </p:cNvPr>
            <p:cNvPicPr>
              <a:picLocks noChangeAspect="1"/>
            </p:cNvPicPr>
            <p:nvPr/>
          </p:nvPicPr>
          <p:blipFill rotWithShape="1">
            <a:blip r:embed="rId22"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82" name="Subtitle Tech Specs">
            <a:extLst>
              <a:ext uri="{FF2B5EF4-FFF2-40B4-BE49-F238E27FC236}">
                <a16:creationId xmlns:a16="http://schemas.microsoft.com/office/drawing/2014/main" id="{7A8AEBB5-A6F7-8762-6BF3-A5E0FD237B0E}"/>
              </a:ext>
            </a:extLst>
          </p:cNvPr>
          <p:cNvSpPr txBox="1"/>
          <p:nvPr/>
        </p:nvSpPr>
        <p:spPr>
          <a:xfrm>
            <a:off x="14236083" y="1577797"/>
            <a:ext cx="2087851" cy="307777"/>
          </a:xfrm>
          <a:prstGeom prst="rect">
            <a:avLst/>
          </a:prstGeom>
          <a:noFill/>
        </p:spPr>
        <p:txBody>
          <a:bodyPr wrap="square" rtlCol="0">
            <a:spAutoFit/>
          </a:bodyPr>
          <a:lstStyle/>
          <a:p>
            <a:r>
              <a:rPr lang="es-MX" sz="1400" dirty="0">
                <a:solidFill>
                  <a:srgbClr val="F47F26"/>
                </a:solidFill>
                <a:latin typeface="FRUTIGER LT 45 LIGHT" panose="02000503000000000000" pitchFamily="2" charset="0"/>
              </a:rPr>
              <a:t>Especificaciones Técnicas</a:t>
            </a:r>
          </a:p>
        </p:txBody>
      </p:sp>
      <p:grpSp>
        <p:nvGrpSpPr>
          <p:cNvPr id="183" name="Group 182">
            <a:extLst>
              <a:ext uri="{FF2B5EF4-FFF2-40B4-BE49-F238E27FC236}">
                <a16:creationId xmlns:a16="http://schemas.microsoft.com/office/drawing/2014/main" id="{27F1B165-D501-A5D3-84A5-283F592C188F}"/>
              </a:ext>
            </a:extLst>
          </p:cNvPr>
          <p:cNvGrpSpPr/>
          <p:nvPr/>
        </p:nvGrpSpPr>
        <p:grpSpPr>
          <a:xfrm>
            <a:off x="14290777" y="3661889"/>
            <a:ext cx="5869440" cy="1154162"/>
            <a:chOff x="6399642" y="3661889"/>
            <a:chExt cx="5869440" cy="1154162"/>
          </a:xfrm>
        </p:grpSpPr>
        <p:sp>
          <p:nvSpPr>
            <p:cNvPr id="184" name="TextBox 183">
              <a:extLst>
                <a:ext uri="{FF2B5EF4-FFF2-40B4-BE49-F238E27FC236}">
                  <a16:creationId xmlns:a16="http://schemas.microsoft.com/office/drawing/2014/main" id="{9C2FA9FA-A7E3-5A60-DC78-7BCF47B94012}"/>
                </a:ext>
              </a:extLst>
            </p:cNvPr>
            <p:cNvSpPr txBox="1"/>
            <p:nvPr/>
          </p:nvSpPr>
          <p:spPr>
            <a:xfrm>
              <a:off x="6399642" y="3661889"/>
              <a:ext cx="2858848" cy="1154162"/>
            </a:xfrm>
            <a:prstGeom prst="rect">
              <a:avLst/>
            </a:prstGeom>
            <a:solidFill>
              <a:srgbClr val="F47F26"/>
            </a:solidFill>
            <a:ln>
              <a:noFill/>
            </a:ln>
          </p:spPr>
          <p:txBody>
            <a:bodyPr wrap="square" rtlCol="0">
              <a:spAutoFit/>
            </a:bodyPr>
            <a:lstStyle/>
            <a:p>
              <a:r>
                <a:rPr lang="es-MX" sz="1700">
                  <a:solidFill>
                    <a:schemeClr val="bg1"/>
                  </a:solidFill>
                  <a:latin typeface="FRUTIGER LT 45 LIGHT" panose="02000503000000000000" pitchFamily="2" charset="0"/>
                </a:rPr>
                <a:t>Capacidad de carga de la Batería</a:t>
              </a:r>
            </a:p>
            <a:p>
              <a:endParaRPr lang="en-MX" sz="1700">
                <a:solidFill>
                  <a:schemeClr val="bg1"/>
                </a:solidFill>
                <a:latin typeface="FRUTIGER LT 45 LIGHT" panose="02000503000000000000" pitchFamily="2" charset="0"/>
              </a:endParaRPr>
            </a:p>
            <a:p>
              <a:endParaRPr lang="es-MX">
                <a:solidFill>
                  <a:schemeClr val="bg1"/>
                </a:solidFill>
                <a:latin typeface="FRUTIGER LT 45 LIGHT" panose="02000503000000000000" pitchFamily="2" charset="0"/>
              </a:endParaRPr>
            </a:p>
          </p:txBody>
        </p:sp>
        <p:sp>
          <p:nvSpPr>
            <p:cNvPr id="185" name="TextBox 184">
              <a:extLst>
                <a:ext uri="{FF2B5EF4-FFF2-40B4-BE49-F238E27FC236}">
                  <a16:creationId xmlns:a16="http://schemas.microsoft.com/office/drawing/2014/main" id="{57C70DB0-6C71-B66D-C369-3B49F470BDF1}"/>
                </a:ext>
              </a:extLst>
            </p:cNvPr>
            <p:cNvSpPr txBox="1"/>
            <p:nvPr/>
          </p:nvSpPr>
          <p:spPr>
            <a:xfrm>
              <a:off x="9283741" y="3661889"/>
              <a:ext cx="2985341" cy="1138773"/>
            </a:xfrm>
            <a:prstGeom prst="rect">
              <a:avLst/>
            </a:prstGeom>
            <a:solidFill>
              <a:srgbClr val="F47F26"/>
            </a:solidFill>
            <a:ln>
              <a:noFill/>
            </a:ln>
          </p:spPr>
          <p:txBody>
            <a:bodyPr wrap="square" rtlCol="0">
              <a:spAutoFit/>
            </a:bodyPr>
            <a:lstStyle/>
            <a:p>
              <a:r>
                <a:rPr lang="es-ES" sz="1700">
                  <a:solidFill>
                    <a:schemeClr val="bg1"/>
                  </a:solidFill>
                  <a:latin typeface="FRUTIGER LT 45 LIGHT" panose="02000503000000000000" pitchFamily="2" charset="0"/>
                </a:rPr>
                <a:t>5 horas o 200 imágenes máximo por carga (dos baterías) con un tiempo de ciclo de 90s</a:t>
              </a:r>
              <a:endParaRPr lang="en-MX" sz="1700">
                <a:solidFill>
                  <a:schemeClr val="bg1"/>
                </a:solidFill>
                <a:latin typeface="FRUTIGER LT 45 LIGHT" panose="02000503000000000000" pitchFamily="2" charset="0"/>
              </a:endParaRPr>
            </a:p>
          </p:txBody>
        </p:sp>
      </p:grpSp>
      <p:grpSp>
        <p:nvGrpSpPr>
          <p:cNvPr id="186" name="DRX-LC usable pixel area">
            <a:extLst>
              <a:ext uri="{FF2B5EF4-FFF2-40B4-BE49-F238E27FC236}">
                <a16:creationId xmlns:a16="http://schemas.microsoft.com/office/drawing/2014/main" id="{D27A245B-C2E4-25D6-5348-82B0EE6EB5A4}"/>
              </a:ext>
            </a:extLst>
          </p:cNvPr>
          <p:cNvGrpSpPr/>
          <p:nvPr/>
        </p:nvGrpSpPr>
        <p:grpSpPr>
          <a:xfrm>
            <a:off x="14290775" y="1995912"/>
            <a:ext cx="5869438" cy="369332"/>
            <a:chOff x="6978776" y="2142216"/>
            <a:chExt cx="5383442" cy="369332"/>
          </a:xfrm>
        </p:grpSpPr>
        <p:sp>
          <p:nvSpPr>
            <p:cNvPr id="187" name="TextBox 186">
              <a:extLst>
                <a:ext uri="{FF2B5EF4-FFF2-40B4-BE49-F238E27FC236}">
                  <a16:creationId xmlns:a16="http://schemas.microsoft.com/office/drawing/2014/main" id="{DA4787D7-CE4C-C0B2-4B5B-27E68A358B18}"/>
                </a:ext>
              </a:extLst>
            </p:cNvPr>
            <p:cNvSpPr txBox="1"/>
            <p:nvPr/>
          </p:nvSpPr>
          <p:spPr>
            <a:xfrm>
              <a:off x="6978776" y="2142216"/>
              <a:ext cx="2622133"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Área de Píxeles utilizable</a:t>
              </a:r>
              <a:endParaRPr lang="en-MX">
                <a:solidFill>
                  <a:schemeClr val="bg1"/>
                </a:solidFill>
                <a:latin typeface="FRUTIGER LT 45 LIGHT" panose="02000503000000000000" pitchFamily="2" charset="0"/>
              </a:endParaRPr>
            </a:p>
          </p:txBody>
        </p:sp>
        <p:sp>
          <p:nvSpPr>
            <p:cNvPr id="188" name="usable Pixel area">
              <a:extLst>
                <a:ext uri="{FF2B5EF4-FFF2-40B4-BE49-F238E27FC236}">
                  <a16:creationId xmlns:a16="http://schemas.microsoft.com/office/drawing/2014/main" id="{69DB2DFC-A1C6-D323-D7F0-2C436DA140E3}"/>
                </a:ext>
              </a:extLst>
            </p:cNvPr>
            <p:cNvSpPr txBox="1"/>
            <p:nvPr/>
          </p:nvSpPr>
          <p:spPr>
            <a:xfrm>
              <a:off x="9624068" y="2142216"/>
              <a:ext cx="2738150" cy="369332"/>
            </a:xfrm>
            <a:prstGeom prst="rect">
              <a:avLst/>
            </a:prstGeom>
            <a:solidFill>
              <a:srgbClr val="F78025"/>
            </a:solidFill>
            <a:ln>
              <a:noFill/>
            </a:ln>
          </p:spPr>
          <p:txBody>
            <a:bodyPr wrap="square" rtlCol="0">
              <a:spAutoFit/>
            </a:bodyPr>
            <a:lstStyle/>
            <a:p>
              <a:r>
                <a:rPr lang="en-MX">
                  <a:solidFill>
                    <a:schemeClr val="bg1"/>
                  </a:solidFill>
                  <a:latin typeface="FRUTIGER LT 45 LIGHT" panose="02000503000000000000" pitchFamily="2" charset="0"/>
                </a:rPr>
                <a:t>3064 x 8696 pixe</a:t>
              </a:r>
              <a:r>
                <a:rPr lang="en-US">
                  <a:solidFill>
                    <a:schemeClr val="bg1"/>
                  </a:solidFill>
                  <a:latin typeface="FRUTIGER LT 45 LIGHT" panose="02000503000000000000" pitchFamily="2" charset="0"/>
                </a:rPr>
                <a:t>le</a:t>
              </a:r>
              <a:r>
                <a:rPr lang="en-MX">
                  <a:solidFill>
                    <a:schemeClr val="bg1"/>
                  </a:solidFill>
                  <a:latin typeface="FRUTIGER LT 45 LIGHT" panose="02000503000000000000" pitchFamily="2" charset="0"/>
                </a:rPr>
                <a:t>s</a:t>
              </a:r>
            </a:p>
          </p:txBody>
        </p:sp>
      </p:grpSp>
      <p:grpSp>
        <p:nvGrpSpPr>
          <p:cNvPr id="189" name="DRX-LC Resolution Limit">
            <a:extLst>
              <a:ext uri="{FF2B5EF4-FFF2-40B4-BE49-F238E27FC236}">
                <a16:creationId xmlns:a16="http://schemas.microsoft.com/office/drawing/2014/main" id="{1DFE6B65-8120-E53C-3B96-D5CAB171788B}"/>
              </a:ext>
            </a:extLst>
          </p:cNvPr>
          <p:cNvGrpSpPr/>
          <p:nvPr/>
        </p:nvGrpSpPr>
        <p:grpSpPr>
          <a:xfrm>
            <a:off x="14290776" y="2449077"/>
            <a:ext cx="5869439" cy="369332"/>
            <a:chOff x="6978776" y="2619673"/>
            <a:chExt cx="5383442" cy="369332"/>
          </a:xfrm>
        </p:grpSpPr>
        <p:sp>
          <p:nvSpPr>
            <p:cNvPr id="190" name="TextBox 189">
              <a:extLst>
                <a:ext uri="{FF2B5EF4-FFF2-40B4-BE49-F238E27FC236}">
                  <a16:creationId xmlns:a16="http://schemas.microsoft.com/office/drawing/2014/main" id="{D07C319C-E314-7A1A-F605-653CDC12EF16}"/>
                </a:ext>
              </a:extLst>
            </p:cNvPr>
            <p:cNvSpPr txBox="1"/>
            <p:nvPr/>
          </p:nvSpPr>
          <p:spPr>
            <a:xfrm>
              <a:off x="6978776" y="2619673"/>
              <a:ext cx="2622131" cy="369332"/>
            </a:xfrm>
            <a:prstGeom prst="rect">
              <a:avLst/>
            </a:prstGeom>
            <a:solidFill>
              <a:srgbClr val="F47F26"/>
            </a:solidFill>
            <a:ln>
              <a:noFill/>
            </a:ln>
          </p:spPr>
          <p:txBody>
            <a:bodyPr wrap="square" rtlCol="0">
              <a:spAutoFit/>
            </a:bodyPr>
            <a:lstStyle/>
            <a:p>
              <a:r>
                <a:rPr lang="en-US" err="1">
                  <a:solidFill>
                    <a:schemeClr val="bg1"/>
                  </a:solidFill>
                  <a:latin typeface="FRUTIGER LT 45 LIGHT" panose="02000503000000000000" pitchFamily="2" charset="0"/>
                </a:rPr>
                <a:t>Límite</a:t>
              </a:r>
              <a:r>
                <a:rPr lang="en-US">
                  <a:solidFill>
                    <a:schemeClr val="bg1"/>
                  </a:solidFill>
                  <a:latin typeface="FRUTIGER LT 45 LIGHT" panose="02000503000000000000" pitchFamily="2" charset="0"/>
                </a:rPr>
                <a:t> de </a:t>
              </a:r>
              <a:r>
                <a:rPr lang="en-US" err="1">
                  <a:solidFill>
                    <a:schemeClr val="bg1"/>
                  </a:solidFill>
                  <a:latin typeface="FRUTIGER LT 45 LIGHT" panose="02000503000000000000" pitchFamily="2" charset="0"/>
                </a:rPr>
                <a:t>resolución</a:t>
              </a:r>
              <a:endParaRPr lang="en-MX">
                <a:solidFill>
                  <a:schemeClr val="bg1"/>
                </a:solidFill>
                <a:latin typeface="FRUTIGER LT 45 LIGHT" panose="02000503000000000000" pitchFamily="2" charset="0"/>
              </a:endParaRPr>
            </a:p>
          </p:txBody>
        </p:sp>
        <p:sp>
          <p:nvSpPr>
            <p:cNvPr id="191" name="Resolution Limit">
              <a:extLst>
                <a:ext uri="{FF2B5EF4-FFF2-40B4-BE49-F238E27FC236}">
                  <a16:creationId xmlns:a16="http://schemas.microsoft.com/office/drawing/2014/main" id="{43C6C1CB-15C5-E11D-FCB4-FD3373ED87E6}"/>
                </a:ext>
              </a:extLst>
            </p:cNvPr>
            <p:cNvSpPr txBox="1"/>
            <p:nvPr/>
          </p:nvSpPr>
          <p:spPr>
            <a:xfrm>
              <a:off x="9624068" y="2619673"/>
              <a:ext cx="2738150" cy="369332"/>
            </a:xfrm>
            <a:prstGeom prst="rect">
              <a:avLst/>
            </a:prstGeom>
            <a:solidFill>
              <a:srgbClr val="F78025"/>
            </a:solidFill>
            <a:ln>
              <a:noFill/>
            </a:ln>
          </p:spPr>
          <p:txBody>
            <a:bodyPr wrap="square" rtlCol="0">
              <a:spAutoFit/>
            </a:bodyPr>
            <a:lstStyle/>
            <a:p>
              <a:r>
                <a:rPr lang="en-MX">
                  <a:solidFill>
                    <a:schemeClr val="bg1"/>
                  </a:solidFill>
                  <a:latin typeface="FRUTIGER LT 45 LIGHT" panose="02000503000000000000" pitchFamily="2" charset="0"/>
                </a:rPr>
                <a:t>3.6 cyc/mm</a:t>
              </a:r>
            </a:p>
          </p:txBody>
        </p:sp>
      </p:grpSp>
      <p:grpSp>
        <p:nvGrpSpPr>
          <p:cNvPr id="192" name="DRX-LC weight">
            <a:extLst>
              <a:ext uri="{FF2B5EF4-FFF2-40B4-BE49-F238E27FC236}">
                <a16:creationId xmlns:a16="http://schemas.microsoft.com/office/drawing/2014/main" id="{B29E3F71-4E4F-05B1-BEE5-9A9B15B6715F}"/>
              </a:ext>
            </a:extLst>
          </p:cNvPr>
          <p:cNvGrpSpPr/>
          <p:nvPr/>
        </p:nvGrpSpPr>
        <p:grpSpPr>
          <a:xfrm>
            <a:off x="14293782" y="2897419"/>
            <a:ext cx="5869439" cy="646331"/>
            <a:chOff x="6957246" y="3043723"/>
            <a:chExt cx="5383443" cy="646331"/>
          </a:xfrm>
        </p:grpSpPr>
        <p:sp>
          <p:nvSpPr>
            <p:cNvPr id="193" name="TextBox 192">
              <a:extLst>
                <a:ext uri="{FF2B5EF4-FFF2-40B4-BE49-F238E27FC236}">
                  <a16:creationId xmlns:a16="http://schemas.microsoft.com/office/drawing/2014/main" id="{98076BC8-8D79-A5C3-6616-493E9FF974CD}"/>
                </a:ext>
              </a:extLst>
            </p:cNvPr>
            <p:cNvSpPr txBox="1"/>
            <p:nvPr/>
          </p:nvSpPr>
          <p:spPr>
            <a:xfrm>
              <a:off x="6957246" y="3043723"/>
              <a:ext cx="2622131" cy="646331"/>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Peso</a:t>
              </a:r>
              <a:endParaRPr lang="en-MX">
                <a:solidFill>
                  <a:schemeClr val="bg1"/>
                </a:solidFill>
                <a:latin typeface="FRUTIGER LT 45 LIGHT" panose="02000503000000000000" pitchFamily="2" charset="0"/>
              </a:endParaRPr>
            </a:p>
            <a:p>
              <a:endParaRPr lang="en-MX">
                <a:solidFill>
                  <a:schemeClr val="bg1"/>
                </a:solidFill>
                <a:latin typeface="FRUTIGER LT 45 LIGHT" panose="02000503000000000000" pitchFamily="2" charset="0"/>
              </a:endParaRPr>
            </a:p>
          </p:txBody>
        </p:sp>
        <p:sp>
          <p:nvSpPr>
            <p:cNvPr id="194" name="Weight">
              <a:extLst>
                <a:ext uri="{FF2B5EF4-FFF2-40B4-BE49-F238E27FC236}">
                  <a16:creationId xmlns:a16="http://schemas.microsoft.com/office/drawing/2014/main" id="{57377EC5-B342-6907-914C-0CFF5722AE4D}"/>
                </a:ext>
              </a:extLst>
            </p:cNvPr>
            <p:cNvSpPr txBox="1"/>
            <p:nvPr/>
          </p:nvSpPr>
          <p:spPr>
            <a:xfrm>
              <a:off x="9602538" y="3043723"/>
              <a:ext cx="2738151" cy="646331"/>
            </a:xfrm>
            <a:prstGeom prst="rect">
              <a:avLst/>
            </a:prstGeom>
            <a:solidFill>
              <a:srgbClr val="F78025"/>
            </a:solidFill>
            <a:ln>
              <a:noFill/>
            </a:ln>
          </p:spPr>
          <p:txBody>
            <a:bodyPr wrap="square" rtlCol="0">
              <a:spAutoFit/>
            </a:bodyPr>
            <a:lstStyle/>
            <a:p>
              <a:r>
                <a:rPr lang="en-MX">
                  <a:solidFill>
                    <a:schemeClr val="bg1"/>
                  </a:solidFill>
                  <a:latin typeface="FRUTIGER LT 45 LIGHT" panose="02000503000000000000" pitchFamily="2" charset="0"/>
                </a:rPr>
                <a:t>16.00 kg (35.27 lb) </a:t>
              </a:r>
              <a:r>
                <a:rPr lang="es-MX">
                  <a:solidFill>
                    <a:schemeClr val="bg1"/>
                  </a:solidFill>
                  <a:latin typeface="FRUTIGER LT 45 LIGHT" panose="02000503000000000000" pitchFamily="2" charset="0"/>
                </a:rPr>
                <a:t>batería </a:t>
              </a:r>
              <a:r>
                <a:rPr lang="es-MX" err="1">
                  <a:solidFill>
                    <a:schemeClr val="bg1"/>
                  </a:solidFill>
                  <a:latin typeface="FRUTIGER LT 45 LIGHT" panose="02000503000000000000" pitchFamily="2" charset="0"/>
                </a:rPr>
                <a:t>incluída</a:t>
              </a:r>
              <a:endParaRPr lang="en-MX">
                <a:solidFill>
                  <a:schemeClr val="bg1"/>
                </a:solidFill>
                <a:latin typeface="FRUTIGER LT 45 LIGHT" panose="02000503000000000000" pitchFamily="2" charset="0"/>
              </a:endParaRPr>
            </a:p>
          </p:txBody>
        </p:sp>
      </p:grpSp>
      <p:sp>
        <p:nvSpPr>
          <p:cNvPr id="195" name="TextBox 194">
            <a:hlinkClick r:id="rId23" action="ppaction://hlinksldjump"/>
            <a:extLst>
              <a:ext uri="{FF2B5EF4-FFF2-40B4-BE49-F238E27FC236}">
                <a16:creationId xmlns:a16="http://schemas.microsoft.com/office/drawing/2014/main" id="{98AC7B24-A410-3D96-94A9-DDF427103BA7}"/>
              </a:ext>
            </a:extLst>
          </p:cNvPr>
          <p:cNvSpPr txBox="1"/>
          <p:nvPr/>
        </p:nvSpPr>
        <p:spPr>
          <a:xfrm>
            <a:off x="14290775" y="5239241"/>
            <a:ext cx="5845125" cy="369332"/>
          </a:xfrm>
          <a:prstGeom prst="rect">
            <a:avLst/>
          </a:prstGeom>
          <a:solidFill>
            <a:srgbClr val="F68025"/>
          </a:solidFill>
          <a:ln>
            <a:noFill/>
          </a:ln>
        </p:spPr>
        <p:txBody>
          <a:bodyPr wrap="square" rtlCol="0">
            <a:spAutoFit/>
          </a:bodyPr>
          <a:lstStyle/>
          <a:p>
            <a:r>
              <a:rPr lang="es-ES" dirty="0">
                <a:solidFill>
                  <a:schemeClr val="bg1"/>
                </a:solidFill>
                <a:latin typeface="FRUTIGER LT 45 LIGHT" panose="02000503000000000000" pitchFamily="2" charset="0"/>
              </a:rPr>
              <a:t>DRX-</a:t>
            </a:r>
            <a:r>
              <a:rPr lang="es-ES" dirty="0" err="1">
                <a:solidFill>
                  <a:schemeClr val="bg1"/>
                </a:solidFill>
                <a:latin typeface="FRUTIGER LT 45 LIGHT" panose="02000503000000000000" pitchFamily="2" charset="0"/>
              </a:rPr>
              <a:t>Revolution</a:t>
            </a:r>
            <a:r>
              <a:rPr lang="es-ES" dirty="0">
                <a:solidFill>
                  <a:schemeClr val="bg1"/>
                </a:solidFill>
                <a:latin typeface="FRUTIGER LT 45 LIGHT" panose="02000503000000000000" pitchFamily="2" charset="0"/>
              </a:rPr>
              <a:t> con el Detector DRX-LC</a:t>
            </a:r>
            <a:endParaRPr lang="en-MX" dirty="0">
              <a:solidFill>
                <a:schemeClr val="bg1"/>
              </a:solidFill>
              <a:latin typeface="FRUTIGER LT 45 LIGHT" panose="02000503000000000000" pitchFamily="2" charset="0"/>
            </a:endParaRPr>
          </a:p>
        </p:txBody>
      </p:sp>
      <p:sp>
        <p:nvSpPr>
          <p:cNvPr id="196" name="TextBox 195">
            <a:hlinkClick r:id="rId24" action="ppaction://hlinksldjump"/>
            <a:extLst>
              <a:ext uri="{FF2B5EF4-FFF2-40B4-BE49-F238E27FC236}">
                <a16:creationId xmlns:a16="http://schemas.microsoft.com/office/drawing/2014/main" id="{3B0FA83B-23B6-F64F-F2A2-4CFAA8FCDF7B}"/>
              </a:ext>
            </a:extLst>
          </p:cNvPr>
          <p:cNvSpPr txBox="1"/>
          <p:nvPr/>
        </p:nvSpPr>
        <p:spPr>
          <a:xfrm>
            <a:off x="14290775" y="5700595"/>
            <a:ext cx="5845124" cy="369332"/>
          </a:xfrm>
          <a:prstGeom prst="rect">
            <a:avLst/>
          </a:prstGeom>
          <a:solidFill>
            <a:srgbClr val="F68025"/>
          </a:solidFill>
          <a:ln>
            <a:noFill/>
          </a:ln>
        </p:spPr>
        <p:txBody>
          <a:bodyPr wrap="square" rtlCol="0">
            <a:spAutoFit/>
          </a:bodyPr>
          <a:lstStyle/>
          <a:p>
            <a:r>
              <a:rPr lang="en-MX" dirty="0">
                <a:solidFill>
                  <a:schemeClr val="bg1"/>
                </a:solidFill>
                <a:latin typeface="FRUTIGER LT 45 LIGHT" panose="02000503000000000000" pitchFamily="2" charset="0"/>
              </a:rPr>
              <a:t>DRX-Compass </a:t>
            </a:r>
            <a:r>
              <a:rPr lang="es-MX" dirty="0">
                <a:solidFill>
                  <a:schemeClr val="bg1"/>
                </a:solidFill>
                <a:latin typeface="FRUTIGER LT 45 LIGHT" panose="02000503000000000000" pitchFamily="2" charset="0"/>
              </a:rPr>
              <a:t>con el Detector </a:t>
            </a:r>
            <a:r>
              <a:rPr lang="en-MX" dirty="0">
                <a:solidFill>
                  <a:schemeClr val="bg1"/>
                </a:solidFill>
                <a:latin typeface="FRUTIGER LT 45 LIGHT" panose="02000503000000000000" pitchFamily="2" charset="0"/>
              </a:rPr>
              <a:t>DRX-LC</a:t>
            </a:r>
          </a:p>
        </p:txBody>
      </p:sp>
      <p:sp>
        <p:nvSpPr>
          <p:cNvPr id="197" name="TextBox 196">
            <a:hlinkClick r:id="rId25" action="ppaction://hlinksldjump"/>
            <a:extLst>
              <a:ext uri="{FF2B5EF4-FFF2-40B4-BE49-F238E27FC236}">
                <a16:creationId xmlns:a16="http://schemas.microsoft.com/office/drawing/2014/main" id="{809D6534-BF86-0474-C36B-429638B270D4}"/>
              </a:ext>
            </a:extLst>
          </p:cNvPr>
          <p:cNvSpPr txBox="1"/>
          <p:nvPr/>
        </p:nvSpPr>
        <p:spPr>
          <a:xfrm>
            <a:off x="14290774" y="4871025"/>
            <a:ext cx="3454479" cy="338554"/>
          </a:xfrm>
          <a:prstGeom prst="rect">
            <a:avLst/>
          </a:prstGeom>
          <a:noFill/>
        </p:spPr>
        <p:txBody>
          <a:bodyPr wrap="square" rtlCol="0">
            <a:spAutoFit/>
          </a:bodyPr>
          <a:lstStyle/>
          <a:p>
            <a:r>
              <a:rPr lang="es-MX" sz="1600" b="1">
                <a:latin typeface="FRUTIGER LT 45 LIGHT" panose="02000503000000000000" pitchFamily="2" charset="0"/>
              </a:rPr>
              <a:t>Ve el Detector DRX-LC en acción</a:t>
            </a:r>
            <a:endParaRPr lang="en-US" sz="1600" b="1">
              <a:latin typeface="FRUTIGER LT 45 LIGHT" panose="02000503000000000000" pitchFamily="2" charset="0"/>
            </a:endParaRPr>
          </a:p>
        </p:txBody>
      </p:sp>
      <p:sp>
        <p:nvSpPr>
          <p:cNvPr id="199" name="TextBox 198">
            <a:extLst>
              <a:ext uri="{FF2B5EF4-FFF2-40B4-BE49-F238E27FC236}">
                <a16:creationId xmlns:a16="http://schemas.microsoft.com/office/drawing/2014/main" id="{08A96909-F7FF-1FCB-DF17-8F66EFBB55A3}"/>
              </a:ext>
            </a:extLst>
          </p:cNvPr>
          <p:cNvSpPr txBox="1"/>
          <p:nvPr/>
        </p:nvSpPr>
        <p:spPr>
          <a:xfrm>
            <a:off x="14236083" y="1059351"/>
            <a:ext cx="4772896"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200" name="Detector text">
            <a:extLst>
              <a:ext uri="{FF2B5EF4-FFF2-40B4-BE49-F238E27FC236}">
                <a16:creationId xmlns:a16="http://schemas.microsoft.com/office/drawing/2014/main" id="{1D714C2A-64F6-20F1-D4CF-FC86CB490F92}"/>
              </a:ext>
            </a:extLst>
          </p:cNvPr>
          <p:cNvSpPr txBox="1"/>
          <p:nvPr/>
        </p:nvSpPr>
        <p:spPr>
          <a:xfrm>
            <a:off x="14110573" y="1307597"/>
            <a:ext cx="1425211" cy="400110"/>
          </a:xfrm>
          <a:prstGeom prst="rect">
            <a:avLst/>
          </a:prstGeom>
          <a:noFill/>
        </p:spPr>
        <p:txBody>
          <a:bodyPr wrap="square" rtlCol="0">
            <a:spAutoFit/>
          </a:bodyPr>
          <a:lstStyle/>
          <a:p>
            <a:pPr algn="ctr"/>
            <a:r>
              <a:rPr lang="en-US" sz="2000" dirty="0">
                <a:solidFill>
                  <a:srgbClr val="F47F26"/>
                </a:solidFill>
                <a:latin typeface="FRUTIGER LT 45 LIGHT" panose="02000503000000000000" pitchFamily="2" charset="0"/>
              </a:rPr>
              <a:t>Detector</a:t>
            </a:r>
          </a:p>
        </p:txBody>
      </p:sp>
      <p:sp>
        <p:nvSpPr>
          <p:cNvPr id="201" name="TextBox 200">
            <a:extLst>
              <a:ext uri="{FF2B5EF4-FFF2-40B4-BE49-F238E27FC236}">
                <a16:creationId xmlns:a16="http://schemas.microsoft.com/office/drawing/2014/main" id="{6EC1E4C8-4D0D-A4CB-A073-569B869D4E10}"/>
              </a:ext>
            </a:extLst>
          </p:cNvPr>
          <p:cNvSpPr txBox="1"/>
          <p:nvPr/>
        </p:nvSpPr>
        <p:spPr>
          <a:xfrm>
            <a:off x="14242366" y="1077657"/>
            <a:ext cx="4772896"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2" name="Menu Background">
            <a:extLst>
              <a:ext uri="{FF2B5EF4-FFF2-40B4-BE49-F238E27FC236}">
                <a16:creationId xmlns:a16="http://schemas.microsoft.com/office/drawing/2014/main" id="{FB12E1D9-793E-D63F-19D2-47DB12622256}"/>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02" name="Menu End Presentation">
            <a:hlinkClick r:id="" action="ppaction://hlinkshowjump?jump=lastslide"/>
            <a:extLst>
              <a:ext uri="{FF2B5EF4-FFF2-40B4-BE49-F238E27FC236}">
                <a16:creationId xmlns:a16="http://schemas.microsoft.com/office/drawing/2014/main" id="{455B137F-273D-CD59-62AD-E666500560ED}"/>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01" name="Menu Portafolio">
            <a:hlinkClick r:id="rId26" action="ppaction://hlinksldjump"/>
            <a:extLst>
              <a:ext uri="{FF2B5EF4-FFF2-40B4-BE49-F238E27FC236}">
                <a16:creationId xmlns:a16="http://schemas.microsoft.com/office/drawing/2014/main" id="{FF116C90-792C-8588-7CC9-C3A72EE4524A}"/>
              </a:ext>
            </a:extLst>
          </p:cNvPr>
          <p:cNvSpPr txBox="1"/>
          <p:nvPr/>
        </p:nvSpPr>
        <p:spPr>
          <a:xfrm>
            <a:off x="8533098"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03" name="Menu Detector">
            <a:hlinkClick r:id="rId27" action="ppaction://hlinksldjump"/>
            <a:extLst>
              <a:ext uri="{FF2B5EF4-FFF2-40B4-BE49-F238E27FC236}">
                <a16:creationId xmlns:a16="http://schemas.microsoft.com/office/drawing/2014/main" id="{A87F41F8-E4EF-579C-8AA2-154D578A1858}"/>
              </a:ext>
            </a:extLst>
          </p:cNvPr>
          <p:cNvSpPr txBox="1"/>
          <p:nvPr/>
        </p:nvSpPr>
        <p:spPr>
          <a:xfrm>
            <a:off x="684490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Detectores</a:t>
            </a:r>
          </a:p>
        </p:txBody>
      </p:sp>
      <p:sp>
        <p:nvSpPr>
          <p:cNvPr id="100" name="Menu Photo Gallery">
            <a:hlinkClick r:id="rId28" action="ppaction://hlinksldjump"/>
            <a:extLst>
              <a:ext uri="{FF2B5EF4-FFF2-40B4-BE49-F238E27FC236}">
                <a16:creationId xmlns:a16="http://schemas.microsoft.com/office/drawing/2014/main" id="{431D6BDB-F2E0-DD23-C9F0-460548A0BEBA}"/>
              </a:ext>
            </a:extLst>
          </p:cNvPr>
          <p:cNvSpPr txBox="1"/>
          <p:nvPr/>
        </p:nvSpPr>
        <p:spPr>
          <a:xfrm>
            <a:off x="5156704"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6" name="Menu Features">
            <a:hlinkClick r:id="rId23" action="ppaction://hlinksldjump"/>
            <a:extLst>
              <a:ext uri="{FF2B5EF4-FFF2-40B4-BE49-F238E27FC236}">
                <a16:creationId xmlns:a16="http://schemas.microsoft.com/office/drawing/2014/main" id="{F8973DD3-BDE0-2D75-CF45-425B080B94EB}"/>
              </a:ext>
            </a:extLst>
          </p:cNvPr>
          <p:cNvSpPr txBox="1"/>
          <p:nvPr/>
        </p:nvSpPr>
        <p:spPr>
          <a:xfrm>
            <a:off x="3468507"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Funcionamiento</a:t>
            </a:r>
          </a:p>
        </p:txBody>
      </p:sp>
      <p:sp>
        <p:nvSpPr>
          <p:cNvPr id="122" name="Menu Specifications">
            <a:hlinkClick r:id="rId29" action="ppaction://hlinksldjump"/>
            <a:extLst>
              <a:ext uri="{FF2B5EF4-FFF2-40B4-BE49-F238E27FC236}">
                <a16:creationId xmlns:a16="http://schemas.microsoft.com/office/drawing/2014/main" id="{577228D5-BD5D-92F1-6BD9-D9C143B11E77}"/>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23" name="Carestream Logo Menu">
            <a:hlinkClick r:id="" action="ppaction://hlinkshowjump?jump=firstslide"/>
            <a:extLst>
              <a:ext uri="{FF2B5EF4-FFF2-40B4-BE49-F238E27FC236}">
                <a16:creationId xmlns:a16="http://schemas.microsoft.com/office/drawing/2014/main" id="{9EDA30DB-D8E3-5FB3-6513-22906058B232}"/>
              </a:ext>
            </a:extLst>
          </p:cNvPr>
          <p:cNvPicPr>
            <a:picLocks noChangeAspect="1"/>
          </p:cNvPicPr>
          <p:nvPr/>
        </p:nvPicPr>
        <p:blipFill>
          <a:blip r:embed="rId30"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216" name="DETECTORS">
            <a:extLst>
              <a:ext uri="{FF2B5EF4-FFF2-40B4-BE49-F238E27FC236}">
                <a16:creationId xmlns:a16="http://schemas.microsoft.com/office/drawing/2014/main" id="{C03ACD30-7810-2AF6-B411-9848CC7CA97D}"/>
              </a:ext>
            </a:extLst>
          </p:cNvPr>
          <p:cNvGrpSpPr/>
          <p:nvPr/>
        </p:nvGrpSpPr>
        <p:grpSpPr>
          <a:xfrm>
            <a:off x="-7890919" y="4139232"/>
            <a:ext cx="2042338" cy="2120888"/>
            <a:chOff x="5247304" y="4372963"/>
            <a:chExt cx="2042338" cy="2120888"/>
          </a:xfrm>
        </p:grpSpPr>
        <p:sp>
          <p:nvSpPr>
            <p:cNvPr id="217" name="Rectangulo Detectors">
              <a:hlinkClick r:id="rId27" action="ppaction://hlinksldjump"/>
              <a:extLst>
                <a:ext uri="{FF2B5EF4-FFF2-40B4-BE49-F238E27FC236}">
                  <a16:creationId xmlns:a16="http://schemas.microsoft.com/office/drawing/2014/main" id="{A92BC2AF-0EE0-53DD-88B8-BBAA7B9D8705}"/>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18" name="TextBox Detectors">
              <a:hlinkClick r:id="rId27" action="ppaction://hlinksldjump"/>
              <a:extLst>
                <a:ext uri="{FF2B5EF4-FFF2-40B4-BE49-F238E27FC236}">
                  <a16:creationId xmlns:a16="http://schemas.microsoft.com/office/drawing/2014/main" id="{19B060F3-8AF4-E5FB-9987-E5141B6FF7F5}"/>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19" name="Product image Detectors">
              <a:hlinkClick r:id="rId27" action="ppaction://hlinksldjump"/>
              <a:extLst>
                <a:ext uri="{FF2B5EF4-FFF2-40B4-BE49-F238E27FC236}">
                  <a16:creationId xmlns:a16="http://schemas.microsoft.com/office/drawing/2014/main" id="{8B339866-8A24-727F-874B-1F43DF666F68}"/>
                </a:ext>
              </a:extLst>
            </p:cNvPr>
            <p:cNvPicPr>
              <a:picLocks noChangeAspect="1"/>
            </p:cNvPicPr>
            <p:nvPr/>
          </p:nvPicPr>
          <p:blipFill>
            <a:blip r:embed="rId31"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grpSp>
        <p:nvGrpSpPr>
          <p:cNvPr id="93" name="Group LLD">
            <a:extLst>
              <a:ext uri="{FF2B5EF4-FFF2-40B4-BE49-F238E27FC236}">
                <a16:creationId xmlns:a16="http://schemas.microsoft.com/office/drawing/2014/main" id="{C0B22B06-1FED-FE1F-D1DE-D56BE67600D1}"/>
              </a:ext>
            </a:extLst>
          </p:cNvPr>
          <p:cNvGrpSpPr/>
          <p:nvPr/>
        </p:nvGrpSpPr>
        <p:grpSpPr>
          <a:xfrm>
            <a:off x="14098015" y="1358886"/>
            <a:ext cx="3079230" cy="1158552"/>
            <a:chOff x="8165259" y="1358886"/>
            <a:chExt cx="3079230" cy="1158552"/>
          </a:xfrm>
        </p:grpSpPr>
        <p:sp>
          <p:nvSpPr>
            <p:cNvPr id="94" name="Rectangulo LLD">
              <a:extLst>
                <a:ext uri="{FF2B5EF4-FFF2-40B4-BE49-F238E27FC236}">
                  <a16:creationId xmlns:a16="http://schemas.microsoft.com/office/drawing/2014/main" id="{609DCDA1-0129-3A3C-896E-D873C5CD46DB}"/>
                </a:ext>
              </a:extLst>
            </p:cNvPr>
            <p:cNvSpPr/>
            <p:nvPr/>
          </p:nvSpPr>
          <p:spPr>
            <a:xfrm>
              <a:off x="8364489" y="1358886"/>
              <a:ext cx="2880000" cy="115855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95" name="TextBox LLD">
              <a:extLst>
                <a:ext uri="{FF2B5EF4-FFF2-40B4-BE49-F238E27FC236}">
                  <a16:creationId xmlns:a16="http://schemas.microsoft.com/office/drawing/2014/main" id="{6FA0ED36-638D-E6D8-F86E-6460C44F6C79}"/>
                </a:ext>
              </a:extLst>
            </p:cNvPr>
            <p:cNvSpPr txBox="1"/>
            <p:nvPr/>
          </p:nvSpPr>
          <p:spPr>
            <a:xfrm>
              <a:off x="8165259" y="1445610"/>
              <a:ext cx="17316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DETECTOR LLI</a:t>
              </a:r>
            </a:p>
          </p:txBody>
        </p:sp>
      </p:grpSp>
      <p:sp>
        <p:nvSpPr>
          <p:cNvPr id="96" name="TextBox DRX-LC">
            <a:hlinkClick r:id="rId3" action="ppaction://hlinksldjump"/>
            <a:extLst>
              <a:ext uri="{FF2B5EF4-FFF2-40B4-BE49-F238E27FC236}">
                <a16:creationId xmlns:a16="http://schemas.microsoft.com/office/drawing/2014/main" id="{A9DA4706-CD72-280E-CDB7-68CF06D16E7D}"/>
              </a:ext>
            </a:extLst>
          </p:cNvPr>
          <p:cNvSpPr txBox="1"/>
          <p:nvPr/>
        </p:nvSpPr>
        <p:spPr>
          <a:xfrm>
            <a:off x="14360687" y="201385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DRX-LC</a:t>
            </a:r>
          </a:p>
        </p:txBody>
      </p:sp>
      <p:grpSp>
        <p:nvGrpSpPr>
          <p:cNvPr id="97" name="Group DRX-PLUS FAMILY">
            <a:extLst>
              <a:ext uri="{FF2B5EF4-FFF2-40B4-BE49-F238E27FC236}">
                <a16:creationId xmlns:a16="http://schemas.microsoft.com/office/drawing/2014/main" id="{CD6B508A-47CF-EB51-665F-5623C32613F3}"/>
              </a:ext>
            </a:extLst>
          </p:cNvPr>
          <p:cNvGrpSpPr/>
          <p:nvPr/>
        </p:nvGrpSpPr>
        <p:grpSpPr>
          <a:xfrm>
            <a:off x="4213831" y="-3208842"/>
            <a:ext cx="3079227" cy="2160000"/>
            <a:chOff x="4213831" y="1360418"/>
            <a:chExt cx="3079227" cy="2160000"/>
          </a:xfrm>
        </p:grpSpPr>
        <p:sp>
          <p:nvSpPr>
            <p:cNvPr id="98" name="Rectangulo DRX-PLUS FAMILY">
              <a:extLst>
                <a:ext uri="{FF2B5EF4-FFF2-40B4-BE49-F238E27FC236}">
                  <a16:creationId xmlns:a16="http://schemas.microsoft.com/office/drawing/2014/main" id="{1C5FF7D5-2675-E5A8-ABD4-5E4F02565C9C}"/>
                </a:ext>
              </a:extLst>
            </p:cNvPr>
            <p:cNvSpPr/>
            <p:nvPr/>
          </p:nvSpPr>
          <p:spPr>
            <a:xfrm>
              <a:off x="4413058"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99" name="TextBox DRX-PLUS FAMILY">
              <a:extLst>
                <a:ext uri="{FF2B5EF4-FFF2-40B4-BE49-F238E27FC236}">
                  <a16:creationId xmlns:a16="http://schemas.microsoft.com/office/drawing/2014/main" id="{BC0EF161-9A08-50CA-F620-F652B4A67556}"/>
                </a:ext>
              </a:extLst>
            </p:cNvPr>
            <p:cNvSpPr txBox="1"/>
            <p:nvPr/>
          </p:nvSpPr>
          <p:spPr>
            <a:xfrm>
              <a:off x="4213831"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DRX-PLUS</a:t>
              </a:r>
            </a:p>
          </p:txBody>
        </p:sp>
      </p:grpSp>
      <p:sp>
        <p:nvSpPr>
          <p:cNvPr id="104" name="TextBox DRX-Plus 3543">
            <a:hlinkClick r:id="rId32" action="ppaction://hlinksldjump"/>
            <a:extLst>
              <a:ext uri="{FF2B5EF4-FFF2-40B4-BE49-F238E27FC236}">
                <a16:creationId xmlns:a16="http://schemas.microsoft.com/office/drawing/2014/main" id="{A89225EE-B3C2-7560-B57C-7B94F9FB2EC5}"/>
              </a:ext>
            </a:extLst>
          </p:cNvPr>
          <p:cNvSpPr txBox="1"/>
          <p:nvPr/>
        </p:nvSpPr>
        <p:spPr>
          <a:xfrm>
            <a:off x="4495868" y="-2546428"/>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DRX-Plus 3543C</a:t>
            </a:r>
          </a:p>
        </p:txBody>
      </p:sp>
      <p:sp>
        <p:nvSpPr>
          <p:cNvPr id="105" name="TextBoxDRX-Plus 4343">
            <a:hlinkClick r:id="rId33" action="ppaction://hlinksldjump"/>
            <a:extLst>
              <a:ext uri="{FF2B5EF4-FFF2-40B4-BE49-F238E27FC236}">
                <a16:creationId xmlns:a16="http://schemas.microsoft.com/office/drawing/2014/main" id="{F1284815-93B8-D234-1D8E-73F6CEE34505}"/>
              </a:ext>
            </a:extLst>
          </p:cNvPr>
          <p:cNvSpPr txBox="1"/>
          <p:nvPr/>
        </p:nvSpPr>
        <p:spPr>
          <a:xfrm>
            <a:off x="4496969" y="-2045934"/>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4343C</a:t>
            </a:r>
          </a:p>
        </p:txBody>
      </p:sp>
      <p:sp>
        <p:nvSpPr>
          <p:cNvPr id="106" name="TextBox DRX-Plus 2530">
            <a:hlinkClick r:id="rId34" action="ppaction://hlinksldjump"/>
            <a:extLst>
              <a:ext uri="{FF2B5EF4-FFF2-40B4-BE49-F238E27FC236}">
                <a16:creationId xmlns:a16="http://schemas.microsoft.com/office/drawing/2014/main" id="{CC6A43F4-32FD-D930-7740-C2F2E1C3650A}"/>
              </a:ext>
            </a:extLst>
          </p:cNvPr>
          <p:cNvSpPr txBox="1"/>
          <p:nvPr/>
        </p:nvSpPr>
        <p:spPr>
          <a:xfrm>
            <a:off x="4496969" y="-155879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2530C</a:t>
            </a:r>
          </a:p>
        </p:txBody>
      </p:sp>
      <p:grpSp>
        <p:nvGrpSpPr>
          <p:cNvPr id="107" name="Group DR RETROFIT">
            <a:extLst>
              <a:ext uri="{FF2B5EF4-FFF2-40B4-BE49-F238E27FC236}">
                <a16:creationId xmlns:a16="http://schemas.microsoft.com/office/drawing/2014/main" id="{6F24B26D-7855-FB96-888E-C7183F846E12}"/>
              </a:ext>
            </a:extLst>
          </p:cNvPr>
          <p:cNvGrpSpPr/>
          <p:nvPr/>
        </p:nvGrpSpPr>
        <p:grpSpPr>
          <a:xfrm>
            <a:off x="4213831" y="8095941"/>
            <a:ext cx="3099870" cy="1620000"/>
            <a:chOff x="4213831" y="4037235"/>
            <a:chExt cx="3099870" cy="1620000"/>
          </a:xfrm>
        </p:grpSpPr>
        <p:sp>
          <p:nvSpPr>
            <p:cNvPr id="108" name="Rectangulo DR RETROFIT">
              <a:extLst>
                <a:ext uri="{FF2B5EF4-FFF2-40B4-BE49-F238E27FC236}">
                  <a16:creationId xmlns:a16="http://schemas.microsoft.com/office/drawing/2014/main" id="{2A1ACBC7-DC8C-239D-4569-E7934B3F8F42}"/>
                </a:ext>
              </a:extLst>
            </p:cNvPr>
            <p:cNvSpPr/>
            <p:nvPr/>
          </p:nvSpPr>
          <p:spPr>
            <a:xfrm>
              <a:off x="4433701" y="4037235"/>
              <a:ext cx="2880000" cy="1620000"/>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09" name="TextBox DR RETROFIT">
              <a:extLst>
                <a:ext uri="{FF2B5EF4-FFF2-40B4-BE49-F238E27FC236}">
                  <a16:creationId xmlns:a16="http://schemas.microsoft.com/office/drawing/2014/main" id="{91367EA0-5CC8-6EFF-A1AF-E9B66B6379A6}"/>
                </a:ext>
              </a:extLst>
            </p:cNvPr>
            <p:cNvSpPr txBox="1"/>
            <p:nvPr/>
          </p:nvSpPr>
          <p:spPr>
            <a:xfrm>
              <a:off x="4213831" y="4106489"/>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DR RETROFITS</a:t>
              </a:r>
            </a:p>
          </p:txBody>
        </p:sp>
      </p:grpSp>
      <p:sp>
        <p:nvSpPr>
          <p:cNvPr id="110" name="TextBox Transportable Lite">
            <a:hlinkClick r:id="rId35" action="ppaction://hlinksldjump"/>
            <a:extLst>
              <a:ext uri="{FF2B5EF4-FFF2-40B4-BE49-F238E27FC236}">
                <a16:creationId xmlns:a16="http://schemas.microsoft.com/office/drawing/2014/main" id="{C0B25BF7-E8D0-AFFA-0650-8AAADD7D9F21}"/>
              </a:ext>
            </a:extLst>
          </p:cNvPr>
          <p:cNvSpPr txBox="1"/>
          <p:nvPr/>
        </p:nvSpPr>
        <p:spPr>
          <a:xfrm>
            <a:off x="4518885" y="8703463"/>
            <a:ext cx="259826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Lite</a:t>
            </a:r>
            <a:endParaRPr lang="en-US" sz="1200" b="1" dirty="0">
              <a:solidFill>
                <a:schemeClr val="tx1"/>
              </a:solidFill>
              <a:latin typeface="Arial" panose="020B0604020202020204" pitchFamily="34" charset="0"/>
              <a:cs typeface="Arial" panose="020B0604020202020204" pitchFamily="34" charset="0"/>
            </a:endParaRPr>
          </a:p>
        </p:txBody>
      </p:sp>
      <p:sp>
        <p:nvSpPr>
          <p:cNvPr id="111" name="TextBox Transportable Flex">
            <a:hlinkClick r:id="rId36" action="ppaction://hlinksldjump"/>
            <a:extLst>
              <a:ext uri="{FF2B5EF4-FFF2-40B4-BE49-F238E27FC236}">
                <a16:creationId xmlns:a16="http://schemas.microsoft.com/office/drawing/2014/main" id="{66548E36-C81D-F7D2-0064-5C749B5EF643}"/>
              </a:ext>
            </a:extLst>
          </p:cNvPr>
          <p:cNvSpPr txBox="1"/>
          <p:nvPr/>
        </p:nvSpPr>
        <p:spPr>
          <a:xfrm>
            <a:off x="4518886" y="9235574"/>
            <a:ext cx="2598268"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Flex</a:t>
            </a:r>
            <a:endParaRPr lang="en-US" sz="1200" b="1" dirty="0">
              <a:solidFill>
                <a:schemeClr val="tx1"/>
              </a:solidFill>
              <a:latin typeface="Arial" panose="020B0604020202020204" pitchFamily="34" charset="0"/>
              <a:cs typeface="Arial" panose="020B0604020202020204" pitchFamily="34" charset="0"/>
            </a:endParaRPr>
          </a:p>
        </p:txBody>
      </p:sp>
      <p:grpSp>
        <p:nvGrpSpPr>
          <p:cNvPr id="112" name="Group FOCUS FAMILY">
            <a:extLst>
              <a:ext uri="{FF2B5EF4-FFF2-40B4-BE49-F238E27FC236}">
                <a16:creationId xmlns:a16="http://schemas.microsoft.com/office/drawing/2014/main" id="{22CCB4A3-76D6-DD79-3982-229F7D2C96EC}"/>
              </a:ext>
            </a:extLst>
          </p:cNvPr>
          <p:cNvGrpSpPr/>
          <p:nvPr/>
        </p:nvGrpSpPr>
        <p:grpSpPr>
          <a:xfrm>
            <a:off x="-5111921" y="4022899"/>
            <a:ext cx="3079226" cy="1620000"/>
            <a:chOff x="253159" y="4022899"/>
            <a:chExt cx="3079226" cy="1620000"/>
          </a:xfrm>
        </p:grpSpPr>
        <p:sp>
          <p:nvSpPr>
            <p:cNvPr id="113" name="Rectangulo FOCUS FAMILY">
              <a:extLst>
                <a:ext uri="{FF2B5EF4-FFF2-40B4-BE49-F238E27FC236}">
                  <a16:creationId xmlns:a16="http://schemas.microsoft.com/office/drawing/2014/main" id="{3A300E62-90CE-69BC-9121-13AAE5D9F7C0}"/>
                </a:ext>
              </a:extLst>
            </p:cNvPr>
            <p:cNvSpPr/>
            <p:nvPr/>
          </p:nvSpPr>
          <p:spPr>
            <a:xfrm>
              <a:off x="452385" y="4022899"/>
              <a:ext cx="2880000" cy="162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14" name="TextBox FOCUS FAMILY">
              <a:extLst>
                <a:ext uri="{FF2B5EF4-FFF2-40B4-BE49-F238E27FC236}">
                  <a16:creationId xmlns:a16="http://schemas.microsoft.com/office/drawing/2014/main" id="{381976EB-84D3-7877-6D56-3FB4D63E5C27}"/>
                </a:ext>
              </a:extLst>
            </p:cNvPr>
            <p:cNvSpPr txBox="1"/>
            <p:nvPr/>
          </p:nvSpPr>
          <p:spPr>
            <a:xfrm>
              <a:off x="253159" y="4109622"/>
              <a:ext cx="2702545"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DETECTORES FOCUS</a:t>
              </a:r>
            </a:p>
          </p:txBody>
        </p:sp>
      </p:grpSp>
      <p:sp>
        <p:nvSpPr>
          <p:cNvPr id="115" name="TextBox Focus 35C">
            <a:hlinkClick r:id="rId37" action="ppaction://hlinksldjump"/>
            <a:extLst>
              <a:ext uri="{FF2B5EF4-FFF2-40B4-BE49-F238E27FC236}">
                <a16:creationId xmlns:a16="http://schemas.microsoft.com/office/drawing/2014/main" id="{ABC9B11F-EFA4-65C9-DC1A-C10FF33E330C}"/>
              </a:ext>
            </a:extLst>
          </p:cNvPr>
          <p:cNvSpPr txBox="1"/>
          <p:nvPr/>
        </p:nvSpPr>
        <p:spPr>
          <a:xfrm>
            <a:off x="-4826045" y="4688193"/>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Focus 35C</a:t>
            </a:r>
          </a:p>
        </p:txBody>
      </p:sp>
      <p:sp>
        <p:nvSpPr>
          <p:cNvPr id="116" name="TextBox Focus 43C">
            <a:hlinkClick r:id="rId38" action="ppaction://hlinksldjump"/>
            <a:extLst>
              <a:ext uri="{FF2B5EF4-FFF2-40B4-BE49-F238E27FC236}">
                <a16:creationId xmlns:a16="http://schemas.microsoft.com/office/drawing/2014/main" id="{37DEE036-BDB1-31FD-2448-A3B033D2F63C}"/>
              </a:ext>
            </a:extLst>
          </p:cNvPr>
          <p:cNvSpPr txBox="1"/>
          <p:nvPr/>
        </p:nvSpPr>
        <p:spPr>
          <a:xfrm>
            <a:off x="-4826045" y="518397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Focus 43C</a:t>
            </a:r>
          </a:p>
        </p:txBody>
      </p:sp>
      <p:grpSp>
        <p:nvGrpSpPr>
          <p:cNvPr id="117" name="Group Lux Family">
            <a:extLst>
              <a:ext uri="{FF2B5EF4-FFF2-40B4-BE49-F238E27FC236}">
                <a16:creationId xmlns:a16="http://schemas.microsoft.com/office/drawing/2014/main" id="{B7872314-B34E-9210-8B17-3C855EE8CA13}"/>
              </a:ext>
            </a:extLst>
          </p:cNvPr>
          <p:cNvGrpSpPr/>
          <p:nvPr/>
        </p:nvGrpSpPr>
        <p:grpSpPr>
          <a:xfrm>
            <a:off x="-5135780" y="1360418"/>
            <a:ext cx="3079227" cy="2160000"/>
            <a:chOff x="229300" y="1360418"/>
            <a:chExt cx="3079227" cy="2160000"/>
          </a:xfrm>
        </p:grpSpPr>
        <p:sp>
          <p:nvSpPr>
            <p:cNvPr id="118" name="Rectangulo LUX FAMILY">
              <a:extLst>
                <a:ext uri="{FF2B5EF4-FFF2-40B4-BE49-F238E27FC236}">
                  <a16:creationId xmlns:a16="http://schemas.microsoft.com/office/drawing/2014/main" id="{92B8C6C0-ECC0-AD1E-6741-C482CBFE2841}"/>
                </a:ext>
              </a:extLst>
            </p:cNvPr>
            <p:cNvSpPr/>
            <p:nvPr/>
          </p:nvSpPr>
          <p:spPr>
            <a:xfrm>
              <a:off x="428527"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19" name="TextBox LUX FAMILY">
              <a:extLst>
                <a:ext uri="{FF2B5EF4-FFF2-40B4-BE49-F238E27FC236}">
                  <a16:creationId xmlns:a16="http://schemas.microsoft.com/office/drawing/2014/main" id="{EC2941A1-C45F-D4D8-88B6-05B237AD85EF}"/>
                </a:ext>
              </a:extLst>
            </p:cNvPr>
            <p:cNvSpPr txBox="1"/>
            <p:nvPr/>
          </p:nvSpPr>
          <p:spPr>
            <a:xfrm>
              <a:off x="229300"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LUX</a:t>
              </a:r>
            </a:p>
          </p:txBody>
        </p:sp>
      </p:grpSp>
      <p:sp>
        <p:nvSpPr>
          <p:cNvPr id="120" name="TextBox Lux 35">
            <a:hlinkClick r:id="rId39" action="ppaction://hlinksldjump"/>
            <a:extLst>
              <a:ext uri="{FF2B5EF4-FFF2-40B4-BE49-F238E27FC236}">
                <a16:creationId xmlns:a16="http://schemas.microsoft.com/office/drawing/2014/main" id="{7D85EB05-1824-A81A-9E83-3B6D93EC9597}"/>
              </a:ext>
            </a:extLst>
          </p:cNvPr>
          <p:cNvSpPr txBox="1"/>
          <p:nvPr/>
        </p:nvSpPr>
        <p:spPr>
          <a:xfrm>
            <a:off x="-4853743" y="2022832"/>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Lux 35</a:t>
            </a:r>
          </a:p>
        </p:txBody>
      </p:sp>
      <p:sp>
        <p:nvSpPr>
          <p:cNvPr id="121" name="TextBox Lux HD 35">
            <a:hlinkClick r:id="rId40" action="ppaction://hlinksldjump"/>
            <a:extLst>
              <a:ext uri="{FF2B5EF4-FFF2-40B4-BE49-F238E27FC236}">
                <a16:creationId xmlns:a16="http://schemas.microsoft.com/office/drawing/2014/main" id="{09E0AFE6-464A-9531-4A8C-3154D7A08263}"/>
              </a:ext>
            </a:extLst>
          </p:cNvPr>
          <p:cNvSpPr txBox="1"/>
          <p:nvPr/>
        </p:nvSpPr>
        <p:spPr>
          <a:xfrm>
            <a:off x="-4852642" y="2523326"/>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35</a:t>
            </a:r>
          </a:p>
        </p:txBody>
      </p:sp>
      <p:sp>
        <p:nvSpPr>
          <p:cNvPr id="136" name="TextBox Lux HD 43">
            <a:hlinkClick r:id="rId41" action="ppaction://hlinksldjump"/>
            <a:extLst>
              <a:ext uri="{FF2B5EF4-FFF2-40B4-BE49-F238E27FC236}">
                <a16:creationId xmlns:a16="http://schemas.microsoft.com/office/drawing/2014/main" id="{00E005CC-4A49-B461-1419-DAD7A4CD25A8}"/>
              </a:ext>
            </a:extLst>
          </p:cNvPr>
          <p:cNvSpPr txBox="1"/>
          <p:nvPr/>
        </p:nvSpPr>
        <p:spPr>
          <a:xfrm>
            <a:off x="-4852642" y="301046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43</a:t>
            </a:r>
          </a:p>
        </p:txBody>
      </p:sp>
      <p:sp>
        <p:nvSpPr>
          <p:cNvPr id="137" name="Subtitle">
            <a:extLst>
              <a:ext uri="{FF2B5EF4-FFF2-40B4-BE49-F238E27FC236}">
                <a16:creationId xmlns:a16="http://schemas.microsoft.com/office/drawing/2014/main" id="{908207C4-0AD8-466D-8928-5EF7BE6F2018}"/>
              </a:ext>
            </a:extLst>
          </p:cNvPr>
          <p:cNvSpPr txBox="1"/>
          <p:nvPr/>
        </p:nvSpPr>
        <p:spPr>
          <a:xfrm>
            <a:off x="8482448" y="10132305"/>
            <a:ext cx="2843192" cy="584775"/>
          </a:xfrm>
          <a:prstGeom prst="rect">
            <a:avLst/>
          </a:prstGeom>
          <a:noFill/>
        </p:spPr>
        <p:txBody>
          <a:bodyPr wrap="square" rtlCol="0">
            <a:spAutoFit/>
          </a:bodyPr>
          <a:lstStyle/>
          <a:p>
            <a:pPr algn="r"/>
            <a:r>
              <a:rPr lang="en-US" sz="3200" b="1" dirty="0" err="1">
                <a:solidFill>
                  <a:schemeClr val="bg1"/>
                </a:solidFill>
                <a:latin typeface="FRUTIGER LT 45 LIGHT" panose="02000503000000000000" pitchFamily="2" charset="0"/>
              </a:rPr>
              <a:t>Detectores</a:t>
            </a:r>
            <a:endParaRPr lang="en-US" sz="3200" b="1" dirty="0">
              <a:solidFill>
                <a:schemeClr val="bg1"/>
              </a:solidFill>
              <a:latin typeface="FRUTIGER LT 45 LIGHT" panose="02000503000000000000" pitchFamily="2" charset="0"/>
            </a:endParaRPr>
          </a:p>
        </p:txBody>
      </p:sp>
    </p:spTree>
    <p:extLst>
      <p:ext uri="{BB962C8B-B14F-4D97-AF65-F5344CB8AC3E}">
        <p14:creationId xmlns:p14="http://schemas.microsoft.com/office/powerpoint/2010/main" val="124444564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5" name="CARESTREAM LOGO">
            <a:extLst>
              <a:ext uri="{FF2B5EF4-FFF2-40B4-BE49-F238E27FC236}">
                <a16:creationId xmlns:a16="http://schemas.microsoft.com/office/drawing/2014/main" id="{0F46F06F-E2C7-C8E1-AF04-50E42609E6E9}"/>
              </a:ext>
            </a:extLst>
          </p:cNvPr>
          <p:cNvPicPr>
            <a:picLocks noChangeAspect="1"/>
          </p:cNvPicPr>
          <p:nvPr/>
        </p:nvPicPr>
        <p:blipFill>
          <a:blip r:embed="rId3" cstate="screen">
            <a:biLevel thresh="25000"/>
            <a:extLst>
              <a:ext uri="{28A0092B-C50C-407E-A947-70E740481C1C}">
                <a14:useLocalDpi xmlns:a14="http://schemas.microsoft.com/office/drawing/2010/main"/>
              </a:ext>
            </a:extLst>
          </a:blip>
          <a:stretch>
            <a:fillRect/>
          </a:stretch>
        </p:blipFill>
        <p:spPr>
          <a:xfrm>
            <a:off x="-6617537" y="9349919"/>
            <a:ext cx="18587896" cy="3023644"/>
          </a:xfrm>
          <a:prstGeom prst="rect">
            <a:avLst/>
          </a:prstGeom>
        </p:spPr>
      </p:pic>
      <p:sp>
        <p:nvSpPr>
          <p:cNvPr id="43" name="TextBox 42">
            <a:extLst>
              <a:ext uri="{FF2B5EF4-FFF2-40B4-BE49-F238E27FC236}">
                <a16:creationId xmlns:a16="http://schemas.microsoft.com/office/drawing/2014/main" id="{E3847484-628F-B6E7-6EC5-6CC0600B97BC}"/>
              </a:ext>
            </a:extLst>
          </p:cNvPr>
          <p:cNvSpPr txBox="1"/>
          <p:nvPr/>
        </p:nvSpPr>
        <p:spPr>
          <a:xfrm>
            <a:off x="9494145" y="1349301"/>
            <a:ext cx="2305023" cy="338554"/>
          </a:xfrm>
          <a:prstGeom prst="rect">
            <a:avLst/>
          </a:prstGeom>
          <a:noFill/>
        </p:spPr>
        <p:txBody>
          <a:bodyPr wrap="square" rtlCol="0">
            <a:spAutoFit/>
          </a:bodyPr>
          <a:lstStyle/>
          <a:p>
            <a:pPr algn="r"/>
            <a:r>
              <a:rPr lang="en-US" sz="1600" b="1">
                <a:latin typeface="FRUTIGER LT 45 LIGHT" panose="02000503000000000000" pitchFamily="2" charset="0"/>
              </a:rPr>
              <a:t>DRX-LC</a:t>
            </a:r>
          </a:p>
        </p:txBody>
      </p:sp>
      <p:sp>
        <p:nvSpPr>
          <p:cNvPr id="45" name="Subtitle Tech Specs">
            <a:extLst>
              <a:ext uri="{FF2B5EF4-FFF2-40B4-BE49-F238E27FC236}">
                <a16:creationId xmlns:a16="http://schemas.microsoft.com/office/drawing/2014/main" id="{CDBB5079-CC1A-61D5-29BF-AA43871986D3}"/>
              </a:ext>
            </a:extLst>
          </p:cNvPr>
          <p:cNvSpPr txBox="1"/>
          <p:nvPr/>
        </p:nvSpPr>
        <p:spPr>
          <a:xfrm>
            <a:off x="9755613" y="1616959"/>
            <a:ext cx="2087851" cy="307777"/>
          </a:xfrm>
          <a:prstGeom prst="rect">
            <a:avLst/>
          </a:prstGeom>
          <a:noFill/>
        </p:spPr>
        <p:txBody>
          <a:bodyPr wrap="square" rtlCol="0">
            <a:spAutoFit/>
          </a:bodyPr>
          <a:lstStyle/>
          <a:p>
            <a:pPr algn="r"/>
            <a:r>
              <a:rPr lang="es-MX" sz="1400" dirty="0">
                <a:solidFill>
                  <a:srgbClr val="F47F26"/>
                </a:solidFill>
                <a:latin typeface="FRUTIGER LT 45 LIGHT" panose="02000503000000000000" pitchFamily="2" charset="0"/>
              </a:rPr>
              <a:t>Especificaciones Técnicas</a:t>
            </a:r>
          </a:p>
        </p:txBody>
      </p:sp>
      <p:grpSp>
        <p:nvGrpSpPr>
          <p:cNvPr id="4" name="Group 3">
            <a:extLst>
              <a:ext uri="{FF2B5EF4-FFF2-40B4-BE49-F238E27FC236}">
                <a16:creationId xmlns:a16="http://schemas.microsoft.com/office/drawing/2014/main" id="{F2787124-8CC5-B59E-A38E-5FCE73B2374C}"/>
              </a:ext>
            </a:extLst>
          </p:cNvPr>
          <p:cNvGrpSpPr/>
          <p:nvPr/>
        </p:nvGrpSpPr>
        <p:grpSpPr>
          <a:xfrm>
            <a:off x="6399642" y="3661889"/>
            <a:ext cx="5869440" cy="1154162"/>
            <a:chOff x="6399642" y="3661889"/>
            <a:chExt cx="5869440" cy="1154162"/>
          </a:xfrm>
        </p:grpSpPr>
        <p:sp>
          <p:nvSpPr>
            <p:cNvPr id="44" name="TextBox 43">
              <a:extLst>
                <a:ext uri="{FF2B5EF4-FFF2-40B4-BE49-F238E27FC236}">
                  <a16:creationId xmlns:a16="http://schemas.microsoft.com/office/drawing/2014/main" id="{48682A10-90D0-2CB0-3A96-5A88BD865078}"/>
                </a:ext>
              </a:extLst>
            </p:cNvPr>
            <p:cNvSpPr txBox="1"/>
            <p:nvPr/>
          </p:nvSpPr>
          <p:spPr>
            <a:xfrm>
              <a:off x="6399642" y="3661889"/>
              <a:ext cx="2858848" cy="1154162"/>
            </a:xfrm>
            <a:prstGeom prst="rect">
              <a:avLst/>
            </a:prstGeom>
            <a:solidFill>
              <a:srgbClr val="F47F26"/>
            </a:solidFill>
            <a:ln>
              <a:noFill/>
            </a:ln>
          </p:spPr>
          <p:txBody>
            <a:bodyPr wrap="square" rtlCol="0">
              <a:spAutoFit/>
            </a:bodyPr>
            <a:lstStyle/>
            <a:p>
              <a:r>
                <a:rPr lang="es-MX" sz="1700">
                  <a:solidFill>
                    <a:schemeClr val="bg1"/>
                  </a:solidFill>
                  <a:latin typeface="FRUTIGER LT 45 LIGHT" panose="02000503000000000000" pitchFamily="2" charset="0"/>
                </a:rPr>
                <a:t>Capacidad de carga de la Batería</a:t>
              </a:r>
            </a:p>
            <a:p>
              <a:endParaRPr lang="en-MX" sz="1700">
                <a:solidFill>
                  <a:schemeClr val="bg1"/>
                </a:solidFill>
                <a:latin typeface="FRUTIGER LT 45 LIGHT" panose="02000503000000000000" pitchFamily="2" charset="0"/>
              </a:endParaRPr>
            </a:p>
            <a:p>
              <a:endParaRPr lang="es-MX">
                <a:solidFill>
                  <a:schemeClr val="bg1"/>
                </a:solidFill>
                <a:latin typeface="FRUTIGER LT 45 LIGHT" panose="02000503000000000000" pitchFamily="2" charset="0"/>
              </a:endParaRPr>
            </a:p>
          </p:txBody>
        </p:sp>
        <p:sp>
          <p:nvSpPr>
            <p:cNvPr id="64" name="TextBox 63">
              <a:extLst>
                <a:ext uri="{FF2B5EF4-FFF2-40B4-BE49-F238E27FC236}">
                  <a16:creationId xmlns:a16="http://schemas.microsoft.com/office/drawing/2014/main" id="{A510EFA3-98BA-83A3-F59A-1766A035CD33}"/>
                </a:ext>
              </a:extLst>
            </p:cNvPr>
            <p:cNvSpPr txBox="1"/>
            <p:nvPr/>
          </p:nvSpPr>
          <p:spPr>
            <a:xfrm>
              <a:off x="9283741" y="3661889"/>
              <a:ext cx="2985341" cy="1138773"/>
            </a:xfrm>
            <a:prstGeom prst="rect">
              <a:avLst/>
            </a:prstGeom>
            <a:solidFill>
              <a:srgbClr val="F47F26"/>
            </a:solidFill>
            <a:ln>
              <a:noFill/>
            </a:ln>
          </p:spPr>
          <p:txBody>
            <a:bodyPr wrap="square" rtlCol="0">
              <a:spAutoFit/>
            </a:bodyPr>
            <a:lstStyle/>
            <a:p>
              <a:r>
                <a:rPr lang="es-ES" sz="1700">
                  <a:solidFill>
                    <a:schemeClr val="bg1"/>
                  </a:solidFill>
                  <a:latin typeface="FRUTIGER LT 45 LIGHT" panose="02000503000000000000" pitchFamily="2" charset="0"/>
                </a:rPr>
                <a:t>5 horas o 200 imágenes máximo por carga (dos baterías) con un tiempo de ciclo de 90s</a:t>
              </a:r>
              <a:endParaRPr lang="en-MX" sz="1700">
                <a:solidFill>
                  <a:schemeClr val="bg1"/>
                </a:solidFill>
                <a:latin typeface="FRUTIGER LT 45 LIGHT" panose="02000503000000000000" pitchFamily="2" charset="0"/>
              </a:endParaRPr>
            </a:p>
          </p:txBody>
        </p:sp>
      </p:grpSp>
      <p:grpSp>
        <p:nvGrpSpPr>
          <p:cNvPr id="68" name="DRX-LC usable pixel area">
            <a:extLst>
              <a:ext uri="{FF2B5EF4-FFF2-40B4-BE49-F238E27FC236}">
                <a16:creationId xmlns:a16="http://schemas.microsoft.com/office/drawing/2014/main" id="{0AEDEFE7-902E-8C39-9DD8-DFC003EDF021}"/>
              </a:ext>
            </a:extLst>
          </p:cNvPr>
          <p:cNvGrpSpPr/>
          <p:nvPr/>
        </p:nvGrpSpPr>
        <p:grpSpPr>
          <a:xfrm>
            <a:off x="6399640" y="1995912"/>
            <a:ext cx="5869438" cy="369332"/>
            <a:chOff x="6978776" y="2142216"/>
            <a:chExt cx="5383442" cy="369332"/>
          </a:xfrm>
        </p:grpSpPr>
        <p:sp>
          <p:nvSpPr>
            <p:cNvPr id="69" name="TextBox 68">
              <a:extLst>
                <a:ext uri="{FF2B5EF4-FFF2-40B4-BE49-F238E27FC236}">
                  <a16:creationId xmlns:a16="http://schemas.microsoft.com/office/drawing/2014/main" id="{396EF8AC-7D1C-CA73-C559-E475BE14F667}"/>
                </a:ext>
              </a:extLst>
            </p:cNvPr>
            <p:cNvSpPr txBox="1"/>
            <p:nvPr/>
          </p:nvSpPr>
          <p:spPr>
            <a:xfrm>
              <a:off x="6978776" y="2142216"/>
              <a:ext cx="2622133"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Área de Píxeles utilizable</a:t>
              </a:r>
              <a:endParaRPr lang="en-MX">
                <a:solidFill>
                  <a:schemeClr val="bg1"/>
                </a:solidFill>
                <a:latin typeface="FRUTIGER LT 45 LIGHT" panose="02000503000000000000" pitchFamily="2" charset="0"/>
              </a:endParaRPr>
            </a:p>
          </p:txBody>
        </p:sp>
        <p:sp>
          <p:nvSpPr>
            <p:cNvPr id="78" name="usable Pixel area">
              <a:extLst>
                <a:ext uri="{FF2B5EF4-FFF2-40B4-BE49-F238E27FC236}">
                  <a16:creationId xmlns:a16="http://schemas.microsoft.com/office/drawing/2014/main" id="{D3416D58-33F0-B481-520E-599DC0E338FA}"/>
                </a:ext>
              </a:extLst>
            </p:cNvPr>
            <p:cNvSpPr txBox="1"/>
            <p:nvPr/>
          </p:nvSpPr>
          <p:spPr>
            <a:xfrm>
              <a:off x="9624068" y="2142216"/>
              <a:ext cx="2738150" cy="369332"/>
            </a:xfrm>
            <a:prstGeom prst="rect">
              <a:avLst/>
            </a:prstGeom>
            <a:solidFill>
              <a:srgbClr val="F78025"/>
            </a:solidFill>
            <a:ln>
              <a:noFill/>
            </a:ln>
          </p:spPr>
          <p:txBody>
            <a:bodyPr wrap="square" rtlCol="0">
              <a:spAutoFit/>
            </a:bodyPr>
            <a:lstStyle/>
            <a:p>
              <a:r>
                <a:rPr lang="en-MX">
                  <a:solidFill>
                    <a:schemeClr val="bg1"/>
                  </a:solidFill>
                  <a:latin typeface="FRUTIGER LT 45 LIGHT" panose="02000503000000000000" pitchFamily="2" charset="0"/>
                </a:rPr>
                <a:t>3064 x 8696 pixe</a:t>
              </a:r>
              <a:r>
                <a:rPr lang="en-US">
                  <a:solidFill>
                    <a:schemeClr val="bg1"/>
                  </a:solidFill>
                  <a:latin typeface="FRUTIGER LT 45 LIGHT" panose="02000503000000000000" pitchFamily="2" charset="0"/>
                </a:rPr>
                <a:t>le</a:t>
              </a:r>
              <a:r>
                <a:rPr lang="en-MX">
                  <a:solidFill>
                    <a:schemeClr val="bg1"/>
                  </a:solidFill>
                  <a:latin typeface="FRUTIGER LT 45 LIGHT" panose="02000503000000000000" pitchFamily="2" charset="0"/>
                </a:rPr>
                <a:t>s</a:t>
              </a:r>
            </a:p>
          </p:txBody>
        </p:sp>
      </p:grpSp>
      <p:grpSp>
        <p:nvGrpSpPr>
          <p:cNvPr id="79" name="DRX-LC Resolution Limit">
            <a:extLst>
              <a:ext uri="{FF2B5EF4-FFF2-40B4-BE49-F238E27FC236}">
                <a16:creationId xmlns:a16="http://schemas.microsoft.com/office/drawing/2014/main" id="{6ADDA96E-B2A3-931E-7AAB-AB3EE0650CA1}"/>
              </a:ext>
            </a:extLst>
          </p:cNvPr>
          <p:cNvGrpSpPr/>
          <p:nvPr/>
        </p:nvGrpSpPr>
        <p:grpSpPr>
          <a:xfrm>
            <a:off x="6399641" y="2449077"/>
            <a:ext cx="5869439" cy="369332"/>
            <a:chOff x="6978776" y="2619673"/>
            <a:chExt cx="5383442" cy="369332"/>
          </a:xfrm>
        </p:grpSpPr>
        <p:sp>
          <p:nvSpPr>
            <p:cNvPr id="81" name="TextBox 80">
              <a:extLst>
                <a:ext uri="{FF2B5EF4-FFF2-40B4-BE49-F238E27FC236}">
                  <a16:creationId xmlns:a16="http://schemas.microsoft.com/office/drawing/2014/main" id="{20E4AA22-1D52-F9CA-1845-246DDC11E117}"/>
                </a:ext>
              </a:extLst>
            </p:cNvPr>
            <p:cNvSpPr txBox="1"/>
            <p:nvPr/>
          </p:nvSpPr>
          <p:spPr>
            <a:xfrm>
              <a:off x="6978776" y="2619673"/>
              <a:ext cx="2622131" cy="369332"/>
            </a:xfrm>
            <a:prstGeom prst="rect">
              <a:avLst/>
            </a:prstGeom>
            <a:solidFill>
              <a:srgbClr val="F47F26"/>
            </a:solidFill>
            <a:ln>
              <a:noFill/>
            </a:ln>
          </p:spPr>
          <p:txBody>
            <a:bodyPr wrap="square" rtlCol="0">
              <a:spAutoFit/>
            </a:bodyPr>
            <a:lstStyle/>
            <a:p>
              <a:r>
                <a:rPr lang="en-US" err="1">
                  <a:solidFill>
                    <a:schemeClr val="bg1"/>
                  </a:solidFill>
                  <a:latin typeface="FRUTIGER LT 45 LIGHT" panose="02000503000000000000" pitchFamily="2" charset="0"/>
                </a:rPr>
                <a:t>Límite</a:t>
              </a:r>
              <a:r>
                <a:rPr lang="en-US">
                  <a:solidFill>
                    <a:schemeClr val="bg1"/>
                  </a:solidFill>
                  <a:latin typeface="FRUTIGER LT 45 LIGHT" panose="02000503000000000000" pitchFamily="2" charset="0"/>
                </a:rPr>
                <a:t> de </a:t>
              </a:r>
              <a:r>
                <a:rPr lang="en-US" err="1">
                  <a:solidFill>
                    <a:schemeClr val="bg1"/>
                  </a:solidFill>
                  <a:latin typeface="FRUTIGER LT 45 LIGHT" panose="02000503000000000000" pitchFamily="2" charset="0"/>
                </a:rPr>
                <a:t>resolución</a:t>
              </a:r>
              <a:endParaRPr lang="en-MX">
                <a:solidFill>
                  <a:schemeClr val="bg1"/>
                </a:solidFill>
                <a:latin typeface="FRUTIGER LT 45 LIGHT" panose="02000503000000000000" pitchFamily="2" charset="0"/>
              </a:endParaRPr>
            </a:p>
          </p:txBody>
        </p:sp>
        <p:sp>
          <p:nvSpPr>
            <p:cNvPr id="82" name="Resolution Limit">
              <a:extLst>
                <a:ext uri="{FF2B5EF4-FFF2-40B4-BE49-F238E27FC236}">
                  <a16:creationId xmlns:a16="http://schemas.microsoft.com/office/drawing/2014/main" id="{26F51E4D-F6E2-4B6C-6CF0-66D86EA03939}"/>
                </a:ext>
              </a:extLst>
            </p:cNvPr>
            <p:cNvSpPr txBox="1"/>
            <p:nvPr/>
          </p:nvSpPr>
          <p:spPr>
            <a:xfrm>
              <a:off x="9624068" y="2619673"/>
              <a:ext cx="2738150" cy="369332"/>
            </a:xfrm>
            <a:prstGeom prst="rect">
              <a:avLst/>
            </a:prstGeom>
            <a:solidFill>
              <a:srgbClr val="F78025"/>
            </a:solidFill>
            <a:ln>
              <a:noFill/>
            </a:ln>
          </p:spPr>
          <p:txBody>
            <a:bodyPr wrap="square" rtlCol="0">
              <a:spAutoFit/>
            </a:bodyPr>
            <a:lstStyle/>
            <a:p>
              <a:r>
                <a:rPr lang="en-MX">
                  <a:solidFill>
                    <a:schemeClr val="bg1"/>
                  </a:solidFill>
                  <a:latin typeface="FRUTIGER LT 45 LIGHT" panose="02000503000000000000" pitchFamily="2" charset="0"/>
                </a:rPr>
                <a:t>3.6 cyc/mm</a:t>
              </a:r>
            </a:p>
          </p:txBody>
        </p:sp>
      </p:grpSp>
      <p:grpSp>
        <p:nvGrpSpPr>
          <p:cNvPr id="2" name="DRX-LC weight">
            <a:extLst>
              <a:ext uri="{FF2B5EF4-FFF2-40B4-BE49-F238E27FC236}">
                <a16:creationId xmlns:a16="http://schemas.microsoft.com/office/drawing/2014/main" id="{231BEC09-82D1-80EE-1FD9-D9705AC7FF38}"/>
              </a:ext>
            </a:extLst>
          </p:cNvPr>
          <p:cNvGrpSpPr/>
          <p:nvPr/>
        </p:nvGrpSpPr>
        <p:grpSpPr>
          <a:xfrm>
            <a:off x="6402647" y="2897419"/>
            <a:ext cx="5869439" cy="646331"/>
            <a:chOff x="6957246" y="3043723"/>
            <a:chExt cx="5383443" cy="646331"/>
          </a:xfrm>
        </p:grpSpPr>
        <p:sp>
          <p:nvSpPr>
            <p:cNvPr id="88" name="TextBox 87">
              <a:extLst>
                <a:ext uri="{FF2B5EF4-FFF2-40B4-BE49-F238E27FC236}">
                  <a16:creationId xmlns:a16="http://schemas.microsoft.com/office/drawing/2014/main" id="{18B4559C-DBEC-6D8F-0923-AA974A73BD8A}"/>
                </a:ext>
              </a:extLst>
            </p:cNvPr>
            <p:cNvSpPr txBox="1"/>
            <p:nvPr/>
          </p:nvSpPr>
          <p:spPr>
            <a:xfrm>
              <a:off x="6957246" y="3043723"/>
              <a:ext cx="2622131" cy="646331"/>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Peso</a:t>
              </a:r>
              <a:endParaRPr lang="en-MX">
                <a:solidFill>
                  <a:schemeClr val="bg1"/>
                </a:solidFill>
                <a:latin typeface="FRUTIGER LT 45 LIGHT" panose="02000503000000000000" pitchFamily="2" charset="0"/>
              </a:endParaRPr>
            </a:p>
            <a:p>
              <a:endParaRPr lang="en-MX">
                <a:solidFill>
                  <a:schemeClr val="bg1"/>
                </a:solidFill>
                <a:latin typeface="FRUTIGER LT 45 LIGHT" panose="02000503000000000000" pitchFamily="2" charset="0"/>
              </a:endParaRPr>
            </a:p>
          </p:txBody>
        </p:sp>
        <p:sp>
          <p:nvSpPr>
            <p:cNvPr id="89" name="Weight">
              <a:extLst>
                <a:ext uri="{FF2B5EF4-FFF2-40B4-BE49-F238E27FC236}">
                  <a16:creationId xmlns:a16="http://schemas.microsoft.com/office/drawing/2014/main" id="{5C86BFA0-860E-038C-11C4-9552CFAA5DEB}"/>
                </a:ext>
              </a:extLst>
            </p:cNvPr>
            <p:cNvSpPr txBox="1"/>
            <p:nvPr/>
          </p:nvSpPr>
          <p:spPr>
            <a:xfrm>
              <a:off x="9602538" y="3043723"/>
              <a:ext cx="2738151" cy="646331"/>
            </a:xfrm>
            <a:prstGeom prst="rect">
              <a:avLst/>
            </a:prstGeom>
            <a:solidFill>
              <a:srgbClr val="F78025"/>
            </a:solidFill>
            <a:ln>
              <a:noFill/>
            </a:ln>
          </p:spPr>
          <p:txBody>
            <a:bodyPr wrap="square" rtlCol="0">
              <a:spAutoFit/>
            </a:bodyPr>
            <a:lstStyle/>
            <a:p>
              <a:r>
                <a:rPr lang="en-MX">
                  <a:solidFill>
                    <a:schemeClr val="bg1"/>
                  </a:solidFill>
                  <a:latin typeface="FRUTIGER LT 45 LIGHT" panose="02000503000000000000" pitchFamily="2" charset="0"/>
                </a:rPr>
                <a:t>16.00 kg (35.27 lb) </a:t>
              </a:r>
              <a:r>
                <a:rPr lang="es-MX">
                  <a:solidFill>
                    <a:schemeClr val="bg1"/>
                  </a:solidFill>
                  <a:latin typeface="FRUTIGER LT 45 LIGHT" panose="02000503000000000000" pitchFamily="2" charset="0"/>
                </a:rPr>
                <a:t>batería </a:t>
              </a:r>
              <a:r>
                <a:rPr lang="es-MX" err="1">
                  <a:solidFill>
                    <a:schemeClr val="bg1"/>
                  </a:solidFill>
                  <a:latin typeface="FRUTIGER LT 45 LIGHT" panose="02000503000000000000" pitchFamily="2" charset="0"/>
                </a:rPr>
                <a:t>incluída</a:t>
              </a:r>
              <a:endParaRPr lang="en-MX">
                <a:solidFill>
                  <a:schemeClr val="bg1"/>
                </a:solidFill>
                <a:latin typeface="FRUTIGER LT 45 LIGHT" panose="02000503000000000000" pitchFamily="2" charset="0"/>
              </a:endParaRPr>
            </a:p>
          </p:txBody>
        </p:sp>
      </p:grpSp>
      <p:pic>
        <p:nvPicPr>
          <p:cNvPr id="153" name="Picture 152">
            <a:hlinkClick r:id="rId4" action="ppaction://hlinksldjump"/>
            <a:extLst>
              <a:ext uri="{FF2B5EF4-FFF2-40B4-BE49-F238E27FC236}">
                <a16:creationId xmlns:a16="http://schemas.microsoft.com/office/drawing/2014/main" id="{3825D2F4-D5CD-5E82-F726-315119A8C48E}"/>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1317816" y="1444196"/>
            <a:ext cx="4136530" cy="4902401"/>
          </a:xfrm>
          <a:prstGeom prst="rect">
            <a:avLst/>
          </a:prstGeom>
        </p:spPr>
      </p:pic>
      <p:sp>
        <p:nvSpPr>
          <p:cNvPr id="152" name="TextBox 151">
            <a:hlinkClick r:id="rId6" action="ppaction://hlinksldjump"/>
            <a:extLst>
              <a:ext uri="{FF2B5EF4-FFF2-40B4-BE49-F238E27FC236}">
                <a16:creationId xmlns:a16="http://schemas.microsoft.com/office/drawing/2014/main" id="{C1EA3F9D-005E-A84D-8DC0-668201D25A14}"/>
              </a:ext>
            </a:extLst>
          </p:cNvPr>
          <p:cNvSpPr txBox="1"/>
          <p:nvPr/>
        </p:nvSpPr>
        <p:spPr>
          <a:xfrm>
            <a:off x="6399640" y="5239241"/>
            <a:ext cx="5845125" cy="369332"/>
          </a:xfrm>
          <a:prstGeom prst="rect">
            <a:avLst/>
          </a:prstGeom>
          <a:solidFill>
            <a:srgbClr val="F68025"/>
          </a:solidFill>
          <a:ln>
            <a:noFill/>
          </a:ln>
        </p:spPr>
        <p:txBody>
          <a:bodyPr wrap="square" rtlCol="0">
            <a:spAutoFit/>
          </a:bodyPr>
          <a:lstStyle/>
          <a:p>
            <a:r>
              <a:rPr lang="es-ES" dirty="0">
                <a:solidFill>
                  <a:schemeClr val="bg1"/>
                </a:solidFill>
                <a:latin typeface="FRUTIGER LT 45 LIGHT" panose="02000503000000000000" pitchFamily="2" charset="0"/>
              </a:rPr>
              <a:t>DRX-</a:t>
            </a:r>
            <a:r>
              <a:rPr lang="es-ES" dirty="0" err="1">
                <a:solidFill>
                  <a:schemeClr val="bg1"/>
                </a:solidFill>
                <a:latin typeface="FRUTIGER LT 45 LIGHT" panose="02000503000000000000" pitchFamily="2" charset="0"/>
              </a:rPr>
              <a:t>Revolution</a:t>
            </a:r>
            <a:r>
              <a:rPr lang="es-ES" dirty="0">
                <a:solidFill>
                  <a:schemeClr val="bg1"/>
                </a:solidFill>
                <a:latin typeface="FRUTIGER LT 45 LIGHT" panose="02000503000000000000" pitchFamily="2" charset="0"/>
              </a:rPr>
              <a:t> con el Detector DRX-LC</a:t>
            </a:r>
            <a:endParaRPr lang="en-MX" dirty="0">
              <a:solidFill>
                <a:schemeClr val="bg1"/>
              </a:solidFill>
              <a:latin typeface="FRUTIGER LT 45 LIGHT" panose="02000503000000000000" pitchFamily="2" charset="0"/>
            </a:endParaRPr>
          </a:p>
        </p:txBody>
      </p:sp>
      <p:sp>
        <p:nvSpPr>
          <p:cNvPr id="154" name="TextBox 153">
            <a:hlinkClick r:id="rId7" action="ppaction://hlinksldjump"/>
            <a:extLst>
              <a:ext uri="{FF2B5EF4-FFF2-40B4-BE49-F238E27FC236}">
                <a16:creationId xmlns:a16="http://schemas.microsoft.com/office/drawing/2014/main" id="{D3D476E7-BEEE-898F-0A0D-530A7DB869F1}"/>
              </a:ext>
            </a:extLst>
          </p:cNvPr>
          <p:cNvSpPr txBox="1"/>
          <p:nvPr/>
        </p:nvSpPr>
        <p:spPr>
          <a:xfrm>
            <a:off x="6399640" y="5700595"/>
            <a:ext cx="5845124" cy="369332"/>
          </a:xfrm>
          <a:prstGeom prst="rect">
            <a:avLst/>
          </a:prstGeom>
          <a:solidFill>
            <a:srgbClr val="F68025"/>
          </a:solidFill>
          <a:ln>
            <a:noFill/>
          </a:ln>
        </p:spPr>
        <p:txBody>
          <a:bodyPr wrap="square" rtlCol="0">
            <a:spAutoFit/>
          </a:bodyPr>
          <a:lstStyle/>
          <a:p>
            <a:r>
              <a:rPr lang="en-MX" dirty="0">
                <a:solidFill>
                  <a:schemeClr val="bg1"/>
                </a:solidFill>
                <a:latin typeface="FRUTIGER LT 45 LIGHT" panose="02000503000000000000" pitchFamily="2" charset="0"/>
              </a:rPr>
              <a:t>DRX-Compass </a:t>
            </a:r>
            <a:r>
              <a:rPr lang="es-MX" dirty="0">
                <a:solidFill>
                  <a:schemeClr val="bg1"/>
                </a:solidFill>
                <a:latin typeface="FRUTIGER LT 45 LIGHT" panose="02000503000000000000" pitchFamily="2" charset="0"/>
              </a:rPr>
              <a:t>con el Detector </a:t>
            </a:r>
            <a:r>
              <a:rPr lang="en-MX" dirty="0">
                <a:solidFill>
                  <a:schemeClr val="bg1"/>
                </a:solidFill>
                <a:latin typeface="FRUTIGER LT 45 LIGHT" panose="02000503000000000000" pitchFamily="2" charset="0"/>
              </a:rPr>
              <a:t>DRX-LC</a:t>
            </a:r>
          </a:p>
        </p:txBody>
      </p:sp>
      <p:sp>
        <p:nvSpPr>
          <p:cNvPr id="155" name="TextBox 154">
            <a:hlinkClick r:id="rId8" action="ppaction://hlinksldjump"/>
            <a:extLst>
              <a:ext uri="{FF2B5EF4-FFF2-40B4-BE49-F238E27FC236}">
                <a16:creationId xmlns:a16="http://schemas.microsoft.com/office/drawing/2014/main" id="{868A8655-03D6-F0D4-FE9E-52F9023E9440}"/>
              </a:ext>
            </a:extLst>
          </p:cNvPr>
          <p:cNvSpPr txBox="1"/>
          <p:nvPr/>
        </p:nvSpPr>
        <p:spPr>
          <a:xfrm>
            <a:off x="6399639" y="4871025"/>
            <a:ext cx="3454479" cy="338554"/>
          </a:xfrm>
          <a:prstGeom prst="rect">
            <a:avLst/>
          </a:prstGeom>
          <a:noFill/>
        </p:spPr>
        <p:txBody>
          <a:bodyPr wrap="square" rtlCol="0">
            <a:spAutoFit/>
          </a:bodyPr>
          <a:lstStyle/>
          <a:p>
            <a:r>
              <a:rPr lang="es-MX" sz="1600" b="1">
                <a:latin typeface="FRUTIGER LT 45 LIGHT" panose="02000503000000000000" pitchFamily="2" charset="0"/>
              </a:rPr>
              <a:t>Ve el Detector DRX-LC en acción</a:t>
            </a:r>
            <a:endParaRPr lang="en-US" sz="1600" b="1">
              <a:latin typeface="FRUTIGER LT 45 LIGHT" panose="02000503000000000000" pitchFamily="2" charset="0"/>
            </a:endParaRPr>
          </a:p>
        </p:txBody>
      </p:sp>
      <p:sp>
        <p:nvSpPr>
          <p:cNvPr id="144" name="Thank you Title">
            <a:extLst>
              <a:ext uri="{FF2B5EF4-FFF2-40B4-BE49-F238E27FC236}">
                <a16:creationId xmlns:a16="http://schemas.microsoft.com/office/drawing/2014/main" id="{A06D2D8C-1650-FBB8-8685-091E8926C9B8}"/>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45" name="Why Us picture">
            <a:extLst>
              <a:ext uri="{FF2B5EF4-FFF2-40B4-BE49-F238E27FC236}">
                <a16:creationId xmlns:a16="http://schemas.microsoft.com/office/drawing/2014/main" id="{078EEFEF-BC66-6CC2-223F-0A5E199B046C}"/>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46" name="Our Portafolio text box">
            <a:extLst>
              <a:ext uri="{FF2B5EF4-FFF2-40B4-BE49-F238E27FC236}">
                <a16:creationId xmlns:a16="http://schemas.microsoft.com/office/drawing/2014/main" id="{0CB5BEED-9E2B-E976-6368-7FF8A2A83C5E}"/>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47" name="Footer Placeholder 4">
            <a:extLst>
              <a:ext uri="{FF2B5EF4-FFF2-40B4-BE49-F238E27FC236}">
                <a16:creationId xmlns:a16="http://schemas.microsoft.com/office/drawing/2014/main" id="{4C1E003E-BA9C-9F93-FD0E-2661E6946683}"/>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48" name="Medical Imaging Title">
            <a:extLst>
              <a:ext uri="{FF2B5EF4-FFF2-40B4-BE49-F238E27FC236}">
                <a16:creationId xmlns:a16="http://schemas.microsoft.com/office/drawing/2014/main" id="{36067082-5DC1-93EE-49D6-D403EF370B46}"/>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49" name="We Care Text">
            <a:extLst>
              <a:ext uri="{FF2B5EF4-FFF2-40B4-BE49-F238E27FC236}">
                <a16:creationId xmlns:a16="http://schemas.microsoft.com/office/drawing/2014/main" id="{8C84F44D-B296-6045-7253-79A918159810}"/>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50" name="Thank you image">
            <a:extLst>
              <a:ext uri="{FF2B5EF4-FFF2-40B4-BE49-F238E27FC236}">
                <a16:creationId xmlns:a16="http://schemas.microsoft.com/office/drawing/2014/main" id="{859ED9BA-7759-E719-1D02-819AD93B6589}"/>
              </a:ext>
            </a:extLst>
          </p:cNvPr>
          <p:cNvPicPr>
            <a:picLocks noChangeAspect="1"/>
          </p:cNvPicPr>
          <p:nvPr/>
        </p:nvPicPr>
        <p:blipFill>
          <a:blip r:embed="rId10"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51" name="PRINTING">
            <a:extLst>
              <a:ext uri="{FF2B5EF4-FFF2-40B4-BE49-F238E27FC236}">
                <a16:creationId xmlns:a16="http://schemas.microsoft.com/office/drawing/2014/main" id="{FEC3FB12-E412-503D-D3A8-3166387A9DEA}"/>
              </a:ext>
            </a:extLst>
          </p:cNvPr>
          <p:cNvGrpSpPr/>
          <p:nvPr/>
        </p:nvGrpSpPr>
        <p:grpSpPr>
          <a:xfrm>
            <a:off x="-4150933" y="4208655"/>
            <a:ext cx="2263350" cy="1982042"/>
            <a:chOff x="9691837" y="4522498"/>
            <a:chExt cx="2263350" cy="1982042"/>
          </a:xfrm>
        </p:grpSpPr>
        <p:sp>
          <p:nvSpPr>
            <p:cNvPr id="156" name="Rectangulo Printing">
              <a:hlinkClick r:id="rId11" action="ppaction://hlinksldjump"/>
              <a:extLst>
                <a:ext uri="{FF2B5EF4-FFF2-40B4-BE49-F238E27FC236}">
                  <a16:creationId xmlns:a16="http://schemas.microsoft.com/office/drawing/2014/main" id="{60058C32-F32D-60FB-05B2-D85C446574B4}"/>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7" name="TextBox Printing">
              <a:hlinkClick r:id="rId11" action="ppaction://hlinksldjump"/>
              <a:extLst>
                <a:ext uri="{FF2B5EF4-FFF2-40B4-BE49-F238E27FC236}">
                  <a16:creationId xmlns:a16="http://schemas.microsoft.com/office/drawing/2014/main" id="{731437CD-98E1-C6F4-2CDD-9AF6873C2FF6}"/>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58" name="Prodcut image 5950">
              <a:hlinkClick r:id="rId11" action="ppaction://hlinksldjump"/>
              <a:extLst>
                <a:ext uri="{FF2B5EF4-FFF2-40B4-BE49-F238E27FC236}">
                  <a16:creationId xmlns:a16="http://schemas.microsoft.com/office/drawing/2014/main" id="{3B16774E-0142-8352-8BA3-C52E92A11AA4}"/>
                </a:ext>
              </a:extLst>
            </p:cNvPr>
            <p:cNvPicPr>
              <a:picLocks noChangeAspect="1" noChangeArrowheads="1"/>
            </p:cNvPicPr>
            <p:nvPr/>
          </p:nvPicPr>
          <p:blipFill>
            <a:blip r:embed="rId12"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59" name="Vita Flex">
              <a:hlinkClick r:id="rId11" action="ppaction://hlinksldjump"/>
              <a:extLst>
                <a:ext uri="{FF2B5EF4-FFF2-40B4-BE49-F238E27FC236}">
                  <a16:creationId xmlns:a16="http://schemas.microsoft.com/office/drawing/2014/main" id="{AD296609-A50C-6CC9-0CBD-B0B26F509BB9}"/>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64" name="RISE">
            <a:extLst>
              <a:ext uri="{FF2B5EF4-FFF2-40B4-BE49-F238E27FC236}">
                <a16:creationId xmlns:a16="http://schemas.microsoft.com/office/drawing/2014/main" id="{5D312EC0-4D23-3FD7-F8C8-F6F8BCAB3CD0}"/>
              </a:ext>
            </a:extLst>
          </p:cNvPr>
          <p:cNvGrpSpPr/>
          <p:nvPr/>
        </p:nvGrpSpPr>
        <p:grpSpPr>
          <a:xfrm>
            <a:off x="-11285110" y="4208655"/>
            <a:ext cx="2042338" cy="1982042"/>
            <a:chOff x="3870208" y="4306822"/>
            <a:chExt cx="2042338" cy="1982042"/>
          </a:xfrm>
        </p:grpSpPr>
        <p:grpSp>
          <p:nvGrpSpPr>
            <p:cNvPr id="165" name="RISE">
              <a:extLst>
                <a:ext uri="{FF2B5EF4-FFF2-40B4-BE49-F238E27FC236}">
                  <a16:creationId xmlns:a16="http://schemas.microsoft.com/office/drawing/2014/main" id="{BE9A1BDE-61BC-8E3F-2E6E-FFAE3C79A824}"/>
                </a:ext>
              </a:extLst>
            </p:cNvPr>
            <p:cNvGrpSpPr/>
            <p:nvPr/>
          </p:nvGrpSpPr>
          <p:grpSpPr>
            <a:xfrm>
              <a:off x="3870208" y="4306822"/>
              <a:ext cx="2042338" cy="1982042"/>
              <a:chOff x="2933238" y="4372963"/>
              <a:chExt cx="2042338" cy="1982042"/>
            </a:xfrm>
          </p:grpSpPr>
          <p:sp>
            <p:nvSpPr>
              <p:cNvPr id="167" name="Rectangulo Rise">
                <a:hlinkClick r:id="rId14" action="ppaction://hlinksldjump"/>
                <a:extLst>
                  <a:ext uri="{FF2B5EF4-FFF2-40B4-BE49-F238E27FC236}">
                    <a16:creationId xmlns:a16="http://schemas.microsoft.com/office/drawing/2014/main" id="{C7B2E4B0-160D-6030-B92D-28D60F6E9E98}"/>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8" name="TextBox Rise">
                <a:hlinkClick r:id="rId14" action="ppaction://hlinksldjump"/>
                <a:extLst>
                  <a:ext uri="{FF2B5EF4-FFF2-40B4-BE49-F238E27FC236}">
                    <a16:creationId xmlns:a16="http://schemas.microsoft.com/office/drawing/2014/main" id="{AD2ABD1E-5FF8-6A60-0E9D-3D30F82969CA}"/>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66" name="Picture 165">
              <a:hlinkClick r:id="rId14" action="ppaction://hlinksldjump"/>
              <a:extLst>
                <a:ext uri="{FF2B5EF4-FFF2-40B4-BE49-F238E27FC236}">
                  <a16:creationId xmlns:a16="http://schemas.microsoft.com/office/drawing/2014/main" id="{BF82A978-42DE-B762-8165-AD26B499127C}"/>
                </a:ext>
              </a:extLst>
            </p:cNvPr>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69" name="REVOLUTION">
            <a:extLst>
              <a:ext uri="{FF2B5EF4-FFF2-40B4-BE49-F238E27FC236}">
                <a16:creationId xmlns:a16="http://schemas.microsoft.com/office/drawing/2014/main" id="{42B6F54F-248B-2D4E-45F8-E8040DED16A2}"/>
              </a:ext>
            </a:extLst>
          </p:cNvPr>
          <p:cNvGrpSpPr/>
          <p:nvPr/>
        </p:nvGrpSpPr>
        <p:grpSpPr>
          <a:xfrm>
            <a:off x="-14975241" y="4203612"/>
            <a:ext cx="2062983" cy="1992129"/>
            <a:chOff x="612262" y="4383050"/>
            <a:chExt cx="2062983" cy="1992129"/>
          </a:xfrm>
        </p:grpSpPr>
        <p:sp>
          <p:nvSpPr>
            <p:cNvPr id="170" name="Rectangulo Revolution">
              <a:hlinkClick r:id="rId16" action="ppaction://hlinksldjump"/>
              <a:extLst>
                <a:ext uri="{FF2B5EF4-FFF2-40B4-BE49-F238E27FC236}">
                  <a16:creationId xmlns:a16="http://schemas.microsoft.com/office/drawing/2014/main" id="{7D819DD1-A4BD-4CA4-35CC-D663B45DDD76}"/>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71" name="Prodcut image Revolution">
              <a:hlinkClick r:id="rId16" action="ppaction://hlinksldjump"/>
              <a:extLst>
                <a:ext uri="{FF2B5EF4-FFF2-40B4-BE49-F238E27FC236}">
                  <a16:creationId xmlns:a16="http://schemas.microsoft.com/office/drawing/2014/main" id="{7BA27D02-DA54-F176-E39D-53BB934CBD6F}"/>
                </a:ext>
              </a:extLst>
            </p:cNvPr>
            <p:cNvPicPr>
              <a:picLocks noChangeAspect="1"/>
            </p:cNvPicPr>
            <p:nvPr/>
          </p:nvPicPr>
          <p:blipFill>
            <a:blip r:embed="rId17"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72" name="TextBox Revolution">
              <a:hlinkClick r:id="rId16" action="ppaction://hlinksldjump"/>
              <a:extLst>
                <a:ext uri="{FF2B5EF4-FFF2-40B4-BE49-F238E27FC236}">
                  <a16:creationId xmlns:a16="http://schemas.microsoft.com/office/drawing/2014/main" id="{771CD488-0890-3085-936F-B6B0DFE32B75}"/>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73" name="EXCEL">
            <a:extLst>
              <a:ext uri="{FF2B5EF4-FFF2-40B4-BE49-F238E27FC236}">
                <a16:creationId xmlns:a16="http://schemas.microsoft.com/office/drawing/2014/main" id="{5E8F1155-4763-D457-B224-3EBA58C8228B}"/>
              </a:ext>
            </a:extLst>
          </p:cNvPr>
          <p:cNvGrpSpPr/>
          <p:nvPr/>
        </p:nvGrpSpPr>
        <p:grpSpPr>
          <a:xfrm>
            <a:off x="26541013" y="1885505"/>
            <a:ext cx="2057103" cy="1982042"/>
            <a:chOff x="9706418" y="2036246"/>
            <a:chExt cx="2057103" cy="1982042"/>
          </a:xfrm>
        </p:grpSpPr>
        <p:sp>
          <p:nvSpPr>
            <p:cNvPr id="174" name="Rectangulo Excel">
              <a:hlinkClick r:id="rId18" action="ppaction://hlinksldjump"/>
              <a:extLst>
                <a:ext uri="{FF2B5EF4-FFF2-40B4-BE49-F238E27FC236}">
                  <a16:creationId xmlns:a16="http://schemas.microsoft.com/office/drawing/2014/main" id="{42E1FCD5-E8EE-A3EF-16E7-CD150D1A19DC}"/>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5" name="TextBox Excel">
              <a:hlinkClick r:id="rId18" action="ppaction://hlinksldjump"/>
              <a:extLst>
                <a:ext uri="{FF2B5EF4-FFF2-40B4-BE49-F238E27FC236}">
                  <a16:creationId xmlns:a16="http://schemas.microsoft.com/office/drawing/2014/main" id="{7E47C78F-0658-A281-44AC-63AA8A822809}"/>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76" name="Product image Excel">
              <a:hlinkClick r:id="rId18" action="ppaction://hlinksldjump"/>
              <a:extLst>
                <a:ext uri="{FF2B5EF4-FFF2-40B4-BE49-F238E27FC236}">
                  <a16:creationId xmlns:a16="http://schemas.microsoft.com/office/drawing/2014/main" id="{4C4B3730-4533-9CBF-6CE4-C1CF18248A9E}"/>
                </a:ext>
              </a:extLst>
            </p:cNvPr>
            <p:cNvPicPr>
              <a:picLocks noChangeAspect="1"/>
            </p:cNvPicPr>
            <p:nvPr/>
          </p:nvPicPr>
          <p:blipFill>
            <a:blip r:embed="rId19"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77" name="COMPAS OTC">
            <a:extLst>
              <a:ext uri="{FF2B5EF4-FFF2-40B4-BE49-F238E27FC236}">
                <a16:creationId xmlns:a16="http://schemas.microsoft.com/office/drawing/2014/main" id="{84A08C82-A6C1-B731-84FF-4716F4B6788B}"/>
              </a:ext>
            </a:extLst>
          </p:cNvPr>
          <p:cNvGrpSpPr/>
          <p:nvPr/>
        </p:nvGrpSpPr>
        <p:grpSpPr>
          <a:xfrm>
            <a:off x="22389051" y="1885505"/>
            <a:ext cx="2042338" cy="1982042"/>
            <a:chOff x="5078285" y="2036246"/>
            <a:chExt cx="2042338" cy="1982042"/>
          </a:xfrm>
        </p:grpSpPr>
        <p:sp>
          <p:nvSpPr>
            <p:cNvPr id="178" name="Rectangulo Compas OTC">
              <a:hlinkClick r:id="rId20" action="ppaction://hlinksldjump"/>
              <a:extLst>
                <a:ext uri="{FF2B5EF4-FFF2-40B4-BE49-F238E27FC236}">
                  <a16:creationId xmlns:a16="http://schemas.microsoft.com/office/drawing/2014/main" id="{49F815CF-7CAF-E1E3-4512-D3B33FB2E064}"/>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9" name="TextBox Compass OTC">
              <a:hlinkClick r:id="rId20" action="ppaction://hlinksldjump"/>
              <a:extLst>
                <a:ext uri="{FF2B5EF4-FFF2-40B4-BE49-F238E27FC236}">
                  <a16:creationId xmlns:a16="http://schemas.microsoft.com/office/drawing/2014/main" id="{25DDE6FA-9D47-B9D0-569A-FF995DDD976A}"/>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80" name="Product image Compass OTC">
              <a:hlinkClick r:id="rId20" action="ppaction://hlinksldjump"/>
              <a:extLst>
                <a:ext uri="{FF2B5EF4-FFF2-40B4-BE49-F238E27FC236}">
                  <a16:creationId xmlns:a16="http://schemas.microsoft.com/office/drawing/2014/main" id="{A99BAF91-0A9F-65E6-D05D-70BEFC03199F}"/>
                </a:ext>
              </a:extLst>
            </p:cNvPr>
            <p:cNvPicPr>
              <a:picLocks noChangeAspect="1"/>
            </p:cNvPicPr>
            <p:nvPr/>
          </p:nvPicPr>
          <p:blipFill rotWithShape="1">
            <a:blip r:embed="rId21"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81" name="COMPASS FMT">
            <a:extLst>
              <a:ext uri="{FF2B5EF4-FFF2-40B4-BE49-F238E27FC236}">
                <a16:creationId xmlns:a16="http://schemas.microsoft.com/office/drawing/2014/main" id="{C75582B7-C828-4344-A4FA-E3DDE313D52E}"/>
              </a:ext>
            </a:extLst>
          </p:cNvPr>
          <p:cNvGrpSpPr/>
          <p:nvPr/>
        </p:nvGrpSpPr>
        <p:grpSpPr>
          <a:xfrm>
            <a:off x="18200403" y="1885505"/>
            <a:ext cx="2042338" cy="1982042"/>
            <a:chOff x="2774521" y="2046333"/>
            <a:chExt cx="2042338" cy="1982042"/>
          </a:xfrm>
        </p:grpSpPr>
        <p:grpSp>
          <p:nvGrpSpPr>
            <p:cNvPr id="182" name="Group 181">
              <a:extLst>
                <a:ext uri="{FF2B5EF4-FFF2-40B4-BE49-F238E27FC236}">
                  <a16:creationId xmlns:a16="http://schemas.microsoft.com/office/drawing/2014/main" id="{B82AA91E-4CB0-8461-236E-C3B56CDC035D}"/>
                </a:ext>
              </a:extLst>
            </p:cNvPr>
            <p:cNvGrpSpPr/>
            <p:nvPr/>
          </p:nvGrpSpPr>
          <p:grpSpPr>
            <a:xfrm>
              <a:off x="2774521" y="2046333"/>
              <a:ext cx="2042338" cy="1982042"/>
              <a:chOff x="2774521" y="2046333"/>
              <a:chExt cx="2042338" cy="1982042"/>
            </a:xfrm>
          </p:grpSpPr>
          <p:sp>
            <p:nvSpPr>
              <p:cNvPr id="184" name="Rectangulo Horizon">
                <a:hlinkClick r:id="rId22" action="ppaction://hlinksldjump"/>
                <a:extLst>
                  <a:ext uri="{FF2B5EF4-FFF2-40B4-BE49-F238E27FC236}">
                    <a16:creationId xmlns:a16="http://schemas.microsoft.com/office/drawing/2014/main" id="{9CFA8E13-C667-E0B0-D68B-F3C97A59A67F}"/>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5" name="TextBox Compass FMT">
                <a:hlinkClick r:id="rId22" action="ppaction://hlinksldjump"/>
                <a:extLst>
                  <a:ext uri="{FF2B5EF4-FFF2-40B4-BE49-F238E27FC236}">
                    <a16:creationId xmlns:a16="http://schemas.microsoft.com/office/drawing/2014/main" id="{865B826B-6050-3363-1249-660FE2FB9CEC}"/>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83" name="Picture 182">
              <a:hlinkClick r:id="rId22" action="ppaction://hlinksldjump"/>
              <a:extLst>
                <a:ext uri="{FF2B5EF4-FFF2-40B4-BE49-F238E27FC236}">
                  <a16:creationId xmlns:a16="http://schemas.microsoft.com/office/drawing/2014/main" id="{A35F92E8-1477-F9B9-3F51-254AFE15E5E0}"/>
                </a:ext>
              </a:extLst>
            </p:cNvPr>
            <p:cNvPicPr>
              <a:picLocks noChangeAspect="1"/>
            </p:cNvPicPr>
            <p:nvPr/>
          </p:nvPicPr>
          <p:blipFill rotWithShape="1">
            <a:blip r:embed="rId23"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86" name="HORIZON">
            <a:extLst>
              <a:ext uri="{FF2B5EF4-FFF2-40B4-BE49-F238E27FC236}">
                <a16:creationId xmlns:a16="http://schemas.microsoft.com/office/drawing/2014/main" id="{B4162D8A-0A11-9C6D-017D-BB88F221795A}"/>
              </a:ext>
            </a:extLst>
          </p:cNvPr>
          <p:cNvGrpSpPr/>
          <p:nvPr/>
        </p:nvGrpSpPr>
        <p:grpSpPr>
          <a:xfrm>
            <a:off x="14110573" y="1885505"/>
            <a:ext cx="2062983" cy="1982042"/>
            <a:chOff x="443243" y="2046333"/>
            <a:chExt cx="2062983" cy="1982042"/>
          </a:xfrm>
        </p:grpSpPr>
        <p:sp>
          <p:nvSpPr>
            <p:cNvPr id="187" name="Rectangulo Horizon">
              <a:hlinkClick r:id="rId24" action="ppaction://hlinksldjump"/>
              <a:extLst>
                <a:ext uri="{FF2B5EF4-FFF2-40B4-BE49-F238E27FC236}">
                  <a16:creationId xmlns:a16="http://schemas.microsoft.com/office/drawing/2014/main" id="{01FE0637-BF7E-E61F-8556-E16D169C8335}"/>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8" name="TextBox Horizon">
              <a:hlinkClick r:id="rId24" action="ppaction://hlinksldjump"/>
              <a:extLst>
                <a:ext uri="{FF2B5EF4-FFF2-40B4-BE49-F238E27FC236}">
                  <a16:creationId xmlns:a16="http://schemas.microsoft.com/office/drawing/2014/main" id="{27616280-F0EA-F2C1-6087-C31E09C429A8}"/>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89" name="Product image Horizon">
              <a:hlinkClick r:id="rId24" action="ppaction://hlinksldjump"/>
              <a:extLst>
                <a:ext uri="{FF2B5EF4-FFF2-40B4-BE49-F238E27FC236}">
                  <a16:creationId xmlns:a16="http://schemas.microsoft.com/office/drawing/2014/main" id="{00AF9660-B46A-7AE8-28D3-391303385619}"/>
                </a:ext>
              </a:extLst>
            </p:cNvPr>
            <p:cNvPicPr>
              <a:picLocks noChangeAspect="1"/>
            </p:cNvPicPr>
            <p:nvPr/>
          </p:nvPicPr>
          <p:blipFill rotWithShape="1">
            <a:blip r:embed="rId25"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204" name="Subtitle Detector">
            <a:extLst>
              <a:ext uri="{FF2B5EF4-FFF2-40B4-BE49-F238E27FC236}">
                <a16:creationId xmlns:a16="http://schemas.microsoft.com/office/drawing/2014/main" id="{EF1A6F7E-D72F-1791-D52D-1005D7CABE5F}"/>
              </a:ext>
            </a:extLst>
          </p:cNvPr>
          <p:cNvSpPr txBox="1"/>
          <p:nvPr/>
        </p:nvSpPr>
        <p:spPr>
          <a:xfrm>
            <a:off x="14035181" y="1341124"/>
            <a:ext cx="1440038" cy="400110"/>
          </a:xfrm>
          <a:prstGeom prst="rect">
            <a:avLst/>
          </a:prstGeom>
          <a:noFill/>
        </p:spPr>
        <p:txBody>
          <a:bodyPr wrap="square" rtlCol="0">
            <a:spAutoFit/>
          </a:bodyPr>
          <a:lstStyle/>
          <a:p>
            <a:pPr algn="ctr"/>
            <a:r>
              <a:rPr lang="en-US" sz="2000" dirty="0">
                <a:solidFill>
                  <a:srgbClr val="F47F26"/>
                </a:solidFill>
                <a:latin typeface="FRUTIGER LT 45 LIGHT" panose="02000503000000000000" pitchFamily="2" charset="0"/>
              </a:rPr>
              <a:t>Detector</a:t>
            </a:r>
          </a:p>
        </p:txBody>
      </p:sp>
      <p:sp>
        <p:nvSpPr>
          <p:cNvPr id="206" name="TextBox 205">
            <a:extLst>
              <a:ext uri="{FF2B5EF4-FFF2-40B4-BE49-F238E27FC236}">
                <a16:creationId xmlns:a16="http://schemas.microsoft.com/office/drawing/2014/main" id="{7984FA32-2F58-08AD-D155-A228C4C6205F}"/>
              </a:ext>
            </a:extLst>
          </p:cNvPr>
          <p:cNvSpPr txBox="1"/>
          <p:nvPr/>
        </p:nvSpPr>
        <p:spPr>
          <a:xfrm>
            <a:off x="14236083" y="1059351"/>
            <a:ext cx="4772896"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207" name="Detector text">
            <a:extLst>
              <a:ext uri="{FF2B5EF4-FFF2-40B4-BE49-F238E27FC236}">
                <a16:creationId xmlns:a16="http://schemas.microsoft.com/office/drawing/2014/main" id="{EADDE564-7683-D2B8-80C2-ACB3B7A7B853}"/>
              </a:ext>
            </a:extLst>
          </p:cNvPr>
          <p:cNvSpPr txBox="1"/>
          <p:nvPr/>
        </p:nvSpPr>
        <p:spPr>
          <a:xfrm>
            <a:off x="14110573" y="1307597"/>
            <a:ext cx="1425211" cy="400110"/>
          </a:xfrm>
          <a:prstGeom prst="rect">
            <a:avLst/>
          </a:prstGeom>
          <a:noFill/>
        </p:spPr>
        <p:txBody>
          <a:bodyPr wrap="square" rtlCol="0">
            <a:spAutoFit/>
          </a:bodyPr>
          <a:lstStyle/>
          <a:p>
            <a:pPr algn="ctr"/>
            <a:r>
              <a:rPr lang="en-US" sz="2000" dirty="0">
                <a:solidFill>
                  <a:srgbClr val="F47F26"/>
                </a:solidFill>
                <a:latin typeface="FRUTIGER LT 45 LIGHT" panose="02000503000000000000" pitchFamily="2" charset="0"/>
              </a:rPr>
              <a:t>Detector</a:t>
            </a:r>
          </a:p>
        </p:txBody>
      </p:sp>
      <p:sp>
        <p:nvSpPr>
          <p:cNvPr id="208" name="TextBox 207">
            <a:extLst>
              <a:ext uri="{FF2B5EF4-FFF2-40B4-BE49-F238E27FC236}">
                <a16:creationId xmlns:a16="http://schemas.microsoft.com/office/drawing/2014/main" id="{A93D100D-AD6C-0AEA-0447-14946D5EFBBA}"/>
              </a:ext>
            </a:extLst>
          </p:cNvPr>
          <p:cNvSpPr txBox="1"/>
          <p:nvPr/>
        </p:nvSpPr>
        <p:spPr>
          <a:xfrm>
            <a:off x="14242366" y="1077657"/>
            <a:ext cx="4772896"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98" name="Menu Background">
            <a:extLst>
              <a:ext uri="{FF2B5EF4-FFF2-40B4-BE49-F238E27FC236}">
                <a16:creationId xmlns:a16="http://schemas.microsoft.com/office/drawing/2014/main" id="{CC5F084D-3E02-2691-44A5-93E67B6D1BFF}"/>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19" name="Menu End Presentation">
            <a:hlinkClick r:id="" action="ppaction://hlinkshowjump?jump=lastslide"/>
            <a:extLst>
              <a:ext uri="{FF2B5EF4-FFF2-40B4-BE49-F238E27FC236}">
                <a16:creationId xmlns:a16="http://schemas.microsoft.com/office/drawing/2014/main" id="{D8E7F5F7-E9EF-3504-0969-FCE692C641B1}"/>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20" name="Menu Portafolio">
            <a:hlinkClick r:id="rId26" action="ppaction://hlinksldjump"/>
            <a:extLst>
              <a:ext uri="{FF2B5EF4-FFF2-40B4-BE49-F238E27FC236}">
                <a16:creationId xmlns:a16="http://schemas.microsoft.com/office/drawing/2014/main" id="{67D8C83B-B294-80E8-E2EE-C175473AB82C}"/>
              </a:ext>
            </a:extLst>
          </p:cNvPr>
          <p:cNvSpPr txBox="1"/>
          <p:nvPr/>
        </p:nvSpPr>
        <p:spPr>
          <a:xfrm>
            <a:off x="8533098"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21" name="Menu Detector">
            <a:hlinkClick r:id="rId27" action="ppaction://hlinksldjump"/>
            <a:extLst>
              <a:ext uri="{FF2B5EF4-FFF2-40B4-BE49-F238E27FC236}">
                <a16:creationId xmlns:a16="http://schemas.microsoft.com/office/drawing/2014/main" id="{1F0E534A-BFB8-1221-FD0D-24B239DD80C4}"/>
              </a:ext>
            </a:extLst>
          </p:cNvPr>
          <p:cNvSpPr txBox="1"/>
          <p:nvPr/>
        </p:nvSpPr>
        <p:spPr>
          <a:xfrm>
            <a:off x="684490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Detectores</a:t>
            </a:r>
          </a:p>
        </p:txBody>
      </p:sp>
      <p:sp>
        <p:nvSpPr>
          <p:cNvPr id="122" name="Menu Photo Gallery">
            <a:hlinkClick r:id="rId28" action="ppaction://hlinksldjump"/>
            <a:extLst>
              <a:ext uri="{FF2B5EF4-FFF2-40B4-BE49-F238E27FC236}">
                <a16:creationId xmlns:a16="http://schemas.microsoft.com/office/drawing/2014/main" id="{E7F3EAEF-3A85-183D-99BC-6D94FAE1E023}"/>
              </a:ext>
            </a:extLst>
          </p:cNvPr>
          <p:cNvSpPr txBox="1"/>
          <p:nvPr/>
        </p:nvSpPr>
        <p:spPr>
          <a:xfrm>
            <a:off x="5156704"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41" name="Menu Features">
            <a:hlinkClick r:id="rId6" action="ppaction://hlinksldjump"/>
            <a:extLst>
              <a:ext uri="{FF2B5EF4-FFF2-40B4-BE49-F238E27FC236}">
                <a16:creationId xmlns:a16="http://schemas.microsoft.com/office/drawing/2014/main" id="{FA3DC8B6-37E9-C670-74D9-D20E8F03F799}"/>
              </a:ext>
            </a:extLst>
          </p:cNvPr>
          <p:cNvSpPr txBox="1"/>
          <p:nvPr/>
        </p:nvSpPr>
        <p:spPr>
          <a:xfrm>
            <a:off x="3468507"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Funcionamiento</a:t>
            </a:r>
          </a:p>
        </p:txBody>
      </p:sp>
      <p:sp>
        <p:nvSpPr>
          <p:cNvPr id="142" name="Menu Specifications">
            <a:hlinkClick r:id="rId29" action="ppaction://hlinksldjump"/>
            <a:extLst>
              <a:ext uri="{FF2B5EF4-FFF2-40B4-BE49-F238E27FC236}">
                <a16:creationId xmlns:a16="http://schemas.microsoft.com/office/drawing/2014/main" id="{50FD5E47-DC4B-7101-9181-AD11E8AD2774}"/>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Especificaciones técnicas</a:t>
            </a:r>
          </a:p>
        </p:txBody>
      </p:sp>
      <p:pic>
        <p:nvPicPr>
          <p:cNvPr id="143" name="Carestream Logo Menu">
            <a:hlinkClick r:id="" action="ppaction://hlinkshowjump?jump=firstslide"/>
            <a:extLst>
              <a:ext uri="{FF2B5EF4-FFF2-40B4-BE49-F238E27FC236}">
                <a16:creationId xmlns:a16="http://schemas.microsoft.com/office/drawing/2014/main" id="{89A95BA7-6E74-BFA5-88C1-5781B82A8846}"/>
              </a:ext>
            </a:extLst>
          </p:cNvPr>
          <p:cNvPicPr>
            <a:picLocks noChangeAspect="1"/>
          </p:cNvPicPr>
          <p:nvPr/>
        </p:nvPicPr>
        <p:blipFill>
          <a:blip r:embed="rId30"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223" name="DETECTORS">
            <a:extLst>
              <a:ext uri="{FF2B5EF4-FFF2-40B4-BE49-F238E27FC236}">
                <a16:creationId xmlns:a16="http://schemas.microsoft.com/office/drawing/2014/main" id="{603D5B09-9E20-56F1-10F1-E48693281D1E}"/>
              </a:ext>
            </a:extLst>
          </p:cNvPr>
          <p:cNvGrpSpPr/>
          <p:nvPr/>
        </p:nvGrpSpPr>
        <p:grpSpPr>
          <a:xfrm>
            <a:off x="-7890919" y="4139232"/>
            <a:ext cx="2042338" cy="2120888"/>
            <a:chOff x="5247304" y="4372963"/>
            <a:chExt cx="2042338" cy="2120888"/>
          </a:xfrm>
        </p:grpSpPr>
        <p:sp>
          <p:nvSpPr>
            <p:cNvPr id="224" name="Rectangulo Detectors">
              <a:hlinkClick r:id="rId27" action="ppaction://hlinksldjump"/>
              <a:extLst>
                <a:ext uri="{FF2B5EF4-FFF2-40B4-BE49-F238E27FC236}">
                  <a16:creationId xmlns:a16="http://schemas.microsoft.com/office/drawing/2014/main" id="{0B6C3AB8-CF2F-958F-6C01-149668A7E100}"/>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25" name="TextBox Detectors">
              <a:hlinkClick r:id="rId27" action="ppaction://hlinksldjump"/>
              <a:extLst>
                <a:ext uri="{FF2B5EF4-FFF2-40B4-BE49-F238E27FC236}">
                  <a16:creationId xmlns:a16="http://schemas.microsoft.com/office/drawing/2014/main" id="{4E786D79-BA65-A625-DA0D-FAD3FE1BB20A}"/>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26" name="Product image Detectors">
              <a:hlinkClick r:id="rId27" action="ppaction://hlinksldjump"/>
              <a:extLst>
                <a:ext uri="{FF2B5EF4-FFF2-40B4-BE49-F238E27FC236}">
                  <a16:creationId xmlns:a16="http://schemas.microsoft.com/office/drawing/2014/main" id="{62E406E9-AAED-3916-B9E2-4AC702E0DA9E}"/>
                </a:ext>
              </a:extLst>
            </p:cNvPr>
            <p:cNvPicPr>
              <a:picLocks noChangeAspect="1"/>
            </p:cNvPicPr>
            <p:nvPr/>
          </p:nvPicPr>
          <p:blipFill>
            <a:blip r:embed="rId31"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grpSp>
        <p:nvGrpSpPr>
          <p:cNvPr id="91" name="Group LLD">
            <a:extLst>
              <a:ext uri="{FF2B5EF4-FFF2-40B4-BE49-F238E27FC236}">
                <a16:creationId xmlns:a16="http://schemas.microsoft.com/office/drawing/2014/main" id="{A2F5D334-B884-A827-DCC8-51986C38AB24}"/>
              </a:ext>
            </a:extLst>
          </p:cNvPr>
          <p:cNvGrpSpPr/>
          <p:nvPr/>
        </p:nvGrpSpPr>
        <p:grpSpPr>
          <a:xfrm>
            <a:off x="14098015" y="1358886"/>
            <a:ext cx="3079230" cy="1158552"/>
            <a:chOff x="8165259" y="1358886"/>
            <a:chExt cx="3079230" cy="1158552"/>
          </a:xfrm>
        </p:grpSpPr>
        <p:sp>
          <p:nvSpPr>
            <p:cNvPr id="92" name="Rectangulo LLD">
              <a:extLst>
                <a:ext uri="{FF2B5EF4-FFF2-40B4-BE49-F238E27FC236}">
                  <a16:creationId xmlns:a16="http://schemas.microsoft.com/office/drawing/2014/main" id="{10734B24-D4ED-E730-9D04-A84EB41F9992}"/>
                </a:ext>
              </a:extLst>
            </p:cNvPr>
            <p:cNvSpPr/>
            <p:nvPr/>
          </p:nvSpPr>
          <p:spPr>
            <a:xfrm>
              <a:off x="8364489" y="1358886"/>
              <a:ext cx="2880000" cy="115855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93" name="TextBox LLD">
              <a:extLst>
                <a:ext uri="{FF2B5EF4-FFF2-40B4-BE49-F238E27FC236}">
                  <a16:creationId xmlns:a16="http://schemas.microsoft.com/office/drawing/2014/main" id="{DB008F27-8C8D-277E-2D77-F4B1DF9843BB}"/>
                </a:ext>
              </a:extLst>
            </p:cNvPr>
            <p:cNvSpPr txBox="1"/>
            <p:nvPr/>
          </p:nvSpPr>
          <p:spPr>
            <a:xfrm>
              <a:off x="8165259" y="1445610"/>
              <a:ext cx="17316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DETECTOR LLI</a:t>
              </a:r>
            </a:p>
          </p:txBody>
        </p:sp>
      </p:grpSp>
      <p:sp>
        <p:nvSpPr>
          <p:cNvPr id="94" name="TextBox DRX-LC">
            <a:hlinkClick r:id="rId4" action="ppaction://hlinksldjump"/>
            <a:extLst>
              <a:ext uri="{FF2B5EF4-FFF2-40B4-BE49-F238E27FC236}">
                <a16:creationId xmlns:a16="http://schemas.microsoft.com/office/drawing/2014/main" id="{EED5672B-DAE8-1D05-1CC3-2953802966C8}"/>
              </a:ext>
            </a:extLst>
          </p:cNvPr>
          <p:cNvSpPr txBox="1"/>
          <p:nvPr/>
        </p:nvSpPr>
        <p:spPr>
          <a:xfrm>
            <a:off x="14360687" y="201385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DRX-LC</a:t>
            </a:r>
          </a:p>
        </p:txBody>
      </p:sp>
      <p:grpSp>
        <p:nvGrpSpPr>
          <p:cNvPr id="95" name="Group DRX-PLUS FAMILY">
            <a:extLst>
              <a:ext uri="{FF2B5EF4-FFF2-40B4-BE49-F238E27FC236}">
                <a16:creationId xmlns:a16="http://schemas.microsoft.com/office/drawing/2014/main" id="{7C69F22C-CEB4-CA86-4A07-99F159919BEE}"/>
              </a:ext>
            </a:extLst>
          </p:cNvPr>
          <p:cNvGrpSpPr/>
          <p:nvPr/>
        </p:nvGrpSpPr>
        <p:grpSpPr>
          <a:xfrm>
            <a:off x="4213831" y="-3208842"/>
            <a:ext cx="3079227" cy="2160000"/>
            <a:chOff x="4213831" y="1360418"/>
            <a:chExt cx="3079227" cy="2160000"/>
          </a:xfrm>
        </p:grpSpPr>
        <p:sp>
          <p:nvSpPr>
            <p:cNvPr id="96" name="Rectangulo DRX-PLUS FAMILY">
              <a:extLst>
                <a:ext uri="{FF2B5EF4-FFF2-40B4-BE49-F238E27FC236}">
                  <a16:creationId xmlns:a16="http://schemas.microsoft.com/office/drawing/2014/main" id="{68D0E587-89B5-FB26-D471-E519429396AE}"/>
                </a:ext>
              </a:extLst>
            </p:cNvPr>
            <p:cNvSpPr/>
            <p:nvPr/>
          </p:nvSpPr>
          <p:spPr>
            <a:xfrm>
              <a:off x="4413058"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97" name="TextBox DRX-PLUS FAMILY">
              <a:extLst>
                <a:ext uri="{FF2B5EF4-FFF2-40B4-BE49-F238E27FC236}">
                  <a16:creationId xmlns:a16="http://schemas.microsoft.com/office/drawing/2014/main" id="{92278FCF-C385-CC0F-ED1D-B1D3AC392042}"/>
                </a:ext>
              </a:extLst>
            </p:cNvPr>
            <p:cNvSpPr txBox="1"/>
            <p:nvPr/>
          </p:nvSpPr>
          <p:spPr>
            <a:xfrm>
              <a:off x="4213831"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DRX-PLUS</a:t>
              </a:r>
            </a:p>
          </p:txBody>
        </p:sp>
      </p:grpSp>
      <p:sp>
        <p:nvSpPr>
          <p:cNvPr id="99" name="TextBox DRX-Plus 3543">
            <a:hlinkClick r:id="rId32" action="ppaction://hlinksldjump"/>
            <a:extLst>
              <a:ext uri="{FF2B5EF4-FFF2-40B4-BE49-F238E27FC236}">
                <a16:creationId xmlns:a16="http://schemas.microsoft.com/office/drawing/2014/main" id="{8E1F3124-11E1-E318-D3B7-AD0307494D03}"/>
              </a:ext>
            </a:extLst>
          </p:cNvPr>
          <p:cNvSpPr txBox="1"/>
          <p:nvPr/>
        </p:nvSpPr>
        <p:spPr>
          <a:xfrm>
            <a:off x="4495868" y="-2546428"/>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DRX-Plus 3543C</a:t>
            </a:r>
          </a:p>
        </p:txBody>
      </p:sp>
      <p:sp>
        <p:nvSpPr>
          <p:cNvPr id="100" name="TextBoxDRX-Plus 4343">
            <a:hlinkClick r:id="rId33" action="ppaction://hlinksldjump"/>
            <a:extLst>
              <a:ext uri="{FF2B5EF4-FFF2-40B4-BE49-F238E27FC236}">
                <a16:creationId xmlns:a16="http://schemas.microsoft.com/office/drawing/2014/main" id="{AB4D0A03-0AD8-C3E6-62C6-FA5162950796}"/>
              </a:ext>
            </a:extLst>
          </p:cNvPr>
          <p:cNvSpPr txBox="1"/>
          <p:nvPr/>
        </p:nvSpPr>
        <p:spPr>
          <a:xfrm>
            <a:off x="4496969" y="-2045934"/>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4343C</a:t>
            </a:r>
          </a:p>
        </p:txBody>
      </p:sp>
      <p:sp>
        <p:nvSpPr>
          <p:cNvPr id="101" name="TextBox DRX-Plus 2530">
            <a:hlinkClick r:id="rId34" action="ppaction://hlinksldjump"/>
            <a:extLst>
              <a:ext uri="{FF2B5EF4-FFF2-40B4-BE49-F238E27FC236}">
                <a16:creationId xmlns:a16="http://schemas.microsoft.com/office/drawing/2014/main" id="{4085E4C7-D6E2-E058-B0CB-045135617D86}"/>
              </a:ext>
            </a:extLst>
          </p:cNvPr>
          <p:cNvSpPr txBox="1"/>
          <p:nvPr/>
        </p:nvSpPr>
        <p:spPr>
          <a:xfrm>
            <a:off x="4496969" y="-155879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2530C</a:t>
            </a:r>
          </a:p>
        </p:txBody>
      </p:sp>
      <p:grpSp>
        <p:nvGrpSpPr>
          <p:cNvPr id="102" name="Group DR RETROFIT">
            <a:extLst>
              <a:ext uri="{FF2B5EF4-FFF2-40B4-BE49-F238E27FC236}">
                <a16:creationId xmlns:a16="http://schemas.microsoft.com/office/drawing/2014/main" id="{1D0AD870-8DE5-8B99-7B2F-265A9377F2F8}"/>
              </a:ext>
            </a:extLst>
          </p:cNvPr>
          <p:cNvGrpSpPr/>
          <p:nvPr/>
        </p:nvGrpSpPr>
        <p:grpSpPr>
          <a:xfrm>
            <a:off x="4213831" y="8095941"/>
            <a:ext cx="3099870" cy="1620000"/>
            <a:chOff x="4213831" y="4037235"/>
            <a:chExt cx="3099870" cy="1620000"/>
          </a:xfrm>
        </p:grpSpPr>
        <p:sp>
          <p:nvSpPr>
            <p:cNvPr id="103" name="Rectangulo DR RETROFIT">
              <a:extLst>
                <a:ext uri="{FF2B5EF4-FFF2-40B4-BE49-F238E27FC236}">
                  <a16:creationId xmlns:a16="http://schemas.microsoft.com/office/drawing/2014/main" id="{3A48DEB6-E837-A764-3824-8F403FB0C968}"/>
                </a:ext>
              </a:extLst>
            </p:cNvPr>
            <p:cNvSpPr/>
            <p:nvPr/>
          </p:nvSpPr>
          <p:spPr>
            <a:xfrm>
              <a:off x="4433701" y="4037235"/>
              <a:ext cx="2880000" cy="1620000"/>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04" name="TextBox DR RETROFIT">
              <a:extLst>
                <a:ext uri="{FF2B5EF4-FFF2-40B4-BE49-F238E27FC236}">
                  <a16:creationId xmlns:a16="http://schemas.microsoft.com/office/drawing/2014/main" id="{A20D0FCA-F776-07C4-AB38-33C64075CE51}"/>
                </a:ext>
              </a:extLst>
            </p:cNvPr>
            <p:cNvSpPr txBox="1"/>
            <p:nvPr/>
          </p:nvSpPr>
          <p:spPr>
            <a:xfrm>
              <a:off x="4213831" y="4106489"/>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DR RETROFITS</a:t>
              </a:r>
            </a:p>
          </p:txBody>
        </p:sp>
      </p:grpSp>
      <p:sp>
        <p:nvSpPr>
          <p:cNvPr id="105" name="TextBox Transportable Lite">
            <a:hlinkClick r:id="rId35" action="ppaction://hlinksldjump"/>
            <a:extLst>
              <a:ext uri="{FF2B5EF4-FFF2-40B4-BE49-F238E27FC236}">
                <a16:creationId xmlns:a16="http://schemas.microsoft.com/office/drawing/2014/main" id="{CD614996-F861-7327-133C-032E33B5D47B}"/>
              </a:ext>
            </a:extLst>
          </p:cNvPr>
          <p:cNvSpPr txBox="1"/>
          <p:nvPr/>
        </p:nvSpPr>
        <p:spPr>
          <a:xfrm>
            <a:off x="4518885" y="8703463"/>
            <a:ext cx="259826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Lite</a:t>
            </a:r>
            <a:endParaRPr lang="en-US" sz="1200" b="1" dirty="0">
              <a:solidFill>
                <a:schemeClr val="tx1"/>
              </a:solidFill>
              <a:latin typeface="Arial" panose="020B0604020202020204" pitchFamily="34" charset="0"/>
              <a:cs typeface="Arial" panose="020B0604020202020204" pitchFamily="34" charset="0"/>
            </a:endParaRPr>
          </a:p>
        </p:txBody>
      </p:sp>
      <p:sp>
        <p:nvSpPr>
          <p:cNvPr id="106" name="TextBox Transportable Flex">
            <a:hlinkClick r:id="rId36" action="ppaction://hlinksldjump"/>
            <a:extLst>
              <a:ext uri="{FF2B5EF4-FFF2-40B4-BE49-F238E27FC236}">
                <a16:creationId xmlns:a16="http://schemas.microsoft.com/office/drawing/2014/main" id="{436BFCF1-9060-FACC-0DB9-2AACB049D4EE}"/>
              </a:ext>
            </a:extLst>
          </p:cNvPr>
          <p:cNvSpPr txBox="1"/>
          <p:nvPr/>
        </p:nvSpPr>
        <p:spPr>
          <a:xfrm>
            <a:off x="4518886" y="9235574"/>
            <a:ext cx="2598268"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Flex</a:t>
            </a:r>
            <a:endParaRPr lang="en-US" sz="1200" b="1" dirty="0">
              <a:solidFill>
                <a:schemeClr val="tx1"/>
              </a:solidFill>
              <a:latin typeface="Arial" panose="020B0604020202020204" pitchFamily="34" charset="0"/>
              <a:cs typeface="Arial" panose="020B0604020202020204" pitchFamily="34" charset="0"/>
            </a:endParaRPr>
          </a:p>
        </p:txBody>
      </p:sp>
      <p:grpSp>
        <p:nvGrpSpPr>
          <p:cNvPr id="107" name="Group FOCUS FAMILY">
            <a:extLst>
              <a:ext uri="{FF2B5EF4-FFF2-40B4-BE49-F238E27FC236}">
                <a16:creationId xmlns:a16="http://schemas.microsoft.com/office/drawing/2014/main" id="{EAC50D48-4A1D-F568-086D-608F6B963C19}"/>
              </a:ext>
            </a:extLst>
          </p:cNvPr>
          <p:cNvGrpSpPr/>
          <p:nvPr/>
        </p:nvGrpSpPr>
        <p:grpSpPr>
          <a:xfrm>
            <a:off x="-5111921" y="4022899"/>
            <a:ext cx="3079226" cy="1620000"/>
            <a:chOff x="253159" y="4022899"/>
            <a:chExt cx="3079226" cy="1620000"/>
          </a:xfrm>
        </p:grpSpPr>
        <p:sp>
          <p:nvSpPr>
            <p:cNvPr id="108" name="Rectangulo FOCUS FAMILY">
              <a:extLst>
                <a:ext uri="{FF2B5EF4-FFF2-40B4-BE49-F238E27FC236}">
                  <a16:creationId xmlns:a16="http://schemas.microsoft.com/office/drawing/2014/main" id="{6AD6EB05-D2F9-6F58-B6EA-66E676F76F04}"/>
                </a:ext>
              </a:extLst>
            </p:cNvPr>
            <p:cNvSpPr/>
            <p:nvPr/>
          </p:nvSpPr>
          <p:spPr>
            <a:xfrm>
              <a:off x="452385" y="4022899"/>
              <a:ext cx="2880000" cy="162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09" name="TextBox FOCUS FAMILY">
              <a:extLst>
                <a:ext uri="{FF2B5EF4-FFF2-40B4-BE49-F238E27FC236}">
                  <a16:creationId xmlns:a16="http://schemas.microsoft.com/office/drawing/2014/main" id="{750FE024-404E-DEEB-956F-7100A2E0D7BA}"/>
                </a:ext>
              </a:extLst>
            </p:cNvPr>
            <p:cNvSpPr txBox="1"/>
            <p:nvPr/>
          </p:nvSpPr>
          <p:spPr>
            <a:xfrm>
              <a:off x="253159" y="4109622"/>
              <a:ext cx="2702545"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DETECTORES FOCUS</a:t>
              </a:r>
            </a:p>
          </p:txBody>
        </p:sp>
      </p:grpSp>
      <p:sp>
        <p:nvSpPr>
          <p:cNvPr id="110" name="TextBox Focus 35C">
            <a:hlinkClick r:id="rId37" action="ppaction://hlinksldjump"/>
            <a:extLst>
              <a:ext uri="{FF2B5EF4-FFF2-40B4-BE49-F238E27FC236}">
                <a16:creationId xmlns:a16="http://schemas.microsoft.com/office/drawing/2014/main" id="{957DC159-379D-5ED5-AD7E-DC5664D6CCF1}"/>
              </a:ext>
            </a:extLst>
          </p:cNvPr>
          <p:cNvSpPr txBox="1"/>
          <p:nvPr/>
        </p:nvSpPr>
        <p:spPr>
          <a:xfrm>
            <a:off x="-4826045" y="4688193"/>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Focus 35C</a:t>
            </a:r>
          </a:p>
        </p:txBody>
      </p:sp>
      <p:sp>
        <p:nvSpPr>
          <p:cNvPr id="111" name="TextBox Focus 43C">
            <a:hlinkClick r:id="rId38" action="ppaction://hlinksldjump"/>
            <a:extLst>
              <a:ext uri="{FF2B5EF4-FFF2-40B4-BE49-F238E27FC236}">
                <a16:creationId xmlns:a16="http://schemas.microsoft.com/office/drawing/2014/main" id="{B180B047-BC68-98DB-6C4B-C6AA2F199BD2}"/>
              </a:ext>
            </a:extLst>
          </p:cNvPr>
          <p:cNvSpPr txBox="1"/>
          <p:nvPr/>
        </p:nvSpPr>
        <p:spPr>
          <a:xfrm>
            <a:off x="-4826045" y="518397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Focus 43C</a:t>
            </a:r>
          </a:p>
        </p:txBody>
      </p:sp>
      <p:grpSp>
        <p:nvGrpSpPr>
          <p:cNvPr id="112" name="Group Lux Family">
            <a:extLst>
              <a:ext uri="{FF2B5EF4-FFF2-40B4-BE49-F238E27FC236}">
                <a16:creationId xmlns:a16="http://schemas.microsoft.com/office/drawing/2014/main" id="{4A36780F-338B-492A-E4F2-11661346B7FF}"/>
              </a:ext>
            </a:extLst>
          </p:cNvPr>
          <p:cNvGrpSpPr/>
          <p:nvPr/>
        </p:nvGrpSpPr>
        <p:grpSpPr>
          <a:xfrm>
            <a:off x="-5135780" y="1360418"/>
            <a:ext cx="3079227" cy="2160000"/>
            <a:chOff x="229300" y="1360418"/>
            <a:chExt cx="3079227" cy="2160000"/>
          </a:xfrm>
        </p:grpSpPr>
        <p:sp>
          <p:nvSpPr>
            <p:cNvPr id="113" name="Rectangulo LUX FAMILY">
              <a:extLst>
                <a:ext uri="{FF2B5EF4-FFF2-40B4-BE49-F238E27FC236}">
                  <a16:creationId xmlns:a16="http://schemas.microsoft.com/office/drawing/2014/main" id="{8AD487DB-B2A2-5804-8DC5-9FF1B89F864E}"/>
                </a:ext>
              </a:extLst>
            </p:cNvPr>
            <p:cNvSpPr/>
            <p:nvPr/>
          </p:nvSpPr>
          <p:spPr>
            <a:xfrm>
              <a:off x="428527"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14" name="TextBox LUX FAMILY">
              <a:extLst>
                <a:ext uri="{FF2B5EF4-FFF2-40B4-BE49-F238E27FC236}">
                  <a16:creationId xmlns:a16="http://schemas.microsoft.com/office/drawing/2014/main" id="{04051643-0EA3-6F96-C83E-B3C1D62BB7AE}"/>
                </a:ext>
              </a:extLst>
            </p:cNvPr>
            <p:cNvSpPr txBox="1"/>
            <p:nvPr/>
          </p:nvSpPr>
          <p:spPr>
            <a:xfrm>
              <a:off x="229300"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LUX</a:t>
              </a:r>
            </a:p>
          </p:txBody>
        </p:sp>
      </p:grpSp>
      <p:sp>
        <p:nvSpPr>
          <p:cNvPr id="115" name="TextBox Lux 35">
            <a:hlinkClick r:id="rId39" action="ppaction://hlinksldjump"/>
            <a:extLst>
              <a:ext uri="{FF2B5EF4-FFF2-40B4-BE49-F238E27FC236}">
                <a16:creationId xmlns:a16="http://schemas.microsoft.com/office/drawing/2014/main" id="{5CA4FE36-D804-C21B-B4B3-B7E95AB518FE}"/>
              </a:ext>
            </a:extLst>
          </p:cNvPr>
          <p:cNvSpPr txBox="1"/>
          <p:nvPr/>
        </p:nvSpPr>
        <p:spPr>
          <a:xfrm>
            <a:off x="-4853743" y="2022832"/>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Lux 35</a:t>
            </a:r>
          </a:p>
        </p:txBody>
      </p:sp>
      <p:sp>
        <p:nvSpPr>
          <p:cNvPr id="116" name="TextBox Lux HD 35">
            <a:hlinkClick r:id="rId40" action="ppaction://hlinksldjump"/>
            <a:extLst>
              <a:ext uri="{FF2B5EF4-FFF2-40B4-BE49-F238E27FC236}">
                <a16:creationId xmlns:a16="http://schemas.microsoft.com/office/drawing/2014/main" id="{912C561D-6A0B-8DDE-D4BB-FF680CC0C0F5}"/>
              </a:ext>
            </a:extLst>
          </p:cNvPr>
          <p:cNvSpPr txBox="1"/>
          <p:nvPr/>
        </p:nvSpPr>
        <p:spPr>
          <a:xfrm>
            <a:off x="-4852642" y="2523326"/>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35</a:t>
            </a:r>
          </a:p>
        </p:txBody>
      </p:sp>
      <p:sp>
        <p:nvSpPr>
          <p:cNvPr id="117" name="TextBox Lux HD 43">
            <a:hlinkClick r:id="rId41" action="ppaction://hlinksldjump"/>
            <a:extLst>
              <a:ext uri="{FF2B5EF4-FFF2-40B4-BE49-F238E27FC236}">
                <a16:creationId xmlns:a16="http://schemas.microsoft.com/office/drawing/2014/main" id="{0C5544FD-C322-D4CD-ADBB-045EB462F0BE}"/>
              </a:ext>
            </a:extLst>
          </p:cNvPr>
          <p:cNvSpPr txBox="1"/>
          <p:nvPr/>
        </p:nvSpPr>
        <p:spPr>
          <a:xfrm>
            <a:off x="-4852642" y="301046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43</a:t>
            </a:r>
          </a:p>
        </p:txBody>
      </p:sp>
      <p:sp>
        <p:nvSpPr>
          <p:cNvPr id="118" name="Subtitle">
            <a:extLst>
              <a:ext uri="{FF2B5EF4-FFF2-40B4-BE49-F238E27FC236}">
                <a16:creationId xmlns:a16="http://schemas.microsoft.com/office/drawing/2014/main" id="{AA44140B-7D01-1A5A-A845-579E6C56E850}"/>
              </a:ext>
            </a:extLst>
          </p:cNvPr>
          <p:cNvSpPr txBox="1"/>
          <p:nvPr/>
        </p:nvSpPr>
        <p:spPr>
          <a:xfrm>
            <a:off x="8482448" y="10132305"/>
            <a:ext cx="2843192" cy="584775"/>
          </a:xfrm>
          <a:prstGeom prst="rect">
            <a:avLst/>
          </a:prstGeom>
          <a:noFill/>
        </p:spPr>
        <p:txBody>
          <a:bodyPr wrap="square" rtlCol="0">
            <a:spAutoFit/>
          </a:bodyPr>
          <a:lstStyle/>
          <a:p>
            <a:pPr algn="r"/>
            <a:r>
              <a:rPr lang="en-US" sz="3200" b="1" dirty="0" err="1">
                <a:solidFill>
                  <a:schemeClr val="bg1"/>
                </a:solidFill>
                <a:latin typeface="FRUTIGER LT 45 LIGHT" panose="02000503000000000000" pitchFamily="2" charset="0"/>
              </a:rPr>
              <a:t>Detectores</a:t>
            </a:r>
            <a:endParaRPr lang="en-US" sz="3200" b="1" dirty="0">
              <a:solidFill>
                <a:schemeClr val="bg1"/>
              </a:solidFill>
              <a:latin typeface="FRUTIGER LT 45 LIGHT" panose="02000503000000000000" pitchFamily="2" charset="0"/>
            </a:endParaRPr>
          </a:p>
        </p:txBody>
      </p:sp>
    </p:spTree>
    <p:extLst>
      <p:ext uri="{BB962C8B-B14F-4D97-AF65-F5344CB8AC3E}">
        <p14:creationId xmlns:p14="http://schemas.microsoft.com/office/powerpoint/2010/main" val="311652531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3" name="CARESTREAM LOGO">
            <a:extLst>
              <a:ext uri="{FF2B5EF4-FFF2-40B4-BE49-F238E27FC236}">
                <a16:creationId xmlns:a16="http://schemas.microsoft.com/office/drawing/2014/main" id="{42866DB8-3F59-DE8B-753D-FB95482CB372}"/>
              </a:ext>
            </a:extLst>
          </p:cNvPr>
          <p:cNvPicPr>
            <a:picLocks noChangeAspect="1"/>
          </p:cNvPicPr>
          <p:nvPr/>
        </p:nvPicPr>
        <p:blipFill>
          <a:blip r:embed="rId5" cstate="screen">
            <a:biLevel thresh="25000"/>
            <a:extLst>
              <a:ext uri="{28A0092B-C50C-407E-A947-70E740481C1C}">
                <a14:useLocalDpi xmlns:a14="http://schemas.microsoft.com/office/drawing/2010/main"/>
              </a:ext>
            </a:extLst>
          </a:blip>
          <a:stretch>
            <a:fillRect/>
          </a:stretch>
        </p:blipFill>
        <p:spPr>
          <a:xfrm>
            <a:off x="-6617537" y="9349919"/>
            <a:ext cx="18587896" cy="3023644"/>
          </a:xfrm>
          <a:prstGeom prst="rect">
            <a:avLst/>
          </a:prstGeom>
        </p:spPr>
      </p:pic>
      <p:pic>
        <p:nvPicPr>
          <p:cNvPr id="3" name="Slide_6_low" descr="Slide_6_low">
            <a:hlinkClick r:id="" action="ppaction://media"/>
            <a:extLst>
              <a:ext uri="{FF2B5EF4-FFF2-40B4-BE49-F238E27FC236}">
                <a16:creationId xmlns:a16="http://schemas.microsoft.com/office/drawing/2014/main" id="{532C99B5-42F2-1303-7BE1-39801E718292}"/>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2837305" y="1109470"/>
            <a:ext cx="9360000" cy="5265000"/>
          </a:xfrm>
          <a:prstGeom prst="rect">
            <a:avLst/>
          </a:prstGeom>
        </p:spPr>
      </p:pic>
      <p:pic>
        <p:nvPicPr>
          <p:cNvPr id="84" name="Picture 83">
            <a:extLst>
              <a:ext uri="{FF2B5EF4-FFF2-40B4-BE49-F238E27FC236}">
                <a16:creationId xmlns:a16="http://schemas.microsoft.com/office/drawing/2014/main" id="{DB88B5C1-E219-7784-C2CE-05237EE9EFB1}"/>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1137094" y="1311270"/>
            <a:ext cx="451532" cy="451532"/>
          </a:xfrm>
          <a:prstGeom prst="rect">
            <a:avLst/>
          </a:prstGeom>
        </p:spPr>
      </p:pic>
      <p:sp>
        <p:nvSpPr>
          <p:cNvPr id="85" name="TextBox 84">
            <a:extLst>
              <a:ext uri="{FF2B5EF4-FFF2-40B4-BE49-F238E27FC236}">
                <a16:creationId xmlns:a16="http://schemas.microsoft.com/office/drawing/2014/main" id="{B3D7EBA9-2A91-96D7-FB06-5643DD2D4F89}"/>
              </a:ext>
            </a:extLst>
          </p:cNvPr>
          <p:cNvSpPr txBox="1"/>
          <p:nvPr/>
        </p:nvSpPr>
        <p:spPr>
          <a:xfrm>
            <a:off x="0" y="2075464"/>
            <a:ext cx="2757624" cy="307777"/>
          </a:xfrm>
          <a:prstGeom prst="rect">
            <a:avLst/>
          </a:prstGeom>
          <a:noFill/>
        </p:spPr>
        <p:txBody>
          <a:bodyPr wrap="square" rtlCol="0">
            <a:spAutoFit/>
          </a:bodyPr>
          <a:lstStyle/>
          <a:p>
            <a:pPr algn="r"/>
            <a:r>
              <a:rPr lang="es-MX" sz="1400" dirty="0">
                <a:solidFill>
                  <a:srgbClr val="F47F26"/>
                </a:solidFill>
                <a:latin typeface="FRUTIGER LT 45 LIGHT" panose="02000503000000000000" pitchFamily="2" charset="0"/>
              </a:rPr>
              <a:t>Funcionamiento</a:t>
            </a:r>
          </a:p>
        </p:txBody>
      </p:sp>
      <p:sp>
        <p:nvSpPr>
          <p:cNvPr id="86" name="TextBox 85">
            <a:extLst>
              <a:ext uri="{FF2B5EF4-FFF2-40B4-BE49-F238E27FC236}">
                <a16:creationId xmlns:a16="http://schemas.microsoft.com/office/drawing/2014/main" id="{50E831F3-8B80-FC20-1380-DAC0E1074559}"/>
              </a:ext>
            </a:extLst>
          </p:cNvPr>
          <p:cNvSpPr txBox="1"/>
          <p:nvPr/>
        </p:nvSpPr>
        <p:spPr>
          <a:xfrm>
            <a:off x="0" y="1823717"/>
            <a:ext cx="2740788" cy="338554"/>
          </a:xfrm>
          <a:prstGeom prst="rect">
            <a:avLst/>
          </a:prstGeom>
          <a:noFill/>
        </p:spPr>
        <p:txBody>
          <a:bodyPr wrap="square" rtlCol="0">
            <a:spAutoFit/>
          </a:bodyPr>
          <a:lstStyle/>
          <a:p>
            <a:pPr algn="r"/>
            <a:r>
              <a:rPr lang="en-US" sz="1600" b="1">
                <a:latin typeface="FRUTIGER LT 45 LIGHT" panose="02000503000000000000" pitchFamily="2" charset="0"/>
              </a:rPr>
              <a:t>DRX-LC</a:t>
            </a:r>
          </a:p>
        </p:txBody>
      </p:sp>
      <p:sp>
        <p:nvSpPr>
          <p:cNvPr id="87" name="TextBox 86">
            <a:hlinkClick r:id="rId8" action="ppaction://hlinksldjump"/>
            <a:extLst>
              <a:ext uri="{FF2B5EF4-FFF2-40B4-BE49-F238E27FC236}">
                <a16:creationId xmlns:a16="http://schemas.microsoft.com/office/drawing/2014/main" id="{F62B8501-6615-45FD-BAC2-7F983014CD05}"/>
              </a:ext>
            </a:extLst>
          </p:cNvPr>
          <p:cNvSpPr txBox="1"/>
          <p:nvPr/>
        </p:nvSpPr>
        <p:spPr>
          <a:xfrm>
            <a:off x="-62582" y="2971911"/>
            <a:ext cx="3090399" cy="369332"/>
          </a:xfrm>
          <a:prstGeom prst="rect">
            <a:avLst/>
          </a:prstGeom>
          <a:solidFill>
            <a:srgbClr val="ED7D31"/>
          </a:solidFill>
          <a:ln>
            <a:noFill/>
          </a:ln>
        </p:spPr>
        <p:txBody>
          <a:bodyPr wrap="square" rtlCol="0">
            <a:spAutoFit/>
          </a:bodyPr>
          <a:lstStyle/>
          <a:p>
            <a:pPr algn="r"/>
            <a:r>
              <a:rPr lang="en-MX">
                <a:solidFill>
                  <a:schemeClr val="bg1"/>
                </a:solidFill>
                <a:latin typeface="FRUTIGER LT 45 LIGHT" panose="02000503000000000000" pitchFamily="2" charset="0"/>
              </a:rPr>
              <a:t>DRX-Compass </a:t>
            </a:r>
            <a:r>
              <a:rPr lang="es-MX">
                <a:solidFill>
                  <a:schemeClr val="bg1"/>
                </a:solidFill>
                <a:latin typeface="FRUTIGER LT 45 LIGHT" panose="02000503000000000000" pitchFamily="2" charset="0"/>
              </a:rPr>
              <a:t>con</a:t>
            </a:r>
            <a:r>
              <a:rPr lang="en-MX">
                <a:solidFill>
                  <a:schemeClr val="bg1"/>
                </a:solidFill>
                <a:latin typeface="FRUTIGER LT 45 LIGHT" panose="02000503000000000000" pitchFamily="2" charset="0"/>
              </a:rPr>
              <a:t> DRX-LC</a:t>
            </a:r>
          </a:p>
        </p:txBody>
      </p:sp>
      <p:sp>
        <p:nvSpPr>
          <p:cNvPr id="88" name="TextBox 87">
            <a:hlinkClick r:id="rId9" action="ppaction://hlinksldjump"/>
            <a:extLst>
              <a:ext uri="{FF2B5EF4-FFF2-40B4-BE49-F238E27FC236}">
                <a16:creationId xmlns:a16="http://schemas.microsoft.com/office/drawing/2014/main" id="{B8C89835-9D0A-1F49-A133-CC681E747B11}"/>
              </a:ext>
            </a:extLst>
          </p:cNvPr>
          <p:cNvSpPr txBox="1"/>
          <p:nvPr/>
        </p:nvSpPr>
        <p:spPr>
          <a:xfrm>
            <a:off x="-50575" y="2507483"/>
            <a:ext cx="3077756" cy="369332"/>
          </a:xfrm>
          <a:prstGeom prst="rect">
            <a:avLst/>
          </a:prstGeom>
          <a:solidFill>
            <a:schemeClr val="bg1">
              <a:lumMod val="75000"/>
            </a:schemeClr>
          </a:solidFill>
          <a:ln>
            <a:noFill/>
          </a:ln>
        </p:spPr>
        <p:txBody>
          <a:bodyPr wrap="square" rtlCol="0">
            <a:spAutoFit/>
          </a:bodyPr>
          <a:lstStyle/>
          <a:p>
            <a:pPr algn="r"/>
            <a:r>
              <a:rPr lang="es-ES">
                <a:solidFill>
                  <a:schemeClr val="bg1"/>
                </a:solidFill>
                <a:latin typeface="FRUTIGER LT 45 LIGHT" panose="02000503000000000000" pitchFamily="2" charset="0"/>
              </a:rPr>
              <a:t>DRX-</a:t>
            </a:r>
            <a:r>
              <a:rPr lang="es-ES" err="1">
                <a:solidFill>
                  <a:schemeClr val="bg1"/>
                </a:solidFill>
                <a:latin typeface="FRUTIGER LT 45 LIGHT" panose="02000503000000000000" pitchFamily="2" charset="0"/>
              </a:rPr>
              <a:t>Revolution</a:t>
            </a:r>
            <a:r>
              <a:rPr lang="es-ES">
                <a:solidFill>
                  <a:schemeClr val="bg1"/>
                </a:solidFill>
                <a:latin typeface="FRUTIGER LT 45 LIGHT" panose="02000503000000000000" pitchFamily="2" charset="0"/>
              </a:rPr>
              <a:t> con DRX-LC</a:t>
            </a:r>
            <a:endParaRPr lang="en-MX">
              <a:solidFill>
                <a:schemeClr val="bg1"/>
              </a:solidFill>
              <a:latin typeface="FRUTIGER LT 45 LIGHT" panose="02000503000000000000" pitchFamily="2" charset="0"/>
            </a:endParaRPr>
          </a:p>
        </p:txBody>
      </p:sp>
      <p:sp>
        <p:nvSpPr>
          <p:cNvPr id="132" name="Thank you Title">
            <a:extLst>
              <a:ext uri="{FF2B5EF4-FFF2-40B4-BE49-F238E27FC236}">
                <a16:creationId xmlns:a16="http://schemas.microsoft.com/office/drawing/2014/main" id="{E5FD226D-955B-C0F6-0E61-04BA3C8A4D80}"/>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33" name="Why Us picture">
            <a:extLst>
              <a:ext uri="{FF2B5EF4-FFF2-40B4-BE49-F238E27FC236}">
                <a16:creationId xmlns:a16="http://schemas.microsoft.com/office/drawing/2014/main" id="{3349DF63-7ABB-9BF5-43A6-3B359DF18D50}"/>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34" name="Our Portafolio text box">
            <a:extLst>
              <a:ext uri="{FF2B5EF4-FFF2-40B4-BE49-F238E27FC236}">
                <a16:creationId xmlns:a16="http://schemas.microsoft.com/office/drawing/2014/main" id="{BE6FCE85-419F-A292-D8CA-A64A3EF32A84}"/>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35" name="Footer Placeholder 4">
            <a:extLst>
              <a:ext uri="{FF2B5EF4-FFF2-40B4-BE49-F238E27FC236}">
                <a16:creationId xmlns:a16="http://schemas.microsoft.com/office/drawing/2014/main" id="{71BE4BEC-E6B2-7059-3E66-86CE96B36D0B}"/>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36" name="Medical Imaging Title">
            <a:extLst>
              <a:ext uri="{FF2B5EF4-FFF2-40B4-BE49-F238E27FC236}">
                <a16:creationId xmlns:a16="http://schemas.microsoft.com/office/drawing/2014/main" id="{C39A4CC7-1775-E349-EEC0-6E2107C95746}"/>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37" name="We Care Text">
            <a:extLst>
              <a:ext uri="{FF2B5EF4-FFF2-40B4-BE49-F238E27FC236}">
                <a16:creationId xmlns:a16="http://schemas.microsoft.com/office/drawing/2014/main" id="{3B0422EB-A0A1-F252-0A18-1F10B161F446}"/>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38" name="Thank you image">
            <a:extLst>
              <a:ext uri="{FF2B5EF4-FFF2-40B4-BE49-F238E27FC236}">
                <a16:creationId xmlns:a16="http://schemas.microsoft.com/office/drawing/2014/main" id="{755EF1FB-6AB8-89AA-B80C-FB9EA6203E0B}"/>
              </a:ext>
            </a:extLst>
          </p:cNvPr>
          <p:cNvPicPr>
            <a:picLocks noChangeAspect="1"/>
          </p:cNvPicPr>
          <p:nvPr/>
        </p:nvPicPr>
        <p:blipFill>
          <a:blip r:embed="rId11"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39" name="PRINTING">
            <a:extLst>
              <a:ext uri="{FF2B5EF4-FFF2-40B4-BE49-F238E27FC236}">
                <a16:creationId xmlns:a16="http://schemas.microsoft.com/office/drawing/2014/main" id="{9900649B-EFCC-4BD8-A2B7-46BEA7D2ABC9}"/>
              </a:ext>
            </a:extLst>
          </p:cNvPr>
          <p:cNvGrpSpPr/>
          <p:nvPr/>
        </p:nvGrpSpPr>
        <p:grpSpPr>
          <a:xfrm>
            <a:off x="-4150933" y="4208655"/>
            <a:ext cx="2263350" cy="1982042"/>
            <a:chOff x="9691837" y="4522498"/>
            <a:chExt cx="2263350" cy="1982042"/>
          </a:xfrm>
        </p:grpSpPr>
        <p:sp>
          <p:nvSpPr>
            <p:cNvPr id="140" name="Rectangulo Printing">
              <a:hlinkClick r:id="rId12" action="ppaction://hlinksldjump"/>
              <a:extLst>
                <a:ext uri="{FF2B5EF4-FFF2-40B4-BE49-F238E27FC236}">
                  <a16:creationId xmlns:a16="http://schemas.microsoft.com/office/drawing/2014/main" id="{E9715582-74C6-07C5-332D-9C1C4251B8DE}"/>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41" name="TextBox Printing">
              <a:hlinkClick r:id="rId12" action="ppaction://hlinksldjump"/>
              <a:extLst>
                <a:ext uri="{FF2B5EF4-FFF2-40B4-BE49-F238E27FC236}">
                  <a16:creationId xmlns:a16="http://schemas.microsoft.com/office/drawing/2014/main" id="{B91DB919-68BF-A3CF-DF14-40A66E654C8D}"/>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42" name="Prodcut image 5950">
              <a:hlinkClick r:id="rId12" action="ppaction://hlinksldjump"/>
              <a:extLst>
                <a:ext uri="{FF2B5EF4-FFF2-40B4-BE49-F238E27FC236}">
                  <a16:creationId xmlns:a16="http://schemas.microsoft.com/office/drawing/2014/main" id="{C2A89B2A-7D71-0AA0-9AD6-212B111786A4}"/>
                </a:ext>
              </a:extLst>
            </p:cNvPr>
            <p:cNvPicPr>
              <a:picLocks noChangeAspect="1" noChangeArrowheads="1"/>
            </p:cNvPicPr>
            <p:nvPr/>
          </p:nvPicPr>
          <p:blipFill>
            <a:blip r:embed="rId13"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43" name="Vita Flex">
              <a:hlinkClick r:id="rId12" action="ppaction://hlinksldjump"/>
              <a:extLst>
                <a:ext uri="{FF2B5EF4-FFF2-40B4-BE49-F238E27FC236}">
                  <a16:creationId xmlns:a16="http://schemas.microsoft.com/office/drawing/2014/main" id="{ED38FCC5-5CC3-60FD-8F67-DD928B665AA0}"/>
                </a:ext>
              </a:extLst>
            </p:cNvPr>
            <p:cNvPicPr>
              <a:picLocks noChangeAspect="1"/>
            </p:cNvPicPr>
            <p:nvPr/>
          </p:nvPicPr>
          <p:blipFill>
            <a:blip r:embed="rId14"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48" name="RISE">
            <a:extLst>
              <a:ext uri="{FF2B5EF4-FFF2-40B4-BE49-F238E27FC236}">
                <a16:creationId xmlns:a16="http://schemas.microsoft.com/office/drawing/2014/main" id="{25C59B15-3627-7089-33BE-09A8A0B22BAC}"/>
              </a:ext>
            </a:extLst>
          </p:cNvPr>
          <p:cNvGrpSpPr/>
          <p:nvPr/>
        </p:nvGrpSpPr>
        <p:grpSpPr>
          <a:xfrm>
            <a:off x="-11285110" y="4208655"/>
            <a:ext cx="2042338" cy="1982042"/>
            <a:chOff x="3870208" y="4306822"/>
            <a:chExt cx="2042338" cy="1982042"/>
          </a:xfrm>
        </p:grpSpPr>
        <p:grpSp>
          <p:nvGrpSpPr>
            <p:cNvPr id="149" name="RISE">
              <a:extLst>
                <a:ext uri="{FF2B5EF4-FFF2-40B4-BE49-F238E27FC236}">
                  <a16:creationId xmlns:a16="http://schemas.microsoft.com/office/drawing/2014/main" id="{A3C7BF87-3225-F1D2-430F-D85CFC706B25}"/>
                </a:ext>
              </a:extLst>
            </p:cNvPr>
            <p:cNvGrpSpPr/>
            <p:nvPr/>
          </p:nvGrpSpPr>
          <p:grpSpPr>
            <a:xfrm>
              <a:off x="3870208" y="4306822"/>
              <a:ext cx="2042338" cy="1982042"/>
              <a:chOff x="2933238" y="4372963"/>
              <a:chExt cx="2042338" cy="1982042"/>
            </a:xfrm>
          </p:grpSpPr>
          <p:sp>
            <p:nvSpPr>
              <p:cNvPr id="151" name="Rectangulo Rise">
                <a:hlinkClick r:id="rId15" action="ppaction://hlinksldjump"/>
                <a:extLst>
                  <a:ext uri="{FF2B5EF4-FFF2-40B4-BE49-F238E27FC236}">
                    <a16:creationId xmlns:a16="http://schemas.microsoft.com/office/drawing/2014/main" id="{6990E496-98DE-81DF-45A1-8541868E0D25}"/>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2" name="TextBox Rise">
                <a:hlinkClick r:id="rId15" action="ppaction://hlinksldjump"/>
                <a:extLst>
                  <a:ext uri="{FF2B5EF4-FFF2-40B4-BE49-F238E27FC236}">
                    <a16:creationId xmlns:a16="http://schemas.microsoft.com/office/drawing/2014/main" id="{F529E023-6DAB-1A37-ED13-A79E398E16F9}"/>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50" name="Picture 149">
              <a:hlinkClick r:id="rId15" action="ppaction://hlinksldjump"/>
              <a:extLst>
                <a:ext uri="{FF2B5EF4-FFF2-40B4-BE49-F238E27FC236}">
                  <a16:creationId xmlns:a16="http://schemas.microsoft.com/office/drawing/2014/main" id="{25D55749-0646-4E16-1D6E-082C49F690C9}"/>
                </a:ext>
              </a:extLst>
            </p:cNvPr>
            <p:cNvPicPr>
              <a:picLocks noChangeAspect="1"/>
            </p:cNvPicPr>
            <p:nvPr/>
          </p:nvPicPr>
          <p:blipFill>
            <a:blip r:embed="rId16"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53" name="REVOLUTION">
            <a:extLst>
              <a:ext uri="{FF2B5EF4-FFF2-40B4-BE49-F238E27FC236}">
                <a16:creationId xmlns:a16="http://schemas.microsoft.com/office/drawing/2014/main" id="{BA61B9B8-0506-BEB8-C23E-86A05F7B7D24}"/>
              </a:ext>
            </a:extLst>
          </p:cNvPr>
          <p:cNvGrpSpPr/>
          <p:nvPr/>
        </p:nvGrpSpPr>
        <p:grpSpPr>
          <a:xfrm>
            <a:off x="-14975241" y="4203612"/>
            <a:ext cx="2062983" cy="1992129"/>
            <a:chOff x="612262" y="4383050"/>
            <a:chExt cx="2062983" cy="1992129"/>
          </a:xfrm>
        </p:grpSpPr>
        <p:sp>
          <p:nvSpPr>
            <p:cNvPr id="154" name="Rectangulo Revolution">
              <a:hlinkClick r:id="rId17" action="ppaction://hlinksldjump"/>
              <a:extLst>
                <a:ext uri="{FF2B5EF4-FFF2-40B4-BE49-F238E27FC236}">
                  <a16:creationId xmlns:a16="http://schemas.microsoft.com/office/drawing/2014/main" id="{1C98BA06-E646-9092-7546-EA0D44D7E7E1}"/>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55" name="Prodcut image Revolution">
              <a:hlinkClick r:id="rId17" action="ppaction://hlinksldjump"/>
              <a:extLst>
                <a:ext uri="{FF2B5EF4-FFF2-40B4-BE49-F238E27FC236}">
                  <a16:creationId xmlns:a16="http://schemas.microsoft.com/office/drawing/2014/main" id="{118C7F28-7FCD-0B0A-D1A0-050223EF0970}"/>
                </a:ext>
              </a:extLst>
            </p:cNvPr>
            <p:cNvPicPr>
              <a:picLocks noChangeAspect="1"/>
            </p:cNvPicPr>
            <p:nvPr/>
          </p:nvPicPr>
          <p:blipFill>
            <a:blip r:embed="rId18"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56" name="TextBox Revolution">
              <a:hlinkClick r:id="rId17" action="ppaction://hlinksldjump"/>
              <a:extLst>
                <a:ext uri="{FF2B5EF4-FFF2-40B4-BE49-F238E27FC236}">
                  <a16:creationId xmlns:a16="http://schemas.microsoft.com/office/drawing/2014/main" id="{74B313BD-49E3-9330-F79C-CF9C4A53331D}"/>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57" name="EXCEL">
            <a:extLst>
              <a:ext uri="{FF2B5EF4-FFF2-40B4-BE49-F238E27FC236}">
                <a16:creationId xmlns:a16="http://schemas.microsoft.com/office/drawing/2014/main" id="{6D268E1E-FDD1-0377-0F91-A3401EC62591}"/>
              </a:ext>
            </a:extLst>
          </p:cNvPr>
          <p:cNvGrpSpPr/>
          <p:nvPr/>
        </p:nvGrpSpPr>
        <p:grpSpPr>
          <a:xfrm>
            <a:off x="26541013" y="1885505"/>
            <a:ext cx="2057103" cy="1982042"/>
            <a:chOff x="9706418" y="2036246"/>
            <a:chExt cx="2057103" cy="1982042"/>
          </a:xfrm>
        </p:grpSpPr>
        <p:sp>
          <p:nvSpPr>
            <p:cNvPr id="158" name="Rectangulo Excel">
              <a:hlinkClick r:id="rId19" action="ppaction://hlinksldjump"/>
              <a:extLst>
                <a:ext uri="{FF2B5EF4-FFF2-40B4-BE49-F238E27FC236}">
                  <a16:creationId xmlns:a16="http://schemas.microsoft.com/office/drawing/2014/main" id="{E291F625-E38F-503D-80DE-4D62DDDD1420}"/>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9" name="TextBox Excel">
              <a:hlinkClick r:id="rId19" action="ppaction://hlinksldjump"/>
              <a:extLst>
                <a:ext uri="{FF2B5EF4-FFF2-40B4-BE49-F238E27FC236}">
                  <a16:creationId xmlns:a16="http://schemas.microsoft.com/office/drawing/2014/main" id="{4DB88BC1-C351-8640-3520-2CECD270F958}"/>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60" name="Product image Excel">
              <a:hlinkClick r:id="rId19" action="ppaction://hlinksldjump"/>
              <a:extLst>
                <a:ext uri="{FF2B5EF4-FFF2-40B4-BE49-F238E27FC236}">
                  <a16:creationId xmlns:a16="http://schemas.microsoft.com/office/drawing/2014/main" id="{C4C983DA-C159-C7A6-0A54-6FF6D58494F3}"/>
                </a:ext>
              </a:extLst>
            </p:cNvPr>
            <p:cNvPicPr>
              <a:picLocks noChangeAspect="1"/>
            </p:cNvPicPr>
            <p:nvPr/>
          </p:nvPicPr>
          <p:blipFill>
            <a:blip r:embed="rId20"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61" name="COMPAS OTC">
            <a:extLst>
              <a:ext uri="{FF2B5EF4-FFF2-40B4-BE49-F238E27FC236}">
                <a16:creationId xmlns:a16="http://schemas.microsoft.com/office/drawing/2014/main" id="{A08911C7-E83A-4E4D-F4B4-116B7AB6A670}"/>
              </a:ext>
            </a:extLst>
          </p:cNvPr>
          <p:cNvGrpSpPr/>
          <p:nvPr/>
        </p:nvGrpSpPr>
        <p:grpSpPr>
          <a:xfrm>
            <a:off x="22389051" y="1885505"/>
            <a:ext cx="2042338" cy="1982042"/>
            <a:chOff x="5078285" y="2036246"/>
            <a:chExt cx="2042338" cy="1982042"/>
          </a:xfrm>
        </p:grpSpPr>
        <p:sp>
          <p:nvSpPr>
            <p:cNvPr id="162" name="Rectangulo Compas OTC">
              <a:hlinkClick r:id="rId21" action="ppaction://hlinksldjump"/>
              <a:extLst>
                <a:ext uri="{FF2B5EF4-FFF2-40B4-BE49-F238E27FC236}">
                  <a16:creationId xmlns:a16="http://schemas.microsoft.com/office/drawing/2014/main" id="{9B560A47-E047-11E7-46D3-C150395B2218}"/>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3" name="TextBox Compass OTC">
              <a:hlinkClick r:id="rId21" action="ppaction://hlinksldjump"/>
              <a:extLst>
                <a:ext uri="{FF2B5EF4-FFF2-40B4-BE49-F238E27FC236}">
                  <a16:creationId xmlns:a16="http://schemas.microsoft.com/office/drawing/2014/main" id="{870A570C-78CB-6982-4444-C313EAAC1D10}"/>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64" name="Product image Compass OTC">
              <a:hlinkClick r:id="rId21" action="ppaction://hlinksldjump"/>
              <a:extLst>
                <a:ext uri="{FF2B5EF4-FFF2-40B4-BE49-F238E27FC236}">
                  <a16:creationId xmlns:a16="http://schemas.microsoft.com/office/drawing/2014/main" id="{29316A86-1F11-403F-9E3D-053882734936}"/>
                </a:ext>
              </a:extLst>
            </p:cNvPr>
            <p:cNvPicPr>
              <a:picLocks noChangeAspect="1"/>
            </p:cNvPicPr>
            <p:nvPr/>
          </p:nvPicPr>
          <p:blipFill rotWithShape="1">
            <a:blip r:embed="rId22"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65" name="COMPASS FMT">
            <a:extLst>
              <a:ext uri="{FF2B5EF4-FFF2-40B4-BE49-F238E27FC236}">
                <a16:creationId xmlns:a16="http://schemas.microsoft.com/office/drawing/2014/main" id="{07E49F77-7FBD-A1EB-1E08-C90C42B26A9E}"/>
              </a:ext>
            </a:extLst>
          </p:cNvPr>
          <p:cNvGrpSpPr/>
          <p:nvPr/>
        </p:nvGrpSpPr>
        <p:grpSpPr>
          <a:xfrm>
            <a:off x="18200403" y="1885505"/>
            <a:ext cx="2042338" cy="1982042"/>
            <a:chOff x="2774521" y="2046333"/>
            <a:chExt cx="2042338" cy="1982042"/>
          </a:xfrm>
        </p:grpSpPr>
        <p:grpSp>
          <p:nvGrpSpPr>
            <p:cNvPr id="166" name="Group 165">
              <a:extLst>
                <a:ext uri="{FF2B5EF4-FFF2-40B4-BE49-F238E27FC236}">
                  <a16:creationId xmlns:a16="http://schemas.microsoft.com/office/drawing/2014/main" id="{0C006E9C-3D0A-5872-5BB7-3E63994030A3}"/>
                </a:ext>
              </a:extLst>
            </p:cNvPr>
            <p:cNvGrpSpPr/>
            <p:nvPr/>
          </p:nvGrpSpPr>
          <p:grpSpPr>
            <a:xfrm>
              <a:off x="2774521" y="2046333"/>
              <a:ext cx="2042338" cy="1982042"/>
              <a:chOff x="2774521" y="2046333"/>
              <a:chExt cx="2042338" cy="1982042"/>
            </a:xfrm>
          </p:grpSpPr>
          <p:sp>
            <p:nvSpPr>
              <p:cNvPr id="168" name="Rectangulo Horizon">
                <a:hlinkClick r:id="rId23" action="ppaction://hlinksldjump"/>
                <a:extLst>
                  <a:ext uri="{FF2B5EF4-FFF2-40B4-BE49-F238E27FC236}">
                    <a16:creationId xmlns:a16="http://schemas.microsoft.com/office/drawing/2014/main" id="{300F53A6-EA79-1045-241E-36BFFABA6C45}"/>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9" name="TextBox Compass FMT">
                <a:hlinkClick r:id="rId23" action="ppaction://hlinksldjump"/>
                <a:extLst>
                  <a:ext uri="{FF2B5EF4-FFF2-40B4-BE49-F238E27FC236}">
                    <a16:creationId xmlns:a16="http://schemas.microsoft.com/office/drawing/2014/main" id="{127975F6-0A71-D5F6-C515-199F3AD90F12}"/>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67" name="Picture 166">
              <a:hlinkClick r:id="rId23" action="ppaction://hlinksldjump"/>
              <a:extLst>
                <a:ext uri="{FF2B5EF4-FFF2-40B4-BE49-F238E27FC236}">
                  <a16:creationId xmlns:a16="http://schemas.microsoft.com/office/drawing/2014/main" id="{E39223F6-5D40-3AE0-303D-CD1867E58B60}"/>
                </a:ext>
              </a:extLst>
            </p:cNvPr>
            <p:cNvPicPr>
              <a:picLocks noChangeAspect="1"/>
            </p:cNvPicPr>
            <p:nvPr/>
          </p:nvPicPr>
          <p:blipFill rotWithShape="1">
            <a:blip r:embed="rId24"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70" name="HORIZON">
            <a:extLst>
              <a:ext uri="{FF2B5EF4-FFF2-40B4-BE49-F238E27FC236}">
                <a16:creationId xmlns:a16="http://schemas.microsoft.com/office/drawing/2014/main" id="{AD61289C-4248-5847-9A69-3E01109261C8}"/>
              </a:ext>
            </a:extLst>
          </p:cNvPr>
          <p:cNvGrpSpPr/>
          <p:nvPr/>
        </p:nvGrpSpPr>
        <p:grpSpPr>
          <a:xfrm>
            <a:off x="14110573" y="1885505"/>
            <a:ext cx="2062983" cy="1982042"/>
            <a:chOff x="443243" y="2046333"/>
            <a:chExt cx="2062983" cy="1982042"/>
          </a:xfrm>
        </p:grpSpPr>
        <p:sp>
          <p:nvSpPr>
            <p:cNvPr id="171" name="Rectangulo Horizon">
              <a:hlinkClick r:id="rId25" action="ppaction://hlinksldjump"/>
              <a:extLst>
                <a:ext uri="{FF2B5EF4-FFF2-40B4-BE49-F238E27FC236}">
                  <a16:creationId xmlns:a16="http://schemas.microsoft.com/office/drawing/2014/main" id="{08B1A47B-37E2-CED2-0880-178F82E91D4E}"/>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2" name="TextBox Horizon">
              <a:hlinkClick r:id="rId25" action="ppaction://hlinksldjump"/>
              <a:extLst>
                <a:ext uri="{FF2B5EF4-FFF2-40B4-BE49-F238E27FC236}">
                  <a16:creationId xmlns:a16="http://schemas.microsoft.com/office/drawing/2014/main" id="{BCF0468C-6C64-B87C-0BF3-86D8CC260DB9}"/>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73" name="Product image Horizon">
              <a:hlinkClick r:id="rId25" action="ppaction://hlinksldjump"/>
              <a:extLst>
                <a:ext uri="{FF2B5EF4-FFF2-40B4-BE49-F238E27FC236}">
                  <a16:creationId xmlns:a16="http://schemas.microsoft.com/office/drawing/2014/main" id="{1DD8FE2B-F065-71A5-C37E-F243DF357A62}"/>
                </a:ext>
              </a:extLst>
            </p:cNvPr>
            <p:cNvPicPr>
              <a:picLocks noChangeAspect="1"/>
            </p:cNvPicPr>
            <p:nvPr/>
          </p:nvPicPr>
          <p:blipFill rotWithShape="1">
            <a:blip r:embed="rId26"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88" name="Subtitle Detector">
            <a:extLst>
              <a:ext uri="{FF2B5EF4-FFF2-40B4-BE49-F238E27FC236}">
                <a16:creationId xmlns:a16="http://schemas.microsoft.com/office/drawing/2014/main" id="{347D15AB-9246-7E7E-9E1F-69A94FBDCEEE}"/>
              </a:ext>
            </a:extLst>
          </p:cNvPr>
          <p:cNvSpPr txBox="1"/>
          <p:nvPr/>
        </p:nvSpPr>
        <p:spPr>
          <a:xfrm>
            <a:off x="14035181" y="1341124"/>
            <a:ext cx="1440038" cy="400110"/>
          </a:xfrm>
          <a:prstGeom prst="rect">
            <a:avLst/>
          </a:prstGeom>
          <a:noFill/>
        </p:spPr>
        <p:txBody>
          <a:bodyPr wrap="square" rtlCol="0">
            <a:spAutoFit/>
          </a:bodyPr>
          <a:lstStyle/>
          <a:p>
            <a:pPr algn="ctr"/>
            <a:r>
              <a:rPr lang="en-US" sz="2000" dirty="0">
                <a:solidFill>
                  <a:srgbClr val="F47F26"/>
                </a:solidFill>
                <a:latin typeface="FRUTIGER LT 45 LIGHT" panose="02000503000000000000" pitchFamily="2" charset="0"/>
              </a:rPr>
              <a:t>Detector</a:t>
            </a:r>
          </a:p>
        </p:txBody>
      </p:sp>
      <p:sp>
        <p:nvSpPr>
          <p:cNvPr id="189" name="Subtitle Tech Specs">
            <a:extLst>
              <a:ext uri="{FF2B5EF4-FFF2-40B4-BE49-F238E27FC236}">
                <a16:creationId xmlns:a16="http://schemas.microsoft.com/office/drawing/2014/main" id="{4FC0A188-D3DE-08BA-CA57-9FB93073B668}"/>
              </a:ext>
            </a:extLst>
          </p:cNvPr>
          <p:cNvSpPr txBox="1"/>
          <p:nvPr/>
        </p:nvSpPr>
        <p:spPr>
          <a:xfrm>
            <a:off x="14236083" y="1577797"/>
            <a:ext cx="2087851" cy="307777"/>
          </a:xfrm>
          <a:prstGeom prst="rect">
            <a:avLst/>
          </a:prstGeom>
          <a:noFill/>
        </p:spPr>
        <p:txBody>
          <a:bodyPr wrap="square" rtlCol="0">
            <a:spAutoFit/>
          </a:bodyPr>
          <a:lstStyle/>
          <a:p>
            <a:r>
              <a:rPr lang="es-MX" sz="1400" dirty="0">
                <a:solidFill>
                  <a:srgbClr val="F47F26"/>
                </a:solidFill>
                <a:latin typeface="FRUTIGER LT 45 LIGHT" panose="02000503000000000000" pitchFamily="2" charset="0"/>
              </a:rPr>
              <a:t>Especificaciones Técnicas</a:t>
            </a:r>
          </a:p>
        </p:txBody>
      </p:sp>
      <p:grpSp>
        <p:nvGrpSpPr>
          <p:cNvPr id="190" name="Group 189">
            <a:extLst>
              <a:ext uri="{FF2B5EF4-FFF2-40B4-BE49-F238E27FC236}">
                <a16:creationId xmlns:a16="http://schemas.microsoft.com/office/drawing/2014/main" id="{F471A945-D788-A972-AE38-A5C3FADD0C8E}"/>
              </a:ext>
            </a:extLst>
          </p:cNvPr>
          <p:cNvGrpSpPr/>
          <p:nvPr/>
        </p:nvGrpSpPr>
        <p:grpSpPr>
          <a:xfrm>
            <a:off x="14290777" y="3661889"/>
            <a:ext cx="5869440" cy="1154162"/>
            <a:chOff x="6399642" y="3661889"/>
            <a:chExt cx="5869440" cy="1154162"/>
          </a:xfrm>
        </p:grpSpPr>
        <p:sp>
          <p:nvSpPr>
            <p:cNvPr id="191" name="TextBox 190">
              <a:extLst>
                <a:ext uri="{FF2B5EF4-FFF2-40B4-BE49-F238E27FC236}">
                  <a16:creationId xmlns:a16="http://schemas.microsoft.com/office/drawing/2014/main" id="{E3C80EA6-F3CA-5A7C-2DC6-1D16FC19FC8D}"/>
                </a:ext>
              </a:extLst>
            </p:cNvPr>
            <p:cNvSpPr txBox="1"/>
            <p:nvPr/>
          </p:nvSpPr>
          <p:spPr>
            <a:xfrm>
              <a:off x="6399642" y="3661889"/>
              <a:ext cx="2858848" cy="1154162"/>
            </a:xfrm>
            <a:prstGeom prst="rect">
              <a:avLst/>
            </a:prstGeom>
            <a:solidFill>
              <a:srgbClr val="F47F26"/>
            </a:solidFill>
            <a:ln>
              <a:noFill/>
            </a:ln>
          </p:spPr>
          <p:txBody>
            <a:bodyPr wrap="square" rtlCol="0">
              <a:spAutoFit/>
            </a:bodyPr>
            <a:lstStyle/>
            <a:p>
              <a:r>
                <a:rPr lang="es-MX" sz="1700">
                  <a:solidFill>
                    <a:schemeClr val="bg1"/>
                  </a:solidFill>
                  <a:latin typeface="FRUTIGER LT 45 LIGHT" panose="02000503000000000000" pitchFamily="2" charset="0"/>
                </a:rPr>
                <a:t>Capacidad de carga de la Batería</a:t>
              </a:r>
            </a:p>
            <a:p>
              <a:endParaRPr lang="en-MX" sz="1700">
                <a:solidFill>
                  <a:schemeClr val="bg1"/>
                </a:solidFill>
                <a:latin typeface="FRUTIGER LT 45 LIGHT" panose="02000503000000000000" pitchFamily="2" charset="0"/>
              </a:endParaRPr>
            </a:p>
            <a:p>
              <a:endParaRPr lang="es-MX">
                <a:solidFill>
                  <a:schemeClr val="bg1"/>
                </a:solidFill>
                <a:latin typeface="FRUTIGER LT 45 LIGHT" panose="02000503000000000000" pitchFamily="2" charset="0"/>
              </a:endParaRPr>
            </a:p>
          </p:txBody>
        </p:sp>
        <p:sp>
          <p:nvSpPr>
            <p:cNvPr id="192" name="TextBox 191">
              <a:extLst>
                <a:ext uri="{FF2B5EF4-FFF2-40B4-BE49-F238E27FC236}">
                  <a16:creationId xmlns:a16="http://schemas.microsoft.com/office/drawing/2014/main" id="{C0E6B484-E362-A7CF-05D7-A4E0B9071D41}"/>
                </a:ext>
              </a:extLst>
            </p:cNvPr>
            <p:cNvSpPr txBox="1"/>
            <p:nvPr/>
          </p:nvSpPr>
          <p:spPr>
            <a:xfrm>
              <a:off x="9283741" y="3661889"/>
              <a:ext cx="2985341" cy="1138773"/>
            </a:xfrm>
            <a:prstGeom prst="rect">
              <a:avLst/>
            </a:prstGeom>
            <a:solidFill>
              <a:srgbClr val="F47F26"/>
            </a:solidFill>
            <a:ln>
              <a:noFill/>
            </a:ln>
          </p:spPr>
          <p:txBody>
            <a:bodyPr wrap="square" rtlCol="0">
              <a:spAutoFit/>
            </a:bodyPr>
            <a:lstStyle/>
            <a:p>
              <a:r>
                <a:rPr lang="es-ES" sz="1700">
                  <a:solidFill>
                    <a:schemeClr val="bg1"/>
                  </a:solidFill>
                  <a:latin typeface="FRUTIGER LT 45 LIGHT" panose="02000503000000000000" pitchFamily="2" charset="0"/>
                </a:rPr>
                <a:t>5 horas o 200 imágenes máximo por carga (dos baterías) con un tiempo de ciclo de 90s</a:t>
              </a:r>
              <a:endParaRPr lang="en-MX" sz="1700">
                <a:solidFill>
                  <a:schemeClr val="bg1"/>
                </a:solidFill>
                <a:latin typeface="FRUTIGER LT 45 LIGHT" panose="02000503000000000000" pitchFamily="2" charset="0"/>
              </a:endParaRPr>
            </a:p>
          </p:txBody>
        </p:sp>
      </p:grpSp>
      <p:grpSp>
        <p:nvGrpSpPr>
          <p:cNvPr id="193" name="DRX-LC usable pixel area">
            <a:extLst>
              <a:ext uri="{FF2B5EF4-FFF2-40B4-BE49-F238E27FC236}">
                <a16:creationId xmlns:a16="http://schemas.microsoft.com/office/drawing/2014/main" id="{9F071BB9-08DD-7180-B1C0-9E9EE0080637}"/>
              </a:ext>
            </a:extLst>
          </p:cNvPr>
          <p:cNvGrpSpPr/>
          <p:nvPr/>
        </p:nvGrpSpPr>
        <p:grpSpPr>
          <a:xfrm>
            <a:off x="14290775" y="1995912"/>
            <a:ext cx="5869438" cy="369332"/>
            <a:chOff x="6978776" y="2142216"/>
            <a:chExt cx="5383442" cy="369332"/>
          </a:xfrm>
        </p:grpSpPr>
        <p:sp>
          <p:nvSpPr>
            <p:cNvPr id="194" name="TextBox 193">
              <a:extLst>
                <a:ext uri="{FF2B5EF4-FFF2-40B4-BE49-F238E27FC236}">
                  <a16:creationId xmlns:a16="http://schemas.microsoft.com/office/drawing/2014/main" id="{27073A5D-6C60-C7E6-529C-6603DD60D34F}"/>
                </a:ext>
              </a:extLst>
            </p:cNvPr>
            <p:cNvSpPr txBox="1"/>
            <p:nvPr/>
          </p:nvSpPr>
          <p:spPr>
            <a:xfrm>
              <a:off x="6978776" y="2142216"/>
              <a:ext cx="2622133"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Área de Píxeles utilizable</a:t>
              </a:r>
              <a:endParaRPr lang="en-MX">
                <a:solidFill>
                  <a:schemeClr val="bg1"/>
                </a:solidFill>
                <a:latin typeface="FRUTIGER LT 45 LIGHT" panose="02000503000000000000" pitchFamily="2" charset="0"/>
              </a:endParaRPr>
            </a:p>
          </p:txBody>
        </p:sp>
        <p:sp>
          <p:nvSpPr>
            <p:cNvPr id="195" name="usable Pixel area">
              <a:extLst>
                <a:ext uri="{FF2B5EF4-FFF2-40B4-BE49-F238E27FC236}">
                  <a16:creationId xmlns:a16="http://schemas.microsoft.com/office/drawing/2014/main" id="{F91ADE80-472E-ACC5-BA61-6C8BAE9F5C74}"/>
                </a:ext>
              </a:extLst>
            </p:cNvPr>
            <p:cNvSpPr txBox="1"/>
            <p:nvPr/>
          </p:nvSpPr>
          <p:spPr>
            <a:xfrm>
              <a:off x="9624068" y="2142216"/>
              <a:ext cx="2738150" cy="369332"/>
            </a:xfrm>
            <a:prstGeom prst="rect">
              <a:avLst/>
            </a:prstGeom>
            <a:solidFill>
              <a:srgbClr val="F78025"/>
            </a:solidFill>
            <a:ln>
              <a:noFill/>
            </a:ln>
          </p:spPr>
          <p:txBody>
            <a:bodyPr wrap="square" rtlCol="0">
              <a:spAutoFit/>
            </a:bodyPr>
            <a:lstStyle/>
            <a:p>
              <a:r>
                <a:rPr lang="en-MX">
                  <a:solidFill>
                    <a:schemeClr val="bg1"/>
                  </a:solidFill>
                  <a:latin typeface="FRUTIGER LT 45 LIGHT" panose="02000503000000000000" pitchFamily="2" charset="0"/>
                </a:rPr>
                <a:t>3064 x 8696 pixe</a:t>
              </a:r>
              <a:r>
                <a:rPr lang="en-US">
                  <a:solidFill>
                    <a:schemeClr val="bg1"/>
                  </a:solidFill>
                  <a:latin typeface="FRUTIGER LT 45 LIGHT" panose="02000503000000000000" pitchFamily="2" charset="0"/>
                </a:rPr>
                <a:t>le</a:t>
              </a:r>
              <a:r>
                <a:rPr lang="en-MX">
                  <a:solidFill>
                    <a:schemeClr val="bg1"/>
                  </a:solidFill>
                  <a:latin typeface="FRUTIGER LT 45 LIGHT" panose="02000503000000000000" pitchFamily="2" charset="0"/>
                </a:rPr>
                <a:t>s</a:t>
              </a:r>
            </a:p>
          </p:txBody>
        </p:sp>
      </p:grpSp>
      <p:grpSp>
        <p:nvGrpSpPr>
          <p:cNvPr id="196" name="DRX-LC Resolution Limit">
            <a:extLst>
              <a:ext uri="{FF2B5EF4-FFF2-40B4-BE49-F238E27FC236}">
                <a16:creationId xmlns:a16="http://schemas.microsoft.com/office/drawing/2014/main" id="{933DFEF2-7896-CB5B-5F2C-E92E6442D4F4}"/>
              </a:ext>
            </a:extLst>
          </p:cNvPr>
          <p:cNvGrpSpPr/>
          <p:nvPr/>
        </p:nvGrpSpPr>
        <p:grpSpPr>
          <a:xfrm>
            <a:off x="14290776" y="2449077"/>
            <a:ext cx="5869439" cy="369332"/>
            <a:chOff x="6978776" y="2619673"/>
            <a:chExt cx="5383442" cy="369332"/>
          </a:xfrm>
        </p:grpSpPr>
        <p:sp>
          <p:nvSpPr>
            <p:cNvPr id="197" name="TextBox 196">
              <a:extLst>
                <a:ext uri="{FF2B5EF4-FFF2-40B4-BE49-F238E27FC236}">
                  <a16:creationId xmlns:a16="http://schemas.microsoft.com/office/drawing/2014/main" id="{4198786B-C26A-06BF-630C-9F370476AB1F}"/>
                </a:ext>
              </a:extLst>
            </p:cNvPr>
            <p:cNvSpPr txBox="1"/>
            <p:nvPr/>
          </p:nvSpPr>
          <p:spPr>
            <a:xfrm>
              <a:off x="6978776" y="2619673"/>
              <a:ext cx="2622131" cy="369332"/>
            </a:xfrm>
            <a:prstGeom prst="rect">
              <a:avLst/>
            </a:prstGeom>
            <a:solidFill>
              <a:srgbClr val="F47F26"/>
            </a:solidFill>
            <a:ln>
              <a:noFill/>
            </a:ln>
          </p:spPr>
          <p:txBody>
            <a:bodyPr wrap="square" rtlCol="0">
              <a:spAutoFit/>
            </a:bodyPr>
            <a:lstStyle/>
            <a:p>
              <a:r>
                <a:rPr lang="en-US" err="1">
                  <a:solidFill>
                    <a:schemeClr val="bg1"/>
                  </a:solidFill>
                  <a:latin typeface="FRUTIGER LT 45 LIGHT" panose="02000503000000000000" pitchFamily="2" charset="0"/>
                </a:rPr>
                <a:t>Límite</a:t>
              </a:r>
              <a:r>
                <a:rPr lang="en-US">
                  <a:solidFill>
                    <a:schemeClr val="bg1"/>
                  </a:solidFill>
                  <a:latin typeface="FRUTIGER LT 45 LIGHT" panose="02000503000000000000" pitchFamily="2" charset="0"/>
                </a:rPr>
                <a:t> de </a:t>
              </a:r>
              <a:r>
                <a:rPr lang="en-US" err="1">
                  <a:solidFill>
                    <a:schemeClr val="bg1"/>
                  </a:solidFill>
                  <a:latin typeface="FRUTIGER LT 45 LIGHT" panose="02000503000000000000" pitchFamily="2" charset="0"/>
                </a:rPr>
                <a:t>resolución</a:t>
              </a:r>
              <a:endParaRPr lang="en-MX">
                <a:solidFill>
                  <a:schemeClr val="bg1"/>
                </a:solidFill>
                <a:latin typeface="FRUTIGER LT 45 LIGHT" panose="02000503000000000000" pitchFamily="2" charset="0"/>
              </a:endParaRPr>
            </a:p>
          </p:txBody>
        </p:sp>
        <p:sp>
          <p:nvSpPr>
            <p:cNvPr id="198" name="Resolution Limit">
              <a:extLst>
                <a:ext uri="{FF2B5EF4-FFF2-40B4-BE49-F238E27FC236}">
                  <a16:creationId xmlns:a16="http://schemas.microsoft.com/office/drawing/2014/main" id="{54EDBE07-6713-8BF3-983D-080A0150DE80}"/>
                </a:ext>
              </a:extLst>
            </p:cNvPr>
            <p:cNvSpPr txBox="1"/>
            <p:nvPr/>
          </p:nvSpPr>
          <p:spPr>
            <a:xfrm>
              <a:off x="9624068" y="2619673"/>
              <a:ext cx="2738150" cy="369332"/>
            </a:xfrm>
            <a:prstGeom prst="rect">
              <a:avLst/>
            </a:prstGeom>
            <a:solidFill>
              <a:srgbClr val="F78025"/>
            </a:solidFill>
            <a:ln>
              <a:noFill/>
            </a:ln>
          </p:spPr>
          <p:txBody>
            <a:bodyPr wrap="square" rtlCol="0">
              <a:spAutoFit/>
            </a:bodyPr>
            <a:lstStyle/>
            <a:p>
              <a:r>
                <a:rPr lang="en-MX">
                  <a:solidFill>
                    <a:schemeClr val="bg1"/>
                  </a:solidFill>
                  <a:latin typeface="FRUTIGER LT 45 LIGHT" panose="02000503000000000000" pitchFamily="2" charset="0"/>
                </a:rPr>
                <a:t>3.6 cyc/mm</a:t>
              </a:r>
            </a:p>
          </p:txBody>
        </p:sp>
      </p:grpSp>
      <p:grpSp>
        <p:nvGrpSpPr>
          <p:cNvPr id="199" name="DRX-LC weight">
            <a:extLst>
              <a:ext uri="{FF2B5EF4-FFF2-40B4-BE49-F238E27FC236}">
                <a16:creationId xmlns:a16="http://schemas.microsoft.com/office/drawing/2014/main" id="{3329CBA5-C41A-E9F9-AA64-1911733DC812}"/>
              </a:ext>
            </a:extLst>
          </p:cNvPr>
          <p:cNvGrpSpPr/>
          <p:nvPr/>
        </p:nvGrpSpPr>
        <p:grpSpPr>
          <a:xfrm>
            <a:off x="14293782" y="2897419"/>
            <a:ext cx="5869439" cy="646331"/>
            <a:chOff x="6957246" y="3043723"/>
            <a:chExt cx="5383443" cy="646331"/>
          </a:xfrm>
        </p:grpSpPr>
        <p:sp>
          <p:nvSpPr>
            <p:cNvPr id="200" name="TextBox 199">
              <a:extLst>
                <a:ext uri="{FF2B5EF4-FFF2-40B4-BE49-F238E27FC236}">
                  <a16:creationId xmlns:a16="http://schemas.microsoft.com/office/drawing/2014/main" id="{D9310BBC-A668-2F0F-184B-ADDC38387183}"/>
                </a:ext>
              </a:extLst>
            </p:cNvPr>
            <p:cNvSpPr txBox="1"/>
            <p:nvPr/>
          </p:nvSpPr>
          <p:spPr>
            <a:xfrm>
              <a:off x="6957246" y="3043723"/>
              <a:ext cx="2622131" cy="646331"/>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Peso</a:t>
              </a:r>
              <a:endParaRPr lang="en-MX">
                <a:solidFill>
                  <a:schemeClr val="bg1"/>
                </a:solidFill>
                <a:latin typeface="FRUTIGER LT 45 LIGHT" panose="02000503000000000000" pitchFamily="2" charset="0"/>
              </a:endParaRPr>
            </a:p>
            <a:p>
              <a:endParaRPr lang="en-MX">
                <a:solidFill>
                  <a:schemeClr val="bg1"/>
                </a:solidFill>
                <a:latin typeface="FRUTIGER LT 45 LIGHT" panose="02000503000000000000" pitchFamily="2" charset="0"/>
              </a:endParaRPr>
            </a:p>
          </p:txBody>
        </p:sp>
        <p:sp>
          <p:nvSpPr>
            <p:cNvPr id="201" name="Weight">
              <a:extLst>
                <a:ext uri="{FF2B5EF4-FFF2-40B4-BE49-F238E27FC236}">
                  <a16:creationId xmlns:a16="http://schemas.microsoft.com/office/drawing/2014/main" id="{ACF77B46-E35B-0780-EF4C-544B8BF37784}"/>
                </a:ext>
              </a:extLst>
            </p:cNvPr>
            <p:cNvSpPr txBox="1"/>
            <p:nvPr/>
          </p:nvSpPr>
          <p:spPr>
            <a:xfrm>
              <a:off x="9602538" y="3043723"/>
              <a:ext cx="2738151" cy="646331"/>
            </a:xfrm>
            <a:prstGeom prst="rect">
              <a:avLst/>
            </a:prstGeom>
            <a:solidFill>
              <a:srgbClr val="F78025"/>
            </a:solidFill>
            <a:ln>
              <a:noFill/>
            </a:ln>
          </p:spPr>
          <p:txBody>
            <a:bodyPr wrap="square" rtlCol="0">
              <a:spAutoFit/>
            </a:bodyPr>
            <a:lstStyle/>
            <a:p>
              <a:r>
                <a:rPr lang="en-MX">
                  <a:solidFill>
                    <a:schemeClr val="bg1"/>
                  </a:solidFill>
                  <a:latin typeface="FRUTIGER LT 45 LIGHT" panose="02000503000000000000" pitchFamily="2" charset="0"/>
                </a:rPr>
                <a:t>16.00 kg (35.27 lb) </a:t>
              </a:r>
              <a:r>
                <a:rPr lang="es-MX">
                  <a:solidFill>
                    <a:schemeClr val="bg1"/>
                  </a:solidFill>
                  <a:latin typeface="FRUTIGER LT 45 LIGHT" panose="02000503000000000000" pitchFamily="2" charset="0"/>
                </a:rPr>
                <a:t>batería </a:t>
              </a:r>
              <a:r>
                <a:rPr lang="es-MX" err="1">
                  <a:solidFill>
                    <a:schemeClr val="bg1"/>
                  </a:solidFill>
                  <a:latin typeface="FRUTIGER LT 45 LIGHT" panose="02000503000000000000" pitchFamily="2" charset="0"/>
                </a:rPr>
                <a:t>incluída</a:t>
              </a:r>
              <a:endParaRPr lang="en-MX">
                <a:solidFill>
                  <a:schemeClr val="bg1"/>
                </a:solidFill>
                <a:latin typeface="FRUTIGER LT 45 LIGHT" panose="02000503000000000000" pitchFamily="2" charset="0"/>
              </a:endParaRPr>
            </a:p>
          </p:txBody>
        </p:sp>
      </p:grpSp>
      <p:sp>
        <p:nvSpPr>
          <p:cNvPr id="204" name="TextBox 203">
            <a:hlinkClick r:id="rId27" action="ppaction://hlinksldjump"/>
            <a:extLst>
              <a:ext uri="{FF2B5EF4-FFF2-40B4-BE49-F238E27FC236}">
                <a16:creationId xmlns:a16="http://schemas.microsoft.com/office/drawing/2014/main" id="{3466B2BE-9269-00F1-9318-4A34A2D6B9F6}"/>
              </a:ext>
            </a:extLst>
          </p:cNvPr>
          <p:cNvSpPr txBox="1"/>
          <p:nvPr/>
        </p:nvSpPr>
        <p:spPr>
          <a:xfrm>
            <a:off x="14290774" y="4871025"/>
            <a:ext cx="3454479" cy="338554"/>
          </a:xfrm>
          <a:prstGeom prst="rect">
            <a:avLst/>
          </a:prstGeom>
          <a:noFill/>
        </p:spPr>
        <p:txBody>
          <a:bodyPr wrap="square" rtlCol="0">
            <a:spAutoFit/>
          </a:bodyPr>
          <a:lstStyle/>
          <a:p>
            <a:r>
              <a:rPr lang="es-MX" sz="1600" b="1">
                <a:latin typeface="FRUTIGER LT 45 LIGHT" panose="02000503000000000000" pitchFamily="2" charset="0"/>
              </a:rPr>
              <a:t>Ve el Detector DRX-LC en acción</a:t>
            </a:r>
            <a:endParaRPr lang="en-US" sz="1600" b="1">
              <a:latin typeface="FRUTIGER LT 45 LIGHT" panose="02000503000000000000" pitchFamily="2" charset="0"/>
            </a:endParaRPr>
          </a:p>
        </p:txBody>
      </p:sp>
      <p:sp>
        <p:nvSpPr>
          <p:cNvPr id="205" name="TextBox 204">
            <a:extLst>
              <a:ext uri="{FF2B5EF4-FFF2-40B4-BE49-F238E27FC236}">
                <a16:creationId xmlns:a16="http://schemas.microsoft.com/office/drawing/2014/main" id="{E59252F9-8BB7-441B-395A-B8EA3D19C83C}"/>
              </a:ext>
            </a:extLst>
          </p:cNvPr>
          <p:cNvSpPr txBox="1"/>
          <p:nvPr/>
        </p:nvSpPr>
        <p:spPr>
          <a:xfrm>
            <a:off x="14236083" y="1059351"/>
            <a:ext cx="4772896"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206" name="Detector text">
            <a:extLst>
              <a:ext uri="{FF2B5EF4-FFF2-40B4-BE49-F238E27FC236}">
                <a16:creationId xmlns:a16="http://schemas.microsoft.com/office/drawing/2014/main" id="{D952811E-FA19-35D2-ECBC-EFE5030CA63C}"/>
              </a:ext>
            </a:extLst>
          </p:cNvPr>
          <p:cNvSpPr txBox="1"/>
          <p:nvPr/>
        </p:nvSpPr>
        <p:spPr>
          <a:xfrm>
            <a:off x="14110573" y="1307597"/>
            <a:ext cx="1425211" cy="400110"/>
          </a:xfrm>
          <a:prstGeom prst="rect">
            <a:avLst/>
          </a:prstGeom>
          <a:noFill/>
        </p:spPr>
        <p:txBody>
          <a:bodyPr wrap="square" rtlCol="0">
            <a:spAutoFit/>
          </a:bodyPr>
          <a:lstStyle/>
          <a:p>
            <a:pPr algn="ctr"/>
            <a:r>
              <a:rPr lang="en-US" sz="2000" dirty="0">
                <a:solidFill>
                  <a:srgbClr val="F47F26"/>
                </a:solidFill>
                <a:latin typeface="FRUTIGER LT 45 LIGHT" panose="02000503000000000000" pitchFamily="2" charset="0"/>
              </a:rPr>
              <a:t>Detector</a:t>
            </a:r>
          </a:p>
        </p:txBody>
      </p:sp>
      <p:sp>
        <p:nvSpPr>
          <p:cNvPr id="207" name="TextBox 206">
            <a:extLst>
              <a:ext uri="{FF2B5EF4-FFF2-40B4-BE49-F238E27FC236}">
                <a16:creationId xmlns:a16="http://schemas.microsoft.com/office/drawing/2014/main" id="{799B677E-5398-B21F-E9BB-BD48FBACA7BA}"/>
              </a:ext>
            </a:extLst>
          </p:cNvPr>
          <p:cNvSpPr txBox="1"/>
          <p:nvPr/>
        </p:nvSpPr>
        <p:spPr>
          <a:xfrm>
            <a:off x="14242366" y="1077657"/>
            <a:ext cx="4772896"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82" name="Menu Background">
            <a:extLst>
              <a:ext uri="{FF2B5EF4-FFF2-40B4-BE49-F238E27FC236}">
                <a16:creationId xmlns:a16="http://schemas.microsoft.com/office/drawing/2014/main" id="{64A70445-FFB4-67AC-69A3-E7BA087479AD}"/>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08" name="Menu End Presentation">
            <a:hlinkClick r:id="" action="ppaction://hlinkshowjump?jump=lastslide"/>
            <a:extLst>
              <a:ext uri="{FF2B5EF4-FFF2-40B4-BE49-F238E27FC236}">
                <a16:creationId xmlns:a16="http://schemas.microsoft.com/office/drawing/2014/main" id="{B7CF00DB-5F55-2962-0229-FEAD6F8BBB80}"/>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09" name="Menu Portafolio">
            <a:hlinkClick r:id="rId28" action="ppaction://hlinksldjump"/>
            <a:extLst>
              <a:ext uri="{FF2B5EF4-FFF2-40B4-BE49-F238E27FC236}">
                <a16:creationId xmlns:a16="http://schemas.microsoft.com/office/drawing/2014/main" id="{F17239AE-89EA-A20C-0899-67263BBD1C42}"/>
              </a:ext>
            </a:extLst>
          </p:cNvPr>
          <p:cNvSpPr txBox="1"/>
          <p:nvPr/>
        </p:nvSpPr>
        <p:spPr>
          <a:xfrm>
            <a:off x="8533098"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10" name="Menu Detector">
            <a:hlinkClick r:id="rId29" action="ppaction://hlinksldjump"/>
            <a:extLst>
              <a:ext uri="{FF2B5EF4-FFF2-40B4-BE49-F238E27FC236}">
                <a16:creationId xmlns:a16="http://schemas.microsoft.com/office/drawing/2014/main" id="{0B649242-2E32-3260-04E4-A9B6EF790043}"/>
              </a:ext>
            </a:extLst>
          </p:cNvPr>
          <p:cNvSpPr txBox="1"/>
          <p:nvPr/>
        </p:nvSpPr>
        <p:spPr>
          <a:xfrm>
            <a:off x="684490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Detectores</a:t>
            </a:r>
          </a:p>
        </p:txBody>
      </p:sp>
      <p:sp>
        <p:nvSpPr>
          <p:cNvPr id="111" name="Menu Photo Gallery">
            <a:hlinkClick r:id="rId30" action="ppaction://hlinksldjump"/>
            <a:extLst>
              <a:ext uri="{FF2B5EF4-FFF2-40B4-BE49-F238E27FC236}">
                <a16:creationId xmlns:a16="http://schemas.microsoft.com/office/drawing/2014/main" id="{42B5A882-11FA-AB4D-4EE4-E0D3A803ADEA}"/>
              </a:ext>
            </a:extLst>
          </p:cNvPr>
          <p:cNvSpPr txBox="1"/>
          <p:nvPr/>
        </p:nvSpPr>
        <p:spPr>
          <a:xfrm>
            <a:off x="5156704"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29" name="Menu Features">
            <a:hlinkClick r:id="rId9" action="ppaction://hlinksldjump"/>
            <a:extLst>
              <a:ext uri="{FF2B5EF4-FFF2-40B4-BE49-F238E27FC236}">
                <a16:creationId xmlns:a16="http://schemas.microsoft.com/office/drawing/2014/main" id="{8C999FB0-2260-684A-2321-C51466BC71DF}"/>
              </a:ext>
            </a:extLst>
          </p:cNvPr>
          <p:cNvSpPr txBox="1"/>
          <p:nvPr/>
        </p:nvSpPr>
        <p:spPr>
          <a:xfrm>
            <a:off x="3468507"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Funcionamiento</a:t>
            </a:r>
          </a:p>
        </p:txBody>
      </p:sp>
      <p:sp>
        <p:nvSpPr>
          <p:cNvPr id="130" name="Menu Specifications">
            <a:hlinkClick r:id="rId31" action="ppaction://hlinksldjump"/>
            <a:extLst>
              <a:ext uri="{FF2B5EF4-FFF2-40B4-BE49-F238E27FC236}">
                <a16:creationId xmlns:a16="http://schemas.microsoft.com/office/drawing/2014/main" id="{54A6812B-16BC-3285-D693-79BA8245F5B3}"/>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31" name="Carestream Logo Menu">
            <a:hlinkClick r:id="" action="ppaction://hlinkshowjump?jump=firstslide"/>
            <a:extLst>
              <a:ext uri="{FF2B5EF4-FFF2-40B4-BE49-F238E27FC236}">
                <a16:creationId xmlns:a16="http://schemas.microsoft.com/office/drawing/2014/main" id="{E9B6EDB9-0064-87FA-F1C8-614F2862628F}"/>
              </a:ext>
            </a:extLst>
          </p:cNvPr>
          <p:cNvPicPr>
            <a:picLocks noChangeAspect="1"/>
          </p:cNvPicPr>
          <p:nvPr/>
        </p:nvPicPr>
        <p:blipFill>
          <a:blip r:embed="rId32"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222" name="DETECTORS">
            <a:extLst>
              <a:ext uri="{FF2B5EF4-FFF2-40B4-BE49-F238E27FC236}">
                <a16:creationId xmlns:a16="http://schemas.microsoft.com/office/drawing/2014/main" id="{2535D354-C360-0527-E4F2-C2AA025F977B}"/>
              </a:ext>
            </a:extLst>
          </p:cNvPr>
          <p:cNvGrpSpPr/>
          <p:nvPr/>
        </p:nvGrpSpPr>
        <p:grpSpPr>
          <a:xfrm>
            <a:off x="-7890919" y="4139232"/>
            <a:ext cx="2042338" cy="2120888"/>
            <a:chOff x="5247304" y="4372963"/>
            <a:chExt cx="2042338" cy="2120888"/>
          </a:xfrm>
        </p:grpSpPr>
        <p:sp>
          <p:nvSpPr>
            <p:cNvPr id="223" name="Rectangulo Detectors">
              <a:hlinkClick r:id="rId29" action="ppaction://hlinksldjump"/>
              <a:extLst>
                <a:ext uri="{FF2B5EF4-FFF2-40B4-BE49-F238E27FC236}">
                  <a16:creationId xmlns:a16="http://schemas.microsoft.com/office/drawing/2014/main" id="{6E8FCFEB-0E8C-2664-A0B4-1841E2DC416D}"/>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24" name="TextBox Detectors">
              <a:hlinkClick r:id="rId29" action="ppaction://hlinksldjump"/>
              <a:extLst>
                <a:ext uri="{FF2B5EF4-FFF2-40B4-BE49-F238E27FC236}">
                  <a16:creationId xmlns:a16="http://schemas.microsoft.com/office/drawing/2014/main" id="{7EB696DD-5E2D-393F-9888-1E84F53F1E7C}"/>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25" name="Product image Detectors">
              <a:hlinkClick r:id="rId29" action="ppaction://hlinksldjump"/>
              <a:extLst>
                <a:ext uri="{FF2B5EF4-FFF2-40B4-BE49-F238E27FC236}">
                  <a16:creationId xmlns:a16="http://schemas.microsoft.com/office/drawing/2014/main" id="{CB970532-A246-3959-1BE6-DCB86FDDF38B}"/>
                </a:ext>
              </a:extLst>
            </p:cNvPr>
            <p:cNvPicPr>
              <a:picLocks noChangeAspect="1"/>
            </p:cNvPicPr>
            <p:nvPr/>
          </p:nvPicPr>
          <p:blipFill>
            <a:blip r:embed="rId33"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grpSp>
        <p:nvGrpSpPr>
          <p:cNvPr id="93" name="Group LLD">
            <a:extLst>
              <a:ext uri="{FF2B5EF4-FFF2-40B4-BE49-F238E27FC236}">
                <a16:creationId xmlns:a16="http://schemas.microsoft.com/office/drawing/2014/main" id="{86E2CCAC-986F-3B9B-BC2E-02E375EE4B3C}"/>
              </a:ext>
            </a:extLst>
          </p:cNvPr>
          <p:cNvGrpSpPr/>
          <p:nvPr/>
        </p:nvGrpSpPr>
        <p:grpSpPr>
          <a:xfrm>
            <a:off x="14098015" y="1358886"/>
            <a:ext cx="3079230" cy="1158552"/>
            <a:chOff x="8165259" y="1358886"/>
            <a:chExt cx="3079230" cy="1158552"/>
          </a:xfrm>
        </p:grpSpPr>
        <p:sp>
          <p:nvSpPr>
            <p:cNvPr id="94" name="Rectangulo LLD">
              <a:extLst>
                <a:ext uri="{FF2B5EF4-FFF2-40B4-BE49-F238E27FC236}">
                  <a16:creationId xmlns:a16="http://schemas.microsoft.com/office/drawing/2014/main" id="{9D7A1332-ECC8-2AE6-B876-814B55C2EFEC}"/>
                </a:ext>
              </a:extLst>
            </p:cNvPr>
            <p:cNvSpPr/>
            <p:nvPr/>
          </p:nvSpPr>
          <p:spPr>
            <a:xfrm>
              <a:off x="8364489" y="1358886"/>
              <a:ext cx="2880000" cy="115855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95" name="TextBox LLD">
              <a:extLst>
                <a:ext uri="{FF2B5EF4-FFF2-40B4-BE49-F238E27FC236}">
                  <a16:creationId xmlns:a16="http://schemas.microsoft.com/office/drawing/2014/main" id="{9B18856B-1B17-02FC-7A15-82036545C05B}"/>
                </a:ext>
              </a:extLst>
            </p:cNvPr>
            <p:cNvSpPr txBox="1"/>
            <p:nvPr/>
          </p:nvSpPr>
          <p:spPr>
            <a:xfrm>
              <a:off x="8165259" y="1445610"/>
              <a:ext cx="17316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DETECTOR LLI</a:t>
              </a:r>
            </a:p>
          </p:txBody>
        </p:sp>
      </p:grpSp>
      <p:sp>
        <p:nvSpPr>
          <p:cNvPr id="96" name="TextBox DRX-LC">
            <a:hlinkClick r:id="rId34" action="ppaction://hlinksldjump"/>
            <a:extLst>
              <a:ext uri="{FF2B5EF4-FFF2-40B4-BE49-F238E27FC236}">
                <a16:creationId xmlns:a16="http://schemas.microsoft.com/office/drawing/2014/main" id="{22F27FCA-C9D7-16BB-E3B2-5D6AA2665AE8}"/>
              </a:ext>
            </a:extLst>
          </p:cNvPr>
          <p:cNvSpPr txBox="1"/>
          <p:nvPr/>
        </p:nvSpPr>
        <p:spPr>
          <a:xfrm>
            <a:off x="14360687" y="201385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DRX-LC</a:t>
            </a:r>
          </a:p>
        </p:txBody>
      </p:sp>
      <p:grpSp>
        <p:nvGrpSpPr>
          <p:cNvPr id="97" name="Group DRX-PLUS FAMILY">
            <a:extLst>
              <a:ext uri="{FF2B5EF4-FFF2-40B4-BE49-F238E27FC236}">
                <a16:creationId xmlns:a16="http://schemas.microsoft.com/office/drawing/2014/main" id="{ABCA404E-DFD6-BA8A-5ED3-31A3E7D583DF}"/>
              </a:ext>
            </a:extLst>
          </p:cNvPr>
          <p:cNvGrpSpPr/>
          <p:nvPr/>
        </p:nvGrpSpPr>
        <p:grpSpPr>
          <a:xfrm>
            <a:off x="4213831" y="-3208842"/>
            <a:ext cx="3079227" cy="2160000"/>
            <a:chOff x="4213831" y="1360418"/>
            <a:chExt cx="3079227" cy="2160000"/>
          </a:xfrm>
        </p:grpSpPr>
        <p:sp>
          <p:nvSpPr>
            <p:cNvPr id="98" name="Rectangulo DRX-PLUS FAMILY">
              <a:extLst>
                <a:ext uri="{FF2B5EF4-FFF2-40B4-BE49-F238E27FC236}">
                  <a16:creationId xmlns:a16="http://schemas.microsoft.com/office/drawing/2014/main" id="{42B46B93-36B7-0E37-671C-71340345A6CD}"/>
                </a:ext>
              </a:extLst>
            </p:cNvPr>
            <p:cNvSpPr/>
            <p:nvPr/>
          </p:nvSpPr>
          <p:spPr>
            <a:xfrm>
              <a:off x="4413058"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99" name="TextBox DRX-PLUS FAMILY">
              <a:extLst>
                <a:ext uri="{FF2B5EF4-FFF2-40B4-BE49-F238E27FC236}">
                  <a16:creationId xmlns:a16="http://schemas.microsoft.com/office/drawing/2014/main" id="{0ECAB416-9A71-5A2B-51F1-998315A8432D}"/>
                </a:ext>
              </a:extLst>
            </p:cNvPr>
            <p:cNvSpPr txBox="1"/>
            <p:nvPr/>
          </p:nvSpPr>
          <p:spPr>
            <a:xfrm>
              <a:off x="4213831"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DRX-PLUS</a:t>
              </a:r>
            </a:p>
          </p:txBody>
        </p:sp>
      </p:grpSp>
      <p:sp>
        <p:nvSpPr>
          <p:cNvPr id="100" name="TextBox DRX-Plus 3543">
            <a:hlinkClick r:id="rId35" action="ppaction://hlinksldjump"/>
            <a:extLst>
              <a:ext uri="{FF2B5EF4-FFF2-40B4-BE49-F238E27FC236}">
                <a16:creationId xmlns:a16="http://schemas.microsoft.com/office/drawing/2014/main" id="{2979D63D-CC08-EDCB-3BAC-EC4CD7FD88BD}"/>
              </a:ext>
            </a:extLst>
          </p:cNvPr>
          <p:cNvSpPr txBox="1"/>
          <p:nvPr/>
        </p:nvSpPr>
        <p:spPr>
          <a:xfrm>
            <a:off x="4495868" y="-2546428"/>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DRX-Plus 3543C</a:t>
            </a:r>
          </a:p>
        </p:txBody>
      </p:sp>
      <p:sp>
        <p:nvSpPr>
          <p:cNvPr id="101" name="TextBoxDRX-Plus 4343">
            <a:hlinkClick r:id="rId36" action="ppaction://hlinksldjump"/>
            <a:extLst>
              <a:ext uri="{FF2B5EF4-FFF2-40B4-BE49-F238E27FC236}">
                <a16:creationId xmlns:a16="http://schemas.microsoft.com/office/drawing/2014/main" id="{162BF60F-9F7D-A0F2-164C-46463DABCD0E}"/>
              </a:ext>
            </a:extLst>
          </p:cNvPr>
          <p:cNvSpPr txBox="1"/>
          <p:nvPr/>
        </p:nvSpPr>
        <p:spPr>
          <a:xfrm>
            <a:off x="4496969" y="-2045934"/>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4343C</a:t>
            </a:r>
          </a:p>
        </p:txBody>
      </p:sp>
      <p:sp>
        <p:nvSpPr>
          <p:cNvPr id="102" name="TextBox DRX-Plus 2530">
            <a:hlinkClick r:id="rId37" action="ppaction://hlinksldjump"/>
            <a:extLst>
              <a:ext uri="{FF2B5EF4-FFF2-40B4-BE49-F238E27FC236}">
                <a16:creationId xmlns:a16="http://schemas.microsoft.com/office/drawing/2014/main" id="{2D8E90A4-C3BB-96F8-BEAD-DD9D7717DC1E}"/>
              </a:ext>
            </a:extLst>
          </p:cNvPr>
          <p:cNvSpPr txBox="1"/>
          <p:nvPr/>
        </p:nvSpPr>
        <p:spPr>
          <a:xfrm>
            <a:off x="4496969" y="-155879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2530C</a:t>
            </a:r>
          </a:p>
        </p:txBody>
      </p:sp>
      <p:grpSp>
        <p:nvGrpSpPr>
          <p:cNvPr id="103" name="Group DR RETROFIT">
            <a:extLst>
              <a:ext uri="{FF2B5EF4-FFF2-40B4-BE49-F238E27FC236}">
                <a16:creationId xmlns:a16="http://schemas.microsoft.com/office/drawing/2014/main" id="{027BE82D-C568-D995-865C-0904F2E6E56F}"/>
              </a:ext>
            </a:extLst>
          </p:cNvPr>
          <p:cNvGrpSpPr/>
          <p:nvPr/>
        </p:nvGrpSpPr>
        <p:grpSpPr>
          <a:xfrm>
            <a:off x="4213831" y="8095941"/>
            <a:ext cx="3099870" cy="1620000"/>
            <a:chOff x="4213831" y="4037235"/>
            <a:chExt cx="3099870" cy="1620000"/>
          </a:xfrm>
        </p:grpSpPr>
        <p:sp>
          <p:nvSpPr>
            <p:cNvPr id="104" name="Rectangulo DR RETROFIT">
              <a:extLst>
                <a:ext uri="{FF2B5EF4-FFF2-40B4-BE49-F238E27FC236}">
                  <a16:creationId xmlns:a16="http://schemas.microsoft.com/office/drawing/2014/main" id="{5C0F60F3-C08E-0275-C773-5E2352CDBE62}"/>
                </a:ext>
              </a:extLst>
            </p:cNvPr>
            <p:cNvSpPr/>
            <p:nvPr/>
          </p:nvSpPr>
          <p:spPr>
            <a:xfrm>
              <a:off x="4433701" y="4037235"/>
              <a:ext cx="2880000" cy="1620000"/>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05" name="TextBox DR RETROFIT">
              <a:extLst>
                <a:ext uri="{FF2B5EF4-FFF2-40B4-BE49-F238E27FC236}">
                  <a16:creationId xmlns:a16="http://schemas.microsoft.com/office/drawing/2014/main" id="{7D4E99AE-98A4-112C-92EB-828B73055F81}"/>
                </a:ext>
              </a:extLst>
            </p:cNvPr>
            <p:cNvSpPr txBox="1"/>
            <p:nvPr/>
          </p:nvSpPr>
          <p:spPr>
            <a:xfrm>
              <a:off x="4213831" y="4106489"/>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DR RETROFITS</a:t>
              </a:r>
            </a:p>
          </p:txBody>
        </p:sp>
      </p:grpSp>
      <p:sp>
        <p:nvSpPr>
          <p:cNvPr id="106" name="TextBox Transportable Lite">
            <a:hlinkClick r:id="rId38" action="ppaction://hlinksldjump"/>
            <a:extLst>
              <a:ext uri="{FF2B5EF4-FFF2-40B4-BE49-F238E27FC236}">
                <a16:creationId xmlns:a16="http://schemas.microsoft.com/office/drawing/2014/main" id="{7CC1BAA2-830E-AA34-D66E-93E32B3E9BB6}"/>
              </a:ext>
            </a:extLst>
          </p:cNvPr>
          <p:cNvSpPr txBox="1"/>
          <p:nvPr/>
        </p:nvSpPr>
        <p:spPr>
          <a:xfrm>
            <a:off x="4518885" y="8703463"/>
            <a:ext cx="259826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Lite</a:t>
            </a:r>
            <a:endParaRPr lang="en-US" sz="1200" b="1" dirty="0">
              <a:solidFill>
                <a:schemeClr val="tx1"/>
              </a:solidFill>
              <a:latin typeface="Arial" panose="020B0604020202020204" pitchFamily="34" charset="0"/>
              <a:cs typeface="Arial" panose="020B0604020202020204" pitchFamily="34" charset="0"/>
            </a:endParaRPr>
          </a:p>
        </p:txBody>
      </p:sp>
      <p:sp>
        <p:nvSpPr>
          <p:cNvPr id="107" name="TextBox Transportable Flex">
            <a:hlinkClick r:id="rId39" action="ppaction://hlinksldjump"/>
            <a:extLst>
              <a:ext uri="{FF2B5EF4-FFF2-40B4-BE49-F238E27FC236}">
                <a16:creationId xmlns:a16="http://schemas.microsoft.com/office/drawing/2014/main" id="{D8CC9AEF-16D3-54F9-4F7C-C71C2F874275}"/>
              </a:ext>
            </a:extLst>
          </p:cNvPr>
          <p:cNvSpPr txBox="1"/>
          <p:nvPr/>
        </p:nvSpPr>
        <p:spPr>
          <a:xfrm>
            <a:off x="4518886" y="9235574"/>
            <a:ext cx="2598268"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Flex</a:t>
            </a:r>
            <a:endParaRPr lang="en-US" sz="1200" b="1" dirty="0">
              <a:solidFill>
                <a:schemeClr val="tx1"/>
              </a:solidFill>
              <a:latin typeface="Arial" panose="020B0604020202020204" pitchFamily="34" charset="0"/>
              <a:cs typeface="Arial" panose="020B0604020202020204" pitchFamily="34" charset="0"/>
            </a:endParaRPr>
          </a:p>
        </p:txBody>
      </p:sp>
      <p:grpSp>
        <p:nvGrpSpPr>
          <p:cNvPr id="112" name="Group FOCUS FAMILY">
            <a:extLst>
              <a:ext uri="{FF2B5EF4-FFF2-40B4-BE49-F238E27FC236}">
                <a16:creationId xmlns:a16="http://schemas.microsoft.com/office/drawing/2014/main" id="{206834DD-811B-9B2B-4F13-C891CD8301BF}"/>
              </a:ext>
            </a:extLst>
          </p:cNvPr>
          <p:cNvGrpSpPr/>
          <p:nvPr/>
        </p:nvGrpSpPr>
        <p:grpSpPr>
          <a:xfrm>
            <a:off x="-5111921" y="4022899"/>
            <a:ext cx="3079226" cy="1620000"/>
            <a:chOff x="253159" y="4022899"/>
            <a:chExt cx="3079226" cy="1620000"/>
          </a:xfrm>
        </p:grpSpPr>
        <p:sp>
          <p:nvSpPr>
            <p:cNvPr id="113" name="Rectangulo FOCUS FAMILY">
              <a:extLst>
                <a:ext uri="{FF2B5EF4-FFF2-40B4-BE49-F238E27FC236}">
                  <a16:creationId xmlns:a16="http://schemas.microsoft.com/office/drawing/2014/main" id="{F46BB502-A9B8-FDD1-97AE-B4B5F74D7839}"/>
                </a:ext>
              </a:extLst>
            </p:cNvPr>
            <p:cNvSpPr/>
            <p:nvPr/>
          </p:nvSpPr>
          <p:spPr>
            <a:xfrm>
              <a:off x="452385" y="4022899"/>
              <a:ext cx="2880000" cy="162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14" name="TextBox FOCUS FAMILY">
              <a:extLst>
                <a:ext uri="{FF2B5EF4-FFF2-40B4-BE49-F238E27FC236}">
                  <a16:creationId xmlns:a16="http://schemas.microsoft.com/office/drawing/2014/main" id="{405F22C1-5531-6777-BB8D-03AE3CC4BE42}"/>
                </a:ext>
              </a:extLst>
            </p:cNvPr>
            <p:cNvSpPr txBox="1"/>
            <p:nvPr/>
          </p:nvSpPr>
          <p:spPr>
            <a:xfrm>
              <a:off x="253159" y="4109622"/>
              <a:ext cx="2702545"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DETECTORES FOCUS</a:t>
              </a:r>
            </a:p>
          </p:txBody>
        </p:sp>
      </p:grpSp>
      <p:sp>
        <p:nvSpPr>
          <p:cNvPr id="115" name="TextBox Focus 35C">
            <a:hlinkClick r:id="rId40" action="ppaction://hlinksldjump"/>
            <a:extLst>
              <a:ext uri="{FF2B5EF4-FFF2-40B4-BE49-F238E27FC236}">
                <a16:creationId xmlns:a16="http://schemas.microsoft.com/office/drawing/2014/main" id="{670D04C7-D2F9-CF17-6841-22BB2C8961CA}"/>
              </a:ext>
            </a:extLst>
          </p:cNvPr>
          <p:cNvSpPr txBox="1"/>
          <p:nvPr/>
        </p:nvSpPr>
        <p:spPr>
          <a:xfrm>
            <a:off x="-4826045" y="4688193"/>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Focus 35C</a:t>
            </a:r>
          </a:p>
        </p:txBody>
      </p:sp>
      <p:sp>
        <p:nvSpPr>
          <p:cNvPr id="116" name="TextBox Focus 43C">
            <a:hlinkClick r:id="rId41" action="ppaction://hlinksldjump"/>
            <a:extLst>
              <a:ext uri="{FF2B5EF4-FFF2-40B4-BE49-F238E27FC236}">
                <a16:creationId xmlns:a16="http://schemas.microsoft.com/office/drawing/2014/main" id="{D32AF6ED-FB7D-2B3D-8369-2DD7BD97F4AD}"/>
              </a:ext>
            </a:extLst>
          </p:cNvPr>
          <p:cNvSpPr txBox="1"/>
          <p:nvPr/>
        </p:nvSpPr>
        <p:spPr>
          <a:xfrm>
            <a:off x="-4826045" y="518397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Focus 43C</a:t>
            </a:r>
          </a:p>
        </p:txBody>
      </p:sp>
      <p:grpSp>
        <p:nvGrpSpPr>
          <p:cNvPr id="117" name="Group Lux Family">
            <a:extLst>
              <a:ext uri="{FF2B5EF4-FFF2-40B4-BE49-F238E27FC236}">
                <a16:creationId xmlns:a16="http://schemas.microsoft.com/office/drawing/2014/main" id="{D164AA81-1A3B-5664-B148-7DBE4E056BDF}"/>
              </a:ext>
            </a:extLst>
          </p:cNvPr>
          <p:cNvGrpSpPr/>
          <p:nvPr/>
        </p:nvGrpSpPr>
        <p:grpSpPr>
          <a:xfrm>
            <a:off x="-5135780" y="1360418"/>
            <a:ext cx="3079227" cy="2160000"/>
            <a:chOff x="229300" y="1360418"/>
            <a:chExt cx="3079227" cy="2160000"/>
          </a:xfrm>
        </p:grpSpPr>
        <p:sp>
          <p:nvSpPr>
            <p:cNvPr id="118" name="Rectangulo LUX FAMILY">
              <a:extLst>
                <a:ext uri="{FF2B5EF4-FFF2-40B4-BE49-F238E27FC236}">
                  <a16:creationId xmlns:a16="http://schemas.microsoft.com/office/drawing/2014/main" id="{613BB608-E439-C4CE-CF6E-0ABE03A136AF}"/>
                </a:ext>
              </a:extLst>
            </p:cNvPr>
            <p:cNvSpPr/>
            <p:nvPr/>
          </p:nvSpPr>
          <p:spPr>
            <a:xfrm>
              <a:off x="428527"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19" name="TextBox LUX FAMILY">
              <a:extLst>
                <a:ext uri="{FF2B5EF4-FFF2-40B4-BE49-F238E27FC236}">
                  <a16:creationId xmlns:a16="http://schemas.microsoft.com/office/drawing/2014/main" id="{F6D8DC07-67C2-E054-434B-CB0681C8B00B}"/>
                </a:ext>
              </a:extLst>
            </p:cNvPr>
            <p:cNvSpPr txBox="1"/>
            <p:nvPr/>
          </p:nvSpPr>
          <p:spPr>
            <a:xfrm>
              <a:off x="229300"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LUX</a:t>
              </a:r>
            </a:p>
          </p:txBody>
        </p:sp>
      </p:grpSp>
      <p:sp>
        <p:nvSpPr>
          <p:cNvPr id="120" name="TextBox Lux 35">
            <a:hlinkClick r:id="rId42" action="ppaction://hlinksldjump"/>
            <a:extLst>
              <a:ext uri="{FF2B5EF4-FFF2-40B4-BE49-F238E27FC236}">
                <a16:creationId xmlns:a16="http://schemas.microsoft.com/office/drawing/2014/main" id="{0601E032-B0E3-EC1A-8272-9FA6672024D6}"/>
              </a:ext>
            </a:extLst>
          </p:cNvPr>
          <p:cNvSpPr txBox="1"/>
          <p:nvPr/>
        </p:nvSpPr>
        <p:spPr>
          <a:xfrm>
            <a:off x="-4853743" y="2022832"/>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Lux 35</a:t>
            </a:r>
          </a:p>
        </p:txBody>
      </p:sp>
      <p:sp>
        <p:nvSpPr>
          <p:cNvPr id="121" name="TextBox Lux HD 35">
            <a:hlinkClick r:id="rId43" action="ppaction://hlinksldjump"/>
            <a:extLst>
              <a:ext uri="{FF2B5EF4-FFF2-40B4-BE49-F238E27FC236}">
                <a16:creationId xmlns:a16="http://schemas.microsoft.com/office/drawing/2014/main" id="{4B37856F-4ED5-2BF2-0A36-2427060452D6}"/>
              </a:ext>
            </a:extLst>
          </p:cNvPr>
          <p:cNvSpPr txBox="1"/>
          <p:nvPr/>
        </p:nvSpPr>
        <p:spPr>
          <a:xfrm>
            <a:off x="-4852642" y="2523326"/>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35</a:t>
            </a:r>
          </a:p>
        </p:txBody>
      </p:sp>
      <p:sp>
        <p:nvSpPr>
          <p:cNvPr id="122" name="TextBox Lux HD 43">
            <a:hlinkClick r:id="rId44" action="ppaction://hlinksldjump"/>
            <a:extLst>
              <a:ext uri="{FF2B5EF4-FFF2-40B4-BE49-F238E27FC236}">
                <a16:creationId xmlns:a16="http://schemas.microsoft.com/office/drawing/2014/main" id="{CFD02C8B-ACEC-8382-0919-BDB25F96317A}"/>
              </a:ext>
            </a:extLst>
          </p:cNvPr>
          <p:cNvSpPr txBox="1"/>
          <p:nvPr/>
        </p:nvSpPr>
        <p:spPr>
          <a:xfrm>
            <a:off x="-4852642" y="301046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43</a:t>
            </a:r>
          </a:p>
        </p:txBody>
      </p:sp>
      <p:sp>
        <p:nvSpPr>
          <p:cNvPr id="123" name="Subtitle">
            <a:extLst>
              <a:ext uri="{FF2B5EF4-FFF2-40B4-BE49-F238E27FC236}">
                <a16:creationId xmlns:a16="http://schemas.microsoft.com/office/drawing/2014/main" id="{61E12DF2-DE43-C77E-2039-2597D55FD060}"/>
              </a:ext>
            </a:extLst>
          </p:cNvPr>
          <p:cNvSpPr txBox="1"/>
          <p:nvPr/>
        </p:nvSpPr>
        <p:spPr>
          <a:xfrm>
            <a:off x="8482448" y="10132305"/>
            <a:ext cx="2843192" cy="584775"/>
          </a:xfrm>
          <a:prstGeom prst="rect">
            <a:avLst/>
          </a:prstGeom>
          <a:noFill/>
        </p:spPr>
        <p:txBody>
          <a:bodyPr wrap="square" rtlCol="0">
            <a:spAutoFit/>
          </a:bodyPr>
          <a:lstStyle/>
          <a:p>
            <a:pPr algn="r"/>
            <a:r>
              <a:rPr lang="en-US" sz="3200" b="1" dirty="0" err="1">
                <a:solidFill>
                  <a:schemeClr val="bg1"/>
                </a:solidFill>
                <a:latin typeface="FRUTIGER LT 45 LIGHT" panose="02000503000000000000" pitchFamily="2" charset="0"/>
              </a:rPr>
              <a:t>Detectores</a:t>
            </a:r>
            <a:endParaRPr lang="en-US" sz="3200" b="1" dirty="0">
              <a:solidFill>
                <a:schemeClr val="bg1"/>
              </a:solidFill>
              <a:latin typeface="FRUTIGER LT 45 LIGHT" panose="02000503000000000000" pitchFamily="2" charset="0"/>
            </a:endParaRPr>
          </a:p>
        </p:txBody>
      </p:sp>
    </p:spTree>
    <p:extLst>
      <p:ext uri="{BB962C8B-B14F-4D97-AF65-F5344CB8AC3E}">
        <p14:creationId xmlns:p14="http://schemas.microsoft.com/office/powerpoint/2010/main" val="75948868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25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remove"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DRX-Compas FMT-DRX-LC image">
            <a:extLst>
              <a:ext uri="{FF2B5EF4-FFF2-40B4-BE49-F238E27FC236}">
                <a16:creationId xmlns:a16="http://schemas.microsoft.com/office/drawing/2014/main" id="{09775C61-D86D-9CED-BD01-0F940B8CBD0D}"/>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2606276" y="728702"/>
            <a:ext cx="9585724" cy="5511800"/>
          </a:xfrm>
          <a:prstGeom prst="rect">
            <a:avLst/>
          </a:prstGeom>
        </p:spPr>
      </p:pic>
      <p:pic>
        <p:nvPicPr>
          <p:cNvPr id="68" name="CARESTREAM LOGO">
            <a:extLst>
              <a:ext uri="{FF2B5EF4-FFF2-40B4-BE49-F238E27FC236}">
                <a16:creationId xmlns:a16="http://schemas.microsoft.com/office/drawing/2014/main" id="{E3F058B4-7C21-C470-F80E-11D71F9B08F6}"/>
              </a:ext>
            </a:extLst>
          </p:cNvPr>
          <p:cNvPicPr>
            <a:picLocks noChangeAspect="1"/>
          </p:cNvPicPr>
          <p:nvPr/>
        </p:nvPicPr>
        <p:blipFill>
          <a:blip r:embed="rId4" cstate="screen">
            <a:biLevel thresh="25000"/>
            <a:extLst>
              <a:ext uri="{28A0092B-C50C-407E-A947-70E740481C1C}">
                <a14:useLocalDpi xmlns:a14="http://schemas.microsoft.com/office/drawing/2010/main"/>
              </a:ext>
            </a:extLst>
          </a:blip>
          <a:stretch>
            <a:fillRect/>
          </a:stretch>
        </p:blipFill>
        <p:spPr>
          <a:xfrm>
            <a:off x="-6617537" y="9349919"/>
            <a:ext cx="18587896" cy="3023644"/>
          </a:xfrm>
          <a:prstGeom prst="rect">
            <a:avLst/>
          </a:prstGeom>
        </p:spPr>
      </p:pic>
      <p:pic>
        <p:nvPicPr>
          <p:cNvPr id="44" name="Picture 43">
            <a:extLst>
              <a:ext uri="{FF2B5EF4-FFF2-40B4-BE49-F238E27FC236}">
                <a16:creationId xmlns:a16="http://schemas.microsoft.com/office/drawing/2014/main" id="{A109A1FC-9168-CD6A-3951-69B92710A13A}"/>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137094" y="1311270"/>
            <a:ext cx="451532" cy="451532"/>
          </a:xfrm>
          <a:prstGeom prst="rect">
            <a:avLst/>
          </a:prstGeom>
        </p:spPr>
      </p:pic>
      <p:sp>
        <p:nvSpPr>
          <p:cNvPr id="45" name="TextBox 44">
            <a:extLst>
              <a:ext uri="{FF2B5EF4-FFF2-40B4-BE49-F238E27FC236}">
                <a16:creationId xmlns:a16="http://schemas.microsoft.com/office/drawing/2014/main" id="{6A877400-FF29-9B69-4478-684DF892DD0A}"/>
              </a:ext>
            </a:extLst>
          </p:cNvPr>
          <p:cNvSpPr txBox="1"/>
          <p:nvPr/>
        </p:nvSpPr>
        <p:spPr>
          <a:xfrm>
            <a:off x="0" y="2075464"/>
            <a:ext cx="2757624" cy="307777"/>
          </a:xfrm>
          <a:prstGeom prst="rect">
            <a:avLst/>
          </a:prstGeom>
          <a:noFill/>
        </p:spPr>
        <p:txBody>
          <a:bodyPr wrap="square" rtlCol="0">
            <a:spAutoFit/>
          </a:bodyPr>
          <a:lstStyle/>
          <a:p>
            <a:pPr algn="r"/>
            <a:r>
              <a:rPr lang="es-MX" sz="1400">
                <a:solidFill>
                  <a:srgbClr val="F47F26"/>
                </a:solidFill>
                <a:latin typeface="FRUTIGER LT 45 LIGHT" panose="02000503000000000000" pitchFamily="2" charset="0"/>
              </a:rPr>
              <a:t>Funcionamiento</a:t>
            </a:r>
            <a:endParaRPr lang="en-US" sz="1400">
              <a:solidFill>
                <a:srgbClr val="F47F26"/>
              </a:solidFill>
              <a:latin typeface="FRUTIGER LT 45 LIGHT" panose="02000503000000000000" pitchFamily="2" charset="0"/>
            </a:endParaRPr>
          </a:p>
        </p:txBody>
      </p:sp>
      <p:sp>
        <p:nvSpPr>
          <p:cNvPr id="46" name="TextBox 45">
            <a:extLst>
              <a:ext uri="{FF2B5EF4-FFF2-40B4-BE49-F238E27FC236}">
                <a16:creationId xmlns:a16="http://schemas.microsoft.com/office/drawing/2014/main" id="{96C6C124-B285-EEA0-EA59-2CCCE3B346B7}"/>
              </a:ext>
            </a:extLst>
          </p:cNvPr>
          <p:cNvSpPr txBox="1"/>
          <p:nvPr/>
        </p:nvSpPr>
        <p:spPr>
          <a:xfrm>
            <a:off x="0" y="1823717"/>
            <a:ext cx="2740788" cy="338554"/>
          </a:xfrm>
          <a:prstGeom prst="rect">
            <a:avLst/>
          </a:prstGeom>
          <a:noFill/>
        </p:spPr>
        <p:txBody>
          <a:bodyPr wrap="square" rtlCol="0">
            <a:spAutoFit/>
          </a:bodyPr>
          <a:lstStyle/>
          <a:p>
            <a:pPr algn="r"/>
            <a:r>
              <a:rPr lang="en-US" sz="1600" b="1">
                <a:latin typeface="FRUTIGER LT 45 LIGHT" panose="02000503000000000000" pitchFamily="2" charset="0"/>
              </a:rPr>
              <a:t>DRX-LC</a:t>
            </a:r>
          </a:p>
        </p:txBody>
      </p:sp>
      <p:sp>
        <p:nvSpPr>
          <p:cNvPr id="73" name="TextBox 72">
            <a:hlinkClick r:id="rId6" action="ppaction://hlinksldjump"/>
            <a:extLst>
              <a:ext uri="{FF2B5EF4-FFF2-40B4-BE49-F238E27FC236}">
                <a16:creationId xmlns:a16="http://schemas.microsoft.com/office/drawing/2014/main" id="{15392513-D8E2-519A-F853-2993619B68B8}"/>
              </a:ext>
            </a:extLst>
          </p:cNvPr>
          <p:cNvSpPr txBox="1"/>
          <p:nvPr/>
        </p:nvSpPr>
        <p:spPr>
          <a:xfrm>
            <a:off x="-62582" y="2971911"/>
            <a:ext cx="3090399" cy="369332"/>
          </a:xfrm>
          <a:prstGeom prst="rect">
            <a:avLst/>
          </a:prstGeom>
          <a:solidFill>
            <a:schemeClr val="bg1">
              <a:lumMod val="75000"/>
            </a:schemeClr>
          </a:solidFill>
          <a:ln>
            <a:noFill/>
          </a:ln>
        </p:spPr>
        <p:txBody>
          <a:bodyPr wrap="square" rtlCol="0">
            <a:spAutoFit/>
          </a:bodyPr>
          <a:lstStyle/>
          <a:p>
            <a:pPr algn="r"/>
            <a:r>
              <a:rPr lang="en-MX">
                <a:solidFill>
                  <a:schemeClr val="bg1"/>
                </a:solidFill>
                <a:latin typeface="FRUTIGER LT 45 LIGHT" panose="02000503000000000000" pitchFamily="2" charset="0"/>
              </a:rPr>
              <a:t>DRX-Compass </a:t>
            </a:r>
            <a:r>
              <a:rPr lang="es-MX">
                <a:solidFill>
                  <a:schemeClr val="bg1"/>
                </a:solidFill>
                <a:latin typeface="FRUTIGER LT 45 LIGHT" panose="02000503000000000000" pitchFamily="2" charset="0"/>
              </a:rPr>
              <a:t>con</a:t>
            </a:r>
            <a:r>
              <a:rPr lang="en-MX">
                <a:solidFill>
                  <a:schemeClr val="bg1"/>
                </a:solidFill>
                <a:latin typeface="FRUTIGER LT 45 LIGHT" panose="02000503000000000000" pitchFamily="2" charset="0"/>
              </a:rPr>
              <a:t> DRX-LC</a:t>
            </a:r>
          </a:p>
        </p:txBody>
      </p:sp>
      <p:sp>
        <p:nvSpPr>
          <p:cNvPr id="50" name="TextBox 49">
            <a:hlinkClick r:id="rId7" action="ppaction://hlinksldjump"/>
            <a:extLst>
              <a:ext uri="{FF2B5EF4-FFF2-40B4-BE49-F238E27FC236}">
                <a16:creationId xmlns:a16="http://schemas.microsoft.com/office/drawing/2014/main" id="{A1DD6CDF-83EB-67EF-73CD-7108842E99D4}"/>
              </a:ext>
            </a:extLst>
          </p:cNvPr>
          <p:cNvSpPr txBox="1"/>
          <p:nvPr/>
        </p:nvSpPr>
        <p:spPr>
          <a:xfrm>
            <a:off x="-50575" y="2507483"/>
            <a:ext cx="3077756" cy="369332"/>
          </a:xfrm>
          <a:prstGeom prst="rect">
            <a:avLst/>
          </a:prstGeom>
          <a:solidFill>
            <a:srgbClr val="F68025"/>
          </a:solidFill>
          <a:ln>
            <a:noFill/>
          </a:ln>
        </p:spPr>
        <p:txBody>
          <a:bodyPr wrap="square" rtlCol="0">
            <a:spAutoFit/>
          </a:bodyPr>
          <a:lstStyle/>
          <a:p>
            <a:pPr algn="r"/>
            <a:r>
              <a:rPr lang="es-ES">
                <a:solidFill>
                  <a:schemeClr val="bg1"/>
                </a:solidFill>
                <a:latin typeface="FRUTIGER LT 45 LIGHT" panose="02000503000000000000" pitchFamily="2" charset="0"/>
              </a:rPr>
              <a:t>DRX-</a:t>
            </a:r>
            <a:r>
              <a:rPr lang="es-ES" err="1">
                <a:solidFill>
                  <a:schemeClr val="bg1"/>
                </a:solidFill>
                <a:latin typeface="FRUTIGER LT 45 LIGHT" panose="02000503000000000000" pitchFamily="2" charset="0"/>
              </a:rPr>
              <a:t>Revolution</a:t>
            </a:r>
            <a:r>
              <a:rPr lang="es-ES">
                <a:solidFill>
                  <a:schemeClr val="bg1"/>
                </a:solidFill>
                <a:latin typeface="FRUTIGER LT 45 LIGHT" panose="02000503000000000000" pitchFamily="2" charset="0"/>
              </a:rPr>
              <a:t> con DRX-LC</a:t>
            </a:r>
            <a:endParaRPr lang="en-MX">
              <a:solidFill>
                <a:schemeClr val="bg1"/>
              </a:solidFill>
              <a:latin typeface="FRUTIGER LT 45 LIGHT" panose="02000503000000000000" pitchFamily="2" charset="0"/>
            </a:endParaRPr>
          </a:p>
        </p:txBody>
      </p:sp>
      <p:sp>
        <p:nvSpPr>
          <p:cNvPr id="132" name="Thank you Title">
            <a:extLst>
              <a:ext uri="{FF2B5EF4-FFF2-40B4-BE49-F238E27FC236}">
                <a16:creationId xmlns:a16="http://schemas.microsoft.com/office/drawing/2014/main" id="{24510072-D63A-9C7E-B49A-FCE2EA9EBE61}"/>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33" name="Why Us picture">
            <a:extLst>
              <a:ext uri="{FF2B5EF4-FFF2-40B4-BE49-F238E27FC236}">
                <a16:creationId xmlns:a16="http://schemas.microsoft.com/office/drawing/2014/main" id="{0457997B-A2A9-854D-635F-78124A44E025}"/>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34" name="Our Portafolio text box">
            <a:extLst>
              <a:ext uri="{FF2B5EF4-FFF2-40B4-BE49-F238E27FC236}">
                <a16:creationId xmlns:a16="http://schemas.microsoft.com/office/drawing/2014/main" id="{53D025A4-DE8B-2114-DD8A-55A59A10EAA0}"/>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35" name="Footer Placeholder 4">
            <a:extLst>
              <a:ext uri="{FF2B5EF4-FFF2-40B4-BE49-F238E27FC236}">
                <a16:creationId xmlns:a16="http://schemas.microsoft.com/office/drawing/2014/main" id="{86141CD8-2E99-05DB-E0B8-AD2195423759}"/>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36" name="Medical Imaging Title">
            <a:extLst>
              <a:ext uri="{FF2B5EF4-FFF2-40B4-BE49-F238E27FC236}">
                <a16:creationId xmlns:a16="http://schemas.microsoft.com/office/drawing/2014/main" id="{E84DA12E-B85F-529C-29F4-C93D5C0A8F6E}"/>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37" name="We Care Text">
            <a:extLst>
              <a:ext uri="{FF2B5EF4-FFF2-40B4-BE49-F238E27FC236}">
                <a16:creationId xmlns:a16="http://schemas.microsoft.com/office/drawing/2014/main" id="{76CC4B15-766B-9207-1C8D-32010A6C875E}"/>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38" name="Thank you image">
            <a:extLst>
              <a:ext uri="{FF2B5EF4-FFF2-40B4-BE49-F238E27FC236}">
                <a16:creationId xmlns:a16="http://schemas.microsoft.com/office/drawing/2014/main" id="{C7DD0B12-E77B-BCAD-76CF-68F1A7291E06}"/>
              </a:ext>
            </a:extLst>
          </p:cNvPr>
          <p:cNvPicPr>
            <a:picLocks noChangeAspect="1"/>
          </p:cNvPicPr>
          <p:nvPr/>
        </p:nvPicPr>
        <p:blipFill>
          <a:blip r:embed="rId9"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39" name="PRINTING">
            <a:extLst>
              <a:ext uri="{FF2B5EF4-FFF2-40B4-BE49-F238E27FC236}">
                <a16:creationId xmlns:a16="http://schemas.microsoft.com/office/drawing/2014/main" id="{B3E3C14D-920A-CF00-1A81-4DBC9D573667}"/>
              </a:ext>
            </a:extLst>
          </p:cNvPr>
          <p:cNvGrpSpPr/>
          <p:nvPr/>
        </p:nvGrpSpPr>
        <p:grpSpPr>
          <a:xfrm>
            <a:off x="-4150933" y="4208655"/>
            <a:ext cx="2263350" cy="1982042"/>
            <a:chOff x="9691837" y="4522498"/>
            <a:chExt cx="2263350" cy="1982042"/>
          </a:xfrm>
        </p:grpSpPr>
        <p:sp>
          <p:nvSpPr>
            <p:cNvPr id="140" name="Rectangulo Printing">
              <a:hlinkClick r:id="rId10" action="ppaction://hlinksldjump"/>
              <a:extLst>
                <a:ext uri="{FF2B5EF4-FFF2-40B4-BE49-F238E27FC236}">
                  <a16:creationId xmlns:a16="http://schemas.microsoft.com/office/drawing/2014/main" id="{0882E9FE-FD98-9DBB-C979-871F3CC449D9}"/>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41" name="TextBox Printing">
              <a:hlinkClick r:id="rId10" action="ppaction://hlinksldjump"/>
              <a:extLst>
                <a:ext uri="{FF2B5EF4-FFF2-40B4-BE49-F238E27FC236}">
                  <a16:creationId xmlns:a16="http://schemas.microsoft.com/office/drawing/2014/main" id="{2BB29E97-7620-958A-6408-1CC7A202AF25}"/>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42" name="Prodcut image 5950">
              <a:hlinkClick r:id="rId10" action="ppaction://hlinksldjump"/>
              <a:extLst>
                <a:ext uri="{FF2B5EF4-FFF2-40B4-BE49-F238E27FC236}">
                  <a16:creationId xmlns:a16="http://schemas.microsoft.com/office/drawing/2014/main" id="{8E29851F-2F3E-9394-B1D7-F118FF6CF6FD}"/>
                </a:ext>
              </a:extLst>
            </p:cNvPr>
            <p:cNvPicPr>
              <a:picLocks noChangeAspect="1" noChangeArrowheads="1"/>
            </p:cNvPicPr>
            <p:nvPr/>
          </p:nvPicPr>
          <p:blipFill>
            <a:blip r:embed="rId11"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43" name="Vita Flex">
              <a:hlinkClick r:id="rId10" action="ppaction://hlinksldjump"/>
              <a:extLst>
                <a:ext uri="{FF2B5EF4-FFF2-40B4-BE49-F238E27FC236}">
                  <a16:creationId xmlns:a16="http://schemas.microsoft.com/office/drawing/2014/main" id="{E8ECD2F4-BA89-4976-D056-3A7546A87134}"/>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48" name="RISE">
            <a:extLst>
              <a:ext uri="{FF2B5EF4-FFF2-40B4-BE49-F238E27FC236}">
                <a16:creationId xmlns:a16="http://schemas.microsoft.com/office/drawing/2014/main" id="{6C3E7325-7C49-BDFE-8EAE-2A4E8358BA8F}"/>
              </a:ext>
            </a:extLst>
          </p:cNvPr>
          <p:cNvGrpSpPr/>
          <p:nvPr/>
        </p:nvGrpSpPr>
        <p:grpSpPr>
          <a:xfrm>
            <a:off x="-11285110" y="4208655"/>
            <a:ext cx="2042338" cy="1982042"/>
            <a:chOff x="3870208" y="4306822"/>
            <a:chExt cx="2042338" cy="1982042"/>
          </a:xfrm>
        </p:grpSpPr>
        <p:grpSp>
          <p:nvGrpSpPr>
            <p:cNvPr id="149" name="RISE">
              <a:extLst>
                <a:ext uri="{FF2B5EF4-FFF2-40B4-BE49-F238E27FC236}">
                  <a16:creationId xmlns:a16="http://schemas.microsoft.com/office/drawing/2014/main" id="{85E54BE9-4F16-4B35-50A1-3FAB374C5880}"/>
                </a:ext>
              </a:extLst>
            </p:cNvPr>
            <p:cNvGrpSpPr/>
            <p:nvPr/>
          </p:nvGrpSpPr>
          <p:grpSpPr>
            <a:xfrm>
              <a:off x="3870208" y="4306822"/>
              <a:ext cx="2042338" cy="1982042"/>
              <a:chOff x="2933238" y="4372963"/>
              <a:chExt cx="2042338" cy="1982042"/>
            </a:xfrm>
          </p:grpSpPr>
          <p:sp>
            <p:nvSpPr>
              <p:cNvPr id="151" name="Rectangulo Rise">
                <a:hlinkClick r:id="rId13" action="ppaction://hlinksldjump"/>
                <a:extLst>
                  <a:ext uri="{FF2B5EF4-FFF2-40B4-BE49-F238E27FC236}">
                    <a16:creationId xmlns:a16="http://schemas.microsoft.com/office/drawing/2014/main" id="{F86F9349-4AC7-7D62-E035-98FF5E05F46B}"/>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2" name="TextBox Rise">
                <a:hlinkClick r:id="rId13" action="ppaction://hlinksldjump"/>
                <a:extLst>
                  <a:ext uri="{FF2B5EF4-FFF2-40B4-BE49-F238E27FC236}">
                    <a16:creationId xmlns:a16="http://schemas.microsoft.com/office/drawing/2014/main" id="{5C858305-4656-9DA0-DE1C-115D361994A3}"/>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50" name="Picture 149">
              <a:hlinkClick r:id="rId13" action="ppaction://hlinksldjump"/>
              <a:extLst>
                <a:ext uri="{FF2B5EF4-FFF2-40B4-BE49-F238E27FC236}">
                  <a16:creationId xmlns:a16="http://schemas.microsoft.com/office/drawing/2014/main" id="{A70C1164-2B7E-41CE-77FF-91171D2BB317}"/>
                </a:ext>
              </a:extLst>
            </p:cNvPr>
            <p:cNvPicPr>
              <a:picLocks noChangeAspect="1"/>
            </p:cNvPicPr>
            <p:nvPr/>
          </p:nvPicPr>
          <p:blipFill>
            <a:blip r:embed="rId14"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53" name="REVOLUTION">
            <a:extLst>
              <a:ext uri="{FF2B5EF4-FFF2-40B4-BE49-F238E27FC236}">
                <a16:creationId xmlns:a16="http://schemas.microsoft.com/office/drawing/2014/main" id="{B7B15DA1-F613-8C86-2320-F8B862D35657}"/>
              </a:ext>
            </a:extLst>
          </p:cNvPr>
          <p:cNvGrpSpPr/>
          <p:nvPr/>
        </p:nvGrpSpPr>
        <p:grpSpPr>
          <a:xfrm>
            <a:off x="-14975241" y="4203612"/>
            <a:ext cx="2062983" cy="1992129"/>
            <a:chOff x="612262" y="4383050"/>
            <a:chExt cx="2062983" cy="1992129"/>
          </a:xfrm>
        </p:grpSpPr>
        <p:sp>
          <p:nvSpPr>
            <p:cNvPr id="154" name="Rectangulo Revolution">
              <a:hlinkClick r:id="rId15" action="ppaction://hlinksldjump"/>
              <a:extLst>
                <a:ext uri="{FF2B5EF4-FFF2-40B4-BE49-F238E27FC236}">
                  <a16:creationId xmlns:a16="http://schemas.microsoft.com/office/drawing/2014/main" id="{F1833207-8788-8EDC-065F-2533D15D1B07}"/>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55" name="Prodcut image Revolution">
              <a:hlinkClick r:id="rId15" action="ppaction://hlinksldjump"/>
              <a:extLst>
                <a:ext uri="{FF2B5EF4-FFF2-40B4-BE49-F238E27FC236}">
                  <a16:creationId xmlns:a16="http://schemas.microsoft.com/office/drawing/2014/main" id="{862B3F35-0C67-AC49-8737-81A7678A5C14}"/>
                </a:ext>
              </a:extLst>
            </p:cNvPr>
            <p:cNvPicPr>
              <a:picLocks noChangeAspect="1"/>
            </p:cNvPicPr>
            <p:nvPr/>
          </p:nvPicPr>
          <p:blipFill>
            <a:blip r:embed="rId16"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56" name="TextBox Revolution">
              <a:hlinkClick r:id="rId15" action="ppaction://hlinksldjump"/>
              <a:extLst>
                <a:ext uri="{FF2B5EF4-FFF2-40B4-BE49-F238E27FC236}">
                  <a16:creationId xmlns:a16="http://schemas.microsoft.com/office/drawing/2014/main" id="{DB14A885-E69A-31C4-16DD-65A686121C14}"/>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57" name="EXCEL">
            <a:extLst>
              <a:ext uri="{FF2B5EF4-FFF2-40B4-BE49-F238E27FC236}">
                <a16:creationId xmlns:a16="http://schemas.microsoft.com/office/drawing/2014/main" id="{3E461155-2D85-0513-FD09-E0CE5868F1F2}"/>
              </a:ext>
            </a:extLst>
          </p:cNvPr>
          <p:cNvGrpSpPr/>
          <p:nvPr/>
        </p:nvGrpSpPr>
        <p:grpSpPr>
          <a:xfrm>
            <a:off x="26541013" y="1885505"/>
            <a:ext cx="2057103" cy="1982042"/>
            <a:chOff x="9706418" y="2036246"/>
            <a:chExt cx="2057103" cy="1982042"/>
          </a:xfrm>
        </p:grpSpPr>
        <p:sp>
          <p:nvSpPr>
            <p:cNvPr id="158" name="Rectangulo Excel">
              <a:hlinkClick r:id="rId17" action="ppaction://hlinksldjump"/>
              <a:extLst>
                <a:ext uri="{FF2B5EF4-FFF2-40B4-BE49-F238E27FC236}">
                  <a16:creationId xmlns:a16="http://schemas.microsoft.com/office/drawing/2014/main" id="{C7A39850-0670-87BB-A0D4-CD640D1460D3}"/>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9" name="TextBox Excel">
              <a:hlinkClick r:id="rId17" action="ppaction://hlinksldjump"/>
              <a:extLst>
                <a:ext uri="{FF2B5EF4-FFF2-40B4-BE49-F238E27FC236}">
                  <a16:creationId xmlns:a16="http://schemas.microsoft.com/office/drawing/2014/main" id="{F5E54B2F-70BF-F76A-8C3E-E34BE5857188}"/>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60" name="Product image Excel">
              <a:hlinkClick r:id="rId17" action="ppaction://hlinksldjump"/>
              <a:extLst>
                <a:ext uri="{FF2B5EF4-FFF2-40B4-BE49-F238E27FC236}">
                  <a16:creationId xmlns:a16="http://schemas.microsoft.com/office/drawing/2014/main" id="{2B0D09FA-8E79-036E-2FB8-FBEC01E342A6}"/>
                </a:ext>
              </a:extLst>
            </p:cNvPr>
            <p:cNvPicPr>
              <a:picLocks noChangeAspect="1"/>
            </p:cNvPicPr>
            <p:nvPr/>
          </p:nvPicPr>
          <p:blipFill>
            <a:blip r:embed="rId18"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61" name="COMPAS OTC">
            <a:extLst>
              <a:ext uri="{FF2B5EF4-FFF2-40B4-BE49-F238E27FC236}">
                <a16:creationId xmlns:a16="http://schemas.microsoft.com/office/drawing/2014/main" id="{E48B8763-61FB-BA4E-1A5F-19A942E4E546}"/>
              </a:ext>
            </a:extLst>
          </p:cNvPr>
          <p:cNvGrpSpPr/>
          <p:nvPr/>
        </p:nvGrpSpPr>
        <p:grpSpPr>
          <a:xfrm>
            <a:off x="22389051" y="1885505"/>
            <a:ext cx="2042338" cy="1982042"/>
            <a:chOff x="5078285" y="2036246"/>
            <a:chExt cx="2042338" cy="1982042"/>
          </a:xfrm>
        </p:grpSpPr>
        <p:sp>
          <p:nvSpPr>
            <p:cNvPr id="162" name="Rectangulo Compas OTC">
              <a:hlinkClick r:id="rId19" action="ppaction://hlinksldjump"/>
              <a:extLst>
                <a:ext uri="{FF2B5EF4-FFF2-40B4-BE49-F238E27FC236}">
                  <a16:creationId xmlns:a16="http://schemas.microsoft.com/office/drawing/2014/main" id="{FD96AA23-F352-DD30-4F32-71FCC87F4C21}"/>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3" name="TextBox Compass OTC">
              <a:hlinkClick r:id="rId19" action="ppaction://hlinksldjump"/>
              <a:extLst>
                <a:ext uri="{FF2B5EF4-FFF2-40B4-BE49-F238E27FC236}">
                  <a16:creationId xmlns:a16="http://schemas.microsoft.com/office/drawing/2014/main" id="{92593139-05D3-0C12-6F33-CAE108BB0C3C}"/>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64" name="Product image Compass OTC">
              <a:hlinkClick r:id="rId19" action="ppaction://hlinksldjump"/>
              <a:extLst>
                <a:ext uri="{FF2B5EF4-FFF2-40B4-BE49-F238E27FC236}">
                  <a16:creationId xmlns:a16="http://schemas.microsoft.com/office/drawing/2014/main" id="{235B5699-C067-67D5-7761-0C484D320810}"/>
                </a:ext>
              </a:extLst>
            </p:cNvPr>
            <p:cNvPicPr>
              <a:picLocks noChangeAspect="1"/>
            </p:cNvPicPr>
            <p:nvPr/>
          </p:nvPicPr>
          <p:blipFill rotWithShape="1">
            <a:blip r:embed="rId20"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65" name="COMPASS FMT">
            <a:extLst>
              <a:ext uri="{FF2B5EF4-FFF2-40B4-BE49-F238E27FC236}">
                <a16:creationId xmlns:a16="http://schemas.microsoft.com/office/drawing/2014/main" id="{8C9618E0-4590-33C1-32FD-54BB5FEE4CEC}"/>
              </a:ext>
            </a:extLst>
          </p:cNvPr>
          <p:cNvGrpSpPr/>
          <p:nvPr/>
        </p:nvGrpSpPr>
        <p:grpSpPr>
          <a:xfrm>
            <a:off x="18200403" y="1885505"/>
            <a:ext cx="2042338" cy="1982042"/>
            <a:chOff x="2774521" y="2046333"/>
            <a:chExt cx="2042338" cy="1982042"/>
          </a:xfrm>
        </p:grpSpPr>
        <p:grpSp>
          <p:nvGrpSpPr>
            <p:cNvPr id="166" name="Group 165">
              <a:extLst>
                <a:ext uri="{FF2B5EF4-FFF2-40B4-BE49-F238E27FC236}">
                  <a16:creationId xmlns:a16="http://schemas.microsoft.com/office/drawing/2014/main" id="{C46481F5-71B4-B040-209D-C1CEB66541D4}"/>
                </a:ext>
              </a:extLst>
            </p:cNvPr>
            <p:cNvGrpSpPr/>
            <p:nvPr/>
          </p:nvGrpSpPr>
          <p:grpSpPr>
            <a:xfrm>
              <a:off x="2774521" y="2046333"/>
              <a:ext cx="2042338" cy="1982042"/>
              <a:chOff x="2774521" y="2046333"/>
              <a:chExt cx="2042338" cy="1982042"/>
            </a:xfrm>
          </p:grpSpPr>
          <p:sp>
            <p:nvSpPr>
              <p:cNvPr id="168" name="Rectangulo Horizon">
                <a:hlinkClick r:id="rId21" action="ppaction://hlinksldjump"/>
                <a:extLst>
                  <a:ext uri="{FF2B5EF4-FFF2-40B4-BE49-F238E27FC236}">
                    <a16:creationId xmlns:a16="http://schemas.microsoft.com/office/drawing/2014/main" id="{8697D348-902F-38C3-5CA5-522A1B33581D}"/>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9" name="TextBox Compass FMT">
                <a:hlinkClick r:id="rId21" action="ppaction://hlinksldjump"/>
                <a:extLst>
                  <a:ext uri="{FF2B5EF4-FFF2-40B4-BE49-F238E27FC236}">
                    <a16:creationId xmlns:a16="http://schemas.microsoft.com/office/drawing/2014/main" id="{81BFF55A-3A61-FAD6-4F46-570C8E1D4AB8}"/>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67" name="Picture 166">
              <a:hlinkClick r:id="rId21" action="ppaction://hlinksldjump"/>
              <a:extLst>
                <a:ext uri="{FF2B5EF4-FFF2-40B4-BE49-F238E27FC236}">
                  <a16:creationId xmlns:a16="http://schemas.microsoft.com/office/drawing/2014/main" id="{E004F63E-22CD-CCFB-DCC7-27CA41D22643}"/>
                </a:ext>
              </a:extLst>
            </p:cNvPr>
            <p:cNvPicPr>
              <a:picLocks noChangeAspect="1"/>
            </p:cNvPicPr>
            <p:nvPr/>
          </p:nvPicPr>
          <p:blipFill rotWithShape="1">
            <a:blip r:embed="rId22"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70" name="HORIZON">
            <a:extLst>
              <a:ext uri="{FF2B5EF4-FFF2-40B4-BE49-F238E27FC236}">
                <a16:creationId xmlns:a16="http://schemas.microsoft.com/office/drawing/2014/main" id="{CC308C5F-6ABA-B068-A8A9-46748823108E}"/>
              </a:ext>
            </a:extLst>
          </p:cNvPr>
          <p:cNvGrpSpPr/>
          <p:nvPr/>
        </p:nvGrpSpPr>
        <p:grpSpPr>
          <a:xfrm>
            <a:off x="14110573" y="1885505"/>
            <a:ext cx="2062983" cy="1982042"/>
            <a:chOff x="443243" y="2046333"/>
            <a:chExt cx="2062983" cy="1982042"/>
          </a:xfrm>
        </p:grpSpPr>
        <p:sp>
          <p:nvSpPr>
            <p:cNvPr id="171" name="Rectangulo Horizon">
              <a:hlinkClick r:id="rId23" action="ppaction://hlinksldjump"/>
              <a:extLst>
                <a:ext uri="{FF2B5EF4-FFF2-40B4-BE49-F238E27FC236}">
                  <a16:creationId xmlns:a16="http://schemas.microsoft.com/office/drawing/2014/main" id="{AA610074-2966-7850-7D97-4FCA4D8A2FF1}"/>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2" name="TextBox Horizon">
              <a:hlinkClick r:id="rId23" action="ppaction://hlinksldjump"/>
              <a:extLst>
                <a:ext uri="{FF2B5EF4-FFF2-40B4-BE49-F238E27FC236}">
                  <a16:creationId xmlns:a16="http://schemas.microsoft.com/office/drawing/2014/main" id="{AA9AFA43-42D7-FA21-2E8E-9F5A1CE84260}"/>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73" name="Product image Horizon">
              <a:hlinkClick r:id="rId23" action="ppaction://hlinksldjump"/>
              <a:extLst>
                <a:ext uri="{FF2B5EF4-FFF2-40B4-BE49-F238E27FC236}">
                  <a16:creationId xmlns:a16="http://schemas.microsoft.com/office/drawing/2014/main" id="{75661CED-BCE0-A730-ECCC-3F6BB7644BD6}"/>
                </a:ext>
              </a:extLst>
            </p:cNvPr>
            <p:cNvPicPr>
              <a:picLocks noChangeAspect="1"/>
            </p:cNvPicPr>
            <p:nvPr/>
          </p:nvPicPr>
          <p:blipFill rotWithShape="1">
            <a:blip r:embed="rId24"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88" name="Subtitle Detector">
            <a:extLst>
              <a:ext uri="{FF2B5EF4-FFF2-40B4-BE49-F238E27FC236}">
                <a16:creationId xmlns:a16="http://schemas.microsoft.com/office/drawing/2014/main" id="{85CFE59D-C896-4AAE-D0DE-F96DD2642334}"/>
              </a:ext>
            </a:extLst>
          </p:cNvPr>
          <p:cNvSpPr txBox="1"/>
          <p:nvPr/>
        </p:nvSpPr>
        <p:spPr>
          <a:xfrm>
            <a:off x="14035181" y="1341124"/>
            <a:ext cx="1440038" cy="400110"/>
          </a:xfrm>
          <a:prstGeom prst="rect">
            <a:avLst/>
          </a:prstGeom>
          <a:noFill/>
        </p:spPr>
        <p:txBody>
          <a:bodyPr wrap="square" rtlCol="0">
            <a:spAutoFit/>
          </a:bodyPr>
          <a:lstStyle/>
          <a:p>
            <a:pPr algn="ctr"/>
            <a:r>
              <a:rPr lang="en-US" sz="2000" dirty="0">
                <a:solidFill>
                  <a:srgbClr val="F47F26"/>
                </a:solidFill>
                <a:latin typeface="FRUTIGER LT 45 LIGHT" panose="02000503000000000000" pitchFamily="2" charset="0"/>
              </a:rPr>
              <a:t>Detector</a:t>
            </a:r>
          </a:p>
        </p:txBody>
      </p:sp>
      <p:sp>
        <p:nvSpPr>
          <p:cNvPr id="189" name="Subtitle Tech Specs">
            <a:extLst>
              <a:ext uri="{FF2B5EF4-FFF2-40B4-BE49-F238E27FC236}">
                <a16:creationId xmlns:a16="http://schemas.microsoft.com/office/drawing/2014/main" id="{4D2A363E-AB14-E550-2531-238B89648962}"/>
              </a:ext>
            </a:extLst>
          </p:cNvPr>
          <p:cNvSpPr txBox="1"/>
          <p:nvPr/>
        </p:nvSpPr>
        <p:spPr>
          <a:xfrm>
            <a:off x="14236083" y="1577797"/>
            <a:ext cx="2087851" cy="307777"/>
          </a:xfrm>
          <a:prstGeom prst="rect">
            <a:avLst/>
          </a:prstGeom>
          <a:noFill/>
        </p:spPr>
        <p:txBody>
          <a:bodyPr wrap="square" rtlCol="0">
            <a:spAutoFit/>
          </a:bodyPr>
          <a:lstStyle/>
          <a:p>
            <a:r>
              <a:rPr lang="es-MX" sz="1400" dirty="0">
                <a:solidFill>
                  <a:srgbClr val="F47F26"/>
                </a:solidFill>
                <a:latin typeface="FRUTIGER LT 45 LIGHT" panose="02000503000000000000" pitchFamily="2" charset="0"/>
              </a:rPr>
              <a:t>Especificaciones Técnicas</a:t>
            </a:r>
          </a:p>
        </p:txBody>
      </p:sp>
      <p:sp>
        <p:nvSpPr>
          <p:cNvPr id="190" name="TextBox 189">
            <a:extLst>
              <a:ext uri="{FF2B5EF4-FFF2-40B4-BE49-F238E27FC236}">
                <a16:creationId xmlns:a16="http://schemas.microsoft.com/office/drawing/2014/main" id="{252D73D8-262A-2B67-F0FA-C5FAD0EB3872}"/>
              </a:ext>
            </a:extLst>
          </p:cNvPr>
          <p:cNvSpPr txBox="1"/>
          <p:nvPr/>
        </p:nvSpPr>
        <p:spPr>
          <a:xfrm>
            <a:off x="14236083" y="1059351"/>
            <a:ext cx="4772896"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191" name="Detector text">
            <a:extLst>
              <a:ext uri="{FF2B5EF4-FFF2-40B4-BE49-F238E27FC236}">
                <a16:creationId xmlns:a16="http://schemas.microsoft.com/office/drawing/2014/main" id="{8D1FE1F5-3FD6-F665-E24C-CBC0D06DC45D}"/>
              </a:ext>
            </a:extLst>
          </p:cNvPr>
          <p:cNvSpPr txBox="1"/>
          <p:nvPr/>
        </p:nvSpPr>
        <p:spPr>
          <a:xfrm>
            <a:off x="14110573" y="1307597"/>
            <a:ext cx="1425211" cy="400110"/>
          </a:xfrm>
          <a:prstGeom prst="rect">
            <a:avLst/>
          </a:prstGeom>
          <a:noFill/>
        </p:spPr>
        <p:txBody>
          <a:bodyPr wrap="square" rtlCol="0">
            <a:spAutoFit/>
          </a:bodyPr>
          <a:lstStyle/>
          <a:p>
            <a:pPr algn="ctr"/>
            <a:r>
              <a:rPr lang="en-US" sz="2000" dirty="0">
                <a:solidFill>
                  <a:srgbClr val="F47F26"/>
                </a:solidFill>
                <a:latin typeface="FRUTIGER LT 45 LIGHT" panose="02000503000000000000" pitchFamily="2" charset="0"/>
              </a:rPr>
              <a:t>Detector</a:t>
            </a:r>
          </a:p>
        </p:txBody>
      </p:sp>
      <p:sp>
        <p:nvSpPr>
          <p:cNvPr id="192" name="TextBox 191">
            <a:extLst>
              <a:ext uri="{FF2B5EF4-FFF2-40B4-BE49-F238E27FC236}">
                <a16:creationId xmlns:a16="http://schemas.microsoft.com/office/drawing/2014/main" id="{AF540592-B470-0D69-8587-158F7D0DC8DA}"/>
              </a:ext>
            </a:extLst>
          </p:cNvPr>
          <p:cNvSpPr txBox="1"/>
          <p:nvPr/>
        </p:nvSpPr>
        <p:spPr>
          <a:xfrm>
            <a:off x="14242366" y="1077657"/>
            <a:ext cx="4772896"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86" name="Menu Background">
            <a:extLst>
              <a:ext uri="{FF2B5EF4-FFF2-40B4-BE49-F238E27FC236}">
                <a16:creationId xmlns:a16="http://schemas.microsoft.com/office/drawing/2014/main" id="{D1C74BDA-58F1-508A-AA2F-5A168E1520B3}"/>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07" name="Menu End Presentation">
            <a:hlinkClick r:id="" action="ppaction://hlinkshowjump?jump=lastslide"/>
            <a:extLst>
              <a:ext uri="{FF2B5EF4-FFF2-40B4-BE49-F238E27FC236}">
                <a16:creationId xmlns:a16="http://schemas.microsoft.com/office/drawing/2014/main" id="{C01D0CDB-8FE5-A022-08C7-2B8EA5032868}"/>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08" name="Menu Portafolio">
            <a:hlinkClick r:id="rId25" action="ppaction://hlinksldjump"/>
            <a:extLst>
              <a:ext uri="{FF2B5EF4-FFF2-40B4-BE49-F238E27FC236}">
                <a16:creationId xmlns:a16="http://schemas.microsoft.com/office/drawing/2014/main" id="{956FC221-E0B4-7213-C1BA-A9E785ED2C58}"/>
              </a:ext>
            </a:extLst>
          </p:cNvPr>
          <p:cNvSpPr txBox="1"/>
          <p:nvPr/>
        </p:nvSpPr>
        <p:spPr>
          <a:xfrm>
            <a:off x="8533098"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09" name="Menu Detector">
            <a:hlinkClick r:id="rId26" action="ppaction://hlinksldjump"/>
            <a:extLst>
              <a:ext uri="{FF2B5EF4-FFF2-40B4-BE49-F238E27FC236}">
                <a16:creationId xmlns:a16="http://schemas.microsoft.com/office/drawing/2014/main" id="{D679E05C-9883-1585-ABFA-9CDE6028F662}"/>
              </a:ext>
            </a:extLst>
          </p:cNvPr>
          <p:cNvSpPr txBox="1"/>
          <p:nvPr/>
        </p:nvSpPr>
        <p:spPr>
          <a:xfrm>
            <a:off x="684490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Detectores</a:t>
            </a:r>
          </a:p>
        </p:txBody>
      </p:sp>
      <p:sp>
        <p:nvSpPr>
          <p:cNvPr id="110" name="Menu Photo Gallery">
            <a:hlinkClick r:id="rId27" action="ppaction://hlinksldjump"/>
            <a:extLst>
              <a:ext uri="{FF2B5EF4-FFF2-40B4-BE49-F238E27FC236}">
                <a16:creationId xmlns:a16="http://schemas.microsoft.com/office/drawing/2014/main" id="{3FA7FCD6-BBA6-0D97-4218-D28BD66A2EBE}"/>
              </a:ext>
            </a:extLst>
          </p:cNvPr>
          <p:cNvSpPr txBox="1"/>
          <p:nvPr/>
        </p:nvSpPr>
        <p:spPr>
          <a:xfrm>
            <a:off x="5156704"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29" name="Menu Features">
            <a:hlinkClick r:id="rId7" action="ppaction://hlinksldjump"/>
            <a:extLst>
              <a:ext uri="{FF2B5EF4-FFF2-40B4-BE49-F238E27FC236}">
                <a16:creationId xmlns:a16="http://schemas.microsoft.com/office/drawing/2014/main" id="{BFABEB24-1557-9B25-B537-0EAFC9709701}"/>
              </a:ext>
            </a:extLst>
          </p:cNvPr>
          <p:cNvSpPr txBox="1"/>
          <p:nvPr/>
        </p:nvSpPr>
        <p:spPr>
          <a:xfrm>
            <a:off x="3468507"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Funcionamiento</a:t>
            </a:r>
          </a:p>
        </p:txBody>
      </p:sp>
      <p:sp>
        <p:nvSpPr>
          <p:cNvPr id="130" name="Menu Specifications">
            <a:hlinkClick r:id="rId28" action="ppaction://hlinksldjump"/>
            <a:extLst>
              <a:ext uri="{FF2B5EF4-FFF2-40B4-BE49-F238E27FC236}">
                <a16:creationId xmlns:a16="http://schemas.microsoft.com/office/drawing/2014/main" id="{80D2F180-9F22-E3C8-60D5-B573FCAFD010}"/>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31" name="Carestream Logo Menu">
            <a:hlinkClick r:id="" action="ppaction://hlinkshowjump?jump=firstslide"/>
            <a:extLst>
              <a:ext uri="{FF2B5EF4-FFF2-40B4-BE49-F238E27FC236}">
                <a16:creationId xmlns:a16="http://schemas.microsoft.com/office/drawing/2014/main" id="{EC3B3790-A4DF-9121-A34A-85551E6DC02C}"/>
              </a:ext>
            </a:extLst>
          </p:cNvPr>
          <p:cNvPicPr>
            <a:picLocks noChangeAspect="1"/>
          </p:cNvPicPr>
          <p:nvPr/>
        </p:nvPicPr>
        <p:blipFill>
          <a:blip r:embed="rId29"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207" name="DETECTORS">
            <a:extLst>
              <a:ext uri="{FF2B5EF4-FFF2-40B4-BE49-F238E27FC236}">
                <a16:creationId xmlns:a16="http://schemas.microsoft.com/office/drawing/2014/main" id="{F3667231-BD4F-48BB-416F-793FCDD7B009}"/>
              </a:ext>
            </a:extLst>
          </p:cNvPr>
          <p:cNvGrpSpPr/>
          <p:nvPr/>
        </p:nvGrpSpPr>
        <p:grpSpPr>
          <a:xfrm>
            <a:off x="-7890919" y="4139232"/>
            <a:ext cx="2042338" cy="2120888"/>
            <a:chOff x="5247304" y="4372963"/>
            <a:chExt cx="2042338" cy="2120888"/>
          </a:xfrm>
        </p:grpSpPr>
        <p:sp>
          <p:nvSpPr>
            <p:cNvPr id="208" name="Rectangulo Detectors">
              <a:hlinkClick r:id="rId26" action="ppaction://hlinksldjump"/>
              <a:extLst>
                <a:ext uri="{FF2B5EF4-FFF2-40B4-BE49-F238E27FC236}">
                  <a16:creationId xmlns:a16="http://schemas.microsoft.com/office/drawing/2014/main" id="{6DAE393E-4614-742C-AFDB-EE3228AA8DE3}"/>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9" name="TextBox Detectors">
              <a:hlinkClick r:id="rId26" action="ppaction://hlinksldjump"/>
              <a:extLst>
                <a:ext uri="{FF2B5EF4-FFF2-40B4-BE49-F238E27FC236}">
                  <a16:creationId xmlns:a16="http://schemas.microsoft.com/office/drawing/2014/main" id="{2EBC82B6-2BA4-62EE-CF44-B91253B67952}"/>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10" name="Product image Detectors">
              <a:hlinkClick r:id="rId26" action="ppaction://hlinksldjump"/>
              <a:extLst>
                <a:ext uri="{FF2B5EF4-FFF2-40B4-BE49-F238E27FC236}">
                  <a16:creationId xmlns:a16="http://schemas.microsoft.com/office/drawing/2014/main" id="{30862378-F8CF-079C-3F6C-42DEB48E06AD}"/>
                </a:ext>
              </a:extLst>
            </p:cNvPr>
            <p:cNvPicPr>
              <a:picLocks noChangeAspect="1"/>
            </p:cNvPicPr>
            <p:nvPr/>
          </p:nvPicPr>
          <p:blipFill>
            <a:blip r:embed="rId30"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grpSp>
        <p:nvGrpSpPr>
          <p:cNvPr id="80" name="Group LLD">
            <a:extLst>
              <a:ext uri="{FF2B5EF4-FFF2-40B4-BE49-F238E27FC236}">
                <a16:creationId xmlns:a16="http://schemas.microsoft.com/office/drawing/2014/main" id="{59B75466-C121-97C7-B844-5FEBCE2E49AF}"/>
              </a:ext>
            </a:extLst>
          </p:cNvPr>
          <p:cNvGrpSpPr/>
          <p:nvPr/>
        </p:nvGrpSpPr>
        <p:grpSpPr>
          <a:xfrm>
            <a:off x="14098015" y="1358886"/>
            <a:ext cx="3079230" cy="1158552"/>
            <a:chOff x="8165259" y="1358886"/>
            <a:chExt cx="3079230" cy="1158552"/>
          </a:xfrm>
        </p:grpSpPr>
        <p:sp>
          <p:nvSpPr>
            <p:cNvPr id="81" name="Rectangulo LLD">
              <a:extLst>
                <a:ext uri="{FF2B5EF4-FFF2-40B4-BE49-F238E27FC236}">
                  <a16:creationId xmlns:a16="http://schemas.microsoft.com/office/drawing/2014/main" id="{CE01AE40-274A-7B23-1B8D-B2BFBF6D8BAE}"/>
                </a:ext>
              </a:extLst>
            </p:cNvPr>
            <p:cNvSpPr/>
            <p:nvPr/>
          </p:nvSpPr>
          <p:spPr>
            <a:xfrm>
              <a:off x="8364489" y="1358886"/>
              <a:ext cx="2880000" cy="115855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82" name="TextBox LLD">
              <a:extLst>
                <a:ext uri="{FF2B5EF4-FFF2-40B4-BE49-F238E27FC236}">
                  <a16:creationId xmlns:a16="http://schemas.microsoft.com/office/drawing/2014/main" id="{05DB4C76-5AAC-18D1-9687-71A45C29BEDF}"/>
                </a:ext>
              </a:extLst>
            </p:cNvPr>
            <p:cNvSpPr txBox="1"/>
            <p:nvPr/>
          </p:nvSpPr>
          <p:spPr>
            <a:xfrm>
              <a:off x="8165259" y="1445610"/>
              <a:ext cx="17316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DETECTOR LLI</a:t>
              </a:r>
            </a:p>
          </p:txBody>
        </p:sp>
      </p:grpSp>
      <p:sp>
        <p:nvSpPr>
          <p:cNvPr id="83" name="TextBox DRX-LC">
            <a:hlinkClick r:id="rId31" action="ppaction://hlinksldjump"/>
            <a:extLst>
              <a:ext uri="{FF2B5EF4-FFF2-40B4-BE49-F238E27FC236}">
                <a16:creationId xmlns:a16="http://schemas.microsoft.com/office/drawing/2014/main" id="{06F6FF2D-55B1-B31C-3158-721EA2CC4A2F}"/>
              </a:ext>
            </a:extLst>
          </p:cNvPr>
          <p:cNvSpPr txBox="1"/>
          <p:nvPr/>
        </p:nvSpPr>
        <p:spPr>
          <a:xfrm>
            <a:off x="14360687" y="201385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DRX-LC</a:t>
            </a:r>
          </a:p>
        </p:txBody>
      </p:sp>
      <p:grpSp>
        <p:nvGrpSpPr>
          <p:cNvPr id="84" name="Group DRX-PLUS FAMILY">
            <a:extLst>
              <a:ext uri="{FF2B5EF4-FFF2-40B4-BE49-F238E27FC236}">
                <a16:creationId xmlns:a16="http://schemas.microsoft.com/office/drawing/2014/main" id="{252838F6-2038-71E8-28D5-0F3F0CAF9D97}"/>
              </a:ext>
            </a:extLst>
          </p:cNvPr>
          <p:cNvGrpSpPr/>
          <p:nvPr/>
        </p:nvGrpSpPr>
        <p:grpSpPr>
          <a:xfrm>
            <a:off x="4213831" y="-3208842"/>
            <a:ext cx="3079227" cy="2160000"/>
            <a:chOff x="4213831" y="1360418"/>
            <a:chExt cx="3079227" cy="2160000"/>
          </a:xfrm>
        </p:grpSpPr>
        <p:sp>
          <p:nvSpPr>
            <p:cNvPr id="85" name="Rectangulo DRX-PLUS FAMILY">
              <a:extLst>
                <a:ext uri="{FF2B5EF4-FFF2-40B4-BE49-F238E27FC236}">
                  <a16:creationId xmlns:a16="http://schemas.microsoft.com/office/drawing/2014/main" id="{31C0F48D-EF11-8956-BD4C-AAB1B7B0121C}"/>
                </a:ext>
              </a:extLst>
            </p:cNvPr>
            <p:cNvSpPr/>
            <p:nvPr/>
          </p:nvSpPr>
          <p:spPr>
            <a:xfrm>
              <a:off x="4413058"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87" name="TextBox DRX-PLUS FAMILY">
              <a:extLst>
                <a:ext uri="{FF2B5EF4-FFF2-40B4-BE49-F238E27FC236}">
                  <a16:creationId xmlns:a16="http://schemas.microsoft.com/office/drawing/2014/main" id="{7A447F2B-8E5D-CDEC-8DEC-E3380F3F026A}"/>
                </a:ext>
              </a:extLst>
            </p:cNvPr>
            <p:cNvSpPr txBox="1"/>
            <p:nvPr/>
          </p:nvSpPr>
          <p:spPr>
            <a:xfrm>
              <a:off x="4213831"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DRX-PLUS</a:t>
              </a:r>
            </a:p>
          </p:txBody>
        </p:sp>
      </p:grpSp>
      <p:sp>
        <p:nvSpPr>
          <p:cNvPr id="88" name="TextBox DRX-Plus 3543">
            <a:hlinkClick r:id="rId32" action="ppaction://hlinksldjump"/>
            <a:extLst>
              <a:ext uri="{FF2B5EF4-FFF2-40B4-BE49-F238E27FC236}">
                <a16:creationId xmlns:a16="http://schemas.microsoft.com/office/drawing/2014/main" id="{9098FC76-FCBE-BD0F-5BBA-28CD6800FADD}"/>
              </a:ext>
            </a:extLst>
          </p:cNvPr>
          <p:cNvSpPr txBox="1"/>
          <p:nvPr/>
        </p:nvSpPr>
        <p:spPr>
          <a:xfrm>
            <a:off x="4495868" y="-2546428"/>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DRX-Plus 3543C</a:t>
            </a:r>
          </a:p>
        </p:txBody>
      </p:sp>
      <p:sp>
        <p:nvSpPr>
          <p:cNvPr id="89" name="TextBoxDRX-Plus 4343">
            <a:hlinkClick r:id="rId33" action="ppaction://hlinksldjump"/>
            <a:extLst>
              <a:ext uri="{FF2B5EF4-FFF2-40B4-BE49-F238E27FC236}">
                <a16:creationId xmlns:a16="http://schemas.microsoft.com/office/drawing/2014/main" id="{2609A2EC-5E00-9024-1992-5B7FBB736048}"/>
              </a:ext>
            </a:extLst>
          </p:cNvPr>
          <p:cNvSpPr txBox="1"/>
          <p:nvPr/>
        </p:nvSpPr>
        <p:spPr>
          <a:xfrm>
            <a:off x="4496969" y="-2045934"/>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4343C</a:t>
            </a:r>
          </a:p>
        </p:txBody>
      </p:sp>
      <p:sp>
        <p:nvSpPr>
          <p:cNvPr id="90" name="TextBox DRX-Plus 2530">
            <a:hlinkClick r:id="rId34" action="ppaction://hlinksldjump"/>
            <a:extLst>
              <a:ext uri="{FF2B5EF4-FFF2-40B4-BE49-F238E27FC236}">
                <a16:creationId xmlns:a16="http://schemas.microsoft.com/office/drawing/2014/main" id="{B62C75D1-917B-DB36-B543-D21002A1B0C9}"/>
              </a:ext>
            </a:extLst>
          </p:cNvPr>
          <p:cNvSpPr txBox="1"/>
          <p:nvPr/>
        </p:nvSpPr>
        <p:spPr>
          <a:xfrm>
            <a:off x="4496969" y="-155879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2530C</a:t>
            </a:r>
          </a:p>
        </p:txBody>
      </p:sp>
      <p:grpSp>
        <p:nvGrpSpPr>
          <p:cNvPr id="91" name="Group DR RETROFIT">
            <a:extLst>
              <a:ext uri="{FF2B5EF4-FFF2-40B4-BE49-F238E27FC236}">
                <a16:creationId xmlns:a16="http://schemas.microsoft.com/office/drawing/2014/main" id="{3122669E-CD9E-B375-6C32-FBC0EEAF532B}"/>
              </a:ext>
            </a:extLst>
          </p:cNvPr>
          <p:cNvGrpSpPr/>
          <p:nvPr/>
        </p:nvGrpSpPr>
        <p:grpSpPr>
          <a:xfrm>
            <a:off x="4213831" y="8095941"/>
            <a:ext cx="3099870" cy="1620000"/>
            <a:chOff x="4213831" y="4037235"/>
            <a:chExt cx="3099870" cy="1620000"/>
          </a:xfrm>
        </p:grpSpPr>
        <p:sp>
          <p:nvSpPr>
            <p:cNvPr id="92" name="Rectangulo DR RETROFIT">
              <a:extLst>
                <a:ext uri="{FF2B5EF4-FFF2-40B4-BE49-F238E27FC236}">
                  <a16:creationId xmlns:a16="http://schemas.microsoft.com/office/drawing/2014/main" id="{C16EE136-235D-655A-6846-9CC310430A8E}"/>
                </a:ext>
              </a:extLst>
            </p:cNvPr>
            <p:cNvSpPr/>
            <p:nvPr/>
          </p:nvSpPr>
          <p:spPr>
            <a:xfrm>
              <a:off x="4433701" y="4037235"/>
              <a:ext cx="2880000" cy="1620000"/>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93" name="TextBox DR RETROFIT">
              <a:extLst>
                <a:ext uri="{FF2B5EF4-FFF2-40B4-BE49-F238E27FC236}">
                  <a16:creationId xmlns:a16="http://schemas.microsoft.com/office/drawing/2014/main" id="{F9A261CB-C141-39DD-D203-1E2DE3EAE5D8}"/>
                </a:ext>
              </a:extLst>
            </p:cNvPr>
            <p:cNvSpPr txBox="1"/>
            <p:nvPr/>
          </p:nvSpPr>
          <p:spPr>
            <a:xfrm>
              <a:off x="4213831" y="4106489"/>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DR RETROFITS</a:t>
              </a:r>
            </a:p>
          </p:txBody>
        </p:sp>
      </p:grpSp>
      <p:sp>
        <p:nvSpPr>
          <p:cNvPr id="94" name="TextBox Transportable Lite">
            <a:hlinkClick r:id="rId35" action="ppaction://hlinksldjump"/>
            <a:extLst>
              <a:ext uri="{FF2B5EF4-FFF2-40B4-BE49-F238E27FC236}">
                <a16:creationId xmlns:a16="http://schemas.microsoft.com/office/drawing/2014/main" id="{38A5768B-33B3-168F-682A-361C38671587}"/>
              </a:ext>
            </a:extLst>
          </p:cNvPr>
          <p:cNvSpPr txBox="1"/>
          <p:nvPr/>
        </p:nvSpPr>
        <p:spPr>
          <a:xfrm>
            <a:off x="4518885" y="8703463"/>
            <a:ext cx="259826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Lite</a:t>
            </a:r>
            <a:endParaRPr lang="en-US" sz="1200" b="1" dirty="0">
              <a:solidFill>
                <a:schemeClr val="tx1"/>
              </a:solidFill>
              <a:latin typeface="Arial" panose="020B0604020202020204" pitchFamily="34" charset="0"/>
              <a:cs typeface="Arial" panose="020B0604020202020204" pitchFamily="34" charset="0"/>
            </a:endParaRPr>
          </a:p>
        </p:txBody>
      </p:sp>
      <p:sp>
        <p:nvSpPr>
          <p:cNvPr id="95" name="TextBox Transportable Flex">
            <a:hlinkClick r:id="rId36" action="ppaction://hlinksldjump"/>
            <a:extLst>
              <a:ext uri="{FF2B5EF4-FFF2-40B4-BE49-F238E27FC236}">
                <a16:creationId xmlns:a16="http://schemas.microsoft.com/office/drawing/2014/main" id="{9BF8FC25-6C09-ED63-05A7-024C922D2CE3}"/>
              </a:ext>
            </a:extLst>
          </p:cNvPr>
          <p:cNvSpPr txBox="1"/>
          <p:nvPr/>
        </p:nvSpPr>
        <p:spPr>
          <a:xfrm>
            <a:off x="4518886" y="9235574"/>
            <a:ext cx="2598268"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Flex</a:t>
            </a:r>
            <a:endParaRPr lang="en-US" sz="1200" b="1" dirty="0">
              <a:solidFill>
                <a:schemeClr val="tx1"/>
              </a:solidFill>
              <a:latin typeface="Arial" panose="020B0604020202020204" pitchFamily="34" charset="0"/>
              <a:cs typeface="Arial" panose="020B0604020202020204" pitchFamily="34" charset="0"/>
            </a:endParaRPr>
          </a:p>
        </p:txBody>
      </p:sp>
      <p:grpSp>
        <p:nvGrpSpPr>
          <p:cNvPr id="96" name="Group FOCUS FAMILY">
            <a:extLst>
              <a:ext uri="{FF2B5EF4-FFF2-40B4-BE49-F238E27FC236}">
                <a16:creationId xmlns:a16="http://schemas.microsoft.com/office/drawing/2014/main" id="{7874F616-3F53-4BB6-FF6D-4C39BADF67EE}"/>
              </a:ext>
            </a:extLst>
          </p:cNvPr>
          <p:cNvGrpSpPr/>
          <p:nvPr/>
        </p:nvGrpSpPr>
        <p:grpSpPr>
          <a:xfrm>
            <a:off x="-5111921" y="4022899"/>
            <a:ext cx="3079226" cy="1620000"/>
            <a:chOff x="253159" y="4022899"/>
            <a:chExt cx="3079226" cy="1620000"/>
          </a:xfrm>
        </p:grpSpPr>
        <p:sp>
          <p:nvSpPr>
            <p:cNvPr id="97" name="Rectangulo FOCUS FAMILY">
              <a:extLst>
                <a:ext uri="{FF2B5EF4-FFF2-40B4-BE49-F238E27FC236}">
                  <a16:creationId xmlns:a16="http://schemas.microsoft.com/office/drawing/2014/main" id="{514EE9D0-005F-2895-35E1-CF07D3EE0324}"/>
                </a:ext>
              </a:extLst>
            </p:cNvPr>
            <p:cNvSpPr/>
            <p:nvPr/>
          </p:nvSpPr>
          <p:spPr>
            <a:xfrm>
              <a:off x="452385" y="4022899"/>
              <a:ext cx="2880000" cy="162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98" name="TextBox FOCUS FAMILY">
              <a:extLst>
                <a:ext uri="{FF2B5EF4-FFF2-40B4-BE49-F238E27FC236}">
                  <a16:creationId xmlns:a16="http://schemas.microsoft.com/office/drawing/2014/main" id="{DF7DCEA1-124D-DE96-77C3-0EE0F271035C}"/>
                </a:ext>
              </a:extLst>
            </p:cNvPr>
            <p:cNvSpPr txBox="1"/>
            <p:nvPr/>
          </p:nvSpPr>
          <p:spPr>
            <a:xfrm>
              <a:off x="253159" y="4109622"/>
              <a:ext cx="2702545"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DETECTORES FOCUS</a:t>
              </a:r>
            </a:p>
          </p:txBody>
        </p:sp>
      </p:grpSp>
      <p:sp>
        <p:nvSpPr>
          <p:cNvPr id="99" name="TextBox Focus 35C">
            <a:hlinkClick r:id="rId37" action="ppaction://hlinksldjump"/>
            <a:extLst>
              <a:ext uri="{FF2B5EF4-FFF2-40B4-BE49-F238E27FC236}">
                <a16:creationId xmlns:a16="http://schemas.microsoft.com/office/drawing/2014/main" id="{6A70E6F4-0D0B-3C74-3BF7-53BB78D3DDCC}"/>
              </a:ext>
            </a:extLst>
          </p:cNvPr>
          <p:cNvSpPr txBox="1"/>
          <p:nvPr/>
        </p:nvSpPr>
        <p:spPr>
          <a:xfrm>
            <a:off x="-4826045" y="4688193"/>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Focus 35C</a:t>
            </a:r>
          </a:p>
        </p:txBody>
      </p:sp>
      <p:sp>
        <p:nvSpPr>
          <p:cNvPr id="100" name="TextBox Focus 43C">
            <a:hlinkClick r:id="rId38" action="ppaction://hlinksldjump"/>
            <a:extLst>
              <a:ext uri="{FF2B5EF4-FFF2-40B4-BE49-F238E27FC236}">
                <a16:creationId xmlns:a16="http://schemas.microsoft.com/office/drawing/2014/main" id="{3F6DC0F2-0285-EF8D-0F7D-200D60399422}"/>
              </a:ext>
            </a:extLst>
          </p:cNvPr>
          <p:cNvSpPr txBox="1"/>
          <p:nvPr/>
        </p:nvSpPr>
        <p:spPr>
          <a:xfrm>
            <a:off x="-4826045" y="518397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Focus 43C</a:t>
            </a:r>
          </a:p>
        </p:txBody>
      </p:sp>
      <p:grpSp>
        <p:nvGrpSpPr>
          <p:cNvPr id="101" name="Group Lux Family">
            <a:extLst>
              <a:ext uri="{FF2B5EF4-FFF2-40B4-BE49-F238E27FC236}">
                <a16:creationId xmlns:a16="http://schemas.microsoft.com/office/drawing/2014/main" id="{76259A64-2B06-227C-9FD3-F44435375B46}"/>
              </a:ext>
            </a:extLst>
          </p:cNvPr>
          <p:cNvGrpSpPr/>
          <p:nvPr/>
        </p:nvGrpSpPr>
        <p:grpSpPr>
          <a:xfrm>
            <a:off x="-5135780" y="1360418"/>
            <a:ext cx="3079227" cy="2160000"/>
            <a:chOff x="229300" y="1360418"/>
            <a:chExt cx="3079227" cy="2160000"/>
          </a:xfrm>
        </p:grpSpPr>
        <p:sp>
          <p:nvSpPr>
            <p:cNvPr id="102" name="Rectangulo LUX FAMILY">
              <a:extLst>
                <a:ext uri="{FF2B5EF4-FFF2-40B4-BE49-F238E27FC236}">
                  <a16:creationId xmlns:a16="http://schemas.microsoft.com/office/drawing/2014/main" id="{F6D701CA-EFD5-4228-BBB4-2C12432256B4}"/>
                </a:ext>
              </a:extLst>
            </p:cNvPr>
            <p:cNvSpPr/>
            <p:nvPr/>
          </p:nvSpPr>
          <p:spPr>
            <a:xfrm>
              <a:off x="428527"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03" name="TextBox LUX FAMILY">
              <a:extLst>
                <a:ext uri="{FF2B5EF4-FFF2-40B4-BE49-F238E27FC236}">
                  <a16:creationId xmlns:a16="http://schemas.microsoft.com/office/drawing/2014/main" id="{1587AC72-6CE4-6DDC-D2FE-55B488CD47BC}"/>
                </a:ext>
              </a:extLst>
            </p:cNvPr>
            <p:cNvSpPr txBox="1"/>
            <p:nvPr/>
          </p:nvSpPr>
          <p:spPr>
            <a:xfrm>
              <a:off x="229300"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LUX</a:t>
              </a:r>
            </a:p>
          </p:txBody>
        </p:sp>
      </p:grpSp>
      <p:sp>
        <p:nvSpPr>
          <p:cNvPr id="104" name="TextBox Lux 35">
            <a:hlinkClick r:id="rId39" action="ppaction://hlinksldjump"/>
            <a:extLst>
              <a:ext uri="{FF2B5EF4-FFF2-40B4-BE49-F238E27FC236}">
                <a16:creationId xmlns:a16="http://schemas.microsoft.com/office/drawing/2014/main" id="{F4C17A62-258B-BFFC-08DC-4E8817572E30}"/>
              </a:ext>
            </a:extLst>
          </p:cNvPr>
          <p:cNvSpPr txBox="1"/>
          <p:nvPr/>
        </p:nvSpPr>
        <p:spPr>
          <a:xfrm>
            <a:off x="-4853743" y="2022832"/>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Lux 35</a:t>
            </a:r>
          </a:p>
        </p:txBody>
      </p:sp>
      <p:sp>
        <p:nvSpPr>
          <p:cNvPr id="105" name="TextBox Lux HD 35">
            <a:hlinkClick r:id="rId40" action="ppaction://hlinksldjump"/>
            <a:extLst>
              <a:ext uri="{FF2B5EF4-FFF2-40B4-BE49-F238E27FC236}">
                <a16:creationId xmlns:a16="http://schemas.microsoft.com/office/drawing/2014/main" id="{D02A562A-E9BD-FA0E-E162-0BAA6AA242AA}"/>
              </a:ext>
            </a:extLst>
          </p:cNvPr>
          <p:cNvSpPr txBox="1"/>
          <p:nvPr/>
        </p:nvSpPr>
        <p:spPr>
          <a:xfrm>
            <a:off x="-4852642" y="2523326"/>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35</a:t>
            </a:r>
          </a:p>
        </p:txBody>
      </p:sp>
      <p:sp>
        <p:nvSpPr>
          <p:cNvPr id="106" name="TextBox Lux HD 43">
            <a:hlinkClick r:id="rId41" action="ppaction://hlinksldjump"/>
            <a:extLst>
              <a:ext uri="{FF2B5EF4-FFF2-40B4-BE49-F238E27FC236}">
                <a16:creationId xmlns:a16="http://schemas.microsoft.com/office/drawing/2014/main" id="{B4C49530-F508-36EB-F07B-A3BF8B563B8B}"/>
              </a:ext>
            </a:extLst>
          </p:cNvPr>
          <p:cNvSpPr txBox="1"/>
          <p:nvPr/>
        </p:nvSpPr>
        <p:spPr>
          <a:xfrm>
            <a:off x="-4852642" y="301046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43</a:t>
            </a:r>
          </a:p>
        </p:txBody>
      </p:sp>
      <p:sp>
        <p:nvSpPr>
          <p:cNvPr id="111" name="Subtitle">
            <a:extLst>
              <a:ext uri="{FF2B5EF4-FFF2-40B4-BE49-F238E27FC236}">
                <a16:creationId xmlns:a16="http://schemas.microsoft.com/office/drawing/2014/main" id="{8ABFE9EC-5A03-4672-54B7-FA4725F2247B}"/>
              </a:ext>
            </a:extLst>
          </p:cNvPr>
          <p:cNvSpPr txBox="1"/>
          <p:nvPr/>
        </p:nvSpPr>
        <p:spPr>
          <a:xfrm>
            <a:off x="8482448" y="10132305"/>
            <a:ext cx="2843192" cy="584775"/>
          </a:xfrm>
          <a:prstGeom prst="rect">
            <a:avLst/>
          </a:prstGeom>
          <a:noFill/>
        </p:spPr>
        <p:txBody>
          <a:bodyPr wrap="square" rtlCol="0">
            <a:spAutoFit/>
          </a:bodyPr>
          <a:lstStyle/>
          <a:p>
            <a:pPr algn="r"/>
            <a:r>
              <a:rPr lang="en-US" sz="3200" b="1" dirty="0" err="1">
                <a:solidFill>
                  <a:schemeClr val="bg1"/>
                </a:solidFill>
                <a:latin typeface="FRUTIGER LT 45 LIGHT" panose="02000503000000000000" pitchFamily="2" charset="0"/>
              </a:rPr>
              <a:t>Detectores</a:t>
            </a:r>
            <a:endParaRPr lang="en-US" sz="3200" b="1" dirty="0">
              <a:solidFill>
                <a:schemeClr val="bg1"/>
              </a:solidFill>
              <a:latin typeface="FRUTIGER LT 45 LIGHT" panose="02000503000000000000" pitchFamily="2" charset="0"/>
            </a:endParaRPr>
          </a:p>
        </p:txBody>
      </p:sp>
    </p:spTree>
    <p:extLst>
      <p:ext uri="{BB962C8B-B14F-4D97-AF65-F5344CB8AC3E}">
        <p14:creationId xmlns:p14="http://schemas.microsoft.com/office/powerpoint/2010/main" val="28034602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5" name="CARESTREAM LOGO">
            <a:extLst>
              <a:ext uri="{FF2B5EF4-FFF2-40B4-BE49-F238E27FC236}">
                <a16:creationId xmlns:a16="http://schemas.microsoft.com/office/drawing/2014/main" id="{3302E9DE-46C2-4A57-3BE9-6E8607508C70}"/>
              </a:ext>
            </a:extLst>
          </p:cNvPr>
          <p:cNvPicPr>
            <a:picLocks noChangeAspect="1"/>
          </p:cNvPicPr>
          <p:nvPr/>
        </p:nvPicPr>
        <p:blipFill>
          <a:blip r:embed="rId3" cstate="screen">
            <a:biLevel thresh="25000"/>
            <a:extLst>
              <a:ext uri="{28A0092B-C50C-407E-A947-70E740481C1C}">
                <a14:useLocalDpi xmlns:a14="http://schemas.microsoft.com/office/drawing/2010/main"/>
              </a:ext>
            </a:extLst>
          </a:blip>
          <a:stretch>
            <a:fillRect/>
          </a:stretch>
        </p:blipFill>
        <p:spPr>
          <a:xfrm>
            <a:off x="-6617537" y="9349919"/>
            <a:ext cx="18587896" cy="3023644"/>
          </a:xfrm>
          <a:prstGeom prst="rect">
            <a:avLst/>
          </a:prstGeom>
        </p:spPr>
      </p:pic>
      <p:sp>
        <p:nvSpPr>
          <p:cNvPr id="49" name="TextBox 48">
            <a:extLst>
              <a:ext uri="{FF2B5EF4-FFF2-40B4-BE49-F238E27FC236}">
                <a16:creationId xmlns:a16="http://schemas.microsoft.com/office/drawing/2014/main" id="{C0CE8644-5491-63AF-C568-E442D455DCFC}"/>
              </a:ext>
            </a:extLst>
          </p:cNvPr>
          <p:cNvSpPr txBox="1"/>
          <p:nvPr/>
        </p:nvSpPr>
        <p:spPr>
          <a:xfrm>
            <a:off x="3705559" y="1462889"/>
            <a:ext cx="4772896" cy="400110"/>
          </a:xfrm>
          <a:prstGeom prst="rect">
            <a:avLst/>
          </a:prstGeom>
          <a:noFill/>
        </p:spPr>
        <p:txBody>
          <a:bodyPr wrap="square" rtlCol="0">
            <a:spAutoFit/>
          </a:bodyPr>
          <a:lstStyle/>
          <a:p>
            <a:pPr algn="ctr"/>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46" name="TextBox 45">
            <a:extLst>
              <a:ext uri="{FF2B5EF4-FFF2-40B4-BE49-F238E27FC236}">
                <a16:creationId xmlns:a16="http://schemas.microsoft.com/office/drawing/2014/main" id="{DE5C8215-0601-3389-A676-20BD7B016A95}"/>
              </a:ext>
            </a:extLst>
          </p:cNvPr>
          <p:cNvSpPr txBox="1"/>
          <p:nvPr/>
        </p:nvSpPr>
        <p:spPr>
          <a:xfrm>
            <a:off x="3705559" y="1115429"/>
            <a:ext cx="4772896" cy="461665"/>
          </a:xfrm>
          <a:prstGeom prst="rect">
            <a:avLst/>
          </a:prstGeom>
          <a:noFill/>
        </p:spPr>
        <p:txBody>
          <a:bodyPr wrap="square" rtlCol="0">
            <a:spAutoFit/>
          </a:bodyPr>
          <a:lstStyle/>
          <a:p>
            <a:pPr algn="ctr"/>
            <a:r>
              <a:rPr lang="en-US" sz="2400" b="1">
                <a:latin typeface="FRUTIGER LT 65" panose="02000503000000000000" pitchFamily="2" charset="0"/>
              </a:rPr>
              <a:t>DRX-LC</a:t>
            </a:r>
          </a:p>
        </p:txBody>
      </p:sp>
      <p:pic>
        <p:nvPicPr>
          <p:cNvPr id="9" name="Picture 8">
            <a:extLst>
              <a:ext uri="{FF2B5EF4-FFF2-40B4-BE49-F238E27FC236}">
                <a16:creationId xmlns:a16="http://schemas.microsoft.com/office/drawing/2014/main" id="{C1510CFA-E576-2856-7A0B-E307A536CAC1}"/>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362703" y="4221659"/>
            <a:ext cx="3215391" cy="2291931"/>
          </a:xfrm>
          <a:prstGeom prst="rect">
            <a:avLst/>
          </a:prstGeom>
        </p:spPr>
      </p:pic>
      <p:pic>
        <p:nvPicPr>
          <p:cNvPr id="11" name="Picture 10">
            <a:extLst>
              <a:ext uri="{FF2B5EF4-FFF2-40B4-BE49-F238E27FC236}">
                <a16:creationId xmlns:a16="http://schemas.microsoft.com/office/drawing/2014/main" id="{318E0CF9-1912-8B1D-C919-09FC9F8B635F}"/>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4564691" y="4362627"/>
            <a:ext cx="3215391" cy="2291931"/>
          </a:xfrm>
          <a:prstGeom prst="rect">
            <a:avLst/>
          </a:prstGeom>
        </p:spPr>
      </p:pic>
      <p:pic>
        <p:nvPicPr>
          <p:cNvPr id="13" name="Picture 12">
            <a:extLst>
              <a:ext uri="{FF2B5EF4-FFF2-40B4-BE49-F238E27FC236}">
                <a16:creationId xmlns:a16="http://schemas.microsoft.com/office/drawing/2014/main" id="{F583F78F-A325-6FB6-AC28-5B9248288A7C}"/>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746852" y="4362627"/>
            <a:ext cx="3215391" cy="2291931"/>
          </a:xfrm>
          <a:prstGeom prst="rect">
            <a:avLst/>
          </a:prstGeom>
        </p:spPr>
      </p:pic>
      <p:pic>
        <p:nvPicPr>
          <p:cNvPr id="3" name="Picture 2">
            <a:extLst>
              <a:ext uri="{FF2B5EF4-FFF2-40B4-BE49-F238E27FC236}">
                <a16:creationId xmlns:a16="http://schemas.microsoft.com/office/drawing/2014/main" id="{D64E5AE2-A62C-756A-8C22-2AEF98F09F03}"/>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4631642" y="2089716"/>
            <a:ext cx="2970000" cy="2218632"/>
          </a:xfrm>
          <a:prstGeom prst="rect">
            <a:avLst/>
          </a:prstGeom>
        </p:spPr>
      </p:pic>
      <p:pic>
        <p:nvPicPr>
          <p:cNvPr id="7" name="Picture 6">
            <a:extLst>
              <a:ext uri="{FF2B5EF4-FFF2-40B4-BE49-F238E27FC236}">
                <a16:creationId xmlns:a16="http://schemas.microsoft.com/office/drawing/2014/main" id="{C6DCAD86-AD28-A060-7A50-D4F5247F6843}"/>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667959" y="2089716"/>
            <a:ext cx="2970000" cy="2218632"/>
          </a:xfrm>
          <a:prstGeom prst="rect">
            <a:avLst/>
          </a:prstGeom>
        </p:spPr>
      </p:pic>
      <p:sp>
        <p:nvSpPr>
          <p:cNvPr id="78" name="Holder 4">
            <a:extLst>
              <a:ext uri="{FF2B5EF4-FFF2-40B4-BE49-F238E27FC236}">
                <a16:creationId xmlns:a16="http://schemas.microsoft.com/office/drawing/2014/main" id="{13C95926-3825-B42C-0E2D-A2AE98D60184}"/>
              </a:ext>
            </a:extLst>
          </p:cNvPr>
          <p:cNvSpPr txBox="1">
            <a:spLocks/>
          </p:cNvSpPr>
          <p:nvPr/>
        </p:nvSpPr>
        <p:spPr>
          <a:xfrm>
            <a:off x="-132321" y="1243395"/>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a:t>MEDICAL IMAGING</a:t>
            </a:r>
          </a:p>
        </p:txBody>
      </p:sp>
      <p:grpSp>
        <p:nvGrpSpPr>
          <p:cNvPr id="79" name="DICOM images">
            <a:extLst>
              <a:ext uri="{FF2B5EF4-FFF2-40B4-BE49-F238E27FC236}">
                <a16:creationId xmlns:a16="http://schemas.microsoft.com/office/drawing/2014/main" id="{3550D528-216A-929A-5B4E-73A2D0AACC27}"/>
              </a:ext>
            </a:extLst>
          </p:cNvPr>
          <p:cNvGrpSpPr/>
          <p:nvPr/>
        </p:nvGrpSpPr>
        <p:grpSpPr>
          <a:xfrm>
            <a:off x="9834054" y="1151108"/>
            <a:ext cx="2136305" cy="364110"/>
            <a:chOff x="9834054" y="1151108"/>
            <a:chExt cx="2136305" cy="364110"/>
          </a:xfrm>
        </p:grpSpPr>
        <p:pic>
          <p:nvPicPr>
            <p:cNvPr id="80" name="Picture 79">
              <a:hlinkClick r:id="rId9"/>
              <a:extLst>
                <a:ext uri="{FF2B5EF4-FFF2-40B4-BE49-F238E27FC236}">
                  <a16:creationId xmlns:a16="http://schemas.microsoft.com/office/drawing/2014/main" id="{658B7E46-6419-17D2-EF7E-CC611A7D8FBC}"/>
                </a:ext>
              </a:extLst>
            </p:cNvPr>
            <p:cNvPicPr>
              <a:picLocks noChangeAspect="1"/>
            </p:cNvPicPr>
            <p:nvPr/>
          </p:nvPicPr>
          <p:blipFill rotWithShape="1">
            <a:blip r:embed="rId10" cstate="screen">
              <a:extLst>
                <a:ext uri="{28A0092B-C50C-407E-A947-70E740481C1C}">
                  <a14:useLocalDpi xmlns:a14="http://schemas.microsoft.com/office/drawing/2010/main"/>
                </a:ext>
              </a:extLst>
            </a:blip>
            <a:srcRect/>
            <a:stretch/>
          </p:blipFill>
          <p:spPr>
            <a:xfrm>
              <a:off x="9834054" y="1151108"/>
              <a:ext cx="424696" cy="364110"/>
            </a:xfrm>
            <a:prstGeom prst="rect">
              <a:avLst/>
            </a:prstGeom>
          </p:spPr>
        </p:pic>
        <p:sp>
          <p:nvSpPr>
            <p:cNvPr id="81" name="Subtitle">
              <a:hlinkClick r:id="rId9"/>
              <a:extLst>
                <a:ext uri="{FF2B5EF4-FFF2-40B4-BE49-F238E27FC236}">
                  <a16:creationId xmlns:a16="http://schemas.microsoft.com/office/drawing/2014/main" id="{E6CA1B4D-71E9-2092-72AB-DF868B8915AA}"/>
                </a:ext>
              </a:extLst>
            </p:cNvPr>
            <p:cNvSpPr txBox="1"/>
            <p:nvPr/>
          </p:nvSpPr>
          <p:spPr>
            <a:xfrm>
              <a:off x="10197419" y="1180078"/>
              <a:ext cx="1772940" cy="307777"/>
            </a:xfrm>
            <a:prstGeom prst="rect">
              <a:avLst/>
            </a:prstGeom>
            <a:noFill/>
          </p:spPr>
          <p:txBody>
            <a:bodyPr wrap="square" rtlCol="0">
              <a:spAutoFit/>
            </a:bodyPr>
            <a:lstStyle/>
            <a:p>
              <a:pPr algn="ctr"/>
              <a:r>
                <a:rPr lang="es-MX" sz="1400">
                  <a:solidFill>
                    <a:srgbClr val="F47F26"/>
                  </a:solidFill>
                  <a:latin typeface="FRUTIGER LT 45 LIGHT" panose="02000503000000000000" pitchFamily="2" charset="0"/>
                </a:rPr>
                <a:t>Imágenes</a:t>
              </a:r>
              <a:r>
                <a:rPr lang="en-US" sz="1400">
                  <a:solidFill>
                    <a:srgbClr val="F47F26"/>
                  </a:solidFill>
                  <a:latin typeface="FRUTIGER LT 45 LIGHT" panose="02000503000000000000" pitchFamily="2" charset="0"/>
                </a:rPr>
                <a:t> DICOM</a:t>
              </a:r>
            </a:p>
          </p:txBody>
        </p:sp>
      </p:grpSp>
      <p:pic>
        <p:nvPicPr>
          <p:cNvPr id="18" name="Picture 17">
            <a:extLst>
              <a:ext uri="{FF2B5EF4-FFF2-40B4-BE49-F238E27FC236}">
                <a16:creationId xmlns:a16="http://schemas.microsoft.com/office/drawing/2014/main" id="{2FACF50B-1B19-F4C7-5AC9-3A8845239420}"/>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9431844" y="1961098"/>
            <a:ext cx="1298310" cy="2218632"/>
          </a:xfrm>
          <a:prstGeom prst="rect">
            <a:avLst/>
          </a:prstGeom>
        </p:spPr>
      </p:pic>
      <p:sp>
        <p:nvSpPr>
          <p:cNvPr id="132" name="Thank you Title">
            <a:extLst>
              <a:ext uri="{FF2B5EF4-FFF2-40B4-BE49-F238E27FC236}">
                <a16:creationId xmlns:a16="http://schemas.microsoft.com/office/drawing/2014/main" id="{7EC3B952-131E-5207-66F3-03ABA0867A5F}"/>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33" name="Why Us picture">
            <a:extLst>
              <a:ext uri="{FF2B5EF4-FFF2-40B4-BE49-F238E27FC236}">
                <a16:creationId xmlns:a16="http://schemas.microsoft.com/office/drawing/2014/main" id="{11BD2A78-FC95-4EBE-2A87-742C65513AD9}"/>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34" name="Our Portafolio text box">
            <a:extLst>
              <a:ext uri="{FF2B5EF4-FFF2-40B4-BE49-F238E27FC236}">
                <a16:creationId xmlns:a16="http://schemas.microsoft.com/office/drawing/2014/main" id="{D7DCD650-7B35-7828-BBC9-EC95715D9454}"/>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35" name="Footer Placeholder 4">
            <a:extLst>
              <a:ext uri="{FF2B5EF4-FFF2-40B4-BE49-F238E27FC236}">
                <a16:creationId xmlns:a16="http://schemas.microsoft.com/office/drawing/2014/main" id="{5EB12EE5-57CB-4A28-0019-F4C0AFA327DC}"/>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36" name="Medical Imaging Title">
            <a:extLst>
              <a:ext uri="{FF2B5EF4-FFF2-40B4-BE49-F238E27FC236}">
                <a16:creationId xmlns:a16="http://schemas.microsoft.com/office/drawing/2014/main" id="{8E200CF3-5233-8177-01DE-2C593EE849D2}"/>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37" name="We Care Text">
            <a:extLst>
              <a:ext uri="{FF2B5EF4-FFF2-40B4-BE49-F238E27FC236}">
                <a16:creationId xmlns:a16="http://schemas.microsoft.com/office/drawing/2014/main" id="{EB04A603-8E53-66D9-391A-D54E08D58520}"/>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38" name="Thank you image">
            <a:extLst>
              <a:ext uri="{FF2B5EF4-FFF2-40B4-BE49-F238E27FC236}">
                <a16:creationId xmlns:a16="http://schemas.microsoft.com/office/drawing/2014/main" id="{A9D134FB-5D8B-3EAC-F945-98C4511F0CC2}"/>
              </a:ext>
            </a:extLst>
          </p:cNvPr>
          <p:cNvPicPr>
            <a:picLocks noChangeAspect="1"/>
          </p:cNvPicPr>
          <p:nvPr/>
        </p:nvPicPr>
        <p:blipFill>
          <a:blip r:embed="rId13"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39" name="PRINTING">
            <a:extLst>
              <a:ext uri="{FF2B5EF4-FFF2-40B4-BE49-F238E27FC236}">
                <a16:creationId xmlns:a16="http://schemas.microsoft.com/office/drawing/2014/main" id="{16D21111-7B95-A9D7-15CF-710CC4BE65C8}"/>
              </a:ext>
            </a:extLst>
          </p:cNvPr>
          <p:cNvGrpSpPr/>
          <p:nvPr/>
        </p:nvGrpSpPr>
        <p:grpSpPr>
          <a:xfrm>
            <a:off x="-4150933" y="4208655"/>
            <a:ext cx="2263350" cy="1982042"/>
            <a:chOff x="9691837" y="4522498"/>
            <a:chExt cx="2263350" cy="1982042"/>
          </a:xfrm>
        </p:grpSpPr>
        <p:sp>
          <p:nvSpPr>
            <p:cNvPr id="140" name="Rectangulo Printing">
              <a:hlinkClick r:id="rId14" action="ppaction://hlinksldjump"/>
              <a:extLst>
                <a:ext uri="{FF2B5EF4-FFF2-40B4-BE49-F238E27FC236}">
                  <a16:creationId xmlns:a16="http://schemas.microsoft.com/office/drawing/2014/main" id="{76959D6A-151F-A594-E2BC-E10253340BAC}"/>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41" name="TextBox Printing">
              <a:hlinkClick r:id="rId14" action="ppaction://hlinksldjump"/>
              <a:extLst>
                <a:ext uri="{FF2B5EF4-FFF2-40B4-BE49-F238E27FC236}">
                  <a16:creationId xmlns:a16="http://schemas.microsoft.com/office/drawing/2014/main" id="{E5822306-EB7A-FA6D-113F-7147F2729AAE}"/>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42" name="Prodcut image 5950">
              <a:hlinkClick r:id="rId14" action="ppaction://hlinksldjump"/>
              <a:extLst>
                <a:ext uri="{FF2B5EF4-FFF2-40B4-BE49-F238E27FC236}">
                  <a16:creationId xmlns:a16="http://schemas.microsoft.com/office/drawing/2014/main" id="{4ECC2E0F-8169-FB1C-92E8-DB06E681693F}"/>
                </a:ext>
              </a:extLst>
            </p:cNvPr>
            <p:cNvPicPr>
              <a:picLocks noChangeAspect="1" noChangeArrowheads="1"/>
            </p:cNvPicPr>
            <p:nvPr/>
          </p:nvPicPr>
          <p:blipFill>
            <a:blip r:embed="rId15"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43" name="Vita Flex">
              <a:hlinkClick r:id="rId14" action="ppaction://hlinksldjump"/>
              <a:extLst>
                <a:ext uri="{FF2B5EF4-FFF2-40B4-BE49-F238E27FC236}">
                  <a16:creationId xmlns:a16="http://schemas.microsoft.com/office/drawing/2014/main" id="{EE7BFF63-F3E2-DF68-EDC6-A781FCCDFDC2}"/>
                </a:ext>
              </a:extLst>
            </p:cNvPr>
            <p:cNvPicPr>
              <a:picLocks noChangeAspect="1"/>
            </p:cNvPicPr>
            <p:nvPr/>
          </p:nvPicPr>
          <p:blipFill>
            <a:blip r:embed="rId16"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48" name="RISE">
            <a:extLst>
              <a:ext uri="{FF2B5EF4-FFF2-40B4-BE49-F238E27FC236}">
                <a16:creationId xmlns:a16="http://schemas.microsoft.com/office/drawing/2014/main" id="{165BBB97-04EC-0B62-48BC-E5A95CC536F2}"/>
              </a:ext>
            </a:extLst>
          </p:cNvPr>
          <p:cNvGrpSpPr/>
          <p:nvPr/>
        </p:nvGrpSpPr>
        <p:grpSpPr>
          <a:xfrm>
            <a:off x="-11285110" y="4208655"/>
            <a:ext cx="2042338" cy="1982042"/>
            <a:chOff x="3870208" y="4306822"/>
            <a:chExt cx="2042338" cy="1982042"/>
          </a:xfrm>
        </p:grpSpPr>
        <p:grpSp>
          <p:nvGrpSpPr>
            <p:cNvPr id="149" name="RISE">
              <a:extLst>
                <a:ext uri="{FF2B5EF4-FFF2-40B4-BE49-F238E27FC236}">
                  <a16:creationId xmlns:a16="http://schemas.microsoft.com/office/drawing/2014/main" id="{A7CC46B9-D9A1-35C5-4533-08DD46491FEA}"/>
                </a:ext>
              </a:extLst>
            </p:cNvPr>
            <p:cNvGrpSpPr/>
            <p:nvPr/>
          </p:nvGrpSpPr>
          <p:grpSpPr>
            <a:xfrm>
              <a:off x="3870208" y="4306822"/>
              <a:ext cx="2042338" cy="1982042"/>
              <a:chOff x="2933238" y="4372963"/>
              <a:chExt cx="2042338" cy="1982042"/>
            </a:xfrm>
          </p:grpSpPr>
          <p:sp>
            <p:nvSpPr>
              <p:cNvPr id="151" name="Rectangulo Rise">
                <a:hlinkClick r:id="rId17" action="ppaction://hlinksldjump"/>
                <a:extLst>
                  <a:ext uri="{FF2B5EF4-FFF2-40B4-BE49-F238E27FC236}">
                    <a16:creationId xmlns:a16="http://schemas.microsoft.com/office/drawing/2014/main" id="{1900D8CA-B2C6-5980-BD4E-54C75B02C5BB}"/>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2" name="TextBox Rise">
                <a:hlinkClick r:id="rId17" action="ppaction://hlinksldjump"/>
                <a:extLst>
                  <a:ext uri="{FF2B5EF4-FFF2-40B4-BE49-F238E27FC236}">
                    <a16:creationId xmlns:a16="http://schemas.microsoft.com/office/drawing/2014/main" id="{58446094-9562-98A9-530E-77AD5AEC5FB2}"/>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50" name="Picture 149">
              <a:hlinkClick r:id="rId17" action="ppaction://hlinksldjump"/>
              <a:extLst>
                <a:ext uri="{FF2B5EF4-FFF2-40B4-BE49-F238E27FC236}">
                  <a16:creationId xmlns:a16="http://schemas.microsoft.com/office/drawing/2014/main" id="{332A087C-1708-7F04-1012-3C5FED3F0CAE}"/>
                </a:ext>
              </a:extLst>
            </p:cNvPr>
            <p:cNvPicPr>
              <a:picLocks noChangeAspect="1"/>
            </p:cNvPicPr>
            <p:nvPr/>
          </p:nvPicPr>
          <p:blipFill>
            <a:blip r:embed="rId18"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53" name="REVOLUTION">
            <a:extLst>
              <a:ext uri="{FF2B5EF4-FFF2-40B4-BE49-F238E27FC236}">
                <a16:creationId xmlns:a16="http://schemas.microsoft.com/office/drawing/2014/main" id="{277EE73B-A0CA-0362-3FA7-F4BA959400B6}"/>
              </a:ext>
            </a:extLst>
          </p:cNvPr>
          <p:cNvGrpSpPr/>
          <p:nvPr/>
        </p:nvGrpSpPr>
        <p:grpSpPr>
          <a:xfrm>
            <a:off x="-14975241" y="4203612"/>
            <a:ext cx="2062983" cy="1992129"/>
            <a:chOff x="612262" y="4383050"/>
            <a:chExt cx="2062983" cy="1992129"/>
          </a:xfrm>
        </p:grpSpPr>
        <p:sp>
          <p:nvSpPr>
            <p:cNvPr id="154" name="Rectangulo Revolution">
              <a:hlinkClick r:id="rId19" action="ppaction://hlinksldjump"/>
              <a:extLst>
                <a:ext uri="{FF2B5EF4-FFF2-40B4-BE49-F238E27FC236}">
                  <a16:creationId xmlns:a16="http://schemas.microsoft.com/office/drawing/2014/main" id="{1A504D45-1BDE-8191-9F40-16D9E82C34C0}"/>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55" name="Prodcut image Revolution">
              <a:hlinkClick r:id="rId19" action="ppaction://hlinksldjump"/>
              <a:extLst>
                <a:ext uri="{FF2B5EF4-FFF2-40B4-BE49-F238E27FC236}">
                  <a16:creationId xmlns:a16="http://schemas.microsoft.com/office/drawing/2014/main" id="{B704B849-97E8-B2CB-AFFB-37106AA73796}"/>
                </a:ext>
              </a:extLst>
            </p:cNvPr>
            <p:cNvPicPr>
              <a:picLocks noChangeAspect="1"/>
            </p:cNvPicPr>
            <p:nvPr/>
          </p:nvPicPr>
          <p:blipFill>
            <a:blip r:embed="rId20"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56" name="TextBox Revolution">
              <a:hlinkClick r:id="rId19" action="ppaction://hlinksldjump"/>
              <a:extLst>
                <a:ext uri="{FF2B5EF4-FFF2-40B4-BE49-F238E27FC236}">
                  <a16:creationId xmlns:a16="http://schemas.microsoft.com/office/drawing/2014/main" id="{0174C08B-5DAD-2510-1EB3-838EAC04B7F6}"/>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57" name="EXCEL">
            <a:extLst>
              <a:ext uri="{FF2B5EF4-FFF2-40B4-BE49-F238E27FC236}">
                <a16:creationId xmlns:a16="http://schemas.microsoft.com/office/drawing/2014/main" id="{FE3AFE24-E4F2-1142-4BBE-E3C3FC2DA70C}"/>
              </a:ext>
            </a:extLst>
          </p:cNvPr>
          <p:cNvGrpSpPr/>
          <p:nvPr/>
        </p:nvGrpSpPr>
        <p:grpSpPr>
          <a:xfrm>
            <a:off x="26541013" y="1885505"/>
            <a:ext cx="2057103" cy="1982042"/>
            <a:chOff x="9706418" y="2036246"/>
            <a:chExt cx="2057103" cy="1982042"/>
          </a:xfrm>
        </p:grpSpPr>
        <p:sp>
          <p:nvSpPr>
            <p:cNvPr id="158" name="Rectangulo Excel">
              <a:hlinkClick r:id="rId21" action="ppaction://hlinksldjump"/>
              <a:extLst>
                <a:ext uri="{FF2B5EF4-FFF2-40B4-BE49-F238E27FC236}">
                  <a16:creationId xmlns:a16="http://schemas.microsoft.com/office/drawing/2014/main" id="{2F706C52-6100-4D9A-71BF-623C7B89B17C}"/>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9" name="TextBox Excel">
              <a:hlinkClick r:id="rId21" action="ppaction://hlinksldjump"/>
              <a:extLst>
                <a:ext uri="{FF2B5EF4-FFF2-40B4-BE49-F238E27FC236}">
                  <a16:creationId xmlns:a16="http://schemas.microsoft.com/office/drawing/2014/main" id="{9106E110-98CE-1102-1A38-C251BE6E99CA}"/>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60" name="Product image Excel">
              <a:hlinkClick r:id="rId21" action="ppaction://hlinksldjump"/>
              <a:extLst>
                <a:ext uri="{FF2B5EF4-FFF2-40B4-BE49-F238E27FC236}">
                  <a16:creationId xmlns:a16="http://schemas.microsoft.com/office/drawing/2014/main" id="{BF5A0972-6CAD-D201-0F15-8A41C0AF0467}"/>
                </a:ext>
              </a:extLst>
            </p:cNvPr>
            <p:cNvPicPr>
              <a:picLocks noChangeAspect="1"/>
            </p:cNvPicPr>
            <p:nvPr/>
          </p:nvPicPr>
          <p:blipFill>
            <a:blip r:embed="rId22"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61" name="COMPAS OTC">
            <a:extLst>
              <a:ext uri="{FF2B5EF4-FFF2-40B4-BE49-F238E27FC236}">
                <a16:creationId xmlns:a16="http://schemas.microsoft.com/office/drawing/2014/main" id="{E2775F5E-C517-3BDD-09EC-BF18A8EF7F27}"/>
              </a:ext>
            </a:extLst>
          </p:cNvPr>
          <p:cNvGrpSpPr/>
          <p:nvPr/>
        </p:nvGrpSpPr>
        <p:grpSpPr>
          <a:xfrm>
            <a:off x="22389051" y="1885505"/>
            <a:ext cx="2042338" cy="1982042"/>
            <a:chOff x="5078285" y="2036246"/>
            <a:chExt cx="2042338" cy="1982042"/>
          </a:xfrm>
        </p:grpSpPr>
        <p:sp>
          <p:nvSpPr>
            <p:cNvPr id="162" name="Rectangulo Compas OTC">
              <a:hlinkClick r:id="rId23" action="ppaction://hlinksldjump"/>
              <a:extLst>
                <a:ext uri="{FF2B5EF4-FFF2-40B4-BE49-F238E27FC236}">
                  <a16:creationId xmlns:a16="http://schemas.microsoft.com/office/drawing/2014/main" id="{38096193-DDD6-F5DF-2E60-98AD778B71E5}"/>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3" name="TextBox Compass OTC">
              <a:hlinkClick r:id="rId23" action="ppaction://hlinksldjump"/>
              <a:extLst>
                <a:ext uri="{FF2B5EF4-FFF2-40B4-BE49-F238E27FC236}">
                  <a16:creationId xmlns:a16="http://schemas.microsoft.com/office/drawing/2014/main" id="{AFA62D4A-8CA9-E792-4D05-968561FBED0E}"/>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64" name="Product image Compass OTC">
              <a:hlinkClick r:id="rId23" action="ppaction://hlinksldjump"/>
              <a:extLst>
                <a:ext uri="{FF2B5EF4-FFF2-40B4-BE49-F238E27FC236}">
                  <a16:creationId xmlns:a16="http://schemas.microsoft.com/office/drawing/2014/main" id="{EF96689F-06C8-34BB-884B-65899EED6ABD}"/>
                </a:ext>
              </a:extLst>
            </p:cNvPr>
            <p:cNvPicPr>
              <a:picLocks noChangeAspect="1"/>
            </p:cNvPicPr>
            <p:nvPr/>
          </p:nvPicPr>
          <p:blipFill rotWithShape="1">
            <a:blip r:embed="rId24"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65" name="COMPASS FMT">
            <a:extLst>
              <a:ext uri="{FF2B5EF4-FFF2-40B4-BE49-F238E27FC236}">
                <a16:creationId xmlns:a16="http://schemas.microsoft.com/office/drawing/2014/main" id="{95F25379-5999-2901-E07A-7096F0AD8D47}"/>
              </a:ext>
            </a:extLst>
          </p:cNvPr>
          <p:cNvGrpSpPr/>
          <p:nvPr/>
        </p:nvGrpSpPr>
        <p:grpSpPr>
          <a:xfrm>
            <a:off x="18200403" y="1885505"/>
            <a:ext cx="2042338" cy="1982042"/>
            <a:chOff x="2774521" y="2046333"/>
            <a:chExt cx="2042338" cy="1982042"/>
          </a:xfrm>
        </p:grpSpPr>
        <p:grpSp>
          <p:nvGrpSpPr>
            <p:cNvPr id="166" name="Group 165">
              <a:extLst>
                <a:ext uri="{FF2B5EF4-FFF2-40B4-BE49-F238E27FC236}">
                  <a16:creationId xmlns:a16="http://schemas.microsoft.com/office/drawing/2014/main" id="{14C826EC-95B2-64E7-35BE-EBBE244E4375}"/>
                </a:ext>
              </a:extLst>
            </p:cNvPr>
            <p:cNvGrpSpPr/>
            <p:nvPr/>
          </p:nvGrpSpPr>
          <p:grpSpPr>
            <a:xfrm>
              <a:off x="2774521" y="2046333"/>
              <a:ext cx="2042338" cy="1982042"/>
              <a:chOff x="2774521" y="2046333"/>
              <a:chExt cx="2042338" cy="1982042"/>
            </a:xfrm>
          </p:grpSpPr>
          <p:sp>
            <p:nvSpPr>
              <p:cNvPr id="168" name="Rectangulo Horizon">
                <a:hlinkClick r:id="rId25" action="ppaction://hlinksldjump"/>
                <a:extLst>
                  <a:ext uri="{FF2B5EF4-FFF2-40B4-BE49-F238E27FC236}">
                    <a16:creationId xmlns:a16="http://schemas.microsoft.com/office/drawing/2014/main" id="{8914186D-F4CA-02E4-5D9F-0292B19E0D81}"/>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9" name="TextBox Compass FMT">
                <a:hlinkClick r:id="rId25" action="ppaction://hlinksldjump"/>
                <a:extLst>
                  <a:ext uri="{FF2B5EF4-FFF2-40B4-BE49-F238E27FC236}">
                    <a16:creationId xmlns:a16="http://schemas.microsoft.com/office/drawing/2014/main" id="{7E935E61-6AC3-68E1-7994-82D00E968354}"/>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67" name="Picture 166">
              <a:hlinkClick r:id="rId25" action="ppaction://hlinksldjump"/>
              <a:extLst>
                <a:ext uri="{FF2B5EF4-FFF2-40B4-BE49-F238E27FC236}">
                  <a16:creationId xmlns:a16="http://schemas.microsoft.com/office/drawing/2014/main" id="{81F9D0FE-907C-A012-2C83-EE866337A966}"/>
                </a:ext>
              </a:extLst>
            </p:cNvPr>
            <p:cNvPicPr>
              <a:picLocks noChangeAspect="1"/>
            </p:cNvPicPr>
            <p:nvPr/>
          </p:nvPicPr>
          <p:blipFill rotWithShape="1">
            <a:blip r:embed="rId26"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70" name="HORIZON">
            <a:extLst>
              <a:ext uri="{FF2B5EF4-FFF2-40B4-BE49-F238E27FC236}">
                <a16:creationId xmlns:a16="http://schemas.microsoft.com/office/drawing/2014/main" id="{D8132327-63B0-EEE7-AE6B-65A212AFE2E5}"/>
              </a:ext>
            </a:extLst>
          </p:cNvPr>
          <p:cNvGrpSpPr/>
          <p:nvPr/>
        </p:nvGrpSpPr>
        <p:grpSpPr>
          <a:xfrm>
            <a:off x="14110573" y="1885505"/>
            <a:ext cx="2062983" cy="1982042"/>
            <a:chOff x="443243" y="2046333"/>
            <a:chExt cx="2062983" cy="1982042"/>
          </a:xfrm>
        </p:grpSpPr>
        <p:sp>
          <p:nvSpPr>
            <p:cNvPr id="171" name="Rectangulo Horizon">
              <a:hlinkClick r:id="rId27" action="ppaction://hlinksldjump"/>
              <a:extLst>
                <a:ext uri="{FF2B5EF4-FFF2-40B4-BE49-F238E27FC236}">
                  <a16:creationId xmlns:a16="http://schemas.microsoft.com/office/drawing/2014/main" id="{08BEE2BD-551F-1166-14E2-4F655610BBD5}"/>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2" name="TextBox Horizon">
              <a:hlinkClick r:id="rId27" action="ppaction://hlinksldjump"/>
              <a:extLst>
                <a:ext uri="{FF2B5EF4-FFF2-40B4-BE49-F238E27FC236}">
                  <a16:creationId xmlns:a16="http://schemas.microsoft.com/office/drawing/2014/main" id="{213D6B93-1453-D59A-4610-459E826F1E1A}"/>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73" name="Product image Horizon">
              <a:hlinkClick r:id="rId27" action="ppaction://hlinksldjump"/>
              <a:extLst>
                <a:ext uri="{FF2B5EF4-FFF2-40B4-BE49-F238E27FC236}">
                  <a16:creationId xmlns:a16="http://schemas.microsoft.com/office/drawing/2014/main" id="{C2C183AC-742E-91F8-0528-F05D4EE0CC25}"/>
                </a:ext>
              </a:extLst>
            </p:cNvPr>
            <p:cNvPicPr>
              <a:picLocks noChangeAspect="1"/>
            </p:cNvPicPr>
            <p:nvPr/>
          </p:nvPicPr>
          <p:blipFill rotWithShape="1">
            <a:blip r:embed="rId28"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88" name="Subtitle Detector">
            <a:extLst>
              <a:ext uri="{FF2B5EF4-FFF2-40B4-BE49-F238E27FC236}">
                <a16:creationId xmlns:a16="http://schemas.microsoft.com/office/drawing/2014/main" id="{A80C2004-0246-D1FB-0842-B7999E1680E5}"/>
              </a:ext>
            </a:extLst>
          </p:cNvPr>
          <p:cNvSpPr txBox="1"/>
          <p:nvPr/>
        </p:nvSpPr>
        <p:spPr>
          <a:xfrm>
            <a:off x="14035181" y="1341124"/>
            <a:ext cx="1440038" cy="400110"/>
          </a:xfrm>
          <a:prstGeom prst="rect">
            <a:avLst/>
          </a:prstGeom>
          <a:noFill/>
        </p:spPr>
        <p:txBody>
          <a:bodyPr wrap="square" rtlCol="0">
            <a:spAutoFit/>
          </a:bodyPr>
          <a:lstStyle/>
          <a:p>
            <a:pPr algn="ctr"/>
            <a:r>
              <a:rPr lang="en-US" sz="2000" dirty="0">
                <a:solidFill>
                  <a:srgbClr val="F47F26"/>
                </a:solidFill>
                <a:latin typeface="FRUTIGER LT 45 LIGHT" panose="02000503000000000000" pitchFamily="2" charset="0"/>
              </a:rPr>
              <a:t>Detector</a:t>
            </a:r>
          </a:p>
        </p:txBody>
      </p:sp>
      <p:sp>
        <p:nvSpPr>
          <p:cNvPr id="189" name="TextBox 188">
            <a:extLst>
              <a:ext uri="{FF2B5EF4-FFF2-40B4-BE49-F238E27FC236}">
                <a16:creationId xmlns:a16="http://schemas.microsoft.com/office/drawing/2014/main" id="{A3379605-6FF5-D7A9-5CAB-8F3828FF22E5}"/>
              </a:ext>
            </a:extLst>
          </p:cNvPr>
          <p:cNvSpPr txBox="1"/>
          <p:nvPr/>
        </p:nvSpPr>
        <p:spPr>
          <a:xfrm>
            <a:off x="-4743659" y="2075464"/>
            <a:ext cx="2757624" cy="307777"/>
          </a:xfrm>
          <a:prstGeom prst="rect">
            <a:avLst/>
          </a:prstGeom>
          <a:noFill/>
        </p:spPr>
        <p:txBody>
          <a:bodyPr wrap="square" rtlCol="0">
            <a:spAutoFit/>
          </a:bodyPr>
          <a:lstStyle/>
          <a:p>
            <a:pPr algn="r"/>
            <a:r>
              <a:rPr lang="es-MX" sz="1400" dirty="0">
                <a:solidFill>
                  <a:srgbClr val="F47F26"/>
                </a:solidFill>
                <a:latin typeface="FRUTIGER LT 45 LIGHT" panose="02000503000000000000" pitchFamily="2" charset="0"/>
              </a:rPr>
              <a:t>Funcionamiento</a:t>
            </a:r>
          </a:p>
        </p:txBody>
      </p:sp>
      <p:grpSp>
        <p:nvGrpSpPr>
          <p:cNvPr id="190" name="Group 189">
            <a:extLst>
              <a:ext uri="{FF2B5EF4-FFF2-40B4-BE49-F238E27FC236}">
                <a16:creationId xmlns:a16="http://schemas.microsoft.com/office/drawing/2014/main" id="{1AEDEA6F-F0DF-66F9-52D5-1D22B0295608}"/>
              </a:ext>
            </a:extLst>
          </p:cNvPr>
          <p:cNvGrpSpPr/>
          <p:nvPr/>
        </p:nvGrpSpPr>
        <p:grpSpPr>
          <a:xfrm>
            <a:off x="14443177" y="3814289"/>
            <a:ext cx="5869440" cy="1154162"/>
            <a:chOff x="6399642" y="3661889"/>
            <a:chExt cx="5869440" cy="1154162"/>
          </a:xfrm>
        </p:grpSpPr>
        <p:sp>
          <p:nvSpPr>
            <p:cNvPr id="191" name="TextBox 190">
              <a:extLst>
                <a:ext uri="{FF2B5EF4-FFF2-40B4-BE49-F238E27FC236}">
                  <a16:creationId xmlns:a16="http://schemas.microsoft.com/office/drawing/2014/main" id="{06CFA773-D42D-EDB2-B626-225B0F59F38A}"/>
                </a:ext>
              </a:extLst>
            </p:cNvPr>
            <p:cNvSpPr txBox="1"/>
            <p:nvPr/>
          </p:nvSpPr>
          <p:spPr>
            <a:xfrm>
              <a:off x="6399642" y="3661889"/>
              <a:ext cx="2858848" cy="1154162"/>
            </a:xfrm>
            <a:prstGeom prst="rect">
              <a:avLst/>
            </a:prstGeom>
            <a:solidFill>
              <a:srgbClr val="F47F26"/>
            </a:solidFill>
            <a:ln>
              <a:noFill/>
            </a:ln>
          </p:spPr>
          <p:txBody>
            <a:bodyPr wrap="square" rtlCol="0">
              <a:spAutoFit/>
            </a:bodyPr>
            <a:lstStyle/>
            <a:p>
              <a:r>
                <a:rPr lang="es-MX" sz="1700">
                  <a:solidFill>
                    <a:schemeClr val="bg1"/>
                  </a:solidFill>
                  <a:latin typeface="FRUTIGER LT 45 LIGHT" panose="02000503000000000000" pitchFamily="2" charset="0"/>
                </a:rPr>
                <a:t>Capacidad de carga de la Batería</a:t>
              </a:r>
            </a:p>
            <a:p>
              <a:endParaRPr lang="en-MX" sz="1700">
                <a:solidFill>
                  <a:schemeClr val="bg1"/>
                </a:solidFill>
                <a:latin typeface="FRUTIGER LT 45 LIGHT" panose="02000503000000000000" pitchFamily="2" charset="0"/>
              </a:endParaRPr>
            </a:p>
            <a:p>
              <a:endParaRPr lang="es-MX">
                <a:solidFill>
                  <a:schemeClr val="bg1"/>
                </a:solidFill>
                <a:latin typeface="FRUTIGER LT 45 LIGHT" panose="02000503000000000000" pitchFamily="2" charset="0"/>
              </a:endParaRPr>
            </a:p>
          </p:txBody>
        </p:sp>
        <p:sp>
          <p:nvSpPr>
            <p:cNvPr id="192" name="TextBox 191">
              <a:extLst>
                <a:ext uri="{FF2B5EF4-FFF2-40B4-BE49-F238E27FC236}">
                  <a16:creationId xmlns:a16="http://schemas.microsoft.com/office/drawing/2014/main" id="{C470A204-D917-8DAD-43CC-846207F45E26}"/>
                </a:ext>
              </a:extLst>
            </p:cNvPr>
            <p:cNvSpPr txBox="1"/>
            <p:nvPr/>
          </p:nvSpPr>
          <p:spPr>
            <a:xfrm>
              <a:off x="9283741" y="3661889"/>
              <a:ext cx="2985341" cy="1138773"/>
            </a:xfrm>
            <a:prstGeom prst="rect">
              <a:avLst/>
            </a:prstGeom>
            <a:solidFill>
              <a:srgbClr val="F47F26"/>
            </a:solidFill>
            <a:ln>
              <a:noFill/>
            </a:ln>
          </p:spPr>
          <p:txBody>
            <a:bodyPr wrap="square" rtlCol="0">
              <a:spAutoFit/>
            </a:bodyPr>
            <a:lstStyle/>
            <a:p>
              <a:r>
                <a:rPr lang="es-ES" sz="1700">
                  <a:solidFill>
                    <a:schemeClr val="bg1"/>
                  </a:solidFill>
                  <a:latin typeface="FRUTIGER LT 45 LIGHT" panose="02000503000000000000" pitchFamily="2" charset="0"/>
                </a:rPr>
                <a:t>5 horas o 200 imágenes máximo por carga (dos baterías) con un tiempo de ciclo de 90s</a:t>
              </a:r>
              <a:endParaRPr lang="en-MX" sz="1700">
                <a:solidFill>
                  <a:schemeClr val="bg1"/>
                </a:solidFill>
                <a:latin typeface="FRUTIGER LT 45 LIGHT" panose="02000503000000000000" pitchFamily="2" charset="0"/>
              </a:endParaRPr>
            </a:p>
          </p:txBody>
        </p:sp>
      </p:grpSp>
      <p:grpSp>
        <p:nvGrpSpPr>
          <p:cNvPr id="193" name="DRX-LC usable pixel area">
            <a:extLst>
              <a:ext uri="{FF2B5EF4-FFF2-40B4-BE49-F238E27FC236}">
                <a16:creationId xmlns:a16="http://schemas.microsoft.com/office/drawing/2014/main" id="{6F130F84-0D1E-A2CB-326D-79BEF0127792}"/>
              </a:ext>
            </a:extLst>
          </p:cNvPr>
          <p:cNvGrpSpPr/>
          <p:nvPr/>
        </p:nvGrpSpPr>
        <p:grpSpPr>
          <a:xfrm>
            <a:off x="14443175" y="2148312"/>
            <a:ext cx="5869438" cy="369332"/>
            <a:chOff x="6978776" y="2142216"/>
            <a:chExt cx="5383442" cy="369332"/>
          </a:xfrm>
        </p:grpSpPr>
        <p:sp>
          <p:nvSpPr>
            <p:cNvPr id="194" name="TextBox 193">
              <a:extLst>
                <a:ext uri="{FF2B5EF4-FFF2-40B4-BE49-F238E27FC236}">
                  <a16:creationId xmlns:a16="http://schemas.microsoft.com/office/drawing/2014/main" id="{2101D4CA-4042-2DAD-14D6-5398C04321BF}"/>
                </a:ext>
              </a:extLst>
            </p:cNvPr>
            <p:cNvSpPr txBox="1"/>
            <p:nvPr/>
          </p:nvSpPr>
          <p:spPr>
            <a:xfrm>
              <a:off x="6978776" y="2142216"/>
              <a:ext cx="2622133"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Área de Píxeles utilizable</a:t>
              </a:r>
              <a:endParaRPr lang="en-MX">
                <a:solidFill>
                  <a:schemeClr val="bg1"/>
                </a:solidFill>
                <a:latin typeface="FRUTIGER LT 45 LIGHT" panose="02000503000000000000" pitchFamily="2" charset="0"/>
              </a:endParaRPr>
            </a:p>
          </p:txBody>
        </p:sp>
        <p:sp>
          <p:nvSpPr>
            <p:cNvPr id="195" name="usable Pixel area">
              <a:extLst>
                <a:ext uri="{FF2B5EF4-FFF2-40B4-BE49-F238E27FC236}">
                  <a16:creationId xmlns:a16="http://schemas.microsoft.com/office/drawing/2014/main" id="{D741AF9E-1851-22D0-8CEC-33A7AF08F423}"/>
                </a:ext>
              </a:extLst>
            </p:cNvPr>
            <p:cNvSpPr txBox="1"/>
            <p:nvPr/>
          </p:nvSpPr>
          <p:spPr>
            <a:xfrm>
              <a:off x="9624068" y="2142216"/>
              <a:ext cx="2738150" cy="369332"/>
            </a:xfrm>
            <a:prstGeom prst="rect">
              <a:avLst/>
            </a:prstGeom>
            <a:solidFill>
              <a:srgbClr val="F78025"/>
            </a:solidFill>
            <a:ln>
              <a:noFill/>
            </a:ln>
          </p:spPr>
          <p:txBody>
            <a:bodyPr wrap="square" rtlCol="0">
              <a:spAutoFit/>
            </a:bodyPr>
            <a:lstStyle/>
            <a:p>
              <a:r>
                <a:rPr lang="en-MX">
                  <a:solidFill>
                    <a:schemeClr val="bg1"/>
                  </a:solidFill>
                  <a:latin typeface="FRUTIGER LT 45 LIGHT" panose="02000503000000000000" pitchFamily="2" charset="0"/>
                </a:rPr>
                <a:t>3064 x 8696 pixe</a:t>
              </a:r>
              <a:r>
                <a:rPr lang="en-US">
                  <a:solidFill>
                    <a:schemeClr val="bg1"/>
                  </a:solidFill>
                  <a:latin typeface="FRUTIGER LT 45 LIGHT" panose="02000503000000000000" pitchFamily="2" charset="0"/>
                </a:rPr>
                <a:t>le</a:t>
              </a:r>
              <a:r>
                <a:rPr lang="en-MX">
                  <a:solidFill>
                    <a:schemeClr val="bg1"/>
                  </a:solidFill>
                  <a:latin typeface="FRUTIGER LT 45 LIGHT" panose="02000503000000000000" pitchFamily="2" charset="0"/>
                </a:rPr>
                <a:t>s</a:t>
              </a:r>
            </a:p>
          </p:txBody>
        </p:sp>
      </p:grpSp>
      <p:grpSp>
        <p:nvGrpSpPr>
          <p:cNvPr id="196" name="DRX-LC Resolution Limit">
            <a:extLst>
              <a:ext uri="{FF2B5EF4-FFF2-40B4-BE49-F238E27FC236}">
                <a16:creationId xmlns:a16="http://schemas.microsoft.com/office/drawing/2014/main" id="{8A25052E-A3DB-886A-64A1-7302EBD44648}"/>
              </a:ext>
            </a:extLst>
          </p:cNvPr>
          <p:cNvGrpSpPr/>
          <p:nvPr/>
        </p:nvGrpSpPr>
        <p:grpSpPr>
          <a:xfrm>
            <a:off x="14443176" y="2601477"/>
            <a:ext cx="5869439" cy="369332"/>
            <a:chOff x="6978776" y="2619673"/>
            <a:chExt cx="5383442" cy="369332"/>
          </a:xfrm>
        </p:grpSpPr>
        <p:sp>
          <p:nvSpPr>
            <p:cNvPr id="197" name="TextBox 196">
              <a:extLst>
                <a:ext uri="{FF2B5EF4-FFF2-40B4-BE49-F238E27FC236}">
                  <a16:creationId xmlns:a16="http://schemas.microsoft.com/office/drawing/2014/main" id="{7ED339F9-20C9-90B6-3A76-AAEAA5414F82}"/>
                </a:ext>
              </a:extLst>
            </p:cNvPr>
            <p:cNvSpPr txBox="1"/>
            <p:nvPr/>
          </p:nvSpPr>
          <p:spPr>
            <a:xfrm>
              <a:off x="6978776" y="2619673"/>
              <a:ext cx="2622131" cy="369332"/>
            </a:xfrm>
            <a:prstGeom prst="rect">
              <a:avLst/>
            </a:prstGeom>
            <a:solidFill>
              <a:srgbClr val="F47F26"/>
            </a:solidFill>
            <a:ln>
              <a:noFill/>
            </a:ln>
          </p:spPr>
          <p:txBody>
            <a:bodyPr wrap="square" rtlCol="0">
              <a:spAutoFit/>
            </a:bodyPr>
            <a:lstStyle/>
            <a:p>
              <a:r>
                <a:rPr lang="en-US" err="1">
                  <a:solidFill>
                    <a:schemeClr val="bg1"/>
                  </a:solidFill>
                  <a:latin typeface="FRUTIGER LT 45 LIGHT" panose="02000503000000000000" pitchFamily="2" charset="0"/>
                </a:rPr>
                <a:t>Límite</a:t>
              </a:r>
              <a:r>
                <a:rPr lang="en-US">
                  <a:solidFill>
                    <a:schemeClr val="bg1"/>
                  </a:solidFill>
                  <a:latin typeface="FRUTIGER LT 45 LIGHT" panose="02000503000000000000" pitchFamily="2" charset="0"/>
                </a:rPr>
                <a:t> de </a:t>
              </a:r>
              <a:r>
                <a:rPr lang="en-US" err="1">
                  <a:solidFill>
                    <a:schemeClr val="bg1"/>
                  </a:solidFill>
                  <a:latin typeface="FRUTIGER LT 45 LIGHT" panose="02000503000000000000" pitchFamily="2" charset="0"/>
                </a:rPr>
                <a:t>resolución</a:t>
              </a:r>
              <a:endParaRPr lang="en-MX">
                <a:solidFill>
                  <a:schemeClr val="bg1"/>
                </a:solidFill>
                <a:latin typeface="FRUTIGER LT 45 LIGHT" panose="02000503000000000000" pitchFamily="2" charset="0"/>
              </a:endParaRPr>
            </a:p>
          </p:txBody>
        </p:sp>
        <p:sp>
          <p:nvSpPr>
            <p:cNvPr id="198" name="Resolution Limit">
              <a:extLst>
                <a:ext uri="{FF2B5EF4-FFF2-40B4-BE49-F238E27FC236}">
                  <a16:creationId xmlns:a16="http://schemas.microsoft.com/office/drawing/2014/main" id="{4786DAEE-B97A-7299-F8D2-F50081A92D0C}"/>
                </a:ext>
              </a:extLst>
            </p:cNvPr>
            <p:cNvSpPr txBox="1"/>
            <p:nvPr/>
          </p:nvSpPr>
          <p:spPr>
            <a:xfrm>
              <a:off x="9624068" y="2619673"/>
              <a:ext cx="2738150" cy="369332"/>
            </a:xfrm>
            <a:prstGeom prst="rect">
              <a:avLst/>
            </a:prstGeom>
            <a:solidFill>
              <a:srgbClr val="F78025"/>
            </a:solidFill>
            <a:ln>
              <a:noFill/>
            </a:ln>
          </p:spPr>
          <p:txBody>
            <a:bodyPr wrap="square" rtlCol="0">
              <a:spAutoFit/>
            </a:bodyPr>
            <a:lstStyle/>
            <a:p>
              <a:r>
                <a:rPr lang="en-MX">
                  <a:solidFill>
                    <a:schemeClr val="bg1"/>
                  </a:solidFill>
                  <a:latin typeface="FRUTIGER LT 45 LIGHT" panose="02000503000000000000" pitchFamily="2" charset="0"/>
                </a:rPr>
                <a:t>3.6 cyc/mm</a:t>
              </a:r>
            </a:p>
          </p:txBody>
        </p:sp>
      </p:grpSp>
      <p:grpSp>
        <p:nvGrpSpPr>
          <p:cNvPr id="199" name="DRX-LC weight">
            <a:extLst>
              <a:ext uri="{FF2B5EF4-FFF2-40B4-BE49-F238E27FC236}">
                <a16:creationId xmlns:a16="http://schemas.microsoft.com/office/drawing/2014/main" id="{7E57A7FE-D52E-0704-1B87-89D195BBCC99}"/>
              </a:ext>
            </a:extLst>
          </p:cNvPr>
          <p:cNvGrpSpPr/>
          <p:nvPr/>
        </p:nvGrpSpPr>
        <p:grpSpPr>
          <a:xfrm>
            <a:off x="14446182" y="3049819"/>
            <a:ext cx="5869439" cy="646331"/>
            <a:chOff x="6957246" y="3043723"/>
            <a:chExt cx="5383443" cy="646331"/>
          </a:xfrm>
        </p:grpSpPr>
        <p:sp>
          <p:nvSpPr>
            <p:cNvPr id="200" name="TextBox 199">
              <a:extLst>
                <a:ext uri="{FF2B5EF4-FFF2-40B4-BE49-F238E27FC236}">
                  <a16:creationId xmlns:a16="http://schemas.microsoft.com/office/drawing/2014/main" id="{19E34BC9-60CA-F41A-4DAA-4A8E03F58554}"/>
                </a:ext>
              </a:extLst>
            </p:cNvPr>
            <p:cNvSpPr txBox="1"/>
            <p:nvPr/>
          </p:nvSpPr>
          <p:spPr>
            <a:xfrm>
              <a:off x="6957246" y="3043723"/>
              <a:ext cx="2622131" cy="646331"/>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Peso</a:t>
              </a:r>
              <a:endParaRPr lang="en-MX">
                <a:solidFill>
                  <a:schemeClr val="bg1"/>
                </a:solidFill>
                <a:latin typeface="FRUTIGER LT 45 LIGHT" panose="02000503000000000000" pitchFamily="2" charset="0"/>
              </a:endParaRPr>
            </a:p>
            <a:p>
              <a:endParaRPr lang="en-MX">
                <a:solidFill>
                  <a:schemeClr val="bg1"/>
                </a:solidFill>
                <a:latin typeface="FRUTIGER LT 45 LIGHT" panose="02000503000000000000" pitchFamily="2" charset="0"/>
              </a:endParaRPr>
            </a:p>
          </p:txBody>
        </p:sp>
        <p:sp>
          <p:nvSpPr>
            <p:cNvPr id="201" name="Weight">
              <a:extLst>
                <a:ext uri="{FF2B5EF4-FFF2-40B4-BE49-F238E27FC236}">
                  <a16:creationId xmlns:a16="http://schemas.microsoft.com/office/drawing/2014/main" id="{80BA2A3B-B311-27B5-5A21-14AD98DC2139}"/>
                </a:ext>
              </a:extLst>
            </p:cNvPr>
            <p:cNvSpPr txBox="1"/>
            <p:nvPr/>
          </p:nvSpPr>
          <p:spPr>
            <a:xfrm>
              <a:off x="9602538" y="3043723"/>
              <a:ext cx="2738151" cy="646331"/>
            </a:xfrm>
            <a:prstGeom prst="rect">
              <a:avLst/>
            </a:prstGeom>
            <a:solidFill>
              <a:srgbClr val="F78025"/>
            </a:solidFill>
            <a:ln>
              <a:noFill/>
            </a:ln>
          </p:spPr>
          <p:txBody>
            <a:bodyPr wrap="square" rtlCol="0">
              <a:spAutoFit/>
            </a:bodyPr>
            <a:lstStyle/>
            <a:p>
              <a:r>
                <a:rPr lang="en-MX">
                  <a:solidFill>
                    <a:schemeClr val="bg1"/>
                  </a:solidFill>
                  <a:latin typeface="FRUTIGER LT 45 LIGHT" panose="02000503000000000000" pitchFamily="2" charset="0"/>
                </a:rPr>
                <a:t>16.00 kg (35.27 lb) </a:t>
              </a:r>
              <a:r>
                <a:rPr lang="es-MX">
                  <a:solidFill>
                    <a:schemeClr val="bg1"/>
                  </a:solidFill>
                  <a:latin typeface="FRUTIGER LT 45 LIGHT" panose="02000503000000000000" pitchFamily="2" charset="0"/>
                </a:rPr>
                <a:t>batería </a:t>
              </a:r>
              <a:r>
                <a:rPr lang="es-MX" err="1">
                  <a:solidFill>
                    <a:schemeClr val="bg1"/>
                  </a:solidFill>
                  <a:latin typeface="FRUTIGER LT 45 LIGHT" panose="02000503000000000000" pitchFamily="2" charset="0"/>
                </a:rPr>
                <a:t>incluída</a:t>
              </a:r>
              <a:endParaRPr lang="en-MX">
                <a:solidFill>
                  <a:schemeClr val="bg1"/>
                </a:solidFill>
                <a:latin typeface="FRUTIGER LT 45 LIGHT" panose="02000503000000000000" pitchFamily="2" charset="0"/>
              </a:endParaRPr>
            </a:p>
          </p:txBody>
        </p:sp>
      </p:grpSp>
      <p:sp>
        <p:nvSpPr>
          <p:cNvPr id="202" name="TextBox 201">
            <a:hlinkClick r:id="rId29" action="ppaction://hlinksldjump"/>
            <a:extLst>
              <a:ext uri="{FF2B5EF4-FFF2-40B4-BE49-F238E27FC236}">
                <a16:creationId xmlns:a16="http://schemas.microsoft.com/office/drawing/2014/main" id="{4399F686-3A88-CC20-F4C4-C85D9D98123E}"/>
              </a:ext>
            </a:extLst>
          </p:cNvPr>
          <p:cNvSpPr txBox="1"/>
          <p:nvPr/>
        </p:nvSpPr>
        <p:spPr>
          <a:xfrm>
            <a:off x="14443175" y="5391641"/>
            <a:ext cx="5845125" cy="369332"/>
          </a:xfrm>
          <a:prstGeom prst="rect">
            <a:avLst/>
          </a:prstGeom>
          <a:solidFill>
            <a:srgbClr val="F68025"/>
          </a:solidFill>
          <a:ln>
            <a:noFill/>
          </a:ln>
        </p:spPr>
        <p:txBody>
          <a:bodyPr wrap="square" rtlCol="0">
            <a:spAutoFit/>
          </a:bodyPr>
          <a:lstStyle/>
          <a:p>
            <a:r>
              <a:rPr lang="es-ES" dirty="0">
                <a:solidFill>
                  <a:schemeClr val="bg1"/>
                </a:solidFill>
                <a:latin typeface="FRUTIGER LT 45 LIGHT" panose="02000503000000000000" pitchFamily="2" charset="0"/>
              </a:rPr>
              <a:t>DRX-</a:t>
            </a:r>
            <a:r>
              <a:rPr lang="es-ES" dirty="0" err="1">
                <a:solidFill>
                  <a:schemeClr val="bg1"/>
                </a:solidFill>
                <a:latin typeface="FRUTIGER LT 45 LIGHT" panose="02000503000000000000" pitchFamily="2" charset="0"/>
              </a:rPr>
              <a:t>Revolution</a:t>
            </a:r>
            <a:r>
              <a:rPr lang="es-ES" dirty="0">
                <a:solidFill>
                  <a:schemeClr val="bg1"/>
                </a:solidFill>
                <a:latin typeface="FRUTIGER LT 45 LIGHT" panose="02000503000000000000" pitchFamily="2" charset="0"/>
              </a:rPr>
              <a:t> con el Detector DRX-LC</a:t>
            </a:r>
            <a:endParaRPr lang="en-MX" dirty="0">
              <a:solidFill>
                <a:schemeClr val="bg1"/>
              </a:solidFill>
              <a:latin typeface="FRUTIGER LT 45 LIGHT" panose="02000503000000000000" pitchFamily="2" charset="0"/>
            </a:endParaRPr>
          </a:p>
        </p:txBody>
      </p:sp>
      <p:sp>
        <p:nvSpPr>
          <p:cNvPr id="203" name="TextBox 202">
            <a:hlinkClick r:id="rId30" action="ppaction://hlinksldjump"/>
            <a:extLst>
              <a:ext uri="{FF2B5EF4-FFF2-40B4-BE49-F238E27FC236}">
                <a16:creationId xmlns:a16="http://schemas.microsoft.com/office/drawing/2014/main" id="{B005B0C6-B9C7-7987-18AF-4A91B0ECA070}"/>
              </a:ext>
            </a:extLst>
          </p:cNvPr>
          <p:cNvSpPr txBox="1"/>
          <p:nvPr/>
        </p:nvSpPr>
        <p:spPr>
          <a:xfrm>
            <a:off x="14443175" y="5852995"/>
            <a:ext cx="5845124" cy="369332"/>
          </a:xfrm>
          <a:prstGeom prst="rect">
            <a:avLst/>
          </a:prstGeom>
          <a:solidFill>
            <a:srgbClr val="F68025"/>
          </a:solidFill>
          <a:ln>
            <a:noFill/>
          </a:ln>
        </p:spPr>
        <p:txBody>
          <a:bodyPr wrap="square" rtlCol="0">
            <a:spAutoFit/>
          </a:bodyPr>
          <a:lstStyle/>
          <a:p>
            <a:r>
              <a:rPr lang="en-MX" dirty="0">
                <a:solidFill>
                  <a:schemeClr val="bg1"/>
                </a:solidFill>
                <a:latin typeface="FRUTIGER LT 45 LIGHT" panose="02000503000000000000" pitchFamily="2" charset="0"/>
              </a:rPr>
              <a:t>DRX-Compass </a:t>
            </a:r>
            <a:r>
              <a:rPr lang="es-MX" dirty="0">
                <a:solidFill>
                  <a:schemeClr val="bg1"/>
                </a:solidFill>
                <a:latin typeface="FRUTIGER LT 45 LIGHT" panose="02000503000000000000" pitchFamily="2" charset="0"/>
              </a:rPr>
              <a:t>con el Detector </a:t>
            </a:r>
            <a:r>
              <a:rPr lang="en-MX" dirty="0">
                <a:solidFill>
                  <a:schemeClr val="bg1"/>
                </a:solidFill>
                <a:latin typeface="FRUTIGER LT 45 LIGHT" panose="02000503000000000000" pitchFamily="2" charset="0"/>
              </a:rPr>
              <a:t>DRX-LC</a:t>
            </a:r>
          </a:p>
        </p:txBody>
      </p:sp>
      <p:sp>
        <p:nvSpPr>
          <p:cNvPr id="204" name="TextBox 203">
            <a:hlinkClick r:id="rId31" action="ppaction://hlinksldjump"/>
            <a:extLst>
              <a:ext uri="{FF2B5EF4-FFF2-40B4-BE49-F238E27FC236}">
                <a16:creationId xmlns:a16="http://schemas.microsoft.com/office/drawing/2014/main" id="{1485E15F-8883-F4E3-95B2-51401F341CF3}"/>
              </a:ext>
            </a:extLst>
          </p:cNvPr>
          <p:cNvSpPr txBox="1"/>
          <p:nvPr/>
        </p:nvSpPr>
        <p:spPr>
          <a:xfrm>
            <a:off x="14443174" y="5023425"/>
            <a:ext cx="3454479" cy="338554"/>
          </a:xfrm>
          <a:prstGeom prst="rect">
            <a:avLst/>
          </a:prstGeom>
          <a:noFill/>
        </p:spPr>
        <p:txBody>
          <a:bodyPr wrap="square" rtlCol="0">
            <a:spAutoFit/>
          </a:bodyPr>
          <a:lstStyle/>
          <a:p>
            <a:r>
              <a:rPr lang="es-MX" sz="1600" b="1">
                <a:latin typeface="FRUTIGER LT 45 LIGHT" panose="02000503000000000000" pitchFamily="2" charset="0"/>
              </a:rPr>
              <a:t>Ve el Detector DRX-LC en acción</a:t>
            </a:r>
            <a:endParaRPr lang="en-US" sz="1600" b="1">
              <a:latin typeface="FRUTIGER LT 45 LIGHT" panose="02000503000000000000" pitchFamily="2" charset="0"/>
            </a:endParaRPr>
          </a:p>
        </p:txBody>
      </p:sp>
      <p:sp>
        <p:nvSpPr>
          <p:cNvPr id="205" name="TextBox 204">
            <a:extLst>
              <a:ext uri="{FF2B5EF4-FFF2-40B4-BE49-F238E27FC236}">
                <a16:creationId xmlns:a16="http://schemas.microsoft.com/office/drawing/2014/main" id="{55E64E7C-740F-A6BB-638D-24A4B8DCB55C}"/>
              </a:ext>
            </a:extLst>
          </p:cNvPr>
          <p:cNvSpPr txBox="1"/>
          <p:nvPr/>
        </p:nvSpPr>
        <p:spPr>
          <a:xfrm>
            <a:off x="-4591259" y="2227864"/>
            <a:ext cx="2757624" cy="307777"/>
          </a:xfrm>
          <a:prstGeom prst="rect">
            <a:avLst/>
          </a:prstGeom>
          <a:noFill/>
        </p:spPr>
        <p:txBody>
          <a:bodyPr wrap="square" rtlCol="0">
            <a:spAutoFit/>
          </a:bodyPr>
          <a:lstStyle/>
          <a:p>
            <a:pPr algn="r"/>
            <a:r>
              <a:rPr lang="es-MX" sz="1400" dirty="0">
                <a:solidFill>
                  <a:srgbClr val="F47F26"/>
                </a:solidFill>
                <a:latin typeface="FRUTIGER LT 45 LIGHT" panose="02000503000000000000" pitchFamily="2" charset="0"/>
              </a:rPr>
              <a:t>Funcionamiento</a:t>
            </a:r>
          </a:p>
        </p:txBody>
      </p:sp>
      <p:sp>
        <p:nvSpPr>
          <p:cNvPr id="206" name="Subtitle Tech Specs">
            <a:extLst>
              <a:ext uri="{FF2B5EF4-FFF2-40B4-BE49-F238E27FC236}">
                <a16:creationId xmlns:a16="http://schemas.microsoft.com/office/drawing/2014/main" id="{2EBA257D-AA00-DEFE-8807-A41F7F2D8AC5}"/>
              </a:ext>
            </a:extLst>
          </p:cNvPr>
          <p:cNvSpPr txBox="1"/>
          <p:nvPr/>
        </p:nvSpPr>
        <p:spPr>
          <a:xfrm>
            <a:off x="14236083" y="1577797"/>
            <a:ext cx="2087851" cy="307777"/>
          </a:xfrm>
          <a:prstGeom prst="rect">
            <a:avLst/>
          </a:prstGeom>
          <a:noFill/>
        </p:spPr>
        <p:txBody>
          <a:bodyPr wrap="square" rtlCol="0">
            <a:spAutoFit/>
          </a:bodyPr>
          <a:lstStyle/>
          <a:p>
            <a:r>
              <a:rPr lang="es-MX" sz="1400" dirty="0">
                <a:solidFill>
                  <a:srgbClr val="F47F26"/>
                </a:solidFill>
                <a:latin typeface="FRUTIGER LT 45 LIGHT" panose="02000503000000000000" pitchFamily="2" charset="0"/>
              </a:rPr>
              <a:t>Especificaciones Técnicas</a:t>
            </a:r>
          </a:p>
        </p:txBody>
      </p:sp>
      <p:sp>
        <p:nvSpPr>
          <p:cNvPr id="207" name="Detector text">
            <a:extLst>
              <a:ext uri="{FF2B5EF4-FFF2-40B4-BE49-F238E27FC236}">
                <a16:creationId xmlns:a16="http://schemas.microsoft.com/office/drawing/2014/main" id="{CBC281FA-3CBB-F232-1CD5-22FCFE8B50F5}"/>
              </a:ext>
            </a:extLst>
          </p:cNvPr>
          <p:cNvSpPr txBox="1"/>
          <p:nvPr/>
        </p:nvSpPr>
        <p:spPr>
          <a:xfrm>
            <a:off x="14110573" y="1307597"/>
            <a:ext cx="1425211" cy="400110"/>
          </a:xfrm>
          <a:prstGeom prst="rect">
            <a:avLst/>
          </a:prstGeom>
          <a:noFill/>
        </p:spPr>
        <p:txBody>
          <a:bodyPr wrap="square" rtlCol="0">
            <a:spAutoFit/>
          </a:bodyPr>
          <a:lstStyle/>
          <a:p>
            <a:pPr algn="ctr"/>
            <a:r>
              <a:rPr lang="en-US" sz="2000" dirty="0">
                <a:solidFill>
                  <a:srgbClr val="F47F26"/>
                </a:solidFill>
                <a:latin typeface="FRUTIGER LT 45 LIGHT" panose="02000503000000000000" pitchFamily="2" charset="0"/>
              </a:rPr>
              <a:t>Detector</a:t>
            </a:r>
          </a:p>
        </p:txBody>
      </p:sp>
      <p:sp>
        <p:nvSpPr>
          <p:cNvPr id="208" name="TextBox 207">
            <a:extLst>
              <a:ext uri="{FF2B5EF4-FFF2-40B4-BE49-F238E27FC236}">
                <a16:creationId xmlns:a16="http://schemas.microsoft.com/office/drawing/2014/main" id="{705A0B7D-48B2-1234-C5DB-7E5AE93D21C2}"/>
              </a:ext>
            </a:extLst>
          </p:cNvPr>
          <p:cNvSpPr txBox="1"/>
          <p:nvPr/>
        </p:nvSpPr>
        <p:spPr>
          <a:xfrm>
            <a:off x="14242366" y="1077657"/>
            <a:ext cx="4772896"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86" name="Menu Background">
            <a:extLst>
              <a:ext uri="{FF2B5EF4-FFF2-40B4-BE49-F238E27FC236}">
                <a16:creationId xmlns:a16="http://schemas.microsoft.com/office/drawing/2014/main" id="{776F022A-0D45-7C10-74F6-8F3F73D83C1D}"/>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07" name="Menu End Presentation">
            <a:hlinkClick r:id="" action="ppaction://hlinkshowjump?jump=lastslide"/>
            <a:extLst>
              <a:ext uri="{FF2B5EF4-FFF2-40B4-BE49-F238E27FC236}">
                <a16:creationId xmlns:a16="http://schemas.microsoft.com/office/drawing/2014/main" id="{C7641FB2-1016-1442-EEEC-08470062B506}"/>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08" name="Menu Portafolio">
            <a:hlinkClick r:id="rId32" action="ppaction://hlinksldjump"/>
            <a:extLst>
              <a:ext uri="{FF2B5EF4-FFF2-40B4-BE49-F238E27FC236}">
                <a16:creationId xmlns:a16="http://schemas.microsoft.com/office/drawing/2014/main" id="{EE6CEF18-54F6-69D0-326D-F7A17F87D118}"/>
              </a:ext>
            </a:extLst>
          </p:cNvPr>
          <p:cNvSpPr txBox="1"/>
          <p:nvPr/>
        </p:nvSpPr>
        <p:spPr>
          <a:xfrm>
            <a:off x="8533098"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09" name="Menu Detector">
            <a:hlinkClick r:id="rId33" action="ppaction://hlinksldjump"/>
            <a:extLst>
              <a:ext uri="{FF2B5EF4-FFF2-40B4-BE49-F238E27FC236}">
                <a16:creationId xmlns:a16="http://schemas.microsoft.com/office/drawing/2014/main" id="{A3BD8E95-407F-1A17-2184-062D70DCFE88}"/>
              </a:ext>
            </a:extLst>
          </p:cNvPr>
          <p:cNvSpPr txBox="1"/>
          <p:nvPr/>
        </p:nvSpPr>
        <p:spPr>
          <a:xfrm>
            <a:off x="6844901"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Detectores</a:t>
            </a:r>
          </a:p>
        </p:txBody>
      </p:sp>
      <p:sp>
        <p:nvSpPr>
          <p:cNvPr id="110" name="Menu Photo Gallery">
            <a:hlinkClick r:id="rId34" action="ppaction://hlinksldjump"/>
            <a:extLst>
              <a:ext uri="{FF2B5EF4-FFF2-40B4-BE49-F238E27FC236}">
                <a16:creationId xmlns:a16="http://schemas.microsoft.com/office/drawing/2014/main" id="{FF3A89A2-FA87-B828-C01A-A7D0B281EA9A}"/>
              </a:ext>
            </a:extLst>
          </p:cNvPr>
          <p:cNvSpPr txBox="1"/>
          <p:nvPr/>
        </p:nvSpPr>
        <p:spPr>
          <a:xfrm>
            <a:off x="5156704"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Galería de Fotos</a:t>
            </a:r>
          </a:p>
        </p:txBody>
      </p:sp>
      <p:sp>
        <p:nvSpPr>
          <p:cNvPr id="129" name="Menu Features">
            <a:hlinkClick r:id="rId29" action="ppaction://hlinksldjump"/>
            <a:extLst>
              <a:ext uri="{FF2B5EF4-FFF2-40B4-BE49-F238E27FC236}">
                <a16:creationId xmlns:a16="http://schemas.microsoft.com/office/drawing/2014/main" id="{FFC63DBD-E8DF-7773-00F1-BDB2DDD44D88}"/>
              </a:ext>
            </a:extLst>
          </p:cNvPr>
          <p:cNvSpPr txBox="1"/>
          <p:nvPr/>
        </p:nvSpPr>
        <p:spPr>
          <a:xfrm>
            <a:off x="3468507"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Funcionamiento</a:t>
            </a:r>
          </a:p>
        </p:txBody>
      </p:sp>
      <p:sp>
        <p:nvSpPr>
          <p:cNvPr id="130" name="Menu Specifications">
            <a:hlinkClick r:id="rId35" action="ppaction://hlinksldjump"/>
            <a:extLst>
              <a:ext uri="{FF2B5EF4-FFF2-40B4-BE49-F238E27FC236}">
                <a16:creationId xmlns:a16="http://schemas.microsoft.com/office/drawing/2014/main" id="{AEF98C67-9D2C-E423-D7DD-AD6F08F456C8}"/>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31" name="Carestream Logo Menu">
            <a:hlinkClick r:id="" action="ppaction://hlinkshowjump?jump=firstslide"/>
            <a:extLst>
              <a:ext uri="{FF2B5EF4-FFF2-40B4-BE49-F238E27FC236}">
                <a16:creationId xmlns:a16="http://schemas.microsoft.com/office/drawing/2014/main" id="{5F5FC3CC-C8F1-C2AF-CE9B-F9EBA1DB656F}"/>
              </a:ext>
            </a:extLst>
          </p:cNvPr>
          <p:cNvPicPr>
            <a:picLocks noChangeAspect="1"/>
          </p:cNvPicPr>
          <p:nvPr/>
        </p:nvPicPr>
        <p:blipFill>
          <a:blip r:embed="rId36"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223" name="DETECTORS">
            <a:extLst>
              <a:ext uri="{FF2B5EF4-FFF2-40B4-BE49-F238E27FC236}">
                <a16:creationId xmlns:a16="http://schemas.microsoft.com/office/drawing/2014/main" id="{1AE85239-9A95-AA5C-9A0C-66D4BC23F91A}"/>
              </a:ext>
            </a:extLst>
          </p:cNvPr>
          <p:cNvGrpSpPr/>
          <p:nvPr/>
        </p:nvGrpSpPr>
        <p:grpSpPr>
          <a:xfrm>
            <a:off x="-7890919" y="4139232"/>
            <a:ext cx="2042338" cy="2120888"/>
            <a:chOff x="5247304" y="4372963"/>
            <a:chExt cx="2042338" cy="2120888"/>
          </a:xfrm>
        </p:grpSpPr>
        <p:sp>
          <p:nvSpPr>
            <p:cNvPr id="224" name="Rectangulo Detectors">
              <a:hlinkClick r:id="rId33" action="ppaction://hlinksldjump"/>
              <a:extLst>
                <a:ext uri="{FF2B5EF4-FFF2-40B4-BE49-F238E27FC236}">
                  <a16:creationId xmlns:a16="http://schemas.microsoft.com/office/drawing/2014/main" id="{E505B385-B889-F902-C2DE-D90A26A98CB6}"/>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25" name="TextBox Detectors">
              <a:hlinkClick r:id="rId33" action="ppaction://hlinksldjump"/>
              <a:extLst>
                <a:ext uri="{FF2B5EF4-FFF2-40B4-BE49-F238E27FC236}">
                  <a16:creationId xmlns:a16="http://schemas.microsoft.com/office/drawing/2014/main" id="{FAFAEEB7-E654-8555-CA98-356AC7D26489}"/>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26" name="Product image Detectors">
              <a:hlinkClick r:id="rId33" action="ppaction://hlinksldjump"/>
              <a:extLst>
                <a:ext uri="{FF2B5EF4-FFF2-40B4-BE49-F238E27FC236}">
                  <a16:creationId xmlns:a16="http://schemas.microsoft.com/office/drawing/2014/main" id="{BFA275E8-EBFC-34BB-14A4-9713F3E5A8D4}"/>
                </a:ext>
              </a:extLst>
            </p:cNvPr>
            <p:cNvPicPr>
              <a:picLocks noChangeAspect="1"/>
            </p:cNvPicPr>
            <p:nvPr/>
          </p:nvPicPr>
          <p:blipFill>
            <a:blip r:embed="rId37"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grpSp>
        <p:nvGrpSpPr>
          <p:cNvPr id="102" name="Group LLD">
            <a:extLst>
              <a:ext uri="{FF2B5EF4-FFF2-40B4-BE49-F238E27FC236}">
                <a16:creationId xmlns:a16="http://schemas.microsoft.com/office/drawing/2014/main" id="{7730781D-9276-9762-D92F-90E070585FCF}"/>
              </a:ext>
            </a:extLst>
          </p:cNvPr>
          <p:cNvGrpSpPr/>
          <p:nvPr/>
        </p:nvGrpSpPr>
        <p:grpSpPr>
          <a:xfrm>
            <a:off x="14098015" y="1358886"/>
            <a:ext cx="3079230" cy="1158552"/>
            <a:chOff x="8165259" y="1358886"/>
            <a:chExt cx="3079230" cy="1158552"/>
          </a:xfrm>
        </p:grpSpPr>
        <p:sp>
          <p:nvSpPr>
            <p:cNvPr id="103" name="Rectangulo LLD">
              <a:extLst>
                <a:ext uri="{FF2B5EF4-FFF2-40B4-BE49-F238E27FC236}">
                  <a16:creationId xmlns:a16="http://schemas.microsoft.com/office/drawing/2014/main" id="{15B42B52-AAB9-74F8-6E9B-5B6DE83E1E0B}"/>
                </a:ext>
              </a:extLst>
            </p:cNvPr>
            <p:cNvSpPr/>
            <p:nvPr/>
          </p:nvSpPr>
          <p:spPr>
            <a:xfrm>
              <a:off x="8364489" y="1358886"/>
              <a:ext cx="2880000" cy="115855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04" name="TextBox LLD">
              <a:extLst>
                <a:ext uri="{FF2B5EF4-FFF2-40B4-BE49-F238E27FC236}">
                  <a16:creationId xmlns:a16="http://schemas.microsoft.com/office/drawing/2014/main" id="{ABB764EF-17BB-FD53-65E1-647D6F6833EE}"/>
                </a:ext>
              </a:extLst>
            </p:cNvPr>
            <p:cNvSpPr txBox="1"/>
            <p:nvPr/>
          </p:nvSpPr>
          <p:spPr>
            <a:xfrm>
              <a:off x="8165259" y="1445610"/>
              <a:ext cx="17316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DETECTOR LLI</a:t>
              </a:r>
            </a:p>
          </p:txBody>
        </p:sp>
      </p:grpSp>
      <p:sp>
        <p:nvSpPr>
          <p:cNvPr id="105" name="TextBox DRX-LC">
            <a:hlinkClick r:id="rId38" action="ppaction://hlinksldjump"/>
            <a:extLst>
              <a:ext uri="{FF2B5EF4-FFF2-40B4-BE49-F238E27FC236}">
                <a16:creationId xmlns:a16="http://schemas.microsoft.com/office/drawing/2014/main" id="{ABD92030-6021-6B4A-ABD3-C516483F14E1}"/>
              </a:ext>
            </a:extLst>
          </p:cNvPr>
          <p:cNvSpPr txBox="1"/>
          <p:nvPr/>
        </p:nvSpPr>
        <p:spPr>
          <a:xfrm>
            <a:off x="14360687" y="201385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DRX-LC</a:t>
            </a:r>
          </a:p>
        </p:txBody>
      </p:sp>
      <p:grpSp>
        <p:nvGrpSpPr>
          <p:cNvPr id="106" name="Group DRX-PLUS FAMILY">
            <a:extLst>
              <a:ext uri="{FF2B5EF4-FFF2-40B4-BE49-F238E27FC236}">
                <a16:creationId xmlns:a16="http://schemas.microsoft.com/office/drawing/2014/main" id="{003D4273-DA17-6F6D-FB07-83EAE3119BAA}"/>
              </a:ext>
            </a:extLst>
          </p:cNvPr>
          <p:cNvGrpSpPr/>
          <p:nvPr/>
        </p:nvGrpSpPr>
        <p:grpSpPr>
          <a:xfrm>
            <a:off x="4213831" y="-3208842"/>
            <a:ext cx="3079227" cy="2160000"/>
            <a:chOff x="4213831" y="1360418"/>
            <a:chExt cx="3079227" cy="2160000"/>
          </a:xfrm>
        </p:grpSpPr>
        <p:sp>
          <p:nvSpPr>
            <p:cNvPr id="111" name="Rectangulo DRX-PLUS FAMILY">
              <a:extLst>
                <a:ext uri="{FF2B5EF4-FFF2-40B4-BE49-F238E27FC236}">
                  <a16:creationId xmlns:a16="http://schemas.microsoft.com/office/drawing/2014/main" id="{09B2E74D-9EE8-A477-3D78-C9A2CD54CADF}"/>
                </a:ext>
              </a:extLst>
            </p:cNvPr>
            <p:cNvSpPr/>
            <p:nvPr/>
          </p:nvSpPr>
          <p:spPr>
            <a:xfrm>
              <a:off x="4413058"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12" name="TextBox DRX-PLUS FAMILY">
              <a:extLst>
                <a:ext uri="{FF2B5EF4-FFF2-40B4-BE49-F238E27FC236}">
                  <a16:creationId xmlns:a16="http://schemas.microsoft.com/office/drawing/2014/main" id="{FC26475B-027C-CE14-891A-287CF8CC8B92}"/>
                </a:ext>
              </a:extLst>
            </p:cNvPr>
            <p:cNvSpPr txBox="1"/>
            <p:nvPr/>
          </p:nvSpPr>
          <p:spPr>
            <a:xfrm>
              <a:off x="4213831"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DRX-PLUS</a:t>
              </a:r>
            </a:p>
          </p:txBody>
        </p:sp>
      </p:grpSp>
      <p:sp>
        <p:nvSpPr>
          <p:cNvPr id="113" name="TextBox DRX-Plus 3543">
            <a:hlinkClick r:id="rId39" action="ppaction://hlinksldjump"/>
            <a:extLst>
              <a:ext uri="{FF2B5EF4-FFF2-40B4-BE49-F238E27FC236}">
                <a16:creationId xmlns:a16="http://schemas.microsoft.com/office/drawing/2014/main" id="{205FA1B3-4B72-70D5-8954-8125D7DE0B82}"/>
              </a:ext>
            </a:extLst>
          </p:cNvPr>
          <p:cNvSpPr txBox="1"/>
          <p:nvPr/>
        </p:nvSpPr>
        <p:spPr>
          <a:xfrm>
            <a:off x="4495868" y="-2546428"/>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DRX-Plus 3543C</a:t>
            </a:r>
          </a:p>
        </p:txBody>
      </p:sp>
      <p:sp>
        <p:nvSpPr>
          <p:cNvPr id="114" name="TextBoxDRX-Plus 4343">
            <a:hlinkClick r:id="rId40" action="ppaction://hlinksldjump"/>
            <a:extLst>
              <a:ext uri="{FF2B5EF4-FFF2-40B4-BE49-F238E27FC236}">
                <a16:creationId xmlns:a16="http://schemas.microsoft.com/office/drawing/2014/main" id="{53B74E3D-3F25-ACCD-AD27-1C66E73B0288}"/>
              </a:ext>
            </a:extLst>
          </p:cNvPr>
          <p:cNvSpPr txBox="1"/>
          <p:nvPr/>
        </p:nvSpPr>
        <p:spPr>
          <a:xfrm>
            <a:off x="4496969" y="-2045934"/>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4343C</a:t>
            </a:r>
          </a:p>
        </p:txBody>
      </p:sp>
      <p:sp>
        <p:nvSpPr>
          <p:cNvPr id="115" name="TextBox DRX-Plus 2530">
            <a:hlinkClick r:id="rId41" action="ppaction://hlinksldjump"/>
            <a:extLst>
              <a:ext uri="{FF2B5EF4-FFF2-40B4-BE49-F238E27FC236}">
                <a16:creationId xmlns:a16="http://schemas.microsoft.com/office/drawing/2014/main" id="{31FC2D33-D322-78FC-BB56-957E3433EC10}"/>
              </a:ext>
            </a:extLst>
          </p:cNvPr>
          <p:cNvSpPr txBox="1"/>
          <p:nvPr/>
        </p:nvSpPr>
        <p:spPr>
          <a:xfrm>
            <a:off x="4496969" y="-155879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2530C</a:t>
            </a:r>
          </a:p>
        </p:txBody>
      </p:sp>
      <p:grpSp>
        <p:nvGrpSpPr>
          <p:cNvPr id="116" name="Group DR RETROFIT">
            <a:extLst>
              <a:ext uri="{FF2B5EF4-FFF2-40B4-BE49-F238E27FC236}">
                <a16:creationId xmlns:a16="http://schemas.microsoft.com/office/drawing/2014/main" id="{788AF24A-90E3-E51D-0D61-0CF3635E8B8B}"/>
              </a:ext>
            </a:extLst>
          </p:cNvPr>
          <p:cNvGrpSpPr/>
          <p:nvPr/>
        </p:nvGrpSpPr>
        <p:grpSpPr>
          <a:xfrm>
            <a:off x="4213831" y="8095941"/>
            <a:ext cx="3099870" cy="1620000"/>
            <a:chOff x="4213831" y="4037235"/>
            <a:chExt cx="3099870" cy="1620000"/>
          </a:xfrm>
        </p:grpSpPr>
        <p:sp>
          <p:nvSpPr>
            <p:cNvPr id="117" name="Rectangulo DR RETROFIT">
              <a:extLst>
                <a:ext uri="{FF2B5EF4-FFF2-40B4-BE49-F238E27FC236}">
                  <a16:creationId xmlns:a16="http://schemas.microsoft.com/office/drawing/2014/main" id="{D55BC90E-E02D-4A8B-1BDC-07FEEA075653}"/>
                </a:ext>
              </a:extLst>
            </p:cNvPr>
            <p:cNvSpPr/>
            <p:nvPr/>
          </p:nvSpPr>
          <p:spPr>
            <a:xfrm>
              <a:off x="4433701" y="4037235"/>
              <a:ext cx="2880000" cy="1620000"/>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18" name="TextBox DR RETROFIT">
              <a:extLst>
                <a:ext uri="{FF2B5EF4-FFF2-40B4-BE49-F238E27FC236}">
                  <a16:creationId xmlns:a16="http://schemas.microsoft.com/office/drawing/2014/main" id="{A46E568B-9239-0A1E-05DD-5E8B71D50DA2}"/>
                </a:ext>
              </a:extLst>
            </p:cNvPr>
            <p:cNvSpPr txBox="1"/>
            <p:nvPr/>
          </p:nvSpPr>
          <p:spPr>
            <a:xfrm>
              <a:off x="4213831" y="4106489"/>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DR RETROFITS</a:t>
              </a:r>
            </a:p>
          </p:txBody>
        </p:sp>
      </p:grpSp>
      <p:sp>
        <p:nvSpPr>
          <p:cNvPr id="119" name="TextBox Transportable Lite">
            <a:hlinkClick r:id="rId42" action="ppaction://hlinksldjump"/>
            <a:extLst>
              <a:ext uri="{FF2B5EF4-FFF2-40B4-BE49-F238E27FC236}">
                <a16:creationId xmlns:a16="http://schemas.microsoft.com/office/drawing/2014/main" id="{BE0C938B-9CBB-33EB-01A4-CA6FBD87FEE6}"/>
              </a:ext>
            </a:extLst>
          </p:cNvPr>
          <p:cNvSpPr txBox="1"/>
          <p:nvPr/>
        </p:nvSpPr>
        <p:spPr>
          <a:xfrm>
            <a:off x="4518885" y="8703463"/>
            <a:ext cx="259826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Lite</a:t>
            </a:r>
            <a:endParaRPr lang="en-US" sz="1200" b="1" dirty="0">
              <a:solidFill>
                <a:schemeClr val="tx1"/>
              </a:solidFill>
              <a:latin typeface="Arial" panose="020B0604020202020204" pitchFamily="34" charset="0"/>
              <a:cs typeface="Arial" panose="020B0604020202020204" pitchFamily="34" charset="0"/>
            </a:endParaRPr>
          </a:p>
        </p:txBody>
      </p:sp>
      <p:sp>
        <p:nvSpPr>
          <p:cNvPr id="120" name="TextBox Transportable Flex">
            <a:hlinkClick r:id="rId43" action="ppaction://hlinksldjump"/>
            <a:extLst>
              <a:ext uri="{FF2B5EF4-FFF2-40B4-BE49-F238E27FC236}">
                <a16:creationId xmlns:a16="http://schemas.microsoft.com/office/drawing/2014/main" id="{814EF909-196C-645D-0108-06E34A84CF3D}"/>
              </a:ext>
            </a:extLst>
          </p:cNvPr>
          <p:cNvSpPr txBox="1"/>
          <p:nvPr/>
        </p:nvSpPr>
        <p:spPr>
          <a:xfrm>
            <a:off x="4518886" y="9235574"/>
            <a:ext cx="2598268"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Flex</a:t>
            </a:r>
            <a:endParaRPr lang="en-US" sz="1200" b="1" dirty="0">
              <a:solidFill>
                <a:schemeClr val="tx1"/>
              </a:solidFill>
              <a:latin typeface="Arial" panose="020B0604020202020204" pitchFamily="34" charset="0"/>
              <a:cs typeface="Arial" panose="020B0604020202020204" pitchFamily="34" charset="0"/>
            </a:endParaRPr>
          </a:p>
        </p:txBody>
      </p:sp>
      <p:grpSp>
        <p:nvGrpSpPr>
          <p:cNvPr id="121" name="Group FOCUS FAMILY">
            <a:extLst>
              <a:ext uri="{FF2B5EF4-FFF2-40B4-BE49-F238E27FC236}">
                <a16:creationId xmlns:a16="http://schemas.microsoft.com/office/drawing/2014/main" id="{E1A5C127-A88E-84DF-A9F3-7CD3776F7EAF}"/>
              </a:ext>
            </a:extLst>
          </p:cNvPr>
          <p:cNvGrpSpPr/>
          <p:nvPr/>
        </p:nvGrpSpPr>
        <p:grpSpPr>
          <a:xfrm>
            <a:off x="-5111921" y="4022899"/>
            <a:ext cx="3079226" cy="1620000"/>
            <a:chOff x="253159" y="4022899"/>
            <a:chExt cx="3079226" cy="1620000"/>
          </a:xfrm>
        </p:grpSpPr>
        <p:sp>
          <p:nvSpPr>
            <p:cNvPr id="122" name="Rectangulo FOCUS FAMILY">
              <a:extLst>
                <a:ext uri="{FF2B5EF4-FFF2-40B4-BE49-F238E27FC236}">
                  <a16:creationId xmlns:a16="http://schemas.microsoft.com/office/drawing/2014/main" id="{65EA134C-C43A-CDD5-F48B-37C76070BCE5}"/>
                </a:ext>
              </a:extLst>
            </p:cNvPr>
            <p:cNvSpPr/>
            <p:nvPr/>
          </p:nvSpPr>
          <p:spPr>
            <a:xfrm>
              <a:off x="452385" y="4022899"/>
              <a:ext cx="2880000" cy="162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23" name="TextBox FOCUS FAMILY">
              <a:extLst>
                <a:ext uri="{FF2B5EF4-FFF2-40B4-BE49-F238E27FC236}">
                  <a16:creationId xmlns:a16="http://schemas.microsoft.com/office/drawing/2014/main" id="{06E2086D-8D09-48BA-2A93-F9CFAAF6FEBA}"/>
                </a:ext>
              </a:extLst>
            </p:cNvPr>
            <p:cNvSpPr txBox="1"/>
            <p:nvPr/>
          </p:nvSpPr>
          <p:spPr>
            <a:xfrm>
              <a:off x="253159" y="4109622"/>
              <a:ext cx="2702545"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DETECTORES FOCUS</a:t>
              </a:r>
            </a:p>
          </p:txBody>
        </p:sp>
      </p:grpSp>
      <p:sp>
        <p:nvSpPr>
          <p:cNvPr id="124" name="TextBox Focus 35C">
            <a:hlinkClick r:id="rId44" action="ppaction://hlinksldjump"/>
            <a:extLst>
              <a:ext uri="{FF2B5EF4-FFF2-40B4-BE49-F238E27FC236}">
                <a16:creationId xmlns:a16="http://schemas.microsoft.com/office/drawing/2014/main" id="{2FEC8783-307B-EA6F-48F3-45EF923D7400}"/>
              </a:ext>
            </a:extLst>
          </p:cNvPr>
          <p:cNvSpPr txBox="1"/>
          <p:nvPr/>
        </p:nvSpPr>
        <p:spPr>
          <a:xfrm>
            <a:off x="-4826045" y="4688193"/>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Focus 35C</a:t>
            </a:r>
          </a:p>
        </p:txBody>
      </p:sp>
      <p:sp>
        <p:nvSpPr>
          <p:cNvPr id="125" name="TextBox Focus 43C">
            <a:hlinkClick r:id="rId45" action="ppaction://hlinksldjump"/>
            <a:extLst>
              <a:ext uri="{FF2B5EF4-FFF2-40B4-BE49-F238E27FC236}">
                <a16:creationId xmlns:a16="http://schemas.microsoft.com/office/drawing/2014/main" id="{9D6981B0-C40C-63F0-4B1D-9674C1581AF8}"/>
              </a:ext>
            </a:extLst>
          </p:cNvPr>
          <p:cNvSpPr txBox="1"/>
          <p:nvPr/>
        </p:nvSpPr>
        <p:spPr>
          <a:xfrm>
            <a:off x="-4826045" y="518397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Focus 43C</a:t>
            </a:r>
          </a:p>
        </p:txBody>
      </p:sp>
      <p:grpSp>
        <p:nvGrpSpPr>
          <p:cNvPr id="126" name="Group Lux Family">
            <a:extLst>
              <a:ext uri="{FF2B5EF4-FFF2-40B4-BE49-F238E27FC236}">
                <a16:creationId xmlns:a16="http://schemas.microsoft.com/office/drawing/2014/main" id="{F92F4DA1-BF1C-A355-7AC9-392E2A836E8F}"/>
              </a:ext>
            </a:extLst>
          </p:cNvPr>
          <p:cNvGrpSpPr/>
          <p:nvPr/>
        </p:nvGrpSpPr>
        <p:grpSpPr>
          <a:xfrm>
            <a:off x="-5135780" y="1360418"/>
            <a:ext cx="3079227" cy="2160000"/>
            <a:chOff x="229300" y="1360418"/>
            <a:chExt cx="3079227" cy="2160000"/>
          </a:xfrm>
        </p:grpSpPr>
        <p:sp>
          <p:nvSpPr>
            <p:cNvPr id="127" name="Rectangulo LUX FAMILY">
              <a:extLst>
                <a:ext uri="{FF2B5EF4-FFF2-40B4-BE49-F238E27FC236}">
                  <a16:creationId xmlns:a16="http://schemas.microsoft.com/office/drawing/2014/main" id="{DAFC54E7-FEF2-9121-7F64-3C55BE037261}"/>
                </a:ext>
              </a:extLst>
            </p:cNvPr>
            <p:cNvSpPr/>
            <p:nvPr/>
          </p:nvSpPr>
          <p:spPr>
            <a:xfrm>
              <a:off x="428527"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28" name="TextBox LUX FAMILY">
              <a:extLst>
                <a:ext uri="{FF2B5EF4-FFF2-40B4-BE49-F238E27FC236}">
                  <a16:creationId xmlns:a16="http://schemas.microsoft.com/office/drawing/2014/main" id="{4BD06B8A-C8A6-D56B-4DFF-0C246ADB96F6}"/>
                </a:ext>
              </a:extLst>
            </p:cNvPr>
            <p:cNvSpPr txBox="1"/>
            <p:nvPr/>
          </p:nvSpPr>
          <p:spPr>
            <a:xfrm>
              <a:off x="229300"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LUX</a:t>
              </a:r>
            </a:p>
          </p:txBody>
        </p:sp>
      </p:grpSp>
      <p:sp>
        <p:nvSpPr>
          <p:cNvPr id="144" name="TextBox Lux 35">
            <a:hlinkClick r:id="rId46" action="ppaction://hlinksldjump"/>
            <a:extLst>
              <a:ext uri="{FF2B5EF4-FFF2-40B4-BE49-F238E27FC236}">
                <a16:creationId xmlns:a16="http://schemas.microsoft.com/office/drawing/2014/main" id="{A5DE9E86-6D5D-C101-AF0B-8EBBF61E8A6F}"/>
              </a:ext>
            </a:extLst>
          </p:cNvPr>
          <p:cNvSpPr txBox="1"/>
          <p:nvPr/>
        </p:nvSpPr>
        <p:spPr>
          <a:xfrm>
            <a:off x="-4853743" y="2022832"/>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Lux 35</a:t>
            </a:r>
          </a:p>
        </p:txBody>
      </p:sp>
      <p:sp>
        <p:nvSpPr>
          <p:cNvPr id="145" name="TextBox Lux HD 35">
            <a:hlinkClick r:id="rId47" action="ppaction://hlinksldjump"/>
            <a:extLst>
              <a:ext uri="{FF2B5EF4-FFF2-40B4-BE49-F238E27FC236}">
                <a16:creationId xmlns:a16="http://schemas.microsoft.com/office/drawing/2014/main" id="{75AC14AA-50DF-C273-FA1C-A9D6004FA63C}"/>
              </a:ext>
            </a:extLst>
          </p:cNvPr>
          <p:cNvSpPr txBox="1"/>
          <p:nvPr/>
        </p:nvSpPr>
        <p:spPr>
          <a:xfrm>
            <a:off x="-4852642" y="2523326"/>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35</a:t>
            </a:r>
          </a:p>
        </p:txBody>
      </p:sp>
      <p:sp>
        <p:nvSpPr>
          <p:cNvPr id="146" name="TextBox Lux HD 43">
            <a:hlinkClick r:id="rId48" action="ppaction://hlinksldjump"/>
            <a:extLst>
              <a:ext uri="{FF2B5EF4-FFF2-40B4-BE49-F238E27FC236}">
                <a16:creationId xmlns:a16="http://schemas.microsoft.com/office/drawing/2014/main" id="{0030344B-4666-B8BE-473A-BAD029B72139}"/>
              </a:ext>
            </a:extLst>
          </p:cNvPr>
          <p:cNvSpPr txBox="1"/>
          <p:nvPr/>
        </p:nvSpPr>
        <p:spPr>
          <a:xfrm>
            <a:off x="-4852642" y="301046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43</a:t>
            </a:r>
          </a:p>
        </p:txBody>
      </p:sp>
      <p:sp>
        <p:nvSpPr>
          <p:cNvPr id="147" name="Subtitle">
            <a:extLst>
              <a:ext uri="{FF2B5EF4-FFF2-40B4-BE49-F238E27FC236}">
                <a16:creationId xmlns:a16="http://schemas.microsoft.com/office/drawing/2014/main" id="{3F355B6E-910B-755E-B416-374BD480486B}"/>
              </a:ext>
            </a:extLst>
          </p:cNvPr>
          <p:cNvSpPr txBox="1"/>
          <p:nvPr/>
        </p:nvSpPr>
        <p:spPr>
          <a:xfrm>
            <a:off x="8482448" y="10132305"/>
            <a:ext cx="2843192" cy="584775"/>
          </a:xfrm>
          <a:prstGeom prst="rect">
            <a:avLst/>
          </a:prstGeom>
          <a:noFill/>
        </p:spPr>
        <p:txBody>
          <a:bodyPr wrap="square" rtlCol="0">
            <a:spAutoFit/>
          </a:bodyPr>
          <a:lstStyle/>
          <a:p>
            <a:pPr algn="r"/>
            <a:r>
              <a:rPr lang="en-US" sz="3200" b="1" dirty="0" err="1">
                <a:solidFill>
                  <a:schemeClr val="bg1"/>
                </a:solidFill>
                <a:latin typeface="FRUTIGER LT 45 LIGHT" panose="02000503000000000000" pitchFamily="2" charset="0"/>
              </a:rPr>
              <a:t>Detectores</a:t>
            </a:r>
            <a:endParaRPr lang="en-US" sz="3200" b="1" dirty="0">
              <a:solidFill>
                <a:schemeClr val="bg1"/>
              </a:solidFill>
              <a:latin typeface="FRUTIGER LT 45 LIGHT" panose="02000503000000000000" pitchFamily="2" charset="0"/>
            </a:endParaRPr>
          </a:p>
        </p:txBody>
      </p:sp>
    </p:spTree>
    <p:extLst>
      <p:ext uri="{BB962C8B-B14F-4D97-AF65-F5344CB8AC3E}">
        <p14:creationId xmlns:p14="http://schemas.microsoft.com/office/powerpoint/2010/main" val="188613732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6" name="CARESTREAM LOGO">
            <a:extLst>
              <a:ext uri="{FF2B5EF4-FFF2-40B4-BE49-F238E27FC236}">
                <a16:creationId xmlns:a16="http://schemas.microsoft.com/office/drawing/2014/main" id="{4CCDAC5F-C342-C455-2B2F-760F2F9F370F}"/>
              </a:ext>
            </a:extLst>
          </p:cNvPr>
          <p:cNvPicPr>
            <a:picLocks noChangeAspect="1"/>
          </p:cNvPicPr>
          <p:nvPr/>
        </p:nvPicPr>
        <p:blipFill>
          <a:blip r:embed="rId2" cstate="screen">
            <a:biLevel thresh="25000"/>
            <a:extLst>
              <a:ext uri="{28A0092B-C50C-407E-A947-70E740481C1C}">
                <a14:useLocalDpi xmlns:a14="http://schemas.microsoft.com/office/drawing/2010/main"/>
              </a:ext>
            </a:extLst>
          </a:blip>
          <a:stretch>
            <a:fillRect/>
          </a:stretch>
        </p:blipFill>
        <p:spPr>
          <a:xfrm>
            <a:off x="-6617537" y="9349919"/>
            <a:ext cx="18587896" cy="3023644"/>
          </a:xfrm>
          <a:prstGeom prst="rect">
            <a:avLst/>
          </a:prstGeom>
        </p:spPr>
      </p:pic>
      <p:pic>
        <p:nvPicPr>
          <p:cNvPr id="4" name="Transportable Lite image">
            <a:extLst>
              <a:ext uri="{FF2B5EF4-FFF2-40B4-BE49-F238E27FC236}">
                <a16:creationId xmlns:a16="http://schemas.microsoft.com/office/drawing/2014/main" id="{8F70D891-DB19-427F-45A7-924DC430C6C6}"/>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l="14494" t="13901" r="16518" b="15044"/>
          <a:stretch/>
        </p:blipFill>
        <p:spPr>
          <a:xfrm>
            <a:off x="1852413" y="1941997"/>
            <a:ext cx="5991395" cy="4117601"/>
          </a:xfrm>
          <a:prstGeom prst="rect">
            <a:avLst/>
          </a:prstGeom>
        </p:spPr>
      </p:pic>
      <p:sp>
        <p:nvSpPr>
          <p:cNvPr id="37" name="DRX-LC text">
            <a:hlinkClick r:id="rId4" action="ppaction://hlinksldjump"/>
            <a:extLst>
              <a:ext uri="{FF2B5EF4-FFF2-40B4-BE49-F238E27FC236}">
                <a16:creationId xmlns:a16="http://schemas.microsoft.com/office/drawing/2014/main" id="{5B7232C3-916D-FC2D-1DEE-54B27FD83570}"/>
              </a:ext>
            </a:extLst>
          </p:cNvPr>
          <p:cNvSpPr txBox="1"/>
          <p:nvPr/>
        </p:nvSpPr>
        <p:spPr>
          <a:xfrm>
            <a:off x="3606795" y="1183580"/>
            <a:ext cx="4978411" cy="461665"/>
          </a:xfrm>
          <a:prstGeom prst="rect">
            <a:avLst/>
          </a:prstGeom>
          <a:noFill/>
        </p:spPr>
        <p:txBody>
          <a:bodyPr wrap="square" rtlCol="0">
            <a:spAutoFit/>
          </a:bodyPr>
          <a:lstStyle/>
          <a:p>
            <a:pPr algn="ctr"/>
            <a:r>
              <a:rPr lang="en-US" sz="2400" b="1" dirty="0">
                <a:latin typeface="FRUTIGER LT 65" panose="02000503000000000000" pitchFamily="2" charset="0"/>
              </a:rPr>
              <a:t>Sistema DRX-Transportable Lite</a:t>
            </a:r>
          </a:p>
        </p:txBody>
      </p:sp>
      <p:sp>
        <p:nvSpPr>
          <p:cNvPr id="174" name="Subtitle">
            <a:extLst>
              <a:ext uri="{FF2B5EF4-FFF2-40B4-BE49-F238E27FC236}">
                <a16:creationId xmlns:a16="http://schemas.microsoft.com/office/drawing/2014/main" id="{AA1A1C36-CE30-0A17-EFE3-1D52B79131E4}"/>
              </a:ext>
            </a:extLst>
          </p:cNvPr>
          <p:cNvSpPr txBox="1"/>
          <p:nvPr/>
        </p:nvSpPr>
        <p:spPr>
          <a:xfrm>
            <a:off x="9708119" y="2280194"/>
            <a:ext cx="1267464" cy="400110"/>
          </a:xfrm>
          <a:prstGeom prst="rect">
            <a:avLst/>
          </a:prstGeom>
          <a:noFill/>
        </p:spPr>
        <p:txBody>
          <a:bodyPr wrap="square" rtlCol="0">
            <a:spAutoFit/>
          </a:bodyPr>
          <a:lstStyle/>
          <a:p>
            <a:pPr algn="ctr"/>
            <a:r>
              <a:rPr lang="es-MX" sz="2000">
                <a:solidFill>
                  <a:srgbClr val="F47F26"/>
                </a:solidFill>
                <a:latin typeface="FRUTIGER LT 45 LIGHT" panose="02000503000000000000" pitchFamily="2" charset="0"/>
              </a:rPr>
              <a:t>Folleto</a:t>
            </a:r>
          </a:p>
        </p:txBody>
      </p:sp>
      <p:pic>
        <p:nvPicPr>
          <p:cNvPr id="3" name="QR code Brochure">
            <a:extLst>
              <a:ext uri="{FF2B5EF4-FFF2-40B4-BE49-F238E27FC236}">
                <a16:creationId xmlns:a16="http://schemas.microsoft.com/office/drawing/2014/main" id="{BFB9F0B7-4E8A-4F25-399C-18F08AA2E5E5}"/>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9237009" y="2784259"/>
            <a:ext cx="2165002" cy="2165002"/>
          </a:xfrm>
          <a:prstGeom prst="rect">
            <a:avLst/>
          </a:prstGeom>
        </p:spPr>
      </p:pic>
      <p:sp>
        <p:nvSpPr>
          <p:cNvPr id="128" name="Thank you Title">
            <a:extLst>
              <a:ext uri="{FF2B5EF4-FFF2-40B4-BE49-F238E27FC236}">
                <a16:creationId xmlns:a16="http://schemas.microsoft.com/office/drawing/2014/main" id="{3522C6C9-BB02-2200-6D3B-6CF3984817F8}"/>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29" name="Why Us picture">
            <a:extLst>
              <a:ext uri="{FF2B5EF4-FFF2-40B4-BE49-F238E27FC236}">
                <a16:creationId xmlns:a16="http://schemas.microsoft.com/office/drawing/2014/main" id="{062B4667-6325-7685-3B80-6ED74A9FBAD9}"/>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30" name="Our Portafolio text box">
            <a:extLst>
              <a:ext uri="{FF2B5EF4-FFF2-40B4-BE49-F238E27FC236}">
                <a16:creationId xmlns:a16="http://schemas.microsoft.com/office/drawing/2014/main" id="{B40D3E74-4F02-B5BA-D6DB-08F8CF111FC7}"/>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31" name="Footer Placeholder 4">
            <a:extLst>
              <a:ext uri="{FF2B5EF4-FFF2-40B4-BE49-F238E27FC236}">
                <a16:creationId xmlns:a16="http://schemas.microsoft.com/office/drawing/2014/main" id="{95AFFC2C-9888-21F7-DEFA-9C42FA675AA5}"/>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32" name="Medical Imaging Title">
            <a:extLst>
              <a:ext uri="{FF2B5EF4-FFF2-40B4-BE49-F238E27FC236}">
                <a16:creationId xmlns:a16="http://schemas.microsoft.com/office/drawing/2014/main" id="{92D76FF1-A990-0BFE-C362-89B4C2C9187E}"/>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33" name="We Care Text">
            <a:extLst>
              <a:ext uri="{FF2B5EF4-FFF2-40B4-BE49-F238E27FC236}">
                <a16:creationId xmlns:a16="http://schemas.microsoft.com/office/drawing/2014/main" id="{234B563B-7A68-53DB-3F44-6CA435B1F465}"/>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34" name="Thank you image">
            <a:extLst>
              <a:ext uri="{FF2B5EF4-FFF2-40B4-BE49-F238E27FC236}">
                <a16:creationId xmlns:a16="http://schemas.microsoft.com/office/drawing/2014/main" id="{4B41F873-6857-78AA-06BD-A83E8948797C}"/>
              </a:ext>
            </a:extLst>
          </p:cNvPr>
          <p:cNvPicPr>
            <a:picLocks noChangeAspect="1"/>
          </p:cNvPicPr>
          <p:nvPr/>
        </p:nvPicPr>
        <p:blipFill>
          <a:blip r:embed="rId7"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35" name="PRINTING">
            <a:extLst>
              <a:ext uri="{FF2B5EF4-FFF2-40B4-BE49-F238E27FC236}">
                <a16:creationId xmlns:a16="http://schemas.microsoft.com/office/drawing/2014/main" id="{131DEB8E-7848-92DE-D546-B6D1C82C1EE3}"/>
              </a:ext>
            </a:extLst>
          </p:cNvPr>
          <p:cNvGrpSpPr/>
          <p:nvPr/>
        </p:nvGrpSpPr>
        <p:grpSpPr>
          <a:xfrm>
            <a:off x="-4150933" y="4208655"/>
            <a:ext cx="2263350" cy="1982042"/>
            <a:chOff x="9691837" y="4522498"/>
            <a:chExt cx="2263350" cy="1982042"/>
          </a:xfrm>
        </p:grpSpPr>
        <p:sp>
          <p:nvSpPr>
            <p:cNvPr id="136" name="Rectangulo Printing">
              <a:hlinkClick r:id="rId8" action="ppaction://hlinksldjump"/>
              <a:extLst>
                <a:ext uri="{FF2B5EF4-FFF2-40B4-BE49-F238E27FC236}">
                  <a16:creationId xmlns:a16="http://schemas.microsoft.com/office/drawing/2014/main" id="{4F244258-9DED-356C-ECAE-1A11DF09BF0C}"/>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37" name="TextBox Printing">
              <a:hlinkClick r:id="rId8" action="ppaction://hlinksldjump"/>
              <a:extLst>
                <a:ext uri="{FF2B5EF4-FFF2-40B4-BE49-F238E27FC236}">
                  <a16:creationId xmlns:a16="http://schemas.microsoft.com/office/drawing/2014/main" id="{6607B3F4-0426-C266-68B4-842ADE95B487}"/>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38" name="Prodcut image 5950">
              <a:hlinkClick r:id="rId8" action="ppaction://hlinksldjump"/>
              <a:extLst>
                <a:ext uri="{FF2B5EF4-FFF2-40B4-BE49-F238E27FC236}">
                  <a16:creationId xmlns:a16="http://schemas.microsoft.com/office/drawing/2014/main" id="{572083CE-6281-18A9-A0C7-39492E34D914}"/>
                </a:ext>
              </a:extLst>
            </p:cNvPr>
            <p:cNvPicPr>
              <a:picLocks noChangeAspect="1" noChangeArrowheads="1"/>
            </p:cNvPicPr>
            <p:nvPr/>
          </p:nvPicPr>
          <p:blipFill>
            <a:blip r:embed="rId9"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39" name="Vita Flex">
              <a:hlinkClick r:id="rId8" action="ppaction://hlinksldjump"/>
              <a:extLst>
                <a:ext uri="{FF2B5EF4-FFF2-40B4-BE49-F238E27FC236}">
                  <a16:creationId xmlns:a16="http://schemas.microsoft.com/office/drawing/2014/main" id="{766A2876-70E9-B63F-B0BD-4F41BCF72A9A}"/>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44" name="RISE">
            <a:extLst>
              <a:ext uri="{FF2B5EF4-FFF2-40B4-BE49-F238E27FC236}">
                <a16:creationId xmlns:a16="http://schemas.microsoft.com/office/drawing/2014/main" id="{A684171B-5898-5DC2-AAC6-AAF92786146F}"/>
              </a:ext>
            </a:extLst>
          </p:cNvPr>
          <p:cNvGrpSpPr/>
          <p:nvPr/>
        </p:nvGrpSpPr>
        <p:grpSpPr>
          <a:xfrm>
            <a:off x="-11285110" y="4208655"/>
            <a:ext cx="2042338" cy="1982042"/>
            <a:chOff x="3870208" y="4306822"/>
            <a:chExt cx="2042338" cy="1982042"/>
          </a:xfrm>
        </p:grpSpPr>
        <p:grpSp>
          <p:nvGrpSpPr>
            <p:cNvPr id="145" name="RISE">
              <a:extLst>
                <a:ext uri="{FF2B5EF4-FFF2-40B4-BE49-F238E27FC236}">
                  <a16:creationId xmlns:a16="http://schemas.microsoft.com/office/drawing/2014/main" id="{6CB1DD0E-B0B5-C483-CC66-69BA65FF45A3}"/>
                </a:ext>
              </a:extLst>
            </p:cNvPr>
            <p:cNvGrpSpPr/>
            <p:nvPr/>
          </p:nvGrpSpPr>
          <p:grpSpPr>
            <a:xfrm>
              <a:off x="3870208" y="4306822"/>
              <a:ext cx="2042338" cy="1982042"/>
              <a:chOff x="2933238" y="4372963"/>
              <a:chExt cx="2042338" cy="1982042"/>
            </a:xfrm>
          </p:grpSpPr>
          <p:sp>
            <p:nvSpPr>
              <p:cNvPr id="147" name="Rectangulo Rise">
                <a:hlinkClick r:id="rId11" action="ppaction://hlinksldjump"/>
                <a:extLst>
                  <a:ext uri="{FF2B5EF4-FFF2-40B4-BE49-F238E27FC236}">
                    <a16:creationId xmlns:a16="http://schemas.microsoft.com/office/drawing/2014/main" id="{8D481F15-356D-0CC8-A561-8A5D393579CA}"/>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48" name="TextBox Rise">
                <a:hlinkClick r:id="rId11" action="ppaction://hlinksldjump"/>
                <a:extLst>
                  <a:ext uri="{FF2B5EF4-FFF2-40B4-BE49-F238E27FC236}">
                    <a16:creationId xmlns:a16="http://schemas.microsoft.com/office/drawing/2014/main" id="{A72AA3FD-7AD8-9BD7-A227-49951B9B00FF}"/>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46" name="Picture 145">
              <a:hlinkClick r:id="rId11" action="ppaction://hlinksldjump"/>
              <a:extLst>
                <a:ext uri="{FF2B5EF4-FFF2-40B4-BE49-F238E27FC236}">
                  <a16:creationId xmlns:a16="http://schemas.microsoft.com/office/drawing/2014/main" id="{3571C834-3FFC-0A09-5F0C-1491CEBF71BC}"/>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49" name="REVOLUTION">
            <a:extLst>
              <a:ext uri="{FF2B5EF4-FFF2-40B4-BE49-F238E27FC236}">
                <a16:creationId xmlns:a16="http://schemas.microsoft.com/office/drawing/2014/main" id="{0B3ED188-4FAA-2581-1DF3-E9629C97AE68}"/>
              </a:ext>
            </a:extLst>
          </p:cNvPr>
          <p:cNvGrpSpPr/>
          <p:nvPr/>
        </p:nvGrpSpPr>
        <p:grpSpPr>
          <a:xfrm>
            <a:off x="-14975241" y="4203612"/>
            <a:ext cx="2062983" cy="1992129"/>
            <a:chOff x="612262" y="4383050"/>
            <a:chExt cx="2062983" cy="1992129"/>
          </a:xfrm>
        </p:grpSpPr>
        <p:sp>
          <p:nvSpPr>
            <p:cNvPr id="150" name="Rectangulo Revolution">
              <a:hlinkClick r:id="rId13" action="ppaction://hlinksldjump"/>
              <a:extLst>
                <a:ext uri="{FF2B5EF4-FFF2-40B4-BE49-F238E27FC236}">
                  <a16:creationId xmlns:a16="http://schemas.microsoft.com/office/drawing/2014/main" id="{0269E1FF-990A-8422-B7F7-F723600A67C5}"/>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51" name="Prodcut image Revolution">
              <a:hlinkClick r:id="rId13" action="ppaction://hlinksldjump"/>
              <a:extLst>
                <a:ext uri="{FF2B5EF4-FFF2-40B4-BE49-F238E27FC236}">
                  <a16:creationId xmlns:a16="http://schemas.microsoft.com/office/drawing/2014/main" id="{A9B7159D-27E3-662E-71B0-046CB8C2F74E}"/>
                </a:ext>
              </a:extLst>
            </p:cNvPr>
            <p:cNvPicPr>
              <a:picLocks noChangeAspect="1"/>
            </p:cNvPicPr>
            <p:nvPr/>
          </p:nvPicPr>
          <p:blipFill>
            <a:blip r:embed="rId14"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52" name="TextBox Revolution">
              <a:hlinkClick r:id="rId13" action="ppaction://hlinksldjump"/>
              <a:extLst>
                <a:ext uri="{FF2B5EF4-FFF2-40B4-BE49-F238E27FC236}">
                  <a16:creationId xmlns:a16="http://schemas.microsoft.com/office/drawing/2014/main" id="{0F69646C-0FC2-6F50-DC00-A6D5071DA8F5}"/>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53" name="EXCEL">
            <a:extLst>
              <a:ext uri="{FF2B5EF4-FFF2-40B4-BE49-F238E27FC236}">
                <a16:creationId xmlns:a16="http://schemas.microsoft.com/office/drawing/2014/main" id="{DC23AEB0-2D94-41EE-037B-E85B5A0866ED}"/>
              </a:ext>
            </a:extLst>
          </p:cNvPr>
          <p:cNvGrpSpPr/>
          <p:nvPr/>
        </p:nvGrpSpPr>
        <p:grpSpPr>
          <a:xfrm>
            <a:off x="26541013" y="1885505"/>
            <a:ext cx="2057103" cy="1982042"/>
            <a:chOff x="9706418" y="2036246"/>
            <a:chExt cx="2057103" cy="1982042"/>
          </a:xfrm>
        </p:grpSpPr>
        <p:sp>
          <p:nvSpPr>
            <p:cNvPr id="154" name="Rectangulo Excel">
              <a:hlinkClick r:id="rId15" action="ppaction://hlinksldjump"/>
              <a:extLst>
                <a:ext uri="{FF2B5EF4-FFF2-40B4-BE49-F238E27FC236}">
                  <a16:creationId xmlns:a16="http://schemas.microsoft.com/office/drawing/2014/main" id="{92CA0C57-432D-6D0A-C5BC-C72AAC7BB1FA}"/>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5" name="TextBox Excel">
              <a:hlinkClick r:id="rId15" action="ppaction://hlinksldjump"/>
              <a:extLst>
                <a:ext uri="{FF2B5EF4-FFF2-40B4-BE49-F238E27FC236}">
                  <a16:creationId xmlns:a16="http://schemas.microsoft.com/office/drawing/2014/main" id="{E5EE11FE-D653-81D4-FC88-1915A0D82E9E}"/>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56" name="Product image Excel">
              <a:hlinkClick r:id="rId15" action="ppaction://hlinksldjump"/>
              <a:extLst>
                <a:ext uri="{FF2B5EF4-FFF2-40B4-BE49-F238E27FC236}">
                  <a16:creationId xmlns:a16="http://schemas.microsoft.com/office/drawing/2014/main" id="{18EB8307-5C2C-DB81-8DE8-C41600FDF1E2}"/>
                </a:ext>
              </a:extLst>
            </p:cNvPr>
            <p:cNvPicPr>
              <a:picLocks noChangeAspect="1"/>
            </p:cNvPicPr>
            <p:nvPr/>
          </p:nvPicPr>
          <p:blipFill>
            <a:blip r:embed="rId16"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57" name="COMPAS OTC">
            <a:extLst>
              <a:ext uri="{FF2B5EF4-FFF2-40B4-BE49-F238E27FC236}">
                <a16:creationId xmlns:a16="http://schemas.microsoft.com/office/drawing/2014/main" id="{98E8F006-52F1-1830-7911-ADD1CB7285EA}"/>
              </a:ext>
            </a:extLst>
          </p:cNvPr>
          <p:cNvGrpSpPr/>
          <p:nvPr/>
        </p:nvGrpSpPr>
        <p:grpSpPr>
          <a:xfrm>
            <a:off x="22389051" y="1885505"/>
            <a:ext cx="2042338" cy="1982042"/>
            <a:chOff x="5078285" y="2036246"/>
            <a:chExt cx="2042338" cy="1982042"/>
          </a:xfrm>
        </p:grpSpPr>
        <p:sp>
          <p:nvSpPr>
            <p:cNvPr id="158" name="Rectangulo Compas OTC">
              <a:hlinkClick r:id="rId17" action="ppaction://hlinksldjump"/>
              <a:extLst>
                <a:ext uri="{FF2B5EF4-FFF2-40B4-BE49-F238E27FC236}">
                  <a16:creationId xmlns:a16="http://schemas.microsoft.com/office/drawing/2014/main" id="{3DB4E91F-5545-F8B8-6FAD-A4BE094DEE63}"/>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9" name="TextBox Compass OTC">
              <a:hlinkClick r:id="rId17" action="ppaction://hlinksldjump"/>
              <a:extLst>
                <a:ext uri="{FF2B5EF4-FFF2-40B4-BE49-F238E27FC236}">
                  <a16:creationId xmlns:a16="http://schemas.microsoft.com/office/drawing/2014/main" id="{2AE166F5-201D-E78A-EABB-ADB911CEE70E}"/>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60" name="Product image Compass OTC">
              <a:hlinkClick r:id="rId17" action="ppaction://hlinksldjump"/>
              <a:extLst>
                <a:ext uri="{FF2B5EF4-FFF2-40B4-BE49-F238E27FC236}">
                  <a16:creationId xmlns:a16="http://schemas.microsoft.com/office/drawing/2014/main" id="{3900C8A8-D8D2-6B32-6EED-E1672BCFD7E9}"/>
                </a:ext>
              </a:extLst>
            </p:cNvPr>
            <p:cNvPicPr>
              <a:picLocks noChangeAspect="1"/>
            </p:cNvPicPr>
            <p:nvPr/>
          </p:nvPicPr>
          <p:blipFill rotWithShape="1">
            <a:blip r:embed="rId18"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61" name="COMPASS FMT">
            <a:extLst>
              <a:ext uri="{FF2B5EF4-FFF2-40B4-BE49-F238E27FC236}">
                <a16:creationId xmlns:a16="http://schemas.microsoft.com/office/drawing/2014/main" id="{89888742-9F8F-6966-7F1A-257A34E0B641}"/>
              </a:ext>
            </a:extLst>
          </p:cNvPr>
          <p:cNvGrpSpPr/>
          <p:nvPr/>
        </p:nvGrpSpPr>
        <p:grpSpPr>
          <a:xfrm>
            <a:off x="18200403" y="1885505"/>
            <a:ext cx="2042338" cy="1982042"/>
            <a:chOff x="2774521" y="2046333"/>
            <a:chExt cx="2042338" cy="1982042"/>
          </a:xfrm>
        </p:grpSpPr>
        <p:grpSp>
          <p:nvGrpSpPr>
            <p:cNvPr id="162" name="Group 161">
              <a:extLst>
                <a:ext uri="{FF2B5EF4-FFF2-40B4-BE49-F238E27FC236}">
                  <a16:creationId xmlns:a16="http://schemas.microsoft.com/office/drawing/2014/main" id="{1648302D-3264-F3E5-B387-3393A8B358F7}"/>
                </a:ext>
              </a:extLst>
            </p:cNvPr>
            <p:cNvGrpSpPr/>
            <p:nvPr/>
          </p:nvGrpSpPr>
          <p:grpSpPr>
            <a:xfrm>
              <a:off x="2774521" y="2046333"/>
              <a:ext cx="2042338" cy="1982042"/>
              <a:chOff x="2774521" y="2046333"/>
              <a:chExt cx="2042338" cy="1982042"/>
            </a:xfrm>
          </p:grpSpPr>
          <p:sp>
            <p:nvSpPr>
              <p:cNvPr id="164" name="Rectangulo Horizon">
                <a:hlinkClick r:id="rId19" action="ppaction://hlinksldjump"/>
                <a:extLst>
                  <a:ext uri="{FF2B5EF4-FFF2-40B4-BE49-F238E27FC236}">
                    <a16:creationId xmlns:a16="http://schemas.microsoft.com/office/drawing/2014/main" id="{E18D99D1-014A-0CD0-5A7E-708FF1E32EEB}"/>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5" name="TextBox Compass FMT">
                <a:hlinkClick r:id="rId19" action="ppaction://hlinksldjump"/>
                <a:extLst>
                  <a:ext uri="{FF2B5EF4-FFF2-40B4-BE49-F238E27FC236}">
                    <a16:creationId xmlns:a16="http://schemas.microsoft.com/office/drawing/2014/main" id="{2657B8E5-0A02-8516-D4CD-9A2A77F23F11}"/>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63" name="Picture 162">
              <a:hlinkClick r:id="rId19" action="ppaction://hlinksldjump"/>
              <a:extLst>
                <a:ext uri="{FF2B5EF4-FFF2-40B4-BE49-F238E27FC236}">
                  <a16:creationId xmlns:a16="http://schemas.microsoft.com/office/drawing/2014/main" id="{4D282B20-D4C8-FBFC-5CBE-86E939284DE5}"/>
                </a:ext>
              </a:extLst>
            </p:cNvPr>
            <p:cNvPicPr>
              <a:picLocks noChangeAspect="1"/>
            </p:cNvPicPr>
            <p:nvPr/>
          </p:nvPicPr>
          <p:blipFill rotWithShape="1">
            <a:blip r:embed="rId20"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66" name="HORIZON">
            <a:extLst>
              <a:ext uri="{FF2B5EF4-FFF2-40B4-BE49-F238E27FC236}">
                <a16:creationId xmlns:a16="http://schemas.microsoft.com/office/drawing/2014/main" id="{D71C0E9E-19B3-7142-B238-874F6BFAF94B}"/>
              </a:ext>
            </a:extLst>
          </p:cNvPr>
          <p:cNvGrpSpPr/>
          <p:nvPr/>
        </p:nvGrpSpPr>
        <p:grpSpPr>
          <a:xfrm>
            <a:off x="14110573" y="1885505"/>
            <a:ext cx="2062983" cy="1982042"/>
            <a:chOff x="443243" y="2046333"/>
            <a:chExt cx="2062983" cy="1982042"/>
          </a:xfrm>
        </p:grpSpPr>
        <p:sp>
          <p:nvSpPr>
            <p:cNvPr id="167" name="Rectangulo Horizon">
              <a:hlinkClick r:id="rId21" action="ppaction://hlinksldjump"/>
              <a:extLst>
                <a:ext uri="{FF2B5EF4-FFF2-40B4-BE49-F238E27FC236}">
                  <a16:creationId xmlns:a16="http://schemas.microsoft.com/office/drawing/2014/main" id="{8F411174-0AA6-787D-7473-E18ECCDBF7E3}"/>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8" name="TextBox Horizon">
              <a:hlinkClick r:id="rId21" action="ppaction://hlinksldjump"/>
              <a:extLst>
                <a:ext uri="{FF2B5EF4-FFF2-40B4-BE49-F238E27FC236}">
                  <a16:creationId xmlns:a16="http://schemas.microsoft.com/office/drawing/2014/main" id="{1AFBB3AC-792C-E34C-3C14-94E324610DD5}"/>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69" name="Product image Horizon">
              <a:hlinkClick r:id="rId21" action="ppaction://hlinksldjump"/>
              <a:extLst>
                <a:ext uri="{FF2B5EF4-FFF2-40B4-BE49-F238E27FC236}">
                  <a16:creationId xmlns:a16="http://schemas.microsoft.com/office/drawing/2014/main" id="{FB478356-061D-5768-4827-9AC7DAA6EDED}"/>
                </a:ext>
              </a:extLst>
            </p:cNvPr>
            <p:cNvPicPr>
              <a:picLocks noChangeAspect="1"/>
            </p:cNvPicPr>
            <p:nvPr/>
          </p:nvPicPr>
          <p:blipFill rotWithShape="1">
            <a:blip r:embed="rId22"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85" name="Subtitle Tech Specs">
            <a:extLst>
              <a:ext uri="{FF2B5EF4-FFF2-40B4-BE49-F238E27FC236}">
                <a16:creationId xmlns:a16="http://schemas.microsoft.com/office/drawing/2014/main" id="{2EC23EC5-A44C-5621-9DF1-4450BDDB291F}"/>
              </a:ext>
            </a:extLst>
          </p:cNvPr>
          <p:cNvSpPr txBox="1"/>
          <p:nvPr/>
        </p:nvSpPr>
        <p:spPr>
          <a:xfrm>
            <a:off x="14236083" y="1577797"/>
            <a:ext cx="2087851" cy="307777"/>
          </a:xfrm>
          <a:prstGeom prst="rect">
            <a:avLst/>
          </a:prstGeom>
          <a:noFill/>
        </p:spPr>
        <p:txBody>
          <a:bodyPr wrap="square" rtlCol="0">
            <a:spAutoFit/>
          </a:bodyPr>
          <a:lstStyle/>
          <a:p>
            <a:r>
              <a:rPr lang="es-MX" sz="1400" dirty="0">
                <a:solidFill>
                  <a:srgbClr val="F47F26"/>
                </a:solidFill>
                <a:latin typeface="FRUTIGER LT 45 LIGHT" panose="02000503000000000000" pitchFamily="2" charset="0"/>
              </a:rPr>
              <a:t>Especificaciones Técnicas</a:t>
            </a:r>
          </a:p>
        </p:txBody>
      </p:sp>
      <p:grpSp>
        <p:nvGrpSpPr>
          <p:cNvPr id="186" name="Tablet PC">
            <a:extLst>
              <a:ext uri="{FF2B5EF4-FFF2-40B4-BE49-F238E27FC236}">
                <a16:creationId xmlns:a16="http://schemas.microsoft.com/office/drawing/2014/main" id="{F1548AE1-0851-150E-2F3F-10851C133EE8}"/>
              </a:ext>
            </a:extLst>
          </p:cNvPr>
          <p:cNvGrpSpPr/>
          <p:nvPr/>
        </p:nvGrpSpPr>
        <p:grpSpPr>
          <a:xfrm>
            <a:off x="13710862" y="2138510"/>
            <a:ext cx="5930280" cy="369332"/>
            <a:chOff x="7430657" y="2138510"/>
            <a:chExt cx="4817349" cy="369332"/>
          </a:xfrm>
        </p:grpSpPr>
        <p:sp>
          <p:nvSpPr>
            <p:cNvPr id="187" name="TextBox 186">
              <a:extLst>
                <a:ext uri="{FF2B5EF4-FFF2-40B4-BE49-F238E27FC236}">
                  <a16:creationId xmlns:a16="http://schemas.microsoft.com/office/drawing/2014/main" id="{BAB34E58-5582-D48B-C44F-FE1D5551AF27}"/>
                </a:ext>
              </a:extLst>
            </p:cNvPr>
            <p:cNvSpPr txBox="1"/>
            <p:nvPr/>
          </p:nvSpPr>
          <p:spPr>
            <a:xfrm>
              <a:off x="7430657" y="2138510"/>
              <a:ext cx="1548861"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Tableta PC</a:t>
              </a:r>
            </a:p>
          </p:txBody>
        </p:sp>
        <p:sp>
          <p:nvSpPr>
            <p:cNvPr id="188" name="usable Pixel area">
              <a:extLst>
                <a:ext uri="{FF2B5EF4-FFF2-40B4-BE49-F238E27FC236}">
                  <a16:creationId xmlns:a16="http://schemas.microsoft.com/office/drawing/2014/main" id="{ED7BC7DE-0B86-B24D-D1FC-AB66E2F45FAD}"/>
                </a:ext>
              </a:extLst>
            </p:cNvPr>
            <p:cNvSpPr txBox="1"/>
            <p:nvPr/>
          </p:nvSpPr>
          <p:spPr>
            <a:xfrm>
              <a:off x="9022657" y="2138510"/>
              <a:ext cx="3225349" cy="369332"/>
            </a:xfrm>
            <a:prstGeom prst="rect">
              <a:avLst/>
            </a:prstGeom>
            <a:solidFill>
              <a:srgbClr val="F78025"/>
            </a:solidFill>
            <a:ln>
              <a:noFill/>
            </a:ln>
          </p:spPr>
          <p:txBody>
            <a:bodyPr wrap="square" rtlCol="0">
              <a:spAutoFit/>
            </a:bodyPr>
            <a:lstStyle/>
            <a:p>
              <a:r>
                <a:rPr lang="es-MX" err="1">
                  <a:solidFill>
                    <a:schemeClr val="bg1"/>
                  </a:solidFill>
                  <a:latin typeface="FRUTIGER LT 45 LIGHT" panose="02000503000000000000" pitchFamily="2" charset="0"/>
                </a:rPr>
                <a:t>Getac</a:t>
              </a:r>
              <a:r>
                <a:rPr lang="es-MX">
                  <a:solidFill>
                    <a:schemeClr val="bg1"/>
                  </a:solidFill>
                  <a:latin typeface="FRUTIGER LT 45 LIGHT" panose="02000503000000000000" pitchFamily="2" charset="0"/>
                </a:rPr>
                <a:t> A140 </a:t>
              </a:r>
              <a:r>
                <a:rPr lang="es-MX" err="1">
                  <a:solidFill>
                    <a:schemeClr val="bg1"/>
                  </a:solidFill>
                  <a:latin typeface="FRUTIGER LT 45 LIGHT" panose="02000503000000000000" pitchFamily="2" charset="0"/>
                </a:rPr>
                <a:t>Fully</a:t>
              </a:r>
              <a:r>
                <a:rPr lang="es-MX">
                  <a:solidFill>
                    <a:schemeClr val="bg1"/>
                  </a:solidFill>
                  <a:latin typeface="FRUTIGER LT 45 LIGHT" panose="02000503000000000000" pitchFamily="2" charset="0"/>
                </a:rPr>
                <a:t> </a:t>
              </a:r>
              <a:r>
                <a:rPr lang="es-MX" err="1">
                  <a:solidFill>
                    <a:schemeClr val="bg1"/>
                  </a:solidFill>
                  <a:latin typeface="FRUTIGER LT 45 LIGHT" panose="02000503000000000000" pitchFamily="2" charset="0"/>
                </a:rPr>
                <a:t>Rugged</a:t>
              </a:r>
              <a:r>
                <a:rPr lang="es-MX">
                  <a:solidFill>
                    <a:schemeClr val="bg1"/>
                  </a:solidFill>
                  <a:latin typeface="FRUTIGER LT 45 LIGHT" panose="02000503000000000000" pitchFamily="2" charset="0"/>
                </a:rPr>
                <a:t> Table PC</a:t>
              </a:r>
            </a:p>
          </p:txBody>
        </p:sp>
      </p:grpSp>
      <p:grpSp>
        <p:nvGrpSpPr>
          <p:cNvPr id="189" name="Processor">
            <a:extLst>
              <a:ext uri="{FF2B5EF4-FFF2-40B4-BE49-F238E27FC236}">
                <a16:creationId xmlns:a16="http://schemas.microsoft.com/office/drawing/2014/main" id="{CBB3ACA2-E322-3A5D-C3F0-E162CB00AAAF}"/>
              </a:ext>
            </a:extLst>
          </p:cNvPr>
          <p:cNvGrpSpPr/>
          <p:nvPr/>
        </p:nvGrpSpPr>
        <p:grpSpPr>
          <a:xfrm>
            <a:off x="13710862" y="2575350"/>
            <a:ext cx="5930280" cy="369332"/>
            <a:chOff x="7430657" y="2595381"/>
            <a:chExt cx="4817349" cy="369332"/>
          </a:xfrm>
        </p:grpSpPr>
        <p:sp>
          <p:nvSpPr>
            <p:cNvPr id="190" name="Processor">
              <a:extLst>
                <a:ext uri="{FF2B5EF4-FFF2-40B4-BE49-F238E27FC236}">
                  <a16:creationId xmlns:a16="http://schemas.microsoft.com/office/drawing/2014/main" id="{C66B2006-36C1-95D4-60D7-3E15D7A9DE2D}"/>
                </a:ext>
              </a:extLst>
            </p:cNvPr>
            <p:cNvSpPr txBox="1"/>
            <p:nvPr/>
          </p:nvSpPr>
          <p:spPr>
            <a:xfrm>
              <a:off x="7430657" y="2595381"/>
              <a:ext cx="1548861"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Procesador</a:t>
              </a:r>
            </a:p>
          </p:txBody>
        </p:sp>
        <p:sp>
          <p:nvSpPr>
            <p:cNvPr id="191" name="Processor info">
              <a:extLst>
                <a:ext uri="{FF2B5EF4-FFF2-40B4-BE49-F238E27FC236}">
                  <a16:creationId xmlns:a16="http://schemas.microsoft.com/office/drawing/2014/main" id="{71A66B08-29FD-25EA-7F31-5CE075AD65CE}"/>
                </a:ext>
              </a:extLst>
            </p:cNvPr>
            <p:cNvSpPr txBox="1"/>
            <p:nvPr/>
          </p:nvSpPr>
          <p:spPr>
            <a:xfrm>
              <a:off x="9022657" y="2595381"/>
              <a:ext cx="3225349" cy="369332"/>
            </a:xfrm>
            <a:prstGeom prst="rect">
              <a:avLst/>
            </a:prstGeom>
            <a:solidFill>
              <a:srgbClr val="F78025"/>
            </a:solidFill>
            <a:ln>
              <a:noFill/>
            </a:ln>
          </p:spPr>
          <p:txBody>
            <a:bodyPr wrap="square" rtlCol="0">
              <a:spAutoFit/>
            </a:bodyPr>
            <a:lstStyle/>
            <a:p>
              <a:r>
                <a:rPr lang="es-MX">
                  <a:solidFill>
                    <a:schemeClr val="bg1"/>
                  </a:solidFill>
                  <a:latin typeface="FRUTIGER LT 45 LIGHT" panose="02000503000000000000" pitchFamily="2" charset="0"/>
                </a:rPr>
                <a:t>Intel® Core™ i7 de décima generación</a:t>
              </a:r>
            </a:p>
          </p:txBody>
        </p:sp>
      </p:grpSp>
      <p:grpSp>
        <p:nvGrpSpPr>
          <p:cNvPr id="192" name="Memory">
            <a:extLst>
              <a:ext uri="{FF2B5EF4-FFF2-40B4-BE49-F238E27FC236}">
                <a16:creationId xmlns:a16="http://schemas.microsoft.com/office/drawing/2014/main" id="{DF48FB00-F441-9210-9DB6-59978F5552C0}"/>
              </a:ext>
            </a:extLst>
          </p:cNvPr>
          <p:cNvGrpSpPr/>
          <p:nvPr/>
        </p:nvGrpSpPr>
        <p:grpSpPr>
          <a:xfrm>
            <a:off x="13710862" y="3012190"/>
            <a:ext cx="5930280" cy="369332"/>
            <a:chOff x="7430657" y="3044157"/>
            <a:chExt cx="4817349" cy="369332"/>
          </a:xfrm>
        </p:grpSpPr>
        <p:sp>
          <p:nvSpPr>
            <p:cNvPr id="193" name="Memory">
              <a:extLst>
                <a:ext uri="{FF2B5EF4-FFF2-40B4-BE49-F238E27FC236}">
                  <a16:creationId xmlns:a16="http://schemas.microsoft.com/office/drawing/2014/main" id="{7DBAAFCB-4B5C-60B8-8258-5FAA6DAD7381}"/>
                </a:ext>
              </a:extLst>
            </p:cNvPr>
            <p:cNvSpPr txBox="1"/>
            <p:nvPr/>
          </p:nvSpPr>
          <p:spPr>
            <a:xfrm>
              <a:off x="7430657" y="3044157"/>
              <a:ext cx="1548861"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Memoria</a:t>
              </a:r>
            </a:p>
          </p:txBody>
        </p:sp>
        <p:sp>
          <p:nvSpPr>
            <p:cNvPr id="194" name="Memory info">
              <a:extLst>
                <a:ext uri="{FF2B5EF4-FFF2-40B4-BE49-F238E27FC236}">
                  <a16:creationId xmlns:a16="http://schemas.microsoft.com/office/drawing/2014/main" id="{4AB93B4A-E363-A047-2B3E-6BED9AD47937}"/>
                </a:ext>
              </a:extLst>
            </p:cNvPr>
            <p:cNvSpPr txBox="1"/>
            <p:nvPr/>
          </p:nvSpPr>
          <p:spPr>
            <a:xfrm>
              <a:off x="9022657" y="3044157"/>
              <a:ext cx="3225349" cy="369332"/>
            </a:xfrm>
            <a:prstGeom prst="rect">
              <a:avLst/>
            </a:prstGeom>
            <a:solidFill>
              <a:srgbClr val="F78025"/>
            </a:solidFill>
            <a:ln>
              <a:noFill/>
            </a:ln>
          </p:spPr>
          <p:txBody>
            <a:bodyPr wrap="square" rtlCol="0">
              <a:spAutoFit/>
            </a:bodyPr>
            <a:lstStyle/>
            <a:p>
              <a:r>
                <a:rPr lang="es-MX">
                  <a:solidFill>
                    <a:schemeClr val="bg1"/>
                  </a:solidFill>
                  <a:latin typeface="FRUTIGER LT 45 LIGHT" panose="02000503000000000000" pitchFamily="2" charset="0"/>
                </a:rPr>
                <a:t>16GB de Memoria</a:t>
              </a:r>
            </a:p>
          </p:txBody>
        </p:sp>
      </p:grpSp>
      <p:grpSp>
        <p:nvGrpSpPr>
          <p:cNvPr id="195" name="Storage">
            <a:extLst>
              <a:ext uri="{FF2B5EF4-FFF2-40B4-BE49-F238E27FC236}">
                <a16:creationId xmlns:a16="http://schemas.microsoft.com/office/drawing/2014/main" id="{C3CF562C-44B7-2E10-8F92-042C83A85D9D}"/>
              </a:ext>
            </a:extLst>
          </p:cNvPr>
          <p:cNvGrpSpPr/>
          <p:nvPr/>
        </p:nvGrpSpPr>
        <p:grpSpPr>
          <a:xfrm>
            <a:off x="13710862" y="3449030"/>
            <a:ext cx="5930280" cy="646331"/>
            <a:chOff x="7430657" y="3476060"/>
            <a:chExt cx="4817349" cy="646331"/>
          </a:xfrm>
        </p:grpSpPr>
        <p:sp>
          <p:nvSpPr>
            <p:cNvPr id="196" name="Storage">
              <a:extLst>
                <a:ext uri="{FF2B5EF4-FFF2-40B4-BE49-F238E27FC236}">
                  <a16:creationId xmlns:a16="http://schemas.microsoft.com/office/drawing/2014/main" id="{1E87107E-4A6E-6D52-D23A-418F1B749BB9}"/>
                </a:ext>
              </a:extLst>
            </p:cNvPr>
            <p:cNvSpPr txBox="1"/>
            <p:nvPr/>
          </p:nvSpPr>
          <p:spPr>
            <a:xfrm>
              <a:off x="7430657" y="3476060"/>
              <a:ext cx="1548861" cy="646331"/>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Almacenamiento</a:t>
              </a:r>
            </a:p>
            <a:p>
              <a:endParaRPr lang="es-MX">
                <a:solidFill>
                  <a:schemeClr val="bg1"/>
                </a:solidFill>
                <a:latin typeface="FRUTIGER LT 45 LIGHT" panose="02000503000000000000" pitchFamily="2" charset="0"/>
              </a:endParaRPr>
            </a:p>
          </p:txBody>
        </p:sp>
        <p:sp>
          <p:nvSpPr>
            <p:cNvPr id="197" name="Storage info">
              <a:extLst>
                <a:ext uri="{FF2B5EF4-FFF2-40B4-BE49-F238E27FC236}">
                  <a16:creationId xmlns:a16="http://schemas.microsoft.com/office/drawing/2014/main" id="{E9B27D7A-30E5-485F-0C44-38846B3E01E7}"/>
                </a:ext>
              </a:extLst>
            </p:cNvPr>
            <p:cNvSpPr txBox="1"/>
            <p:nvPr/>
          </p:nvSpPr>
          <p:spPr>
            <a:xfrm>
              <a:off x="9022657" y="3476060"/>
              <a:ext cx="3225349" cy="646331"/>
            </a:xfrm>
            <a:prstGeom prst="rect">
              <a:avLst/>
            </a:prstGeom>
            <a:solidFill>
              <a:srgbClr val="F78025"/>
            </a:solidFill>
            <a:ln>
              <a:noFill/>
            </a:ln>
          </p:spPr>
          <p:txBody>
            <a:bodyPr wrap="square" rtlCol="0">
              <a:spAutoFit/>
            </a:bodyPr>
            <a:lstStyle/>
            <a:p>
              <a:r>
                <a:rPr lang="es-MX">
                  <a:solidFill>
                    <a:schemeClr val="bg1"/>
                  </a:solidFill>
                  <a:latin typeface="FRUTIGER LT 45 LIGHT" panose="02000503000000000000" pitchFamily="2" charset="0"/>
                </a:rPr>
                <a:t>Unidad de estado sólido de 512 GB para almacenamiento</a:t>
              </a:r>
            </a:p>
          </p:txBody>
        </p:sp>
      </p:grpSp>
      <p:grpSp>
        <p:nvGrpSpPr>
          <p:cNvPr id="198" name="Display">
            <a:extLst>
              <a:ext uri="{FF2B5EF4-FFF2-40B4-BE49-F238E27FC236}">
                <a16:creationId xmlns:a16="http://schemas.microsoft.com/office/drawing/2014/main" id="{DDA29506-BF30-62F0-BE61-F8E0DA8A392F}"/>
              </a:ext>
            </a:extLst>
          </p:cNvPr>
          <p:cNvGrpSpPr/>
          <p:nvPr/>
        </p:nvGrpSpPr>
        <p:grpSpPr>
          <a:xfrm>
            <a:off x="13702358" y="4162869"/>
            <a:ext cx="5975618" cy="646331"/>
            <a:chOff x="7430657" y="4182927"/>
            <a:chExt cx="4854176" cy="646331"/>
          </a:xfrm>
        </p:grpSpPr>
        <p:sp>
          <p:nvSpPr>
            <p:cNvPr id="199" name="Display">
              <a:extLst>
                <a:ext uri="{FF2B5EF4-FFF2-40B4-BE49-F238E27FC236}">
                  <a16:creationId xmlns:a16="http://schemas.microsoft.com/office/drawing/2014/main" id="{0F4A94B7-2663-66C2-2179-5C513DA2E521}"/>
                </a:ext>
              </a:extLst>
            </p:cNvPr>
            <p:cNvSpPr txBox="1"/>
            <p:nvPr/>
          </p:nvSpPr>
          <p:spPr>
            <a:xfrm>
              <a:off x="7430657" y="4182927"/>
              <a:ext cx="1548861" cy="646331"/>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Pantalla</a:t>
              </a:r>
            </a:p>
            <a:p>
              <a:endParaRPr lang="es-MX">
                <a:solidFill>
                  <a:schemeClr val="bg1"/>
                </a:solidFill>
                <a:latin typeface="FRUTIGER LT 45 LIGHT" panose="02000503000000000000" pitchFamily="2" charset="0"/>
              </a:endParaRPr>
            </a:p>
          </p:txBody>
        </p:sp>
        <p:sp>
          <p:nvSpPr>
            <p:cNvPr id="200" name="Display info">
              <a:extLst>
                <a:ext uri="{FF2B5EF4-FFF2-40B4-BE49-F238E27FC236}">
                  <a16:creationId xmlns:a16="http://schemas.microsoft.com/office/drawing/2014/main" id="{6DF868A7-7773-0E8B-E459-8A5AD909BEAE}"/>
                </a:ext>
              </a:extLst>
            </p:cNvPr>
            <p:cNvSpPr txBox="1"/>
            <p:nvPr/>
          </p:nvSpPr>
          <p:spPr>
            <a:xfrm>
              <a:off x="9022657" y="4182927"/>
              <a:ext cx="3262176" cy="646331"/>
            </a:xfrm>
            <a:prstGeom prst="rect">
              <a:avLst/>
            </a:prstGeom>
            <a:solidFill>
              <a:srgbClr val="F78025"/>
            </a:solidFill>
            <a:ln>
              <a:noFill/>
            </a:ln>
          </p:spPr>
          <p:txBody>
            <a:bodyPr wrap="square" rtlCol="0">
              <a:spAutoFit/>
            </a:bodyPr>
            <a:lstStyle/>
            <a:p>
              <a:r>
                <a:rPr lang="es-MX">
                  <a:solidFill>
                    <a:schemeClr val="bg1"/>
                  </a:solidFill>
                  <a:latin typeface="FRUTIGER LT 45 LIGHT" panose="02000503000000000000" pitchFamily="2" charset="0"/>
                </a:rPr>
                <a:t>Pantalla multitáctil de 14 pulgadas con resolución de 1900 x 1080</a:t>
              </a:r>
            </a:p>
          </p:txBody>
        </p:sp>
      </p:grpSp>
      <p:grpSp>
        <p:nvGrpSpPr>
          <p:cNvPr id="201" name="Weight">
            <a:extLst>
              <a:ext uri="{FF2B5EF4-FFF2-40B4-BE49-F238E27FC236}">
                <a16:creationId xmlns:a16="http://schemas.microsoft.com/office/drawing/2014/main" id="{DD95C988-6164-D9D8-9251-A4292A55E501}"/>
              </a:ext>
            </a:extLst>
          </p:cNvPr>
          <p:cNvGrpSpPr/>
          <p:nvPr/>
        </p:nvGrpSpPr>
        <p:grpSpPr>
          <a:xfrm>
            <a:off x="13708767" y="4876710"/>
            <a:ext cx="5969206" cy="369332"/>
            <a:chOff x="7430658" y="4876710"/>
            <a:chExt cx="4817348" cy="369332"/>
          </a:xfrm>
        </p:grpSpPr>
        <p:sp>
          <p:nvSpPr>
            <p:cNvPr id="202" name="Weight">
              <a:extLst>
                <a:ext uri="{FF2B5EF4-FFF2-40B4-BE49-F238E27FC236}">
                  <a16:creationId xmlns:a16="http://schemas.microsoft.com/office/drawing/2014/main" id="{360E223F-0C8E-0E8E-96EE-A063398D525C}"/>
                </a:ext>
              </a:extLst>
            </p:cNvPr>
            <p:cNvSpPr txBox="1"/>
            <p:nvPr/>
          </p:nvSpPr>
          <p:spPr>
            <a:xfrm>
              <a:off x="7430658" y="4876710"/>
              <a:ext cx="1548861"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Peso</a:t>
              </a:r>
            </a:p>
          </p:txBody>
        </p:sp>
        <p:sp>
          <p:nvSpPr>
            <p:cNvPr id="203" name="Weight info">
              <a:extLst>
                <a:ext uri="{FF2B5EF4-FFF2-40B4-BE49-F238E27FC236}">
                  <a16:creationId xmlns:a16="http://schemas.microsoft.com/office/drawing/2014/main" id="{E8BCA436-882F-AB7D-EFB0-F0311BF11F72}"/>
                </a:ext>
              </a:extLst>
            </p:cNvPr>
            <p:cNvSpPr txBox="1"/>
            <p:nvPr/>
          </p:nvSpPr>
          <p:spPr>
            <a:xfrm>
              <a:off x="9022657" y="4876710"/>
              <a:ext cx="3225349"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2.3 kg (5.07 </a:t>
              </a:r>
              <a:r>
                <a:rPr lang="es-MX" err="1">
                  <a:solidFill>
                    <a:schemeClr val="bg1"/>
                  </a:solidFill>
                  <a:latin typeface="FRUTIGER LT 45 LIGHT" panose="02000503000000000000" pitchFamily="2" charset="0"/>
                </a:rPr>
                <a:t>lbs</a:t>
              </a:r>
              <a:r>
                <a:rPr lang="es-MX">
                  <a:solidFill>
                    <a:schemeClr val="bg1"/>
                  </a:solidFill>
                  <a:latin typeface="FRUTIGER LT 45 LIGHT" panose="02000503000000000000" pitchFamily="2" charset="0"/>
                </a:rPr>
                <a:t>)</a:t>
              </a:r>
            </a:p>
          </p:txBody>
        </p:sp>
      </p:grpSp>
      <p:sp>
        <p:nvSpPr>
          <p:cNvPr id="204" name="TextBox 203">
            <a:extLst>
              <a:ext uri="{FF2B5EF4-FFF2-40B4-BE49-F238E27FC236}">
                <a16:creationId xmlns:a16="http://schemas.microsoft.com/office/drawing/2014/main" id="{C94DE10A-AB11-C137-1B04-A2CA707ED5F1}"/>
              </a:ext>
            </a:extLst>
          </p:cNvPr>
          <p:cNvSpPr txBox="1"/>
          <p:nvPr/>
        </p:nvSpPr>
        <p:spPr>
          <a:xfrm>
            <a:off x="14236083" y="1059351"/>
            <a:ext cx="4772896"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205" name="Detector text">
            <a:extLst>
              <a:ext uri="{FF2B5EF4-FFF2-40B4-BE49-F238E27FC236}">
                <a16:creationId xmlns:a16="http://schemas.microsoft.com/office/drawing/2014/main" id="{EA15F222-655C-3B5B-5AB7-E67E8A6D19D9}"/>
              </a:ext>
            </a:extLst>
          </p:cNvPr>
          <p:cNvSpPr txBox="1"/>
          <p:nvPr/>
        </p:nvSpPr>
        <p:spPr>
          <a:xfrm>
            <a:off x="14110573" y="1307597"/>
            <a:ext cx="1425211" cy="400110"/>
          </a:xfrm>
          <a:prstGeom prst="rect">
            <a:avLst/>
          </a:prstGeom>
          <a:noFill/>
        </p:spPr>
        <p:txBody>
          <a:bodyPr wrap="square" rtlCol="0">
            <a:spAutoFit/>
          </a:bodyPr>
          <a:lstStyle/>
          <a:p>
            <a:pPr algn="ctr"/>
            <a:r>
              <a:rPr lang="en-US" sz="2000" dirty="0">
                <a:solidFill>
                  <a:srgbClr val="F47F26"/>
                </a:solidFill>
                <a:latin typeface="FRUTIGER LT 45 LIGHT" panose="02000503000000000000" pitchFamily="2" charset="0"/>
              </a:rPr>
              <a:t>Detector</a:t>
            </a:r>
          </a:p>
        </p:txBody>
      </p:sp>
      <p:sp>
        <p:nvSpPr>
          <p:cNvPr id="206" name="TextBox 205">
            <a:extLst>
              <a:ext uri="{FF2B5EF4-FFF2-40B4-BE49-F238E27FC236}">
                <a16:creationId xmlns:a16="http://schemas.microsoft.com/office/drawing/2014/main" id="{EC3EE8D3-A4DD-3F1A-D5E1-9DDAE01621F2}"/>
              </a:ext>
            </a:extLst>
          </p:cNvPr>
          <p:cNvSpPr txBox="1"/>
          <p:nvPr/>
        </p:nvSpPr>
        <p:spPr>
          <a:xfrm>
            <a:off x="14242366" y="1077657"/>
            <a:ext cx="4772896"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104" name="Menu Background">
            <a:extLst>
              <a:ext uri="{FF2B5EF4-FFF2-40B4-BE49-F238E27FC236}">
                <a16:creationId xmlns:a16="http://schemas.microsoft.com/office/drawing/2014/main" id="{B42932BB-8167-343B-3425-C251761102AB}"/>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05" name="Menu Photo Gallery">
            <a:hlinkClick r:id="rId23" action="ppaction://hlinksldjump"/>
            <a:extLst>
              <a:ext uri="{FF2B5EF4-FFF2-40B4-BE49-F238E27FC236}">
                <a16:creationId xmlns:a16="http://schemas.microsoft.com/office/drawing/2014/main" id="{6465FBA2-9A36-5E4F-00ED-B34C6F7D3DD9}"/>
              </a:ext>
            </a:extLst>
          </p:cNvPr>
          <p:cNvSpPr txBox="1"/>
          <p:nvPr/>
        </p:nvSpPr>
        <p:spPr>
          <a:xfrm>
            <a:off x="3890556"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06" name="Menu Portafolio">
            <a:hlinkClick r:id="rId24" action="ppaction://hlinksldjump"/>
            <a:extLst>
              <a:ext uri="{FF2B5EF4-FFF2-40B4-BE49-F238E27FC236}">
                <a16:creationId xmlns:a16="http://schemas.microsoft.com/office/drawing/2014/main" id="{656803AD-D489-4DEE-6D9A-5EA66FCD2943}"/>
              </a:ext>
            </a:extLst>
          </p:cNvPr>
          <p:cNvSpPr txBox="1"/>
          <p:nvPr/>
        </p:nvSpPr>
        <p:spPr>
          <a:xfrm>
            <a:off x="8111048"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07" name="Menu End Presentation">
            <a:hlinkClick r:id="" action="ppaction://hlinkshowjump?jump=lastslide"/>
            <a:extLst>
              <a:ext uri="{FF2B5EF4-FFF2-40B4-BE49-F238E27FC236}">
                <a16:creationId xmlns:a16="http://schemas.microsoft.com/office/drawing/2014/main" id="{21A79C48-2176-D686-62C1-177216B7AB51}"/>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25" name="Menu Detector">
            <a:hlinkClick r:id="rId25" action="ppaction://hlinksldjump"/>
            <a:extLst>
              <a:ext uri="{FF2B5EF4-FFF2-40B4-BE49-F238E27FC236}">
                <a16:creationId xmlns:a16="http://schemas.microsoft.com/office/drawing/2014/main" id="{D098C7D4-7987-953B-2091-19333DC8D5DF}"/>
              </a:ext>
            </a:extLst>
          </p:cNvPr>
          <p:cNvSpPr txBox="1"/>
          <p:nvPr/>
        </p:nvSpPr>
        <p:spPr>
          <a:xfrm>
            <a:off x="600080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Detectores</a:t>
            </a:r>
          </a:p>
        </p:txBody>
      </p:sp>
      <p:sp>
        <p:nvSpPr>
          <p:cNvPr id="126" name="Menu Specifications">
            <a:hlinkClick r:id="rId26" action="ppaction://hlinksldjump"/>
            <a:extLst>
              <a:ext uri="{FF2B5EF4-FFF2-40B4-BE49-F238E27FC236}">
                <a16:creationId xmlns:a16="http://schemas.microsoft.com/office/drawing/2014/main" id="{0B6ADE26-8AB8-43F2-5FAB-05ED588BF150}"/>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27" name="Carestream Logo Menu">
            <a:hlinkClick r:id="" action="ppaction://hlinkshowjump?jump=firstslide"/>
            <a:extLst>
              <a:ext uri="{FF2B5EF4-FFF2-40B4-BE49-F238E27FC236}">
                <a16:creationId xmlns:a16="http://schemas.microsoft.com/office/drawing/2014/main" id="{4271A856-6C15-CFCD-4A1D-6E593BC02383}"/>
              </a:ext>
            </a:extLst>
          </p:cNvPr>
          <p:cNvPicPr>
            <a:picLocks noChangeAspect="1"/>
          </p:cNvPicPr>
          <p:nvPr/>
        </p:nvPicPr>
        <p:blipFill>
          <a:blip r:embed="rId27"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221" name="DETECTORS">
            <a:extLst>
              <a:ext uri="{FF2B5EF4-FFF2-40B4-BE49-F238E27FC236}">
                <a16:creationId xmlns:a16="http://schemas.microsoft.com/office/drawing/2014/main" id="{54835E84-0B9B-FE07-8711-7F1215241954}"/>
              </a:ext>
            </a:extLst>
          </p:cNvPr>
          <p:cNvGrpSpPr/>
          <p:nvPr/>
        </p:nvGrpSpPr>
        <p:grpSpPr>
          <a:xfrm>
            <a:off x="-7890919" y="4139232"/>
            <a:ext cx="2042338" cy="2120888"/>
            <a:chOff x="5247304" y="4372963"/>
            <a:chExt cx="2042338" cy="2120888"/>
          </a:xfrm>
        </p:grpSpPr>
        <p:sp>
          <p:nvSpPr>
            <p:cNvPr id="222" name="Rectangulo Detectors">
              <a:hlinkClick r:id="rId25" action="ppaction://hlinksldjump"/>
              <a:extLst>
                <a:ext uri="{FF2B5EF4-FFF2-40B4-BE49-F238E27FC236}">
                  <a16:creationId xmlns:a16="http://schemas.microsoft.com/office/drawing/2014/main" id="{8BBD220E-EF91-1C11-822F-55629CE1D765}"/>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23" name="TextBox Detectors">
              <a:hlinkClick r:id="rId25" action="ppaction://hlinksldjump"/>
              <a:extLst>
                <a:ext uri="{FF2B5EF4-FFF2-40B4-BE49-F238E27FC236}">
                  <a16:creationId xmlns:a16="http://schemas.microsoft.com/office/drawing/2014/main" id="{7EE6FB66-3941-25FF-4B3C-573DF8287670}"/>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24" name="Product image Detectors">
              <a:hlinkClick r:id="rId25" action="ppaction://hlinksldjump"/>
              <a:extLst>
                <a:ext uri="{FF2B5EF4-FFF2-40B4-BE49-F238E27FC236}">
                  <a16:creationId xmlns:a16="http://schemas.microsoft.com/office/drawing/2014/main" id="{FBF7B00A-5C64-1898-033C-7E4AE4B2C90A}"/>
                </a:ext>
              </a:extLst>
            </p:cNvPr>
            <p:cNvPicPr>
              <a:picLocks noChangeAspect="1"/>
            </p:cNvPicPr>
            <p:nvPr/>
          </p:nvPicPr>
          <p:blipFill>
            <a:blip r:embed="rId28"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grpSp>
        <p:nvGrpSpPr>
          <p:cNvPr id="94" name="Group LLD">
            <a:extLst>
              <a:ext uri="{FF2B5EF4-FFF2-40B4-BE49-F238E27FC236}">
                <a16:creationId xmlns:a16="http://schemas.microsoft.com/office/drawing/2014/main" id="{1D5C7BF1-F422-AA62-B168-0A21032AFDEB}"/>
              </a:ext>
            </a:extLst>
          </p:cNvPr>
          <p:cNvGrpSpPr/>
          <p:nvPr/>
        </p:nvGrpSpPr>
        <p:grpSpPr>
          <a:xfrm>
            <a:off x="14098015" y="1358886"/>
            <a:ext cx="3079230" cy="1158552"/>
            <a:chOff x="8165259" y="1358886"/>
            <a:chExt cx="3079230" cy="1158552"/>
          </a:xfrm>
        </p:grpSpPr>
        <p:sp>
          <p:nvSpPr>
            <p:cNvPr id="95" name="Rectangulo LLD">
              <a:extLst>
                <a:ext uri="{FF2B5EF4-FFF2-40B4-BE49-F238E27FC236}">
                  <a16:creationId xmlns:a16="http://schemas.microsoft.com/office/drawing/2014/main" id="{13E2643B-05B4-010E-3865-1E8E6DD69EC2}"/>
                </a:ext>
              </a:extLst>
            </p:cNvPr>
            <p:cNvSpPr/>
            <p:nvPr/>
          </p:nvSpPr>
          <p:spPr>
            <a:xfrm>
              <a:off x="8364489" y="1358886"/>
              <a:ext cx="2880000" cy="115855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96" name="TextBox LLD">
              <a:extLst>
                <a:ext uri="{FF2B5EF4-FFF2-40B4-BE49-F238E27FC236}">
                  <a16:creationId xmlns:a16="http://schemas.microsoft.com/office/drawing/2014/main" id="{6D8FA0FD-2171-C3AA-0F8D-BD62A3ECEE5F}"/>
                </a:ext>
              </a:extLst>
            </p:cNvPr>
            <p:cNvSpPr txBox="1"/>
            <p:nvPr/>
          </p:nvSpPr>
          <p:spPr>
            <a:xfrm>
              <a:off x="8165259" y="1445610"/>
              <a:ext cx="17316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DETECTOR LLI</a:t>
              </a:r>
            </a:p>
          </p:txBody>
        </p:sp>
      </p:grpSp>
      <p:sp>
        <p:nvSpPr>
          <p:cNvPr id="97" name="TextBox DRX-LC">
            <a:hlinkClick r:id="rId29" action="ppaction://hlinksldjump"/>
            <a:extLst>
              <a:ext uri="{FF2B5EF4-FFF2-40B4-BE49-F238E27FC236}">
                <a16:creationId xmlns:a16="http://schemas.microsoft.com/office/drawing/2014/main" id="{13095B21-6533-9576-9C66-0048E88410C4}"/>
              </a:ext>
            </a:extLst>
          </p:cNvPr>
          <p:cNvSpPr txBox="1"/>
          <p:nvPr/>
        </p:nvSpPr>
        <p:spPr>
          <a:xfrm>
            <a:off x="14360687" y="201385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DRX-LC</a:t>
            </a:r>
          </a:p>
        </p:txBody>
      </p:sp>
      <p:grpSp>
        <p:nvGrpSpPr>
          <p:cNvPr id="98" name="Group DRX-PLUS FAMILY">
            <a:extLst>
              <a:ext uri="{FF2B5EF4-FFF2-40B4-BE49-F238E27FC236}">
                <a16:creationId xmlns:a16="http://schemas.microsoft.com/office/drawing/2014/main" id="{BBA6962C-65AB-40F2-4D90-7D6417388F1C}"/>
              </a:ext>
            </a:extLst>
          </p:cNvPr>
          <p:cNvGrpSpPr/>
          <p:nvPr/>
        </p:nvGrpSpPr>
        <p:grpSpPr>
          <a:xfrm>
            <a:off x="4213831" y="-3208842"/>
            <a:ext cx="3079227" cy="2160000"/>
            <a:chOff x="4213831" y="1360418"/>
            <a:chExt cx="3079227" cy="2160000"/>
          </a:xfrm>
        </p:grpSpPr>
        <p:sp>
          <p:nvSpPr>
            <p:cNvPr id="99" name="Rectangulo DRX-PLUS FAMILY">
              <a:extLst>
                <a:ext uri="{FF2B5EF4-FFF2-40B4-BE49-F238E27FC236}">
                  <a16:creationId xmlns:a16="http://schemas.microsoft.com/office/drawing/2014/main" id="{14055F89-2FBA-1A8A-63DB-699643039538}"/>
                </a:ext>
              </a:extLst>
            </p:cNvPr>
            <p:cNvSpPr/>
            <p:nvPr/>
          </p:nvSpPr>
          <p:spPr>
            <a:xfrm>
              <a:off x="4413058"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00" name="TextBox DRX-PLUS FAMILY">
              <a:extLst>
                <a:ext uri="{FF2B5EF4-FFF2-40B4-BE49-F238E27FC236}">
                  <a16:creationId xmlns:a16="http://schemas.microsoft.com/office/drawing/2014/main" id="{E762C56A-5FB2-FFCD-113A-AA06CED4A0C8}"/>
                </a:ext>
              </a:extLst>
            </p:cNvPr>
            <p:cNvSpPr txBox="1"/>
            <p:nvPr/>
          </p:nvSpPr>
          <p:spPr>
            <a:xfrm>
              <a:off x="4213831"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DRX-PLUS</a:t>
              </a:r>
            </a:p>
          </p:txBody>
        </p:sp>
      </p:grpSp>
      <p:sp>
        <p:nvSpPr>
          <p:cNvPr id="101" name="TextBox DRX-Plus 3543">
            <a:hlinkClick r:id="rId30" action="ppaction://hlinksldjump"/>
            <a:extLst>
              <a:ext uri="{FF2B5EF4-FFF2-40B4-BE49-F238E27FC236}">
                <a16:creationId xmlns:a16="http://schemas.microsoft.com/office/drawing/2014/main" id="{6DEB548B-5504-0743-F09E-77A692C7AC62}"/>
              </a:ext>
            </a:extLst>
          </p:cNvPr>
          <p:cNvSpPr txBox="1"/>
          <p:nvPr/>
        </p:nvSpPr>
        <p:spPr>
          <a:xfrm>
            <a:off x="4495868" y="-2546428"/>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DRX-Plus 3543C</a:t>
            </a:r>
          </a:p>
        </p:txBody>
      </p:sp>
      <p:sp>
        <p:nvSpPr>
          <p:cNvPr id="102" name="TextBoxDRX-Plus 4343">
            <a:hlinkClick r:id="rId31" action="ppaction://hlinksldjump"/>
            <a:extLst>
              <a:ext uri="{FF2B5EF4-FFF2-40B4-BE49-F238E27FC236}">
                <a16:creationId xmlns:a16="http://schemas.microsoft.com/office/drawing/2014/main" id="{4FF46CAD-9703-E612-5A8F-628154891534}"/>
              </a:ext>
            </a:extLst>
          </p:cNvPr>
          <p:cNvSpPr txBox="1"/>
          <p:nvPr/>
        </p:nvSpPr>
        <p:spPr>
          <a:xfrm>
            <a:off x="4496969" y="-2045934"/>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4343C</a:t>
            </a:r>
          </a:p>
        </p:txBody>
      </p:sp>
      <p:sp>
        <p:nvSpPr>
          <p:cNvPr id="103" name="TextBox DRX-Plus 2530">
            <a:hlinkClick r:id="rId32" action="ppaction://hlinksldjump"/>
            <a:extLst>
              <a:ext uri="{FF2B5EF4-FFF2-40B4-BE49-F238E27FC236}">
                <a16:creationId xmlns:a16="http://schemas.microsoft.com/office/drawing/2014/main" id="{2C70D1D7-5A33-047F-43E2-50C474F37642}"/>
              </a:ext>
            </a:extLst>
          </p:cNvPr>
          <p:cNvSpPr txBox="1"/>
          <p:nvPr/>
        </p:nvSpPr>
        <p:spPr>
          <a:xfrm>
            <a:off x="4496969" y="-155879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2530C</a:t>
            </a:r>
          </a:p>
        </p:txBody>
      </p:sp>
      <p:grpSp>
        <p:nvGrpSpPr>
          <p:cNvPr id="108" name="Group DR RETROFIT">
            <a:extLst>
              <a:ext uri="{FF2B5EF4-FFF2-40B4-BE49-F238E27FC236}">
                <a16:creationId xmlns:a16="http://schemas.microsoft.com/office/drawing/2014/main" id="{6F4636D9-B0E0-DC3E-F6C3-51C41443DEF8}"/>
              </a:ext>
            </a:extLst>
          </p:cNvPr>
          <p:cNvGrpSpPr/>
          <p:nvPr/>
        </p:nvGrpSpPr>
        <p:grpSpPr>
          <a:xfrm>
            <a:off x="4213831" y="8095941"/>
            <a:ext cx="3099870" cy="1620000"/>
            <a:chOff x="4213831" y="4037235"/>
            <a:chExt cx="3099870" cy="1620000"/>
          </a:xfrm>
        </p:grpSpPr>
        <p:sp>
          <p:nvSpPr>
            <p:cNvPr id="109" name="Rectangulo DR RETROFIT">
              <a:extLst>
                <a:ext uri="{FF2B5EF4-FFF2-40B4-BE49-F238E27FC236}">
                  <a16:creationId xmlns:a16="http://schemas.microsoft.com/office/drawing/2014/main" id="{7D55B7F5-F553-1407-065D-F5B979473C3B}"/>
                </a:ext>
              </a:extLst>
            </p:cNvPr>
            <p:cNvSpPr/>
            <p:nvPr/>
          </p:nvSpPr>
          <p:spPr>
            <a:xfrm>
              <a:off x="4433701" y="4037235"/>
              <a:ext cx="2880000" cy="1620000"/>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10" name="TextBox DR RETROFIT">
              <a:extLst>
                <a:ext uri="{FF2B5EF4-FFF2-40B4-BE49-F238E27FC236}">
                  <a16:creationId xmlns:a16="http://schemas.microsoft.com/office/drawing/2014/main" id="{D3CD6089-50DF-C540-C478-97380478711D}"/>
                </a:ext>
              </a:extLst>
            </p:cNvPr>
            <p:cNvSpPr txBox="1"/>
            <p:nvPr/>
          </p:nvSpPr>
          <p:spPr>
            <a:xfrm>
              <a:off x="4213831" y="4106489"/>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DR RETROFITS</a:t>
              </a:r>
            </a:p>
          </p:txBody>
        </p:sp>
      </p:grpSp>
      <p:sp>
        <p:nvSpPr>
          <p:cNvPr id="111" name="TextBox Transportable Lite">
            <a:hlinkClick r:id="rId33" action="ppaction://hlinksldjump"/>
            <a:extLst>
              <a:ext uri="{FF2B5EF4-FFF2-40B4-BE49-F238E27FC236}">
                <a16:creationId xmlns:a16="http://schemas.microsoft.com/office/drawing/2014/main" id="{641C84B7-5697-B760-48DB-BF63DA1189C6}"/>
              </a:ext>
            </a:extLst>
          </p:cNvPr>
          <p:cNvSpPr txBox="1"/>
          <p:nvPr/>
        </p:nvSpPr>
        <p:spPr>
          <a:xfrm>
            <a:off x="4518885" y="8703463"/>
            <a:ext cx="259826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Lite</a:t>
            </a:r>
            <a:endParaRPr lang="en-US" sz="1200" b="1" dirty="0">
              <a:solidFill>
                <a:schemeClr val="tx1"/>
              </a:solidFill>
              <a:latin typeface="Arial" panose="020B0604020202020204" pitchFamily="34" charset="0"/>
              <a:cs typeface="Arial" panose="020B0604020202020204" pitchFamily="34" charset="0"/>
            </a:endParaRPr>
          </a:p>
        </p:txBody>
      </p:sp>
      <p:sp>
        <p:nvSpPr>
          <p:cNvPr id="112" name="TextBox Transportable Flex">
            <a:hlinkClick r:id="rId34" action="ppaction://hlinksldjump"/>
            <a:extLst>
              <a:ext uri="{FF2B5EF4-FFF2-40B4-BE49-F238E27FC236}">
                <a16:creationId xmlns:a16="http://schemas.microsoft.com/office/drawing/2014/main" id="{7EE78D05-F94E-2A91-0493-310E11495030}"/>
              </a:ext>
            </a:extLst>
          </p:cNvPr>
          <p:cNvSpPr txBox="1"/>
          <p:nvPr/>
        </p:nvSpPr>
        <p:spPr>
          <a:xfrm>
            <a:off x="4518886" y="9235574"/>
            <a:ext cx="2598268"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Flex</a:t>
            </a:r>
            <a:endParaRPr lang="en-US" sz="1200" b="1" dirty="0">
              <a:solidFill>
                <a:schemeClr val="tx1"/>
              </a:solidFill>
              <a:latin typeface="Arial" panose="020B0604020202020204" pitchFamily="34" charset="0"/>
              <a:cs typeface="Arial" panose="020B0604020202020204" pitchFamily="34" charset="0"/>
            </a:endParaRPr>
          </a:p>
        </p:txBody>
      </p:sp>
      <p:grpSp>
        <p:nvGrpSpPr>
          <p:cNvPr id="113" name="Group FOCUS FAMILY">
            <a:extLst>
              <a:ext uri="{FF2B5EF4-FFF2-40B4-BE49-F238E27FC236}">
                <a16:creationId xmlns:a16="http://schemas.microsoft.com/office/drawing/2014/main" id="{4B948D35-A0F2-1333-2648-17C9C38FEF64}"/>
              </a:ext>
            </a:extLst>
          </p:cNvPr>
          <p:cNvGrpSpPr/>
          <p:nvPr/>
        </p:nvGrpSpPr>
        <p:grpSpPr>
          <a:xfrm>
            <a:off x="-5111921" y="4022899"/>
            <a:ext cx="3079226" cy="1620000"/>
            <a:chOff x="253159" y="4022899"/>
            <a:chExt cx="3079226" cy="1620000"/>
          </a:xfrm>
        </p:grpSpPr>
        <p:sp>
          <p:nvSpPr>
            <p:cNvPr id="114" name="Rectangulo FOCUS FAMILY">
              <a:extLst>
                <a:ext uri="{FF2B5EF4-FFF2-40B4-BE49-F238E27FC236}">
                  <a16:creationId xmlns:a16="http://schemas.microsoft.com/office/drawing/2014/main" id="{0B52F845-12CD-685E-63C3-9B931E753F9F}"/>
                </a:ext>
              </a:extLst>
            </p:cNvPr>
            <p:cNvSpPr/>
            <p:nvPr/>
          </p:nvSpPr>
          <p:spPr>
            <a:xfrm>
              <a:off x="452385" y="4022899"/>
              <a:ext cx="2880000" cy="162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15" name="TextBox FOCUS FAMILY">
              <a:extLst>
                <a:ext uri="{FF2B5EF4-FFF2-40B4-BE49-F238E27FC236}">
                  <a16:creationId xmlns:a16="http://schemas.microsoft.com/office/drawing/2014/main" id="{3D11AF4A-92A2-4BEA-41CB-0F61201B57B4}"/>
                </a:ext>
              </a:extLst>
            </p:cNvPr>
            <p:cNvSpPr txBox="1"/>
            <p:nvPr/>
          </p:nvSpPr>
          <p:spPr>
            <a:xfrm>
              <a:off x="253159" y="4109622"/>
              <a:ext cx="2702545"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DETECTORES FOCUS</a:t>
              </a:r>
            </a:p>
          </p:txBody>
        </p:sp>
      </p:grpSp>
      <p:sp>
        <p:nvSpPr>
          <p:cNvPr id="116" name="TextBox Focus 35C">
            <a:hlinkClick r:id="rId35" action="ppaction://hlinksldjump"/>
            <a:extLst>
              <a:ext uri="{FF2B5EF4-FFF2-40B4-BE49-F238E27FC236}">
                <a16:creationId xmlns:a16="http://schemas.microsoft.com/office/drawing/2014/main" id="{2EEDC028-2EE7-36AC-D9F5-D26CD0B5344C}"/>
              </a:ext>
            </a:extLst>
          </p:cNvPr>
          <p:cNvSpPr txBox="1"/>
          <p:nvPr/>
        </p:nvSpPr>
        <p:spPr>
          <a:xfrm>
            <a:off x="-4826045" y="4688193"/>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Focus 35C</a:t>
            </a:r>
          </a:p>
        </p:txBody>
      </p:sp>
      <p:sp>
        <p:nvSpPr>
          <p:cNvPr id="117" name="TextBox Focus 43C">
            <a:hlinkClick r:id="rId36" action="ppaction://hlinksldjump"/>
            <a:extLst>
              <a:ext uri="{FF2B5EF4-FFF2-40B4-BE49-F238E27FC236}">
                <a16:creationId xmlns:a16="http://schemas.microsoft.com/office/drawing/2014/main" id="{D4E36B78-A26B-BC2E-7189-484D9D78EFDF}"/>
              </a:ext>
            </a:extLst>
          </p:cNvPr>
          <p:cNvSpPr txBox="1"/>
          <p:nvPr/>
        </p:nvSpPr>
        <p:spPr>
          <a:xfrm>
            <a:off x="-4826045" y="518397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Focus 43C</a:t>
            </a:r>
          </a:p>
        </p:txBody>
      </p:sp>
      <p:grpSp>
        <p:nvGrpSpPr>
          <p:cNvPr id="118" name="Group Lux Family">
            <a:extLst>
              <a:ext uri="{FF2B5EF4-FFF2-40B4-BE49-F238E27FC236}">
                <a16:creationId xmlns:a16="http://schemas.microsoft.com/office/drawing/2014/main" id="{94800F01-4897-97FD-80AE-D5E5140FB38B}"/>
              </a:ext>
            </a:extLst>
          </p:cNvPr>
          <p:cNvGrpSpPr/>
          <p:nvPr/>
        </p:nvGrpSpPr>
        <p:grpSpPr>
          <a:xfrm>
            <a:off x="-5135780" y="1360418"/>
            <a:ext cx="3079227" cy="2160000"/>
            <a:chOff x="229300" y="1360418"/>
            <a:chExt cx="3079227" cy="2160000"/>
          </a:xfrm>
        </p:grpSpPr>
        <p:sp>
          <p:nvSpPr>
            <p:cNvPr id="119" name="Rectangulo LUX FAMILY">
              <a:extLst>
                <a:ext uri="{FF2B5EF4-FFF2-40B4-BE49-F238E27FC236}">
                  <a16:creationId xmlns:a16="http://schemas.microsoft.com/office/drawing/2014/main" id="{093919CA-2091-9408-BE0F-A9D2C43659B2}"/>
                </a:ext>
              </a:extLst>
            </p:cNvPr>
            <p:cNvSpPr/>
            <p:nvPr/>
          </p:nvSpPr>
          <p:spPr>
            <a:xfrm>
              <a:off x="428527"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20" name="TextBox LUX FAMILY">
              <a:extLst>
                <a:ext uri="{FF2B5EF4-FFF2-40B4-BE49-F238E27FC236}">
                  <a16:creationId xmlns:a16="http://schemas.microsoft.com/office/drawing/2014/main" id="{2ACBE40A-66A5-C6BF-3E6A-A9D3E4123E56}"/>
                </a:ext>
              </a:extLst>
            </p:cNvPr>
            <p:cNvSpPr txBox="1"/>
            <p:nvPr/>
          </p:nvSpPr>
          <p:spPr>
            <a:xfrm>
              <a:off x="229300"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LUX</a:t>
              </a:r>
            </a:p>
          </p:txBody>
        </p:sp>
      </p:grpSp>
      <p:sp>
        <p:nvSpPr>
          <p:cNvPr id="121" name="TextBox Lux 35">
            <a:hlinkClick r:id="rId37" action="ppaction://hlinksldjump"/>
            <a:extLst>
              <a:ext uri="{FF2B5EF4-FFF2-40B4-BE49-F238E27FC236}">
                <a16:creationId xmlns:a16="http://schemas.microsoft.com/office/drawing/2014/main" id="{6A487B07-EA1F-E66F-584D-FCA66A54F3E1}"/>
              </a:ext>
            </a:extLst>
          </p:cNvPr>
          <p:cNvSpPr txBox="1"/>
          <p:nvPr/>
        </p:nvSpPr>
        <p:spPr>
          <a:xfrm>
            <a:off x="-4853743" y="2022832"/>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Lux 35</a:t>
            </a:r>
          </a:p>
        </p:txBody>
      </p:sp>
      <p:sp>
        <p:nvSpPr>
          <p:cNvPr id="122" name="TextBox Lux HD 35">
            <a:hlinkClick r:id="rId38" action="ppaction://hlinksldjump"/>
            <a:extLst>
              <a:ext uri="{FF2B5EF4-FFF2-40B4-BE49-F238E27FC236}">
                <a16:creationId xmlns:a16="http://schemas.microsoft.com/office/drawing/2014/main" id="{A75EFC1A-37AC-BA67-A79E-450B2A12BF83}"/>
              </a:ext>
            </a:extLst>
          </p:cNvPr>
          <p:cNvSpPr txBox="1"/>
          <p:nvPr/>
        </p:nvSpPr>
        <p:spPr>
          <a:xfrm>
            <a:off x="-4852642" y="2523326"/>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35</a:t>
            </a:r>
          </a:p>
        </p:txBody>
      </p:sp>
      <p:sp>
        <p:nvSpPr>
          <p:cNvPr id="123" name="TextBox Lux HD 43">
            <a:hlinkClick r:id="rId39" action="ppaction://hlinksldjump"/>
            <a:extLst>
              <a:ext uri="{FF2B5EF4-FFF2-40B4-BE49-F238E27FC236}">
                <a16:creationId xmlns:a16="http://schemas.microsoft.com/office/drawing/2014/main" id="{FB609A74-CEAF-3F11-DE60-8498CC116329}"/>
              </a:ext>
            </a:extLst>
          </p:cNvPr>
          <p:cNvSpPr txBox="1"/>
          <p:nvPr/>
        </p:nvSpPr>
        <p:spPr>
          <a:xfrm>
            <a:off x="-4852642" y="301046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43</a:t>
            </a:r>
          </a:p>
        </p:txBody>
      </p:sp>
      <p:sp>
        <p:nvSpPr>
          <p:cNvPr id="124" name="Subtitle">
            <a:extLst>
              <a:ext uri="{FF2B5EF4-FFF2-40B4-BE49-F238E27FC236}">
                <a16:creationId xmlns:a16="http://schemas.microsoft.com/office/drawing/2014/main" id="{5563011D-2095-4CF6-8B55-DC49236FFD2A}"/>
              </a:ext>
            </a:extLst>
          </p:cNvPr>
          <p:cNvSpPr txBox="1"/>
          <p:nvPr/>
        </p:nvSpPr>
        <p:spPr>
          <a:xfrm>
            <a:off x="8482448" y="10132305"/>
            <a:ext cx="2843192" cy="584775"/>
          </a:xfrm>
          <a:prstGeom prst="rect">
            <a:avLst/>
          </a:prstGeom>
          <a:noFill/>
        </p:spPr>
        <p:txBody>
          <a:bodyPr wrap="square" rtlCol="0">
            <a:spAutoFit/>
          </a:bodyPr>
          <a:lstStyle/>
          <a:p>
            <a:pPr algn="r"/>
            <a:r>
              <a:rPr lang="en-US" sz="3200" b="1" dirty="0" err="1">
                <a:solidFill>
                  <a:schemeClr val="bg1"/>
                </a:solidFill>
                <a:latin typeface="FRUTIGER LT 45 LIGHT" panose="02000503000000000000" pitchFamily="2" charset="0"/>
              </a:rPr>
              <a:t>Detectores</a:t>
            </a:r>
            <a:endParaRPr lang="en-US" sz="3200" b="1" dirty="0">
              <a:solidFill>
                <a:schemeClr val="bg1"/>
              </a:solidFill>
              <a:latin typeface="FRUTIGER LT 45 LIGHT" panose="02000503000000000000" pitchFamily="2" charset="0"/>
            </a:endParaRPr>
          </a:p>
        </p:txBody>
      </p:sp>
    </p:spTree>
    <p:extLst>
      <p:ext uri="{BB962C8B-B14F-4D97-AF65-F5344CB8AC3E}">
        <p14:creationId xmlns:p14="http://schemas.microsoft.com/office/powerpoint/2010/main" val="266267364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7" name="CARESTREAM LOGO">
            <a:extLst>
              <a:ext uri="{FF2B5EF4-FFF2-40B4-BE49-F238E27FC236}">
                <a16:creationId xmlns:a16="http://schemas.microsoft.com/office/drawing/2014/main" id="{243F7644-8BB9-DDFD-243B-7722AC833181}"/>
              </a:ext>
            </a:extLst>
          </p:cNvPr>
          <p:cNvPicPr>
            <a:picLocks noChangeAspect="1"/>
          </p:cNvPicPr>
          <p:nvPr/>
        </p:nvPicPr>
        <p:blipFill>
          <a:blip r:embed="rId3" cstate="screen">
            <a:biLevel thresh="25000"/>
            <a:extLst>
              <a:ext uri="{28A0092B-C50C-407E-A947-70E740481C1C}">
                <a14:useLocalDpi xmlns:a14="http://schemas.microsoft.com/office/drawing/2010/main"/>
              </a:ext>
            </a:extLst>
          </a:blip>
          <a:stretch>
            <a:fillRect/>
          </a:stretch>
        </p:blipFill>
        <p:spPr>
          <a:xfrm>
            <a:off x="-6617537" y="9349919"/>
            <a:ext cx="18587896" cy="3023644"/>
          </a:xfrm>
          <a:prstGeom prst="rect">
            <a:avLst/>
          </a:prstGeom>
        </p:spPr>
      </p:pic>
      <p:sp>
        <p:nvSpPr>
          <p:cNvPr id="43" name="Title">
            <a:extLst>
              <a:ext uri="{FF2B5EF4-FFF2-40B4-BE49-F238E27FC236}">
                <a16:creationId xmlns:a16="http://schemas.microsoft.com/office/drawing/2014/main" id="{E3847484-628F-B6E7-6EC5-6CC0600B97BC}"/>
              </a:ext>
            </a:extLst>
          </p:cNvPr>
          <p:cNvSpPr txBox="1"/>
          <p:nvPr/>
        </p:nvSpPr>
        <p:spPr>
          <a:xfrm>
            <a:off x="8529812" y="1369348"/>
            <a:ext cx="3448095" cy="338554"/>
          </a:xfrm>
          <a:prstGeom prst="rect">
            <a:avLst/>
          </a:prstGeom>
          <a:noFill/>
        </p:spPr>
        <p:txBody>
          <a:bodyPr wrap="square" rtlCol="0">
            <a:spAutoFit/>
          </a:bodyPr>
          <a:lstStyle/>
          <a:p>
            <a:pPr algn="r"/>
            <a:r>
              <a:rPr lang="en-US" sz="1600" b="1">
                <a:latin typeface="FRUTIGER LT 55 ROMAN" panose="02000503000000000000" pitchFamily="2" charset="0"/>
              </a:rPr>
              <a:t>Sistema DRX-Transportable Lite.</a:t>
            </a:r>
          </a:p>
        </p:txBody>
      </p:sp>
      <p:sp>
        <p:nvSpPr>
          <p:cNvPr id="45" name="Subtitle">
            <a:extLst>
              <a:ext uri="{FF2B5EF4-FFF2-40B4-BE49-F238E27FC236}">
                <a16:creationId xmlns:a16="http://schemas.microsoft.com/office/drawing/2014/main" id="{CDBB5079-CC1A-61D5-29BF-AA43871986D3}"/>
              </a:ext>
            </a:extLst>
          </p:cNvPr>
          <p:cNvSpPr txBox="1"/>
          <p:nvPr/>
        </p:nvSpPr>
        <p:spPr>
          <a:xfrm>
            <a:off x="8819986" y="1633075"/>
            <a:ext cx="3150373" cy="307777"/>
          </a:xfrm>
          <a:prstGeom prst="rect">
            <a:avLst/>
          </a:prstGeom>
          <a:noFill/>
        </p:spPr>
        <p:txBody>
          <a:bodyPr wrap="square" rtlCol="0">
            <a:spAutoFit/>
          </a:bodyPr>
          <a:lstStyle/>
          <a:p>
            <a:pPr algn="r"/>
            <a:r>
              <a:rPr lang="es-MX" sz="1400" dirty="0">
                <a:solidFill>
                  <a:srgbClr val="F47F26"/>
                </a:solidFill>
                <a:latin typeface="FRUTIGER LT 45 LIGHT" panose="02000503000000000000" pitchFamily="2" charset="0"/>
              </a:rPr>
              <a:t>Especificaciones Técnicas</a:t>
            </a:r>
          </a:p>
        </p:txBody>
      </p:sp>
      <p:grpSp>
        <p:nvGrpSpPr>
          <p:cNvPr id="4" name="Tablet PC">
            <a:extLst>
              <a:ext uri="{FF2B5EF4-FFF2-40B4-BE49-F238E27FC236}">
                <a16:creationId xmlns:a16="http://schemas.microsoft.com/office/drawing/2014/main" id="{B782701B-666E-64B8-C2F0-E150A82C16F5}"/>
              </a:ext>
            </a:extLst>
          </p:cNvPr>
          <p:cNvGrpSpPr/>
          <p:nvPr/>
        </p:nvGrpSpPr>
        <p:grpSpPr>
          <a:xfrm>
            <a:off x="6317722" y="2138510"/>
            <a:ext cx="5930280" cy="369332"/>
            <a:chOff x="7430657" y="2138510"/>
            <a:chExt cx="4817349" cy="369332"/>
          </a:xfrm>
        </p:grpSpPr>
        <p:sp>
          <p:nvSpPr>
            <p:cNvPr id="69" name="TextBox 68">
              <a:extLst>
                <a:ext uri="{FF2B5EF4-FFF2-40B4-BE49-F238E27FC236}">
                  <a16:creationId xmlns:a16="http://schemas.microsoft.com/office/drawing/2014/main" id="{396EF8AC-7D1C-CA73-C559-E475BE14F667}"/>
                </a:ext>
              </a:extLst>
            </p:cNvPr>
            <p:cNvSpPr txBox="1"/>
            <p:nvPr/>
          </p:nvSpPr>
          <p:spPr>
            <a:xfrm>
              <a:off x="7430657" y="2138510"/>
              <a:ext cx="1548861"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Tableta PC</a:t>
              </a:r>
            </a:p>
          </p:txBody>
        </p:sp>
        <p:sp>
          <p:nvSpPr>
            <p:cNvPr id="78" name="usable Pixel area">
              <a:extLst>
                <a:ext uri="{FF2B5EF4-FFF2-40B4-BE49-F238E27FC236}">
                  <a16:creationId xmlns:a16="http://schemas.microsoft.com/office/drawing/2014/main" id="{D3416D58-33F0-B481-520E-599DC0E338FA}"/>
                </a:ext>
              </a:extLst>
            </p:cNvPr>
            <p:cNvSpPr txBox="1"/>
            <p:nvPr/>
          </p:nvSpPr>
          <p:spPr>
            <a:xfrm>
              <a:off x="9022657" y="2138510"/>
              <a:ext cx="3225349" cy="369332"/>
            </a:xfrm>
            <a:prstGeom prst="rect">
              <a:avLst/>
            </a:prstGeom>
            <a:solidFill>
              <a:srgbClr val="F78025"/>
            </a:solidFill>
            <a:ln>
              <a:noFill/>
            </a:ln>
          </p:spPr>
          <p:txBody>
            <a:bodyPr wrap="square" rtlCol="0">
              <a:spAutoFit/>
            </a:bodyPr>
            <a:lstStyle/>
            <a:p>
              <a:r>
                <a:rPr lang="es-MX" err="1">
                  <a:solidFill>
                    <a:schemeClr val="bg1"/>
                  </a:solidFill>
                  <a:latin typeface="FRUTIGER LT 45 LIGHT" panose="02000503000000000000" pitchFamily="2" charset="0"/>
                </a:rPr>
                <a:t>Getac</a:t>
              </a:r>
              <a:r>
                <a:rPr lang="es-MX">
                  <a:solidFill>
                    <a:schemeClr val="bg1"/>
                  </a:solidFill>
                  <a:latin typeface="FRUTIGER LT 45 LIGHT" panose="02000503000000000000" pitchFamily="2" charset="0"/>
                </a:rPr>
                <a:t> A140 </a:t>
              </a:r>
              <a:r>
                <a:rPr lang="es-MX" err="1">
                  <a:solidFill>
                    <a:schemeClr val="bg1"/>
                  </a:solidFill>
                  <a:latin typeface="FRUTIGER LT 45 LIGHT" panose="02000503000000000000" pitchFamily="2" charset="0"/>
                </a:rPr>
                <a:t>Fully</a:t>
              </a:r>
              <a:r>
                <a:rPr lang="es-MX">
                  <a:solidFill>
                    <a:schemeClr val="bg1"/>
                  </a:solidFill>
                  <a:latin typeface="FRUTIGER LT 45 LIGHT" panose="02000503000000000000" pitchFamily="2" charset="0"/>
                </a:rPr>
                <a:t> </a:t>
              </a:r>
              <a:r>
                <a:rPr lang="es-MX" err="1">
                  <a:solidFill>
                    <a:schemeClr val="bg1"/>
                  </a:solidFill>
                  <a:latin typeface="FRUTIGER LT 45 LIGHT" panose="02000503000000000000" pitchFamily="2" charset="0"/>
                </a:rPr>
                <a:t>Rugged</a:t>
              </a:r>
              <a:r>
                <a:rPr lang="es-MX">
                  <a:solidFill>
                    <a:schemeClr val="bg1"/>
                  </a:solidFill>
                  <a:latin typeface="FRUTIGER LT 45 LIGHT" panose="02000503000000000000" pitchFamily="2" charset="0"/>
                </a:rPr>
                <a:t> Table PC</a:t>
              </a:r>
            </a:p>
          </p:txBody>
        </p:sp>
      </p:grpSp>
      <p:grpSp>
        <p:nvGrpSpPr>
          <p:cNvPr id="5" name="Processor">
            <a:extLst>
              <a:ext uri="{FF2B5EF4-FFF2-40B4-BE49-F238E27FC236}">
                <a16:creationId xmlns:a16="http://schemas.microsoft.com/office/drawing/2014/main" id="{EE1BCE3F-FAD8-2399-A052-80194A0B3A87}"/>
              </a:ext>
            </a:extLst>
          </p:cNvPr>
          <p:cNvGrpSpPr/>
          <p:nvPr/>
        </p:nvGrpSpPr>
        <p:grpSpPr>
          <a:xfrm>
            <a:off x="6317722" y="2575350"/>
            <a:ext cx="5930280" cy="369332"/>
            <a:chOff x="7430657" y="2595381"/>
            <a:chExt cx="4817349" cy="369332"/>
          </a:xfrm>
        </p:grpSpPr>
        <p:sp>
          <p:nvSpPr>
            <p:cNvPr id="81" name="Processor">
              <a:extLst>
                <a:ext uri="{FF2B5EF4-FFF2-40B4-BE49-F238E27FC236}">
                  <a16:creationId xmlns:a16="http://schemas.microsoft.com/office/drawing/2014/main" id="{20E4AA22-1D52-F9CA-1845-246DDC11E117}"/>
                </a:ext>
              </a:extLst>
            </p:cNvPr>
            <p:cNvSpPr txBox="1"/>
            <p:nvPr/>
          </p:nvSpPr>
          <p:spPr>
            <a:xfrm>
              <a:off x="7430657" y="2595381"/>
              <a:ext cx="1548861"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Procesador</a:t>
              </a:r>
            </a:p>
          </p:txBody>
        </p:sp>
        <p:sp>
          <p:nvSpPr>
            <p:cNvPr id="82" name="Processor info">
              <a:extLst>
                <a:ext uri="{FF2B5EF4-FFF2-40B4-BE49-F238E27FC236}">
                  <a16:creationId xmlns:a16="http://schemas.microsoft.com/office/drawing/2014/main" id="{26F51E4D-F6E2-4B6C-6CF0-66D86EA03939}"/>
                </a:ext>
              </a:extLst>
            </p:cNvPr>
            <p:cNvSpPr txBox="1"/>
            <p:nvPr/>
          </p:nvSpPr>
          <p:spPr>
            <a:xfrm>
              <a:off x="9022657" y="2595381"/>
              <a:ext cx="3225349" cy="369332"/>
            </a:xfrm>
            <a:prstGeom prst="rect">
              <a:avLst/>
            </a:prstGeom>
            <a:solidFill>
              <a:srgbClr val="F78025"/>
            </a:solidFill>
            <a:ln>
              <a:noFill/>
            </a:ln>
          </p:spPr>
          <p:txBody>
            <a:bodyPr wrap="square" rtlCol="0">
              <a:spAutoFit/>
            </a:bodyPr>
            <a:lstStyle/>
            <a:p>
              <a:r>
                <a:rPr lang="es-MX">
                  <a:solidFill>
                    <a:schemeClr val="bg1"/>
                  </a:solidFill>
                  <a:latin typeface="FRUTIGER LT 45 LIGHT" panose="02000503000000000000" pitchFamily="2" charset="0"/>
                </a:rPr>
                <a:t>Intel® Core™ i7 de décima generación</a:t>
              </a:r>
            </a:p>
          </p:txBody>
        </p:sp>
      </p:grpSp>
      <p:grpSp>
        <p:nvGrpSpPr>
          <p:cNvPr id="9" name="Memory">
            <a:extLst>
              <a:ext uri="{FF2B5EF4-FFF2-40B4-BE49-F238E27FC236}">
                <a16:creationId xmlns:a16="http://schemas.microsoft.com/office/drawing/2014/main" id="{17EDD5A9-22E6-1C34-1230-0A135A9887BA}"/>
              </a:ext>
            </a:extLst>
          </p:cNvPr>
          <p:cNvGrpSpPr/>
          <p:nvPr/>
        </p:nvGrpSpPr>
        <p:grpSpPr>
          <a:xfrm>
            <a:off x="6317722" y="3012190"/>
            <a:ext cx="5930280" cy="369332"/>
            <a:chOff x="7430657" y="3044157"/>
            <a:chExt cx="4817349" cy="369332"/>
          </a:xfrm>
        </p:grpSpPr>
        <p:sp>
          <p:nvSpPr>
            <p:cNvPr id="154" name="Memory">
              <a:extLst>
                <a:ext uri="{FF2B5EF4-FFF2-40B4-BE49-F238E27FC236}">
                  <a16:creationId xmlns:a16="http://schemas.microsoft.com/office/drawing/2014/main" id="{903F41A0-6C27-F2EF-A9D4-2AD3FEA4F021}"/>
                </a:ext>
              </a:extLst>
            </p:cNvPr>
            <p:cNvSpPr txBox="1"/>
            <p:nvPr/>
          </p:nvSpPr>
          <p:spPr>
            <a:xfrm>
              <a:off x="7430657" y="3044157"/>
              <a:ext cx="1548861"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Memoria</a:t>
              </a:r>
            </a:p>
          </p:txBody>
        </p:sp>
        <p:sp>
          <p:nvSpPr>
            <p:cNvPr id="155" name="Memory info">
              <a:extLst>
                <a:ext uri="{FF2B5EF4-FFF2-40B4-BE49-F238E27FC236}">
                  <a16:creationId xmlns:a16="http://schemas.microsoft.com/office/drawing/2014/main" id="{EA93153B-CFFC-E750-41F3-F62951FA3944}"/>
                </a:ext>
              </a:extLst>
            </p:cNvPr>
            <p:cNvSpPr txBox="1"/>
            <p:nvPr/>
          </p:nvSpPr>
          <p:spPr>
            <a:xfrm>
              <a:off x="9022657" y="3044157"/>
              <a:ext cx="3225349" cy="369332"/>
            </a:xfrm>
            <a:prstGeom prst="rect">
              <a:avLst/>
            </a:prstGeom>
            <a:solidFill>
              <a:srgbClr val="F78025"/>
            </a:solidFill>
            <a:ln>
              <a:noFill/>
            </a:ln>
          </p:spPr>
          <p:txBody>
            <a:bodyPr wrap="square" rtlCol="0">
              <a:spAutoFit/>
            </a:bodyPr>
            <a:lstStyle/>
            <a:p>
              <a:r>
                <a:rPr lang="es-MX">
                  <a:solidFill>
                    <a:schemeClr val="bg1"/>
                  </a:solidFill>
                  <a:latin typeface="FRUTIGER LT 45 LIGHT" panose="02000503000000000000" pitchFamily="2" charset="0"/>
                </a:rPr>
                <a:t>16GB de Memoria</a:t>
              </a:r>
            </a:p>
          </p:txBody>
        </p:sp>
      </p:grpSp>
      <p:grpSp>
        <p:nvGrpSpPr>
          <p:cNvPr id="8" name="Storage">
            <a:extLst>
              <a:ext uri="{FF2B5EF4-FFF2-40B4-BE49-F238E27FC236}">
                <a16:creationId xmlns:a16="http://schemas.microsoft.com/office/drawing/2014/main" id="{D281F05B-83D0-7672-BE5F-38A35B6E6337}"/>
              </a:ext>
            </a:extLst>
          </p:cNvPr>
          <p:cNvGrpSpPr/>
          <p:nvPr/>
        </p:nvGrpSpPr>
        <p:grpSpPr>
          <a:xfrm>
            <a:off x="6317722" y="3449030"/>
            <a:ext cx="5930280" cy="646331"/>
            <a:chOff x="7430657" y="3476060"/>
            <a:chExt cx="4817349" cy="646331"/>
          </a:xfrm>
        </p:grpSpPr>
        <p:sp>
          <p:nvSpPr>
            <p:cNvPr id="156" name="Storage">
              <a:extLst>
                <a:ext uri="{FF2B5EF4-FFF2-40B4-BE49-F238E27FC236}">
                  <a16:creationId xmlns:a16="http://schemas.microsoft.com/office/drawing/2014/main" id="{C647B5DD-EA17-6809-A18A-8A745B3132BB}"/>
                </a:ext>
              </a:extLst>
            </p:cNvPr>
            <p:cNvSpPr txBox="1"/>
            <p:nvPr/>
          </p:nvSpPr>
          <p:spPr>
            <a:xfrm>
              <a:off x="7430657" y="3476060"/>
              <a:ext cx="1548861" cy="646331"/>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Almacenamiento</a:t>
              </a:r>
            </a:p>
            <a:p>
              <a:endParaRPr lang="es-MX">
                <a:solidFill>
                  <a:schemeClr val="bg1"/>
                </a:solidFill>
                <a:latin typeface="FRUTIGER LT 45 LIGHT" panose="02000503000000000000" pitchFamily="2" charset="0"/>
              </a:endParaRPr>
            </a:p>
          </p:txBody>
        </p:sp>
        <p:sp>
          <p:nvSpPr>
            <p:cNvPr id="157" name="Storage info">
              <a:extLst>
                <a:ext uri="{FF2B5EF4-FFF2-40B4-BE49-F238E27FC236}">
                  <a16:creationId xmlns:a16="http://schemas.microsoft.com/office/drawing/2014/main" id="{8632D076-2C8F-AE8D-70FD-D5972F4725DA}"/>
                </a:ext>
              </a:extLst>
            </p:cNvPr>
            <p:cNvSpPr txBox="1"/>
            <p:nvPr/>
          </p:nvSpPr>
          <p:spPr>
            <a:xfrm>
              <a:off x="9022657" y="3476060"/>
              <a:ext cx="3225349" cy="646331"/>
            </a:xfrm>
            <a:prstGeom prst="rect">
              <a:avLst/>
            </a:prstGeom>
            <a:solidFill>
              <a:srgbClr val="F78025"/>
            </a:solidFill>
            <a:ln>
              <a:noFill/>
            </a:ln>
          </p:spPr>
          <p:txBody>
            <a:bodyPr wrap="square" rtlCol="0">
              <a:spAutoFit/>
            </a:bodyPr>
            <a:lstStyle/>
            <a:p>
              <a:r>
                <a:rPr lang="es-MX">
                  <a:solidFill>
                    <a:schemeClr val="bg1"/>
                  </a:solidFill>
                  <a:latin typeface="FRUTIGER LT 45 LIGHT" panose="02000503000000000000" pitchFamily="2" charset="0"/>
                </a:rPr>
                <a:t>Unidad de estado sólido de 512 GB para almacenamiento</a:t>
              </a:r>
            </a:p>
          </p:txBody>
        </p:sp>
      </p:grpSp>
      <p:grpSp>
        <p:nvGrpSpPr>
          <p:cNvPr id="6" name="Display">
            <a:extLst>
              <a:ext uri="{FF2B5EF4-FFF2-40B4-BE49-F238E27FC236}">
                <a16:creationId xmlns:a16="http://schemas.microsoft.com/office/drawing/2014/main" id="{211ADE63-1C57-E59C-45D7-DA29BA005D30}"/>
              </a:ext>
            </a:extLst>
          </p:cNvPr>
          <p:cNvGrpSpPr/>
          <p:nvPr/>
        </p:nvGrpSpPr>
        <p:grpSpPr>
          <a:xfrm>
            <a:off x="6309218" y="4162869"/>
            <a:ext cx="5975618" cy="646331"/>
            <a:chOff x="7430657" y="4182927"/>
            <a:chExt cx="4854176" cy="646331"/>
          </a:xfrm>
        </p:grpSpPr>
        <p:sp>
          <p:nvSpPr>
            <p:cNvPr id="88" name="Display">
              <a:extLst>
                <a:ext uri="{FF2B5EF4-FFF2-40B4-BE49-F238E27FC236}">
                  <a16:creationId xmlns:a16="http://schemas.microsoft.com/office/drawing/2014/main" id="{18B4559C-DBEC-6D8F-0923-AA974A73BD8A}"/>
                </a:ext>
              </a:extLst>
            </p:cNvPr>
            <p:cNvSpPr txBox="1"/>
            <p:nvPr/>
          </p:nvSpPr>
          <p:spPr>
            <a:xfrm>
              <a:off x="7430657" y="4182927"/>
              <a:ext cx="1548861" cy="646331"/>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Pantalla</a:t>
              </a:r>
            </a:p>
            <a:p>
              <a:endParaRPr lang="es-MX">
                <a:solidFill>
                  <a:schemeClr val="bg1"/>
                </a:solidFill>
                <a:latin typeface="FRUTIGER LT 45 LIGHT" panose="02000503000000000000" pitchFamily="2" charset="0"/>
              </a:endParaRPr>
            </a:p>
          </p:txBody>
        </p:sp>
        <p:sp>
          <p:nvSpPr>
            <p:cNvPr id="89" name="Display info">
              <a:extLst>
                <a:ext uri="{FF2B5EF4-FFF2-40B4-BE49-F238E27FC236}">
                  <a16:creationId xmlns:a16="http://schemas.microsoft.com/office/drawing/2014/main" id="{5C86BFA0-860E-038C-11C4-9552CFAA5DEB}"/>
                </a:ext>
              </a:extLst>
            </p:cNvPr>
            <p:cNvSpPr txBox="1"/>
            <p:nvPr/>
          </p:nvSpPr>
          <p:spPr>
            <a:xfrm>
              <a:off x="9022657" y="4182927"/>
              <a:ext cx="3262176" cy="646331"/>
            </a:xfrm>
            <a:prstGeom prst="rect">
              <a:avLst/>
            </a:prstGeom>
            <a:solidFill>
              <a:srgbClr val="F78025"/>
            </a:solidFill>
            <a:ln>
              <a:noFill/>
            </a:ln>
          </p:spPr>
          <p:txBody>
            <a:bodyPr wrap="square" rtlCol="0">
              <a:spAutoFit/>
            </a:bodyPr>
            <a:lstStyle/>
            <a:p>
              <a:r>
                <a:rPr lang="es-MX">
                  <a:solidFill>
                    <a:schemeClr val="bg1"/>
                  </a:solidFill>
                  <a:latin typeface="FRUTIGER LT 45 LIGHT" panose="02000503000000000000" pitchFamily="2" charset="0"/>
                </a:rPr>
                <a:t>Pantalla multitáctil de 14 pulgadas con resolución de 1900 x 1080</a:t>
              </a:r>
            </a:p>
          </p:txBody>
        </p:sp>
      </p:grpSp>
      <p:grpSp>
        <p:nvGrpSpPr>
          <p:cNvPr id="7" name="Weight">
            <a:extLst>
              <a:ext uri="{FF2B5EF4-FFF2-40B4-BE49-F238E27FC236}">
                <a16:creationId xmlns:a16="http://schemas.microsoft.com/office/drawing/2014/main" id="{362C25B0-E7AF-1BC0-ABD5-87F6EADD93BF}"/>
              </a:ext>
            </a:extLst>
          </p:cNvPr>
          <p:cNvGrpSpPr/>
          <p:nvPr/>
        </p:nvGrpSpPr>
        <p:grpSpPr>
          <a:xfrm>
            <a:off x="6315627" y="4876710"/>
            <a:ext cx="5969206" cy="369332"/>
            <a:chOff x="7430658" y="4876710"/>
            <a:chExt cx="4817348" cy="369332"/>
          </a:xfrm>
        </p:grpSpPr>
        <p:sp>
          <p:nvSpPr>
            <p:cNvPr id="44" name="Weight">
              <a:extLst>
                <a:ext uri="{FF2B5EF4-FFF2-40B4-BE49-F238E27FC236}">
                  <a16:creationId xmlns:a16="http://schemas.microsoft.com/office/drawing/2014/main" id="{48682A10-90D0-2CB0-3A96-5A88BD865078}"/>
                </a:ext>
              </a:extLst>
            </p:cNvPr>
            <p:cNvSpPr txBox="1"/>
            <p:nvPr/>
          </p:nvSpPr>
          <p:spPr>
            <a:xfrm>
              <a:off x="7430658" y="4876710"/>
              <a:ext cx="1548861"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Peso</a:t>
              </a:r>
            </a:p>
          </p:txBody>
        </p:sp>
        <p:sp>
          <p:nvSpPr>
            <p:cNvPr id="64" name="Weight info">
              <a:extLst>
                <a:ext uri="{FF2B5EF4-FFF2-40B4-BE49-F238E27FC236}">
                  <a16:creationId xmlns:a16="http://schemas.microsoft.com/office/drawing/2014/main" id="{A510EFA3-98BA-83A3-F59A-1766A035CD33}"/>
                </a:ext>
              </a:extLst>
            </p:cNvPr>
            <p:cNvSpPr txBox="1"/>
            <p:nvPr/>
          </p:nvSpPr>
          <p:spPr>
            <a:xfrm>
              <a:off x="9022657" y="4876710"/>
              <a:ext cx="3225349"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2.3 kg (5.07 </a:t>
              </a:r>
              <a:r>
                <a:rPr lang="es-MX" err="1">
                  <a:solidFill>
                    <a:schemeClr val="bg1"/>
                  </a:solidFill>
                  <a:latin typeface="FRUTIGER LT 45 LIGHT" panose="02000503000000000000" pitchFamily="2" charset="0"/>
                </a:rPr>
                <a:t>lbs</a:t>
              </a:r>
              <a:r>
                <a:rPr lang="es-MX">
                  <a:solidFill>
                    <a:schemeClr val="bg1"/>
                  </a:solidFill>
                  <a:latin typeface="FRUTIGER LT 45 LIGHT" panose="02000503000000000000" pitchFamily="2" charset="0"/>
                </a:rPr>
                <a:t>)</a:t>
              </a:r>
            </a:p>
          </p:txBody>
        </p:sp>
      </p:grpSp>
      <p:pic>
        <p:nvPicPr>
          <p:cNvPr id="152" name="Transportable Lite image">
            <a:extLst>
              <a:ext uri="{FF2B5EF4-FFF2-40B4-BE49-F238E27FC236}">
                <a16:creationId xmlns:a16="http://schemas.microsoft.com/office/drawing/2014/main" id="{677A526E-3826-25F9-3F5A-B397AA9D09D7}"/>
              </a:ext>
            </a:extLst>
          </p:cNvPr>
          <p:cNvPicPr>
            <a:picLocks noChangeAspect="1"/>
          </p:cNvPicPr>
          <p:nvPr/>
        </p:nvPicPr>
        <p:blipFill rotWithShape="1">
          <a:blip r:embed="rId4" cstate="screen">
            <a:clrChange>
              <a:clrFrom>
                <a:srgbClr val="FFFFFF"/>
              </a:clrFrom>
              <a:clrTo>
                <a:srgbClr val="FFFFFF">
                  <a:alpha val="0"/>
                </a:srgbClr>
              </a:clrTo>
            </a:clrChange>
            <a:extLst>
              <a:ext uri="{28A0092B-C50C-407E-A947-70E740481C1C}">
                <a14:useLocalDpi xmlns:a14="http://schemas.microsoft.com/office/drawing/2010/main"/>
              </a:ext>
            </a:extLst>
          </a:blip>
          <a:srcRect l="14494" t="13901" r="16518" b="15044"/>
          <a:stretch/>
        </p:blipFill>
        <p:spPr>
          <a:xfrm>
            <a:off x="697616" y="1765095"/>
            <a:ext cx="5509464" cy="3786393"/>
          </a:xfrm>
          <a:prstGeom prst="rect">
            <a:avLst/>
          </a:prstGeom>
        </p:spPr>
      </p:pic>
      <p:sp>
        <p:nvSpPr>
          <p:cNvPr id="144" name="Thank you Title">
            <a:extLst>
              <a:ext uri="{FF2B5EF4-FFF2-40B4-BE49-F238E27FC236}">
                <a16:creationId xmlns:a16="http://schemas.microsoft.com/office/drawing/2014/main" id="{50C8EFC6-A557-61B8-00EE-A379AEBD9155}"/>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45" name="Why Us picture">
            <a:extLst>
              <a:ext uri="{FF2B5EF4-FFF2-40B4-BE49-F238E27FC236}">
                <a16:creationId xmlns:a16="http://schemas.microsoft.com/office/drawing/2014/main" id="{3B7202FC-1381-288A-8C0F-E42A088A1334}"/>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46" name="Our Portafolio text box">
            <a:extLst>
              <a:ext uri="{FF2B5EF4-FFF2-40B4-BE49-F238E27FC236}">
                <a16:creationId xmlns:a16="http://schemas.microsoft.com/office/drawing/2014/main" id="{639958FA-8219-5C68-5301-D66BAB592291}"/>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47" name="Footer Placeholder 4">
            <a:extLst>
              <a:ext uri="{FF2B5EF4-FFF2-40B4-BE49-F238E27FC236}">
                <a16:creationId xmlns:a16="http://schemas.microsoft.com/office/drawing/2014/main" id="{0639925D-927A-26E7-2056-EBB0DDF4AE31}"/>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48" name="Medical Imaging Title">
            <a:extLst>
              <a:ext uri="{FF2B5EF4-FFF2-40B4-BE49-F238E27FC236}">
                <a16:creationId xmlns:a16="http://schemas.microsoft.com/office/drawing/2014/main" id="{B134BD1C-7699-CC7D-FE15-B83E2F2FACF7}"/>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49" name="We Care Text">
            <a:extLst>
              <a:ext uri="{FF2B5EF4-FFF2-40B4-BE49-F238E27FC236}">
                <a16:creationId xmlns:a16="http://schemas.microsoft.com/office/drawing/2014/main" id="{D72C57D0-B522-7DBE-0722-26154349FD38}"/>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50" name="Thank you image">
            <a:extLst>
              <a:ext uri="{FF2B5EF4-FFF2-40B4-BE49-F238E27FC236}">
                <a16:creationId xmlns:a16="http://schemas.microsoft.com/office/drawing/2014/main" id="{1D413A20-484F-5148-C905-A76F8ABCDE27}"/>
              </a:ext>
            </a:extLst>
          </p:cNvPr>
          <p:cNvPicPr>
            <a:picLocks noChangeAspect="1"/>
          </p:cNvPicPr>
          <p:nvPr/>
        </p:nvPicPr>
        <p:blipFill>
          <a:blip r:embed="rId6"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51" name="PRINTING">
            <a:extLst>
              <a:ext uri="{FF2B5EF4-FFF2-40B4-BE49-F238E27FC236}">
                <a16:creationId xmlns:a16="http://schemas.microsoft.com/office/drawing/2014/main" id="{B1DF68BC-E531-BF72-993E-7C8AC1C1DE1B}"/>
              </a:ext>
            </a:extLst>
          </p:cNvPr>
          <p:cNvGrpSpPr/>
          <p:nvPr/>
        </p:nvGrpSpPr>
        <p:grpSpPr>
          <a:xfrm>
            <a:off x="-4150933" y="4208655"/>
            <a:ext cx="2263350" cy="1982042"/>
            <a:chOff x="9691837" y="4522498"/>
            <a:chExt cx="2263350" cy="1982042"/>
          </a:xfrm>
        </p:grpSpPr>
        <p:sp>
          <p:nvSpPr>
            <p:cNvPr id="153" name="Rectangulo Printing">
              <a:hlinkClick r:id="rId7" action="ppaction://hlinksldjump"/>
              <a:extLst>
                <a:ext uri="{FF2B5EF4-FFF2-40B4-BE49-F238E27FC236}">
                  <a16:creationId xmlns:a16="http://schemas.microsoft.com/office/drawing/2014/main" id="{C034162D-CBE5-01C8-F78C-1C3A5C5D22D1}"/>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8" name="TextBox Printing">
              <a:hlinkClick r:id="rId7" action="ppaction://hlinksldjump"/>
              <a:extLst>
                <a:ext uri="{FF2B5EF4-FFF2-40B4-BE49-F238E27FC236}">
                  <a16:creationId xmlns:a16="http://schemas.microsoft.com/office/drawing/2014/main" id="{FB0EC035-D72B-4918-C48A-64EA3B9C7F0D}"/>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59" name="Prodcut image 5950">
              <a:hlinkClick r:id="rId7" action="ppaction://hlinksldjump"/>
              <a:extLst>
                <a:ext uri="{FF2B5EF4-FFF2-40B4-BE49-F238E27FC236}">
                  <a16:creationId xmlns:a16="http://schemas.microsoft.com/office/drawing/2014/main" id="{4DE7CA80-4625-B9B6-4355-118EDBBE51FF}"/>
                </a:ext>
              </a:extLst>
            </p:cNvPr>
            <p:cNvPicPr>
              <a:picLocks noChangeAspect="1" noChangeArrowheads="1"/>
            </p:cNvPicPr>
            <p:nvPr/>
          </p:nvPicPr>
          <p:blipFill>
            <a:blip r:embed="rId8"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60" name="Vita Flex">
              <a:hlinkClick r:id="rId7" action="ppaction://hlinksldjump"/>
              <a:extLst>
                <a:ext uri="{FF2B5EF4-FFF2-40B4-BE49-F238E27FC236}">
                  <a16:creationId xmlns:a16="http://schemas.microsoft.com/office/drawing/2014/main" id="{361B100E-6736-3A9C-6E80-3BC51EF085ED}"/>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65" name="RISE">
            <a:extLst>
              <a:ext uri="{FF2B5EF4-FFF2-40B4-BE49-F238E27FC236}">
                <a16:creationId xmlns:a16="http://schemas.microsoft.com/office/drawing/2014/main" id="{EE8FCCCE-E99B-E15E-4203-EDC38CE792D1}"/>
              </a:ext>
            </a:extLst>
          </p:cNvPr>
          <p:cNvGrpSpPr/>
          <p:nvPr/>
        </p:nvGrpSpPr>
        <p:grpSpPr>
          <a:xfrm>
            <a:off x="-11285110" y="4208655"/>
            <a:ext cx="2042338" cy="1982042"/>
            <a:chOff x="3870208" y="4306822"/>
            <a:chExt cx="2042338" cy="1982042"/>
          </a:xfrm>
        </p:grpSpPr>
        <p:grpSp>
          <p:nvGrpSpPr>
            <p:cNvPr id="166" name="RISE">
              <a:extLst>
                <a:ext uri="{FF2B5EF4-FFF2-40B4-BE49-F238E27FC236}">
                  <a16:creationId xmlns:a16="http://schemas.microsoft.com/office/drawing/2014/main" id="{03B71C3B-4A82-C3F8-4F94-9D0CB1C8B9CE}"/>
                </a:ext>
              </a:extLst>
            </p:cNvPr>
            <p:cNvGrpSpPr/>
            <p:nvPr/>
          </p:nvGrpSpPr>
          <p:grpSpPr>
            <a:xfrm>
              <a:off x="3870208" y="4306822"/>
              <a:ext cx="2042338" cy="1982042"/>
              <a:chOff x="2933238" y="4372963"/>
              <a:chExt cx="2042338" cy="1982042"/>
            </a:xfrm>
          </p:grpSpPr>
          <p:sp>
            <p:nvSpPr>
              <p:cNvPr id="168" name="Rectangulo Rise">
                <a:hlinkClick r:id="rId10" action="ppaction://hlinksldjump"/>
                <a:extLst>
                  <a:ext uri="{FF2B5EF4-FFF2-40B4-BE49-F238E27FC236}">
                    <a16:creationId xmlns:a16="http://schemas.microsoft.com/office/drawing/2014/main" id="{A13EED9B-614C-DB64-1484-9624C423D4C9}"/>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9" name="TextBox Rise">
                <a:hlinkClick r:id="rId10" action="ppaction://hlinksldjump"/>
                <a:extLst>
                  <a:ext uri="{FF2B5EF4-FFF2-40B4-BE49-F238E27FC236}">
                    <a16:creationId xmlns:a16="http://schemas.microsoft.com/office/drawing/2014/main" id="{6A3F5187-05EA-EF5A-87FD-031DEFF403D0}"/>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67" name="Picture 166">
              <a:hlinkClick r:id="rId10" action="ppaction://hlinksldjump"/>
              <a:extLst>
                <a:ext uri="{FF2B5EF4-FFF2-40B4-BE49-F238E27FC236}">
                  <a16:creationId xmlns:a16="http://schemas.microsoft.com/office/drawing/2014/main" id="{0E9B6850-D65F-3B69-C2A0-415042A8A563}"/>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70" name="REVOLUTION">
            <a:extLst>
              <a:ext uri="{FF2B5EF4-FFF2-40B4-BE49-F238E27FC236}">
                <a16:creationId xmlns:a16="http://schemas.microsoft.com/office/drawing/2014/main" id="{07D0385F-5894-0FF7-9A38-1C75B070D49B}"/>
              </a:ext>
            </a:extLst>
          </p:cNvPr>
          <p:cNvGrpSpPr/>
          <p:nvPr/>
        </p:nvGrpSpPr>
        <p:grpSpPr>
          <a:xfrm>
            <a:off x="-14975241" y="4203612"/>
            <a:ext cx="2062983" cy="1992129"/>
            <a:chOff x="612262" y="4383050"/>
            <a:chExt cx="2062983" cy="1992129"/>
          </a:xfrm>
        </p:grpSpPr>
        <p:sp>
          <p:nvSpPr>
            <p:cNvPr id="171" name="Rectangulo Revolution">
              <a:hlinkClick r:id="rId12" action="ppaction://hlinksldjump"/>
              <a:extLst>
                <a:ext uri="{FF2B5EF4-FFF2-40B4-BE49-F238E27FC236}">
                  <a16:creationId xmlns:a16="http://schemas.microsoft.com/office/drawing/2014/main" id="{111C3764-8518-6F76-A4A2-6B5C7AC905B4}"/>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72" name="Prodcut image Revolution">
              <a:hlinkClick r:id="rId12" action="ppaction://hlinksldjump"/>
              <a:extLst>
                <a:ext uri="{FF2B5EF4-FFF2-40B4-BE49-F238E27FC236}">
                  <a16:creationId xmlns:a16="http://schemas.microsoft.com/office/drawing/2014/main" id="{07913B61-AEFC-075C-639D-880FE03EF2F4}"/>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73" name="TextBox Revolution">
              <a:hlinkClick r:id="rId12" action="ppaction://hlinksldjump"/>
              <a:extLst>
                <a:ext uri="{FF2B5EF4-FFF2-40B4-BE49-F238E27FC236}">
                  <a16:creationId xmlns:a16="http://schemas.microsoft.com/office/drawing/2014/main" id="{5BB01DA7-BD49-860A-03DD-0918DDD7CFA2}"/>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74" name="EXCEL">
            <a:extLst>
              <a:ext uri="{FF2B5EF4-FFF2-40B4-BE49-F238E27FC236}">
                <a16:creationId xmlns:a16="http://schemas.microsoft.com/office/drawing/2014/main" id="{BAE3C652-AF39-3217-9205-B085D70E5D09}"/>
              </a:ext>
            </a:extLst>
          </p:cNvPr>
          <p:cNvGrpSpPr/>
          <p:nvPr/>
        </p:nvGrpSpPr>
        <p:grpSpPr>
          <a:xfrm>
            <a:off x="26541013" y="1885505"/>
            <a:ext cx="2057103" cy="1982042"/>
            <a:chOff x="9706418" y="2036246"/>
            <a:chExt cx="2057103" cy="1982042"/>
          </a:xfrm>
        </p:grpSpPr>
        <p:sp>
          <p:nvSpPr>
            <p:cNvPr id="175" name="Rectangulo Excel">
              <a:hlinkClick r:id="rId14" action="ppaction://hlinksldjump"/>
              <a:extLst>
                <a:ext uri="{FF2B5EF4-FFF2-40B4-BE49-F238E27FC236}">
                  <a16:creationId xmlns:a16="http://schemas.microsoft.com/office/drawing/2014/main" id="{33AED998-D2BB-486A-1E96-D89D4ACB0BB5}"/>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6" name="TextBox Excel">
              <a:hlinkClick r:id="rId14" action="ppaction://hlinksldjump"/>
              <a:extLst>
                <a:ext uri="{FF2B5EF4-FFF2-40B4-BE49-F238E27FC236}">
                  <a16:creationId xmlns:a16="http://schemas.microsoft.com/office/drawing/2014/main" id="{98070969-091A-B118-584F-7DE4344C4BE9}"/>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77" name="Product image Excel">
              <a:hlinkClick r:id="rId14" action="ppaction://hlinksldjump"/>
              <a:extLst>
                <a:ext uri="{FF2B5EF4-FFF2-40B4-BE49-F238E27FC236}">
                  <a16:creationId xmlns:a16="http://schemas.microsoft.com/office/drawing/2014/main" id="{7F932323-7BDA-B314-20BB-4FBE886DFBB2}"/>
                </a:ext>
              </a:extLst>
            </p:cNvPr>
            <p:cNvPicPr>
              <a:picLocks noChangeAspect="1"/>
            </p:cNvPicPr>
            <p:nvPr/>
          </p:nvPicPr>
          <p:blipFill>
            <a:blip r:embed="rId15"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78" name="COMPAS OTC">
            <a:extLst>
              <a:ext uri="{FF2B5EF4-FFF2-40B4-BE49-F238E27FC236}">
                <a16:creationId xmlns:a16="http://schemas.microsoft.com/office/drawing/2014/main" id="{723A1CF4-5426-FC09-38A8-09D8635864D1}"/>
              </a:ext>
            </a:extLst>
          </p:cNvPr>
          <p:cNvGrpSpPr/>
          <p:nvPr/>
        </p:nvGrpSpPr>
        <p:grpSpPr>
          <a:xfrm>
            <a:off x="22389051" y="1885505"/>
            <a:ext cx="2042338" cy="1982042"/>
            <a:chOff x="5078285" y="2036246"/>
            <a:chExt cx="2042338" cy="1982042"/>
          </a:xfrm>
        </p:grpSpPr>
        <p:sp>
          <p:nvSpPr>
            <p:cNvPr id="179" name="Rectangulo Compas OTC">
              <a:hlinkClick r:id="rId16" action="ppaction://hlinksldjump"/>
              <a:extLst>
                <a:ext uri="{FF2B5EF4-FFF2-40B4-BE49-F238E27FC236}">
                  <a16:creationId xmlns:a16="http://schemas.microsoft.com/office/drawing/2014/main" id="{B70FA55E-3894-E5EB-EC09-0D56A0BB30F0}"/>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0" name="TextBox Compass OTC">
              <a:hlinkClick r:id="rId16" action="ppaction://hlinksldjump"/>
              <a:extLst>
                <a:ext uri="{FF2B5EF4-FFF2-40B4-BE49-F238E27FC236}">
                  <a16:creationId xmlns:a16="http://schemas.microsoft.com/office/drawing/2014/main" id="{4AC61F0E-647D-340D-0DEA-47976D595287}"/>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81" name="Product image Compass OTC">
              <a:hlinkClick r:id="rId16" action="ppaction://hlinksldjump"/>
              <a:extLst>
                <a:ext uri="{FF2B5EF4-FFF2-40B4-BE49-F238E27FC236}">
                  <a16:creationId xmlns:a16="http://schemas.microsoft.com/office/drawing/2014/main" id="{6C470FA8-2947-547B-3755-4759B911A26A}"/>
                </a:ext>
              </a:extLst>
            </p:cNvPr>
            <p:cNvPicPr>
              <a:picLocks noChangeAspect="1"/>
            </p:cNvPicPr>
            <p:nvPr/>
          </p:nvPicPr>
          <p:blipFill rotWithShape="1">
            <a:blip r:embed="rId17"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82" name="COMPASS FMT">
            <a:extLst>
              <a:ext uri="{FF2B5EF4-FFF2-40B4-BE49-F238E27FC236}">
                <a16:creationId xmlns:a16="http://schemas.microsoft.com/office/drawing/2014/main" id="{BDC8EA5B-2A3B-B632-5A95-103A5A8C3922}"/>
              </a:ext>
            </a:extLst>
          </p:cNvPr>
          <p:cNvGrpSpPr/>
          <p:nvPr/>
        </p:nvGrpSpPr>
        <p:grpSpPr>
          <a:xfrm>
            <a:off x="18200403" y="1885505"/>
            <a:ext cx="2042338" cy="1982042"/>
            <a:chOff x="2774521" y="2046333"/>
            <a:chExt cx="2042338" cy="1982042"/>
          </a:xfrm>
        </p:grpSpPr>
        <p:grpSp>
          <p:nvGrpSpPr>
            <p:cNvPr id="183" name="Group 182">
              <a:extLst>
                <a:ext uri="{FF2B5EF4-FFF2-40B4-BE49-F238E27FC236}">
                  <a16:creationId xmlns:a16="http://schemas.microsoft.com/office/drawing/2014/main" id="{48298DBC-E2E8-71E7-6480-819C1AFA59D2}"/>
                </a:ext>
              </a:extLst>
            </p:cNvPr>
            <p:cNvGrpSpPr/>
            <p:nvPr/>
          </p:nvGrpSpPr>
          <p:grpSpPr>
            <a:xfrm>
              <a:off x="2774521" y="2046333"/>
              <a:ext cx="2042338" cy="1982042"/>
              <a:chOff x="2774521" y="2046333"/>
              <a:chExt cx="2042338" cy="1982042"/>
            </a:xfrm>
          </p:grpSpPr>
          <p:sp>
            <p:nvSpPr>
              <p:cNvPr id="185" name="Rectangulo Horizon">
                <a:hlinkClick r:id="rId18" action="ppaction://hlinksldjump"/>
                <a:extLst>
                  <a:ext uri="{FF2B5EF4-FFF2-40B4-BE49-F238E27FC236}">
                    <a16:creationId xmlns:a16="http://schemas.microsoft.com/office/drawing/2014/main" id="{2CE4402F-2F44-866F-D3A2-DE1B36A0D4C1}"/>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6" name="TextBox Compass FMT">
                <a:hlinkClick r:id="rId18" action="ppaction://hlinksldjump"/>
                <a:extLst>
                  <a:ext uri="{FF2B5EF4-FFF2-40B4-BE49-F238E27FC236}">
                    <a16:creationId xmlns:a16="http://schemas.microsoft.com/office/drawing/2014/main" id="{5589DCAE-BDE0-2684-1FE6-8D17007B0D95}"/>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84" name="Picture 183">
              <a:hlinkClick r:id="rId18" action="ppaction://hlinksldjump"/>
              <a:extLst>
                <a:ext uri="{FF2B5EF4-FFF2-40B4-BE49-F238E27FC236}">
                  <a16:creationId xmlns:a16="http://schemas.microsoft.com/office/drawing/2014/main" id="{922D2034-D08B-BD89-9678-3D6B007B0938}"/>
                </a:ext>
              </a:extLst>
            </p:cNvPr>
            <p:cNvPicPr>
              <a:picLocks noChangeAspect="1"/>
            </p:cNvPicPr>
            <p:nvPr/>
          </p:nvPicPr>
          <p:blipFill rotWithShape="1">
            <a:blip r:embed="rId19"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87" name="HORIZON">
            <a:extLst>
              <a:ext uri="{FF2B5EF4-FFF2-40B4-BE49-F238E27FC236}">
                <a16:creationId xmlns:a16="http://schemas.microsoft.com/office/drawing/2014/main" id="{ACE666DC-8346-4036-700D-566AFBC09B1D}"/>
              </a:ext>
            </a:extLst>
          </p:cNvPr>
          <p:cNvGrpSpPr/>
          <p:nvPr/>
        </p:nvGrpSpPr>
        <p:grpSpPr>
          <a:xfrm>
            <a:off x="14110573" y="1885505"/>
            <a:ext cx="2062983" cy="1982042"/>
            <a:chOff x="443243" y="2046333"/>
            <a:chExt cx="2062983" cy="1982042"/>
          </a:xfrm>
        </p:grpSpPr>
        <p:sp>
          <p:nvSpPr>
            <p:cNvPr id="188" name="Rectangulo Horizon">
              <a:hlinkClick r:id="rId20" action="ppaction://hlinksldjump"/>
              <a:extLst>
                <a:ext uri="{FF2B5EF4-FFF2-40B4-BE49-F238E27FC236}">
                  <a16:creationId xmlns:a16="http://schemas.microsoft.com/office/drawing/2014/main" id="{21F8A851-AD1D-4B4D-872B-8EEEDAD53446}"/>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9" name="TextBox Horizon">
              <a:hlinkClick r:id="rId20" action="ppaction://hlinksldjump"/>
              <a:extLst>
                <a:ext uri="{FF2B5EF4-FFF2-40B4-BE49-F238E27FC236}">
                  <a16:creationId xmlns:a16="http://schemas.microsoft.com/office/drawing/2014/main" id="{EBCA0B88-A625-52D3-E1AA-B4B7A1AE1B05}"/>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90" name="Product image Horizon">
              <a:hlinkClick r:id="rId20" action="ppaction://hlinksldjump"/>
              <a:extLst>
                <a:ext uri="{FF2B5EF4-FFF2-40B4-BE49-F238E27FC236}">
                  <a16:creationId xmlns:a16="http://schemas.microsoft.com/office/drawing/2014/main" id="{14C17E40-43E6-753F-FC51-AD1CE782A592}"/>
                </a:ext>
              </a:extLst>
            </p:cNvPr>
            <p:cNvPicPr>
              <a:picLocks noChangeAspect="1"/>
            </p:cNvPicPr>
            <p:nvPr/>
          </p:nvPicPr>
          <p:blipFill rotWithShape="1">
            <a:blip r:embed="rId21"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205" name="TextBox 204">
            <a:extLst>
              <a:ext uri="{FF2B5EF4-FFF2-40B4-BE49-F238E27FC236}">
                <a16:creationId xmlns:a16="http://schemas.microsoft.com/office/drawing/2014/main" id="{76BDD2B9-7795-BAF8-D8BA-5CC7DE2B5217}"/>
              </a:ext>
            </a:extLst>
          </p:cNvPr>
          <p:cNvSpPr txBox="1"/>
          <p:nvPr/>
        </p:nvSpPr>
        <p:spPr>
          <a:xfrm>
            <a:off x="14236083" y="1059351"/>
            <a:ext cx="4772896"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206" name="Detector text">
            <a:extLst>
              <a:ext uri="{FF2B5EF4-FFF2-40B4-BE49-F238E27FC236}">
                <a16:creationId xmlns:a16="http://schemas.microsoft.com/office/drawing/2014/main" id="{69F260FF-791E-1538-28C7-7045A3BCEA4D}"/>
              </a:ext>
            </a:extLst>
          </p:cNvPr>
          <p:cNvSpPr txBox="1"/>
          <p:nvPr/>
        </p:nvSpPr>
        <p:spPr>
          <a:xfrm>
            <a:off x="14110573" y="1307597"/>
            <a:ext cx="1425211" cy="400110"/>
          </a:xfrm>
          <a:prstGeom prst="rect">
            <a:avLst/>
          </a:prstGeom>
          <a:noFill/>
        </p:spPr>
        <p:txBody>
          <a:bodyPr wrap="square" rtlCol="0">
            <a:spAutoFit/>
          </a:bodyPr>
          <a:lstStyle/>
          <a:p>
            <a:pPr algn="ctr"/>
            <a:r>
              <a:rPr lang="en-US" sz="2000" dirty="0">
                <a:solidFill>
                  <a:srgbClr val="F47F26"/>
                </a:solidFill>
                <a:latin typeface="FRUTIGER LT 45 LIGHT" panose="02000503000000000000" pitchFamily="2" charset="0"/>
              </a:rPr>
              <a:t>Detector</a:t>
            </a:r>
          </a:p>
        </p:txBody>
      </p:sp>
      <p:sp>
        <p:nvSpPr>
          <p:cNvPr id="207" name="TextBox 206">
            <a:extLst>
              <a:ext uri="{FF2B5EF4-FFF2-40B4-BE49-F238E27FC236}">
                <a16:creationId xmlns:a16="http://schemas.microsoft.com/office/drawing/2014/main" id="{906086BD-0AED-B630-6F09-CDBF9BC287C2}"/>
              </a:ext>
            </a:extLst>
          </p:cNvPr>
          <p:cNvSpPr txBox="1"/>
          <p:nvPr/>
        </p:nvSpPr>
        <p:spPr>
          <a:xfrm>
            <a:off x="14242366" y="1077657"/>
            <a:ext cx="4772896"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99" name="Menu Background">
            <a:extLst>
              <a:ext uri="{FF2B5EF4-FFF2-40B4-BE49-F238E27FC236}">
                <a16:creationId xmlns:a16="http://schemas.microsoft.com/office/drawing/2014/main" id="{15102701-16B2-C536-CB67-2DC8D2DEF70F}"/>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20" name="Menu Photo Gallery">
            <a:hlinkClick r:id="rId22" action="ppaction://hlinksldjump"/>
            <a:extLst>
              <a:ext uri="{FF2B5EF4-FFF2-40B4-BE49-F238E27FC236}">
                <a16:creationId xmlns:a16="http://schemas.microsoft.com/office/drawing/2014/main" id="{84155704-5DF5-87F9-0629-6C37D40610D9}"/>
              </a:ext>
            </a:extLst>
          </p:cNvPr>
          <p:cNvSpPr txBox="1"/>
          <p:nvPr/>
        </p:nvSpPr>
        <p:spPr>
          <a:xfrm>
            <a:off x="3890556"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21" name="Menu Portafolio">
            <a:hlinkClick r:id="rId23" action="ppaction://hlinksldjump"/>
            <a:extLst>
              <a:ext uri="{FF2B5EF4-FFF2-40B4-BE49-F238E27FC236}">
                <a16:creationId xmlns:a16="http://schemas.microsoft.com/office/drawing/2014/main" id="{765954FA-33A0-581F-C340-E8BEF3140F26}"/>
              </a:ext>
            </a:extLst>
          </p:cNvPr>
          <p:cNvSpPr txBox="1"/>
          <p:nvPr/>
        </p:nvSpPr>
        <p:spPr>
          <a:xfrm>
            <a:off x="8111048"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22" name="Menu End Presentation">
            <a:hlinkClick r:id="" action="ppaction://hlinkshowjump?jump=lastslide"/>
            <a:extLst>
              <a:ext uri="{FF2B5EF4-FFF2-40B4-BE49-F238E27FC236}">
                <a16:creationId xmlns:a16="http://schemas.microsoft.com/office/drawing/2014/main" id="{1C0B7938-FA37-EEB7-7A8D-126FA9BA6698}"/>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23" name="Menu Detector">
            <a:hlinkClick r:id="rId24" action="ppaction://hlinksldjump"/>
            <a:extLst>
              <a:ext uri="{FF2B5EF4-FFF2-40B4-BE49-F238E27FC236}">
                <a16:creationId xmlns:a16="http://schemas.microsoft.com/office/drawing/2014/main" id="{879F08B9-93EA-B95D-B63C-E3DDFE5356BC}"/>
              </a:ext>
            </a:extLst>
          </p:cNvPr>
          <p:cNvSpPr txBox="1"/>
          <p:nvPr/>
        </p:nvSpPr>
        <p:spPr>
          <a:xfrm>
            <a:off x="600080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Detectores</a:t>
            </a:r>
          </a:p>
        </p:txBody>
      </p:sp>
      <p:sp>
        <p:nvSpPr>
          <p:cNvPr id="142" name="Menu Specifications">
            <a:hlinkClick r:id="rId25" action="ppaction://hlinksldjump"/>
            <a:extLst>
              <a:ext uri="{FF2B5EF4-FFF2-40B4-BE49-F238E27FC236}">
                <a16:creationId xmlns:a16="http://schemas.microsoft.com/office/drawing/2014/main" id="{4ED0C309-8A01-983C-4E79-C1E93262ED9F}"/>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Especificaciones técnicas</a:t>
            </a:r>
          </a:p>
        </p:txBody>
      </p:sp>
      <p:pic>
        <p:nvPicPr>
          <p:cNvPr id="143" name="Carestream Logo Menu">
            <a:hlinkClick r:id="" action="ppaction://hlinkshowjump?jump=firstslide"/>
            <a:extLst>
              <a:ext uri="{FF2B5EF4-FFF2-40B4-BE49-F238E27FC236}">
                <a16:creationId xmlns:a16="http://schemas.microsoft.com/office/drawing/2014/main" id="{E5B639B1-42EE-EB0E-B5DA-B5E0B42EAEA2}"/>
              </a:ext>
            </a:extLst>
          </p:cNvPr>
          <p:cNvPicPr>
            <a:picLocks noChangeAspect="1"/>
          </p:cNvPicPr>
          <p:nvPr/>
        </p:nvPicPr>
        <p:blipFill>
          <a:blip r:embed="rId26"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222" name="DETECTORS">
            <a:extLst>
              <a:ext uri="{FF2B5EF4-FFF2-40B4-BE49-F238E27FC236}">
                <a16:creationId xmlns:a16="http://schemas.microsoft.com/office/drawing/2014/main" id="{E308797B-0EB2-D545-6DC5-1853935E653E}"/>
              </a:ext>
            </a:extLst>
          </p:cNvPr>
          <p:cNvGrpSpPr/>
          <p:nvPr/>
        </p:nvGrpSpPr>
        <p:grpSpPr>
          <a:xfrm>
            <a:off x="-7890919" y="4139232"/>
            <a:ext cx="2042338" cy="2120888"/>
            <a:chOff x="5247304" y="4372963"/>
            <a:chExt cx="2042338" cy="2120888"/>
          </a:xfrm>
        </p:grpSpPr>
        <p:sp>
          <p:nvSpPr>
            <p:cNvPr id="223" name="Rectangulo Detectors">
              <a:hlinkClick r:id="rId24" action="ppaction://hlinksldjump"/>
              <a:extLst>
                <a:ext uri="{FF2B5EF4-FFF2-40B4-BE49-F238E27FC236}">
                  <a16:creationId xmlns:a16="http://schemas.microsoft.com/office/drawing/2014/main" id="{A433FFFA-1313-707D-EFB4-15D2759E4FA4}"/>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24" name="TextBox Detectors">
              <a:hlinkClick r:id="rId24" action="ppaction://hlinksldjump"/>
              <a:extLst>
                <a:ext uri="{FF2B5EF4-FFF2-40B4-BE49-F238E27FC236}">
                  <a16:creationId xmlns:a16="http://schemas.microsoft.com/office/drawing/2014/main" id="{2B189F87-2018-BD21-9CA6-45C584AF3FF2}"/>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25" name="Product image Detectors">
              <a:hlinkClick r:id="rId24" action="ppaction://hlinksldjump"/>
              <a:extLst>
                <a:ext uri="{FF2B5EF4-FFF2-40B4-BE49-F238E27FC236}">
                  <a16:creationId xmlns:a16="http://schemas.microsoft.com/office/drawing/2014/main" id="{DD27E194-8BB1-264E-FEC0-546285D45A5B}"/>
                </a:ext>
              </a:extLst>
            </p:cNvPr>
            <p:cNvPicPr>
              <a:picLocks noChangeAspect="1"/>
            </p:cNvPicPr>
            <p:nvPr/>
          </p:nvPicPr>
          <p:blipFill>
            <a:blip r:embed="rId27"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grpSp>
        <p:nvGrpSpPr>
          <p:cNvPr id="92" name="Group LLD">
            <a:extLst>
              <a:ext uri="{FF2B5EF4-FFF2-40B4-BE49-F238E27FC236}">
                <a16:creationId xmlns:a16="http://schemas.microsoft.com/office/drawing/2014/main" id="{32D7F781-2193-9985-E632-7B6D51705C0C}"/>
              </a:ext>
            </a:extLst>
          </p:cNvPr>
          <p:cNvGrpSpPr/>
          <p:nvPr/>
        </p:nvGrpSpPr>
        <p:grpSpPr>
          <a:xfrm>
            <a:off x="14098015" y="1358886"/>
            <a:ext cx="3079230" cy="1158552"/>
            <a:chOff x="8165259" y="1358886"/>
            <a:chExt cx="3079230" cy="1158552"/>
          </a:xfrm>
        </p:grpSpPr>
        <p:sp>
          <p:nvSpPr>
            <p:cNvPr id="93" name="Rectangulo LLD">
              <a:extLst>
                <a:ext uri="{FF2B5EF4-FFF2-40B4-BE49-F238E27FC236}">
                  <a16:creationId xmlns:a16="http://schemas.microsoft.com/office/drawing/2014/main" id="{8DE16174-15F7-AA7B-9DD7-A983E233C9A2}"/>
                </a:ext>
              </a:extLst>
            </p:cNvPr>
            <p:cNvSpPr/>
            <p:nvPr/>
          </p:nvSpPr>
          <p:spPr>
            <a:xfrm>
              <a:off x="8364489" y="1358886"/>
              <a:ext cx="2880000" cy="115855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94" name="TextBox LLD">
              <a:extLst>
                <a:ext uri="{FF2B5EF4-FFF2-40B4-BE49-F238E27FC236}">
                  <a16:creationId xmlns:a16="http://schemas.microsoft.com/office/drawing/2014/main" id="{B182CD96-2ACB-9369-7087-470840FFD6CE}"/>
                </a:ext>
              </a:extLst>
            </p:cNvPr>
            <p:cNvSpPr txBox="1"/>
            <p:nvPr/>
          </p:nvSpPr>
          <p:spPr>
            <a:xfrm>
              <a:off x="8165259" y="1445610"/>
              <a:ext cx="17316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DETECTOR LLI</a:t>
              </a:r>
            </a:p>
          </p:txBody>
        </p:sp>
      </p:grpSp>
      <p:sp>
        <p:nvSpPr>
          <p:cNvPr id="95" name="TextBox DRX-LC">
            <a:hlinkClick r:id="rId28" action="ppaction://hlinksldjump"/>
            <a:extLst>
              <a:ext uri="{FF2B5EF4-FFF2-40B4-BE49-F238E27FC236}">
                <a16:creationId xmlns:a16="http://schemas.microsoft.com/office/drawing/2014/main" id="{FF4BC0B0-843F-4F6F-9261-EF21C3BFCF53}"/>
              </a:ext>
            </a:extLst>
          </p:cNvPr>
          <p:cNvSpPr txBox="1"/>
          <p:nvPr/>
        </p:nvSpPr>
        <p:spPr>
          <a:xfrm>
            <a:off x="14360687" y="201385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DRX-LC</a:t>
            </a:r>
          </a:p>
        </p:txBody>
      </p:sp>
      <p:grpSp>
        <p:nvGrpSpPr>
          <p:cNvPr id="96" name="Group DRX-PLUS FAMILY">
            <a:extLst>
              <a:ext uri="{FF2B5EF4-FFF2-40B4-BE49-F238E27FC236}">
                <a16:creationId xmlns:a16="http://schemas.microsoft.com/office/drawing/2014/main" id="{6D807B4B-204C-366B-4FF4-D7116DC53E21}"/>
              </a:ext>
            </a:extLst>
          </p:cNvPr>
          <p:cNvGrpSpPr/>
          <p:nvPr/>
        </p:nvGrpSpPr>
        <p:grpSpPr>
          <a:xfrm>
            <a:off x="4213831" y="-3208842"/>
            <a:ext cx="3079227" cy="2160000"/>
            <a:chOff x="4213831" y="1360418"/>
            <a:chExt cx="3079227" cy="2160000"/>
          </a:xfrm>
        </p:grpSpPr>
        <p:sp>
          <p:nvSpPr>
            <p:cNvPr id="97" name="Rectangulo DRX-PLUS FAMILY">
              <a:extLst>
                <a:ext uri="{FF2B5EF4-FFF2-40B4-BE49-F238E27FC236}">
                  <a16:creationId xmlns:a16="http://schemas.microsoft.com/office/drawing/2014/main" id="{204FB65B-8A7F-353F-AEFA-E7A8A971BE68}"/>
                </a:ext>
              </a:extLst>
            </p:cNvPr>
            <p:cNvSpPr/>
            <p:nvPr/>
          </p:nvSpPr>
          <p:spPr>
            <a:xfrm>
              <a:off x="4413058"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98" name="TextBox DRX-PLUS FAMILY">
              <a:extLst>
                <a:ext uri="{FF2B5EF4-FFF2-40B4-BE49-F238E27FC236}">
                  <a16:creationId xmlns:a16="http://schemas.microsoft.com/office/drawing/2014/main" id="{04D79B98-04DF-9D13-A6ED-4C0E232D90FC}"/>
                </a:ext>
              </a:extLst>
            </p:cNvPr>
            <p:cNvSpPr txBox="1"/>
            <p:nvPr/>
          </p:nvSpPr>
          <p:spPr>
            <a:xfrm>
              <a:off x="4213831"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DRX-PLUS</a:t>
              </a:r>
            </a:p>
          </p:txBody>
        </p:sp>
      </p:grpSp>
      <p:sp>
        <p:nvSpPr>
          <p:cNvPr id="100" name="TextBox DRX-Plus 3543">
            <a:hlinkClick r:id="rId29" action="ppaction://hlinksldjump"/>
            <a:extLst>
              <a:ext uri="{FF2B5EF4-FFF2-40B4-BE49-F238E27FC236}">
                <a16:creationId xmlns:a16="http://schemas.microsoft.com/office/drawing/2014/main" id="{07FE0DFB-0A7C-DF29-8F5B-DBF928201D0C}"/>
              </a:ext>
            </a:extLst>
          </p:cNvPr>
          <p:cNvSpPr txBox="1"/>
          <p:nvPr/>
        </p:nvSpPr>
        <p:spPr>
          <a:xfrm>
            <a:off x="4495868" y="-2546428"/>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DRX-Plus 3543C</a:t>
            </a:r>
          </a:p>
        </p:txBody>
      </p:sp>
      <p:sp>
        <p:nvSpPr>
          <p:cNvPr id="101" name="TextBoxDRX-Plus 4343">
            <a:hlinkClick r:id="rId30" action="ppaction://hlinksldjump"/>
            <a:extLst>
              <a:ext uri="{FF2B5EF4-FFF2-40B4-BE49-F238E27FC236}">
                <a16:creationId xmlns:a16="http://schemas.microsoft.com/office/drawing/2014/main" id="{94B80CBF-E05F-16C7-ADB1-2C1804E83646}"/>
              </a:ext>
            </a:extLst>
          </p:cNvPr>
          <p:cNvSpPr txBox="1"/>
          <p:nvPr/>
        </p:nvSpPr>
        <p:spPr>
          <a:xfrm>
            <a:off x="4496969" y="-2045934"/>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4343C</a:t>
            </a:r>
          </a:p>
        </p:txBody>
      </p:sp>
      <p:sp>
        <p:nvSpPr>
          <p:cNvPr id="102" name="TextBox DRX-Plus 2530">
            <a:hlinkClick r:id="rId31" action="ppaction://hlinksldjump"/>
            <a:extLst>
              <a:ext uri="{FF2B5EF4-FFF2-40B4-BE49-F238E27FC236}">
                <a16:creationId xmlns:a16="http://schemas.microsoft.com/office/drawing/2014/main" id="{24EF4B64-9E82-60D3-55DB-8DBFE8907288}"/>
              </a:ext>
            </a:extLst>
          </p:cNvPr>
          <p:cNvSpPr txBox="1"/>
          <p:nvPr/>
        </p:nvSpPr>
        <p:spPr>
          <a:xfrm>
            <a:off x="4496969" y="-155879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2530C</a:t>
            </a:r>
          </a:p>
        </p:txBody>
      </p:sp>
      <p:grpSp>
        <p:nvGrpSpPr>
          <p:cNvPr id="103" name="Group DR RETROFIT">
            <a:extLst>
              <a:ext uri="{FF2B5EF4-FFF2-40B4-BE49-F238E27FC236}">
                <a16:creationId xmlns:a16="http://schemas.microsoft.com/office/drawing/2014/main" id="{4D14614D-531F-8CA6-E045-A46D64F323EB}"/>
              </a:ext>
            </a:extLst>
          </p:cNvPr>
          <p:cNvGrpSpPr/>
          <p:nvPr/>
        </p:nvGrpSpPr>
        <p:grpSpPr>
          <a:xfrm>
            <a:off x="4213831" y="8095941"/>
            <a:ext cx="3099870" cy="1620000"/>
            <a:chOff x="4213831" y="4037235"/>
            <a:chExt cx="3099870" cy="1620000"/>
          </a:xfrm>
        </p:grpSpPr>
        <p:sp>
          <p:nvSpPr>
            <p:cNvPr id="104" name="Rectangulo DR RETROFIT">
              <a:extLst>
                <a:ext uri="{FF2B5EF4-FFF2-40B4-BE49-F238E27FC236}">
                  <a16:creationId xmlns:a16="http://schemas.microsoft.com/office/drawing/2014/main" id="{BD0445E7-D8F8-8F65-A6ED-462340131D86}"/>
                </a:ext>
              </a:extLst>
            </p:cNvPr>
            <p:cNvSpPr/>
            <p:nvPr/>
          </p:nvSpPr>
          <p:spPr>
            <a:xfrm>
              <a:off x="4433701" y="4037235"/>
              <a:ext cx="2880000" cy="1620000"/>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05" name="TextBox DR RETROFIT">
              <a:extLst>
                <a:ext uri="{FF2B5EF4-FFF2-40B4-BE49-F238E27FC236}">
                  <a16:creationId xmlns:a16="http://schemas.microsoft.com/office/drawing/2014/main" id="{03FC07BB-5E0B-381D-65D3-0FF7B01A84A5}"/>
                </a:ext>
              </a:extLst>
            </p:cNvPr>
            <p:cNvSpPr txBox="1"/>
            <p:nvPr/>
          </p:nvSpPr>
          <p:spPr>
            <a:xfrm>
              <a:off x="4213831" y="4106489"/>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DR RETROFITS</a:t>
              </a:r>
            </a:p>
          </p:txBody>
        </p:sp>
      </p:grpSp>
      <p:sp>
        <p:nvSpPr>
          <p:cNvPr id="106" name="TextBox Transportable Lite">
            <a:hlinkClick r:id="rId32" action="ppaction://hlinksldjump"/>
            <a:extLst>
              <a:ext uri="{FF2B5EF4-FFF2-40B4-BE49-F238E27FC236}">
                <a16:creationId xmlns:a16="http://schemas.microsoft.com/office/drawing/2014/main" id="{4EFE3016-3E04-0244-5CC2-A51134C4CF28}"/>
              </a:ext>
            </a:extLst>
          </p:cNvPr>
          <p:cNvSpPr txBox="1"/>
          <p:nvPr/>
        </p:nvSpPr>
        <p:spPr>
          <a:xfrm>
            <a:off x="4518885" y="8703463"/>
            <a:ext cx="259826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Lite</a:t>
            </a:r>
            <a:endParaRPr lang="en-US" sz="1200" b="1" dirty="0">
              <a:solidFill>
                <a:schemeClr val="tx1"/>
              </a:solidFill>
              <a:latin typeface="Arial" panose="020B0604020202020204" pitchFamily="34" charset="0"/>
              <a:cs typeface="Arial" panose="020B0604020202020204" pitchFamily="34" charset="0"/>
            </a:endParaRPr>
          </a:p>
        </p:txBody>
      </p:sp>
      <p:sp>
        <p:nvSpPr>
          <p:cNvPr id="107" name="TextBox Transportable Flex">
            <a:hlinkClick r:id="rId33" action="ppaction://hlinksldjump"/>
            <a:extLst>
              <a:ext uri="{FF2B5EF4-FFF2-40B4-BE49-F238E27FC236}">
                <a16:creationId xmlns:a16="http://schemas.microsoft.com/office/drawing/2014/main" id="{8A2BCF28-F29C-0F18-498E-83CF2BA3CFF2}"/>
              </a:ext>
            </a:extLst>
          </p:cNvPr>
          <p:cNvSpPr txBox="1"/>
          <p:nvPr/>
        </p:nvSpPr>
        <p:spPr>
          <a:xfrm>
            <a:off x="4518886" y="9235574"/>
            <a:ext cx="2598268"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Flex</a:t>
            </a:r>
            <a:endParaRPr lang="en-US" sz="1200" b="1" dirty="0">
              <a:solidFill>
                <a:schemeClr val="tx1"/>
              </a:solidFill>
              <a:latin typeface="Arial" panose="020B0604020202020204" pitchFamily="34" charset="0"/>
              <a:cs typeface="Arial" panose="020B0604020202020204" pitchFamily="34" charset="0"/>
            </a:endParaRPr>
          </a:p>
        </p:txBody>
      </p:sp>
      <p:grpSp>
        <p:nvGrpSpPr>
          <p:cNvPr id="108" name="Group FOCUS FAMILY">
            <a:extLst>
              <a:ext uri="{FF2B5EF4-FFF2-40B4-BE49-F238E27FC236}">
                <a16:creationId xmlns:a16="http://schemas.microsoft.com/office/drawing/2014/main" id="{194A88FF-D0DD-6B1A-2A83-ED32B3EBB487}"/>
              </a:ext>
            </a:extLst>
          </p:cNvPr>
          <p:cNvGrpSpPr/>
          <p:nvPr/>
        </p:nvGrpSpPr>
        <p:grpSpPr>
          <a:xfrm>
            <a:off x="-5111921" y="4022899"/>
            <a:ext cx="3079226" cy="1620000"/>
            <a:chOff x="253159" y="4022899"/>
            <a:chExt cx="3079226" cy="1620000"/>
          </a:xfrm>
        </p:grpSpPr>
        <p:sp>
          <p:nvSpPr>
            <p:cNvPr id="109" name="Rectangulo FOCUS FAMILY">
              <a:extLst>
                <a:ext uri="{FF2B5EF4-FFF2-40B4-BE49-F238E27FC236}">
                  <a16:creationId xmlns:a16="http://schemas.microsoft.com/office/drawing/2014/main" id="{35835CBC-080B-EA42-97D0-DFEE03C6CB98}"/>
                </a:ext>
              </a:extLst>
            </p:cNvPr>
            <p:cNvSpPr/>
            <p:nvPr/>
          </p:nvSpPr>
          <p:spPr>
            <a:xfrm>
              <a:off x="452385" y="4022899"/>
              <a:ext cx="2880000" cy="162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10" name="TextBox FOCUS FAMILY">
              <a:extLst>
                <a:ext uri="{FF2B5EF4-FFF2-40B4-BE49-F238E27FC236}">
                  <a16:creationId xmlns:a16="http://schemas.microsoft.com/office/drawing/2014/main" id="{FF0ED9E7-5A33-D6C0-C14B-0403CD92DFB5}"/>
                </a:ext>
              </a:extLst>
            </p:cNvPr>
            <p:cNvSpPr txBox="1"/>
            <p:nvPr/>
          </p:nvSpPr>
          <p:spPr>
            <a:xfrm>
              <a:off x="253159" y="4109622"/>
              <a:ext cx="2702545"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DETECTORES FOCUS</a:t>
              </a:r>
            </a:p>
          </p:txBody>
        </p:sp>
      </p:grpSp>
      <p:sp>
        <p:nvSpPr>
          <p:cNvPr id="111" name="TextBox Focus 35C">
            <a:hlinkClick r:id="rId34" action="ppaction://hlinksldjump"/>
            <a:extLst>
              <a:ext uri="{FF2B5EF4-FFF2-40B4-BE49-F238E27FC236}">
                <a16:creationId xmlns:a16="http://schemas.microsoft.com/office/drawing/2014/main" id="{CF620A54-4F80-695A-8C12-B9C18C5828D0}"/>
              </a:ext>
            </a:extLst>
          </p:cNvPr>
          <p:cNvSpPr txBox="1"/>
          <p:nvPr/>
        </p:nvSpPr>
        <p:spPr>
          <a:xfrm>
            <a:off x="-4826045" y="4688193"/>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Focus 35C</a:t>
            </a:r>
          </a:p>
        </p:txBody>
      </p:sp>
      <p:sp>
        <p:nvSpPr>
          <p:cNvPr id="112" name="TextBox Focus 43C">
            <a:hlinkClick r:id="rId35" action="ppaction://hlinksldjump"/>
            <a:extLst>
              <a:ext uri="{FF2B5EF4-FFF2-40B4-BE49-F238E27FC236}">
                <a16:creationId xmlns:a16="http://schemas.microsoft.com/office/drawing/2014/main" id="{06D73B2F-BEED-CD7E-4041-C885BD83BAE3}"/>
              </a:ext>
            </a:extLst>
          </p:cNvPr>
          <p:cNvSpPr txBox="1"/>
          <p:nvPr/>
        </p:nvSpPr>
        <p:spPr>
          <a:xfrm>
            <a:off x="-4826045" y="518397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Focus 43C</a:t>
            </a:r>
          </a:p>
        </p:txBody>
      </p:sp>
      <p:grpSp>
        <p:nvGrpSpPr>
          <p:cNvPr id="113" name="Group Lux Family">
            <a:extLst>
              <a:ext uri="{FF2B5EF4-FFF2-40B4-BE49-F238E27FC236}">
                <a16:creationId xmlns:a16="http://schemas.microsoft.com/office/drawing/2014/main" id="{08447A00-FAC6-7435-D52D-1E6DD40DEE2E}"/>
              </a:ext>
            </a:extLst>
          </p:cNvPr>
          <p:cNvGrpSpPr/>
          <p:nvPr/>
        </p:nvGrpSpPr>
        <p:grpSpPr>
          <a:xfrm>
            <a:off x="-5135780" y="1360418"/>
            <a:ext cx="3079227" cy="2160000"/>
            <a:chOff x="229300" y="1360418"/>
            <a:chExt cx="3079227" cy="2160000"/>
          </a:xfrm>
        </p:grpSpPr>
        <p:sp>
          <p:nvSpPr>
            <p:cNvPr id="114" name="Rectangulo LUX FAMILY">
              <a:extLst>
                <a:ext uri="{FF2B5EF4-FFF2-40B4-BE49-F238E27FC236}">
                  <a16:creationId xmlns:a16="http://schemas.microsoft.com/office/drawing/2014/main" id="{66B96D80-D314-83B3-6147-1C007A564E4E}"/>
                </a:ext>
              </a:extLst>
            </p:cNvPr>
            <p:cNvSpPr/>
            <p:nvPr/>
          </p:nvSpPr>
          <p:spPr>
            <a:xfrm>
              <a:off x="428527"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15" name="TextBox LUX FAMILY">
              <a:extLst>
                <a:ext uri="{FF2B5EF4-FFF2-40B4-BE49-F238E27FC236}">
                  <a16:creationId xmlns:a16="http://schemas.microsoft.com/office/drawing/2014/main" id="{CB2D8A7E-0280-A722-9291-E87DD317D835}"/>
                </a:ext>
              </a:extLst>
            </p:cNvPr>
            <p:cNvSpPr txBox="1"/>
            <p:nvPr/>
          </p:nvSpPr>
          <p:spPr>
            <a:xfrm>
              <a:off x="229300"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LUX</a:t>
              </a:r>
            </a:p>
          </p:txBody>
        </p:sp>
      </p:grpSp>
      <p:sp>
        <p:nvSpPr>
          <p:cNvPr id="116" name="TextBox Lux 35">
            <a:hlinkClick r:id="rId36" action="ppaction://hlinksldjump"/>
            <a:extLst>
              <a:ext uri="{FF2B5EF4-FFF2-40B4-BE49-F238E27FC236}">
                <a16:creationId xmlns:a16="http://schemas.microsoft.com/office/drawing/2014/main" id="{4BB5F381-FFA3-BCA2-3A66-6CED2998EF55}"/>
              </a:ext>
            </a:extLst>
          </p:cNvPr>
          <p:cNvSpPr txBox="1"/>
          <p:nvPr/>
        </p:nvSpPr>
        <p:spPr>
          <a:xfrm>
            <a:off x="-4853743" y="2022832"/>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Lux 35</a:t>
            </a:r>
          </a:p>
        </p:txBody>
      </p:sp>
      <p:sp>
        <p:nvSpPr>
          <p:cNvPr id="117" name="TextBox Lux HD 35">
            <a:hlinkClick r:id="rId37" action="ppaction://hlinksldjump"/>
            <a:extLst>
              <a:ext uri="{FF2B5EF4-FFF2-40B4-BE49-F238E27FC236}">
                <a16:creationId xmlns:a16="http://schemas.microsoft.com/office/drawing/2014/main" id="{E902CE5D-690B-F95E-B917-D7CC38FFFCFF}"/>
              </a:ext>
            </a:extLst>
          </p:cNvPr>
          <p:cNvSpPr txBox="1"/>
          <p:nvPr/>
        </p:nvSpPr>
        <p:spPr>
          <a:xfrm>
            <a:off x="-4852642" y="2523326"/>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35</a:t>
            </a:r>
          </a:p>
        </p:txBody>
      </p:sp>
      <p:sp>
        <p:nvSpPr>
          <p:cNvPr id="118" name="TextBox Lux HD 43">
            <a:hlinkClick r:id="rId38" action="ppaction://hlinksldjump"/>
            <a:extLst>
              <a:ext uri="{FF2B5EF4-FFF2-40B4-BE49-F238E27FC236}">
                <a16:creationId xmlns:a16="http://schemas.microsoft.com/office/drawing/2014/main" id="{D4CE775E-8D5A-6E9B-88DF-DE479FC8BD87}"/>
              </a:ext>
            </a:extLst>
          </p:cNvPr>
          <p:cNvSpPr txBox="1"/>
          <p:nvPr/>
        </p:nvSpPr>
        <p:spPr>
          <a:xfrm>
            <a:off x="-4852642" y="301046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43</a:t>
            </a:r>
          </a:p>
        </p:txBody>
      </p:sp>
      <p:sp>
        <p:nvSpPr>
          <p:cNvPr id="119" name="Subtitle">
            <a:extLst>
              <a:ext uri="{FF2B5EF4-FFF2-40B4-BE49-F238E27FC236}">
                <a16:creationId xmlns:a16="http://schemas.microsoft.com/office/drawing/2014/main" id="{ACEBB3C0-2172-7404-D72D-CE59A88C2BA4}"/>
              </a:ext>
            </a:extLst>
          </p:cNvPr>
          <p:cNvSpPr txBox="1"/>
          <p:nvPr/>
        </p:nvSpPr>
        <p:spPr>
          <a:xfrm>
            <a:off x="8482448" y="10132305"/>
            <a:ext cx="2843192" cy="584775"/>
          </a:xfrm>
          <a:prstGeom prst="rect">
            <a:avLst/>
          </a:prstGeom>
          <a:noFill/>
        </p:spPr>
        <p:txBody>
          <a:bodyPr wrap="square" rtlCol="0">
            <a:spAutoFit/>
          </a:bodyPr>
          <a:lstStyle/>
          <a:p>
            <a:pPr algn="r"/>
            <a:r>
              <a:rPr lang="en-US" sz="3200" b="1" dirty="0" err="1">
                <a:solidFill>
                  <a:schemeClr val="bg1"/>
                </a:solidFill>
                <a:latin typeface="FRUTIGER LT 45 LIGHT" panose="02000503000000000000" pitchFamily="2" charset="0"/>
              </a:rPr>
              <a:t>Detectores</a:t>
            </a:r>
            <a:endParaRPr lang="en-US" sz="3200" b="1" dirty="0">
              <a:solidFill>
                <a:schemeClr val="bg1"/>
              </a:solidFill>
              <a:latin typeface="FRUTIGER LT 45 LIGHT" panose="02000503000000000000" pitchFamily="2" charset="0"/>
            </a:endParaRPr>
          </a:p>
        </p:txBody>
      </p:sp>
    </p:spTree>
    <p:extLst>
      <p:ext uri="{BB962C8B-B14F-4D97-AF65-F5344CB8AC3E}">
        <p14:creationId xmlns:p14="http://schemas.microsoft.com/office/powerpoint/2010/main" val="145071908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9" name="CARESTREAM LOGO">
            <a:extLst>
              <a:ext uri="{FF2B5EF4-FFF2-40B4-BE49-F238E27FC236}">
                <a16:creationId xmlns:a16="http://schemas.microsoft.com/office/drawing/2014/main" id="{DB4BC023-8031-BAC7-0639-2F58101B87F5}"/>
              </a:ext>
            </a:extLst>
          </p:cNvPr>
          <p:cNvPicPr>
            <a:picLocks noChangeAspect="1"/>
          </p:cNvPicPr>
          <p:nvPr/>
        </p:nvPicPr>
        <p:blipFill>
          <a:blip r:embed="rId3" cstate="screen">
            <a:biLevel thresh="25000"/>
            <a:extLst>
              <a:ext uri="{28A0092B-C50C-407E-A947-70E740481C1C}">
                <a14:useLocalDpi xmlns:a14="http://schemas.microsoft.com/office/drawing/2010/main"/>
              </a:ext>
            </a:extLst>
          </a:blip>
          <a:stretch>
            <a:fillRect/>
          </a:stretch>
        </p:blipFill>
        <p:spPr>
          <a:xfrm>
            <a:off x="-6617537" y="9349919"/>
            <a:ext cx="18587896" cy="3023644"/>
          </a:xfrm>
          <a:prstGeom prst="rect">
            <a:avLst/>
          </a:prstGeom>
        </p:spPr>
      </p:pic>
      <p:sp>
        <p:nvSpPr>
          <p:cNvPr id="49" name="TextBox 48">
            <a:extLst>
              <a:ext uri="{FF2B5EF4-FFF2-40B4-BE49-F238E27FC236}">
                <a16:creationId xmlns:a16="http://schemas.microsoft.com/office/drawing/2014/main" id="{C0CE8644-5491-63AF-C568-E442D455DCFC}"/>
              </a:ext>
            </a:extLst>
          </p:cNvPr>
          <p:cNvSpPr txBox="1"/>
          <p:nvPr/>
        </p:nvSpPr>
        <p:spPr>
          <a:xfrm>
            <a:off x="3705559" y="1308726"/>
            <a:ext cx="4772896" cy="400110"/>
          </a:xfrm>
          <a:prstGeom prst="rect">
            <a:avLst/>
          </a:prstGeom>
          <a:noFill/>
        </p:spPr>
        <p:txBody>
          <a:bodyPr wrap="square" rtlCol="0">
            <a:spAutoFit/>
          </a:bodyPr>
          <a:lstStyle/>
          <a:p>
            <a:pPr algn="ctr"/>
            <a:r>
              <a:rPr lang="en-US" sz="2000">
                <a:solidFill>
                  <a:srgbClr val="F47F26"/>
                </a:solidFill>
                <a:latin typeface="FRUTIGER LT 45 LIGHT" panose="02000503000000000000" pitchFamily="2" charset="0"/>
              </a:rPr>
              <a:t>Galería de Fotos</a:t>
            </a:r>
          </a:p>
        </p:txBody>
      </p:sp>
      <p:sp>
        <p:nvSpPr>
          <p:cNvPr id="46" name="Title">
            <a:extLst>
              <a:ext uri="{FF2B5EF4-FFF2-40B4-BE49-F238E27FC236}">
                <a16:creationId xmlns:a16="http://schemas.microsoft.com/office/drawing/2014/main" id="{DE5C8215-0601-3389-A676-20BD7B016A95}"/>
              </a:ext>
            </a:extLst>
          </p:cNvPr>
          <p:cNvSpPr txBox="1"/>
          <p:nvPr/>
        </p:nvSpPr>
        <p:spPr>
          <a:xfrm>
            <a:off x="3705559" y="961266"/>
            <a:ext cx="4772896" cy="461665"/>
          </a:xfrm>
          <a:prstGeom prst="rect">
            <a:avLst/>
          </a:prstGeom>
          <a:noFill/>
        </p:spPr>
        <p:txBody>
          <a:bodyPr wrap="square" rtlCol="0">
            <a:spAutoFit/>
          </a:bodyPr>
          <a:lstStyle/>
          <a:p>
            <a:pPr algn="ctr"/>
            <a:r>
              <a:rPr lang="en-US" sz="2400" b="1">
                <a:latin typeface="FRUTIGER LT 65" panose="02000503000000000000" pitchFamily="2" charset="0"/>
              </a:rPr>
              <a:t>Sistema DRX-Transportable Lite</a:t>
            </a:r>
          </a:p>
        </p:txBody>
      </p:sp>
      <p:pic>
        <p:nvPicPr>
          <p:cNvPr id="4" name="Picture 3">
            <a:extLst>
              <a:ext uri="{FF2B5EF4-FFF2-40B4-BE49-F238E27FC236}">
                <a16:creationId xmlns:a16="http://schemas.microsoft.com/office/drawing/2014/main" id="{0C9F6D0A-AAA5-99D0-BE20-04785D3E0D5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879703" y="4142644"/>
            <a:ext cx="3312296" cy="2210205"/>
          </a:xfrm>
          <a:prstGeom prst="rect">
            <a:avLst/>
          </a:prstGeom>
        </p:spPr>
      </p:pic>
      <p:pic>
        <p:nvPicPr>
          <p:cNvPr id="3" name="Picture 2">
            <a:extLst>
              <a:ext uri="{FF2B5EF4-FFF2-40B4-BE49-F238E27FC236}">
                <a16:creationId xmlns:a16="http://schemas.microsoft.com/office/drawing/2014/main" id="{BEAEF9F6-A4AF-7A1C-6933-63E2D5B6393F}"/>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9284585" y="1911004"/>
            <a:ext cx="2907416" cy="2180562"/>
          </a:xfrm>
          <a:prstGeom prst="rect">
            <a:avLst/>
          </a:prstGeom>
        </p:spPr>
      </p:pic>
      <p:pic>
        <p:nvPicPr>
          <p:cNvPr id="19" name="Picture 18">
            <a:extLst>
              <a:ext uri="{FF2B5EF4-FFF2-40B4-BE49-F238E27FC236}">
                <a16:creationId xmlns:a16="http://schemas.microsoft.com/office/drawing/2014/main" id="{7119AAF6-9590-81E6-206D-248D973AA05F}"/>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5943772" y="1911004"/>
            <a:ext cx="3272330" cy="2180562"/>
          </a:xfrm>
          <a:prstGeom prst="rect">
            <a:avLst/>
          </a:prstGeom>
        </p:spPr>
      </p:pic>
      <p:pic>
        <p:nvPicPr>
          <p:cNvPr id="21" name="Picture 20">
            <a:extLst>
              <a:ext uri="{FF2B5EF4-FFF2-40B4-BE49-F238E27FC236}">
                <a16:creationId xmlns:a16="http://schemas.microsoft.com/office/drawing/2014/main" id="{D28948DD-4690-1F9D-AB0D-66DDF6441B59}"/>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a:off x="5943772" y="4267956"/>
            <a:ext cx="3272330" cy="1997397"/>
          </a:xfrm>
          <a:prstGeom prst="rect">
            <a:avLst/>
          </a:prstGeom>
        </p:spPr>
      </p:pic>
      <p:pic>
        <p:nvPicPr>
          <p:cNvPr id="23" name="Picture 22">
            <a:extLst>
              <a:ext uri="{FF2B5EF4-FFF2-40B4-BE49-F238E27FC236}">
                <a16:creationId xmlns:a16="http://schemas.microsoft.com/office/drawing/2014/main" id="{6FC5FD8A-B65E-E782-0F92-E5E996F74031}"/>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2940163" y="4267956"/>
            <a:ext cx="2935127" cy="1955862"/>
          </a:xfrm>
          <a:prstGeom prst="rect">
            <a:avLst/>
          </a:prstGeom>
        </p:spPr>
      </p:pic>
      <p:pic>
        <p:nvPicPr>
          <p:cNvPr id="25" name="Picture 24">
            <a:extLst>
              <a:ext uri="{FF2B5EF4-FFF2-40B4-BE49-F238E27FC236}">
                <a16:creationId xmlns:a16="http://schemas.microsoft.com/office/drawing/2014/main" id="{2FBA53B8-15A9-9867-E93D-8D48D1A77C5B}"/>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35737" y="4273025"/>
            <a:ext cx="2907417" cy="1937397"/>
          </a:xfrm>
          <a:prstGeom prst="rect">
            <a:avLst/>
          </a:prstGeom>
        </p:spPr>
      </p:pic>
      <p:pic>
        <p:nvPicPr>
          <p:cNvPr id="27" name="Picture 26">
            <a:extLst>
              <a:ext uri="{FF2B5EF4-FFF2-40B4-BE49-F238E27FC236}">
                <a16:creationId xmlns:a16="http://schemas.microsoft.com/office/drawing/2014/main" id="{7D29461F-D693-8B7D-F9FA-8A4E2707915E}"/>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35736" y="1885556"/>
            <a:ext cx="2907417" cy="2180563"/>
          </a:xfrm>
          <a:prstGeom prst="rect">
            <a:avLst/>
          </a:prstGeom>
        </p:spPr>
      </p:pic>
      <p:pic>
        <p:nvPicPr>
          <p:cNvPr id="29" name="Picture 28">
            <a:extLst>
              <a:ext uri="{FF2B5EF4-FFF2-40B4-BE49-F238E27FC236}">
                <a16:creationId xmlns:a16="http://schemas.microsoft.com/office/drawing/2014/main" id="{2878856F-5E8D-97C3-8520-E907AD540E45}"/>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2940163" y="1890221"/>
            <a:ext cx="2935127" cy="2201345"/>
          </a:xfrm>
          <a:prstGeom prst="rect">
            <a:avLst/>
          </a:prstGeom>
        </p:spPr>
      </p:pic>
      <p:sp>
        <p:nvSpPr>
          <p:cNvPr id="82" name="Holder 4">
            <a:extLst>
              <a:ext uri="{FF2B5EF4-FFF2-40B4-BE49-F238E27FC236}">
                <a16:creationId xmlns:a16="http://schemas.microsoft.com/office/drawing/2014/main" id="{6B4DB536-1FAC-30FA-BB47-4695EB1068F9}"/>
              </a:ext>
            </a:extLst>
          </p:cNvPr>
          <p:cNvSpPr txBox="1">
            <a:spLocks/>
          </p:cNvSpPr>
          <p:nvPr/>
        </p:nvSpPr>
        <p:spPr>
          <a:xfrm>
            <a:off x="-132321" y="1243395"/>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a:t>MEDICAL IMAGING</a:t>
            </a:r>
          </a:p>
        </p:txBody>
      </p:sp>
      <p:grpSp>
        <p:nvGrpSpPr>
          <p:cNvPr id="83" name="DICOM images">
            <a:extLst>
              <a:ext uri="{FF2B5EF4-FFF2-40B4-BE49-F238E27FC236}">
                <a16:creationId xmlns:a16="http://schemas.microsoft.com/office/drawing/2014/main" id="{13D61D23-E4F7-B063-B2D5-03112085F82B}"/>
              </a:ext>
            </a:extLst>
          </p:cNvPr>
          <p:cNvGrpSpPr/>
          <p:nvPr/>
        </p:nvGrpSpPr>
        <p:grpSpPr>
          <a:xfrm>
            <a:off x="9834054" y="1151108"/>
            <a:ext cx="1828772" cy="364110"/>
            <a:chOff x="9834054" y="1151108"/>
            <a:chExt cx="1828772" cy="364110"/>
          </a:xfrm>
        </p:grpSpPr>
        <p:pic>
          <p:nvPicPr>
            <p:cNvPr id="84" name="Picture 83">
              <a:hlinkClick r:id="rId12"/>
              <a:extLst>
                <a:ext uri="{FF2B5EF4-FFF2-40B4-BE49-F238E27FC236}">
                  <a16:creationId xmlns:a16="http://schemas.microsoft.com/office/drawing/2014/main" id="{736CA9C0-EDC0-BFBC-3410-0CEC1895DF2D}"/>
                </a:ext>
              </a:extLst>
            </p:cNvPr>
            <p:cNvPicPr>
              <a:picLocks noChangeAspect="1"/>
            </p:cNvPicPr>
            <p:nvPr/>
          </p:nvPicPr>
          <p:blipFill rotWithShape="1">
            <a:blip r:embed="rId13" cstate="screen">
              <a:extLst>
                <a:ext uri="{28A0092B-C50C-407E-A947-70E740481C1C}">
                  <a14:useLocalDpi xmlns:a14="http://schemas.microsoft.com/office/drawing/2010/main"/>
                </a:ext>
              </a:extLst>
            </a:blip>
            <a:srcRect/>
            <a:stretch/>
          </p:blipFill>
          <p:spPr>
            <a:xfrm>
              <a:off x="9834054" y="1151108"/>
              <a:ext cx="424696" cy="364110"/>
            </a:xfrm>
            <a:prstGeom prst="rect">
              <a:avLst/>
            </a:prstGeom>
          </p:spPr>
        </p:pic>
        <p:sp>
          <p:nvSpPr>
            <p:cNvPr id="85" name="Subtitle">
              <a:hlinkClick r:id="rId12"/>
              <a:extLst>
                <a:ext uri="{FF2B5EF4-FFF2-40B4-BE49-F238E27FC236}">
                  <a16:creationId xmlns:a16="http://schemas.microsoft.com/office/drawing/2014/main" id="{9993C648-BBA8-E08A-C790-52F2147C74A6}"/>
                </a:ext>
              </a:extLst>
            </p:cNvPr>
            <p:cNvSpPr txBox="1"/>
            <p:nvPr/>
          </p:nvSpPr>
          <p:spPr>
            <a:xfrm>
              <a:off x="10197419" y="1180078"/>
              <a:ext cx="1465407" cy="307777"/>
            </a:xfrm>
            <a:prstGeom prst="rect">
              <a:avLst/>
            </a:prstGeom>
            <a:noFill/>
          </p:spPr>
          <p:txBody>
            <a:bodyPr wrap="square" rtlCol="0">
              <a:spAutoFit/>
            </a:bodyPr>
            <a:lstStyle/>
            <a:p>
              <a:pPr algn="ctr"/>
              <a:r>
                <a:rPr lang="es-MX" sz="1400">
                  <a:solidFill>
                    <a:srgbClr val="F47F26"/>
                  </a:solidFill>
                  <a:latin typeface="FRUTIGER LT 45 LIGHT" panose="02000503000000000000" pitchFamily="2" charset="0"/>
                </a:rPr>
                <a:t>Imágenes</a:t>
              </a:r>
              <a:r>
                <a:rPr lang="en-US" sz="1400">
                  <a:solidFill>
                    <a:srgbClr val="F47F26"/>
                  </a:solidFill>
                  <a:latin typeface="FRUTIGER LT 45 LIGHT" panose="02000503000000000000" pitchFamily="2" charset="0"/>
                </a:rPr>
                <a:t> DICOM</a:t>
              </a:r>
            </a:p>
          </p:txBody>
        </p:sp>
      </p:grpSp>
      <p:sp>
        <p:nvSpPr>
          <p:cNvPr id="143" name="Thank you Title">
            <a:extLst>
              <a:ext uri="{FF2B5EF4-FFF2-40B4-BE49-F238E27FC236}">
                <a16:creationId xmlns:a16="http://schemas.microsoft.com/office/drawing/2014/main" id="{905482C4-3EB6-D8FC-5413-E1BC0D8AEFBA}"/>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44" name="Why Us picture">
            <a:extLst>
              <a:ext uri="{FF2B5EF4-FFF2-40B4-BE49-F238E27FC236}">
                <a16:creationId xmlns:a16="http://schemas.microsoft.com/office/drawing/2014/main" id="{04B7F84C-D43B-6FCA-7B5E-3BCE15160D9F}"/>
              </a:ext>
            </a:extLst>
          </p:cNvPr>
          <p:cNvPicPr>
            <a:picLocks noChangeAspect="1"/>
          </p:cNvPicPr>
          <p:nvPr/>
        </p:nvPicPr>
        <p:blipFill>
          <a:blip r:embed="rId14"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45" name="Our Portafolio text box">
            <a:extLst>
              <a:ext uri="{FF2B5EF4-FFF2-40B4-BE49-F238E27FC236}">
                <a16:creationId xmlns:a16="http://schemas.microsoft.com/office/drawing/2014/main" id="{644B2A6F-196F-D75E-3D30-E47EE838736F}"/>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46" name="Footer Placeholder 4">
            <a:extLst>
              <a:ext uri="{FF2B5EF4-FFF2-40B4-BE49-F238E27FC236}">
                <a16:creationId xmlns:a16="http://schemas.microsoft.com/office/drawing/2014/main" id="{0877A652-3E30-ECDB-0DE1-9D2B4E4938DA}"/>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47" name="Medical Imaging Title">
            <a:extLst>
              <a:ext uri="{FF2B5EF4-FFF2-40B4-BE49-F238E27FC236}">
                <a16:creationId xmlns:a16="http://schemas.microsoft.com/office/drawing/2014/main" id="{230A052A-52EF-84AE-7154-7A3A3CE90E5A}"/>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48" name="We Care Text">
            <a:extLst>
              <a:ext uri="{FF2B5EF4-FFF2-40B4-BE49-F238E27FC236}">
                <a16:creationId xmlns:a16="http://schemas.microsoft.com/office/drawing/2014/main" id="{8EE6FFA0-3853-2936-D079-08B1F26F6C34}"/>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49" name="Thank you image">
            <a:extLst>
              <a:ext uri="{FF2B5EF4-FFF2-40B4-BE49-F238E27FC236}">
                <a16:creationId xmlns:a16="http://schemas.microsoft.com/office/drawing/2014/main" id="{AEC6B531-5C7F-6BE6-15B0-916A758059DF}"/>
              </a:ext>
            </a:extLst>
          </p:cNvPr>
          <p:cNvPicPr>
            <a:picLocks noChangeAspect="1"/>
          </p:cNvPicPr>
          <p:nvPr/>
        </p:nvPicPr>
        <p:blipFill>
          <a:blip r:embed="rId15"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50" name="PRINTING">
            <a:extLst>
              <a:ext uri="{FF2B5EF4-FFF2-40B4-BE49-F238E27FC236}">
                <a16:creationId xmlns:a16="http://schemas.microsoft.com/office/drawing/2014/main" id="{182E29A7-2A85-869F-1599-F390C7DE6914}"/>
              </a:ext>
            </a:extLst>
          </p:cNvPr>
          <p:cNvGrpSpPr/>
          <p:nvPr/>
        </p:nvGrpSpPr>
        <p:grpSpPr>
          <a:xfrm>
            <a:off x="-4150933" y="4208655"/>
            <a:ext cx="2263350" cy="1982042"/>
            <a:chOff x="9691837" y="4522498"/>
            <a:chExt cx="2263350" cy="1982042"/>
          </a:xfrm>
        </p:grpSpPr>
        <p:sp>
          <p:nvSpPr>
            <p:cNvPr id="151" name="Rectangulo Printing">
              <a:hlinkClick r:id="rId16" action="ppaction://hlinksldjump"/>
              <a:extLst>
                <a:ext uri="{FF2B5EF4-FFF2-40B4-BE49-F238E27FC236}">
                  <a16:creationId xmlns:a16="http://schemas.microsoft.com/office/drawing/2014/main" id="{8EED3538-B5D5-7DAD-7BA5-D7875F6C3140}"/>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2" name="TextBox Printing">
              <a:hlinkClick r:id="rId16" action="ppaction://hlinksldjump"/>
              <a:extLst>
                <a:ext uri="{FF2B5EF4-FFF2-40B4-BE49-F238E27FC236}">
                  <a16:creationId xmlns:a16="http://schemas.microsoft.com/office/drawing/2014/main" id="{3D91AB81-82B6-1BD4-E484-FD6CDF2705CB}"/>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53" name="Prodcut image 5950">
              <a:hlinkClick r:id="rId16" action="ppaction://hlinksldjump"/>
              <a:extLst>
                <a:ext uri="{FF2B5EF4-FFF2-40B4-BE49-F238E27FC236}">
                  <a16:creationId xmlns:a16="http://schemas.microsoft.com/office/drawing/2014/main" id="{0A3110F2-ACB1-EF98-F6B9-05F63A67161F}"/>
                </a:ext>
              </a:extLst>
            </p:cNvPr>
            <p:cNvPicPr>
              <a:picLocks noChangeAspect="1" noChangeArrowheads="1"/>
            </p:cNvPicPr>
            <p:nvPr/>
          </p:nvPicPr>
          <p:blipFill>
            <a:blip r:embed="rId17"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54" name="Vita Flex">
              <a:hlinkClick r:id="rId16" action="ppaction://hlinksldjump"/>
              <a:extLst>
                <a:ext uri="{FF2B5EF4-FFF2-40B4-BE49-F238E27FC236}">
                  <a16:creationId xmlns:a16="http://schemas.microsoft.com/office/drawing/2014/main" id="{CA168261-5B23-AB52-87A1-408C4D88A6A4}"/>
                </a:ext>
              </a:extLst>
            </p:cNvPr>
            <p:cNvPicPr>
              <a:picLocks noChangeAspect="1"/>
            </p:cNvPicPr>
            <p:nvPr/>
          </p:nvPicPr>
          <p:blipFill>
            <a:blip r:embed="rId18"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59" name="RISE">
            <a:extLst>
              <a:ext uri="{FF2B5EF4-FFF2-40B4-BE49-F238E27FC236}">
                <a16:creationId xmlns:a16="http://schemas.microsoft.com/office/drawing/2014/main" id="{36F4417E-FA34-384E-682E-2B5BF22A053A}"/>
              </a:ext>
            </a:extLst>
          </p:cNvPr>
          <p:cNvGrpSpPr/>
          <p:nvPr/>
        </p:nvGrpSpPr>
        <p:grpSpPr>
          <a:xfrm>
            <a:off x="-11285110" y="4208655"/>
            <a:ext cx="2042338" cy="1982042"/>
            <a:chOff x="3870208" y="4306822"/>
            <a:chExt cx="2042338" cy="1982042"/>
          </a:xfrm>
        </p:grpSpPr>
        <p:grpSp>
          <p:nvGrpSpPr>
            <p:cNvPr id="160" name="RISE">
              <a:extLst>
                <a:ext uri="{FF2B5EF4-FFF2-40B4-BE49-F238E27FC236}">
                  <a16:creationId xmlns:a16="http://schemas.microsoft.com/office/drawing/2014/main" id="{116F9A01-3291-4364-3E38-D198114D594F}"/>
                </a:ext>
              </a:extLst>
            </p:cNvPr>
            <p:cNvGrpSpPr/>
            <p:nvPr/>
          </p:nvGrpSpPr>
          <p:grpSpPr>
            <a:xfrm>
              <a:off x="3870208" y="4306822"/>
              <a:ext cx="2042338" cy="1982042"/>
              <a:chOff x="2933238" y="4372963"/>
              <a:chExt cx="2042338" cy="1982042"/>
            </a:xfrm>
          </p:grpSpPr>
          <p:sp>
            <p:nvSpPr>
              <p:cNvPr id="162" name="Rectangulo Rise">
                <a:hlinkClick r:id="rId19" action="ppaction://hlinksldjump"/>
                <a:extLst>
                  <a:ext uri="{FF2B5EF4-FFF2-40B4-BE49-F238E27FC236}">
                    <a16:creationId xmlns:a16="http://schemas.microsoft.com/office/drawing/2014/main" id="{7EE7907B-DFC8-4BA0-B08C-2A9E9BC52DB5}"/>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3" name="TextBox Rise">
                <a:hlinkClick r:id="rId19" action="ppaction://hlinksldjump"/>
                <a:extLst>
                  <a:ext uri="{FF2B5EF4-FFF2-40B4-BE49-F238E27FC236}">
                    <a16:creationId xmlns:a16="http://schemas.microsoft.com/office/drawing/2014/main" id="{0401DA67-2EE9-F4B6-D1B9-518B593E89B3}"/>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61" name="Picture 160">
              <a:hlinkClick r:id="rId19" action="ppaction://hlinksldjump"/>
              <a:extLst>
                <a:ext uri="{FF2B5EF4-FFF2-40B4-BE49-F238E27FC236}">
                  <a16:creationId xmlns:a16="http://schemas.microsoft.com/office/drawing/2014/main" id="{81F09122-C1D2-EA25-1572-72CAFB592E9A}"/>
                </a:ext>
              </a:extLst>
            </p:cNvPr>
            <p:cNvPicPr>
              <a:picLocks noChangeAspect="1"/>
            </p:cNvPicPr>
            <p:nvPr/>
          </p:nvPicPr>
          <p:blipFill>
            <a:blip r:embed="rId20"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64" name="REVOLUTION">
            <a:extLst>
              <a:ext uri="{FF2B5EF4-FFF2-40B4-BE49-F238E27FC236}">
                <a16:creationId xmlns:a16="http://schemas.microsoft.com/office/drawing/2014/main" id="{0A2B7E66-5F8C-26FE-6CD9-2EBDCD16B530}"/>
              </a:ext>
            </a:extLst>
          </p:cNvPr>
          <p:cNvGrpSpPr/>
          <p:nvPr/>
        </p:nvGrpSpPr>
        <p:grpSpPr>
          <a:xfrm>
            <a:off x="-14975241" y="4203612"/>
            <a:ext cx="2062983" cy="1992129"/>
            <a:chOff x="612262" y="4383050"/>
            <a:chExt cx="2062983" cy="1992129"/>
          </a:xfrm>
        </p:grpSpPr>
        <p:sp>
          <p:nvSpPr>
            <p:cNvPr id="165" name="Rectangulo Revolution">
              <a:hlinkClick r:id="rId21" action="ppaction://hlinksldjump"/>
              <a:extLst>
                <a:ext uri="{FF2B5EF4-FFF2-40B4-BE49-F238E27FC236}">
                  <a16:creationId xmlns:a16="http://schemas.microsoft.com/office/drawing/2014/main" id="{E66105DE-579C-35B0-6027-BA560E47129F}"/>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66" name="Prodcut image Revolution">
              <a:hlinkClick r:id="rId21" action="ppaction://hlinksldjump"/>
              <a:extLst>
                <a:ext uri="{FF2B5EF4-FFF2-40B4-BE49-F238E27FC236}">
                  <a16:creationId xmlns:a16="http://schemas.microsoft.com/office/drawing/2014/main" id="{F8FF208B-95F4-DACE-C43A-2CB458B5B82D}"/>
                </a:ext>
              </a:extLst>
            </p:cNvPr>
            <p:cNvPicPr>
              <a:picLocks noChangeAspect="1"/>
            </p:cNvPicPr>
            <p:nvPr/>
          </p:nvPicPr>
          <p:blipFill>
            <a:blip r:embed="rId22"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67" name="TextBox Revolution">
              <a:hlinkClick r:id="rId21" action="ppaction://hlinksldjump"/>
              <a:extLst>
                <a:ext uri="{FF2B5EF4-FFF2-40B4-BE49-F238E27FC236}">
                  <a16:creationId xmlns:a16="http://schemas.microsoft.com/office/drawing/2014/main" id="{F286C68F-2B58-C2D8-F733-B4547FB74DF5}"/>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68" name="EXCEL">
            <a:extLst>
              <a:ext uri="{FF2B5EF4-FFF2-40B4-BE49-F238E27FC236}">
                <a16:creationId xmlns:a16="http://schemas.microsoft.com/office/drawing/2014/main" id="{31FD9515-DD9C-3A4E-E291-45CA7F9A057E}"/>
              </a:ext>
            </a:extLst>
          </p:cNvPr>
          <p:cNvGrpSpPr/>
          <p:nvPr/>
        </p:nvGrpSpPr>
        <p:grpSpPr>
          <a:xfrm>
            <a:off x="26541013" y="1885505"/>
            <a:ext cx="2057103" cy="1982042"/>
            <a:chOff x="9706418" y="2036246"/>
            <a:chExt cx="2057103" cy="1982042"/>
          </a:xfrm>
        </p:grpSpPr>
        <p:sp>
          <p:nvSpPr>
            <p:cNvPr id="169" name="Rectangulo Excel">
              <a:hlinkClick r:id="rId23" action="ppaction://hlinksldjump"/>
              <a:extLst>
                <a:ext uri="{FF2B5EF4-FFF2-40B4-BE49-F238E27FC236}">
                  <a16:creationId xmlns:a16="http://schemas.microsoft.com/office/drawing/2014/main" id="{AD11AA0E-6AD9-8DBE-431F-97BE1EDA1BCD}"/>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0" name="TextBox Excel">
              <a:hlinkClick r:id="rId23" action="ppaction://hlinksldjump"/>
              <a:extLst>
                <a:ext uri="{FF2B5EF4-FFF2-40B4-BE49-F238E27FC236}">
                  <a16:creationId xmlns:a16="http://schemas.microsoft.com/office/drawing/2014/main" id="{989CCD26-E609-66F0-A832-2BDA59111E67}"/>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71" name="Product image Excel">
              <a:hlinkClick r:id="rId23" action="ppaction://hlinksldjump"/>
              <a:extLst>
                <a:ext uri="{FF2B5EF4-FFF2-40B4-BE49-F238E27FC236}">
                  <a16:creationId xmlns:a16="http://schemas.microsoft.com/office/drawing/2014/main" id="{4E53CAFC-2622-7AA9-8F3C-E45DB9E641F2}"/>
                </a:ext>
              </a:extLst>
            </p:cNvPr>
            <p:cNvPicPr>
              <a:picLocks noChangeAspect="1"/>
            </p:cNvPicPr>
            <p:nvPr/>
          </p:nvPicPr>
          <p:blipFill>
            <a:blip r:embed="rId24"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72" name="COMPAS OTC">
            <a:extLst>
              <a:ext uri="{FF2B5EF4-FFF2-40B4-BE49-F238E27FC236}">
                <a16:creationId xmlns:a16="http://schemas.microsoft.com/office/drawing/2014/main" id="{A5652C6C-0AD7-38B7-2C38-A2A64FAFDE77}"/>
              </a:ext>
            </a:extLst>
          </p:cNvPr>
          <p:cNvGrpSpPr/>
          <p:nvPr/>
        </p:nvGrpSpPr>
        <p:grpSpPr>
          <a:xfrm>
            <a:off x="22389051" y="1885505"/>
            <a:ext cx="2042338" cy="1982042"/>
            <a:chOff x="5078285" y="2036246"/>
            <a:chExt cx="2042338" cy="1982042"/>
          </a:xfrm>
        </p:grpSpPr>
        <p:sp>
          <p:nvSpPr>
            <p:cNvPr id="173" name="Rectangulo Compas OTC">
              <a:hlinkClick r:id="rId25" action="ppaction://hlinksldjump"/>
              <a:extLst>
                <a:ext uri="{FF2B5EF4-FFF2-40B4-BE49-F238E27FC236}">
                  <a16:creationId xmlns:a16="http://schemas.microsoft.com/office/drawing/2014/main" id="{FA058AD2-CFDF-CDCE-0E31-487D70696F37}"/>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4" name="TextBox Compass OTC">
              <a:hlinkClick r:id="rId25" action="ppaction://hlinksldjump"/>
              <a:extLst>
                <a:ext uri="{FF2B5EF4-FFF2-40B4-BE49-F238E27FC236}">
                  <a16:creationId xmlns:a16="http://schemas.microsoft.com/office/drawing/2014/main" id="{8110F9D2-97A2-656E-3AA9-77B7F283E892}"/>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75" name="Product image Compass OTC">
              <a:hlinkClick r:id="rId25" action="ppaction://hlinksldjump"/>
              <a:extLst>
                <a:ext uri="{FF2B5EF4-FFF2-40B4-BE49-F238E27FC236}">
                  <a16:creationId xmlns:a16="http://schemas.microsoft.com/office/drawing/2014/main" id="{60398339-E932-47FA-2A89-99F94917A812}"/>
                </a:ext>
              </a:extLst>
            </p:cNvPr>
            <p:cNvPicPr>
              <a:picLocks noChangeAspect="1"/>
            </p:cNvPicPr>
            <p:nvPr/>
          </p:nvPicPr>
          <p:blipFill rotWithShape="1">
            <a:blip r:embed="rId26"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76" name="COMPASS FMT">
            <a:extLst>
              <a:ext uri="{FF2B5EF4-FFF2-40B4-BE49-F238E27FC236}">
                <a16:creationId xmlns:a16="http://schemas.microsoft.com/office/drawing/2014/main" id="{3CA0A1FD-0D82-D0B5-A08B-7493EF53C6CC}"/>
              </a:ext>
            </a:extLst>
          </p:cNvPr>
          <p:cNvGrpSpPr/>
          <p:nvPr/>
        </p:nvGrpSpPr>
        <p:grpSpPr>
          <a:xfrm>
            <a:off x="18200403" y="1885505"/>
            <a:ext cx="2042338" cy="1982042"/>
            <a:chOff x="2774521" y="2046333"/>
            <a:chExt cx="2042338" cy="1982042"/>
          </a:xfrm>
        </p:grpSpPr>
        <p:grpSp>
          <p:nvGrpSpPr>
            <p:cNvPr id="177" name="Group 176">
              <a:extLst>
                <a:ext uri="{FF2B5EF4-FFF2-40B4-BE49-F238E27FC236}">
                  <a16:creationId xmlns:a16="http://schemas.microsoft.com/office/drawing/2014/main" id="{024C92CC-B010-BEA2-4590-C30471CA55E3}"/>
                </a:ext>
              </a:extLst>
            </p:cNvPr>
            <p:cNvGrpSpPr/>
            <p:nvPr/>
          </p:nvGrpSpPr>
          <p:grpSpPr>
            <a:xfrm>
              <a:off x="2774521" y="2046333"/>
              <a:ext cx="2042338" cy="1982042"/>
              <a:chOff x="2774521" y="2046333"/>
              <a:chExt cx="2042338" cy="1982042"/>
            </a:xfrm>
          </p:grpSpPr>
          <p:sp>
            <p:nvSpPr>
              <p:cNvPr id="179" name="Rectangulo Horizon">
                <a:hlinkClick r:id="rId27" action="ppaction://hlinksldjump"/>
                <a:extLst>
                  <a:ext uri="{FF2B5EF4-FFF2-40B4-BE49-F238E27FC236}">
                    <a16:creationId xmlns:a16="http://schemas.microsoft.com/office/drawing/2014/main" id="{BFE2FB6D-D086-A5ED-9DC9-F34BBFE6005E}"/>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0" name="TextBox Compass FMT">
                <a:hlinkClick r:id="rId27" action="ppaction://hlinksldjump"/>
                <a:extLst>
                  <a:ext uri="{FF2B5EF4-FFF2-40B4-BE49-F238E27FC236}">
                    <a16:creationId xmlns:a16="http://schemas.microsoft.com/office/drawing/2014/main" id="{717019AA-4730-FDE2-691D-DD612955F182}"/>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78" name="Picture 177">
              <a:hlinkClick r:id="rId27" action="ppaction://hlinksldjump"/>
              <a:extLst>
                <a:ext uri="{FF2B5EF4-FFF2-40B4-BE49-F238E27FC236}">
                  <a16:creationId xmlns:a16="http://schemas.microsoft.com/office/drawing/2014/main" id="{F2B887C5-12C1-A746-EC6B-91474C0E7D8A}"/>
                </a:ext>
              </a:extLst>
            </p:cNvPr>
            <p:cNvPicPr>
              <a:picLocks noChangeAspect="1"/>
            </p:cNvPicPr>
            <p:nvPr/>
          </p:nvPicPr>
          <p:blipFill rotWithShape="1">
            <a:blip r:embed="rId28"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81" name="HORIZON">
            <a:extLst>
              <a:ext uri="{FF2B5EF4-FFF2-40B4-BE49-F238E27FC236}">
                <a16:creationId xmlns:a16="http://schemas.microsoft.com/office/drawing/2014/main" id="{A64618ED-A573-1F1E-E8D8-BCDCBCEE8C36}"/>
              </a:ext>
            </a:extLst>
          </p:cNvPr>
          <p:cNvGrpSpPr/>
          <p:nvPr/>
        </p:nvGrpSpPr>
        <p:grpSpPr>
          <a:xfrm>
            <a:off x="14110573" y="1885505"/>
            <a:ext cx="2062983" cy="1982042"/>
            <a:chOff x="443243" y="2046333"/>
            <a:chExt cx="2062983" cy="1982042"/>
          </a:xfrm>
        </p:grpSpPr>
        <p:sp>
          <p:nvSpPr>
            <p:cNvPr id="182" name="Rectangulo Horizon">
              <a:hlinkClick r:id="rId29" action="ppaction://hlinksldjump"/>
              <a:extLst>
                <a:ext uri="{FF2B5EF4-FFF2-40B4-BE49-F238E27FC236}">
                  <a16:creationId xmlns:a16="http://schemas.microsoft.com/office/drawing/2014/main" id="{1E7A043E-2824-1CA3-0B27-76B0047BB786}"/>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3" name="TextBox Horizon">
              <a:hlinkClick r:id="rId29" action="ppaction://hlinksldjump"/>
              <a:extLst>
                <a:ext uri="{FF2B5EF4-FFF2-40B4-BE49-F238E27FC236}">
                  <a16:creationId xmlns:a16="http://schemas.microsoft.com/office/drawing/2014/main" id="{2CF29A7D-D7DB-C6F5-4009-FCA2E5A57833}"/>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84" name="Product image Horizon">
              <a:hlinkClick r:id="rId29" action="ppaction://hlinksldjump"/>
              <a:extLst>
                <a:ext uri="{FF2B5EF4-FFF2-40B4-BE49-F238E27FC236}">
                  <a16:creationId xmlns:a16="http://schemas.microsoft.com/office/drawing/2014/main" id="{8EFF0851-04A5-79D8-98D5-DC72DD3CD824}"/>
                </a:ext>
              </a:extLst>
            </p:cNvPr>
            <p:cNvPicPr>
              <a:picLocks noChangeAspect="1"/>
            </p:cNvPicPr>
            <p:nvPr/>
          </p:nvPicPr>
          <p:blipFill rotWithShape="1">
            <a:blip r:embed="rId30"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99" name="Subtitle Tech Specs">
            <a:extLst>
              <a:ext uri="{FF2B5EF4-FFF2-40B4-BE49-F238E27FC236}">
                <a16:creationId xmlns:a16="http://schemas.microsoft.com/office/drawing/2014/main" id="{C7FC0581-F2C6-4AC8-C718-4E43CDA54F5F}"/>
              </a:ext>
            </a:extLst>
          </p:cNvPr>
          <p:cNvSpPr txBox="1"/>
          <p:nvPr/>
        </p:nvSpPr>
        <p:spPr>
          <a:xfrm>
            <a:off x="14236083" y="1577797"/>
            <a:ext cx="2087851" cy="307777"/>
          </a:xfrm>
          <a:prstGeom prst="rect">
            <a:avLst/>
          </a:prstGeom>
          <a:noFill/>
        </p:spPr>
        <p:txBody>
          <a:bodyPr wrap="square" rtlCol="0">
            <a:spAutoFit/>
          </a:bodyPr>
          <a:lstStyle/>
          <a:p>
            <a:r>
              <a:rPr lang="es-MX" sz="1400" dirty="0">
                <a:solidFill>
                  <a:srgbClr val="F47F26"/>
                </a:solidFill>
                <a:latin typeface="FRUTIGER LT 45 LIGHT" panose="02000503000000000000" pitchFamily="2" charset="0"/>
              </a:rPr>
              <a:t>Especificaciones Técnicas</a:t>
            </a:r>
          </a:p>
        </p:txBody>
      </p:sp>
      <p:grpSp>
        <p:nvGrpSpPr>
          <p:cNvPr id="200" name="Tablet PC">
            <a:extLst>
              <a:ext uri="{FF2B5EF4-FFF2-40B4-BE49-F238E27FC236}">
                <a16:creationId xmlns:a16="http://schemas.microsoft.com/office/drawing/2014/main" id="{44E3BF35-D018-9AD3-3105-161873973C19}"/>
              </a:ext>
            </a:extLst>
          </p:cNvPr>
          <p:cNvGrpSpPr/>
          <p:nvPr/>
        </p:nvGrpSpPr>
        <p:grpSpPr>
          <a:xfrm>
            <a:off x="13710862" y="2138510"/>
            <a:ext cx="5930280" cy="369332"/>
            <a:chOff x="7430657" y="2138510"/>
            <a:chExt cx="4817349" cy="369332"/>
          </a:xfrm>
        </p:grpSpPr>
        <p:sp>
          <p:nvSpPr>
            <p:cNvPr id="201" name="TextBox 200">
              <a:extLst>
                <a:ext uri="{FF2B5EF4-FFF2-40B4-BE49-F238E27FC236}">
                  <a16:creationId xmlns:a16="http://schemas.microsoft.com/office/drawing/2014/main" id="{39326907-D5B0-C0D1-2BD8-A63B568E914D}"/>
                </a:ext>
              </a:extLst>
            </p:cNvPr>
            <p:cNvSpPr txBox="1"/>
            <p:nvPr/>
          </p:nvSpPr>
          <p:spPr>
            <a:xfrm>
              <a:off x="7430657" y="2138510"/>
              <a:ext cx="1548861"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Tableta PC</a:t>
              </a:r>
            </a:p>
          </p:txBody>
        </p:sp>
        <p:sp>
          <p:nvSpPr>
            <p:cNvPr id="202" name="usable Pixel area">
              <a:extLst>
                <a:ext uri="{FF2B5EF4-FFF2-40B4-BE49-F238E27FC236}">
                  <a16:creationId xmlns:a16="http://schemas.microsoft.com/office/drawing/2014/main" id="{11CF65A6-9B82-F121-C781-541CC0CC7142}"/>
                </a:ext>
              </a:extLst>
            </p:cNvPr>
            <p:cNvSpPr txBox="1"/>
            <p:nvPr/>
          </p:nvSpPr>
          <p:spPr>
            <a:xfrm>
              <a:off x="9022657" y="2138510"/>
              <a:ext cx="3225349" cy="369332"/>
            </a:xfrm>
            <a:prstGeom prst="rect">
              <a:avLst/>
            </a:prstGeom>
            <a:solidFill>
              <a:srgbClr val="F78025"/>
            </a:solidFill>
            <a:ln>
              <a:noFill/>
            </a:ln>
          </p:spPr>
          <p:txBody>
            <a:bodyPr wrap="square" rtlCol="0">
              <a:spAutoFit/>
            </a:bodyPr>
            <a:lstStyle/>
            <a:p>
              <a:r>
                <a:rPr lang="es-MX" err="1">
                  <a:solidFill>
                    <a:schemeClr val="bg1"/>
                  </a:solidFill>
                  <a:latin typeface="FRUTIGER LT 45 LIGHT" panose="02000503000000000000" pitchFamily="2" charset="0"/>
                </a:rPr>
                <a:t>Getac</a:t>
              </a:r>
              <a:r>
                <a:rPr lang="es-MX">
                  <a:solidFill>
                    <a:schemeClr val="bg1"/>
                  </a:solidFill>
                  <a:latin typeface="FRUTIGER LT 45 LIGHT" panose="02000503000000000000" pitchFamily="2" charset="0"/>
                </a:rPr>
                <a:t> A140 </a:t>
              </a:r>
              <a:r>
                <a:rPr lang="es-MX" err="1">
                  <a:solidFill>
                    <a:schemeClr val="bg1"/>
                  </a:solidFill>
                  <a:latin typeface="FRUTIGER LT 45 LIGHT" panose="02000503000000000000" pitchFamily="2" charset="0"/>
                </a:rPr>
                <a:t>Fully</a:t>
              </a:r>
              <a:r>
                <a:rPr lang="es-MX">
                  <a:solidFill>
                    <a:schemeClr val="bg1"/>
                  </a:solidFill>
                  <a:latin typeface="FRUTIGER LT 45 LIGHT" panose="02000503000000000000" pitchFamily="2" charset="0"/>
                </a:rPr>
                <a:t> </a:t>
              </a:r>
              <a:r>
                <a:rPr lang="es-MX" err="1">
                  <a:solidFill>
                    <a:schemeClr val="bg1"/>
                  </a:solidFill>
                  <a:latin typeface="FRUTIGER LT 45 LIGHT" panose="02000503000000000000" pitchFamily="2" charset="0"/>
                </a:rPr>
                <a:t>Rugged</a:t>
              </a:r>
              <a:r>
                <a:rPr lang="es-MX">
                  <a:solidFill>
                    <a:schemeClr val="bg1"/>
                  </a:solidFill>
                  <a:latin typeface="FRUTIGER LT 45 LIGHT" panose="02000503000000000000" pitchFamily="2" charset="0"/>
                </a:rPr>
                <a:t> Table PC</a:t>
              </a:r>
            </a:p>
          </p:txBody>
        </p:sp>
      </p:grpSp>
      <p:grpSp>
        <p:nvGrpSpPr>
          <p:cNvPr id="203" name="Processor">
            <a:extLst>
              <a:ext uri="{FF2B5EF4-FFF2-40B4-BE49-F238E27FC236}">
                <a16:creationId xmlns:a16="http://schemas.microsoft.com/office/drawing/2014/main" id="{3A9E16B4-ED00-5105-AB19-A49C4E8C9F3F}"/>
              </a:ext>
            </a:extLst>
          </p:cNvPr>
          <p:cNvGrpSpPr/>
          <p:nvPr/>
        </p:nvGrpSpPr>
        <p:grpSpPr>
          <a:xfrm>
            <a:off x="13710862" y="2575350"/>
            <a:ext cx="5930280" cy="369332"/>
            <a:chOff x="7430657" y="2595381"/>
            <a:chExt cx="4817349" cy="369332"/>
          </a:xfrm>
        </p:grpSpPr>
        <p:sp>
          <p:nvSpPr>
            <p:cNvPr id="204" name="Processor">
              <a:extLst>
                <a:ext uri="{FF2B5EF4-FFF2-40B4-BE49-F238E27FC236}">
                  <a16:creationId xmlns:a16="http://schemas.microsoft.com/office/drawing/2014/main" id="{E4023A01-E662-81C0-75BC-3DB09A43E0FD}"/>
                </a:ext>
              </a:extLst>
            </p:cNvPr>
            <p:cNvSpPr txBox="1"/>
            <p:nvPr/>
          </p:nvSpPr>
          <p:spPr>
            <a:xfrm>
              <a:off x="7430657" y="2595381"/>
              <a:ext cx="1548861"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Procesador</a:t>
              </a:r>
            </a:p>
          </p:txBody>
        </p:sp>
        <p:sp>
          <p:nvSpPr>
            <p:cNvPr id="205" name="Processor info">
              <a:extLst>
                <a:ext uri="{FF2B5EF4-FFF2-40B4-BE49-F238E27FC236}">
                  <a16:creationId xmlns:a16="http://schemas.microsoft.com/office/drawing/2014/main" id="{FA73CAAA-F993-DBAC-8D5A-703B3BA860C0}"/>
                </a:ext>
              </a:extLst>
            </p:cNvPr>
            <p:cNvSpPr txBox="1"/>
            <p:nvPr/>
          </p:nvSpPr>
          <p:spPr>
            <a:xfrm>
              <a:off x="9022657" y="2595381"/>
              <a:ext cx="3225349" cy="369332"/>
            </a:xfrm>
            <a:prstGeom prst="rect">
              <a:avLst/>
            </a:prstGeom>
            <a:solidFill>
              <a:srgbClr val="F78025"/>
            </a:solidFill>
            <a:ln>
              <a:noFill/>
            </a:ln>
          </p:spPr>
          <p:txBody>
            <a:bodyPr wrap="square" rtlCol="0">
              <a:spAutoFit/>
            </a:bodyPr>
            <a:lstStyle/>
            <a:p>
              <a:r>
                <a:rPr lang="es-MX">
                  <a:solidFill>
                    <a:schemeClr val="bg1"/>
                  </a:solidFill>
                  <a:latin typeface="FRUTIGER LT 45 LIGHT" panose="02000503000000000000" pitchFamily="2" charset="0"/>
                </a:rPr>
                <a:t>Intel® Core™ i7 de décima generación</a:t>
              </a:r>
            </a:p>
          </p:txBody>
        </p:sp>
      </p:grpSp>
      <p:grpSp>
        <p:nvGrpSpPr>
          <p:cNvPr id="206" name="Memory">
            <a:extLst>
              <a:ext uri="{FF2B5EF4-FFF2-40B4-BE49-F238E27FC236}">
                <a16:creationId xmlns:a16="http://schemas.microsoft.com/office/drawing/2014/main" id="{5E64A072-A9C9-55DC-3A3B-00DF3734DAC6}"/>
              </a:ext>
            </a:extLst>
          </p:cNvPr>
          <p:cNvGrpSpPr/>
          <p:nvPr/>
        </p:nvGrpSpPr>
        <p:grpSpPr>
          <a:xfrm>
            <a:off x="13710862" y="3012190"/>
            <a:ext cx="5930280" cy="369332"/>
            <a:chOff x="7430657" y="3044157"/>
            <a:chExt cx="4817349" cy="369332"/>
          </a:xfrm>
        </p:grpSpPr>
        <p:sp>
          <p:nvSpPr>
            <p:cNvPr id="207" name="Memory">
              <a:extLst>
                <a:ext uri="{FF2B5EF4-FFF2-40B4-BE49-F238E27FC236}">
                  <a16:creationId xmlns:a16="http://schemas.microsoft.com/office/drawing/2014/main" id="{30A8A92A-A2DE-A328-0B89-159629EF715B}"/>
                </a:ext>
              </a:extLst>
            </p:cNvPr>
            <p:cNvSpPr txBox="1"/>
            <p:nvPr/>
          </p:nvSpPr>
          <p:spPr>
            <a:xfrm>
              <a:off x="7430657" y="3044157"/>
              <a:ext cx="1548861"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Memoria</a:t>
              </a:r>
            </a:p>
          </p:txBody>
        </p:sp>
        <p:sp>
          <p:nvSpPr>
            <p:cNvPr id="208" name="Memory info">
              <a:extLst>
                <a:ext uri="{FF2B5EF4-FFF2-40B4-BE49-F238E27FC236}">
                  <a16:creationId xmlns:a16="http://schemas.microsoft.com/office/drawing/2014/main" id="{DADDBD51-6B18-DCF3-B886-C491389F9C5E}"/>
                </a:ext>
              </a:extLst>
            </p:cNvPr>
            <p:cNvSpPr txBox="1"/>
            <p:nvPr/>
          </p:nvSpPr>
          <p:spPr>
            <a:xfrm>
              <a:off x="9022657" y="3044157"/>
              <a:ext cx="3225349" cy="369332"/>
            </a:xfrm>
            <a:prstGeom prst="rect">
              <a:avLst/>
            </a:prstGeom>
            <a:solidFill>
              <a:srgbClr val="F78025"/>
            </a:solidFill>
            <a:ln>
              <a:noFill/>
            </a:ln>
          </p:spPr>
          <p:txBody>
            <a:bodyPr wrap="square" rtlCol="0">
              <a:spAutoFit/>
            </a:bodyPr>
            <a:lstStyle/>
            <a:p>
              <a:r>
                <a:rPr lang="es-MX">
                  <a:solidFill>
                    <a:schemeClr val="bg1"/>
                  </a:solidFill>
                  <a:latin typeface="FRUTIGER LT 45 LIGHT" panose="02000503000000000000" pitchFamily="2" charset="0"/>
                </a:rPr>
                <a:t>16GB de Memoria</a:t>
              </a:r>
            </a:p>
          </p:txBody>
        </p:sp>
      </p:grpSp>
      <p:grpSp>
        <p:nvGrpSpPr>
          <p:cNvPr id="209" name="Storage">
            <a:extLst>
              <a:ext uri="{FF2B5EF4-FFF2-40B4-BE49-F238E27FC236}">
                <a16:creationId xmlns:a16="http://schemas.microsoft.com/office/drawing/2014/main" id="{DB0B1D82-95F5-59A1-558D-131CF34FD887}"/>
              </a:ext>
            </a:extLst>
          </p:cNvPr>
          <p:cNvGrpSpPr/>
          <p:nvPr/>
        </p:nvGrpSpPr>
        <p:grpSpPr>
          <a:xfrm>
            <a:off x="13710862" y="3449030"/>
            <a:ext cx="5930280" cy="646331"/>
            <a:chOff x="7430657" y="3476060"/>
            <a:chExt cx="4817349" cy="646331"/>
          </a:xfrm>
        </p:grpSpPr>
        <p:sp>
          <p:nvSpPr>
            <p:cNvPr id="210" name="Storage">
              <a:extLst>
                <a:ext uri="{FF2B5EF4-FFF2-40B4-BE49-F238E27FC236}">
                  <a16:creationId xmlns:a16="http://schemas.microsoft.com/office/drawing/2014/main" id="{1048F2BD-8567-E4CA-2FE0-CF793831C3D5}"/>
                </a:ext>
              </a:extLst>
            </p:cNvPr>
            <p:cNvSpPr txBox="1"/>
            <p:nvPr/>
          </p:nvSpPr>
          <p:spPr>
            <a:xfrm>
              <a:off x="7430657" y="3476060"/>
              <a:ext cx="1548861" cy="646331"/>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Almacenamiento</a:t>
              </a:r>
            </a:p>
            <a:p>
              <a:endParaRPr lang="es-MX">
                <a:solidFill>
                  <a:schemeClr val="bg1"/>
                </a:solidFill>
                <a:latin typeface="FRUTIGER LT 45 LIGHT" panose="02000503000000000000" pitchFamily="2" charset="0"/>
              </a:endParaRPr>
            </a:p>
          </p:txBody>
        </p:sp>
        <p:sp>
          <p:nvSpPr>
            <p:cNvPr id="211" name="Storage info">
              <a:extLst>
                <a:ext uri="{FF2B5EF4-FFF2-40B4-BE49-F238E27FC236}">
                  <a16:creationId xmlns:a16="http://schemas.microsoft.com/office/drawing/2014/main" id="{C50EC39D-DE1D-A99C-911B-E7E795F49439}"/>
                </a:ext>
              </a:extLst>
            </p:cNvPr>
            <p:cNvSpPr txBox="1"/>
            <p:nvPr/>
          </p:nvSpPr>
          <p:spPr>
            <a:xfrm>
              <a:off x="9022657" y="3476060"/>
              <a:ext cx="3225349" cy="646331"/>
            </a:xfrm>
            <a:prstGeom prst="rect">
              <a:avLst/>
            </a:prstGeom>
            <a:solidFill>
              <a:srgbClr val="F78025"/>
            </a:solidFill>
            <a:ln>
              <a:noFill/>
            </a:ln>
          </p:spPr>
          <p:txBody>
            <a:bodyPr wrap="square" rtlCol="0">
              <a:spAutoFit/>
            </a:bodyPr>
            <a:lstStyle/>
            <a:p>
              <a:r>
                <a:rPr lang="es-MX">
                  <a:solidFill>
                    <a:schemeClr val="bg1"/>
                  </a:solidFill>
                  <a:latin typeface="FRUTIGER LT 45 LIGHT" panose="02000503000000000000" pitchFamily="2" charset="0"/>
                </a:rPr>
                <a:t>Unidad de estado sólido de 512 GB para almacenamiento</a:t>
              </a:r>
            </a:p>
          </p:txBody>
        </p:sp>
      </p:grpSp>
      <p:grpSp>
        <p:nvGrpSpPr>
          <p:cNvPr id="212" name="Display">
            <a:extLst>
              <a:ext uri="{FF2B5EF4-FFF2-40B4-BE49-F238E27FC236}">
                <a16:creationId xmlns:a16="http://schemas.microsoft.com/office/drawing/2014/main" id="{E13D1127-21A6-4D80-DFBA-2EBBA990E4EE}"/>
              </a:ext>
            </a:extLst>
          </p:cNvPr>
          <p:cNvGrpSpPr/>
          <p:nvPr/>
        </p:nvGrpSpPr>
        <p:grpSpPr>
          <a:xfrm>
            <a:off x="13702358" y="4162869"/>
            <a:ext cx="5975618" cy="646331"/>
            <a:chOff x="7430657" y="4182927"/>
            <a:chExt cx="4854176" cy="646331"/>
          </a:xfrm>
        </p:grpSpPr>
        <p:sp>
          <p:nvSpPr>
            <p:cNvPr id="213" name="Display">
              <a:extLst>
                <a:ext uri="{FF2B5EF4-FFF2-40B4-BE49-F238E27FC236}">
                  <a16:creationId xmlns:a16="http://schemas.microsoft.com/office/drawing/2014/main" id="{B8542263-D8A0-C0A3-0E2C-B29A05B48888}"/>
                </a:ext>
              </a:extLst>
            </p:cNvPr>
            <p:cNvSpPr txBox="1"/>
            <p:nvPr/>
          </p:nvSpPr>
          <p:spPr>
            <a:xfrm>
              <a:off x="7430657" y="4182927"/>
              <a:ext cx="1548861" cy="646331"/>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Pantalla</a:t>
              </a:r>
            </a:p>
            <a:p>
              <a:endParaRPr lang="es-MX">
                <a:solidFill>
                  <a:schemeClr val="bg1"/>
                </a:solidFill>
                <a:latin typeface="FRUTIGER LT 45 LIGHT" panose="02000503000000000000" pitchFamily="2" charset="0"/>
              </a:endParaRPr>
            </a:p>
          </p:txBody>
        </p:sp>
        <p:sp>
          <p:nvSpPr>
            <p:cNvPr id="214" name="Display info">
              <a:extLst>
                <a:ext uri="{FF2B5EF4-FFF2-40B4-BE49-F238E27FC236}">
                  <a16:creationId xmlns:a16="http://schemas.microsoft.com/office/drawing/2014/main" id="{93E07EF7-D91C-E1A8-3D06-3D53D27E3ECF}"/>
                </a:ext>
              </a:extLst>
            </p:cNvPr>
            <p:cNvSpPr txBox="1"/>
            <p:nvPr/>
          </p:nvSpPr>
          <p:spPr>
            <a:xfrm>
              <a:off x="9022657" y="4182927"/>
              <a:ext cx="3262176" cy="646331"/>
            </a:xfrm>
            <a:prstGeom prst="rect">
              <a:avLst/>
            </a:prstGeom>
            <a:solidFill>
              <a:srgbClr val="F78025"/>
            </a:solidFill>
            <a:ln>
              <a:noFill/>
            </a:ln>
          </p:spPr>
          <p:txBody>
            <a:bodyPr wrap="square" rtlCol="0">
              <a:spAutoFit/>
            </a:bodyPr>
            <a:lstStyle/>
            <a:p>
              <a:r>
                <a:rPr lang="es-MX">
                  <a:solidFill>
                    <a:schemeClr val="bg1"/>
                  </a:solidFill>
                  <a:latin typeface="FRUTIGER LT 45 LIGHT" panose="02000503000000000000" pitchFamily="2" charset="0"/>
                </a:rPr>
                <a:t>Pantalla multitáctil de 14 pulgadas con resolución de 1900 x 1080</a:t>
              </a:r>
            </a:p>
          </p:txBody>
        </p:sp>
      </p:grpSp>
      <p:grpSp>
        <p:nvGrpSpPr>
          <p:cNvPr id="215" name="Weight">
            <a:extLst>
              <a:ext uri="{FF2B5EF4-FFF2-40B4-BE49-F238E27FC236}">
                <a16:creationId xmlns:a16="http://schemas.microsoft.com/office/drawing/2014/main" id="{2F60C7B9-CAB7-62F9-B367-656C53C0846E}"/>
              </a:ext>
            </a:extLst>
          </p:cNvPr>
          <p:cNvGrpSpPr/>
          <p:nvPr/>
        </p:nvGrpSpPr>
        <p:grpSpPr>
          <a:xfrm>
            <a:off x="13708767" y="4876710"/>
            <a:ext cx="5969206" cy="369332"/>
            <a:chOff x="7430658" y="4876710"/>
            <a:chExt cx="4817348" cy="369332"/>
          </a:xfrm>
        </p:grpSpPr>
        <p:sp>
          <p:nvSpPr>
            <p:cNvPr id="216" name="Weight">
              <a:extLst>
                <a:ext uri="{FF2B5EF4-FFF2-40B4-BE49-F238E27FC236}">
                  <a16:creationId xmlns:a16="http://schemas.microsoft.com/office/drawing/2014/main" id="{CE097E0E-576A-D1D3-EDA6-29FC65A72B85}"/>
                </a:ext>
              </a:extLst>
            </p:cNvPr>
            <p:cNvSpPr txBox="1"/>
            <p:nvPr/>
          </p:nvSpPr>
          <p:spPr>
            <a:xfrm>
              <a:off x="7430658" y="4876710"/>
              <a:ext cx="1548861"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Peso</a:t>
              </a:r>
            </a:p>
          </p:txBody>
        </p:sp>
        <p:sp>
          <p:nvSpPr>
            <p:cNvPr id="217" name="Weight info">
              <a:extLst>
                <a:ext uri="{FF2B5EF4-FFF2-40B4-BE49-F238E27FC236}">
                  <a16:creationId xmlns:a16="http://schemas.microsoft.com/office/drawing/2014/main" id="{33D58644-C10F-DE4C-8373-865BC8E8B446}"/>
                </a:ext>
              </a:extLst>
            </p:cNvPr>
            <p:cNvSpPr txBox="1"/>
            <p:nvPr/>
          </p:nvSpPr>
          <p:spPr>
            <a:xfrm>
              <a:off x="9022657" y="4876710"/>
              <a:ext cx="3225349" cy="369332"/>
            </a:xfrm>
            <a:prstGeom prst="rect">
              <a:avLst/>
            </a:prstGeom>
            <a:solidFill>
              <a:srgbClr val="F47F26"/>
            </a:solidFill>
            <a:ln>
              <a:noFill/>
            </a:ln>
          </p:spPr>
          <p:txBody>
            <a:bodyPr wrap="square" rtlCol="0">
              <a:spAutoFit/>
            </a:bodyPr>
            <a:lstStyle/>
            <a:p>
              <a:r>
                <a:rPr lang="es-MX">
                  <a:solidFill>
                    <a:schemeClr val="bg1"/>
                  </a:solidFill>
                  <a:latin typeface="FRUTIGER LT 45 LIGHT" panose="02000503000000000000" pitchFamily="2" charset="0"/>
                </a:rPr>
                <a:t>2.3 kg (5.07 </a:t>
              </a:r>
              <a:r>
                <a:rPr lang="es-MX" err="1">
                  <a:solidFill>
                    <a:schemeClr val="bg1"/>
                  </a:solidFill>
                  <a:latin typeface="FRUTIGER LT 45 LIGHT" panose="02000503000000000000" pitchFamily="2" charset="0"/>
                </a:rPr>
                <a:t>lbs</a:t>
              </a:r>
              <a:r>
                <a:rPr lang="es-MX">
                  <a:solidFill>
                    <a:schemeClr val="bg1"/>
                  </a:solidFill>
                  <a:latin typeface="FRUTIGER LT 45 LIGHT" panose="02000503000000000000" pitchFamily="2" charset="0"/>
                </a:rPr>
                <a:t>)</a:t>
              </a:r>
            </a:p>
          </p:txBody>
        </p:sp>
      </p:grpSp>
      <p:sp>
        <p:nvSpPr>
          <p:cNvPr id="218" name="Detector text">
            <a:extLst>
              <a:ext uri="{FF2B5EF4-FFF2-40B4-BE49-F238E27FC236}">
                <a16:creationId xmlns:a16="http://schemas.microsoft.com/office/drawing/2014/main" id="{187A2369-B5A8-58E7-7BD9-435B9FA6F4BD}"/>
              </a:ext>
            </a:extLst>
          </p:cNvPr>
          <p:cNvSpPr txBox="1"/>
          <p:nvPr/>
        </p:nvSpPr>
        <p:spPr>
          <a:xfrm>
            <a:off x="14110573" y="1307597"/>
            <a:ext cx="1425211" cy="400110"/>
          </a:xfrm>
          <a:prstGeom prst="rect">
            <a:avLst/>
          </a:prstGeom>
          <a:noFill/>
        </p:spPr>
        <p:txBody>
          <a:bodyPr wrap="square" rtlCol="0">
            <a:spAutoFit/>
          </a:bodyPr>
          <a:lstStyle/>
          <a:p>
            <a:pPr algn="ctr"/>
            <a:r>
              <a:rPr lang="en-US" sz="2000" dirty="0">
                <a:solidFill>
                  <a:srgbClr val="F47F26"/>
                </a:solidFill>
                <a:latin typeface="FRUTIGER LT 45 LIGHT" panose="02000503000000000000" pitchFamily="2" charset="0"/>
              </a:rPr>
              <a:t>Detector</a:t>
            </a:r>
          </a:p>
        </p:txBody>
      </p:sp>
      <p:sp>
        <p:nvSpPr>
          <p:cNvPr id="219" name="TextBox 218">
            <a:extLst>
              <a:ext uri="{FF2B5EF4-FFF2-40B4-BE49-F238E27FC236}">
                <a16:creationId xmlns:a16="http://schemas.microsoft.com/office/drawing/2014/main" id="{2E8E5214-858C-80F6-2801-E3456EEE3A86}"/>
              </a:ext>
            </a:extLst>
          </p:cNvPr>
          <p:cNvSpPr txBox="1"/>
          <p:nvPr/>
        </p:nvSpPr>
        <p:spPr>
          <a:xfrm>
            <a:off x="14242366" y="1077657"/>
            <a:ext cx="4772896"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111" name="Menu Background">
            <a:extLst>
              <a:ext uri="{FF2B5EF4-FFF2-40B4-BE49-F238E27FC236}">
                <a16:creationId xmlns:a16="http://schemas.microsoft.com/office/drawing/2014/main" id="{A362E16B-8ABB-83D6-6C06-7734B05D82CA}"/>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12" name="Menu Photo Gallery">
            <a:hlinkClick r:id="rId31" action="ppaction://hlinksldjump"/>
            <a:extLst>
              <a:ext uri="{FF2B5EF4-FFF2-40B4-BE49-F238E27FC236}">
                <a16:creationId xmlns:a16="http://schemas.microsoft.com/office/drawing/2014/main" id="{9F78DFCC-36AD-2587-FB0F-78A14BA159A8}"/>
              </a:ext>
            </a:extLst>
          </p:cNvPr>
          <p:cNvSpPr txBox="1"/>
          <p:nvPr/>
        </p:nvSpPr>
        <p:spPr>
          <a:xfrm>
            <a:off x="3890556"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Galería de Fotos</a:t>
            </a:r>
          </a:p>
        </p:txBody>
      </p:sp>
      <p:sp>
        <p:nvSpPr>
          <p:cNvPr id="113" name="Menu Portafolio">
            <a:hlinkClick r:id="rId32" action="ppaction://hlinksldjump"/>
            <a:extLst>
              <a:ext uri="{FF2B5EF4-FFF2-40B4-BE49-F238E27FC236}">
                <a16:creationId xmlns:a16="http://schemas.microsoft.com/office/drawing/2014/main" id="{A253936D-0AB5-20F9-2082-C19FC72F24ED}"/>
              </a:ext>
            </a:extLst>
          </p:cNvPr>
          <p:cNvSpPr txBox="1"/>
          <p:nvPr/>
        </p:nvSpPr>
        <p:spPr>
          <a:xfrm>
            <a:off x="8111048" y="175905"/>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14" name="Menu End Presentation">
            <a:hlinkClick r:id="" action="ppaction://hlinkshowjump?jump=lastslide"/>
            <a:extLst>
              <a:ext uri="{FF2B5EF4-FFF2-40B4-BE49-F238E27FC236}">
                <a16:creationId xmlns:a16="http://schemas.microsoft.com/office/drawing/2014/main" id="{7E0DE391-B48D-2716-CCC9-896681B48915}"/>
              </a:ext>
            </a:extLst>
          </p:cNvPr>
          <p:cNvSpPr txBox="1"/>
          <p:nvPr/>
        </p:nvSpPr>
        <p:spPr>
          <a:xfrm>
            <a:off x="10221294" y="83572"/>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40" name="Menu Detector">
            <a:hlinkClick r:id="rId33" action="ppaction://hlinksldjump"/>
            <a:extLst>
              <a:ext uri="{FF2B5EF4-FFF2-40B4-BE49-F238E27FC236}">
                <a16:creationId xmlns:a16="http://schemas.microsoft.com/office/drawing/2014/main" id="{D04A7435-2E91-F385-3998-0C2B93722140}"/>
              </a:ext>
            </a:extLst>
          </p:cNvPr>
          <p:cNvSpPr txBox="1"/>
          <p:nvPr/>
        </p:nvSpPr>
        <p:spPr>
          <a:xfrm>
            <a:off x="6000802" y="175905"/>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Detectores</a:t>
            </a:r>
          </a:p>
        </p:txBody>
      </p:sp>
      <p:sp>
        <p:nvSpPr>
          <p:cNvPr id="141" name="Menu Specifications">
            <a:hlinkClick r:id="rId34" action="ppaction://hlinksldjump"/>
            <a:extLst>
              <a:ext uri="{FF2B5EF4-FFF2-40B4-BE49-F238E27FC236}">
                <a16:creationId xmlns:a16="http://schemas.microsoft.com/office/drawing/2014/main" id="{020150B2-7740-21E6-69AB-48D5300D60EB}"/>
              </a:ext>
            </a:extLst>
          </p:cNvPr>
          <p:cNvSpPr txBox="1"/>
          <p:nvPr/>
        </p:nvSpPr>
        <p:spPr>
          <a:xfrm>
            <a:off x="1780310" y="83572"/>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técnicas</a:t>
            </a:r>
          </a:p>
        </p:txBody>
      </p:sp>
      <p:pic>
        <p:nvPicPr>
          <p:cNvPr id="142" name="Carestream Logo Menu">
            <a:hlinkClick r:id="" action="ppaction://hlinkshowjump?jump=firstslide"/>
            <a:extLst>
              <a:ext uri="{FF2B5EF4-FFF2-40B4-BE49-F238E27FC236}">
                <a16:creationId xmlns:a16="http://schemas.microsoft.com/office/drawing/2014/main" id="{20AE8F09-2D4C-0F73-BF4A-3EAB39B0E9A8}"/>
              </a:ext>
            </a:extLst>
          </p:cNvPr>
          <p:cNvPicPr>
            <a:picLocks noChangeAspect="1"/>
          </p:cNvPicPr>
          <p:nvPr/>
        </p:nvPicPr>
        <p:blipFill>
          <a:blip r:embed="rId35" cstate="screen">
            <a:extLst>
              <a:ext uri="{28A0092B-C50C-407E-A947-70E740481C1C}">
                <a14:useLocalDpi xmlns:a14="http://schemas.microsoft.com/office/drawing/2010/main"/>
              </a:ext>
            </a:extLst>
          </a:blip>
          <a:stretch>
            <a:fillRect/>
          </a:stretch>
        </p:blipFill>
        <p:spPr>
          <a:xfrm>
            <a:off x="426247" y="210294"/>
            <a:ext cx="1209137" cy="208220"/>
          </a:xfrm>
          <a:prstGeom prst="rect">
            <a:avLst/>
          </a:prstGeom>
        </p:spPr>
      </p:pic>
      <p:grpSp>
        <p:nvGrpSpPr>
          <p:cNvPr id="234" name="DETECTORS">
            <a:extLst>
              <a:ext uri="{FF2B5EF4-FFF2-40B4-BE49-F238E27FC236}">
                <a16:creationId xmlns:a16="http://schemas.microsoft.com/office/drawing/2014/main" id="{6676C1D4-D5B6-A11F-7DEB-867F6C5201B5}"/>
              </a:ext>
            </a:extLst>
          </p:cNvPr>
          <p:cNvGrpSpPr/>
          <p:nvPr/>
        </p:nvGrpSpPr>
        <p:grpSpPr>
          <a:xfrm>
            <a:off x="-7890919" y="4139232"/>
            <a:ext cx="2042338" cy="2120888"/>
            <a:chOff x="5247304" y="4372963"/>
            <a:chExt cx="2042338" cy="2120888"/>
          </a:xfrm>
        </p:grpSpPr>
        <p:sp>
          <p:nvSpPr>
            <p:cNvPr id="235" name="Rectangulo Detectors">
              <a:hlinkClick r:id="rId33" action="ppaction://hlinksldjump"/>
              <a:extLst>
                <a:ext uri="{FF2B5EF4-FFF2-40B4-BE49-F238E27FC236}">
                  <a16:creationId xmlns:a16="http://schemas.microsoft.com/office/drawing/2014/main" id="{42EE7E46-F41B-DB56-1995-9BF2E588B215}"/>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36" name="TextBox Detectors">
              <a:hlinkClick r:id="rId33" action="ppaction://hlinksldjump"/>
              <a:extLst>
                <a:ext uri="{FF2B5EF4-FFF2-40B4-BE49-F238E27FC236}">
                  <a16:creationId xmlns:a16="http://schemas.microsoft.com/office/drawing/2014/main" id="{66ECAC59-54CB-1A0F-5336-3BBF266F2C2C}"/>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37" name="Product image Detectors">
              <a:hlinkClick r:id="rId33" action="ppaction://hlinksldjump"/>
              <a:extLst>
                <a:ext uri="{FF2B5EF4-FFF2-40B4-BE49-F238E27FC236}">
                  <a16:creationId xmlns:a16="http://schemas.microsoft.com/office/drawing/2014/main" id="{55B44DD0-A081-514B-262C-895FF9945EAB}"/>
                </a:ext>
              </a:extLst>
            </p:cNvPr>
            <p:cNvPicPr>
              <a:picLocks noChangeAspect="1"/>
            </p:cNvPicPr>
            <p:nvPr/>
          </p:nvPicPr>
          <p:blipFill>
            <a:blip r:embed="rId36"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grpSp>
        <p:nvGrpSpPr>
          <p:cNvPr id="103" name="Group LLD">
            <a:extLst>
              <a:ext uri="{FF2B5EF4-FFF2-40B4-BE49-F238E27FC236}">
                <a16:creationId xmlns:a16="http://schemas.microsoft.com/office/drawing/2014/main" id="{66833AAA-67A5-0AF8-F0D7-EFBEEA5D1D0E}"/>
              </a:ext>
            </a:extLst>
          </p:cNvPr>
          <p:cNvGrpSpPr/>
          <p:nvPr/>
        </p:nvGrpSpPr>
        <p:grpSpPr>
          <a:xfrm>
            <a:off x="14098015" y="1358886"/>
            <a:ext cx="3079230" cy="1158552"/>
            <a:chOff x="8165259" y="1358886"/>
            <a:chExt cx="3079230" cy="1158552"/>
          </a:xfrm>
        </p:grpSpPr>
        <p:sp>
          <p:nvSpPr>
            <p:cNvPr id="104" name="Rectangulo LLD">
              <a:extLst>
                <a:ext uri="{FF2B5EF4-FFF2-40B4-BE49-F238E27FC236}">
                  <a16:creationId xmlns:a16="http://schemas.microsoft.com/office/drawing/2014/main" id="{33EFD0FE-36D6-4F3B-D3B2-5E6F9F43B2B2}"/>
                </a:ext>
              </a:extLst>
            </p:cNvPr>
            <p:cNvSpPr/>
            <p:nvPr/>
          </p:nvSpPr>
          <p:spPr>
            <a:xfrm>
              <a:off x="8364489" y="1358886"/>
              <a:ext cx="2880000" cy="115855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05" name="TextBox LLD">
              <a:extLst>
                <a:ext uri="{FF2B5EF4-FFF2-40B4-BE49-F238E27FC236}">
                  <a16:creationId xmlns:a16="http://schemas.microsoft.com/office/drawing/2014/main" id="{5F7FD8DA-B91C-38B8-E894-A36612DCDCE4}"/>
                </a:ext>
              </a:extLst>
            </p:cNvPr>
            <p:cNvSpPr txBox="1"/>
            <p:nvPr/>
          </p:nvSpPr>
          <p:spPr>
            <a:xfrm>
              <a:off x="8165259" y="1445610"/>
              <a:ext cx="17316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DETECTOR LLI</a:t>
              </a:r>
            </a:p>
          </p:txBody>
        </p:sp>
      </p:grpSp>
      <p:sp>
        <p:nvSpPr>
          <p:cNvPr id="106" name="TextBox DRX-LC">
            <a:hlinkClick r:id="rId37" action="ppaction://hlinksldjump"/>
            <a:extLst>
              <a:ext uri="{FF2B5EF4-FFF2-40B4-BE49-F238E27FC236}">
                <a16:creationId xmlns:a16="http://schemas.microsoft.com/office/drawing/2014/main" id="{DBFD1074-6BD3-C384-2D21-BE558FE05187}"/>
              </a:ext>
            </a:extLst>
          </p:cNvPr>
          <p:cNvSpPr txBox="1"/>
          <p:nvPr/>
        </p:nvSpPr>
        <p:spPr>
          <a:xfrm>
            <a:off x="14360687" y="201385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DRX-LC</a:t>
            </a:r>
          </a:p>
        </p:txBody>
      </p:sp>
      <p:grpSp>
        <p:nvGrpSpPr>
          <p:cNvPr id="107" name="Group DRX-PLUS FAMILY">
            <a:extLst>
              <a:ext uri="{FF2B5EF4-FFF2-40B4-BE49-F238E27FC236}">
                <a16:creationId xmlns:a16="http://schemas.microsoft.com/office/drawing/2014/main" id="{19BB9C55-FA7F-AED2-3AC4-03125A9821C3}"/>
              </a:ext>
            </a:extLst>
          </p:cNvPr>
          <p:cNvGrpSpPr/>
          <p:nvPr/>
        </p:nvGrpSpPr>
        <p:grpSpPr>
          <a:xfrm>
            <a:off x="4213831" y="-3208842"/>
            <a:ext cx="3079227" cy="2160000"/>
            <a:chOff x="4213831" y="1360418"/>
            <a:chExt cx="3079227" cy="2160000"/>
          </a:xfrm>
        </p:grpSpPr>
        <p:sp>
          <p:nvSpPr>
            <p:cNvPr id="108" name="Rectangulo DRX-PLUS FAMILY">
              <a:extLst>
                <a:ext uri="{FF2B5EF4-FFF2-40B4-BE49-F238E27FC236}">
                  <a16:creationId xmlns:a16="http://schemas.microsoft.com/office/drawing/2014/main" id="{58DE1021-D2D1-8A47-6B66-BFE1299E6190}"/>
                </a:ext>
              </a:extLst>
            </p:cNvPr>
            <p:cNvSpPr/>
            <p:nvPr/>
          </p:nvSpPr>
          <p:spPr>
            <a:xfrm>
              <a:off x="4413058"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09" name="TextBox DRX-PLUS FAMILY">
              <a:extLst>
                <a:ext uri="{FF2B5EF4-FFF2-40B4-BE49-F238E27FC236}">
                  <a16:creationId xmlns:a16="http://schemas.microsoft.com/office/drawing/2014/main" id="{0B122838-6843-FBEC-E00B-D64640F66892}"/>
                </a:ext>
              </a:extLst>
            </p:cNvPr>
            <p:cNvSpPr txBox="1"/>
            <p:nvPr/>
          </p:nvSpPr>
          <p:spPr>
            <a:xfrm>
              <a:off x="4213831"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DRX-PLUS</a:t>
              </a:r>
            </a:p>
          </p:txBody>
        </p:sp>
      </p:grpSp>
      <p:sp>
        <p:nvSpPr>
          <p:cNvPr id="110" name="TextBox DRX-Plus 3543">
            <a:hlinkClick r:id="rId38" action="ppaction://hlinksldjump"/>
            <a:extLst>
              <a:ext uri="{FF2B5EF4-FFF2-40B4-BE49-F238E27FC236}">
                <a16:creationId xmlns:a16="http://schemas.microsoft.com/office/drawing/2014/main" id="{21070E3C-8D58-D6CB-E749-A00DA55C8674}"/>
              </a:ext>
            </a:extLst>
          </p:cNvPr>
          <p:cNvSpPr txBox="1"/>
          <p:nvPr/>
        </p:nvSpPr>
        <p:spPr>
          <a:xfrm>
            <a:off x="4495868" y="-2546428"/>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DRX-Plus 3543C</a:t>
            </a:r>
          </a:p>
        </p:txBody>
      </p:sp>
      <p:sp>
        <p:nvSpPr>
          <p:cNvPr id="115" name="TextBoxDRX-Plus 4343">
            <a:hlinkClick r:id="rId39" action="ppaction://hlinksldjump"/>
            <a:extLst>
              <a:ext uri="{FF2B5EF4-FFF2-40B4-BE49-F238E27FC236}">
                <a16:creationId xmlns:a16="http://schemas.microsoft.com/office/drawing/2014/main" id="{05D1DCB6-AEE2-3F42-14F5-C0F6E64C2E33}"/>
              </a:ext>
            </a:extLst>
          </p:cNvPr>
          <p:cNvSpPr txBox="1"/>
          <p:nvPr/>
        </p:nvSpPr>
        <p:spPr>
          <a:xfrm>
            <a:off x="4496969" y="-2045934"/>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4343C</a:t>
            </a:r>
          </a:p>
        </p:txBody>
      </p:sp>
      <p:sp>
        <p:nvSpPr>
          <p:cNvPr id="116" name="TextBox DRX-Plus 2530">
            <a:hlinkClick r:id="rId40" action="ppaction://hlinksldjump"/>
            <a:extLst>
              <a:ext uri="{FF2B5EF4-FFF2-40B4-BE49-F238E27FC236}">
                <a16:creationId xmlns:a16="http://schemas.microsoft.com/office/drawing/2014/main" id="{948664CD-B6D4-82CE-CE00-FAECB69A9BC0}"/>
              </a:ext>
            </a:extLst>
          </p:cNvPr>
          <p:cNvSpPr txBox="1"/>
          <p:nvPr/>
        </p:nvSpPr>
        <p:spPr>
          <a:xfrm>
            <a:off x="4496969" y="-155879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2530C</a:t>
            </a:r>
          </a:p>
        </p:txBody>
      </p:sp>
      <p:grpSp>
        <p:nvGrpSpPr>
          <p:cNvPr id="117" name="Group DR RETROFIT">
            <a:extLst>
              <a:ext uri="{FF2B5EF4-FFF2-40B4-BE49-F238E27FC236}">
                <a16:creationId xmlns:a16="http://schemas.microsoft.com/office/drawing/2014/main" id="{6D3BB6CE-B292-A2CA-EA56-1AF73750699A}"/>
              </a:ext>
            </a:extLst>
          </p:cNvPr>
          <p:cNvGrpSpPr/>
          <p:nvPr/>
        </p:nvGrpSpPr>
        <p:grpSpPr>
          <a:xfrm>
            <a:off x="4213831" y="8095941"/>
            <a:ext cx="3099870" cy="1620000"/>
            <a:chOff x="4213831" y="4037235"/>
            <a:chExt cx="3099870" cy="1620000"/>
          </a:xfrm>
        </p:grpSpPr>
        <p:sp>
          <p:nvSpPr>
            <p:cNvPr id="118" name="Rectangulo DR RETROFIT">
              <a:extLst>
                <a:ext uri="{FF2B5EF4-FFF2-40B4-BE49-F238E27FC236}">
                  <a16:creationId xmlns:a16="http://schemas.microsoft.com/office/drawing/2014/main" id="{40754857-4F56-AC5C-15A9-C8774B136B9B}"/>
                </a:ext>
              </a:extLst>
            </p:cNvPr>
            <p:cNvSpPr/>
            <p:nvPr/>
          </p:nvSpPr>
          <p:spPr>
            <a:xfrm>
              <a:off x="4433701" y="4037235"/>
              <a:ext cx="2880000" cy="1620000"/>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19" name="TextBox DR RETROFIT">
              <a:extLst>
                <a:ext uri="{FF2B5EF4-FFF2-40B4-BE49-F238E27FC236}">
                  <a16:creationId xmlns:a16="http://schemas.microsoft.com/office/drawing/2014/main" id="{4D5710B4-04FA-B48B-0F9F-8E5F52C9840E}"/>
                </a:ext>
              </a:extLst>
            </p:cNvPr>
            <p:cNvSpPr txBox="1"/>
            <p:nvPr/>
          </p:nvSpPr>
          <p:spPr>
            <a:xfrm>
              <a:off x="4213831" y="4106489"/>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DR RETROFITS</a:t>
              </a:r>
            </a:p>
          </p:txBody>
        </p:sp>
      </p:grpSp>
      <p:sp>
        <p:nvSpPr>
          <p:cNvPr id="120" name="TextBox Transportable Lite">
            <a:hlinkClick r:id="rId41" action="ppaction://hlinksldjump"/>
            <a:extLst>
              <a:ext uri="{FF2B5EF4-FFF2-40B4-BE49-F238E27FC236}">
                <a16:creationId xmlns:a16="http://schemas.microsoft.com/office/drawing/2014/main" id="{E64F78D4-2E74-0C6C-D7F2-D10803B283FE}"/>
              </a:ext>
            </a:extLst>
          </p:cNvPr>
          <p:cNvSpPr txBox="1"/>
          <p:nvPr/>
        </p:nvSpPr>
        <p:spPr>
          <a:xfrm>
            <a:off x="4518885" y="8703463"/>
            <a:ext cx="259826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Lite</a:t>
            </a:r>
            <a:endParaRPr lang="en-US" sz="1200" b="1" dirty="0">
              <a:solidFill>
                <a:schemeClr val="tx1"/>
              </a:solidFill>
              <a:latin typeface="Arial" panose="020B0604020202020204" pitchFamily="34" charset="0"/>
              <a:cs typeface="Arial" panose="020B0604020202020204" pitchFamily="34" charset="0"/>
            </a:endParaRPr>
          </a:p>
        </p:txBody>
      </p:sp>
      <p:sp>
        <p:nvSpPr>
          <p:cNvPr id="121" name="TextBox Transportable Flex">
            <a:hlinkClick r:id="rId42" action="ppaction://hlinksldjump"/>
            <a:extLst>
              <a:ext uri="{FF2B5EF4-FFF2-40B4-BE49-F238E27FC236}">
                <a16:creationId xmlns:a16="http://schemas.microsoft.com/office/drawing/2014/main" id="{055F5456-F19C-FC1D-81D0-AA227ED55469}"/>
              </a:ext>
            </a:extLst>
          </p:cNvPr>
          <p:cNvSpPr txBox="1"/>
          <p:nvPr/>
        </p:nvSpPr>
        <p:spPr>
          <a:xfrm>
            <a:off x="4518886" y="9235574"/>
            <a:ext cx="2598268"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Flex</a:t>
            </a:r>
            <a:endParaRPr lang="en-US" sz="1200" b="1" dirty="0">
              <a:solidFill>
                <a:schemeClr val="tx1"/>
              </a:solidFill>
              <a:latin typeface="Arial" panose="020B0604020202020204" pitchFamily="34" charset="0"/>
              <a:cs typeface="Arial" panose="020B0604020202020204" pitchFamily="34" charset="0"/>
            </a:endParaRPr>
          </a:p>
        </p:txBody>
      </p:sp>
      <p:grpSp>
        <p:nvGrpSpPr>
          <p:cNvPr id="122" name="Group FOCUS FAMILY">
            <a:extLst>
              <a:ext uri="{FF2B5EF4-FFF2-40B4-BE49-F238E27FC236}">
                <a16:creationId xmlns:a16="http://schemas.microsoft.com/office/drawing/2014/main" id="{7F25C9E7-1D05-DAFC-3217-A39A83D69457}"/>
              </a:ext>
            </a:extLst>
          </p:cNvPr>
          <p:cNvGrpSpPr/>
          <p:nvPr/>
        </p:nvGrpSpPr>
        <p:grpSpPr>
          <a:xfrm>
            <a:off x="-5111921" y="4022899"/>
            <a:ext cx="3079226" cy="1620000"/>
            <a:chOff x="253159" y="4022899"/>
            <a:chExt cx="3079226" cy="1620000"/>
          </a:xfrm>
        </p:grpSpPr>
        <p:sp>
          <p:nvSpPr>
            <p:cNvPr id="123" name="Rectangulo FOCUS FAMILY">
              <a:extLst>
                <a:ext uri="{FF2B5EF4-FFF2-40B4-BE49-F238E27FC236}">
                  <a16:creationId xmlns:a16="http://schemas.microsoft.com/office/drawing/2014/main" id="{45D694F9-7101-24C1-3CC5-3A51ABD91BA7}"/>
                </a:ext>
              </a:extLst>
            </p:cNvPr>
            <p:cNvSpPr/>
            <p:nvPr/>
          </p:nvSpPr>
          <p:spPr>
            <a:xfrm>
              <a:off x="452385" y="4022899"/>
              <a:ext cx="2880000" cy="162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24" name="TextBox FOCUS FAMILY">
              <a:extLst>
                <a:ext uri="{FF2B5EF4-FFF2-40B4-BE49-F238E27FC236}">
                  <a16:creationId xmlns:a16="http://schemas.microsoft.com/office/drawing/2014/main" id="{648226C4-F31F-50CA-3472-063857B25AC2}"/>
                </a:ext>
              </a:extLst>
            </p:cNvPr>
            <p:cNvSpPr txBox="1"/>
            <p:nvPr/>
          </p:nvSpPr>
          <p:spPr>
            <a:xfrm>
              <a:off x="253159" y="4109622"/>
              <a:ext cx="2702545"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DETECTORES FOCUS</a:t>
              </a:r>
            </a:p>
          </p:txBody>
        </p:sp>
      </p:grpSp>
      <p:sp>
        <p:nvSpPr>
          <p:cNvPr id="125" name="TextBox Focus 35C">
            <a:hlinkClick r:id="rId43" action="ppaction://hlinksldjump"/>
            <a:extLst>
              <a:ext uri="{FF2B5EF4-FFF2-40B4-BE49-F238E27FC236}">
                <a16:creationId xmlns:a16="http://schemas.microsoft.com/office/drawing/2014/main" id="{C6957D6B-A2F5-9045-B882-83DE0E06021D}"/>
              </a:ext>
            </a:extLst>
          </p:cNvPr>
          <p:cNvSpPr txBox="1"/>
          <p:nvPr/>
        </p:nvSpPr>
        <p:spPr>
          <a:xfrm>
            <a:off x="-4826045" y="4688193"/>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Focus 35C</a:t>
            </a:r>
          </a:p>
        </p:txBody>
      </p:sp>
      <p:sp>
        <p:nvSpPr>
          <p:cNvPr id="126" name="TextBox Focus 43C">
            <a:hlinkClick r:id="rId44" action="ppaction://hlinksldjump"/>
            <a:extLst>
              <a:ext uri="{FF2B5EF4-FFF2-40B4-BE49-F238E27FC236}">
                <a16:creationId xmlns:a16="http://schemas.microsoft.com/office/drawing/2014/main" id="{35FD8ADD-E07B-052E-F6FC-2FE649D2D981}"/>
              </a:ext>
            </a:extLst>
          </p:cNvPr>
          <p:cNvSpPr txBox="1"/>
          <p:nvPr/>
        </p:nvSpPr>
        <p:spPr>
          <a:xfrm>
            <a:off x="-4826045" y="518397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Focus 43C</a:t>
            </a:r>
          </a:p>
        </p:txBody>
      </p:sp>
      <p:grpSp>
        <p:nvGrpSpPr>
          <p:cNvPr id="127" name="Group Lux Family">
            <a:extLst>
              <a:ext uri="{FF2B5EF4-FFF2-40B4-BE49-F238E27FC236}">
                <a16:creationId xmlns:a16="http://schemas.microsoft.com/office/drawing/2014/main" id="{B987F729-7A5C-AECC-D0F2-47679F0FAC9F}"/>
              </a:ext>
            </a:extLst>
          </p:cNvPr>
          <p:cNvGrpSpPr/>
          <p:nvPr/>
        </p:nvGrpSpPr>
        <p:grpSpPr>
          <a:xfrm>
            <a:off x="-5135780" y="1360418"/>
            <a:ext cx="3079227" cy="2160000"/>
            <a:chOff x="229300" y="1360418"/>
            <a:chExt cx="3079227" cy="2160000"/>
          </a:xfrm>
        </p:grpSpPr>
        <p:sp>
          <p:nvSpPr>
            <p:cNvPr id="128" name="Rectangulo LUX FAMILY">
              <a:extLst>
                <a:ext uri="{FF2B5EF4-FFF2-40B4-BE49-F238E27FC236}">
                  <a16:creationId xmlns:a16="http://schemas.microsoft.com/office/drawing/2014/main" id="{E1E3F199-86FD-EB4D-2A8E-64E0E2D5EF31}"/>
                </a:ext>
              </a:extLst>
            </p:cNvPr>
            <p:cNvSpPr/>
            <p:nvPr/>
          </p:nvSpPr>
          <p:spPr>
            <a:xfrm>
              <a:off x="428527"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29" name="TextBox LUX FAMILY">
              <a:extLst>
                <a:ext uri="{FF2B5EF4-FFF2-40B4-BE49-F238E27FC236}">
                  <a16:creationId xmlns:a16="http://schemas.microsoft.com/office/drawing/2014/main" id="{D34B0EC0-51B7-36DC-0530-FD303D196BFB}"/>
                </a:ext>
              </a:extLst>
            </p:cNvPr>
            <p:cNvSpPr txBox="1"/>
            <p:nvPr/>
          </p:nvSpPr>
          <p:spPr>
            <a:xfrm>
              <a:off x="229300"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LUX</a:t>
              </a:r>
            </a:p>
          </p:txBody>
        </p:sp>
      </p:grpSp>
      <p:sp>
        <p:nvSpPr>
          <p:cNvPr id="130" name="TextBox Lux 35">
            <a:hlinkClick r:id="rId45" action="ppaction://hlinksldjump"/>
            <a:extLst>
              <a:ext uri="{FF2B5EF4-FFF2-40B4-BE49-F238E27FC236}">
                <a16:creationId xmlns:a16="http://schemas.microsoft.com/office/drawing/2014/main" id="{FBFD0B4A-5F98-F2D2-9CF3-DF61C9F40196}"/>
              </a:ext>
            </a:extLst>
          </p:cNvPr>
          <p:cNvSpPr txBox="1"/>
          <p:nvPr/>
        </p:nvSpPr>
        <p:spPr>
          <a:xfrm>
            <a:off x="-4853743" y="2022832"/>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Lux 35</a:t>
            </a:r>
          </a:p>
        </p:txBody>
      </p:sp>
      <p:sp>
        <p:nvSpPr>
          <p:cNvPr id="131" name="TextBox Lux HD 35">
            <a:hlinkClick r:id="rId46" action="ppaction://hlinksldjump"/>
            <a:extLst>
              <a:ext uri="{FF2B5EF4-FFF2-40B4-BE49-F238E27FC236}">
                <a16:creationId xmlns:a16="http://schemas.microsoft.com/office/drawing/2014/main" id="{58CFB388-1421-3875-4C3F-20A6E6863C07}"/>
              </a:ext>
            </a:extLst>
          </p:cNvPr>
          <p:cNvSpPr txBox="1"/>
          <p:nvPr/>
        </p:nvSpPr>
        <p:spPr>
          <a:xfrm>
            <a:off x="-4852642" y="2523326"/>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35</a:t>
            </a:r>
          </a:p>
        </p:txBody>
      </p:sp>
      <p:sp>
        <p:nvSpPr>
          <p:cNvPr id="132" name="TextBox Lux HD 43">
            <a:hlinkClick r:id="rId47" action="ppaction://hlinksldjump"/>
            <a:extLst>
              <a:ext uri="{FF2B5EF4-FFF2-40B4-BE49-F238E27FC236}">
                <a16:creationId xmlns:a16="http://schemas.microsoft.com/office/drawing/2014/main" id="{5450EF7E-B634-7379-7996-8C10529B92E0}"/>
              </a:ext>
            </a:extLst>
          </p:cNvPr>
          <p:cNvSpPr txBox="1"/>
          <p:nvPr/>
        </p:nvSpPr>
        <p:spPr>
          <a:xfrm>
            <a:off x="-4852642" y="301046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43</a:t>
            </a:r>
          </a:p>
        </p:txBody>
      </p:sp>
      <p:sp>
        <p:nvSpPr>
          <p:cNvPr id="133" name="Subtitle">
            <a:extLst>
              <a:ext uri="{FF2B5EF4-FFF2-40B4-BE49-F238E27FC236}">
                <a16:creationId xmlns:a16="http://schemas.microsoft.com/office/drawing/2014/main" id="{C427AFDB-C215-2A92-1C48-3DFDF824BBB2}"/>
              </a:ext>
            </a:extLst>
          </p:cNvPr>
          <p:cNvSpPr txBox="1"/>
          <p:nvPr/>
        </p:nvSpPr>
        <p:spPr>
          <a:xfrm>
            <a:off x="8482448" y="10132305"/>
            <a:ext cx="2843192" cy="584775"/>
          </a:xfrm>
          <a:prstGeom prst="rect">
            <a:avLst/>
          </a:prstGeom>
          <a:noFill/>
        </p:spPr>
        <p:txBody>
          <a:bodyPr wrap="square" rtlCol="0">
            <a:spAutoFit/>
          </a:bodyPr>
          <a:lstStyle/>
          <a:p>
            <a:pPr algn="r"/>
            <a:r>
              <a:rPr lang="en-US" sz="3200" b="1" dirty="0" err="1">
                <a:solidFill>
                  <a:schemeClr val="bg1"/>
                </a:solidFill>
                <a:latin typeface="FRUTIGER LT 45 LIGHT" panose="02000503000000000000" pitchFamily="2" charset="0"/>
              </a:rPr>
              <a:t>Detectores</a:t>
            </a:r>
            <a:endParaRPr lang="en-US" sz="3200" b="1" dirty="0">
              <a:solidFill>
                <a:schemeClr val="bg1"/>
              </a:solidFill>
              <a:latin typeface="FRUTIGER LT 45 LIGHT" panose="02000503000000000000" pitchFamily="2" charset="0"/>
            </a:endParaRPr>
          </a:p>
        </p:txBody>
      </p:sp>
    </p:spTree>
    <p:extLst>
      <p:ext uri="{BB962C8B-B14F-4D97-AF65-F5344CB8AC3E}">
        <p14:creationId xmlns:p14="http://schemas.microsoft.com/office/powerpoint/2010/main" val="516737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F7A1AE-8C27-7DCC-8BA1-F8639C12A34B}"/>
            </a:ext>
          </a:extLst>
        </p:cNvPr>
        <p:cNvGrpSpPr/>
        <p:nvPr/>
      </p:nvGrpSpPr>
      <p:grpSpPr>
        <a:xfrm>
          <a:off x="0" y="0"/>
          <a:ext cx="0" cy="0"/>
          <a:chOff x="0" y="0"/>
          <a:chExt cx="0" cy="0"/>
        </a:xfrm>
      </p:grpSpPr>
      <p:pic>
        <p:nvPicPr>
          <p:cNvPr id="69" name="CARESTREAM LOGO">
            <a:extLst>
              <a:ext uri="{FF2B5EF4-FFF2-40B4-BE49-F238E27FC236}">
                <a16:creationId xmlns:a16="http://schemas.microsoft.com/office/drawing/2014/main" id="{D1133093-C76E-2F93-4069-CA0FB9237662}"/>
              </a:ext>
            </a:extLst>
          </p:cNvPr>
          <p:cNvPicPr>
            <a:picLocks noChangeAspect="1"/>
          </p:cNvPicPr>
          <p:nvPr/>
        </p:nvPicPr>
        <p:blipFill>
          <a:blip r:embed="rId3" cstate="screen">
            <a:biLevel thresh="25000"/>
            <a:extLst>
              <a:ext uri="{28A0092B-C50C-407E-A947-70E740481C1C}">
                <a14:useLocalDpi xmlns:a14="http://schemas.microsoft.com/office/drawing/2010/main"/>
              </a:ext>
            </a:extLst>
          </a:blip>
          <a:stretch>
            <a:fillRect/>
          </a:stretch>
        </p:blipFill>
        <p:spPr>
          <a:xfrm>
            <a:off x="-6617537" y="9349919"/>
            <a:ext cx="18587896" cy="3023644"/>
          </a:xfrm>
          <a:prstGeom prst="rect">
            <a:avLst/>
          </a:prstGeom>
        </p:spPr>
      </p:pic>
      <p:sp>
        <p:nvSpPr>
          <p:cNvPr id="6" name="Subtitle">
            <a:hlinkClick r:id="rId4" action="ppaction://hlinksldjump"/>
            <a:extLst>
              <a:ext uri="{FF2B5EF4-FFF2-40B4-BE49-F238E27FC236}">
                <a16:creationId xmlns:a16="http://schemas.microsoft.com/office/drawing/2014/main" id="{4ADD472F-8A08-A07E-3012-2A1FD52FCB74}"/>
              </a:ext>
            </a:extLst>
          </p:cNvPr>
          <p:cNvSpPr txBox="1"/>
          <p:nvPr/>
        </p:nvSpPr>
        <p:spPr>
          <a:xfrm>
            <a:off x="9708119" y="2280194"/>
            <a:ext cx="1267464"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rgbClr val="F47F26"/>
                </a:solidFill>
                <a:effectLst/>
                <a:uLnTx/>
                <a:uFillTx/>
                <a:latin typeface="FRUTIGER LT 45 LIGHT" panose="02000503000000000000" pitchFamily="2" charset="0"/>
                <a:ea typeface="+mn-ea"/>
                <a:cs typeface="+mn-cs"/>
              </a:rPr>
              <a:t>Brochure</a:t>
            </a:r>
          </a:p>
        </p:txBody>
      </p:sp>
      <p:pic>
        <p:nvPicPr>
          <p:cNvPr id="8" name="Picture 7">
            <a:extLst>
              <a:ext uri="{FF2B5EF4-FFF2-40B4-BE49-F238E27FC236}">
                <a16:creationId xmlns:a16="http://schemas.microsoft.com/office/drawing/2014/main" id="{08A6403D-3386-D9B7-B054-09C5230971CE}"/>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713471" y="1908792"/>
            <a:ext cx="6591417" cy="3512699"/>
          </a:xfrm>
          <a:prstGeom prst="rect">
            <a:avLst/>
          </a:prstGeom>
        </p:spPr>
      </p:pic>
      <p:pic>
        <p:nvPicPr>
          <p:cNvPr id="10" name="Picture 9" descr="A qr code with black squares&#10;&#10;AI-generated content may be incorrect.">
            <a:extLst>
              <a:ext uri="{FF2B5EF4-FFF2-40B4-BE49-F238E27FC236}">
                <a16:creationId xmlns:a16="http://schemas.microsoft.com/office/drawing/2014/main" id="{D31989E6-E638-4935-D5FE-8BD0D5A8A4BA}"/>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9370352" y="2656806"/>
            <a:ext cx="1982042" cy="1982042"/>
          </a:xfrm>
          <a:prstGeom prst="rect">
            <a:avLst/>
          </a:prstGeom>
        </p:spPr>
      </p:pic>
      <p:sp>
        <p:nvSpPr>
          <p:cNvPr id="114" name="Thank you Title">
            <a:extLst>
              <a:ext uri="{FF2B5EF4-FFF2-40B4-BE49-F238E27FC236}">
                <a16:creationId xmlns:a16="http://schemas.microsoft.com/office/drawing/2014/main" id="{8621EFF6-E498-0DD0-CEBB-D1C47F643BBD}"/>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40" name="Why Us picture">
            <a:extLst>
              <a:ext uri="{FF2B5EF4-FFF2-40B4-BE49-F238E27FC236}">
                <a16:creationId xmlns:a16="http://schemas.microsoft.com/office/drawing/2014/main" id="{2C5BF36A-85C8-5675-D41C-93B294B3B1AE}"/>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41" name="Our Portafolio text box">
            <a:extLst>
              <a:ext uri="{FF2B5EF4-FFF2-40B4-BE49-F238E27FC236}">
                <a16:creationId xmlns:a16="http://schemas.microsoft.com/office/drawing/2014/main" id="{0CD1A676-281A-021F-5B41-A3EC58D3BC6E}"/>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42" name="Footer Placeholder 4">
            <a:extLst>
              <a:ext uri="{FF2B5EF4-FFF2-40B4-BE49-F238E27FC236}">
                <a16:creationId xmlns:a16="http://schemas.microsoft.com/office/drawing/2014/main" id="{C94A4E64-C96B-6058-446B-168CD4AF8649}"/>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43" name="Medical Imaging Title">
            <a:extLst>
              <a:ext uri="{FF2B5EF4-FFF2-40B4-BE49-F238E27FC236}">
                <a16:creationId xmlns:a16="http://schemas.microsoft.com/office/drawing/2014/main" id="{B037B2CD-FA47-858F-63FD-77DF952816EB}"/>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44" name="We Care Text">
            <a:extLst>
              <a:ext uri="{FF2B5EF4-FFF2-40B4-BE49-F238E27FC236}">
                <a16:creationId xmlns:a16="http://schemas.microsoft.com/office/drawing/2014/main" id="{57287AC9-8F49-D00E-3C73-812F8C055EC0}"/>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45" name="Thank you image">
            <a:extLst>
              <a:ext uri="{FF2B5EF4-FFF2-40B4-BE49-F238E27FC236}">
                <a16:creationId xmlns:a16="http://schemas.microsoft.com/office/drawing/2014/main" id="{EF899607-1D98-BC9C-7EE7-C4A741325C11}"/>
              </a:ext>
            </a:extLst>
          </p:cNvPr>
          <p:cNvPicPr>
            <a:picLocks noChangeAspect="1"/>
          </p:cNvPicPr>
          <p:nvPr/>
        </p:nvPicPr>
        <p:blipFill>
          <a:blip r:embed="rId8"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46" name="PRINTING">
            <a:extLst>
              <a:ext uri="{FF2B5EF4-FFF2-40B4-BE49-F238E27FC236}">
                <a16:creationId xmlns:a16="http://schemas.microsoft.com/office/drawing/2014/main" id="{D0531E41-5BCF-1148-0811-6651A2DE71F0}"/>
              </a:ext>
            </a:extLst>
          </p:cNvPr>
          <p:cNvGrpSpPr/>
          <p:nvPr/>
        </p:nvGrpSpPr>
        <p:grpSpPr>
          <a:xfrm>
            <a:off x="-4150933" y="4208655"/>
            <a:ext cx="2263350" cy="1982042"/>
            <a:chOff x="9691837" y="4522498"/>
            <a:chExt cx="2263350" cy="1982042"/>
          </a:xfrm>
        </p:grpSpPr>
        <p:sp>
          <p:nvSpPr>
            <p:cNvPr id="147" name="Rectangulo Printing">
              <a:hlinkClick r:id="rId9" action="ppaction://hlinksldjump"/>
              <a:extLst>
                <a:ext uri="{FF2B5EF4-FFF2-40B4-BE49-F238E27FC236}">
                  <a16:creationId xmlns:a16="http://schemas.microsoft.com/office/drawing/2014/main" id="{04FECF09-11E5-50A8-1655-95171214E6DB}"/>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48" name="TextBox Printing">
              <a:hlinkClick r:id="rId9" action="ppaction://hlinksldjump"/>
              <a:extLst>
                <a:ext uri="{FF2B5EF4-FFF2-40B4-BE49-F238E27FC236}">
                  <a16:creationId xmlns:a16="http://schemas.microsoft.com/office/drawing/2014/main" id="{83C24909-18A9-F56C-93A0-A723CC3FDB7F}"/>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49" name="Prodcut image 5950">
              <a:hlinkClick r:id="rId9" action="ppaction://hlinksldjump"/>
              <a:extLst>
                <a:ext uri="{FF2B5EF4-FFF2-40B4-BE49-F238E27FC236}">
                  <a16:creationId xmlns:a16="http://schemas.microsoft.com/office/drawing/2014/main" id="{20570621-BA2C-38C6-6E37-95601A0D90F0}"/>
                </a:ext>
              </a:extLst>
            </p:cNvPr>
            <p:cNvPicPr>
              <a:picLocks noChangeAspect="1" noChangeArrowheads="1"/>
            </p:cNvPicPr>
            <p:nvPr/>
          </p:nvPicPr>
          <p:blipFill>
            <a:blip r:embed="rId10"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50" name="Vita Flex">
              <a:hlinkClick r:id="rId9" action="ppaction://hlinksldjump"/>
              <a:extLst>
                <a:ext uri="{FF2B5EF4-FFF2-40B4-BE49-F238E27FC236}">
                  <a16:creationId xmlns:a16="http://schemas.microsoft.com/office/drawing/2014/main" id="{07ACCBC9-D41A-D823-24E1-F65ED3784C3D}"/>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55" name="RISE">
            <a:extLst>
              <a:ext uri="{FF2B5EF4-FFF2-40B4-BE49-F238E27FC236}">
                <a16:creationId xmlns:a16="http://schemas.microsoft.com/office/drawing/2014/main" id="{0E57AC17-EAFB-F99E-F345-76673F386FC8}"/>
              </a:ext>
            </a:extLst>
          </p:cNvPr>
          <p:cNvGrpSpPr/>
          <p:nvPr/>
        </p:nvGrpSpPr>
        <p:grpSpPr>
          <a:xfrm>
            <a:off x="-11285110" y="4208655"/>
            <a:ext cx="2042338" cy="1982042"/>
            <a:chOff x="3870208" y="4306822"/>
            <a:chExt cx="2042338" cy="1982042"/>
          </a:xfrm>
        </p:grpSpPr>
        <p:grpSp>
          <p:nvGrpSpPr>
            <p:cNvPr id="156" name="RISE">
              <a:extLst>
                <a:ext uri="{FF2B5EF4-FFF2-40B4-BE49-F238E27FC236}">
                  <a16:creationId xmlns:a16="http://schemas.microsoft.com/office/drawing/2014/main" id="{5957B47B-B8A4-0915-4998-EB8BD6412D14}"/>
                </a:ext>
              </a:extLst>
            </p:cNvPr>
            <p:cNvGrpSpPr/>
            <p:nvPr/>
          </p:nvGrpSpPr>
          <p:grpSpPr>
            <a:xfrm>
              <a:off x="3870208" y="4306822"/>
              <a:ext cx="2042338" cy="1982042"/>
              <a:chOff x="2933238" y="4372963"/>
              <a:chExt cx="2042338" cy="1982042"/>
            </a:xfrm>
          </p:grpSpPr>
          <p:sp>
            <p:nvSpPr>
              <p:cNvPr id="158" name="Rectangulo Rise">
                <a:hlinkClick r:id="rId12" action="ppaction://hlinksldjump"/>
                <a:extLst>
                  <a:ext uri="{FF2B5EF4-FFF2-40B4-BE49-F238E27FC236}">
                    <a16:creationId xmlns:a16="http://schemas.microsoft.com/office/drawing/2014/main" id="{B7C808CC-4B7C-0322-0634-DD222447B7D5}"/>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9" name="TextBox Rise">
                <a:hlinkClick r:id="rId12" action="ppaction://hlinksldjump"/>
                <a:extLst>
                  <a:ext uri="{FF2B5EF4-FFF2-40B4-BE49-F238E27FC236}">
                    <a16:creationId xmlns:a16="http://schemas.microsoft.com/office/drawing/2014/main" id="{A35011D9-28D3-6B8D-AF5F-6CCC8E81B62B}"/>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57" name="Picture 156">
              <a:hlinkClick r:id="rId12" action="ppaction://hlinksldjump"/>
              <a:extLst>
                <a:ext uri="{FF2B5EF4-FFF2-40B4-BE49-F238E27FC236}">
                  <a16:creationId xmlns:a16="http://schemas.microsoft.com/office/drawing/2014/main" id="{C3320D8B-AAC0-4AA3-3F4B-BC272C069D58}"/>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60" name="REVOLUTION">
            <a:extLst>
              <a:ext uri="{FF2B5EF4-FFF2-40B4-BE49-F238E27FC236}">
                <a16:creationId xmlns:a16="http://schemas.microsoft.com/office/drawing/2014/main" id="{5467479B-B199-0735-53DA-50DD6EE7E53E}"/>
              </a:ext>
            </a:extLst>
          </p:cNvPr>
          <p:cNvGrpSpPr/>
          <p:nvPr/>
        </p:nvGrpSpPr>
        <p:grpSpPr>
          <a:xfrm>
            <a:off x="-14975241" y="4203612"/>
            <a:ext cx="2062983" cy="1992129"/>
            <a:chOff x="612262" y="4383050"/>
            <a:chExt cx="2062983" cy="1992129"/>
          </a:xfrm>
        </p:grpSpPr>
        <p:sp>
          <p:nvSpPr>
            <p:cNvPr id="161" name="Rectangulo Revolution">
              <a:hlinkClick r:id="rId14" action="ppaction://hlinksldjump"/>
              <a:extLst>
                <a:ext uri="{FF2B5EF4-FFF2-40B4-BE49-F238E27FC236}">
                  <a16:creationId xmlns:a16="http://schemas.microsoft.com/office/drawing/2014/main" id="{BAD92F98-D5E2-193A-B4FB-0F0F66463A99}"/>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62" name="Prodcut image Revolution">
              <a:hlinkClick r:id="rId14" action="ppaction://hlinksldjump"/>
              <a:extLst>
                <a:ext uri="{FF2B5EF4-FFF2-40B4-BE49-F238E27FC236}">
                  <a16:creationId xmlns:a16="http://schemas.microsoft.com/office/drawing/2014/main" id="{F883E202-E501-7AF5-9C40-2F099291690D}"/>
                </a:ext>
              </a:extLst>
            </p:cNvPr>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63" name="TextBox Revolution">
              <a:hlinkClick r:id="rId14" action="ppaction://hlinksldjump"/>
              <a:extLst>
                <a:ext uri="{FF2B5EF4-FFF2-40B4-BE49-F238E27FC236}">
                  <a16:creationId xmlns:a16="http://schemas.microsoft.com/office/drawing/2014/main" id="{DD29C5F7-70D3-3158-D83B-521C674D3584}"/>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64" name="EXCEL">
            <a:extLst>
              <a:ext uri="{FF2B5EF4-FFF2-40B4-BE49-F238E27FC236}">
                <a16:creationId xmlns:a16="http://schemas.microsoft.com/office/drawing/2014/main" id="{69ADBEE1-B887-98C0-9ED1-BDD3C4F57034}"/>
              </a:ext>
            </a:extLst>
          </p:cNvPr>
          <p:cNvGrpSpPr/>
          <p:nvPr/>
        </p:nvGrpSpPr>
        <p:grpSpPr>
          <a:xfrm>
            <a:off x="26541013" y="1885505"/>
            <a:ext cx="2057103" cy="1982042"/>
            <a:chOff x="9706418" y="2036246"/>
            <a:chExt cx="2057103" cy="1982042"/>
          </a:xfrm>
        </p:grpSpPr>
        <p:sp>
          <p:nvSpPr>
            <p:cNvPr id="165" name="Rectangulo Excel">
              <a:hlinkClick r:id="rId16" action="ppaction://hlinksldjump"/>
              <a:extLst>
                <a:ext uri="{FF2B5EF4-FFF2-40B4-BE49-F238E27FC236}">
                  <a16:creationId xmlns:a16="http://schemas.microsoft.com/office/drawing/2014/main" id="{C4510DB4-05B6-23B4-1194-C747E344EB2B}"/>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6" name="TextBox Excel">
              <a:hlinkClick r:id="rId16" action="ppaction://hlinksldjump"/>
              <a:extLst>
                <a:ext uri="{FF2B5EF4-FFF2-40B4-BE49-F238E27FC236}">
                  <a16:creationId xmlns:a16="http://schemas.microsoft.com/office/drawing/2014/main" id="{F6333159-BB79-54DC-8B34-8FA34998E410}"/>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67" name="Product image Excel">
              <a:hlinkClick r:id="rId16" action="ppaction://hlinksldjump"/>
              <a:extLst>
                <a:ext uri="{FF2B5EF4-FFF2-40B4-BE49-F238E27FC236}">
                  <a16:creationId xmlns:a16="http://schemas.microsoft.com/office/drawing/2014/main" id="{701F1DBE-EE51-372B-C7A7-AA4CCBA58930}"/>
                </a:ext>
              </a:extLst>
            </p:cNvPr>
            <p:cNvPicPr>
              <a:picLocks noChangeAspect="1"/>
            </p:cNvPicPr>
            <p:nvPr/>
          </p:nvPicPr>
          <p:blipFill>
            <a:blip r:embed="rId17"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68" name="COMPAS OTC">
            <a:extLst>
              <a:ext uri="{FF2B5EF4-FFF2-40B4-BE49-F238E27FC236}">
                <a16:creationId xmlns:a16="http://schemas.microsoft.com/office/drawing/2014/main" id="{97CA5B9F-FCEC-E9F2-7F1B-F3E2DBBBBEC3}"/>
              </a:ext>
            </a:extLst>
          </p:cNvPr>
          <p:cNvGrpSpPr/>
          <p:nvPr/>
        </p:nvGrpSpPr>
        <p:grpSpPr>
          <a:xfrm>
            <a:off x="22389051" y="1885505"/>
            <a:ext cx="2042338" cy="1982042"/>
            <a:chOff x="5078285" y="2036246"/>
            <a:chExt cx="2042338" cy="1982042"/>
          </a:xfrm>
        </p:grpSpPr>
        <p:sp>
          <p:nvSpPr>
            <p:cNvPr id="169" name="Rectangulo Compas OTC">
              <a:hlinkClick r:id="rId18" action="ppaction://hlinksldjump"/>
              <a:extLst>
                <a:ext uri="{FF2B5EF4-FFF2-40B4-BE49-F238E27FC236}">
                  <a16:creationId xmlns:a16="http://schemas.microsoft.com/office/drawing/2014/main" id="{78675DFB-35E9-6C7B-301A-1DE283BE433F}"/>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0" name="TextBox Compass OTC">
              <a:hlinkClick r:id="rId18" action="ppaction://hlinksldjump"/>
              <a:extLst>
                <a:ext uri="{FF2B5EF4-FFF2-40B4-BE49-F238E27FC236}">
                  <a16:creationId xmlns:a16="http://schemas.microsoft.com/office/drawing/2014/main" id="{C0F4BA4F-9885-7010-132F-327F4386A701}"/>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71" name="Product image Compass OTC">
              <a:hlinkClick r:id="rId18" action="ppaction://hlinksldjump"/>
              <a:extLst>
                <a:ext uri="{FF2B5EF4-FFF2-40B4-BE49-F238E27FC236}">
                  <a16:creationId xmlns:a16="http://schemas.microsoft.com/office/drawing/2014/main" id="{77565CB4-7EF3-4FEB-B67A-E9292EF5B355}"/>
                </a:ext>
              </a:extLst>
            </p:cNvPr>
            <p:cNvPicPr>
              <a:picLocks noChangeAspect="1"/>
            </p:cNvPicPr>
            <p:nvPr/>
          </p:nvPicPr>
          <p:blipFill rotWithShape="1">
            <a:blip r:embed="rId19"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72" name="COMPASS FMT">
            <a:extLst>
              <a:ext uri="{FF2B5EF4-FFF2-40B4-BE49-F238E27FC236}">
                <a16:creationId xmlns:a16="http://schemas.microsoft.com/office/drawing/2014/main" id="{8B9A6BFE-978E-F136-018B-EDA7AA5AB7A5}"/>
              </a:ext>
            </a:extLst>
          </p:cNvPr>
          <p:cNvGrpSpPr/>
          <p:nvPr/>
        </p:nvGrpSpPr>
        <p:grpSpPr>
          <a:xfrm>
            <a:off x="18200403" y="1885505"/>
            <a:ext cx="2042338" cy="1982042"/>
            <a:chOff x="2774521" y="2046333"/>
            <a:chExt cx="2042338" cy="1982042"/>
          </a:xfrm>
        </p:grpSpPr>
        <p:grpSp>
          <p:nvGrpSpPr>
            <p:cNvPr id="173" name="Group 172">
              <a:extLst>
                <a:ext uri="{FF2B5EF4-FFF2-40B4-BE49-F238E27FC236}">
                  <a16:creationId xmlns:a16="http://schemas.microsoft.com/office/drawing/2014/main" id="{3C645C19-1274-971F-B840-9BBFF2AFF3C1}"/>
                </a:ext>
              </a:extLst>
            </p:cNvPr>
            <p:cNvGrpSpPr/>
            <p:nvPr/>
          </p:nvGrpSpPr>
          <p:grpSpPr>
            <a:xfrm>
              <a:off x="2774521" y="2046333"/>
              <a:ext cx="2042338" cy="1982042"/>
              <a:chOff x="2774521" y="2046333"/>
              <a:chExt cx="2042338" cy="1982042"/>
            </a:xfrm>
          </p:grpSpPr>
          <p:sp>
            <p:nvSpPr>
              <p:cNvPr id="175" name="Rectangulo Horizon">
                <a:hlinkClick r:id="rId20" action="ppaction://hlinksldjump"/>
                <a:extLst>
                  <a:ext uri="{FF2B5EF4-FFF2-40B4-BE49-F238E27FC236}">
                    <a16:creationId xmlns:a16="http://schemas.microsoft.com/office/drawing/2014/main" id="{BCAA03D0-73A0-71BC-AD0B-0738EBAF2DD7}"/>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6" name="TextBox Compass FMT">
                <a:hlinkClick r:id="rId20" action="ppaction://hlinksldjump"/>
                <a:extLst>
                  <a:ext uri="{FF2B5EF4-FFF2-40B4-BE49-F238E27FC236}">
                    <a16:creationId xmlns:a16="http://schemas.microsoft.com/office/drawing/2014/main" id="{7406289F-8E47-8B98-0833-ABC93C896312}"/>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74" name="Picture 173">
              <a:hlinkClick r:id="rId20" action="ppaction://hlinksldjump"/>
              <a:extLst>
                <a:ext uri="{FF2B5EF4-FFF2-40B4-BE49-F238E27FC236}">
                  <a16:creationId xmlns:a16="http://schemas.microsoft.com/office/drawing/2014/main" id="{F0D18C41-CF76-FE54-24FA-61DC5B5F544C}"/>
                </a:ext>
              </a:extLst>
            </p:cNvPr>
            <p:cNvPicPr>
              <a:picLocks noChangeAspect="1"/>
            </p:cNvPicPr>
            <p:nvPr/>
          </p:nvPicPr>
          <p:blipFill rotWithShape="1">
            <a:blip r:embed="rId21"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77" name="HORIZON">
            <a:extLst>
              <a:ext uri="{FF2B5EF4-FFF2-40B4-BE49-F238E27FC236}">
                <a16:creationId xmlns:a16="http://schemas.microsoft.com/office/drawing/2014/main" id="{C20D3D49-3111-C563-6339-DC272AB34FB1}"/>
              </a:ext>
            </a:extLst>
          </p:cNvPr>
          <p:cNvGrpSpPr/>
          <p:nvPr/>
        </p:nvGrpSpPr>
        <p:grpSpPr>
          <a:xfrm>
            <a:off x="14110573" y="1885505"/>
            <a:ext cx="2062983" cy="1982042"/>
            <a:chOff x="443243" y="2046333"/>
            <a:chExt cx="2062983" cy="1982042"/>
          </a:xfrm>
        </p:grpSpPr>
        <p:sp>
          <p:nvSpPr>
            <p:cNvPr id="178" name="Rectangulo Horizon">
              <a:hlinkClick r:id="rId22" action="ppaction://hlinksldjump"/>
              <a:extLst>
                <a:ext uri="{FF2B5EF4-FFF2-40B4-BE49-F238E27FC236}">
                  <a16:creationId xmlns:a16="http://schemas.microsoft.com/office/drawing/2014/main" id="{81AB1F2E-A098-28BB-7834-3DD20CA9CB7B}"/>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9" name="TextBox Horizon">
              <a:hlinkClick r:id="rId22" action="ppaction://hlinksldjump"/>
              <a:extLst>
                <a:ext uri="{FF2B5EF4-FFF2-40B4-BE49-F238E27FC236}">
                  <a16:creationId xmlns:a16="http://schemas.microsoft.com/office/drawing/2014/main" id="{60EDAD1A-15D6-F9B8-8AB6-022287040054}"/>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80" name="Product image Horizon">
              <a:hlinkClick r:id="rId22" action="ppaction://hlinksldjump"/>
              <a:extLst>
                <a:ext uri="{FF2B5EF4-FFF2-40B4-BE49-F238E27FC236}">
                  <a16:creationId xmlns:a16="http://schemas.microsoft.com/office/drawing/2014/main" id="{E065A8E5-FDF3-E67B-33CC-EF4B08F28125}"/>
                </a:ext>
              </a:extLst>
            </p:cNvPr>
            <p:cNvPicPr>
              <a:picLocks noChangeAspect="1"/>
            </p:cNvPicPr>
            <p:nvPr/>
          </p:nvPicPr>
          <p:blipFill rotWithShape="1">
            <a:blip r:embed="rId23"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95" name="DRX-LC text">
            <a:hlinkClick r:id="rId24" action="ppaction://hlinksldjump"/>
            <a:extLst>
              <a:ext uri="{FF2B5EF4-FFF2-40B4-BE49-F238E27FC236}">
                <a16:creationId xmlns:a16="http://schemas.microsoft.com/office/drawing/2014/main" id="{E45AA204-5EC7-51CB-1EA9-20D370DD3A7E}"/>
              </a:ext>
            </a:extLst>
          </p:cNvPr>
          <p:cNvSpPr txBox="1"/>
          <p:nvPr/>
        </p:nvSpPr>
        <p:spPr>
          <a:xfrm>
            <a:off x="3606795" y="1183580"/>
            <a:ext cx="4978411" cy="461665"/>
          </a:xfrm>
          <a:prstGeom prst="rect">
            <a:avLst/>
          </a:prstGeom>
          <a:noFill/>
        </p:spPr>
        <p:txBody>
          <a:bodyPr wrap="square" rtlCol="0">
            <a:spAutoFit/>
          </a:bodyPr>
          <a:lstStyle/>
          <a:p>
            <a:pPr algn="ctr"/>
            <a:r>
              <a:rPr lang="en-US" sz="2400" b="1" dirty="0">
                <a:latin typeface="FRUTIGER LT 65" panose="02000503000000000000" pitchFamily="2" charset="0"/>
              </a:rPr>
              <a:t>Sistema DRX-Transportable Flex</a:t>
            </a:r>
          </a:p>
        </p:txBody>
      </p:sp>
      <p:sp>
        <p:nvSpPr>
          <p:cNvPr id="196" name="Subtitle Photo Gallery">
            <a:extLst>
              <a:ext uri="{FF2B5EF4-FFF2-40B4-BE49-F238E27FC236}">
                <a16:creationId xmlns:a16="http://schemas.microsoft.com/office/drawing/2014/main" id="{1E0AA513-85B3-60CC-00B5-483A1863B6F9}"/>
              </a:ext>
            </a:extLst>
          </p:cNvPr>
          <p:cNvSpPr txBox="1"/>
          <p:nvPr/>
        </p:nvSpPr>
        <p:spPr>
          <a:xfrm>
            <a:off x="14236083" y="1059351"/>
            <a:ext cx="4772896"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197" name="Subtitle Overview">
            <a:extLst>
              <a:ext uri="{FF2B5EF4-FFF2-40B4-BE49-F238E27FC236}">
                <a16:creationId xmlns:a16="http://schemas.microsoft.com/office/drawing/2014/main" id="{FB5A2533-F861-1AC3-0084-853162DAB7D4}"/>
              </a:ext>
            </a:extLst>
          </p:cNvPr>
          <p:cNvSpPr txBox="1"/>
          <p:nvPr/>
        </p:nvSpPr>
        <p:spPr>
          <a:xfrm>
            <a:off x="14236083" y="765646"/>
            <a:ext cx="2757615" cy="400110"/>
          </a:xfrm>
          <a:prstGeom prst="rect">
            <a:avLst/>
          </a:prstGeom>
          <a:noFill/>
        </p:spPr>
        <p:txBody>
          <a:bodyPr wrap="square" rtlCol="0">
            <a:spAutoFit/>
          </a:bodyP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err="1">
                <a:ln>
                  <a:noFill/>
                </a:ln>
                <a:solidFill>
                  <a:srgbClr val="F47F26"/>
                </a:solidFill>
                <a:effectLst/>
                <a:uLnTx/>
                <a:uFillTx/>
                <a:latin typeface="FRUTIGER LT 45 LIGHT" panose="02000503000000000000" pitchFamily="2" charset="0"/>
                <a:ea typeface="+mn-ea"/>
                <a:cs typeface="+mn-cs"/>
              </a:rPr>
              <a:t>Visión</a:t>
            </a:r>
            <a:r>
              <a:rPr kumimoji="0" lang="en-US" sz="2000" b="0" i="0" u="none" strike="noStrike" kern="1200" cap="none" spc="0" normalizeH="0" baseline="0" noProof="0" dirty="0">
                <a:ln>
                  <a:noFill/>
                </a:ln>
                <a:solidFill>
                  <a:srgbClr val="F47F26"/>
                </a:solidFill>
                <a:effectLst/>
                <a:uLnTx/>
                <a:uFillTx/>
                <a:latin typeface="FRUTIGER LT 45 LIGHT" panose="02000503000000000000" pitchFamily="2" charset="0"/>
                <a:ea typeface="+mn-ea"/>
                <a:cs typeface="+mn-cs"/>
              </a:rPr>
              <a:t> General</a:t>
            </a:r>
          </a:p>
        </p:txBody>
      </p:sp>
      <p:sp>
        <p:nvSpPr>
          <p:cNvPr id="198" name="Subtitle Tech Specs">
            <a:extLst>
              <a:ext uri="{FF2B5EF4-FFF2-40B4-BE49-F238E27FC236}">
                <a16:creationId xmlns:a16="http://schemas.microsoft.com/office/drawing/2014/main" id="{0545B7FB-0ABF-395D-5C8E-431438BD3B8F}"/>
              </a:ext>
            </a:extLst>
          </p:cNvPr>
          <p:cNvSpPr txBox="1"/>
          <p:nvPr/>
        </p:nvSpPr>
        <p:spPr>
          <a:xfrm>
            <a:off x="14280248" y="550878"/>
            <a:ext cx="3150373" cy="307777"/>
          </a:xfrm>
          <a:prstGeom prst="rect">
            <a:avLst/>
          </a:prstGeom>
          <a:noFill/>
        </p:spPr>
        <p:txBody>
          <a:bodyPr wrap="square" rtlCol="0">
            <a:spAutoFit/>
          </a:bodyP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F47F26"/>
                </a:solidFill>
                <a:effectLst/>
                <a:uLnTx/>
                <a:uFillTx/>
                <a:latin typeface="FRUTIGER LT 45 LIGHT" panose="02000503000000000000" pitchFamily="2" charset="0"/>
                <a:ea typeface="+mn-ea"/>
                <a:cs typeface="+mn-cs"/>
              </a:rPr>
              <a:t>Minimum PC Specifications</a:t>
            </a:r>
          </a:p>
        </p:txBody>
      </p:sp>
      <p:grpSp>
        <p:nvGrpSpPr>
          <p:cNvPr id="199" name="Processor">
            <a:extLst>
              <a:ext uri="{FF2B5EF4-FFF2-40B4-BE49-F238E27FC236}">
                <a16:creationId xmlns:a16="http://schemas.microsoft.com/office/drawing/2014/main" id="{A5DF55E9-F195-5585-2F61-5CA4DE10A20A}"/>
              </a:ext>
            </a:extLst>
          </p:cNvPr>
          <p:cNvGrpSpPr/>
          <p:nvPr/>
        </p:nvGrpSpPr>
        <p:grpSpPr>
          <a:xfrm>
            <a:off x="14172050" y="1801189"/>
            <a:ext cx="8377383" cy="269065"/>
            <a:chOff x="5050852" y="2299757"/>
            <a:chExt cx="7192833" cy="269065"/>
          </a:xfrm>
        </p:grpSpPr>
        <p:sp>
          <p:nvSpPr>
            <p:cNvPr id="200" name="Processor">
              <a:hlinkClick r:id="" action="ppaction://noaction"/>
              <a:extLst>
                <a:ext uri="{FF2B5EF4-FFF2-40B4-BE49-F238E27FC236}">
                  <a16:creationId xmlns:a16="http://schemas.microsoft.com/office/drawing/2014/main" id="{0366A152-FD1F-E05D-E808-8ED6259B1800}"/>
                </a:ext>
              </a:extLst>
            </p:cNvPr>
            <p:cNvSpPr txBox="1"/>
            <p:nvPr/>
          </p:nvSpPr>
          <p:spPr>
            <a:xfrm>
              <a:off x="5050852" y="2307212"/>
              <a:ext cx="1394304" cy="261610"/>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Memoria (RAM)</a:t>
              </a:r>
            </a:p>
          </p:txBody>
        </p:sp>
        <p:sp>
          <p:nvSpPr>
            <p:cNvPr id="201" name="Processor info">
              <a:extLst>
                <a:ext uri="{FF2B5EF4-FFF2-40B4-BE49-F238E27FC236}">
                  <a16:creationId xmlns:a16="http://schemas.microsoft.com/office/drawing/2014/main" id="{C7714E0F-2A3D-34AA-A3A7-2B1F91A4748A}"/>
                </a:ext>
              </a:extLst>
            </p:cNvPr>
            <p:cNvSpPr txBox="1"/>
            <p:nvPr/>
          </p:nvSpPr>
          <p:spPr>
            <a:xfrm>
              <a:off x="6496215" y="2299757"/>
              <a:ext cx="5747470" cy="261610"/>
            </a:xfrm>
            <a:prstGeom prst="rect">
              <a:avLst/>
            </a:prstGeom>
            <a:solidFill>
              <a:srgbClr val="F78025"/>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16 GB o </a:t>
              </a:r>
              <a:r>
                <a:rPr kumimoji="0" lang="en-U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más</a:t>
              </a:r>
              <a:endPar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grpSp>
      <p:grpSp>
        <p:nvGrpSpPr>
          <p:cNvPr id="202" name="Memory">
            <a:extLst>
              <a:ext uri="{FF2B5EF4-FFF2-40B4-BE49-F238E27FC236}">
                <a16:creationId xmlns:a16="http://schemas.microsoft.com/office/drawing/2014/main" id="{BD0E6CAF-5AA3-59BC-82BB-939F7A05674E}"/>
              </a:ext>
            </a:extLst>
          </p:cNvPr>
          <p:cNvGrpSpPr/>
          <p:nvPr/>
        </p:nvGrpSpPr>
        <p:grpSpPr>
          <a:xfrm>
            <a:off x="14162387" y="2113777"/>
            <a:ext cx="8387047" cy="261610"/>
            <a:chOff x="7924236" y="3044157"/>
            <a:chExt cx="4323770" cy="261610"/>
          </a:xfrm>
        </p:grpSpPr>
        <p:sp>
          <p:nvSpPr>
            <p:cNvPr id="203" name="Memory">
              <a:hlinkClick r:id="" action="ppaction://noaction"/>
              <a:extLst>
                <a:ext uri="{FF2B5EF4-FFF2-40B4-BE49-F238E27FC236}">
                  <a16:creationId xmlns:a16="http://schemas.microsoft.com/office/drawing/2014/main" id="{3D635522-F895-EE55-38E3-526B92411106}"/>
                </a:ext>
              </a:extLst>
            </p:cNvPr>
            <p:cNvSpPr txBox="1"/>
            <p:nvPr/>
          </p:nvSpPr>
          <p:spPr>
            <a:xfrm>
              <a:off x="7924236" y="3044157"/>
              <a:ext cx="842161" cy="261610"/>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Sistema </a:t>
              </a:r>
              <a:r>
                <a:rPr kumimoji="0" lang="en-U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Operativo</a:t>
              </a:r>
              <a:endPar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204" name="Memory info">
              <a:extLst>
                <a:ext uri="{FF2B5EF4-FFF2-40B4-BE49-F238E27FC236}">
                  <a16:creationId xmlns:a16="http://schemas.microsoft.com/office/drawing/2014/main" id="{C3CDA2FA-BCDB-6D6D-B31C-60A4CC10F1AE}"/>
                </a:ext>
              </a:extLst>
            </p:cNvPr>
            <p:cNvSpPr txBox="1"/>
            <p:nvPr/>
          </p:nvSpPr>
          <p:spPr>
            <a:xfrm>
              <a:off x="8797052" y="3044157"/>
              <a:ext cx="3450954" cy="261610"/>
            </a:xfrm>
            <a:prstGeom prst="rect">
              <a:avLst/>
            </a:prstGeom>
            <a:solidFill>
              <a:srgbClr val="F78025"/>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Windows 11 </a:t>
              </a:r>
              <a:r>
                <a:rPr kumimoji="0" lang="en-U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Profesional</a:t>
              </a: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24H2</a:t>
              </a:r>
            </a:p>
          </p:txBody>
        </p:sp>
      </p:grpSp>
      <p:grpSp>
        <p:nvGrpSpPr>
          <p:cNvPr id="205" name="Storage">
            <a:extLst>
              <a:ext uri="{FF2B5EF4-FFF2-40B4-BE49-F238E27FC236}">
                <a16:creationId xmlns:a16="http://schemas.microsoft.com/office/drawing/2014/main" id="{D989F505-A4A8-1BBE-DFD8-77BAA93D5AF2}"/>
              </a:ext>
            </a:extLst>
          </p:cNvPr>
          <p:cNvGrpSpPr/>
          <p:nvPr/>
        </p:nvGrpSpPr>
        <p:grpSpPr>
          <a:xfrm>
            <a:off x="14162389" y="2418910"/>
            <a:ext cx="8387045" cy="600164"/>
            <a:chOff x="7548186" y="3476060"/>
            <a:chExt cx="7201130" cy="600164"/>
          </a:xfrm>
        </p:grpSpPr>
        <p:sp>
          <p:nvSpPr>
            <p:cNvPr id="206" name="Storage">
              <a:hlinkClick r:id="" action="ppaction://noaction"/>
              <a:extLst>
                <a:ext uri="{FF2B5EF4-FFF2-40B4-BE49-F238E27FC236}">
                  <a16:creationId xmlns:a16="http://schemas.microsoft.com/office/drawing/2014/main" id="{8FF333A5-8E85-DC8E-AA99-8A483FDE1E53}"/>
                </a:ext>
              </a:extLst>
            </p:cNvPr>
            <p:cNvSpPr txBox="1"/>
            <p:nvPr/>
          </p:nvSpPr>
          <p:spPr>
            <a:xfrm>
              <a:off x="7548186" y="3476060"/>
              <a:ext cx="1402599" cy="600164"/>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Monitor de la </a:t>
              </a:r>
              <a:r>
                <a:rPr kumimoji="0" lang="en-US" sz="11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Pantalla</a:t>
              </a:r>
              <a:endParaRPr kumimoji="0" lang="en-U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sp>
          <p:nvSpPr>
            <p:cNvPr id="207" name="Storage info">
              <a:extLst>
                <a:ext uri="{FF2B5EF4-FFF2-40B4-BE49-F238E27FC236}">
                  <a16:creationId xmlns:a16="http://schemas.microsoft.com/office/drawing/2014/main" id="{DEB54F08-48B9-D59C-46A1-FFABA38D93C7}"/>
                </a:ext>
              </a:extLst>
            </p:cNvPr>
            <p:cNvSpPr txBox="1"/>
            <p:nvPr/>
          </p:nvSpPr>
          <p:spPr>
            <a:xfrm>
              <a:off x="9001841" y="3476060"/>
              <a:ext cx="5747475" cy="600164"/>
            </a:xfrm>
            <a:prstGeom prst="rect">
              <a:avLst/>
            </a:prstGeom>
            <a:solidFill>
              <a:srgbClr val="F78025"/>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Relación</a:t>
              </a: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de aspect de </a:t>
              </a:r>
              <a:r>
                <a:rPr kumimoji="0" lang="en-U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pantalla</a:t>
              </a: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16:9 o 4:3.</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- 1920 x 1080 para </a:t>
              </a:r>
              <a:r>
                <a:rPr kumimoji="0" lang="en-U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pantalla</a:t>
              </a: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a:t>
              </a:r>
              <a:r>
                <a:rPr kumimoji="0" lang="en-U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panorámica</a:t>
              </a: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(16:9)</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- 1280 x 1024 </a:t>
              </a:r>
              <a:r>
                <a:rPr lang="en-US" sz="1100">
                  <a:solidFill>
                    <a:prstClr val="white"/>
                  </a:solidFill>
                  <a:latin typeface="FRUTIGER LT 45 LIGHT" panose="02000503000000000000" pitchFamily="2" charset="0"/>
                </a:rPr>
                <a:t>para </a:t>
              </a:r>
              <a:r>
                <a:rPr lang="en-US" sz="1100" err="1">
                  <a:solidFill>
                    <a:prstClr val="white"/>
                  </a:solidFill>
                  <a:latin typeface="FRUTIGER LT 45 LIGHT" panose="02000503000000000000" pitchFamily="2" charset="0"/>
                </a:rPr>
                <a:t>pantalla</a:t>
              </a:r>
              <a:r>
                <a:rPr lang="en-US" sz="1100">
                  <a:solidFill>
                    <a:prstClr val="white"/>
                  </a:solidFill>
                  <a:latin typeface="FRUTIGER LT 45 LIGHT" panose="02000503000000000000" pitchFamily="2" charset="0"/>
                </a:rPr>
                <a:t> </a:t>
              </a:r>
              <a:r>
                <a:rPr lang="en-US" sz="1100" err="1">
                  <a:solidFill>
                    <a:prstClr val="white"/>
                  </a:solidFill>
                  <a:latin typeface="FRUTIGER LT 45 LIGHT" panose="02000503000000000000" pitchFamily="2" charset="0"/>
                </a:rPr>
                <a:t>estándar</a:t>
              </a:r>
              <a:r>
                <a:rPr lang="en-US" sz="1100">
                  <a:solidFill>
                    <a:prstClr val="white"/>
                  </a:solidFill>
                  <a:latin typeface="FRUTIGER LT 45 LIGHT" panose="02000503000000000000" pitchFamily="2" charset="0"/>
                </a:rPr>
                <a:t> </a:t>
              </a: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(4:3)</a:t>
              </a:r>
            </a:p>
          </p:txBody>
        </p:sp>
      </p:grpSp>
      <p:grpSp>
        <p:nvGrpSpPr>
          <p:cNvPr id="208" name="Display">
            <a:extLst>
              <a:ext uri="{FF2B5EF4-FFF2-40B4-BE49-F238E27FC236}">
                <a16:creationId xmlns:a16="http://schemas.microsoft.com/office/drawing/2014/main" id="{DCFBE7CF-8555-F1D1-32BF-F7D0A4A6C1EE}"/>
              </a:ext>
            </a:extLst>
          </p:cNvPr>
          <p:cNvGrpSpPr/>
          <p:nvPr/>
        </p:nvGrpSpPr>
        <p:grpSpPr>
          <a:xfrm>
            <a:off x="14162389" y="3062597"/>
            <a:ext cx="8387043" cy="262090"/>
            <a:chOff x="8134162" y="4182927"/>
            <a:chExt cx="6162712" cy="262090"/>
          </a:xfrm>
        </p:grpSpPr>
        <p:sp>
          <p:nvSpPr>
            <p:cNvPr id="209" name="Display">
              <a:hlinkClick r:id="" action="ppaction://noaction"/>
              <a:extLst>
                <a:ext uri="{FF2B5EF4-FFF2-40B4-BE49-F238E27FC236}">
                  <a16:creationId xmlns:a16="http://schemas.microsoft.com/office/drawing/2014/main" id="{33D9622C-6AFD-2F28-96A2-37A61AD6C5D4}"/>
                </a:ext>
              </a:extLst>
            </p:cNvPr>
            <p:cNvSpPr txBox="1"/>
            <p:nvPr/>
          </p:nvSpPr>
          <p:spPr>
            <a:xfrm>
              <a:off x="8134162" y="4182927"/>
              <a:ext cx="1200340" cy="261610"/>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Almacenamiento</a:t>
              </a:r>
              <a:endPar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210" name="Display info">
              <a:extLst>
                <a:ext uri="{FF2B5EF4-FFF2-40B4-BE49-F238E27FC236}">
                  <a16:creationId xmlns:a16="http://schemas.microsoft.com/office/drawing/2014/main" id="{A9205805-13D4-314E-E242-70860E41D051}"/>
                </a:ext>
              </a:extLst>
            </p:cNvPr>
            <p:cNvSpPr txBox="1"/>
            <p:nvPr/>
          </p:nvSpPr>
          <p:spPr>
            <a:xfrm>
              <a:off x="9378195" y="4183407"/>
              <a:ext cx="4918679" cy="261610"/>
            </a:xfrm>
            <a:prstGeom prst="rect">
              <a:avLst/>
            </a:prstGeom>
            <a:solidFill>
              <a:srgbClr val="F78025"/>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500 GB (disco único) o más en SSD (se recomienda SSD </a:t>
              </a:r>
              <a:r>
                <a:rPr kumimoji="0" lang="es-E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NVMe</a:t>
              </a: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a:t>
              </a:r>
              <a:endPar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grpSp>
      <p:grpSp>
        <p:nvGrpSpPr>
          <p:cNvPr id="211" name="Interfaz">
            <a:extLst>
              <a:ext uri="{FF2B5EF4-FFF2-40B4-BE49-F238E27FC236}">
                <a16:creationId xmlns:a16="http://schemas.microsoft.com/office/drawing/2014/main" id="{A9C6364A-AB96-72B5-5F28-51186CD6F7C7}"/>
              </a:ext>
            </a:extLst>
          </p:cNvPr>
          <p:cNvGrpSpPr/>
          <p:nvPr/>
        </p:nvGrpSpPr>
        <p:grpSpPr>
          <a:xfrm>
            <a:off x="14162386" y="3368210"/>
            <a:ext cx="8387047" cy="441469"/>
            <a:chOff x="3487118" y="3364274"/>
            <a:chExt cx="8387047" cy="441469"/>
          </a:xfrm>
        </p:grpSpPr>
        <p:sp>
          <p:nvSpPr>
            <p:cNvPr id="212" name="Weight">
              <a:extLst>
                <a:ext uri="{FF2B5EF4-FFF2-40B4-BE49-F238E27FC236}">
                  <a16:creationId xmlns:a16="http://schemas.microsoft.com/office/drawing/2014/main" id="{C17991DC-3FB9-80D6-0F3C-B70B56A04B3E}"/>
                </a:ext>
              </a:extLst>
            </p:cNvPr>
            <p:cNvSpPr txBox="1"/>
            <p:nvPr/>
          </p:nvSpPr>
          <p:spPr>
            <a:xfrm>
              <a:off x="3487118" y="3374856"/>
              <a:ext cx="1632665" cy="430887"/>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Interfaz</a:t>
              </a: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de entrada/</a:t>
              </a:r>
              <a:r>
                <a:rPr kumimoji="0" lang="en-U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salida</a:t>
              </a:r>
              <a:endPar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213" name="Weight info">
              <a:extLst>
                <a:ext uri="{FF2B5EF4-FFF2-40B4-BE49-F238E27FC236}">
                  <a16:creationId xmlns:a16="http://schemas.microsoft.com/office/drawing/2014/main" id="{B62F75EE-3391-0056-3FD9-1644D06C7969}"/>
                </a:ext>
              </a:extLst>
            </p:cNvPr>
            <p:cNvSpPr txBox="1"/>
            <p:nvPr/>
          </p:nvSpPr>
          <p:spPr>
            <a:xfrm>
              <a:off x="5181017" y="3364274"/>
              <a:ext cx="6693148" cy="430887"/>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Al menos un puerto USB 3.0 (o superior), que se utilizará para conectar una estación de acoplamiento (</a:t>
              </a:r>
              <a:r>
                <a:rPr kumimoji="0" lang="es-E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docking</a:t>
              </a: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a:t>
              </a:r>
              <a:r>
                <a:rPr kumimoji="0" lang="es-E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station</a:t>
              </a: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a:t>
              </a:r>
            </a:p>
          </p:txBody>
        </p:sp>
      </p:grpSp>
      <p:grpSp>
        <p:nvGrpSpPr>
          <p:cNvPr id="214" name="Red">
            <a:extLst>
              <a:ext uri="{FF2B5EF4-FFF2-40B4-BE49-F238E27FC236}">
                <a16:creationId xmlns:a16="http://schemas.microsoft.com/office/drawing/2014/main" id="{82F69F0F-51AA-7C71-4938-314163B6E654}"/>
              </a:ext>
            </a:extLst>
          </p:cNvPr>
          <p:cNvGrpSpPr/>
          <p:nvPr/>
        </p:nvGrpSpPr>
        <p:grpSpPr>
          <a:xfrm>
            <a:off x="14172051" y="3853202"/>
            <a:ext cx="8377382" cy="1284002"/>
            <a:chOff x="3496783" y="3852327"/>
            <a:chExt cx="8377382" cy="1284002"/>
          </a:xfrm>
        </p:grpSpPr>
        <p:sp>
          <p:nvSpPr>
            <p:cNvPr id="215" name="Weight">
              <a:extLst>
                <a:ext uri="{FF2B5EF4-FFF2-40B4-BE49-F238E27FC236}">
                  <a16:creationId xmlns:a16="http://schemas.microsoft.com/office/drawing/2014/main" id="{BD4BEF37-E87E-84B5-C7D0-B5CE66C24E76}"/>
                </a:ext>
              </a:extLst>
            </p:cNvPr>
            <p:cNvSpPr txBox="1"/>
            <p:nvPr/>
          </p:nvSpPr>
          <p:spPr>
            <a:xfrm>
              <a:off x="3496783" y="3859056"/>
              <a:ext cx="1623923" cy="1277273"/>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Interfaz de comunicación de red</a:t>
              </a:r>
              <a:endParaRPr kumimoji="0" lang="en-U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100" dirty="0">
                <a:solidFill>
                  <a:prstClr val="white"/>
                </a:solidFill>
                <a:latin typeface="FRUTIGER LT 45 LIGHT" panose="02000503000000000000"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sp>
          <p:nvSpPr>
            <p:cNvPr id="216" name="Weight info">
              <a:extLst>
                <a:ext uri="{FF2B5EF4-FFF2-40B4-BE49-F238E27FC236}">
                  <a16:creationId xmlns:a16="http://schemas.microsoft.com/office/drawing/2014/main" id="{701766DF-D1F2-974A-E244-727361D11594}"/>
                </a:ext>
              </a:extLst>
            </p:cNvPr>
            <p:cNvSpPr txBox="1"/>
            <p:nvPr/>
          </p:nvSpPr>
          <p:spPr>
            <a:xfrm>
              <a:off x="5181016" y="3852327"/>
              <a:ext cx="6693149" cy="1277273"/>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Debe contar con 2 tarjetas de interfaz de red (NIC):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Tarjeta NIC #1 para la comunicación con el detector Carestream a través de un punto de acceso inalámbrico (AP). Puede ser una tarjeta NIC inalámbrica compatible con 802.11g/n/</a:t>
              </a:r>
              <a:r>
                <a:rPr kumimoji="0" lang="es-E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ax</a:t>
              </a: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o una tarjeta NIC gigabit por cable.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Para admitir un punto de acceso virtual (Virtual AP), debe ser una tarjeta NIC inalámbrica.</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Tarjeta NIC #2 para la comunicación con la red del hospital.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Puede ser una tarjeta NIC inalámbrica compatible con 802.11g/n/</a:t>
              </a:r>
              <a:r>
                <a:rPr kumimoji="0" lang="es-E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ax</a:t>
              </a: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o una tarjeta NIC gigabit por cable.</a:t>
              </a:r>
              <a:endPar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grpSp>
      <p:grpSp>
        <p:nvGrpSpPr>
          <p:cNvPr id="217" name="Battery">
            <a:extLst>
              <a:ext uri="{FF2B5EF4-FFF2-40B4-BE49-F238E27FC236}">
                <a16:creationId xmlns:a16="http://schemas.microsoft.com/office/drawing/2014/main" id="{3B0B0C0A-E288-D82B-E3CB-E6AE1EBEE661}"/>
              </a:ext>
            </a:extLst>
          </p:cNvPr>
          <p:cNvGrpSpPr/>
          <p:nvPr/>
        </p:nvGrpSpPr>
        <p:grpSpPr>
          <a:xfrm>
            <a:off x="14172049" y="5180727"/>
            <a:ext cx="8377384" cy="432245"/>
            <a:chOff x="3496781" y="5179318"/>
            <a:chExt cx="8377384" cy="432245"/>
          </a:xfrm>
        </p:grpSpPr>
        <p:sp>
          <p:nvSpPr>
            <p:cNvPr id="218" name="Weight">
              <a:extLst>
                <a:ext uri="{FF2B5EF4-FFF2-40B4-BE49-F238E27FC236}">
                  <a16:creationId xmlns:a16="http://schemas.microsoft.com/office/drawing/2014/main" id="{2A1ABD11-2E3C-A0C1-DC40-4E17A1F74962}"/>
                </a:ext>
              </a:extLst>
            </p:cNvPr>
            <p:cNvSpPr txBox="1"/>
            <p:nvPr/>
          </p:nvSpPr>
          <p:spPr>
            <a:xfrm>
              <a:off x="3496781" y="5179318"/>
              <a:ext cx="1614263" cy="430887"/>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Battery capacity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219" name="Weight info">
              <a:extLst>
                <a:ext uri="{FF2B5EF4-FFF2-40B4-BE49-F238E27FC236}">
                  <a16:creationId xmlns:a16="http://schemas.microsoft.com/office/drawing/2014/main" id="{263752E0-514F-BFAE-79C4-B110EDB5E479}"/>
                </a:ext>
              </a:extLst>
            </p:cNvPr>
            <p:cNvSpPr txBox="1"/>
            <p:nvPr/>
          </p:nvSpPr>
          <p:spPr>
            <a:xfrm>
              <a:off x="5180170" y="5180676"/>
              <a:ext cx="6693995" cy="430887"/>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Esto aplica solo para dispositivos portátiles (laptop, </a:t>
              </a:r>
              <a:r>
                <a:rPr kumimoji="0" lang="es-E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tablet</a:t>
              </a: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El sistema debe admitir operación a plena potencia durante al menos 2 horas sin necesidad de recarga.</a:t>
              </a:r>
              <a:endPar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grpSp>
      <p:grpSp>
        <p:nvGrpSpPr>
          <p:cNvPr id="220" name="Group 219">
            <a:extLst>
              <a:ext uri="{FF2B5EF4-FFF2-40B4-BE49-F238E27FC236}">
                <a16:creationId xmlns:a16="http://schemas.microsoft.com/office/drawing/2014/main" id="{43E185C2-FFC5-1B86-9C6E-9A6ACDAEB3CB}"/>
              </a:ext>
            </a:extLst>
          </p:cNvPr>
          <p:cNvGrpSpPr/>
          <p:nvPr/>
        </p:nvGrpSpPr>
        <p:grpSpPr>
          <a:xfrm>
            <a:off x="14172050" y="1494688"/>
            <a:ext cx="8377382" cy="262978"/>
            <a:chOff x="3496782" y="1494688"/>
            <a:chExt cx="8377382" cy="262978"/>
          </a:xfrm>
        </p:grpSpPr>
        <p:sp>
          <p:nvSpPr>
            <p:cNvPr id="221" name="TextBox 220">
              <a:hlinkClick r:id="" action="ppaction://noaction"/>
              <a:extLst>
                <a:ext uri="{FF2B5EF4-FFF2-40B4-BE49-F238E27FC236}">
                  <a16:creationId xmlns:a16="http://schemas.microsoft.com/office/drawing/2014/main" id="{E06F9D05-E59E-F2B5-3357-601FCED3E324}"/>
                </a:ext>
              </a:extLst>
            </p:cNvPr>
            <p:cNvSpPr txBox="1"/>
            <p:nvPr/>
          </p:nvSpPr>
          <p:spPr>
            <a:xfrm>
              <a:off x="3496782" y="1496056"/>
              <a:ext cx="1623928" cy="261610"/>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CPU</a:t>
              </a:r>
            </a:p>
          </p:txBody>
        </p:sp>
        <p:sp>
          <p:nvSpPr>
            <p:cNvPr id="222" name="usable Pixel area">
              <a:extLst>
                <a:ext uri="{FF2B5EF4-FFF2-40B4-BE49-F238E27FC236}">
                  <a16:creationId xmlns:a16="http://schemas.microsoft.com/office/drawing/2014/main" id="{53063B02-9DB2-564D-E814-68D10A527660}"/>
                </a:ext>
              </a:extLst>
            </p:cNvPr>
            <p:cNvSpPr txBox="1"/>
            <p:nvPr/>
          </p:nvSpPr>
          <p:spPr>
            <a:xfrm>
              <a:off x="5180173" y="1494688"/>
              <a:ext cx="6693991" cy="261610"/>
            </a:xfrm>
            <a:prstGeom prst="rect">
              <a:avLst/>
            </a:prstGeom>
            <a:solidFill>
              <a:srgbClr val="F78025"/>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Intel Core i5 (8ª </a:t>
              </a:r>
              <a:r>
                <a:rPr kumimoji="0" lang="en-U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generación</a:t>
              </a: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o superior (o CPU comparable)</a:t>
              </a:r>
            </a:p>
          </p:txBody>
        </p:sp>
      </p:grpSp>
      <p:grpSp>
        <p:nvGrpSpPr>
          <p:cNvPr id="223" name="DVD">
            <a:extLst>
              <a:ext uri="{FF2B5EF4-FFF2-40B4-BE49-F238E27FC236}">
                <a16:creationId xmlns:a16="http://schemas.microsoft.com/office/drawing/2014/main" id="{93B5A4C7-7AED-6A64-6E3B-B60A20EC4B36}"/>
              </a:ext>
            </a:extLst>
          </p:cNvPr>
          <p:cNvGrpSpPr/>
          <p:nvPr/>
        </p:nvGrpSpPr>
        <p:grpSpPr>
          <a:xfrm>
            <a:off x="14172050" y="5656495"/>
            <a:ext cx="8377383" cy="430887"/>
            <a:chOff x="3496782" y="5654546"/>
            <a:chExt cx="8377383" cy="430887"/>
          </a:xfrm>
        </p:grpSpPr>
        <p:sp>
          <p:nvSpPr>
            <p:cNvPr id="224" name="Weight info">
              <a:extLst>
                <a:ext uri="{FF2B5EF4-FFF2-40B4-BE49-F238E27FC236}">
                  <a16:creationId xmlns:a16="http://schemas.microsoft.com/office/drawing/2014/main" id="{8C092CEA-49BD-4431-5EB4-F44C8AC7E873}"/>
                </a:ext>
              </a:extLst>
            </p:cNvPr>
            <p:cNvSpPr txBox="1"/>
            <p:nvPr/>
          </p:nvSpPr>
          <p:spPr>
            <a:xfrm>
              <a:off x="5180170" y="5654546"/>
              <a:ext cx="6693995" cy="430887"/>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[Opcional] Se requiere una grabadora de DVD-R/RW 4X (o superior) si se desea utilizar una función (por ejemplo, la función de CD para pacientes) que requiere DVD.</a:t>
              </a:r>
              <a:endParaRPr kumimoji="0" lang="en-U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sp>
          <p:nvSpPr>
            <p:cNvPr id="225" name="Weight">
              <a:extLst>
                <a:ext uri="{FF2B5EF4-FFF2-40B4-BE49-F238E27FC236}">
                  <a16:creationId xmlns:a16="http://schemas.microsoft.com/office/drawing/2014/main" id="{18B21BC6-2960-EF72-8C20-8C5492678450}"/>
                </a:ext>
              </a:extLst>
            </p:cNvPr>
            <p:cNvSpPr txBox="1"/>
            <p:nvPr/>
          </p:nvSpPr>
          <p:spPr>
            <a:xfrm>
              <a:off x="3496782" y="5654546"/>
              <a:ext cx="1614262" cy="430887"/>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DVD Writer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grpSp>
      <p:grpSp>
        <p:nvGrpSpPr>
          <p:cNvPr id="226" name="Apuntador">
            <a:extLst>
              <a:ext uri="{FF2B5EF4-FFF2-40B4-BE49-F238E27FC236}">
                <a16:creationId xmlns:a16="http://schemas.microsoft.com/office/drawing/2014/main" id="{9B151330-DB8B-30D7-914C-AC33D64B5440}"/>
              </a:ext>
            </a:extLst>
          </p:cNvPr>
          <p:cNvGrpSpPr/>
          <p:nvPr/>
        </p:nvGrpSpPr>
        <p:grpSpPr>
          <a:xfrm>
            <a:off x="14172050" y="6130909"/>
            <a:ext cx="8377383" cy="261610"/>
            <a:chOff x="3496782" y="6130909"/>
            <a:chExt cx="8377383" cy="261610"/>
          </a:xfrm>
        </p:grpSpPr>
        <p:sp>
          <p:nvSpPr>
            <p:cNvPr id="227" name="Weight info">
              <a:extLst>
                <a:ext uri="{FF2B5EF4-FFF2-40B4-BE49-F238E27FC236}">
                  <a16:creationId xmlns:a16="http://schemas.microsoft.com/office/drawing/2014/main" id="{C1EF83F0-FED0-0B92-9285-A99C54F916C7}"/>
                </a:ext>
              </a:extLst>
            </p:cNvPr>
            <p:cNvSpPr txBox="1"/>
            <p:nvPr/>
          </p:nvSpPr>
          <p:spPr>
            <a:xfrm>
              <a:off x="5180170" y="6130909"/>
              <a:ext cx="6693995" cy="261610"/>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[Opcional] Se recomienda pantalla táctil para el sistema transportable.</a:t>
              </a: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a:t>
              </a:r>
            </a:p>
          </p:txBody>
        </p:sp>
        <p:sp>
          <p:nvSpPr>
            <p:cNvPr id="228" name="Weight">
              <a:extLst>
                <a:ext uri="{FF2B5EF4-FFF2-40B4-BE49-F238E27FC236}">
                  <a16:creationId xmlns:a16="http://schemas.microsoft.com/office/drawing/2014/main" id="{698F1002-C269-FBBE-41EF-6E1E02B2F476}"/>
                </a:ext>
              </a:extLst>
            </p:cNvPr>
            <p:cNvSpPr txBox="1"/>
            <p:nvPr/>
          </p:nvSpPr>
          <p:spPr>
            <a:xfrm>
              <a:off x="3496782" y="6130909"/>
              <a:ext cx="1614262" cy="261610"/>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Dispositivo</a:t>
              </a:r>
              <a:r>
                <a:rPr kumimoji="0" lang="en-U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 </a:t>
              </a:r>
              <a:r>
                <a:rPr kumimoji="0" lang="en-US" sz="11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apuntador</a:t>
              </a:r>
              <a:endParaRPr kumimoji="0" lang="en-U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grpSp>
      <p:sp>
        <p:nvSpPr>
          <p:cNvPr id="230" name="Detector text">
            <a:extLst>
              <a:ext uri="{FF2B5EF4-FFF2-40B4-BE49-F238E27FC236}">
                <a16:creationId xmlns:a16="http://schemas.microsoft.com/office/drawing/2014/main" id="{BCAF5925-CC12-9F27-93D2-BE7697F7030F}"/>
              </a:ext>
            </a:extLst>
          </p:cNvPr>
          <p:cNvSpPr txBox="1"/>
          <p:nvPr/>
        </p:nvSpPr>
        <p:spPr>
          <a:xfrm>
            <a:off x="14110573" y="1307597"/>
            <a:ext cx="1425211" cy="400110"/>
          </a:xfrm>
          <a:prstGeom prst="rect">
            <a:avLst/>
          </a:prstGeom>
          <a:noFill/>
        </p:spPr>
        <p:txBody>
          <a:bodyPr wrap="square" rtlCol="0">
            <a:spAutoFit/>
          </a:bodyPr>
          <a:lstStyle/>
          <a:p>
            <a:pPr algn="ctr"/>
            <a:r>
              <a:rPr lang="en-US" sz="2000" dirty="0">
                <a:solidFill>
                  <a:srgbClr val="F47F26"/>
                </a:solidFill>
                <a:latin typeface="FRUTIGER LT 45 LIGHT" panose="02000503000000000000" pitchFamily="2" charset="0"/>
              </a:rPr>
              <a:t>Detector</a:t>
            </a:r>
          </a:p>
        </p:txBody>
      </p:sp>
      <p:sp>
        <p:nvSpPr>
          <p:cNvPr id="231" name="TextBox 230">
            <a:extLst>
              <a:ext uri="{FF2B5EF4-FFF2-40B4-BE49-F238E27FC236}">
                <a16:creationId xmlns:a16="http://schemas.microsoft.com/office/drawing/2014/main" id="{29B83DF8-1DC7-30EB-F35E-B36E0BB6D5D0}"/>
              </a:ext>
            </a:extLst>
          </p:cNvPr>
          <p:cNvSpPr txBox="1"/>
          <p:nvPr/>
        </p:nvSpPr>
        <p:spPr>
          <a:xfrm>
            <a:off x="14242366" y="1077657"/>
            <a:ext cx="4772896"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12" name="Menu Background">
            <a:extLst>
              <a:ext uri="{FF2B5EF4-FFF2-40B4-BE49-F238E27FC236}">
                <a16:creationId xmlns:a16="http://schemas.microsoft.com/office/drawing/2014/main" id="{725BCD2B-83BE-73CE-139C-B24245087055}"/>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85" name="Menu End Presentation">
            <a:hlinkClick r:id="" action="ppaction://hlinkshowjump?jump=lastslide"/>
            <a:extLst>
              <a:ext uri="{FF2B5EF4-FFF2-40B4-BE49-F238E27FC236}">
                <a16:creationId xmlns:a16="http://schemas.microsoft.com/office/drawing/2014/main" id="{2F76E171-371C-D5DD-C28F-7BD3C8D9BE66}"/>
              </a:ext>
            </a:extLst>
          </p:cNvPr>
          <p:cNvSpPr txBox="1"/>
          <p:nvPr/>
        </p:nvSpPr>
        <p:spPr>
          <a:xfrm>
            <a:off x="10221294" y="62898"/>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84" name="Menu Portafolio">
            <a:hlinkClick r:id="rId25" action="ppaction://hlinksldjump"/>
            <a:extLst>
              <a:ext uri="{FF2B5EF4-FFF2-40B4-BE49-F238E27FC236}">
                <a16:creationId xmlns:a16="http://schemas.microsoft.com/office/drawing/2014/main" id="{CF13623C-C3FA-9E50-EE2F-D6C9D89125E1}"/>
              </a:ext>
            </a:extLst>
          </p:cNvPr>
          <p:cNvSpPr txBox="1"/>
          <p:nvPr/>
        </p:nvSpPr>
        <p:spPr>
          <a:xfrm>
            <a:off x="8789610" y="155231"/>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11" name="Menu Detector">
            <a:hlinkClick r:id="rId26" action="ppaction://hlinksldjump"/>
            <a:extLst>
              <a:ext uri="{FF2B5EF4-FFF2-40B4-BE49-F238E27FC236}">
                <a16:creationId xmlns:a16="http://schemas.microsoft.com/office/drawing/2014/main" id="{5FB6F90A-A4D4-1EEE-7CC0-29E1E3EBC187}"/>
              </a:ext>
            </a:extLst>
          </p:cNvPr>
          <p:cNvSpPr txBox="1"/>
          <p:nvPr/>
        </p:nvSpPr>
        <p:spPr>
          <a:xfrm>
            <a:off x="7357926" y="155231"/>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Detectores</a:t>
            </a:r>
          </a:p>
        </p:txBody>
      </p:sp>
      <p:sp>
        <p:nvSpPr>
          <p:cNvPr id="15" name="Menu Photo Gallery">
            <a:hlinkClick r:id="rId27" action="ppaction://hlinksldjump"/>
            <a:extLst>
              <a:ext uri="{FF2B5EF4-FFF2-40B4-BE49-F238E27FC236}">
                <a16:creationId xmlns:a16="http://schemas.microsoft.com/office/drawing/2014/main" id="{7812B093-1382-11AE-4206-B30C41788537}"/>
              </a:ext>
            </a:extLst>
          </p:cNvPr>
          <p:cNvSpPr txBox="1"/>
          <p:nvPr/>
        </p:nvSpPr>
        <p:spPr>
          <a:xfrm>
            <a:off x="5926242" y="155231"/>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1" name="Menu Benefits">
            <a:hlinkClick r:id="rId28" action="ppaction://hlinksldjump"/>
            <a:extLst>
              <a:ext uri="{FF2B5EF4-FFF2-40B4-BE49-F238E27FC236}">
                <a16:creationId xmlns:a16="http://schemas.microsoft.com/office/drawing/2014/main" id="{11ED3DD9-D92E-1CEF-5C3D-A6DBEEEA945E}"/>
              </a:ext>
            </a:extLst>
          </p:cNvPr>
          <p:cNvSpPr txBox="1"/>
          <p:nvPr/>
        </p:nvSpPr>
        <p:spPr>
          <a:xfrm>
            <a:off x="4708242" y="155231"/>
            <a:ext cx="1226317"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20" name="Menu PC Specifications">
            <a:hlinkClick r:id="rId29" action="ppaction://hlinksldjump"/>
            <a:extLst>
              <a:ext uri="{FF2B5EF4-FFF2-40B4-BE49-F238E27FC236}">
                <a16:creationId xmlns:a16="http://schemas.microsoft.com/office/drawing/2014/main" id="{6EC97CE5-F138-2B5D-4A78-F0F4C1BEFDF5}"/>
              </a:ext>
            </a:extLst>
          </p:cNvPr>
          <p:cNvSpPr txBox="1"/>
          <p:nvPr/>
        </p:nvSpPr>
        <p:spPr>
          <a:xfrm>
            <a:off x="3276559" y="62898"/>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Mínimas para PC</a:t>
            </a:r>
          </a:p>
        </p:txBody>
      </p:sp>
      <p:sp>
        <p:nvSpPr>
          <p:cNvPr id="16" name="Menu Generals">
            <a:hlinkClick r:id="rId30" action="ppaction://hlinksldjump"/>
            <a:extLst>
              <a:ext uri="{FF2B5EF4-FFF2-40B4-BE49-F238E27FC236}">
                <a16:creationId xmlns:a16="http://schemas.microsoft.com/office/drawing/2014/main" id="{F5E91124-8FE0-8BB5-C4DA-8E6C749E92E3}"/>
              </a:ext>
            </a:extLst>
          </p:cNvPr>
          <p:cNvSpPr txBox="1"/>
          <p:nvPr/>
        </p:nvSpPr>
        <p:spPr>
          <a:xfrm>
            <a:off x="1844876" y="155231"/>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Visión General</a:t>
            </a:r>
          </a:p>
        </p:txBody>
      </p:sp>
      <p:pic>
        <p:nvPicPr>
          <p:cNvPr id="113" name="Carestream Logo Menu">
            <a:hlinkClick r:id="" action="ppaction://hlinkshowjump?jump=firstslide"/>
            <a:extLst>
              <a:ext uri="{FF2B5EF4-FFF2-40B4-BE49-F238E27FC236}">
                <a16:creationId xmlns:a16="http://schemas.microsoft.com/office/drawing/2014/main" id="{B0C1B50D-37E1-C0BD-9FD7-A6C99D81FB97}"/>
              </a:ext>
            </a:extLst>
          </p:cNvPr>
          <p:cNvPicPr>
            <a:picLocks noChangeAspect="1"/>
          </p:cNvPicPr>
          <p:nvPr/>
        </p:nvPicPr>
        <p:blipFill>
          <a:blip r:embed="rId31" cstate="screen">
            <a:extLst>
              <a:ext uri="{28A0092B-C50C-407E-A947-70E740481C1C}">
                <a14:useLocalDpi xmlns:a14="http://schemas.microsoft.com/office/drawing/2010/main"/>
              </a:ext>
            </a:extLst>
          </a:blip>
          <a:stretch>
            <a:fillRect/>
          </a:stretch>
        </p:blipFill>
        <p:spPr>
          <a:xfrm>
            <a:off x="426247" y="189620"/>
            <a:ext cx="1209137" cy="208220"/>
          </a:xfrm>
          <a:prstGeom prst="rect">
            <a:avLst/>
          </a:prstGeom>
        </p:spPr>
      </p:pic>
      <p:grpSp>
        <p:nvGrpSpPr>
          <p:cNvPr id="246" name="DETECTORS">
            <a:extLst>
              <a:ext uri="{FF2B5EF4-FFF2-40B4-BE49-F238E27FC236}">
                <a16:creationId xmlns:a16="http://schemas.microsoft.com/office/drawing/2014/main" id="{8B0B24CE-7D1C-9595-03D0-55666AC74533}"/>
              </a:ext>
            </a:extLst>
          </p:cNvPr>
          <p:cNvGrpSpPr/>
          <p:nvPr/>
        </p:nvGrpSpPr>
        <p:grpSpPr>
          <a:xfrm>
            <a:off x="-7890919" y="4139232"/>
            <a:ext cx="2042338" cy="2120888"/>
            <a:chOff x="5247304" y="4372963"/>
            <a:chExt cx="2042338" cy="2120888"/>
          </a:xfrm>
        </p:grpSpPr>
        <p:sp>
          <p:nvSpPr>
            <p:cNvPr id="247" name="Rectangulo Detectors">
              <a:hlinkClick r:id="rId26" action="ppaction://hlinksldjump"/>
              <a:extLst>
                <a:ext uri="{FF2B5EF4-FFF2-40B4-BE49-F238E27FC236}">
                  <a16:creationId xmlns:a16="http://schemas.microsoft.com/office/drawing/2014/main" id="{60112E27-EC8B-907B-0808-1C94B1B61185}"/>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48" name="TextBox Detectors">
              <a:hlinkClick r:id="rId26" action="ppaction://hlinksldjump"/>
              <a:extLst>
                <a:ext uri="{FF2B5EF4-FFF2-40B4-BE49-F238E27FC236}">
                  <a16:creationId xmlns:a16="http://schemas.microsoft.com/office/drawing/2014/main" id="{B5104433-B6FA-E35B-FD78-48969D535372}"/>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49" name="Product image Detectors">
              <a:hlinkClick r:id="rId26" action="ppaction://hlinksldjump"/>
              <a:extLst>
                <a:ext uri="{FF2B5EF4-FFF2-40B4-BE49-F238E27FC236}">
                  <a16:creationId xmlns:a16="http://schemas.microsoft.com/office/drawing/2014/main" id="{3A0E68AA-8BFA-5840-B85B-AAA90026F1FD}"/>
                </a:ext>
              </a:extLst>
            </p:cNvPr>
            <p:cNvPicPr>
              <a:picLocks noChangeAspect="1"/>
            </p:cNvPicPr>
            <p:nvPr/>
          </p:nvPicPr>
          <p:blipFill>
            <a:blip r:embed="rId32"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grpSp>
        <p:nvGrpSpPr>
          <p:cNvPr id="109" name="Group LLD">
            <a:extLst>
              <a:ext uri="{FF2B5EF4-FFF2-40B4-BE49-F238E27FC236}">
                <a16:creationId xmlns:a16="http://schemas.microsoft.com/office/drawing/2014/main" id="{C57B7552-5EF7-3514-A86A-B52E1E5428CB}"/>
              </a:ext>
            </a:extLst>
          </p:cNvPr>
          <p:cNvGrpSpPr/>
          <p:nvPr/>
        </p:nvGrpSpPr>
        <p:grpSpPr>
          <a:xfrm>
            <a:off x="14098015" y="1358886"/>
            <a:ext cx="3079230" cy="1158552"/>
            <a:chOff x="8165259" y="1358886"/>
            <a:chExt cx="3079230" cy="1158552"/>
          </a:xfrm>
        </p:grpSpPr>
        <p:sp>
          <p:nvSpPr>
            <p:cNvPr id="110" name="Rectangulo LLD">
              <a:extLst>
                <a:ext uri="{FF2B5EF4-FFF2-40B4-BE49-F238E27FC236}">
                  <a16:creationId xmlns:a16="http://schemas.microsoft.com/office/drawing/2014/main" id="{35A695E0-2098-BC64-E48C-BD054C2A7062}"/>
                </a:ext>
              </a:extLst>
            </p:cNvPr>
            <p:cNvSpPr/>
            <p:nvPr/>
          </p:nvSpPr>
          <p:spPr>
            <a:xfrm>
              <a:off x="8364489" y="1358886"/>
              <a:ext cx="2880000" cy="115855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12" name="TextBox LLD">
              <a:extLst>
                <a:ext uri="{FF2B5EF4-FFF2-40B4-BE49-F238E27FC236}">
                  <a16:creationId xmlns:a16="http://schemas.microsoft.com/office/drawing/2014/main" id="{387AA502-E4A6-3A26-8CBA-2523C8E55F1C}"/>
                </a:ext>
              </a:extLst>
            </p:cNvPr>
            <p:cNvSpPr txBox="1"/>
            <p:nvPr/>
          </p:nvSpPr>
          <p:spPr>
            <a:xfrm>
              <a:off x="8165259" y="1445610"/>
              <a:ext cx="17316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DETECTOR LLI</a:t>
              </a:r>
            </a:p>
          </p:txBody>
        </p:sp>
      </p:grpSp>
      <p:sp>
        <p:nvSpPr>
          <p:cNvPr id="115" name="TextBox DRX-LC">
            <a:hlinkClick r:id="rId33" action="ppaction://hlinksldjump"/>
            <a:extLst>
              <a:ext uri="{FF2B5EF4-FFF2-40B4-BE49-F238E27FC236}">
                <a16:creationId xmlns:a16="http://schemas.microsoft.com/office/drawing/2014/main" id="{9FF95E56-47A0-C648-85F6-15170D827C62}"/>
              </a:ext>
            </a:extLst>
          </p:cNvPr>
          <p:cNvSpPr txBox="1"/>
          <p:nvPr/>
        </p:nvSpPr>
        <p:spPr>
          <a:xfrm>
            <a:off x="14360687" y="201385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DRX-LC</a:t>
            </a:r>
          </a:p>
        </p:txBody>
      </p:sp>
      <p:grpSp>
        <p:nvGrpSpPr>
          <p:cNvPr id="116" name="Group DRX-PLUS FAMILY">
            <a:extLst>
              <a:ext uri="{FF2B5EF4-FFF2-40B4-BE49-F238E27FC236}">
                <a16:creationId xmlns:a16="http://schemas.microsoft.com/office/drawing/2014/main" id="{ECE6E146-CF2A-E7EB-8AE9-FDDEDE384C5C}"/>
              </a:ext>
            </a:extLst>
          </p:cNvPr>
          <p:cNvGrpSpPr/>
          <p:nvPr/>
        </p:nvGrpSpPr>
        <p:grpSpPr>
          <a:xfrm>
            <a:off x="4213831" y="-3208842"/>
            <a:ext cx="3079227" cy="2160000"/>
            <a:chOff x="4213831" y="1360418"/>
            <a:chExt cx="3079227" cy="2160000"/>
          </a:xfrm>
        </p:grpSpPr>
        <p:sp>
          <p:nvSpPr>
            <p:cNvPr id="117" name="Rectangulo DRX-PLUS FAMILY">
              <a:extLst>
                <a:ext uri="{FF2B5EF4-FFF2-40B4-BE49-F238E27FC236}">
                  <a16:creationId xmlns:a16="http://schemas.microsoft.com/office/drawing/2014/main" id="{F42D164C-FBF2-68EF-C9F4-03D9E8673E0E}"/>
                </a:ext>
              </a:extLst>
            </p:cNvPr>
            <p:cNvSpPr/>
            <p:nvPr/>
          </p:nvSpPr>
          <p:spPr>
            <a:xfrm>
              <a:off x="4413058"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18" name="TextBox DRX-PLUS FAMILY">
              <a:extLst>
                <a:ext uri="{FF2B5EF4-FFF2-40B4-BE49-F238E27FC236}">
                  <a16:creationId xmlns:a16="http://schemas.microsoft.com/office/drawing/2014/main" id="{692B04D2-84E8-A51D-3BEC-DC6C6F7061B5}"/>
                </a:ext>
              </a:extLst>
            </p:cNvPr>
            <p:cNvSpPr txBox="1"/>
            <p:nvPr/>
          </p:nvSpPr>
          <p:spPr>
            <a:xfrm>
              <a:off x="4213831"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DRX-PLUS</a:t>
              </a:r>
            </a:p>
          </p:txBody>
        </p:sp>
      </p:grpSp>
      <p:sp>
        <p:nvSpPr>
          <p:cNvPr id="119" name="TextBox DRX-Plus 3543">
            <a:hlinkClick r:id="rId34" action="ppaction://hlinksldjump"/>
            <a:extLst>
              <a:ext uri="{FF2B5EF4-FFF2-40B4-BE49-F238E27FC236}">
                <a16:creationId xmlns:a16="http://schemas.microsoft.com/office/drawing/2014/main" id="{82137F7C-B952-C8FE-F7C2-81525C2B837C}"/>
              </a:ext>
            </a:extLst>
          </p:cNvPr>
          <p:cNvSpPr txBox="1"/>
          <p:nvPr/>
        </p:nvSpPr>
        <p:spPr>
          <a:xfrm>
            <a:off x="4495868" y="-2546428"/>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DRX-Plus 3543C</a:t>
            </a:r>
          </a:p>
        </p:txBody>
      </p:sp>
      <p:sp>
        <p:nvSpPr>
          <p:cNvPr id="120" name="TextBoxDRX-Plus 4343">
            <a:hlinkClick r:id="rId35" action="ppaction://hlinksldjump"/>
            <a:extLst>
              <a:ext uri="{FF2B5EF4-FFF2-40B4-BE49-F238E27FC236}">
                <a16:creationId xmlns:a16="http://schemas.microsoft.com/office/drawing/2014/main" id="{7B533847-E9C8-3DF4-E6BA-D62D22884B38}"/>
              </a:ext>
            </a:extLst>
          </p:cNvPr>
          <p:cNvSpPr txBox="1"/>
          <p:nvPr/>
        </p:nvSpPr>
        <p:spPr>
          <a:xfrm>
            <a:off x="4496969" y="-2045934"/>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4343C</a:t>
            </a:r>
          </a:p>
        </p:txBody>
      </p:sp>
      <p:sp>
        <p:nvSpPr>
          <p:cNvPr id="121" name="TextBox DRX-Plus 2530">
            <a:hlinkClick r:id="rId36" action="ppaction://hlinksldjump"/>
            <a:extLst>
              <a:ext uri="{FF2B5EF4-FFF2-40B4-BE49-F238E27FC236}">
                <a16:creationId xmlns:a16="http://schemas.microsoft.com/office/drawing/2014/main" id="{B76B1D8E-1283-92FF-F39A-60854799A278}"/>
              </a:ext>
            </a:extLst>
          </p:cNvPr>
          <p:cNvSpPr txBox="1"/>
          <p:nvPr/>
        </p:nvSpPr>
        <p:spPr>
          <a:xfrm>
            <a:off x="4496969" y="-155879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2530C</a:t>
            </a:r>
          </a:p>
        </p:txBody>
      </p:sp>
      <p:grpSp>
        <p:nvGrpSpPr>
          <p:cNvPr id="122" name="Group DR RETROFIT">
            <a:extLst>
              <a:ext uri="{FF2B5EF4-FFF2-40B4-BE49-F238E27FC236}">
                <a16:creationId xmlns:a16="http://schemas.microsoft.com/office/drawing/2014/main" id="{7031FFE8-1902-35CB-008A-B56F7C031034}"/>
              </a:ext>
            </a:extLst>
          </p:cNvPr>
          <p:cNvGrpSpPr/>
          <p:nvPr/>
        </p:nvGrpSpPr>
        <p:grpSpPr>
          <a:xfrm>
            <a:off x="4213831" y="8095941"/>
            <a:ext cx="3099870" cy="1620000"/>
            <a:chOff x="4213831" y="4037235"/>
            <a:chExt cx="3099870" cy="1620000"/>
          </a:xfrm>
        </p:grpSpPr>
        <p:sp>
          <p:nvSpPr>
            <p:cNvPr id="123" name="Rectangulo DR RETROFIT">
              <a:extLst>
                <a:ext uri="{FF2B5EF4-FFF2-40B4-BE49-F238E27FC236}">
                  <a16:creationId xmlns:a16="http://schemas.microsoft.com/office/drawing/2014/main" id="{5B743EE0-A430-3172-B2C4-C331D29659B1}"/>
                </a:ext>
              </a:extLst>
            </p:cNvPr>
            <p:cNvSpPr/>
            <p:nvPr/>
          </p:nvSpPr>
          <p:spPr>
            <a:xfrm>
              <a:off x="4433701" y="4037235"/>
              <a:ext cx="2880000" cy="1620000"/>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24" name="TextBox DR RETROFIT">
              <a:extLst>
                <a:ext uri="{FF2B5EF4-FFF2-40B4-BE49-F238E27FC236}">
                  <a16:creationId xmlns:a16="http://schemas.microsoft.com/office/drawing/2014/main" id="{3DA516CE-FBDC-1FCC-13A7-7008D67CDD50}"/>
                </a:ext>
              </a:extLst>
            </p:cNvPr>
            <p:cNvSpPr txBox="1"/>
            <p:nvPr/>
          </p:nvSpPr>
          <p:spPr>
            <a:xfrm>
              <a:off x="4213831" y="4106489"/>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DR RETROFITS</a:t>
              </a:r>
            </a:p>
          </p:txBody>
        </p:sp>
      </p:grpSp>
      <p:sp>
        <p:nvSpPr>
          <p:cNvPr id="125" name="TextBox Transportable Lite">
            <a:hlinkClick r:id="rId37" action="ppaction://hlinksldjump"/>
            <a:extLst>
              <a:ext uri="{FF2B5EF4-FFF2-40B4-BE49-F238E27FC236}">
                <a16:creationId xmlns:a16="http://schemas.microsoft.com/office/drawing/2014/main" id="{7A7473BE-14CE-C493-AF50-0A58EF6B4DEB}"/>
              </a:ext>
            </a:extLst>
          </p:cNvPr>
          <p:cNvSpPr txBox="1"/>
          <p:nvPr/>
        </p:nvSpPr>
        <p:spPr>
          <a:xfrm>
            <a:off x="4518885" y="8703463"/>
            <a:ext cx="259826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Lite</a:t>
            </a:r>
            <a:endParaRPr lang="en-US" sz="1200" b="1" dirty="0">
              <a:solidFill>
                <a:schemeClr val="tx1"/>
              </a:solidFill>
              <a:latin typeface="Arial" panose="020B0604020202020204" pitchFamily="34" charset="0"/>
              <a:cs typeface="Arial" panose="020B0604020202020204" pitchFamily="34" charset="0"/>
            </a:endParaRPr>
          </a:p>
        </p:txBody>
      </p:sp>
      <p:sp>
        <p:nvSpPr>
          <p:cNvPr id="126" name="TextBox Transportable Flex">
            <a:hlinkClick r:id="rId38" action="ppaction://hlinksldjump"/>
            <a:extLst>
              <a:ext uri="{FF2B5EF4-FFF2-40B4-BE49-F238E27FC236}">
                <a16:creationId xmlns:a16="http://schemas.microsoft.com/office/drawing/2014/main" id="{176F4E26-E4E9-DC18-029D-55CDB74A8631}"/>
              </a:ext>
            </a:extLst>
          </p:cNvPr>
          <p:cNvSpPr txBox="1"/>
          <p:nvPr/>
        </p:nvSpPr>
        <p:spPr>
          <a:xfrm>
            <a:off x="4518886" y="9235574"/>
            <a:ext cx="2598268"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Flex</a:t>
            </a:r>
            <a:endParaRPr lang="en-US" sz="1200" b="1" dirty="0">
              <a:solidFill>
                <a:schemeClr val="tx1"/>
              </a:solidFill>
              <a:latin typeface="Arial" panose="020B0604020202020204" pitchFamily="34" charset="0"/>
              <a:cs typeface="Arial" panose="020B0604020202020204" pitchFamily="34" charset="0"/>
            </a:endParaRPr>
          </a:p>
        </p:txBody>
      </p:sp>
      <p:grpSp>
        <p:nvGrpSpPr>
          <p:cNvPr id="127" name="Group FOCUS FAMILY">
            <a:extLst>
              <a:ext uri="{FF2B5EF4-FFF2-40B4-BE49-F238E27FC236}">
                <a16:creationId xmlns:a16="http://schemas.microsoft.com/office/drawing/2014/main" id="{64ABEFB2-6203-C7C6-72E5-6068A48C0FB5}"/>
              </a:ext>
            </a:extLst>
          </p:cNvPr>
          <p:cNvGrpSpPr/>
          <p:nvPr/>
        </p:nvGrpSpPr>
        <p:grpSpPr>
          <a:xfrm>
            <a:off x="-5111921" y="4022899"/>
            <a:ext cx="3079226" cy="1620000"/>
            <a:chOff x="253159" y="4022899"/>
            <a:chExt cx="3079226" cy="1620000"/>
          </a:xfrm>
        </p:grpSpPr>
        <p:sp>
          <p:nvSpPr>
            <p:cNvPr id="128" name="Rectangulo FOCUS FAMILY">
              <a:extLst>
                <a:ext uri="{FF2B5EF4-FFF2-40B4-BE49-F238E27FC236}">
                  <a16:creationId xmlns:a16="http://schemas.microsoft.com/office/drawing/2014/main" id="{E0C00DCA-4567-BEE6-DE41-E53761E7FBAA}"/>
                </a:ext>
              </a:extLst>
            </p:cNvPr>
            <p:cNvSpPr/>
            <p:nvPr/>
          </p:nvSpPr>
          <p:spPr>
            <a:xfrm>
              <a:off x="452385" y="4022899"/>
              <a:ext cx="2880000" cy="162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29" name="TextBox FOCUS FAMILY">
              <a:extLst>
                <a:ext uri="{FF2B5EF4-FFF2-40B4-BE49-F238E27FC236}">
                  <a16:creationId xmlns:a16="http://schemas.microsoft.com/office/drawing/2014/main" id="{279A512F-C128-D878-AE43-7766E2FA08EF}"/>
                </a:ext>
              </a:extLst>
            </p:cNvPr>
            <p:cNvSpPr txBox="1"/>
            <p:nvPr/>
          </p:nvSpPr>
          <p:spPr>
            <a:xfrm>
              <a:off x="253159" y="4109622"/>
              <a:ext cx="2702545"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DETECTORES FOCUS</a:t>
              </a:r>
            </a:p>
          </p:txBody>
        </p:sp>
      </p:grpSp>
      <p:sp>
        <p:nvSpPr>
          <p:cNvPr id="130" name="TextBox Focus 35C">
            <a:hlinkClick r:id="rId39" action="ppaction://hlinksldjump"/>
            <a:extLst>
              <a:ext uri="{FF2B5EF4-FFF2-40B4-BE49-F238E27FC236}">
                <a16:creationId xmlns:a16="http://schemas.microsoft.com/office/drawing/2014/main" id="{6E422092-7368-3548-DFFC-84EAC29B13D4}"/>
              </a:ext>
            </a:extLst>
          </p:cNvPr>
          <p:cNvSpPr txBox="1"/>
          <p:nvPr/>
        </p:nvSpPr>
        <p:spPr>
          <a:xfrm>
            <a:off x="-4826045" y="4688193"/>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Focus 35C</a:t>
            </a:r>
          </a:p>
        </p:txBody>
      </p:sp>
      <p:sp>
        <p:nvSpPr>
          <p:cNvPr id="131" name="TextBox Focus 43C">
            <a:hlinkClick r:id="rId40" action="ppaction://hlinksldjump"/>
            <a:extLst>
              <a:ext uri="{FF2B5EF4-FFF2-40B4-BE49-F238E27FC236}">
                <a16:creationId xmlns:a16="http://schemas.microsoft.com/office/drawing/2014/main" id="{AA86D506-CB76-036A-1CBB-4D5472968DF2}"/>
              </a:ext>
            </a:extLst>
          </p:cNvPr>
          <p:cNvSpPr txBox="1"/>
          <p:nvPr/>
        </p:nvSpPr>
        <p:spPr>
          <a:xfrm>
            <a:off x="-4826045" y="518397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Focus 43C</a:t>
            </a:r>
          </a:p>
        </p:txBody>
      </p:sp>
      <p:grpSp>
        <p:nvGrpSpPr>
          <p:cNvPr id="132" name="Group Lux Family">
            <a:extLst>
              <a:ext uri="{FF2B5EF4-FFF2-40B4-BE49-F238E27FC236}">
                <a16:creationId xmlns:a16="http://schemas.microsoft.com/office/drawing/2014/main" id="{7F691D7A-264E-8F69-1D04-F46461A05865}"/>
              </a:ext>
            </a:extLst>
          </p:cNvPr>
          <p:cNvGrpSpPr/>
          <p:nvPr/>
        </p:nvGrpSpPr>
        <p:grpSpPr>
          <a:xfrm>
            <a:off x="-5135780" y="1360418"/>
            <a:ext cx="3079227" cy="2160000"/>
            <a:chOff x="229300" y="1360418"/>
            <a:chExt cx="3079227" cy="2160000"/>
          </a:xfrm>
        </p:grpSpPr>
        <p:sp>
          <p:nvSpPr>
            <p:cNvPr id="133" name="Rectangulo LUX FAMILY">
              <a:extLst>
                <a:ext uri="{FF2B5EF4-FFF2-40B4-BE49-F238E27FC236}">
                  <a16:creationId xmlns:a16="http://schemas.microsoft.com/office/drawing/2014/main" id="{2D48DF13-87D2-4394-774D-38A0F4452E0C}"/>
                </a:ext>
              </a:extLst>
            </p:cNvPr>
            <p:cNvSpPr/>
            <p:nvPr/>
          </p:nvSpPr>
          <p:spPr>
            <a:xfrm>
              <a:off x="428527"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34" name="TextBox LUX FAMILY">
              <a:extLst>
                <a:ext uri="{FF2B5EF4-FFF2-40B4-BE49-F238E27FC236}">
                  <a16:creationId xmlns:a16="http://schemas.microsoft.com/office/drawing/2014/main" id="{CE768009-EDA3-82A0-BDC9-F04975451186}"/>
                </a:ext>
              </a:extLst>
            </p:cNvPr>
            <p:cNvSpPr txBox="1"/>
            <p:nvPr/>
          </p:nvSpPr>
          <p:spPr>
            <a:xfrm>
              <a:off x="229300"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LUX</a:t>
              </a:r>
            </a:p>
          </p:txBody>
        </p:sp>
      </p:grpSp>
      <p:sp>
        <p:nvSpPr>
          <p:cNvPr id="135" name="TextBox Lux 35">
            <a:hlinkClick r:id="rId41" action="ppaction://hlinksldjump"/>
            <a:extLst>
              <a:ext uri="{FF2B5EF4-FFF2-40B4-BE49-F238E27FC236}">
                <a16:creationId xmlns:a16="http://schemas.microsoft.com/office/drawing/2014/main" id="{E1B17796-FEA2-41A4-6787-B822B9B467F8}"/>
              </a:ext>
            </a:extLst>
          </p:cNvPr>
          <p:cNvSpPr txBox="1"/>
          <p:nvPr/>
        </p:nvSpPr>
        <p:spPr>
          <a:xfrm>
            <a:off x="-4853743" y="2022832"/>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Lux 35</a:t>
            </a:r>
          </a:p>
        </p:txBody>
      </p:sp>
      <p:sp>
        <p:nvSpPr>
          <p:cNvPr id="136" name="TextBox Lux HD 35">
            <a:hlinkClick r:id="rId42" action="ppaction://hlinksldjump"/>
            <a:extLst>
              <a:ext uri="{FF2B5EF4-FFF2-40B4-BE49-F238E27FC236}">
                <a16:creationId xmlns:a16="http://schemas.microsoft.com/office/drawing/2014/main" id="{C6A132FA-0324-F5C0-154A-C46417D37C75}"/>
              </a:ext>
            </a:extLst>
          </p:cNvPr>
          <p:cNvSpPr txBox="1"/>
          <p:nvPr/>
        </p:nvSpPr>
        <p:spPr>
          <a:xfrm>
            <a:off x="-4852642" y="2523326"/>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35</a:t>
            </a:r>
          </a:p>
        </p:txBody>
      </p:sp>
      <p:sp>
        <p:nvSpPr>
          <p:cNvPr id="137" name="TextBox Lux HD 43">
            <a:hlinkClick r:id="rId43" action="ppaction://hlinksldjump"/>
            <a:extLst>
              <a:ext uri="{FF2B5EF4-FFF2-40B4-BE49-F238E27FC236}">
                <a16:creationId xmlns:a16="http://schemas.microsoft.com/office/drawing/2014/main" id="{D1B303FD-043F-D128-1406-6C92E2E62469}"/>
              </a:ext>
            </a:extLst>
          </p:cNvPr>
          <p:cNvSpPr txBox="1"/>
          <p:nvPr/>
        </p:nvSpPr>
        <p:spPr>
          <a:xfrm>
            <a:off x="-4852642" y="301046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43</a:t>
            </a:r>
          </a:p>
        </p:txBody>
      </p:sp>
      <p:sp>
        <p:nvSpPr>
          <p:cNvPr id="138" name="Subtitle">
            <a:extLst>
              <a:ext uri="{FF2B5EF4-FFF2-40B4-BE49-F238E27FC236}">
                <a16:creationId xmlns:a16="http://schemas.microsoft.com/office/drawing/2014/main" id="{D922F866-F211-84A0-9B0A-B60CF2DEEAD9}"/>
              </a:ext>
            </a:extLst>
          </p:cNvPr>
          <p:cNvSpPr txBox="1"/>
          <p:nvPr/>
        </p:nvSpPr>
        <p:spPr>
          <a:xfrm>
            <a:off x="8482448" y="10132305"/>
            <a:ext cx="2843192" cy="584775"/>
          </a:xfrm>
          <a:prstGeom prst="rect">
            <a:avLst/>
          </a:prstGeom>
          <a:noFill/>
        </p:spPr>
        <p:txBody>
          <a:bodyPr wrap="square" rtlCol="0">
            <a:spAutoFit/>
          </a:bodyPr>
          <a:lstStyle/>
          <a:p>
            <a:pPr algn="r"/>
            <a:r>
              <a:rPr lang="en-US" sz="3200" b="1" dirty="0" err="1">
                <a:solidFill>
                  <a:schemeClr val="bg1"/>
                </a:solidFill>
                <a:latin typeface="FRUTIGER LT 45 LIGHT" panose="02000503000000000000" pitchFamily="2" charset="0"/>
              </a:rPr>
              <a:t>Detectores</a:t>
            </a:r>
            <a:endParaRPr lang="en-US" sz="3200" b="1" dirty="0">
              <a:solidFill>
                <a:schemeClr val="bg1"/>
              </a:solidFill>
              <a:latin typeface="FRUTIGER LT 45 LIGHT" panose="02000503000000000000" pitchFamily="2" charset="0"/>
            </a:endParaRPr>
          </a:p>
        </p:txBody>
      </p:sp>
    </p:spTree>
    <p:extLst>
      <p:ext uri="{BB962C8B-B14F-4D97-AF65-F5344CB8AC3E}">
        <p14:creationId xmlns:p14="http://schemas.microsoft.com/office/powerpoint/2010/main" val="324511935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1558B7-60B4-D9D3-6066-CD6350879668}"/>
            </a:ext>
          </a:extLst>
        </p:cNvPr>
        <p:cNvGrpSpPr/>
        <p:nvPr/>
      </p:nvGrpSpPr>
      <p:grpSpPr>
        <a:xfrm>
          <a:off x="0" y="0"/>
          <a:ext cx="0" cy="0"/>
          <a:chOff x="0" y="0"/>
          <a:chExt cx="0" cy="0"/>
        </a:xfrm>
      </p:grpSpPr>
      <p:pic>
        <p:nvPicPr>
          <p:cNvPr id="69" name="CARESTREAM LOGO">
            <a:extLst>
              <a:ext uri="{FF2B5EF4-FFF2-40B4-BE49-F238E27FC236}">
                <a16:creationId xmlns:a16="http://schemas.microsoft.com/office/drawing/2014/main" id="{04DB6C05-9F76-3F47-D224-09212115D07E}"/>
              </a:ext>
            </a:extLst>
          </p:cNvPr>
          <p:cNvPicPr>
            <a:picLocks noChangeAspect="1"/>
          </p:cNvPicPr>
          <p:nvPr/>
        </p:nvPicPr>
        <p:blipFill>
          <a:blip r:embed="rId3" cstate="screen">
            <a:biLevel thresh="25000"/>
            <a:extLst>
              <a:ext uri="{28A0092B-C50C-407E-A947-70E740481C1C}">
                <a14:useLocalDpi xmlns:a14="http://schemas.microsoft.com/office/drawing/2010/main"/>
              </a:ext>
            </a:extLst>
          </a:blip>
          <a:stretch>
            <a:fillRect/>
          </a:stretch>
        </p:blipFill>
        <p:spPr>
          <a:xfrm>
            <a:off x="-6617537" y="9349919"/>
            <a:ext cx="18587896" cy="3023644"/>
          </a:xfrm>
          <a:prstGeom prst="rect">
            <a:avLst/>
          </a:prstGeom>
        </p:spPr>
      </p:pic>
      <p:sp>
        <p:nvSpPr>
          <p:cNvPr id="4" name="TextBox 3">
            <a:extLst>
              <a:ext uri="{FF2B5EF4-FFF2-40B4-BE49-F238E27FC236}">
                <a16:creationId xmlns:a16="http://schemas.microsoft.com/office/drawing/2014/main" id="{95AE942D-5113-5B63-FDDD-EA03369188B5}"/>
              </a:ext>
            </a:extLst>
          </p:cNvPr>
          <p:cNvSpPr txBox="1"/>
          <p:nvPr/>
        </p:nvSpPr>
        <p:spPr>
          <a:xfrm>
            <a:off x="5744322" y="1531591"/>
            <a:ext cx="2757615" cy="400110"/>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err="1">
                <a:ln>
                  <a:noFill/>
                </a:ln>
                <a:solidFill>
                  <a:srgbClr val="F47F26"/>
                </a:solidFill>
                <a:effectLst/>
                <a:uLnTx/>
                <a:uFillTx/>
                <a:latin typeface="FRUTIGER LT 45 LIGHT" panose="02000503000000000000" pitchFamily="2" charset="0"/>
                <a:ea typeface="+mn-ea"/>
                <a:cs typeface="+mn-cs"/>
              </a:rPr>
              <a:t>Visión</a:t>
            </a:r>
            <a:r>
              <a:rPr kumimoji="0" lang="en-US" sz="2000" b="0" i="0" u="none" strike="noStrike" kern="1200" cap="none" spc="0" normalizeH="0" baseline="0" noProof="0" dirty="0">
                <a:ln>
                  <a:noFill/>
                </a:ln>
                <a:solidFill>
                  <a:srgbClr val="F47F26"/>
                </a:solidFill>
                <a:effectLst/>
                <a:uLnTx/>
                <a:uFillTx/>
                <a:latin typeface="FRUTIGER LT 45 LIGHT" panose="02000503000000000000" pitchFamily="2" charset="0"/>
                <a:ea typeface="+mn-ea"/>
                <a:cs typeface="+mn-cs"/>
              </a:rPr>
              <a:t> General</a:t>
            </a:r>
          </a:p>
        </p:txBody>
      </p:sp>
      <p:pic>
        <p:nvPicPr>
          <p:cNvPr id="7" name="Picture 6">
            <a:extLst>
              <a:ext uri="{FF2B5EF4-FFF2-40B4-BE49-F238E27FC236}">
                <a16:creationId xmlns:a16="http://schemas.microsoft.com/office/drawing/2014/main" id="{F671041C-AE64-4B12-B370-E96283F8AFCE}"/>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70764" y="2472771"/>
            <a:ext cx="4592710" cy="2447548"/>
          </a:xfrm>
          <a:prstGeom prst="rect">
            <a:avLst/>
          </a:prstGeom>
        </p:spPr>
      </p:pic>
      <p:sp>
        <p:nvSpPr>
          <p:cNvPr id="9" name="TextBox 8">
            <a:extLst>
              <a:ext uri="{FF2B5EF4-FFF2-40B4-BE49-F238E27FC236}">
                <a16:creationId xmlns:a16="http://schemas.microsoft.com/office/drawing/2014/main" id="{B025F1B1-048E-5936-A0DE-05A3E45FD9B0}"/>
              </a:ext>
            </a:extLst>
          </p:cNvPr>
          <p:cNvSpPr txBox="1"/>
          <p:nvPr/>
        </p:nvSpPr>
        <p:spPr>
          <a:xfrm>
            <a:off x="5913441" y="2510194"/>
            <a:ext cx="5572715" cy="2860014"/>
          </a:xfrm>
          <a:prstGeom prst="rect">
            <a:avLst/>
          </a:prstGeom>
          <a:noFill/>
        </p:spPr>
        <p:txBody>
          <a:bodyPr wrap="square" rtlCol="0">
            <a:spAutoFit/>
          </a:bodyPr>
          <a:lstStyle/>
          <a:p>
            <a:pPr algn="just">
              <a:defRPr/>
            </a:pPr>
            <a:r>
              <a:rPr lang="en-US" sz="2400" b="1" dirty="0">
                <a:solidFill>
                  <a:schemeClr val="accent2"/>
                </a:solidFill>
                <a:latin typeface="FRUTIGER LT 65" panose="02000503000000000000" pitchFamily="2" charset="0"/>
              </a:rPr>
              <a:t>Mayor </a:t>
            </a:r>
            <a:r>
              <a:rPr lang="en-US" sz="2400" b="1" dirty="0" err="1">
                <a:solidFill>
                  <a:schemeClr val="accent2"/>
                </a:solidFill>
                <a:latin typeface="FRUTIGER LT 65" panose="02000503000000000000" pitchFamily="2" charset="0"/>
              </a:rPr>
              <a:t>Flexibilidad</a:t>
            </a:r>
            <a:endParaRPr lang="en-US" sz="2400" b="1" dirty="0">
              <a:solidFill>
                <a:schemeClr val="accent2"/>
              </a:solidFill>
              <a:latin typeface="FRUTIGER LT 65" panose="02000503000000000000" pitchFamily="2" charset="0"/>
            </a:endParaRPr>
          </a:p>
          <a:p>
            <a:pPr algn="just">
              <a:defRPr/>
            </a:pPr>
            <a:endParaRPr kumimoji="0" lang="en-US" sz="2400" b="1" i="0" u="none" strike="noStrike" kern="100" cap="none" spc="0" normalizeH="0" baseline="0" noProof="0" dirty="0">
              <a:ln>
                <a:noFill/>
              </a:ln>
              <a:solidFill>
                <a:schemeClr val="accent2"/>
              </a:solidFill>
              <a:effectLst/>
              <a:uLnTx/>
              <a:uFillTx/>
              <a:ea typeface="Aptos" panose="020B0004020202020204" pitchFamily="34" charset="0"/>
              <a:cs typeface="Times New Roman" panose="02020603050405020304" pitchFamily="18" charset="0"/>
            </a:endParaRPr>
          </a:p>
          <a:p>
            <a:pPr algn="just">
              <a:lnSpc>
                <a:spcPct val="150000"/>
              </a:lnSpc>
              <a:defRPr/>
            </a:pPr>
            <a:r>
              <a:rPr lang="es-ES" dirty="0">
                <a:latin typeface="FRUTIGER LT 45 LIGHT" panose="02000503000000000000" pitchFamily="2" charset="0"/>
              </a:rPr>
              <a:t>El sistema DRX-Transportable/Flex te brinda la flexibilidad de aprovechar la PC que ya tienes o elegir una nueva que se adapte mejor a tu flujo de trabajo, facilitando más que nunca experimentar todos los beneficios de la radiografía digital (DR).</a:t>
            </a:r>
            <a:endParaRPr kumimoji="0" lang="en-US" sz="1600" u="none" strike="noStrike" kern="100" cap="none" spc="0" normalizeH="0" baseline="0" noProof="0" dirty="0">
              <a:ln>
                <a:noFill/>
              </a:ln>
              <a:solidFill>
                <a:prstClr val="black"/>
              </a:solidFill>
              <a:effectLst/>
              <a:uLnTx/>
              <a:uFillTx/>
              <a:latin typeface="FRUTIGER LT 45 LIGHT" panose="02000503000000000000" pitchFamily="2" charset="0"/>
              <a:ea typeface="Aptos" panose="020B0004020202020204" pitchFamily="34" charset="0"/>
              <a:cs typeface="Times New Roman" panose="02020603050405020304" pitchFamily="18" charset="0"/>
            </a:endParaRPr>
          </a:p>
        </p:txBody>
      </p:sp>
      <p:sp>
        <p:nvSpPr>
          <p:cNvPr id="141" name="Thank you Title">
            <a:extLst>
              <a:ext uri="{FF2B5EF4-FFF2-40B4-BE49-F238E27FC236}">
                <a16:creationId xmlns:a16="http://schemas.microsoft.com/office/drawing/2014/main" id="{5D445F00-F163-8F97-9AD6-B678BF869286}"/>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42" name="Why Us picture">
            <a:extLst>
              <a:ext uri="{FF2B5EF4-FFF2-40B4-BE49-F238E27FC236}">
                <a16:creationId xmlns:a16="http://schemas.microsoft.com/office/drawing/2014/main" id="{B294B2D4-110B-2B8B-F566-977FBC24FDAB}"/>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43" name="Our Portafolio text box">
            <a:extLst>
              <a:ext uri="{FF2B5EF4-FFF2-40B4-BE49-F238E27FC236}">
                <a16:creationId xmlns:a16="http://schemas.microsoft.com/office/drawing/2014/main" id="{CC5AD719-A717-1773-2ACE-66F9806270E3}"/>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44" name="Footer Placeholder 4">
            <a:extLst>
              <a:ext uri="{FF2B5EF4-FFF2-40B4-BE49-F238E27FC236}">
                <a16:creationId xmlns:a16="http://schemas.microsoft.com/office/drawing/2014/main" id="{6198BB64-FE13-C4F1-3481-AE504D237DAB}"/>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45" name="Medical Imaging Title">
            <a:extLst>
              <a:ext uri="{FF2B5EF4-FFF2-40B4-BE49-F238E27FC236}">
                <a16:creationId xmlns:a16="http://schemas.microsoft.com/office/drawing/2014/main" id="{693F3FDE-7017-EB03-DBCC-331510BDEAEC}"/>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46" name="We Care Text">
            <a:extLst>
              <a:ext uri="{FF2B5EF4-FFF2-40B4-BE49-F238E27FC236}">
                <a16:creationId xmlns:a16="http://schemas.microsoft.com/office/drawing/2014/main" id="{3B5B9A65-2A13-E5BB-C8A1-2329F7692C04}"/>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47" name="Thank you image">
            <a:extLst>
              <a:ext uri="{FF2B5EF4-FFF2-40B4-BE49-F238E27FC236}">
                <a16:creationId xmlns:a16="http://schemas.microsoft.com/office/drawing/2014/main" id="{1596DB83-D5F9-75CC-B39A-633BA313FFAA}"/>
              </a:ext>
            </a:extLst>
          </p:cNvPr>
          <p:cNvPicPr>
            <a:picLocks noChangeAspect="1"/>
          </p:cNvPicPr>
          <p:nvPr/>
        </p:nvPicPr>
        <p:blipFill>
          <a:blip r:embed="rId6"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48" name="PRINTING">
            <a:extLst>
              <a:ext uri="{FF2B5EF4-FFF2-40B4-BE49-F238E27FC236}">
                <a16:creationId xmlns:a16="http://schemas.microsoft.com/office/drawing/2014/main" id="{4D03FA1A-843C-E27F-2300-CFF3AED89E48}"/>
              </a:ext>
            </a:extLst>
          </p:cNvPr>
          <p:cNvGrpSpPr/>
          <p:nvPr/>
        </p:nvGrpSpPr>
        <p:grpSpPr>
          <a:xfrm>
            <a:off x="-4150933" y="4208655"/>
            <a:ext cx="2263350" cy="1982042"/>
            <a:chOff x="9691837" y="4522498"/>
            <a:chExt cx="2263350" cy="1982042"/>
          </a:xfrm>
        </p:grpSpPr>
        <p:sp>
          <p:nvSpPr>
            <p:cNvPr id="149" name="Rectangulo Printing">
              <a:hlinkClick r:id="rId7" action="ppaction://hlinksldjump"/>
              <a:extLst>
                <a:ext uri="{FF2B5EF4-FFF2-40B4-BE49-F238E27FC236}">
                  <a16:creationId xmlns:a16="http://schemas.microsoft.com/office/drawing/2014/main" id="{0620C4CD-4981-6DD4-3821-A8C552DD1AA5}"/>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0" name="TextBox Printing">
              <a:hlinkClick r:id="rId7" action="ppaction://hlinksldjump"/>
              <a:extLst>
                <a:ext uri="{FF2B5EF4-FFF2-40B4-BE49-F238E27FC236}">
                  <a16:creationId xmlns:a16="http://schemas.microsoft.com/office/drawing/2014/main" id="{B31570D3-9F3B-CB74-85C8-784AB2AA06A0}"/>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51" name="Prodcut image 5950">
              <a:hlinkClick r:id="rId7" action="ppaction://hlinksldjump"/>
              <a:extLst>
                <a:ext uri="{FF2B5EF4-FFF2-40B4-BE49-F238E27FC236}">
                  <a16:creationId xmlns:a16="http://schemas.microsoft.com/office/drawing/2014/main" id="{0265FD96-1DEF-02E2-5189-14BDC5BDF1F2}"/>
                </a:ext>
              </a:extLst>
            </p:cNvPr>
            <p:cNvPicPr>
              <a:picLocks noChangeAspect="1" noChangeArrowheads="1"/>
            </p:cNvPicPr>
            <p:nvPr/>
          </p:nvPicPr>
          <p:blipFill>
            <a:blip r:embed="rId8"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52" name="Vita Flex">
              <a:hlinkClick r:id="rId7" action="ppaction://hlinksldjump"/>
              <a:extLst>
                <a:ext uri="{FF2B5EF4-FFF2-40B4-BE49-F238E27FC236}">
                  <a16:creationId xmlns:a16="http://schemas.microsoft.com/office/drawing/2014/main" id="{577A6F51-2A03-EDA6-FA7D-EBDBAEDD0D29}"/>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57" name="RISE">
            <a:extLst>
              <a:ext uri="{FF2B5EF4-FFF2-40B4-BE49-F238E27FC236}">
                <a16:creationId xmlns:a16="http://schemas.microsoft.com/office/drawing/2014/main" id="{A9D01A03-42AD-9735-A9D6-3A8A3F569CE5}"/>
              </a:ext>
            </a:extLst>
          </p:cNvPr>
          <p:cNvGrpSpPr/>
          <p:nvPr/>
        </p:nvGrpSpPr>
        <p:grpSpPr>
          <a:xfrm>
            <a:off x="-11285110" y="4208655"/>
            <a:ext cx="2042338" cy="1982042"/>
            <a:chOff x="3870208" y="4306822"/>
            <a:chExt cx="2042338" cy="1982042"/>
          </a:xfrm>
        </p:grpSpPr>
        <p:grpSp>
          <p:nvGrpSpPr>
            <p:cNvPr id="158" name="RISE">
              <a:extLst>
                <a:ext uri="{FF2B5EF4-FFF2-40B4-BE49-F238E27FC236}">
                  <a16:creationId xmlns:a16="http://schemas.microsoft.com/office/drawing/2014/main" id="{B34139DF-DA3B-592D-423D-66982F00C767}"/>
                </a:ext>
              </a:extLst>
            </p:cNvPr>
            <p:cNvGrpSpPr/>
            <p:nvPr/>
          </p:nvGrpSpPr>
          <p:grpSpPr>
            <a:xfrm>
              <a:off x="3870208" y="4306822"/>
              <a:ext cx="2042338" cy="1982042"/>
              <a:chOff x="2933238" y="4372963"/>
              <a:chExt cx="2042338" cy="1982042"/>
            </a:xfrm>
          </p:grpSpPr>
          <p:sp>
            <p:nvSpPr>
              <p:cNvPr id="160" name="Rectangulo Rise">
                <a:hlinkClick r:id="rId10" action="ppaction://hlinksldjump"/>
                <a:extLst>
                  <a:ext uri="{FF2B5EF4-FFF2-40B4-BE49-F238E27FC236}">
                    <a16:creationId xmlns:a16="http://schemas.microsoft.com/office/drawing/2014/main" id="{D10AA108-309A-24B1-89C2-6F4E4CA43030}"/>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1" name="TextBox Rise">
                <a:hlinkClick r:id="rId10" action="ppaction://hlinksldjump"/>
                <a:extLst>
                  <a:ext uri="{FF2B5EF4-FFF2-40B4-BE49-F238E27FC236}">
                    <a16:creationId xmlns:a16="http://schemas.microsoft.com/office/drawing/2014/main" id="{2AA1148C-3C9D-650A-3F01-ED21D7903B75}"/>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59" name="Picture 158">
              <a:hlinkClick r:id="rId10" action="ppaction://hlinksldjump"/>
              <a:extLst>
                <a:ext uri="{FF2B5EF4-FFF2-40B4-BE49-F238E27FC236}">
                  <a16:creationId xmlns:a16="http://schemas.microsoft.com/office/drawing/2014/main" id="{3F456B04-6A4B-6823-F571-269239E1D94B}"/>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62" name="REVOLUTION">
            <a:extLst>
              <a:ext uri="{FF2B5EF4-FFF2-40B4-BE49-F238E27FC236}">
                <a16:creationId xmlns:a16="http://schemas.microsoft.com/office/drawing/2014/main" id="{6AB284C2-7B95-3499-1A87-CF47CB5EBBAC}"/>
              </a:ext>
            </a:extLst>
          </p:cNvPr>
          <p:cNvGrpSpPr/>
          <p:nvPr/>
        </p:nvGrpSpPr>
        <p:grpSpPr>
          <a:xfrm>
            <a:off x="-14975241" y="4203612"/>
            <a:ext cx="2062983" cy="1992129"/>
            <a:chOff x="612262" y="4383050"/>
            <a:chExt cx="2062983" cy="1992129"/>
          </a:xfrm>
        </p:grpSpPr>
        <p:sp>
          <p:nvSpPr>
            <p:cNvPr id="163" name="Rectangulo Revolution">
              <a:hlinkClick r:id="rId12" action="ppaction://hlinksldjump"/>
              <a:extLst>
                <a:ext uri="{FF2B5EF4-FFF2-40B4-BE49-F238E27FC236}">
                  <a16:creationId xmlns:a16="http://schemas.microsoft.com/office/drawing/2014/main" id="{33994CA9-2200-7200-6935-463F971F0AE5}"/>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64" name="Prodcut image Revolution">
              <a:hlinkClick r:id="rId12" action="ppaction://hlinksldjump"/>
              <a:extLst>
                <a:ext uri="{FF2B5EF4-FFF2-40B4-BE49-F238E27FC236}">
                  <a16:creationId xmlns:a16="http://schemas.microsoft.com/office/drawing/2014/main" id="{076DC60D-E5EF-C7C2-00C0-ECFF75485C36}"/>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65" name="TextBox Revolution">
              <a:hlinkClick r:id="rId12" action="ppaction://hlinksldjump"/>
              <a:extLst>
                <a:ext uri="{FF2B5EF4-FFF2-40B4-BE49-F238E27FC236}">
                  <a16:creationId xmlns:a16="http://schemas.microsoft.com/office/drawing/2014/main" id="{69E86C38-2B55-DA61-59E6-CCBBF3AAAD6E}"/>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66" name="EXCEL">
            <a:extLst>
              <a:ext uri="{FF2B5EF4-FFF2-40B4-BE49-F238E27FC236}">
                <a16:creationId xmlns:a16="http://schemas.microsoft.com/office/drawing/2014/main" id="{EA50730E-DCE6-69BC-E393-99AA650896CE}"/>
              </a:ext>
            </a:extLst>
          </p:cNvPr>
          <p:cNvGrpSpPr/>
          <p:nvPr/>
        </p:nvGrpSpPr>
        <p:grpSpPr>
          <a:xfrm>
            <a:off x="26541013" y="1885505"/>
            <a:ext cx="2057103" cy="1982042"/>
            <a:chOff x="9706418" y="2036246"/>
            <a:chExt cx="2057103" cy="1982042"/>
          </a:xfrm>
        </p:grpSpPr>
        <p:sp>
          <p:nvSpPr>
            <p:cNvPr id="167" name="Rectangulo Excel">
              <a:hlinkClick r:id="rId14" action="ppaction://hlinksldjump"/>
              <a:extLst>
                <a:ext uri="{FF2B5EF4-FFF2-40B4-BE49-F238E27FC236}">
                  <a16:creationId xmlns:a16="http://schemas.microsoft.com/office/drawing/2014/main" id="{2DE14221-BACF-A87C-F9A7-F239BAFDAB02}"/>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8" name="TextBox Excel">
              <a:hlinkClick r:id="rId14" action="ppaction://hlinksldjump"/>
              <a:extLst>
                <a:ext uri="{FF2B5EF4-FFF2-40B4-BE49-F238E27FC236}">
                  <a16:creationId xmlns:a16="http://schemas.microsoft.com/office/drawing/2014/main" id="{1694D200-F2B9-4A78-7FD3-22496E12ECC7}"/>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69" name="Product image Excel">
              <a:hlinkClick r:id="rId14" action="ppaction://hlinksldjump"/>
              <a:extLst>
                <a:ext uri="{FF2B5EF4-FFF2-40B4-BE49-F238E27FC236}">
                  <a16:creationId xmlns:a16="http://schemas.microsoft.com/office/drawing/2014/main" id="{86266F3B-EACD-8498-D3A7-7CBB578DD3E1}"/>
                </a:ext>
              </a:extLst>
            </p:cNvPr>
            <p:cNvPicPr>
              <a:picLocks noChangeAspect="1"/>
            </p:cNvPicPr>
            <p:nvPr/>
          </p:nvPicPr>
          <p:blipFill>
            <a:blip r:embed="rId15"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70" name="COMPAS OTC">
            <a:extLst>
              <a:ext uri="{FF2B5EF4-FFF2-40B4-BE49-F238E27FC236}">
                <a16:creationId xmlns:a16="http://schemas.microsoft.com/office/drawing/2014/main" id="{B3F0C004-F2B5-FD98-3C55-0EBC5C191FDF}"/>
              </a:ext>
            </a:extLst>
          </p:cNvPr>
          <p:cNvGrpSpPr/>
          <p:nvPr/>
        </p:nvGrpSpPr>
        <p:grpSpPr>
          <a:xfrm>
            <a:off x="22389051" y="1885505"/>
            <a:ext cx="2042338" cy="1982042"/>
            <a:chOff x="5078285" y="2036246"/>
            <a:chExt cx="2042338" cy="1982042"/>
          </a:xfrm>
        </p:grpSpPr>
        <p:sp>
          <p:nvSpPr>
            <p:cNvPr id="171" name="Rectangulo Compas OTC">
              <a:hlinkClick r:id="rId16" action="ppaction://hlinksldjump"/>
              <a:extLst>
                <a:ext uri="{FF2B5EF4-FFF2-40B4-BE49-F238E27FC236}">
                  <a16:creationId xmlns:a16="http://schemas.microsoft.com/office/drawing/2014/main" id="{336BB70A-4F8A-51A0-6697-DD37A124CB2B}"/>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2" name="TextBox Compass OTC">
              <a:hlinkClick r:id="rId16" action="ppaction://hlinksldjump"/>
              <a:extLst>
                <a:ext uri="{FF2B5EF4-FFF2-40B4-BE49-F238E27FC236}">
                  <a16:creationId xmlns:a16="http://schemas.microsoft.com/office/drawing/2014/main" id="{44480D33-7C67-E58F-860B-97982EF7B704}"/>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73" name="Product image Compass OTC">
              <a:hlinkClick r:id="rId16" action="ppaction://hlinksldjump"/>
              <a:extLst>
                <a:ext uri="{FF2B5EF4-FFF2-40B4-BE49-F238E27FC236}">
                  <a16:creationId xmlns:a16="http://schemas.microsoft.com/office/drawing/2014/main" id="{C84C33CA-505A-655C-13D0-29F2AA1DE1F7}"/>
                </a:ext>
              </a:extLst>
            </p:cNvPr>
            <p:cNvPicPr>
              <a:picLocks noChangeAspect="1"/>
            </p:cNvPicPr>
            <p:nvPr/>
          </p:nvPicPr>
          <p:blipFill rotWithShape="1">
            <a:blip r:embed="rId17"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74" name="COMPASS FMT">
            <a:extLst>
              <a:ext uri="{FF2B5EF4-FFF2-40B4-BE49-F238E27FC236}">
                <a16:creationId xmlns:a16="http://schemas.microsoft.com/office/drawing/2014/main" id="{19B65FA9-CC5C-DA6E-BF1F-A8EA1F779A92}"/>
              </a:ext>
            </a:extLst>
          </p:cNvPr>
          <p:cNvGrpSpPr/>
          <p:nvPr/>
        </p:nvGrpSpPr>
        <p:grpSpPr>
          <a:xfrm>
            <a:off x="18200403" y="1885505"/>
            <a:ext cx="2042338" cy="1982042"/>
            <a:chOff x="2774521" y="2046333"/>
            <a:chExt cx="2042338" cy="1982042"/>
          </a:xfrm>
        </p:grpSpPr>
        <p:grpSp>
          <p:nvGrpSpPr>
            <p:cNvPr id="175" name="Group 174">
              <a:extLst>
                <a:ext uri="{FF2B5EF4-FFF2-40B4-BE49-F238E27FC236}">
                  <a16:creationId xmlns:a16="http://schemas.microsoft.com/office/drawing/2014/main" id="{E635A16D-1614-BE94-0390-77B2F795B120}"/>
                </a:ext>
              </a:extLst>
            </p:cNvPr>
            <p:cNvGrpSpPr/>
            <p:nvPr/>
          </p:nvGrpSpPr>
          <p:grpSpPr>
            <a:xfrm>
              <a:off x="2774521" y="2046333"/>
              <a:ext cx="2042338" cy="1982042"/>
              <a:chOff x="2774521" y="2046333"/>
              <a:chExt cx="2042338" cy="1982042"/>
            </a:xfrm>
          </p:grpSpPr>
          <p:sp>
            <p:nvSpPr>
              <p:cNvPr id="177" name="Rectangulo Horizon">
                <a:hlinkClick r:id="rId18" action="ppaction://hlinksldjump"/>
                <a:extLst>
                  <a:ext uri="{FF2B5EF4-FFF2-40B4-BE49-F238E27FC236}">
                    <a16:creationId xmlns:a16="http://schemas.microsoft.com/office/drawing/2014/main" id="{B660AD04-7227-0A6C-70ED-6A47ACF890FC}"/>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8" name="TextBox Compass FMT">
                <a:hlinkClick r:id="rId18" action="ppaction://hlinksldjump"/>
                <a:extLst>
                  <a:ext uri="{FF2B5EF4-FFF2-40B4-BE49-F238E27FC236}">
                    <a16:creationId xmlns:a16="http://schemas.microsoft.com/office/drawing/2014/main" id="{B54E4A1F-FBFA-317A-D30B-F8EAE3080075}"/>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76" name="Picture 175">
              <a:hlinkClick r:id="rId18" action="ppaction://hlinksldjump"/>
              <a:extLst>
                <a:ext uri="{FF2B5EF4-FFF2-40B4-BE49-F238E27FC236}">
                  <a16:creationId xmlns:a16="http://schemas.microsoft.com/office/drawing/2014/main" id="{7197226A-A69C-9289-F1A7-1F033819770E}"/>
                </a:ext>
              </a:extLst>
            </p:cNvPr>
            <p:cNvPicPr>
              <a:picLocks noChangeAspect="1"/>
            </p:cNvPicPr>
            <p:nvPr/>
          </p:nvPicPr>
          <p:blipFill rotWithShape="1">
            <a:blip r:embed="rId19"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79" name="HORIZON">
            <a:extLst>
              <a:ext uri="{FF2B5EF4-FFF2-40B4-BE49-F238E27FC236}">
                <a16:creationId xmlns:a16="http://schemas.microsoft.com/office/drawing/2014/main" id="{0228684C-90D6-01B5-9220-06F9536D3AE7}"/>
              </a:ext>
            </a:extLst>
          </p:cNvPr>
          <p:cNvGrpSpPr/>
          <p:nvPr/>
        </p:nvGrpSpPr>
        <p:grpSpPr>
          <a:xfrm>
            <a:off x="14110573" y="1885505"/>
            <a:ext cx="2062983" cy="1982042"/>
            <a:chOff x="443243" y="2046333"/>
            <a:chExt cx="2062983" cy="1982042"/>
          </a:xfrm>
        </p:grpSpPr>
        <p:sp>
          <p:nvSpPr>
            <p:cNvPr id="180" name="Rectangulo Horizon">
              <a:hlinkClick r:id="rId20" action="ppaction://hlinksldjump"/>
              <a:extLst>
                <a:ext uri="{FF2B5EF4-FFF2-40B4-BE49-F238E27FC236}">
                  <a16:creationId xmlns:a16="http://schemas.microsoft.com/office/drawing/2014/main" id="{8872E714-13CC-50BC-FE99-573BC09F4852}"/>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1" name="TextBox Horizon">
              <a:hlinkClick r:id="rId20" action="ppaction://hlinksldjump"/>
              <a:extLst>
                <a:ext uri="{FF2B5EF4-FFF2-40B4-BE49-F238E27FC236}">
                  <a16:creationId xmlns:a16="http://schemas.microsoft.com/office/drawing/2014/main" id="{2640E998-12B5-72FE-E1AC-0AF88BF5E1D2}"/>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82" name="Product image Horizon">
              <a:hlinkClick r:id="rId20" action="ppaction://hlinksldjump"/>
              <a:extLst>
                <a:ext uri="{FF2B5EF4-FFF2-40B4-BE49-F238E27FC236}">
                  <a16:creationId xmlns:a16="http://schemas.microsoft.com/office/drawing/2014/main" id="{9310A66B-FAE5-B1CE-EB22-848BAD0A3319}"/>
                </a:ext>
              </a:extLst>
            </p:cNvPr>
            <p:cNvPicPr>
              <a:picLocks noChangeAspect="1"/>
            </p:cNvPicPr>
            <p:nvPr/>
          </p:nvPicPr>
          <p:blipFill rotWithShape="1">
            <a:blip r:embed="rId21"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97" name="DRX-LC text">
            <a:hlinkClick r:id="rId22" action="ppaction://hlinksldjump"/>
            <a:extLst>
              <a:ext uri="{FF2B5EF4-FFF2-40B4-BE49-F238E27FC236}">
                <a16:creationId xmlns:a16="http://schemas.microsoft.com/office/drawing/2014/main" id="{C3B31619-11AC-35D9-A3D7-29F818A8C5CF}"/>
              </a:ext>
            </a:extLst>
          </p:cNvPr>
          <p:cNvSpPr txBox="1"/>
          <p:nvPr/>
        </p:nvSpPr>
        <p:spPr>
          <a:xfrm>
            <a:off x="3606795" y="1183580"/>
            <a:ext cx="4978411" cy="461665"/>
          </a:xfrm>
          <a:prstGeom prst="rect">
            <a:avLst/>
          </a:prstGeom>
          <a:noFill/>
        </p:spPr>
        <p:txBody>
          <a:bodyPr wrap="square" rtlCol="0">
            <a:spAutoFit/>
          </a:bodyPr>
          <a:lstStyle/>
          <a:p>
            <a:pPr algn="ctr"/>
            <a:r>
              <a:rPr lang="en-US" sz="2400" b="1" dirty="0">
                <a:latin typeface="FRUTIGER LT 65" panose="02000503000000000000" pitchFamily="2" charset="0"/>
              </a:rPr>
              <a:t>Sistema DRX-Transportable Flex</a:t>
            </a:r>
          </a:p>
        </p:txBody>
      </p:sp>
      <p:sp>
        <p:nvSpPr>
          <p:cNvPr id="198" name="TextBox 197">
            <a:extLst>
              <a:ext uri="{FF2B5EF4-FFF2-40B4-BE49-F238E27FC236}">
                <a16:creationId xmlns:a16="http://schemas.microsoft.com/office/drawing/2014/main" id="{B7DE2FDC-62E7-4AD8-BD90-E46B576D3B33}"/>
              </a:ext>
            </a:extLst>
          </p:cNvPr>
          <p:cNvSpPr txBox="1"/>
          <p:nvPr/>
        </p:nvSpPr>
        <p:spPr>
          <a:xfrm>
            <a:off x="14236083" y="1059351"/>
            <a:ext cx="4772896"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201" name="Subtitle Tech Specs">
            <a:extLst>
              <a:ext uri="{FF2B5EF4-FFF2-40B4-BE49-F238E27FC236}">
                <a16:creationId xmlns:a16="http://schemas.microsoft.com/office/drawing/2014/main" id="{68C28E73-AE2F-B475-DA87-5BD21067207E}"/>
              </a:ext>
            </a:extLst>
          </p:cNvPr>
          <p:cNvSpPr txBox="1"/>
          <p:nvPr/>
        </p:nvSpPr>
        <p:spPr>
          <a:xfrm>
            <a:off x="14280248" y="550878"/>
            <a:ext cx="3150373" cy="307777"/>
          </a:xfrm>
          <a:prstGeom prst="rect">
            <a:avLst/>
          </a:prstGeom>
          <a:noFill/>
        </p:spPr>
        <p:txBody>
          <a:bodyPr wrap="square" rtlCol="0">
            <a:spAutoFit/>
          </a:bodyP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F47F26"/>
                </a:solidFill>
                <a:effectLst/>
                <a:uLnTx/>
                <a:uFillTx/>
                <a:latin typeface="FRUTIGER LT 45 LIGHT" panose="02000503000000000000" pitchFamily="2" charset="0"/>
                <a:ea typeface="+mn-ea"/>
                <a:cs typeface="+mn-cs"/>
              </a:rPr>
              <a:t>Minimum PC Specifications</a:t>
            </a:r>
          </a:p>
        </p:txBody>
      </p:sp>
      <p:grpSp>
        <p:nvGrpSpPr>
          <p:cNvPr id="202" name="Processor">
            <a:extLst>
              <a:ext uri="{FF2B5EF4-FFF2-40B4-BE49-F238E27FC236}">
                <a16:creationId xmlns:a16="http://schemas.microsoft.com/office/drawing/2014/main" id="{728DC67D-17C8-754F-5527-FB9FAC7B1033}"/>
              </a:ext>
            </a:extLst>
          </p:cNvPr>
          <p:cNvGrpSpPr/>
          <p:nvPr/>
        </p:nvGrpSpPr>
        <p:grpSpPr>
          <a:xfrm>
            <a:off x="14172050" y="1801189"/>
            <a:ext cx="8377383" cy="269065"/>
            <a:chOff x="5050852" y="2299757"/>
            <a:chExt cx="7192833" cy="269065"/>
          </a:xfrm>
        </p:grpSpPr>
        <p:sp>
          <p:nvSpPr>
            <p:cNvPr id="203" name="Processor">
              <a:hlinkClick r:id="" action="ppaction://noaction"/>
              <a:extLst>
                <a:ext uri="{FF2B5EF4-FFF2-40B4-BE49-F238E27FC236}">
                  <a16:creationId xmlns:a16="http://schemas.microsoft.com/office/drawing/2014/main" id="{A36842F8-1B19-5527-3467-127254A7971B}"/>
                </a:ext>
              </a:extLst>
            </p:cNvPr>
            <p:cNvSpPr txBox="1"/>
            <p:nvPr/>
          </p:nvSpPr>
          <p:spPr>
            <a:xfrm>
              <a:off x="5050852" y="2307212"/>
              <a:ext cx="1394304" cy="261610"/>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Memoria (RAM)</a:t>
              </a:r>
            </a:p>
          </p:txBody>
        </p:sp>
        <p:sp>
          <p:nvSpPr>
            <p:cNvPr id="204" name="Processor info">
              <a:extLst>
                <a:ext uri="{FF2B5EF4-FFF2-40B4-BE49-F238E27FC236}">
                  <a16:creationId xmlns:a16="http://schemas.microsoft.com/office/drawing/2014/main" id="{A42282F2-744B-53F6-4AF7-B3E3E964483D}"/>
                </a:ext>
              </a:extLst>
            </p:cNvPr>
            <p:cNvSpPr txBox="1"/>
            <p:nvPr/>
          </p:nvSpPr>
          <p:spPr>
            <a:xfrm>
              <a:off x="6496215" y="2299757"/>
              <a:ext cx="5747470" cy="261610"/>
            </a:xfrm>
            <a:prstGeom prst="rect">
              <a:avLst/>
            </a:prstGeom>
            <a:solidFill>
              <a:srgbClr val="F78025"/>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16 GB o </a:t>
              </a:r>
              <a:r>
                <a:rPr kumimoji="0" lang="en-U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más</a:t>
              </a:r>
              <a:endPar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grpSp>
      <p:grpSp>
        <p:nvGrpSpPr>
          <p:cNvPr id="205" name="Memory">
            <a:extLst>
              <a:ext uri="{FF2B5EF4-FFF2-40B4-BE49-F238E27FC236}">
                <a16:creationId xmlns:a16="http://schemas.microsoft.com/office/drawing/2014/main" id="{05E1DECC-1D89-6447-737B-4C5532C50B8C}"/>
              </a:ext>
            </a:extLst>
          </p:cNvPr>
          <p:cNvGrpSpPr/>
          <p:nvPr/>
        </p:nvGrpSpPr>
        <p:grpSpPr>
          <a:xfrm>
            <a:off x="14162387" y="2113777"/>
            <a:ext cx="8387047" cy="261610"/>
            <a:chOff x="7924236" y="3044157"/>
            <a:chExt cx="4323770" cy="261610"/>
          </a:xfrm>
        </p:grpSpPr>
        <p:sp>
          <p:nvSpPr>
            <p:cNvPr id="206" name="Memory">
              <a:hlinkClick r:id="" action="ppaction://noaction"/>
              <a:extLst>
                <a:ext uri="{FF2B5EF4-FFF2-40B4-BE49-F238E27FC236}">
                  <a16:creationId xmlns:a16="http://schemas.microsoft.com/office/drawing/2014/main" id="{FF0E0268-EC69-C672-198E-28C5A588A282}"/>
                </a:ext>
              </a:extLst>
            </p:cNvPr>
            <p:cNvSpPr txBox="1"/>
            <p:nvPr/>
          </p:nvSpPr>
          <p:spPr>
            <a:xfrm>
              <a:off x="7924236" y="3044157"/>
              <a:ext cx="842161" cy="261610"/>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Sistema </a:t>
              </a:r>
              <a:r>
                <a:rPr kumimoji="0" lang="en-U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Operativo</a:t>
              </a:r>
              <a:endPar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207" name="Memory info">
              <a:extLst>
                <a:ext uri="{FF2B5EF4-FFF2-40B4-BE49-F238E27FC236}">
                  <a16:creationId xmlns:a16="http://schemas.microsoft.com/office/drawing/2014/main" id="{1317E9F1-4EE8-6BE2-B3D1-96A2899DD69A}"/>
                </a:ext>
              </a:extLst>
            </p:cNvPr>
            <p:cNvSpPr txBox="1"/>
            <p:nvPr/>
          </p:nvSpPr>
          <p:spPr>
            <a:xfrm>
              <a:off x="8797052" y="3044157"/>
              <a:ext cx="3450954" cy="261610"/>
            </a:xfrm>
            <a:prstGeom prst="rect">
              <a:avLst/>
            </a:prstGeom>
            <a:solidFill>
              <a:srgbClr val="F78025"/>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Windows 11 </a:t>
              </a:r>
              <a:r>
                <a:rPr kumimoji="0" lang="en-U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Profesional</a:t>
              </a: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24H2</a:t>
              </a:r>
            </a:p>
          </p:txBody>
        </p:sp>
      </p:grpSp>
      <p:grpSp>
        <p:nvGrpSpPr>
          <p:cNvPr id="208" name="Storage">
            <a:extLst>
              <a:ext uri="{FF2B5EF4-FFF2-40B4-BE49-F238E27FC236}">
                <a16:creationId xmlns:a16="http://schemas.microsoft.com/office/drawing/2014/main" id="{02C6040E-C51D-3568-F496-228ADCD9B017}"/>
              </a:ext>
            </a:extLst>
          </p:cNvPr>
          <p:cNvGrpSpPr/>
          <p:nvPr/>
        </p:nvGrpSpPr>
        <p:grpSpPr>
          <a:xfrm>
            <a:off x="14162389" y="2418910"/>
            <a:ext cx="8387045" cy="600164"/>
            <a:chOff x="7548186" y="3476060"/>
            <a:chExt cx="7201130" cy="600164"/>
          </a:xfrm>
        </p:grpSpPr>
        <p:sp>
          <p:nvSpPr>
            <p:cNvPr id="209" name="Storage">
              <a:hlinkClick r:id="" action="ppaction://noaction"/>
              <a:extLst>
                <a:ext uri="{FF2B5EF4-FFF2-40B4-BE49-F238E27FC236}">
                  <a16:creationId xmlns:a16="http://schemas.microsoft.com/office/drawing/2014/main" id="{5E8506A3-5FB2-E35E-0EE5-BFFAB7FDD3EB}"/>
                </a:ext>
              </a:extLst>
            </p:cNvPr>
            <p:cNvSpPr txBox="1"/>
            <p:nvPr/>
          </p:nvSpPr>
          <p:spPr>
            <a:xfrm>
              <a:off x="7548186" y="3476060"/>
              <a:ext cx="1402599" cy="600164"/>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Monitor de la </a:t>
              </a:r>
              <a:r>
                <a:rPr kumimoji="0" lang="en-US" sz="11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Pantalla</a:t>
              </a:r>
              <a:endParaRPr kumimoji="0" lang="en-U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sp>
          <p:nvSpPr>
            <p:cNvPr id="210" name="Storage info">
              <a:extLst>
                <a:ext uri="{FF2B5EF4-FFF2-40B4-BE49-F238E27FC236}">
                  <a16:creationId xmlns:a16="http://schemas.microsoft.com/office/drawing/2014/main" id="{229A209A-EE57-9925-C3D5-8817C16261C1}"/>
                </a:ext>
              </a:extLst>
            </p:cNvPr>
            <p:cNvSpPr txBox="1"/>
            <p:nvPr/>
          </p:nvSpPr>
          <p:spPr>
            <a:xfrm>
              <a:off x="9001841" y="3476060"/>
              <a:ext cx="5747475" cy="600164"/>
            </a:xfrm>
            <a:prstGeom prst="rect">
              <a:avLst/>
            </a:prstGeom>
            <a:solidFill>
              <a:srgbClr val="F78025"/>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Relación</a:t>
              </a: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de aspect de </a:t>
              </a:r>
              <a:r>
                <a:rPr kumimoji="0" lang="en-U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pantalla</a:t>
              </a: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16:9 o 4:3.</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- 1920 x 1080 para </a:t>
              </a:r>
              <a:r>
                <a:rPr kumimoji="0" lang="en-U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pantalla</a:t>
              </a: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a:t>
              </a:r>
              <a:r>
                <a:rPr kumimoji="0" lang="en-U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panorámica</a:t>
              </a: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(16:9)</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- 1280 x 1024 </a:t>
              </a:r>
              <a:r>
                <a:rPr lang="en-US" sz="1100">
                  <a:solidFill>
                    <a:prstClr val="white"/>
                  </a:solidFill>
                  <a:latin typeface="FRUTIGER LT 45 LIGHT" panose="02000503000000000000" pitchFamily="2" charset="0"/>
                </a:rPr>
                <a:t>para </a:t>
              </a:r>
              <a:r>
                <a:rPr lang="en-US" sz="1100" err="1">
                  <a:solidFill>
                    <a:prstClr val="white"/>
                  </a:solidFill>
                  <a:latin typeface="FRUTIGER LT 45 LIGHT" panose="02000503000000000000" pitchFamily="2" charset="0"/>
                </a:rPr>
                <a:t>pantalla</a:t>
              </a:r>
              <a:r>
                <a:rPr lang="en-US" sz="1100">
                  <a:solidFill>
                    <a:prstClr val="white"/>
                  </a:solidFill>
                  <a:latin typeface="FRUTIGER LT 45 LIGHT" panose="02000503000000000000" pitchFamily="2" charset="0"/>
                </a:rPr>
                <a:t> </a:t>
              </a:r>
              <a:r>
                <a:rPr lang="en-US" sz="1100" err="1">
                  <a:solidFill>
                    <a:prstClr val="white"/>
                  </a:solidFill>
                  <a:latin typeface="FRUTIGER LT 45 LIGHT" panose="02000503000000000000" pitchFamily="2" charset="0"/>
                </a:rPr>
                <a:t>estándar</a:t>
              </a:r>
              <a:r>
                <a:rPr lang="en-US" sz="1100">
                  <a:solidFill>
                    <a:prstClr val="white"/>
                  </a:solidFill>
                  <a:latin typeface="FRUTIGER LT 45 LIGHT" panose="02000503000000000000" pitchFamily="2" charset="0"/>
                </a:rPr>
                <a:t> </a:t>
              </a: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(4:3)</a:t>
              </a:r>
            </a:p>
          </p:txBody>
        </p:sp>
      </p:grpSp>
      <p:grpSp>
        <p:nvGrpSpPr>
          <p:cNvPr id="211" name="Display">
            <a:extLst>
              <a:ext uri="{FF2B5EF4-FFF2-40B4-BE49-F238E27FC236}">
                <a16:creationId xmlns:a16="http://schemas.microsoft.com/office/drawing/2014/main" id="{CDB738B5-849C-D805-0426-5F46A04A91DA}"/>
              </a:ext>
            </a:extLst>
          </p:cNvPr>
          <p:cNvGrpSpPr/>
          <p:nvPr/>
        </p:nvGrpSpPr>
        <p:grpSpPr>
          <a:xfrm>
            <a:off x="14162389" y="3062597"/>
            <a:ext cx="8387043" cy="262090"/>
            <a:chOff x="8134162" y="4182927"/>
            <a:chExt cx="6162712" cy="262090"/>
          </a:xfrm>
        </p:grpSpPr>
        <p:sp>
          <p:nvSpPr>
            <p:cNvPr id="212" name="Display">
              <a:hlinkClick r:id="" action="ppaction://noaction"/>
              <a:extLst>
                <a:ext uri="{FF2B5EF4-FFF2-40B4-BE49-F238E27FC236}">
                  <a16:creationId xmlns:a16="http://schemas.microsoft.com/office/drawing/2014/main" id="{0B61F8D4-25D0-381B-4B60-970B68CEA343}"/>
                </a:ext>
              </a:extLst>
            </p:cNvPr>
            <p:cNvSpPr txBox="1"/>
            <p:nvPr/>
          </p:nvSpPr>
          <p:spPr>
            <a:xfrm>
              <a:off x="8134162" y="4182927"/>
              <a:ext cx="1200340" cy="261610"/>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Almacenamiento</a:t>
              </a:r>
              <a:endPar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213" name="Display info">
              <a:extLst>
                <a:ext uri="{FF2B5EF4-FFF2-40B4-BE49-F238E27FC236}">
                  <a16:creationId xmlns:a16="http://schemas.microsoft.com/office/drawing/2014/main" id="{144C7875-BAA9-CA6C-D952-90C9D523A4E8}"/>
                </a:ext>
              </a:extLst>
            </p:cNvPr>
            <p:cNvSpPr txBox="1"/>
            <p:nvPr/>
          </p:nvSpPr>
          <p:spPr>
            <a:xfrm>
              <a:off x="9378195" y="4183407"/>
              <a:ext cx="4918679" cy="261610"/>
            </a:xfrm>
            <a:prstGeom prst="rect">
              <a:avLst/>
            </a:prstGeom>
            <a:solidFill>
              <a:srgbClr val="F78025"/>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500 GB (disco único) o más en SSD (se recomienda SSD </a:t>
              </a:r>
              <a:r>
                <a:rPr kumimoji="0" lang="es-E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NVMe</a:t>
              </a: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a:t>
              </a:r>
              <a:endPar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grpSp>
      <p:grpSp>
        <p:nvGrpSpPr>
          <p:cNvPr id="214" name="Interfaz">
            <a:extLst>
              <a:ext uri="{FF2B5EF4-FFF2-40B4-BE49-F238E27FC236}">
                <a16:creationId xmlns:a16="http://schemas.microsoft.com/office/drawing/2014/main" id="{10258353-9558-0E17-8544-7B92E89C2138}"/>
              </a:ext>
            </a:extLst>
          </p:cNvPr>
          <p:cNvGrpSpPr/>
          <p:nvPr/>
        </p:nvGrpSpPr>
        <p:grpSpPr>
          <a:xfrm>
            <a:off x="14162386" y="3368210"/>
            <a:ext cx="8387047" cy="441469"/>
            <a:chOff x="3487118" y="3364274"/>
            <a:chExt cx="8387047" cy="441469"/>
          </a:xfrm>
        </p:grpSpPr>
        <p:sp>
          <p:nvSpPr>
            <p:cNvPr id="215" name="Weight">
              <a:extLst>
                <a:ext uri="{FF2B5EF4-FFF2-40B4-BE49-F238E27FC236}">
                  <a16:creationId xmlns:a16="http://schemas.microsoft.com/office/drawing/2014/main" id="{E3C722BA-C551-25F5-6839-96AC46AA180A}"/>
                </a:ext>
              </a:extLst>
            </p:cNvPr>
            <p:cNvSpPr txBox="1"/>
            <p:nvPr/>
          </p:nvSpPr>
          <p:spPr>
            <a:xfrm>
              <a:off x="3487118" y="3374856"/>
              <a:ext cx="1632665" cy="430887"/>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Interfaz</a:t>
              </a: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de entrada/</a:t>
              </a:r>
              <a:r>
                <a:rPr kumimoji="0" lang="en-U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salida</a:t>
              </a:r>
              <a:endPar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216" name="Weight info">
              <a:extLst>
                <a:ext uri="{FF2B5EF4-FFF2-40B4-BE49-F238E27FC236}">
                  <a16:creationId xmlns:a16="http://schemas.microsoft.com/office/drawing/2014/main" id="{D6E3E972-AA18-2B4A-8554-BE1251422D50}"/>
                </a:ext>
              </a:extLst>
            </p:cNvPr>
            <p:cNvSpPr txBox="1"/>
            <p:nvPr/>
          </p:nvSpPr>
          <p:spPr>
            <a:xfrm>
              <a:off x="5181017" y="3364274"/>
              <a:ext cx="6693148" cy="430887"/>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Al menos un puerto USB 3.0 (o superior), que se utilizará para conectar una estación de acoplamiento (</a:t>
              </a:r>
              <a:r>
                <a:rPr kumimoji="0" lang="es-E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docking</a:t>
              </a: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a:t>
              </a:r>
              <a:r>
                <a:rPr kumimoji="0" lang="es-E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station</a:t>
              </a: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a:t>
              </a:r>
            </a:p>
          </p:txBody>
        </p:sp>
      </p:grpSp>
      <p:grpSp>
        <p:nvGrpSpPr>
          <p:cNvPr id="217" name="Red">
            <a:extLst>
              <a:ext uri="{FF2B5EF4-FFF2-40B4-BE49-F238E27FC236}">
                <a16:creationId xmlns:a16="http://schemas.microsoft.com/office/drawing/2014/main" id="{1D00868C-4264-83F2-90D6-EDF3282CB883}"/>
              </a:ext>
            </a:extLst>
          </p:cNvPr>
          <p:cNvGrpSpPr/>
          <p:nvPr/>
        </p:nvGrpSpPr>
        <p:grpSpPr>
          <a:xfrm>
            <a:off x="14172051" y="3853202"/>
            <a:ext cx="8377382" cy="1284002"/>
            <a:chOff x="3496783" y="3852327"/>
            <a:chExt cx="8377382" cy="1284002"/>
          </a:xfrm>
        </p:grpSpPr>
        <p:sp>
          <p:nvSpPr>
            <p:cNvPr id="218" name="Weight">
              <a:extLst>
                <a:ext uri="{FF2B5EF4-FFF2-40B4-BE49-F238E27FC236}">
                  <a16:creationId xmlns:a16="http://schemas.microsoft.com/office/drawing/2014/main" id="{1CBD68AD-B337-7C2E-2EBE-8DA06DC30073}"/>
                </a:ext>
              </a:extLst>
            </p:cNvPr>
            <p:cNvSpPr txBox="1"/>
            <p:nvPr/>
          </p:nvSpPr>
          <p:spPr>
            <a:xfrm>
              <a:off x="3496783" y="3859056"/>
              <a:ext cx="1623923" cy="1277273"/>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Interfaz de comunicación de red</a:t>
              </a:r>
              <a:endParaRPr kumimoji="0" lang="en-U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100" dirty="0">
                <a:solidFill>
                  <a:prstClr val="white"/>
                </a:solidFill>
                <a:latin typeface="FRUTIGER LT 45 LIGHT" panose="02000503000000000000"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sp>
          <p:nvSpPr>
            <p:cNvPr id="219" name="Weight info">
              <a:extLst>
                <a:ext uri="{FF2B5EF4-FFF2-40B4-BE49-F238E27FC236}">
                  <a16:creationId xmlns:a16="http://schemas.microsoft.com/office/drawing/2014/main" id="{D92FD9DC-1279-F7A9-F377-2499FEA7B254}"/>
                </a:ext>
              </a:extLst>
            </p:cNvPr>
            <p:cNvSpPr txBox="1"/>
            <p:nvPr/>
          </p:nvSpPr>
          <p:spPr>
            <a:xfrm>
              <a:off x="5181016" y="3852327"/>
              <a:ext cx="6693149" cy="1277273"/>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Debe contar con 2 tarjetas de interfaz de red (NIC):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Tarjeta NIC #1 para la comunicación con el detector Carestream a través de un punto de acceso inalámbrico (AP). Puede ser una tarjeta NIC inalámbrica compatible con 802.11g/n/</a:t>
              </a:r>
              <a:r>
                <a:rPr kumimoji="0" lang="es-E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ax</a:t>
              </a: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o una tarjeta NIC gigabit por cable.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Para admitir un punto de acceso virtual (Virtual AP), debe ser una tarjeta NIC inalámbrica.</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Tarjeta NIC #2 para la comunicación con la red del hospital.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Puede ser una tarjeta NIC inalámbrica compatible con 802.11g/n/</a:t>
              </a:r>
              <a:r>
                <a:rPr kumimoji="0" lang="es-E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ax</a:t>
              </a: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o una tarjeta NIC gigabit por cable.</a:t>
              </a:r>
              <a:endPar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grpSp>
      <p:grpSp>
        <p:nvGrpSpPr>
          <p:cNvPr id="220" name="Battery">
            <a:extLst>
              <a:ext uri="{FF2B5EF4-FFF2-40B4-BE49-F238E27FC236}">
                <a16:creationId xmlns:a16="http://schemas.microsoft.com/office/drawing/2014/main" id="{43EE5139-FBFC-4221-60DF-7E8CA28BFFA8}"/>
              </a:ext>
            </a:extLst>
          </p:cNvPr>
          <p:cNvGrpSpPr/>
          <p:nvPr/>
        </p:nvGrpSpPr>
        <p:grpSpPr>
          <a:xfrm>
            <a:off x="14172049" y="5180727"/>
            <a:ext cx="8377384" cy="432245"/>
            <a:chOff x="3496781" y="5179318"/>
            <a:chExt cx="8377384" cy="432245"/>
          </a:xfrm>
        </p:grpSpPr>
        <p:sp>
          <p:nvSpPr>
            <p:cNvPr id="221" name="Weight">
              <a:extLst>
                <a:ext uri="{FF2B5EF4-FFF2-40B4-BE49-F238E27FC236}">
                  <a16:creationId xmlns:a16="http://schemas.microsoft.com/office/drawing/2014/main" id="{858F29FE-F171-1EBA-8A00-A09FF762AE80}"/>
                </a:ext>
              </a:extLst>
            </p:cNvPr>
            <p:cNvSpPr txBox="1"/>
            <p:nvPr/>
          </p:nvSpPr>
          <p:spPr>
            <a:xfrm>
              <a:off x="3496781" y="5179318"/>
              <a:ext cx="1614263" cy="430887"/>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Battery capacity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222" name="Weight info">
              <a:extLst>
                <a:ext uri="{FF2B5EF4-FFF2-40B4-BE49-F238E27FC236}">
                  <a16:creationId xmlns:a16="http://schemas.microsoft.com/office/drawing/2014/main" id="{B9C45797-63B4-34A0-3130-2101C12565D7}"/>
                </a:ext>
              </a:extLst>
            </p:cNvPr>
            <p:cNvSpPr txBox="1"/>
            <p:nvPr/>
          </p:nvSpPr>
          <p:spPr>
            <a:xfrm>
              <a:off x="5180170" y="5180676"/>
              <a:ext cx="6693995" cy="430887"/>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Esto aplica solo para dispositivos portátiles (laptop, </a:t>
              </a:r>
              <a:r>
                <a:rPr kumimoji="0" lang="es-E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tablet</a:t>
              </a: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El sistema debe admitir operación a plena potencia durante al menos 2 horas sin necesidad de recarga.</a:t>
              </a:r>
              <a:endPar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grpSp>
      <p:grpSp>
        <p:nvGrpSpPr>
          <p:cNvPr id="223" name="Group 222">
            <a:extLst>
              <a:ext uri="{FF2B5EF4-FFF2-40B4-BE49-F238E27FC236}">
                <a16:creationId xmlns:a16="http://schemas.microsoft.com/office/drawing/2014/main" id="{9048D74C-D6E2-BC76-4CDD-F4243C7EF9CD}"/>
              </a:ext>
            </a:extLst>
          </p:cNvPr>
          <p:cNvGrpSpPr/>
          <p:nvPr/>
        </p:nvGrpSpPr>
        <p:grpSpPr>
          <a:xfrm>
            <a:off x="14172050" y="1494688"/>
            <a:ext cx="8377382" cy="262978"/>
            <a:chOff x="3496782" y="1494688"/>
            <a:chExt cx="8377382" cy="262978"/>
          </a:xfrm>
        </p:grpSpPr>
        <p:sp>
          <p:nvSpPr>
            <p:cNvPr id="224" name="TextBox 223">
              <a:hlinkClick r:id="" action="ppaction://noaction"/>
              <a:extLst>
                <a:ext uri="{FF2B5EF4-FFF2-40B4-BE49-F238E27FC236}">
                  <a16:creationId xmlns:a16="http://schemas.microsoft.com/office/drawing/2014/main" id="{59780A22-A05D-0E71-F9AE-5181A1D7F5F3}"/>
                </a:ext>
              </a:extLst>
            </p:cNvPr>
            <p:cNvSpPr txBox="1"/>
            <p:nvPr/>
          </p:nvSpPr>
          <p:spPr>
            <a:xfrm>
              <a:off x="3496782" y="1496056"/>
              <a:ext cx="1623928" cy="261610"/>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CPU</a:t>
              </a:r>
            </a:p>
          </p:txBody>
        </p:sp>
        <p:sp>
          <p:nvSpPr>
            <p:cNvPr id="225" name="usable Pixel area">
              <a:extLst>
                <a:ext uri="{FF2B5EF4-FFF2-40B4-BE49-F238E27FC236}">
                  <a16:creationId xmlns:a16="http://schemas.microsoft.com/office/drawing/2014/main" id="{934DEC59-8A40-2684-A9A1-05E8F8C17085}"/>
                </a:ext>
              </a:extLst>
            </p:cNvPr>
            <p:cNvSpPr txBox="1"/>
            <p:nvPr/>
          </p:nvSpPr>
          <p:spPr>
            <a:xfrm>
              <a:off x="5180173" y="1494688"/>
              <a:ext cx="6693991" cy="261610"/>
            </a:xfrm>
            <a:prstGeom prst="rect">
              <a:avLst/>
            </a:prstGeom>
            <a:solidFill>
              <a:srgbClr val="F78025"/>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Intel Core i5 (8ª </a:t>
              </a:r>
              <a:r>
                <a:rPr kumimoji="0" lang="en-U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generación</a:t>
              </a: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o superior (o CPU comparable)</a:t>
              </a:r>
            </a:p>
          </p:txBody>
        </p:sp>
      </p:grpSp>
      <p:grpSp>
        <p:nvGrpSpPr>
          <p:cNvPr id="226" name="DVD">
            <a:extLst>
              <a:ext uri="{FF2B5EF4-FFF2-40B4-BE49-F238E27FC236}">
                <a16:creationId xmlns:a16="http://schemas.microsoft.com/office/drawing/2014/main" id="{2E33C703-F61B-154F-1F9C-51B21B0124FB}"/>
              </a:ext>
            </a:extLst>
          </p:cNvPr>
          <p:cNvGrpSpPr/>
          <p:nvPr/>
        </p:nvGrpSpPr>
        <p:grpSpPr>
          <a:xfrm>
            <a:off x="14172050" y="5656495"/>
            <a:ext cx="8377383" cy="430887"/>
            <a:chOff x="3496782" y="5654546"/>
            <a:chExt cx="8377383" cy="430887"/>
          </a:xfrm>
        </p:grpSpPr>
        <p:sp>
          <p:nvSpPr>
            <p:cNvPr id="227" name="Weight info">
              <a:extLst>
                <a:ext uri="{FF2B5EF4-FFF2-40B4-BE49-F238E27FC236}">
                  <a16:creationId xmlns:a16="http://schemas.microsoft.com/office/drawing/2014/main" id="{D0DF6939-1096-4FE3-C301-0C5A7BBA4C88}"/>
                </a:ext>
              </a:extLst>
            </p:cNvPr>
            <p:cNvSpPr txBox="1"/>
            <p:nvPr/>
          </p:nvSpPr>
          <p:spPr>
            <a:xfrm>
              <a:off x="5180170" y="5654546"/>
              <a:ext cx="6693995" cy="430887"/>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[Opcional] Se requiere una grabadora de DVD-R/RW 4X (o superior) si se desea utilizar una función (por ejemplo, la función de CD para pacientes) que requiere DVD.</a:t>
              </a:r>
              <a:endParaRPr kumimoji="0" lang="en-U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sp>
          <p:nvSpPr>
            <p:cNvPr id="228" name="Weight">
              <a:extLst>
                <a:ext uri="{FF2B5EF4-FFF2-40B4-BE49-F238E27FC236}">
                  <a16:creationId xmlns:a16="http://schemas.microsoft.com/office/drawing/2014/main" id="{E3769A92-DC62-6B19-E059-27590B67FCA9}"/>
                </a:ext>
              </a:extLst>
            </p:cNvPr>
            <p:cNvSpPr txBox="1"/>
            <p:nvPr/>
          </p:nvSpPr>
          <p:spPr>
            <a:xfrm>
              <a:off x="3496782" y="5654546"/>
              <a:ext cx="1614262" cy="430887"/>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DVD Writer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grpSp>
      <p:grpSp>
        <p:nvGrpSpPr>
          <p:cNvPr id="229" name="Apuntador">
            <a:extLst>
              <a:ext uri="{FF2B5EF4-FFF2-40B4-BE49-F238E27FC236}">
                <a16:creationId xmlns:a16="http://schemas.microsoft.com/office/drawing/2014/main" id="{AF3C5C0B-4027-8AC8-79AF-532FEF723DF3}"/>
              </a:ext>
            </a:extLst>
          </p:cNvPr>
          <p:cNvGrpSpPr/>
          <p:nvPr/>
        </p:nvGrpSpPr>
        <p:grpSpPr>
          <a:xfrm>
            <a:off x="14172050" y="6130909"/>
            <a:ext cx="8377383" cy="261610"/>
            <a:chOff x="3496782" y="6130909"/>
            <a:chExt cx="8377383" cy="261610"/>
          </a:xfrm>
        </p:grpSpPr>
        <p:sp>
          <p:nvSpPr>
            <p:cNvPr id="230" name="Weight info">
              <a:extLst>
                <a:ext uri="{FF2B5EF4-FFF2-40B4-BE49-F238E27FC236}">
                  <a16:creationId xmlns:a16="http://schemas.microsoft.com/office/drawing/2014/main" id="{B848276E-2C08-B09F-6BD5-F85CDB5F08BB}"/>
                </a:ext>
              </a:extLst>
            </p:cNvPr>
            <p:cNvSpPr txBox="1"/>
            <p:nvPr/>
          </p:nvSpPr>
          <p:spPr>
            <a:xfrm>
              <a:off x="5180170" y="6130909"/>
              <a:ext cx="6693995" cy="261610"/>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[Opcional] Se recomienda pantalla táctil para el sistema transportable.</a:t>
              </a: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a:t>
              </a:r>
            </a:p>
          </p:txBody>
        </p:sp>
        <p:sp>
          <p:nvSpPr>
            <p:cNvPr id="231" name="Weight">
              <a:extLst>
                <a:ext uri="{FF2B5EF4-FFF2-40B4-BE49-F238E27FC236}">
                  <a16:creationId xmlns:a16="http://schemas.microsoft.com/office/drawing/2014/main" id="{C6D704AA-EB81-3279-783D-745DFAA66BD7}"/>
                </a:ext>
              </a:extLst>
            </p:cNvPr>
            <p:cNvSpPr txBox="1"/>
            <p:nvPr/>
          </p:nvSpPr>
          <p:spPr>
            <a:xfrm>
              <a:off x="3496782" y="6130909"/>
              <a:ext cx="1614262" cy="261610"/>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Dispositivo</a:t>
              </a:r>
              <a:r>
                <a:rPr kumimoji="0" lang="en-U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 </a:t>
              </a:r>
              <a:r>
                <a:rPr kumimoji="0" lang="en-US" sz="11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apuntador</a:t>
              </a:r>
              <a:endParaRPr kumimoji="0" lang="en-U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grpSp>
      <p:sp>
        <p:nvSpPr>
          <p:cNvPr id="232" name="Subtitle Benefits">
            <a:hlinkClick r:id="rId23" action="ppaction://hlinksldjump"/>
            <a:extLst>
              <a:ext uri="{FF2B5EF4-FFF2-40B4-BE49-F238E27FC236}">
                <a16:creationId xmlns:a16="http://schemas.microsoft.com/office/drawing/2014/main" id="{C7B9D57F-941E-4193-A009-0FC4BBA6BCA0}"/>
              </a:ext>
            </a:extLst>
          </p:cNvPr>
          <p:cNvSpPr txBox="1"/>
          <p:nvPr/>
        </p:nvSpPr>
        <p:spPr>
          <a:xfrm>
            <a:off x="-4844755" y="2253281"/>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sp>
        <p:nvSpPr>
          <p:cNvPr id="233" name="Detector text">
            <a:extLst>
              <a:ext uri="{FF2B5EF4-FFF2-40B4-BE49-F238E27FC236}">
                <a16:creationId xmlns:a16="http://schemas.microsoft.com/office/drawing/2014/main" id="{D77DB320-E73E-859A-802D-6B555DB5ACD2}"/>
              </a:ext>
            </a:extLst>
          </p:cNvPr>
          <p:cNvSpPr txBox="1"/>
          <p:nvPr/>
        </p:nvSpPr>
        <p:spPr>
          <a:xfrm>
            <a:off x="14110573" y="1307597"/>
            <a:ext cx="1425211" cy="400110"/>
          </a:xfrm>
          <a:prstGeom prst="rect">
            <a:avLst/>
          </a:prstGeom>
          <a:noFill/>
        </p:spPr>
        <p:txBody>
          <a:bodyPr wrap="square" rtlCol="0">
            <a:spAutoFit/>
          </a:bodyPr>
          <a:lstStyle/>
          <a:p>
            <a:pPr algn="ctr"/>
            <a:r>
              <a:rPr lang="en-US" sz="2000" dirty="0">
                <a:solidFill>
                  <a:srgbClr val="F47F26"/>
                </a:solidFill>
                <a:latin typeface="FRUTIGER LT 45 LIGHT" panose="02000503000000000000" pitchFamily="2" charset="0"/>
              </a:rPr>
              <a:t>Detector</a:t>
            </a:r>
          </a:p>
        </p:txBody>
      </p:sp>
      <p:sp>
        <p:nvSpPr>
          <p:cNvPr id="234" name="TextBox 233">
            <a:extLst>
              <a:ext uri="{FF2B5EF4-FFF2-40B4-BE49-F238E27FC236}">
                <a16:creationId xmlns:a16="http://schemas.microsoft.com/office/drawing/2014/main" id="{26C0F2E7-7BD3-C632-CFE9-8E73FC79EB40}"/>
              </a:ext>
            </a:extLst>
          </p:cNvPr>
          <p:cNvSpPr txBox="1"/>
          <p:nvPr/>
        </p:nvSpPr>
        <p:spPr>
          <a:xfrm>
            <a:off x="14242366" y="1077657"/>
            <a:ext cx="4772896"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82" name="Menu Background">
            <a:extLst>
              <a:ext uri="{FF2B5EF4-FFF2-40B4-BE49-F238E27FC236}">
                <a16:creationId xmlns:a16="http://schemas.microsoft.com/office/drawing/2014/main" id="{3D8290C6-03F5-36D2-8D25-55F5C1ACB2A0}"/>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83" name="Menu End Presentation">
            <a:hlinkClick r:id="" action="ppaction://hlinkshowjump?jump=lastslide"/>
            <a:extLst>
              <a:ext uri="{FF2B5EF4-FFF2-40B4-BE49-F238E27FC236}">
                <a16:creationId xmlns:a16="http://schemas.microsoft.com/office/drawing/2014/main" id="{0BA9E73B-2758-274A-6424-2686DD648849}"/>
              </a:ext>
            </a:extLst>
          </p:cNvPr>
          <p:cNvSpPr txBox="1"/>
          <p:nvPr/>
        </p:nvSpPr>
        <p:spPr>
          <a:xfrm>
            <a:off x="10221294" y="62898"/>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84" name="Menu Portafolio">
            <a:hlinkClick r:id="rId24" action="ppaction://hlinksldjump"/>
            <a:extLst>
              <a:ext uri="{FF2B5EF4-FFF2-40B4-BE49-F238E27FC236}">
                <a16:creationId xmlns:a16="http://schemas.microsoft.com/office/drawing/2014/main" id="{4422736F-50D1-C861-D9D5-27580E1E6E97}"/>
              </a:ext>
            </a:extLst>
          </p:cNvPr>
          <p:cNvSpPr txBox="1"/>
          <p:nvPr/>
        </p:nvSpPr>
        <p:spPr>
          <a:xfrm>
            <a:off x="8789610" y="155231"/>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85" name="Menu Detector">
            <a:hlinkClick r:id="rId25" action="ppaction://hlinksldjump"/>
            <a:extLst>
              <a:ext uri="{FF2B5EF4-FFF2-40B4-BE49-F238E27FC236}">
                <a16:creationId xmlns:a16="http://schemas.microsoft.com/office/drawing/2014/main" id="{0D858375-6942-33AF-0B8E-AC499CF40F44}"/>
              </a:ext>
            </a:extLst>
          </p:cNvPr>
          <p:cNvSpPr txBox="1"/>
          <p:nvPr/>
        </p:nvSpPr>
        <p:spPr>
          <a:xfrm>
            <a:off x="7357926" y="155231"/>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Detectores</a:t>
            </a:r>
          </a:p>
        </p:txBody>
      </p:sp>
      <p:sp>
        <p:nvSpPr>
          <p:cNvPr id="111" name="Menu Photo Gallery">
            <a:hlinkClick r:id="rId26" action="ppaction://hlinksldjump"/>
            <a:extLst>
              <a:ext uri="{FF2B5EF4-FFF2-40B4-BE49-F238E27FC236}">
                <a16:creationId xmlns:a16="http://schemas.microsoft.com/office/drawing/2014/main" id="{724AED89-3C6A-4E3F-F84C-AF6ACC35B3C0}"/>
              </a:ext>
            </a:extLst>
          </p:cNvPr>
          <p:cNvSpPr txBox="1"/>
          <p:nvPr/>
        </p:nvSpPr>
        <p:spPr>
          <a:xfrm>
            <a:off x="5926242" y="155231"/>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12" name="Menu Benefits">
            <a:hlinkClick r:id="rId27" action="ppaction://hlinksldjump"/>
            <a:extLst>
              <a:ext uri="{FF2B5EF4-FFF2-40B4-BE49-F238E27FC236}">
                <a16:creationId xmlns:a16="http://schemas.microsoft.com/office/drawing/2014/main" id="{4B71CD2E-CE8F-0534-5F62-F92E3D9451D1}"/>
              </a:ext>
            </a:extLst>
          </p:cNvPr>
          <p:cNvSpPr txBox="1"/>
          <p:nvPr/>
        </p:nvSpPr>
        <p:spPr>
          <a:xfrm>
            <a:off x="4708242" y="155231"/>
            <a:ext cx="1226317"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13" name="Menu PC Specifications">
            <a:hlinkClick r:id="rId28" action="ppaction://hlinksldjump"/>
            <a:extLst>
              <a:ext uri="{FF2B5EF4-FFF2-40B4-BE49-F238E27FC236}">
                <a16:creationId xmlns:a16="http://schemas.microsoft.com/office/drawing/2014/main" id="{A3012A2E-CA27-68B0-FFE7-A77C017E3716}"/>
              </a:ext>
            </a:extLst>
          </p:cNvPr>
          <p:cNvSpPr txBox="1"/>
          <p:nvPr/>
        </p:nvSpPr>
        <p:spPr>
          <a:xfrm>
            <a:off x="3276559" y="62898"/>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Mínimas para PC</a:t>
            </a:r>
          </a:p>
        </p:txBody>
      </p:sp>
      <p:sp>
        <p:nvSpPr>
          <p:cNvPr id="114" name="Menu Generals">
            <a:hlinkClick r:id="rId29" action="ppaction://hlinksldjump"/>
            <a:extLst>
              <a:ext uri="{FF2B5EF4-FFF2-40B4-BE49-F238E27FC236}">
                <a16:creationId xmlns:a16="http://schemas.microsoft.com/office/drawing/2014/main" id="{A6334EA8-8F47-EFA6-AF45-D5B62882E743}"/>
              </a:ext>
            </a:extLst>
          </p:cNvPr>
          <p:cNvSpPr txBox="1"/>
          <p:nvPr/>
        </p:nvSpPr>
        <p:spPr>
          <a:xfrm>
            <a:off x="1844876" y="155231"/>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Visión General</a:t>
            </a:r>
          </a:p>
        </p:txBody>
      </p:sp>
      <p:pic>
        <p:nvPicPr>
          <p:cNvPr id="140" name="Carestream Logo Menu">
            <a:hlinkClick r:id="" action="ppaction://hlinkshowjump?jump=firstslide"/>
            <a:extLst>
              <a:ext uri="{FF2B5EF4-FFF2-40B4-BE49-F238E27FC236}">
                <a16:creationId xmlns:a16="http://schemas.microsoft.com/office/drawing/2014/main" id="{1F0862FF-A1FF-6C2B-4D8E-083A4096DBBB}"/>
              </a:ext>
            </a:extLst>
          </p:cNvPr>
          <p:cNvPicPr>
            <a:picLocks noChangeAspect="1"/>
          </p:cNvPicPr>
          <p:nvPr/>
        </p:nvPicPr>
        <p:blipFill>
          <a:blip r:embed="rId30" cstate="screen">
            <a:extLst>
              <a:ext uri="{28A0092B-C50C-407E-A947-70E740481C1C}">
                <a14:useLocalDpi xmlns:a14="http://schemas.microsoft.com/office/drawing/2010/main"/>
              </a:ext>
            </a:extLst>
          </a:blip>
          <a:stretch>
            <a:fillRect/>
          </a:stretch>
        </p:blipFill>
        <p:spPr>
          <a:xfrm>
            <a:off x="426247" y="189620"/>
            <a:ext cx="1209137" cy="208220"/>
          </a:xfrm>
          <a:prstGeom prst="rect">
            <a:avLst/>
          </a:prstGeom>
        </p:spPr>
      </p:pic>
      <p:grpSp>
        <p:nvGrpSpPr>
          <p:cNvPr id="249" name="DETECTORS">
            <a:extLst>
              <a:ext uri="{FF2B5EF4-FFF2-40B4-BE49-F238E27FC236}">
                <a16:creationId xmlns:a16="http://schemas.microsoft.com/office/drawing/2014/main" id="{6FF081D7-CFFD-B9B2-7685-B248494FFB67}"/>
              </a:ext>
            </a:extLst>
          </p:cNvPr>
          <p:cNvGrpSpPr/>
          <p:nvPr/>
        </p:nvGrpSpPr>
        <p:grpSpPr>
          <a:xfrm>
            <a:off x="-7890919" y="4139232"/>
            <a:ext cx="2042338" cy="2120888"/>
            <a:chOff x="5247304" y="4372963"/>
            <a:chExt cx="2042338" cy="2120888"/>
          </a:xfrm>
        </p:grpSpPr>
        <p:sp>
          <p:nvSpPr>
            <p:cNvPr id="250" name="Rectangulo Detectors">
              <a:hlinkClick r:id="rId25" action="ppaction://hlinksldjump"/>
              <a:extLst>
                <a:ext uri="{FF2B5EF4-FFF2-40B4-BE49-F238E27FC236}">
                  <a16:creationId xmlns:a16="http://schemas.microsoft.com/office/drawing/2014/main" id="{C9A2E975-2A0B-D071-D8A3-C34F3AB5B275}"/>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51" name="TextBox Detectors">
              <a:hlinkClick r:id="rId25" action="ppaction://hlinksldjump"/>
              <a:extLst>
                <a:ext uri="{FF2B5EF4-FFF2-40B4-BE49-F238E27FC236}">
                  <a16:creationId xmlns:a16="http://schemas.microsoft.com/office/drawing/2014/main" id="{84CD33DB-2D80-0FB2-65B2-347B72B5145A}"/>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52" name="Product image Detectors">
              <a:hlinkClick r:id="rId25" action="ppaction://hlinksldjump"/>
              <a:extLst>
                <a:ext uri="{FF2B5EF4-FFF2-40B4-BE49-F238E27FC236}">
                  <a16:creationId xmlns:a16="http://schemas.microsoft.com/office/drawing/2014/main" id="{AC2ADC8C-0C72-C07E-3665-47D53FC12680}"/>
                </a:ext>
              </a:extLst>
            </p:cNvPr>
            <p:cNvPicPr>
              <a:picLocks noChangeAspect="1"/>
            </p:cNvPicPr>
            <p:nvPr/>
          </p:nvPicPr>
          <p:blipFill>
            <a:blip r:embed="rId31"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grpSp>
        <p:nvGrpSpPr>
          <p:cNvPr id="109" name="Group LLD">
            <a:extLst>
              <a:ext uri="{FF2B5EF4-FFF2-40B4-BE49-F238E27FC236}">
                <a16:creationId xmlns:a16="http://schemas.microsoft.com/office/drawing/2014/main" id="{5FE2C6A2-0058-E278-9EDA-FB9C70200F97}"/>
              </a:ext>
            </a:extLst>
          </p:cNvPr>
          <p:cNvGrpSpPr/>
          <p:nvPr/>
        </p:nvGrpSpPr>
        <p:grpSpPr>
          <a:xfrm>
            <a:off x="14098015" y="1358886"/>
            <a:ext cx="3079230" cy="1158552"/>
            <a:chOff x="8165259" y="1358886"/>
            <a:chExt cx="3079230" cy="1158552"/>
          </a:xfrm>
        </p:grpSpPr>
        <p:sp>
          <p:nvSpPr>
            <p:cNvPr id="110" name="Rectangulo LLD">
              <a:extLst>
                <a:ext uri="{FF2B5EF4-FFF2-40B4-BE49-F238E27FC236}">
                  <a16:creationId xmlns:a16="http://schemas.microsoft.com/office/drawing/2014/main" id="{A9050FC2-3185-8BB6-9165-2D1FA62E6205}"/>
                </a:ext>
              </a:extLst>
            </p:cNvPr>
            <p:cNvSpPr/>
            <p:nvPr/>
          </p:nvSpPr>
          <p:spPr>
            <a:xfrm>
              <a:off x="8364489" y="1358886"/>
              <a:ext cx="2880000" cy="115855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15" name="TextBox LLD">
              <a:extLst>
                <a:ext uri="{FF2B5EF4-FFF2-40B4-BE49-F238E27FC236}">
                  <a16:creationId xmlns:a16="http://schemas.microsoft.com/office/drawing/2014/main" id="{6B4293A1-7BBA-EB25-73DD-ECFA2A5F1496}"/>
                </a:ext>
              </a:extLst>
            </p:cNvPr>
            <p:cNvSpPr txBox="1"/>
            <p:nvPr/>
          </p:nvSpPr>
          <p:spPr>
            <a:xfrm>
              <a:off x="8165259" y="1445610"/>
              <a:ext cx="17316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DETECTOR LLI</a:t>
              </a:r>
            </a:p>
          </p:txBody>
        </p:sp>
      </p:grpSp>
      <p:sp>
        <p:nvSpPr>
          <p:cNvPr id="116" name="TextBox DRX-LC">
            <a:hlinkClick r:id="rId32" action="ppaction://hlinksldjump"/>
            <a:extLst>
              <a:ext uri="{FF2B5EF4-FFF2-40B4-BE49-F238E27FC236}">
                <a16:creationId xmlns:a16="http://schemas.microsoft.com/office/drawing/2014/main" id="{8E3EE310-91E6-759B-2E5C-10B50EE04240}"/>
              </a:ext>
            </a:extLst>
          </p:cNvPr>
          <p:cNvSpPr txBox="1"/>
          <p:nvPr/>
        </p:nvSpPr>
        <p:spPr>
          <a:xfrm>
            <a:off x="14360687" y="201385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DRX-LC</a:t>
            </a:r>
          </a:p>
        </p:txBody>
      </p:sp>
      <p:grpSp>
        <p:nvGrpSpPr>
          <p:cNvPr id="117" name="Group DRX-PLUS FAMILY">
            <a:extLst>
              <a:ext uri="{FF2B5EF4-FFF2-40B4-BE49-F238E27FC236}">
                <a16:creationId xmlns:a16="http://schemas.microsoft.com/office/drawing/2014/main" id="{D541CCAD-6EDE-9719-0B22-434E9610077B}"/>
              </a:ext>
            </a:extLst>
          </p:cNvPr>
          <p:cNvGrpSpPr/>
          <p:nvPr/>
        </p:nvGrpSpPr>
        <p:grpSpPr>
          <a:xfrm>
            <a:off x="4213831" y="-3208842"/>
            <a:ext cx="3079227" cy="2160000"/>
            <a:chOff x="4213831" y="1360418"/>
            <a:chExt cx="3079227" cy="2160000"/>
          </a:xfrm>
        </p:grpSpPr>
        <p:sp>
          <p:nvSpPr>
            <p:cNvPr id="118" name="Rectangulo DRX-PLUS FAMILY">
              <a:extLst>
                <a:ext uri="{FF2B5EF4-FFF2-40B4-BE49-F238E27FC236}">
                  <a16:creationId xmlns:a16="http://schemas.microsoft.com/office/drawing/2014/main" id="{340E061B-F7C1-4F8E-2894-9EC3A8EA5811}"/>
                </a:ext>
              </a:extLst>
            </p:cNvPr>
            <p:cNvSpPr/>
            <p:nvPr/>
          </p:nvSpPr>
          <p:spPr>
            <a:xfrm>
              <a:off x="4413058"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19" name="TextBox DRX-PLUS FAMILY">
              <a:extLst>
                <a:ext uri="{FF2B5EF4-FFF2-40B4-BE49-F238E27FC236}">
                  <a16:creationId xmlns:a16="http://schemas.microsoft.com/office/drawing/2014/main" id="{20EBF22F-E08E-5792-7998-8D3BB5322F4D}"/>
                </a:ext>
              </a:extLst>
            </p:cNvPr>
            <p:cNvSpPr txBox="1"/>
            <p:nvPr/>
          </p:nvSpPr>
          <p:spPr>
            <a:xfrm>
              <a:off x="4213831"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DRX-PLUS</a:t>
              </a:r>
            </a:p>
          </p:txBody>
        </p:sp>
      </p:grpSp>
      <p:sp>
        <p:nvSpPr>
          <p:cNvPr id="120" name="TextBox DRX-Plus 3543">
            <a:hlinkClick r:id="rId33" action="ppaction://hlinksldjump"/>
            <a:extLst>
              <a:ext uri="{FF2B5EF4-FFF2-40B4-BE49-F238E27FC236}">
                <a16:creationId xmlns:a16="http://schemas.microsoft.com/office/drawing/2014/main" id="{30E11754-3F5C-6783-A35C-37005022B79E}"/>
              </a:ext>
            </a:extLst>
          </p:cNvPr>
          <p:cNvSpPr txBox="1"/>
          <p:nvPr/>
        </p:nvSpPr>
        <p:spPr>
          <a:xfrm>
            <a:off x="4495868" y="-2546428"/>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DRX-Plus 3543C</a:t>
            </a:r>
          </a:p>
        </p:txBody>
      </p:sp>
      <p:sp>
        <p:nvSpPr>
          <p:cNvPr id="121" name="TextBoxDRX-Plus 4343">
            <a:hlinkClick r:id="rId34" action="ppaction://hlinksldjump"/>
            <a:extLst>
              <a:ext uri="{FF2B5EF4-FFF2-40B4-BE49-F238E27FC236}">
                <a16:creationId xmlns:a16="http://schemas.microsoft.com/office/drawing/2014/main" id="{8795F1E6-41AE-BB7D-7240-3E762E540709}"/>
              </a:ext>
            </a:extLst>
          </p:cNvPr>
          <p:cNvSpPr txBox="1"/>
          <p:nvPr/>
        </p:nvSpPr>
        <p:spPr>
          <a:xfrm>
            <a:off x="4496969" y="-2045934"/>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4343C</a:t>
            </a:r>
          </a:p>
        </p:txBody>
      </p:sp>
      <p:sp>
        <p:nvSpPr>
          <p:cNvPr id="122" name="TextBox DRX-Plus 2530">
            <a:hlinkClick r:id="rId35" action="ppaction://hlinksldjump"/>
            <a:extLst>
              <a:ext uri="{FF2B5EF4-FFF2-40B4-BE49-F238E27FC236}">
                <a16:creationId xmlns:a16="http://schemas.microsoft.com/office/drawing/2014/main" id="{2FC73156-DF08-71DF-E57E-D8F7003FD239}"/>
              </a:ext>
            </a:extLst>
          </p:cNvPr>
          <p:cNvSpPr txBox="1"/>
          <p:nvPr/>
        </p:nvSpPr>
        <p:spPr>
          <a:xfrm>
            <a:off x="4496969" y="-155879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2530C</a:t>
            </a:r>
          </a:p>
        </p:txBody>
      </p:sp>
      <p:grpSp>
        <p:nvGrpSpPr>
          <p:cNvPr id="123" name="Group DR RETROFIT">
            <a:extLst>
              <a:ext uri="{FF2B5EF4-FFF2-40B4-BE49-F238E27FC236}">
                <a16:creationId xmlns:a16="http://schemas.microsoft.com/office/drawing/2014/main" id="{56226FC5-DEB0-1ECA-9C8C-6CC7307D4571}"/>
              </a:ext>
            </a:extLst>
          </p:cNvPr>
          <p:cNvGrpSpPr/>
          <p:nvPr/>
        </p:nvGrpSpPr>
        <p:grpSpPr>
          <a:xfrm>
            <a:off x="4213831" y="8095941"/>
            <a:ext cx="3099870" cy="1620000"/>
            <a:chOff x="4213831" y="4037235"/>
            <a:chExt cx="3099870" cy="1620000"/>
          </a:xfrm>
        </p:grpSpPr>
        <p:sp>
          <p:nvSpPr>
            <p:cNvPr id="124" name="Rectangulo DR RETROFIT">
              <a:extLst>
                <a:ext uri="{FF2B5EF4-FFF2-40B4-BE49-F238E27FC236}">
                  <a16:creationId xmlns:a16="http://schemas.microsoft.com/office/drawing/2014/main" id="{3406C9A8-954D-5927-C38C-8107B83BA1FB}"/>
                </a:ext>
              </a:extLst>
            </p:cNvPr>
            <p:cNvSpPr/>
            <p:nvPr/>
          </p:nvSpPr>
          <p:spPr>
            <a:xfrm>
              <a:off x="4433701" y="4037235"/>
              <a:ext cx="2880000" cy="1620000"/>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25" name="TextBox DR RETROFIT">
              <a:extLst>
                <a:ext uri="{FF2B5EF4-FFF2-40B4-BE49-F238E27FC236}">
                  <a16:creationId xmlns:a16="http://schemas.microsoft.com/office/drawing/2014/main" id="{07806BD1-17AB-AED0-1525-E380F9608A3B}"/>
                </a:ext>
              </a:extLst>
            </p:cNvPr>
            <p:cNvSpPr txBox="1"/>
            <p:nvPr/>
          </p:nvSpPr>
          <p:spPr>
            <a:xfrm>
              <a:off x="4213831" y="4106489"/>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DR RETROFITS</a:t>
              </a:r>
            </a:p>
          </p:txBody>
        </p:sp>
      </p:grpSp>
      <p:sp>
        <p:nvSpPr>
          <p:cNvPr id="126" name="TextBox Transportable Lite">
            <a:hlinkClick r:id="rId36" action="ppaction://hlinksldjump"/>
            <a:extLst>
              <a:ext uri="{FF2B5EF4-FFF2-40B4-BE49-F238E27FC236}">
                <a16:creationId xmlns:a16="http://schemas.microsoft.com/office/drawing/2014/main" id="{121F1162-4E07-01C6-1C30-3F11BACF6FDC}"/>
              </a:ext>
            </a:extLst>
          </p:cNvPr>
          <p:cNvSpPr txBox="1"/>
          <p:nvPr/>
        </p:nvSpPr>
        <p:spPr>
          <a:xfrm>
            <a:off x="4518885" y="8703463"/>
            <a:ext cx="259826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Lite</a:t>
            </a:r>
            <a:endParaRPr lang="en-US" sz="1200" b="1" dirty="0">
              <a:solidFill>
                <a:schemeClr val="tx1"/>
              </a:solidFill>
              <a:latin typeface="Arial" panose="020B0604020202020204" pitchFamily="34" charset="0"/>
              <a:cs typeface="Arial" panose="020B0604020202020204" pitchFamily="34" charset="0"/>
            </a:endParaRPr>
          </a:p>
        </p:txBody>
      </p:sp>
      <p:sp>
        <p:nvSpPr>
          <p:cNvPr id="127" name="TextBox Transportable Flex">
            <a:hlinkClick r:id="rId37" action="ppaction://hlinksldjump"/>
            <a:extLst>
              <a:ext uri="{FF2B5EF4-FFF2-40B4-BE49-F238E27FC236}">
                <a16:creationId xmlns:a16="http://schemas.microsoft.com/office/drawing/2014/main" id="{5F72F654-A3DA-F9B7-00AA-861403A17CDA}"/>
              </a:ext>
            </a:extLst>
          </p:cNvPr>
          <p:cNvSpPr txBox="1"/>
          <p:nvPr/>
        </p:nvSpPr>
        <p:spPr>
          <a:xfrm>
            <a:off x="4518886" y="9235574"/>
            <a:ext cx="2598268"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Flex</a:t>
            </a:r>
            <a:endParaRPr lang="en-US" sz="1200" b="1" dirty="0">
              <a:solidFill>
                <a:schemeClr val="tx1"/>
              </a:solidFill>
              <a:latin typeface="Arial" panose="020B0604020202020204" pitchFamily="34" charset="0"/>
              <a:cs typeface="Arial" panose="020B0604020202020204" pitchFamily="34" charset="0"/>
            </a:endParaRPr>
          </a:p>
        </p:txBody>
      </p:sp>
      <p:grpSp>
        <p:nvGrpSpPr>
          <p:cNvPr id="128" name="Group FOCUS FAMILY">
            <a:extLst>
              <a:ext uri="{FF2B5EF4-FFF2-40B4-BE49-F238E27FC236}">
                <a16:creationId xmlns:a16="http://schemas.microsoft.com/office/drawing/2014/main" id="{497ADCB0-4E02-DBB4-C269-F7244BAFE351}"/>
              </a:ext>
            </a:extLst>
          </p:cNvPr>
          <p:cNvGrpSpPr/>
          <p:nvPr/>
        </p:nvGrpSpPr>
        <p:grpSpPr>
          <a:xfrm>
            <a:off x="-5111921" y="4022899"/>
            <a:ext cx="3079226" cy="1620000"/>
            <a:chOff x="253159" y="4022899"/>
            <a:chExt cx="3079226" cy="1620000"/>
          </a:xfrm>
        </p:grpSpPr>
        <p:sp>
          <p:nvSpPr>
            <p:cNvPr id="129" name="Rectangulo FOCUS FAMILY">
              <a:extLst>
                <a:ext uri="{FF2B5EF4-FFF2-40B4-BE49-F238E27FC236}">
                  <a16:creationId xmlns:a16="http://schemas.microsoft.com/office/drawing/2014/main" id="{0A81FC51-034D-0168-F1D1-742A678F970E}"/>
                </a:ext>
              </a:extLst>
            </p:cNvPr>
            <p:cNvSpPr/>
            <p:nvPr/>
          </p:nvSpPr>
          <p:spPr>
            <a:xfrm>
              <a:off x="452385" y="4022899"/>
              <a:ext cx="2880000" cy="162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30" name="TextBox FOCUS FAMILY">
              <a:extLst>
                <a:ext uri="{FF2B5EF4-FFF2-40B4-BE49-F238E27FC236}">
                  <a16:creationId xmlns:a16="http://schemas.microsoft.com/office/drawing/2014/main" id="{5E34D243-56C8-7D47-7AD5-0B20B09D24DA}"/>
                </a:ext>
              </a:extLst>
            </p:cNvPr>
            <p:cNvSpPr txBox="1"/>
            <p:nvPr/>
          </p:nvSpPr>
          <p:spPr>
            <a:xfrm>
              <a:off x="253159" y="4109622"/>
              <a:ext cx="2702545"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DETECTORES FOCUS</a:t>
              </a:r>
            </a:p>
          </p:txBody>
        </p:sp>
      </p:grpSp>
      <p:sp>
        <p:nvSpPr>
          <p:cNvPr id="131" name="TextBox Focus 35C">
            <a:hlinkClick r:id="rId38" action="ppaction://hlinksldjump"/>
            <a:extLst>
              <a:ext uri="{FF2B5EF4-FFF2-40B4-BE49-F238E27FC236}">
                <a16:creationId xmlns:a16="http://schemas.microsoft.com/office/drawing/2014/main" id="{B9B2F505-12F3-D29F-54F6-793190AB146C}"/>
              </a:ext>
            </a:extLst>
          </p:cNvPr>
          <p:cNvSpPr txBox="1"/>
          <p:nvPr/>
        </p:nvSpPr>
        <p:spPr>
          <a:xfrm>
            <a:off x="-4826045" y="4688193"/>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Focus 35C</a:t>
            </a:r>
          </a:p>
        </p:txBody>
      </p:sp>
      <p:sp>
        <p:nvSpPr>
          <p:cNvPr id="132" name="TextBox Focus 43C">
            <a:hlinkClick r:id="rId39" action="ppaction://hlinksldjump"/>
            <a:extLst>
              <a:ext uri="{FF2B5EF4-FFF2-40B4-BE49-F238E27FC236}">
                <a16:creationId xmlns:a16="http://schemas.microsoft.com/office/drawing/2014/main" id="{2D4708B8-CA01-339F-24C4-9C04595CE14F}"/>
              </a:ext>
            </a:extLst>
          </p:cNvPr>
          <p:cNvSpPr txBox="1"/>
          <p:nvPr/>
        </p:nvSpPr>
        <p:spPr>
          <a:xfrm>
            <a:off x="-4826045" y="518397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Focus 43C</a:t>
            </a:r>
          </a:p>
        </p:txBody>
      </p:sp>
      <p:grpSp>
        <p:nvGrpSpPr>
          <p:cNvPr id="133" name="Group Lux Family">
            <a:extLst>
              <a:ext uri="{FF2B5EF4-FFF2-40B4-BE49-F238E27FC236}">
                <a16:creationId xmlns:a16="http://schemas.microsoft.com/office/drawing/2014/main" id="{C99C7C98-AC1D-623C-A36B-10E1C639FCD6}"/>
              </a:ext>
            </a:extLst>
          </p:cNvPr>
          <p:cNvGrpSpPr/>
          <p:nvPr/>
        </p:nvGrpSpPr>
        <p:grpSpPr>
          <a:xfrm>
            <a:off x="-5135780" y="1360418"/>
            <a:ext cx="3079227" cy="2160000"/>
            <a:chOff x="229300" y="1360418"/>
            <a:chExt cx="3079227" cy="2160000"/>
          </a:xfrm>
        </p:grpSpPr>
        <p:sp>
          <p:nvSpPr>
            <p:cNvPr id="134" name="Rectangulo LUX FAMILY">
              <a:extLst>
                <a:ext uri="{FF2B5EF4-FFF2-40B4-BE49-F238E27FC236}">
                  <a16:creationId xmlns:a16="http://schemas.microsoft.com/office/drawing/2014/main" id="{6B02E96E-30EE-CF46-FE2C-B38DD14AE487}"/>
                </a:ext>
              </a:extLst>
            </p:cNvPr>
            <p:cNvSpPr/>
            <p:nvPr/>
          </p:nvSpPr>
          <p:spPr>
            <a:xfrm>
              <a:off x="428527"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35" name="TextBox LUX FAMILY">
              <a:extLst>
                <a:ext uri="{FF2B5EF4-FFF2-40B4-BE49-F238E27FC236}">
                  <a16:creationId xmlns:a16="http://schemas.microsoft.com/office/drawing/2014/main" id="{9338A9DD-1EB9-C018-1F6E-B0B7603CB358}"/>
                </a:ext>
              </a:extLst>
            </p:cNvPr>
            <p:cNvSpPr txBox="1"/>
            <p:nvPr/>
          </p:nvSpPr>
          <p:spPr>
            <a:xfrm>
              <a:off x="229300"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LUX</a:t>
              </a:r>
            </a:p>
          </p:txBody>
        </p:sp>
      </p:grpSp>
      <p:sp>
        <p:nvSpPr>
          <p:cNvPr id="136" name="TextBox Lux 35">
            <a:hlinkClick r:id="rId40" action="ppaction://hlinksldjump"/>
            <a:extLst>
              <a:ext uri="{FF2B5EF4-FFF2-40B4-BE49-F238E27FC236}">
                <a16:creationId xmlns:a16="http://schemas.microsoft.com/office/drawing/2014/main" id="{C0E8C2DE-4859-58B2-4375-6221E9AE9E77}"/>
              </a:ext>
            </a:extLst>
          </p:cNvPr>
          <p:cNvSpPr txBox="1"/>
          <p:nvPr/>
        </p:nvSpPr>
        <p:spPr>
          <a:xfrm>
            <a:off x="-4853743" y="2022832"/>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Lux 35</a:t>
            </a:r>
          </a:p>
        </p:txBody>
      </p:sp>
      <p:sp>
        <p:nvSpPr>
          <p:cNvPr id="137" name="TextBox Lux HD 35">
            <a:hlinkClick r:id="rId41" action="ppaction://hlinksldjump"/>
            <a:extLst>
              <a:ext uri="{FF2B5EF4-FFF2-40B4-BE49-F238E27FC236}">
                <a16:creationId xmlns:a16="http://schemas.microsoft.com/office/drawing/2014/main" id="{20B3E00F-4AAD-E995-B9AA-FE331DB9CF83}"/>
              </a:ext>
            </a:extLst>
          </p:cNvPr>
          <p:cNvSpPr txBox="1"/>
          <p:nvPr/>
        </p:nvSpPr>
        <p:spPr>
          <a:xfrm>
            <a:off x="-4852642" y="2523326"/>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35</a:t>
            </a:r>
          </a:p>
        </p:txBody>
      </p:sp>
      <p:sp>
        <p:nvSpPr>
          <p:cNvPr id="138" name="TextBox Lux HD 43">
            <a:hlinkClick r:id="rId42" action="ppaction://hlinksldjump"/>
            <a:extLst>
              <a:ext uri="{FF2B5EF4-FFF2-40B4-BE49-F238E27FC236}">
                <a16:creationId xmlns:a16="http://schemas.microsoft.com/office/drawing/2014/main" id="{2288FEBA-4228-0E86-768E-5735BD2DF3DA}"/>
              </a:ext>
            </a:extLst>
          </p:cNvPr>
          <p:cNvSpPr txBox="1"/>
          <p:nvPr/>
        </p:nvSpPr>
        <p:spPr>
          <a:xfrm>
            <a:off x="-4852642" y="301046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43</a:t>
            </a:r>
          </a:p>
        </p:txBody>
      </p:sp>
      <p:sp>
        <p:nvSpPr>
          <p:cNvPr id="139" name="Subtitle">
            <a:extLst>
              <a:ext uri="{FF2B5EF4-FFF2-40B4-BE49-F238E27FC236}">
                <a16:creationId xmlns:a16="http://schemas.microsoft.com/office/drawing/2014/main" id="{C8911120-D7E7-F780-6F30-2B82A6C5C7E3}"/>
              </a:ext>
            </a:extLst>
          </p:cNvPr>
          <p:cNvSpPr txBox="1"/>
          <p:nvPr/>
        </p:nvSpPr>
        <p:spPr>
          <a:xfrm>
            <a:off x="8482448" y="10132305"/>
            <a:ext cx="2843192" cy="584775"/>
          </a:xfrm>
          <a:prstGeom prst="rect">
            <a:avLst/>
          </a:prstGeom>
          <a:noFill/>
        </p:spPr>
        <p:txBody>
          <a:bodyPr wrap="square" rtlCol="0">
            <a:spAutoFit/>
          </a:bodyPr>
          <a:lstStyle/>
          <a:p>
            <a:pPr algn="r"/>
            <a:r>
              <a:rPr lang="en-US" sz="3200" b="1" dirty="0" err="1">
                <a:solidFill>
                  <a:schemeClr val="bg1"/>
                </a:solidFill>
                <a:latin typeface="FRUTIGER LT 45 LIGHT" panose="02000503000000000000" pitchFamily="2" charset="0"/>
              </a:rPr>
              <a:t>Detectores</a:t>
            </a:r>
            <a:endParaRPr lang="en-US" sz="3200" b="1" dirty="0">
              <a:solidFill>
                <a:schemeClr val="bg1"/>
              </a:solidFill>
              <a:latin typeface="FRUTIGER LT 45 LIGHT" panose="02000503000000000000" pitchFamily="2" charset="0"/>
            </a:endParaRPr>
          </a:p>
        </p:txBody>
      </p:sp>
    </p:spTree>
    <p:extLst>
      <p:ext uri="{BB962C8B-B14F-4D97-AF65-F5344CB8AC3E}">
        <p14:creationId xmlns:p14="http://schemas.microsoft.com/office/powerpoint/2010/main" val="360740681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52778F-DCC9-9CE8-A59B-0719A81623E9}"/>
            </a:ext>
          </a:extLst>
        </p:cNvPr>
        <p:cNvGrpSpPr/>
        <p:nvPr/>
      </p:nvGrpSpPr>
      <p:grpSpPr>
        <a:xfrm>
          <a:off x="0" y="0"/>
          <a:ext cx="0" cy="0"/>
          <a:chOff x="0" y="0"/>
          <a:chExt cx="0" cy="0"/>
        </a:xfrm>
      </p:grpSpPr>
      <p:pic>
        <p:nvPicPr>
          <p:cNvPr id="47" name="Picture 46">
            <a:extLst>
              <a:ext uri="{FF2B5EF4-FFF2-40B4-BE49-F238E27FC236}">
                <a16:creationId xmlns:a16="http://schemas.microsoft.com/office/drawing/2014/main" id="{6FE41B7B-D496-A5C0-BB32-C5A03CCE9EAB}"/>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5966" y="1656334"/>
            <a:ext cx="3344837" cy="4578429"/>
          </a:xfrm>
          <a:prstGeom prst="rect">
            <a:avLst/>
          </a:prstGeom>
        </p:spPr>
      </p:pic>
      <p:pic>
        <p:nvPicPr>
          <p:cNvPr id="69" name="CARESTREAM LOGO">
            <a:extLst>
              <a:ext uri="{FF2B5EF4-FFF2-40B4-BE49-F238E27FC236}">
                <a16:creationId xmlns:a16="http://schemas.microsoft.com/office/drawing/2014/main" id="{B8C28653-8E1D-F0D9-6C80-0503BC2F275D}"/>
              </a:ext>
            </a:extLst>
          </p:cNvPr>
          <p:cNvPicPr>
            <a:picLocks noChangeAspect="1"/>
          </p:cNvPicPr>
          <p:nvPr/>
        </p:nvPicPr>
        <p:blipFill>
          <a:blip r:embed="rId4" cstate="screen">
            <a:biLevel thresh="25000"/>
            <a:extLst>
              <a:ext uri="{28A0092B-C50C-407E-A947-70E740481C1C}">
                <a14:useLocalDpi xmlns:a14="http://schemas.microsoft.com/office/drawing/2010/main"/>
              </a:ext>
            </a:extLst>
          </a:blip>
          <a:stretch>
            <a:fillRect/>
          </a:stretch>
        </p:blipFill>
        <p:spPr>
          <a:xfrm>
            <a:off x="-6617537" y="9349919"/>
            <a:ext cx="18587896" cy="3023644"/>
          </a:xfrm>
          <a:prstGeom prst="rect">
            <a:avLst/>
          </a:prstGeom>
        </p:spPr>
      </p:pic>
      <p:sp>
        <p:nvSpPr>
          <p:cNvPr id="22" name="Subtitle Tech Specs">
            <a:extLst>
              <a:ext uri="{FF2B5EF4-FFF2-40B4-BE49-F238E27FC236}">
                <a16:creationId xmlns:a16="http://schemas.microsoft.com/office/drawing/2014/main" id="{CD4F6755-7DE9-BFE1-4A7B-47B1E949F32F}"/>
              </a:ext>
            </a:extLst>
          </p:cNvPr>
          <p:cNvSpPr txBox="1"/>
          <p:nvPr/>
        </p:nvSpPr>
        <p:spPr>
          <a:xfrm>
            <a:off x="8723791" y="1143928"/>
            <a:ext cx="3150373" cy="307777"/>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F47F26"/>
                </a:solidFill>
                <a:effectLst/>
                <a:uLnTx/>
                <a:uFillTx/>
                <a:latin typeface="FRUTIGER LT 45 LIGHT" panose="02000503000000000000" pitchFamily="2" charset="0"/>
                <a:ea typeface="+mn-ea"/>
                <a:cs typeface="+mn-cs"/>
              </a:rPr>
              <a:t>Minimum PC Specifications</a:t>
            </a:r>
          </a:p>
        </p:txBody>
      </p:sp>
      <p:grpSp>
        <p:nvGrpSpPr>
          <p:cNvPr id="24" name="Processor">
            <a:extLst>
              <a:ext uri="{FF2B5EF4-FFF2-40B4-BE49-F238E27FC236}">
                <a16:creationId xmlns:a16="http://schemas.microsoft.com/office/drawing/2014/main" id="{5B082EDA-4C67-B600-6D28-0B42ECF5AD33}"/>
              </a:ext>
            </a:extLst>
          </p:cNvPr>
          <p:cNvGrpSpPr/>
          <p:nvPr/>
        </p:nvGrpSpPr>
        <p:grpSpPr>
          <a:xfrm>
            <a:off x="3819596" y="1801189"/>
            <a:ext cx="8377383" cy="269065"/>
            <a:chOff x="5050852" y="2299757"/>
            <a:chExt cx="7192833" cy="269065"/>
          </a:xfrm>
        </p:grpSpPr>
        <p:sp>
          <p:nvSpPr>
            <p:cNvPr id="25" name="Processor">
              <a:hlinkClick r:id="" action="ppaction://noaction"/>
              <a:extLst>
                <a:ext uri="{FF2B5EF4-FFF2-40B4-BE49-F238E27FC236}">
                  <a16:creationId xmlns:a16="http://schemas.microsoft.com/office/drawing/2014/main" id="{F2D10DD5-F1F6-A14E-03A8-7D71B168D8D0}"/>
                </a:ext>
              </a:extLst>
            </p:cNvPr>
            <p:cNvSpPr txBox="1"/>
            <p:nvPr/>
          </p:nvSpPr>
          <p:spPr>
            <a:xfrm>
              <a:off x="5050852" y="2307212"/>
              <a:ext cx="1394304" cy="261610"/>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Memoria (RAM)</a:t>
              </a:r>
            </a:p>
          </p:txBody>
        </p:sp>
        <p:sp>
          <p:nvSpPr>
            <p:cNvPr id="26" name="Processor info">
              <a:extLst>
                <a:ext uri="{FF2B5EF4-FFF2-40B4-BE49-F238E27FC236}">
                  <a16:creationId xmlns:a16="http://schemas.microsoft.com/office/drawing/2014/main" id="{D95C86ED-EBCD-B6E7-B93C-31D1EE675E4E}"/>
                </a:ext>
              </a:extLst>
            </p:cNvPr>
            <p:cNvSpPr txBox="1"/>
            <p:nvPr/>
          </p:nvSpPr>
          <p:spPr>
            <a:xfrm>
              <a:off x="6496215" y="2299757"/>
              <a:ext cx="5747470" cy="261610"/>
            </a:xfrm>
            <a:prstGeom prst="rect">
              <a:avLst/>
            </a:prstGeom>
            <a:solidFill>
              <a:srgbClr val="F78025"/>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16 GB o </a:t>
              </a:r>
              <a:r>
                <a:rPr kumimoji="0" lang="en-U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más</a:t>
              </a:r>
              <a:endPar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grpSp>
      <p:grpSp>
        <p:nvGrpSpPr>
          <p:cNvPr id="27" name="Memory">
            <a:extLst>
              <a:ext uri="{FF2B5EF4-FFF2-40B4-BE49-F238E27FC236}">
                <a16:creationId xmlns:a16="http://schemas.microsoft.com/office/drawing/2014/main" id="{139C528F-6A62-38EA-D84F-70E52A78623A}"/>
              </a:ext>
            </a:extLst>
          </p:cNvPr>
          <p:cNvGrpSpPr/>
          <p:nvPr/>
        </p:nvGrpSpPr>
        <p:grpSpPr>
          <a:xfrm>
            <a:off x="3809933" y="2113777"/>
            <a:ext cx="8387047" cy="261610"/>
            <a:chOff x="7924236" y="3044157"/>
            <a:chExt cx="4323770" cy="261610"/>
          </a:xfrm>
        </p:grpSpPr>
        <p:sp>
          <p:nvSpPr>
            <p:cNvPr id="28" name="Memory">
              <a:hlinkClick r:id="" action="ppaction://noaction"/>
              <a:extLst>
                <a:ext uri="{FF2B5EF4-FFF2-40B4-BE49-F238E27FC236}">
                  <a16:creationId xmlns:a16="http://schemas.microsoft.com/office/drawing/2014/main" id="{4E18D6A1-4163-2C78-1569-7D02852BB5B6}"/>
                </a:ext>
              </a:extLst>
            </p:cNvPr>
            <p:cNvSpPr txBox="1"/>
            <p:nvPr/>
          </p:nvSpPr>
          <p:spPr>
            <a:xfrm>
              <a:off x="7924236" y="3044157"/>
              <a:ext cx="842161" cy="261610"/>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Sistema </a:t>
              </a:r>
              <a:r>
                <a:rPr kumimoji="0" lang="en-U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Operativo</a:t>
              </a:r>
              <a:endPar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29" name="Memory info">
              <a:extLst>
                <a:ext uri="{FF2B5EF4-FFF2-40B4-BE49-F238E27FC236}">
                  <a16:creationId xmlns:a16="http://schemas.microsoft.com/office/drawing/2014/main" id="{F29C8CA8-F321-D3A5-FA4E-E1F35931B952}"/>
                </a:ext>
              </a:extLst>
            </p:cNvPr>
            <p:cNvSpPr txBox="1"/>
            <p:nvPr/>
          </p:nvSpPr>
          <p:spPr>
            <a:xfrm>
              <a:off x="8797052" y="3044157"/>
              <a:ext cx="3450954" cy="261610"/>
            </a:xfrm>
            <a:prstGeom prst="rect">
              <a:avLst/>
            </a:prstGeom>
            <a:solidFill>
              <a:srgbClr val="F78025"/>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Windows 11 </a:t>
              </a:r>
              <a:r>
                <a:rPr kumimoji="0" lang="en-U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Profesional</a:t>
              </a: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24H2</a:t>
              </a:r>
            </a:p>
          </p:txBody>
        </p:sp>
      </p:grpSp>
      <p:grpSp>
        <p:nvGrpSpPr>
          <p:cNvPr id="30" name="Storage">
            <a:extLst>
              <a:ext uri="{FF2B5EF4-FFF2-40B4-BE49-F238E27FC236}">
                <a16:creationId xmlns:a16="http://schemas.microsoft.com/office/drawing/2014/main" id="{942C0823-5D38-1C0A-9E18-5A86B5FD28B1}"/>
              </a:ext>
            </a:extLst>
          </p:cNvPr>
          <p:cNvGrpSpPr/>
          <p:nvPr/>
        </p:nvGrpSpPr>
        <p:grpSpPr>
          <a:xfrm>
            <a:off x="3809935" y="2418910"/>
            <a:ext cx="8387045" cy="600164"/>
            <a:chOff x="7548186" y="3476060"/>
            <a:chExt cx="7201130" cy="600164"/>
          </a:xfrm>
        </p:grpSpPr>
        <p:sp>
          <p:nvSpPr>
            <p:cNvPr id="31" name="Storage">
              <a:hlinkClick r:id="" action="ppaction://noaction"/>
              <a:extLst>
                <a:ext uri="{FF2B5EF4-FFF2-40B4-BE49-F238E27FC236}">
                  <a16:creationId xmlns:a16="http://schemas.microsoft.com/office/drawing/2014/main" id="{519BDCD7-2DE0-7C21-68F9-47E84DB79A33}"/>
                </a:ext>
              </a:extLst>
            </p:cNvPr>
            <p:cNvSpPr txBox="1"/>
            <p:nvPr/>
          </p:nvSpPr>
          <p:spPr>
            <a:xfrm>
              <a:off x="7548186" y="3476060"/>
              <a:ext cx="1402599" cy="600164"/>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Monitor de la </a:t>
              </a:r>
              <a:r>
                <a:rPr kumimoji="0" lang="en-US" sz="11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Pantalla</a:t>
              </a:r>
              <a:endParaRPr kumimoji="0" lang="en-U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sp>
          <p:nvSpPr>
            <p:cNvPr id="32" name="Storage info">
              <a:extLst>
                <a:ext uri="{FF2B5EF4-FFF2-40B4-BE49-F238E27FC236}">
                  <a16:creationId xmlns:a16="http://schemas.microsoft.com/office/drawing/2014/main" id="{1F3A1694-1B47-1225-8CF2-8D0BFE50EB3B}"/>
                </a:ext>
              </a:extLst>
            </p:cNvPr>
            <p:cNvSpPr txBox="1"/>
            <p:nvPr/>
          </p:nvSpPr>
          <p:spPr>
            <a:xfrm>
              <a:off x="9001841" y="3476060"/>
              <a:ext cx="5747475" cy="600164"/>
            </a:xfrm>
            <a:prstGeom prst="rect">
              <a:avLst/>
            </a:prstGeom>
            <a:solidFill>
              <a:srgbClr val="F78025"/>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Relación</a:t>
              </a: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de aspect de </a:t>
              </a:r>
              <a:r>
                <a:rPr kumimoji="0" lang="en-U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pantalla</a:t>
              </a: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16:9 o 4:3.</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- 1920 x 1080 para </a:t>
              </a:r>
              <a:r>
                <a:rPr kumimoji="0" lang="en-U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pantalla</a:t>
              </a: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a:t>
              </a:r>
              <a:r>
                <a:rPr kumimoji="0" lang="en-U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panorámica</a:t>
              </a: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(16:9)</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- 1280 x 1024 </a:t>
              </a:r>
              <a:r>
                <a:rPr lang="en-US" sz="1100">
                  <a:solidFill>
                    <a:prstClr val="white"/>
                  </a:solidFill>
                  <a:latin typeface="FRUTIGER LT 45 LIGHT" panose="02000503000000000000" pitchFamily="2" charset="0"/>
                </a:rPr>
                <a:t>para </a:t>
              </a:r>
              <a:r>
                <a:rPr lang="en-US" sz="1100" err="1">
                  <a:solidFill>
                    <a:prstClr val="white"/>
                  </a:solidFill>
                  <a:latin typeface="FRUTIGER LT 45 LIGHT" panose="02000503000000000000" pitchFamily="2" charset="0"/>
                </a:rPr>
                <a:t>pantalla</a:t>
              </a:r>
              <a:r>
                <a:rPr lang="en-US" sz="1100">
                  <a:solidFill>
                    <a:prstClr val="white"/>
                  </a:solidFill>
                  <a:latin typeface="FRUTIGER LT 45 LIGHT" panose="02000503000000000000" pitchFamily="2" charset="0"/>
                </a:rPr>
                <a:t> </a:t>
              </a:r>
              <a:r>
                <a:rPr lang="en-US" sz="1100" err="1">
                  <a:solidFill>
                    <a:prstClr val="white"/>
                  </a:solidFill>
                  <a:latin typeface="FRUTIGER LT 45 LIGHT" panose="02000503000000000000" pitchFamily="2" charset="0"/>
                </a:rPr>
                <a:t>estándar</a:t>
              </a:r>
              <a:r>
                <a:rPr lang="en-US" sz="1100">
                  <a:solidFill>
                    <a:prstClr val="white"/>
                  </a:solidFill>
                  <a:latin typeface="FRUTIGER LT 45 LIGHT" panose="02000503000000000000" pitchFamily="2" charset="0"/>
                </a:rPr>
                <a:t> </a:t>
              </a: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(4:3)</a:t>
              </a:r>
            </a:p>
          </p:txBody>
        </p:sp>
      </p:grpSp>
      <p:grpSp>
        <p:nvGrpSpPr>
          <p:cNvPr id="33" name="Display">
            <a:extLst>
              <a:ext uri="{FF2B5EF4-FFF2-40B4-BE49-F238E27FC236}">
                <a16:creationId xmlns:a16="http://schemas.microsoft.com/office/drawing/2014/main" id="{7BCA40BA-76B2-381D-21C8-8AB915575E94}"/>
              </a:ext>
            </a:extLst>
          </p:cNvPr>
          <p:cNvGrpSpPr/>
          <p:nvPr/>
        </p:nvGrpSpPr>
        <p:grpSpPr>
          <a:xfrm>
            <a:off x="3809935" y="3062597"/>
            <a:ext cx="8387043" cy="262090"/>
            <a:chOff x="8134162" y="4182927"/>
            <a:chExt cx="6162712" cy="262090"/>
          </a:xfrm>
        </p:grpSpPr>
        <p:sp>
          <p:nvSpPr>
            <p:cNvPr id="34" name="Display">
              <a:hlinkClick r:id="" action="ppaction://noaction"/>
              <a:extLst>
                <a:ext uri="{FF2B5EF4-FFF2-40B4-BE49-F238E27FC236}">
                  <a16:creationId xmlns:a16="http://schemas.microsoft.com/office/drawing/2014/main" id="{85C784A3-DEAF-520F-55C6-A800189637C3}"/>
                </a:ext>
              </a:extLst>
            </p:cNvPr>
            <p:cNvSpPr txBox="1"/>
            <p:nvPr/>
          </p:nvSpPr>
          <p:spPr>
            <a:xfrm>
              <a:off x="8134162" y="4182927"/>
              <a:ext cx="1200340" cy="261610"/>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Almacenamiento</a:t>
              </a:r>
              <a:endPar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35" name="Display info">
              <a:extLst>
                <a:ext uri="{FF2B5EF4-FFF2-40B4-BE49-F238E27FC236}">
                  <a16:creationId xmlns:a16="http://schemas.microsoft.com/office/drawing/2014/main" id="{A28DF0D5-EE9F-87AE-A641-A2B190A4F266}"/>
                </a:ext>
              </a:extLst>
            </p:cNvPr>
            <p:cNvSpPr txBox="1"/>
            <p:nvPr/>
          </p:nvSpPr>
          <p:spPr>
            <a:xfrm>
              <a:off x="9378195" y="4183407"/>
              <a:ext cx="4918679" cy="261610"/>
            </a:xfrm>
            <a:prstGeom prst="rect">
              <a:avLst/>
            </a:prstGeom>
            <a:solidFill>
              <a:srgbClr val="F78025"/>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500 GB (disco único) o más en SSD (se recomienda SSD </a:t>
              </a:r>
              <a:r>
                <a:rPr kumimoji="0" lang="es-E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NVMe</a:t>
              </a: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a:t>
              </a:r>
              <a:endPar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grpSp>
      <p:grpSp>
        <p:nvGrpSpPr>
          <p:cNvPr id="14" name="Interfaz">
            <a:extLst>
              <a:ext uri="{FF2B5EF4-FFF2-40B4-BE49-F238E27FC236}">
                <a16:creationId xmlns:a16="http://schemas.microsoft.com/office/drawing/2014/main" id="{3083B1D4-7374-5A3C-D8F7-CE3E5F9A5601}"/>
              </a:ext>
            </a:extLst>
          </p:cNvPr>
          <p:cNvGrpSpPr/>
          <p:nvPr/>
        </p:nvGrpSpPr>
        <p:grpSpPr>
          <a:xfrm>
            <a:off x="3809932" y="3368210"/>
            <a:ext cx="8387047" cy="441469"/>
            <a:chOff x="3487118" y="3364274"/>
            <a:chExt cx="8387047" cy="441469"/>
          </a:xfrm>
        </p:grpSpPr>
        <p:sp>
          <p:nvSpPr>
            <p:cNvPr id="36" name="Weight">
              <a:extLst>
                <a:ext uri="{FF2B5EF4-FFF2-40B4-BE49-F238E27FC236}">
                  <a16:creationId xmlns:a16="http://schemas.microsoft.com/office/drawing/2014/main" id="{33CAC465-6EBA-B3EF-AAEC-406DDEE5A69C}"/>
                </a:ext>
              </a:extLst>
            </p:cNvPr>
            <p:cNvSpPr txBox="1"/>
            <p:nvPr/>
          </p:nvSpPr>
          <p:spPr>
            <a:xfrm>
              <a:off x="3487118" y="3374856"/>
              <a:ext cx="1632665" cy="430887"/>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Interfaz</a:t>
              </a: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de entrada/</a:t>
              </a:r>
              <a:r>
                <a:rPr kumimoji="0" lang="en-U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salida</a:t>
              </a:r>
              <a:endPar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37" name="Weight info">
              <a:extLst>
                <a:ext uri="{FF2B5EF4-FFF2-40B4-BE49-F238E27FC236}">
                  <a16:creationId xmlns:a16="http://schemas.microsoft.com/office/drawing/2014/main" id="{7F45FFD4-5FCE-A60E-E7C9-76322779A7C0}"/>
                </a:ext>
              </a:extLst>
            </p:cNvPr>
            <p:cNvSpPr txBox="1"/>
            <p:nvPr/>
          </p:nvSpPr>
          <p:spPr>
            <a:xfrm>
              <a:off x="5181017" y="3364274"/>
              <a:ext cx="6693148" cy="430887"/>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Al menos un puerto USB 3.0 (o superior), que se utilizará para conectar una estación de acoplamiento (</a:t>
              </a:r>
              <a:r>
                <a:rPr kumimoji="0" lang="es-E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docking</a:t>
              </a: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a:t>
              </a:r>
              <a:r>
                <a:rPr kumimoji="0" lang="es-E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station</a:t>
              </a: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a:t>
              </a:r>
            </a:p>
          </p:txBody>
        </p:sp>
      </p:grpSp>
      <p:grpSp>
        <p:nvGrpSpPr>
          <p:cNvPr id="15" name="Red">
            <a:extLst>
              <a:ext uri="{FF2B5EF4-FFF2-40B4-BE49-F238E27FC236}">
                <a16:creationId xmlns:a16="http://schemas.microsoft.com/office/drawing/2014/main" id="{2AB5C351-DD91-1E53-7948-6DBE7B6E0177}"/>
              </a:ext>
            </a:extLst>
          </p:cNvPr>
          <p:cNvGrpSpPr/>
          <p:nvPr/>
        </p:nvGrpSpPr>
        <p:grpSpPr>
          <a:xfrm>
            <a:off x="3819597" y="3853202"/>
            <a:ext cx="8377382" cy="1284002"/>
            <a:chOff x="3496783" y="3852327"/>
            <a:chExt cx="8377382" cy="1284002"/>
          </a:xfrm>
        </p:grpSpPr>
        <p:sp>
          <p:nvSpPr>
            <p:cNvPr id="38" name="Weight">
              <a:extLst>
                <a:ext uri="{FF2B5EF4-FFF2-40B4-BE49-F238E27FC236}">
                  <a16:creationId xmlns:a16="http://schemas.microsoft.com/office/drawing/2014/main" id="{AE8AF3D1-FB3F-0F96-CA62-0B3AF2540309}"/>
                </a:ext>
              </a:extLst>
            </p:cNvPr>
            <p:cNvSpPr txBox="1"/>
            <p:nvPr/>
          </p:nvSpPr>
          <p:spPr>
            <a:xfrm>
              <a:off x="3496783" y="3859056"/>
              <a:ext cx="1623923" cy="1277273"/>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Interfaz de comunicación de red</a:t>
              </a:r>
              <a:endParaRPr kumimoji="0" lang="en-U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100" dirty="0">
                <a:solidFill>
                  <a:prstClr val="white"/>
                </a:solidFill>
                <a:latin typeface="FRUTIGER LT 45 LIGHT" panose="02000503000000000000"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sp>
          <p:nvSpPr>
            <p:cNvPr id="39" name="Weight info">
              <a:extLst>
                <a:ext uri="{FF2B5EF4-FFF2-40B4-BE49-F238E27FC236}">
                  <a16:creationId xmlns:a16="http://schemas.microsoft.com/office/drawing/2014/main" id="{AE40E21E-CB24-5671-599A-E76750939A25}"/>
                </a:ext>
              </a:extLst>
            </p:cNvPr>
            <p:cNvSpPr txBox="1"/>
            <p:nvPr/>
          </p:nvSpPr>
          <p:spPr>
            <a:xfrm>
              <a:off x="5181016" y="3852327"/>
              <a:ext cx="6693149" cy="1277273"/>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Debe contar con 2 tarjetas de interfaz de red (NIC):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Tarjeta NIC #1 para la comunicación con el detector Carestream a través de un punto de acceso inalámbrico (AP). Puede ser una tarjeta NIC inalámbrica compatible con 802.11g/n/</a:t>
              </a:r>
              <a:r>
                <a:rPr kumimoji="0" lang="es-E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ax</a:t>
              </a: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o una tarjeta NIC gigabit por cable.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Para admitir un punto de acceso virtual (Virtual AP), debe ser una tarjeta NIC inalámbrica.</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Tarjeta NIC #2 para la comunicación con la red del hospital.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Puede ser una tarjeta NIC inalámbrica compatible con 802.11g/n/</a:t>
              </a:r>
              <a:r>
                <a:rPr kumimoji="0" lang="es-E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ax</a:t>
              </a: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o una tarjeta NIC gigabit por cable.</a:t>
              </a:r>
              <a:endPar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grpSp>
      <p:grpSp>
        <p:nvGrpSpPr>
          <p:cNvPr id="16" name="Battery">
            <a:extLst>
              <a:ext uri="{FF2B5EF4-FFF2-40B4-BE49-F238E27FC236}">
                <a16:creationId xmlns:a16="http://schemas.microsoft.com/office/drawing/2014/main" id="{A230B5C6-817F-032E-B429-C517209E4374}"/>
              </a:ext>
            </a:extLst>
          </p:cNvPr>
          <p:cNvGrpSpPr/>
          <p:nvPr/>
        </p:nvGrpSpPr>
        <p:grpSpPr>
          <a:xfrm>
            <a:off x="3819595" y="5180727"/>
            <a:ext cx="8377384" cy="432245"/>
            <a:chOff x="3496781" y="5179318"/>
            <a:chExt cx="8377384" cy="432245"/>
          </a:xfrm>
        </p:grpSpPr>
        <p:sp>
          <p:nvSpPr>
            <p:cNvPr id="40" name="Weight">
              <a:extLst>
                <a:ext uri="{FF2B5EF4-FFF2-40B4-BE49-F238E27FC236}">
                  <a16:creationId xmlns:a16="http://schemas.microsoft.com/office/drawing/2014/main" id="{A8459CF7-143D-14BE-FE3A-F39DC78CB595}"/>
                </a:ext>
              </a:extLst>
            </p:cNvPr>
            <p:cNvSpPr txBox="1"/>
            <p:nvPr/>
          </p:nvSpPr>
          <p:spPr>
            <a:xfrm>
              <a:off x="3496781" y="5179318"/>
              <a:ext cx="1614263" cy="430887"/>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Battery capacity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41" name="Weight info">
              <a:extLst>
                <a:ext uri="{FF2B5EF4-FFF2-40B4-BE49-F238E27FC236}">
                  <a16:creationId xmlns:a16="http://schemas.microsoft.com/office/drawing/2014/main" id="{EB976E17-3A65-9225-A1F7-E460C9B23671}"/>
                </a:ext>
              </a:extLst>
            </p:cNvPr>
            <p:cNvSpPr txBox="1"/>
            <p:nvPr/>
          </p:nvSpPr>
          <p:spPr>
            <a:xfrm>
              <a:off x="5180170" y="5180676"/>
              <a:ext cx="6693995" cy="430887"/>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Esto aplica solo para dispositivos portátiles (laptop, </a:t>
              </a:r>
              <a:r>
                <a:rPr kumimoji="0" lang="es-E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tablet</a:t>
              </a: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El sistema debe admitir operación a plena potencia durante al menos 2 horas sin necesidad de recarga.</a:t>
              </a:r>
              <a:endPar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grpSp>
      <p:grpSp>
        <p:nvGrpSpPr>
          <p:cNvPr id="13" name="Group 12">
            <a:extLst>
              <a:ext uri="{FF2B5EF4-FFF2-40B4-BE49-F238E27FC236}">
                <a16:creationId xmlns:a16="http://schemas.microsoft.com/office/drawing/2014/main" id="{30D98187-2E57-ED50-1104-66730A859EF5}"/>
              </a:ext>
            </a:extLst>
          </p:cNvPr>
          <p:cNvGrpSpPr/>
          <p:nvPr/>
        </p:nvGrpSpPr>
        <p:grpSpPr>
          <a:xfrm>
            <a:off x="3819596" y="1494688"/>
            <a:ext cx="8377382" cy="262978"/>
            <a:chOff x="3496782" y="1494688"/>
            <a:chExt cx="8377382" cy="262978"/>
          </a:xfrm>
        </p:grpSpPr>
        <p:sp>
          <p:nvSpPr>
            <p:cNvPr id="23" name="TextBox 22">
              <a:hlinkClick r:id="" action="ppaction://noaction"/>
              <a:extLst>
                <a:ext uri="{FF2B5EF4-FFF2-40B4-BE49-F238E27FC236}">
                  <a16:creationId xmlns:a16="http://schemas.microsoft.com/office/drawing/2014/main" id="{6C65F19F-1523-B0BD-C9FF-2F8F42424C30}"/>
                </a:ext>
              </a:extLst>
            </p:cNvPr>
            <p:cNvSpPr txBox="1"/>
            <p:nvPr/>
          </p:nvSpPr>
          <p:spPr>
            <a:xfrm>
              <a:off x="3496782" y="1496056"/>
              <a:ext cx="1623928" cy="261610"/>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CPU</a:t>
              </a:r>
            </a:p>
          </p:txBody>
        </p:sp>
        <p:sp>
          <p:nvSpPr>
            <p:cNvPr id="42" name="usable Pixel area">
              <a:extLst>
                <a:ext uri="{FF2B5EF4-FFF2-40B4-BE49-F238E27FC236}">
                  <a16:creationId xmlns:a16="http://schemas.microsoft.com/office/drawing/2014/main" id="{F9DEEEB9-CA62-0D63-64A7-829260557891}"/>
                </a:ext>
              </a:extLst>
            </p:cNvPr>
            <p:cNvSpPr txBox="1"/>
            <p:nvPr/>
          </p:nvSpPr>
          <p:spPr>
            <a:xfrm>
              <a:off x="5180173" y="1494688"/>
              <a:ext cx="6693991" cy="261610"/>
            </a:xfrm>
            <a:prstGeom prst="rect">
              <a:avLst/>
            </a:prstGeom>
            <a:solidFill>
              <a:srgbClr val="F78025"/>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Intel Core i5 (8ª </a:t>
              </a:r>
              <a:r>
                <a:rPr kumimoji="0" lang="en-U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generación</a:t>
              </a: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o superior (o CPU comparable)</a:t>
              </a:r>
            </a:p>
          </p:txBody>
        </p:sp>
      </p:grpSp>
      <p:grpSp>
        <p:nvGrpSpPr>
          <p:cNvPr id="17" name="DVD">
            <a:extLst>
              <a:ext uri="{FF2B5EF4-FFF2-40B4-BE49-F238E27FC236}">
                <a16:creationId xmlns:a16="http://schemas.microsoft.com/office/drawing/2014/main" id="{D47CB17A-BD60-8AC7-9F71-E4525A633080}"/>
              </a:ext>
            </a:extLst>
          </p:cNvPr>
          <p:cNvGrpSpPr/>
          <p:nvPr/>
        </p:nvGrpSpPr>
        <p:grpSpPr>
          <a:xfrm>
            <a:off x="3819596" y="5656495"/>
            <a:ext cx="8377383" cy="430887"/>
            <a:chOff x="3496782" y="5654546"/>
            <a:chExt cx="8377383" cy="430887"/>
          </a:xfrm>
        </p:grpSpPr>
        <p:sp>
          <p:nvSpPr>
            <p:cNvPr id="43" name="Weight info">
              <a:extLst>
                <a:ext uri="{FF2B5EF4-FFF2-40B4-BE49-F238E27FC236}">
                  <a16:creationId xmlns:a16="http://schemas.microsoft.com/office/drawing/2014/main" id="{4E51453C-FAEB-1F7E-41A9-335CA67840C3}"/>
                </a:ext>
              </a:extLst>
            </p:cNvPr>
            <p:cNvSpPr txBox="1"/>
            <p:nvPr/>
          </p:nvSpPr>
          <p:spPr>
            <a:xfrm>
              <a:off x="5180170" y="5654546"/>
              <a:ext cx="6693995" cy="430887"/>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[Opcional] Se requiere una grabadora de DVD-R/RW 4X (o superior) si se desea utilizar una función (por ejemplo, la función de CD para pacientes) que requiere DVD.</a:t>
              </a:r>
              <a:endParaRPr kumimoji="0" lang="en-U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sp>
          <p:nvSpPr>
            <p:cNvPr id="45" name="Weight">
              <a:extLst>
                <a:ext uri="{FF2B5EF4-FFF2-40B4-BE49-F238E27FC236}">
                  <a16:creationId xmlns:a16="http://schemas.microsoft.com/office/drawing/2014/main" id="{399D5098-7358-19FA-C6CB-9A70E9F06364}"/>
                </a:ext>
              </a:extLst>
            </p:cNvPr>
            <p:cNvSpPr txBox="1"/>
            <p:nvPr/>
          </p:nvSpPr>
          <p:spPr>
            <a:xfrm>
              <a:off x="3496782" y="5654546"/>
              <a:ext cx="1614262" cy="430887"/>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DVD Writer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grpSp>
      <p:grpSp>
        <p:nvGrpSpPr>
          <p:cNvPr id="18" name="Apuntador">
            <a:extLst>
              <a:ext uri="{FF2B5EF4-FFF2-40B4-BE49-F238E27FC236}">
                <a16:creationId xmlns:a16="http://schemas.microsoft.com/office/drawing/2014/main" id="{73BC0429-EDDA-3164-5426-3BBF27FA3902}"/>
              </a:ext>
            </a:extLst>
          </p:cNvPr>
          <p:cNvGrpSpPr/>
          <p:nvPr/>
        </p:nvGrpSpPr>
        <p:grpSpPr>
          <a:xfrm>
            <a:off x="3819596" y="6130909"/>
            <a:ext cx="8377383" cy="261610"/>
            <a:chOff x="3496782" y="6130909"/>
            <a:chExt cx="8377383" cy="261610"/>
          </a:xfrm>
        </p:grpSpPr>
        <p:sp>
          <p:nvSpPr>
            <p:cNvPr id="44" name="Weight info">
              <a:extLst>
                <a:ext uri="{FF2B5EF4-FFF2-40B4-BE49-F238E27FC236}">
                  <a16:creationId xmlns:a16="http://schemas.microsoft.com/office/drawing/2014/main" id="{E11941FF-72A7-E756-C2EA-819E66D490FB}"/>
                </a:ext>
              </a:extLst>
            </p:cNvPr>
            <p:cNvSpPr txBox="1"/>
            <p:nvPr/>
          </p:nvSpPr>
          <p:spPr>
            <a:xfrm>
              <a:off x="5180170" y="6130909"/>
              <a:ext cx="6693995" cy="261610"/>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[Opcional] Se recomienda pantalla táctil para el sistema transportable.</a:t>
              </a: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a:t>
              </a:r>
            </a:p>
          </p:txBody>
        </p:sp>
        <p:sp>
          <p:nvSpPr>
            <p:cNvPr id="46" name="Weight">
              <a:extLst>
                <a:ext uri="{FF2B5EF4-FFF2-40B4-BE49-F238E27FC236}">
                  <a16:creationId xmlns:a16="http://schemas.microsoft.com/office/drawing/2014/main" id="{B9E5B3C6-0DE0-CD5C-6FE5-328EC1C0602D}"/>
                </a:ext>
              </a:extLst>
            </p:cNvPr>
            <p:cNvSpPr txBox="1"/>
            <p:nvPr/>
          </p:nvSpPr>
          <p:spPr>
            <a:xfrm>
              <a:off x="3496782" y="6130909"/>
              <a:ext cx="1614262" cy="261610"/>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Dispositivo</a:t>
              </a:r>
              <a:r>
                <a:rPr kumimoji="0" lang="en-U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 </a:t>
              </a:r>
              <a:r>
                <a:rPr kumimoji="0" lang="en-US" sz="11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apuntador</a:t>
              </a:r>
              <a:endParaRPr kumimoji="0" lang="en-U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grpSp>
      <p:sp>
        <p:nvSpPr>
          <p:cNvPr id="146" name="Thank you Title">
            <a:extLst>
              <a:ext uri="{FF2B5EF4-FFF2-40B4-BE49-F238E27FC236}">
                <a16:creationId xmlns:a16="http://schemas.microsoft.com/office/drawing/2014/main" id="{86535442-5057-2E7B-FF3D-7DB29D6F02DC}"/>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47" name="Why Us picture">
            <a:extLst>
              <a:ext uri="{FF2B5EF4-FFF2-40B4-BE49-F238E27FC236}">
                <a16:creationId xmlns:a16="http://schemas.microsoft.com/office/drawing/2014/main" id="{4564C572-8086-607B-B63B-F8DC92AF0808}"/>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48" name="Our Portafolio text box">
            <a:extLst>
              <a:ext uri="{FF2B5EF4-FFF2-40B4-BE49-F238E27FC236}">
                <a16:creationId xmlns:a16="http://schemas.microsoft.com/office/drawing/2014/main" id="{DB8D6281-26F5-6C22-BFB3-936FC75619B2}"/>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49" name="Footer Placeholder 4">
            <a:extLst>
              <a:ext uri="{FF2B5EF4-FFF2-40B4-BE49-F238E27FC236}">
                <a16:creationId xmlns:a16="http://schemas.microsoft.com/office/drawing/2014/main" id="{20AA0397-8444-B07B-CCCF-F7457EF17E1B}"/>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50" name="Medical Imaging Title">
            <a:extLst>
              <a:ext uri="{FF2B5EF4-FFF2-40B4-BE49-F238E27FC236}">
                <a16:creationId xmlns:a16="http://schemas.microsoft.com/office/drawing/2014/main" id="{D71C81A8-2310-7121-34DD-362DC810157F}"/>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51" name="We Care Text">
            <a:extLst>
              <a:ext uri="{FF2B5EF4-FFF2-40B4-BE49-F238E27FC236}">
                <a16:creationId xmlns:a16="http://schemas.microsoft.com/office/drawing/2014/main" id="{4CC2B9EA-8B0A-7C66-BD19-B21FB93D7E31}"/>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52" name="Thank you image">
            <a:extLst>
              <a:ext uri="{FF2B5EF4-FFF2-40B4-BE49-F238E27FC236}">
                <a16:creationId xmlns:a16="http://schemas.microsoft.com/office/drawing/2014/main" id="{6292D0B5-CF00-2F19-A902-3167C4B3754A}"/>
              </a:ext>
            </a:extLst>
          </p:cNvPr>
          <p:cNvPicPr>
            <a:picLocks noChangeAspect="1"/>
          </p:cNvPicPr>
          <p:nvPr/>
        </p:nvPicPr>
        <p:blipFill>
          <a:blip r:embed="rId6"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53" name="PRINTING">
            <a:extLst>
              <a:ext uri="{FF2B5EF4-FFF2-40B4-BE49-F238E27FC236}">
                <a16:creationId xmlns:a16="http://schemas.microsoft.com/office/drawing/2014/main" id="{5053CD46-D250-79DE-6F05-C68B8FE67092}"/>
              </a:ext>
            </a:extLst>
          </p:cNvPr>
          <p:cNvGrpSpPr/>
          <p:nvPr/>
        </p:nvGrpSpPr>
        <p:grpSpPr>
          <a:xfrm>
            <a:off x="-4150933" y="4208655"/>
            <a:ext cx="2263350" cy="1982042"/>
            <a:chOff x="9691837" y="4522498"/>
            <a:chExt cx="2263350" cy="1982042"/>
          </a:xfrm>
        </p:grpSpPr>
        <p:sp>
          <p:nvSpPr>
            <p:cNvPr id="154" name="Rectangulo Printing">
              <a:hlinkClick r:id="rId7" action="ppaction://hlinksldjump"/>
              <a:extLst>
                <a:ext uri="{FF2B5EF4-FFF2-40B4-BE49-F238E27FC236}">
                  <a16:creationId xmlns:a16="http://schemas.microsoft.com/office/drawing/2014/main" id="{D3D6D1A8-F477-3CAE-E55B-1CF1B1C606D9}"/>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5" name="TextBox Printing">
              <a:hlinkClick r:id="rId7" action="ppaction://hlinksldjump"/>
              <a:extLst>
                <a:ext uri="{FF2B5EF4-FFF2-40B4-BE49-F238E27FC236}">
                  <a16:creationId xmlns:a16="http://schemas.microsoft.com/office/drawing/2014/main" id="{DC231685-F0F8-CB3B-9867-273EDF9594CB}"/>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56" name="Prodcut image 5950">
              <a:hlinkClick r:id="rId7" action="ppaction://hlinksldjump"/>
              <a:extLst>
                <a:ext uri="{FF2B5EF4-FFF2-40B4-BE49-F238E27FC236}">
                  <a16:creationId xmlns:a16="http://schemas.microsoft.com/office/drawing/2014/main" id="{98F19C8D-0A21-84C5-242F-20CD3DAD2F1B}"/>
                </a:ext>
              </a:extLst>
            </p:cNvPr>
            <p:cNvPicPr>
              <a:picLocks noChangeAspect="1" noChangeArrowheads="1"/>
            </p:cNvPicPr>
            <p:nvPr/>
          </p:nvPicPr>
          <p:blipFill>
            <a:blip r:embed="rId8"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57" name="Vita Flex">
              <a:hlinkClick r:id="rId7" action="ppaction://hlinksldjump"/>
              <a:extLst>
                <a:ext uri="{FF2B5EF4-FFF2-40B4-BE49-F238E27FC236}">
                  <a16:creationId xmlns:a16="http://schemas.microsoft.com/office/drawing/2014/main" id="{11258A18-8D14-041D-264A-7EE274BBE64E}"/>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62" name="RISE">
            <a:extLst>
              <a:ext uri="{FF2B5EF4-FFF2-40B4-BE49-F238E27FC236}">
                <a16:creationId xmlns:a16="http://schemas.microsoft.com/office/drawing/2014/main" id="{02E2B5B9-0FF2-2AD3-D728-28C0507EDF17}"/>
              </a:ext>
            </a:extLst>
          </p:cNvPr>
          <p:cNvGrpSpPr/>
          <p:nvPr/>
        </p:nvGrpSpPr>
        <p:grpSpPr>
          <a:xfrm>
            <a:off x="-11285110" y="4208655"/>
            <a:ext cx="2042338" cy="1982042"/>
            <a:chOff x="3870208" y="4306822"/>
            <a:chExt cx="2042338" cy="1982042"/>
          </a:xfrm>
        </p:grpSpPr>
        <p:grpSp>
          <p:nvGrpSpPr>
            <p:cNvPr id="163" name="RISE">
              <a:extLst>
                <a:ext uri="{FF2B5EF4-FFF2-40B4-BE49-F238E27FC236}">
                  <a16:creationId xmlns:a16="http://schemas.microsoft.com/office/drawing/2014/main" id="{B5562F3A-F88F-0C2B-CCAB-DBFB367CC81A}"/>
                </a:ext>
              </a:extLst>
            </p:cNvPr>
            <p:cNvGrpSpPr/>
            <p:nvPr/>
          </p:nvGrpSpPr>
          <p:grpSpPr>
            <a:xfrm>
              <a:off x="3870208" y="4306822"/>
              <a:ext cx="2042338" cy="1982042"/>
              <a:chOff x="2933238" y="4372963"/>
              <a:chExt cx="2042338" cy="1982042"/>
            </a:xfrm>
          </p:grpSpPr>
          <p:sp>
            <p:nvSpPr>
              <p:cNvPr id="165" name="Rectangulo Rise">
                <a:hlinkClick r:id="rId10" action="ppaction://hlinksldjump"/>
                <a:extLst>
                  <a:ext uri="{FF2B5EF4-FFF2-40B4-BE49-F238E27FC236}">
                    <a16:creationId xmlns:a16="http://schemas.microsoft.com/office/drawing/2014/main" id="{1753847B-E6D2-0492-2928-42181D62196E}"/>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6" name="TextBox Rise">
                <a:hlinkClick r:id="rId10" action="ppaction://hlinksldjump"/>
                <a:extLst>
                  <a:ext uri="{FF2B5EF4-FFF2-40B4-BE49-F238E27FC236}">
                    <a16:creationId xmlns:a16="http://schemas.microsoft.com/office/drawing/2014/main" id="{0DA45C37-79DE-9195-BEDB-450E60AF15C4}"/>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64" name="Picture 163">
              <a:hlinkClick r:id="rId10" action="ppaction://hlinksldjump"/>
              <a:extLst>
                <a:ext uri="{FF2B5EF4-FFF2-40B4-BE49-F238E27FC236}">
                  <a16:creationId xmlns:a16="http://schemas.microsoft.com/office/drawing/2014/main" id="{CE79A219-3387-D98F-3560-985167E65B08}"/>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67" name="REVOLUTION">
            <a:extLst>
              <a:ext uri="{FF2B5EF4-FFF2-40B4-BE49-F238E27FC236}">
                <a16:creationId xmlns:a16="http://schemas.microsoft.com/office/drawing/2014/main" id="{0DB73315-938E-9738-455D-FEEE4FFD1911}"/>
              </a:ext>
            </a:extLst>
          </p:cNvPr>
          <p:cNvGrpSpPr/>
          <p:nvPr/>
        </p:nvGrpSpPr>
        <p:grpSpPr>
          <a:xfrm>
            <a:off x="-14975241" y="4203612"/>
            <a:ext cx="2062983" cy="1992129"/>
            <a:chOff x="612262" y="4383050"/>
            <a:chExt cx="2062983" cy="1992129"/>
          </a:xfrm>
        </p:grpSpPr>
        <p:sp>
          <p:nvSpPr>
            <p:cNvPr id="168" name="Rectangulo Revolution">
              <a:hlinkClick r:id="rId12" action="ppaction://hlinksldjump"/>
              <a:extLst>
                <a:ext uri="{FF2B5EF4-FFF2-40B4-BE49-F238E27FC236}">
                  <a16:creationId xmlns:a16="http://schemas.microsoft.com/office/drawing/2014/main" id="{72292BDA-E398-6924-AAB7-8B5FBA61579E}"/>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69" name="Prodcut image Revolution">
              <a:hlinkClick r:id="rId12" action="ppaction://hlinksldjump"/>
              <a:extLst>
                <a:ext uri="{FF2B5EF4-FFF2-40B4-BE49-F238E27FC236}">
                  <a16:creationId xmlns:a16="http://schemas.microsoft.com/office/drawing/2014/main" id="{1FB85390-79EE-AFDC-F714-0DE59F8D9E64}"/>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70" name="TextBox Revolution">
              <a:hlinkClick r:id="rId12" action="ppaction://hlinksldjump"/>
              <a:extLst>
                <a:ext uri="{FF2B5EF4-FFF2-40B4-BE49-F238E27FC236}">
                  <a16:creationId xmlns:a16="http://schemas.microsoft.com/office/drawing/2014/main" id="{21045813-4F1E-7A3E-A40B-C94D3F07A446}"/>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71" name="EXCEL">
            <a:extLst>
              <a:ext uri="{FF2B5EF4-FFF2-40B4-BE49-F238E27FC236}">
                <a16:creationId xmlns:a16="http://schemas.microsoft.com/office/drawing/2014/main" id="{B1057DA1-3163-0619-77B6-BF600E44C188}"/>
              </a:ext>
            </a:extLst>
          </p:cNvPr>
          <p:cNvGrpSpPr/>
          <p:nvPr/>
        </p:nvGrpSpPr>
        <p:grpSpPr>
          <a:xfrm>
            <a:off x="26541013" y="1885505"/>
            <a:ext cx="2057103" cy="1982042"/>
            <a:chOff x="9706418" y="2036246"/>
            <a:chExt cx="2057103" cy="1982042"/>
          </a:xfrm>
        </p:grpSpPr>
        <p:sp>
          <p:nvSpPr>
            <p:cNvPr id="172" name="Rectangulo Excel">
              <a:hlinkClick r:id="rId14" action="ppaction://hlinksldjump"/>
              <a:extLst>
                <a:ext uri="{FF2B5EF4-FFF2-40B4-BE49-F238E27FC236}">
                  <a16:creationId xmlns:a16="http://schemas.microsoft.com/office/drawing/2014/main" id="{79F7DCAA-C29F-769B-5D8F-78C4E322A435}"/>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3" name="TextBox Excel">
              <a:hlinkClick r:id="rId14" action="ppaction://hlinksldjump"/>
              <a:extLst>
                <a:ext uri="{FF2B5EF4-FFF2-40B4-BE49-F238E27FC236}">
                  <a16:creationId xmlns:a16="http://schemas.microsoft.com/office/drawing/2014/main" id="{9EF50115-BCAF-E5D3-0BD7-67BBD8F32DFE}"/>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74" name="Product image Excel">
              <a:hlinkClick r:id="rId14" action="ppaction://hlinksldjump"/>
              <a:extLst>
                <a:ext uri="{FF2B5EF4-FFF2-40B4-BE49-F238E27FC236}">
                  <a16:creationId xmlns:a16="http://schemas.microsoft.com/office/drawing/2014/main" id="{8CAECC9D-5590-438C-0391-DA61FF2286B1}"/>
                </a:ext>
              </a:extLst>
            </p:cNvPr>
            <p:cNvPicPr>
              <a:picLocks noChangeAspect="1"/>
            </p:cNvPicPr>
            <p:nvPr/>
          </p:nvPicPr>
          <p:blipFill>
            <a:blip r:embed="rId15"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75" name="COMPAS OTC">
            <a:extLst>
              <a:ext uri="{FF2B5EF4-FFF2-40B4-BE49-F238E27FC236}">
                <a16:creationId xmlns:a16="http://schemas.microsoft.com/office/drawing/2014/main" id="{DBF87FB2-5760-5304-ACC6-C520992268D4}"/>
              </a:ext>
            </a:extLst>
          </p:cNvPr>
          <p:cNvGrpSpPr/>
          <p:nvPr/>
        </p:nvGrpSpPr>
        <p:grpSpPr>
          <a:xfrm>
            <a:off x="22389051" y="1885505"/>
            <a:ext cx="2042338" cy="1982042"/>
            <a:chOff x="5078285" y="2036246"/>
            <a:chExt cx="2042338" cy="1982042"/>
          </a:xfrm>
        </p:grpSpPr>
        <p:sp>
          <p:nvSpPr>
            <p:cNvPr id="176" name="Rectangulo Compas OTC">
              <a:hlinkClick r:id="rId16" action="ppaction://hlinksldjump"/>
              <a:extLst>
                <a:ext uri="{FF2B5EF4-FFF2-40B4-BE49-F238E27FC236}">
                  <a16:creationId xmlns:a16="http://schemas.microsoft.com/office/drawing/2014/main" id="{CB28C540-1A23-048C-8C2B-9F14EB1963EC}"/>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7" name="TextBox Compass OTC">
              <a:hlinkClick r:id="rId16" action="ppaction://hlinksldjump"/>
              <a:extLst>
                <a:ext uri="{FF2B5EF4-FFF2-40B4-BE49-F238E27FC236}">
                  <a16:creationId xmlns:a16="http://schemas.microsoft.com/office/drawing/2014/main" id="{2858E4E1-F0DE-8935-773F-FD9627614F31}"/>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78" name="Product image Compass OTC">
              <a:hlinkClick r:id="rId16" action="ppaction://hlinksldjump"/>
              <a:extLst>
                <a:ext uri="{FF2B5EF4-FFF2-40B4-BE49-F238E27FC236}">
                  <a16:creationId xmlns:a16="http://schemas.microsoft.com/office/drawing/2014/main" id="{5ECBDB0E-BA0C-5B57-7656-53DEF0FFFDF8}"/>
                </a:ext>
              </a:extLst>
            </p:cNvPr>
            <p:cNvPicPr>
              <a:picLocks noChangeAspect="1"/>
            </p:cNvPicPr>
            <p:nvPr/>
          </p:nvPicPr>
          <p:blipFill rotWithShape="1">
            <a:blip r:embed="rId17"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79" name="COMPASS FMT">
            <a:extLst>
              <a:ext uri="{FF2B5EF4-FFF2-40B4-BE49-F238E27FC236}">
                <a16:creationId xmlns:a16="http://schemas.microsoft.com/office/drawing/2014/main" id="{ECE36038-5DCF-3056-2B0E-83875085C2CF}"/>
              </a:ext>
            </a:extLst>
          </p:cNvPr>
          <p:cNvGrpSpPr/>
          <p:nvPr/>
        </p:nvGrpSpPr>
        <p:grpSpPr>
          <a:xfrm>
            <a:off x="18200403" y="1885505"/>
            <a:ext cx="2042338" cy="1982042"/>
            <a:chOff x="2774521" y="2046333"/>
            <a:chExt cx="2042338" cy="1982042"/>
          </a:xfrm>
        </p:grpSpPr>
        <p:grpSp>
          <p:nvGrpSpPr>
            <p:cNvPr id="180" name="Group 179">
              <a:extLst>
                <a:ext uri="{FF2B5EF4-FFF2-40B4-BE49-F238E27FC236}">
                  <a16:creationId xmlns:a16="http://schemas.microsoft.com/office/drawing/2014/main" id="{C7CFF5F3-320A-FC09-7CEA-E2CFF9047B25}"/>
                </a:ext>
              </a:extLst>
            </p:cNvPr>
            <p:cNvGrpSpPr/>
            <p:nvPr/>
          </p:nvGrpSpPr>
          <p:grpSpPr>
            <a:xfrm>
              <a:off x="2774521" y="2046333"/>
              <a:ext cx="2042338" cy="1982042"/>
              <a:chOff x="2774521" y="2046333"/>
              <a:chExt cx="2042338" cy="1982042"/>
            </a:xfrm>
          </p:grpSpPr>
          <p:sp>
            <p:nvSpPr>
              <p:cNvPr id="182" name="Rectangulo Horizon">
                <a:hlinkClick r:id="rId18" action="ppaction://hlinksldjump"/>
                <a:extLst>
                  <a:ext uri="{FF2B5EF4-FFF2-40B4-BE49-F238E27FC236}">
                    <a16:creationId xmlns:a16="http://schemas.microsoft.com/office/drawing/2014/main" id="{9B20A5F8-B260-D7AC-797F-0AD0AF349B38}"/>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3" name="TextBox Compass FMT">
                <a:hlinkClick r:id="rId18" action="ppaction://hlinksldjump"/>
                <a:extLst>
                  <a:ext uri="{FF2B5EF4-FFF2-40B4-BE49-F238E27FC236}">
                    <a16:creationId xmlns:a16="http://schemas.microsoft.com/office/drawing/2014/main" id="{CD1B86C2-D4B5-32A6-DC29-6F6A88E654F1}"/>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81" name="Picture 180">
              <a:hlinkClick r:id="rId18" action="ppaction://hlinksldjump"/>
              <a:extLst>
                <a:ext uri="{FF2B5EF4-FFF2-40B4-BE49-F238E27FC236}">
                  <a16:creationId xmlns:a16="http://schemas.microsoft.com/office/drawing/2014/main" id="{8FA81B3B-3847-DE33-D026-DD0D91BD6A3B}"/>
                </a:ext>
              </a:extLst>
            </p:cNvPr>
            <p:cNvPicPr>
              <a:picLocks noChangeAspect="1"/>
            </p:cNvPicPr>
            <p:nvPr/>
          </p:nvPicPr>
          <p:blipFill rotWithShape="1">
            <a:blip r:embed="rId19"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84" name="HORIZON">
            <a:extLst>
              <a:ext uri="{FF2B5EF4-FFF2-40B4-BE49-F238E27FC236}">
                <a16:creationId xmlns:a16="http://schemas.microsoft.com/office/drawing/2014/main" id="{C4699388-ACD0-617E-2961-13319D0C4602}"/>
              </a:ext>
            </a:extLst>
          </p:cNvPr>
          <p:cNvGrpSpPr/>
          <p:nvPr/>
        </p:nvGrpSpPr>
        <p:grpSpPr>
          <a:xfrm>
            <a:off x="14110573" y="1885505"/>
            <a:ext cx="2062983" cy="1982042"/>
            <a:chOff x="443243" y="2046333"/>
            <a:chExt cx="2062983" cy="1982042"/>
          </a:xfrm>
        </p:grpSpPr>
        <p:sp>
          <p:nvSpPr>
            <p:cNvPr id="185" name="Rectangulo Horizon">
              <a:hlinkClick r:id="rId20" action="ppaction://hlinksldjump"/>
              <a:extLst>
                <a:ext uri="{FF2B5EF4-FFF2-40B4-BE49-F238E27FC236}">
                  <a16:creationId xmlns:a16="http://schemas.microsoft.com/office/drawing/2014/main" id="{8AA5EDCC-5FE8-FAB9-0142-FF298DF57FF3}"/>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6" name="TextBox Horizon">
              <a:hlinkClick r:id="rId20" action="ppaction://hlinksldjump"/>
              <a:extLst>
                <a:ext uri="{FF2B5EF4-FFF2-40B4-BE49-F238E27FC236}">
                  <a16:creationId xmlns:a16="http://schemas.microsoft.com/office/drawing/2014/main" id="{38D99FB1-E86A-3017-6FAA-4E6425A170E5}"/>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87" name="Product image Horizon">
              <a:hlinkClick r:id="rId20" action="ppaction://hlinksldjump"/>
              <a:extLst>
                <a:ext uri="{FF2B5EF4-FFF2-40B4-BE49-F238E27FC236}">
                  <a16:creationId xmlns:a16="http://schemas.microsoft.com/office/drawing/2014/main" id="{5207241A-CFB3-8EC9-5CF8-1D0D3B708076}"/>
                </a:ext>
              </a:extLst>
            </p:cNvPr>
            <p:cNvPicPr>
              <a:picLocks noChangeAspect="1"/>
            </p:cNvPicPr>
            <p:nvPr/>
          </p:nvPicPr>
          <p:blipFill rotWithShape="1">
            <a:blip r:embed="rId21"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202" name="DRX-LC text">
            <a:hlinkClick r:id="rId22" action="ppaction://hlinksldjump"/>
            <a:extLst>
              <a:ext uri="{FF2B5EF4-FFF2-40B4-BE49-F238E27FC236}">
                <a16:creationId xmlns:a16="http://schemas.microsoft.com/office/drawing/2014/main" id="{CD7E9C37-006F-DD01-5FC3-75A855793706}"/>
              </a:ext>
            </a:extLst>
          </p:cNvPr>
          <p:cNvSpPr txBox="1"/>
          <p:nvPr/>
        </p:nvSpPr>
        <p:spPr>
          <a:xfrm>
            <a:off x="6895753" y="839587"/>
            <a:ext cx="4978411" cy="338554"/>
          </a:xfrm>
          <a:prstGeom prst="rect">
            <a:avLst/>
          </a:prstGeom>
          <a:noFill/>
        </p:spPr>
        <p:txBody>
          <a:bodyPr wrap="square" rtlCol="0">
            <a:spAutoFit/>
          </a:bodyPr>
          <a:lstStyle/>
          <a:p>
            <a:pPr algn="r"/>
            <a:r>
              <a:rPr lang="en-US" sz="1600" b="1" dirty="0">
                <a:latin typeface="FRUTIGER LT 65" panose="02000503000000000000" pitchFamily="2" charset="0"/>
              </a:rPr>
              <a:t>Sistema DRX-Transportable Flex</a:t>
            </a:r>
          </a:p>
        </p:txBody>
      </p:sp>
      <p:sp>
        <p:nvSpPr>
          <p:cNvPr id="203" name="TextBox 202">
            <a:extLst>
              <a:ext uri="{FF2B5EF4-FFF2-40B4-BE49-F238E27FC236}">
                <a16:creationId xmlns:a16="http://schemas.microsoft.com/office/drawing/2014/main" id="{9D5C7A02-5F1C-C00F-6702-4E3A3D92B68E}"/>
              </a:ext>
            </a:extLst>
          </p:cNvPr>
          <p:cNvSpPr txBox="1"/>
          <p:nvPr/>
        </p:nvSpPr>
        <p:spPr>
          <a:xfrm>
            <a:off x="14236083" y="1059351"/>
            <a:ext cx="4772896"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204" name="Subtitle Overview">
            <a:extLst>
              <a:ext uri="{FF2B5EF4-FFF2-40B4-BE49-F238E27FC236}">
                <a16:creationId xmlns:a16="http://schemas.microsoft.com/office/drawing/2014/main" id="{816106F0-2F0B-63E1-73EA-3833C377221E}"/>
              </a:ext>
            </a:extLst>
          </p:cNvPr>
          <p:cNvSpPr txBox="1"/>
          <p:nvPr/>
        </p:nvSpPr>
        <p:spPr>
          <a:xfrm>
            <a:off x="14236083" y="765646"/>
            <a:ext cx="2757615" cy="400110"/>
          </a:xfrm>
          <a:prstGeom prst="rect">
            <a:avLst/>
          </a:prstGeom>
          <a:noFill/>
        </p:spPr>
        <p:txBody>
          <a:bodyPr wrap="square" rtlCol="0">
            <a:spAutoFit/>
          </a:bodyP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err="1">
                <a:ln>
                  <a:noFill/>
                </a:ln>
                <a:solidFill>
                  <a:srgbClr val="F47F26"/>
                </a:solidFill>
                <a:effectLst/>
                <a:uLnTx/>
                <a:uFillTx/>
                <a:latin typeface="FRUTIGER LT 45 LIGHT" panose="02000503000000000000" pitchFamily="2" charset="0"/>
                <a:ea typeface="+mn-ea"/>
                <a:cs typeface="+mn-cs"/>
              </a:rPr>
              <a:t>Visión</a:t>
            </a:r>
            <a:r>
              <a:rPr kumimoji="0" lang="en-US" sz="2000" b="0" i="0" u="none" strike="noStrike" kern="1200" cap="none" spc="0" normalizeH="0" baseline="0" noProof="0" dirty="0">
                <a:ln>
                  <a:noFill/>
                </a:ln>
                <a:solidFill>
                  <a:srgbClr val="F47F26"/>
                </a:solidFill>
                <a:effectLst/>
                <a:uLnTx/>
                <a:uFillTx/>
                <a:latin typeface="FRUTIGER LT 45 LIGHT" panose="02000503000000000000" pitchFamily="2" charset="0"/>
                <a:ea typeface="+mn-ea"/>
                <a:cs typeface="+mn-cs"/>
              </a:rPr>
              <a:t> General</a:t>
            </a:r>
          </a:p>
        </p:txBody>
      </p:sp>
      <p:sp>
        <p:nvSpPr>
          <p:cNvPr id="205" name="Subtitle Photo Gallery">
            <a:extLst>
              <a:ext uri="{FF2B5EF4-FFF2-40B4-BE49-F238E27FC236}">
                <a16:creationId xmlns:a16="http://schemas.microsoft.com/office/drawing/2014/main" id="{01F1EFFC-E69F-020C-3172-B03BF24C3553}"/>
              </a:ext>
            </a:extLst>
          </p:cNvPr>
          <p:cNvSpPr txBox="1"/>
          <p:nvPr/>
        </p:nvSpPr>
        <p:spPr>
          <a:xfrm>
            <a:off x="14236083" y="1059351"/>
            <a:ext cx="4772896"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206" name="Subtitle Overview">
            <a:extLst>
              <a:ext uri="{FF2B5EF4-FFF2-40B4-BE49-F238E27FC236}">
                <a16:creationId xmlns:a16="http://schemas.microsoft.com/office/drawing/2014/main" id="{4099893B-6271-36FE-F2DD-A0E31FF4BC8E}"/>
              </a:ext>
            </a:extLst>
          </p:cNvPr>
          <p:cNvSpPr txBox="1"/>
          <p:nvPr/>
        </p:nvSpPr>
        <p:spPr>
          <a:xfrm>
            <a:off x="14236083" y="765646"/>
            <a:ext cx="2757615" cy="400110"/>
          </a:xfrm>
          <a:prstGeom prst="rect">
            <a:avLst/>
          </a:prstGeom>
          <a:noFill/>
        </p:spPr>
        <p:txBody>
          <a:bodyPr wrap="square" rtlCol="0">
            <a:spAutoFit/>
          </a:bodyP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err="1">
                <a:ln>
                  <a:noFill/>
                </a:ln>
                <a:solidFill>
                  <a:srgbClr val="F47F26"/>
                </a:solidFill>
                <a:effectLst/>
                <a:uLnTx/>
                <a:uFillTx/>
                <a:latin typeface="FRUTIGER LT 45 LIGHT" panose="02000503000000000000" pitchFamily="2" charset="0"/>
                <a:ea typeface="+mn-ea"/>
                <a:cs typeface="+mn-cs"/>
              </a:rPr>
              <a:t>Visión</a:t>
            </a:r>
            <a:r>
              <a:rPr kumimoji="0" lang="en-US" sz="2000" b="0" i="0" u="none" strike="noStrike" kern="1200" cap="none" spc="0" normalizeH="0" baseline="0" noProof="0" dirty="0">
                <a:ln>
                  <a:noFill/>
                </a:ln>
                <a:solidFill>
                  <a:srgbClr val="F47F26"/>
                </a:solidFill>
                <a:effectLst/>
                <a:uLnTx/>
                <a:uFillTx/>
                <a:latin typeface="FRUTIGER LT 45 LIGHT" panose="02000503000000000000" pitchFamily="2" charset="0"/>
                <a:ea typeface="+mn-ea"/>
                <a:cs typeface="+mn-cs"/>
              </a:rPr>
              <a:t> General</a:t>
            </a:r>
          </a:p>
        </p:txBody>
      </p:sp>
      <p:sp>
        <p:nvSpPr>
          <p:cNvPr id="238" name="Subtitle Benefits">
            <a:hlinkClick r:id="rId23" action="ppaction://hlinksldjump"/>
            <a:extLst>
              <a:ext uri="{FF2B5EF4-FFF2-40B4-BE49-F238E27FC236}">
                <a16:creationId xmlns:a16="http://schemas.microsoft.com/office/drawing/2014/main" id="{689367D2-56CF-2601-04D1-4876021E7FA5}"/>
              </a:ext>
            </a:extLst>
          </p:cNvPr>
          <p:cNvSpPr txBox="1"/>
          <p:nvPr/>
        </p:nvSpPr>
        <p:spPr>
          <a:xfrm>
            <a:off x="-4844755" y="2253281"/>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sp>
        <p:nvSpPr>
          <p:cNvPr id="239" name="Detector text">
            <a:extLst>
              <a:ext uri="{FF2B5EF4-FFF2-40B4-BE49-F238E27FC236}">
                <a16:creationId xmlns:a16="http://schemas.microsoft.com/office/drawing/2014/main" id="{01C20B6A-FA87-C354-BD44-F5E8B32C6C17}"/>
              </a:ext>
            </a:extLst>
          </p:cNvPr>
          <p:cNvSpPr txBox="1"/>
          <p:nvPr/>
        </p:nvSpPr>
        <p:spPr>
          <a:xfrm>
            <a:off x="14110573" y="1307597"/>
            <a:ext cx="1425211" cy="400110"/>
          </a:xfrm>
          <a:prstGeom prst="rect">
            <a:avLst/>
          </a:prstGeom>
          <a:noFill/>
        </p:spPr>
        <p:txBody>
          <a:bodyPr wrap="square" rtlCol="0">
            <a:spAutoFit/>
          </a:bodyPr>
          <a:lstStyle/>
          <a:p>
            <a:pPr algn="ctr"/>
            <a:r>
              <a:rPr lang="en-US" sz="2000" dirty="0">
                <a:solidFill>
                  <a:srgbClr val="F47F26"/>
                </a:solidFill>
                <a:latin typeface="FRUTIGER LT 45 LIGHT" panose="02000503000000000000" pitchFamily="2" charset="0"/>
              </a:rPr>
              <a:t>Detector</a:t>
            </a:r>
          </a:p>
        </p:txBody>
      </p:sp>
      <p:sp>
        <p:nvSpPr>
          <p:cNvPr id="240" name="TextBox 239">
            <a:extLst>
              <a:ext uri="{FF2B5EF4-FFF2-40B4-BE49-F238E27FC236}">
                <a16:creationId xmlns:a16="http://schemas.microsoft.com/office/drawing/2014/main" id="{71175784-08AF-84DC-4285-8A5721367996}"/>
              </a:ext>
            </a:extLst>
          </p:cNvPr>
          <p:cNvSpPr txBox="1"/>
          <p:nvPr/>
        </p:nvSpPr>
        <p:spPr>
          <a:xfrm>
            <a:off x="14242366" y="1077657"/>
            <a:ext cx="4772896"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112" name="Menu Background">
            <a:extLst>
              <a:ext uri="{FF2B5EF4-FFF2-40B4-BE49-F238E27FC236}">
                <a16:creationId xmlns:a16="http://schemas.microsoft.com/office/drawing/2014/main" id="{99B000C0-CBFF-0B27-AB54-F236A81B333E}"/>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13" name="Menu End Presentation">
            <a:hlinkClick r:id="" action="ppaction://hlinkshowjump?jump=lastslide"/>
            <a:extLst>
              <a:ext uri="{FF2B5EF4-FFF2-40B4-BE49-F238E27FC236}">
                <a16:creationId xmlns:a16="http://schemas.microsoft.com/office/drawing/2014/main" id="{FD5371DB-A455-5C6C-2967-CEBC90F8A759}"/>
              </a:ext>
            </a:extLst>
          </p:cNvPr>
          <p:cNvSpPr txBox="1"/>
          <p:nvPr/>
        </p:nvSpPr>
        <p:spPr>
          <a:xfrm>
            <a:off x="10221294" y="62898"/>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14" name="Menu Portafolio">
            <a:hlinkClick r:id="rId24" action="ppaction://hlinksldjump"/>
            <a:extLst>
              <a:ext uri="{FF2B5EF4-FFF2-40B4-BE49-F238E27FC236}">
                <a16:creationId xmlns:a16="http://schemas.microsoft.com/office/drawing/2014/main" id="{46EC7D06-3516-15C5-8F0F-07CE81A105AB}"/>
              </a:ext>
            </a:extLst>
          </p:cNvPr>
          <p:cNvSpPr txBox="1"/>
          <p:nvPr/>
        </p:nvSpPr>
        <p:spPr>
          <a:xfrm>
            <a:off x="8789610" y="155231"/>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40" name="Menu Detector">
            <a:hlinkClick r:id="rId25" action="ppaction://hlinksldjump"/>
            <a:extLst>
              <a:ext uri="{FF2B5EF4-FFF2-40B4-BE49-F238E27FC236}">
                <a16:creationId xmlns:a16="http://schemas.microsoft.com/office/drawing/2014/main" id="{52936022-AA1D-BE90-C530-73FD64E1FED6}"/>
              </a:ext>
            </a:extLst>
          </p:cNvPr>
          <p:cNvSpPr txBox="1"/>
          <p:nvPr/>
        </p:nvSpPr>
        <p:spPr>
          <a:xfrm>
            <a:off x="7357926" y="155231"/>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Detectores</a:t>
            </a:r>
          </a:p>
        </p:txBody>
      </p:sp>
      <p:sp>
        <p:nvSpPr>
          <p:cNvPr id="141" name="Menu Photo Gallery">
            <a:hlinkClick r:id="rId26" action="ppaction://hlinksldjump"/>
            <a:extLst>
              <a:ext uri="{FF2B5EF4-FFF2-40B4-BE49-F238E27FC236}">
                <a16:creationId xmlns:a16="http://schemas.microsoft.com/office/drawing/2014/main" id="{C7C3E231-C1E2-003B-E097-B97DDE6D098E}"/>
              </a:ext>
            </a:extLst>
          </p:cNvPr>
          <p:cNvSpPr txBox="1"/>
          <p:nvPr/>
        </p:nvSpPr>
        <p:spPr>
          <a:xfrm>
            <a:off x="5926242" y="155231"/>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42" name="Menu Benefits">
            <a:hlinkClick r:id="rId27" action="ppaction://hlinksldjump"/>
            <a:extLst>
              <a:ext uri="{FF2B5EF4-FFF2-40B4-BE49-F238E27FC236}">
                <a16:creationId xmlns:a16="http://schemas.microsoft.com/office/drawing/2014/main" id="{D2A0F966-A269-425E-82E4-3D8105DB614F}"/>
              </a:ext>
            </a:extLst>
          </p:cNvPr>
          <p:cNvSpPr txBox="1"/>
          <p:nvPr/>
        </p:nvSpPr>
        <p:spPr>
          <a:xfrm>
            <a:off x="4708242" y="155231"/>
            <a:ext cx="1226317"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43" name="Menu PC Specifications">
            <a:hlinkClick r:id="rId28" action="ppaction://hlinksldjump"/>
            <a:extLst>
              <a:ext uri="{FF2B5EF4-FFF2-40B4-BE49-F238E27FC236}">
                <a16:creationId xmlns:a16="http://schemas.microsoft.com/office/drawing/2014/main" id="{38D59FAD-09B6-E391-4B43-454ED98A5A7A}"/>
              </a:ext>
            </a:extLst>
          </p:cNvPr>
          <p:cNvSpPr txBox="1"/>
          <p:nvPr/>
        </p:nvSpPr>
        <p:spPr>
          <a:xfrm>
            <a:off x="3276559" y="62898"/>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Especificaciones Mínimas para PC</a:t>
            </a:r>
          </a:p>
        </p:txBody>
      </p:sp>
      <p:sp>
        <p:nvSpPr>
          <p:cNvPr id="144" name="Menu Generals">
            <a:hlinkClick r:id="rId29" action="ppaction://hlinksldjump"/>
            <a:extLst>
              <a:ext uri="{FF2B5EF4-FFF2-40B4-BE49-F238E27FC236}">
                <a16:creationId xmlns:a16="http://schemas.microsoft.com/office/drawing/2014/main" id="{5AF69516-C4C5-2A10-5813-5525B93E17A9}"/>
              </a:ext>
            </a:extLst>
          </p:cNvPr>
          <p:cNvSpPr txBox="1"/>
          <p:nvPr/>
        </p:nvSpPr>
        <p:spPr>
          <a:xfrm>
            <a:off x="1844876" y="155231"/>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Visión General</a:t>
            </a:r>
          </a:p>
        </p:txBody>
      </p:sp>
      <p:pic>
        <p:nvPicPr>
          <p:cNvPr id="145" name="Carestream Logo Menu">
            <a:hlinkClick r:id="" action="ppaction://hlinkshowjump?jump=firstslide"/>
            <a:extLst>
              <a:ext uri="{FF2B5EF4-FFF2-40B4-BE49-F238E27FC236}">
                <a16:creationId xmlns:a16="http://schemas.microsoft.com/office/drawing/2014/main" id="{A8A66CE4-913C-09A1-531F-166284A3D90E}"/>
              </a:ext>
            </a:extLst>
          </p:cNvPr>
          <p:cNvPicPr>
            <a:picLocks noChangeAspect="1"/>
          </p:cNvPicPr>
          <p:nvPr/>
        </p:nvPicPr>
        <p:blipFill>
          <a:blip r:embed="rId30" cstate="screen">
            <a:extLst>
              <a:ext uri="{28A0092B-C50C-407E-A947-70E740481C1C}">
                <a14:useLocalDpi xmlns:a14="http://schemas.microsoft.com/office/drawing/2010/main"/>
              </a:ext>
            </a:extLst>
          </a:blip>
          <a:stretch>
            <a:fillRect/>
          </a:stretch>
        </p:blipFill>
        <p:spPr>
          <a:xfrm>
            <a:off x="426247" y="189620"/>
            <a:ext cx="1209137" cy="208220"/>
          </a:xfrm>
          <a:prstGeom prst="rect">
            <a:avLst/>
          </a:prstGeom>
        </p:spPr>
      </p:pic>
      <p:grpSp>
        <p:nvGrpSpPr>
          <p:cNvPr id="255" name="DETECTORS">
            <a:extLst>
              <a:ext uri="{FF2B5EF4-FFF2-40B4-BE49-F238E27FC236}">
                <a16:creationId xmlns:a16="http://schemas.microsoft.com/office/drawing/2014/main" id="{C922E33C-3688-E82E-9816-283C332AFC98}"/>
              </a:ext>
            </a:extLst>
          </p:cNvPr>
          <p:cNvGrpSpPr/>
          <p:nvPr/>
        </p:nvGrpSpPr>
        <p:grpSpPr>
          <a:xfrm>
            <a:off x="-7890919" y="4139232"/>
            <a:ext cx="2042338" cy="2120888"/>
            <a:chOff x="5247304" y="4372963"/>
            <a:chExt cx="2042338" cy="2120888"/>
          </a:xfrm>
        </p:grpSpPr>
        <p:sp>
          <p:nvSpPr>
            <p:cNvPr id="256" name="Rectangulo Detectors">
              <a:hlinkClick r:id="rId25" action="ppaction://hlinksldjump"/>
              <a:extLst>
                <a:ext uri="{FF2B5EF4-FFF2-40B4-BE49-F238E27FC236}">
                  <a16:creationId xmlns:a16="http://schemas.microsoft.com/office/drawing/2014/main" id="{D9CA6013-CBB5-DDB5-CBAE-8BDA4D5C4BFF}"/>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57" name="TextBox Detectors">
              <a:hlinkClick r:id="rId25" action="ppaction://hlinksldjump"/>
              <a:extLst>
                <a:ext uri="{FF2B5EF4-FFF2-40B4-BE49-F238E27FC236}">
                  <a16:creationId xmlns:a16="http://schemas.microsoft.com/office/drawing/2014/main" id="{22300FE0-1A9D-4A8F-811D-1BBF4D159D47}"/>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58" name="Product image Detectors">
              <a:hlinkClick r:id="rId25" action="ppaction://hlinksldjump"/>
              <a:extLst>
                <a:ext uri="{FF2B5EF4-FFF2-40B4-BE49-F238E27FC236}">
                  <a16:creationId xmlns:a16="http://schemas.microsoft.com/office/drawing/2014/main" id="{D181C390-E8F0-B01D-FE93-50B7D41B2E9B}"/>
                </a:ext>
              </a:extLst>
            </p:cNvPr>
            <p:cNvPicPr>
              <a:picLocks noChangeAspect="1"/>
            </p:cNvPicPr>
            <p:nvPr/>
          </p:nvPicPr>
          <p:blipFill>
            <a:blip r:embed="rId31"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grpSp>
        <p:nvGrpSpPr>
          <p:cNvPr id="110" name="Group LLD">
            <a:extLst>
              <a:ext uri="{FF2B5EF4-FFF2-40B4-BE49-F238E27FC236}">
                <a16:creationId xmlns:a16="http://schemas.microsoft.com/office/drawing/2014/main" id="{8E19E732-5C64-D454-5AB1-CBA05D295F8D}"/>
              </a:ext>
            </a:extLst>
          </p:cNvPr>
          <p:cNvGrpSpPr/>
          <p:nvPr/>
        </p:nvGrpSpPr>
        <p:grpSpPr>
          <a:xfrm>
            <a:off x="14098015" y="1358886"/>
            <a:ext cx="3079230" cy="1158552"/>
            <a:chOff x="8165259" y="1358886"/>
            <a:chExt cx="3079230" cy="1158552"/>
          </a:xfrm>
        </p:grpSpPr>
        <p:sp>
          <p:nvSpPr>
            <p:cNvPr id="111" name="Rectangulo LLD">
              <a:extLst>
                <a:ext uri="{FF2B5EF4-FFF2-40B4-BE49-F238E27FC236}">
                  <a16:creationId xmlns:a16="http://schemas.microsoft.com/office/drawing/2014/main" id="{07D7D4FD-7349-44A5-AE80-7A7F52238101}"/>
                </a:ext>
              </a:extLst>
            </p:cNvPr>
            <p:cNvSpPr/>
            <p:nvPr/>
          </p:nvSpPr>
          <p:spPr>
            <a:xfrm>
              <a:off x="8364489" y="1358886"/>
              <a:ext cx="2880000" cy="115855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15" name="TextBox LLD">
              <a:extLst>
                <a:ext uri="{FF2B5EF4-FFF2-40B4-BE49-F238E27FC236}">
                  <a16:creationId xmlns:a16="http://schemas.microsoft.com/office/drawing/2014/main" id="{8DDF7EAC-A83C-5EFE-251A-F9DA14D9C762}"/>
                </a:ext>
              </a:extLst>
            </p:cNvPr>
            <p:cNvSpPr txBox="1"/>
            <p:nvPr/>
          </p:nvSpPr>
          <p:spPr>
            <a:xfrm>
              <a:off x="8165259" y="1445610"/>
              <a:ext cx="17316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DETECTOR LLI</a:t>
              </a:r>
            </a:p>
          </p:txBody>
        </p:sp>
      </p:grpSp>
      <p:sp>
        <p:nvSpPr>
          <p:cNvPr id="116" name="TextBox DRX-LC">
            <a:hlinkClick r:id="rId32" action="ppaction://hlinksldjump"/>
            <a:extLst>
              <a:ext uri="{FF2B5EF4-FFF2-40B4-BE49-F238E27FC236}">
                <a16:creationId xmlns:a16="http://schemas.microsoft.com/office/drawing/2014/main" id="{50CC9440-DA02-AB3A-1D09-3DD51937C97F}"/>
              </a:ext>
            </a:extLst>
          </p:cNvPr>
          <p:cNvSpPr txBox="1"/>
          <p:nvPr/>
        </p:nvSpPr>
        <p:spPr>
          <a:xfrm>
            <a:off x="14360687" y="201385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DRX-LC</a:t>
            </a:r>
          </a:p>
        </p:txBody>
      </p:sp>
      <p:grpSp>
        <p:nvGrpSpPr>
          <p:cNvPr id="117" name="Group DRX-PLUS FAMILY">
            <a:extLst>
              <a:ext uri="{FF2B5EF4-FFF2-40B4-BE49-F238E27FC236}">
                <a16:creationId xmlns:a16="http://schemas.microsoft.com/office/drawing/2014/main" id="{499F0FFC-33FE-2668-7451-353CB25F5FB9}"/>
              </a:ext>
            </a:extLst>
          </p:cNvPr>
          <p:cNvGrpSpPr/>
          <p:nvPr/>
        </p:nvGrpSpPr>
        <p:grpSpPr>
          <a:xfrm>
            <a:off x="4213831" y="-3208842"/>
            <a:ext cx="3079227" cy="2160000"/>
            <a:chOff x="4213831" y="1360418"/>
            <a:chExt cx="3079227" cy="2160000"/>
          </a:xfrm>
        </p:grpSpPr>
        <p:sp>
          <p:nvSpPr>
            <p:cNvPr id="118" name="Rectangulo DRX-PLUS FAMILY">
              <a:extLst>
                <a:ext uri="{FF2B5EF4-FFF2-40B4-BE49-F238E27FC236}">
                  <a16:creationId xmlns:a16="http://schemas.microsoft.com/office/drawing/2014/main" id="{06A041FD-5A3F-6FBE-8177-FFF86FBC6798}"/>
                </a:ext>
              </a:extLst>
            </p:cNvPr>
            <p:cNvSpPr/>
            <p:nvPr/>
          </p:nvSpPr>
          <p:spPr>
            <a:xfrm>
              <a:off x="4413058"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19" name="TextBox DRX-PLUS FAMILY">
              <a:extLst>
                <a:ext uri="{FF2B5EF4-FFF2-40B4-BE49-F238E27FC236}">
                  <a16:creationId xmlns:a16="http://schemas.microsoft.com/office/drawing/2014/main" id="{E609909E-A748-EA25-139B-A1E497227B69}"/>
                </a:ext>
              </a:extLst>
            </p:cNvPr>
            <p:cNvSpPr txBox="1"/>
            <p:nvPr/>
          </p:nvSpPr>
          <p:spPr>
            <a:xfrm>
              <a:off x="4213831"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DRX-PLUS</a:t>
              </a:r>
            </a:p>
          </p:txBody>
        </p:sp>
      </p:grpSp>
      <p:sp>
        <p:nvSpPr>
          <p:cNvPr id="120" name="TextBox DRX-Plus 3543">
            <a:hlinkClick r:id="rId33" action="ppaction://hlinksldjump"/>
            <a:extLst>
              <a:ext uri="{FF2B5EF4-FFF2-40B4-BE49-F238E27FC236}">
                <a16:creationId xmlns:a16="http://schemas.microsoft.com/office/drawing/2014/main" id="{AA4DBABF-7437-0314-9BAA-E227C246823E}"/>
              </a:ext>
            </a:extLst>
          </p:cNvPr>
          <p:cNvSpPr txBox="1"/>
          <p:nvPr/>
        </p:nvSpPr>
        <p:spPr>
          <a:xfrm>
            <a:off x="4495868" y="-2546428"/>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DRX-Plus 3543C</a:t>
            </a:r>
          </a:p>
        </p:txBody>
      </p:sp>
      <p:sp>
        <p:nvSpPr>
          <p:cNvPr id="121" name="TextBoxDRX-Plus 4343">
            <a:hlinkClick r:id="rId34" action="ppaction://hlinksldjump"/>
            <a:extLst>
              <a:ext uri="{FF2B5EF4-FFF2-40B4-BE49-F238E27FC236}">
                <a16:creationId xmlns:a16="http://schemas.microsoft.com/office/drawing/2014/main" id="{67465AE4-798B-3C53-3301-2338B8AD641C}"/>
              </a:ext>
            </a:extLst>
          </p:cNvPr>
          <p:cNvSpPr txBox="1"/>
          <p:nvPr/>
        </p:nvSpPr>
        <p:spPr>
          <a:xfrm>
            <a:off x="4496969" y="-2045934"/>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4343C</a:t>
            </a:r>
          </a:p>
        </p:txBody>
      </p:sp>
      <p:sp>
        <p:nvSpPr>
          <p:cNvPr id="122" name="TextBox DRX-Plus 2530">
            <a:hlinkClick r:id="rId35" action="ppaction://hlinksldjump"/>
            <a:extLst>
              <a:ext uri="{FF2B5EF4-FFF2-40B4-BE49-F238E27FC236}">
                <a16:creationId xmlns:a16="http://schemas.microsoft.com/office/drawing/2014/main" id="{CE7D958E-292B-388B-03CC-1E5162C706C2}"/>
              </a:ext>
            </a:extLst>
          </p:cNvPr>
          <p:cNvSpPr txBox="1"/>
          <p:nvPr/>
        </p:nvSpPr>
        <p:spPr>
          <a:xfrm>
            <a:off x="4496969" y="-155879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2530C</a:t>
            </a:r>
          </a:p>
        </p:txBody>
      </p:sp>
      <p:grpSp>
        <p:nvGrpSpPr>
          <p:cNvPr id="123" name="Group DR RETROFIT">
            <a:extLst>
              <a:ext uri="{FF2B5EF4-FFF2-40B4-BE49-F238E27FC236}">
                <a16:creationId xmlns:a16="http://schemas.microsoft.com/office/drawing/2014/main" id="{F751B90A-9D47-82BD-CD04-24292F29CAC9}"/>
              </a:ext>
            </a:extLst>
          </p:cNvPr>
          <p:cNvGrpSpPr/>
          <p:nvPr/>
        </p:nvGrpSpPr>
        <p:grpSpPr>
          <a:xfrm>
            <a:off x="4213831" y="8095941"/>
            <a:ext cx="3099870" cy="1620000"/>
            <a:chOff x="4213831" y="4037235"/>
            <a:chExt cx="3099870" cy="1620000"/>
          </a:xfrm>
        </p:grpSpPr>
        <p:sp>
          <p:nvSpPr>
            <p:cNvPr id="124" name="Rectangulo DR RETROFIT">
              <a:extLst>
                <a:ext uri="{FF2B5EF4-FFF2-40B4-BE49-F238E27FC236}">
                  <a16:creationId xmlns:a16="http://schemas.microsoft.com/office/drawing/2014/main" id="{3DD5D0AC-8A08-1E07-2C23-172078ED28BE}"/>
                </a:ext>
              </a:extLst>
            </p:cNvPr>
            <p:cNvSpPr/>
            <p:nvPr/>
          </p:nvSpPr>
          <p:spPr>
            <a:xfrm>
              <a:off x="4433701" y="4037235"/>
              <a:ext cx="2880000" cy="1620000"/>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25" name="TextBox DR RETROFIT">
              <a:extLst>
                <a:ext uri="{FF2B5EF4-FFF2-40B4-BE49-F238E27FC236}">
                  <a16:creationId xmlns:a16="http://schemas.microsoft.com/office/drawing/2014/main" id="{1E42A12B-1390-2855-41C9-C147DC12347D}"/>
                </a:ext>
              </a:extLst>
            </p:cNvPr>
            <p:cNvSpPr txBox="1"/>
            <p:nvPr/>
          </p:nvSpPr>
          <p:spPr>
            <a:xfrm>
              <a:off x="4213831" y="4106489"/>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DR RETROFITS</a:t>
              </a:r>
            </a:p>
          </p:txBody>
        </p:sp>
      </p:grpSp>
      <p:sp>
        <p:nvSpPr>
          <p:cNvPr id="126" name="TextBox Transportable Lite">
            <a:hlinkClick r:id="rId36" action="ppaction://hlinksldjump"/>
            <a:extLst>
              <a:ext uri="{FF2B5EF4-FFF2-40B4-BE49-F238E27FC236}">
                <a16:creationId xmlns:a16="http://schemas.microsoft.com/office/drawing/2014/main" id="{0433C3AF-40F9-2138-39B6-488E271AA7BF}"/>
              </a:ext>
            </a:extLst>
          </p:cNvPr>
          <p:cNvSpPr txBox="1"/>
          <p:nvPr/>
        </p:nvSpPr>
        <p:spPr>
          <a:xfrm>
            <a:off x="4518885" y="8703463"/>
            <a:ext cx="259826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Lite</a:t>
            </a:r>
            <a:endParaRPr lang="en-US" sz="1200" b="1" dirty="0">
              <a:solidFill>
                <a:schemeClr val="tx1"/>
              </a:solidFill>
              <a:latin typeface="Arial" panose="020B0604020202020204" pitchFamily="34" charset="0"/>
              <a:cs typeface="Arial" panose="020B0604020202020204" pitchFamily="34" charset="0"/>
            </a:endParaRPr>
          </a:p>
        </p:txBody>
      </p:sp>
      <p:sp>
        <p:nvSpPr>
          <p:cNvPr id="127" name="TextBox Transportable Flex">
            <a:hlinkClick r:id="rId37" action="ppaction://hlinksldjump"/>
            <a:extLst>
              <a:ext uri="{FF2B5EF4-FFF2-40B4-BE49-F238E27FC236}">
                <a16:creationId xmlns:a16="http://schemas.microsoft.com/office/drawing/2014/main" id="{9E1024C1-2CC7-2A7D-EECC-9CE287BD284B}"/>
              </a:ext>
            </a:extLst>
          </p:cNvPr>
          <p:cNvSpPr txBox="1"/>
          <p:nvPr/>
        </p:nvSpPr>
        <p:spPr>
          <a:xfrm>
            <a:off x="4518886" y="9235574"/>
            <a:ext cx="2598268"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Flex</a:t>
            </a:r>
            <a:endParaRPr lang="en-US" sz="1200" b="1" dirty="0">
              <a:solidFill>
                <a:schemeClr val="tx1"/>
              </a:solidFill>
              <a:latin typeface="Arial" panose="020B0604020202020204" pitchFamily="34" charset="0"/>
              <a:cs typeface="Arial" panose="020B0604020202020204" pitchFamily="34" charset="0"/>
            </a:endParaRPr>
          </a:p>
        </p:txBody>
      </p:sp>
      <p:grpSp>
        <p:nvGrpSpPr>
          <p:cNvPr id="128" name="Group FOCUS FAMILY">
            <a:extLst>
              <a:ext uri="{FF2B5EF4-FFF2-40B4-BE49-F238E27FC236}">
                <a16:creationId xmlns:a16="http://schemas.microsoft.com/office/drawing/2014/main" id="{AAC03975-27E1-E3C2-F3E6-E710518F63B2}"/>
              </a:ext>
            </a:extLst>
          </p:cNvPr>
          <p:cNvGrpSpPr/>
          <p:nvPr/>
        </p:nvGrpSpPr>
        <p:grpSpPr>
          <a:xfrm>
            <a:off x="-5111921" y="4022899"/>
            <a:ext cx="3079226" cy="1620000"/>
            <a:chOff x="253159" y="4022899"/>
            <a:chExt cx="3079226" cy="1620000"/>
          </a:xfrm>
        </p:grpSpPr>
        <p:sp>
          <p:nvSpPr>
            <p:cNvPr id="129" name="Rectangulo FOCUS FAMILY">
              <a:extLst>
                <a:ext uri="{FF2B5EF4-FFF2-40B4-BE49-F238E27FC236}">
                  <a16:creationId xmlns:a16="http://schemas.microsoft.com/office/drawing/2014/main" id="{F46595CE-F31F-DDC8-6808-A2C485748115}"/>
                </a:ext>
              </a:extLst>
            </p:cNvPr>
            <p:cNvSpPr/>
            <p:nvPr/>
          </p:nvSpPr>
          <p:spPr>
            <a:xfrm>
              <a:off x="452385" y="4022899"/>
              <a:ext cx="2880000" cy="162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30" name="TextBox FOCUS FAMILY">
              <a:extLst>
                <a:ext uri="{FF2B5EF4-FFF2-40B4-BE49-F238E27FC236}">
                  <a16:creationId xmlns:a16="http://schemas.microsoft.com/office/drawing/2014/main" id="{0D65E2D5-42E9-58ED-4788-CB69267438DC}"/>
                </a:ext>
              </a:extLst>
            </p:cNvPr>
            <p:cNvSpPr txBox="1"/>
            <p:nvPr/>
          </p:nvSpPr>
          <p:spPr>
            <a:xfrm>
              <a:off x="253159" y="4109622"/>
              <a:ext cx="2702545"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DETECTORES FOCUS</a:t>
              </a:r>
            </a:p>
          </p:txBody>
        </p:sp>
      </p:grpSp>
      <p:sp>
        <p:nvSpPr>
          <p:cNvPr id="131" name="TextBox Focus 35C">
            <a:hlinkClick r:id="rId38" action="ppaction://hlinksldjump"/>
            <a:extLst>
              <a:ext uri="{FF2B5EF4-FFF2-40B4-BE49-F238E27FC236}">
                <a16:creationId xmlns:a16="http://schemas.microsoft.com/office/drawing/2014/main" id="{1126A550-2A54-6B6D-6F45-3E6F42227EA4}"/>
              </a:ext>
            </a:extLst>
          </p:cNvPr>
          <p:cNvSpPr txBox="1"/>
          <p:nvPr/>
        </p:nvSpPr>
        <p:spPr>
          <a:xfrm>
            <a:off x="-4826045" y="4688193"/>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Focus 35C</a:t>
            </a:r>
          </a:p>
        </p:txBody>
      </p:sp>
      <p:sp>
        <p:nvSpPr>
          <p:cNvPr id="132" name="TextBox Focus 43C">
            <a:hlinkClick r:id="rId39" action="ppaction://hlinksldjump"/>
            <a:extLst>
              <a:ext uri="{FF2B5EF4-FFF2-40B4-BE49-F238E27FC236}">
                <a16:creationId xmlns:a16="http://schemas.microsoft.com/office/drawing/2014/main" id="{6750B57C-AD8D-5EBB-C23C-C101FD9A55D6}"/>
              </a:ext>
            </a:extLst>
          </p:cNvPr>
          <p:cNvSpPr txBox="1"/>
          <p:nvPr/>
        </p:nvSpPr>
        <p:spPr>
          <a:xfrm>
            <a:off x="-4826045" y="518397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Focus 43C</a:t>
            </a:r>
          </a:p>
        </p:txBody>
      </p:sp>
      <p:grpSp>
        <p:nvGrpSpPr>
          <p:cNvPr id="133" name="Group Lux Family">
            <a:extLst>
              <a:ext uri="{FF2B5EF4-FFF2-40B4-BE49-F238E27FC236}">
                <a16:creationId xmlns:a16="http://schemas.microsoft.com/office/drawing/2014/main" id="{E3752A11-9747-08D7-04F9-DBB20FD2F0CF}"/>
              </a:ext>
            </a:extLst>
          </p:cNvPr>
          <p:cNvGrpSpPr/>
          <p:nvPr/>
        </p:nvGrpSpPr>
        <p:grpSpPr>
          <a:xfrm>
            <a:off x="-5135780" y="1360418"/>
            <a:ext cx="3079227" cy="2160000"/>
            <a:chOff x="229300" y="1360418"/>
            <a:chExt cx="3079227" cy="2160000"/>
          </a:xfrm>
        </p:grpSpPr>
        <p:sp>
          <p:nvSpPr>
            <p:cNvPr id="134" name="Rectangulo LUX FAMILY">
              <a:extLst>
                <a:ext uri="{FF2B5EF4-FFF2-40B4-BE49-F238E27FC236}">
                  <a16:creationId xmlns:a16="http://schemas.microsoft.com/office/drawing/2014/main" id="{A81563C2-5B54-0FC5-19BE-9A024E9D23A1}"/>
                </a:ext>
              </a:extLst>
            </p:cNvPr>
            <p:cNvSpPr/>
            <p:nvPr/>
          </p:nvSpPr>
          <p:spPr>
            <a:xfrm>
              <a:off x="428527"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35" name="TextBox LUX FAMILY">
              <a:extLst>
                <a:ext uri="{FF2B5EF4-FFF2-40B4-BE49-F238E27FC236}">
                  <a16:creationId xmlns:a16="http://schemas.microsoft.com/office/drawing/2014/main" id="{958CB8B5-342E-C03C-9F5B-2FCF92870736}"/>
                </a:ext>
              </a:extLst>
            </p:cNvPr>
            <p:cNvSpPr txBox="1"/>
            <p:nvPr/>
          </p:nvSpPr>
          <p:spPr>
            <a:xfrm>
              <a:off x="229300"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LUX</a:t>
              </a:r>
            </a:p>
          </p:txBody>
        </p:sp>
      </p:grpSp>
      <p:sp>
        <p:nvSpPr>
          <p:cNvPr id="136" name="TextBox Lux 35">
            <a:hlinkClick r:id="rId40" action="ppaction://hlinksldjump"/>
            <a:extLst>
              <a:ext uri="{FF2B5EF4-FFF2-40B4-BE49-F238E27FC236}">
                <a16:creationId xmlns:a16="http://schemas.microsoft.com/office/drawing/2014/main" id="{C975AE1C-D061-DA72-D61A-1FB68AE895D0}"/>
              </a:ext>
            </a:extLst>
          </p:cNvPr>
          <p:cNvSpPr txBox="1"/>
          <p:nvPr/>
        </p:nvSpPr>
        <p:spPr>
          <a:xfrm>
            <a:off x="-4853743" y="2022832"/>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Lux 35</a:t>
            </a:r>
          </a:p>
        </p:txBody>
      </p:sp>
      <p:sp>
        <p:nvSpPr>
          <p:cNvPr id="137" name="TextBox Lux HD 35">
            <a:hlinkClick r:id="rId41" action="ppaction://hlinksldjump"/>
            <a:extLst>
              <a:ext uri="{FF2B5EF4-FFF2-40B4-BE49-F238E27FC236}">
                <a16:creationId xmlns:a16="http://schemas.microsoft.com/office/drawing/2014/main" id="{07F08A56-2ED3-6F5C-04EF-6230FA755F32}"/>
              </a:ext>
            </a:extLst>
          </p:cNvPr>
          <p:cNvSpPr txBox="1"/>
          <p:nvPr/>
        </p:nvSpPr>
        <p:spPr>
          <a:xfrm>
            <a:off x="-4852642" y="2523326"/>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35</a:t>
            </a:r>
          </a:p>
        </p:txBody>
      </p:sp>
      <p:sp>
        <p:nvSpPr>
          <p:cNvPr id="138" name="TextBox Lux HD 43">
            <a:hlinkClick r:id="rId42" action="ppaction://hlinksldjump"/>
            <a:extLst>
              <a:ext uri="{FF2B5EF4-FFF2-40B4-BE49-F238E27FC236}">
                <a16:creationId xmlns:a16="http://schemas.microsoft.com/office/drawing/2014/main" id="{623BC3AB-C919-1352-CAB6-E2A53424C7CB}"/>
              </a:ext>
            </a:extLst>
          </p:cNvPr>
          <p:cNvSpPr txBox="1"/>
          <p:nvPr/>
        </p:nvSpPr>
        <p:spPr>
          <a:xfrm>
            <a:off x="-4852642" y="301046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43</a:t>
            </a:r>
          </a:p>
        </p:txBody>
      </p:sp>
      <p:sp>
        <p:nvSpPr>
          <p:cNvPr id="139" name="Subtitle">
            <a:extLst>
              <a:ext uri="{FF2B5EF4-FFF2-40B4-BE49-F238E27FC236}">
                <a16:creationId xmlns:a16="http://schemas.microsoft.com/office/drawing/2014/main" id="{E7E4B932-1D96-628A-9C97-F15B459C7B05}"/>
              </a:ext>
            </a:extLst>
          </p:cNvPr>
          <p:cNvSpPr txBox="1"/>
          <p:nvPr/>
        </p:nvSpPr>
        <p:spPr>
          <a:xfrm>
            <a:off x="8482448" y="10132305"/>
            <a:ext cx="2843192" cy="584775"/>
          </a:xfrm>
          <a:prstGeom prst="rect">
            <a:avLst/>
          </a:prstGeom>
          <a:noFill/>
        </p:spPr>
        <p:txBody>
          <a:bodyPr wrap="square" rtlCol="0">
            <a:spAutoFit/>
          </a:bodyPr>
          <a:lstStyle/>
          <a:p>
            <a:pPr algn="r"/>
            <a:r>
              <a:rPr lang="en-US" sz="3200" b="1" dirty="0" err="1">
                <a:solidFill>
                  <a:schemeClr val="bg1"/>
                </a:solidFill>
                <a:latin typeface="FRUTIGER LT 45 LIGHT" panose="02000503000000000000" pitchFamily="2" charset="0"/>
              </a:rPr>
              <a:t>Detectores</a:t>
            </a:r>
            <a:endParaRPr lang="en-US" sz="3200" b="1" dirty="0">
              <a:solidFill>
                <a:schemeClr val="bg1"/>
              </a:solidFill>
              <a:latin typeface="FRUTIGER LT 45 LIGHT" panose="02000503000000000000" pitchFamily="2" charset="0"/>
            </a:endParaRPr>
          </a:p>
        </p:txBody>
      </p:sp>
    </p:spTree>
    <p:extLst>
      <p:ext uri="{BB962C8B-B14F-4D97-AF65-F5344CB8AC3E}">
        <p14:creationId xmlns:p14="http://schemas.microsoft.com/office/powerpoint/2010/main" val="382051135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751AAF-D6F9-563F-40A1-E361655872F7}"/>
            </a:ext>
          </a:extLst>
        </p:cNvPr>
        <p:cNvGrpSpPr/>
        <p:nvPr/>
      </p:nvGrpSpPr>
      <p:grpSpPr>
        <a:xfrm>
          <a:off x="0" y="0"/>
          <a:ext cx="0" cy="0"/>
          <a:chOff x="0" y="0"/>
          <a:chExt cx="0" cy="0"/>
        </a:xfrm>
      </p:grpSpPr>
      <p:pic>
        <p:nvPicPr>
          <p:cNvPr id="69" name="CARESTREAM LOGO">
            <a:extLst>
              <a:ext uri="{FF2B5EF4-FFF2-40B4-BE49-F238E27FC236}">
                <a16:creationId xmlns:a16="http://schemas.microsoft.com/office/drawing/2014/main" id="{6952F68D-CF9E-1247-DEFF-76B67918FCE7}"/>
              </a:ext>
            </a:extLst>
          </p:cNvPr>
          <p:cNvPicPr>
            <a:picLocks noChangeAspect="1"/>
          </p:cNvPicPr>
          <p:nvPr/>
        </p:nvPicPr>
        <p:blipFill>
          <a:blip r:embed="rId3" cstate="screen">
            <a:biLevel thresh="25000"/>
            <a:extLst>
              <a:ext uri="{28A0092B-C50C-407E-A947-70E740481C1C}">
                <a14:useLocalDpi xmlns:a14="http://schemas.microsoft.com/office/drawing/2010/main"/>
              </a:ext>
            </a:extLst>
          </a:blip>
          <a:stretch>
            <a:fillRect/>
          </a:stretch>
        </p:blipFill>
        <p:spPr>
          <a:xfrm>
            <a:off x="-6617537" y="9349919"/>
            <a:ext cx="18587896" cy="3023644"/>
          </a:xfrm>
          <a:prstGeom prst="rect">
            <a:avLst/>
          </a:prstGeom>
        </p:spPr>
      </p:pic>
      <p:pic>
        <p:nvPicPr>
          <p:cNvPr id="19" name="Picture 18">
            <a:extLst>
              <a:ext uri="{FF2B5EF4-FFF2-40B4-BE49-F238E27FC236}">
                <a16:creationId xmlns:a16="http://schemas.microsoft.com/office/drawing/2014/main" id="{3A963727-5558-AB1C-9219-C18EA892A38D}"/>
              </a:ext>
            </a:extLst>
          </p:cNvPr>
          <p:cNvPicPr>
            <a:picLocks noChangeAspect="1"/>
          </p:cNvPicPr>
          <p:nvPr/>
        </p:nvPicPr>
        <p:blipFill>
          <a:blip r:embed="rId4"/>
          <a:stretch>
            <a:fillRect/>
          </a:stretch>
        </p:blipFill>
        <p:spPr>
          <a:xfrm>
            <a:off x="360089" y="697524"/>
            <a:ext cx="3637602" cy="2789154"/>
          </a:xfrm>
          <a:prstGeom prst="rect">
            <a:avLst/>
          </a:prstGeom>
          <a:effectLst>
            <a:reflection stA="35000" endPos="65000" dist="50800" dir="5400000" sy="-100000" algn="bl" rotWithShape="0"/>
          </a:effectLst>
        </p:spPr>
      </p:pic>
      <p:sp>
        <p:nvSpPr>
          <p:cNvPr id="20" name="TextBox 19">
            <a:hlinkClick r:id="rId5" action="ppaction://hlinksldjump"/>
            <a:extLst>
              <a:ext uri="{FF2B5EF4-FFF2-40B4-BE49-F238E27FC236}">
                <a16:creationId xmlns:a16="http://schemas.microsoft.com/office/drawing/2014/main" id="{95519CF6-9014-355F-DBFE-90CF51823C9E}"/>
              </a:ext>
            </a:extLst>
          </p:cNvPr>
          <p:cNvSpPr txBox="1"/>
          <p:nvPr/>
        </p:nvSpPr>
        <p:spPr>
          <a:xfrm>
            <a:off x="820474" y="2253281"/>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pic>
        <p:nvPicPr>
          <p:cNvPr id="21" name="Picture 20">
            <a:extLst>
              <a:ext uri="{FF2B5EF4-FFF2-40B4-BE49-F238E27FC236}">
                <a16:creationId xmlns:a16="http://schemas.microsoft.com/office/drawing/2014/main" id="{4EE54D4D-91FB-CC38-A2F5-C085501A8DBC}"/>
              </a:ext>
            </a:extLst>
          </p:cNvPr>
          <p:cNvPicPr>
            <a:picLocks/>
          </p:cNvPicPr>
          <p:nvPr/>
        </p:nvPicPr>
        <p:blipFill>
          <a:blip r:embed="rId6" cstate="screen">
            <a:extLst>
              <a:ext uri="{28A0092B-C50C-407E-A947-70E740481C1C}">
                <a14:useLocalDpi xmlns:a14="http://schemas.microsoft.com/office/drawing/2010/main"/>
              </a:ext>
            </a:extLst>
          </a:blip>
          <a:srcRect/>
          <a:stretch/>
        </p:blipFill>
        <p:spPr>
          <a:xfrm>
            <a:off x="4236204" y="728263"/>
            <a:ext cx="3729600" cy="2797200"/>
          </a:xfrm>
          <a:prstGeom prst="rect">
            <a:avLst/>
          </a:prstGeom>
        </p:spPr>
      </p:pic>
      <p:sp>
        <p:nvSpPr>
          <p:cNvPr id="22" name="Rectangle 21">
            <a:extLst>
              <a:ext uri="{FF2B5EF4-FFF2-40B4-BE49-F238E27FC236}">
                <a16:creationId xmlns:a16="http://schemas.microsoft.com/office/drawing/2014/main" id="{B153F708-6C24-F077-999F-3E6041BD4F39}"/>
              </a:ext>
            </a:extLst>
          </p:cNvPr>
          <p:cNvSpPr/>
          <p:nvPr/>
        </p:nvSpPr>
        <p:spPr>
          <a:xfrm>
            <a:off x="4092617" y="715141"/>
            <a:ext cx="3967200" cy="2797200"/>
          </a:xfrm>
          <a:prstGeom prst="rect">
            <a:avLst/>
          </a:prstGeom>
          <a:solidFill>
            <a:srgbClr val="F68025">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MX"/>
          </a:p>
        </p:txBody>
      </p:sp>
      <p:pic>
        <p:nvPicPr>
          <p:cNvPr id="23" name="Picture 22">
            <a:extLst>
              <a:ext uri="{FF2B5EF4-FFF2-40B4-BE49-F238E27FC236}">
                <a16:creationId xmlns:a16="http://schemas.microsoft.com/office/drawing/2014/main" id="{4804AF4C-88EA-CAA3-13AE-077AB11D3E66}"/>
              </a:ext>
            </a:extLst>
          </p:cNvPr>
          <p:cNvPicPr>
            <a:picLocks/>
          </p:cNvPicPr>
          <p:nvPr/>
        </p:nvPicPr>
        <p:blipFill>
          <a:blip r:embed="rId7" cstate="screen">
            <a:extLst>
              <a:ext uri="{28A0092B-C50C-407E-A947-70E740481C1C}">
                <a14:useLocalDpi xmlns:a14="http://schemas.microsoft.com/office/drawing/2010/main"/>
              </a:ext>
            </a:extLst>
          </a:blip>
          <a:srcRect/>
          <a:stretch/>
        </p:blipFill>
        <p:spPr>
          <a:xfrm>
            <a:off x="8224800" y="768376"/>
            <a:ext cx="3600000" cy="2700000"/>
          </a:xfrm>
          <a:prstGeom prst="rect">
            <a:avLst/>
          </a:prstGeom>
        </p:spPr>
      </p:pic>
      <p:sp>
        <p:nvSpPr>
          <p:cNvPr id="24" name="Rectangle 23">
            <a:extLst>
              <a:ext uri="{FF2B5EF4-FFF2-40B4-BE49-F238E27FC236}">
                <a16:creationId xmlns:a16="http://schemas.microsoft.com/office/drawing/2014/main" id="{7541CEBC-B9D0-E4D2-5243-1800D9C06223}"/>
              </a:ext>
            </a:extLst>
          </p:cNvPr>
          <p:cNvSpPr/>
          <p:nvPr/>
        </p:nvSpPr>
        <p:spPr>
          <a:xfrm>
            <a:off x="8222306" y="717306"/>
            <a:ext cx="3600000" cy="2798958"/>
          </a:xfrm>
          <a:prstGeom prst="rect">
            <a:avLst/>
          </a:prstGeom>
          <a:solidFill>
            <a:srgbClr val="F68025">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MX"/>
          </a:p>
        </p:txBody>
      </p:sp>
      <p:pic>
        <p:nvPicPr>
          <p:cNvPr id="25" name="Picture 24">
            <a:extLst>
              <a:ext uri="{FF2B5EF4-FFF2-40B4-BE49-F238E27FC236}">
                <a16:creationId xmlns:a16="http://schemas.microsoft.com/office/drawing/2014/main" id="{CFE1A052-7F9B-8B91-91DF-A55242DD9D6A}"/>
              </a:ext>
            </a:extLst>
          </p:cNvPr>
          <p:cNvPicPr>
            <a:picLocks/>
          </p:cNvPicPr>
          <p:nvPr/>
        </p:nvPicPr>
        <p:blipFill>
          <a:blip r:embed="rId8" cstate="screen">
            <a:extLst>
              <a:ext uri="{28A0092B-C50C-407E-A947-70E740481C1C}">
                <a14:useLocalDpi xmlns:a14="http://schemas.microsoft.com/office/drawing/2010/main"/>
              </a:ext>
            </a:extLst>
          </a:blip>
          <a:srcRect/>
          <a:stretch/>
        </p:blipFill>
        <p:spPr>
          <a:xfrm>
            <a:off x="386041" y="3684438"/>
            <a:ext cx="3600000" cy="2700000"/>
          </a:xfrm>
          <a:prstGeom prst="rect">
            <a:avLst/>
          </a:prstGeom>
        </p:spPr>
      </p:pic>
      <p:sp>
        <p:nvSpPr>
          <p:cNvPr id="26" name="Rectangle 25">
            <a:extLst>
              <a:ext uri="{FF2B5EF4-FFF2-40B4-BE49-F238E27FC236}">
                <a16:creationId xmlns:a16="http://schemas.microsoft.com/office/drawing/2014/main" id="{3AF5F14F-9AF0-E7FE-DCBC-688225965BC6}"/>
              </a:ext>
            </a:extLst>
          </p:cNvPr>
          <p:cNvSpPr/>
          <p:nvPr/>
        </p:nvSpPr>
        <p:spPr>
          <a:xfrm>
            <a:off x="386041" y="3645363"/>
            <a:ext cx="3600000" cy="2797200"/>
          </a:xfrm>
          <a:prstGeom prst="rect">
            <a:avLst/>
          </a:prstGeom>
          <a:solidFill>
            <a:srgbClr val="F68025">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MX"/>
          </a:p>
        </p:txBody>
      </p:sp>
      <p:pic>
        <p:nvPicPr>
          <p:cNvPr id="27" name="Picture 26">
            <a:extLst>
              <a:ext uri="{FF2B5EF4-FFF2-40B4-BE49-F238E27FC236}">
                <a16:creationId xmlns:a16="http://schemas.microsoft.com/office/drawing/2014/main" id="{77806F63-5A19-E02A-531B-B0A44CFE1E12}"/>
              </a:ext>
            </a:extLst>
          </p:cNvPr>
          <p:cNvPicPr>
            <a:picLocks/>
          </p:cNvPicPr>
          <p:nvPr/>
        </p:nvPicPr>
        <p:blipFill>
          <a:blip r:embed="rId9" cstate="screen">
            <a:extLst>
              <a:ext uri="{28A0092B-C50C-407E-A947-70E740481C1C}">
                <a14:useLocalDpi xmlns:a14="http://schemas.microsoft.com/office/drawing/2010/main"/>
              </a:ext>
            </a:extLst>
          </a:blip>
          <a:srcRect/>
          <a:stretch/>
        </p:blipFill>
        <p:spPr>
          <a:xfrm>
            <a:off x="4222084" y="3635838"/>
            <a:ext cx="3723384" cy="2792538"/>
          </a:xfrm>
          <a:prstGeom prst="rect">
            <a:avLst/>
          </a:prstGeom>
        </p:spPr>
      </p:pic>
      <p:sp>
        <p:nvSpPr>
          <p:cNvPr id="28" name="Rectangle 27">
            <a:extLst>
              <a:ext uri="{FF2B5EF4-FFF2-40B4-BE49-F238E27FC236}">
                <a16:creationId xmlns:a16="http://schemas.microsoft.com/office/drawing/2014/main" id="{B8ECBC78-B6D4-15F6-D58F-BDB11FA85DAE}"/>
              </a:ext>
            </a:extLst>
          </p:cNvPr>
          <p:cNvSpPr/>
          <p:nvPr/>
        </p:nvSpPr>
        <p:spPr>
          <a:xfrm>
            <a:off x="4106761" y="3635838"/>
            <a:ext cx="3967200" cy="2797200"/>
          </a:xfrm>
          <a:prstGeom prst="rect">
            <a:avLst/>
          </a:prstGeom>
          <a:solidFill>
            <a:srgbClr val="F68025">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MX"/>
          </a:p>
        </p:txBody>
      </p:sp>
      <p:pic>
        <p:nvPicPr>
          <p:cNvPr id="29" name="Picture 28">
            <a:extLst>
              <a:ext uri="{FF2B5EF4-FFF2-40B4-BE49-F238E27FC236}">
                <a16:creationId xmlns:a16="http://schemas.microsoft.com/office/drawing/2014/main" id="{2CA63CEB-C727-5297-F041-99E5B6FEE4B4}"/>
              </a:ext>
            </a:extLst>
          </p:cNvPr>
          <p:cNvPicPr>
            <a:picLocks/>
          </p:cNvPicPr>
          <p:nvPr/>
        </p:nvPicPr>
        <p:blipFill>
          <a:blip r:embed="rId10" cstate="screen">
            <a:extLst>
              <a:ext uri="{28A0092B-C50C-407E-A947-70E740481C1C}">
                <a14:useLocalDpi xmlns:a14="http://schemas.microsoft.com/office/drawing/2010/main"/>
              </a:ext>
            </a:extLst>
          </a:blip>
          <a:srcRect/>
          <a:stretch/>
        </p:blipFill>
        <p:spPr>
          <a:xfrm>
            <a:off x="8220219" y="3700242"/>
            <a:ext cx="3583599" cy="2687699"/>
          </a:xfrm>
          <a:prstGeom prst="rect">
            <a:avLst/>
          </a:prstGeom>
        </p:spPr>
      </p:pic>
      <p:sp>
        <p:nvSpPr>
          <p:cNvPr id="30" name="Round Same Side Corner Rectangle 1">
            <a:extLst>
              <a:ext uri="{FF2B5EF4-FFF2-40B4-BE49-F238E27FC236}">
                <a16:creationId xmlns:a16="http://schemas.microsoft.com/office/drawing/2014/main" id="{0EB37FB1-9807-9C2D-AE2A-B3E4C601B7A0}"/>
              </a:ext>
            </a:extLst>
          </p:cNvPr>
          <p:cNvSpPr/>
          <p:nvPr/>
        </p:nvSpPr>
        <p:spPr>
          <a:xfrm rot="5400000">
            <a:off x="4857859" y="85768"/>
            <a:ext cx="360090" cy="1897660"/>
          </a:xfrm>
          <a:prstGeom prst="round2SameRect">
            <a:avLst/>
          </a:prstGeom>
          <a:solidFill>
            <a:schemeClr val="bg1"/>
          </a:solidFill>
          <a:ln>
            <a:noFill/>
          </a:ln>
          <a:effectLst>
            <a:outerShdw blurRad="50800" dist="38100" dir="2700000" algn="tl" rotWithShape="0">
              <a:prstClr val="black">
                <a:alpha val="28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31" name="Rectangle 30">
            <a:extLst>
              <a:ext uri="{FF2B5EF4-FFF2-40B4-BE49-F238E27FC236}">
                <a16:creationId xmlns:a16="http://schemas.microsoft.com/office/drawing/2014/main" id="{618D74F1-C23B-FBB1-B8D4-BC4CED3F267F}"/>
              </a:ext>
            </a:extLst>
          </p:cNvPr>
          <p:cNvSpPr/>
          <p:nvPr/>
        </p:nvSpPr>
        <p:spPr>
          <a:xfrm>
            <a:off x="8213522" y="3635838"/>
            <a:ext cx="3600000" cy="2797200"/>
          </a:xfrm>
          <a:prstGeom prst="rect">
            <a:avLst/>
          </a:prstGeom>
          <a:solidFill>
            <a:srgbClr val="F68025">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32" name="TextBox 31">
            <a:extLst>
              <a:ext uri="{FF2B5EF4-FFF2-40B4-BE49-F238E27FC236}">
                <a16:creationId xmlns:a16="http://schemas.microsoft.com/office/drawing/2014/main" id="{199B92FE-0D31-34D0-BC06-FB22049787BB}"/>
              </a:ext>
            </a:extLst>
          </p:cNvPr>
          <p:cNvSpPr txBox="1"/>
          <p:nvPr/>
        </p:nvSpPr>
        <p:spPr>
          <a:xfrm>
            <a:off x="8508393" y="4794743"/>
            <a:ext cx="3209890" cy="954107"/>
          </a:xfrm>
          <a:prstGeom prst="rect">
            <a:avLst/>
          </a:prstGeom>
          <a:noFill/>
        </p:spPr>
        <p:txBody>
          <a:bodyPr wrap="square" rtlCol="0" anchor="ctr">
            <a:spAutoFit/>
          </a:bodyPr>
          <a:lstStyle/>
          <a:p>
            <a:pPr algn="ctr"/>
            <a:r>
              <a:rPr lang="es-MX" sz="1400">
                <a:solidFill>
                  <a:schemeClr val="bg1"/>
                </a:solidFill>
                <a:latin typeface="FRUTIGER LT 45 LIGHT" panose="02000503000000000000" pitchFamily="2" charset="0"/>
              </a:rPr>
              <a:t>La tecnología de detección de haz elimina la necesidad de componentes externos, cables o modificaciones en el sistema de rayos X-</a:t>
            </a:r>
          </a:p>
        </p:txBody>
      </p:sp>
      <p:sp>
        <p:nvSpPr>
          <p:cNvPr id="33" name="TextBox 32">
            <a:extLst>
              <a:ext uri="{FF2B5EF4-FFF2-40B4-BE49-F238E27FC236}">
                <a16:creationId xmlns:a16="http://schemas.microsoft.com/office/drawing/2014/main" id="{E91E23B6-6D7E-6961-33F4-F6CDABFFD1D9}"/>
              </a:ext>
            </a:extLst>
          </p:cNvPr>
          <p:cNvSpPr txBox="1"/>
          <p:nvPr/>
        </p:nvSpPr>
        <p:spPr>
          <a:xfrm>
            <a:off x="4520263" y="4867260"/>
            <a:ext cx="3304248" cy="738664"/>
          </a:xfrm>
          <a:prstGeom prst="rect">
            <a:avLst/>
          </a:prstGeom>
          <a:noFill/>
        </p:spPr>
        <p:txBody>
          <a:bodyPr wrap="square" rtlCol="0" anchor="ctr">
            <a:spAutoFit/>
          </a:bodyPr>
          <a:lstStyle/>
          <a:p>
            <a:pPr algn="ctr"/>
            <a:r>
              <a:rPr lang="es-MX" sz="1400">
                <a:solidFill>
                  <a:schemeClr val="bg1"/>
                </a:solidFill>
                <a:latin typeface="FRUTIGER LT 45 LIGHT" panose="02000503000000000000" pitchFamily="2" charset="0"/>
              </a:rPr>
              <a:t>Una solución única que puede actualizar múltiples lectores de CR (radiografía computarizada).</a:t>
            </a:r>
          </a:p>
        </p:txBody>
      </p:sp>
      <p:sp>
        <p:nvSpPr>
          <p:cNvPr id="34" name="TextBox 33">
            <a:extLst>
              <a:ext uri="{FF2B5EF4-FFF2-40B4-BE49-F238E27FC236}">
                <a16:creationId xmlns:a16="http://schemas.microsoft.com/office/drawing/2014/main" id="{2426A9B8-63E2-D602-562E-D44B45657A49}"/>
              </a:ext>
            </a:extLst>
          </p:cNvPr>
          <p:cNvSpPr txBox="1"/>
          <p:nvPr/>
        </p:nvSpPr>
        <p:spPr>
          <a:xfrm>
            <a:off x="631171" y="4950334"/>
            <a:ext cx="3109740" cy="738664"/>
          </a:xfrm>
          <a:prstGeom prst="rect">
            <a:avLst/>
          </a:prstGeom>
          <a:noFill/>
        </p:spPr>
        <p:txBody>
          <a:bodyPr wrap="square" rtlCol="0" anchor="ctr">
            <a:spAutoFit/>
          </a:bodyPr>
          <a:lstStyle/>
          <a:p>
            <a:pPr algn="ctr"/>
            <a:r>
              <a:rPr lang="es-MX" sz="1400">
                <a:solidFill>
                  <a:schemeClr val="bg1"/>
                </a:solidFill>
                <a:latin typeface="FRUTIGER LT 45 LIGHT" panose="02000503000000000000" pitchFamily="2" charset="0"/>
              </a:rPr>
              <a:t>Revitaliza y extiende la vida útil de los sistemas de imagen existentes para maximizar el retorno de inversión.</a:t>
            </a:r>
          </a:p>
        </p:txBody>
      </p:sp>
      <p:sp>
        <p:nvSpPr>
          <p:cNvPr id="35" name="TextBox 34">
            <a:extLst>
              <a:ext uri="{FF2B5EF4-FFF2-40B4-BE49-F238E27FC236}">
                <a16:creationId xmlns:a16="http://schemas.microsoft.com/office/drawing/2014/main" id="{44E60287-3046-5799-91A3-2CE65517DF37}"/>
              </a:ext>
            </a:extLst>
          </p:cNvPr>
          <p:cNvSpPr txBox="1"/>
          <p:nvPr/>
        </p:nvSpPr>
        <p:spPr>
          <a:xfrm>
            <a:off x="8465870" y="1769566"/>
            <a:ext cx="3117860" cy="1169551"/>
          </a:xfrm>
          <a:prstGeom prst="rect">
            <a:avLst/>
          </a:prstGeom>
          <a:noFill/>
        </p:spPr>
        <p:txBody>
          <a:bodyPr wrap="square" rtlCol="0" anchor="ctr">
            <a:spAutoFit/>
          </a:bodyPr>
          <a:lstStyle/>
          <a:p>
            <a:pPr algn="ctr"/>
            <a:r>
              <a:rPr lang="es-MX" sz="1400">
                <a:solidFill>
                  <a:schemeClr val="bg1"/>
                </a:solidFill>
                <a:latin typeface="FRUTIGER LT 45 LIGHT" panose="02000503000000000000" pitchFamily="2" charset="0"/>
              </a:rPr>
              <a:t>Muévete sin interrupciones entre salas y unidades móviles para capturar imágenes de alta calidad en toda la instalación, utilizando un sistema basado en laptop o </a:t>
            </a:r>
            <a:r>
              <a:rPr lang="es-MX" sz="1400" err="1">
                <a:solidFill>
                  <a:schemeClr val="bg1"/>
                </a:solidFill>
                <a:latin typeface="FRUTIGER LT 45 LIGHT" panose="02000503000000000000" pitchFamily="2" charset="0"/>
              </a:rPr>
              <a:t>tablet</a:t>
            </a:r>
            <a:r>
              <a:rPr lang="es-MX" sz="1400">
                <a:solidFill>
                  <a:schemeClr val="bg1"/>
                </a:solidFill>
                <a:latin typeface="FRUTIGER LT 45 LIGHT" panose="02000503000000000000" pitchFamily="2" charset="0"/>
              </a:rPr>
              <a:t>.</a:t>
            </a:r>
          </a:p>
        </p:txBody>
      </p:sp>
      <p:sp>
        <p:nvSpPr>
          <p:cNvPr id="36" name="TextBox 35">
            <a:extLst>
              <a:ext uri="{FF2B5EF4-FFF2-40B4-BE49-F238E27FC236}">
                <a16:creationId xmlns:a16="http://schemas.microsoft.com/office/drawing/2014/main" id="{3534CB05-DED6-8C48-46D8-7F992280E4DA}"/>
              </a:ext>
            </a:extLst>
          </p:cNvPr>
          <p:cNvSpPr txBox="1"/>
          <p:nvPr/>
        </p:nvSpPr>
        <p:spPr>
          <a:xfrm>
            <a:off x="4420474" y="1880641"/>
            <a:ext cx="3355591" cy="954107"/>
          </a:xfrm>
          <a:prstGeom prst="rect">
            <a:avLst/>
          </a:prstGeom>
          <a:noFill/>
        </p:spPr>
        <p:txBody>
          <a:bodyPr wrap="square" rtlCol="0" anchor="ctr">
            <a:spAutoFit/>
          </a:bodyPr>
          <a:lstStyle/>
          <a:p>
            <a:pPr algn="ctr"/>
            <a:r>
              <a:rPr lang="es-MX" sz="1400">
                <a:solidFill>
                  <a:schemeClr val="bg1"/>
                </a:solidFill>
                <a:latin typeface="FRUTIGER LT 45 LIGHT" panose="02000503000000000000" pitchFamily="2" charset="0"/>
              </a:rPr>
              <a:t>Elimina los retrasos en el procesamiento, haciendo que las imágenes estén disponibles de inmediato para su revisión y envío al PACS.</a:t>
            </a:r>
          </a:p>
        </p:txBody>
      </p:sp>
      <p:sp>
        <p:nvSpPr>
          <p:cNvPr id="37" name="TextBox 36">
            <a:extLst>
              <a:ext uri="{FF2B5EF4-FFF2-40B4-BE49-F238E27FC236}">
                <a16:creationId xmlns:a16="http://schemas.microsoft.com/office/drawing/2014/main" id="{60095936-F221-38A0-A126-C1B4274270ED}"/>
              </a:ext>
            </a:extLst>
          </p:cNvPr>
          <p:cNvSpPr txBox="1"/>
          <p:nvPr/>
        </p:nvSpPr>
        <p:spPr>
          <a:xfrm>
            <a:off x="4258641" y="889891"/>
            <a:ext cx="1714701" cy="307777"/>
          </a:xfrm>
          <a:prstGeom prst="rect">
            <a:avLst/>
          </a:prstGeom>
          <a:noFill/>
        </p:spPr>
        <p:txBody>
          <a:bodyPr wrap="square" rtlCol="0" anchor="ctr">
            <a:spAutoFit/>
          </a:bodyPr>
          <a:lstStyle>
            <a:defPPr>
              <a:defRPr lang="en-SV"/>
            </a:defPPr>
            <a:lvl1pPr algn="ctr">
              <a:defRPr sz="950"/>
            </a:lvl1pPr>
          </a:lstStyle>
          <a:p>
            <a:r>
              <a:rPr lang="es-MX" sz="1400" b="1">
                <a:solidFill>
                  <a:srgbClr val="F68025"/>
                </a:solidFill>
                <a:latin typeface="FRUTIGER LT 65" panose="02000503000000000000" pitchFamily="2" charset="0"/>
              </a:rPr>
              <a:t>Flujo de Trabajo</a:t>
            </a:r>
          </a:p>
        </p:txBody>
      </p:sp>
      <p:sp>
        <p:nvSpPr>
          <p:cNvPr id="38" name="TextBox 37">
            <a:extLst>
              <a:ext uri="{FF2B5EF4-FFF2-40B4-BE49-F238E27FC236}">
                <a16:creationId xmlns:a16="http://schemas.microsoft.com/office/drawing/2014/main" id="{E869EBAE-676B-A533-A22E-E940C7861CC8}"/>
              </a:ext>
            </a:extLst>
          </p:cNvPr>
          <p:cNvSpPr txBox="1"/>
          <p:nvPr/>
        </p:nvSpPr>
        <p:spPr>
          <a:xfrm>
            <a:off x="1250923" y="3831418"/>
            <a:ext cx="1336907" cy="276999"/>
          </a:xfrm>
          <a:prstGeom prst="rect">
            <a:avLst/>
          </a:prstGeom>
          <a:noFill/>
        </p:spPr>
        <p:txBody>
          <a:bodyPr wrap="square" rtlCol="0" anchor="ctr">
            <a:spAutoFit/>
          </a:bodyPr>
          <a:lstStyle>
            <a:defPPr>
              <a:defRPr lang="en-SV"/>
            </a:defPPr>
            <a:lvl1pPr algn="ctr">
              <a:defRPr sz="1200" b="1">
                <a:latin typeface="FRUTIGER LT 65" panose="02000503000000000000" pitchFamily="2" charset="0"/>
              </a:defRPr>
            </a:lvl1pPr>
          </a:lstStyle>
          <a:p>
            <a:r>
              <a:rPr lang="es-MX" err="1">
                <a:solidFill>
                  <a:schemeClr val="bg1"/>
                </a:solidFill>
              </a:rPr>
              <a:t>Inching</a:t>
            </a:r>
            <a:endParaRPr lang="es-MX">
              <a:solidFill>
                <a:schemeClr val="bg1"/>
              </a:solidFill>
            </a:endParaRPr>
          </a:p>
        </p:txBody>
      </p:sp>
      <p:sp>
        <p:nvSpPr>
          <p:cNvPr id="39" name="Round Same Side Corner Rectangle 46">
            <a:extLst>
              <a:ext uri="{FF2B5EF4-FFF2-40B4-BE49-F238E27FC236}">
                <a16:creationId xmlns:a16="http://schemas.microsoft.com/office/drawing/2014/main" id="{E2FF12D4-5C8C-5CC4-4E02-38452349624C}"/>
              </a:ext>
            </a:extLst>
          </p:cNvPr>
          <p:cNvSpPr/>
          <p:nvPr/>
        </p:nvSpPr>
        <p:spPr>
          <a:xfrm rot="5400000">
            <a:off x="8970798" y="85768"/>
            <a:ext cx="360090" cy="1897660"/>
          </a:xfrm>
          <a:prstGeom prst="round2SameRect">
            <a:avLst/>
          </a:prstGeom>
          <a:solidFill>
            <a:schemeClr val="bg1"/>
          </a:solidFill>
          <a:ln>
            <a:noFill/>
          </a:ln>
          <a:effectLst>
            <a:outerShdw blurRad="50800" dist="38100" dir="2700000" algn="tl" rotWithShape="0">
              <a:prstClr val="black">
                <a:alpha val="28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40" name="TextBox 39">
            <a:extLst>
              <a:ext uri="{FF2B5EF4-FFF2-40B4-BE49-F238E27FC236}">
                <a16:creationId xmlns:a16="http://schemas.microsoft.com/office/drawing/2014/main" id="{7121BB8E-57F9-75B4-0FCB-7DD9AFE52A7D}"/>
              </a:ext>
            </a:extLst>
          </p:cNvPr>
          <p:cNvSpPr txBox="1"/>
          <p:nvPr/>
        </p:nvSpPr>
        <p:spPr>
          <a:xfrm>
            <a:off x="8339184" y="889890"/>
            <a:ext cx="1623318" cy="307777"/>
          </a:xfrm>
          <a:prstGeom prst="rect">
            <a:avLst/>
          </a:prstGeom>
          <a:noFill/>
        </p:spPr>
        <p:txBody>
          <a:bodyPr wrap="square" rtlCol="0" anchor="ctr">
            <a:spAutoFit/>
          </a:bodyPr>
          <a:lstStyle>
            <a:defPPr>
              <a:defRPr lang="en-SV"/>
            </a:defPPr>
            <a:lvl1pPr algn="ctr">
              <a:defRPr sz="950"/>
            </a:lvl1pPr>
          </a:lstStyle>
          <a:p>
            <a:r>
              <a:rPr lang="es-MX" sz="1400" b="1">
                <a:solidFill>
                  <a:srgbClr val="F68025"/>
                </a:solidFill>
                <a:latin typeface="FRUTIGER LT 65" panose="02000503000000000000" pitchFamily="2" charset="0"/>
              </a:rPr>
              <a:t>Versatilidad</a:t>
            </a:r>
          </a:p>
        </p:txBody>
      </p:sp>
      <p:sp>
        <p:nvSpPr>
          <p:cNvPr id="41" name="Round Same Side Corner Rectangle 48">
            <a:extLst>
              <a:ext uri="{FF2B5EF4-FFF2-40B4-BE49-F238E27FC236}">
                <a16:creationId xmlns:a16="http://schemas.microsoft.com/office/drawing/2014/main" id="{A207F288-EC4F-81A2-161C-9A5366B5253D}"/>
              </a:ext>
            </a:extLst>
          </p:cNvPr>
          <p:cNvSpPr/>
          <p:nvPr/>
        </p:nvSpPr>
        <p:spPr>
          <a:xfrm rot="5400000">
            <a:off x="1139620" y="3017192"/>
            <a:ext cx="360090" cy="1897660"/>
          </a:xfrm>
          <a:prstGeom prst="round2SameRect">
            <a:avLst/>
          </a:prstGeom>
          <a:solidFill>
            <a:schemeClr val="bg1"/>
          </a:solidFill>
          <a:ln>
            <a:noFill/>
          </a:ln>
          <a:effectLst>
            <a:outerShdw blurRad="50800" dist="38100" dir="2700000" algn="tl" rotWithShape="0">
              <a:prstClr val="black">
                <a:alpha val="28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42" name="TextBox 41">
            <a:extLst>
              <a:ext uri="{FF2B5EF4-FFF2-40B4-BE49-F238E27FC236}">
                <a16:creationId xmlns:a16="http://schemas.microsoft.com/office/drawing/2014/main" id="{331BB4A1-418B-D524-05E0-956292002E74}"/>
              </a:ext>
            </a:extLst>
          </p:cNvPr>
          <p:cNvSpPr txBox="1"/>
          <p:nvPr/>
        </p:nvSpPr>
        <p:spPr>
          <a:xfrm>
            <a:off x="349633" y="3821315"/>
            <a:ext cx="1978985" cy="307777"/>
          </a:xfrm>
          <a:prstGeom prst="rect">
            <a:avLst/>
          </a:prstGeom>
          <a:noFill/>
        </p:spPr>
        <p:txBody>
          <a:bodyPr wrap="square" rtlCol="0" anchor="ctr">
            <a:spAutoFit/>
          </a:bodyPr>
          <a:lstStyle>
            <a:defPPr>
              <a:defRPr lang="en-SV"/>
            </a:defPPr>
            <a:lvl1pPr algn="ctr">
              <a:defRPr sz="950"/>
            </a:lvl1pPr>
          </a:lstStyle>
          <a:p>
            <a:r>
              <a:rPr lang="es-MX" sz="1400" b="1">
                <a:solidFill>
                  <a:srgbClr val="F68025"/>
                </a:solidFill>
                <a:latin typeface="FRUTIGER LT 65" panose="02000503000000000000" pitchFamily="2" charset="0"/>
              </a:rPr>
              <a:t>Retorno de Inversión</a:t>
            </a:r>
          </a:p>
        </p:txBody>
      </p:sp>
      <p:sp>
        <p:nvSpPr>
          <p:cNvPr id="43" name="Round Same Side Corner Rectangle 50">
            <a:extLst>
              <a:ext uri="{FF2B5EF4-FFF2-40B4-BE49-F238E27FC236}">
                <a16:creationId xmlns:a16="http://schemas.microsoft.com/office/drawing/2014/main" id="{9C9496BD-2CE6-5CF8-A0D9-732101217832}"/>
              </a:ext>
            </a:extLst>
          </p:cNvPr>
          <p:cNvSpPr/>
          <p:nvPr/>
        </p:nvSpPr>
        <p:spPr>
          <a:xfrm rot="5400000">
            <a:off x="4869450" y="2981679"/>
            <a:ext cx="360090" cy="1897660"/>
          </a:xfrm>
          <a:prstGeom prst="round2SameRect">
            <a:avLst/>
          </a:prstGeom>
          <a:solidFill>
            <a:schemeClr val="bg1"/>
          </a:solidFill>
          <a:ln>
            <a:noFill/>
          </a:ln>
          <a:effectLst>
            <a:outerShdw blurRad="50800" dist="38100" dir="2700000" algn="tl" rotWithShape="0">
              <a:prstClr val="black">
                <a:alpha val="28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44" name="TextBox 43">
            <a:extLst>
              <a:ext uri="{FF2B5EF4-FFF2-40B4-BE49-F238E27FC236}">
                <a16:creationId xmlns:a16="http://schemas.microsoft.com/office/drawing/2014/main" id="{822F801B-2491-9C84-03BC-DBA9C067D676}"/>
              </a:ext>
            </a:extLst>
          </p:cNvPr>
          <p:cNvSpPr txBox="1"/>
          <p:nvPr/>
        </p:nvSpPr>
        <p:spPr>
          <a:xfrm>
            <a:off x="4082523" y="3785802"/>
            <a:ext cx="1629391" cy="307777"/>
          </a:xfrm>
          <a:prstGeom prst="rect">
            <a:avLst/>
          </a:prstGeom>
          <a:noFill/>
        </p:spPr>
        <p:txBody>
          <a:bodyPr wrap="square" rtlCol="0" anchor="ctr">
            <a:spAutoFit/>
          </a:bodyPr>
          <a:lstStyle>
            <a:defPPr>
              <a:defRPr lang="en-SV"/>
            </a:defPPr>
            <a:lvl1pPr algn="ctr">
              <a:defRPr sz="950"/>
            </a:lvl1pPr>
          </a:lstStyle>
          <a:p>
            <a:r>
              <a:rPr lang="es-MX" sz="1400" b="1">
                <a:solidFill>
                  <a:srgbClr val="F68025"/>
                </a:solidFill>
                <a:latin typeface="FRUTIGER LT 65" panose="02000503000000000000" pitchFamily="2" charset="0"/>
              </a:rPr>
              <a:t>Eficiencia de costos</a:t>
            </a:r>
          </a:p>
        </p:txBody>
      </p:sp>
      <p:sp>
        <p:nvSpPr>
          <p:cNvPr id="45" name="Round Same Side Corner Rectangle 52">
            <a:extLst>
              <a:ext uri="{FF2B5EF4-FFF2-40B4-BE49-F238E27FC236}">
                <a16:creationId xmlns:a16="http://schemas.microsoft.com/office/drawing/2014/main" id="{ECAF7D93-A090-5664-348F-804E1E5070BB}"/>
              </a:ext>
            </a:extLst>
          </p:cNvPr>
          <p:cNvSpPr/>
          <p:nvPr/>
        </p:nvSpPr>
        <p:spPr>
          <a:xfrm rot="5400000">
            <a:off x="9223694" y="2742448"/>
            <a:ext cx="360090" cy="2376122"/>
          </a:xfrm>
          <a:prstGeom prst="round2SameRect">
            <a:avLst/>
          </a:prstGeom>
          <a:solidFill>
            <a:schemeClr val="bg1"/>
          </a:solidFill>
          <a:ln>
            <a:noFill/>
          </a:ln>
          <a:effectLst>
            <a:outerShdw blurRad="50800" dist="38100" dir="2700000" algn="tl" rotWithShape="0">
              <a:prstClr val="black">
                <a:alpha val="28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46" name="TextBox 45">
            <a:extLst>
              <a:ext uri="{FF2B5EF4-FFF2-40B4-BE49-F238E27FC236}">
                <a16:creationId xmlns:a16="http://schemas.microsoft.com/office/drawing/2014/main" id="{F88B4473-D196-AE89-4511-8452C6FF8E2E}"/>
              </a:ext>
            </a:extLst>
          </p:cNvPr>
          <p:cNvSpPr txBox="1"/>
          <p:nvPr/>
        </p:nvSpPr>
        <p:spPr>
          <a:xfrm>
            <a:off x="8153400" y="3785802"/>
            <a:ext cx="2445097" cy="307777"/>
          </a:xfrm>
          <a:prstGeom prst="rect">
            <a:avLst/>
          </a:prstGeom>
          <a:noFill/>
        </p:spPr>
        <p:txBody>
          <a:bodyPr wrap="square" rtlCol="0" anchor="ctr">
            <a:spAutoFit/>
          </a:bodyPr>
          <a:lstStyle>
            <a:defPPr>
              <a:defRPr lang="en-SV"/>
            </a:defPPr>
            <a:lvl1pPr algn="ctr">
              <a:defRPr sz="950"/>
            </a:lvl1pPr>
          </a:lstStyle>
          <a:p>
            <a:r>
              <a:rPr lang="es-MX" sz="1400" b="1">
                <a:solidFill>
                  <a:srgbClr val="F68025"/>
                </a:solidFill>
                <a:latin typeface="FRUTIGER LT 65" panose="02000503000000000000" pitchFamily="2" charset="0"/>
              </a:rPr>
              <a:t>Instalación rápida y sencilla</a:t>
            </a:r>
          </a:p>
        </p:txBody>
      </p:sp>
      <p:sp>
        <p:nvSpPr>
          <p:cNvPr id="145" name="Thank you Title">
            <a:extLst>
              <a:ext uri="{FF2B5EF4-FFF2-40B4-BE49-F238E27FC236}">
                <a16:creationId xmlns:a16="http://schemas.microsoft.com/office/drawing/2014/main" id="{EA574528-FADF-D5E5-9783-6A3D844DF498}"/>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46" name="Why Us picture">
            <a:extLst>
              <a:ext uri="{FF2B5EF4-FFF2-40B4-BE49-F238E27FC236}">
                <a16:creationId xmlns:a16="http://schemas.microsoft.com/office/drawing/2014/main" id="{52266B56-70F7-E8A8-4CA7-ACAEC3952C3D}"/>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47" name="Our Portafolio text box">
            <a:extLst>
              <a:ext uri="{FF2B5EF4-FFF2-40B4-BE49-F238E27FC236}">
                <a16:creationId xmlns:a16="http://schemas.microsoft.com/office/drawing/2014/main" id="{7BFC3973-A6BB-D045-FDC9-E30D10005831}"/>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48" name="Footer Placeholder 4">
            <a:extLst>
              <a:ext uri="{FF2B5EF4-FFF2-40B4-BE49-F238E27FC236}">
                <a16:creationId xmlns:a16="http://schemas.microsoft.com/office/drawing/2014/main" id="{2FE6F1B4-301D-1CFE-658E-EE97B0A560DF}"/>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49" name="Medical Imaging Title">
            <a:extLst>
              <a:ext uri="{FF2B5EF4-FFF2-40B4-BE49-F238E27FC236}">
                <a16:creationId xmlns:a16="http://schemas.microsoft.com/office/drawing/2014/main" id="{798CF517-A53E-96F1-51A0-24FD5B0BFFC2}"/>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50" name="We Care Text">
            <a:extLst>
              <a:ext uri="{FF2B5EF4-FFF2-40B4-BE49-F238E27FC236}">
                <a16:creationId xmlns:a16="http://schemas.microsoft.com/office/drawing/2014/main" id="{4F26AE52-3A58-11F7-D45C-8D3E3097713A}"/>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51" name="Thank you image">
            <a:extLst>
              <a:ext uri="{FF2B5EF4-FFF2-40B4-BE49-F238E27FC236}">
                <a16:creationId xmlns:a16="http://schemas.microsoft.com/office/drawing/2014/main" id="{20369A68-B841-5CB9-D42A-F14C9E8119C8}"/>
              </a:ext>
            </a:extLst>
          </p:cNvPr>
          <p:cNvPicPr>
            <a:picLocks noChangeAspect="1"/>
          </p:cNvPicPr>
          <p:nvPr/>
        </p:nvPicPr>
        <p:blipFill>
          <a:blip r:embed="rId12"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52" name="PRINTING">
            <a:extLst>
              <a:ext uri="{FF2B5EF4-FFF2-40B4-BE49-F238E27FC236}">
                <a16:creationId xmlns:a16="http://schemas.microsoft.com/office/drawing/2014/main" id="{CEC6DC3E-F509-75BF-BE32-2F8A1D144391}"/>
              </a:ext>
            </a:extLst>
          </p:cNvPr>
          <p:cNvGrpSpPr/>
          <p:nvPr/>
        </p:nvGrpSpPr>
        <p:grpSpPr>
          <a:xfrm>
            <a:off x="-4150933" y="4208655"/>
            <a:ext cx="2263350" cy="1982042"/>
            <a:chOff x="9691837" y="4522498"/>
            <a:chExt cx="2263350" cy="1982042"/>
          </a:xfrm>
        </p:grpSpPr>
        <p:sp>
          <p:nvSpPr>
            <p:cNvPr id="153" name="Rectangulo Printing">
              <a:hlinkClick r:id="rId13" action="ppaction://hlinksldjump"/>
              <a:extLst>
                <a:ext uri="{FF2B5EF4-FFF2-40B4-BE49-F238E27FC236}">
                  <a16:creationId xmlns:a16="http://schemas.microsoft.com/office/drawing/2014/main" id="{96BB6170-2A20-DA24-27A4-A1732C91365E}"/>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4" name="TextBox Printing">
              <a:hlinkClick r:id="rId13" action="ppaction://hlinksldjump"/>
              <a:extLst>
                <a:ext uri="{FF2B5EF4-FFF2-40B4-BE49-F238E27FC236}">
                  <a16:creationId xmlns:a16="http://schemas.microsoft.com/office/drawing/2014/main" id="{48384988-797C-C23B-136A-034D7C782CC1}"/>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55" name="Prodcut image 5950">
              <a:hlinkClick r:id="rId13" action="ppaction://hlinksldjump"/>
              <a:extLst>
                <a:ext uri="{FF2B5EF4-FFF2-40B4-BE49-F238E27FC236}">
                  <a16:creationId xmlns:a16="http://schemas.microsoft.com/office/drawing/2014/main" id="{5B00F22C-4734-9991-8AA8-403A44D7FD01}"/>
                </a:ext>
              </a:extLst>
            </p:cNvPr>
            <p:cNvPicPr>
              <a:picLocks noChangeAspect="1" noChangeArrowheads="1"/>
            </p:cNvPicPr>
            <p:nvPr/>
          </p:nvPicPr>
          <p:blipFill>
            <a:blip r:embed="rId14"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56" name="Vita Flex">
              <a:hlinkClick r:id="rId13" action="ppaction://hlinksldjump"/>
              <a:extLst>
                <a:ext uri="{FF2B5EF4-FFF2-40B4-BE49-F238E27FC236}">
                  <a16:creationId xmlns:a16="http://schemas.microsoft.com/office/drawing/2014/main" id="{C3759E91-BC04-C006-5798-AAD65FCCE2A6}"/>
                </a:ext>
              </a:extLst>
            </p:cNvPr>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61" name="RISE">
            <a:extLst>
              <a:ext uri="{FF2B5EF4-FFF2-40B4-BE49-F238E27FC236}">
                <a16:creationId xmlns:a16="http://schemas.microsoft.com/office/drawing/2014/main" id="{C4275774-F9A0-12E9-5B3E-25CB00E1684F}"/>
              </a:ext>
            </a:extLst>
          </p:cNvPr>
          <p:cNvGrpSpPr/>
          <p:nvPr/>
        </p:nvGrpSpPr>
        <p:grpSpPr>
          <a:xfrm>
            <a:off x="-11285110" y="4208655"/>
            <a:ext cx="2042338" cy="1982042"/>
            <a:chOff x="3870208" y="4306822"/>
            <a:chExt cx="2042338" cy="1982042"/>
          </a:xfrm>
        </p:grpSpPr>
        <p:grpSp>
          <p:nvGrpSpPr>
            <p:cNvPr id="162" name="RISE">
              <a:extLst>
                <a:ext uri="{FF2B5EF4-FFF2-40B4-BE49-F238E27FC236}">
                  <a16:creationId xmlns:a16="http://schemas.microsoft.com/office/drawing/2014/main" id="{45DE3FC7-DEAB-44E6-943D-B5F12E347B71}"/>
                </a:ext>
              </a:extLst>
            </p:cNvPr>
            <p:cNvGrpSpPr/>
            <p:nvPr/>
          </p:nvGrpSpPr>
          <p:grpSpPr>
            <a:xfrm>
              <a:off x="3870208" y="4306822"/>
              <a:ext cx="2042338" cy="1982042"/>
              <a:chOff x="2933238" y="4372963"/>
              <a:chExt cx="2042338" cy="1982042"/>
            </a:xfrm>
          </p:grpSpPr>
          <p:sp>
            <p:nvSpPr>
              <p:cNvPr id="164" name="Rectangulo Rise">
                <a:hlinkClick r:id="rId16" action="ppaction://hlinksldjump"/>
                <a:extLst>
                  <a:ext uri="{FF2B5EF4-FFF2-40B4-BE49-F238E27FC236}">
                    <a16:creationId xmlns:a16="http://schemas.microsoft.com/office/drawing/2014/main" id="{CCE11DBF-8B32-EC93-1C7E-38D02540A436}"/>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5" name="TextBox Rise">
                <a:hlinkClick r:id="rId16" action="ppaction://hlinksldjump"/>
                <a:extLst>
                  <a:ext uri="{FF2B5EF4-FFF2-40B4-BE49-F238E27FC236}">
                    <a16:creationId xmlns:a16="http://schemas.microsoft.com/office/drawing/2014/main" id="{B5DA4309-4AA8-094D-E837-3A51070B9E88}"/>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63" name="Picture 162">
              <a:hlinkClick r:id="rId16" action="ppaction://hlinksldjump"/>
              <a:extLst>
                <a:ext uri="{FF2B5EF4-FFF2-40B4-BE49-F238E27FC236}">
                  <a16:creationId xmlns:a16="http://schemas.microsoft.com/office/drawing/2014/main" id="{62FB63AF-B5F5-4D87-F4D4-398A4CD58142}"/>
                </a:ext>
              </a:extLst>
            </p:cNvPr>
            <p:cNvPicPr>
              <a:picLocks noChangeAspect="1"/>
            </p:cNvPicPr>
            <p:nvPr/>
          </p:nvPicPr>
          <p:blipFill>
            <a:blip r:embed="rId17"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66" name="REVOLUTION">
            <a:extLst>
              <a:ext uri="{FF2B5EF4-FFF2-40B4-BE49-F238E27FC236}">
                <a16:creationId xmlns:a16="http://schemas.microsoft.com/office/drawing/2014/main" id="{24B406A1-7C80-DD6C-C097-BA2859256549}"/>
              </a:ext>
            </a:extLst>
          </p:cNvPr>
          <p:cNvGrpSpPr/>
          <p:nvPr/>
        </p:nvGrpSpPr>
        <p:grpSpPr>
          <a:xfrm>
            <a:off x="-14975241" y="4203612"/>
            <a:ext cx="2062983" cy="1992129"/>
            <a:chOff x="612262" y="4383050"/>
            <a:chExt cx="2062983" cy="1992129"/>
          </a:xfrm>
        </p:grpSpPr>
        <p:sp>
          <p:nvSpPr>
            <p:cNvPr id="167" name="Rectangulo Revolution">
              <a:hlinkClick r:id="rId18" action="ppaction://hlinksldjump"/>
              <a:extLst>
                <a:ext uri="{FF2B5EF4-FFF2-40B4-BE49-F238E27FC236}">
                  <a16:creationId xmlns:a16="http://schemas.microsoft.com/office/drawing/2014/main" id="{6C6D7DED-61AD-EA6D-17CD-9BCA3BC6A92B}"/>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68" name="Prodcut image Revolution">
              <a:hlinkClick r:id="rId18" action="ppaction://hlinksldjump"/>
              <a:extLst>
                <a:ext uri="{FF2B5EF4-FFF2-40B4-BE49-F238E27FC236}">
                  <a16:creationId xmlns:a16="http://schemas.microsoft.com/office/drawing/2014/main" id="{6E2B4965-4BAF-F80B-6BB0-BC024C449812}"/>
                </a:ext>
              </a:extLst>
            </p:cNvPr>
            <p:cNvPicPr>
              <a:picLocks noChangeAspect="1"/>
            </p:cNvPicPr>
            <p:nvPr/>
          </p:nvPicPr>
          <p:blipFill>
            <a:blip r:embed="rId19"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69" name="TextBox Revolution">
              <a:hlinkClick r:id="rId18" action="ppaction://hlinksldjump"/>
              <a:extLst>
                <a:ext uri="{FF2B5EF4-FFF2-40B4-BE49-F238E27FC236}">
                  <a16:creationId xmlns:a16="http://schemas.microsoft.com/office/drawing/2014/main" id="{83F82D61-9A9E-171A-902F-3A78776B679B}"/>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70" name="EXCEL">
            <a:extLst>
              <a:ext uri="{FF2B5EF4-FFF2-40B4-BE49-F238E27FC236}">
                <a16:creationId xmlns:a16="http://schemas.microsoft.com/office/drawing/2014/main" id="{E40364A4-D654-26E4-E48B-CDF01CE14E14}"/>
              </a:ext>
            </a:extLst>
          </p:cNvPr>
          <p:cNvGrpSpPr/>
          <p:nvPr/>
        </p:nvGrpSpPr>
        <p:grpSpPr>
          <a:xfrm>
            <a:off x="26541013" y="1885505"/>
            <a:ext cx="2057103" cy="1982042"/>
            <a:chOff x="9706418" y="2036246"/>
            <a:chExt cx="2057103" cy="1982042"/>
          </a:xfrm>
        </p:grpSpPr>
        <p:sp>
          <p:nvSpPr>
            <p:cNvPr id="171" name="Rectangulo Excel">
              <a:hlinkClick r:id="rId20" action="ppaction://hlinksldjump"/>
              <a:extLst>
                <a:ext uri="{FF2B5EF4-FFF2-40B4-BE49-F238E27FC236}">
                  <a16:creationId xmlns:a16="http://schemas.microsoft.com/office/drawing/2014/main" id="{E34D07E9-57B7-BD0C-27DD-6A07F5D621B7}"/>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2" name="TextBox Excel">
              <a:hlinkClick r:id="rId20" action="ppaction://hlinksldjump"/>
              <a:extLst>
                <a:ext uri="{FF2B5EF4-FFF2-40B4-BE49-F238E27FC236}">
                  <a16:creationId xmlns:a16="http://schemas.microsoft.com/office/drawing/2014/main" id="{9FD5CB23-9FCA-9A75-A8D6-F1BBCB4E5381}"/>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73" name="Product image Excel">
              <a:hlinkClick r:id="rId20" action="ppaction://hlinksldjump"/>
              <a:extLst>
                <a:ext uri="{FF2B5EF4-FFF2-40B4-BE49-F238E27FC236}">
                  <a16:creationId xmlns:a16="http://schemas.microsoft.com/office/drawing/2014/main" id="{FC4F3222-EE3E-F5AC-963D-8CF37943CE93}"/>
                </a:ext>
              </a:extLst>
            </p:cNvPr>
            <p:cNvPicPr>
              <a:picLocks noChangeAspect="1"/>
            </p:cNvPicPr>
            <p:nvPr/>
          </p:nvPicPr>
          <p:blipFill>
            <a:blip r:embed="rId21"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74" name="COMPAS OTC">
            <a:extLst>
              <a:ext uri="{FF2B5EF4-FFF2-40B4-BE49-F238E27FC236}">
                <a16:creationId xmlns:a16="http://schemas.microsoft.com/office/drawing/2014/main" id="{41D1C406-C11A-8A30-0C84-5CE8D9D8AD26}"/>
              </a:ext>
            </a:extLst>
          </p:cNvPr>
          <p:cNvGrpSpPr/>
          <p:nvPr/>
        </p:nvGrpSpPr>
        <p:grpSpPr>
          <a:xfrm>
            <a:off x="22389051" y="1885505"/>
            <a:ext cx="2042338" cy="1982042"/>
            <a:chOff x="5078285" y="2036246"/>
            <a:chExt cx="2042338" cy="1982042"/>
          </a:xfrm>
        </p:grpSpPr>
        <p:sp>
          <p:nvSpPr>
            <p:cNvPr id="175" name="Rectangulo Compas OTC">
              <a:hlinkClick r:id="rId22" action="ppaction://hlinksldjump"/>
              <a:extLst>
                <a:ext uri="{FF2B5EF4-FFF2-40B4-BE49-F238E27FC236}">
                  <a16:creationId xmlns:a16="http://schemas.microsoft.com/office/drawing/2014/main" id="{9FFB6E56-7988-E7BB-9375-966A4F7ED94A}"/>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6" name="TextBox Compass OTC">
              <a:hlinkClick r:id="rId22" action="ppaction://hlinksldjump"/>
              <a:extLst>
                <a:ext uri="{FF2B5EF4-FFF2-40B4-BE49-F238E27FC236}">
                  <a16:creationId xmlns:a16="http://schemas.microsoft.com/office/drawing/2014/main" id="{9DC9DEEC-A694-A580-FBAB-EDBA3271F24D}"/>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77" name="Product image Compass OTC">
              <a:hlinkClick r:id="rId22" action="ppaction://hlinksldjump"/>
              <a:extLst>
                <a:ext uri="{FF2B5EF4-FFF2-40B4-BE49-F238E27FC236}">
                  <a16:creationId xmlns:a16="http://schemas.microsoft.com/office/drawing/2014/main" id="{AFD5387D-3A40-5427-25E7-825E226DE79E}"/>
                </a:ext>
              </a:extLst>
            </p:cNvPr>
            <p:cNvPicPr>
              <a:picLocks noChangeAspect="1"/>
            </p:cNvPicPr>
            <p:nvPr/>
          </p:nvPicPr>
          <p:blipFill rotWithShape="1">
            <a:blip r:embed="rId23"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78" name="COMPASS FMT">
            <a:extLst>
              <a:ext uri="{FF2B5EF4-FFF2-40B4-BE49-F238E27FC236}">
                <a16:creationId xmlns:a16="http://schemas.microsoft.com/office/drawing/2014/main" id="{B7EC4916-D82C-FE53-4F68-A189A735599B}"/>
              </a:ext>
            </a:extLst>
          </p:cNvPr>
          <p:cNvGrpSpPr/>
          <p:nvPr/>
        </p:nvGrpSpPr>
        <p:grpSpPr>
          <a:xfrm>
            <a:off x="18200403" y="1885505"/>
            <a:ext cx="2042338" cy="1982042"/>
            <a:chOff x="2774521" y="2046333"/>
            <a:chExt cx="2042338" cy="1982042"/>
          </a:xfrm>
        </p:grpSpPr>
        <p:grpSp>
          <p:nvGrpSpPr>
            <p:cNvPr id="179" name="Group 178">
              <a:extLst>
                <a:ext uri="{FF2B5EF4-FFF2-40B4-BE49-F238E27FC236}">
                  <a16:creationId xmlns:a16="http://schemas.microsoft.com/office/drawing/2014/main" id="{18898705-A386-37A3-C7F7-054E78F89194}"/>
                </a:ext>
              </a:extLst>
            </p:cNvPr>
            <p:cNvGrpSpPr/>
            <p:nvPr/>
          </p:nvGrpSpPr>
          <p:grpSpPr>
            <a:xfrm>
              <a:off x="2774521" y="2046333"/>
              <a:ext cx="2042338" cy="1982042"/>
              <a:chOff x="2774521" y="2046333"/>
              <a:chExt cx="2042338" cy="1982042"/>
            </a:xfrm>
          </p:grpSpPr>
          <p:sp>
            <p:nvSpPr>
              <p:cNvPr id="181" name="Rectangulo Horizon">
                <a:hlinkClick r:id="rId24" action="ppaction://hlinksldjump"/>
                <a:extLst>
                  <a:ext uri="{FF2B5EF4-FFF2-40B4-BE49-F238E27FC236}">
                    <a16:creationId xmlns:a16="http://schemas.microsoft.com/office/drawing/2014/main" id="{DF646FD3-8EE9-A604-A168-3ED76006C5FC}"/>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2" name="TextBox Compass FMT">
                <a:hlinkClick r:id="rId24" action="ppaction://hlinksldjump"/>
                <a:extLst>
                  <a:ext uri="{FF2B5EF4-FFF2-40B4-BE49-F238E27FC236}">
                    <a16:creationId xmlns:a16="http://schemas.microsoft.com/office/drawing/2014/main" id="{B78DB54B-DB3D-CB2E-0F13-7E6F60C43CEE}"/>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80" name="Picture 179">
              <a:hlinkClick r:id="rId24" action="ppaction://hlinksldjump"/>
              <a:extLst>
                <a:ext uri="{FF2B5EF4-FFF2-40B4-BE49-F238E27FC236}">
                  <a16:creationId xmlns:a16="http://schemas.microsoft.com/office/drawing/2014/main" id="{D21A600F-B942-48A4-614D-AF07C3886273}"/>
                </a:ext>
              </a:extLst>
            </p:cNvPr>
            <p:cNvPicPr>
              <a:picLocks noChangeAspect="1"/>
            </p:cNvPicPr>
            <p:nvPr/>
          </p:nvPicPr>
          <p:blipFill rotWithShape="1">
            <a:blip r:embed="rId25"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83" name="HORIZON">
            <a:extLst>
              <a:ext uri="{FF2B5EF4-FFF2-40B4-BE49-F238E27FC236}">
                <a16:creationId xmlns:a16="http://schemas.microsoft.com/office/drawing/2014/main" id="{EA246AB7-360B-8E73-BF15-F4E1EA331932}"/>
              </a:ext>
            </a:extLst>
          </p:cNvPr>
          <p:cNvGrpSpPr/>
          <p:nvPr/>
        </p:nvGrpSpPr>
        <p:grpSpPr>
          <a:xfrm>
            <a:off x="14110573" y="1885505"/>
            <a:ext cx="2062983" cy="1982042"/>
            <a:chOff x="443243" y="2046333"/>
            <a:chExt cx="2062983" cy="1982042"/>
          </a:xfrm>
        </p:grpSpPr>
        <p:sp>
          <p:nvSpPr>
            <p:cNvPr id="184" name="Rectangulo Horizon">
              <a:hlinkClick r:id="rId26" action="ppaction://hlinksldjump"/>
              <a:extLst>
                <a:ext uri="{FF2B5EF4-FFF2-40B4-BE49-F238E27FC236}">
                  <a16:creationId xmlns:a16="http://schemas.microsoft.com/office/drawing/2014/main" id="{4EA4211C-6D53-9537-909D-FB8C6D5F3943}"/>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5" name="TextBox Horizon">
              <a:hlinkClick r:id="rId26" action="ppaction://hlinksldjump"/>
              <a:extLst>
                <a:ext uri="{FF2B5EF4-FFF2-40B4-BE49-F238E27FC236}">
                  <a16:creationId xmlns:a16="http://schemas.microsoft.com/office/drawing/2014/main" id="{C00D1994-1BFA-CB0B-6E33-88FECEC24B26}"/>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86" name="Product image Horizon">
              <a:hlinkClick r:id="rId26" action="ppaction://hlinksldjump"/>
              <a:extLst>
                <a:ext uri="{FF2B5EF4-FFF2-40B4-BE49-F238E27FC236}">
                  <a16:creationId xmlns:a16="http://schemas.microsoft.com/office/drawing/2014/main" id="{2CE42888-73D3-2244-6829-80B1439D310C}"/>
                </a:ext>
              </a:extLst>
            </p:cNvPr>
            <p:cNvPicPr>
              <a:picLocks noChangeAspect="1"/>
            </p:cNvPicPr>
            <p:nvPr/>
          </p:nvPicPr>
          <p:blipFill rotWithShape="1">
            <a:blip r:embed="rId27"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201" name="DRX-LC text">
            <a:hlinkClick r:id="rId28" action="ppaction://hlinksldjump"/>
            <a:extLst>
              <a:ext uri="{FF2B5EF4-FFF2-40B4-BE49-F238E27FC236}">
                <a16:creationId xmlns:a16="http://schemas.microsoft.com/office/drawing/2014/main" id="{66FB2C04-8DE3-406B-6E04-A08D98BE9D77}"/>
              </a:ext>
            </a:extLst>
          </p:cNvPr>
          <p:cNvSpPr txBox="1"/>
          <p:nvPr/>
        </p:nvSpPr>
        <p:spPr>
          <a:xfrm>
            <a:off x="137287" y="1486238"/>
            <a:ext cx="4077976" cy="830997"/>
          </a:xfrm>
          <a:prstGeom prst="rect">
            <a:avLst/>
          </a:prstGeom>
          <a:noFill/>
        </p:spPr>
        <p:txBody>
          <a:bodyPr wrap="square" rtlCol="0">
            <a:spAutoFit/>
          </a:bodyPr>
          <a:lstStyle/>
          <a:p>
            <a:pPr algn="ctr"/>
            <a:r>
              <a:rPr lang="en-US" sz="2400" b="1" dirty="0">
                <a:latin typeface="FRUTIGER LT 65" panose="02000503000000000000" pitchFamily="2" charset="0"/>
              </a:rPr>
              <a:t>Sistema</a:t>
            </a:r>
          </a:p>
          <a:p>
            <a:pPr algn="ctr"/>
            <a:r>
              <a:rPr lang="en-US" sz="2400" b="1" dirty="0">
                <a:latin typeface="FRUTIGER LT 65" panose="02000503000000000000" pitchFamily="2" charset="0"/>
              </a:rPr>
              <a:t>DRX-Transportable Flex</a:t>
            </a:r>
          </a:p>
        </p:txBody>
      </p:sp>
      <p:sp>
        <p:nvSpPr>
          <p:cNvPr id="202" name="TextBox 201">
            <a:extLst>
              <a:ext uri="{FF2B5EF4-FFF2-40B4-BE49-F238E27FC236}">
                <a16:creationId xmlns:a16="http://schemas.microsoft.com/office/drawing/2014/main" id="{57A75F50-0B3E-EFBB-ED8B-0508C9C645B8}"/>
              </a:ext>
            </a:extLst>
          </p:cNvPr>
          <p:cNvSpPr txBox="1"/>
          <p:nvPr/>
        </p:nvSpPr>
        <p:spPr>
          <a:xfrm>
            <a:off x="14236083" y="1059351"/>
            <a:ext cx="4772896"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204" name="Subtitle Overview">
            <a:extLst>
              <a:ext uri="{FF2B5EF4-FFF2-40B4-BE49-F238E27FC236}">
                <a16:creationId xmlns:a16="http://schemas.microsoft.com/office/drawing/2014/main" id="{D9418208-2C97-3F1C-4B03-96C0C5444965}"/>
              </a:ext>
            </a:extLst>
          </p:cNvPr>
          <p:cNvSpPr txBox="1"/>
          <p:nvPr/>
        </p:nvSpPr>
        <p:spPr>
          <a:xfrm>
            <a:off x="14236083" y="765646"/>
            <a:ext cx="2757615" cy="400110"/>
          </a:xfrm>
          <a:prstGeom prst="rect">
            <a:avLst/>
          </a:prstGeom>
          <a:noFill/>
        </p:spPr>
        <p:txBody>
          <a:bodyPr wrap="square" rtlCol="0">
            <a:spAutoFit/>
          </a:bodyP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err="1">
                <a:ln>
                  <a:noFill/>
                </a:ln>
                <a:solidFill>
                  <a:srgbClr val="F47F26"/>
                </a:solidFill>
                <a:effectLst/>
                <a:uLnTx/>
                <a:uFillTx/>
                <a:latin typeface="FRUTIGER LT 45 LIGHT" panose="02000503000000000000" pitchFamily="2" charset="0"/>
                <a:ea typeface="+mn-ea"/>
                <a:cs typeface="+mn-cs"/>
              </a:rPr>
              <a:t>Visión</a:t>
            </a:r>
            <a:r>
              <a:rPr kumimoji="0" lang="en-US" sz="2000" b="0" i="0" u="none" strike="noStrike" kern="1200" cap="none" spc="0" normalizeH="0" baseline="0" noProof="0" dirty="0">
                <a:ln>
                  <a:noFill/>
                </a:ln>
                <a:solidFill>
                  <a:srgbClr val="F47F26"/>
                </a:solidFill>
                <a:effectLst/>
                <a:uLnTx/>
                <a:uFillTx/>
                <a:latin typeface="FRUTIGER LT 45 LIGHT" panose="02000503000000000000" pitchFamily="2" charset="0"/>
                <a:ea typeface="+mn-ea"/>
                <a:cs typeface="+mn-cs"/>
              </a:rPr>
              <a:t> General</a:t>
            </a:r>
          </a:p>
        </p:txBody>
      </p:sp>
      <p:sp>
        <p:nvSpPr>
          <p:cNvPr id="205" name="Subtitle Tech Specs">
            <a:extLst>
              <a:ext uri="{FF2B5EF4-FFF2-40B4-BE49-F238E27FC236}">
                <a16:creationId xmlns:a16="http://schemas.microsoft.com/office/drawing/2014/main" id="{1D700BC5-AEC7-1554-9D35-33486A3E4E3D}"/>
              </a:ext>
            </a:extLst>
          </p:cNvPr>
          <p:cNvSpPr txBox="1"/>
          <p:nvPr/>
        </p:nvSpPr>
        <p:spPr>
          <a:xfrm>
            <a:off x="14280248" y="550878"/>
            <a:ext cx="3150373" cy="307777"/>
          </a:xfrm>
          <a:prstGeom prst="rect">
            <a:avLst/>
          </a:prstGeom>
          <a:noFill/>
        </p:spPr>
        <p:txBody>
          <a:bodyPr wrap="square" rtlCol="0">
            <a:spAutoFit/>
          </a:bodyP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F47F26"/>
                </a:solidFill>
                <a:effectLst/>
                <a:uLnTx/>
                <a:uFillTx/>
                <a:latin typeface="FRUTIGER LT 45 LIGHT" panose="02000503000000000000" pitchFamily="2" charset="0"/>
                <a:ea typeface="+mn-ea"/>
                <a:cs typeface="+mn-cs"/>
              </a:rPr>
              <a:t>Minimum PC Specifications</a:t>
            </a:r>
          </a:p>
        </p:txBody>
      </p:sp>
      <p:grpSp>
        <p:nvGrpSpPr>
          <p:cNvPr id="206" name="Processor">
            <a:extLst>
              <a:ext uri="{FF2B5EF4-FFF2-40B4-BE49-F238E27FC236}">
                <a16:creationId xmlns:a16="http://schemas.microsoft.com/office/drawing/2014/main" id="{02826A8E-B664-E042-4596-AE1B443CB85F}"/>
              </a:ext>
            </a:extLst>
          </p:cNvPr>
          <p:cNvGrpSpPr/>
          <p:nvPr/>
        </p:nvGrpSpPr>
        <p:grpSpPr>
          <a:xfrm>
            <a:off x="14172050" y="1801189"/>
            <a:ext cx="8377383" cy="269065"/>
            <a:chOff x="5050852" y="2299757"/>
            <a:chExt cx="7192833" cy="269065"/>
          </a:xfrm>
        </p:grpSpPr>
        <p:sp>
          <p:nvSpPr>
            <p:cNvPr id="207" name="Processor">
              <a:hlinkClick r:id="" action="ppaction://noaction"/>
              <a:extLst>
                <a:ext uri="{FF2B5EF4-FFF2-40B4-BE49-F238E27FC236}">
                  <a16:creationId xmlns:a16="http://schemas.microsoft.com/office/drawing/2014/main" id="{85FFEC60-1B30-9B11-6150-4DF51376D6EA}"/>
                </a:ext>
              </a:extLst>
            </p:cNvPr>
            <p:cNvSpPr txBox="1"/>
            <p:nvPr/>
          </p:nvSpPr>
          <p:spPr>
            <a:xfrm>
              <a:off x="5050852" y="2307212"/>
              <a:ext cx="1394304" cy="261610"/>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Memoria (RAM)</a:t>
              </a:r>
            </a:p>
          </p:txBody>
        </p:sp>
        <p:sp>
          <p:nvSpPr>
            <p:cNvPr id="208" name="Processor info">
              <a:extLst>
                <a:ext uri="{FF2B5EF4-FFF2-40B4-BE49-F238E27FC236}">
                  <a16:creationId xmlns:a16="http://schemas.microsoft.com/office/drawing/2014/main" id="{8D3035C3-ED0B-700F-4474-5EAA18DCDC54}"/>
                </a:ext>
              </a:extLst>
            </p:cNvPr>
            <p:cNvSpPr txBox="1"/>
            <p:nvPr/>
          </p:nvSpPr>
          <p:spPr>
            <a:xfrm>
              <a:off x="6496215" y="2299757"/>
              <a:ext cx="5747470" cy="261610"/>
            </a:xfrm>
            <a:prstGeom prst="rect">
              <a:avLst/>
            </a:prstGeom>
            <a:solidFill>
              <a:srgbClr val="F78025"/>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16 GB o </a:t>
              </a:r>
              <a:r>
                <a:rPr kumimoji="0" lang="en-U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más</a:t>
              </a:r>
              <a:endPar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grpSp>
      <p:grpSp>
        <p:nvGrpSpPr>
          <p:cNvPr id="209" name="Memory">
            <a:extLst>
              <a:ext uri="{FF2B5EF4-FFF2-40B4-BE49-F238E27FC236}">
                <a16:creationId xmlns:a16="http://schemas.microsoft.com/office/drawing/2014/main" id="{DA6D1A4E-0605-A1B4-315C-EA12C0981D8B}"/>
              </a:ext>
            </a:extLst>
          </p:cNvPr>
          <p:cNvGrpSpPr/>
          <p:nvPr/>
        </p:nvGrpSpPr>
        <p:grpSpPr>
          <a:xfrm>
            <a:off x="14162387" y="2113777"/>
            <a:ext cx="8387047" cy="261610"/>
            <a:chOff x="7924236" y="3044157"/>
            <a:chExt cx="4323770" cy="261610"/>
          </a:xfrm>
        </p:grpSpPr>
        <p:sp>
          <p:nvSpPr>
            <p:cNvPr id="210" name="Memory">
              <a:hlinkClick r:id="" action="ppaction://noaction"/>
              <a:extLst>
                <a:ext uri="{FF2B5EF4-FFF2-40B4-BE49-F238E27FC236}">
                  <a16:creationId xmlns:a16="http://schemas.microsoft.com/office/drawing/2014/main" id="{9FD513F8-E0D5-B8E6-534D-DE2FF0DFB1D4}"/>
                </a:ext>
              </a:extLst>
            </p:cNvPr>
            <p:cNvSpPr txBox="1"/>
            <p:nvPr/>
          </p:nvSpPr>
          <p:spPr>
            <a:xfrm>
              <a:off x="7924236" y="3044157"/>
              <a:ext cx="842161" cy="261610"/>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Sistema </a:t>
              </a:r>
              <a:r>
                <a:rPr kumimoji="0" lang="en-U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Operativo</a:t>
              </a:r>
              <a:endPar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211" name="Memory info">
              <a:extLst>
                <a:ext uri="{FF2B5EF4-FFF2-40B4-BE49-F238E27FC236}">
                  <a16:creationId xmlns:a16="http://schemas.microsoft.com/office/drawing/2014/main" id="{66776C94-2F4D-C8D0-16EF-4E351AFCFC05}"/>
                </a:ext>
              </a:extLst>
            </p:cNvPr>
            <p:cNvSpPr txBox="1"/>
            <p:nvPr/>
          </p:nvSpPr>
          <p:spPr>
            <a:xfrm>
              <a:off x="8797052" y="3044157"/>
              <a:ext cx="3450954" cy="261610"/>
            </a:xfrm>
            <a:prstGeom prst="rect">
              <a:avLst/>
            </a:prstGeom>
            <a:solidFill>
              <a:srgbClr val="F78025"/>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Windows 11 </a:t>
              </a:r>
              <a:r>
                <a:rPr kumimoji="0" lang="en-U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Profesional</a:t>
              </a: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24H2</a:t>
              </a:r>
            </a:p>
          </p:txBody>
        </p:sp>
      </p:grpSp>
      <p:grpSp>
        <p:nvGrpSpPr>
          <p:cNvPr id="212" name="Storage">
            <a:extLst>
              <a:ext uri="{FF2B5EF4-FFF2-40B4-BE49-F238E27FC236}">
                <a16:creationId xmlns:a16="http://schemas.microsoft.com/office/drawing/2014/main" id="{817A5896-CFA5-4BD8-4B34-81F61CE3CCA2}"/>
              </a:ext>
            </a:extLst>
          </p:cNvPr>
          <p:cNvGrpSpPr/>
          <p:nvPr/>
        </p:nvGrpSpPr>
        <p:grpSpPr>
          <a:xfrm>
            <a:off x="14162389" y="2418910"/>
            <a:ext cx="8387045" cy="600164"/>
            <a:chOff x="7548186" y="3476060"/>
            <a:chExt cx="7201130" cy="600164"/>
          </a:xfrm>
        </p:grpSpPr>
        <p:sp>
          <p:nvSpPr>
            <p:cNvPr id="213" name="Storage">
              <a:hlinkClick r:id="" action="ppaction://noaction"/>
              <a:extLst>
                <a:ext uri="{FF2B5EF4-FFF2-40B4-BE49-F238E27FC236}">
                  <a16:creationId xmlns:a16="http://schemas.microsoft.com/office/drawing/2014/main" id="{58C9964B-8823-67BD-58E4-9EFD6899D915}"/>
                </a:ext>
              </a:extLst>
            </p:cNvPr>
            <p:cNvSpPr txBox="1"/>
            <p:nvPr/>
          </p:nvSpPr>
          <p:spPr>
            <a:xfrm>
              <a:off x="7548186" y="3476060"/>
              <a:ext cx="1402599" cy="600164"/>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Monitor de la </a:t>
              </a:r>
              <a:r>
                <a:rPr kumimoji="0" lang="en-US" sz="11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Pantalla</a:t>
              </a:r>
              <a:endParaRPr kumimoji="0" lang="en-U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sp>
          <p:nvSpPr>
            <p:cNvPr id="214" name="Storage info">
              <a:extLst>
                <a:ext uri="{FF2B5EF4-FFF2-40B4-BE49-F238E27FC236}">
                  <a16:creationId xmlns:a16="http://schemas.microsoft.com/office/drawing/2014/main" id="{9BC9480F-CE60-39A0-5BB6-087D64CAADE2}"/>
                </a:ext>
              </a:extLst>
            </p:cNvPr>
            <p:cNvSpPr txBox="1"/>
            <p:nvPr/>
          </p:nvSpPr>
          <p:spPr>
            <a:xfrm>
              <a:off x="9001841" y="3476060"/>
              <a:ext cx="5747475" cy="600164"/>
            </a:xfrm>
            <a:prstGeom prst="rect">
              <a:avLst/>
            </a:prstGeom>
            <a:solidFill>
              <a:srgbClr val="F78025"/>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Relación</a:t>
              </a: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de aspect de </a:t>
              </a:r>
              <a:r>
                <a:rPr kumimoji="0" lang="en-U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pantalla</a:t>
              </a: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16:9 o 4:3.</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- 1920 x 1080 para </a:t>
              </a:r>
              <a:r>
                <a:rPr kumimoji="0" lang="en-U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pantalla</a:t>
              </a: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a:t>
              </a:r>
              <a:r>
                <a:rPr kumimoji="0" lang="en-U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panorámica</a:t>
              </a: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(16:9)</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- 1280 x 1024 </a:t>
              </a:r>
              <a:r>
                <a:rPr lang="en-US" sz="1100">
                  <a:solidFill>
                    <a:prstClr val="white"/>
                  </a:solidFill>
                  <a:latin typeface="FRUTIGER LT 45 LIGHT" panose="02000503000000000000" pitchFamily="2" charset="0"/>
                </a:rPr>
                <a:t>para </a:t>
              </a:r>
              <a:r>
                <a:rPr lang="en-US" sz="1100" err="1">
                  <a:solidFill>
                    <a:prstClr val="white"/>
                  </a:solidFill>
                  <a:latin typeface="FRUTIGER LT 45 LIGHT" panose="02000503000000000000" pitchFamily="2" charset="0"/>
                </a:rPr>
                <a:t>pantalla</a:t>
              </a:r>
              <a:r>
                <a:rPr lang="en-US" sz="1100">
                  <a:solidFill>
                    <a:prstClr val="white"/>
                  </a:solidFill>
                  <a:latin typeface="FRUTIGER LT 45 LIGHT" panose="02000503000000000000" pitchFamily="2" charset="0"/>
                </a:rPr>
                <a:t> </a:t>
              </a:r>
              <a:r>
                <a:rPr lang="en-US" sz="1100" err="1">
                  <a:solidFill>
                    <a:prstClr val="white"/>
                  </a:solidFill>
                  <a:latin typeface="FRUTIGER LT 45 LIGHT" panose="02000503000000000000" pitchFamily="2" charset="0"/>
                </a:rPr>
                <a:t>estándar</a:t>
              </a:r>
              <a:r>
                <a:rPr lang="en-US" sz="1100">
                  <a:solidFill>
                    <a:prstClr val="white"/>
                  </a:solidFill>
                  <a:latin typeface="FRUTIGER LT 45 LIGHT" panose="02000503000000000000" pitchFamily="2" charset="0"/>
                </a:rPr>
                <a:t> </a:t>
              </a: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(4:3)</a:t>
              </a:r>
            </a:p>
          </p:txBody>
        </p:sp>
      </p:grpSp>
      <p:grpSp>
        <p:nvGrpSpPr>
          <p:cNvPr id="215" name="Display">
            <a:extLst>
              <a:ext uri="{FF2B5EF4-FFF2-40B4-BE49-F238E27FC236}">
                <a16:creationId xmlns:a16="http://schemas.microsoft.com/office/drawing/2014/main" id="{D45FD31E-755D-2F71-8250-1A3F5B6BC0BB}"/>
              </a:ext>
            </a:extLst>
          </p:cNvPr>
          <p:cNvGrpSpPr/>
          <p:nvPr/>
        </p:nvGrpSpPr>
        <p:grpSpPr>
          <a:xfrm>
            <a:off x="14162389" y="3062597"/>
            <a:ext cx="8387043" cy="262090"/>
            <a:chOff x="8134162" y="4182927"/>
            <a:chExt cx="6162712" cy="262090"/>
          </a:xfrm>
        </p:grpSpPr>
        <p:sp>
          <p:nvSpPr>
            <p:cNvPr id="216" name="Display">
              <a:hlinkClick r:id="" action="ppaction://noaction"/>
              <a:extLst>
                <a:ext uri="{FF2B5EF4-FFF2-40B4-BE49-F238E27FC236}">
                  <a16:creationId xmlns:a16="http://schemas.microsoft.com/office/drawing/2014/main" id="{DBB962EB-4696-5C7F-4956-4537028030AA}"/>
                </a:ext>
              </a:extLst>
            </p:cNvPr>
            <p:cNvSpPr txBox="1"/>
            <p:nvPr/>
          </p:nvSpPr>
          <p:spPr>
            <a:xfrm>
              <a:off x="8134162" y="4182927"/>
              <a:ext cx="1200340" cy="261610"/>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Almacenamiento</a:t>
              </a:r>
              <a:endPar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217" name="Display info">
              <a:extLst>
                <a:ext uri="{FF2B5EF4-FFF2-40B4-BE49-F238E27FC236}">
                  <a16:creationId xmlns:a16="http://schemas.microsoft.com/office/drawing/2014/main" id="{B3B2BD5B-B55C-DB4F-CF0B-A38AB6421845}"/>
                </a:ext>
              </a:extLst>
            </p:cNvPr>
            <p:cNvSpPr txBox="1"/>
            <p:nvPr/>
          </p:nvSpPr>
          <p:spPr>
            <a:xfrm>
              <a:off x="9378195" y="4183407"/>
              <a:ext cx="4918679" cy="261610"/>
            </a:xfrm>
            <a:prstGeom prst="rect">
              <a:avLst/>
            </a:prstGeom>
            <a:solidFill>
              <a:srgbClr val="F78025"/>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500 GB (disco único) o más en SSD (se recomienda SSD </a:t>
              </a:r>
              <a:r>
                <a:rPr kumimoji="0" lang="es-E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NVMe</a:t>
              </a: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a:t>
              </a:r>
              <a:endPar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grpSp>
      <p:grpSp>
        <p:nvGrpSpPr>
          <p:cNvPr id="218" name="Interfaz">
            <a:extLst>
              <a:ext uri="{FF2B5EF4-FFF2-40B4-BE49-F238E27FC236}">
                <a16:creationId xmlns:a16="http://schemas.microsoft.com/office/drawing/2014/main" id="{9D08F547-3C28-AAF2-9730-78D8E46F2457}"/>
              </a:ext>
            </a:extLst>
          </p:cNvPr>
          <p:cNvGrpSpPr/>
          <p:nvPr/>
        </p:nvGrpSpPr>
        <p:grpSpPr>
          <a:xfrm>
            <a:off x="14162386" y="3368210"/>
            <a:ext cx="8387047" cy="441469"/>
            <a:chOff x="3487118" y="3364274"/>
            <a:chExt cx="8387047" cy="441469"/>
          </a:xfrm>
        </p:grpSpPr>
        <p:sp>
          <p:nvSpPr>
            <p:cNvPr id="219" name="Weight">
              <a:extLst>
                <a:ext uri="{FF2B5EF4-FFF2-40B4-BE49-F238E27FC236}">
                  <a16:creationId xmlns:a16="http://schemas.microsoft.com/office/drawing/2014/main" id="{A88E6842-6129-3CDC-88C1-194D79FA53FE}"/>
                </a:ext>
              </a:extLst>
            </p:cNvPr>
            <p:cNvSpPr txBox="1"/>
            <p:nvPr/>
          </p:nvSpPr>
          <p:spPr>
            <a:xfrm>
              <a:off x="3487118" y="3374856"/>
              <a:ext cx="1632665" cy="430887"/>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Interfaz</a:t>
              </a: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de entrada/</a:t>
              </a:r>
              <a:r>
                <a:rPr kumimoji="0" lang="en-U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salida</a:t>
              </a:r>
              <a:endPar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220" name="Weight info">
              <a:extLst>
                <a:ext uri="{FF2B5EF4-FFF2-40B4-BE49-F238E27FC236}">
                  <a16:creationId xmlns:a16="http://schemas.microsoft.com/office/drawing/2014/main" id="{6FC0F875-D0D9-D30E-F625-AD2FFA5FB5DE}"/>
                </a:ext>
              </a:extLst>
            </p:cNvPr>
            <p:cNvSpPr txBox="1"/>
            <p:nvPr/>
          </p:nvSpPr>
          <p:spPr>
            <a:xfrm>
              <a:off x="5181017" y="3364274"/>
              <a:ext cx="6693148" cy="430887"/>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Al menos un puerto USB 3.0 (o superior), que se utilizará para conectar una estación de acoplamiento (</a:t>
              </a:r>
              <a:r>
                <a:rPr kumimoji="0" lang="es-E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docking</a:t>
              </a: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a:t>
              </a:r>
              <a:r>
                <a:rPr kumimoji="0" lang="es-E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station</a:t>
              </a: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a:t>
              </a:r>
            </a:p>
          </p:txBody>
        </p:sp>
      </p:grpSp>
      <p:grpSp>
        <p:nvGrpSpPr>
          <p:cNvPr id="221" name="Red">
            <a:extLst>
              <a:ext uri="{FF2B5EF4-FFF2-40B4-BE49-F238E27FC236}">
                <a16:creationId xmlns:a16="http://schemas.microsoft.com/office/drawing/2014/main" id="{BED53879-6812-2AFB-2412-3CDAB886DDA7}"/>
              </a:ext>
            </a:extLst>
          </p:cNvPr>
          <p:cNvGrpSpPr/>
          <p:nvPr/>
        </p:nvGrpSpPr>
        <p:grpSpPr>
          <a:xfrm>
            <a:off x="14172051" y="3853202"/>
            <a:ext cx="8377382" cy="1284002"/>
            <a:chOff x="3496783" y="3852327"/>
            <a:chExt cx="8377382" cy="1284002"/>
          </a:xfrm>
        </p:grpSpPr>
        <p:sp>
          <p:nvSpPr>
            <p:cNvPr id="222" name="Weight">
              <a:extLst>
                <a:ext uri="{FF2B5EF4-FFF2-40B4-BE49-F238E27FC236}">
                  <a16:creationId xmlns:a16="http://schemas.microsoft.com/office/drawing/2014/main" id="{A0BF7C69-2A42-D240-EFD9-5F26740EC318}"/>
                </a:ext>
              </a:extLst>
            </p:cNvPr>
            <p:cNvSpPr txBox="1"/>
            <p:nvPr/>
          </p:nvSpPr>
          <p:spPr>
            <a:xfrm>
              <a:off x="3496783" y="3859056"/>
              <a:ext cx="1623923" cy="1277273"/>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Interfaz de comunicación de red</a:t>
              </a:r>
              <a:endParaRPr kumimoji="0" lang="en-U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100" dirty="0">
                <a:solidFill>
                  <a:prstClr val="white"/>
                </a:solidFill>
                <a:latin typeface="FRUTIGER LT 45 LIGHT" panose="02000503000000000000"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sp>
          <p:nvSpPr>
            <p:cNvPr id="223" name="Weight info">
              <a:extLst>
                <a:ext uri="{FF2B5EF4-FFF2-40B4-BE49-F238E27FC236}">
                  <a16:creationId xmlns:a16="http://schemas.microsoft.com/office/drawing/2014/main" id="{9C056BA8-3956-1A9A-FFE9-F24589D52437}"/>
                </a:ext>
              </a:extLst>
            </p:cNvPr>
            <p:cNvSpPr txBox="1"/>
            <p:nvPr/>
          </p:nvSpPr>
          <p:spPr>
            <a:xfrm>
              <a:off x="5181016" y="3852327"/>
              <a:ext cx="6693149" cy="1277273"/>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Debe contar con 2 tarjetas de interfaz de red (NIC):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Tarjeta NIC #1 para la comunicación con el detector Carestream a través de un punto de acceso inalámbrico (AP). Puede ser una tarjeta NIC inalámbrica compatible con 802.11g/n/</a:t>
              </a:r>
              <a:r>
                <a:rPr kumimoji="0" lang="es-E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ax</a:t>
              </a: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o una tarjeta NIC gigabit por cable.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Para admitir un punto de acceso virtual (Virtual AP), debe ser una tarjeta NIC inalámbrica.</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Tarjeta NIC #2 para la comunicación con la red del hospital.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Puede ser una tarjeta NIC inalámbrica compatible con 802.11g/n/</a:t>
              </a:r>
              <a:r>
                <a:rPr kumimoji="0" lang="es-E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ax</a:t>
              </a: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o una tarjeta NIC gigabit por cable.</a:t>
              </a:r>
              <a:endPar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grpSp>
      <p:grpSp>
        <p:nvGrpSpPr>
          <p:cNvPr id="224" name="Battery">
            <a:extLst>
              <a:ext uri="{FF2B5EF4-FFF2-40B4-BE49-F238E27FC236}">
                <a16:creationId xmlns:a16="http://schemas.microsoft.com/office/drawing/2014/main" id="{862CEE9C-9C99-E7AC-F713-D18CB4F0D003}"/>
              </a:ext>
            </a:extLst>
          </p:cNvPr>
          <p:cNvGrpSpPr/>
          <p:nvPr/>
        </p:nvGrpSpPr>
        <p:grpSpPr>
          <a:xfrm>
            <a:off x="14172049" y="5180727"/>
            <a:ext cx="8377384" cy="432245"/>
            <a:chOff x="3496781" y="5179318"/>
            <a:chExt cx="8377384" cy="432245"/>
          </a:xfrm>
        </p:grpSpPr>
        <p:sp>
          <p:nvSpPr>
            <p:cNvPr id="225" name="Weight">
              <a:extLst>
                <a:ext uri="{FF2B5EF4-FFF2-40B4-BE49-F238E27FC236}">
                  <a16:creationId xmlns:a16="http://schemas.microsoft.com/office/drawing/2014/main" id="{DBA57FFD-B4BA-FEAB-E688-A0773FCDCE40}"/>
                </a:ext>
              </a:extLst>
            </p:cNvPr>
            <p:cNvSpPr txBox="1"/>
            <p:nvPr/>
          </p:nvSpPr>
          <p:spPr>
            <a:xfrm>
              <a:off x="3496781" y="5179318"/>
              <a:ext cx="1614263" cy="430887"/>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Battery capacity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226" name="Weight info">
              <a:extLst>
                <a:ext uri="{FF2B5EF4-FFF2-40B4-BE49-F238E27FC236}">
                  <a16:creationId xmlns:a16="http://schemas.microsoft.com/office/drawing/2014/main" id="{4A91C195-AAC8-F7C8-38FE-5155A8335869}"/>
                </a:ext>
              </a:extLst>
            </p:cNvPr>
            <p:cNvSpPr txBox="1"/>
            <p:nvPr/>
          </p:nvSpPr>
          <p:spPr>
            <a:xfrm>
              <a:off x="5180170" y="5180676"/>
              <a:ext cx="6693995" cy="430887"/>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Esto aplica solo para dispositivos portátiles (laptop, </a:t>
              </a:r>
              <a:r>
                <a:rPr kumimoji="0" lang="es-E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tablet</a:t>
              </a: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El sistema debe admitir operación a plena potencia durante al menos 2 horas sin necesidad de recarga.</a:t>
              </a:r>
              <a:endPar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grpSp>
      <p:grpSp>
        <p:nvGrpSpPr>
          <p:cNvPr id="227" name="Group 226">
            <a:extLst>
              <a:ext uri="{FF2B5EF4-FFF2-40B4-BE49-F238E27FC236}">
                <a16:creationId xmlns:a16="http://schemas.microsoft.com/office/drawing/2014/main" id="{6AFE2D15-2550-4310-F41A-8EC9EF3BCEE2}"/>
              </a:ext>
            </a:extLst>
          </p:cNvPr>
          <p:cNvGrpSpPr/>
          <p:nvPr/>
        </p:nvGrpSpPr>
        <p:grpSpPr>
          <a:xfrm>
            <a:off x="14172050" y="1494688"/>
            <a:ext cx="8377382" cy="262978"/>
            <a:chOff x="3496782" y="1494688"/>
            <a:chExt cx="8377382" cy="262978"/>
          </a:xfrm>
        </p:grpSpPr>
        <p:sp>
          <p:nvSpPr>
            <p:cNvPr id="228" name="TextBox 227">
              <a:hlinkClick r:id="" action="ppaction://noaction"/>
              <a:extLst>
                <a:ext uri="{FF2B5EF4-FFF2-40B4-BE49-F238E27FC236}">
                  <a16:creationId xmlns:a16="http://schemas.microsoft.com/office/drawing/2014/main" id="{BB606840-3C8B-2437-B30D-7F9E214F869E}"/>
                </a:ext>
              </a:extLst>
            </p:cNvPr>
            <p:cNvSpPr txBox="1"/>
            <p:nvPr/>
          </p:nvSpPr>
          <p:spPr>
            <a:xfrm>
              <a:off x="3496782" y="1496056"/>
              <a:ext cx="1623928" cy="261610"/>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CPU</a:t>
              </a:r>
            </a:p>
          </p:txBody>
        </p:sp>
        <p:sp>
          <p:nvSpPr>
            <p:cNvPr id="229" name="usable Pixel area">
              <a:extLst>
                <a:ext uri="{FF2B5EF4-FFF2-40B4-BE49-F238E27FC236}">
                  <a16:creationId xmlns:a16="http://schemas.microsoft.com/office/drawing/2014/main" id="{E8DE172A-CE60-4479-DC47-460845A5AC0F}"/>
                </a:ext>
              </a:extLst>
            </p:cNvPr>
            <p:cNvSpPr txBox="1"/>
            <p:nvPr/>
          </p:nvSpPr>
          <p:spPr>
            <a:xfrm>
              <a:off x="5180173" y="1494688"/>
              <a:ext cx="6693991" cy="261610"/>
            </a:xfrm>
            <a:prstGeom prst="rect">
              <a:avLst/>
            </a:prstGeom>
            <a:solidFill>
              <a:srgbClr val="F78025"/>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Intel Core i5 (8ª </a:t>
              </a:r>
              <a:r>
                <a:rPr kumimoji="0" lang="en-U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generación</a:t>
              </a: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o superior (o CPU comparable)</a:t>
              </a:r>
            </a:p>
          </p:txBody>
        </p:sp>
      </p:grpSp>
      <p:grpSp>
        <p:nvGrpSpPr>
          <p:cNvPr id="230" name="DVD">
            <a:extLst>
              <a:ext uri="{FF2B5EF4-FFF2-40B4-BE49-F238E27FC236}">
                <a16:creationId xmlns:a16="http://schemas.microsoft.com/office/drawing/2014/main" id="{7329B64C-E5AF-2C87-D214-024399192020}"/>
              </a:ext>
            </a:extLst>
          </p:cNvPr>
          <p:cNvGrpSpPr/>
          <p:nvPr/>
        </p:nvGrpSpPr>
        <p:grpSpPr>
          <a:xfrm>
            <a:off x="14172050" y="5656495"/>
            <a:ext cx="8377383" cy="430887"/>
            <a:chOff x="3496782" y="5654546"/>
            <a:chExt cx="8377383" cy="430887"/>
          </a:xfrm>
        </p:grpSpPr>
        <p:sp>
          <p:nvSpPr>
            <p:cNvPr id="231" name="Weight info">
              <a:extLst>
                <a:ext uri="{FF2B5EF4-FFF2-40B4-BE49-F238E27FC236}">
                  <a16:creationId xmlns:a16="http://schemas.microsoft.com/office/drawing/2014/main" id="{896D896A-6CAB-CE00-E5FD-2F76F4371E42}"/>
                </a:ext>
              </a:extLst>
            </p:cNvPr>
            <p:cNvSpPr txBox="1"/>
            <p:nvPr/>
          </p:nvSpPr>
          <p:spPr>
            <a:xfrm>
              <a:off x="5180170" y="5654546"/>
              <a:ext cx="6693995" cy="430887"/>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[Opcional] Se requiere una grabadora de DVD-R/RW 4X (o superior) si se desea utilizar una función (por ejemplo, la función de CD para pacientes) que requiere DVD.</a:t>
              </a:r>
              <a:endParaRPr kumimoji="0" lang="en-U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sp>
          <p:nvSpPr>
            <p:cNvPr id="232" name="Weight">
              <a:extLst>
                <a:ext uri="{FF2B5EF4-FFF2-40B4-BE49-F238E27FC236}">
                  <a16:creationId xmlns:a16="http://schemas.microsoft.com/office/drawing/2014/main" id="{DA56659D-54AE-0CFE-CDBE-712FAF16CF83}"/>
                </a:ext>
              </a:extLst>
            </p:cNvPr>
            <p:cNvSpPr txBox="1"/>
            <p:nvPr/>
          </p:nvSpPr>
          <p:spPr>
            <a:xfrm>
              <a:off x="3496782" y="5654546"/>
              <a:ext cx="1614262" cy="430887"/>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DVD Writer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grpSp>
      <p:grpSp>
        <p:nvGrpSpPr>
          <p:cNvPr id="233" name="Apuntador">
            <a:extLst>
              <a:ext uri="{FF2B5EF4-FFF2-40B4-BE49-F238E27FC236}">
                <a16:creationId xmlns:a16="http://schemas.microsoft.com/office/drawing/2014/main" id="{160CFDC4-2821-9831-8ED4-458E25A9DC5A}"/>
              </a:ext>
            </a:extLst>
          </p:cNvPr>
          <p:cNvGrpSpPr/>
          <p:nvPr/>
        </p:nvGrpSpPr>
        <p:grpSpPr>
          <a:xfrm>
            <a:off x="14172050" y="6130909"/>
            <a:ext cx="8377383" cy="261610"/>
            <a:chOff x="3496782" y="6130909"/>
            <a:chExt cx="8377383" cy="261610"/>
          </a:xfrm>
        </p:grpSpPr>
        <p:sp>
          <p:nvSpPr>
            <p:cNvPr id="234" name="Weight info">
              <a:extLst>
                <a:ext uri="{FF2B5EF4-FFF2-40B4-BE49-F238E27FC236}">
                  <a16:creationId xmlns:a16="http://schemas.microsoft.com/office/drawing/2014/main" id="{8B2FF2E5-DA42-B47E-E0D5-7A086EACC70E}"/>
                </a:ext>
              </a:extLst>
            </p:cNvPr>
            <p:cNvSpPr txBox="1"/>
            <p:nvPr/>
          </p:nvSpPr>
          <p:spPr>
            <a:xfrm>
              <a:off x="5180170" y="6130909"/>
              <a:ext cx="6693995" cy="261610"/>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[Opcional] Se recomienda pantalla táctil para el sistema transportable.</a:t>
              </a: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a:t>
              </a:r>
            </a:p>
          </p:txBody>
        </p:sp>
        <p:sp>
          <p:nvSpPr>
            <p:cNvPr id="235" name="Weight">
              <a:extLst>
                <a:ext uri="{FF2B5EF4-FFF2-40B4-BE49-F238E27FC236}">
                  <a16:creationId xmlns:a16="http://schemas.microsoft.com/office/drawing/2014/main" id="{E81A5016-67DF-7441-9293-214BF406FB5C}"/>
                </a:ext>
              </a:extLst>
            </p:cNvPr>
            <p:cNvSpPr txBox="1"/>
            <p:nvPr/>
          </p:nvSpPr>
          <p:spPr>
            <a:xfrm>
              <a:off x="3496782" y="6130909"/>
              <a:ext cx="1614262" cy="261610"/>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Dispositivo</a:t>
              </a:r>
              <a:r>
                <a:rPr kumimoji="0" lang="en-U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 </a:t>
              </a:r>
              <a:r>
                <a:rPr kumimoji="0" lang="en-US" sz="11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apuntador</a:t>
              </a:r>
              <a:endParaRPr kumimoji="0" lang="en-U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grpSp>
      <p:sp>
        <p:nvSpPr>
          <p:cNvPr id="237" name="Detector text">
            <a:extLst>
              <a:ext uri="{FF2B5EF4-FFF2-40B4-BE49-F238E27FC236}">
                <a16:creationId xmlns:a16="http://schemas.microsoft.com/office/drawing/2014/main" id="{2107EC69-0A81-A14B-1C2D-1E341B46658B}"/>
              </a:ext>
            </a:extLst>
          </p:cNvPr>
          <p:cNvSpPr txBox="1"/>
          <p:nvPr/>
        </p:nvSpPr>
        <p:spPr>
          <a:xfrm>
            <a:off x="14110573" y="1307597"/>
            <a:ext cx="1425211" cy="400110"/>
          </a:xfrm>
          <a:prstGeom prst="rect">
            <a:avLst/>
          </a:prstGeom>
          <a:noFill/>
        </p:spPr>
        <p:txBody>
          <a:bodyPr wrap="square" rtlCol="0">
            <a:spAutoFit/>
          </a:bodyPr>
          <a:lstStyle/>
          <a:p>
            <a:pPr algn="ctr"/>
            <a:r>
              <a:rPr lang="en-US" sz="2000" dirty="0">
                <a:solidFill>
                  <a:srgbClr val="F47F26"/>
                </a:solidFill>
                <a:latin typeface="FRUTIGER LT 45 LIGHT" panose="02000503000000000000" pitchFamily="2" charset="0"/>
              </a:rPr>
              <a:t>Detector</a:t>
            </a:r>
          </a:p>
        </p:txBody>
      </p:sp>
      <p:sp>
        <p:nvSpPr>
          <p:cNvPr id="238" name="TextBox 237">
            <a:extLst>
              <a:ext uri="{FF2B5EF4-FFF2-40B4-BE49-F238E27FC236}">
                <a16:creationId xmlns:a16="http://schemas.microsoft.com/office/drawing/2014/main" id="{3D56DFAA-D46C-CBF4-6195-FC9408C7199F}"/>
              </a:ext>
            </a:extLst>
          </p:cNvPr>
          <p:cNvSpPr txBox="1"/>
          <p:nvPr/>
        </p:nvSpPr>
        <p:spPr>
          <a:xfrm>
            <a:off x="14242366" y="1077657"/>
            <a:ext cx="4772896"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111" name="Menu Background">
            <a:extLst>
              <a:ext uri="{FF2B5EF4-FFF2-40B4-BE49-F238E27FC236}">
                <a16:creationId xmlns:a16="http://schemas.microsoft.com/office/drawing/2014/main" id="{D0A3037F-37A2-DC66-3E4C-E8EE318E522F}"/>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12" name="Menu End Presentation">
            <a:hlinkClick r:id="" action="ppaction://hlinkshowjump?jump=lastslide"/>
            <a:extLst>
              <a:ext uri="{FF2B5EF4-FFF2-40B4-BE49-F238E27FC236}">
                <a16:creationId xmlns:a16="http://schemas.microsoft.com/office/drawing/2014/main" id="{5074670F-F4A7-B783-EB62-5D95E3A45A78}"/>
              </a:ext>
            </a:extLst>
          </p:cNvPr>
          <p:cNvSpPr txBox="1"/>
          <p:nvPr/>
        </p:nvSpPr>
        <p:spPr>
          <a:xfrm>
            <a:off x="10221294" y="62898"/>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13" name="Menu Portafolio">
            <a:hlinkClick r:id="rId29" action="ppaction://hlinksldjump"/>
            <a:extLst>
              <a:ext uri="{FF2B5EF4-FFF2-40B4-BE49-F238E27FC236}">
                <a16:creationId xmlns:a16="http://schemas.microsoft.com/office/drawing/2014/main" id="{9A569991-0815-EF3F-0964-B0E04E80BD2A}"/>
              </a:ext>
            </a:extLst>
          </p:cNvPr>
          <p:cNvSpPr txBox="1"/>
          <p:nvPr/>
        </p:nvSpPr>
        <p:spPr>
          <a:xfrm>
            <a:off x="8789610" y="155231"/>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114" name="Menu Detector">
            <a:hlinkClick r:id="rId30" action="ppaction://hlinksldjump"/>
            <a:extLst>
              <a:ext uri="{FF2B5EF4-FFF2-40B4-BE49-F238E27FC236}">
                <a16:creationId xmlns:a16="http://schemas.microsoft.com/office/drawing/2014/main" id="{E6D78DFB-CCCF-CF3F-C79B-065415D85A48}"/>
              </a:ext>
            </a:extLst>
          </p:cNvPr>
          <p:cNvSpPr txBox="1"/>
          <p:nvPr/>
        </p:nvSpPr>
        <p:spPr>
          <a:xfrm>
            <a:off x="7357926" y="155231"/>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Detectores</a:t>
            </a:r>
          </a:p>
        </p:txBody>
      </p:sp>
      <p:sp>
        <p:nvSpPr>
          <p:cNvPr id="140" name="Menu Photo Gallery">
            <a:hlinkClick r:id="rId31" action="ppaction://hlinksldjump"/>
            <a:extLst>
              <a:ext uri="{FF2B5EF4-FFF2-40B4-BE49-F238E27FC236}">
                <a16:creationId xmlns:a16="http://schemas.microsoft.com/office/drawing/2014/main" id="{DD0E62A2-FB40-969F-86EA-3E5549ACC239}"/>
              </a:ext>
            </a:extLst>
          </p:cNvPr>
          <p:cNvSpPr txBox="1"/>
          <p:nvPr/>
        </p:nvSpPr>
        <p:spPr>
          <a:xfrm>
            <a:off x="5926242" y="155231"/>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41" name="Menu Benefits">
            <a:hlinkClick r:id="rId32" action="ppaction://hlinksldjump"/>
            <a:extLst>
              <a:ext uri="{FF2B5EF4-FFF2-40B4-BE49-F238E27FC236}">
                <a16:creationId xmlns:a16="http://schemas.microsoft.com/office/drawing/2014/main" id="{F43B987A-D19E-0449-DABC-0867D02F6878}"/>
              </a:ext>
            </a:extLst>
          </p:cNvPr>
          <p:cNvSpPr txBox="1"/>
          <p:nvPr/>
        </p:nvSpPr>
        <p:spPr>
          <a:xfrm>
            <a:off x="4708242" y="155231"/>
            <a:ext cx="1226317"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Beneficios</a:t>
            </a:r>
          </a:p>
        </p:txBody>
      </p:sp>
      <p:sp>
        <p:nvSpPr>
          <p:cNvPr id="142" name="Menu PC Specifications">
            <a:hlinkClick r:id="rId33" action="ppaction://hlinksldjump"/>
            <a:extLst>
              <a:ext uri="{FF2B5EF4-FFF2-40B4-BE49-F238E27FC236}">
                <a16:creationId xmlns:a16="http://schemas.microsoft.com/office/drawing/2014/main" id="{940A7A6A-561F-91FF-09AA-779CF0BC643F}"/>
              </a:ext>
            </a:extLst>
          </p:cNvPr>
          <p:cNvSpPr txBox="1"/>
          <p:nvPr/>
        </p:nvSpPr>
        <p:spPr>
          <a:xfrm>
            <a:off x="3276559" y="62898"/>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Mínimas para PC</a:t>
            </a:r>
          </a:p>
        </p:txBody>
      </p:sp>
      <p:sp>
        <p:nvSpPr>
          <p:cNvPr id="143" name="Menu Generals">
            <a:hlinkClick r:id="rId34" action="ppaction://hlinksldjump"/>
            <a:extLst>
              <a:ext uri="{FF2B5EF4-FFF2-40B4-BE49-F238E27FC236}">
                <a16:creationId xmlns:a16="http://schemas.microsoft.com/office/drawing/2014/main" id="{B6E5A6CB-E66F-C671-F1EF-16846B15329F}"/>
              </a:ext>
            </a:extLst>
          </p:cNvPr>
          <p:cNvSpPr txBox="1"/>
          <p:nvPr/>
        </p:nvSpPr>
        <p:spPr>
          <a:xfrm>
            <a:off x="1844876" y="155231"/>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Visión General</a:t>
            </a:r>
          </a:p>
        </p:txBody>
      </p:sp>
      <p:pic>
        <p:nvPicPr>
          <p:cNvPr id="144" name="Carestream Logo Menu">
            <a:hlinkClick r:id="" action="ppaction://hlinkshowjump?jump=firstslide"/>
            <a:extLst>
              <a:ext uri="{FF2B5EF4-FFF2-40B4-BE49-F238E27FC236}">
                <a16:creationId xmlns:a16="http://schemas.microsoft.com/office/drawing/2014/main" id="{2614CD85-BF8F-2626-E8A2-BB7D9CFFD415}"/>
              </a:ext>
            </a:extLst>
          </p:cNvPr>
          <p:cNvPicPr>
            <a:picLocks noChangeAspect="1"/>
          </p:cNvPicPr>
          <p:nvPr/>
        </p:nvPicPr>
        <p:blipFill>
          <a:blip r:embed="rId35" cstate="screen">
            <a:extLst>
              <a:ext uri="{28A0092B-C50C-407E-A947-70E740481C1C}">
                <a14:useLocalDpi xmlns:a14="http://schemas.microsoft.com/office/drawing/2010/main"/>
              </a:ext>
            </a:extLst>
          </a:blip>
          <a:stretch>
            <a:fillRect/>
          </a:stretch>
        </p:blipFill>
        <p:spPr>
          <a:xfrm>
            <a:off x="426247" y="189620"/>
            <a:ext cx="1209137" cy="208220"/>
          </a:xfrm>
          <a:prstGeom prst="rect">
            <a:avLst/>
          </a:prstGeom>
        </p:spPr>
      </p:pic>
      <p:grpSp>
        <p:nvGrpSpPr>
          <p:cNvPr id="253" name="DETECTORS">
            <a:extLst>
              <a:ext uri="{FF2B5EF4-FFF2-40B4-BE49-F238E27FC236}">
                <a16:creationId xmlns:a16="http://schemas.microsoft.com/office/drawing/2014/main" id="{51017B11-632C-72AC-A63C-26B26724239A}"/>
              </a:ext>
            </a:extLst>
          </p:cNvPr>
          <p:cNvGrpSpPr/>
          <p:nvPr/>
        </p:nvGrpSpPr>
        <p:grpSpPr>
          <a:xfrm>
            <a:off x="-7890919" y="4139232"/>
            <a:ext cx="2042338" cy="2120888"/>
            <a:chOff x="5247304" y="4372963"/>
            <a:chExt cx="2042338" cy="2120888"/>
          </a:xfrm>
        </p:grpSpPr>
        <p:sp>
          <p:nvSpPr>
            <p:cNvPr id="254" name="Rectangulo Detectors">
              <a:hlinkClick r:id="rId30" action="ppaction://hlinksldjump"/>
              <a:extLst>
                <a:ext uri="{FF2B5EF4-FFF2-40B4-BE49-F238E27FC236}">
                  <a16:creationId xmlns:a16="http://schemas.microsoft.com/office/drawing/2014/main" id="{9727832E-85DA-5A31-0803-DD55B7F2B2C1}"/>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55" name="TextBox Detectors">
              <a:hlinkClick r:id="rId30" action="ppaction://hlinksldjump"/>
              <a:extLst>
                <a:ext uri="{FF2B5EF4-FFF2-40B4-BE49-F238E27FC236}">
                  <a16:creationId xmlns:a16="http://schemas.microsoft.com/office/drawing/2014/main" id="{88425D21-6570-C682-3A1F-9232D36AB71F}"/>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56" name="Product image Detectors">
              <a:hlinkClick r:id="rId30" action="ppaction://hlinksldjump"/>
              <a:extLst>
                <a:ext uri="{FF2B5EF4-FFF2-40B4-BE49-F238E27FC236}">
                  <a16:creationId xmlns:a16="http://schemas.microsoft.com/office/drawing/2014/main" id="{24ECD597-A989-4EB1-01C2-07172E799987}"/>
                </a:ext>
              </a:extLst>
            </p:cNvPr>
            <p:cNvPicPr>
              <a:picLocks noChangeAspect="1"/>
            </p:cNvPicPr>
            <p:nvPr/>
          </p:nvPicPr>
          <p:blipFill>
            <a:blip r:embed="rId36"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grpSp>
        <p:nvGrpSpPr>
          <p:cNvPr id="134" name="Group LLD">
            <a:extLst>
              <a:ext uri="{FF2B5EF4-FFF2-40B4-BE49-F238E27FC236}">
                <a16:creationId xmlns:a16="http://schemas.microsoft.com/office/drawing/2014/main" id="{B4492A09-3D97-7418-282A-A2E2FEDFD36F}"/>
              </a:ext>
            </a:extLst>
          </p:cNvPr>
          <p:cNvGrpSpPr/>
          <p:nvPr/>
        </p:nvGrpSpPr>
        <p:grpSpPr>
          <a:xfrm>
            <a:off x="14098015" y="1358886"/>
            <a:ext cx="3079230" cy="1158552"/>
            <a:chOff x="8165259" y="1358886"/>
            <a:chExt cx="3079230" cy="1158552"/>
          </a:xfrm>
        </p:grpSpPr>
        <p:sp>
          <p:nvSpPr>
            <p:cNvPr id="135" name="Rectangulo LLD">
              <a:extLst>
                <a:ext uri="{FF2B5EF4-FFF2-40B4-BE49-F238E27FC236}">
                  <a16:creationId xmlns:a16="http://schemas.microsoft.com/office/drawing/2014/main" id="{E6086C2D-5137-316C-1447-17E523533CEF}"/>
                </a:ext>
              </a:extLst>
            </p:cNvPr>
            <p:cNvSpPr/>
            <p:nvPr/>
          </p:nvSpPr>
          <p:spPr>
            <a:xfrm>
              <a:off x="8364489" y="1358886"/>
              <a:ext cx="2880000" cy="115855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36" name="TextBox LLD">
              <a:extLst>
                <a:ext uri="{FF2B5EF4-FFF2-40B4-BE49-F238E27FC236}">
                  <a16:creationId xmlns:a16="http://schemas.microsoft.com/office/drawing/2014/main" id="{0B6947C4-14DE-1D9A-472D-53FC6791EB0D}"/>
                </a:ext>
              </a:extLst>
            </p:cNvPr>
            <p:cNvSpPr txBox="1"/>
            <p:nvPr/>
          </p:nvSpPr>
          <p:spPr>
            <a:xfrm>
              <a:off x="8165259" y="1445610"/>
              <a:ext cx="17316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DETECTOR LLI</a:t>
              </a:r>
            </a:p>
          </p:txBody>
        </p:sp>
      </p:grpSp>
      <p:sp>
        <p:nvSpPr>
          <p:cNvPr id="137" name="TextBox DRX-LC">
            <a:hlinkClick r:id="rId37" action="ppaction://hlinksldjump"/>
            <a:extLst>
              <a:ext uri="{FF2B5EF4-FFF2-40B4-BE49-F238E27FC236}">
                <a16:creationId xmlns:a16="http://schemas.microsoft.com/office/drawing/2014/main" id="{A5442145-E1A9-944B-BC65-4C73B83309BB}"/>
              </a:ext>
            </a:extLst>
          </p:cNvPr>
          <p:cNvSpPr txBox="1"/>
          <p:nvPr/>
        </p:nvSpPr>
        <p:spPr>
          <a:xfrm>
            <a:off x="14360687" y="201385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DRX-LC</a:t>
            </a:r>
          </a:p>
        </p:txBody>
      </p:sp>
      <p:grpSp>
        <p:nvGrpSpPr>
          <p:cNvPr id="138" name="Group DRX-PLUS FAMILY">
            <a:extLst>
              <a:ext uri="{FF2B5EF4-FFF2-40B4-BE49-F238E27FC236}">
                <a16:creationId xmlns:a16="http://schemas.microsoft.com/office/drawing/2014/main" id="{FC362591-83F0-0D44-0EC3-B1E2F3C35A40}"/>
              </a:ext>
            </a:extLst>
          </p:cNvPr>
          <p:cNvGrpSpPr/>
          <p:nvPr/>
        </p:nvGrpSpPr>
        <p:grpSpPr>
          <a:xfrm>
            <a:off x="4213831" y="-3208842"/>
            <a:ext cx="3079227" cy="2160000"/>
            <a:chOff x="4213831" y="1360418"/>
            <a:chExt cx="3079227" cy="2160000"/>
          </a:xfrm>
        </p:grpSpPr>
        <p:sp>
          <p:nvSpPr>
            <p:cNvPr id="139" name="Rectangulo DRX-PLUS FAMILY">
              <a:extLst>
                <a:ext uri="{FF2B5EF4-FFF2-40B4-BE49-F238E27FC236}">
                  <a16:creationId xmlns:a16="http://schemas.microsoft.com/office/drawing/2014/main" id="{890A301E-503B-0ADA-ECE7-F53F6FC78A2E}"/>
                </a:ext>
              </a:extLst>
            </p:cNvPr>
            <p:cNvSpPr/>
            <p:nvPr/>
          </p:nvSpPr>
          <p:spPr>
            <a:xfrm>
              <a:off x="4413058"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57" name="TextBox DRX-PLUS FAMILY">
              <a:extLst>
                <a:ext uri="{FF2B5EF4-FFF2-40B4-BE49-F238E27FC236}">
                  <a16:creationId xmlns:a16="http://schemas.microsoft.com/office/drawing/2014/main" id="{CD3027AA-C832-0B5A-1E44-EA42D20E1842}"/>
                </a:ext>
              </a:extLst>
            </p:cNvPr>
            <p:cNvSpPr txBox="1"/>
            <p:nvPr/>
          </p:nvSpPr>
          <p:spPr>
            <a:xfrm>
              <a:off x="4213831"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DRX-PLUS</a:t>
              </a:r>
            </a:p>
          </p:txBody>
        </p:sp>
      </p:grpSp>
      <p:sp>
        <p:nvSpPr>
          <p:cNvPr id="158" name="TextBox DRX-Plus 3543">
            <a:hlinkClick r:id="rId38" action="ppaction://hlinksldjump"/>
            <a:extLst>
              <a:ext uri="{FF2B5EF4-FFF2-40B4-BE49-F238E27FC236}">
                <a16:creationId xmlns:a16="http://schemas.microsoft.com/office/drawing/2014/main" id="{BC5BC8BA-5750-F56B-D6FF-18A5437CF16B}"/>
              </a:ext>
            </a:extLst>
          </p:cNvPr>
          <p:cNvSpPr txBox="1"/>
          <p:nvPr/>
        </p:nvSpPr>
        <p:spPr>
          <a:xfrm>
            <a:off x="4495868" y="-2546428"/>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DRX-Plus 3543C</a:t>
            </a:r>
          </a:p>
        </p:txBody>
      </p:sp>
      <p:sp>
        <p:nvSpPr>
          <p:cNvPr id="159" name="TextBoxDRX-Plus 4343">
            <a:hlinkClick r:id="rId39" action="ppaction://hlinksldjump"/>
            <a:extLst>
              <a:ext uri="{FF2B5EF4-FFF2-40B4-BE49-F238E27FC236}">
                <a16:creationId xmlns:a16="http://schemas.microsoft.com/office/drawing/2014/main" id="{6005754F-D6F2-B6FF-0E1A-04C0B13784D5}"/>
              </a:ext>
            </a:extLst>
          </p:cNvPr>
          <p:cNvSpPr txBox="1"/>
          <p:nvPr/>
        </p:nvSpPr>
        <p:spPr>
          <a:xfrm>
            <a:off x="4496969" y="-2045934"/>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4343C</a:t>
            </a:r>
          </a:p>
        </p:txBody>
      </p:sp>
      <p:sp>
        <p:nvSpPr>
          <p:cNvPr id="160" name="TextBox DRX-Plus 2530">
            <a:hlinkClick r:id="rId40" action="ppaction://hlinksldjump"/>
            <a:extLst>
              <a:ext uri="{FF2B5EF4-FFF2-40B4-BE49-F238E27FC236}">
                <a16:creationId xmlns:a16="http://schemas.microsoft.com/office/drawing/2014/main" id="{65DA08FB-930F-F501-C699-A3234E995F1E}"/>
              </a:ext>
            </a:extLst>
          </p:cNvPr>
          <p:cNvSpPr txBox="1"/>
          <p:nvPr/>
        </p:nvSpPr>
        <p:spPr>
          <a:xfrm>
            <a:off x="4496969" y="-155879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2530C</a:t>
            </a:r>
          </a:p>
        </p:txBody>
      </p:sp>
      <p:grpSp>
        <p:nvGrpSpPr>
          <p:cNvPr id="187" name="Group DR RETROFIT">
            <a:extLst>
              <a:ext uri="{FF2B5EF4-FFF2-40B4-BE49-F238E27FC236}">
                <a16:creationId xmlns:a16="http://schemas.microsoft.com/office/drawing/2014/main" id="{26536269-A92E-BB1E-5D64-C7BAA58502D0}"/>
              </a:ext>
            </a:extLst>
          </p:cNvPr>
          <p:cNvGrpSpPr/>
          <p:nvPr/>
        </p:nvGrpSpPr>
        <p:grpSpPr>
          <a:xfrm>
            <a:off x="4213831" y="8095941"/>
            <a:ext cx="3099870" cy="1620000"/>
            <a:chOff x="4213831" y="4037235"/>
            <a:chExt cx="3099870" cy="1620000"/>
          </a:xfrm>
        </p:grpSpPr>
        <p:sp>
          <p:nvSpPr>
            <p:cNvPr id="188" name="Rectangulo DR RETROFIT">
              <a:extLst>
                <a:ext uri="{FF2B5EF4-FFF2-40B4-BE49-F238E27FC236}">
                  <a16:creationId xmlns:a16="http://schemas.microsoft.com/office/drawing/2014/main" id="{F2424F8F-3319-9067-EAC3-FF45EEAE3D9D}"/>
                </a:ext>
              </a:extLst>
            </p:cNvPr>
            <p:cNvSpPr/>
            <p:nvPr/>
          </p:nvSpPr>
          <p:spPr>
            <a:xfrm>
              <a:off x="4433701" y="4037235"/>
              <a:ext cx="2880000" cy="1620000"/>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89" name="TextBox DR RETROFIT">
              <a:extLst>
                <a:ext uri="{FF2B5EF4-FFF2-40B4-BE49-F238E27FC236}">
                  <a16:creationId xmlns:a16="http://schemas.microsoft.com/office/drawing/2014/main" id="{098BDDD8-4EA6-569B-E8D3-783DBD94E9B9}"/>
                </a:ext>
              </a:extLst>
            </p:cNvPr>
            <p:cNvSpPr txBox="1"/>
            <p:nvPr/>
          </p:nvSpPr>
          <p:spPr>
            <a:xfrm>
              <a:off x="4213831" y="4106489"/>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DR RETROFITS</a:t>
              </a:r>
            </a:p>
          </p:txBody>
        </p:sp>
      </p:grpSp>
      <p:sp>
        <p:nvSpPr>
          <p:cNvPr id="190" name="TextBox Transportable Lite">
            <a:hlinkClick r:id="rId41" action="ppaction://hlinksldjump"/>
            <a:extLst>
              <a:ext uri="{FF2B5EF4-FFF2-40B4-BE49-F238E27FC236}">
                <a16:creationId xmlns:a16="http://schemas.microsoft.com/office/drawing/2014/main" id="{6A770071-261D-ECE0-1FED-18F37249430E}"/>
              </a:ext>
            </a:extLst>
          </p:cNvPr>
          <p:cNvSpPr txBox="1"/>
          <p:nvPr/>
        </p:nvSpPr>
        <p:spPr>
          <a:xfrm>
            <a:off x="4518885" y="8703463"/>
            <a:ext cx="259826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Lite</a:t>
            </a:r>
            <a:endParaRPr lang="en-US" sz="1200" b="1" dirty="0">
              <a:solidFill>
                <a:schemeClr val="tx1"/>
              </a:solidFill>
              <a:latin typeface="Arial" panose="020B0604020202020204" pitchFamily="34" charset="0"/>
              <a:cs typeface="Arial" panose="020B0604020202020204" pitchFamily="34" charset="0"/>
            </a:endParaRPr>
          </a:p>
        </p:txBody>
      </p:sp>
      <p:sp>
        <p:nvSpPr>
          <p:cNvPr id="191" name="TextBox Transportable Flex">
            <a:hlinkClick r:id="rId42" action="ppaction://hlinksldjump"/>
            <a:extLst>
              <a:ext uri="{FF2B5EF4-FFF2-40B4-BE49-F238E27FC236}">
                <a16:creationId xmlns:a16="http://schemas.microsoft.com/office/drawing/2014/main" id="{48395AC5-AC94-9648-BFB4-A160A9063239}"/>
              </a:ext>
            </a:extLst>
          </p:cNvPr>
          <p:cNvSpPr txBox="1"/>
          <p:nvPr/>
        </p:nvSpPr>
        <p:spPr>
          <a:xfrm>
            <a:off x="4518886" y="9235574"/>
            <a:ext cx="2598268"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Flex</a:t>
            </a:r>
            <a:endParaRPr lang="en-US" sz="1200" b="1" dirty="0">
              <a:solidFill>
                <a:schemeClr val="tx1"/>
              </a:solidFill>
              <a:latin typeface="Arial" panose="020B0604020202020204" pitchFamily="34" charset="0"/>
              <a:cs typeface="Arial" panose="020B0604020202020204" pitchFamily="34" charset="0"/>
            </a:endParaRPr>
          </a:p>
        </p:txBody>
      </p:sp>
      <p:grpSp>
        <p:nvGrpSpPr>
          <p:cNvPr id="192" name="Group FOCUS FAMILY">
            <a:extLst>
              <a:ext uri="{FF2B5EF4-FFF2-40B4-BE49-F238E27FC236}">
                <a16:creationId xmlns:a16="http://schemas.microsoft.com/office/drawing/2014/main" id="{FE306810-8597-A2C1-BE6E-186C48B67E86}"/>
              </a:ext>
            </a:extLst>
          </p:cNvPr>
          <p:cNvGrpSpPr/>
          <p:nvPr/>
        </p:nvGrpSpPr>
        <p:grpSpPr>
          <a:xfrm>
            <a:off x="-5111921" y="4022899"/>
            <a:ext cx="3079226" cy="1620000"/>
            <a:chOff x="253159" y="4022899"/>
            <a:chExt cx="3079226" cy="1620000"/>
          </a:xfrm>
        </p:grpSpPr>
        <p:sp>
          <p:nvSpPr>
            <p:cNvPr id="193" name="Rectangulo FOCUS FAMILY">
              <a:extLst>
                <a:ext uri="{FF2B5EF4-FFF2-40B4-BE49-F238E27FC236}">
                  <a16:creationId xmlns:a16="http://schemas.microsoft.com/office/drawing/2014/main" id="{A0AF37C9-DB24-8BDD-60B7-F871BBB096C3}"/>
                </a:ext>
              </a:extLst>
            </p:cNvPr>
            <p:cNvSpPr/>
            <p:nvPr/>
          </p:nvSpPr>
          <p:spPr>
            <a:xfrm>
              <a:off x="452385" y="4022899"/>
              <a:ext cx="2880000" cy="162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94" name="TextBox FOCUS FAMILY">
              <a:extLst>
                <a:ext uri="{FF2B5EF4-FFF2-40B4-BE49-F238E27FC236}">
                  <a16:creationId xmlns:a16="http://schemas.microsoft.com/office/drawing/2014/main" id="{4A31F4CE-842F-754F-E092-085B71A432C8}"/>
                </a:ext>
              </a:extLst>
            </p:cNvPr>
            <p:cNvSpPr txBox="1"/>
            <p:nvPr/>
          </p:nvSpPr>
          <p:spPr>
            <a:xfrm>
              <a:off x="253159" y="4109622"/>
              <a:ext cx="2702545"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DETECTORES FOCUS</a:t>
              </a:r>
            </a:p>
          </p:txBody>
        </p:sp>
      </p:grpSp>
      <p:sp>
        <p:nvSpPr>
          <p:cNvPr id="195" name="TextBox Focus 35C">
            <a:hlinkClick r:id="rId43" action="ppaction://hlinksldjump"/>
            <a:extLst>
              <a:ext uri="{FF2B5EF4-FFF2-40B4-BE49-F238E27FC236}">
                <a16:creationId xmlns:a16="http://schemas.microsoft.com/office/drawing/2014/main" id="{5353A348-64F9-F4AA-910B-9E74ECEF2B00}"/>
              </a:ext>
            </a:extLst>
          </p:cNvPr>
          <p:cNvSpPr txBox="1"/>
          <p:nvPr/>
        </p:nvSpPr>
        <p:spPr>
          <a:xfrm>
            <a:off x="-4826045" y="4688193"/>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Focus 35C</a:t>
            </a:r>
          </a:p>
        </p:txBody>
      </p:sp>
      <p:sp>
        <p:nvSpPr>
          <p:cNvPr id="196" name="TextBox Focus 43C">
            <a:hlinkClick r:id="rId44" action="ppaction://hlinksldjump"/>
            <a:extLst>
              <a:ext uri="{FF2B5EF4-FFF2-40B4-BE49-F238E27FC236}">
                <a16:creationId xmlns:a16="http://schemas.microsoft.com/office/drawing/2014/main" id="{2C139028-B148-C13F-D185-2FCEF27E3540}"/>
              </a:ext>
            </a:extLst>
          </p:cNvPr>
          <p:cNvSpPr txBox="1"/>
          <p:nvPr/>
        </p:nvSpPr>
        <p:spPr>
          <a:xfrm>
            <a:off x="-4826045" y="518397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Focus 43C</a:t>
            </a:r>
          </a:p>
        </p:txBody>
      </p:sp>
      <p:grpSp>
        <p:nvGrpSpPr>
          <p:cNvPr id="197" name="Group Lux Family">
            <a:extLst>
              <a:ext uri="{FF2B5EF4-FFF2-40B4-BE49-F238E27FC236}">
                <a16:creationId xmlns:a16="http://schemas.microsoft.com/office/drawing/2014/main" id="{C8B2CE52-D7ED-A4BE-1D52-C4CC49C7E2C3}"/>
              </a:ext>
            </a:extLst>
          </p:cNvPr>
          <p:cNvGrpSpPr/>
          <p:nvPr/>
        </p:nvGrpSpPr>
        <p:grpSpPr>
          <a:xfrm>
            <a:off x="-5135780" y="1360418"/>
            <a:ext cx="3079227" cy="2160000"/>
            <a:chOff x="229300" y="1360418"/>
            <a:chExt cx="3079227" cy="2160000"/>
          </a:xfrm>
        </p:grpSpPr>
        <p:sp>
          <p:nvSpPr>
            <p:cNvPr id="198" name="Rectangulo LUX FAMILY">
              <a:extLst>
                <a:ext uri="{FF2B5EF4-FFF2-40B4-BE49-F238E27FC236}">
                  <a16:creationId xmlns:a16="http://schemas.microsoft.com/office/drawing/2014/main" id="{F18D717F-BE0A-AEC7-6FE2-FB8C4A2989A1}"/>
                </a:ext>
              </a:extLst>
            </p:cNvPr>
            <p:cNvSpPr/>
            <p:nvPr/>
          </p:nvSpPr>
          <p:spPr>
            <a:xfrm>
              <a:off x="428527"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99" name="TextBox LUX FAMILY">
              <a:extLst>
                <a:ext uri="{FF2B5EF4-FFF2-40B4-BE49-F238E27FC236}">
                  <a16:creationId xmlns:a16="http://schemas.microsoft.com/office/drawing/2014/main" id="{13345EB9-CB00-38C5-D1EB-CEC0F2D6BD0B}"/>
                </a:ext>
              </a:extLst>
            </p:cNvPr>
            <p:cNvSpPr txBox="1"/>
            <p:nvPr/>
          </p:nvSpPr>
          <p:spPr>
            <a:xfrm>
              <a:off x="229300"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LUX</a:t>
              </a:r>
            </a:p>
          </p:txBody>
        </p:sp>
      </p:grpSp>
      <p:sp>
        <p:nvSpPr>
          <p:cNvPr id="200" name="TextBox Lux 35">
            <a:hlinkClick r:id="rId45" action="ppaction://hlinksldjump"/>
            <a:extLst>
              <a:ext uri="{FF2B5EF4-FFF2-40B4-BE49-F238E27FC236}">
                <a16:creationId xmlns:a16="http://schemas.microsoft.com/office/drawing/2014/main" id="{0553C110-2201-33E0-B4C4-D8E9B440368B}"/>
              </a:ext>
            </a:extLst>
          </p:cNvPr>
          <p:cNvSpPr txBox="1"/>
          <p:nvPr/>
        </p:nvSpPr>
        <p:spPr>
          <a:xfrm>
            <a:off x="-4853743" y="2022832"/>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Lux 35</a:t>
            </a:r>
          </a:p>
        </p:txBody>
      </p:sp>
      <p:sp>
        <p:nvSpPr>
          <p:cNvPr id="203" name="TextBox Lux HD 35">
            <a:hlinkClick r:id="rId46" action="ppaction://hlinksldjump"/>
            <a:extLst>
              <a:ext uri="{FF2B5EF4-FFF2-40B4-BE49-F238E27FC236}">
                <a16:creationId xmlns:a16="http://schemas.microsoft.com/office/drawing/2014/main" id="{86B0E4EE-29B4-240A-C372-6FD4A2B5C852}"/>
              </a:ext>
            </a:extLst>
          </p:cNvPr>
          <p:cNvSpPr txBox="1"/>
          <p:nvPr/>
        </p:nvSpPr>
        <p:spPr>
          <a:xfrm>
            <a:off x="-4852642" y="2523326"/>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35</a:t>
            </a:r>
          </a:p>
        </p:txBody>
      </p:sp>
      <p:sp>
        <p:nvSpPr>
          <p:cNvPr id="236" name="TextBox Lux HD 43">
            <a:hlinkClick r:id="rId47" action="ppaction://hlinksldjump"/>
            <a:extLst>
              <a:ext uri="{FF2B5EF4-FFF2-40B4-BE49-F238E27FC236}">
                <a16:creationId xmlns:a16="http://schemas.microsoft.com/office/drawing/2014/main" id="{71C0E2E3-3F24-2A1C-0B7F-BDB40ACC42F8}"/>
              </a:ext>
            </a:extLst>
          </p:cNvPr>
          <p:cNvSpPr txBox="1"/>
          <p:nvPr/>
        </p:nvSpPr>
        <p:spPr>
          <a:xfrm>
            <a:off x="-4852642" y="301046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43</a:t>
            </a:r>
          </a:p>
        </p:txBody>
      </p:sp>
      <p:sp>
        <p:nvSpPr>
          <p:cNvPr id="257" name="Subtitle">
            <a:extLst>
              <a:ext uri="{FF2B5EF4-FFF2-40B4-BE49-F238E27FC236}">
                <a16:creationId xmlns:a16="http://schemas.microsoft.com/office/drawing/2014/main" id="{6AC59FE5-B2DE-5860-7DED-A17407D0617D}"/>
              </a:ext>
            </a:extLst>
          </p:cNvPr>
          <p:cNvSpPr txBox="1"/>
          <p:nvPr/>
        </p:nvSpPr>
        <p:spPr>
          <a:xfrm>
            <a:off x="8482448" y="10132305"/>
            <a:ext cx="2843192" cy="584775"/>
          </a:xfrm>
          <a:prstGeom prst="rect">
            <a:avLst/>
          </a:prstGeom>
          <a:noFill/>
        </p:spPr>
        <p:txBody>
          <a:bodyPr wrap="square" rtlCol="0">
            <a:spAutoFit/>
          </a:bodyPr>
          <a:lstStyle/>
          <a:p>
            <a:pPr algn="r"/>
            <a:r>
              <a:rPr lang="en-US" sz="3200" b="1" dirty="0" err="1">
                <a:solidFill>
                  <a:schemeClr val="bg1"/>
                </a:solidFill>
                <a:latin typeface="FRUTIGER LT 45 LIGHT" panose="02000503000000000000" pitchFamily="2" charset="0"/>
              </a:rPr>
              <a:t>Detectores</a:t>
            </a:r>
            <a:endParaRPr lang="en-US" sz="3200" b="1" dirty="0">
              <a:solidFill>
                <a:schemeClr val="bg1"/>
              </a:solidFill>
              <a:latin typeface="FRUTIGER LT 45 LIGHT" panose="02000503000000000000" pitchFamily="2" charset="0"/>
            </a:endParaRPr>
          </a:p>
        </p:txBody>
      </p:sp>
    </p:spTree>
    <p:extLst>
      <p:ext uri="{BB962C8B-B14F-4D97-AF65-F5344CB8AC3E}">
        <p14:creationId xmlns:p14="http://schemas.microsoft.com/office/powerpoint/2010/main" val="37650787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D2A4BD-E47F-8913-479E-E6D55CEA41EB}"/>
            </a:ext>
          </a:extLst>
        </p:cNvPr>
        <p:cNvGrpSpPr/>
        <p:nvPr/>
      </p:nvGrpSpPr>
      <p:grpSpPr>
        <a:xfrm>
          <a:off x="0" y="0"/>
          <a:ext cx="0" cy="0"/>
          <a:chOff x="0" y="0"/>
          <a:chExt cx="0" cy="0"/>
        </a:xfrm>
      </p:grpSpPr>
      <p:pic>
        <p:nvPicPr>
          <p:cNvPr id="69" name="CARESTREAM LOGO">
            <a:extLst>
              <a:ext uri="{FF2B5EF4-FFF2-40B4-BE49-F238E27FC236}">
                <a16:creationId xmlns:a16="http://schemas.microsoft.com/office/drawing/2014/main" id="{29CE90D5-FB93-5838-6669-3E70118789F5}"/>
              </a:ext>
            </a:extLst>
          </p:cNvPr>
          <p:cNvPicPr>
            <a:picLocks noChangeAspect="1"/>
          </p:cNvPicPr>
          <p:nvPr/>
        </p:nvPicPr>
        <p:blipFill>
          <a:blip r:embed="rId3" cstate="screen">
            <a:biLevel thresh="25000"/>
            <a:extLst>
              <a:ext uri="{28A0092B-C50C-407E-A947-70E740481C1C}">
                <a14:useLocalDpi xmlns:a14="http://schemas.microsoft.com/office/drawing/2010/main"/>
              </a:ext>
            </a:extLst>
          </a:blip>
          <a:stretch>
            <a:fillRect/>
          </a:stretch>
        </p:blipFill>
        <p:spPr>
          <a:xfrm>
            <a:off x="-6617537" y="9349919"/>
            <a:ext cx="18587896" cy="3023644"/>
          </a:xfrm>
          <a:prstGeom prst="rect">
            <a:avLst/>
          </a:prstGeom>
        </p:spPr>
      </p:pic>
      <p:pic>
        <p:nvPicPr>
          <p:cNvPr id="20" name="Picture 19">
            <a:extLst>
              <a:ext uri="{FF2B5EF4-FFF2-40B4-BE49-F238E27FC236}">
                <a16:creationId xmlns:a16="http://schemas.microsoft.com/office/drawing/2014/main" id="{28906488-F12B-0AEC-75F9-19F481803E53}"/>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45743" y="2424583"/>
            <a:ext cx="2012729" cy="3024254"/>
          </a:xfrm>
          <a:prstGeom prst="rect">
            <a:avLst/>
          </a:prstGeom>
        </p:spPr>
      </p:pic>
      <p:pic>
        <p:nvPicPr>
          <p:cNvPr id="21" name="Picture 20">
            <a:extLst>
              <a:ext uri="{FF2B5EF4-FFF2-40B4-BE49-F238E27FC236}">
                <a16:creationId xmlns:a16="http://schemas.microsoft.com/office/drawing/2014/main" id="{C06468E7-B495-15C8-8AFE-20C181ABFD4E}"/>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311354" y="2874817"/>
            <a:ext cx="3783658" cy="1836579"/>
          </a:xfrm>
          <a:prstGeom prst="rect">
            <a:avLst/>
          </a:prstGeom>
        </p:spPr>
      </p:pic>
      <p:pic>
        <p:nvPicPr>
          <p:cNvPr id="22" name="Picture 21">
            <a:extLst>
              <a:ext uri="{FF2B5EF4-FFF2-40B4-BE49-F238E27FC236}">
                <a16:creationId xmlns:a16="http://schemas.microsoft.com/office/drawing/2014/main" id="{2BF52EAE-41C5-6242-58A7-245397084C4E}"/>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8006435" y="2639378"/>
            <a:ext cx="3678290" cy="2072018"/>
          </a:xfrm>
          <a:prstGeom prst="rect">
            <a:avLst/>
          </a:prstGeom>
        </p:spPr>
      </p:pic>
      <p:sp>
        <p:nvSpPr>
          <p:cNvPr id="23" name="TextBox 22">
            <a:extLst>
              <a:ext uri="{FF2B5EF4-FFF2-40B4-BE49-F238E27FC236}">
                <a16:creationId xmlns:a16="http://schemas.microsoft.com/office/drawing/2014/main" id="{D0CAA765-019E-C837-C882-2C3ED8F97221}"/>
              </a:ext>
            </a:extLst>
          </p:cNvPr>
          <p:cNvSpPr txBox="1"/>
          <p:nvPr/>
        </p:nvSpPr>
        <p:spPr>
          <a:xfrm>
            <a:off x="3606795" y="1531591"/>
            <a:ext cx="4799157"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err="1">
                <a:ln>
                  <a:noFill/>
                </a:ln>
                <a:solidFill>
                  <a:srgbClr val="F47F26"/>
                </a:solidFill>
                <a:effectLst/>
                <a:uLnTx/>
                <a:uFillTx/>
                <a:latin typeface="FRUTIGER LT 45 LIGHT" panose="02000503000000000000" pitchFamily="2" charset="0"/>
                <a:ea typeface="+mn-ea"/>
                <a:cs typeface="+mn-cs"/>
              </a:rPr>
              <a:t>Galería</a:t>
            </a:r>
            <a:r>
              <a:rPr kumimoji="0" lang="en-US" sz="2000" b="0" i="0" u="none" strike="noStrike" kern="1200" cap="none" spc="0" normalizeH="0" baseline="0" noProof="0" dirty="0">
                <a:ln>
                  <a:noFill/>
                </a:ln>
                <a:solidFill>
                  <a:srgbClr val="F47F26"/>
                </a:solidFill>
                <a:effectLst/>
                <a:uLnTx/>
                <a:uFillTx/>
                <a:latin typeface="FRUTIGER LT 45 LIGHT" panose="02000503000000000000" pitchFamily="2" charset="0"/>
                <a:ea typeface="+mn-ea"/>
                <a:cs typeface="+mn-cs"/>
              </a:rPr>
              <a:t> de </a:t>
            </a:r>
            <a:r>
              <a:rPr kumimoji="0" lang="en-US" sz="2000" b="0" i="0" u="none" strike="noStrike" kern="1200" cap="none" spc="0" normalizeH="0" baseline="0" noProof="0" dirty="0" err="1">
                <a:ln>
                  <a:noFill/>
                </a:ln>
                <a:solidFill>
                  <a:srgbClr val="F47F26"/>
                </a:solidFill>
                <a:effectLst/>
                <a:uLnTx/>
                <a:uFillTx/>
                <a:latin typeface="FRUTIGER LT 45 LIGHT" panose="02000503000000000000" pitchFamily="2" charset="0"/>
                <a:ea typeface="+mn-ea"/>
                <a:cs typeface="+mn-cs"/>
              </a:rPr>
              <a:t>Fotos</a:t>
            </a:r>
            <a:endParaRPr kumimoji="0" lang="en-US" sz="2000" b="0" i="0" u="none" strike="noStrike" kern="1200" cap="none" spc="0" normalizeH="0" baseline="0" noProof="0" dirty="0">
              <a:ln>
                <a:noFill/>
              </a:ln>
              <a:solidFill>
                <a:srgbClr val="F47F26"/>
              </a:solidFill>
              <a:effectLst/>
              <a:uLnTx/>
              <a:uFillTx/>
              <a:latin typeface="FRUTIGER LT 45 LIGHT" panose="02000503000000000000" pitchFamily="2" charset="0"/>
              <a:ea typeface="+mn-ea"/>
              <a:cs typeface="+mn-cs"/>
            </a:endParaRPr>
          </a:p>
        </p:txBody>
      </p:sp>
      <p:sp>
        <p:nvSpPr>
          <p:cNvPr id="141" name="Thank you Title">
            <a:extLst>
              <a:ext uri="{FF2B5EF4-FFF2-40B4-BE49-F238E27FC236}">
                <a16:creationId xmlns:a16="http://schemas.microsoft.com/office/drawing/2014/main" id="{5055B45B-7F10-9CD5-6FA1-46FFFA0CEF91}"/>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42" name="Why Us picture">
            <a:extLst>
              <a:ext uri="{FF2B5EF4-FFF2-40B4-BE49-F238E27FC236}">
                <a16:creationId xmlns:a16="http://schemas.microsoft.com/office/drawing/2014/main" id="{C7A9B168-FFDF-EAAD-B445-FA928BC740DF}"/>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43" name="Our Portafolio text box">
            <a:extLst>
              <a:ext uri="{FF2B5EF4-FFF2-40B4-BE49-F238E27FC236}">
                <a16:creationId xmlns:a16="http://schemas.microsoft.com/office/drawing/2014/main" id="{8F3FA9E9-A852-54B4-CFA9-3048A2A61612}"/>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44" name="Footer Placeholder 4">
            <a:extLst>
              <a:ext uri="{FF2B5EF4-FFF2-40B4-BE49-F238E27FC236}">
                <a16:creationId xmlns:a16="http://schemas.microsoft.com/office/drawing/2014/main" id="{A811C4D4-3651-A74B-9F30-891ACE9A731F}"/>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45" name="Medical Imaging Title">
            <a:extLst>
              <a:ext uri="{FF2B5EF4-FFF2-40B4-BE49-F238E27FC236}">
                <a16:creationId xmlns:a16="http://schemas.microsoft.com/office/drawing/2014/main" id="{861C9640-7DFC-ECA7-21FB-54F5A6D9EE5F}"/>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46" name="We Care Text">
            <a:extLst>
              <a:ext uri="{FF2B5EF4-FFF2-40B4-BE49-F238E27FC236}">
                <a16:creationId xmlns:a16="http://schemas.microsoft.com/office/drawing/2014/main" id="{93D9997C-3110-8CAB-E01D-CCA0F4D84738}"/>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47" name="Thank you image">
            <a:extLst>
              <a:ext uri="{FF2B5EF4-FFF2-40B4-BE49-F238E27FC236}">
                <a16:creationId xmlns:a16="http://schemas.microsoft.com/office/drawing/2014/main" id="{CCA340DD-2269-42CF-0CF8-ADF5EAC9BB34}"/>
              </a:ext>
            </a:extLst>
          </p:cNvPr>
          <p:cNvPicPr>
            <a:picLocks noChangeAspect="1"/>
          </p:cNvPicPr>
          <p:nvPr/>
        </p:nvPicPr>
        <p:blipFill>
          <a:blip r:embed="rId8"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48" name="PRINTING">
            <a:extLst>
              <a:ext uri="{FF2B5EF4-FFF2-40B4-BE49-F238E27FC236}">
                <a16:creationId xmlns:a16="http://schemas.microsoft.com/office/drawing/2014/main" id="{AC04EE89-5F1E-8272-3D0A-28104AAA7045}"/>
              </a:ext>
            </a:extLst>
          </p:cNvPr>
          <p:cNvGrpSpPr/>
          <p:nvPr/>
        </p:nvGrpSpPr>
        <p:grpSpPr>
          <a:xfrm>
            <a:off x="-4150933" y="4208655"/>
            <a:ext cx="2263350" cy="1982042"/>
            <a:chOff x="9691837" y="4522498"/>
            <a:chExt cx="2263350" cy="1982042"/>
          </a:xfrm>
        </p:grpSpPr>
        <p:sp>
          <p:nvSpPr>
            <p:cNvPr id="149" name="Rectangulo Printing">
              <a:hlinkClick r:id="rId9" action="ppaction://hlinksldjump"/>
              <a:extLst>
                <a:ext uri="{FF2B5EF4-FFF2-40B4-BE49-F238E27FC236}">
                  <a16:creationId xmlns:a16="http://schemas.microsoft.com/office/drawing/2014/main" id="{EF311E26-5CF1-106F-D8D0-2294CB1ED014}"/>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0" name="TextBox Printing">
              <a:hlinkClick r:id="rId9" action="ppaction://hlinksldjump"/>
              <a:extLst>
                <a:ext uri="{FF2B5EF4-FFF2-40B4-BE49-F238E27FC236}">
                  <a16:creationId xmlns:a16="http://schemas.microsoft.com/office/drawing/2014/main" id="{66B29F13-4AC3-E894-08C8-FAF9C833DDFB}"/>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51" name="Prodcut image 5950">
              <a:hlinkClick r:id="rId9" action="ppaction://hlinksldjump"/>
              <a:extLst>
                <a:ext uri="{FF2B5EF4-FFF2-40B4-BE49-F238E27FC236}">
                  <a16:creationId xmlns:a16="http://schemas.microsoft.com/office/drawing/2014/main" id="{E1B9F943-6386-26F4-5D57-96E7025AD855}"/>
                </a:ext>
              </a:extLst>
            </p:cNvPr>
            <p:cNvPicPr>
              <a:picLocks noChangeAspect="1" noChangeArrowheads="1"/>
            </p:cNvPicPr>
            <p:nvPr/>
          </p:nvPicPr>
          <p:blipFill>
            <a:blip r:embed="rId10"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52" name="Vita Flex">
              <a:hlinkClick r:id="rId9" action="ppaction://hlinksldjump"/>
              <a:extLst>
                <a:ext uri="{FF2B5EF4-FFF2-40B4-BE49-F238E27FC236}">
                  <a16:creationId xmlns:a16="http://schemas.microsoft.com/office/drawing/2014/main" id="{1BA34694-EDA6-658C-606F-AE9034178238}"/>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57" name="RISE">
            <a:extLst>
              <a:ext uri="{FF2B5EF4-FFF2-40B4-BE49-F238E27FC236}">
                <a16:creationId xmlns:a16="http://schemas.microsoft.com/office/drawing/2014/main" id="{188C5A05-D647-5B17-6BBF-8048A24CC5B4}"/>
              </a:ext>
            </a:extLst>
          </p:cNvPr>
          <p:cNvGrpSpPr/>
          <p:nvPr/>
        </p:nvGrpSpPr>
        <p:grpSpPr>
          <a:xfrm>
            <a:off x="-11285110" y="4208655"/>
            <a:ext cx="2042338" cy="1982042"/>
            <a:chOff x="3870208" y="4306822"/>
            <a:chExt cx="2042338" cy="1982042"/>
          </a:xfrm>
        </p:grpSpPr>
        <p:grpSp>
          <p:nvGrpSpPr>
            <p:cNvPr id="158" name="RISE">
              <a:extLst>
                <a:ext uri="{FF2B5EF4-FFF2-40B4-BE49-F238E27FC236}">
                  <a16:creationId xmlns:a16="http://schemas.microsoft.com/office/drawing/2014/main" id="{EC88CA24-0970-0253-EBE1-57491B3C5245}"/>
                </a:ext>
              </a:extLst>
            </p:cNvPr>
            <p:cNvGrpSpPr/>
            <p:nvPr/>
          </p:nvGrpSpPr>
          <p:grpSpPr>
            <a:xfrm>
              <a:off x="3870208" y="4306822"/>
              <a:ext cx="2042338" cy="1982042"/>
              <a:chOff x="2933238" y="4372963"/>
              <a:chExt cx="2042338" cy="1982042"/>
            </a:xfrm>
          </p:grpSpPr>
          <p:sp>
            <p:nvSpPr>
              <p:cNvPr id="160" name="Rectangulo Rise">
                <a:hlinkClick r:id="rId12" action="ppaction://hlinksldjump"/>
                <a:extLst>
                  <a:ext uri="{FF2B5EF4-FFF2-40B4-BE49-F238E27FC236}">
                    <a16:creationId xmlns:a16="http://schemas.microsoft.com/office/drawing/2014/main" id="{43DDE5DE-C4F6-29E5-55F1-4DF34BDACE0C}"/>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1" name="TextBox Rise">
                <a:hlinkClick r:id="rId12" action="ppaction://hlinksldjump"/>
                <a:extLst>
                  <a:ext uri="{FF2B5EF4-FFF2-40B4-BE49-F238E27FC236}">
                    <a16:creationId xmlns:a16="http://schemas.microsoft.com/office/drawing/2014/main" id="{E6A72D19-E1D4-54E4-5549-E44329934577}"/>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59" name="Picture 158">
              <a:hlinkClick r:id="rId12" action="ppaction://hlinksldjump"/>
              <a:extLst>
                <a:ext uri="{FF2B5EF4-FFF2-40B4-BE49-F238E27FC236}">
                  <a16:creationId xmlns:a16="http://schemas.microsoft.com/office/drawing/2014/main" id="{209607A0-2D52-2579-E424-7DB2F121E067}"/>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62" name="REVOLUTION">
            <a:extLst>
              <a:ext uri="{FF2B5EF4-FFF2-40B4-BE49-F238E27FC236}">
                <a16:creationId xmlns:a16="http://schemas.microsoft.com/office/drawing/2014/main" id="{6ECE226F-36C6-6FF6-1BC0-DD1E13DA632B}"/>
              </a:ext>
            </a:extLst>
          </p:cNvPr>
          <p:cNvGrpSpPr/>
          <p:nvPr/>
        </p:nvGrpSpPr>
        <p:grpSpPr>
          <a:xfrm>
            <a:off x="-14975241" y="4203612"/>
            <a:ext cx="2062983" cy="1992129"/>
            <a:chOff x="612262" y="4383050"/>
            <a:chExt cx="2062983" cy="1992129"/>
          </a:xfrm>
        </p:grpSpPr>
        <p:sp>
          <p:nvSpPr>
            <p:cNvPr id="163" name="Rectangulo Revolution">
              <a:hlinkClick r:id="rId14" action="ppaction://hlinksldjump"/>
              <a:extLst>
                <a:ext uri="{FF2B5EF4-FFF2-40B4-BE49-F238E27FC236}">
                  <a16:creationId xmlns:a16="http://schemas.microsoft.com/office/drawing/2014/main" id="{154E253D-A202-04A4-BB60-DC545FD72D4F}"/>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64" name="Prodcut image Revolution">
              <a:hlinkClick r:id="rId14" action="ppaction://hlinksldjump"/>
              <a:extLst>
                <a:ext uri="{FF2B5EF4-FFF2-40B4-BE49-F238E27FC236}">
                  <a16:creationId xmlns:a16="http://schemas.microsoft.com/office/drawing/2014/main" id="{FE60AC19-2CC6-DBAD-CC9A-84C887087514}"/>
                </a:ext>
              </a:extLst>
            </p:cNvPr>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65" name="TextBox Revolution">
              <a:hlinkClick r:id="rId14" action="ppaction://hlinksldjump"/>
              <a:extLst>
                <a:ext uri="{FF2B5EF4-FFF2-40B4-BE49-F238E27FC236}">
                  <a16:creationId xmlns:a16="http://schemas.microsoft.com/office/drawing/2014/main" id="{A60DC079-18AA-75B0-1314-FCE1836D61A3}"/>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66" name="EXCEL">
            <a:extLst>
              <a:ext uri="{FF2B5EF4-FFF2-40B4-BE49-F238E27FC236}">
                <a16:creationId xmlns:a16="http://schemas.microsoft.com/office/drawing/2014/main" id="{B84DC467-FCA4-5A56-4CBD-A908757FC17B}"/>
              </a:ext>
            </a:extLst>
          </p:cNvPr>
          <p:cNvGrpSpPr/>
          <p:nvPr/>
        </p:nvGrpSpPr>
        <p:grpSpPr>
          <a:xfrm>
            <a:off x="26541013" y="1885505"/>
            <a:ext cx="2057103" cy="1982042"/>
            <a:chOff x="9706418" y="2036246"/>
            <a:chExt cx="2057103" cy="1982042"/>
          </a:xfrm>
        </p:grpSpPr>
        <p:sp>
          <p:nvSpPr>
            <p:cNvPr id="167" name="Rectangulo Excel">
              <a:hlinkClick r:id="rId16" action="ppaction://hlinksldjump"/>
              <a:extLst>
                <a:ext uri="{FF2B5EF4-FFF2-40B4-BE49-F238E27FC236}">
                  <a16:creationId xmlns:a16="http://schemas.microsoft.com/office/drawing/2014/main" id="{FDBD7A41-D43B-992C-EAE6-40B05648C1DB}"/>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8" name="TextBox Excel">
              <a:hlinkClick r:id="rId16" action="ppaction://hlinksldjump"/>
              <a:extLst>
                <a:ext uri="{FF2B5EF4-FFF2-40B4-BE49-F238E27FC236}">
                  <a16:creationId xmlns:a16="http://schemas.microsoft.com/office/drawing/2014/main" id="{71E6BC78-7098-9209-A029-23C278DC2264}"/>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69" name="Product image Excel">
              <a:hlinkClick r:id="rId16" action="ppaction://hlinksldjump"/>
              <a:extLst>
                <a:ext uri="{FF2B5EF4-FFF2-40B4-BE49-F238E27FC236}">
                  <a16:creationId xmlns:a16="http://schemas.microsoft.com/office/drawing/2014/main" id="{AADFD4B1-8854-B9CA-9A31-EB0308D452EF}"/>
                </a:ext>
              </a:extLst>
            </p:cNvPr>
            <p:cNvPicPr>
              <a:picLocks noChangeAspect="1"/>
            </p:cNvPicPr>
            <p:nvPr/>
          </p:nvPicPr>
          <p:blipFill>
            <a:blip r:embed="rId17"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70" name="COMPAS OTC">
            <a:extLst>
              <a:ext uri="{FF2B5EF4-FFF2-40B4-BE49-F238E27FC236}">
                <a16:creationId xmlns:a16="http://schemas.microsoft.com/office/drawing/2014/main" id="{779C90FA-530B-0017-7A94-7B6F76519F92}"/>
              </a:ext>
            </a:extLst>
          </p:cNvPr>
          <p:cNvGrpSpPr/>
          <p:nvPr/>
        </p:nvGrpSpPr>
        <p:grpSpPr>
          <a:xfrm>
            <a:off x="22389051" y="1885505"/>
            <a:ext cx="2042338" cy="1982042"/>
            <a:chOff x="5078285" y="2036246"/>
            <a:chExt cx="2042338" cy="1982042"/>
          </a:xfrm>
        </p:grpSpPr>
        <p:sp>
          <p:nvSpPr>
            <p:cNvPr id="171" name="Rectangulo Compas OTC">
              <a:hlinkClick r:id="rId18" action="ppaction://hlinksldjump"/>
              <a:extLst>
                <a:ext uri="{FF2B5EF4-FFF2-40B4-BE49-F238E27FC236}">
                  <a16:creationId xmlns:a16="http://schemas.microsoft.com/office/drawing/2014/main" id="{4268D320-BE5B-15A0-D274-D1AD2D213AEC}"/>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2" name="TextBox Compass OTC">
              <a:hlinkClick r:id="rId18" action="ppaction://hlinksldjump"/>
              <a:extLst>
                <a:ext uri="{FF2B5EF4-FFF2-40B4-BE49-F238E27FC236}">
                  <a16:creationId xmlns:a16="http://schemas.microsoft.com/office/drawing/2014/main" id="{0D1BBCAE-DD1A-DCF6-1DE6-53553A4970CA}"/>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73" name="Product image Compass OTC">
              <a:hlinkClick r:id="rId18" action="ppaction://hlinksldjump"/>
              <a:extLst>
                <a:ext uri="{FF2B5EF4-FFF2-40B4-BE49-F238E27FC236}">
                  <a16:creationId xmlns:a16="http://schemas.microsoft.com/office/drawing/2014/main" id="{58653388-AA96-0739-E616-8D3DBAA8153C}"/>
                </a:ext>
              </a:extLst>
            </p:cNvPr>
            <p:cNvPicPr>
              <a:picLocks noChangeAspect="1"/>
            </p:cNvPicPr>
            <p:nvPr/>
          </p:nvPicPr>
          <p:blipFill rotWithShape="1">
            <a:blip r:embed="rId19"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74" name="COMPASS FMT">
            <a:extLst>
              <a:ext uri="{FF2B5EF4-FFF2-40B4-BE49-F238E27FC236}">
                <a16:creationId xmlns:a16="http://schemas.microsoft.com/office/drawing/2014/main" id="{8DA3FFE6-3FF3-8B66-189F-8206B2A342AB}"/>
              </a:ext>
            </a:extLst>
          </p:cNvPr>
          <p:cNvGrpSpPr/>
          <p:nvPr/>
        </p:nvGrpSpPr>
        <p:grpSpPr>
          <a:xfrm>
            <a:off x="18200403" y="1885505"/>
            <a:ext cx="2042338" cy="1982042"/>
            <a:chOff x="2774521" y="2046333"/>
            <a:chExt cx="2042338" cy="1982042"/>
          </a:xfrm>
        </p:grpSpPr>
        <p:grpSp>
          <p:nvGrpSpPr>
            <p:cNvPr id="175" name="Group 174">
              <a:extLst>
                <a:ext uri="{FF2B5EF4-FFF2-40B4-BE49-F238E27FC236}">
                  <a16:creationId xmlns:a16="http://schemas.microsoft.com/office/drawing/2014/main" id="{7D9213AD-CE15-E899-4BB2-F44BA39D376D}"/>
                </a:ext>
              </a:extLst>
            </p:cNvPr>
            <p:cNvGrpSpPr/>
            <p:nvPr/>
          </p:nvGrpSpPr>
          <p:grpSpPr>
            <a:xfrm>
              <a:off x="2774521" y="2046333"/>
              <a:ext cx="2042338" cy="1982042"/>
              <a:chOff x="2774521" y="2046333"/>
              <a:chExt cx="2042338" cy="1982042"/>
            </a:xfrm>
          </p:grpSpPr>
          <p:sp>
            <p:nvSpPr>
              <p:cNvPr id="177" name="Rectangulo Horizon">
                <a:hlinkClick r:id="rId20" action="ppaction://hlinksldjump"/>
                <a:extLst>
                  <a:ext uri="{FF2B5EF4-FFF2-40B4-BE49-F238E27FC236}">
                    <a16:creationId xmlns:a16="http://schemas.microsoft.com/office/drawing/2014/main" id="{A924D8E1-9B63-356C-52E2-9E1CDD47870B}"/>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8" name="TextBox Compass FMT">
                <a:hlinkClick r:id="rId20" action="ppaction://hlinksldjump"/>
                <a:extLst>
                  <a:ext uri="{FF2B5EF4-FFF2-40B4-BE49-F238E27FC236}">
                    <a16:creationId xmlns:a16="http://schemas.microsoft.com/office/drawing/2014/main" id="{17E9F949-304D-9CE5-7F0E-9297C85DC799}"/>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76" name="Picture 175">
              <a:hlinkClick r:id="rId20" action="ppaction://hlinksldjump"/>
              <a:extLst>
                <a:ext uri="{FF2B5EF4-FFF2-40B4-BE49-F238E27FC236}">
                  <a16:creationId xmlns:a16="http://schemas.microsoft.com/office/drawing/2014/main" id="{68CC6562-B7AB-AE06-9CEF-79A0F20855F5}"/>
                </a:ext>
              </a:extLst>
            </p:cNvPr>
            <p:cNvPicPr>
              <a:picLocks noChangeAspect="1"/>
            </p:cNvPicPr>
            <p:nvPr/>
          </p:nvPicPr>
          <p:blipFill rotWithShape="1">
            <a:blip r:embed="rId21"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79" name="HORIZON">
            <a:extLst>
              <a:ext uri="{FF2B5EF4-FFF2-40B4-BE49-F238E27FC236}">
                <a16:creationId xmlns:a16="http://schemas.microsoft.com/office/drawing/2014/main" id="{C4568F00-8A89-D74F-4D00-5F5A8280F16F}"/>
              </a:ext>
            </a:extLst>
          </p:cNvPr>
          <p:cNvGrpSpPr/>
          <p:nvPr/>
        </p:nvGrpSpPr>
        <p:grpSpPr>
          <a:xfrm>
            <a:off x="14110573" y="1885505"/>
            <a:ext cx="2062983" cy="1982042"/>
            <a:chOff x="443243" y="2046333"/>
            <a:chExt cx="2062983" cy="1982042"/>
          </a:xfrm>
        </p:grpSpPr>
        <p:sp>
          <p:nvSpPr>
            <p:cNvPr id="180" name="Rectangulo Horizon">
              <a:hlinkClick r:id="rId22" action="ppaction://hlinksldjump"/>
              <a:extLst>
                <a:ext uri="{FF2B5EF4-FFF2-40B4-BE49-F238E27FC236}">
                  <a16:creationId xmlns:a16="http://schemas.microsoft.com/office/drawing/2014/main" id="{9EB60927-23CC-B9C2-8BCA-DBE73ABBDE37}"/>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1" name="TextBox Horizon">
              <a:hlinkClick r:id="rId22" action="ppaction://hlinksldjump"/>
              <a:extLst>
                <a:ext uri="{FF2B5EF4-FFF2-40B4-BE49-F238E27FC236}">
                  <a16:creationId xmlns:a16="http://schemas.microsoft.com/office/drawing/2014/main" id="{0165B729-511E-5452-8A0B-DB1E0D0F737D}"/>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82" name="Product image Horizon">
              <a:hlinkClick r:id="rId22" action="ppaction://hlinksldjump"/>
              <a:extLst>
                <a:ext uri="{FF2B5EF4-FFF2-40B4-BE49-F238E27FC236}">
                  <a16:creationId xmlns:a16="http://schemas.microsoft.com/office/drawing/2014/main" id="{0B8FE71D-C344-A853-D982-EE219F733223}"/>
                </a:ext>
              </a:extLst>
            </p:cNvPr>
            <p:cNvPicPr>
              <a:picLocks noChangeAspect="1"/>
            </p:cNvPicPr>
            <p:nvPr/>
          </p:nvPicPr>
          <p:blipFill rotWithShape="1">
            <a:blip r:embed="rId23"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97" name="DRX-LC text">
            <a:hlinkClick r:id="rId24" action="ppaction://hlinksldjump"/>
            <a:extLst>
              <a:ext uri="{FF2B5EF4-FFF2-40B4-BE49-F238E27FC236}">
                <a16:creationId xmlns:a16="http://schemas.microsoft.com/office/drawing/2014/main" id="{770211FD-F167-FA39-788A-2AE8ABD61937}"/>
              </a:ext>
            </a:extLst>
          </p:cNvPr>
          <p:cNvSpPr txBox="1"/>
          <p:nvPr/>
        </p:nvSpPr>
        <p:spPr>
          <a:xfrm>
            <a:off x="3606795" y="1183580"/>
            <a:ext cx="4978411" cy="461665"/>
          </a:xfrm>
          <a:prstGeom prst="rect">
            <a:avLst/>
          </a:prstGeom>
          <a:noFill/>
        </p:spPr>
        <p:txBody>
          <a:bodyPr wrap="square" rtlCol="0">
            <a:spAutoFit/>
          </a:bodyPr>
          <a:lstStyle/>
          <a:p>
            <a:pPr algn="ctr"/>
            <a:r>
              <a:rPr lang="en-US" sz="2400" b="1" dirty="0">
                <a:latin typeface="FRUTIGER LT 65" panose="02000503000000000000" pitchFamily="2" charset="0"/>
              </a:rPr>
              <a:t>Sistema DRX-Transportable Flex</a:t>
            </a:r>
          </a:p>
        </p:txBody>
      </p:sp>
      <p:sp>
        <p:nvSpPr>
          <p:cNvPr id="199" name="Subtitle Overview">
            <a:extLst>
              <a:ext uri="{FF2B5EF4-FFF2-40B4-BE49-F238E27FC236}">
                <a16:creationId xmlns:a16="http://schemas.microsoft.com/office/drawing/2014/main" id="{ABB19FFD-908E-22D3-D651-43DB901FAC73}"/>
              </a:ext>
            </a:extLst>
          </p:cNvPr>
          <p:cNvSpPr txBox="1"/>
          <p:nvPr/>
        </p:nvSpPr>
        <p:spPr>
          <a:xfrm>
            <a:off x="14236083" y="765646"/>
            <a:ext cx="2757615" cy="400110"/>
          </a:xfrm>
          <a:prstGeom prst="rect">
            <a:avLst/>
          </a:prstGeom>
          <a:noFill/>
        </p:spPr>
        <p:txBody>
          <a:bodyPr wrap="square" rtlCol="0">
            <a:spAutoFit/>
          </a:bodyP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err="1">
                <a:ln>
                  <a:noFill/>
                </a:ln>
                <a:solidFill>
                  <a:srgbClr val="F47F26"/>
                </a:solidFill>
                <a:effectLst/>
                <a:uLnTx/>
                <a:uFillTx/>
                <a:latin typeface="FRUTIGER LT 45 LIGHT" panose="02000503000000000000" pitchFamily="2" charset="0"/>
                <a:ea typeface="+mn-ea"/>
                <a:cs typeface="+mn-cs"/>
              </a:rPr>
              <a:t>Visión</a:t>
            </a:r>
            <a:r>
              <a:rPr kumimoji="0" lang="en-US" sz="2000" b="0" i="0" u="none" strike="noStrike" kern="1200" cap="none" spc="0" normalizeH="0" baseline="0" noProof="0" dirty="0">
                <a:ln>
                  <a:noFill/>
                </a:ln>
                <a:solidFill>
                  <a:srgbClr val="F47F26"/>
                </a:solidFill>
                <a:effectLst/>
                <a:uLnTx/>
                <a:uFillTx/>
                <a:latin typeface="FRUTIGER LT 45 LIGHT" panose="02000503000000000000" pitchFamily="2" charset="0"/>
                <a:ea typeface="+mn-ea"/>
                <a:cs typeface="+mn-cs"/>
              </a:rPr>
              <a:t> General</a:t>
            </a:r>
          </a:p>
        </p:txBody>
      </p:sp>
      <p:sp>
        <p:nvSpPr>
          <p:cNvPr id="200" name="Subtitle Tech Specs">
            <a:extLst>
              <a:ext uri="{FF2B5EF4-FFF2-40B4-BE49-F238E27FC236}">
                <a16:creationId xmlns:a16="http://schemas.microsoft.com/office/drawing/2014/main" id="{432BFF05-D33B-BDD4-C233-3B4A6340BA75}"/>
              </a:ext>
            </a:extLst>
          </p:cNvPr>
          <p:cNvSpPr txBox="1"/>
          <p:nvPr/>
        </p:nvSpPr>
        <p:spPr>
          <a:xfrm>
            <a:off x="14280248" y="550878"/>
            <a:ext cx="3150373" cy="307777"/>
          </a:xfrm>
          <a:prstGeom prst="rect">
            <a:avLst/>
          </a:prstGeom>
          <a:noFill/>
        </p:spPr>
        <p:txBody>
          <a:bodyPr wrap="square" rtlCol="0">
            <a:spAutoFit/>
          </a:bodyP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F47F26"/>
                </a:solidFill>
                <a:effectLst/>
                <a:uLnTx/>
                <a:uFillTx/>
                <a:latin typeface="FRUTIGER LT 45 LIGHT" panose="02000503000000000000" pitchFamily="2" charset="0"/>
                <a:ea typeface="+mn-ea"/>
                <a:cs typeface="+mn-cs"/>
              </a:rPr>
              <a:t>Minimum PC Specifications</a:t>
            </a:r>
          </a:p>
        </p:txBody>
      </p:sp>
      <p:grpSp>
        <p:nvGrpSpPr>
          <p:cNvPr id="201" name="Processor">
            <a:extLst>
              <a:ext uri="{FF2B5EF4-FFF2-40B4-BE49-F238E27FC236}">
                <a16:creationId xmlns:a16="http://schemas.microsoft.com/office/drawing/2014/main" id="{D00AB814-5275-9CFF-5437-DC6B658CBFE2}"/>
              </a:ext>
            </a:extLst>
          </p:cNvPr>
          <p:cNvGrpSpPr/>
          <p:nvPr/>
        </p:nvGrpSpPr>
        <p:grpSpPr>
          <a:xfrm>
            <a:off x="14172050" y="1801189"/>
            <a:ext cx="8377383" cy="269065"/>
            <a:chOff x="5050852" y="2299757"/>
            <a:chExt cx="7192833" cy="269065"/>
          </a:xfrm>
        </p:grpSpPr>
        <p:sp>
          <p:nvSpPr>
            <p:cNvPr id="202" name="Processor">
              <a:hlinkClick r:id="" action="ppaction://noaction"/>
              <a:extLst>
                <a:ext uri="{FF2B5EF4-FFF2-40B4-BE49-F238E27FC236}">
                  <a16:creationId xmlns:a16="http://schemas.microsoft.com/office/drawing/2014/main" id="{D0385571-DA9A-1F67-D3F9-73E4B40E3B09}"/>
                </a:ext>
              </a:extLst>
            </p:cNvPr>
            <p:cNvSpPr txBox="1"/>
            <p:nvPr/>
          </p:nvSpPr>
          <p:spPr>
            <a:xfrm>
              <a:off x="5050852" y="2307212"/>
              <a:ext cx="1394304" cy="261610"/>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Memoria (RAM)</a:t>
              </a:r>
            </a:p>
          </p:txBody>
        </p:sp>
        <p:sp>
          <p:nvSpPr>
            <p:cNvPr id="203" name="Processor info">
              <a:extLst>
                <a:ext uri="{FF2B5EF4-FFF2-40B4-BE49-F238E27FC236}">
                  <a16:creationId xmlns:a16="http://schemas.microsoft.com/office/drawing/2014/main" id="{254F0C7E-348B-EADA-18E2-C47C2CEAC7A8}"/>
                </a:ext>
              </a:extLst>
            </p:cNvPr>
            <p:cNvSpPr txBox="1"/>
            <p:nvPr/>
          </p:nvSpPr>
          <p:spPr>
            <a:xfrm>
              <a:off x="6496215" y="2299757"/>
              <a:ext cx="5747470" cy="261610"/>
            </a:xfrm>
            <a:prstGeom prst="rect">
              <a:avLst/>
            </a:prstGeom>
            <a:solidFill>
              <a:srgbClr val="F78025"/>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16 GB o </a:t>
              </a:r>
              <a:r>
                <a:rPr kumimoji="0" lang="en-U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más</a:t>
              </a:r>
              <a:endPar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grpSp>
      <p:grpSp>
        <p:nvGrpSpPr>
          <p:cNvPr id="204" name="Memory">
            <a:extLst>
              <a:ext uri="{FF2B5EF4-FFF2-40B4-BE49-F238E27FC236}">
                <a16:creationId xmlns:a16="http://schemas.microsoft.com/office/drawing/2014/main" id="{F30A239A-CA4D-E8C8-B5A5-69BAC64257AB}"/>
              </a:ext>
            </a:extLst>
          </p:cNvPr>
          <p:cNvGrpSpPr/>
          <p:nvPr/>
        </p:nvGrpSpPr>
        <p:grpSpPr>
          <a:xfrm>
            <a:off x="14162387" y="2113777"/>
            <a:ext cx="8387047" cy="261610"/>
            <a:chOff x="7924236" y="3044157"/>
            <a:chExt cx="4323770" cy="261610"/>
          </a:xfrm>
        </p:grpSpPr>
        <p:sp>
          <p:nvSpPr>
            <p:cNvPr id="205" name="Memory">
              <a:hlinkClick r:id="" action="ppaction://noaction"/>
              <a:extLst>
                <a:ext uri="{FF2B5EF4-FFF2-40B4-BE49-F238E27FC236}">
                  <a16:creationId xmlns:a16="http://schemas.microsoft.com/office/drawing/2014/main" id="{3E723E48-AA3E-D5E0-C32C-7F204BE544A1}"/>
                </a:ext>
              </a:extLst>
            </p:cNvPr>
            <p:cNvSpPr txBox="1"/>
            <p:nvPr/>
          </p:nvSpPr>
          <p:spPr>
            <a:xfrm>
              <a:off x="7924236" y="3044157"/>
              <a:ext cx="842161" cy="261610"/>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Sistema </a:t>
              </a:r>
              <a:r>
                <a:rPr kumimoji="0" lang="en-U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Operativo</a:t>
              </a:r>
              <a:endPar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206" name="Memory info">
              <a:extLst>
                <a:ext uri="{FF2B5EF4-FFF2-40B4-BE49-F238E27FC236}">
                  <a16:creationId xmlns:a16="http://schemas.microsoft.com/office/drawing/2014/main" id="{975E2DCA-95D3-5BC4-B198-109F58E96F83}"/>
                </a:ext>
              </a:extLst>
            </p:cNvPr>
            <p:cNvSpPr txBox="1"/>
            <p:nvPr/>
          </p:nvSpPr>
          <p:spPr>
            <a:xfrm>
              <a:off x="8797052" y="3044157"/>
              <a:ext cx="3450954" cy="261610"/>
            </a:xfrm>
            <a:prstGeom prst="rect">
              <a:avLst/>
            </a:prstGeom>
            <a:solidFill>
              <a:srgbClr val="F78025"/>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Windows 11 </a:t>
              </a:r>
              <a:r>
                <a:rPr kumimoji="0" lang="en-U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Profesional</a:t>
              </a: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24H2</a:t>
              </a:r>
            </a:p>
          </p:txBody>
        </p:sp>
      </p:grpSp>
      <p:grpSp>
        <p:nvGrpSpPr>
          <p:cNvPr id="207" name="Storage">
            <a:extLst>
              <a:ext uri="{FF2B5EF4-FFF2-40B4-BE49-F238E27FC236}">
                <a16:creationId xmlns:a16="http://schemas.microsoft.com/office/drawing/2014/main" id="{5B019681-6836-AFFD-4884-F415638461B5}"/>
              </a:ext>
            </a:extLst>
          </p:cNvPr>
          <p:cNvGrpSpPr/>
          <p:nvPr/>
        </p:nvGrpSpPr>
        <p:grpSpPr>
          <a:xfrm>
            <a:off x="14162389" y="2418910"/>
            <a:ext cx="8387045" cy="600164"/>
            <a:chOff x="7548186" y="3476060"/>
            <a:chExt cx="7201130" cy="600164"/>
          </a:xfrm>
        </p:grpSpPr>
        <p:sp>
          <p:nvSpPr>
            <p:cNvPr id="208" name="Storage">
              <a:hlinkClick r:id="" action="ppaction://noaction"/>
              <a:extLst>
                <a:ext uri="{FF2B5EF4-FFF2-40B4-BE49-F238E27FC236}">
                  <a16:creationId xmlns:a16="http://schemas.microsoft.com/office/drawing/2014/main" id="{AA37454A-CE16-021A-50B2-3BBFF2363198}"/>
                </a:ext>
              </a:extLst>
            </p:cNvPr>
            <p:cNvSpPr txBox="1"/>
            <p:nvPr/>
          </p:nvSpPr>
          <p:spPr>
            <a:xfrm>
              <a:off x="7548186" y="3476060"/>
              <a:ext cx="1402599" cy="600164"/>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Monitor de la </a:t>
              </a:r>
              <a:r>
                <a:rPr kumimoji="0" lang="en-US" sz="11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Pantalla</a:t>
              </a:r>
              <a:endParaRPr kumimoji="0" lang="en-U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sp>
          <p:nvSpPr>
            <p:cNvPr id="209" name="Storage info">
              <a:extLst>
                <a:ext uri="{FF2B5EF4-FFF2-40B4-BE49-F238E27FC236}">
                  <a16:creationId xmlns:a16="http://schemas.microsoft.com/office/drawing/2014/main" id="{0CD0F617-1ABB-11C7-3F50-FDC1349AF5F6}"/>
                </a:ext>
              </a:extLst>
            </p:cNvPr>
            <p:cNvSpPr txBox="1"/>
            <p:nvPr/>
          </p:nvSpPr>
          <p:spPr>
            <a:xfrm>
              <a:off x="9001841" y="3476060"/>
              <a:ext cx="5747475" cy="600164"/>
            </a:xfrm>
            <a:prstGeom prst="rect">
              <a:avLst/>
            </a:prstGeom>
            <a:solidFill>
              <a:srgbClr val="F78025"/>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Relación</a:t>
              </a: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de aspect de </a:t>
              </a:r>
              <a:r>
                <a:rPr kumimoji="0" lang="en-U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pantalla</a:t>
              </a: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16:9 o 4:3.</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- 1920 x 1080 para </a:t>
              </a:r>
              <a:r>
                <a:rPr kumimoji="0" lang="en-U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pantalla</a:t>
              </a: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a:t>
              </a:r>
              <a:r>
                <a:rPr kumimoji="0" lang="en-U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panorámica</a:t>
              </a: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(16:9)</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- 1280 x 1024 </a:t>
              </a:r>
              <a:r>
                <a:rPr lang="en-US" sz="1100">
                  <a:solidFill>
                    <a:prstClr val="white"/>
                  </a:solidFill>
                  <a:latin typeface="FRUTIGER LT 45 LIGHT" panose="02000503000000000000" pitchFamily="2" charset="0"/>
                </a:rPr>
                <a:t>para </a:t>
              </a:r>
              <a:r>
                <a:rPr lang="en-US" sz="1100" err="1">
                  <a:solidFill>
                    <a:prstClr val="white"/>
                  </a:solidFill>
                  <a:latin typeface="FRUTIGER LT 45 LIGHT" panose="02000503000000000000" pitchFamily="2" charset="0"/>
                </a:rPr>
                <a:t>pantalla</a:t>
              </a:r>
              <a:r>
                <a:rPr lang="en-US" sz="1100">
                  <a:solidFill>
                    <a:prstClr val="white"/>
                  </a:solidFill>
                  <a:latin typeface="FRUTIGER LT 45 LIGHT" panose="02000503000000000000" pitchFamily="2" charset="0"/>
                </a:rPr>
                <a:t> </a:t>
              </a:r>
              <a:r>
                <a:rPr lang="en-US" sz="1100" err="1">
                  <a:solidFill>
                    <a:prstClr val="white"/>
                  </a:solidFill>
                  <a:latin typeface="FRUTIGER LT 45 LIGHT" panose="02000503000000000000" pitchFamily="2" charset="0"/>
                </a:rPr>
                <a:t>estándar</a:t>
              </a:r>
              <a:r>
                <a:rPr lang="en-US" sz="1100">
                  <a:solidFill>
                    <a:prstClr val="white"/>
                  </a:solidFill>
                  <a:latin typeface="FRUTIGER LT 45 LIGHT" panose="02000503000000000000" pitchFamily="2" charset="0"/>
                </a:rPr>
                <a:t> </a:t>
              </a: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(4:3)</a:t>
              </a:r>
            </a:p>
          </p:txBody>
        </p:sp>
      </p:grpSp>
      <p:grpSp>
        <p:nvGrpSpPr>
          <p:cNvPr id="210" name="Display">
            <a:extLst>
              <a:ext uri="{FF2B5EF4-FFF2-40B4-BE49-F238E27FC236}">
                <a16:creationId xmlns:a16="http://schemas.microsoft.com/office/drawing/2014/main" id="{0E20E28E-94A9-8F71-B533-15B201556DCD}"/>
              </a:ext>
            </a:extLst>
          </p:cNvPr>
          <p:cNvGrpSpPr/>
          <p:nvPr/>
        </p:nvGrpSpPr>
        <p:grpSpPr>
          <a:xfrm>
            <a:off x="14162389" y="3062597"/>
            <a:ext cx="8387043" cy="262090"/>
            <a:chOff x="8134162" y="4182927"/>
            <a:chExt cx="6162712" cy="262090"/>
          </a:xfrm>
        </p:grpSpPr>
        <p:sp>
          <p:nvSpPr>
            <p:cNvPr id="211" name="Display">
              <a:hlinkClick r:id="" action="ppaction://noaction"/>
              <a:extLst>
                <a:ext uri="{FF2B5EF4-FFF2-40B4-BE49-F238E27FC236}">
                  <a16:creationId xmlns:a16="http://schemas.microsoft.com/office/drawing/2014/main" id="{B23C97BE-F7A2-592C-1EED-4BE40BAEB0EF}"/>
                </a:ext>
              </a:extLst>
            </p:cNvPr>
            <p:cNvSpPr txBox="1"/>
            <p:nvPr/>
          </p:nvSpPr>
          <p:spPr>
            <a:xfrm>
              <a:off x="8134162" y="4182927"/>
              <a:ext cx="1200340" cy="261610"/>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Almacenamiento</a:t>
              </a:r>
              <a:endPar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212" name="Display info">
              <a:extLst>
                <a:ext uri="{FF2B5EF4-FFF2-40B4-BE49-F238E27FC236}">
                  <a16:creationId xmlns:a16="http://schemas.microsoft.com/office/drawing/2014/main" id="{CC278A02-2F66-1EDA-B235-EB9706A1CEA8}"/>
                </a:ext>
              </a:extLst>
            </p:cNvPr>
            <p:cNvSpPr txBox="1"/>
            <p:nvPr/>
          </p:nvSpPr>
          <p:spPr>
            <a:xfrm>
              <a:off x="9378195" y="4183407"/>
              <a:ext cx="4918679" cy="261610"/>
            </a:xfrm>
            <a:prstGeom prst="rect">
              <a:avLst/>
            </a:prstGeom>
            <a:solidFill>
              <a:srgbClr val="F78025"/>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500 GB (disco único) o más en SSD (se recomienda SSD </a:t>
              </a:r>
              <a:r>
                <a:rPr kumimoji="0" lang="es-E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NVMe</a:t>
              </a: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a:t>
              </a:r>
              <a:endPar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grpSp>
      <p:grpSp>
        <p:nvGrpSpPr>
          <p:cNvPr id="213" name="Interfaz">
            <a:extLst>
              <a:ext uri="{FF2B5EF4-FFF2-40B4-BE49-F238E27FC236}">
                <a16:creationId xmlns:a16="http://schemas.microsoft.com/office/drawing/2014/main" id="{981FD9DF-6783-54B4-E052-2D5C241A609C}"/>
              </a:ext>
            </a:extLst>
          </p:cNvPr>
          <p:cNvGrpSpPr/>
          <p:nvPr/>
        </p:nvGrpSpPr>
        <p:grpSpPr>
          <a:xfrm>
            <a:off x="14162386" y="3368210"/>
            <a:ext cx="8387047" cy="441469"/>
            <a:chOff x="3487118" y="3364274"/>
            <a:chExt cx="8387047" cy="441469"/>
          </a:xfrm>
        </p:grpSpPr>
        <p:sp>
          <p:nvSpPr>
            <p:cNvPr id="214" name="Weight">
              <a:extLst>
                <a:ext uri="{FF2B5EF4-FFF2-40B4-BE49-F238E27FC236}">
                  <a16:creationId xmlns:a16="http://schemas.microsoft.com/office/drawing/2014/main" id="{C6F3EAA1-BD45-33DD-6C37-15E725CB55AD}"/>
                </a:ext>
              </a:extLst>
            </p:cNvPr>
            <p:cNvSpPr txBox="1"/>
            <p:nvPr/>
          </p:nvSpPr>
          <p:spPr>
            <a:xfrm>
              <a:off x="3487118" y="3374856"/>
              <a:ext cx="1632665" cy="430887"/>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Interfaz</a:t>
              </a: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de entrada/</a:t>
              </a:r>
              <a:r>
                <a:rPr kumimoji="0" lang="en-U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salida</a:t>
              </a:r>
              <a:endPar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215" name="Weight info">
              <a:extLst>
                <a:ext uri="{FF2B5EF4-FFF2-40B4-BE49-F238E27FC236}">
                  <a16:creationId xmlns:a16="http://schemas.microsoft.com/office/drawing/2014/main" id="{9ADA6079-20FF-4896-5FA6-A1C835110B2A}"/>
                </a:ext>
              </a:extLst>
            </p:cNvPr>
            <p:cNvSpPr txBox="1"/>
            <p:nvPr/>
          </p:nvSpPr>
          <p:spPr>
            <a:xfrm>
              <a:off x="5181017" y="3364274"/>
              <a:ext cx="6693148" cy="430887"/>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Al menos un puerto USB 3.0 (o superior), que se utilizará para conectar una estación de acoplamiento (</a:t>
              </a:r>
              <a:r>
                <a:rPr kumimoji="0" lang="es-E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docking</a:t>
              </a: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a:t>
              </a:r>
              <a:r>
                <a:rPr kumimoji="0" lang="es-E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station</a:t>
              </a: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a:t>
              </a:r>
            </a:p>
          </p:txBody>
        </p:sp>
      </p:grpSp>
      <p:grpSp>
        <p:nvGrpSpPr>
          <p:cNvPr id="216" name="Red">
            <a:extLst>
              <a:ext uri="{FF2B5EF4-FFF2-40B4-BE49-F238E27FC236}">
                <a16:creationId xmlns:a16="http://schemas.microsoft.com/office/drawing/2014/main" id="{C700FDCC-0E80-F65F-D122-207CF8975A68}"/>
              </a:ext>
            </a:extLst>
          </p:cNvPr>
          <p:cNvGrpSpPr/>
          <p:nvPr/>
        </p:nvGrpSpPr>
        <p:grpSpPr>
          <a:xfrm>
            <a:off x="14172051" y="3853202"/>
            <a:ext cx="8377382" cy="1284002"/>
            <a:chOff x="3496783" y="3852327"/>
            <a:chExt cx="8377382" cy="1284002"/>
          </a:xfrm>
        </p:grpSpPr>
        <p:sp>
          <p:nvSpPr>
            <p:cNvPr id="217" name="Weight">
              <a:extLst>
                <a:ext uri="{FF2B5EF4-FFF2-40B4-BE49-F238E27FC236}">
                  <a16:creationId xmlns:a16="http://schemas.microsoft.com/office/drawing/2014/main" id="{4D087493-5A0F-57C2-D46B-2B1180C1C332}"/>
                </a:ext>
              </a:extLst>
            </p:cNvPr>
            <p:cNvSpPr txBox="1"/>
            <p:nvPr/>
          </p:nvSpPr>
          <p:spPr>
            <a:xfrm>
              <a:off x="3496783" y="3859056"/>
              <a:ext cx="1623923" cy="1277273"/>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Interfaz de comunicación de red</a:t>
              </a:r>
              <a:endParaRPr kumimoji="0" lang="en-U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100" dirty="0">
                <a:solidFill>
                  <a:prstClr val="white"/>
                </a:solidFill>
                <a:latin typeface="FRUTIGER LT 45 LIGHT" panose="02000503000000000000"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sp>
          <p:nvSpPr>
            <p:cNvPr id="218" name="Weight info">
              <a:extLst>
                <a:ext uri="{FF2B5EF4-FFF2-40B4-BE49-F238E27FC236}">
                  <a16:creationId xmlns:a16="http://schemas.microsoft.com/office/drawing/2014/main" id="{E3A6A5F1-AF19-379D-EE44-045373E0070C}"/>
                </a:ext>
              </a:extLst>
            </p:cNvPr>
            <p:cNvSpPr txBox="1"/>
            <p:nvPr/>
          </p:nvSpPr>
          <p:spPr>
            <a:xfrm>
              <a:off x="5181016" y="3852327"/>
              <a:ext cx="6693149" cy="1277273"/>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Debe contar con 2 tarjetas de interfaz de red (NIC):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Tarjeta NIC #1 para la comunicación con el detector Carestream a través de un punto de acceso inalámbrico (AP). Puede ser una tarjeta NIC inalámbrica compatible con 802.11g/n/</a:t>
              </a:r>
              <a:r>
                <a:rPr kumimoji="0" lang="es-E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ax</a:t>
              </a: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o una tarjeta NIC gigabit por cable.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Para admitir un punto de acceso virtual (Virtual AP), debe ser una tarjeta NIC inalámbrica.</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Tarjeta NIC #2 para la comunicación con la red del hospital.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Puede ser una tarjeta NIC inalámbrica compatible con 802.11g/n/</a:t>
              </a:r>
              <a:r>
                <a:rPr kumimoji="0" lang="es-E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ax</a:t>
              </a: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o una tarjeta NIC gigabit por cable.</a:t>
              </a:r>
              <a:endPar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grpSp>
      <p:grpSp>
        <p:nvGrpSpPr>
          <p:cNvPr id="219" name="Battery">
            <a:extLst>
              <a:ext uri="{FF2B5EF4-FFF2-40B4-BE49-F238E27FC236}">
                <a16:creationId xmlns:a16="http://schemas.microsoft.com/office/drawing/2014/main" id="{596B2C6C-8184-2AC4-C798-78B48BD97208}"/>
              </a:ext>
            </a:extLst>
          </p:cNvPr>
          <p:cNvGrpSpPr/>
          <p:nvPr/>
        </p:nvGrpSpPr>
        <p:grpSpPr>
          <a:xfrm>
            <a:off x="14172049" y="5180727"/>
            <a:ext cx="8377384" cy="432245"/>
            <a:chOff x="3496781" y="5179318"/>
            <a:chExt cx="8377384" cy="432245"/>
          </a:xfrm>
        </p:grpSpPr>
        <p:sp>
          <p:nvSpPr>
            <p:cNvPr id="220" name="Weight">
              <a:extLst>
                <a:ext uri="{FF2B5EF4-FFF2-40B4-BE49-F238E27FC236}">
                  <a16:creationId xmlns:a16="http://schemas.microsoft.com/office/drawing/2014/main" id="{E45E0AF1-C33C-8695-6608-0925EA72D7E4}"/>
                </a:ext>
              </a:extLst>
            </p:cNvPr>
            <p:cNvSpPr txBox="1"/>
            <p:nvPr/>
          </p:nvSpPr>
          <p:spPr>
            <a:xfrm>
              <a:off x="3496781" y="5179318"/>
              <a:ext cx="1614263" cy="430887"/>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Battery capacity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sp>
          <p:nvSpPr>
            <p:cNvPr id="221" name="Weight info">
              <a:extLst>
                <a:ext uri="{FF2B5EF4-FFF2-40B4-BE49-F238E27FC236}">
                  <a16:creationId xmlns:a16="http://schemas.microsoft.com/office/drawing/2014/main" id="{7FBD7FEC-03CE-3548-8A96-5C1A32C1CAE9}"/>
                </a:ext>
              </a:extLst>
            </p:cNvPr>
            <p:cNvSpPr txBox="1"/>
            <p:nvPr/>
          </p:nvSpPr>
          <p:spPr>
            <a:xfrm>
              <a:off x="5180170" y="5180676"/>
              <a:ext cx="6693995" cy="430887"/>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Esto aplica solo para dispositivos portátiles (laptop, </a:t>
              </a:r>
              <a:r>
                <a:rPr kumimoji="0" lang="es-E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tablet</a:t>
              </a: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El sistema debe admitir operación a plena potencia durante al menos 2 horas sin necesidad de recarga.</a:t>
              </a:r>
              <a:endPar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grpSp>
      <p:grpSp>
        <p:nvGrpSpPr>
          <p:cNvPr id="222" name="Group 221">
            <a:extLst>
              <a:ext uri="{FF2B5EF4-FFF2-40B4-BE49-F238E27FC236}">
                <a16:creationId xmlns:a16="http://schemas.microsoft.com/office/drawing/2014/main" id="{A3530525-FB8B-0D9D-DFB6-92EF7D0D110B}"/>
              </a:ext>
            </a:extLst>
          </p:cNvPr>
          <p:cNvGrpSpPr/>
          <p:nvPr/>
        </p:nvGrpSpPr>
        <p:grpSpPr>
          <a:xfrm>
            <a:off x="14172050" y="1494688"/>
            <a:ext cx="8377382" cy="262978"/>
            <a:chOff x="3496782" y="1494688"/>
            <a:chExt cx="8377382" cy="262978"/>
          </a:xfrm>
        </p:grpSpPr>
        <p:sp>
          <p:nvSpPr>
            <p:cNvPr id="223" name="TextBox 222">
              <a:hlinkClick r:id="" action="ppaction://noaction"/>
              <a:extLst>
                <a:ext uri="{FF2B5EF4-FFF2-40B4-BE49-F238E27FC236}">
                  <a16:creationId xmlns:a16="http://schemas.microsoft.com/office/drawing/2014/main" id="{797EE0CD-91ED-1C0B-8460-4A4BCF450023}"/>
                </a:ext>
              </a:extLst>
            </p:cNvPr>
            <p:cNvSpPr txBox="1"/>
            <p:nvPr/>
          </p:nvSpPr>
          <p:spPr>
            <a:xfrm>
              <a:off x="3496782" y="1496056"/>
              <a:ext cx="1623928" cy="261610"/>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CPU</a:t>
              </a:r>
            </a:p>
          </p:txBody>
        </p:sp>
        <p:sp>
          <p:nvSpPr>
            <p:cNvPr id="224" name="usable Pixel area">
              <a:extLst>
                <a:ext uri="{FF2B5EF4-FFF2-40B4-BE49-F238E27FC236}">
                  <a16:creationId xmlns:a16="http://schemas.microsoft.com/office/drawing/2014/main" id="{A7CFDBD3-CC9E-DB29-619B-50F46ACA1F85}"/>
                </a:ext>
              </a:extLst>
            </p:cNvPr>
            <p:cNvSpPr txBox="1"/>
            <p:nvPr/>
          </p:nvSpPr>
          <p:spPr>
            <a:xfrm>
              <a:off x="5180173" y="1494688"/>
              <a:ext cx="6693991" cy="261610"/>
            </a:xfrm>
            <a:prstGeom prst="rect">
              <a:avLst/>
            </a:prstGeom>
            <a:solidFill>
              <a:srgbClr val="F78025"/>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Intel Core i5 (8ª </a:t>
              </a:r>
              <a:r>
                <a:rPr kumimoji="0" lang="en-US" sz="1100" b="0" i="0" u="none" strike="noStrike" kern="1200" cap="none" spc="0" normalizeH="0" baseline="0" noProof="0" err="1">
                  <a:ln>
                    <a:noFill/>
                  </a:ln>
                  <a:solidFill>
                    <a:prstClr val="white"/>
                  </a:solidFill>
                  <a:effectLst/>
                  <a:uLnTx/>
                  <a:uFillTx/>
                  <a:latin typeface="FRUTIGER LT 45 LIGHT" panose="02000503000000000000" pitchFamily="2" charset="0"/>
                  <a:ea typeface="+mn-ea"/>
                  <a:cs typeface="+mn-cs"/>
                </a:rPr>
                <a:t>generación</a:t>
              </a: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 o superior (o CPU comparable)</a:t>
              </a:r>
            </a:p>
          </p:txBody>
        </p:sp>
      </p:grpSp>
      <p:grpSp>
        <p:nvGrpSpPr>
          <p:cNvPr id="225" name="DVD">
            <a:extLst>
              <a:ext uri="{FF2B5EF4-FFF2-40B4-BE49-F238E27FC236}">
                <a16:creationId xmlns:a16="http://schemas.microsoft.com/office/drawing/2014/main" id="{9FBFEB2C-192D-0A31-38E1-322105D7D893}"/>
              </a:ext>
            </a:extLst>
          </p:cNvPr>
          <p:cNvGrpSpPr/>
          <p:nvPr/>
        </p:nvGrpSpPr>
        <p:grpSpPr>
          <a:xfrm>
            <a:off x="14172050" y="5656495"/>
            <a:ext cx="8377383" cy="430887"/>
            <a:chOff x="3496782" y="5654546"/>
            <a:chExt cx="8377383" cy="430887"/>
          </a:xfrm>
        </p:grpSpPr>
        <p:sp>
          <p:nvSpPr>
            <p:cNvPr id="226" name="Weight info">
              <a:extLst>
                <a:ext uri="{FF2B5EF4-FFF2-40B4-BE49-F238E27FC236}">
                  <a16:creationId xmlns:a16="http://schemas.microsoft.com/office/drawing/2014/main" id="{E918582A-9B03-FBB3-CC57-23F45B02D987}"/>
                </a:ext>
              </a:extLst>
            </p:cNvPr>
            <p:cNvSpPr txBox="1"/>
            <p:nvPr/>
          </p:nvSpPr>
          <p:spPr>
            <a:xfrm>
              <a:off x="5180170" y="5654546"/>
              <a:ext cx="6693995" cy="430887"/>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[Opcional] Se requiere una grabadora de DVD-R/RW 4X (o superior) si se desea utilizar una función (por ejemplo, la función de CD para pacientes) que requiere DVD.</a:t>
              </a:r>
              <a:endParaRPr kumimoji="0" lang="en-U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sp>
          <p:nvSpPr>
            <p:cNvPr id="227" name="Weight">
              <a:extLst>
                <a:ext uri="{FF2B5EF4-FFF2-40B4-BE49-F238E27FC236}">
                  <a16:creationId xmlns:a16="http://schemas.microsoft.com/office/drawing/2014/main" id="{E2BE5FF9-71CE-1C74-1CDF-B282154FE09D}"/>
                </a:ext>
              </a:extLst>
            </p:cNvPr>
            <p:cNvSpPr txBox="1"/>
            <p:nvPr/>
          </p:nvSpPr>
          <p:spPr>
            <a:xfrm>
              <a:off x="3496782" y="5654546"/>
              <a:ext cx="1614262" cy="430887"/>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DVD Writer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endParaRPr>
            </a:p>
          </p:txBody>
        </p:sp>
      </p:grpSp>
      <p:grpSp>
        <p:nvGrpSpPr>
          <p:cNvPr id="228" name="Apuntador">
            <a:extLst>
              <a:ext uri="{FF2B5EF4-FFF2-40B4-BE49-F238E27FC236}">
                <a16:creationId xmlns:a16="http://schemas.microsoft.com/office/drawing/2014/main" id="{34270CF7-7AB7-F7D2-4C16-328DEA4F95AD}"/>
              </a:ext>
            </a:extLst>
          </p:cNvPr>
          <p:cNvGrpSpPr/>
          <p:nvPr/>
        </p:nvGrpSpPr>
        <p:grpSpPr>
          <a:xfrm>
            <a:off x="14172050" y="6130909"/>
            <a:ext cx="8377383" cy="261610"/>
            <a:chOff x="3496782" y="6130909"/>
            <a:chExt cx="8377383" cy="261610"/>
          </a:xfrm>
        </p:grpSpPr>
        <p:sp>
          <p:nvSpPr>
            <p:cNvPr id="229" name="Weight info">
              <a:extLst>
                <a:ext uri="{FF2B5EF4-FFF2-40B4-BE49-F238E27FC236}">
                  <a16:creationId xmlns:a16="http://schemas.microsoft.com/office/drawing/2014/main" id="{1F3ED9F1-31A7-F1DE-6131-FB8618403CE8}"/>
                </a:ext>
              </a:extLst>
            </p:cNvPr>
            <p:cNvSpPr txBox="1"/>
            <p:nvPr/>
          </p:nvSpPr>
          <p:spPr>
            <a:xfrm>
              <a:off x="5180170" y="6130909"/>
              <a:ext cx="6693995" cy="261610"/>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[Opcional] Se recomienda pantalla táctil para el sistema transportable.</a:t>
              </a:r>
              <a:r>
                <a:rPr kumimoji="0" lang="en-US" sz="1100" b="0" i="0" u="none" strike="noStrike" kern="1200" cap="none" spc="0" normalizeH="0" baseline="0" noProof="0">
                  <a:ln>
                    <a:noFill/>
                  </a:ln>
                  <a:solidFill>
                    <a:prstClr val="white"/>
                  </a:solidFill>
                  <a:effectLst/>
                  <a:uLnTx/>
                  <a:uFillTx/>
                  <a:latin typeface="FRUTIGER LT 45 LIGHT" panose="02000503000000000000" pitchFamily="2" charset="0"/>
                  <a:ea typeface="+mn-ea"/>
                  <a:cs typeface="+mn-cs"/>
                </a:rPr>
                <a:t>.</a:t>
              </a:r>
            </a:p>
          </p:txBody>
        </p:sp>
        <p:sp>
          <p:nvSpPr>
            <p:cNvPr id="230" name="Weight">
              <a:extLst>
                <a:ext uri="{FF2B5EF4-FFF2-40B4-BE49-F238E27FC236}">
                  <a16:creationId xmlns:a16="http://schemas.microsoft.com/office/drawing/2014/main" id="{9B1BF452-59A3-7C1B-6F77-38934313DB6E}"/>
                </a:ext>
              </a:extLst>
            </p:cNvPr>
            <p:cNvSpPr txBox="1"/>
            <p:nvPr/>
          </p:nvSpPr>
          <p:spPr>
            <a:xfrm>
              <a:off x="3496782" y="6130909"/>
              <a:ext cx="1614262" cy="261610"/>
            </a:xfrm>
            <a:prstGeom prst="rect">
              <a:avLst/>
            </a:prstGeom>
            <a:solidFill>
              <a:srgbClr val="F47F26"/>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Dispositivo</a:t>
              </a:r>
              <a:r>
                <a:rPr kumimoji="0" lang="en-U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rPr>
                <a:t> </a:t>
              </a:r>
              <a:r>
                <a:rPr kumimoji="0" lang="en-US" sz="1100" b="0" i="0" u="none" strike="noStrike" kern="1200" cap="none" spc="0" normalizeH="0" baseline="0" noProof="0" dirty="0" err="1">
                  <a:ln>
                    <a:noFill/>
                  </a:ln>
                  <a:solidFill>
                    <a:prstClr val="white"/>
                  </a:solidFill>
                  <a:effectLst/>
                  <a:uLnTx/>
                  <a:uFillTx/>
                  <a:latin typeface="FRUTIGER LT 45 LIGHT" panose="02000503000000000000" pitchFamily="2" charset="0"/>
                  <a:ea typeface="+mn-ea"/>
                  <a:cs typeface="+mn-cs"/>
                </a:rPr>
                <a:t>apuntador</a:t>
              </a:r>
              <a:endParaRPr kumimoji="0" lang="en-US" sz="1100" b="0" i="0" u="none" strike="noStrike" kern="1200" cap="none" spc="0" normalizeH="0" baseline="0" noProof="0" dirty="0">
                <a:ln>
                  <a:noFill/>
                </a:ln>
                <a:solidFill>
                  <a:prstClr val="white"/>
                </a:solidFill>
                <a:effectLst/>
                <a:uLnTx/>
                <a:uFillTx/>
                <a:latin typeface="FRUTIGER LT 45 LIGHT" panose="02000503000000000000" pitchFamily="2" charset="0"/>
                <a:ea typeface="+mn-ea"/>
                <a:cs typeface="+mn-cs"/>
              </a:endParaRPr>
            </a:p>
          </p:txBody>
        </p:sp>
      </p:grpSp>
      <p:sp>
        <p:nvSpPr>
          <p:cNvPr id="231" name="Subtitle Benefits">
            <a:hlinkClick r:id="rId25" action="ppaction://hlinksldjump"/>
            <a:extLst>
              <a:ext uri="{FF2B5EF4-FFF2-40B4-BE49-F238E27FC236}">
                <a16:creationId xmlns:a16="http://schemas.microsoft.com/office/drawing/2014/main" id="{1C38F956-816C-CB71-D0DF-F9004EDC756B}"/>
              </a:ext>
            </a:extLst>
          </p:cNvPr>
          <p:cNvSpPr txBox="1"/>
          <p:nvPr/>
        </p:nvSpPr>
        <p:spPr>
          <a:xfrm>
            <a:off x="-4844755" y="2253281"/>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sp>
        <p:nvSpPr>
          <p:cNvPr id="232" name="Detector text">
            <a:extLst>
              <a:ext uri="{FF2B5EF4-FFF2-40B4-BE49-F238E27FC236}">
                <a16:creationId xmlns:a16="http://schemas.microsoft.com/office/drawing/2014/main" id="{BC8738D2-2DE5-DB0E-0F18-1FCE31492DE0}"/>
              </a:ext>
            </a:extLst>
          </p:cNvPr>
          <p:cNvSpPr txBox="1"/>
          <p:nvPr/>
        </p:nvSpPr>
        <p:spPr>
          <a:xfrm>
            <a:off x="14110573" y="1307597"/>
            <a:ext cx="1425211" cy="400110"/>
          </a:xfrm>
          <a:prstGeom prst="rect">
            <a:avLst/>
          </a:prstGeom>
          <a:noFill/>
        </p:spPr>
        <p:txBody>
          <a:bodyPr wrap="square" rtlCol="0">
            <a:spAutoFit/>
          </a:bodyPr>
          <a:lstStyle/>
          <a:p>
            <a:pPr algn="ctr"/>
            <a:r>
              <a:rPr lang="en-US" sz="2000" dirty="0">
                <a:solidFill>
                  <a:srgbClr val="F47F26"/>
                </a:solidFill>
                <a:latin typeface="FRUTIGER LT 45 LIGHT" panose="02000503000000000000" pitchFamily="2" charset="0"/>
              </a:rPr>
              <a:t>Detector</a:t>
            </a:r>
          </a:p>
        </p:txBody>
      </p:sp>
      <p:sp>
        <p:nvSpPr>
          <p:cNvPr id="233" name="TextBox 232">
            <a:extLst>
              <a:ext uri="{FF2B5EF4-FFF2-40B4-BE49-F238E27FC236}">
                <a16:creationId xmlns:a16="http://schemas.microsoft.com/office/drawing/2014/main" id="{7F059145-76D6-9411-DB79-A9BC88089D2C}"/>
              </a:ext>
            </a:extLst>
          </p:cNvPr>
          <p:cNvSpPr txBox="1"/>
          <p:nvPr/>
        </p:nvSpPr>
        <p:spPr>
          <a:xfrm>
            <a:off x="14242366" y="1077657"/>
            <a:ext cx="4772896"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82" name="Menu Background">
            <a:extLst>
              <a:ext uri="{FF2B5EF4-FFF2-40B4-BE49-F238E27FC236}">
                <a16:creationId xmlns:a16="http://schemas.microsoft.com/office/drawing/2014/main" id="{E96A9D96-B8F7-50D9-3062-9A81FCEFD152}"/>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83" name="Menu End Presentation">
            <a:hlinkClick r:id="" action="ppaction://hlinkshowjump?jump=lastslide"/>
            <a:extLst>
              <a:ext uri="{FF2B5EF4-FFF2-40B4-BE49-F238E27FC236}">
                <a16:creationId xmlns:a16="http://schemas.microsoft.com/office/drawing/2014/main" id="{89632DFA-34E1-41EA-9AF4-A15781FE65F7}"/>
              </a:ext>
            </a:extLst>
          </p:cNvPr>
          <p:cNvSpPr txBox="1"/>
          <p:nvPr/>
        </p:nvSpPr>
        <p:spPr>
          <a:xfrm>
            <a:off x="10221294" y="62898"/>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84" name="Menu Portafolio">
            <a:hlinkClick r:id="rId26" action="ppaction://hlinksldjump"/>
            <a:extLst>
              <a:ext uri="{FF2B5EF4-FFF2-40B4-BE49-F238E27FC236}">
                <a16:creationId xmlns:a16="http://schemas.microsoft.com/office/drawing/2014/main" id="{562F3DDF-FE7F-B710-F240-2CB3107B05FB}"/>
              </a:ext>
            </a:extLst>
          </p:cNvPr>
          <p:cNvSpPr txBox="1"/>
          <p:nvPr/>
        </p:nvSpPr>
        <p:spPr>
          <a:xfrm>
            <a:off x="8789610" y="155231"/>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sp>
        <p:nvSpPr>
          <p:cNvPr id="85" name="Menu Detector">
            <a:hlinkClick r:id="rId27" action="ppaction://hlinksldjump"/>
            <a:extLst>
              <a:ext uri="{FF2B5EF4-FFF2-40B4-BE49-F238E27FC236}">
                <a16:creationId xmlns:a16="http://schemas.microsoft.com/office/drawing/2014/main" id="{5172B7BE-2FFD-26EB-A680-D0A0F4D3F785}"/>
              </a:ext>
            </a:extLst>
          </p:cNvPr>
          <p:cNvSpPr txBox="1"/>
          <p:nvPr/>
        </p:nvSpPr>
        <p:spPr>
          <a:xfrm>
            <a:off x="7357926" y="155231"/>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Detectores</a:t>
            </a:r>
          </a:p>
        </p:txBody>
      </p:sp>
      <p:sp>
        <p:nvSpPr>
          <p:cNvPr id="111" name="Menu Photo Gallery">
            <a:hlinkClick r:id="rId28" action="ppaction://hlinksldjump"/>
            <a:extLst>
              <a:ext uri="{FF2B5EF4-FFF2-40B4-BE49-F238E27FC236}">
                <a16:creationId xmlns:a16="http://schemas.microsoft.com/office/drawing/2014/main" id="{0C0CBDF4-04D1-570B-8B6D-B87129846410}"/>
              </a:ext>
            </a:extLst>
          </p:cNvPr>
          <p:cNvSpPr txBox="1"/>
          <p:nvPr/>
        </p:nvSpPr>
        <p:spPr>
          <a:xfrm>
            <a:off x="5926242" y="155231"/>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Galería de Fotos</a:t>
            </a:r>
          </a:p>
        </p:txBody>
      </p:sp>
      <p:sp>
        <p:nvSpPr>
          <p:cNvPr id="112" name="Menu Benefits">
            <a:hlinkClick r:id="rId29" action="ppaction://hlinksldjump"/>
            <a:extLst>
              <a:ext uri="{FF2B5EF4-FFF2-40B4-BE49-F238E27FC236}">
                <a16:creationId xmlns:a16="http://schemas.microsoft.com/office/drawing/2014/main" id="{DDFD6F1E-2213-A5B7-EA0F-57CD62F3106C}"/>
              </a:ext>
            </a:extLst>
          </p:cNvPr>
          <p:cNvSpPr txBox="1"/>
          <p:nvPr/>
        </p:nvSpPr>
        <p:spPr>
          <a:xfrm>
            <a:off x="4708242" y="155231"/>
            <a:ext cx="1226317"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13" name="Menu PC Specifications">
            <a:hlinkClick r:id="rId30" action="ppaction://hlinksldjump"/>
            <a:extLst>
              <a:ext uri="{FF2B5EF4-FFF2-40B4-BE49-F238E27FC236}">
                <a16:creationId xmlns:a16="http://schemas.microsoft.com/office/drawing/2014/main" id="{33354754-FC75-6682-BB8E-199686C5538B}"/>
              </a:ext>
            </a:extLst>
          </p:cNvPr>
          <p:cNvSpPr txBox="1"/>
          <p:nvPr/>
        </p:nvSpPr>
        <p:spPr>
          <a:xfrm>
            <a:off x="3276559" y="62898"/>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Especificaciones Mínimas para PC</a:t>
            </a:r>
          </a:p>
        </p:txBody>
      </p:sp>
      <p:sp>
        <p:nvSpPr>
          <p:cNvPr id="114" name="Menu Generals">
            <a:hlinkClick r:id="rId31" action="ppaction://hlinksldjump"/>
            <a:extLst>
              <a:ext uri="{FF2B5EF4-FFF2-40B4-BE49-F238E27FC236}">
                <a16:creationId xmlns:a16="http://schemas.microsoft.com/office/drawing/2014/main" id="{2C052CF4-846A-2602-CAA7-A4A9C10F6641}"/>
              </a:ext>
            </a:extLst>
          </p:cNvPr>
          <p:cNvSpPr txBox="1"/>
          <p:nvPr/>
        </p:nvSpPr>
        <p:spPr>
          <a:xfrm>
            <a:off x="1844876" y="155231"/>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Visión General</a:t>
            </a:r>
          </a:p>
        </p:txBody>
      </p:sp>
      <p:pic>
        <p:nvPicPr>
          <p:cNvPr id="140" name="Carestream Logo Menu">
            <a:hlinkClick r:id="" action="ppaction://hlinkshowjump?jump=firstslide"/>
            <a:extLst>
              <a:ext uri="{FF2B5EF4-FFF2-40B4-BE49-F238E27FC236}">
                <a16:creationId xmlns:a16="http://schemas.microsoft.com/office/drawing/2014/main" id="{02892803-3851-5034-C49A-989960DEE2A5}"/>
              </a:ext>
            </a:extLst>
          </p:cNvPr>
          <p:cNvPicPr>
            <a:picLocks noChangeAspect="1"/>
          </p:cNvPicPr>
          <p:nvPr/>
        </p:nvPicPr>
        <p:blipFill>
          <a:blip r:embed="rId32" cstate="screen">
            <a:extLst>
              <a:ext uri="{28A0092B-C50C-407E-A947-70E740481C1C}">
                <a14:useLocalDpi xmlns:a14="http://schemas.microsoft.com/office/drawing/2010/main"/>
              </a:ext>
            </a:extLst>
          </a:blip>
          <a:stretch>
            <a:fillRect/>
          </a:stretch>
        </p:blipFill>
        <p:spPr>
          <a:xfrm>
            <a:off x="426247" y="189620"/>
            <a:ext cx="1209137" cy="208220"/>
          </a:xfrm>
          <a:prstGeom prst="rect">
            <a:avLst/>
          </a:prstGeom>
        </p:spPr>
      </p:pic>
      <p:grpSp>
        <p:nvGrpSpPr>
          <p:cNvPr id="248" name="DETECTORS">
            <a:extLst>
              <a:ext uri="{FF2B5EF4-FFF2-40B4-BE49-F238E27FC236}">
                <a16:creationId xmlns:a16="http://schemas.microsoft.com/office/drawing/2014/main" id="{88090402-8EE0-4A4F-B8F0-E81BDFB52C92}"/>
              </a:ext>
            </a:extLst>
          </p:cNvPr>
          <p:cNvGrpSpPr/>
          <p:nvPr/>
        </p:nvGrpSpPr>
        <p:grpSpPr>
          <a:xfrm>
            <a:off x="-7890919" y="4139232"/>
            <a:ext cx="2042338" cy="2120888"/>
            <a:chOff x="5247304" y="4372963"/>
            <a:chExt cx="2042338" cy="2120888"/>
          </a:xfrm>
        </p:grpSpPr>
        <p:sp>
          <p:nvSpPr>
            <p:cNvPr id="249" name="Rectangulo Detectors">
              <a:hlinkClick r:id="rId27" action="ppaction://hlinksldjump"/>
              <a:extLst>
                <a:ext uri="{FF2B5EF4-FFF2-40B4-BE49-F238E27FC236}">
                  <a16:creationId xmlns:a16="http://schemas.microsoft.com/office/drawing/2014/main" id="{6620F0EE-C393-E95A-B289-F87FBAF2D712}"/>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50" name="TextBox Detectors">
              <a:hlinkClick r:id="rId27" action="ppaction://hlinksldjump"/>
              <a:extLst>
                <a:ext uri="{FF2B5EF4-FFF2-40B4-BE49-F238E27FC236}">
                  <a16:creationId xmlns:a16="http://schemas.microsoft.com/office/drawing/2014/main" id="{86F36006-6813-618C-3101-DADF3FF8A660}"/>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51" name="Product image Detectors">
              <a:hlinkClick r:id="rId27" action="ppaction://hlinksldjump"/>
              <a:extLst>
                <a:ext uri="{FF2B5EF4-FFF2-40B4-BE49-F238E27FC236}">
                  <a16:creationId xmlns:a16="http://schemas.microsoft.com/office/drawing/2014/main" id="{9180D17F-D0F0-8CCD-B07E-819886623823}"/>
                </a:ext>
              </a:extLst>
            </p:cNvPr>
            <p:cNvPicPr>
              <a:picLocks noChangeAspect="1"/>
            </p:cNvPicPr>
            <p:nvPr/>
          </p:nvPicPr>
          <p:blipFill>
            <a:blip r:embed="rId33"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grpSp>
        <p:nvGrpSpPr>
          <p:cNvPr id="110" name="Group LLD">
            <a:extLst>
              <a:ext uri="{FF2B5EF4-FFF2-40B4-BE49-F238E27FC236}">
                <a16:creationId xmlns:a16="http://schemas.microsoft.com/office/drawing/2014/main" id="{61988A74-379B-1496-E3F8-1AF06B9CDD52}"/>
              </a:ext>
            </a:extLst>
          </p:cNvPr>
          <p:cNvGrpSpPr/>
          <p:nvPr/>
        </p:nvGrpSpPr>
        <p:grpSpPr>
          <a:xfrm>
            <a:off x="14098015" y="1358886"/>
            <a:ext cx="3079230" cy="1158552"/>
            <a:chOff x="8165259" y="1358886"/>
            <a:chExt cx="3079230" cy="1158552"/>
          </a:xfrm>
        </p:grpSpPr>
        <p:sp>
          <p:nvSpPr>
            <p:cNvPr id="115" name="Rectangulo LLD">
              <a:extLst>
                <a:ext uri="{FF2B5EF4-FFF2-40B4-BE49-F238E27FC236}">
                  <a16:creationId xmlns:a16="http://schemas.microsoft.com/office/drawing/2014/main" id="{BCE4A993-EE81-D9D2-7B13-0C53C11A5478}"/>
                </a:ext>
              </a:extLst>
            </p:cNvPr>
            <p:cNvSpPr/>
            <p:nvPr/>
          </p:nvSpPr>
          <p:spPr>
            <a:xfrm>
              <a:off x="8364489" y="1358886"/>
              <a:ext cx="2880000" cy="115855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16" name="TextBox LLD">
              <a:extLst>
                <a:ext uri="{FF2B5EF4-FFF2-40B4-BE49-F238E27FC236}">
                  <a16:creationId xmlns:a16="http://schemas.microsoft.com/office/drawing/2014/main" id="{4231E5D9-F792-0DC9-AA2B-90CC025BF610}"/>
                </a:ext>
              </a:extLst>
            </p:cNvPr>
            <p:cNvSpPr txBox="1"/>
            <p:nvPr/>
          </p:nvSpPr>
          <p:spPr>
            <a:xfrm>
              <a:off x="8165259" y="1445610"/>
              <a:ext cx="17316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DETECTOR LLI</a:t>
              </a:r>
            </a:p>
          </p:txBody>
        </p:sp>
      </p:grpSp>
      <p:sp>
        <p:nvSpPr>
          <p:cNvPr id="117" name="TextBox DRX-LC">
            <a:hlinkClick r:id="rId34" action="ppaction://hlinksldjump"/>
            <a:extLst>
              <a:ext uri="{FF2B5EF4-FFF2-40B4-BE49-F238E27FC236}">
                <a16:creationId xmlns:a16="http://schemas.microsoft.com/office/drawing/2014/main" id="{DEF4C625-5BA3-14D0-4220-88C5CF13D1EE}"/>
              </a:ext>
            </a:extLst>
          </p:cNvPr>
          <p:cNvSpPr txBox="1"/>
          <p:nvPr/>
        </p:nvSpPr>
        <p:spPr>
          <a:xfrm>
            <a:off x="14360687" y="201385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DRX-LC</a:t>
            </a:r>
          </a:p>
        </p:txBody>
      </p:sp>
      <p:grpSp>
        <p:nvGrpSpPr>
          <p:cNvPr id="118" name="Group DRX-PLUS FAMILY">
            <a:extLst>
              <a:ext uri="{FF2B5EF4-FFF2-40B4-BE49-F238E27FC236}">
                <a16:creationId xmlns:a16="http://schemas.microsoft.com/office/drawing/2014/main" id="{3162EF16-8A1B-D619-BBB8-5F3EEFDF9DDD}"/>
              </a:ext>
            </a:extLst>
          </p:cNvPr>
          <p:cNvGrpSpPr/>
          <p:nvPr/>
        </p:nvGrpSpPr>
        <p:grpSpPr>
          <a:xfrm>
            <a:off x="4213831" y="-3208842"/>
            <a:ext cx="3079227" cy="2160000"/>
            <a:chOff x="4213831" y="1360418"/>
            <a:chExt cx="3079227" cy="2160000"/>
          </a:xfrm>
        </p:grpSpPr>
        <p:sp>
          <p:nvSpPr>
            <p:cNvPr id="119" name="Rectangulo DRX-PLUS FAMILY">
              <a:extLst>
                <a:ext uri="{FF2B5EF4-FFF2-40B4-BE49-F238E27FC236}">
                  <a16:creationId xmlns:a16="http://schemas.microsoft.com/office/drawing/2014/main" id="{34F1B361-C5FA-D313-CC08-6682EB5DA68D}"/>
                </a:ext>
              </a:extLst>
            </p:cNvPr>
            <p:cNvSpPr/>
            <p:nvPr/>
          </p:nvSpPr>
          <p:spPr>
            <a:xfrm>
              <a:off x="4413058"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20" name="TextBox DRX-PLUS FAMILY">
              <a:extLst>
                <a:ext uri="{FF2B5EF4-FFF2-40B4-BE49-F238E27FC236}">
                  <a16:creationId xmlns:a16="http://schemas.microsoft.com/office/drawing/2014/main" id="{8585F1FE-9A48-F03E-C473-C3D6AD5E8DF6}"/>
                </a:ext>
              </a:extLst>
            </p:cNvPr>
            <p:cNvSpPr txBox="1"/>
            <p:nvPr/>
          </p:nvSpPr>
          <p:spPr>
            <a:xfrm>
              <a:off x="4213831"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DRX-PLUS</a:t>
              </a:r>
            </a:p>
          </p:txBody>
        </p:sp>
      </p:grpSp>
      <p:sp>
        <p:nvSpPr>
          <p:cNvPr id="121" name="TextBox DRX-Plus 3543">
            <a:hlinkClick r:id="rId35" action="ppaction://hlinksldjump"/>
            <a:extLst>
              <a:ext uri="{FF2B5EF4-FFF2-40B4-BE49-F238E27FC236}">
                <a16:creationId xmlns:a16="http://schemas.microsoft.com/office/drawing/2014/main" id="{EEA5D6C8-A0BA-DC5A-DC65-CC3F88F0028A}"/>
              </a:ext>
            </a:extLst>
          </p:cNvPr>
          <p:cNvSpPr txBox="1"/>
          <p:nvPr/>
        </p:nvSpPr>
        <p:spPr>
          <a:xfrm>
            <a:off x="4495868" y="-2546428"/>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DRX-Plus 3543C</a:t>
            </a:r>
          </a:p>
        </p:txBody>
      </p:sp>
      <p:sp>
        <p:nvSpPr>
          <p:cNvPr id="122" name="TextBoxDRX-Plus 4343">
            <a:hlinkClick r:id="rId36" action="ppaction://hlinksldjump"/>
            <a:extLst>
              <a:ext uri="{FF2B5EF4-FFF2-40B4-BE49-F238E27FC236}">
                <a16:creationId xmlns:a16="http://schemas.microsoft.com/office/drawing/2014/main" id="{D6DAF767-E182-F707-9924-9BF0F2E668C7}"/>
              </a:ext>
            </a:extLst>
          </p:cNvPr>
          <p:cNvSpPr txBox="1"/>
          <p:nvPr/>
        </p:nvSpPr>
        <p:spPr>
          <a:xfrm>
            <a:off x="4496969" y="-2045934"/>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4343C</a:t>
            </a:r>
          </a:p>
        </p:txBody>
      </p:sp>
      <p:sp>
        <p:nvSpPr>
          <p:cNvPr id="123" name="TextBox DRX-Plus 2530">
            <a:hlinkClick r:id="rId37" action="ppaction://hlinksldjump"/>
            <a:extLst>
              <a:ext uri="{FF2B5EF4-FFF2-40B4-BE49-F238E27FC236}">
                <a16:creationId xmlns:a16="http://schemas.microsoft.com/office/drawing/2014/main" id="{BFA848F0-CD43-AE23-D15E-B6094AD01E6D}"/>
              </a:ext>
            </a:extLst>
          </p:cNvPr>
          <p:cNvSpPr txBox="1"/>
          <p:nvPr/>
        </p:nvSpPr>
        <p:spPr>
          <a:xfrm>
            <a:off x="4496969" y="-155879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2530C</a:t>
            </a:r>
          </a:p>
        </p:txBody>
      </p:sp>
      <p:grpSp>
        <p:nvGrpSpPr>
          <p:cNvPr id="124" name="Group DR RETROFIT">
            <a:extLst>
              <a:ext uri="{FF2B5EF4-FFF2-40B4-BE49-F238E27FC236}">
                <a16:creationId xmlns:a16="http://schemas.microsoft.com/office/drawing/2014/main" id="{CBD54A54-80DA-D74C-DF2C-8684CF060A9A}"/>
              </a:ext>
            </a:extLst>
          </p:cNvPr>
          <p:cNvGrpSpPr/>
          <p:nvPr/>
        </p:nvGrpSpPr>
        <p:grpSpPr>
          <a:xfrm>
            <a:off x="4213831" y="8095941"/>
            <a:ext cx="3099870" cy="1620000"/>
            <a:chOff x="4213831" y="4037235"/>
            <a:chExt cx="3099870" cy="1620000"/>
          </a:xfrm>
        </p:grpSpPr>
        <p:sp>
          <p:nvSpPr>
            <p:cNvPr id="125" name="Rectangulo DR RETROFIT">
              <a:extLst>
                <a:ext uri="{FF2B5EF4-FFF2-40B4-BE49-F238E27FC236}">
                  <a16:creationId xmlns:a16="http://schemas.microsoft.com/office/drawing/2014/main" id="{412030C5-D50F-47AD-BB06-E214591DEEC4}"/>
                </a:ext>
              </a:extLst>
            </p:cNvPr>
            <p:cNvSpPr/>
            <p:nvPr/>
          </p:nvSpPr>
          <p:spPr>
            <a:xfrm>
              <a:off x="4433701" y="4037235"/>
              <a:ext cx="2880000" cy="1620000"/>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26" name="TextBox DR RETROFIT">
              <a:extLst>
                <a:ext uri="{FF2B5EF4-FFF2-40B4-BE49-F238E27FC236}">
                  <a16:creationId xmlns:a16="http://schemas.microsoft.com/office/drawing/2014/main" id="{DC602BE7-74AB-BD16-6FA8-4EA2A25E9932}"/>
                </a:ext>
              </a:extLst>
            </p:cNvPr>
            <p:cNvSpPr txBox="1"/>
            <p:nvPr/>
          </p:nvSpPr>
          <p:spPr>
            <a:xfrm>
              <a:off x="4213831" y="4106489"/>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DR RETROFITS</a:t>
              </a:r>
            </a:p>
          </p:txBody>
        </p:sp>
      </p:grpSp>
      <p:sp>
        <p:nvSpPr>
          <p:cNvPr id="127" name="TextBox Transportable Lite">
            <a:hlinkClick r:id="rId38" action="ppaction://hlinksldjump"/>
            <a:extLst>
              <a:ext uri="{FF2B5EF4-FFF2-40B4-BE49-F238E27FC236}">
                <a16:creationId xmlns:a16="http://schemas.microsoft.com/office/drawing/2014/main" id="{CC45868B-87D9-4FB7-3892-F2EE1024CE1F}"/>
              </a:ext>
            </a:extLst>
          </p:cNvPr>
          <p:cNvSpPr txBox="1"/>
          <p:nvPr/>
        </p:nvSpPr>
        <p:spPr>
          <a:xfrm>
            <a:off x="4518885" y="8703463"/>
            <a:ext cx="259826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Lite</a:t>
            </a:r>
            <a:endParaRPr lang="en-US" sz="1200" b="1" dirty="0">
              <a:solidFill>
                <a:schemeClr val="tx1"/>
              </a:solidFill>
              <a:latin typeface="Arial" panose="020B0604020202020204" pitchFamily="34" charset="0"/>
              <a:cs typeface="Arial" panose="020B0604020202020204" pitchFamily="34" charset="0"/>
            </a:endParaRPr>
          </a:p>
        </p:txBody>
      </p:sp>
      <p:sp>
        <p:nvSpPr>
          <p:cNvPr id="128" name="TextBox Transportable Flex">
            <a:hlinkClick r:id="rId39" action="ppaction://hlinksldjump"/>
            <a:extLst>
              <a:ext uri="{FF2B5EF4-FFF2-40B4-BE49-F238E27FC236}">
                <a16:creationId xmlns:a16="http://schemas.microsoft.com/office/drawing/2014/main" id="{EC3B9A23-3E14-9576-0D42-DC32D393F85C}"/>
              </a:ext>
            </a:extLst>
          </p:cNvPr>
          <p:cNvSpPr txBox="1"/>
          <p:nvPr/>
        </p:nvSpPr>
        <p:spPr>
          <a:xfrm>
            <a:off x="4518886" y="9235574"/>
            <a:ext cx="2598268"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Flex</a:t>
            </a:r>
            <a:endParaRPr lang="en-US" sz="1200" b="1" dirty="0">
              <a:solidFill>
                <a:schemeClr val="tx1"/>
              </a:solidFill>
              <a:latin typeface="Arial" panose="020B0604020202020204" pitchFamily="34" charset="0"/>
              <a:cs typeface="Arial" panose="020B0604020202020204" pitchFamily="34" charset="0"/>
            </a:endParaRPr>
          </a:p>
        </p:txBody>
      </p:sp>
      <p:grpSp>
        <p:nvGrpSpPr>
          <p:cNvPr id="129" name="Group FOCUS FAMILY">
            <a:extLst>
              <a:ext uri="{FF2B5EF4-FFF2-40B4-BE49-F238E27FC236}">
                <a16:creationId xmlns:a16="http://schemas.microsoft.com/office/drawing/2014/main" id="{48A1004B-1037-D0EF-8E45-CDBCC2CE03B1}"/>
              </a:ext>
            </a:extLst>
          </p:cNvPr>
          <p:cNvGrpSpPr/>
          <p:nvPr/>
        </p:nvGrpSpPr>
        <p:grpSpPr>
          <a:xfrm>
            <a:off x="-5111921" y="4022899"/>
            <a:ext cx="3079226" cy="1620000"/>
            <a:chOff x="253159" y="4022899"/>
            <a:chExt cx="3079226" cy="1620000"/>
          </a:xfrm>
        </p:grpSpPr>
        <p:sp>
          <p:nvSpPr>
            <p:cNvPr id="130" name="Rectangulo FOCUS FAMILY">
              <a:extLst>
                <a:ext uri="{FF2B5EF4-FFF2-40B4-BE49-F238E27FC236}">
                  <a16:creationId xmlns:a16="http://schemas.microsoft.com/office/drawing/2014/main" id="{0E3AC312-54AB-E3AA-3FED-6F933888A108}"/>
                </a:ext>
              </a:extLst>
            </p:cNvPr>
            <p:cNvSpPr/>
            <p:nvPr/>
          </p:nvSpPr>
          <p:spPr>
            <a:xfrm>
              <a:off x="452385" y="4022899"/>
              <a:ext cx="2880000" cy="162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31" name="TextBox FOCUS FAMILY">
              <a:extLst>
                <a:ext uri="{FF2B5EF4-FFF2-40B4-BE49-F238E27FC236}">
                  <a16:creationId xmlns:a16="http://schemas.microsoft.com/office/drawing/2014/main" id="{631B73ED-BD92-DC0F-A3F9-9C70AEBCD7E0}"/>
                </a:ext>
              </a:extLst>
            </p:cNvPr>
            <p:cNvSpPr txBox="1"/>
            <p:nvPr/>
          </p:nvSpPr>
          <p:spPr>
            <a:xfrm>
              <a:off x="253159" y="4109622"/>
              <a:ext cx="2702545"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DETECTORES FOCUS</a:t>
              </a:r>
            </a:p>
          </p:txBody>
        </p:sp>
      </p:grpSp>
      <p:sp>
        <p:nvSpPr>
          <p:cNvPr id="132" name="TextBox Focus 35C">
            <a:hlinkClick r:id="rId40" action="ppaction://hlinksldjump"/>
            <a:extLst>
              <a:ext uri="{FF2B5EF4-FFF2-40B4-BE49-F238E27FC236}">
                <a16:creationId xmlns:a16="http://schemas.microsoft.com/office/drawing/2014/main" id="{0B7CE7B4-4556-8775-9AE6-6B2A292ED73E}"/>
              </a:ext>
            </a:extLst>
          </p:cNvPr>
          <p:cNvSpPr txBox="1"/>
          <p:nvPr/>
        </p:nvSpPr>
        <p:spPr>
          <a:xfrm>
            <a:off x="-4826045" y="4688193"/>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Focus 35C</a:t>
            </a:r>
          </a:p>
        </p:txBody>
      </p:sp>
      <p:sp>
        <p:nvSpPr>
          <p:cNvPr id="133" name="TextBox Focus 43C">
            <a:hlinkClick r:id="rId41" action="ppaction://hlinksldjump"/>
            <a:extLst>
              <a:ext uri="{FF2B5EF4-FFF2-40B4-BE49-F238E27FC236}">
                <a16:creationId xmlns:a16="http://schemas.microsoft.com/office/drawing/2014/main" id="{63172F00-DCE0-A6D4-C27C-360B220D3C09}"/>
              </a:ext>
            </a:extLst>
          </p:cNvPr>
          <p:cNvSpPr txBox="1"/>
          <p:nvPr/>
        </p:nvSpPr>
        <p:spPr>
          <a:xfrm>
            <a:off x="-4826045" y="518397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Focus 43C</a:t>
            </a:r>
          </a:p>
        </p:txBody>
      </p:sp>
      <p:grpSp>
        <p:nvGrpSpPr>
          <p:cNvPr id="134" name="Group Lux Family">
            <a:extLst>
              <a:ext uri="{FF2B5EF4-FFF2-40B4-BE49-F238E27FC236}">
                <a16:creationId xmlns:a16="http://schemas.microsoft.com/office/drawing/2014/main" id="{CF286782-51A4-4B88-E85F-C83403580ED4}"/>
              </a:ext>
            </a:extLst>
          </p:cNvPr>
          <p:cNvGrpSpPr/>
          <p:nvPr/>
        </p:nvGrpSpPr>
        <p:grpSpPr>
          <a:xfrm>
            <a:off x="-5135780" y="1360418"/>
            <a:ext cx="3079227" cy="2160000"/>
            <a:chOff x="229300" y="1360418"/>
            <a:chExt cx="3079227" cy="2160000"/>
          </a:xfrm>
        </p:grpSpPr>
        <p:sp>
          <p:nvSpPr>
            <p:cNvPr id="135" name="Rectangulo LUX FAMILY">
              <a:extLst>
                <a:ext uri="{FF2B5EF4-FFF2-40B4-BE49-F238E27FC236}">
                  <a16:creationId xmlns:a16="http://schemas.microsoft.com/office/drawing/2014/main" id="{CB858CB7-FA67-F23B-9753-10B4BA692C22}"/>
                </a:ext>
              </a:extLst>
            </p:cNvPr>
            <p:cNvSpPr/>
            <p:nvPr/>
          </p:nvSpPr>
          <p:spPr>
            <a:xfrm>
              <a:off x="428527"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36" name="TextBox LUX FAMILY">
              <a:extLst>
                <a:ext uri="{FF2B5EF4-FFF2-40B4-BE49-F238E27FC236}">
                  <a16:creationId xmlns:a16="http://schemas.microsoft.com/office/drawing/2014/main" id="{4AB26780-4D79-7878-7128-54E24962F6EA}"/>
                </a:ext>
              </a:extLst>
            </p:cNvPr>
            <p:cNvSpPr txBox="1"/>
            <p:nvPr/>
          </p:nvSpPr>
          <p:spPr>
            <a:xfrm>
              <a:off x="229300"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LUX</a:t>
              </a:r>
            </a:p>
          </p:txBody>
        </p:sp>
      </p:grpSp>
      <p:sp>
        <p:nvSpPr>
          <p:cNvPr id="137" name="TextBox Lux 35">
            <a:hlinkClick r:id="rId42" action="ppaction://hlinksldjump"/>
            <a:extLst>
              <a:ext uri="{FF2B5EF4-FFF2-40B4-BE49-F238E27FC236}">
                <a16:creationId xmlns:a16="http://schemas.microsoft.com/office/drawing/2014/main" id="{9AF36A0F-2EDE-66D1-A6EA-5DB9BB72BE69}"/>
              </a:ext>
            </a:extLst>
          </p:cNvPr>
          <p:cNvSpPr txBox="1"/>
          <p:nvPr/>
        </p:nvSpPr>
        <p:spPr>
          <a:xfrm>
            <a:off x="-4853743" y="2022832"/>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Lux 35</a:t>
            </a:r>
          </a:p>
        </p:txBody>
      </p:sp>
      <p:sp>
        <p:nvSpPr>
          <p:cNvPr id="138" name="TextBox Lux HD 35">
            <a:hlinkClick r:id="rId43" action="ppaction://hlinksldjump"/>
            <a:extLst>
              <a:ext uri="{FF2B5EF4-FFF2-40B4-BE49-F238E27FC236}">
                <a16:creationId xmlns:a16="http://schemas.microsoft.com/office/drawing/2014/main" id="{A6E993BF-115B-EB2F-98D4-EBBAA2B7AC6A}"/>
              </a:ext>
            </a:extLst>
          </p:cNvPr>
          <p:cNvSpPr txBox="1"/>
          <p:nvPr/>
        </p:nvSpPr>
        <p:spPr>
          <a:xfrm>
            <a:off x="-4852642" y="2523326"/>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35</a:t>
            </a:r>
          </a:p>
        </p:txBody>
      </p:sp>
      <p:sp>
        <p:nvSpPr>
          <p:cNvPr id="139" name="TextBox Lux HD 43">
            <a:hlinkClick r:id="rId44" action="ppaction://hlinksldjump"/>
            <a:extLst>
              <a:ext uri="{FF2B5EF4-FFF2-40B4-BE49-F238E27FC236}">
                <a16:creationId xmlns:a16="http://schemas.microsoft.com/office/drawing/2014/main" id="{F0CC5087-BCD0-6C7B-EF63-912FCE883FCF}"/>
              </a:ext>
            </a:extLst>
          </p:cNvPr>
          <p:cNvSpPr txBox="1"/>
          <p:nvPr/>
        </p:nvSpPr>
        <p:spPr>
          <a:xfrm>
            <a:off x="-4852642" y="301046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43</a:t>
            </a:r>
          </a:p>
        </p:txBody>
      </p:sp>
      <p:sp>
        <p:nvSpPr>
          <p:cNvPr id="153" name="Subtitle">
            <a:extLst>
              <a:ext uri="{FF2B5EF4-FFF2-40B4-BE49-F238E27FC236}">
                <a16:creationId xmlns:a16="http://schemas.microsoft.com/office/drawing/2014/main" id="{ABAF19D1-4137-01A3-B8DA-E62D4FA897A9}"/>
              </a:ext>
            </a:extLst>
          </p:cNvPr>
          <p:cNvSpPr txBox="1"/>
          <p:nvPr/>
        </p:nvSpPr>
        <p:spPr>
          <a:xfrm>
            <a:off x="8482448" y="10132305"/>
            <a:ext cx="2843192" cy="584775"/>
          </a:xfrm>
          <a:prstGeom prst="rect">
            <a:avLst/>
          </a:prstGeom>
          <a:noFill/>
        </p:spPr>
        <p:txBody>
          <a:bodyPr wrap="square" rtlCol="0">
            <a:spAutoFit/>
          </a:bodyPr>
          <a:lstStyle/>
          <a:p>
            <a:pPr algn="r"/>
            <a:r>
              <a:rPr lang="en-US" sz="3200" b="1" dirty="0" err="1">
                <a:solidFill>
                  <a:schemeClr val="bg1"/>
                </a:solidFill>
                <a:latin typeface="FRUTIGER LT 45 LIGHT" panose="02000503000000000000" pitchFamily="2" charset="0"/>
              </a:rPr>
              <a:t>Detectores</a:t>
            </a:r>
            <a:endParaRPr lang="en-US" sz="3200" b="1" dirty="0">
              <a:solidFill>
                <a:schemeClr val="bg1"/>
              </a:solidFill>
              <a:latin typeface="FRUTIGER LT 45 LIGHT" panose="02000503000000000000" pitchFamily="2" charset="0"/>
            </a:endParaRPr>
          </a:p>
        </p:txBody>
      </p:sp>
    </p:spTree>
    <p:extLst>
      <p:ext uri="{BB962C8B-B14F-4D97-AF65-F5344CB8AC3E}">
        <p14:creationId xmlns:p14="http://schemas.microsoft.com/office/powerpoint/2010/main" val="82509048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004B651-E25B-4192-F08A-6DD8C78D5E65}"/>
              </a:ext>
            </a:extLst>
          </p:cNvPr>
          <p:cNvPicPr>
            <a:picLocks noChangeAspect="1"/>
          </p:cNvPicPr>
          <p:nvPr/>
        </p:nvPicPr>
        <p:blipFill>
          <a:blip r:embed="rId2"/>
          <a:stretch>
            <a:fillRect/>
          </a:stretch>
        </p:blipFill>
        <p:spPr>
          <a:xfrm>
            <a:off x="-175961" y="-58545"/>
            <a:ext cx="12562239" cy="8654204"/>
          </a:xfrm>
          <a:prstGeom prst="rect">
            <a:avLst/>
          </a:prstGeom>
        </p:spPr>
      </p:pic>
      <p:sp>
        <p:nvSpPr>
          <p:cNvPr id="14" name="TextBox 13">
            <a:extLst>
              <a:ext uri="{FF2B5EF4-FFF2-40B4-BE49-F238E27FC236}">
                <a16:creationId xmlns:a16="http://schemas.microsoft.com/office/drawing/2014/main" id="{FDAD989F-2F90-F590-F4EC-6FB5C312EF6E}"/>
              </a:ext>
            </a:extLst>
          </p:cNvPr>
          <p:cNvSpPr txBox="1"/>
          <p:nvPr/>
        </p:nvSpPr>
        <p:spPr>
          <a:xfrm>
            <a:off x="1066490" y="5187673"/>
            <a:ext cx="7115747" cy="769441"/>
          </a:xfrm>
          <a:prstGeom prst="rect">
            <a:avLst/>
          </a:prstGeom>
          <a:noFill/>
        </p:spPr>
        <p:txBody>
          <a:bodyPr wrap="square" rtlCol="0">
            <a:spAutoFit/>
          </a:bodyPr>
          <a:lstStyle/>
          <a:p>
            <a:pPr algn="ctr"/>
            <a:r>
              <a:rPr lang="es-MX" sz="4400" b="1">
                <a:solidFill>
                  <a:schemeClr val="bg1"/>
                </a:solidFill>
                <a:latin typeface="FRUTIGER LT 45 LIGHT" panose="02000503000000000000" pitchFamily="2" charset="0"/>
              </a:rPr>
              <a:t>CR y Sistemas de Impresión</a:t>
            </a:r>
          </a:p>
        </p:txBody>
      </p:sp>
      <p:pic>
        <p:nvPicPr>
          <p:cNvPr id="218" name="CARESTREAM LOGO">
            <a:extLst>
              <a:ext uri="{FF2B5EF4-FFF2-40B4-BE49-F238E27FC236}">
                <a16:creationId xmlns:a16="http://schemas.microsoft.com/office/drawing/2014/main" id="{B1526ACC-9561-FD2A-8F3B-680D13C6FB36}"/>
              </a:ext>
            </a:extLst>
          </p:cNvPr>
          <p:cNvPicPr>
            <a:picLocks noChangeAspect="1"/>
          </p:cNvPicPr>
          <p:nvPr/>
        </p:nvPicPr>
        <p:blipFill>
          <a:blip r:embed="rId3" cstate="screen">
            <a:biLevel thresh="25000"/>
            <a:extLst>
              <a:ext uri="{28A0092B-C50C-407E-A947-70E740481C1C}">
                <a14:useLocalDpi xmlns:a14="http://schemas.microsoft.com/office/drawing/2010/main"/>
              </a:ext>
            </a:extLst>
          </a:blip>
          <a:stretch>
            <a:fillRect/>
          </a:stretch>
        </p:blipFill>
        <p:spPr>
          <a:xfrm>
            <a:off x="596724" y="4301800"/>
            <a:ext cx="4730152" cy="769441"/>
          </a:xfrm>
          <a:prstGeom prst="rect">
            <a:avLst/>
          </a:prstGeom>
        </p:spPr>
      </p:pic>
      <p:sp>
        <p:nvSpPr>
          <p:cNvPr id="3" name="DRYVIEW Imaging System">
            <a:hlinkClick r:id="rId4" action="ppaction://hlinksldjump"/>
            <a:extLst>
              <a:ext uri="{FF2B5EF4-FFF2-40B4-BE49-F238E27FC236}">
                <a16:creationId xmlns:a16="http://schemas.microsoft.com/office/drawing/2014/main" id="{ADCD16CB-6CB3-CF90-93AA-28E83520CA45}"/>
              </a:ext>
            </a:extLst>
          </p:cNvPr>
          <p:cNvSpPr/>
          <p:nvPr/>
        </p:nvSpPr>
        <p:spPr>
          <a:xfrm>
            <a:off x="8796377" y="3446743"/>
            <a:ext cx="3475879" cy="379181"/>
          </a:xfrm>
          <a:prstGeom prst="roundRect">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s-MX" b="1">
                <a:latin typeface="FRUTIGER LT 67 BOLD CONDENSED" panose="02000503000000000000" pitchFamily="2" charset="0"/>
              </a:rPr>
              <a:t>Impresoras Láser </a:t>
            </a:r>
            <a:r>
              <a:rPr lang="en-MX" b="1">
                <a:latin typeface="FRUTIGER LT 67 BOLD CONDENSED" panose="02000503000000000000" pitchFamily="2" charset="0"/>
              </a:rPr>
              <a:t>DRYVIEW</a:t>
            </a:r>
          </a:p>
        </p:txBody>
      </p:sp>
      <p:sp>
        <p:nvSpPr>
          <p:cNvPr id="141" name="DRYVIEW Imaging Films">
            <a:hlinkClick r:id="rId5" action="ppaction://hlinksldjump"/>
            <a:extLst>
              <a:ext uri="{FF2B5EF4-FFF2-40B4-BE49-F238E27FC236}">
                <a16:creationId xmlns:a16="http://schemas.microsoft.com/office/drawing/2014/main" id="{13C4AF89-C3AC-0EB2-A4A6-DB5D73D7BBD9}"/>
              </a:ext>
            </a:extLst>
          </p:cNvPr>
          <p:cNvSpPr/>
          <p:nvPr/>
        </p:nvSpPr>
        <p:spPr>
          <a:xfrm>
            <a:off x="8778961" y="3922618"/>
            <a:ext cx="3499271" cy="379182"/>
          </a:xfrm>
          <a:prstGeom prst="roundRect">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s-MX" b="1">
                <a:latin typeface="FRUTIGER LT 67 BOLD CONDENSED" panose="02000503000000000000" pitchFamily="2" charset="0"/>
              </a:rPr>
              <a:t>Películas Láser </a:t>
            </a:r>
            <a:r>
              <a:rPr lang="en-MX" b="1">
                <a:latin typeface="FRUTIGER LT 67 BOLD CONDENSED" panose="02000503000000000000" pitchFamily="2" charset="0"/>
              </a:rPr>
              <a:t>DRYVIEW</a:t>
            </a:r>
          </a:p>
        </p:txBody>
      </p:sp>
      <p:sp>
        <p:nvSpPr>
          <p:cNvPr id="142" name="VITA Flex CR">
            <a:hlinkClick r:id="rId6" action="ppaction://hlinksldjump"/>
            <a:extLst>
              <a:ext uri="{FF2B5EF4-FFF2-40B4-BE49-F238E27FC236}">
                <a16:creationId xmlns:a16="http://schemas.microsoft.com/office/drawing/2014/main" id="{1C8559ED-AA98-77DF-F3BF-81F074A25451}"/>
              </a:ext>
            </a:extLst>
          </p:cNvPr>
          <p:cNvSpPr/>
          <p:nvPr/>
        </p:nvSpPr>
        <p:spPr>
          <a:xfrm>
            <a:off x="8796377" y="2974526"/>
            <a:ext cx="3499271" cy="379181"/>
          </a:xfrm>
          <a:prstGeom prst="roundRect">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s-MX" sz="1600" b="1">
                <a:latin typeface="FRUTIGER LT 67 BOLD CONDENSED" panose="02000503000000000000" pitchFamily="2" charset="0"/>
              </a:rPr>
              <a:t>Sistema CR </a:t>
            </a:r>
            <a:r>
              <a:rPr lang="en-MX" sz="1600" b="1">
                <a:latin typeface="FRUTIGER LT 67 BOLD CONDENSED" panose="02000503000000000000" pitchFamily="2" charset="0"/>
              </a:rPr>
              <a:t>VITA FLEX</a:t>
            </a:r>
          </a:p>
        </p:txBody>
      </p:sp>
      <p:sp>
        <p:nvSpPr>
          <p:cNvPr id="17" name="Holder 4">
            <a:extLst>
              <a:ext uri="{FF2B5EF4-FFF2-40B4-BE49-F238E27FC236}">
                <a16:creationId xmlns:a16="http://schemas.microsoft.com/office/drawing/2014/main" id="{68DAE24E-03BD-1725-C990-ECFD5B4F252C}"/>
              </a:ext>
            </a:extLst>
          </p:cNvPr>
          <p:cNvSpPr txBox="1">
            <a:spLocks/>
          </p:cNvSpPr>
          <p:nvPr/>
        </p:nvSpPr>
        <p:spPr>
          <a:xfrm>
            <a:off x="8408824" y="1102413"/>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a:solidFill>
                  <a:schemeClr val="bg1"/>
                </a:solidFill>
              </a:rPr>
              <a:t>MEDICAL IMAGING</a:t>
            </a:r>
          </a:p>
        </p:txBody>
      </p:sp>
      <p:pic>
        <p:nvPicPr>
          <p:cNvPr id="74" name="Picture Software Ugrades">
            <a:extLst>
              <a:ext uri="{FF2B5EF4-FFF2-40B4-BE49-F238E27FC236}">
                <a16:creationId xmlns:a16="http://schemas.microsoft.com/office/drawing/2014/main" id="{884F7B25-9F6E-F0AC-8DF9-09A74E72C884}"/>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t="-13512"/>
          <a:stretch/>
        </p:blipFill>
        <p:spPr>
          <a:xfrm>
            <a:off x="-37133" y="-7205538"/>
            <a:ext cx="12266266" cy="6210154"/>
          </a:xfrm>
          <a:prstGeom prst="rect">
            <a:avLst/>
          </a:prstGeom>
        </p:spPr>
      </p:pic>
      <p:grpSp>
        <p:nvGrpSpPr>
          <p:cNvPr id="107" name="EXCEL">
            <a:extLst>
              <a:ext uri="{FF2B5EF4-FFF2-40B4-BE49-F238E27FC236}">
                <a16:creationId xmlns:a16="http://schemas.microsoft.com/office/drawing/2014/main" id="{1FCBD7EE-59EF-7F30-2DF1-8EDE2F4CE0A1}"/>
              </a:ext>
            </a:extLst>
          </p:cNvPr>
          <p:cNvGrpSpPr/>
          <p:nvPr/>
        </p:nvGrpSpPr>
        <p:grpSpPr>
          <a:xfrm>
            <a:off x="30331758" y="2036246"/>
            <a:ext cx="2057103" cy="1982042"/>
            <a:chOff x="9706418" y="2036246"/>
            <a:chExt cx="2057103" cy="1982042"/>
          </a:xfrm>
        </p:grpSpPr>
        <p:sp>
          <p:nvSpPr>
            <p:cNvPr id="108" name="Rectangulo Excel">
              <a:hlinkClick r:id="rId8" action="ppaction://hlinksldjump"/>
              <a:extLst>
                <a:ext uri="{FF2B5EF4-FFF2-40B4-BE49-F238E27FC236}">
                  <a16:creationId xmlns:a16="http://schemas.microsoft.com/office/drawing/2014/main" id="{17BFAFF1-6A64-6876-F924-910654C102D8}"/>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09" name="TextBox Excel">
              <a:hlinkClick r:id="rId8" action="ppaction://hlinksldjump"/>
              <a:extLst>
                <a:ext uri="{FF2B5EF4-FFF2-40B4-BE49-F238E27FC236}">
                  <a16:creationId xmlns:a16="http://schemas.microsoft.com/office/drawing/2014/main" id="{0AC84951-AAF0-CA3E-C924-222407285AD4}"/>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10" name="Product image Excel">
              <a:hlinkClick r:id="rId8" action="ppaction://hlinksldjump"/>
              <a:extLst>
                <a:ext uri="{FF2B5EF4-FFF2-40B4-BE49-F238E27FC236}">
                  <a16:creationId xmlns:a16="http://schemas.microsoft.com/office/drawing/2014/main" id="{61B3793B-A68C-7F05-FB92-F03E46DB743E}"/>
                </a:ext>
              </a:extLst>
            </p:cNvPr>
            <p:cNvPicPr>
              <a:picLocks noChangeAspect="1"/>
            </p:cNvPicPr>
            <p:nvPr/>
          </p:nvPicPr>
          <p:blipFill>
            <a:blip r:embed="rId9"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pic>
        <p:nvPicPr>
          <p:cNvPr id="167" name="BCS award logo">
            <a:extLst>
              <a:ext uri="{FF2B5EF4-FFF2-40B4-BE49-F238E27FC236}">
                <a16:creationId xmlns:a16="http://schemas.microsoft.com/office/drawing/2014/main" id="{B113504E-BCD1-51DB-E270-E253B8333E85}"/>
              </a:ext>
            </a:extLst>
          </p:cNvPr>
          <p:cNvPicPr>
            <a:picLocks noChangeAspect="1"/>
          </p:cNvPicPr>
          <p:nvPr/>
        </p:nvPicPr>
        <p:blipFill rotWithShape="1">
          <a:blip r:embed="rId10" cstate="screen">
            <a:extLst>
              <a:ext uri="{28A0092B-C50C-407E-A947-70E740481C1C}">
                <a14:useLocalDpi xmlns:a14="http://schemas.microsoft.com/office/drawing/2010/main"/>
              </a:ext>
            </a:extLst>
          </a:blip>
          <a:srcRect/>
          <a:stretch/>
        </p:blipFill>
        <p:spPr>
          <a:xfrm>
            <a:off x="-3216183" y="-3078589"/>
            <a:ext cx="2656805" cy="2391640"/>
          </a:xfrm>
          <a:prstGeom prst="rect">
            <a:avLst/>
          </a:prstGeom>
        </p:spPr>
      </p:pic>
      <p:sp>
        <p:nvSpPr>
          <p:cNvPr id="168" name="Awards Title">
            <a:extLst>
              <a:ext uri="{FF2B5EF4-FFF2-40B4-BE49-F238E27FC236}">
                <a16:creationId xmlns:a16="http://schemas.microsoft.com/office/drawing/2014/main" id="{3D8A1A87-9B2D-4965-EB23-F476D4BF4A62}"/>
              </a:ext>
            </a:extLst>
          </p:cNvPr>
          <p:cNvSpPr txBox="1"/>
          <p:nvPr/>
        </p:nvSpPr>
        <p:spPr>
          <a:xfrm>
            <a:off x="8768044" y="8356395"/>
            <a:ext cx="4763182" cy="646331"/>
          </a:xfrm>
          <a:prstGeom prst="rect">
            <a:avLst/>
          </a:prstGeom>
          <a:noFill/>
        </p:spPr>
        <p:txBody>
          <a:bodyPr wrap="square" rtlCol="0">
            <a:spAutoFit/>
          </a:bodyPr>
          <a:lstStyle/>
          <a:p>
            <a:r>
              <a:rPr lang="en-US" sz="3600" b="1" kern="0" dirty="0">
                <a:latin typeface="FRUTIGER LT 77 BLACK CONDENSED" panose="02000503000000000000" pitchFamily="2" charset="0"/>
              </a:rPr>
              <a:t>RECONOCIMIENTOS</a:t>
            </a:r>
          </a:p>
        </p:txBody>
      </p:sp>
      <p:grpSp>
        <p:nvGrpSpPr>
          <p:cNvPr id="169" name="CUSTOMERS LEFT">
            <a:extLst>
              <a:ext uri="{FF2B5EF4-FFF2-40B4-BE49-F238E27FC236}">
                <a16:creationId xmlns:a16="http://schemas.microsoft.com/office/drawing/2014/main" id="{CDF33E6E-C701-9B16-75E0-AB9884DD13D4}"/>
              </a:ext>
            </a:extLst>
          </p:cNvPr>
          <p:cNvGrpSpPr/>
          <p:nvPr/>
        </p:nvGrpSpPr>
        <p:grpSpPr>
          <a:xfrm>
            <a:off x="-6604034" y="1341340"/>
            <a:ext cx="5746233" cy="4184479"/>
            <a:chOff x="1254397" y="1341340"/>
            <a:chExt cx="5746233" cy="4184479"/>
          </a:xfrm>
        </p:grpSpPr>
        <p:pic>
          <p:nvPicPr>
            <p:cNvPr id="170" name="Picture 169">
              <a:extLst>
                <a:ext uri="{FF2B5EF4-FFF2-40B4-BE49-F238E27FC236}">
                  <a16:creationId xmlns:a16="http://schemas.microsoft.com/office/drawing/2014/main" id="{7FD2277D-D94C-2BB6-1755-433643AB447F}"/>
                </a:ext>
              </a:extLst>
            </p:cNvPr>
            <p:cNvPicPr>
              <a:picLocks noChangeAspect="1" noChangeArrowheads="1"/>
            </p:cNvPicPr>
            <p:nvPr/>
          </p:nvPicPr>
          <p:blipFill>
            <a:blip r:embed="rId11">
              <a:extLst>
                <a:ext uri="{28A0092B-C50C-407E-A947-70E740481C1C}">
                  <a14:useLocalDpi xmlns:a14="http://schemas.microsoft.com/office/drawing/2010/main"/>
                </a:ext>
              </a:extLst>
            </a:blip>
            <a:srcRect/>
            <a:stretch>
              <a:fillRect/>
            </a:stretch>
          </p:blipFill>
          <p:spPr bwMode="auto">
            <a:xfrm>
              <a:off x="3195242" y="1436207"/>
              <a:ext cx="2298510" cy="789458"/>
            </a:xfrm>
            <a:prstGeom prst="rect">
              <a:avLst/>
            </a:prstGeom>
            <a:noFill/>
            <a:extLst>
              <a:ext uri="{909E8E84-426E-40DD-AFC4-6F175D3DCCD1}">
                <a14:hiddenFill xmlns:a14="http://schemas.microsoft.com/office/drawing/2010/main">
                  <a:solidFill>
                    <a:srgbClr val="FFFFFF"/>
                  </a:solidFill>
                </a14:hiddenFill>
              </a:ext>
            </a:extLst>
          </p:spPr>
        </p:pic>
        <p:pic>
          <p:nvPicPr>
            <p:cNvPr id="171" name="Mount Sinai Hosptal" descr="Mount Sinai Hospital (Manhattan) - Wikipedia">
              <a:extLst>
                <a:ext uri="{FF2B5EF4-FFF2-40B4-BE49-F238E27FC236}">
                  <a16:creationId xmlns:a16="http://schemas.microsoft.com/office/drawing/2014/main" id="{3EE0601D-BCC0-58AE-B39B-511DB5A07451}"/>
                </a:ext>
              </a:extLst>
            </p:cNvPr>
            <p:cNvPicPr>
              <a:picLocks noChangeAspect="1" noChangeArrowheads="1"/>
            </p:cNvPicPr>
            <p:nvPr/>
          </p:nvPicPr>
          <p:blipFill>
            <a:blip r:embed="rId1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402875" y="1358886"/>
              <a:ext cx="649187" cy="961423"/>
            </a:xfrm>
            <a:prstGeom prst="rect">
              <a:avLst/>
            </a:prstGeom>
            <a:noFill/>
            <a:extLst>
              <a:ext uri="{909E8E84-426E-40DD-AFC4-6F175D3DCCD1}">
                <a14:hiddenFill xmlns:a14="http://schemas.microsoft.com/office/drawing/2010/main">
                  <a:solidFill>
                    <a:srgbClr val="FFFFFF"/>
                  </a:solidFill>
                </a14:hiddenFill>
              </a:ext>
            </a:extLst>
          </p:spPr>
        </p:pic>
        <p:pic>
          <p:nvPicPr>
            <p:cNvPr id="172" name="Yale Heaven Hospital" descr="Yale-New Haven Hospital Logo PNG vector in SVG, PDF, AI, CDR ...">
              <a:extLst>
                <a:ext uri="{FF2B5EF4-FFF2-40B4-BE49-F238E27FC236}">
                  <a16:creationId xmlns:a16="http://schemas.microsoft.com/office/drawing/2014/main" id="{9B8B424E-BBE4-58EC-8790-9077C5BAA6D8}"/>
                </a:ext>
              </a:extLst>
            </p:cNvPr>
            <p:cNvPicPr>
              <a:picLocks noChangeAspect="1" noChangeArrowheads="1"/>
            </p:cNvPicPr>
            <p:nvPr/>
          </p:nvPicPr>
          <p:blipFill>
            <a:blip r:embed="rId1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2175729" y="1341340"/>
              <a:ext cx="1298978" cy="974909"/>
            </a:xfrm>
            <a:prstGeom prst="rect">
              <a:avLst/>
            </a:prstGeom>
            <a:noFill/>
            <a:extLst>
              <a:ext uri="{909E8E84-426E-40DD-AFC4-6F175D3DCCD1}">
                <a14:hiddenFill xmlns:a14="http://schemas.microsoft.com/office/drawing/2010/main">
                  <a:solidFill>
                    <a:srgbClr val="FFFFFF"/>
                  </a:solidFill>
                </a14:hiddenFill>
              </a:ext>
            </a:extLst>
          </p:spPr>
        </p:pic>
        <p:pic>
          <p:nvPicPr>
            <p:cNvPr id="173" name="newYork Presbyterian">
              <a:extLst>
                <a:ext uri="{FF2B5EF4-FFF2-40B4-BE49-F238E27FC236}">
                  <a16:creationId xmlns:a16="http://schemas.microsoft.com/office/drawing/2014/main" id="{A29E9EC7-06BD-44AA-45EA-564898570456}"/>
                </a:ext>
              </a:extLst>
            </p:cNvPr>
            <p:cNvPicPr>
              <a:picLocks noChangeAspect="1" noChangeArrowheads="1"/>
            </p:cNvPicPr>
            <p:nvPr/>
          </p:nvPicPr>
          <p:blipFill>
            <a:blip r:embed="rId14"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254397" y="2419384"/>
              <a:ext cx="2874344" cy="523221"/>
            </a:xfrm>
            <a:prstGeom prst="rect">
              <a:avLst/>
            </a:prstGeom>
            <a:noFill/>
            <a:extLst>
              <a:ext uri="{909E8E84-426E-40DD-AFC4-6F175D3DCCD1}">
                <a14:hiddenFill xmlns:a14="http://schemas.microsoft.com/office/drawing/2010/main">
                  <a:solidFill>
                    <a:srgbClr val="FFFFFF"/>
                  </a:solidFill>
                </a14:hiddenFill>
              </a:ext>
            </a:extLst>
          </p:spPr>
        </p:pic>
        <p:pic>
          <p:nvPicPr>
            <p:cNvPr id="174" name="UMass memorial" descr="UMass Memorial Health Unifies Clinical Communication and ...">
              <a:extLst>
                <a:ext uri="{FF2B5EF4-FFF2-40B4-BE49-F238E27FC236}">
                  <a16:creationId xmlns:a16="http://schemas.microsoft.com/office/drawing/2014/main" id="{E88F99C7-0B9A-A4A5-009A-B5A6B08866FA}"/>
                </a:ext>
              </a:extLst>
            </p:cNvPr>
            <p:cNvPicPr>
              <a:picLocks noChangeAspect="1" noChangeArrowheads="1"/>
            </p:cNvPicPr>
            <p:nvPr/>
          </p:nvPicPr>
          <p:blipFill>
            <a:blip r:embed="rId15"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4995568" y="1448261"/>
              <a:ext cx="1399945" cy="729232"/>
            </a:xfrm>
            <a:prstGeom prst="rect">
              <a:avLst/>
            </a:prstGeom>
            <a:noFill/>
            <a:extLst>
              <a:ext uri="{909E8E84-426E-40DD-AFC4-6F175D3DCCD1}">
                <a14:hiddenFill xmlns:a14="http://schemas.microsoft.com/office/drawing/2010/main">
                  <a:solidFill>
                    <a:srgbClr val="FFFFFF"/>
                  </a:solidFill>
                </a14:hiddenFill>
              </a:ext>
            </a:extLst>
          </p:spPr>
        </p:pic>
        <p:pic>
          <p:nvPicPr>
            <p:cNvPr id="175" name="Northwell Helath" descr="Northwell Health logo – WVI Dolphin Foundation">
              <a:extLst>
                <a:ext uri="{FF2B5EF4-FFF2-40B4-BE49-F238E27FC236}">
                  <a16:creationId xmlns:a16="http://schemas.microsoft.com/office/drawing/2014/main" id="{4DA71CE0-AE7D-5173-BF7D-61CF30C1BC8A}"/>
                </a:ext>
              </a:extLst>
            </p:cNvPr>
            <p:cNvPicPr>
              <a:picLocks noChangeAspect="1" noChangeArrowheads="1"/>
            </p:cNvPicPr>
            <p:nvPr/>
          </p:nvPicPr>
          <p:blipFill rotWithShape="1">
            <a:blip r:embed="rId16" cstate="screen">
              <a:clrChange>
                <a:clrFrom>
                  <a:srgbClr val="FCFCFC"/>
                </a:clrFrom>
                <a:clrTo>
                  <a:srgbClr val="FCFCFC">
                    <a:alpha val="0"/>
                  </a:srgbClr>
                </a:clrTo>
              </a:clrChange>
              <a:extLst>
                <a:ext uri="{28A0092B-C50C-407E-A947-70E740481C1C}">
                  <a14:useLocalDpi xmlns:a14="http://schemas.microsoft.com/office/drawing/2010/main"/>
                </a:ext>
              </a:extLst>
            </a:blip>
            <a:srcRect/>
            <a:stretch/>
          </p:blipFill>
          <p:spPr bwMode="auto">
            <a:xfrm>
              <a:off x="6120211" y="2327432"/>
              <a:ext cx="803726" cy="833937"/>
            </a:xfrm>
            <a:prstGeom prst="rect">
              <a:avLst/>
            </a:prstGeom>
            <a:noFill/>
            <a:extLst>
              <a:ext uri="{909E8E84-426E-40DD-AFC4-6F175D3DCCD1}">
                <a14:hiddenFill xmlns:a14="http://schemas.microsoft.com/office/drawing/2010/main">
                  <a:solidFill>
                    <a:srgbClr val="FFFFFF"/>
                  </a:solidFill>
                </a14:hiddenFill>
              </a:ext>
            </a:extLst>
          </p:spPr>
        </p:pic>
        <p:pic>
          <p:nvPicPr>
            <p:cNvPr id="176" name="NuHealth" descr="PATIENT INFORMATION GUIDE">
              <a:extLst>
                <a:ext uri="{FF2B5EF4-FFF2-40B4-BE49-F238E27FC236}">
                  <a16:creationId xmlns:a16="http://schemas.microsoft.com/office/drawing/2014/main" id="{59412FBF-5CB4-0F5E-EFC3-58D6EEFBC199}"/>
                </a:ext>
              </a:extLst>
            </p:cNvPr>
            <p:cNvPicPr>
              <a:picLocks noChangeAspect="1" noChangeArrowheads="1"/>
            </p:cNvPicPr>
            <p:nvPr/>
          </p:nvPicPr>
          <p:blipFill>
            <a:blip r:embed="rId17" cstate="screen">
              <a:clrChange>
                <a:clrFrom>
                  <a:srgbClr val="FCFCFC"/>
                </a:clrFrom>
                <a:clrTo>
                  <a:srgbClr val="FCFCFC">
                    <a:alpha val="0"/>
                  </a:srgbClr>
                </a:clrTo>
              </a:clrChange>
              <a:extLst>
                <a:ext uri="{28A0092B-C50C-407E-A947-70E740481C1C}">
                  <a14:useLocalDpi xmlns:a14="http://schemas.microsoft.com/office/drawing/2010/main"/>
                </a:ext>
              </a:extLst>
            </a:blip>
            <a:srcRect/>
            <a:stretch>
              <a:fillRect/>
            </a:stretch>
          </p:blipFill>
          <p:spPr bwMode="auto">
            <a:xfrm>
              <a:off x="4082473" y="2394377"/>
              <a:ext cx="1952953" cy="523193"/>
            </a:xfrm>
            <a:prstGeom prst="rect">
              <a:avLst/>
            </a:prstGeom>
            <a:noFill/>
            <a:extLst>
              <a:ext uri="{909E8E84-426E-40DD-AFC4-6F175D3DCCD1}">
                <a14:hiddenFill xmlns:a14="http://schemas.microsoft.com/office/drawing/2010/main">
                  <a:solidFill>
                    <a:srgbClr val="FFFFFF"/>
                  </a:solidFill>
                </a14:hiddenFill>
              </a:ext>
            </a:extLst>
          </p:spPr>
        </p:pic>
        <p:pic>
          <p:nvPicPr>
            <p:cNvPr id="177" name="DMC" descr="Detroit Medical Center - Wikipedia">
              <a:extLst>
                <a:ext uri="{FF2B5EF4-FFF2-40B4-BE49-F238E27FC236}">
                  <a16:creationId xmlns:a16="http://schemas.microsoft.com/office/drawing/2014/main" id="{C178D645-451E-3886-0143-D5BAE502BABE}"/>
                </a:ext>
              </a:extLst>
            </p:cNvPr>
            <p:cNvPicPr>
              <a:picLocks noChangeAspect="1" noChangeArrowheads="1"/>
            </p:cNvPicPr>
            <p:nvPr/>
          </p:nvPicPr>
          <p:blipFill>
            <a:blip r:embed="rId18"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404872" y="3217312"/>
              <a:ext cx="1177167" cy="576782"/>
            </a:xfrm>
            <a:prstGeom prst="rect">
              <a:avLst/>
            </a:prstGeom>
            <a:noFill/>
            <a:extLst>
              <a:ext uri="{909E8E84-426E-40DD-AFC4-6F175D3DCCD1}">
                <a14:hiddenFill xmlns:a14="http://schemas.microsoft.com/office/drawing/2010/main">
                  <a:solidFill>
                    <a:srgbClr val="FFFFFF"/>
                  </a:solidFill>
                </a14:hiddenFill>
              </a:ext>
            </a:extLst>
          </p:spPr>
        </p:pic>
        <p:pic>
          <p:nvPicPr>
            <p:cNvPr id="178" name="NYC Health">
              <a:extLst>
                <a:ext uri="{FF2B5EF4-FFF2-40B4-BE49-F238E27FC236}">
                  <a16:creationId xmlns:a16="http://schemas.microsoft.com/office/drawing/2014/main" id="{2A59418A-30EB-1CE9-B194-465794107D96}"/>
                </a:ext>
              </a:extLst>
            </p:cNvPr>
            <p:cNvPicPr>
              <a:picLocks noChangeAspect="1" noChangeArrowheads="1"/>
            </p:cNvPicPr>
            <p:nvPr/>
          </p:nvPicPr>
          <p:blipFill>
            <a:blip r:embed="rId19" cstate="screen">
              <a:extLst>
                <a:ext uri="{28A0092B-C50C-407E-A947-70E740481C1C}">
                  <a14:useLocalDpi xmlns:a14="http://schemas.microsoft.com/office/drawing/2010/main"/>
                </a:ext>
              </a:extLst>
            </a:blip>
            <a:srcRect/>
            <a:stretch>
              <a:fillRect/>
            </a:stretch>
          </p:blipFill>
          <p:spPr bwMode="auto">
            <a:xfrm>
              <a:off x="4971629" y="4805038"/>
              <a:ext cx="1036111" cy="509961"/>
            </a:xfrm>
            <a:prstGeom prst="rect">
              <a:avLst/>
            </a:prstGeom>
            <a:noFill/>
            <a:extLst>
              <a:ext uri="{909E8E84-426E-40DD-AFC4-6F175D3DCCD1}">
                <a14:hiddenFill xmlns:a14="http://schemas.microsoft.com/office/drawing/2010/main">
                  <a:solidFill>
                    <a:srgbClr val="FFFFFF"/>
                  </a:solidFill>
                </a14:hiddenFill>
              </a:ext>
            </a:extLst>
          </p:spPr>
        </p:pic>
        <p:pic>
          <p:nvPicPr>
            <p:cNvPr id="179" name="Trinity Health" descr="Trinity Health Muskegon – Grand Rapids, MI - RQI Partners, LLC">
              <a:extLst>
                <a:ext uri="{FF2B5EF4-FFF2-40B4-BE49-F238E27FC236}">
                  <a16:creationId xmlns:a16="http://schemas.microsoft.com/office/drawing/2014/main" id="{060178E8-6E2F-487B-3DFC-69413D6D368C}"/>
                </a:ext>
              </a:extLst>
            </p:cNvPr>
            <p:cNvPicPr>
              <a:picLocks noChangeAspect="1" noChangeArrowheads="1"/>
            </p:cNvPicPr>
            <p:nvPr/>
          </p:nvPicPr>
          <p:blipFill rotWithShape="1">
            <a:blip r:embed="rId20" cstate="screen">
              <a:extLst>
                <a:ext uri="{28A0092B-C50C-407E-A947-70E740481C1C}">
                  <a14:useLocalDpi xmlns:a14="http://schemas.microsoft.com/office/drawing/2010/main"/>
                </a:ext>
              </a:extLst>
            </a:blip>
            <a:srcRect l="6011" t="28076" b="27769"/>
            <a:stretch/>
          </p:blipFill>
          <p:spPr bwMode="auto">
            <a:xfrm>
              <a:off x="1254397" y="4874034"/>
              <a:ext cx="1898048" cy="651785"/>
            </a:xfrm>
            <a:prstGeom prst="rect">
              <a:avLst/>
            </a:prstGeom>
            <a:noFill/>
            <a:extLst>
              <a:ext uri="{909E8E84-426E-40DD-AFC4-6F175D3DCCD1}">
                <a14:hiddenFill xmlns:a14="http://schemas.microsoft.com/office/drawing/2010/main">
                  <a:solidFill>
                    <a:srgbClr val="FFFFFF"/>
                  </a:solidFill>
                </a14:hiddenFill>
              </a:ext>
            </a:extLst>
          </p:spPr>
        </p:pic>
        <p:pic>
          <p:nvPicPr>
            <p:cNvPr id="180" name="Beth Israel Health" descr="Syntellis Healthcare Summit | Syntellis Performance Solutions">
              <a:extLst>
                <a:ext uri="{FF2B5EF4-FFF2-40B4-BE49-F238E27FC236}">
                  <a16:creationId xmlns:a16="http://schemas.microsoft.com/office/drawing/2014/main" id="{3C7283FB-D89D-3A50-C572-3281874D0AC5}"/>
                </a:ext>
              </a:extLst>
            </p:cNvPr>
            <p:cNvPicPr>
              <a:picLocks noChangeAspect="1" noChangeArrowheads="1"/>
            </p:cNvPicPr>
            <p:nvPr/>
          </p:nvPicPr>
          <p:blipFill>
            <a:blip r:embed="rId21" cstate="screen">
              <a:extLst>
                <a:ext uri="{28A0092B-C50C-407E-A947-70E740481C1C}">
                  <a14:useLocalDpi xmlns:a14="http://schemas.microsoft.com/office/drawing/2010/main"/>
                </a:ext>
              </a:extLst>
            </a:blip>
            <a:srcRect/>
            <a:stretch>
              <a:fillRect/>
            </a:stretch>
          </p:blipFill>
          <p:spPr bwMode="auto">
            <a:xfrm>
              <a:off x="5234128" y="3256210"/>
              <a:ext cx="1177167" cy="420417"/>
            </a:xfrm>
            <a:prstGeom prst="rect">
              <a:avLst/>
            </a:prstGeom>
            <a:noFill/>
            <a:extLst>
              <a:ext uri="{909E8E84-426E-40DD-AFC4-6F175D3DCCD1}">
                <a14:hiddenFill xmlns:a14="http://schemas.microsoft.com/office/drawing/2010/main">
                  <a:solidFill>
                    <a:srgbClr val="FFFFFF"/>
                  </a:solidFill>
                </a14:hiddenFill>
              </a:ext>
            </a:extLst>
          </p:spPr>
        </p:pic>
        <p:pic>
          <p:nvPicPr>
            <p:cNvPr id="181" name="Kaiser Permanente" descr="Kaiser Permanente Logo PNG Transparent &amp; SVG Vector - Freebie Supply">
              <a:extLst>
                <a:ext uri="{FF2B5EF4-FFF2-40B4-BE49-F238E27FC236}">
                  <a16:creationId xmlns:a16="http://schemas.microsoft.com/office/drawing/2014/main" id="{DC1ECBFD-9867-554C-E41E-5310A80D3A40}"/>
                </a:ext>
              </a:extLst>
            </p:cNvPr>
            <p:cNvPicPr>
              <a:picLocks noChangeAspect="1" noChangeArrowheads="1"/>
            </p:cNvPicPr>
            <p:nvPr/>
          </p:nvPicPr>
          <p:blipFill rotWithShape="1">
            <a:blip r:embed="rId2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1402875" y="4003103"/>
              <a:ext cx="1578794" cy="560683"/>
            </a:xfrm>
            <a:prstGeom prst="rect">
              <a:avLst/>
            </a:prstGeom>
            <a:noFill/>
            <a:extLst>
              <a:ext uri="{909E8E84-426E-40DD-AFC4-6F175D3DCCD1}">
                <a14:hiddenFill xmlns:a14="http://schemas.microsoft.com/office/drawing/2010/main">
                  <a:solidFill>
                    <a:srgbClr val="FFFFFF"/>
                  </a:solidFill>
                </a14:hiddenFill>
              </a:ext>
            </a:extLst>
          </p:spPr>
        </p:pic>
        <p:pic>
          <p:nvPicPr>
            <p:cNvPr id="182" name="University Helath System">
              <a:extLst>
                <a:ext uri="{FF2B5EF4-FFF2-40B4-BE49-F238E27FC236}">
                  <a16:creationId xmlns:a16="http://schemas.microsoft.com/office/drawing/2014/main" id="{DD8D72DE-8AEB-9097-8D27-B44FD04BFC3F}"/>
                </a:ext>
              </a:extLst>
            </p:cNvPr>
            <p:cNvPicPr>
              <a:picLocks noChangeAspect="1" noChangeArrowheads="1"/>
            </p:cNvPicPr>
            <p:nvPr/>
          </p:nvPicPr>
          <p:blipFill rotWithShape="1">
            <a:blip r:embed="rId2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3276683" y="4003103"/>
              <a:ext cx="1802122" cy="583595"/>
            </a:xfrm>
            <a:prstGeom prst="rect">
              <a:avLst/>
            </a:prstGeom>
            <a:noFill/>
            <a:extLst>
              <a:ext uri="{909E8E84-426E-40DD-AFC4-6F175D3DCCD1}">
                <a14:hiddenFill xmlns:a14="http://schemas.microsoft.com/office/drawing/2010/main">
                  <a:solidFill>
                    <a:srgbClr val="FFFFFF"/>
                  </a:solidFill>
                </a14:hiddenFill>
              </a:ext>
            </a:extLst>
          </p:spPr>
        </p:pic>
        <p:pic>
          <p:nvPicPr>
            <p:cNvPr id="183" name="Mayo Clinic" descr="Mayo Clinic Health System named 'Best Regional Hospital'">
              <a:extLst>
                <a:ext uri="{FF2B5EF4-FFF2-40B4-BE49-F238E27FC236}">
                  <a16:creationId xmlns:a16="http://schemas.microsoft.com/office/drawing/2014/main" id="{E26AAE1C-BCA4-A513-40F8-F9A29978FB56}"/>
                </a:ext>
              </a:extLst>
            </p:cNvPr>
            <p:cNvPicPr>
              <a:picLocks noChangeAspect="1" noChangeArrowheads="1"/>
            </p:cNvPicPr>
            <p:nvPr/>
          </p:nvPicPr>
          <p:blipFill>
            <a:blip r:embed="rId24"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5293679" y="3786422"/>
              <a:ext cx="1706951" cy="960160"/>
            </a:xfrm>
            <a:prstGeom prst="rect">
              <a:avLst/>
            </a:prstGeom>
            <a:noFill/>
            <a:extLst>
              <a:ext uri="{909E8E84-426E-40DD-AFC4-6F175D3DCCD1}">
                <a14:hiddenFill xmlns:a14="http://schemas.microsoft.com/office/drawing/2010/main">
                  <a:solidFill>
                    <a:srgbClr val="FFFFFF"/>
                  </a:solidFill>
                </a14:hiddenFill>
              </a:ext>
            </a:extLst>
          </p:spPr>
        </p:pic>
        <p:pic>
          <p:nvPicPr>
            <p:cNvPr id="184" name="Saint Peteres" descr="U.S. News &amp; World Report Names Saint Peter's University Hospital a High  Performing Hospital for Five Adult Specialties | New Brunswick, NJ News  TAPinto">
              <a:extLst>
                <a:ext uri="{FF2B5EF4-FFF2-40B4-BE49-F238E27FC236}">
                  <a16:creationId xmlns:a16="http://schemas.microsoft.com/office/drawing/2014/main" id="{7D7B1185-DEEE-6DCC-C45C-E587A5F3C9D6}"/>
                </a:ext>
              </a:extLst>
            </p:cNvPr>
            <p:cNvPicPr>
              <a:picLocks noChangeAspect="1" noChangeArrowheads="1"/>
            </p:cNvPicPr>
            <p:nvPr/>
          </p:nvPicPr>
          <p:blipFill rotWithShape="1">
            <a:blip r:embed="rId25"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2833178" y="3182894"/>
              <a:ext cx="2149811" cy="509961"/>
            </a:xfrm>
            <a:prstGeom prst="rect">
              <a:avLst/>
            </a:prstGeom>
            <a:noFill/>
            <a:extLst>
              <a:ext uri="{909E8E84-426E-40DD-AFC4-6F175D3DCCD1}">
                <a14:hiddenFill xmlns:a14="http://schemas.microsoft.com/office/drawing/2010/main">
                  <a:solidFill>
                    <a:srgbClr val="FFFFFF"/>
                  </a:solidFill>
                </a14:hiddenFill>
              </a:ext>
            </a:extLst>
          </p:spPr>
        </p:pic>
        <p:pic>
          <p:nvPicPr>
            <p:cNvPr id="185" name="Ascension" descr="ascension-logo - Bama Companies">
              <a:extLst>
                <a:ext uri="{FF2B5EF4-FFF2-40B4-BE49-F238E27FC236}">
                  <a16:creationId xmlns:a16="http://schemas.microsoft.com/office/drawing/2014/main" id="{2BC8320E-5728-BE63-3D82-E557C1BF8846}"/>
                </a:ext>
              </a:extLst>
            </p:cNvPr>
            <p:cNvPicPr>
              <a:picLocks noChangeAspect="1" noChangeArrowheads="1"/>
            </p:cNvPicPr>
            <p:nvPr/>
          </p:nvPicPr>
          <p:blipFill>
            <a:blip r:embed="rId26" cstate="screen">
              <a:extLst>
                <a:ext uri="{28A0092B-C50C-407E-A947-70E740481C1C}">
                  <a14:useLocalDpi xmlns:a14="http://schemas.microsoft.com/office/drawing/2010/main"/>
                </a:ext>
              </a:extLst>
            </a:blip>
            <a:srcRect/>
            <a:stretch>
              <a:fillRect/>
            </a:stretch>
          </p:blipFill>
          <p:spPr bwMode="auto">
            <a:xfrm>
              <a:off x="3254172" y="4940076"/>
              <a:ext cx="1402193" cy="351096"/>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86" name="CUSTOMERS RIGHT">
            <a:extLst>
              <a:ext uri="{FF2B5EF4-FFF2-40B4-BE49-F238E27FC236}">
                <a16:creationId xmlns:a16="http://schemas.microsoft.com/office/drawing/2014/main" id="{FD8219FA-ACF7-F71A-C0A1-4FE5C0F8A725}"/>
              </a:ext>
            </a:extLst>
          </p:cNvPr>
          <p:cNvGrpSpPr/>
          <p:nvPr/>
        </p:nvGrpSpPr>
        <p:grpSpPr>
          <a:xfrm>
            <a:off x="13722762" y="1326225"/>
            <a:ext cx="4617375" cy="4205550"/>
            <a:chOff x="6320228" y="1326225"/>
            <a:chExt cx="4617375" cy="4205550"/>
          </a:xfrm>
        </p:grpSpPr>
        <p:pic>
          <p:nvPicPr>
            <p:cNvPr id="187" name="caholic Helath service" descr="Catholic Health Services of Long Island Profile">
              <a:extLst>
                <a:ext uri="{FF2B5EF4-FFF2-40B4-BE49-F238E27FC236}">
                  <a16:creationId xmlns:a16="http://schemas.microsoft.com/office/drawing/2014/main" id="{02D950DB-FBA9-20D4-D5A6-05B8EF6BEFB1}"/>
                </a:ext>
              </a:extLst>
            </p:cNvPr>
            <p:cNvPicPr>
              <a:picLocks noChangeAspect="1" noChangeArrowheads="1"/>
            </p:cNvPicPr>
            <p:nvPr/>
          </p:nvPicPr>
          <p:blipFill>
            <a:blip r:embed="rId27" cstate="screen">
              <a:extLst>
                <a:ext uri="{28A0092B-C50C-407E-A947-70E740481C1C}">
                  <a14:useLocalDpi xmlns:a14="http://schemas.microsoft.com/office/drawing/2010/main"/>
                </a:ext>
              </a:extLst>
            </a:blip>
            <a:srcRect/>
            <a:stretch>
              <a:fillRect/>
            </a:stretch>
          </p:blipFill>
          <p:spPr bwMode="auto">
            <a:xfrm>
              <a:off x="6424271" y="1571239"/>
              <a:ext cx="1695298" cy="609248"/>
            </a:xfrm>
            <a:prstGeom prst="rect">
              <a:avLst/>
            </a:prstGeom>
            <a:noFill/>
            <a:extLst>
              <a:ext uri="{909E8E84-426E-40DD-AFC4-6F175D3DCCD1}">
                <a14:hiddenFill xmlns:a14="http://schemas.microsoft.com/office/drawing/2010/main">
                  <a:solidFill>
                    <a:srgbClr val="FFFFFF"/>
                  </a:solidFill>
                </a14:hiddenFill>
              </a:ext>
            </a:extLst>
          </p:spPr>
        </p:pic>
        <p:pic>
          <p:nvPicPr>
            <p:cNvPr id="188" name="Penn Medicine" descr="Penn Medicine - Arcweb Technologies">
              <a:extLst>
                <a:ext uri="{FF2B5EF4-FFF2-40B4-BE49-F238E27FC236}">
                  <a16:creationId xmlns:a16="http://schemas.microsoft.com/office/drawing/2014/main" id="{0E9C3AEE-1DDA-9DCB-8901-BDDA259C583B}"/>
                </a:ext>
              </a:extLst>
            </p:cNvPr>
            <p:cNvPicPr>
              <a:picLocks noChangeAspect="1" noChangeArrowheads="1"/>
            </p:cNvPicPr>
            <p:nvPr/>
          </p:nvPicPr>
          <p:blipFill>
            <a:blip r:embed="rId28" cstate="screen">
              <a:clrChange>
                <a:clrFrom>
                  <a:srgbClr val="FCFCFC"/>
                </a:clrFrom>
                <a:clrTo>
                  <a:srgbClr val="FCFCFC">
                    <a:alpha val="0"/>
                  </a:srgbClr>
                </a:clrTo>
              </a:clrChange>
              <a:extLst>
                <a:ext uri="{28A0092B-C50C-407E-A947-70E740481C1C}">
                  <a14:useLocalDpi xmlns:a14="http://schemas.microsoft.com/office/drawing/2010/main"/>
                </a:ext>
              </a:extLst>
            </a:blip>
            <a:srcRect/>
            <a:stretch>
              <a:fillRect/>
            </a:stretch>
          </p:blipFill>
          <p:spPr bwMode="auto">
            <a:xfrm>
              <a:off x="8200654" y="1662690"/>
              <a:ext cx="1275394" cy="416629"/>
            </a:xfrm>
            <a:prstGeom prst="rect">
              <a:avLst/>
            </a:prstGeom>
            <a:noFill/>
            <a:extLst>
              <a:ext uri="{909E8E84-426E-40DD-AFC4-6F175D3DCCD1}">
                <a14:hiddenFill xmlns:a14="http://schemas.microsoft.com/office/drawing/2010/main">
                  <a:solidFill>
                    <a:srgbClr val="FFFFFF"/>
                  </a:solidFill>
                </a14:hiddenFill>
              </a:ext>
            </a:extLst>
          </p:spPr>
        </p:pic>
        <p:pic>
          <p:nvPicPr>
            <p:cNvPr id="189" name="University of Maryland">
              <a:extLst>
                <a:ext uri="{FF2B5EF4-FFF2-40B4-BE49-F238E27FC236}">
                  <a16:creationId xmlns:a16="http://schemas.microsoft.com/office/drawing/2014/main" id="{BA6480CD-89DE-292E-A4BF-1EB839B5E323}"/>
                </a:ext>
              </a:extLst>
            </p:cNvPr>
            <p:cNvPicPr>
              <a:picLocks noChangeAspect="1" noChangeArrowheads="1"/>
            </p:cNvPicPr>
            <p:nvPr/>
          </p:nvPicPr>
          <p:blipFill>
            <a:blip r:embed="rId29"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7131678" y="2413648"/>
              <a:ext cx="1766331" cy="464824"/>
            </a:xfrm>
            <a:prstGeom prst="rect">
              <a:avLst/>
            </a:prstGeom>
            <a:noFill/>
            <a:extLst>
              <a:ext uri="{909E8E84-426E-40DD-AFC4-6F175D3DCCD1}">
                <a14:hiddenFill xmlns:a14="http://schemas.microsoft.com/office/drawing/2010/main">
                  <a:solidFill>
                    <a:srgbClr val="FFFFFF"/>
                  </a:solidFill>
                </a14:hiddenFill>
              </a:ext>
            </a:extLst>
          </p:spPr>
        </p:pic>
        <p:pic>
          <p:nvPicPr>
            <p:cNvPr id="190" name="Stony Brook" descr="Stony Brook Medicine (@StonyBrookMed) / X">
              <a:extLst>
                <a:ext uri="{FF2B5EF4-FFF2-40B4-BE49-F238E27FC236}">
                  <a16:creationId xmlns:a16="http://schemas.microsoft.com/office/drawing/2014/main" id="{04312BD7-51E5-CF3E-6289-F591719F677D}"/>
                </a:ext>
              </a:extLst>
            </p:cNvPr>
            <p:cNvPicPr>
              <a:picLocks noChangeAspect="1" noChangeArrowheads="1"/>
            </p:cNvPicPr>
            <p:nvPr/>
          </p:nvPicPr>
          <p:blipFill rotWithShape="1">
            <a:blip r:embed="rId30"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9476495" y="1326225"/>
              <a:ext cx="1269149" cy="931261"/>
            </a:xfrm>
            <a:prstGeom prst="rect">
              <a:avLst/>
            </a:prstGeom>
            <a:noFill/>
            <a:extLst>
              <a:ext uri="{909E8E84-426E-40DD-AFC4-6F175D3DCCD1}">
                <a14:hiddenFill xmlns:a14="http://schemas.microsoft.com/office/drawing/2010/main">
                  <a:solidFill>
                    <a:srgbClr val="FFFFFF"/>
                  </a:solidFill>
                </a14:hiddenFill>
              </a:ext>
            </a:extLst>
          </p:spPr>
        </p:pic>
        <p:pic>
          <p:nvPicPr>
            <p:cNvPr id="191" name="Johns Hopkins" descr="Home : Johns Hopkins Center for Innovative Medicine">
              <a:extLst>
                <a:ext uri="{FF2B5EF4-FFF2-40B4-BE49-F238E27FC236}">
                  <a16:creationId xmlns:a16="http://schemas.microsoft.com/office/drawing/2014/main" id="{4A4B78F5-5375-D7CF-9888-7D6E85675481}"/>
                </a:ext>
              </a:extLst>
            </p:cNvPr>
            <p:cNvPicPr>
              <a:picLocks noChangeAspect="1" noChangeArrowheads="1"/>
            </p:cNvPicPr>
            <p:nvPr/>
          </p:nvPicPr>
          <p:blipFill>
            <a:blip r:embed="rId31"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6737324" y="3135522"/>
              <a:ext cx="2003743" cy="515964"/>
            </a:xfrm>
            <a:prstGeom prst="rect">
              <a:avLst/>
            </a:prstGeom>
            <a:noFill/>
            <a:extLst>
              <a:ext uri="{909E8E84-426E-40DD-AFC4-6F175D3DCCD1}">
                <a14:hiddenFill xmlns:a14="http://schemas.microsoft.com/office/drawing/2010/main">
                  <a:solidFill>
                    <a:srgbClr val="FFFFFF"/>
                  </a:solidFill>
                </a14:hiddenFill>
              </a:ext>
            </a:extLst>
          </p:spPr>
        </p:pic>
        <p:pic>
          <p:nvPicPr>
            <p:cNvPr id="192" name="University of Rochester">
              <a:extLst>
                <a:ext uri="{FF2B5EF4-FFF2-40B4-BE49-F238E27FC236}">
                  <a16:creationId xmlns:a16="http://schemas.microsoft.com/office/drawing/2014/main" id="{948C011D-F619-3511-E5F1-A28AED32CC81}"/>
                </a:ext>
              </a:extLst>
            </p:cNvPr>
            <p:cNvPicPr>
              <a:picLocks noChangeAspect="1" noChangeArrowheads="1"/>
            </p:cNvPicPr>
            <p:nvPr/>
          </p:nvPicPr>
          <p:blipFill>
            <a:blip r:embed="rId3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9031042" y="2964016"/>
              <a:ext cx="1637959" cy="909977"/>
            </a:xfrm>
            <a:prstGeom prst="rect">
              <a:avLst/>
            </a:prstGeom>
            <a:noFill/>
            <a:extLst>
              <a:ext uri="{909E8E84-426E-40DD-AFC4-6F175D3DCCD1}">
                <a14:hiddenFill xmlns:a14="http://schemas.microsoft.com/office/drawing/2010/main">
                  <a:solidFill>
                    <a:srgbClr val="FFFFFF"/>
                  </a:solidFill>
                </a14:hiddenFill>
              </a:ext>
            </a:extLst>
          </p:spPr>
        </p:pic>
        <p:pic>
          <p:nvPicPr>
            <p:cNvPr id="193" name="Children´s Hospital" descr="CHOP Logo - A Kid Again">
              <a:extLst>
                <a:ext uri="{FF2B5EF4-FFF2-40B4-BE49-F238E27FC236}">
                  <a16:creationId xmlns:a16="http://schemas.microsoft.com/office/drawing/2014/main" id="{AB1E7F8C-0C66-FF8D-0F95-FD13856E6B9C}"/>
                </a:ext>
              </a:extLst>
            </p:cNvPr>
            <p:cNvPicPr>
              <a:picLocks noChangeAspect="1" noChangeArrowheads="1"/>
            </p:cNvPicPr>
            <p:nvPr/>
          </p:nvPicPr>
          <p:blipFill>
            <a:blip r:embed="rId3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8991453" y="2460456"/>
              <a:ext cx="1946150" cy="506617"/>
            </a:xfrm>
            <a:prstGeom prst="rect">
              <a:avLst/>
            </a:prstGeom>
            <a:noFill/>
            <a:extLst>
              <a:ext uri="{909E8E84-426E-40DD-AFC4-6F175D3DCCD1}">
                <a14:hiddenFill xmlns:a14="http://schemas.microsoft.com/office/drawing/2010/main">
                  <a:solidFill>
                    <a:srgbClr val="FFFFFF"/>
                  </a:solidFill>
                </a14:hiddenFill>
              </a:ext>
            </a:extLst>
          </p:spPr>
        </p:pic>
        <p:pic>
          <p:nvPicPr>
            <p:cNvPr id="194" name="Cinnicatti Childrens" descr="Cincinnati Children's Hospital | Brands of the World™ | Download vector  logos and logotypes">
              <a:extLst>
                <a:ext uri="{FF2B5EF4-FFF2-40B4-BE49-F238E27FC236}">
                  <a16:creationId xmlns:a16="http://schemas.microsoft.com/office/drawing/2014/main" id="{E745FCB2-2189-F627-DA7E-4B801C0BF76C}"/>
                </a:ext>
              </a:extLst>
            </p:cNvPr>
            <p:cNvPicPr>
              <a:picLocks noChangeAspect="1" noChangeArrowheads="1"/>
            </p:cNvPicPr>
            <p:nvPr/>
          </p:nvPicPr>
          <p:blipFill rotWithShape="1">
            <a:blip r:embed="rId34"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7318491" y="3977585"/>
              <a:ext cx="1600795" cy="570527"/>
            </a:xfrm>
            <a:prstGeom prst="rect">
              <a:avLst/>
            </a:prstGeom>
            <a:noFill/>
            <a:extLst>
              <a:ext uri="{909E8E84-426E-40DD-AFC4-6F175D3DCCD1}">
                <a14:hiddenFill xmlns:a14="http://schemas.microsoft.com/office/drawing/2010/main">
                  <a:solidFill>
                    <a:srgbClr val="FFFFFF"/>
                  </a:solidFill>
                </a14:hiddenFill>
              </a:ext>
            </a:extLst>
          </p:spPr>
        </p:pic>
        <p:pic>
          <p:nvPicPr>
            <p:cNvPr id="195" name="Jefferson Health" descr="Jefferson Health New Jersey Profile">
              <a:extLst>
                <a:ext uri="{FF2B5EF4-FFF2-40B4-BE49-F238E27FC236}">
                  <a16:creationId xmlns:a16="http://schemas.microsoft.com/office/drawing/2014/main" id="{22ECC052-2796-337C-EDD5-805EE9D8F6D4}"/>
                </a:ext>
              </a:extLst>
            </p:cNvPr>
            <p:cNvPicPr>
              <a:picLocks noChangeAspect="1" noChangeArrowheads="1"/>
            </p:cNvPicPr>
            <p:nvPr/>
          </p:nvPicPr>
          <p:blipFill>
            <a:blip r:embed="rId35"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9297424" y="4037235"/>
              <a:ext cx="1277562" cy="419578"/>
            </a:xfrm>
            <a:prstGeom prst="rect">
              <a:avLst/>
            </a:prstGeom>
            <a:noFill/>
            <a:extLst>
              <a:ext uri="{909E8E84-426E-40DD-AFC4-6F175D3DCCD1}">
                <a14:hiddenFill xmlns:a14="http://schemas.microsoft.com/office/drawing/2010/main">
                  <a:solidFill>
                    <a:srgbClr val="FFFFFF"/>
                  </a:solidFill>
                </a14:hiddenFill>
              </a:ext>
            </a:extLst>
          </p:spPr>
        </p:pic>
        <p:pic>
          <p:nvPicPr>
            <p:cNvPr id="196" name="Penn State Health" descr="Logo: Penn State Health Milton S. Hershey Medical Center | Flickr">
              <a:extLst>
                <a:ext uri="{FF2B5EF4-FFF2-40B4-BE49-F238E27FC236}">
                  <a16:creationId xmlns:a16="http://schemas.microsoft.com/office/drawing/2014/main" id="{4CB8BF3E-8D7A-D7BB-1AD3-A433C9FFC888}"/>
                </a:ext>
              </a:extLst>
            </p:cNvPr>
            <p:cNvPicPr>
              <a:picLocks noChangeAspect="1" noChangeArrowheads="1"/>
            </p:cNvPicPr>
            <p:nvPr/>
          </p:nvPicPr>
          <p:blipFill>
            <a:blip r:embed="rId36"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6320228" y="4827174"/>
              <a:ext cx="1715432" cy="613803"/>
            </a:xfrm>
            <a:prstGeom prst="rect">
              <a:avLst/>
            </a:prstGeom>
            <a:noFill/>
            <a:extLst>
              <a:ext uri="{909E8E84-426E-40DD-AFC4-6F175D3DCCD1}">
                <a14:hiddenFill xmlns:a14="http://schemas.microsoft.com/office/drawing/2010/main">
                  <a:solidFill>
                    <a:srgbClr val="FFFFFF"/>
                  </a:solidFill>
                </a14:hiddenFill>
              </a:ext>
            </a:extLst>
          </p:spPr>
        </p:pic>
        <p:pic>
          <p:nvPicPr>
            <p:cNvPr id="197" name="TUFTS">
              <a:extLst>
                <a:ext uri="{FF2B5EF4-FFF2-40B4-BE49-F238E27FC236}">
                  <a16:creationId xmlns:a16="http://schemas.microsoft.com/office/drawing/2014/main" id="{70E9B6B1-6012-B924-DA60-B621D111A17B}"/>
                </a:ext>
              </a:extLst>
            </p:cNvPr>
            <p:cNvPicPr>
              <a:picLocks noChangeAspect="1" noChangeArrowheads="1"/>
            </p:cNvPicPr>
            <p:nvPr/>
          </p:nvPicPr>
          <p:blipFill>
            <a:blip r:embed="rId37"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8196224" y="5012935"/>
              <a:ext cx="1035958" cy="192947"/>
            </a:xfrm>
            <a:prstGeom prst="rect">
              <a:avLst/>
            </a:prstGeom>
            <a:noFill/>
            <a:extLst>
              <a:ext uri="{909E8E84-426E-40DD-AFC4-6F175D3DCCD1}">
                <a14:hiddenFill xmlns:a14="http://schemas.microsoft.com/office/drawing/2010/main">
                  <a:solidFill>
                    <a:srgbClr val="FFFFFF"/>
                  </a:solidFill>
                </a14:hiddenFill>
              </a:ext>
            </a:extLst>
          </p:spPr>
        </p:pic>
        <p:pic>
          <p:nvPicPr>
            <p:cNvPr id="198" name="New York State">
              <a:extLst>
                <a:ext uri="{FF2B5EF4-FFF2-40B4-BE49-F238E27FC236}">
                  <a16:creationId xmlns:a16="http://schemas.microsoft.com/office/drawing/2014/main" id="{AC7EB77D-A48B-0654-75FC-AD928D9725DD}"/>
                </a:ext>
              </a:extLst>
            </p:cNvPr>
            <p:cNvPicPr>
              <a:picLocks noChangeAspect="1" noChangeArrowheads="1"/>
            </p:cNvPicPr>
            <p:nvPr/>
          </p:nvPicPr>
          <p:blipFill>
            <a:blip r:embed="rId38"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9468821" y="4818166"/>
              <a:ext cx="1284497" cy="713609"/>
            </a:xfrm>
            <a:prstGeom prst="rect">
              <a:avLst/>
            </a:prstGeom>
            <a:noFill/>
            <a:extLst>
              <a:ext uri="{909E8E84-426E-40DD-AFC4-6F175D3DCCD1}">
                <a14:hiddenFill xmlns:a14="http://schemas.microsoft.com/office/drawing/2010/main">
                  <a:solidFill>
                    <a:srgbClr val="FFFFFF"/>
                  </a:solidFill>
                </a14:hiddenFill>
              </a:ext>
            </a:extLst>
          </p:spPr>
        </p:pic>
      </p:grpSp>
      <p:sp>
        <p:nvSpPr>
          <p:cNvPr id="199" name="Our Costumers Title">
            <a:extLst>
              <a:ext uri="{FF2B5EF4-FFF2-40B4-BE49-F238E27FC236}">
                <a16:creationId xmlns:a16="http://schemas.microsoft.com/office/drawing/2014/main" id="{85828C9F-E7E3-835E-2459-31536015CBAF}"/>
              </a:ext>
            </a:extLst>
          </p:cNvPr>
          <p:cNvSpPr txBox="1"/>
          <p:nvPr/>
        </p:nvSpPr>
        <p:spPr>
          <a:xfrm rot="18299960">
            <a:off x="2609955" y="7451848"/>
            <a:ext cx="1653774" cy="1098762"/>
          </a:xfrm>
          <a:prstGeom prst="rect">
            <a:avLst/>
          </a:prstGeom>
          <a:noFill/>
        </p:spPr>
        <p:txBody>
          <a:bodyPr wrap="square" rtlCol="0">
            <a:spAutoFit/>
          </a:bodyPr>
          <a:lstStyle/>
          <a:p>
            <a:pPr algn="ctr">
              <a:lnSpc>
                <a:spcPct val="300000"/>
              </a:lnSpc>
            </a:pPr>
            <a:r>
              <a:rPr lang="es-MX" sz="1200" b="1" dirty="0">
                <a:latin typeface="FRUTIGER LT 65" panose="02000503000000000000" pitchFamily="2" charset="0"/>
              </a:rPr>
              <a:t>Algunos de nuestros clientes</a:t>
            </a:r>
          </a:p>
        </p:txBody>
      </p:sp>
      <p:sp>
        <p:nvSpPr>
          <p:cNvPr id="200" name="Thank you Title">
            <a:extLst>
              <a:ext uri="{FF2B5EF4-FFF2-40B4-BE49-F238E27FC236}">
                <a16:creationId xmlns:a16="http://schemas.microsoft.com/office/drawing/2014/main" id="{3848BF86-D1F6-C1BF-5CDE-4CD1C00EE29E}"/>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201" name="History picture">
            <a:extLst>
              <a:ext uri="{FF2B5EF4-FFF2-40B4-BE49-F238E27FC236}">
                <a16:creationId xmlns:a16="http://schemas.microsoft.com/office/drawing/2014/main" id="{56F8076F-6E89-F163-45AF-E694DB1BDB8F}"/>
              </a:ext>
            </a:extLst>
          </p:cNvPr>
          <p:cNvPicPr>
            <a:picLocks noChangeAspect="1"/>
          </p:cNvPicPr>
          <p:nvPr/>
        </p:nvPicPr>
        <p:blipFill>
          <a:blip r:embed="rId39" cstate="screen">
            <a:extLst>
              <a:ext uri="{28A0092B-C50C-407E-A947-70E740481C1C}">
                <a14:useLocalDpi xmlns:a14="http://schemas.microsoft.com/office/drawing/2010/main"/>
              </a:ext>
            </a:extLst>
          </a:blip>
          <a:stretch>
            <a:fillRect/>
          </a:stretch>
        </p:blipFill>
        <p:spPr>
          <a:xfrm>
            <a:off x="16457324" y="2273445"/>
            <a:ext cx="4461973" cy="4215949"/>
          </a:xfrm>
          <a:prstGeom prst="rect">
            <a:avLst/>
          </a:prstGeom>
        </p:spPr>
      </p:pic>
      <p:sp>
        <p:nvSpPr>
          <p:cNvPr id="202" name="Our History TItle">
            <a:extLst>
              <a:ext uri="{FF2B5EF4-FFF2-40B4-BE49-F238E27FC236}">
                <a16:creationId xmlns:a16="http://schemas.microsoft.com/office/drawing/2014/main" id="{4CEDC3AF-8C83-184B-E6A3-602C47DB14CF}"/>
              </a:ext>
            </a:extLst>
          </p:cNvPr>
          <p:cNvSpPr txBox="1"/>
          <p:nvPr/>
        </p:nvSpPr>
        <p:spPr>
          <a:xfrm>
            <a:off x="778793" y="-12141878"/>
            <a:ext cx="25762220" cy="9325630"/>
          </a:xfrm>
          <a:prstGeom prst="rect">
            <a:avLst/>
          </a:prstGeom>
          <a:noFill/>
        </p:spPr>
        <p:txBody>
          <a:bodyPr wrap="square" rtlCol="0">
            <a:spAutoFit/>
          </a:bodyPr>
          <a:lstStyle/>
          <a:p>
            <a:pPr algn="just"/>
            <a:r>
              <a:rPr lang="en-US" sz="30000" b="1" dirty="0">
                <a:latin typeface="FRUTIGER LT 75 BLACK" panose="02000503000000000000" pitchFamily="2" charset="0"/>
              </a:rPr>
              <a:t>Nuestra Historia</a:t>
            </a:r>
          </a:p>
        </p:txBody>
      </p:sp>
      <p:sp>
        <p:nvSpPr>
          <p:cNvPr id="203" name="Our Team Title">
            <a:extLst>
              <a:ext uri="{FF2B5EF4-FFF2-40B4-BE49-F238E27FC236}">
                <a16:creationId xmlns:a16="http://schemas.microsoft.com/office/drawing/2014/main" id="{88296F14-215C-F1AB-B284-79AB4B1A64D8}"/>
              </a:ext>
            </a:extLst>
          </p:cNvPr>
          <p:cNvSpPr txBox="1"/>
          <p:nvPr/>
        </p:nvSpPr>
        <p:spPr>
          <a:xfrm>
            <a:off x="623376" y="-6127565"/>
            <a:ext cx="5161416" cy="5558445"/>
          </a:xfrm>
          <a:prstGeom prst="rect">
            <a:avLst/>
          </a:prstGeom>
          <a:noFill/>
        </p:spPr>
        <p:txBody>
          <a:bodyPr wrap="square" rtlCol="0">
            <a:spAutoFit/>
          </a:bodyPr>
          <a:lstStyle/>
          <a:p>
            <a:pPr algn="ctr">
              <a:lnSpc>
                <a:spcPct val="200000"/>
              </a:lnSpc>
            </a:pPr>
            <a:r>
              <a:rPr lang="en-US" sz="9600" b="1" dirty="0" err="1">
                <a:latin typeface="FRUTIGER LT 77 BLACK CONDENSED" panose="02000503000000000000" pitchFamily="2" charset="0"/>
              </a:rPr>
              <a:t>Nuestro</a:t>
            </a:r>
            <a:r>
              <a:rPr lang="en-US" sz="9600" b="1" dirty="0">
                <a:latin typeface="FRUTIGER LT 77 BLACK CONDENSED" panose="02000503000000000000" pitchFamily="2" charset="0"/>
              </a:rPr>
              <a:t> </a:t>
            </a:r>
            <a:r>
              <a:rPr lang="en-US" sz="9600" b="1" dirty="0" err="1">
                <a:latin typeface="FRUTIGER LT 77 BLACK CONDENSED" panose="02000503000000000000" pitchFamily="2" charset="0"/>
              </a:rPr>
              <a:t>Equipo</a:t>
            </a:r>
            <a:endParaRPr lang="en-US" sz="9600" b="1" dirty="0">
              <a:latin typeface="FRUTIGER LT 77 BLACK CONDENSED" panose="02000503000000000000" pitchFamily="2" charset="0"/>
            </a:endParaRPr>
          </a:p>
        </p:txBody>
      </p:sp>
      <p:pic>
        <p:nvPicPr>
          <p:cNvPr id="204" name="Why Us picture">
            <a:extLst>
              <a:ext uri="{FF2B5EF4-FFF2-40B4-BE49-F238E27FC236}">
                <a16:creationId xmlns:a16="http://schemas.microsoft.com/office/drawing/2014/main" id="{82B9EC88-C203-6F3E-5D21-C90D397C49DD}"/>
              </a:ext>
            </a:extLst>
          </p:cNvPr>
          <p:cNvPicPr>
            <a:picLocks noChangeAspect="1"/>
          </p:cNvPicPr>
          <p:nvPr/>
        </p:nvPicPr>
        <p:blipFill>
          <a:blip r:embed="rId40"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205" name="Why CS Title">
            <a:extLst>
              <a:ext uri="{FF2B5EF4-FFF2-40B4-BE49-F238E27FC236}">
                <a16:creationId xmlns:a16="http://schemas.microsoft.com/office/drawing/2014/main" id="{FC6D50C2-CF6E-9E6E-A805-023898900971}"/>
              </a:ext>
            </a:extLst>
          </p:cNvPr>
          <p:cNvSpPr txBox="1"/>
          <p:nvPr/>
        </p:nvSpPr>
        <p:spPr>
          <a:xfrm>
            <a:off x="3869757" y="7477668"/>
            <a:ext cx="3515209" cy="6247864"/>
          </a:xfrm>
          <a:prstGeom prst="rect">
            <a:avLst/>
          </a:prstGeom>
          <a:noFill/>
          <a:ln>
            <a:noFill/>
          </a:ln>
          <a:effectLst/>
        </p:spPr>
        <p:txBody>
          <a:bodyPr wrap="square" rtlCol="0">
            <a:spAutoFit/>
          </a:bodyPr>
          <a:lstStyle/>
          <a:p>
            <a:pPr algn="ctr"/>
            <a:r>
              <a:rPr lang="en-US" sz="20000" b="1" dirty="0">
                <a:latin typeface="Frutiger LT Std 45 Light" panose="020B0402020204020204" pitchFamily="34" charset="77"/>
              </a:rPr>
              <a:t>Why</a:t>
            </a:r>
            <a:endParaRPr lang="en-US" sz="20000" b="1" dirty="0">
              <a:solidFill>
                <a:srgbClr val="F58025"/>
              </a:solidFill>
              <a:latin typeface="Frutiger LT Std 45 Light" panose="020B0402020204020204" pitchFamily="34" charset="77"/>
            </a:endParaRPr>
          </a:p>
        </p:txBody>
      </p:sp>
      <p:grpSp>
        <p:nvGrpSpPr>
          <p:cNvPr id="206" name="PRINTING">
            <a:extLst>
              <a:ext uri="{FF2B5EF4-FFF2-40B4-BE49-F238E27FC236}">
                <a16:creationId xmlns:a16="http://schemas.microsoft.com/office/drawing/2014/main" id="{EAD2BAFA-914D-4F12-9C80-31CAC9BF02C9}"/>
              </a:ext>
            </a:extLst>
          </p:cNvPr>
          <p:cNvGrpSpPr/>
          <p:nvPr/>
        </p:nvGrpSpPr>
        <p:grpSpPr>
          <a:xfrm>
            <a:off x="-4150933" y="4208655"/>
            <a:ext cx="2263350" cy="1982042"/>
            <a:chOff x="9691837" y="4522498"/>
            <a:chExt cx="2263350" cy="1982042"/>
          </a:xfrm>
        </p:grpSpPr>
        <p:sp>
          <p:nvSpPr>
            <p:cNvPr id="207" name="Rectangulo Printing">
              <a:hlinkClick r:id="rId41" action="ppaction://hlinksldjump"/>
              <a:extLst>
                <a:ext uri="{FF2B5EF4-FFF2-40B4-BE49-F238E27FC236}">
                  <a16:creationId xmlns:a16="http://schemas.microsoft.com/office/drawing/2014/main" id="{05F1DA85-AF95-C526-2E2A-482F9C4C5F42}"/>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8" name="TextBox Printing">
              <a:hlinkClick r:id="rId41" action="ppaction://hlinksldjump"/>
              <a:extLst>
                <a:ext uri="{FF2B5EF4-FFF2-40B4-BE49-F238E27FC236}">
                  <a16:creationId xmlns:a16="http://schemas.microsoft.com/office/drawing/2014/main" id="{F7A01BF4-3248-337C-A6B0-BA9E1FFC92FC}"/>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209" name="Prodcut image 5950">
              <a:hlinkClick r:id="rId41" action="ppaction://hlinksldjump"/>
              <a:extLst>
                <a:ext uri="{FF2B5EF4-FFF2-40B4-BE49-F238E27FC236}">
                  <a16:creationId xmlns:a16="http://schemas.microsoft.com/office/drawing/2014/main" id="{D4CC4F63-7AF9-2D36-3251-9432A1242EC8}"/>
                </a:ext>
              </a:extLst>
            </p:cNvPr>
            <p:cNvPicPr>
              <a:picLocks noChangeAspect="1" noChangeArrowheads="1"/>
            </p:cNvPicPr>
            <p:nvPr/>
          </p:nvPicPr>
          <p:blipFill>
            <a:blip r:embed="rId42"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210" name="Vita Flex">
              <a:hlinkClick r:id="rId41" action="ppaction://hlinksldjump"/>
              <a:extLst>
                <a:ext uri="{FF2B5EF4-FFF2-40B4-BE49-F238E27FC236}">
                  <a16:creationId xmlns:a16="http://schemas.microsoft.com/office/drawing/2014/main" id="{ACE29C6F-FF49-3596-77E8-DA3D594F5A10}"/>
                </a:ext>
              </a:extLst>
            </p:cNvPr>
            <p:cNvPicPr>
              <a:picLocks noChangeAspect="1"/>
            </p:cNvPicPr>
            <p:nvPr/>
          </p:nvPicPr>
          <p:blipFill>
            <a:blip r:embed="rId43"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215" name="RISE">
            <a:extLst>
              <a:ext uri="{FF2B5EF4-FFF2-40B4-BE49-F238E27FC236}">
                <a16:creationId xmlns:a16="http://schemas.microsoft.com/office/drawing/2014/main" id="{4C3B243C-C04C-71BC-DA26-79BD38123C8D}"/>
              </a:ext>
            </a:extLst>
          </p:cNvPr>
          <p:cNvGrpSpPr/>
          <p:nvPr/>
        </p:nvGrpSpPr>
        <p:grpSpPr>
          <a:xfrm>
            <a:off x="-11285110" y="4208655"/>
            <a:ext cx="2042338" cy="1982042"/>
            <a:chOff x="3870208" y="4306822"/>
            <a:chExt cx="2042338" cy="1982042"/>
          </a:xfrm>
        </p:grpSpPr>
        <p:grpSp>
          <p:nvGrpSpPr>
            <p:cNvPr id="216" name="RISE">
              <a:extLst>
                <a:ext uri="{FF2B5EF4-FFF2-40B4-BE49-F238E27FC236}">
                  <a16:creationId xmlns:a16="http://schemas.microsoft.com/office/drawing/2014/main" id="{B9DBDEE5-791B-FC17-415B-C42AD0E7FE55}"/>
                </a:ext>
              </a:extLst>
            </p:cNvPr>
            <p:cNvGrpSpPr/>
            <p:nvPr/>
          </p:nvGrpSpPr>
          <p:grpSpPr>
            <a:xfrm>
              <a:off x="3870208" y="4306822"/>
              <a:ext cx="2042338" cy="1982042"/>
              <a:chOff x="2933238" y="4372963"/>
              <a:chExt cx="2042338" cy="1982042"/>
            </a:xfrm>
          </p:grpSpPr>
          <p:sp>
            <p:nvSpPr>
              <p:cNvPr id="219" name="Rectangulo Rise">
                <a:hlinkClick r:id="rId44" action="ppaction://hlinksldjump"/>
                <a:extLst>
                  <a:ext uri="{FF2B5EF4-FFF2-40B4-BE49-F238E27FC236}">
                    <a16:creationId xmlns:a16="http://schemas.microsoft.com/office/drawing/2014/main" id="{B046396A-E0FB-1D55-1803-44F2B3E831FE}"/>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20" name="TextBox Rise">
                <a:hlinkClick r:id="rId44" action="ppaction://hlinksldjump"/>
                <a:extLst>
                  <a:ext uri="{FF2B5EF4-FFF2-40B4-BE49-F238E27FC236}">
                    <a16:creationId xmlns:a16="http://schemas.microsoft.com/office/drawing/2014/main" id="{BA869473-A294-A5C9-CB92-DC0E7A2ACF11}"/>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217" name="Picture 216">
              <a:hlinkClick r:id="rId44" action="ppaction://hlinksldjump"/>
              <a:extLst>
                <a:ext uri="{FF2B5EF4-FFF2-40B4-BE49-F238E27FC236}">
                  <a16:creationId xmlns:a16="http://schemas.microsoft.com/office/drawing/2014/main" id="{FB6F014B-17D2-99D2-E959-E6A5C655FF9C}"/>
                </a:ext>
              </a:extLst>
            </p:cNvPr>
            <p:cNvPicPr>
              <a:picLocks noChangeAspect="1"/>
            </p:cNvPicPr>
            <p:nvPr/>
          </p:nvPicPr>
          <p:blipFill>
            <a:blip r:embed="rId45"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221" name="REVOLUTION">
            <a:extLst>
              <a:ext uri="{FF2B5EF4-FFF2-40B4-BE49-F238E27FC236}">
                <a16:creationId xmlns:a16="http://schemas.microsoft.com/office/drawing/2014/main" id="{7CDAB515-AB04-F9A9-22D8-B58E1B7E4126}"/>
              </a:ext>
            </a:extLst>
          </p:cNvPr>
          <p:cNvGrpSpPr/>
          <p:nvPr/>
        </p:nvGrpSpPr>
        <p:grpSpPr>
          <a:xfrm>
            <a:off x="-14975241" y="4203612"/>
            <a:ext cx="2062983" cy="1992129"/>
            <a:chOff x="612262" y="4383050"/>
            <a:chExt cx="2062983" cy="1992129"/>
          </a:xfrm>
        </p:grpSpPr>
        <p:sp>
          <p:nvSpPr>
            <p:cNvPr id="222" name="Rectangulo Revolution">
              <a:hlinkClick r:id="rId46" action="ppaction://hlinksldjump"/>
              <a:extLst>
                <a:ext uri="{FF2B5EF4-FFF2-40B4-BE49-F238E27FC236}">
                  <a16:creationId xmlns:a16="http://schemas.microsoft.com/office/drawing/2014/main" id="{52FA5F20-590D-C052-038C-9297C39AB840}"/>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223" name="Prodcut image Revolution">
              <a:hlinkClick r:id="rId46" action="ppaction://hlinksldjump"/>
              <a:extLst>
                <a:ext uri="{FF2B5EF4-FFF2-40B4-BE49-F238E27FC236}">
                  <a16:creationId xmlns:a16="http://schemas.microsoft.com/office/drawing/2014/main" id="{07DF9267-99C5-22B5-3377-CC700DA70F81}"/>
                </a:ext>
              </a:extLst>
            </p:cNvPr>
            <p:cNvPicPr>
              <a:picLocks noChangeAspect="1"/>
            </p:cNvPicPr>
            <p:nvPr/>
          </p:nvPicPr>
          <p:blipFill>
            <a:blip r:embed="rId47"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224" name="TextBox Revolution">
              <a:hlinkClick r:id="rId46" action="ppaction://hlinksldjump"/>
              <a:extLst>
                <a:ext uri="{FF2B5EF4-FFF2-40B4-BE49-F238E27FC236}">
                  <a16:creationId xmlns:a16="http://schemas.microsoft.com/office/drawing/2014/main" id="{C983D409-2E33-4593-9717-DE9AB49B83AB}"/>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225" name="EXCEL">
            <a:extLst>
              <a:ext uri="{FF2B5EF4-FFF2-40B4-BE49-F238E27FC236}">
                <a16:creationId xmlns:a16="http://schemas.microsoft.com/office/drawing/2014/main" id="{B6B07453-765D-7371-515E-1342087B52CE}"/>
              </a:ext>
            </a:extLst>
          </p:cNvPr>
          <p:cNvGrpSpPr/>
          <p:nvPr/>
        </p:nvGrpSpPr>
        <p:grpSpPr>
          <a:xfrm>
            <a:off x="26541013" y="1885505"/>
            <a:ext cx="2057103" cy="1982042"/>
            <a:chOff x="9706418" y="2036246"/>
            <a:chExt cx="2057103" cy="1982042"/>
          </a:xfrm>
        </p:grpSpPr>
        <p:sp>
          <p:nvSpPr>
            <p:cNvPr id="226" name="Rectangulo Excel">
              <a:hlinkClick r:id="rId8" action="ppaction://hlinksldjump"/>
              <a:extLst>
                <a:ext uri="{FF2B5EF4-FFF2-40B4-BE49-F238E27FC236}">
                  <a16:creationId xmlns:a16="http://schemas.microsoft.com/office/drawing/2014/main" id="{7FACBC80-4F92-3E34-E906-2AA46F370B9E}"/>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27" name="TextBox Excel">
              <a:hlinkClick r:id="rId8" action="ppaction://hlinksldjump"/>
              <a:extLst>
                <a:ext uri="{FF2B5EF4-FFF2-40B4-BE49-F238E27FC236}">
                  <a16:creationId xmlns:a16="http://schemas.microsoft.com/office/drawing/2014/main" id="{9F9CF324-089E-10C6-4715-595844269947}"/>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228" name="Product image Excel">
              <a:hlinkClick r:id="rId8" action="ppaction://hlinksldjump"/>
              <a:extLst>
                <a:ext uri="{FF2B5EF4-FFF2-40B4-BE49-F238E27FC236}">
                  <a16:creationId xmlns:a16="http://schemas.microsoft.com/office/drawing/2014/main" id="{5B94A2C5-58E5-73A0-9A58-C369A4D2E3E9}"/>
                </a:ext>
              </a:extLst>
            </p:cNvPr>
            <p:cNvPicPr>
              <a:picLocks noChangeAspect="1"/>
            </p:cNvPicPr>
            <p:nvPr/>
          </p:nvPicPr>
          <p:blipFill>
            <a:blip r:embed="rId9"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229" name="COMPAS OTC">
            <a:extLst>
              <a:ext uri="{FF2B5EF4-FFF2-40B4-BE49-F238E27FC236}">
                <a16:creationId xmlns:a16="http://schemas.microsoft.com/office/drawing/2014/main" id="{44A50632-637A-60FC-D7A2-EDE6CECA6EF6}"/>
              </a:ext>
            </a:extLst>
          </p:cNvPr>
          <p:cNvGrpSpPr/>
          <p:nvPr/>
        </p:nvGrpSpPr>
        <p:grpSpPr>
          <a:xfrm>
            <a:off x="22389051" y="1885505"/>
            <a:ext cx="2042338" cy="1982042"/>
            <a:chOff x="5078285" y="2036246"/>
            <a:chExt cx="2042338" cy="1982042"/>
          </a:xfrm>
        </p:grpSpPr>
        <p:sp>
          <p:nvSpPr>
            <p:cNvPr id="230" name="Rectangulo Compas OTC">
              <a:hlinkClick r:id="rId48" action="ppaction://hlinksldjump"/>
              <a:extLst>
                <a:ext uri="{FF2B5EF4-FFF2-40B4-BE49-F238E27FC236}">
                  <a16:creationId xmlns:a16="http://schemas.microsoft.com/office/drawing/2014/main" id="{CF1FD283-4F6A-985C-FCAD-156B076096D8}"/>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31" name="TextBox Compass OTC">
              <a:hlinkClick r:id="rId48" action="ppaction://hlinksldjump"/>
              <a:extLst>
                <a:ext uri="{FF2B5EF4-FFF2-40B4-BE49-F238E27FC236}">
                  <a16:creationId xmlns:a16="http://schemas.microsoft.com/office/drawing/2014/main" id="{72F02F18-188E-FC56-F8F4-3A565DD15258}"/>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232" name="Product image Compass OTC">
              <a:hlinkClick r:id="rId48" action="ppaction://hlinksldjump"/>
              <a:extLst>
                <a:ext uri="{FF2B5EF4-FFF2-40B4-BE49-F238E27FC236}">
                  <a16:creationId xmlns:a16="http://schemas.microsoft.com/office/drawing/2014/main" id="{9DE6B058-FC68-F174-8A44-AF1E0B039518}"/>
                </a:ext>
              </a:extLst>
            </p:cNvPr>
            <p:cNvPicPr>
              <a:picLocks noChangeAspect="1"/>
            </p:cNvPicPr>
            <p:nvPr/>
          </p:nvPicPr>
          <p:blipFill rotWithShape="1">
            <a:blip r:embed="rId49"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233" name="COMPASS FMT">
            <a:extLst>
              <a:ext uri="{FF2B5EF4-FFF2-40B4-BE49-F238E27FC236}">
                <a16:creationId xmlns:a16="http://schemas.microsoft.com/office/drawing/2014/main" id="{846FE82A-A21B-2B35-7E64-FE1A48554077}"/>
              </a:ext>
            </a:extLst>
          </p:cNvPr>
          <p:cNvGrpSpPr/>
          <p:nvPr/>
        </p:nvGrpSpPr>
        <p:grpSpPr>
          <a:xfrm>
            <a:off x="18200403" y="1885505"/>
            <a:ext cx="2042338" cy="1982042"/>
            <a:chOff x="2774521" y="2046333"/>
            <a:chExt cx="2042338" cy="1982042"/>
          </a:xfrm>
        </p:grpSpPr>
        <p:grpSp>
          <p:nvGrpSpPr>
            <p:cNvPr id="234" name="Group 233">
              <a:extLst>
                <a:ext uri="{FF2B5EF4-FFF2-40B4-BE49-F238E27FC236}">
                  <a16:creationId xmlns:a16="http://schemas.microsoft.com/office/drawing/2014/main" id="{7565F7DC-DE31-D1B6-29FB-ED5D17EF8CD2}"/>
                </a:ext>
              </a:extLst>
            </p:cNvPr>
            <p:cNvGrpSpPr/>
            <p:nvPr/>
          </p:nvGrpSpPr>
          <p:grpSpPr>
            <a:xfrm>
              <a:off x="2774521" y="2046333"/>
              <a:ext cx="2042338" cy="1982042"/>
              <a:chOff x="2774521" y="2046333"/>
              <a:chExt cx="2042338" cy="1982042"/>
            </a:xfrm>
          </p:grpSpPr>
          <p:sp>
            <p:nvSpPr>
              <p:cNvPr id="236" name="Rectangulo Horizon">
                <a:hlinkClick r:id="rId50" action="ppaction://hlinksldjump"/>
                <a:extLst>
                  <a:ext uri="{FF2B5EF4-FFF2-40B4-BE49-F238E27FC236}">
                    <a16:creationId xmlns:a16="http://schemas.microsoft.com/office/drawing/2014/main" id="{6D8F0D74-A528-F671-10A1-8476ADD152CF}"/>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37" name="TextBox Compass FMT">
                <a:hlinkClick r:id="rId50" action="ppaction://hlinksldjump"/>
                <a:extLst>
                  <a:ext uri="{FF2B5EF4-FFF2-40B4-BE49-F238E27FC236}">
                    <a16:creationId xmlns:a16="http://schemas.microsoft.com/office/drawing/2014/main" id="{36598530-1A97-F562-96A4-BB79D04D3BE3}"/>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235" name="Picture 234">
              <a:hlinkClick r:id="rId50" action="ppaction://hlinksldjump"/>
              <a:extLst>
                <a:ext uri="{FF2B5EF4-FFF2-40B4-BE49-F238E27FC236}">
                  <a16:creationId xmlns:a16="http://schemas.microsoft.com/office/drawing/2014/main" id="{0AD03A2E-3FF6-747F-5C8D-647F1D8B606A}"/>
                </a:ext>
              </a:extLst>
            </p:cNvPr>
            <p:cNvPicPr>
              <a:picLocks noChangeAspect="1"/>
            </p:cNvPicPr>
            <p:nvPr/>
          </p:nvPicPr>
          <p:blipFill rotWithShape="1">
            <a:blip r:embed="rId51"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238" name="HORIZON">
            <a:extLst>
              <a:ext uri="{FF2B5EF4-FFF2-40B4-BE49-F238E27FC236}">
                <a16:creationId xmlns:a16="http://schemas.microsoft.com/office/drawing/2014/main" id="{ECCA7273-ED89-5671-B2C8-7901B6DA6986}"/>
              </a:ext>
            </a:extLst>
          </p:cNvPr>
          <p:cNvGrpSpPr/>
          <p:nvPr/>
        </p:nvGrpSpPr>
        <p:grpSpPr>
          <a:xfrm>
            <a:off x="14110573" y="1885505"/>
            <a:ext cx="2062983" cy="1982042"/>
            <a:chOff x="443243" y="2046333"/>
            <a:chExt cx="2062983" cy="1982042"/>
          </a:xfrm>
        </p:grpSpPr>
        <p:sp>
          <p:nvSpPr>
            <p:cNvPr id="239" name="Rectangulo Horizon">
              <a:hlinkClick r:id="rId52" action="ppaction://hlinksldjump"/>
              <a:extLst>
                <a:ext uri="{FF2B5EF4-FFF2-40B4-BE49-F238E27FC236}">
                  <a16:creationId xmlns:a16="http://schemas.microsoft.com/office/drawing/2014/main" id="{418FBB06-019D-3C84-3FF9-14240DA1DB32}"/>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40" name="TextBox Horizon">
              <a:hlinkClick r:id="rId52" action="ppaction://hlinksldjump"/>
              <a:extLst>
                <a:ext uri="{FF2B5EF4-FFF2-40B4-BE49-F238E27FC236}">
                  <a16:creationId xmlns:a16="http://schemas.microsoft.com/office/drawing/2014/main" id="{DFF57877-2758-FF2B-E0DF-9DA7860E2181}"/>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241" name="Product image Horizon">
              <a:hlinkClick r:id="rId52" action="ppaction://hlinksldjump"/>
              <a:extLst>
                <a:ext uri="{FF2B5EF4-FFF2-40B4-BE49-F238E27FC236}">
                  <a16:creationId xmlns:a16="http://schemas.microsoft.com/office/drawing/2014/main" id="{816F5550-A68A-2DC2-9D6F-4EB653821AE6}"/>
                </a:ext>
              </a:extLst>
            </p:cNvPr>
            <p:cNvPicPr>
              <a:picLocks noChangeAspect="1"/>
            </p:cNvPicPr>
            <p:nvPr/>
          </p:nvPicPr>
          <p:blipFill rotWithShape="1">
            <a:blip r:embed="rId53"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242" name="Footer Placeholder 4">
            <a:extLst>
              <a:ext uri="{FF2B5EF4-FFF2-40B4-BE49-F238E27FC236}">
                <a16:creationId xmlns:a16="http://schemas.microsoft.com/office/drawing/2014/main" id="{C3422C14-FD6F-7C93-30F3-12A04B699BE5}"/>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solidFill>
                  <a:schemeClr val="bg1"/>
                </a:solidFill>
              </a:rPr>
              <a:t>©2025 Carestream Health, Inc. </a:t>
            </a:r>
          </a:p>
        </p:txBody>
      </p:sp>
      <p:sp>
        <p:nvSpPr>
          <p:cNvPr id="243" name="Our Portafolio text box">
            <a:extLst>
              <a:ext uri="{FF2B5EF4-FFF2-40B4-BE49-F238E27FC236}">
                <a16:creationId xmlns:a16="http://schemas.microsoft.com/office/drawing/2014/main" id="{D309CF4A-DF70-487B-7D6F-074E4751AB4A}"/>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244" name="Medical Imaging Title">
            <a:extLst>
              <a:ext uri="{FF2B5EF4-FFF2-40B4-BE49-F238E27FC236}">
                <a16:creationId xmlns:a16="http://schemas.microsoft.com/office/drawing/2014/main" id="{7B826399-9A8B-32B9-003B-FB9B64695244}"/>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245" name="We Care Text">
            <a:extLst>
              <a:ext uri="{FF2B5EF4-FFF2-40B4-BE49-F238E27FC236}">
                <a16:creationId xmlns:a16="http://schemas.microsoft.com/office/drawing/2014/main" id="{0E103707-4A6F-512F-7A0E-38EA5BC17BFC}"/>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246" name="Thank you image">
            <a:extLst>
              <a:ext uri="{FF2B5EF4-FFF2-40B4-BE49-F238E27FC236}">
                <a16:creationId xmlns:a16="http://schemas.microsoft.com/office/drawing/2014/main" id="{7D1D58CA-7596-554E-931D-49999F8882FF}"/>
              </a:ext>
            </a:extLst>
          </p:cNvPr>
          <p:cNvPicPr>
            <a:picLocks noChangeAspect="1"/>
          </p:cNvPicPr>
          <p:nvPr/>
        </p:nvPicPr>
        <p:blipFill>
          <a:blip r:embed="rId54"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sp>
        <p:nvSpPr>
          <p:cNvPr id="250" name="Title VITA">
            <a:extLst>
              <a:ext uri="{FF2B5EF4-FFF2-40B4-BE49-F238E27FC236}">
                <a16:creationId xmlns:a16="http://schemas.microsoft.com/office/drawing/2014/main" id="{819C1345-D8D1-52DE-76E9-273091CB8879}"/>
              </a:ext>
            </a:extLst>
          </p:cNvPr>
          <p:cNvSpPr txBox="1"/>
          <p:nvPr/>
        </p:nvSpPr>
        <p:spPr>
          <a:xfrm>
            <a:off x="1025327" y="-3023106"/>
            <a:ext cx="6637701" cy="461665"/>
          </a:xfrm>
          <a:prstGeom prst="rect">
            <a:avLst/>
          </a:prstGeom>
          <a:noFill/>
        </p:spPr>
        <p:txBody>
          <a:bodyPr wrap="square" rtlCol="0">
            <a:spAutoFit/>
          </a:bodyPr>
          <a:lstStyle>
            <a:defPPr>
              <a:defRPr lang="en-SV"/>
            </a:defPPr>
            <a:lvl1pPr algn="ctr">
              <a:defRPr sz="2400" b="1">
                <a:latin typeface="FRUTIGER LT 65" panose="02000503000000000000" pitchFamily="2" charset="0"/>
              </a:defRPr>
            </a:lvl1pPr>
          </a:lstStyle>
          <a:p>
            <a:r>
              <a:rPr lang="en-US" dirty="0"/>
              <a:t>Sistema VITA FLEX CR</a:t>
            </a:r>
          </a:p>
        </p:txBody>
      </p:sp>
      <p:sp>
        <p:nvSpPr>
          <p:cNvPr id="251" name="Title Printing">
            <a:extLst>
              <a:ext uri="{FF2B5EF4-FFF2-40B4-BE49-F238E27FC236}">
                <a16:creationId xmlns:a16="http://schemas.microsoft.com/office/drawing/2014/main" id="{C48EF689-BDAB-A0B2-5793-E14460F742DF}"/>
              </a:ext>
            </a:extLst>
          </p:cNvPr>
          <p:cNvSpPr txBox="1"/>
          <p:nvPr/>
        </p:nvSpPr>
        <p:spPr>
          <a:xfrm>
            <a:off x="1090647" y="-3043442"/>
            <a:ext cx="6637701" cy="461665"/>
          </a:xfrm>
          <a:prstGeom prst="rect">
            <a:avLst/>
          </a:prstGeom>
          <a:noFill/>
        </p:spPr>
        <p:txBody>
          <a:bodyPr wrap="square" rtlCol="0">
            <a:spAutoFit/>
          </a:bodyPr>
          <a:lstStyle>
            <a:defPPr>
              <a:defRPr lang="en-SV"/>
            </a:defPPr>
            <a:lvl1pPr algn="ctr">
              <a:defRPr sz="2400" b="1">
                <a:latin typeface="FRUTIGER LT 65" panose="02000503000000000000" pitchFamily="2" charset="0"/>
              </a:defRPr>
            </a:lvl1pPr>
          </a:lstStyle>
          <a:p>
            <a:r>
              <a:rPr lang="es-MX" dirty="0"/>
              <a:t>Sistemas de Imágenes Láser DRYVIEW</a:t>
            </a:r>
          </a:p>
        </p:txBody>
      </p:sp>
      <p:sp>
        <p:nvSpPr>
          <p:cNvPr id="252" name="Title Peliculas">
            <a:extLst>
              <a:ext uri="{FF2B5EF4-FFF2-40B4-BE49-F238E27FC236}">
                <a16:creationId xmlns:a16="http://schemas.microsoft.com/office/drawing/2014/main" id="{812973DB-E290-4D95-D576-6EAEE5590379}"/>
              </a:ext>
            </a:extLst>
          </p:cNvPr>
          <p:cNvSpPr txBox="1"/>
          <p:nvPr/>
        </p:nvSpPr>
        <p:spPr>
          <a:xfrm>
            <a:off x="519470" y="-3043442"/>
            <a:ext cx="6637701" cy="461665"/>
          </a:xfrm>
          <a:prstGeom prst="rect">
            <a:avLst/>
          </a:prstGeom>
          <a:noFill/>
        </p:spPr>
        <p:txBody>
          <a:bodyPr wrap="square" rtlCol="0">
            <a:spAutoFit/>
          </a:bodyPr>
          <a:lstStyle/>
          <a:p>
            <a:pPr algn="r"/>
            <a:r>
              <a:rPr lang="es-MX" sz="2400" b="1" dirty="0">
                <a:latin typeface="FRUTIGER LT 65" panose="02000503000000000000" pitchFamily="2" charset="0"/>
              </a:rPr>
              <a:t>Películas de Imágenes Láser DRYVIEW</a:t>
            </a:r>
          </a:p>
        </p:txBody>
      </p:sp>
      <p:sp>
        <p:nvSpPr>
          <p:cNvPr id="253" name="DRX-Compass with DRX-LC">
            <a:extLst>
              <a:ext uri="{FF2B5EF4-FFF2-40B4-BE49-F238E27FC236}">
                <a16:creationId xmlns:a16="http://schemas.microsoft.com/office/drawing/2014/main" id="{AF9D34B0-445A-203D-C0AC-C7D8526F32FD}"/>
              </a:ext>
            </a:extLst>
          </p:cNvPr>
          <p:cNvSpPr txBox="1"/>
          <p:nvPr/>
        </p:nvSpPr>
        <p:spPr>
          <a:xfrm>
            <a:off x="14225867" y="3904033"/>
            <a:ext cx="5345100" cy="307777"/>
          </a:xfrm>
          <a:prstGeom prst="rect">
            <a:avLst/>
          </a:prstGeom>
          <a:solidFill>
            <a:srgbClr val="F47F26"/>
          </a:solidFill>
          <a:ln>
            <a:noFill/>
          </a:ln>
        </p:spPr>
        <p:txBody>
          <a:bodyPr wrap="square" rtlCol="0">
            <a:spAutoFit/>
          </a:bodyPr>
          <a:lstStyle/>
          <a:p>
            <a:r>
              <a:rPr lang="es-ES" sz="1400">
                <a:solidFill>
                  <a:schemeClr val="bg1">
                    <a:lumMod val="95000"/>
                  </a:schemeClr>
                </a:solidFill>
                <a:latin typeface="FRUTIGER LT 45 LIGHT" panose="02000503000000000000" pitchFamily="2" charset="0"/>
              </a:rPr>
              <a:t>Orientación flexible horizontal o verticalmente</a:t>
            </a:r>
            <a:endParaRPr lang="es-MX" sz="1400">
              <a:solidFill>
                <a:schemeClr val="bg1">
                  <a:lumMod val="95000"/>
                </a:schemeClr>
              </a:solidFill>
              <a:latin typeface="FRUTIGER LT 45 LIGHT" panose="02000503000000000000" pitchFamily="2" charset="0"/>
            </a:endParaRPr>
          </a:p>
        </p:txBody>
      </p:sp>
      <p:sp>
        <p:nvSpPr>
          <p:cNvPr id="254" name="Auto LLI">
            <a:extLst>
              <a:ext uri="{FF2B5EF4-FFF2-40B4-BE49-F238E27FC236}">
                <a16:creationId xmlns:a16="http://schemas.microsoft.com/office/drawing/2014/main" id="{06943BD9-0535-8F32-D59A-2170414CF730}"/>
              </a:ext>
            </a:extLst>
          </p:cNvPr>
          <p:cNvSpPr txBox="1"/>
          <p:nvPr/>
        </p:nvSpPr>
        <p:spPr>
          <a:xfrm>
            <a:off x="14225867" y="3475705"/>
            <a:ext cx="5345100" cy="307777"/>
          </a:xfrm>
          <a:prstGeom prst="rect">
            <a:avLst/>
          </a:prstGeom>
          <a:solidFill>
            <a:srgbClr val="F47F26"/>
          </a:solidFill>
          <a:ln>
            <a:noFill/>
          </a:ln>
        </p:spPr>
        <p:txBody>
          <a:bodyPr wrap="square" rtlCol="0">
            <a:spAutoFit/>
          </a:bodyPr>
          <a:lstStyle/>
          <a:p>
            <a:r>
              <a:rPr lang="es-MX" sz="1400">
                <a:solidFill>
                  <a:schemeClr val="bg1">
                    <a:lumMod val="95000"/>
                  </a:schemeClr>
                </a:solidFill>
                <a:latin typeface="FRUTIGER LT 45 LIGHT" panose="02000503000000000000" pitchFamily="2" charset="0"/>
              </a:rPr>
              <a:t>Opción de 5 tamaños de </a:t>
            </a:r>
            <a:r>
              <a:rPr lang="es-MX" sz="1400" err="1">
                <a:solidFill>
                  <a:schemeClr val="bg1">
                    <a:lumMod val="95000"/>
                  </a:schemeClr>
                </a:solidFill>
                <a:latin typeface="FRUTIGER LT 45 LIGHT" panose="02000503000000000000" pitchFamily="2" charset="0"/>
              </a:rPr>
              <a:t>Cassette</a:t>
            </a:r>
            <a:endParaRPr lang="es-MX" sz="1400">
              <a:solidFill>
                <a:schemeClr val="bg1">
                  <a:lumMod val="95000"/>
                </a:schemeClr>
              </a:solidFill>
              <a:latin typeface="FRUTIGER LT 45 LIGHT" panose="02000503000000000000" pitchFamily="2" charset="0"/>
            </a:endParaRPr>
          </a:p>
        </p:txBody>
      </p:sp>
      <p:sp>
        <p:nvSpPr>
          <p:cNvPr id="255" name="Table Auto Track">
            <a:extLst>
              <a:ext uri="{FF2B5EF4-FFF2-40B4-BE49-F238E27FC236}">
                <a16:creationId xmlns:a16="http://schemas.microsoft.com/office/drawing/2014/main" id="{199E29DB-75D4-4265-479B-B214061EFA68}"/>
              </a:ext>
            </a:extLst>
          </p:cNvPr>
          <p:cNvSpPr txBox="1"/>
          <p:nvPr/>
        </p:nvSpPr>
        <p:spPr>
          <a:xfrm>
            <a:off x="14225867" y="3047377"/>
            <a:ext cx="5345100" cy="307777"/>
          </a:xfrm>
          <a:prstGeom prst="rect">
            <a:avLst/>
          </a:prstGeom>
          <a:solidFill>
            <a:srgbClr val="F47F26"/>
          </a:solidFill>
          <a:ln>
            <a:noFill/>
          </a:ln>
        </p:spPr>
        <p:txBody>
          <a:bodyPr wrap="square" rtlCol="0">
            <a:spAutoFit/>
          </a:bodyPr>
          <a:lstStyle/>
          <a:p>
            <a:r>
              <a:rPr lang="es-MX" sz="1400">
                <a:solidFill>
                  <a:schemeClr val="bg1">
                    <a:lumMod val="95000"/>
                  </a:schemeClr>
                </a:solidFill>
                <a:latin typeface="FRUTIGER LT 45 LIGHT" panose="02000503000000000000" pitchFamily="2" charset="0"/>
              </a:rPr>
              <a:t>Diseño compacto y ligero</a:t>
            </a:r>
          </a:p>
        </p:txBody>
      </p:sp>
      <p:sp>
        <p:nvSpPr>
          <p:cNvPr id="256" name="Wireless On Demand">
            <a:extLst>
              <a:ext uri="{FF2B5EF4-FFF2-40B4-BE49-F238E27FC236}">
                <a16:creationId xmlns:a16="http://schemas.microsoft.com/office/drawing/2014/main" id="{97F92214-D9BD-AC28-7AF7-DA90DA49C4DB}"/>
              </a:ext>
            </a:extLst>
          </p:cNvPr>
          <p:cNvSpPr txBox="1"/>
          <p:nvPr/>
        </p:nvSpPr>
        <p:spPr>
          <a:xfrm>
            <a:off x="14225866" y="2619049"/>
            <a:ext cx="5345101" cy="307777"/>
          </a:xfrm>
          <a:prstGeom prst="rect">
            <a:avLst/>
          </a:prstGeom>
          <a:solidFill>
            <a:srgbClr val="F47F26"/>
          </a:solidFill>
          <a:ln>
            <a:noFill/>
          </a:ln>
        </p:spPr>
        <p:txBody>
          <a:bodyPr wrap="square" rtlCol="0">
            <a:spAutoFit/>
          </a:bodyPr>
          <a:lstStyle/>
          <a:p>
            <a:r>
              <a:rPr lang="es-MX" sz="1400" dirty="0">
                <a:solidFill>
                  <a:schemeClr val="bg1">
                    <a:lumMod val="95000"/>
                  </a:schemeClr>
                </a:solidFill>
                <a:latin typeface="FRUTIGER LT 45 LIGHT" panose="02000503000000000000" pitchFamily="2" charset="0"/>
              </a:rPr>
              <a:t>Múltiples opciones de velocidad de rendimiento (30, 45 or 60 PPH)</a:t>
            </a:r>
          </a:p>
        </p:txBody>
      </p:sp>
      <p:sp>
        <p:nvSpPr>
          <p:cNvPr id="257" name="DRX-Compass with DRX-LC">
            <a:extLst>
              <a:ext uri="{FF2B5EF4-FFF2-40B4-BE49-F238E27FC236}">
                <a16:creationId xmlns:a16="http://schemas.microsoft.com/office/drawing/2014/main" id="{2AFD9CD5-634E-13EC-02D7-97187BC6E8D0}"/>
              </a:ext>
            </a:extLst>
          </p:cNvPr>
          <p:cNvSpPr txBox="1"/>
          <p:nvPr/>
        </p:nvSpPr>
        <p:spPr>
          <a:xfrm>
            <a:off x="14226665" y="4772171"/>
            <a:ext cx="5344301" cy="523220"/>
          </a:xfrm>
          <a:prstGeom prst="rect">
            <a:avLst/>
          </a:prstGeom>
          <a:solidFill>
            <a:srgbClr val="F47F26"/>
          </a:solidFill>
          <a:ln>
            <a:noFill/>
          </a:ln>
        </p:spPr>
        <p:txBody>
          <a:bodyPr wrap="square" rtlCol="0">
            <a:spAutoFit/>
          </a:bodyPr>
          <a:lstStyle/>
          <a:p>
            <a:r>
              <a:rPr lang="es-ES" sz="1400" dirty="0">
                <a:solidFill>
                  <a:schemeClr val="bg1">
                    <a:lumMod val="95000"/>
                  </a:schemeClr>
                </a:solidFill>
                <a:latin typeface="FRUTIGER LT 45 LIGHT" panose="02000503000000000000" pitchFamily="2" charset="0"/>
              </a:rPr>
              <a:t>Software </a:t>
            </a:r>
            <a:r>
              <a:rPr lang="es-ES" sz="1400" dirty="0" err="1">
                <a:solidFill>
                  <a:schemeClr val="bg1">
                    <a:lumMod val="95000"/>
                  </a:schemeClr>
                </a:solidFill>
                <a:latin typeface="FRUTIGER LT 45 LIGHT" panose="02000503000000000000" pitchFamily="2" charset="0"/>
              </a:rPr>
              <a:t>Image</a:t>
            </a:r>
            <a:r>
              <a:rPr lang="es-ES" sz="1400" dirty="0">
                <a:solidFill>
                  <a:schemeClr val="bg1">
                    <a:lumMod val="95000"/>
                  </a:schemeClr>
                </a:solidFill>
                <a:latin typeface="FRUTIGER LT 45 LIGHT" panose="02000503000000000000" pitchFamily="2" charset="0"/>
              </a:rPr>
              <a:t> Suite para un procesamiento de imágenes mejorado, herramientas de medición avanzadas, informes y archivo</a:t>
            </a:r>
            <a:endParaRPr lang="es-MX" sz="1400" dirty="0">
              <a:solidFill>
                <a:schemeClr val="bg1">
                  <a:lumMod val="95000"/>
                </a:schemeClr>
              </a:solidFill>
              <a:latin typeface="FRUTIGER LT 45 LIGHT" panose="02000503000000000000" pitchFamily="2" charset="0"/>
            </a:endParaRPr>
          </a:p>
        </p:txBody>
      </p:sp>
      <p:sp>
        <p:nvSpPr>
          <p:cNvPr id="258" name="Auto LLI">
            <a:extLst>
              <a:ext uri="{FF2B5EF4-FFF2-40B4-BE49-F238E27FC236}">
                <a16:creationId xmlns:a16="http://schemas.microsoft.com/office/drawing/2014/main" id="{7BA0646C-7666-ACDA-146C-A2742189D569}"/>
              </a:ext>
            </a:extLst>
          </p:cNvPr>
          <p:cNvSpPr txBox="1"/>
          <p:nvPr/>
        </p:nvSpPr>
        <p:spPr>
          <a:xfrm>
            <a:off x="14225867" y="4343843"/>
            <a:ext cx="5345100" cy="307777"/>
          </a:xfrm>
          <a:prstGeom prst="rect">
            <a:avLst/>
          </a:prstGeom>
          <a:solidFill>
            <a:srgbClr val="F47F26"/>
          </a:solidFill>
          <a:ln>
            <a:noFill/>
          </a:ln>
        </p:spPr>
        <p:txBody>
          <a:bodyPr wrap="square" rtlCol="0">
            <a:spAutoFit/>
          </a:bodyPr>
          <a:lstStyle/>
          <a:p>
            <a:r>
              <a:rPr lang="es-MX" sz="1400">
                <a:solidFill>
                  <a:schemeClr val="bg1">
                    <a:lumMod val="95000"/>
                  </a:schemeClr>
                </a:solidFill>
                <a:latin typeface="FRUTIGER LT 45 LIGHT" panose="02000503000000000000" pitchFamily="2" charset="0"/>
              </a:rPr>
              <a:t>Opciones de kit panorámico dental e imágenes de larga duración</a:t>
            </a:r>
          </a:p>
        </p:txBody>
      </p:sp>
      <p:sp>
        <p:nvSpPr>
          <p:cNvPr id="259" name="Subtitle Tech Specs">
            <a:extLst>
              <a:ext uri="{FF2B5EF4-FFF2-40B4-BE49-F238E27FC236}">
                <a16:creationId xmlns:a16="http://schemas.microsoft.com/office/drawing/2014/main" id="{C1575338-0E36-1F90-79BD-5904E77B7999}"/>
              </a:ext>
            </a:extLst>
          </p:cNvPr>
          <p:cNvSpPr txBox="1"/>
          <p:nvPr/>
        </p:nvSpPr>
        <p:spPr>
          <a:xfrm>
            <a:off x="13909599" y="970439"/>
            <a:ext cx="2633726" cy="369332"/>
          </a:xfrm>
          <a:prstGeom prst="rect">
            <a:avLst/>
          </a:prstGeom>
          <a:noFill/>
        </p:spPr>
        <p:txBody>
          <a:bodyPr wrap="square" rtlCol="0">
            <a:spAutoFit/>
          </a:bodyPr>
          <a:lstStyle/>
          <a:p>
            <a:pPr algn="r"/>
            <a:r>
              <a:rPr lang="es-MX" dirty="0">
                <a:solidFill>
                  <a:srgbClr val="F47F26"/>
                </a:solidFill>
                <a:latin typeface="FRUTIGER LT 45 LIGHT" panose="02000503000000000000" pitchFamily="2" charset="0"/>
              </a:rPr>
              <a:t>Especificaciones Técnicas</a:t>
            </a:r>
          </a:p>
        </p:txBody>
      </p:sp>
      <p:sp>
        <p:nvSpPr>
          <p:cNvPr id="260" name="DRX-Compass with DRX-LC">
            <a:extLst>
              <a:ext uri="{FF2B5EF4-FFF2-40B4-BE49-F238E27FC236}">
                <a16:creationId xmlns:a16="http://schemas.microsoft.com/office/drawing/2014/main" id="{CF37C2C1-2CFB-C609-0FA6-9EBB823086F1}"/>
              </a:ext>
            </a:extLst>
          </p:cNvPr>
          <p:cNvSpPr txBox="1"/>
          <p:nvPr/>
        </p:nvSpPr>
        <p:spPr>
          <a:xfrm>
            <a:off x="14193666" y="3886406"/>
            <a:ext cx="5370624" cy="338554"/>
          </a:xfrm>
          <a:prstGeom prst="rect">
            <a:avLst/>
          </a:prstGeom>
          <a:solidFill>
            <a:srgbClr val="F47F26"/>
          </a:solidFill>
          <a:ln>
            <a:noFill/>
          </a:ln>
        </p:spPr>
        <p:txBody>
          <a:bodyPr wrap="square" rtlCol="0">
            <a:spAutoFit/>
          </a:bodyPr>
          <a:lstStyle/>
          <a:p>
            <a:r>
              <a:rPr lang="es-MX" sz="1600" dirty="0">
                <a:solidFill>
                  <a:schemeClr val="bg1">
                    <a:lumMod val="95000"/>
                  </a:schemeClr>
                </a:solidFill>
                <a:latin typeface="FRUTIGER LT 45 LIGHT" panose="02000503000000000000" pitchFamily="2" charset="0"/>
              </a:rPr>
              <a:t>Embalaje de película para carga en luz diurna</a:t>
            </a:r>
          </a:p>
        </p:txBody>
      </p:sp>
      <p:sp>
        <p:nvSpPr>
          <p:cNvPr id="261" name="Auto LLI">
            <a:extLst>
              <a:ext uri="{FF2B5EF4-FFF2-40B4-BE49-F238E27FC236}">
                <a16:creationId xmlns:a16="http://schemas.microsoft.com/office/drawing/2014/main" id="{849DF994-1912-0B4E-97B5-A0340ADE7DAF}"/>
              </a:ext>
            </a:extLst>
          </p:cNvPr>
          <p:cNvSpPr txBox="1"/>
          <p:nvPr/>
        </p:nvSpPr>
        <p:spPr>
          <a:xfrm>
            <a:off x="14191856" y="3465298"/>
            <a:ext cx="5403377" cy="338554"/>
          </a:xfrm>
          <a:prstGeom prst="rect">
            <a:avLst/>
          </a:prstGeom>
          <a:solidFill>
            <a:srgbClr val="F47F26"/>
          </a:solidFill>
          <a:ln>
            <a:noFill/>
          </a:ln>
        </p:spPr>
        <p:txBody>
          <a:bodyPr wrap="square" rtlCol="0">
            <a:spAutoFit/>
          </a:bodyPr>
          <a:lstStyle/>
          <a:p>
            <a:r>
              <a:rPr lang="es-MX" sz="1600" dirty="0">
                <a:solidFill>
                  <a:schemeClr val="bg1">
                    <a:lumMod val="95000"/>
                  </a:schemeClr>
                </a:solidFill>
                <a:latin typeface="FRUTIGER LT 45 LIGHT" panose="02000503000000000000" pitchFamily="2" charset="0"/>
              </a:rPr>
              <a:t>Película duradera adecuada para una variedad de entornos</a:t>
            </a:r>
          </a:p>
        </p:txBody>
      </p:sp>
      <p:sp>
        <p:nvSpPr>
          <p:cNvPr id="262" name="Table Auto Track">
            <a:extLst>
              <a:ext uri="{FF2B5EF4-FFF2-40B4-BE49-F238E27FC236}">
                <a16:creationId xmlns:a16="http://schemas.microsoft.com/office/drawing/2014/main" id="{B54E28B0-F88D-85D6-BB81-3CA0223A1E7E}"/>
              </a:ext>
            </a:extLst>
          </p:cNvPr>
          <p:cNvSpPr txBox="1"/>
          <p:nvPr/>
        </p:nvSpPr>
        <p:spPr>
          <a:xfrm>
            <a:off x="14191856" y="3044190"/>
            <a:ext cx="5403377" cy="338554"/>
          </a:xfrm>
          <a:prstGeom prst="rect">
            <a:avLst/>
          </a:prstGeom>
          <a:solidFill>
            <a:srgbClr val="F47F26"/>
          </a:solidFill>
          <a:ln>
            <a:noFill/>
          </a:ln>
        </p:spPr>
        <p:txBody>
          <a:bodyPr wrap="square" rtlCol="0">
            <a:spAutoFit/>
          </a:bodyPr>
          <a:lstStyle/>
          <a:p>
            <a:r>
              <a:rPr lang="es-MX" sz="1600" dirty="0">
                <a:solidFill>
                  <a:schemeClr val="bg1">
                    <a:lumMod val="95000"/>
                  </a:schemeClr>
                </a:solidFill>
                <a:latin typeface="FRUTIGER LT 45 LIGHT" panose="02000503000000000000" pitchFamily="2" charset="0"/>
              </a:rPr>
              <a:t>Disponible en 5 tamaños de película</a:t>
            </a:r>
          </a:p>
        </p:txBody>
      </p:sp>
      <p:sp>
        <p:nvSpPr>
          <p:cNvPr id="263" name="Wireless On Demand">
            <a:extLst>
              <a:ext uri="{FF2B5EF4-FFF2-40B4-BE49-F238E27FC236}">
                <a16:creationId xmlns:a16="http://schemas.microsoft.com/office/drawing/2014/main" id="{61DBB4D3-B31C-F4F6-7101-75890DD492CD}"/>
              </a:ext>
            </a:extLst>
          </p:cNvPr>
          <p:cNvSpPr txBox="1"/>
          <p:nvPr/>
        </p:nvSpPr>
        <p:spPr>
          <a:xfrm>
            <a:off x="14191856" y="2623082"/>
            <a:ext cx="5403377" cy="338554"/>
          </a:xfrm>
          <a:prstGeom prst="rect">
            <a:avLst/>
          </a:prstGeom>
          <a:solidFill>
            <a:srgbClr val="F47F26"/>
          </a:solidFill>
          <a:ln>
            <a:noFill/>
          </a:ln>
        </p:spPr>
        <p:txBody>
          <a:bodyPr wrap="square" rtlCol="0">
            <a:spAutoFit/>
          </a:bodyPr>
          <a:lstStyle/>
          <a:p>
            <a:r>
              <a:rPr lang="es-MX" sz="1600">
                <a:solidFill>
                  <a:schemeClr val="bg1">
                    <a:lumMod val="95000"/>
                  </a:schemeClr>
                </a:solidFill>
                <a:latin typeface="FRUTIGER LT 45 LIGHT" panose="02000503000000000000" pitchFamily="2" charset="0"/>
              </a:rPr>
              <a:t>Tecnología foto-termográfica de láser verdadero</a:t>
            </a:r>
          </a:p>
        </p:txBody>
      </p:sp>
      <p:sp>
        <p:nvSpPr>
          <p:cNvPr id="264" name="DRX-Compass with DRX-LC">
            <a:extLst>
              <a:ext uri="{FF2B5EF4-FFF2-40B4-BE49-F238E27FC236}">
                <a16:creationId xmlns:a16="http://schemas.microsoft.com/office/drawing/2014/main" id="{2B7A6B3B-CF5E-AB56-FA6E-C0ED53D54C64}"/>
              </a:ext>
            </a:extLst>
          </p:cNvPr>
          <p:cNvSpPr txBox="1"/>
          <p:nvPr/>
        </p:nvSpPr>
        <p:spPr>
          <a:xfrm>
            <a:off x="14191856" y="4728620"/>
            <a:ext cx="5403377" cy="338554"/>
          </a:xfrm>
          <a:prstGeom prst="rect">
            <a:avLst/>
          </a:prstGeom>
          <a:solidFill>
            <a:srgbClr val="F47F26"/>
          </a:solidFill>
          <a:ln>
            <a:noFill/>
          </a:ln>
        </p:spPr>
        <p:txBody>
          <a:bodyPr wrap="square" rtlCol="0">
            <a:spAutoFit/>
          </a:bodyPr>
          <a:lstStyle/>
          <a:p>
            <a:r>
              <a:rPr lang="es-MX" sz="1600" dirty="0">
                <a:solidFill>
                  <a:schemeClr val="bg1">
                    <a:lumMod val="95000"/>
                  </a:schemeClr>
                </a:solidFill>
                <a:latin typeface="FRUTIGER LT 45 LIGHT" panose="02000503000000000000" pitchFamily="2" charset="0"/>
              </a:rPr>
              <a:t>Larga vida útil con capacidad de archivado superior a 100 años.</a:t>
            </a:r>
          </a:p>
        </p:txBody>
      </p:sp>
      <p:sp>
        <p:nvSpPr>
          <p:cNvPr id="265" name="Auto LLI">
            <a:extLst>
              <a:ext uri="{FF2B5EF4-FFF2-40B4-BE49-F238E27FC236}">
                <a16:creationId xmlns:a16="http://schemas.microsoft.com/office/drawing/2014/main" id="{FDD4359F-D34A-B327-0EDE-CB65835B14C2}"/>
              </a:ext>
            </a:extLst>
          </p:cNvPr>
          <p:cNvSpPr txBox="1"/>
          <p:nvPr/>
        </p:nvSpPr>
        <p:spPr>
          <a:xfrm>
            <a:off x="14191856" y="4307514"/>
            <a:ext cx="5403377" cy="338554"/>
          </a:xfrm>
          <a:prstGeom prst="rect">
            <a:avLst/>
          </a:prstGeom>
          <a:solidFill>
            <a:srgbClr val="F47F26"/>
          </a:solidFill>
          <a:ln>
            <a:noFill/>
          </a:ln>
        </p:spPr>
        <p:txBody>
          <a:bodyPr wrap="square" rtlCol="0">
            <a:spAutoFit/>
          </a:bodyPr>
          <a:lstStyle/>
          <a:p>
            <a:r>
              <a:rPr lang="es-MX" sz="1600" dirty="0">
                <a:solidFill>
                  <a:schemeClr val="bg1">
                    <a:lumMod val="95000"/>
                  </a:schemeClr>
                </a:solidFill>
                <a:latin typeface="FRUTIGER LT 45 LIGHT" panose="02000503000000000000" pitchFamily="2" charset="0"/>
              </a:rPr>
              <a:t>Película especializada para aplicaciones de mamografía</a:t>
            </a:r>
          </a:p>
        </p:txBody>
      </p:sp>
      <p:sp>
        <p:nvSpPr>
          <p:cNvPr id="111" name="Menu Background">
            <a:extLst>
              <a:ext uri="{FF2B5EF4-FFF2-40B4-BE49-F238E27FC236}">
                <a16:creationId xmlns:a16="http://schemas.microsoft.com/office/drawing/2014/main" id="{8B4B33F6-F76F-5C51-B7A1-6A93A517C2D4}"/>
              </a:ext>
            </a:extLst>
          </p:cNvPr>
          <p:cNvSpPr/>
          <p:nvPr/>
        </p:nvSpPr>
        <p:spPr>
          <a:xfrm>
            <a:off x="-185120"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_tradnl"/>
          </a:p>
        </p:txBody>
      </p:sp>
      <p:sp>
        <p:nvSpPr>
          <p:cNvPr id="112" name="Menu Portafolio">
            <a:hlinkClick r:id="rId55" action="ppaction://hlinksldjump"/>
            <a:extLst>
              <a:ext uri="{FF2B5EF4-FFF2-40B4-BE49-F238E27FC236}">
                <a16:creationId xmlns:a16="http://schemas.microsoft.com/office/drawing/2014/main" id="{CBEB75E5-70AB-DA17-FC6D-E311913DF71D}"/>
              </a:ext>
            </a:extLst>
          </p:cNvPr>
          <p:cNvSpPr txBox="1"/>
          <p:nvPr/>
        </p:nvSpPr>
        <p:spPr>
          <a:xfrm>
            <a:off x="8905808" y="155231"/>
            <a:ext cx="1440000" cy="276999"/>
          </a:xfrm>
          <a:prstGeom prst="rect">
            <a:avLst/>
          </a:prstGeom>
          <a:noFill/>
        </p:spPr>
        <p:txBody>
          <a:bodyPr wrap="square" rtlCol="0">
            <a:spAutoFit/>
          </a:bodyPr>
          <a:lstStyle/>
          <a:p>
            <a:pPr algn="ctr"/>
            <a:r>
              <a:rPr lang="en-US" sz="1200" err="1">
                <a:solidFill>
                  <a:schemeClr val="bg1"/>
                </a:solidFill>
                <a:latin typeface="FRUTIGER LT 55 ROMAN" panose="02000503000000000000" pitchFamily="2" charset="0"/>
              </a:rPr>
              <a:t>Portafolio</a:t>
            </a:r>
            <a:endParaRPr lang="en-US" sz="1200">
              <a:solidFill>
                <a:schemeClr val="bg1"/>
              </a:solidFill>
              <a:latin typeface="FRUTIGER LT 55 ROMAN" panose="02000503000000000000" pitchFamily="2" charset="0"/>
            </a:endParaRPr>
          </a:p>
        </p:txBody>
      </p:sp>
      <p:sp>
        <p:nvSpPr>
          <p:cNvPr id="113" name="Menu Awards">
            <a:hlinkClick r:id="rId56" action="ppaction://hlinksldjump"/>
            <a:extLst>
              <a:ext uri="{FF2B5EF4-FFF2-40B4-BE49-F238E27FC236}">
                <a16:creationId xmlns:a16="http://schemas.microsoft.com/office/drawing/2014/main" id="{6EC8777C-1211-16F2-7532-2A07A9ABE361}"/>
              </a:ext>
            </a:extLst>
          </p:cNvPr>
          <p:cNvSpPr txBox="1"/>
          <p:nvPr/>
        </p:nvSpPr>
        <p:spPr>
          <a:xfrm>
            <a:off x="7480377" y="155231"/>
            <a:ext cx="1440000" cy="276999"/>
          </a:xfrm>
          <a:prstGeom prst="rect">
            <a:avLst/>
          </a:prstGeom>
          <a:noFill/>
        </p:spPr>
        <p:txBody>
          <a:bodyPr wrap="square" rtlCol="0">
            <a:spAutoFit/>
          </a:bodyPr>
          <a:lstStyle/>
          <a:p>
            <a:pPr algn="ctr"/>
            <a:r>
              <a:rPr lang="en-US" sz="1200" err="1">
                <a:solidFill>
                  <a:schemeClr val="bg1"/>
                </a:solidFill>
                <a:latin typeface="FRUTIGER LT 55 ROMAN" panose="02000503000000000000" pitchFamily="2" charset="0"/>
              </a:rPr>
              <a:t>Reconocimientos</a:t>
            </a:r>
            <a:endParaRPr lang="en-US" sz="1200">
              <a:solidFill>
                <a:schemeClr val="bg1"/>
              </a:solidFill>
              <a:latin typeface="FRUTIGER LT 55 ROMAN" panose="02000503000000000000" pitchFamily="2" charset="0"/>
            </a:endParaRPr>
          </a:p>
        </p:txBody>
      </p:sp>
      <p:sp>
        <p:nvSpPr>
          <p:cNvPr id="114" name="Menu Our Customers">
            <a:hlinkClick r:id="rId57" action="ppaction://hlinksldjump"/>
            <a:extLst>
              <a:ext uri="{FF2B5EF4-FFF2-40B4-BE49-F238E27FC236}">
                <a16:creationId xmlns:a16="http://schemas.microsoft.com/office/drawing/2014/main" id="{DE11B443-1427-7FAF-D18C-362C399AC164}"/>
              </a:ext>
            </a:extLst>
          </p:cNvPr>
          <p:cNvSpPr txBox="1"/>
          <p:nvPr/>
        </p:nvSpPr>
        <p:spPr>
          <a:xfrm>
            <a:off x="6054946" y="62898"/>
            <a:ext cx="1440000" cy="461665"/>
          </a:xfrm>
          <a:prstGeom prst="rect">
            <a:avLst/>
          </a:prstGeom>
          <a:noFill/>
        </p:spPr>
        <p:txBody>
          <a:bodyPr wrap="square" rtlCol="0">
            <a:spAutoFit/>
          </a:bodyPr>
          <a:lstStyle/>
          <a:p>
            <a:pPr algn="ctr"/>
            <a:r>
              <a:rPr lang="en-US" sz="1200" err="1">
                <a:solidFill>
                  <a:schemeClr val="bg1"/>
                </a:solidFill>
                <a:latin typeface="FRUTIGER LT 55 ROMAN" panose="02000503000000000000" pitchFamily="2" charset="0"/>
              </a:rPr>
              <a:t>Nuestros</a:t>
            </a:r>
            <a:endParaRPr lang="en-US" sz="1200">
              <a:solidFill>
                <a:schemeClr val="bg1"/>
              </a:solidFill>
              <a:latin typeface="FRUTIGER LT 55 ROMAN" panose="02000503000000000000" pitchFamily="2" charset="0"/>
            </a:endParaRPr>
          </a:p>
          <a:p>
            <a:pPr algn="ctr"/>
            <a:r>
              <a:rPr lang="en-US" sz="1200" err="1">
                <a:solidFill>
                  <a:schemeClr val="bg1"/>
                </a:solidFill>
                <a:latin typeface="FRUTIGER LT 55 ROMAN" panose="02000503000000000000" pitchFamily="2" charset="0"/>
              </a:rPr>
              <a:t>Clientes</a:t>
            </a:r>
            <a:endParaRPr lang="en-US" sz="1200">
              <a:solidFill>
                <a:schemeClr val="bg1"/>
              </a:solidFill>
              <a:latin typeface="FRUTIGER LT 55 ROMAN" panose="02000503000000000000" pitchFamily="2" charset="0"/>
            </a:endParaRPr>
          </a:p>
        </p:txBody>
      </p:sp>
      <p:sp>
        <p:nvSpPr>
          <p:cNvPr id="162" name="Menu End Presentation">
            <a:hlinkClick r:id="" action="ppaction://hlinkshowjump?jump=lastslide"/>
            <a:extLst>
              <a:ext uri="{FF2B5EF4-FFF2-40B4-BE49-F238E27FC236}">
                <a16:creationId xmlns:a16="http://schemas.microsoft.com/office/drawing/2014/main" id="{42A9746A-331D-F71D-8ADF-367BE834EFFF}"/>
              </a:ext>
            </a:extLst>
          </p:cNvPr>
          <p:cNvSpPr txBox="1"/>
          <p:nvPr/>
        </p:nvSpPr>
        <p:spPr>
          <a:xfrm>
            <a:off x="10331241" y="62898"/>
            <a:ext cx="1440000" cy="461665"/>
          </a:xfrm>
          <a:prstGeom prst="rect">
            <a:avLst/>
          </a:prstGeom>
          <a:noFill/>
        </p:spPr>
        <p:txBody>
          <a:bodyPr wrap="square" rtlCol="0">
            <a:spAutoFit/>
          </a:bodyPr>
          <a:lstStyle/>
          <a:p>
            <a:pPr algn="ctr"/>
            <a:r>
              <a:rPr lang="en-US" sz="1200" dirty="0">
                <a:solidFill>
                  <a:schemeClr val="bg1"/>
                </a:solidFill>
                <a:latin typeface="FRUTIGER LT 55 ROMAN" panose="02000503000000000000" pitchFamily="2" charset="0"/>
              </a:rPr>
              <a:t>Fin de la </a:t>
            </a:r>
            <a:r>
              <a:rPr lang="en-US" sz="1200" dirty="0" err="1">
                <a:solidFill>
                  <a:schemeClr val="bg1"/>
                </a:solidFill>
                <a:latin typeface="FRUTIGER LT 55 ROMAN" panose="02000503000000000000" pitchFamily="2" charset="0"/>
              </a:rPr>
              <a:t>Presentación</a:t>
            </a:r>
            <a:endParaRPr lang="en-US" sz="1200" dirty="0">
              <a:solidFill>
                <a:schemeClr val="bg1"/>
              </a:solidFill>
              <a:latin typeface="FRUTIGER LT 55 ROMAN" panose="02000503000000000000" pitchFamily="2" charset="0"/>
            </a:endParaRPr>
          </a:p>
        </p:txBody>
      </p:sp>
      <p:sp>
        <p:nvSpPr>
          <p:cNvPr id="163" name="Menu Our History">
            <a:hlinkClick r:id="rId58" action="ppaction://hlinksldjump"/>
            <a:extLst>
              <a:ext uri="{FF2B5EF4-FFF2-40B4-BE49-F238E27FC236}">
                <a16:creationId xmlns:a16="http://schemas.microsoft.com/office/drawing/2014/main" id="{D140514A-5B87-E58B-1B61-46C09EC014F9}"/>
              </a:ext>
            </a:extLst>
          </p:cNvPr>
          <p:cNvSpPr txBox="1"/>
          <p:nvPr/>
        </p:nvSpPr>
        <p:spPr>
          <a:xfrm>
            <a:off x="4629515" y="62898"/>
            <a:ext cx="1440000" cy="461665"/>
          </a:xfrm>
          <a:prstGeom prst="rect">
            <a:avLst/>
          </a:prstGeom>
          <a:noFill/>
        </p:spPr>
        <p:txBody>
          <a:bodyPr wrap="square" rtlCol="0">
            <a:spAutoFit/>
          </a:bodyPr>
          <a:lstStyle/>
          <a:p>
            <a:pPr algn="ctr"/>
            <a:r>
              <a:rPr lang="en-US" sz="1200">
                <a:solidFill>
                  <a:schemeClr val="bg1"/>
                </a:solidFill>
                <a:latin typeface="FRUTIGER LT 55 ROMAN" panose="02000503000000000000" pitchFamily="2" charset="0"/>
              </a:rPr>
              <a:t>Nuestra</a:t>
            </a:r>
          </a:p>
          <a:p>
            <a:pPr algn="ctr"/>
            <a:r>
              <a:rPr lang="en-US" sz="1200">
                <a:solidFill>
                  <a:schemeClr val="bg1"/>
                </a:solidFill>
                <a:latin typeface="FRUTIGER LT 55 ROMAN" panose="02000503000000000000" pitchFamily="2" charset="0"/>
              </a:rPr>
              <a:t>Historia</a:t>
            </a:r>
          </a:p>
        </p:txBody>
      </p:sp>
      <p:sp>
        <p:nvSpPr>
          <p:cNvPr id="164" name="Menu Organizational Stucture">
            <a:hlinkClick r:id="rId59" action="ppaction://hlinksldjump"/>
            <a:extLst>
              <a:ext uri="{FF2B5EF4-FFF2-40B4-BE49-F238E27FC236}">
                <a16:creationId xmlns:a16="http://schemas.microsoft.com/office/drawing/2014/main" id="{2D7AA982-9A84-D371-713C-7E06EC5D4D88}"/>
              </a:ext>
            </a:extLst>
          </p:cNvPr>
          <p:cNvSpPr txBox="1"/>
          <p:nvPr/>
        </p:nvSpPr>
        <p:spPr>
          <a:xfrm>
            <a:off x="3204084" y="62898"/>
            <a:ext cx="1440000" cy="461665"/>
          </a:xfrm>
          <a:prstGeom prst="rect">
            <a:avLst/>
          </a:prstGeom>
          <a:noFill/>
        </p:spPr>
        <p:txBody>
          <a:bodyPr wrap="square" rtlCol="0">
            <a:spAutoFit/>
          </a:bodyPr>
          <a:lstStyle/>
          <a:p>
            <a:pPr algn="ctr"/>
            <a:r>
              <a:rPr lang="en-US" sz="1200" err="1">
                <a:solidFill>
                  <a:schemeClr val="bg1"/>
                </a:solidFill>
                <a:latin typeface="FRUTIGER LT 55 ROMAN" panose="02000503000000000000" pitchFamily="2" charset="0"/>
              </a:rPr>
              <a:t>Estructura</a:t>
            </a:r>
            <a:r>
              <a:rPr lang="en-US" sz="1200">
                <a:solidFill>
                  <a:schemeClr val="bg1"/>
                </a:solidFill>
                <a:latin typeface="FRUTIGER LT 55 ROMAN" panose="02000503000000000000" pitchFamily="2" charset="0"/>
              </a:rPr>
              <a:t> </a:t>
            </a:r>
            <a:r>
              <a:rPr lang="en-US" sz="1200" err="1">
                <a:solidFill>
                  <a:schemeClr val="bg1"/>
                </a:solidFill>
                <a:latin typeface="FRUTIGER LT 55 ROMAN" panose="02000503000000000000" pitchFamily="2" charset="0"/>
              </a:rPr>
              <a:t>Organizacional</a:t>
            </a:r>
            <a:endParaRPr lang="en-US" sz="1200">
              <a:solidFill>
                <a:schemeClr val="bg1"/>
              </a:solidFill>
              <a:latin typeface="FRUTIGER LT 55 ROMAN" panose="02000503000000000000" pitchFamily="2" charset="0"/>
            </a:endParaRPr>
          </a:p>
        </p:txBody>
      </p:sp>
      <p:sp>
        <p:nvSpPr>
          <p:cNvPr id="165" name="Menu Why Us">
            <a:hlinkClick r:id="rId60" action="ppaction://hlinksldjump"/>
            <a:extLst>
              <a:ext uri="{FF2B5EF4-FFF2-40B4-BE49-F238E27FC236}">
                <a16:creationId xmlns:a16="http://schemas.microsoft.com/office/drawing/2014/main" id="{0C984140-E2F4-8BBC-6DC1-24C8CDCC66F3}"/>
              </a:ext>
            </a:extLst>
          </p:cNvPr>
          <p:cNvSpPr txBox="1"/>
          <p:nvPr/>
        </p:nvSpPr>
        <p:spPr>
          <a:xfrm>
            <a:off x="1778653" y="62898"/>
            <a:ext cx="1440000" cy="461665"/>
          </a:xfrm>
          <a:prstGeom prst="rect">
            <a:avLst/>
          </a:prstGeom>
          <a:noFill/>
        </p:spPr>
        <p:txBody>
          <a:bodyPr wrap="square" rtlCol="0">
            <a:spAutoFit/>
          </a:bodyPr>
          <a:lstStyle/>
          <a:p>
            <a:pPr algn="ctr"/>
            <a:r>
              <a:rPr lang="en-US" sz="1200">
                <a:solidFill>
                  <a:schemeClr val="bg1"/>
                </a:solidFill>
                <a:latin typeface="FRUTIGER LT 55 ROMAN" panose="02000503000000000000" pitchFamily="2" charset="0"/>
              </a:rPr>
              <a:t>Why</a:t>
            </a:r>
          </a:p>
          <a:p>
            <a:pPr algn="ctr"/>
            <a:r>
              <a:rPr lang="en-US" sz="1200">
                <a:solidFill>
                  <a:schemeClr val="bg1"/>
                </a:solidFill>
                <a:latin typeface="FRUTIGER LT 55 ROMAN" panose="02000503000000000000" pitchFamily="2" charset="0"/>
              </a:rPr>
              <a:t>Carestream</a:t>
            </a:r>
          </a:p>
        </p:txBody>
      </p:sp>
      <p:pic>
        <p:nvPicPr>
          <p:cNvPr id="166" name="Carestream Logo Menu">
            <a:hlinkClick r:id="" action="ppaction://hlinkshowjump?jump=firstslide"/>
            <a:extLst>
              <a:ext uri="{FF2B5EF4-FFF2-40B4-BE49-F238E27FC236}">
                <a16:creationId xmlns:a16="http://schemas.microsoft.com/office/drawing/2014/main" id="{619414C5-5F5B-360F-275A-04B7C6169523}"/>
              </a:ext>
            </a:extLst>
          </p:cNvPr>
          <p:cNvPicPr>
            <a:picLocks noChangeAspect="1"/>
          </p:cNvPicPr>
          <p:nvPr/>
        </p:nvPicPr>
        <p:blipFill>
          <a:blip r:embed="rId61" cstate="screen">
            <a:extLst>
              <a:ext uri="{28A0092B-C50C-407E-A947-70E740481C1C}">
                <a14:useLocalDpi xmlns:a14="http://schemas.microsoft.com/office/drawing/2010/main"/>
              </a:ext>
            </a:extLst>
          </a:blip>
          <a:stretch>
            <a:fillRect/>
          </a:stretch>
        </p:blipFill>
        <p:spPr>
          <a:xfrm>
            <a:off x="420759" y="189620"/>
            <a:ext cx="1209137" cy="208220"/>
          </a:xfrm>
          <a:prstGeom prst="rect">
            <a:avLst/>
          </a:prstGeom>
        </p:spPr>
      </p:pic>
      <p:grpSp>
        <p:nvGrpSpPr>
          <p:cNvPr id="266" name="DETECTORS">
            <a:extLst>
              <a:ext uri="{FF2B5EF4-FFF2-40B4-BE49-F238E27FC236}">
                <a16:creationId xmlns:a16="http://schemas.microsoft.com/office/drawing/2014/main" id="{AA69BA13-153B-33B5-22A5-13CFD93941F8}"/>
              </a:ext>
            </a:extLst>
          </p:cNvPr>
          <p:cNvGrpSpPr/>
          <p:nvPr/>
        </p:nvGrpSpPr>
        <p:grpSpPr>
          <a:xfrm>
            <a:off x="-7890919" y="4139232"/>
            <a:ext cx="2042338" cy="2120888"/>
            <a:chOff x="5247304" y="4372963"/>
            <a:chExt cx="2042338" cy="2120888"/>
          </a:xfrm>
        </p:grpSpPr>
        <p:sp>
          <p:nvSpPr>
            <p:cNvPr id="267" name="Rectangulo Detectors">
              <a:hlinkClick r:id="rId62" action="ppaction://hlinksldjump"/>
              <a:extLst>
                <a:ext uri="{FF2B5EF4-FFF2-40B4-BE49-F238E27FC236}">
                  <a16:creationId xmlns:a16="http://schemas.microsoft.com/office/drawing/2014/main" id="{AEA88529-2B64-D7F1-588B-1BD1F80A5684}"/>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68" name="TextBox Detectors">
              <a:hlinkClick r:id="rId62" action="ppaction://hlinksldjump"/>
              <a:extLst>
                <a:ext uri="{FF2B5EF4-FFF2-40B4-BE49-F238E27FC236}">
                  <a16:creationId xmlns:a16="http://schemas.microsoft.com/office/drawing/2014/main" id="{DDA32BFC-4EFC-E605-C5F8-9827D395647F}"/>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69" name="Product image Detectors">
              <a:hlinkClick r:id="rId62" action="ppaction://hlinksldjump"/>
              <a:extLst>
                <a:ext uri="{FF2B5EF4-FFF2-40B4-BE49-F238E27FC236}">
                  <a16:creationId xmlns:a16="http://schemas.microsoft.com/office/drawing/2014/main" id="{D39B9E25-4D39-08C1-A47E-A0023F5FF41A}"/>
                </a:ext>
              </a:extLst>
            </p:cNvPr>
            <p:cNvPicPr>
              <a:picLocks noChangeAspect="1"/>
            </p:cNvPicPr>
            <p:nvPr/>
          </p:nvPicPr>
          <p:blipFill>
            <a:blip r:embed="rId63"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
        <p:nvSpPr>
          <p:cNvPr id="118" name="Subtitle">
            <a:extLst>
              <a:ext uri="{FF2B5EF4-FFF2-40B4-BE49-F238E27FC236}">
                <a16:creationId xmlns:a16="http://schemas.microsoft.com/office/drawing/2014/main" id="{71E122B5-FAFC-0A11-1D88-44FC8F377BED}"/>
              </a:ext>
            </a:extLst>
          </p:cNvPr>
          <p:cNvSpPr txBox="1"/>
          <p:nvPr/>
        </p:nvSpPr>
        <p:spPr>
          <a:xfrm>
            <a:off x="8482448" y="10132305"/>
            <a:ext cx="2843192" cy="584775"/>
          </a:xfrm>
          <a:prstGeom prst="rect">
            <a:avLst/>
          </a:prstGeom>
          <a:noFill/>
        </p:spPr>
        <p:txBody>
          <a:bodyPr wrap="square" rtlCol="0">
            <a:spAutoFit/>
          </a:bodyPr>
          <a:lstStyle/>
          <a:p>
            <a:pPr algn="r"/>
            <a:r>
              <a:rPr lang="en-US" sz="3200" b="1" dirty="0" err="1">
                <a:solidFill>
                  <a:schemeClr val="bg1"/>
                </a:solidFill>
                <a:latin typeface="FRUTIGER LT 45 LIGHT" panose="02000503000000000000" pitchFamily="2" charset="0"/>
              </a:rPr>
              <a:t>Detectores</a:t>
            </a:r>
            <a:endParaRPr lang="en-US" sz="3200" b="1" dirty="0">
              <a:solidFill>
                <a:schemeClr val="bg1"/>
              </a:solidFill>
              <a:latin typeface="FRUTIGER LT 45 LIGHT" panose="02000503000000000000" pitchFamily="2" charset="0"/>
            </a:endParaRPr>
          </a:p>
        </p:txBody>
      </p:sp>
    </p:spTree>
    <p:extLst>
      <p:ext uri="{BB962C8B-B14F-4D97-AF65-F5344CB8AC3E}">
        <p14:creationId xmlns:p14="http://schemas.microsoft.com/office/powerpoint/2010/main" val="43895021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9FD8DE2D-F75B-E5AC-782A-74E99476BC99}"/>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58705" y="795384"/>
            <a:ext cx="5075902" cy="6217298"/>
          </a:xfrm>
          <a:prstGeom prst="rect">
            <a:avLst/>
          </a:prstGeom>
        </p:spPr>
      </p:pic>
      <p:sp>
        <p:nvSpPr>
          <p:cNvPr id="29" name="Subtitle Text">
            <a:extLst>
              <a:ext uri="{FF2B5EF4-FFF2-40B4-BE49-F238E27FC236}">
                <a16:creationId xmlns:a16="http://schemas.microsoft.com/office/drawing/2014/main" id="{3FD6F206-40F6-0A88-53C6-3D869EA066C1}"/>
              </a:ext>
            </a:extLst>
          </p:cNvPr>
          <p:cNvSpPr txBox="1"/>
          <p:nvPr/>
        </p:nvSpPr>
        <p:spPr>
          <a:xfrm>
            <a:off x="8982206" y="1909306"/>
            <a:ext cx="2633726" cy="369332"/>
          </a:xfrm>
          <a:prstGeom prst="rect">
            <a:avLst/>
          </a:prstGeom>
          <a:noFill/>
        </p:spPr>
        <p:txBody>
          <a:bodyPr wrap="square" rtlCol="0">
            <a:spAutoFit/>
          </a:bodyPr>
          <a:lstStyle/>
          <a:p>
            <a:pPr algn="r"/>
            <a:r>
              <a:rPr lang="es-MX" dirty="0">
                <a:solidFill>
                  <a:srgbClr val="F47F26"/>
                </a:solidFill>
                <a:latin typeface="FRUTIGER LT 45 LIGHT" panose="02000503000000000000" pitchFamily="2" charset="0"/>
              </a:rPr>
              <a:t>Especificaciones Técnicas</a:t>
            </a:r>
          </a:p>
        </p:txBody>
      </p:sp>
      <p:sp>
        <p:nvSpPr>
          <p:cNvPr id="35" name="DRX-Compass with DRX-LC">
            <a:extLst>
              <a:ext uri="{FF2B5EF4-FFF2-40B4-BE49-F238E27FC236}">
                <a16:creationId xmlns:a16="http://schemas.microsoft.com/office/drawing/2014/main" id="{6B851E40-3C17-9BCF-6ECF-D321617594FA}"/>
              </a:ext>
            </a:extLst>
          </p:cNvPr>
          <p:cNvSpPr txBox="1"/>
          <p:nvPr/>
        </p:nvSpPr>
        <p:spPr>
          <a:xfrm>
            <a:off x="6890196" y="3904033"/>
            <a:ext cx="5345100" cy="307777"/>
          </a:xfrm>
          <a:prstGeom prst="rect">
            <a:avLst/>
          </a:prstGeom>
          <a:solidFill>
            <a:srgbClr val="F47F26"/>
          </a:solidFill>
          <a:ln>
            <a:noFill/>
          </a:ln>
        </p:spPr>
        <p:txBody>
          <a:bodyPr wrap="square" rtlCol="0">
            <a:spAutoFit/>
          </a:bodyPr>
          <a:lstStyle/>
          <a:p>
            <a:r>
              <a:rPr lang="es-ES" sz="1400">
                <a:solidFill>
                  <a:schemeClr val="bg1">
                    <a:lumMod val="95000"/>
                  </a:schemeClr>
                </a:solidFill>
                <a:latin typeface="FRUTIGER LT 45 LIGHT" panose="02000503000000000000" pitchFamily="2" charset="0"/>
              </a:rPr>
              <a:t>Orientación flexible horizontal o verticalmente</a:t>
            </a:r>
            <a:endParaRPr lang="es-MX" sz="1400">
              <a:solidFill>
                <a:schemeClr val="bg1">
                  <a:lumMod val="95000"/>
                </a:schemeClr>
              </a:solidFill>
              <a:latin typeface="FRUTIGER LT 45 LIGHT" panose="02000503000000000000" pitchFamily="2" charset="0"/>
            </a:endParaRPr>
          </a:p>
        </p:txBody>
      </p:sp>
      <p:sp>
        <p:nvSpPr>
          <p:cNvPr id="37" name="Auto LLI">
            <a:extLst>
              <a:ext uri="{FF2B5EF4-FFF2-40B4-BE49-F238E27FC236}">
                <a16:creationId xmlns:a16="http://schemas.microsoft.com/office/drawing/2014/main" id="{A21D8FE9-002B-F49F-F14F-70E4A70564C6}"/>
              </a:ext>
            </a:extLst>
          </p:cNvPr>
          <p:cNvSpPr txBox="1"/>
          <p:nvPr/>
        </p:nvSpPr>
        <p:spPr>
          <a:xfrm>
            <a:off x="6890196" y="3475705"/>
            <a:ext cx="5345100" cy="307777"/>
          </a:xfrm>
          <a:prstGeom prst="rect">
            <a:avLst/>
          </a:prstGeom>
          <a:solidFill>
            <a:srgbClr val="F47F26"/>
          </a:solidFill>
          <a:ln>
            <a:noFill/>
          </a:ln>
        </p:spPr>
        <p:txBody>
          <a:bodyPr wrap="square" rtlCol="0">
            <a:spAutoFit/>
          </a:bodyPr>
          <a:lstStyle/>
          <a:p>
            <a:r>
              <a:rPr lang="es-MX" sz="1400">
                <a:solidFill>
                  <a:schemeClr val="bg1">
                    <a:lumMod val="95000"/>
                  </a:schemeClr>
                </a:solidFill>
                <a:latin typeface="FRUTIGER LT 45 LIGHT" panose="02000503000000000000" pitchFamily="2" charset="0"/>
              </a:rPr>
              <a:t>Opción de 5 tamaños de </a:t>
            </a:r>
            <a:r>
              <a:rPr lang="es-MX" sz="1400" err="1">
                <a:solidFill>
                  <a:schemeClr val="bg1">
                    <a:lumMod val="95000"/>
                  </a:schemeClr>
                </a:solidFill>
                <a:latin typeface="FRUTIGER LT 45 LIGHT" panose="02000503000000000000" pitchFamily="2" charset="0"/>
              </a:rPr>
              <a:t>Cassette</a:t>
            </a:r>
            <a:endParaRPr lang="es-MX" sz="1400">
              <a:solidFill>
                <a:schemeClr val="bg1">
                  <a:lumMod val="95000"/>
                </a:schemeClr>
              </a:solidFill>
              <a:latin typeface="FRUTIGER LT 45 LIGHT" panose="02000503000000000000" pitchFamily="2" charset="0"/>
            </a:endParaRPr>
          </a:p>
        </p:txBody>
      </p:sp>
      <p:sp>
        <p:nvSpPr>
          <p:cNvPr id="38" name="Table Auto Track">
            <a:extLst>
              <a:ext uri="{FF2B5EF4-FFF2-40B4-BE49-F238E27FC236}">
                <a16:creationId xmlns:a16="http://schemas.microsoft.com/office/drawing/2014/main" id="{1817C019-5239-719E-E679-000A61C0EDAB}"/>
              </a:ext>
            </a:extLst>
          </p:cNvPr>
          <p:cNvSpPr txBox="1"/>
          <p:nvPr/>
        </p:nvSpPr>
        <p:spPr>
          <a:xfrm>
            <a:off x="6890196" y="3047377"/>
            <a:ext cx="5345100" cy="307777"/>
          </a:xfrm>
          <a:prstGeom prst="rect">
            <a:avLst/>
          </a:prstGeom>
          <a:solidFill>
            <a:srgbClr val="F47F26"/>
          </a:solidFill>
          <a:ln>
            <a:noFill/>
          </a:ln>
        </p:spPr>
        <p:txBody>
          <a:bodyPr wrap="square" rtlCol="0">
            <a:spAutoFit/>
          </a:bodyPr>
          <a:lstStyle/>
          <a:p>
            <a:r>
              <a:rPr lang="es-MX" sz="1400">
                <a:solidFill>
                  <a:schemeClr val="bg1">
                    <a:lumMod val="95000"/>
                  </a:schemeClr>
                </a:solidFill>
                <a:latin typeface="FRUTIGER LT 45 LIGHT" panose="02000503000000000000" pitchFamily="2" charset="0"/>
              </a:rPr>
              <a:t>Diseño compacto y ligero</a:t>
            </a:r>
          </a:p>
        </p:txBody>
      </p:sp>
      <p:sp>
        <p:nvSpPr>
          <p:cNvPr id="39" name="Wireless On Demand">
            <a:extLst>
              <a:ext uri="{FF2B5EF4-FFF2-40B4-BE49-F238E27FC236}">
                <a16:creationId xmlns:a16="http://schemas.microsoft.com/office/drawing/2014/main" id="{E8ED54C5-0A35-F4BD-03A0-342C8503865E}"/>
              </a:ext>
            </a:extLst>
          </p:cNvPr>
          <p:cNvSpPr txBox="1"/>
          <p:nvPr/>
        </p:nvSpPr>
        <p:spPr>
          <a:xfrm>
            <a:off x="6890195" y="2619049"/>
            <a:ext cx="5345101" cy="307777"/>
          </a:xfrm>
          <a:prstGeom prst="rect">
            <a:avLst/>
          </a:prstGeom>
          <a:solidFill>
            <a:srgbClr val="F47F26"/>
          </a:solidFill>
          <a:ln>
            <a:noFill/>
          </a:ln>
        </p:spPr>
        <p:txBody>
          <a:bodyPr wrap="square" rtlCol="0">
            <a:spAutoFit/>
          </a:bodyPr>
          <a:lstStyle/>
          <a:p>
            <a:r>
              <a:rPr lang="es-MX" sz="1400" dirty="0">
                <a:solidFill>
                  <a:schemeClr val="bg1">
                    <a:lumMod val="95000"/>
                  </a:schemeClr>
                </a:solidFill>
                <a:latin typeface="FRUTIGER LT 45 LIGHT" panose="02000503000000000000" pitchFamily="2" charset="0"/>
              </a:rPr>
              <a:t>Múltiples opciones de velocidad de rendimiento (30, 45 or 60 PPH)</a:t>
            </a:r>
          </a:p>
        </p:txBody>
      </p:sp>
      <p:sp>
        <p:nvSpPr>
          <p:cNvPr id="40" name="DRX-Compass with DRX-LC">
            <a:extLst>
              <a:ext uri="{FF2B5EF4-FFF2-40B4-BE49-F238E27FC236}">
                <a16:creationId xmlns:a16="http://schemas.microsoft.com/office/drawing/2014/main" id="{3869EFAD-4161-A9E7-B8A7-42C48D6507E3}"/>
              </a:ext>
            </a:extLst>
          </p:cNvPr>
          <p:cNvSpPr txBox="1"/>
          <p:nvPr/>
        </p:nvSpPr>
        <p:spPr>
          <a:xfrm>
            <a:off x="6890994" y="4772171"/>
            <a:ext cx="5344301" cy="523220"/>
          </a:xfrm>
          <a:prstGeom prst="rect">
            <a:avLst/>
          </a:prstGeom>
          <a:solidFill>
            <a:srgbClr val="F47F26"/>
          </a:solidFill>
          <a:ln>
            <a:noFill/>
          </a:ln>
        </p:spPr>
        <p:txBody>
          <a:bodyPr wrap="square" rtlCol="0">
            <a:spAutoFit/>
          </a:bodyPr>
          <a:lstStyle/>
          <a:p>
            <a:r>
              <a:rPr lang="es-ES" sz="1400" dirty="0">
                <a:solidFill>
                  <a:schemeClr val="bg1">
                    <a:lumMod val="95000"/>
                  </a:schemeClr>
                </a:solidFill>
                <a:latin typeface="FRUTIGER LT 45 LIGHT" panose="02000503000000000000" pitchFamily="2" charset="0"/>
              </a:rPr>
              <a:t>Software </a:t>
            </a:r>
            <a:r>
              <a:rPr lang="es-ES" sz="1400" dirty="0" err="1">
                <a:solidFill>
                  <a:schemeClr val="bg1">
                    <a:lumMod val="95000"/>
                  </a:schemeClr>
                </a:solidFill>
                <a:latin typeface="FRUTIGER LT 45 LIGHT" panose="02000503000000000000" pitchFamily="2" charset="0"/>
              </a:rPr>
              <a:t>Image</a:t>
            </a:r>
            <a:r>
              <a:rPr lang="es-ES" sz="1400" dirty="0">
                <a:solidFill>
                  <a:schemeClr val="bg1">
                    <a:lumMod val="95000"/>
                  </a:schemeClr>
                </a:solidFill>
                <a:latin typeface="FRUTIGER LT 45 LIGHT" panose="02000503000000000000" pitchFamily="2" charset="0"/>
              </a:rPr>
              <a:t> Suite para un procesamiento de imágenes mejorado, herramientas de medición avanzadas, informes y archivo</a:t>
            </a:r>
            <a:endParaRPr lang="es-MX" sz="1400" dirty="0">
              <a:solidFill>
                <a:schemeClr val="bg1">
                  <a:lumMod val="95000"/>
                </a:schemeClr>
              </a:solidFill>
              <a:latin typeface="FRUTIGER LT 45 LIGHT" panose="02000503000000000000" pitchFamily="2" charset="0"/>
            </a:endParaRPr>
          </a:p>
        </p:txBody>
      </p:sp>
      <p:sp>
        <p:nvSpPr>
          <p:cNvPr id="41" name="Auto LLI">
            <a:extLst>
              <a:ext uri="{FF2B5EF4-FFF2-40B4-BE49-F238E27FC236}">
                <a16:creationId xmlns:a16="http://schemas.microsoft.com/office/drawing/2014/main" id="{26020283-2323-C255-8B26-DE3F1AB2377C}"/>
              </a:ext>
            </a:extLst>
          </p:cNvPr>
          <p:cNvSpPr txBox="1"/>
          <p:nvPr/>
        </p:nvSpPr>
        <p:spPr>
          <a:xfrm>
            <a:off x="6890196" y="4343843"/>
            <a:ext cx="5345100" cy="307777"/>
          </a:xfrm>
          <a:prstGeom prst="rect">
            <a:avLst/>
          </a:prstGeom>
          <a:solidFill>
            <a:srgbClr val="F47F26"/>
          </a:solidFill>
          <a:ln>
            <a:noFill/>
          </a:ln>
        </p:spPr>
        <p:txBody>
          <a:bodyPr wrap="square" rtlCol="0">
            <a:spAutoFit/>
          </a:bodyPr>
          <a:lstStyle/>
          <a:p>
            <a:r>
              <a:rPr lang="es-MX" sz="1400">
                <a:solidFill>
                  <a:schemeClr val="bg1">
                    <a:lumMod val="95000"/>
                  </a:schemeClr>
                </a:solidFill>
                <a:latin typeface="FRUTIGER LT 45 LIGHT" panose="02000503000000000000" pitchFamily="2" charset="0"/>
              </a:rPr>
              <a:t>Opciones de kit panorámico dental e imágenes de larga duración</a:t>
            </a:r>
          </a:p>
        </p:txBody>
      </p:sp>
      <p:sp>
        <p:nvSpPr>
          <p:cNvPr id="22" name="Title">
            <a:extLst>
              <a:ext uri="{FF2B5EF4-FFF2-40B4-BE49-F238E27FC236}">
                <a16:creationId xmlns:a16="http://schemas.microsoft.com/office/drawing/2014/main" id="{965997F9-62C6-996B-7C11-AA457757AC12}"/>
              </a:ext>
            </a:extLst>
          </p:cNvPr>
          <p:cNvSpPr txBox="1"/>
          <p:nvPr/>
        </p:nvSpPr>
        <p:spPr>
          <a:xfrm>
            <a:off x="5043992" y="1527282"/>
            <a:ext cx="6637701" cy="461665"/>
          </a:xfrm>
          <a:prstGeom prst="rect">
            <a:avLst/>
          </a:prstGeom>
          <a:noFill/>
        </p:spPr>
        <p:txBody>
          <a:bodyPr wrap="square" rtlCol="0">
            <a:spAutoFit/>
          </a:bodyPr>
          <a:lstStyle>
            <a:defPPr>
              <a:defRPr lang="en-SV"/>
            </a:defPPr>
            <a:lvl1pPr algn="ctr">
              <a:defRPr sz="2400" b="1">
                <a:latin typeface="FRUTIGER LT 65" panose="02000503000000000000" pitchFamily="2" charset="0"/>
              </a:defRPr>
            </a:lvl1pPr>
          </a:lstStyle>
          <a:p>
            <a:pPr algn="r"/>
            <a:r>
              <a:rPr lang="en-US" dirty="0"/>
              <a:t>Sistema VITA FLEX CR</a:t>
            </a:r>
          </a:p>
        </p:txBody>
      </p:sp>
      <p:pic>
        <p:nvPicPr>
          <p:cNvPr id="82" name="Picture 81">
            <a:extLst>
              <a:ext uri="{FF2B5EF4-FFF2-40B4-BE49-F238E27FC236}">
                <a16:creationId xmlns:a16="http://schemas.microsoft.com/office/drawing/2014/main" id="{739F1EA7-D288-DD36-BEB5-B2827753AD4B}"/>
              </a:ext>
            </a:extLst>
          </p:cNvPr>
          <p:cNvPicPr>
            <a:picLocks noChangeAspect="1"/>
          </p:cNvPicPr>
          <p:nvPr/>
        </p:nvPicPr>
        <p:blipFill>
          <a:blip r:embed="rId3"/>
          <a:stretch>
            <a:fillRect/>
          </a:stretch>
        </p:blipFill>
        <p:spPr>
          <a:xfrm>
            <a:off x="-175961" y="-9006964"/>
            <a:ext cx="12562239" cy="8654204"/>
          </a:xfrm>
          <a:prstGeom prst="rect">
            <a:avLst/>
          </a:prstGeom>
        </p:spPr>
      </p:pic>
      <p:sp>
        <p:nvSpPr>
          <p:cNvPr id="83" name="TextBox 82">
            <a:extLst>
              <a:ext uri="{FF2B5EF4-FFF2-40B4-BE49-F238E27FC236}">
                <a16:creationId xmlns:a16="http://schemas.microsoft.com/office/drawing/2014/main" id="{F82CB39A-B2BE-CE17-C866-9C2A5A57A374}"/>
              </a:ext>
            </a:extLst>
          </p:cNvPr>
          <p:cNvSpPr txBox="1"/>
          <p:nvPr/>
        </p:nvSpPr>
        <p:spPr>
          <a:xfrm>
            <a:off x="1066490" y="11295110"/>
            <a:ext cx="7115747" cy="769441"/>
          </a:xfrm>
          <a:prstGeom prst="rect">
            <a:avLst/>
          </a:prstGeom>
          <a:noFill/>
        </p:spPr>
        <p:txBody>
          <a:bodyPr wrap="square" rtlCol="0">
            <a:spAutoFit/>
          </a:bodyPr>
          <a:lstStyle/>
          <a:p>
            <a:pPr algn="ctr"/>
            <a:r>
              <a:rPr lang="en-US" sz="4400" b="1">
                <a:solidFill>
                  <a:schemeClr val="bg1"/>
                </a:solidFill>
                <a:latin typeface="FRUTIGER LT 45 LIGHT" panose="02000503000000000000" pitchFamily="2" charset="0"/>
              </a:rPr>
              <a:t>CR and Printing Systems</a:t>
            </a:r>
          </a:p>
        </p:txBody>
      </p:sp>
      <p:pic>
        <p:nvPicPr>
          <p:cNvPr id="84" name="CARESTREAM LOGO">
            <a:extLst>
              <a:ext uri="{FF2B5EF4-FFF2-40B4-BE49-F238E27FC236}">
                <a16:creationId xmlns:a16="http://schemas.microsoft.com/office/drawing/2014/main" id="{F8DB2689-272F-D032-D9B5-E7FB1341E0BE}"/>
              </a:ext>
            </a:extLst>
          </p:cNvPr>
          <p:cNvPicPr>
            <a:picLocks noChangeAspect="1"/>
          </p:cNvPicPr>
          <p:nvPr/>
        </p:nvPicPr>
        <p:blipFill>
          <a:blip r:embed="rId4" cstate="screen">
            <a:biLevel thresh="25000"/>
            <a:extLst>
              <a:ext uri="{28A0092B-C50C-407E-A947-70E740481C1C}">
                <a14:useLocalDpi xmlns:a14="http://schemas.microsoft.com/office/drawing/2010/main"/>
              </a:ext>
            </a:extLst>
          </a:blip>
          <a:stretch>
            <a:fillRect/>
          </a:stretch>
        </p:blipFill>
        <p:spPr>
          <a:xfrm>
            <a:off x="-28412" y="9862931"/>
            <a:ext cx="10566722" cy="1718860"/>
          </a:xfrm>
          <a:prstGeom prst="rect">
            <a:avLst/>
          </a:prstGeom>
        </p:spPr>
      </p:pic>
      <p:sp>
        <p:nvSpPr>
          <p:cNvPr id="118" name="Thank you Title">
            <a:extLst>
              <a:ext uri="{FF2B5EF4-FFF2-40B4-BE49-F238E27FC236}">
                <a16:creationId xmlns:a16="http://schemas.microsoft.com/office/drawing/2014/main" id="{15CD4987-0D64-C66A-E821-350A6B24FEF9}"/>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19" name="Why Us picture">
            <a:extLst>
              <a:ext uri="{FF2B5EF4-FFF2-40B4-BE49-F238E27FC236}">
                <a16:creationId xmlns:a16="http://schemas.microsoft.com/office/drawing/2014/main" id="{326E4563-1790-2029-ED62-2AF953836ADF}"/>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33" name="Our Portafolio text box">
            <a:extLst>
              <a:ext uri="{FF2B5EF4-FFF2-40B4-BE49-F238E27FC236}">
                <a16:creationId xmlns:a16="http://schemas.microsoft.com/office/drawing/2014/main" id="{A8803262-83B4-63FE-3AC7-110ED43E36C9}"/>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34" name="Footer Placeholder 4">
            <a:extLst>
              <a:ext uri="{FF2B5EF4-FFF2-40B4-BE49-F238E27FC236}">
                <a16:creationId xmlns:a16="http://schemas.microsoft.com/office/drawing/2014/main" id="{3EB52E78-42BF-37BC-D46D-006B80BD7F89}"/>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35" name="Medical Imaging Title">
            <a:extLst>
              <a:ext uri="{FF2B5EF4-FFF2-40B4-BE49-F238E27FC236}">
                <a16:creationId xmlns:a16="http://schemas.microsoft.com/office/drawing/2014/main" id="{B750845C-6FC0-FEEC-CC2E-25747A6C0567}"/>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36" name="We Care Text">
            <a:extLst>
              <a:ext uri="{FF2B5EF4-FFF2-40B4-BE49-F238E27FC236}">
                <a16:creationId xmlns:a16="http://schemas.microsoft.com/office/drawing/2014/main" id="{5AF74A56-D2FD-A7D6-5802-14782515BEEF}"/>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37" name="Thank you image">
            <a:extLst>
              <a:ext uri="{FF2B5EF4-FFF2-40B4-BE49-F238E27FC236}">
                <a16:creationId xmlns:a16="http://schemas.microsoft.com/office/drawing/2014/main" id="{53F14603-2C17-755E-9F87-00D91776FB44}"/>
              </a:ext>
            </a:extLst>
          </p:cNvPr>
          <p:cNvPicPr>
            <a:picLocks noChangeAspect="1"/>
          </p:cNvPicPr>
          <p:nvPr/>
        </p:nvPicPr>
        <p:blipFill>
          <a:blip r:embed="rId6"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38" name="PRINTING">
            <a:extLst>
              <a:ext uri="{FF2B5EF4-FFF2-40B4-BE49-F238E27FC236}">
                <a16:creationId xmlns:a16="http://schemas.microsoft.com/office/drawing/2014/main" id="{69811631-3B18-251D-A548-D4793E2641AB}"/>
              </a:ext>
            </a:extLst>
          </p:cNvPr>
          <p:cNvGrpSpPr/>
          <p:nvPr/>
        </p:nvGrpSpPr>
        <p:grpSpPr>
          <a:xfrm>
            <a:off x="-4150933" y="4208655"/>
            <a:ext cx="2263350" cy="1982042"/>
            <a:chOff x="9691837" y="4522498"/>
            <a:chExt cx="2263350" cy="1982042"/>
          </a:xfrm>
        </p:grpSpPr>
        <p:sp>
          <p:nvSpPr>
            <p:cNvPr id="139" name="Rectangulo Printing">
              <a:hlinkClick r:id="rId7" action="ppaction://hlinksldjump"/>
              <a:extLst>
                <a:ext uri="{FF2B5EF4-FFF2-40B4-BE49-F238E27FC236}">
                  <a16:creationId xmlns:a16="http://schemas.microsoft.com/office/drawing/2014/main" id="{E8B00113-4872-AE68-F3FB-AF2D856B540A}"/>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40" name="TextBox Printing">
              <a:hlinkClick r:id="rId7" action="ppaction://hlinksldjump"/>
              <a:extLst>
                <a:ext uri="{FF2B5EF4-FFF2-40B4-BE49-F238E27FC236}">
                  <a16:creationId xmlns:a16="http://schemas.microsoft.com/office/drawing/2014/main" id="{B851E714-0098-4E5E-767A-8C1012094157}"/>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41" name="Prodcut image 5950">
              <a:hlinkClick r:id="rId7" action="ppaction://hlinksldjump"/>
              <a:extLst>
                <a:ext uri="{FF2B5EF4-FFF2-40B4-BE49-F238E27FC236}">
                  <a16:creationId xmlns:a16="http://schemas.microsoft.com/office/drawing/2014/main" id="{2DB96280-A6A5-D90C-2AF0-51A15488AA84}"/>
                </a:ext>
              </a:extLst>
            </p:cNvPr>
            <p:cNvPicPr>
              <a:picLocks noChangeAspect="1" noChangeArrowheads="1"/>
            </p:cNvPicPr>
            <p:nvPr/>
          </p:nvPicPr>
          <p:blipFill>
            <a:blip r:embed="rId8"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42" name="Vita Flex">
              <a:hlinkClick r:id="rId7" action="ppaction://hlinksldjump"/>
              <a:extLst>
                <a:ext uri="{FF2B5EF4-FFF2-40B4-BE49-F238E27FC236}">
                  <a16:creationId xmlns:a16="http://schemas.microsoft.com/office/drawing/2014/main" id="{9435EB32-7F12-BDBC-31E5-DEBA832CE0DD}"/>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47" name="RISE">
            <a:extLst>
              <a:ext uri="{FF2B5EF4-FFF2-40B4-BE49-F238E27FC236}">
                <a16:creationId xmlns:a16="http://schemas.microsoft.com/office/drawing/2014/main" id="{4FB625CE-9BDB-2087-C732-295BC9BC58D1}"/>
              </a:ext>
            </a:extLst>
          </p:cNvPr>
          <p:cNvGrpSpPr/>
          <p:nvPr/>
        </p:nvGrpSpPr>
        <p:grpSpPr>
          <a:xfrm>
            <a:off x="-11285110" y="4208655"/>
            <a:ext cx="2042338" cy="1982042"/>
            <a:chOff x="3870208" y="4306822"/>
            <a:chExt cx="2042338" cy="1982042"/>
          </a:xfrm>
        </p:grpSpPr>
        <p:grpSp>
          <p:nvGrpSpPr>
            <p:cNvPr id="148" name="RISE">
              <a:extLst>
                <a:ext uri="{FF2B5EF4-FFF2-40B4-BE49-F238E27FC236}">
                  <a16:creationId xmlns:a16="http://schemas.microsoft.com/office/drawing/2014/main" id="{1155DD86-2E13-4FE8-E036-AD7E006ECE96}"/>
                </a:ext>
              </a:extLst>
            </p:cNvPr>
            <p:cNvGrpSpPr/>
            <p:nvPr/>
          </p:nvGrpSpPr>
          <p:grpSpPr>
            <a:xfrm>
              <a:off x="3870208" y="4306822"/>
              <a:ext cx="2042338" cy="1982042"/>
              <a:chOff x="2933238" y="4372963"/>
              <a:chExt cx="2042338" cy="1982042"/>
            </a:xfrm>
          </p:grpSpPr>
          <p:sp>
            <p:nvSpPr>
              <p:cNvPr id="150" name="Rectangulo Rise">
                <a:hlinkClick r:id="rId10" action="ppaction://hlinksldjump"/>
                <a:extLst>
                  <a:ext uri="{FF2B5EF4-FFF2-40B4-BE49-F238E27FC236}">
                    <a16:creationId xmlns:a16="http://schemas.microsoft.com/office/drawing/2014/main" id="{CC69D683-C96D-E56C-3BA8-ABB34F4EC7F4}"/>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1" name="TextBox Rise">
                <a:hlinkClick r:id="rId10" action="ppaction://hlinksldjump"/>
                <a:extLst>
                  <a:ext uri="{FF2B5EF4-FFF2-40B4-BE49-F238E27FC236}">
                    <a16:creationId xmlns:a16="http://schemas.microsoft.com/office/drawing/2014/main" id="{90B40BC7-BF34-587F-6AC6-CF3207A06715}"/>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49" name="Picture 148">
              <a:hlinkClick r:id="rId10" action="ppaction://hlinksldjump"/>
              <a:extLst>
                <a:ext uri="{FF2B5EF4-FFF2-40B4-BE49-F238E27FC236}">
                  <a16:creationId xmlns:a16="http://schemas.microsoft.com/office/drawing/2014/main" id="{18FBF526-46EA-DA41-F972-E68114464C3B}"/>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52" name="REVOLUTION">
            <a:extLst>
              <a:ext uri="{FF2B5EF4-FFF2-40B4-BE49-F238E27FC236}">
                <a16:creationId xmlns:a16="http://schemas.microsoft.com/office/drawing/2014/main" id="{DA6B8E56-6DED-E30A-CC45-B84E7721BCA5}"/>
              </a:ext>
            </a:extLst>
          </p:cNvPr>
          <p:cNvGrpSpPr/>
          <p:nvPr/>
        </p:nvGrpSpPr>
        <p:grpSpPr>
          <a:xfrm>
            <a:off x="-14975241" y="4203612"/>
            <a:ext cx="2062983" cy="1992129"/>
            <a:chOff x="612262" y="4383050"/>
            <a:chExt cx="2062983" cy="1992129"/>
          </a:xfrm>
        </p:grpSpPr>
        <p:sp>
          <p:nvSpPr>
            <p:cNvPr id="153" name="Rectangulo Revolution">
              <a:hlinkClick r:id="rId12" action="ppaction://hlinksldjump"/>
              <a:extLst>
                <a:ext uri="{FF2B5EF4-FFF2-40B4-BE49-F238E27FC236}">
                  <a16:creationId xmlns:a16="http://schemas.microsoft.com/office/drawing/2014/main" id="{86D9FC97-51AF-DED3-6E65-B3EEEB0E176D}"/>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54" name="Prodcut image Revolution">
              <a:hlinkClick r:id="rId12" action="ppaction://hlinksldjump"/>
              <a:extLst>
                <a:ext uri="{FF2B5EF4-FFF2-40B4-BE49-F238E27FC236}">
                  <a16:creationId xmlns:a16="http://schemas.microsoft.com/office/drawing/2014/main" id="{3F03CA5F-71C8-C2B6-F2AE-7A8AAA57A439}"/>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55" name="TextBox Revolution">
              <a:hlinkClick r:id="rId12" action="ppaction://hlinksldjump"/>
              <a:extLst>
                <a:ext uri="{FF2B5EF4-FFF2-40B4-BE49-F238E27FC236}">
                  <a16:creationId xmlns:a16="http://schemas.microsoft.com/office/drawing/2014/main" id="{A900E901-588D-1CF8-EA68-E2A899946757}"/>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56" name="EXCEL">
            <a:extLst>
              <a:ext uri="{FF2B5EF4-FFF2-40B4-BE49-F238E27FC236}">
                <a16:creationId xmlns:a16="http://schemas.microsoft.com/office/drawing/2014/main" id="{BD656E9D-1A7E-2E20-FA9A-DE25CEAA5ED7}"/>
              </a:ext>
            </a:extLst>
          </p:cNvPr>
          <p:cNvGrpSpPr/>
          <p:nvPr/>
        </p:nvGrpSpPr>
        <p:grpSpPr>
          <a:xfrm>
            <a:off x="26541013" y="1885505"/>
            <a:ext cx="2057103" cy="1982042"/>
            <a:chOff x="9706418" y="2036246"/>
            <a:chExt cx="2057103" cy="1982042"/>
          </a:xfrm>
        </p:grpSpPr>
        <p:sp>
          <p:nvSpPr>
            <p:cNvPr id="157" name="Rectangulo Excel">
              <a:hlinkClick r:id="rId14" action="ppaction://hlinksldjump"/>
              <a:extLst>
                <a:ext uri="{FF2B5EF4-FFF2-40B4-BE49-F238E27FC236}">
                  <a16:creationId xmlns:a16="http://schemas.microsoft.com/office/drawing/2014/main" id="{F20A80BE-72FE-4A6B-80A3-B24D702CB1CD}"/>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8" name="TextBox Excel">
              <a:hlinkClick r:id="rId14" action="ppaction://hlinksldjump"/>
              <a:extLst>
                <a:ext uri="{FF2B5EF4-FFF2-40B4-BE49-F238E27FC236}">
                  <a16:creationId xmlns:a16="http://schemas.microsoft.com/office/drawing/2014/main" id="{4FE1E3F5-6C66-007F-0DA0-92934BA75E7A}"/>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59" name="Product image Excel">
              <a:hlinkClick r:id="rId14" action="ppaction://hlinksldjump"/>
              <a:extLst>
                <a:ext uri="{FF2B5EF4-FFF2-40B4-BE49-F238E27FC236}">
                  <a16:creationId xmlns:a16="http://schemas.microsoft.com/office/drawing/2014/main" id="{AB95B964-C32D-AFA4-552F-23B6BBC1F622}"/>
                </a:ext>
              </a:extLst>
            </p:cNvPr>
            <p:cNvPicPr>
              <a:picLocks noChangeAspect="1"/>
            </p:cNvPicPr>
            <p:nvPr/>
          </p:nvPicPr>
          <p:blipFill>
            <a:blip r:embed="rId15"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60" name="COMPAS OTC">
            <a:extLst>
              <a:ext uri="{FF2B5EF4-FFF2-40B4-BE49-F238E27FC236}">
                <a16:creationId xmlns:a16="http://schemas.microsoft.com/office/drawing/2014/main" id="{75226EEE-4DE0-5EF0-87FB-9A005F4F4589}"/>
              </a:ext>
            </a:extLst>
          </p:cNvPr>
          <p:cNvGrpSpPr/>
          <p:nvPr/>
        </p:nvGrpSpPr>
        <p:grpSpPr>
          <a:xfrm>
            <a:off x="22389051" y="1885505"/>
            <a:ext cx="2042338" cy="1982042"/>
            <a:chOff x="5078285" y="2036246"/>
            <a:chExt cx="2042338" cy="1982042"/>
          </a:xfrm>
        </p:grpSpPr>
        <p:sp>
          <p:nvSpPr>
            <p:cNvPr id="161" name="Rectangulo Compas OTC">
              <a:hlinkClick r:id="rId16" action="ppaction://hlinksldjump"/>
              <a:extLst>
                <a:ext uri="{FF2B5EF4-FFF2-40B4-BE49-F238E27FC236}">
                  <a16:creationId xmlns:a16="http://schemas.microsoft.com/office/drawing/2014/main" id="{ED7422DB-69E5-748E-1DA5-358B82CF43C2}"/>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2" name="TextBox Compass OTC">
              <a:hlinkClick r:id="rId16" action="ppaction://hlinksldjump"/>
              <a:extLst>
                <a:ext uri="{FF2B5EF4-FFF2-40B4-BE49-F238E27FC236}">
                  <a16:creationId xmlns:a16="http://schemas.microsoft.com/office/drawing/2014/main" id="{F2247781-665D-9C02-3042-5694BA320CEA}"/>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63" name="Product image Compass OTC">
              <a:hlinkClick r:id="rId16" action="ppaction://hlinksldjump"/>
              <a:extLst>
                <a:ext uri="{FF2B5EF4-FFF2-40B4-BE49-F238E27FC236}">
                  <a16:creationId xmlns:a16="http://schemas.microsoft.com/office/drawing/2014/main" id="{23A05C5B-77E2-7E9A-2673-817423FDABC6}"/>
                </a:ext>
              </a:extLst>
            </p:cNvPr>
            <p:cNvPicPr>
              <a:picLocks noChangeAspect="1"/>
            </p:cNvPicPr>
            <p:nvPr/>
          </p:nvPicPr>
          <p:blipFill rotWithShape="1">
            <a:blip r:embed="rId17"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64" name="COMPASS FMT">
            <a:extLst>
              <a:ext uri="{FF2B5EF4-FFF2-40B4-BE49-F238E27FC236}">
                <a16:creationId xmlns:a16="http://schemas.microsoft.com/office/drawing/2014/main" id="{FFD0F2F3-D6B0-3916-18D3-9D0ADFF8C7C8}"/>
              </a:ext>
            </a:extLst>
          </p:cNvPr>
          <p:cNvGrpSpPr/>
          <p:nvPr/>
        </p:nvGrpSpPr>
        <p:grpSpPr>
          <a:xfrm>
            <a:off x="18200403" y="1885505"/>
            <a:ext cx="2042338" cy="1982042"/>
            <a:chOff x="2774521" y="2046333"/>
            <a:chExt cx="2042338" cy="1982042"/>
          </a:xfrm>
        </p:grpSpPr>
        <p:grpSp>
          <p:nvGrpSpPr>
            <p:cNvPr id="165" name="Group 164">
              <a:extLst>
                <a:ext uri="{FF2B5EF4-FFF2-40B4-BE49-F238E27FC236}">
                  <a16:creationId xmlns:a16="http://schemas.microsoft.com/office/drawing/2014/main" id="{E91AF7A4-804D-4ADF-B91A-AED845577B0E}"/>
                </a:ext>
              </a:extLst>
            </p:cNvPr>
            <p:cNvGrpSpPr/>
            <p:nvPr/>
          </p:nvGrpSpPr>
          <p:grpSpPr>
            <a:xfrm>
              <a:off x="2774521" y="2046333"/>
              <a:ext cx="2042338" cy="1982042"/>
              <a:chOff x="2774521" y="2046333"/>
              <a:chExt cx="2042338" cy="1982042"/>
            </a:xfrm>
          </p:grpSpPr>
          <p:sp>
            <p:nvSpPr>
              <p:cNvPr id="167" name="Rectangulo Horizon">
                <a:hlinkClick r:id="rId18" action="ppaction://hlinksldjump"/>
                <a:extLst>
                  <a:ext uri="{FF2B5EF4-FFF2-40B4-BE49-F238E27FC236}">
                    <a16:creationId xmlns:a16="http://schemas.microsoft.com/office/drawing/2014/main" id="{BE2B8147-36B7-2FDE-A2E9-B4CCAC1B8741}"/>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8" name="TextBox Compass FMT">
                <a:hlinkClick r:id="rId18" action="ppaction://hlinksldjump"/>
                <a:extLst>
                  <a:ext uri="{FF2B5EF4-FFF2-40B4-BE49-F238E27FC236}">
                    <a16:creationId xmlns:a16="http://schemas.microsoft.com/office/drawing/2014/main" id="{5DB6EF63-A416-1E52-AE39-05D20611EE61}"/>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66" name="Picture 165">
              <a:hlinkClick r:id="rId18" action="ppaction://hlinksldjump"/>
              <a:extLst>
                <a:ext uri="{FF2B5EF4-FFF2-40B4-BE49-F238E27FC236}">
                  <a16:creationId xmlns:a16="http://schemas.microsoft.com/office/drawing/2014/main" id="{7E599367-3D3E-BD2C-00A7-B4D97D179A75}"/>
                </a:ext>
              </a:extLst>
            </p:cNvPr>
            <p:cNvPicPr>
              <a:picLocks noChangeAspect="1"/>
            </p:cNvPicPr>
            <p:nvPr/>
          </p:nvPicPr>
          <p:blipFill rotWithShape="1">
            <a:blip r:embed="rId19"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69" name="HORIZON">
            <a:extLst>
              <a:ext uri="{FF2B5EF4-FFF2-40B4-BE49-F238E27FC236}">
                <a16:creationId xmlns:a16="http://schemas.microsoft.com/office/drawing/2014/main" id="{A29D17E5-83BA-7B2F-6EC9-1FBA0BC391A3}"/>
              </a:ext>
            </a:extLst>
          </p:cNvPr>
          <p:cNvGrpSpPr/>
          <p:nvPr/>
        </p:nvGrpSpPr>
        <p:grpSpPr>
          <a:xfrm>
            <a:off x="14110573" y="1885505"/>
            <a:ext cx="2062983" cy="1982042"/>
            <a:chOff x="443243" y="2046333"/>
            <a:chExt cx="2062983" cy="1982042"/>
          </a:xfrm>
        </p:grpSpPr>
        <p:sp>
          <p:nvSpPr>
            <p:cNvPr id="170" name="Rectangulo Horizon">
              <a:hlinkClick r:id="rId20" action="ppaction://hlinksldjump"/>
              <a:extLst>
                <a:ext uri="{FF2B5EF4-FFF2-40B4-BE49-F238E27FC236}">
                  <a16:creationId xmlns:a16="http://schemas.microsoft.com/office/drawing/2014/main" id="{CFE7C801-BC8B-2EBA-5D27-31654C4937C4}"/>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1" name="TextBox Horizon">
              <a:hlinkClick r:id="rId20" action="ppaction://hlinksldjump"/>
              <a:extLst>
                <a:ext uri="{FF2B5EF4-FFF2-40B4-BE49-F238E27FC236}">
                  <a16:creationId xmlns:a16="http://schemas.microsoft.com/office/drawing/2014/main" id="{4F438DAD-078E-4D14-6E88-4B523F70AEB2}"/>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72" name="Product image Horizon">
              <a:hlinkClick r:id="rId20" action="ppaction://hlinksldjump"/>
              <a:extLst>
                <a:ext uri="{FF2B5EF4-FFF2-40B4-BE49-F238E27FC236}">
                  <a16:creationId xmlns:a16="http://schemas.microsoft.com/office/drawing/2014/main" id="{E9DF1D1A-A31A-13CF-61ED-01CAD42FCF02}"/>
                </a:ext>
              </a:extLst>
            </p:cNvPr>
            <p:cNvPicPr>
              <a:picLocks noChangeAspect="1"/>
            </p:cNvPicPr>
            <p:nvPr/>
          </p:nvPicPr>
          <p:blipFill rotWithShape="1">
            <a:blip r:embed="rId21"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73" name="DRYVIEW Imaging System">
            <a:hlinkClick r:id="rId22" action="ppaction://hlinksldjump"/>
            <a:extLst>
              <a:ext uri="{FF2B5EF4-FFF2-40B4-BE49-F238E27FC236}">
                <a16:creationId xmlns:a16="http://schemas.microsoft.com/office/drawing/2014/main" id="{B2CCB347-149D-9BE1-D052-45C8E0479A98}"/>
              </a:ext>
            </a:extLst>
          </p:cNvPr>
          <p:cNvSpPr/>
          <p:nvPr/>
        </p:nvSpPr>
        <p:spPr>
          <a:xfrm>
            <a:off x="14229601" y="3446743"/>
            <a:ext cx="3475879" cy="379181"/>
          </a:xfrm>
          <a:prstGeom prst="roundRect">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s-MX" b="1">
                <a:latin typeface="FRUTIGER LT 67 BOLD CONDENSED" panose="02000503000000000000" pitchFamily="2" charset="0"/>
              </a:rPr>
              <a:t>Impresoras Láser </a:t>
            </a:r>
            <a:r>
              <a:rPr lang="en-MX" b="1">
                <a:latin typeface="FRUTIGER LT 67 BOLD CONDENSED" panose="02000503000000000000" pitchFamily="2" charset="0"/>
              </a:rPr>
              <a:t>DRYVIEW</a:t>
            </a:r>
          </a:p>
        </p:txBody>
      </p:sp>
      <p:sp>
        <p:nvSpPr>
          <p:cNvPr id="174" name="DRYVIEW Imaging Films">
            <a:hlinkClick r:id="rId23" action="ppaction://hlinksldjump"/>
            <a:extLst>
              <a:ext uri="{FF2B5EF4-FFF2-40B4-BE49-F238E27FC236}">
                <a16:creationId xmlns:a16="http://schemas.microsoft.com/office/drawing/2014/main" id="{3F2B60C2-DF73-11A0-A19F-1D7317C87784}"/>
              </a:ext>
            </a:extLst>
          </p:cNvPr>
          <p:cNvSpPr/>
          <p:nvPr/>
        </p:nvSpPr>
        <p:spPr>
          <a:xfrm>
            <a:off x="14212185" y="3922618"/>
            <a:ext cx="3499271" cy="379182"/>
          </a:xfrm>
          <a:prstGeom prst="roundRect">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s-MX" b="1">
                <a:latin typeface="FRUTIGER LT 67 BOLD CONDENSED" panose="02000503000000000000" pitchFamily="2" charset="0"/>
              </a:rPr>
              <a:t>Películas Láser </a:t>
            </a:r>
            <a:r>
              <a:rPr lang="en-MX" b="1">
                <a:latin typeface="FRUTIGER LT 67 BOLD CONDENSED" panose="02000503000000000000" pitchFamily="2" charset="0"/>
              </a:rPr>
              <a:t>DRYVIEW</a:t>
            </a:r>
          </a:p>
        </p:txBody>
      </p:sp>
      <p:sp>
        <p:nvSpPr>
          <p:cNvPr id="175" name="VITA Flex CR">
            <a:hlinkClick r:id="rId24" action="ppaction://hlinksldjump"/>
            <a:extLst>
              <a:ext uri="{FF2B5EF4-FFF2-40B4-BE49-F238E27FC236}">
                <a16:creationId xmlns:a16="http://schemas.microsoft.com/office/drawing/2014/main" id="{633768D6-7D1A-BFB0-9B3A-63331ADC47D4}"/>
              </a:ext>
            </a:extLst>
          </p:cNvPr>
          <p:cNvSpPr/>
          <p:nvPr/>
        </p:nvSpPr>
        <p:spPr>
          <a:xfrm>
            <a:off x="14229601" y="2974526"/>
            <a:ext cx="3499271" cy="379181"/>
          </a:xfrm>
          <a:prstGeom prst="roundRect">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s-MX" sz="1600" b="1">
                <a:latin typeface="FRUTIGER LT 67 BOLD CONDENSED" panose="02000503000000000000" pitchFamily="2" charset="0"/>
              </a:rPr>
              <a:t>Sistema CR </a:t>
            </a:r>
            <a:r>
              <a:rPr lang="en-MX" sz="1600" b="1">
                <a:latin typeface="FRUTIGER LT 67 BOLD CONDENSED" panose="02000503000000000000" pitchFamily="2" charset="0"/>
              </a:rPr>
              <a:t>VITA FLEX</a:t>
            </a:r>
          </a:p>
        </p:txBody>
      </p:sp>
      <p:sp>
        <p:nvSpPr>
          <p:cNvPr id="176" name="Subtitle Features">
            <a:extLst>
              <a:ext uri="{FF2B5EF4-FFF2-40B4-BE49-F238E27FC236}">
                <a16:creationId xmlns:a16="http://schemas.microsoft.com/office/drawing/2014/main" id="{461514E8-6581-2B25-516C-A91BC2B6DFBA}"/>
              </a:ext>
            </a:extLst>
          </p:cNvPr>
          <p:cNvSpPr txBox="1"/>
          <p:nvPr/>
        </p:nvSpPr>
        <p:spPr>
          <a:xfrm>
            <a:off x="14330445" y="1364670"/>
            <a:ext cx="1843111" cy="400110"/>
          </a:xfrm>
          <a:prstGeom prst="rect">
            <a:avLst/>
          </a:prstGeom>
          <a:noFill/>
        </p:spPr>
        <p:txBody>
          <a:bodyPr wrap="square" rtlCol="0">
            <a:spAutoFit/>
          </a:bodyPr>
          <a:lstStyle/>
          <a:p>
            <a:pPr algn="ctr"/>
            <a:r>
              <a:rPr lang="es-MX" sz="2000" dirty="0">
                <a:solidFill>
                  <a:srgbClr val="F47F26"/>
                </a:solidFill>
                <a:latin typeface="FRUTIGER LT 45 LIGHT" panose="02000503000000000000" pitchFamily="2" charset="0"/>
              </a:rPr>
              <a:t>Características</a:t>
            </a:r>
          </a:p>
        </p:txBody>
      </p:sp>
      <p:sp>
        <p:nvSpPr>
          <p:cNvPr id="177" name="Subtitle Benefits">
            <a:extLst>
              <a:ext uri="{FF2B5EF4-FFF2-40B4-BE49-F238E27FC236}">
                <a16:creationId xmlns:a16="http://schemas.microsoft.com/office/drawing/2014/main" id="{EB560F28-4C1C-32B6-2F63-374C199DB1C3}"/>
              </a:ext>
            </a:extLst>
          </p:cNvPr>
          <p:cNvSpPr txBox="1"/>
          <p:nvPr/>
        </p:nvSpPr>
        <p:spPr>
          <a:xfrm>
            <a:off x="-4906353" y="2318467"/>
            <a:ext cx="2716832" cy="461665"/>
          </a:xfrm>
          <a:prstGeom prst="rect">
            <a:avLst/>
          </a:prstGeom>
          <a:noFill/>
        </p:spPr>
        <p:txBody>
          <a:bodyPr wrap="square" rtlCol="0">
            <a:spAutoFit/>
          </a:bodyPr>
          <a:lstStyle/>
          <a:p>
            <a:pPr algn="ctr"/>
            <a:r>
              <a:rPr lang="es-MX" sz="2400" dirty="0">
                <a:solidFill>
                  <a:srgbClr val="F68025"/>
                </a:solidFill>
                <a:latin typeface="Geologica ExtraLight" pitchFamily="2" charset="0"/>
              </a:rPr>
              <a:t>Beneficios</a:t>
            </a:r>
          </a:p>
        </p:txBody>
      </p:sp>
      <p:sp>
        <p:nvSpPr>
          <p:cNvPr id="179" name="Subtitle Photo Gallery">
            <a:extLst>
              <a:ext uri="{FF2B5EF4-FFF2-40B4-BE49-F238E27FC236}">
                <a16:creationId xmlns:a16="http://schemas.microsoft.com/office/drawing/2014/main" id="{FFE4B712-ABF7-757C-C0EB-9D14AD459881}"/>
              </a:ext>
            </a:extLst>
          </p:cNvPr>
          <p:cNvSpPr txBox="1"/>
          <p:nvPr/>
        </p:nvSpPr>
        <p:spPr>
          <a:xfrm>
            <a:off x="14330445" y="932517"/>
            <a:ext cx="4772896"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3" name="Menu Background">
            <a:extLst>
              <a:ext uri="{FF2B5EF4-FFF2-40B4-BE49-F238E27FC236}">
                <a16:creationId xmlns:a16="http://schemas.microsoft.com/office/drawing/2014/main" id="{BCE0FCFA-9671-83DE-207B-524C3DFF6C07}"/>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6" name="Menu Detector">
            <a:hlinkClick r:id="rId7" action="ppaction://hlinksldjump"/>
            <a:extLst>
              <a:ext uri="{FF2B5EF4-FFF2-40B4-BE49-F238E27FC236}">
                <a16:creationId xmlns:a16="http://schemas.microsoft.com/office/drawing/2014/main" id="{20251025-CB6B-31DD-86AE-DA0878E881D1}"/>
              </a:ext>
            </a:extLst>
          </p:cNvPr>
          <p:cNvSpPr txBox="1"/>
          <p:nvPr/>
        </p:nvSpPr>
        <p:spPr>
          <a:xfrm>
            <a:off x="7305641" y="62898"/>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CR y Sistemas</a:t>
            </a:r>
          </a:p>
          <a:p>
            <a:r>
              <a:rPr lang="es-MX"/>
              <a:t>de Impresión</a:t>
            </a:r>
          </a:p>
        </p:txBody>
      </p:sp>
      <p:sp>
        <p:nvSpPr>
          <p:cNvPr id="7" name="Menu Photo Gallery">
            <a:hlinkClick r:id="rId25" action="ppaction://hlinksldjump"/>
            <a:extLst>
              <a:ext uri="{FF2B5EF4-FFF2-40B4-BE49-F238E27FC236}">
                <a16:creationId xmlns:a16="http://schemas.microsoft.com/office/drawing/2014/main" id="{CD968CCC-33B4-3614-4B31-0D28B3BF06B1}"/>
              </a:ext>
            </a:extLst>
          </p:cNvPr>
          <p:cNvSpPr txBox="1"/>
          <p:nvPr/>
        </p:nvSpPr>
        <p:spPr>
          <a:xfrm>
            <a:off x="5827764" y="155231"/>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8" name="Menu Benefits">
            <a:hlinkClick r:id="rId26" action="ppaction://hlinksldjump"/>
            <a:extLst>
              <a:ext uri="{FF2B5EF4-FFF2-40B4-BE49-F238E27FC236}">
                <a16:creationId xmlns:a16="http://schemas.microsoft.com/office/drawing/2014/main" id="{42C7C22A-4632-BBCE-6E71-4664D8308C76}"/>
              </a:ext>
            </a:extLst>
          </p:cNvPr>
          <p:cNvSpPr txBox="1"/>
          <p:nvPr/>
        </p:nvSpPr>
        <p:spPr>
          <a:xfrm>
            <a:off x="4534237" y="155231"/>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9" name="Menu Features">
            <a:hlinkClick r:id="rId27" action="ppaction://hlinksldjump"/>
            <a:extLst>
              <a:ext uri="{FF2B5EF4-FFF2-40B4-BE49-F238E27FC236}">
                <a16:creationId xmlns:a16="http://schemas.microsoft.com/office/drawing/2014/main" id="{15C1FF20-2720-0F39-60C5-CA9EC0F5D357}"/>
              </a:ext>
            </a:extLst>
          </p:cNvPr>
          <p:cNvSpPr txBox="1"/>
          <p:nvPr/>
        </p:nvSpPr>
        <p:spPr>
          <a:xfrm>
            <a:off x="3240709" y="155231"/>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Características</a:t>
            </a:r>
          </a:p>
        </p:txBody>
      </p:sp>
      <p:sp>
        <p:nvSpPr>
          <p:cNvPr id="10" name="Menu Specifications">
            <a:hlinkClick r:id="rId24" action="ppaction://hlinksldjump"/>
            <a:extLst>
              <a:ext uri="{FF2B5EF4-FFF2-40B4-BE49-F238E27FC236}">
                <a16:creationId xmlns:a16="http://schemas.microsoft.com/office/drawing/2014/main" id="{5EF42690-A916-4482-706F-512A492460C4}"/>
              </a:ext>
            </a:extLst>
          </p:cNvPr>
          <p:cNvSpPr txBox="1"/>
          <p:nvPr/>
        </p:nvSpPr>
        <p:spPr>
          <a:xfrm>
            <a:off x="1800863" y="62898"/>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b="1">
                <a:solidFill>
                  <a:schemeClr val="tx1"/>
                </a:solidFill>
              </a:rPr>
              <a:t>Especificaciones técnicas</a:t>
            </a:r>
          </a:p>
        </p:txBody>
      </p:sp>
      <p:sp>
        <p:nvSpPr>
          <p:cNvPr id="81" name="Menu End Presentation">
            <a:hlinkClick r:id="" action="ppaction://hlinkshowjump?jump=lastslide"/>
            <a:extLst>
              <a:ext uri="{FF2B5EF4-FFF2-40B4-BE49-F238E27FC236}">
                <a16:creationId xmlns:a16="http://schemas.microsoft.com/office/drawing/2014/main" id="{6C245558-C7BB-A7CA-8EE8-BB31C7606F39}"/>
              </a:ext>
            </a:extLst>
          </p:cNvPr>
          <p:cNvSpPr txBox="1"/>
          <p:nvPr/>
        </p:nvSpPr>
        <p:spPr>
          <a:xfrm>
            <a:off x="10221294" y="62898"/>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91" name="Menu Portafolio">
            <a:hlinkClick r:id="rId28" action="ppaction://hlinksldjump"/>
            <a:extLst>
              <a:ext uri="{FF2B5EF4-FFF2-40B4-BE49-F238E27FC236}">
                <a16:creationId xmlns:a16="http://schemas.microsoft.com/office/drawing/2014/main" id="{6192CB66-3EE8-16C7-71B7-0E966E105833}"/>
              </a:ext>
            </a:extLst>
          </p:cNvPr>
          <p:cNvSpPr txBox="1"/>
          <p:nvPr/>
        </p:nvSpPr>
        <p:spPr>
          <a:xfrm>
            <a:off x="8789610" y="155231"/>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pic>
        <p:nvPicPr>
          <p:cNvPr id="117" name="Carestream Logo Menu">
            <a:hlinkClick r:id="" action="ppaction://hlinkshowjump?jump=firstslide"/>
            <a:extLst>
              <a:ext uri="{FF2B5EF4-FFF2-40B4-BE49-F238E27FC236}">
                <a16:creationId xmlns:a16="http://schemas.microsoft.com/office/drawing/2014/main" id="{635FACE1-D265-87F5-3F1D-91E54EECEA29}"/>
              </a:ext>
            </a:extLst>
          </p:cNvPr>
          <p:cNvPicPr>
            <a:picLocks noChangeAspect="1"/>
          </p:cNvPicPr>
          <p:nvPr/>
        </p:nvPicPr>
        <p:blipFill>
          <a:blip r:embed="rId29" cstate="screen">
            <a:extLst>
              <a:ext uri="{28A0092B-C50C-407E-A947-70E740481C1C}">
                <a14:useLocalDpi xmlns:a14="http://schemas.microsoft.com/office/drawing/2010/main"/>
              </a:ext>
            </a:extLst>
          </a:blip>
          <a:stretch>
            <a:fillRect/>
          </a:stretch>
        </p:blipFill>
        <p:spPr>
          <a:xfrm>
            <a:off x="426247" y="189620"/>
            <a:ext cx="1209137" cy="208220"/>
          </a:xfrm>
          <a:prstGeom prst="rect">
            <a:avLst/>
          </a:prstGeom>
        </p:spPr>
      </p:pic>
      <p:grpSp>
        <p:nvGrpSpPr>
          <p:cNvPr id="180" name="DETECTORS">
            <a:extLst>
              <a:ext uri="{FF2B5EF4-FFF2-40B4-BE49-F238E27FC236}">
                <a16:creationId xmlns:a16="http://schemas.microsoft.com/office/drawing/2014/main" id="{11D81AC5-C865-F0A2-0EDD-8AAF33F3BB0A}"/>
              </a:ext>
            </a:extLst>
          </p:cNvPr>
          <p:cNvGrpSpPr/>
          <p:nvPr/>
        </p:nvGrpSpPr>
        <p:grpSpPr>
          <a:xfrm>
            <a:off x="-7890919" y="4139232"/>
            <a:ext cx="2042338" cy="2120888"/>
            <a:chOff x="5247304" y="4372963"/>
            <a:chExt cx="2042338" cy="2120888"/>
          </a:xfrm>
        </p:grpSpPr>
        <p:sp>
          <p:nvSpPr>
            <p:cNvPr id="181" name="Rectangulo Detectors">
              <a:hlinkClick r:id="rId30" action="ppaction://hlinksldjump"/>
              <a:extLst>
                <a:ext uri="{FF2B5EF4-FFF2-40B4-BE49-F238E27FC236}">
                  <a16:creationId xmlns:a16="http://schemas.microsoft.com/office/drawing/2014/main" id="{DBE0C58A-93FA-484F-D1F1-BD4FE448B842}"/>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2" name="TextBox Detectors">
              <a:hlinkClick r:id="rId30" action="ppaction://hlinksldjump"/>
              <a:extLst>
                <a:ext uri="{FF2B5EF4-FFF2-40B4-BE49-F238E27FC236}">
                  <a16:creationId xmlns:a16="http://schemas.microsoft.com/office/drawing/2014/main" id="{0CB98DF3-A9FA-DADB-1572-CB76DD58D061}"/>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183" name="Product image Detectors">
              <a:hlinkClick r:id="rId30" action="ppaction://hlinksldjump"/>
              <a:extLst>
                <a:ext uri="{FF2B5EF4-FFF2-40B4-BE49-F238E27FC236}">
                  <a16:creationId xmlns:a16="http://schemas.microsoft.com/office/drawing/2014/main" id="{EAD37699-D54B-2DFF-178F-C90B43383A1A}"/>
                </a:ext>
              </a:extLst>
            </p:cNvPr>
            <p:cNvPicPr>
              <a:picLocks noChangeAspect="1"/>
            </p:cNvPicPr>
            <p:nvPr/>
          </p:nvPicPr>
          <p:blipFill>
            <a:blip r:embed="rId31"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248171316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65D1BA5-C3DC-06B5-FD87-A7B1400284AB}"/>
              </a:ext>
            </a:extLst>
          </p:cNvPr>
          <p:cNvPicPr>
            <a:picLocks noChangeAspect="1"/>
          </p:cNvPicPr>
          <p:nvPr/>
        </p:nvPicPr>
        <p:blipFill>
          <a:blip r:embed="rId3"/>
          <a:srcRect/>
          <a:stretch/>
        </p:blipFill>
        <p:spPr>
          <a:xfrm>
            <a:off x="-43855" y="293730"/>
            <a:ext cx="4808098" cy="7212147"/>
          </a:xfrm>
          <a:prstGeom prst="rect">
            <a:avLst/>
          </a:prstGeom>
        </p:spPr>
      </p:pic>
      <p:sp>
        <p:nvSpPr>
          <p:cNvPr id="58" name="Subtitle">
            <a:extLst>
              <a:ext uri="{FF2B5EF4-FFF2-40B4-BE49-F238E27FC236}">
                <a16:creationId xmlns:a16="http://schemas.microsoft.com/office/drawing/2014/main" id="{A578C803-AED2-11BD-B5BC-F985B1C8C99E}"/>
              </a:ext>
            </a:extLst>
          </p:cNvPr>
          <p:cNvSpPr txBox="1"/>
          <p:nvPr/>
        </p:nvSpPr>
        <p:spPr>
          <a:xfrm>
            <a:off x="9313529" y="2080263"/>
            <a:ext cx="1843111" cy="400110"/>
          </a:xfrm>
          <a:prstGeom prst="rect">
            <a:avLst/>
          </a:prstGeom>
          <a:noFill/>
        </p:spPr>
        <p:txBody>
          <a:bodyPr wrap="square" rtlCol="0">
            <a:spAutoFit/>
          </a:bodyPr>
          <a:lstStyle/>
          <a:p>
            <a:pPr algn="ctr"/>
            <a:r>
              <a:rPr lang="es-MX" sz="2000" dirty="0">
                <a:solidFill>
                  <a:srgbClr val="F47F26"/>
                </a:solidFill>
                <a:latin typeface="FRUTIGER LT 45 LIGHT" panose="02000503000000000000" pitchFamily="2" charset="0"/>
              </a:rPr>
              <a:t>Características</a:t>
            </a:r>
          </a:p>
        </p:txBody>
      </p:sp>
      <p:sp>
        <p:nvSpPr>
          <p:cNvPr id="14" name="Title">
            <a:extLst>
              <a:ext uri="{FF2B5EF4-FFF2-40B4-BE49-F238E27FC236}">
                <a16:creationId xmlns:a16="http://schemas.microsoft.com/office/drawing/2014/main" id="{288C8BBA-DDA4-6066-8F2D-A2663C734D42}"/>
              </a:ext>
            </a:extLst>
          </p:cNvPr>
          <p:cNvSpPr txBox="1"/>
          <p:nvPr/>
        </p:nvSpPr>
        <p:spPr>
          <a:xfrm>
            <a:off x="6223784" y="1701578"/>
            <a:ext cx="4942180" cy="461665"/>
          </a:xfrm>
          <a:prstGeom prst="rect">
            <a:avLst/>
          </a:prstGeom>
          <a:noFill/>
        </p:spPr>
        <p:txBody>
          <a:bodyPr wrap="square" rtlCol="0">
            <a:spAutoFit/>
          </a:bodyPr>
          <a:lstStyle>
            <a:defPPr>
              <a:defRPr lang="en-SV"/>
            </a:defPPr>
            <a:lvl1pPr algn="ctr">
              <a:defRPr sz="2400" b="1">
                <a:latin typeface="FRUTIGER LT 65" panose="02000503000000000000" pitchFamily="2" charset="0"/>
              </a:defRPr>
            </a:lvl1pPr>
          </a:lstStyle>
          <a:p>
            <a:pPr algn="r"/>
            <a:r>
              <a:rPr lang="en-US" dirty="0"/>
              <a:t>Sistema VITA FLEX CR </a:t>
            </a:r>
          </a:p>
        </p:txBody>
      </p:sp>
      <p:sp>
        <p:nvSpPr>
          <p:cNvPr id="15" name="Content Placeholder 3">
            <a:extLst>
              <a:ext uri="{FF2B5EF4-FFF2-40B4-BE49-F238E27FC236}">
                <a16:creationId xmlns:a16="http://schemas.microsoft.com/office/drawing/2014/main" id="{137C0519-6761-4A08-6FD9-288E06668931}"/>
              </a:ext>
            </a:extLst>
          </p:cNvPr>
          <p:cNvSpPr txBox="1">
            <a:spLocks/>
          </p:cNvSpPr>
          <p:nvPr/>
        </p:nvSpPr>
        <p:spPr>
          <a:xfrm>
            <a:off x="5963824" y="2859058"/>
            <a:ext cx="5645400" cy="2747761"/>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buClr>
                <a:srgbClr val="F68025"/>
              </a:buClr>
            </a:pPr>
            <a:r>
              <a:rPr lang="es-ES" sz="1400" dirty="0">
                <a:latin typeface="FRUTIGER LT 45 LIGHT" panose="02000503000000000000" pitchFamily="2" charset="0"/>
              </a:rPr>
              <a:t>Solución fácil y asequible para pasar de lo analógico a lo digital.</a:t>
            </a:r>
          </a:p>
          <a:p>
            <a:pPr>
              <a:lnSpc>
                <a:spcPct val="100000"/>
              </a:lnSpc>
              <a:buClr>
                <a:srgbClr val="F68025"/>
              </a:buClr>
            </a:pPr>
            <a:r>
              <a:rPr lang="es-ES" sz="1400" dirty="0">
                <a:latin typeface="FRUTIGER LT 45 LIGHT" panose="02000503000000000000" pitchFamily="2" charset="0"/>
              </a:rPr>
              <a:t>Excelente coeficiente intelectual y rendimiento frente a un equilibrio entre precio y calidad.</a:t>
            </a:r>
          </a:p>
          <a:p>
            <a:pPr>
              <a:lnSpc>
                <a:spcPct val="100000"/>
              </a:lnSpc>
              <a:buClr>
                <a:srgbClr val="F68025"/>
              </a:buClr>
            </a:pPr>
            <a:r>
              <a:rPr lang="es-ES" sz="1400" dirty="0">
                <a:latin typeface="FRUTIGER LT 45 LIGHT" panose="02000503000000000000" pitchFamily="2" charset="0"/>
              </a:rPr>
              <a:t>Diseño robusto con tamaño y peso reducidos.</a:t>
            </a:r>
          </a:p>
          <a:p>
            <a:pPr>
              <a:lnSpc>
                <a:spcPct val="100000"/>
              </a:lnSpc>
              <a:buClr>
                <a:srgbClr val="F68025"/>
              </a:buClr>
            </a:pPr>
            <a:r>
              <a:rPr lang="es-ES" sz="1400" dirty="0">
                <a:latin typeface="FRUTIGER LT 45 LIGHT" panose="02000503000000000000" pitchFamily="2" charset="0"/>
              </a:rPr>
              <a:t>Su tamaño flexible y compacto permite su uso en condiciones extremas, como aplicaciones móviles, veterinarias, militares o de recuperación ante desastres.</a:t>
            </a:r>
          </a:p>
          <a:p>
            <a:pPr>
              <a:lnSpc>
                <a:spcPct val="100000"/>
              </a:lnSpc>
              <a:buClr>
                <a:srgbClr val="F68025"/>
              </a:buClr>
            </a:pPr>
            <a:r>
              <a:rPr lang="es-ES" sz="1400" dirty="0">
                <a:latin typeface="FRUTIGER LT 45 LIGHT" panose="02000503000000000000" pitchFamily="2" charset="0"/>
              </a:rPr>
              <a:t>Instalación rápida y sencilla con bajos costos de servicio y mantenimiento.</a:t>
            </a:r>
            <a:endParaRPr lang="en-US" sz="1400" dirty="0">
              <a:latin typeface="FRUTIGER LT 45 LIGHT" panose="02000503000000000000" pitchFamily="2" charset="0"/>
            </a:endParaRPr>
          </a:p>
        </p:txBody>
      </p:sp>
      <p:sp>
        <p:nvSpPr>
          <p:cNvPr id="32" name="Holder 4">
            <a:extLst>
              <a:ext uri="{FF2B5EF4-FFF2-40B4-BE49-F238E27FC236}">
                <a16:creationId xmlns:a16="http://schemas.microsoft.com/office/drawing/2014/main" id="{A5FAF4FF-D073-16AE-2312-358A5A85EE52}"/>
              </a:ext>
            </a:extLst>
          </p:cNvPr>
          <p:cNvSpPr txBox="1">
            <a:spLocks/>
          </p:cNvSpPr>
          <p:nvPr/>
        </p:nvSpPr>
        <p:spPr>
          <a:xfrm>
            <a:off x="258742" y="1102413"/>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nSpc>
                <a:spcPts val="1425"/>
              </a:lnSpc>
            </a:pPr>
            <a:r>
              <a:rPr lang="en-US" sz="1300" b="1" spc="370" baseline="0">
                <a:solidFill>
                  <a:schemeClr val="bg1"/>
                </a:solidFill>
              </a:rPr>
              <a:t>MEDICAL IMAGING</a:t>
            </a:r>
          </a:p>
        </p:txBody>
      </p:sp>
      <p:sp>
        <p:nvSpPr>
          <p:cNvPr id="79" name="Thank you text">
            <a:extLst>
              <a:ext uri="{FF2B5EF4-FFF2-40B4-BE49-F238E27FC236}">
                <a16:creationId xmlns:a16="http://schemas.microsoft.com/office/drawing/2014/main" id="{410FA481-37D7-1D3D-85B3-8743011CCA99}"/>
              </a:ext>
            </a:extLst>
          </p:cNvPr>
          <p:cNvSpPr txBox="1"/>
          <p:nvPr/>
        </p:nvSpPr>
        <p:spPr>
          <a:xfrm>
            <a:off x="418438" y="-2395379"/>
            <a:ext cx="5297507" cy="923330"/>
          </a:xfrm>
          <a:prstGeom prst="rect">
            <a:avLst/>
          </a:prstGeom>
          <a:noFill/>
        </p:spPr>
        <p:txBody>
          <a:bodyPr wrap="square" rtlCol="0">
            <a:spAutoFit/>
          </a:bodyPr>
          <a:lstStyle/>
          <a:p>
            <a:pPr algn="r"/>
            <a:r>
              <a:rPr lang="en-US" sz="5400" b="1">
                <a:latin typeface="Frutiger Bold" panose="020B0702020504020204" pitchFamily="34" charset="0"/>
              </a:rPr>
              <a:t>THANK YOU</a:t>
            </a:r>
          </a:p>
        </p:txBody>
      </p:sp>
      <p:pic>
        <p:nvPicPr>
          <p:cNvPr id="80" name="Picture 79">
            <a:extLst>
              <a:ext uri="{FF2B5EF4-FFF2-40B4-BE49-F238E27FC236}">
                <a16:creationId xmlns:a16="http://schemas.microsoft.com/office/drawing/2014/main" id="{58030F73-CCB1-5959-C9C8-E547744C2A98}"/>
              </a:ext>
            </a:extLst>
          </p:cNvPr>
          <p:cNvPicPr>
            <a:picLocks noChangeAspect="1"/>
          </p:cNvPicPr>
          <p:nvPr/>
        </p:nvPicPr>
        <p:blipFill>
          <a:blip r:embed="rId4"/>
          <a:stretch>
            <a:fillRect/>
          </a:stretch>
        </p:blipFill>
        <p:spPr>
          <a:xfrm>
            <a:off x="-175961" y="-9006964"/>
            <a:ext cx="12562239" cy="8654204"/>
          </a:xfrm>
          <a:prstGeom prst="rect">
            <a:avLst/>
          </a:prstGeom>
        </p:spPr>
      </p:pic>
      <p:sp>
        <p:nvSpPr>
          <p:cNvPr id="81" name="TextBox 80">
            <a:extLst>
              <a:ext uri="{FF2B5EF4-FFF2-40B4-BE49-F238E27FC236}">
                <a16:creationId xmlns:a16="http://schemas.microsoft.com/office/drawing/2014/main" id="{D3FD7EC3-4D02-824A-DCD6-5187329F7C13}"/>
              </a:ext>
            </a:extLst>
          </p:cNvPr>
          <p:cNvSpPr txBox="1"/>
          <p:nvPr/>
        </p:nvSpPr>
        <p:spPr>
          <a:xfrm>
            <a:off x="1066490" y="11295110"/>
            <a:ext cx="7115747" cy="769441"/>
          </a:xfrm>
          <a:prstGeom prst="rect">
            <a:avLst/>
          </a:prstGeom>
          <a:noFill/>
        </p:spPr>
        <p:txBody>
          <a:bodyPr wrap="square" rtlCol="0">
            <a:spAutoFit/>
          </a:bodyPr>
          <a:lstStyle/>
          <a:p>
            <a:pPr algn="ctr"/>
            <a:r>
              <a:rPr lang="en-US" sz="4400" b="1">
                <a:solidFill>
                  <a:schemeClr val="bg1"/>
                </a:solidFill>
                <a:latin typeface="FRUTIGER LT 45 LIGHT" panose="02000503000000000000" pitchFamily="2" charset="0"/>
              </a:rPr>
              <a:t>CR and Printing Systems</a:t>
            </a:r>
          </a:p>
        </p:txBody>
      </p:sp>
      <p:pic>
        <p:nvPicPr>
          <p:cNvPr id="82" name="CARESTREAM LOGO">
            <a:extLst>
              <a:ext uri="{FF2B5EF4-FFF2-40B4-BE49-F238E27FC236}">
                <a16:creationId xmlns:a16="http://schemas.microsoft.com/office/drawing/2014/main" id="{F8111769-4F62-4F12-E860-BB9CEF08A8CB}"/>
              </a:ext>
            </a:extLst>
          </p:cNvPr>
          <p:cNvPicPr>
            <a:picLocks noChangeAspect="1"/>
          </p:cNvPicPr>
          <p:nvPr/>
        </p:nvPicPr>
        <p:blipFill>
          <a:blip r:embed="rId5" cstate="screen">
            <a:biLevel thresh="25000"/>
            <a:extLst>
              <a:ext uri="{28A0092B-C50C-407E-A947-70E740481C1C}">
                <a14:useLocalDpi xmlns:a14="http://schemas.microsoft.com/office/drawing/2010/main"/>
              </a:ext>
            </a:extLst>
          </a:blip>
          <a:stretch>
            <a:fillRect/>
          </a:stretch>
        </p:blipFill>
        <p:spPr>
          <a:xfrm>
            <a:off x="-28412" y="9862931"/>
            <a:ext cx="10566722" cy="1718860"/>
          </a:xfrm>
          <a:prstGeom prst="rect">
            <a:avLst/>
          </a:prstGeom>
        </p:spPr>
      </p:pic>
      <p:sp>
        <p:nvSpPr>
          <p:cNvPr id="131" name="Thank you Title">
            <a:extLst>
              <a:ext uri="{FF2B5EF4-FFF2-40B4-BE49-F238E27FC236}">
                <a16:creationId xmlns:a16="http://schemas.microsoft.com/office/drawing/2014/main" id="{8DEA3832-2C0E-D278-1D91-BF1BB31E131B}"/>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32" name="Why Us picture">
            <a:extLst>
              <a:ext uri="{FF2B5EF4-FFF2-40B4-BE49-F238E27FC236}">
                <a16:creationId xmlns:a16="http://schemas.microsoft.com/office/drawing/2014/main" id="{F259BA16-5119-D2C4-4B45-C15EFAA6AEE0}"/>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33" name="Our Portafolio text box">
            <a:extLst>
              <a:ext uri="{FF2B5EF4-FFF2-40B4-BE49-F238E27FC236}">
                <a16:creationId xmlns:a16="http://schemas.microsoft.com/office/drawing/2014/main" id="{9803A2CF-753A-550F-B4DF-287D30978A56}"/>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34" name="Footer Placeholder 4">
            <a:extLst>
              <a:ext uri="{FF2B5EF4-FFF2-40B4-BE49-F238E27FC236}">
                <a16:creationId xmlns:a16="http://schemas.microsoft.com/office/drawing/2014/main" id="{DA41255B-7523-9717-232D-33D5B6064260}"/>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35" name="Medical Imaging Title">
            <a:extLst>
              <a:ext uri="{FF2B5EF4-FFF2-40B4-BE49-F238E27FC236}">
                <a16:creationId xmlns:a16="http://schemas.microsoft.com/office/drawing/2014/main" id="{A0203D47-D1B6-6195-CD10-F5CCF4F2EE4A}"/>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36" name="We Care Text">
            <a:extLst>
              <a:ext uri="{FF2B5EF4-FFF2-40B4-BE49-F238E27FC236}">
                <a16:creationId xmlns:a16="http://schemas.microsoft.com/office/drawing/2014/main" id="{758EEAF2-75FF-DEE2-CDA3-9E03829F2235}"/>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37" name="Thank you image">
            <a:extLst>
              <a:ext uri="{FF2B5EF4-FFF2-40B4-BE49-F238E27FC236}">
                <a16:creationId xmlns:a16="http://schemas.microsoft.com/office/drawing/2014/main" id="{DEE611AB-DFA5-99CA-9234-7AF99FEB6891}"/>
              </a:ext>
            </a:extLst>
          </p:cNvPr>
          <p:cNvPicPr>
            <a:picLocks noChangeAspect="1"/>
          </p:cNvPicPr>
          <p:nvPr/>
        </p:nvPicPr>
        <p:blipFill>
          <a:blip r:embed="rId7"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38" name="PRINTING">
            <a:extLst>
              <a:ext uri="{FF2B5EF4-FFF2-40B4-BE49-F238E27FC236}">
                <a16:creationId xmlns:a16="http://schemas.microsoft.com/office/drawing/2014/main" id="{E29455F7-9DBD-16B9-83BA-48B16FCB5E59}"/>
              </a:ext>
            </a:extLst>
          </p:cNvPr>
          <p:cNvGrpSpPr/>
          <p:nvPr/>
        </p:nvGrpSpPr>
        <p:grpSpPr>
          <a:xfrm>
            <a:off x="-4150933" y="4208655"/>
            <a:ext cx="2263350" cy="1982042"/>
            <a:chOff x="9691837" y="4522498"/>
            <a:chExt cx="2263350" cy="1982042"/>
          </a:xfrm>
        </p:grpSpPr>
        <p:sp>
          <p:nvSpPr>
            <p:cNvPr id="139" name="Rectangulo Printing">
              <a:hlinkClick r:id="rId8" action="ppaction://hlinksldjump"/>
              <a:extLst>
                <a:ext uri="{FF2B5EF4-FFF2-40B4-BE49-F238E27FC236}">
                  <a16:creationId xmlns:a16="http://schemas.microsoft.com/office/drawing/2014/main" id="{30DADDC2-A792-281C-B12A-B326BD49274E}"/>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40" name="TextBox Printing">
              <a:hlinkClick r:id="rId8" action="ppaction://hlinksldjump"/>
              <a:extLst>
                <a:ext uri="{FF2B5EF4-FFF2-40B4-BE49-F238E27FC236}">
                  <a16:creationId xmlns:a16="http://schemas.microsoft.com/office/drawing/2014/main" id="{B82115CE-B721-6F02-E0B6-E8BCEF5C0C1C}"/>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41" name="Prodcut image 5950">
              <a:hlinkClick r:id="rId8" action="ppaction://hlinksldjump"/>
              <a:extLst>
                <a:ext uri="{FF2B5EF4-FFF2-40B4-BE49-F238E27FC236}">
                  <a16:creationId xmlns:a16="http://schemas.microsoft.com/office/drawing/2014/main" id="{EF344EED-1FA7-6B89-7BB6-E24A577234F2}"/>
                </a:ext>
              </a:extLst>
            </p:cNvPr>
            <p:cNvPicPr>
              <a:picLocks noChangeAspect="1" noChangeArrowheads="1"/>
            </p:cNvPicPr>
            <p:nvPr/>
          </p:nvPicPr>
          <p:blipFill>
            <a:blip r:embed="rId9"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42" name="Vita Flex">
              <a:hlinkClick r:id="rId8" action="ppaction://hlinksldjump"/>
              <a:extLst>
                <a:ext uri="{FF2B5EF4-FFF2-40B4-BE49-F238E27FC236}">
                  <a16:creationId xmlns:a16="http://schemas.microsoft.com/office/drawing/2014/main" id="{80693AAD-5483-542A-0095-43DAA74F21EF}"/>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47" name="RISE">
            <a:extLst>
              <a:ext uri="{FF2B5EF4-FFF2-40B4-BE49-F238E27FC236}">
                <a16:creationId xmlns:a16="http://schemas.microsoft.com/office/drawing/2014/main" id="{0356DC99-007D-3F1F-5AA7-954434A7132A}"/>
              </a:ext>
            </a:extLst>
          </p:cNvPr>
          <p:cNvGrpSpPr/>
          <p:nvPr/>
        </p:nvGrpSpPr>
        <p:grpSpPr>
          <a:xfrm>
            <a:off x="-11285110" y="4208655"/>
            <a:ext cx="2042338" cy="1982042"/>
            <a:chOff x="3870208" y="4306822"/>
            <a:chExt cx="2042338" cy="1982042"/>
          </a:xfrm>
        </p:grpSpPr>
        <p:grpSp>
          <p:nvGrpSpPr>
            <p:cNvPr id="148" name="RISE">
              <a:extLst>
                <a:ext uri="{FF2B5EF4-FFF2-40B4-BE49-F238E27FC236}">
                  <a16:creationId xmlns:a16="http://schemas.microsoft.com/office/drawing/2014/main" id="{23697654-BF87-0CEF-A939-58B00D622E77}"/>
                </a:ext>
              </a:extLst>
            </p:cNvPr>
            <p:cNvGrpSpPr/>
            <p:nvPr/>
          </p:nvGrpSpPr>
          <p:grpSpPr>
            <a:xfrm>
              <a:off x="3870208" y="4306822"/>
              <a:ext cx="2042338" cy="1982042"/>
              <a:chOff x="2933238" y="4372963"/>
              <a:chExt cx="2042338" cy="1982042"/>
            </a:xfrm>
          </p:grpSpPr>
          <p:sp>
            <p:nvSpPr>
              <p:cNvPr id="150" name="Rectangulo Rise">
                <a:hlinkClick r:id="rId11" action="ppaction://hlinksldjump"/>
                <a:extLst>
                  <a:ext uri="{FF2B5EF4-FFF2-40B4-BE49-F238E27FC236}">
                    <a16:creationId xmlns:a16="http://schemas.microsoft.com/office/drawing/2014/main" id="{C1DC0B02-EBD7-9A1B-EA06-1AB5349E81FC}"/>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1" name="TextBox Rise">
                <a:hlinkClick r:id="rId11" action="ppaction://hlinksldjump"/>
                <a:extLst>
                  <a:ext uri="{FF2B5EF4-FFF2-40B4-BE49-F238E27FC236}">
                    <a16:creationId xmlns:a16="http://schemas.microsoft.com/office/drawing/2014/main" id="{794A8656-1E84-AB61-5723-0AC0F8CBD315}"/>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49" name="Picture 148">
              <a:hlinkClick r:id="rId11" action="ppaction://hlinksldjump"/>
              <a:extLst>
                <a:ext uri="{FF2B5EF4-FFF2-40B4-BE49-F238E27FC236}">
                  <a16:creationId xmlns:a16="http://schemas.microsoft.com/office/drawing/2014/main" id="{D2612829-AC07-DD57-BEF5-09102DE50C1D}"/>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52" name="REVOLUTION">
            <a:extLst>
              <a:ext uri="{FF2B5EF4-FFF2-40B4-BE49-F238E27FC236}">
                <a16:creationId xmlns:a16="http://schemas.microsoft.com/office/drawing/2014/main" id="{33B1ED3B-99E3-508E-7C1F-8411E5D1CF20}"/>
              </a:ext>
            </a:extLst>
          </p:cNvPr>
          <p:cNvGrpSpPr/>
          <p:nvPr/>
        </p:nvGrpSpPr>
        <p:grpSpPr>
          <a:xfrm>
            <a:off x="-14975241" y="4203612"/>
            <a:ext cx="2062983" cy="1992129"/>
            <a:chOff x="612262" y="4383050"/>
            <a:chExt cx="2062983" cy="1992129"/>
          </a:xfrm>
        </p:grpSpPr>
        <p:sp>
          <p:nvSpPr>
            <p:cNvPr id="153" name="Rectangulo Revolution">
              <a:hlinkClick r:id="rId13" action="ppaction://hlinksldjump"/>
              <a:extLst>
                <a:ext uri="{FF2B5EF4-FFF2-40B4-BE49-F238E27FC236}">
                  <a16:creationId xmlns:a16="http://schemas.microsoft.com/office/drawing/2014/main" id="{5AFC90BB-8D25-8583-A7BF-1933477F376D}"/>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54" name="Prodcut image Revolution">
              <a:hlinkClick r:id="rId13" action="ppaction://hlinksldjump"/>
              <a:extLst>
                <a:ext uri="{FF2B5EF4-FFF2-40B4-BE49-F238E27FC236}">
                  <a16:creationId xmlns:a16="http://schemas.microsoft.com/office/drawing/2014/main" id="{3EF830EB-58CF-F203-2A3F-F043ECA54AFF}"/>
                </a:ext>
              </a:extLst>
            </p:cNvPr>
            <p:cNvPicPr>
              <a:picLocks noChangeAspect="1"/>
            </p:cNvPicPr>
            <p:nvPr/>
          </p:nvPicPr>
          <p:blipFill>
            <a:blip r:embed="rId14"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55" name="TextBox Revolution">
              <a:hlinkClick r:id="rId13" action="ppaction://hlinksldjump"/>
              <a:extLst>
                <a:ext uri="{FF2B5EF4-FFF2-40B4-BE49-F238E27FC236}">
                  <a16:creationId xmlns:a16="http://schemas.microsoft.com/office/drawing/2014/main" id="{F4BB9862-D298-CCF4-1F34-D515F6B85835}"/>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56" name="EXCEL">
            <a:extLst>
              <a:ext uri="{FF2B5EF4-FFF2-40B4-BE49-F238E27FC236}">
                <a16:creationId xmlns:a16="http://schemas.microsoft.com/office/drawing/2014/main" id="{B70FE8D9-7918-30F8-D1E8-4F0C2F3769A5}"/>
              </a:ext>
            </a:extLst>
          </p:cNvPr>
          <p:cNvGrpSpPr/>
          <p:nvPr/>
        </p:nvGrpSpPr>
        <p:grpSpPr>
          <a:xfrm>
            <a:off x="26541013" y="1885505"/>
            <a:ext cx="2057103" cy="1982042"/>
            <a:chOff x="9706418" y="2036246"/>
            <a:chExt cx="2057103" cy="1982042"/>
          </a:xfrm>
        </p:grpSpPr>
        <p:sp>
          <p:nvSpPr>
            <p:cNvPr id="157" name="Rectangulo Excel">
              <a:hlinkClick r:id="rId15" action="ppaction://hlinksldjump"/>
              <a:extLst>
                <a:ext uri="{FF2B5EF4-FFF2-40B4-BE49-F238E27FC236}">
                  <a16:creationId xmlns:a16="http://schemas.microsoft.com/office/drawing/2014/main" id="{F20DD5B7-A7CB-801A-F46C-7BCCA7FC8A91}"/>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8" name="TextBox Excel">
              <a:hlinkClick r:id="rId15" action="ppaction://hlinksldjump"/>
              <a:extLst>
                <a:ext uri="{FF2B5EF4-FFF2-40B4-BE49-F238E27FC236}">
                  <a16:creationId xmlns:a16="http://schemas.microsoft.com/office/drawing/2014/main" id="{D97CB36D-68F0-1F84-767F-3A6B4B1277F1}"/>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59" name="Product image Excel">
              <a:hlinkClick r:id="rId15" action="ppaction://hlinksldjump"/>
              <a:extLst>
                <a:ext uri="{FF2B5EF4-FFF2-40B4-BE49-F238E27FC236}">
                  <a16:creationId xmlns:a16="http://schemas.microsoft.com/office/drawing/2014/main" id="{2A23EA35-B5E1-F801-07ED-36845674342F}"/>
                </a:ext>
              </a:extLst>
            </p:cNvPr>
            <p:cNvPicPr>
              <a:picLocks noChangeAspect="1"/>
            </p:cNvPicPr>
            <p:nvPr/>
          </p:nvPicPr>
          <p:blipFill>
            <a:blip r:embed="rId16"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60" name="COMPAS OTC">
            <a:extLst>
              <a:ext uri="{FF2B5EF4-FFF2-40B4-BE49-F238E27FC236}">
                <a16:creationId xmlns:a16="http://schemas.microsoft.com/office/drawing/2014/main" id="{27B2B757-AF73-2A69-780D-60A2E53D2EFA}"/>
              </a:ext>
            </a:extLst>
          </p:cNvPr>
          <p:cNvGrpSpPr/>
          <p:nvPr/>
        </p:nvGrpSpPr>
        <p:grpSpPr>
          <a:xfrm>
            <a:off x="22389051" y="1885505"/>
            <a:ext cx="2042338" cy="1982042"/>
            <a:chOff x="5078285" y="2036246"/>
            <a:chExt cx="2042338" cy="1982042"/>
          </a:xfrm>
        </p:grpSpPr>
        <p:sp>
          <p:nvSpPr>
            <p:cNvPr id="161" name="Rectangulo Compas OTC">
              <a:hlinkClick r:id="rId17" action="ppaction://hlinksldjump"/>
              <a:extLst>
                <a:ext uri="{FF2B5EF4-FFF2-40B4-BE49-F238E27FC236}">
                  <a16:creationId xmlns:a16="http://schemas.microsoft.com/office/drawing/2014/main" id="{501B7E66-14DE-AA10-049B-46E3CF15DEBB}"/>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2" name="TextBox Compass OTC">
              <a:hlinkClick r:id="rId17" action="ppaction://hlinksldjump"/>
              <a:extLst>
                <a:ext uri="{FF2B5EF4-FFF2-40B4-BE49-F238E27FC236}">
                  <a16:creationId xmlns:a16="http://schemas.microsoft.com/office/drawing/2014/main" id="{E8174578-1B5E-57D8-D271-FA6E0707B1CB}"/>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63" name="Product image Compass OTC">
              <a:hlinkClick r:id="rId17" action="ppaction://hlinksldjump"/>
              <a:extLst>
                <a:ext uri="{FF2B5EF4-FFF2-40B4-BE49-F238E27FC236}">
                  <a16:creationId xmlns:a16="http://schemas.microsoft.com/office/drawing/2014/main" id="{3E01CA90-F837-F7E4-219E-6F8B0CA042BE}"/>
                </a:ext>
              </a:extLst>
            </p:cNvPr>
            <p:cNvPicPr>
              <a:picLocks noChangeAspect="1"/>
            </p:cNvPicPr>
            <p:nvPr/>
          </p:nvPicPr>
          <p:blipFill rotWithShape="1">
            <a:blip r:embed="rId18"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64" name="COMPASS FMT">
            <a:extLst>
              <a:ext uri="{FF2B5EF4-FFF2-40B4-BE49-F238E27FC236}">
                <a16:creationId xmlns:a16="http://schemas.microsoft.com/office/drawing/2014/main" id="{58170B1E-90A4-34D5-4F54-E1A01AC2905C}"/>
              </a:ext>
            </a:extLst>
          </p:cNvPr>
          <p:cNvGrpSpPr/>
          <p:nvPr/>
        </p:nvGrpSpPr>
        <p:grpSpPr>
          <a:xfrm>
            <a:off x="18200403" y="1885505"/>
            <a:ext cx="2042338" cy="1982042"/>
            <a:chOff x="2774521" y="2046333"/>
            <a:chExt cx="2042338" cy="1982042"/>
          </a:xfrm>
        </p:grpSpPr>
        <p:grpSp>
          <p:nvGrpSpPr>
            <p:cNvPr id="165" name="Group 164">
              <a:extLst>
                <a:ext uri="{FF2B5EF4-FFF2-40B4-BE49-F238E27FC236}">
                  <a16:creationId xmlns:a16="http://schemas.microsoft.com/office/drawing/2014/main" id="{58F0B291-55AD-34FD-0698-F8A3D8C057DE}"/>
                </a:ext>
              </a:extLst>
            </p:cNvPr>
            <p:cNvGrpSpPr/>
            <p:nvPr/>
          </p:nvGrpSpPr>
          <p:grpSpPr>
            <a:xfrm>
              <a:off x="2774521" y="2046333"/>
              <a:ext cx="2042338" cy="1982042"/>
              <a:chOff x="2774521" y="2046333"/>
              <a:chExt cx="2042338" cy="1982042"/>
            </a:xfrm>
          </p:grpSpPr>
          <p:sp>
            <p:nvSpPr>
              <p:cNvPr id="167" name="Rectangulo Horizon">
                <a:hlinkClick r:id="rId19" action="ppaction://hlinksldjump"/>
                <a:extLst>
                  <a:ext uri="{FF2B5EF4-FFF2-40B4-BE49-F238E27FC236}">
                    <a16:creationId xmlns:a16="http://schemas.microsoft.com/office/drawing/2014/main" id="{FD174F35-2687-997D-590E-5B6B10A00B40}"/>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8" name="TextBox Compass FMT">
                <a:hlinkClick r:id="rId19" action="ppaction://hlinksldjump"/>
                <a:extLst>
                  <a:ext uri="{FF2B5EF4-FFF2-40B4-BE49-F238E27FC236}">
                    <a16:creationId xmlns:a16="http://schemas.microsoft.com/office/drawing/2014/main" id="{C874BF12-DED0-4794-9FBA-A62DF1A9A1F5}"/>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66" name="Picture 165">
              <a:hlinkClick r:id="rId19" action="ppaction://hlinksldjump"/>
              <a:extLst>
                <a:ext uri="{FF2B5EF4-FFF2-40B4-BE49-F238E27FC236}">
                  <a16:creationId xmlns:a16="http://schemas.microsoft.com/office/drawing/2014/main" id="{09565484-AA48-5216-4F70-31EA1B733DDE}"/>
                </a:ext>
              </a:extLst>
            </p:cNvPr>
            <p:cNvPicPr>
              <a:picLocks noChangeAspect="1"/>
            </p:cNvPicPr>
            <p:nvPr/>
          </p:nvPicPr>
          <p:blipFill rotWithShape="1">
            <a:blip r:embed="rId20"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69" name="HORIZON">
            <a:extLst>
              <a:ext uri="{FF2B5EF4-FFF2-40B4-BE49-F238E27FC236}">
                <a16:creationId xmlns:a16="http://schemas.microsoft.com/office/drawing/2014/main" id="{8E339CBF-94EE-8E09-FF9D-CD1896C761C2}"/>
              </a:ext>
            </a:extLst>
          </p:cNvPr>
          <p:cNvGrpSpPr/>
          <p:nvPr/>
        </p:nvGrpSpPr>
        <p:grpSpPr>
          <a:xfrm>
            <a:off x="14110573" y="1885505"/>
            <a:ext cx="2062983" cy="1982042"/>
            <a:chOff x="443243" y="2046333"/>
            <a:chExt cx="2062983" cy="1982042"/>
          </a:xfrm>
        </p:grpSpPr>
        <p:sp>
          <p:nvSpPr>
            <p:cNvPr id="170" name="Rectangulo Horizon">
              <a:hlinkClick r:id="rId21" action="ppaction://hlinksldjump"/>
              <a:extLst>
                <a:ext uri="{FF2B5EF4-FFF2-40B4-BE49-F238E27FC236}">
                  <a16:creationId xmlns:a16="http://schemas.microsoft.com/office/drawing/2014/main" id="{50575061-1458-B82C-8A81-4EE3A57DAEB1}"/>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1" name="TextBox Horizon">
              <a:hlinkClick r:id="rId21" action="ppaction://hlinksldjump"/>
              <a:extLst>
                <a:ext uri="{FF2B5EF4-FFF2-40B4-BE49-F238E27FC236}">
                  <a16:creationId xmlns:a16="http://schemas.microsoft.com/office/drawing/2014/main" id="{F392C015-FD41-80D6-376F-C45444E494B1}"/>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72" name="Product image Horizon">
              <a:hlinkClick r:id="rId21" action="ppaction://hlinksldjump"/>
              <a:extLst>
                <a:ext uri="{FF2B5EF4-FFF2-40B4-BE49-F238E27FC236}">
                  <a16:creationId xmlns:a16="http://schemas.microsoft.com/office/drawing/2014/main" id="{FEF4F88A-E32F-D9CA-193D-8F9E10FF8A1B}"/>
                </a:ext>
              </a:extLst>
            </p:cNvPr>
            <p:cNvPicPr>
              <a:picLocks noChangeAspect="1"/>
            </p:cNvPicPr>
            <p:nvPr/>
          </p:nvPicPr>
          <p:blipFill rotWithShape="1">
            <a:blip r:embed="rId22"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73" name="DRYVIEW Imaging System">
            <a:hlinkClick r:id="rId23" action="ppaction://hlinksldjump"/>
            <a:extLst>
              <a:ext uri="{FF2B5EF4-FFF2-40B4-BE49-F238E27FC236}">
                <a16:creationId xmlns:a16="http://schemas.microsoft.com/office/drawing/2014/main" id="{6E41448E-8183-C0DE-C737-F26361AC5271}"/>
              </a:ext>
            </a:extLst>
          </p:cNvPr>
          <p:cNvSpPr/>
          <p:nvPr/>
        </p:nvSpPr>
        <p:spPr>
          <a:xfrm>
            <a:off x="14229601" y="3446743"/>
            <a:ext cx="3475879" cy="379181"/>
          </a:xfrm>
          <a:prstGeom prst="roundRect">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s-MX" b="1">
                <a:latin typeface="FRUTIGER LT 67 BOLD CONDENSED" panose="02000503000000000000" pitchFamily="2" charset="0"/>
              </a:rPr>
              <a:t>Impresoras Láser </a:t>
            </a:r>
            <a:r>
              <a:rPr lang="en-MX" b="1">
                <a:latin typeface="FRUTIGER LT 67 BOLD CONDENSED" panose="02000503000000000000" pitchFamily="2" charset="0"/>
              </a:rPr>
              <a:t>DRYVIEW</a:t>
            </a:r>
          </a:p>
        </p:txBody>
      </p:sp>
      <p:sp>
        <p:nvSpPr>
          <p:cNvPr id="174" name="DRYVIEW Imaging Films">
            <a:hlinkClick r:id="rId24" action="ppaction://hlinksldjump"/>
            <a:extLst>
              <a:ext uri="{FF2B5EF4-FFF2-40B4-BE49-F238E27FC236}">
                <a16:creationId xmlns:a16="http://schemas.microsoft.com/office/drawing/2014/main" id="{57E09B80-D3E8-A29D-7609-164A79D9C91B}"/>
              </a:ext>
            </a:extLst>
          </p:cNvPr>
          <p:cNvSpPr/>
          <p:nvPr/>
        </p:nvSpPr>
        <p:spPr>
          <a:xfrm>
            <a:off x="14212185" y="3922618"/>
            <a:ext cx="3499271" cy="379182"/>
          </a:xfrm>
          <a:prstGeom prst="roundRect">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s-MX" b="1">
                <a:latin typeface="FRUTIGER LT 67 BOLD CONDENSED" panose="02000503000000000000" pitchFamily="2" charset="0"/>
              </a:rPr>
              <a:t>Películas Láser </a:t>
            </a:r>
            <a:r>
              <a:rPr lang="en-MX" b="1">
                <a:latin typeface="FRUTIGER LT 67 BOLD CONDENSED" panose="02000503000000000000" pitchFamily="2" charset="0"/>
              </a:rPr>
              <a:t>DRYVIEW</a:t>
            </a:r>
          </a:p>
        </p:txBody>
      </p:sp>
      <p:sp>
        <p:nvSpPr>
          <p:cNvPr id="175" name="VITA Flex CR">
            <a:hlinkClick r:id="rId25" action="ppaction://hlinksldjump"/>
            <a:extLst>
              <a:ext uri="{FF2B5EF4-FFF2-40B4-BE49-F238E27FC236}">
                <a16:creationId xmlns:a16="http://schemas.microsoft.com/office/drawing/2014/main" id="{FDC03DBF-1757-A49E-843E-860440F8D899}"/>
              </a:ext>
            </a:extLst>
          </p:cNvPr>
          <p:cNvSpPr/>
          <p:nvPr/>
        </p:nvSpPr>
        <p:spPr>
          <a:xfrm>
            <a:off x="14229601" y="2974526"/>
            <a:ext cx="3499271" cy="379181"/>
          </a:xfrm>
          <a:prstGeom prst="roundRect">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s-MX" sz="1600" b="1">
                <a:latin typeface="FRUTIGER LT 67 BOLD CONDENSED" panose="02000503000000000000" pitchFamily="2" charset="0"/>
              </a:rPr>
              <a:t>Sistema CR </a:t>
            </a:r>
            <a:r>
              <a:rPr lang="en-MX" sz="1600" b="1">
                <a:latin typeface="FRUTIGER LT 67 BOLD CONDENSED" panose="02000503000000000000" pitchFamily="2" charset="0"/>
              </a:rPr>
              <a:t>VITA FLEX</a:t>
            </a:r>
          </a:p>
        </p:txBody>
      </p:sp>
      <p:sp>
        <p:nvSpPr>
          <p:cNvPr id="182" name="DRX-Compass with DRX-LC">
            <a:extLst>
              <a:ext uri="{FF2B5EF4-FFF2-40B4-BE49-F238E27FC236}">
                <a16:creationId xmlns:a16="http://schemas.microsoft.com/office/drawing/2014/main" id="{E574608D-C542-CA9B-ADD8-6B67932D7A22}"/>
              </a:ext>
            </a:extLst>
          </p:cNvPr>
          <p:cNvSpPr txBox="1"/>
          <p:nvPr/>
        </p:nvSpPr>
        <p:spPr>
          <a:xfrm>
            <a:off x="14225867" y="3904033"/>
            <a:ext cx="5345100" cy="307777"/>
          </a:xfrm>
          <a:prstGeom prst="rect">
            <a:avLst/>
          </a:prstGeom>
          <a:solidFill>
            <a:srgbClr val="F47F26"/>
          </a:solidFill>
          <a:ln>
            <a:noFill/>
          </a:ln>
        </p:spPr>
        <p:txBody>
          <a:bodyPr wrap="square" rtlCol="0">
            <a:spAutoFit/>
          </a:bodyPr>
          <a:lstStyle/>
          <a:p>
            <a:r>
              <a:rPr lang="es-ES" sz="1400">
                <a:solidFill>
                  <a:schemeClr val="bg1">
                    <a:lumMod val="95000"/>
                  </a:schemeClr>
                </a:solidFill>
                <a:latin typeface="FRUTIGER LT 45 LIGHT" panose="02000503000000000000" pitchFamily="2" charset="0"/>
              </a:rPr>
              <a:t>Orientación flexible horizontal o verticalmente</a:t>
            </a:r>
            <a:endParaRPr lang="es-MX" sz="1400">
              <a:solidFill>
                <a:schemeClr val="bg1">
                  <a:lumMod val="95000"/>
                </a:schemeClr>
              </a:solidFill>
              <a:latin typeface="FRUTIGER LT 45 LIGHT" panose="02000503000000000000" pitchFamily="2" charset="0"/>
            </a:endParaRPr>
          </a:p>
        </p:txBody>
      </p:sp>
      <p:sp>
        <p:nvSpPr>
          <p:cNvPr id="183" name="Auto LLI">
            <a:extLst>
              <a:ext uri="{FF2B5EF4-FFF2-40B4-BE49-F238E27FC236}">
                <a16:creationId xmlns:a16="http://schemas.microsoft.com/office/drawing/2014/main" id="{E150DDE2-4780-F1CF-0903-6014277D3640}"/>
              </a:ext>
            </a:extLst>
          </p:cNvPr>
          <p:cNvSpPr txBox="1"/>
          <p:nvPr/>
        </p:nvSpPr>
        <p:spPr>
          <a:xfrm>
            <a:off x="14225867" y="3475705"/>
            <a:ext cx="5345100" cy="307777"/>
          </a:xfrm>
          <a:prstGeom prst="rect">
            <a:avLst/>
          </a:prstGeom>
          <a:solidFill>
            <a:srgbClr val="F47F26"/>
          </a:solidFill>
          <a:ln>
            <a:noFill/>
          </a:ln>
        </p:spPr>
        <p:txBody>
          <a:bodyPr wrap="square" rtlCol="0">
            <a:spAutoFit/>
          </a:bodyPr>
          <a:lstStyle/>
          <a:p>
            <a:r>
              <a:rPr lang="es-MX" sz="1400">
                <a:solidFill>
                  <a:schemeClr val="bg1">
                    <a:lumMod val="95000"/>
                  </a:schemeClr>
                </a:solidFill>
                <a:latin typeface="FRUTIGER LT 45 LIGHT" panose="02000503000000000000" pitchFamily="2" charset="0"/>
              </a:rPr>
              <a:t>Opción de 5 tamaños de </a:t>
            </a:r>
            <a:r>
              <a:rPr lang="es-MX" sz="1400" err="1">
                <a:solidFill>
                  <a:schemeClr val="bg1">
                    <a:lumMod val="95000"/>
                  </a:schemeClr>
                </a:solidFill>
                <a:latin typeface="FRUTIGER LT 45 LIGHT" panose="02000503000000000000" pitchFamily="2" charset="0"/>
              </a:rPr>
              <a:t>Cassette</a:t>
            </a:r>
            <a:endParaRPr lang="es-MX" sz="1400">
              <a:solidFill>
                <a:schemeClr val="bg1">
                  <a:lumMod val="95000"/>
                </a:schemeClr>
              </a:solidFill>
              <a:latin typeface="FRUTIGER LT 45 LIGHT" panose="02000503000000000000" pitchFamily="2" charset="0"/>
            </a:endParaRPr>
          </a:p>
        </p:txBody>
      </p:sp>
      <p:sp>
        <p:nvSpPr>
          <p:cNvPr id="184" name="Table Auto Track">
            <a:extLst>
              <a:ext uri="{FF2B5EF4-FFF2-40B4-BE49-F238E27FC236}">
                <a16:creationId xmlns:a16="http://schemas.microsoft.com/office/drawing/2014/main" id="{57D0EE33-0663-D236-BD72-DDF901677369}"/>
              </a:ext>
            </a:extLst>
          </p:cNvPr>
          <p:cNvSpPr txBox="1"/>
          <p:nvPr/>
        </p:nvSpPr>
        <p:spPr>
          <a:xfrm>
            <a:off x="14225867" y="3047377"/>
            <a:ext cx="5345100" cy="307777"/>
          </a:xfrm>
          <a:prstGeom prst="rect">
            <a:avLst/>
          </a:prstGeom>
          <a:solidFill>
            <a:srgbClr val="F47F26"/>
          </a:solidFill>
          <a:ln>
            <a:noFill/>
          </a:ln>
        </p:spPr>
        <p:txBody>
          <a:bodyPr wrap="square" rtlCol="0">
            <a:spAutoFit/>
          </a:bodyPr>
          <a:lstStyle/>
          <a:p>
            <a:r>
              <a:rPr lang="es-MX" sz="1400">
                <a:solidFill>
                  <a:schemeClr val="bg1">
                    <a:lumMod val="95000"/>
                  </a:schemeClr>
                </a:solidFill>
                <a:latin typeface="FRUTIGER LT 45 LIGHT" panose="02000503000000000000" pitchFamily="2" charset="0"/>
              </a:rPr>
              <a:t>Diseño compacto y ligero</a:t>
            </a:r>
          </a:p>
        </p:txBody>
      </p:sp>
      <p:sp>
        <p:nvSpPr>
          <p:cNvPr id="185" name="Wireless On Demand">
            <a:extLst>
              <a:ext uri="{FF2B5EF4-FFF2-40B4-BE49-F238E27FC236}">
                <a16:creationId xmlns:a16="http://schemas.microsoft.com/office/drawing/2014/main" id="{A7295918-8867-E4B0-E2F1-AC04B2FBE3E9}"/>
              </a:ext>
            </a:extLst>
          </p:cNvPr>
          <p:cNvSpPr txBox="1"/>
          <p:nvPr/>
        </p:nvSpPr>
        <p:spPr>
          <a:xfrm>
            <a:off x="14225866" y="2619049"/>
            <a:ext cx="5345101" cy="307777"/>
          </a:xfrm>
          <a:prstGeom prst="rect">
            <a:avLst/>
          </a:prstGeom>
          <a:solidFill>
            <a:srgbClr val="F47F26"/>
          </a:solidFill>
          <a:ln>
            <a:noFill/>
          </a:ln>
        </p:spPr>
        <p:txBody>
          <a:bodyPr wrap="square" rtlCol="0">
            <a:spAutoFit/>
          </a:bodyPr>
          <a:lstStyle/>
          <a:p>
            <a:r>
              <a:rPr lang="es-MX" sz="1400" dirty="0">
                <a:solidFill>
                  <a:schemeClr val="bg1">
                    <a:lumMod val="95000"/>
                  </a:schemeClr>
                </a:solidFill>
                <a:latin typeface="FRUTIGER LT 45 LIGHT" panose="02000503000000000000" pitchFamily="2" charset="0"/>
              </a:rPr>
              <a:t>Múltiples opciones de velocidad de rendimiento (30, 45 or 60 PPH)</a:t>
            </a:r>
          </a:p>
        </p:txBody>
      </p:sp>
      <p:sp>
        <p:nvSpPr>
          <p:cNvPr id="186" name="DRX-Compass with DRX-LC">
            <a:extLst>
              <a:ext uri="{FF2B5EF4-FFF2-40B4-BE49-F238E27FC236}">
                <a16:creationId xmlns:a16="http://schemas.microsoft.com/office/drawing/2014/main" id="{8C388126-1732-209C-5977-24459775E0B1}"/>
              </a:ext>
            </a:extLst>
          </p:cNvPr>
          <p:cNvSpPr txBox="1"/>
          <p:nvPr/>
        </p:nvSpPr>
        <p:spPr>
          <a:xfrm>
            <a:off x="14226665" y="4772171"/>
            <a:ext cx="5344301" cy="523220"/>
          </a:xfrm>
          <a:prstGeom prst="rect">
            <a:avLst/>
          </a:prstGeom>
          <a:solidFill>
            <a:srgbClr val="F47F26"/>
          </a:solidFill>
          <a:ln>
            <a:noFill/>
          </a:ln>
        </p:spPr>
        <p:txBody>
          <a:bodyPr wrap="square" rtlCol="0">
            <a:spAutoFit/>
          </a:bodyPr>
          <a:lstStyle/>
          <a:p>
            <a:r>
              <a:rPr lang="es-ES" sz="1400" dirty="0">
                <a:solidFill>
                  <a:schemeClr val="bg1">
                    <a:lumMod val="95000"/>
                  </a:schemeClr>
                </a:solidFill>
                <a:latin typeface="FRUTIGER LT 45 LIGHT" panose="02000503000000000000" pitchFamily="2" charset="0"/>
              </a:rPr>
              <a:t>Software </a:t>
            </a:r>
            <a:r>
              <a:rPr lang="es-ES" sz="1400" dirty="0" err="1">
                <a:solidFill>
                  <a:schemeClr val="bg1">
                    <a:lumMod val="95000"/>
                  </a:schemeClr>
                </a:solidFill>
                <a:latin typeface="FRUTIGER LT 45 LIGHT" panose="02000503000000000000" pitchFamily="2" charset="0"/>
              </a:rPr>
              <a:t>Image</a:t>
            </a:r>
            <a:r>
              <a:rPr lang="es-ES" sz="1400" dirty="0">
                <a:solidFill>
                  <a:schemeClr val="bg1">
                    <a:lumMod val="95000"/>
                  </a:schemeClr>
                </a:solidFill>
                <a:latin typeface="FRUTIGER LT 45 LIGHT" panose="02000503000000000000" pitchFamily="2" charset="0"/>
              </a:rPr>
              <a:t> Suite para un procesamiento de imágenes mejorado, herramientas de medición avanzadas, informes y archivo</a:t>
            </a:r>
            <a:endParaRPr lang="es-MX" sz="1400" dirty="0">
              <a:solidFill>
                <a:schemeClr val="bg1">
                  <a:lumMod val="95000"/>
                </a:schemeClr>
              </a:solidFill>
              <a:latin typeface="FRUTIGER LT 45 LIGHT" panose="02000503000000000000" pitchFamily="2" charset="0"/>
            </a:endParaRPr>
          </a:p>
        </p:txBody>
      </p:sp>
      <p:sp>
        <p:nvSpPr>
          <p:cNvPr id="187" name="Auto LLI">
            <a:extLst>
              <a:ext uri="{FF2B5EF4-FFF2-40B4-BE49-F238E27FC236}">
                <a16:creationId xmlns:a16="http://schemas.microsoft.com/office/drawing/2014/main" id="{6350C4AE-8F67-BDFE-16E2-CB85C841E236}"/>
              </a:ext>
            </a:extLst>
          </p:cNvPr>
          <p:cNvSpPr txBox="1"/>
          <p:nvPr/>
        </p:nvSpPr>
        <p:spPr>
          <a:xfrm>
            <a:off x="14225867" y="4343843"/>
            <a:ext cx="5345100" cy="307777"/>
          </a:xfrm>
          <a:prstGeom prst="rect">
            <a:avLst/>
          </a:prstGeom>
          <a:solidFill>
            <a:srgbClr val="F47F26"/>
          </a:solidFill>
          <a:ln>
            <a:noFill/>
          </a:ln>
        </p:spPr>
        <p:txBody>
          <a:bodyPr wrap="square" rtlCol="0">
            <a:spAutoFit/>
          </a:bodyPr>
          <a:lstStyle/>
          <a:p>
            <a:r>
              <a:rPr lang="es-MX" sz="1400">
                <a:solidFill>
                  <a:schemeClr val="bg1">
                    <a:lumMod val="95000"/>
                  </a:schemeClr>
                </a:solidFill>
                <a:latin typeface="FRUTIGER LT 45 LIGHT" panose="02000503000000000000" pitchFamily="2" charset="0"/>
              </a:rPr>
              <a:t>Opciones de kit panorámico dental e imágenes de larga duración</a:t>
            </a:r>
          </a:p>
        </p:txBody>
      </p:sp>
      <p:sp>
        <p:nvSpPr>
          <p:cNvPr id="188" name="Subtitle Tech Specs">
            <a:extLst>
              <a:ext uri="{FF2B5EF4-FFF2-40B4-BE49-F238E27FC236}">
                <a16:creationId xmlns:a16="http://schemas.microsoft.com/office/drawing/2014/main" id="{0ADB26DF-03E9-8A1E-EFD7-B7D46D0B043F}"/>
              </a:ext>
            </a:extLst>
          </p:cNvPr>
          <p:cNvSpPr txBox="1"/>
          <p:nvPr/>
        </p:nvSpPr>
        <p:spPr>
          <a:xfrm>
            <a:off x="13909599" y="970439"/>
            <a:ext cx="2633726" cy="369332"/>
          </a:xfrm>
          <a:prstGeom prst="rect">
            <a:avLst/>
          </a:prstGeom>
          <a:noFill/>
        </p:spPr>
        <p:txBody>
          <a:bodyPr wrap="square" rtlCol="0">
            <a:spAutoFit/>
          </a:bodyPr>
          <a:lstStyle/>
          <a:p>
            <a:pPr algn="r"/>
            <a:r>
              <a:rPr lang="es-MX" dirty="0">
                <a:solidFill>
                  <a:srgbClr val="F47F26"/>
                </a:solidFill>
                <a:latin typeface="FRUTIGER LT 45 LIGHT" panose="02000503000000000000" pitchFamily="2" charset="0"/>
              </a:rPr>
              <a:t>Especificaciones Técnicas</a:t>
            </a:r>
          </a:p>
        </p:txBody>
      </p:sp>
      <p:sp>
        <p:nvSpPr>
          <p:cNvPr id="189" name="Subtitle Benefits">
            <a:extLst>
              <a:ext uri="{FF2B5EF4-FFF2-40B4-BE49-F238E27FC236}">
                <a16:creationId xmlns:a16="http://schemas.microsoft.com/office/drawing/2014/main" id="{D106C46C-9BF4-813A-64CB-1B9A0DD450F2}"/>
              </a:ext>
            </a:extLst>
          </p:cNvPr>
          <p:cNvSpPr txBox="1"/>
          <p:nvPr/>
        </p:nvSpPr>
        <p:spPr>
          <a:xfrm>
            <a:off x="-4906353" y="2318467"/>
            <a:ext cx="2716832" cy="461665"/>
          </a:xfrm>
          <a:prstGeom prst="rect">
            <a:avLst/>
          </a:prstGeom>
          <a:noFill/>
        </p:spPr>
        <p:txBody>
          <a:bodyPr wrap="square" rtlCol="0">
            <a:spAutoFit/>
          </a:bodyPr>
          <a:lstStyle/>
          <a:p>
            <a:pPr algn="ctr"/>
            <a:r>
              <a:rPr lang="es-MX" sz="2400" dirty="0">
                <a:solidFill>
                  <a:srgbClr val="F68025"/>
                </a:solidFill>
                <a:latin typeface="Geologica ExtraLight" pitchFamily="2" charset="0"/>
              </a:rPr>
              <a:t>Beneficios</a:t>
            </a:r>
          </a:p>
        </p:txBody>
      </p:sp>
      <p:sp>
        <p:nvSpPr>
          <p:cNvPr id="190" name="Subtitle Photo Gallery">
            <a:extLst>
              <a:ext uri="{FF2B5EF4-FFF2-40B4-BE49-F238E27FC236}">
                <a16:creationId xmlns:a16="http://schemas.microsoft.com/office/drawing/2014/main" id="{3E100DD4-BFB9-C086-FD69-81EC4BB1EC1E}"/>
              </a:ext>
            </a:extLst>
          </p:cNvPr>
          <p:cNvSpPr txBox="1"/>
          <p:nvPr/>
        </p:nvSpPr>
        <p:spPr>
          <a:xfrm>
            <a:off x="14330445" y="932517"/>
            <a:ext cx="4772896"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89" name="Menu Background">
            <a:extLst>
              <a:ext uri="{FF2B5EF4-FFF2-40B4-BE49-F238E27FC236}">
                <a16:creationId xmlns:a16="http://schemas.microsoft.com/office/drawing/2014/main" id="{DFBEED38-7716-4D01-2A70-64914F8F7B2D}"/>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90" name="Menu Detector">
            <a:hlinkClick r:id="rId8" action="ppaction://hlinksldjump"/>
            <a:extLst>
              <a:ext uri="{FF2B5EF4-FFF2-40B4-BE49-F238E27FC236}">
                <a16:creationId xmlns:a16="http://schemas.microsoft.com/office/drawing/2014/main" id="{29B8DC4B-370E-7F74-313B-6685BF3E6F4B}"/>
              </a:ext>
            </a:extLst>
          </p:cNvPr>
          <p:cNvSpPr txBox="1"/>
          <p:nvPr/>
        </p:nvSpPr>
        <p:spPr>
          <a:xfrm>
            <a:off x="7305641" y="62898"/>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CR y Sistemas</a:t>
            </a:r>
          </a:p>
          <a:p>
            <a:r>
              <a:rPr lang="es-MX"/>
              <a:t>de Impresión</a:t>
            </a:r>
          </a:p>
        </p:txBody>
      </p:sp>
      <p:sp>
        <p:nvSpPr>
          <p:cNvPr id="91" name="Menu Photo Gallery">
            <a:hlinkClick r:id="rId26" action="ppaction://hlinksldjump"/>
            <a:extLst>
              <a:ext uri="{FF2B5EF4-FFF2-40B4-BE49-F238E27FC236}">
                <a16:creationId xmlns:a16="http://schemas.microsoft.com/office/drawing/2014/main" id="{03C59D3F-B413-6985-90D3-FC310F667135}"/>
              </a:ext>
            </a:extLst>
          </p:cNvPr>
          <p:cNvSpPr txBox="1"/>
          <p:nvPr/>
        </p:nvSpPr>
        <p:spPr>
          <a:xfrm>
            <a:off x="5827764" y="155231"/>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92" name="Menu Benefits">
            <a:hlinkClick r:id="rId27" action="ppaction://hlinksldjump"/>
            <a:extLst>
              <a:ext uri="{FF2B5EF4-FFF2-40B4-BE49-F238E27FC236}">
                <a16:creationId xmlns:a16="http://schemas.microsoft.com/office/drawing/2014/main" id="{5C5E0087-866B-87B8-7C97-647DB4A4B14C}"/>
              </a:ext>
            </a:extLst>
          </p:cNvPr>
          <p:cNvSpPr txBox="1"/>
          <p:nvPr/>
        </p:nvSpPr>
        <p:spPr>
          <a:xfrm>
            <a:off x="4534237" y="155231"/>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93" name="Menu Features">
            <a:hlinkClick r:id="rId28" action="ppaction://hlinksldjump"/>
            <a:extLst>
              <a:ext uri="{FF2B5EF4-FFF2-40B4-BE49-F238E27FC236}">
                <a16:creationId xmlns:a16="http://schemas.microsoft.com/office/drawing/2014/main" id="{93EEBB86-F41C-4089-0F2F-ACCDE35093A9}"/>
              </a:ext>
            </a:extLst>
          </p:cNvPr>
          <p:cNvSpPr txBox="1"/>
          <p:nvPr/>
        </p:nvSpPr>
        <p:spPr>
          <a:xfrm>
            <a:off x="3240709" y="155231"/>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Características</a:t>
            </a:r>
          </a:p>
        </p:txBody>
      </p:sp>
      <p:sp>
        <p:nvSpPr>
          <p:cNvPr id="114" name="Menu Specifications">
            <a:hlinkClick r:id="rId25" action="ppaction://hlinksldjump"/>
            <a:extLst>
              <a:ext uri="{FF2B5EF4-FFF2-40B4-BE49-F238E27FC236}">
                <a16:creationId xmlns:a16="http://schemas.microsoft.com/office/drawing/2014/main" id="{088F7716-62AA-F14B-5F1E-6094A002E1C5}"/>
              </a:ext>
            </a:extLst>
          </p:cNvPr>
          <p:cNvSpPr txBox="1"/>
          <p:nvPr/>
        </p:nvSpPr>
        <p:spPr>
          <a:xfrm>
            <a:off x="1800863" y="62898"/>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b="1"/>
              <a:t>Especificaciones técnicas</a:t>
            </a:r>
          </a:p>
        </p:txBody>
      </p:sp>
      <p:sp>
        <p:nvSpPr>
          <p:cNvPr id="115" name="Menu End Presentation">
            <a:hlinkClick r:id="" action="ppaction://hlinkshowjump?jump=lastslide"/>
            <a:extLst>
              <a:ext uri="{FF2B5EF4-FFF2-40B4-BE49-F238E27FC236}">
                <a16:creationId xmlns:a16="http://schemas.microsoft.com/office/drawing/2014/main" id="{0758BC37-5DEF-5EC1-9499-907C9BC67F66}"/>
              </a:ext>
            </a:extLst>
          </p:cNvPr>
          <p:cNvSpPr txBox="1"/>
          <p:nvPr/>
        </p:nvSpPr>
        <p:spPr>
          <a:xfrm>
            <a:off x="10221294" y="62898"/>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16" name="Menu Portafolio">
            <a:hlinkClick r:id="rId29" action="ppaction://hlinksldjump"/>
            <a:extLst>
              <a:ext uri="{FF2B5EF4-FFF2-40B4-BE49-F238E27FC236}">
                <a16:creationId xmlns:a16="http://schemas.microsoft.com/office/drawing/2014/main" id="{338AEA63-C1D9-8FFE-827E-E8564BF51790}"/>
              </a:ext>
            </a:extLst>
          </p:cNvPr>
          <p:cNvSpPr txBox="1"/>
          <p:nvPr/>
        </p:nvSpPr>
        <p:spPr>
          <a:xfrm>
            <a:off x="8789610" y="155231"/>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pic>
        <p:nvPicPr>
          <p:cNvPr id="117" name="Carestream Logo Menu">
            <a:hlinkClick r:id="" action="ppaction://hlinkshowjump?jump=firstslide"/>
            <a:extLst>
              <a:ext uri="{FF2B5EF4-FFF2-40B4-BE49-F238E27FC236}">
                <a16:creationId xmlns:a16="http://schemas.microsoft.com/office/drawing/2014/main" id="{C4A7113A-B970-E3A2-114A-27F926195D4C}"/>
              </a:ext>
            </a:extLst>
          </p:cNvPr>
          <p:cNvPicPr>
            <a:picLocks noChangeAspect="1"/>
          </p:cNvPicPr>
          <p:nvPr/>
        </p:nvPicPr>
        <p:blipFill>
          <a:blip r:embed="rId30" cstate="screen">
            <a:extLst>
              <a:ext uri="{28A0092B-C50C-407E-A947-70E740481C1C}">
                <a14:useLocalDpi xmlns:a14="http://schemas.microsoft.com/office/drawing/2010/main"/>
              </a:ext>
            </a:extLst>
          </a:blip>
          <a:stretch>
            <a:fillRect/>
          </a:stretch>
        </p:blipFill>
        <p:spPr>
          <a:xfrm>
            <a:off x="426247" y="189620"/>
            <a:ext cx="1209137" cy="208220"/>
          </a:xfrm>
          <a:prstGeom prst="rect">
            <a:avLst/>
          </a:prstGeom>
        </p:spPr>
      </p:pic>
      <p:grpSp>
        <p:nvGrpSpPr>
          <p:cNvPr id="191" name="DETECTORS">
            <a:extLst>
              <a:ext uri="{FF2B5EF4-FFF2-40B4-BE49-F238E27FC236}">
                <a16:creationId xmlns:a16="http://schemas.microsoft.com/office/drawing/2014/main" id="{A1149612-F0B3-92B6-587B-14C6AB4FB5DA}"/>
              </a:ext>
            </a:extLst>
          </p:cNvPr>
          <p:cNvGrpSpPr/>
          <p:nvPr/>
        </p:nvGrpSpPr>
        <p:grpSpPr>
          <a:xfrm>
            <a:off x="-7890919" y="4139232"/>
            <a:ext cx="2042338" cy="2120888"/>
            <a:chOff x="5247304" y="4372963"/>
            <a:chExt cx="2042338" cy="2120888"/>
          </a:xfrm>
        </p:grpSpPr>
        <p:sp>
          <p:nvSpPr>
            <p:cNvPr id="192" name="Rectangulo Detectors">
              <a:hlinkClick r:id="rId31" action="ppaction://hlinksldjump"/>
              <a:extLst>
                <a:ext uri="{FF2B5EF4-FFF2-40B4-BE49-F238E27FC236}">
                  <a16:creationId xmlns:a16="http://schemas.microsoft.com/office/drawing/2014/main" id="{B39A8BF6-5CFD-85E7-3480-4084D15B1202}"/>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93" name="TextBox Detectors">
              <a:hlinkClick r:id="rId31" action="ppaction://hlinksldjump"/>
              <a:extLst>
                <a:ext uri="{FF2B5EF4-FFF2-40B4-BE49-F238E27FC236}">
                  <a16:creationId xmlns:a16="http://schemas.microsoft.com/office/drawing/2014/main" id="{1D0275EE-5A58-845F-C1D3-9B8EFA8C6CFF}"/>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194" name="Product image Detectors">
              <a:hlinkClick r:id="rId31" action="ppaction://hlinksldjump"/>
              <a:extLst>
                <a:ext uri="{FF2B5EF4-FFF2-40B4-BE49-F238E27FC236}">
                  <a16:creationId xmlns:a16="http://schemas.microsoft.com/office/drawing/2014/main" id="{4E091550-E2D7-1401-9DD3-1A983C9F6926}"/>
                </a:ext>
              </a:extLst>
            </p:cNvPr>
            <p:cNvPicPr>
              <a:picLocks noChangeAspect="1"/>
            </p:cNvPicPr>
            <p:nvPr/>
          </p:nvPicPr>
          <p:blipFill>
            <a:blip r:embed="rId32"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81086479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919E5509-D661-EE5A-C515-580C20943130}"/>
              </a:ext>
            </a:extLst>
          </p:cNvPr>
          <p:cNvPicPr>
            <a:picLocks/>
          </p:cNvPicPr>
          <p:nvPr/>
        </p:nvPicPr>
        <p:blipFill rotWithShape="1">
          <a:blip r:embed="rId3" cstate="screen">
            <a:extLst>
              <a:ext uri="{28A0092B-C50C-407E-A947-70E740481C1C}">
                <a14:useLocalDpi xmlns:a14="http://schemas.microsoft.com/office/drawing/2010/main"/>
              </a:ext>
            </a:extLst>
          </a:blip>
          <a:srcRect/>
          <a:stretch/>
        </p:blipFill>
        <p:spPr>
          <a:xfrm>
            <a:off x="381279" y="901130"/>
            <a:ext cx="3600000" cy="2798661"/>
          </a:xfrm>
          <a:prstGeom prst="rect">
            <a:avLst/>
          </a:prstGeom>
        </p:spPr>
      </p:pic>
      <p:sp>
        <p:nvSpPr>
          <p:cNvPr id="20" name="Rectangle 19">
            <a:extLst>
              <a:ext uri="{FF2B5EF4-FFF2-40B4-BE49-F238E27FC236}">
                <a16:creationId xmlns:a16="http://schemas.microsoft.com/office/drawing/2014/main" id="{C9CCD54E-FFB2-26F5-638A-DF8C2DD50268}"/>
              </a:ext>
            </a:extLst>
          </p:cNvPr>
          <p:cNvSpPr/>
          <p:nvPr/>
        </p:nvSpPr>
        <p:spPr>
          <a:xfrm>
            <a:off x="367200" y="901130"/>
            <a:ext cx="3618841" cy="2798661"/>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7" name="TextBox 26">
            <a:extLst>
              <a:ext uri="{FF2B5EF4-FFF2-40B4-BE49-F238E27FC236}">
                <a16:creationId xmlns:a16="http://schemas.microsoft.com/office/drawing/2014/main" id="{28DCB4C4-6AD4-5DD3-26C5-0C66616D2BDA}"/>
              </a:ext>
            </a:extLst>
          </p:cNvPr>
          <p:cNvSpPr txBox="1"/>
          <p:nvPr/>
        </p:nvSpPr>
        <p:spPr>
          <a:xfrm>
            <a:off x="822602" y="2318467"/>
            <a:ext cx="2716832" cy="461665"/>
          </a:xfrm>
          <a:prstGeom prst="rect">
            <a:avLst/>
          </a:prstGeom>
          <a:noFill/>
        </p:spPr>
        <p:txBody>
          <a:bodyPr wrap="square" rtlCol="0">
            <a:spAutoFit/>
          </a:bodyPr>
          <a:lstStyle/>
          <a:p>
            <a:pPr algn="ctr"/>
            <a:r>
              <a:rPr lang="es-MX" sz="2400" dirty="0">
                <a:solidFill>
                  <a:srgbClr val="F68025"/>
                </a:solidFill>
                <a:latin typeface="Geologica ExtraLight" pitchFamily="2" charset="0"/>
              </a:rPr>
              <a:t>Beneficios</a:t>
            </a:r>
          </a:p>
        </p:txBody>
      </p:sp>
      <p:pic>
        <p:nvPicPr>
          <p:cNvPr id="11" name="Picture 10">
            <a:extLst>
              <a:ext uri="{FF2B5EF4-FFF2-40B4-BE49-F238E27FC236}">
                <a16:creationId xmlns:a16="http://schemas.microsoft.com/office/drawing/2014/main" id="{9B8CD3C0-F5E5-81F9-37E0-A7A11B6A50D6}"/>
              </a:ext>
            </a:extLst>
          </p:cNvPr>
          <p:cNvPicPr>
            <a:picLocks/>
          </p:cNvPicPr>
          <p:nvPr/>
        </p:nvPicPr>
        <p:blipFill>
          <a:blip r:embed="rId4" cstate="screen">
            <a:extLst>
              <a:ext uri="{28A0092B-C50C-407E-A947-70E740481C1C}">
                <a14:useLocalDpi xmlns:a14="http://schemas.microsoft.com/office/drawing/2010/main"/>
              </a:ext>
            </a:extLst>
          </a:blip>
          <a:stretch>
            <a:fillRect/>
          </a:stretch>
        </p:blipFill>
        <p:spPr>
          <a:xfrm>
            <a:off x="4120716" y="901130"/>
            <a:ext cx="3967200" cy="2797200"/>
          </a:xfrm>
          <a:prstGeom prst="rect">
            <a:avLst/>
          </a:prstGeom>
        </p:spPr>
      </p:pic>
      <p:sp>
        <p:nvSpPr>
          <p:cNvPr id="21" name="Rectangle 20">
            <a:extLst>
              <a:ext uri="{FF2B5EF4-FFF2-40B4-BE49-F238E27FC236}">
                <a16:creationId xmlns:a16="http://schemas.microsoft.com/office/drawing/2014/main" id="{C42B4D80-CAE9-F004-0DF3-9354DA95FA47}"/>
              </a:ext>
            </a:extLst>
          </p:cNvPr>
          <p:cNvSpPr/>
          <p:nvPr/>
        </p:nvSpPr>
        <p:spPr>
          <a:xfrm>
            <a:off x="4120716" y="901130"/>
            <a:ext cx="3967200" cy="2797200"/>
          </a:xfrm>
          <a:prstGeom prst="rect">
            <a:avLst/>
          </a:prstGeom>
          <a:solidFill>
            <a:srgbClr val="F68025">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3" name="Picture 2">
            <a:extLst>
              <a:ext uri="{FF2B5EF4-FFF2-40B4-BE49-F238E27FC236}">
                <a16:creationId xmlns:a16="http://schemas.microsoft.com/office/drawing/2014/main" id="{BFBB300A-870C-74A9-AF16-2E5335CAE27F}"/>
              </a:ext>
            </a:extLst>
          </p:cNvPr>
          <p:cNvPicPr>
            <a:picLocks/>
          </p:cNvPicPr>
          <p:nvPr/>
        </p:nvPicPr>
        <p:blipFill rotWithShape="1">
          <a:blip r:embed="rId5" cstate="screen">
            <a:extLst>
              <a:ext uri="{28A0092B-C50C-407E-A947-70E740481C1C}">
                <a14:useLocalDpi xmlns:a14="http://schemas.microsoft.com/office/drawing/2010/main"/>
              </a:ext>
            </a:extLst>
          </a:blip>
          <a:srcRect/>
          <a:stretch/>
        </p:blipFill>
        <p:spPr>
          <a:xfrm>
            <a:off x="8224800" y="901130"/>
            <a:ext cx="3600000" cy="2797200"/>
          </a:xfrm>
          <a:prstGeom prst="rect">
            <a:avLst/>
          </a:prstGeom>
        </p:spPr>
      </p:pic>
      <p:sp>
        <p:nvSpPr>
          <p:cNvPr id="22" name="Rectangle 21">
            <a:extLst>
              <a:ext uri="{FF2B5EF4-FFF2-40B4-BE49-F238E27FC236}">
                <a16:creationId xmlns:a16="http://schemas.microsoft.com/office/drawing/2014/main" id="{E8325BC5-735E-83F9-1A3B-CD8F31AB6943}"/>
              </a:ext>
            </a:extLst>
          </p:cNvPr>
          <p:cNvSpPr/>
          <p:nvPr/>
        </p:nvSpPr>
        <p:spPr>
          <a:xfrm>
            <a:off x="8224800" y="901130"/>
            <a:ext cx="3600000" cy="2798958"/>
          </a:xfrm>
          <a:prstGeom prst="rect">
            <a:avLst/>
          </a:prstGeom>
          <a:solidFill>
            <a:srgbClr val="F68025">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2" name="Picture 11">
            <a:extLst>
              <a:ext uri="{FF2B5EF4-FFF2-40B4-BE49-F238E27FC236}">
                <a16:creationId xmlns:a16="http://schemas.microsoft.com/office/drawing/2014/main" id="{E1CDA097-F7A2-9919-B4B8-1727E69B13D1}"/>
              </a:ext>
            </a:extLst>
          </p:cNvPr>
          <p:cNvPicPr>
            <a:picLocks/>
          </p:cNvPicPr>
          <p:nvPr/>
        </p:nvPicPr>
        <p:blipFill rotWithShape="1">
          <a:blip r:embed="rId6" cstate="screen">
            <a:extLst>
              <a:ext uri="{28A0092B-C50C-407E-A947-70E740481C1C}">
                <a14:useLocalDpi xmlns:a14="http://schemas.microsoft.com/office/drawing/2010/main"/>
              </a:ext>
            </a:extLst>
          </a:blip>
          <a:srcRect b="-1"/>
          <a:stretch/>
        </p:blipFill>
        <p:spPr>
          <a:xfrm>
            <a:off x="386041" y="3808705"/>
            <a:ext cx="3600000" cy="2498296"/>
          </a:xfrm>
          <a:prstGeom prst="rect">
            <a:avLst/>
          </a:prstGeom>
        </p:spPr>
      </p:pic>
      <p:sp>
        <p:nvSpPr>
          <p:cNvPr id="24" name="Rectangle 23">
            <a:extLst>
              <a:ext uri="{FF2B5EF4-FFF2-40B4-BE49-F238E27FC236}">
                <a16:creationId xmlns:a16="http://schemas.microsoft.com/office/drawing/2014/main" id="{FD1A1D8E-368F-0F75-B0FE-EBED96D0A41E}"/>
              </a:ext>
            </a:extLst>
          </p:cNvPr>
          <p:cNvSpPr/>
          <p:nvPr/>
        </p:nvSpPr>
        <p:spPr>
          <a:xfrm>
            <a:off x="386041" y="3808705"/>
            <a:ext cx="3600000" cy="2501690"/>
          </a:xfrm>
          <a:prstGeom prst="rect">
            <a:avLst/>
          </a:prstGeom>
          <a:solidFill>
            <a:srgbClr val="F68025">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9" name="Picture 8">
            <a:extLst>
              <a:ext uri="{FF2B5EF4-FFF2-40B4-BE49-F238E27FC236}">
                <a16:creationId xmlns:a16="http://schemas.microsoft.com/office/drawing/2014/main" id="{0031C6C1-4BFC-DD0F-57AE-A7CD5158021A}"/>
              </a:ext>
            </a:extLst>
          </p:cNvPr>
          <p:cNvPicPr>
            <a:picLocks/>
          </p:cNvPicPr>
          <p:nvPr/>
        </p:nvPicPr>
        <p:blipFill>
          <a:blip r:embed="rId7" cstate="screen">
            <a:extLst>
              <a:ext uri="{28A0092B-C50C-407E-A947-70E740481C1C}">
                <a14:useLocalDpi xmlns:a14="http://schemas.microsoft.com/office/drawing/2010/main"/>
              </a:ext>
            </a:extLst>
          </a:blip>
          <a:stretch>
            <a:fillRect/>
          </a:stretch>
        </p:blipFill>
        <p:spPr>
          <a:xfrm>
            <a:off x="4106761" y="3808705"/>
            <a:ext cx="3967200" cy="2498296"/>
          </a:xfrm>
          <a:prstGeom prst="rect">
            <a:avLst/>
          </a:prstGeom>
        </p:spPr>
      </p:pic>
      <p:sp>
        <p:nvSpPr>
          <p:cNvPr id="25" name="Rectangle 24">
            <a:extLst>
              <a:ext uri="{FF2B5EF4-FFF2-40B4-BE49-F238E27FC236}">
                <a16:creationId xmlns:a16="http://schemas.microsoft.com/office/drawing/2014/main" id="{3E29CAF6-3F9B-BD80-448E-21623D3B6C84}"/>
              </a:ext>
            </a:extLst>
          </p:cNvPr>
          <p:cNvSpPr/>
          <p:nvPr/>
        </p:nvSpPr>
        <p:spPr>
          <a:xfrm>
            <a:off x="4106761" y="3808705"/>
            <a:ext cx="3967200" cy="2501690"/>
          </a:xfrm>
          <a:prstGeom prst="rect">
            <a:avLst/>
          </a:prstGeom>
          <a:solidFill>
            <a:srgbClr val="F68025">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5" name="Picture 4">
            <a:extLst>
              <a:ext uri="{FF2B5EF4-FFF2-40B4-BE49-F238E27FC236}">
                <a16:creationId xmlns:a16="http://schemas.microsoft.com/office/drawing/2014/main" id="{4E212039-DE5B-6BDB-01ED-522666B27432}"/>
              </a:ext>
            </a:extLst>
          </p:cNvPr>
          <p:cNvPicPr>
            <a:picLocks/>
          </p:cNvPicPr>
          <p:nvPr/>
        </p:nvPicPr>
        <p:blipFill rotWithShape="1">
          <a:blip r:embed="rId8" cstate="screen">
            <a:extLst>
              <a:ext uri="{28A0092B-C50C-407E-A947-70E740481C1C}">
                <a14:useLocalDpi xmlns:a14="http://schemas.microsoft.com/office/drawing/2010/main"/>
              </a:ext>
            </a:extLst>
          </a:blip>
          <a:srcRect/>
          <a:stretch/>
        </p:blipFill>
        <p:spPr>
          <a:xfrm>
            <a:off x="8213522" y="3812099"/>
            <a:ext cx="3600000" cy="2498296"/>
          </a:xfrm>
          <a:prstGeom prst="rect">
            <a:avLst/>
          </a:prstGeom>
        </p:spPr>
      </p:pic>
      <p:sp>
        <p:nvSpPr>
          <p:cNvPr id="23" name="Rectangle 22">
            <a:extLst>
              <a:ext uri="{FF2B5EF4-FFF2-40B4-BE49-F238E27FC236}">
                <a16:creationId xmlns:a16="http://schemas.microsoft.com/office/drawing/2014/main" id="{F91C2D22-0D71-C881-5C2B-A8353A2CFE25}"/>
              </a:ext>
            </a:extLst>
          </p:cNvPr>
          <p:cNvSpPr/>
          <p:nvPr/>
        </p:nvSpPr>
        <p:spPr>
          <a:xfrm>
            <a:off x="8213522" y="3808705"/>
            <a:ext cx="3600000" cy="2501690"/>
          </a:xfrm>
          <a:prstGeom prst="rect">
            <a:avLst/>
          </a:prstGeom>
          <a:solidFill>
            <a:srgbClr val="F68025">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33" name="TextBox 32">
            <a:extLst>
              <a:ext uri="{FF2B5EF4-FFF2-40B4-BE49-F238E27FC236}">
                <a16:creationId xmlns:a16="http://schemas.microsoft.com/office/drawing/2014/main" id="{86C06EB1-222F-7B6A-2A84-5021005F8A96}"/>
              </a:ext>
            </a:extLst>
          </p:cNvPr>
          <p:cNvSpPr txBox="1"/>
          <p:nvPr/>
        </p:nvSpPr>
        <p:spPr>
          <a:xfrm>
            <a:off x="8356658" y="4652075"/>
            <a:ext cx="3227104" cy="954107"/>
          </a:xfrm>
          <a:prstGeom prst="rect">
            <a:avLst/>
          </a:prstGeom>
          <a:noFill/>
        </p:spPr>
        <p:txBody>
          <a:bodyPr wrap="square" rtlCol="0" anchor="ctr">
            <a:spAutoFit/>
          </a:bodyPr>
          <a:lstStyle/>
          <a:p>
            <a:pPr algn="ctr"/>
            <a:r>
              <a:rPr lang="es-419" sz="1400" b="1" dirty="0">
                <a:solidFill>
                  <a:schemeClr val="bg1"/>
                </a:solidFill>
                <a:latin typeface="Frutiger LT Std 45 Light" panose="020B0402020204020204" pitchFamily="34" charset="77"/>
              </a:rPr>
              <a:t>La capacidad de "conectar y usar" y el software fácil de cargar permiten que los clientes comiencen a operar rápidamente.</a:t>
            </a:r>
            <a:endParaRPr lang="en-US" sz="1400" b="1" dirty="0">
              <a:solidFill>
                <a:schemeClr val="bg1"/>
              </a:solidFill>
              <a:latin typeface="Frutiger LT Std 45 Light" panose="020B0402020204020204" pitchFamily="34" charset="77"/>
            </a:endParaRPr>
          </a:p>
        </p:txBody>
      </p:sp>
      <p:sp>
        <p:nvSpPr>
          <p:cNvPr id="34" name="TextBox 33">
            <a:extLst>
              <a:ext uri="{FF2B5EF4-FFF2-40B4-BE49-F238E27FC236}">
                <a16:creationId xmlns:a16="http://schemas.microsoft.com/office/drawing/2014/main" id="{0DF2A090-75D8-6129-60E3-13B063CB749B}"/>
              </a:ext>
            </a:extLst>
          </p:cNvPr>
          <p:cNvSpPr txBox="1"/>
          <p:nvPr/>
        </p:nvSpPr>
        <p:spPr>
          <a:xfrm>
            <a:off x="4654758" y="4614660"/>
            <a:ext cx="2899116" cy="954107"/>
          </a:xfrm>
          <a:prstGeom prst="rect">
            <a:avLst/>
          </a:prstGeom>
          <a:noFill/>
        </p:spPr>
        <p:txBody>
          <a:bodyPr wrap="square" rtlCol="0" anchor="ctr">
            <a:spAutoFit/>
          </a:bodyPr>
          <a:lstStyle/>
          <a:p>
            <a:pPr algn="ctr"/>
            <a:r>
              <a:rPr lang="es-419" sz="1400" b="1" dirty="0">
                <a:solidFill>
                  <a:schemeClr val="bg1"/>
                </a:solidFill>
                <a:latin typeface="Frutiger LT Std 45 Light" panose="020B0402020204020204" pitchFamily="34" charset="77"/>
              </a:rPr>
              <a:t>El diseño único ayuda a que se ajuste en espacios compactos con orientación horizontal o vertical.</a:t>
            </a:r>
            <a:endParaRPr lang="en-US" sz="1400" b="1" dirty="0">
              <a:solidFill>
                <a:schemeClr val="bg1"/>
              </a:solidFill>
              <a:latin typeface="Frutiger LT Std 45 Light" panose="020B0402020204020204" pitchFamily="34" charset="77"/>
            </a:endParaRPr>
          </a:p>
        </p:txBody>
      </p:sp>
      <p:sp>
        <p:nvSpPr>
          <p:cNvPr id="35" name="TextBox 34">
            <a:extLst>
              <a:ext uri="{FF2B5EF4-FFF2-40B4-BE49-F238E27FC236}">
                <a16:creationId xmlns:a16="http://schemas.microsoft.com/office/drawing/2014/main" id="{7F671DE7-2798-CCA2-E6DA-CE02E76E3C29}"/>
              </a:ext>
            </a:extLst>
          </p:cNvPr>
          <p:cNvSpPr txBox="1"/>
          <p:nvPr/>
        </p:nvSpPr>
        <p:spPr>
          <a:xfrm>
            <a:off x="790549" y="4652075"/>
            <a:ext cx="2772142" cy="954107"/>
          </a:xfrm>
          <a:prstGeom prst="rect">
            <a:avLst/>
          </a:prstGeom>
          <a:noFill/>
        </p:spPr>
        <p:txBody>
          <a:bodyPr wrap="square" rtlCol="0" anchor="ctr">
            <a:spAutoFit/>
          </a:bodyPr>
          <a:lstStyle/>
          <a:p>
            <a:pPr algn="ctr"/>
            <a:r>
              <a:rPr lang="es-419" sz="1400" b="1" dirty="0">
                <a:solidFill>
                  <a:schemeClr val="bg1"/>
                </a:solidFill>
                <a:latin typeface="Frutiger LT Std 45 Light" panose="020B0402020204020204" pitchFamily="34" charset="77"/>
              </a:rPr>
              <a:t>Mayor eficiencia en el flujo de trabajo, lo que resulta en un diagnóstico y tratamiento más rápido para los pacientes.</a:t>
            </a:r>
            <a:endParaRPr lang="en-US" sz="1400" b="1" dirty="0">
              <a:solidFill>
                <a:schemeClr val="bg1"/>
              </a:solidFill>
              <a:latin typeface="Frutiger LT Std 45 Light" panose="020B0402020204020204" pitchFamily="34" charset="77"/>
            </a:endParaRPr>
          </a:p>
        </p:txBody>
      </p:sp>
      <p:sp>
        <p:nvSpPr>
          <p:cNvPr id="36" name="TextBox 35">
            <a:extLst>
              <a:ext uri="{FF2B5EF4-FFF2-40B4-BE49-F238E27FC236}">
                <a16:creationId xmlns:a16="http://schemas.microsoft.com/office/drawing/2014/main" id="{3EA53308-1B02-8361-CA7B-DD3B681E8BD8}"/>
              </a:ext>
            </a:extLst>
          </p:cNvPr>
          <p:cNvSpPr txBox="1"/>
          <p:nvPr/>
        </p:nvSpPr>
        <p:spPr>
          <a:xfrm>
            <a:off x="8730836" y="1607231"/>
            <a:ext cx="2478747" cy="1384995"/>
          </a:xfrm>
          <a:prstGeom prst="rect">
            <a:avLst/>
          </a:prstGeom>
          <a:noFill/>
        </p:spPr>
        <p:txBody>
          <a:bodyPr wrap="square" rtlCol="0" anchor="ctr">
            <a:spAutoFit/>
          </a:bodyPr>
          <a:lstStyle/>
          <a:p>
            <a:pPr algn="ctr"/>
            <a:r>
              <a:rPr lang="es-419" sz="1400" b="1" dirty="0">
                <a:solidFill>
                  <a:schemeClr val="bg1"/>
                </a:solidFill>
                <a:latin typeface="Frutiger LT Std 45 Light" panose="020B0402020204020204" pitchFamily="34" charset="77"/>
              </a:rPr>
              <a:t>La solución opcional Mini Pacs proporciona una solución completa para programación, visualización, lectura y almacenamiento.</a:t>
            </a:r>
            <a:endParaRPr lang="en-US" sz="1400" b="1" dirty="0">
              <a:solidFill>
                <a:schemeClr val="bg1"/>
              </a:solidFill>
              <a:latin typeface="Frutiger LT Std 45 Light" panose="020B0402020204020204" pitchFamily="34" charset="77"/>
            </a:endParaRPr>
          </a:p>
        </p:txBody>
      </p:sp>
      <p:sp>
        <p:nvSpPr>
          <p:cNvPr id="2" name="Title">
            <a:extLst>
              <a:ext uri="{FF2B5EF4-FFF2-40B4-BE49-F238E27FC236}">
                <a16:creationId xmlns:a16="http://schemas.microsoft.com/office/drawing/2014/main" id="{29FECCA8-5AA5-37E4-ABCE-972A54529963}"/>
              </a:ext>
            </a:extLst>
          </p:cNvPr>
          <p:cNvSpPr txBox="1"/>
          <p:nvPr/>
        </p:nvSpPr>
        <p:spPr>
          <a:xfrm>
            <a:off x="184476" y="1930397"/>
            <a:ext cx="3903844" cy="461665"/>
          </a:xfrm>
          <a:prstGeom prst="rect">
            <a:avLst/>
          </a:prstGeom>
          <a:noFill/>
        </p:spPr>
        <p:txBody>
          <a:bodyPr wrap="square" rtlCol="0">
            <a:spAutoFit/>
          </a:bodyPr>
          <a:lstStyle>
            <a:defPPr>
              <a:defRPr lang="en-SV"/>
            </a:defPPr>
            <a:lvl1pPr algn="ctr">
              <a:defRPr sz="2400" b="1">
                <a:latin typeface="FRUTIGER LT 65" panose="02000503000000000000" pitchFamily="2" charset="0"/>
              </a:defRPr>
            </a:lvl1pPr>
          </a:lstStyle>
          <a:p>
            <a:r>
              <a:rPr lang="en-US" dirty="0"/>
              <a:t>Sistema VITA FLEX CR</a:t>
            </a:r>
          </a:p>
        </p:txBody>
      </p:sp>
      <p:sp>
        <p:nvSpPr>
          <p:cNvPr id="79" name="Thank you text">
            <a:extLst>
              <a:ext uri="{FF2B5EF4-FFF2-40B4-BE49-F238E27FC236}">
                <a16:creationId xmlns:a16="http://schemas.microsoft.com/office/drawing/2014/main" id="{96BFE07B-AC5B-0650-EB77-BC75A5F48E8D}"/>
              </a:ext>
            </a:extLst>
          </p:cNvPr>
          <p:cNvSpPr txBox="1"/>
          <p:nvPr/>
        </p:nvSpPr>
        <p:spPr>
          <a:xfrm>
            <a:off x="418438" y="-2395379"/>
            <a:ext cx="5297507" cy="923330"/>
          </a:xfrm>
          <a:prstGeom prst="rect">
            <a:avLst/>
          </a:prstGeom>
          <a:noFill/>
        </p:spPr>
        <p:txBody>
          <a:bodyPr wrap="square" rtlCol="0">
            <a:spAutoFit/>
          </a:bodyPr>
          <a:lstStyle/>
          <a:p>
            <a:pPr algn="r"/>
            <a:r>
              <a:rPr lang="en-US" sz="5400" b="1">
                <a:latin typeface="Frutiger Bold" panose="020B0702020504020204" pitchFamily="34" charset="0"/>
              </a:rPr>
              <a:t>THANK YOU</a:t>
            </a:r>
          </a:p>
        </p:txBody>
      </p:sp>
      <p:pic>
        <p:nvPicPr>
          <p:cNvPr id="80" name="Picture 79">
            <a:extLst>
              <a:ext uri="{FF2B5EF4-FFF2-40B4-BE49-F238E27FC236}">
                <a16:creationId xmlns:a16="http://schemas.microsoft.com/office/drawing/2014/main" id="{27BDE2C9-4049-5912-C42E-1CA7C6097DB2}"/>
              </a:ext>
            </a:extLst>
          </p:cNvPr>
          <p:cNvPicPr>
            <a:picLocks noChangeAspect="1"/>
          </p:cNvPicPr>
          <p:nvPr/>
        </p:nvPicPr>
        <p:blipFill>
          <a:blip r:embed="rId9"/>
          <a:stretch>
            <a:fillRect/>
          </a:stretch>
        </p:blipFill>
        <p:spPr>
          <a:xfrm>
            <a:off x="-175961" y="-9006964"/>
            <a:ext cx="12562239" cy="8654204"/>
          </a:xfrm>
          <a:prstGeom prst="rect">
            <a:avLst/>
          </a:prstGeom>
        </p:spPr>
      </p:pic>
      <p:sp>
        <p:nvSpPr>
          <p:cNvPr id="81" name="TextBox 80">
            <a:extLst>
              <a:ext uri="{FF2B5EF4-FFF2-40B4-BE49-F238E27FC236}">
                <a16:creationId xmlns:a16="http://schemas.microsoft.com/office/drawing/2014/main" id="{F2DFB4F1-214E-CC25-D1E2-5502796A200F}"/>
              </a:ext>
            </a:extLst>
          </p:cNvPr>
          <p:cNvSpPr txBox="1"/>
          <p:nvPr/>
        </p:nvSpPr>
        <p:spPr>
          <a:xfrm>
            <a:off x="1066490" y="11295110"/>
            <a:ext cx="7115747" cy="769441"/>
          </a:xfrm>
          <a:prstGeom prst="rect">
            <a:avLst/>
          </a:prstGeom>
          <a:noFill/>
        </p:spPr>
        <p:txBody>
          <a:bodyPr wrap="square" rtlCol="0">
            <a:spAutoFit/>
          </a:bodyPr>
          <a:lstStyle/>
          <a:p>
            <a:pPr algn="ctr"/>
            <a:r>
              <a:rPr lang="en-US" sz="4400" b="1">
                <a:solidFill>
                  <a:schemeClr val="bg1"/>
                </a:solidFill>
                <a:latin typeface="FRUTIGER LT 45 LIGHT" panose="02000503000000000000" pitchFamily="2" charset="0"/>
              </a:rPr>
              <a:t>CR and Printing Systems</a:t>
            </a:r>
          </a:p>
        </p:txBody>
      </p:sp>
      <p:pic>
        <p:nvPicPr>
          <p:cNvPr id="82" name="CARESTREAM LOGO">
            <a:extLst>
              <a:ext uri="{FF2B5EF4-FFF2-40B4-BE49-F238E27FC236}">
                <a16:creationId xmlns:a16="http://schemas.microsoft.com/office/drawing/2014/main" id="{5719C8D4-591B-0F80-E829-ADE1803CC834}"/>
              </a:ext>
            </a:extLst>
          </p:cNvPr>
          <p:cNvPicPr>
            <a:picLocks noChangeAspect="1"/>
          </p:cNvPicPr>
          <p:nvPr/>
        </p:nvPicPr>
        <p:blipFill>
          <a:blip r:embed="rId10" cstate="screen">
            <a:biLevel thresh="25000"/>
            <a:extLst>
              <a:ext uri="{28A0092B-C50C-407E-A947-70E740481C1C}">
                <a14:useLocalDpi xmlns:a14="http://schemas.microsoft.com/office/drawing/2010/main"/>
              </a:ext>
            </a:extLst>
          </a:blip>
          <a:stretch>
            <a:fillRect/>
          </a:stretch>
        </p:blipFill>
        <p:spPr>
          <a:xfrm>
            <a:off x="-28412" y="9862931"/>
            <a:ext cx="10566722" cy="1718860"/>
          </a:xfrm>
          <a:prstGeom prst="rect">
            <a:avLst/>
          </a:prstGeom>
        </p:spPr>
      </p:pic>
      <p:sp>
        <p:nvSpPr>
          <p:cNvPr id="28" name="TextBox 27">
            <a:extLst>
              <a:ext uri="{FF2B5EF4-FFF2-40B4-BE49-F238E27FC236}">
                <a16:creationId xmlns:a16="http://schemas.microsoft.com/office/drawing/2014/main" id="{0DF2A090-75D8-6129-60E3-13B063CB749B}"/>
              </a:ext>
            </a:extLst>
          </p:cNvPr>
          <p:cNvSpPr txBox="1"/>
          <p:nvPr/>
        </p:nvSpPr>
        <p:spPr>
          <a:xfrm>
            <a:off x="4784171" y="1824907"/>
            <a:ext cx="2562662" cy="738664"/>
          </a:xfrm>
          <a:prstGeom prst="rect">
            <a:avLst/>
          </a:prstGeom>
          <a:noFill/>
        </p:spPr>
        <p:txBody>
          <a:bodyPr wrap="square" rtlCol="0" anchor="ctr">
            <a:spAutoFit/>
          </a:bodyPr>
          <a:lstStyle/>
          <a:p>
            <a:pPr algn="ctr"/>
            <a:r>
              <a:rPr lang="es-419" sz="1400" b="1" dirty="0">
                <a:solidFill>
                  <a:schemeClr val="bg1"/>
                </a:solidFill>
                <a:latin typeface="Frutiger LT Std 45 Light" panose="020B0402020204020204" pitchFamily="34" charset="77"/>
              </a:rPr>
              <a:t>Excepcional accesibilidad que conduce a bajos costos de adquisición y operación.</a:t>
            </a:r>
            <a:endParaRPr lang="en-US" sz="1400" b="1" dirty="0">
              <a:solidFill>
                <a:schemeClr val="bg1"/>
              </a:solidFill>
              <a:latin typeface="Frutiger LT Std 45 Light" panose="020B0402020204020204" pitchFamily="34" charset="77"/>
            </a:endParaRPr>
          </a:p>
        </p:txBody>
      </p:sp>
      <p:sp>
        <p:nvSpPr>
          <p:cNvPr id="140" name="Thank you Title">
            <a:extLst>
              <a:ext uri="{FF2B5EF4-FFF2-40B4-BE49-F238E27FC236}">
                <a16:creationId xmlns:a16="http://schemas.microsoft.com/office/drawing/2014/main" id="{39BA15DC-CE44-D81D-71FC-A943FB222A0E}"/>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41" name="Why Us picture">
            <a:extLst>
              <a:ext uri="{FF2B5EF4-FFF2-40B4-BE49-F238E27FC236}">
                <a16:creationId xmlns:a16="http://schemas.microsoft.com/office/drawing/2014/main" id="{79EB0A85-5BCE-7525-22AA-2D2CB7B83A7F}"/>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42" name="Our Portafolio text box">
            <a:extLst>
              <a:ext uri="{FF2B5EF4-FFF2-40B4-BE49-F238E27FC236}">
                <a16:creationId xmlns:a16="http://schemas.microsoft.com/office/drawing/2014/main" id="{0ABB72A4-EAEF-213F-1A68-274845310542}"/>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43" name="Footer Placeholder 4">
            <a:extLst>
              <a:ext uri="{FF2B5EF4-FFF2-40B4-BE49-F238E27FC236}">
                <a16:creationId xmlns:a16="http://schemas.microsoft.com/office/drawing/2014/main" id="{DDCC1FEB-27E5-63EE-C8BD-FF3E3A9A9E0A}"/>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44" name="Medical Imaging Title">
            <a:extLst>
              <a:ext uri="{FF2B5EF4-FFF2-40B4-BE49-F238E27FC236}">
                <a16:creationId xmlns:a16="http://schemas.microsoft.com/office/drawing/2014/main" id="{6D3A0E73-8AE7-1756-1C64-DFB8288A9702}"/>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45" name="We Care Text">
            <a:extLst>
              <a:ext uri="{FF2B5EF4-FFF2-40B4-BE49-F238E27FC236}">
                <a16:creationId xmlns:a16="http://schemas.microsoft.com/office/drawing/2014/main" id="{AE89C4FE-9A2B-C27F-559E-7DFBF5AB9EBD}"/>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46" name="Thank you image">
            <a:extLst>
              <a:ext uri="{FF2B5EF4-FFF2-40B4-BE49-F238E27FC236}">
                <a16:creationId xmlns:a16="http://schemas.microsoft.com/office/drawing/2014/main" id="{FBEB2C52-5480-E09E-F0E0-735174A4E2D3}"/>
              </a:ext>
            </a:extLst>
          </p:cNvPr>
          <p:cNvPicPr>
            <a:picLocks noChangeAspect="1"/>
          </p:cNvPicPr>
          <p:nvPr/>
        </p:nvPicPr>
        <p:blipFill>
          <a:blip r:embed="rId12"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47" name="PRINTING">
            <a:extLst>
              <a:ext uri="{FF2B5EF4-FFF2-40B4-BE49-F238E27FC236}">
                <a16:creationId xmlns:a16="http://schemas.microsoft.com/office/drawing/2014/main" id="{428B977F-4A32-283F-AAAA-98C38D70F273}"/>
              </a:ext>
            </a:extLst>
          </p:cNvPr>
          <p:cNvGrpSpPr/>
          <p:nvPr/>
        </p:nvGrpSpPr>
        <p:grpSpPr>
          <a:xfrm>
            <a:off x="-4150933" y="4208655"/>
            <a:ext cx="2263350" cy="1982042"/>
            <a:chOff x="9691837" y="4522498"/>
            <a:chExt cx="2263350" cy="1982042"/>
          </a:xfrm>
        </p:grpSpPr>
        <p:sp>
          <p:nvSpPr>
            <p:cNvPr id="148" name="Rectangulo Printing">
              <a:hlinkClick r:id="rId13" action="ppaction://hlinksldjump"/>
              <a:extLst>
                <a:ext uri="{FF2B5EF4-FFF2-40B4-BE49-F238E27FC236}">
                  <a16:creationId xmlns:a16="http://schemas.microsoft.com/office/drawing/2014/main" id="{3A9FC2C2-F988-4FF0-3715-4A992B04F71C}"/>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49" name="TextBox Printing">
              <a:hlinkClick r:id="rId13" action="ppaction://hlinksldjump"/>
              <a:extLst>
                <a:ext uri="{FF2B5EF4-FFF2-40B4-BE49-F238E27FC236}">
                  <a16:creationId xmlns:a16="http://schemas.microsoft.com/office/drawing/2014/main" id="{4290B0DD-9ABC-F8C9-6DF1-F01F7B01551D}"/>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50" name="Prodcut image 5950">
              <a:hlinkClick r:id="rId13" action="ppaction://hlinksldjump"/>
              <a:extLst>
                <a:ext uri="{FF2B5EF4-FFF2-40B4-BE49-F238E27FC236}">
                  <a16:creationId xmlns:a16="http://schemas.microsoft.com/office/drawing/2014/main" id="{72E35384-8648-1DFD-E1AA-7873A443E385}"/>
                </a:ext>
              </a:extLst>
            </p:cNvPr>
            <p:cNvPicPr>
              <a:picLocks noChangeAspect="1" noChangeArrowheads="1"/>
            </p:cNvPicPr>
            <p:nvPr/>
          </p:nvPicPr>
          <p:blipFill>
            <a:blip r:embed="rId14"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51" name="Vita Flex">
              <a:hlinkClick r:id="rId13" action="ppaction://hlinksldjump"/>
              <a:extLst>
                <a:ext uri="{FF2B5EF4-FFF2-40B4-BE49-F238E27FC236}">
                  <a16:creationId xmlns:a16="http://schemas.microsoft.com/office/drawing/2014/main" id="{D6BAC2D6-E252-A8CA-436F-1B6724E313B1}"/>
                </a:ext>
              </a:extLst>
            </p:cNvPr>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56" name="RISE">
            <a:extLst>
              <a:ext uri="{FF2B5EF4-FFF2-40B4-BE49-F238E27FC236}">
                <a16:creationId xmlns:a16="http://schemas.microsoft.com/office/drawing/2014/main" id="{15C53D1F-1A8D-9820-B47E-F3D8F5C0F1DC}"/>
              </a:ext>
            </a:extLst>
          </p:cNvPr>
          <p:cNvGrpSpPr/>
          <p:nvPr/>
        </p:nvGrpSpPr>
        <p:grpSpPr>
          <a:xfrm>
            <a:off x="-11285110" y="4208655"/>
            <a:ext cx="2042338" cy="1982042"/>
            <a:chOff x="3870208" y="4306822"/>
            <a:chExt cx="2042338" cy="1982042"/>
          </a:xfrm>
        </p:grpSpPr>
        <p:grpSp>
          <p:nvGrpSpPr>
            <p:cNvPr id="157" name="RISE">
              <a:extLst>
                <a:ext uri="{FF2B5EF4-FFF2-40B4-BE49-F238E27FC236}">
                  <a16:creationId xmlns:a16="http://schemas.microsoft.com/office/drawing/2014/main" id="{F1B4FE0A-C976-D615-9B80-850EF6DD0CDF}"/>
                </a:ext>
              </a:extLst>
            </p:cNvPr>
            <p:cNvGrpSpPr/>
            <p:nvPr/>
          </p:nvGrpSpPr>
          <p:grpSpPr>
            <a:xfrm>
              <a:off x="3870208" y="4306822"/>
              <a:ext cx="2042338" cy="1982042"/>
              <a:chOff x="2933238" y="4372963"/>
              <a:chExt cx="2042338" cy="1982042"/>
            </a:xfrm>
          </p:grpSpPr>
          <p:sp>
            <p:nvSpPr>
              <p:cNvPr id="159" name="Rectangulo Rise">
                <a:hlinkClick r:id="rId16" action="ppaction://hlinksldjump"/>
                <a:extLst>
                  <a:ext uri="{FF2B5EF4-FFF2-40B4-BE49-F238E27FC236}">
                    <a16:creationId xmlns:a16="http://schemas.microsoft.com/office/drawing/2014/main" id="{EE1596BA-8F20-0C89-BDF9-635E3941E686}"/>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0" name="TextBox Rise">
                <a:hlinkClick r:id="rId16" action="ppaction://hlinksldjump"/>
                <a:extLst>
                  <a:ext uri="{FF2B5EF4-FFF2-40B4-BE49-F238E27FC236}">
                    <a16:creationId xmlns:a16="http://schemas.microsoft.com/office/drawing/2014/main" id="{0C826FBB-C28D-33A6-1B9C-BEC9D132A74F}"/>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58" name="Picture 157">
              <a:hlinkClick r:id="rId16" action="ppaction://hlinksldjump"/>
              <a:extLst>
                <a:ext uri="{FF2B5EF4-FFF2-40B4-BE49-F238E27FC236}">
                  <a16:creationId xmlns:a16="http://schemas.microsoft.com/office/drawing/2014/main" id="{81DED591-73A7-D7A5-E376-4D8E1CC8AB12}"/>
                </a:ext>
              </a:extLst>
            </p:cNvPr>
            <p:cNvPicPr>
              <a:picLocks noChangeAspect="1"/>
            </p:cNvPicPr>
            <p:nvPr/>
          </p:nvPicPr>
          <p:blipFill>
            <a:blip r:embed="rId17"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61" name="REVOLUTION">
            <a:extLst>
              <a:ext uri="{FF2B5EF4-FFF2-40B4-BE49-F238E27FC236}">
                <a16:creationId xmlns:a16="http://schemas.microsoft.com/office/drawing/2014/main" id="{F3CB6C46-E8BA-66CA-A5D4-86A8C5094BC0}"/>
              </a:ext>
            </a:extLst>
          </p:cNvPr>
          <p:cNvGrpSpPr/>
          <p:nvPr/>
        </p:nvGrpSpPr>
        <p:grpSpPr>
          <a:xfrm>
            <a:off x="-14975241" y="4203612"/>
            <a:ext cx="2062983" cy="1992129"/>
            <a:chOff x="612262" y="4383050"/>
            <a:chExt cx="2062983" cy="1992129"/>
          </a:xfrm>
        </p:grpSpPr>
        <p:sp>
          <p:nvSpPr>
            <p:cNvPr id="162" name="Rectangulo Revolution">
              <a:hlinkClick r:id="rId18" action="ppaction://hlinksldjump"/>
              <a:extLst>
                <a:ext uri="{FF2B5EF4-FFF2-40B4-BE49-F238E27FC236}">
                  <a16:creationId xmlns:a16="http://schemas.microsoft.com/office/drawing/2014/main" id="{7B0A738C-2764-CD63-99BF-8082AF851AC4}"/>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63" name="Prodcut image Revolution">
              <a:hlinkClick r:id="rId18" action="ppaction://hlinksldjump"/>
              <a:extLst>
                <a:ext uri="{FF2B5EF4-FFF2-40B4-BE49-F238E27FC236}">
                  <a16:creationId xmlns:a16="http://schemas.microsoft.com/office/drawing/2014/main" id="{2D7AAFE3-5F77-F3C8-A067-3889A9794C23}"/>
                </a:ext>
              </a:extLst>
            </p:cNvPr>
            <p:cNvPicPr>
              <a:picLocks noChangeAspect="1"/>
            </p:cNvPicPr>
            <p:nvPr/>
          </p:nvPicPr>
          <p:blipFill>
            <a:blip r:embed="rId19"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64" name="TextBox Revolution">
              <a:hlinkClick r:id="rId18" action="ppaction://hlinksldjump"/>
              <a:extLst>
                <a:ext uri="{FF2B5EF4-FFF2-40B4-BE49-F238E27FC236}">
                  <a16:creationId xmlns:a16="http://schemas.microsoft.com/office/drawing/2014/main" id="{CB45AC23-7501-7531-79DD-04344AE63944}"/>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65" name="EXCEL">
            <a:extLst>
              <a:ext uri="{FF2B5EF4-FFF2-40B4-BE49-F238E27FC236}">
                <a16:creationId xmlns:a16="http://schemas.microsoft.com/office/drawing/2014/main" id="{7CEA0215-1AEF-3749-883A-0F3F39F598BE}"/>
              </a:ext>
            </a:extLst>
          </p:cNvPr>
          <p:cNvGrpSpPr/>
          <p:nvPr/>
        </p:nvGrpSpPr>
        <p:grpSpPr>
          <a:xfrm>
            <a:off x="26541013" y="1885505"/>
            <a:ext cx="2057103" cy="1982042"/>
            <a:chOff x="9706418" y="2036246"/>
            <a:chExt cx="2057103" cy="1982042"/>
          </a:xfrm>
        </p:grpSpPr>
        <p:sp>
          <p:nvSpPr>
            <p:cNvPr id="166" name="Rectangulo Excel">
              <a:hlinkClick r:id="rId20" action="ppaction://hlinksldjump"/>
              <a:extLst>
                <a:ext uri="{FF2B5EF4-FFF2-40B4-BE49-F238E27FC236}">
                  <a16:creationId xmlns:a16="http://schemas.microsoft.com/office/drawing/2014/main" id="{6E3ABBD4-1A28-E956-6B54-C369FB22D09D}"/>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7" name="TextBox Excel">
              <a:hlinkClick r:id="rId20" action="ppaction://hlinksldjump"/>
              <a:extLst>
                <a:ext uri="{FF2B5EF4-FFF2-40B4-BE49-F238E27FC236}">
                  <a16:creationId xmlns:a16="http://schemas.microsoft.com/office/drawing/2014/main" id="{CD9847A5-D2BD-3B50-0EB7-39E2ED4FBD99}"/>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68" name="Product image Excel">
              <a:hlinkClick r:id="rId20" action="ppaction://hlinksldjump"/>
              <a:extLst>
                <a:ext uri="{FF2B5EF4-FFF2-40B4-BE49-F238E27FC236}">
                  <a16:creationId xmlns:a16="http://schemas.microsoft.com/office/drawing/2014/main" id="{B1CF0DB8-5822-5D57-1B2F-C5EF612C075C}"/>
                </a:ext>
              </a:extLst>
            </p:cNvPr>
            <p:cNvPicPr>
              <a:picLocks noChangeAspect="1"/>
            </p:cNvPicPr>
            <p:nvPr/>
          </p:nvPicPr>
          <p:blipFill>
            <a:blip r:embed="rId21"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69" name="COMPAS OTC">
            <a:extLst>
              <a:ext uri="{FF2B5EF4-FFF2-40B4-BE49-F238E27FC236}">
                <a16:creationId xmlns:a16="http://schemas.microsoft.com/office/drawing/2014/main" id="{9A681B9F-15E9-FB4C-2AAA-A79F880F528F}"/>
              </a:ext>
            </a:extLst>
          </p:cNvPr>
          <p:cNvGrpSpPr/>
          <p:nvPr/>
        </p:nvGrpSpPr>
        <p:grpSpPr>
          <a:xfrm>
            <a:off x="22389051" y="1885505"/>
            <a:ext cx="2042338" cy="1982042"/>
            <a:chOff x="5078285" y="2036246"/>
            <a:chExt cx="2042338" cy="1982042"/>
          </a:xfrm>
        </p:grpSpPr>
        <p:sp>
          <p:nvSpPr>
            <p:cNvPr id="170" name="Rectangulo Compas OTC">
              <a:hlinkClick r:id="rId22" action="ppaction://hlinksldjump"/>
              <a:extLst>
                <a:ext uri="{FF2B5EF4-FFF2-40B4-BE49-F238E27FC236}">
                  <a16:creationId xmlns:a16="http://schemas.microsoft.com/office/drawing/2014/main" id="{D6D95033-01CF-1EBF-F68E-2014F645C381}"/>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1" name="TextBox Compass OTC">
              <a:hlinkClick r:id="rId22" action="ppaction://hlinksldjump"/>
              <a:extLst>
                <a:ext uri="{FF2B5EF4-FFF2-40B4-BE49-F238E27FC236}">
                  <a16:creationId xmlns:a16="http://schemas.microsoft.com/office/drawing/2014/main" id="{B86A44EB-3B19-C87D-C5CE-BF9C3438696D}"/>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72" name="Product image Compass OTC">
              <a:hlinkClick r:id="rId22" action="ppaction://hlinksldjump"/>
              <a:extLst>
                <a:ext uri="{FF2B5EF4-FFF2-40B4-BE49-F238E27FC236}">
                  <a16:creationId xmlns:a16="http://schemas.microsoft.com/office/drawing/2014/main" id="{BA734409-69A7-08E1-2783-60714C6ABF91}"/>
                </a:ext>
              </a:extLst>
            </p:cNvPr>
            <p:cNvPicPr>
              <a:picLocks noChangeAspect="1"/>
            </p:cNvPicPr>
            <p:nvPr/>
          </p:nvPicPr>
          <p:blipFill rotWithShape="1">
            <a:blip r:embed="rId23"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73" name="COMPASS FMT">
            <a:extLst>
              <a:ext uri="{FF2B5EF4-FFF2-40B4-BE49-F238E27FC236}">
                <a16:creationId xmlns:a16="http://schemas.microsoft.com/office/drawing/2014/main" id="{C81F07D3-8067-4689-0CFE-4019BDDAF2AA}"/>
              </a:ext>
            </a:extLst>
          </p:cNvPr>
          <p:cNvGrpSpPr/>
          <p:nvPr/>
        </p:nvGrpSpPr>
        <p:grpSpPr>
          <a:xfrm>
            <a:off x="18200403" y="1885505"/>
            <a:ext cx="2042338" cy="1982042"/>
            <a:chOff x="2774521" y="2046333"/>
            <a:chExt cx="2042338" cy="1982042"/>
          </a:xfrm>
        </p:grpSpPr>
        <p:grpSp>
          <p:nvGrpSpPr>
            <p:cNvPr id="174" name="Group 173">
              <a:extLst>
                <a:ext uri="{FF2B5EF4-FFF2-40B4-BE49-F238E27FC236}">
                  <a16:creationId xmlns:a16="http://schemas.microsoft.com/office/drawing/2014/main" id="{4D5B2D7C-97AF-A08D-7171-3B3A2C925FBB}"/>
                </a:ext>
              </a:extLst>
            </p:cNvPr>
            <p:cNvGrpSpPr/>
            <p:nvPr/>
          </p:nvGrpSpPr>
          <p:grpSpPr>
            <a:xfrm>
              <a:off x="2774521" y="2046333"/>
              <a:ext cx="2042338" cy="1982042"/>
              <a:chOff x="2774521" y="2046333"/>
              <a:chExt cx="2042338" cy="1982042"/>
            </a:xfrm>
          </p:grpSpPr>
          <p:sp>
            <p:nvSpPr>
              <p:cNvPr id="176" name="Rectangulo Horizon">
                <a:hlinkClick r:id="rId24" action="ppaction://hlinksldjump"/>
                <a:extLst>
                  <a:ext uri="{FF2B5EF4-FFF2-40B4-BE49-F238E27FC236}">
                    <a16:creationId xmlns:a16="http://schemas.microsoft.com/office/drawing/2014/main" id="{2C8300A9-A9EA-727F-BFB6-81A1192BA1AA}"/>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7" name="TextBox Compass FMT">
                <a:hlinkClick r:id="rId24" action="ppaction://hlinksldjump"/>
                <a:extLst>
                  <a:ext uri="{FF2B5EF4-FFF2-40B4-BE49-F238E27FC236}">
                    <a16:creationId xmlns:a16="http://schemas.microsoft.com/office/drawing/2014/main" id="{3998D073-119F-808A-994B-73343F32AD2D}"/>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75" name="Picture 174">
              <a:hlinkClick r:id="rId24" action="ppaction://hlinksldjump"/>
              <a:extLst>
                <a:ext uri="{FF2B5EF4-FFF2-40B4-BE49-F238E27FC236}">
                  <a16:creationId xmlns:a16="http://schemas.microsoft.com/office/drawing/2014/main" id="{B6DD97BC-DC6E-FCEB-7897-7887A28F925B}"/>
                </a:ext>
              </a:extLst>
            </p:cNvPr>
            <p:cNvPicPr>
              <a:picLocks noChangeAspect="1"/>
            </p:cNvPicPr>
            <p:nvPr/>
          </p:nvPicPr>
          <p:blipFill rotWithShape="1">
            <a:blip r:embed="rId25"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78" name="HORIZON">
            <a:extLst>
              <a:ext uri="{FF2B5EF4-FFF2-40B4-BE49-F238E27FC236}">
                <a16:creationId xmlns:a16="http://schemas.microsoft.com/office/drawing/2014/main" id="{14D72763-54A5-91D7-E234-BA193208FA68}"/>
              </a:ext>
            </a:extLst>
          </p:cNvPr>
          <p:cNvGrpSpPr/>
          <p:nvPr/>
        </p:nvGrpSpPr>
        <p:grpSpPr>
          <a:xfrm>
            <a:off x="14110573" y="1885505"/>
            <a:ext cx="2062983" cy="1982042"/>
            <a:chOff x="443243" y="2046333"/>
            <a:chExt cx="2062983" cy="1982042"/>
          </a:xfrm>
        </p:grpSpPr>
        <p:sp>
          <p:nvSpPr>
            <p:cNvPr id="179" name="Rectangulo Horizon">
              <a:hlinkClick r:id="rId26" action="ppaction://hlinksldjump"/>
              <a:extLst>
                <a:ext uri="{FF2B5EF4-FFF2-40B4-BE49-F238E27FC236}">
                  <a16:creationId xmlns:a16="http://schemas.microsoft.com/office/drawing/2014/main" id="{A125D2DB-690A-C992-BBB2-B03C47F6309C}"/>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0" name="TextBox Horizon">
              <a:hlinkClick r:id="rId26" action="ppaction://hlinksldjump"/>
              <a:extLst>
                <a:ext uri="{FF2B5EF4-FFF2-40B4-BE49-F238E27FC236}">
                  <a16:creationId xmlns:a16="http://schemas.microsoft.com/office/drawing/2014/main" id="{661A084E-0D13-4EE5-ECF9-0D1FE0BE5BEF}"/>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81" name="Product image Horizon">
              <a:hlinkClick r:id="rId26" action="ppaction://hlinksldjump"/>
              <a:extLst>
                <a:ext uri="{FF2B5EF4-FFF2-40B4-BE49-F238E27FC236}">
                  <a16:creationId xmlns:a16="http://schemas.microsoft.com/office/drawing/2014/main" id="{98416399-19CB-A0D2-B468-098BC50B8057}"/>
                </a:ext>
              </a:extLst>
            </p:cNvPr>
            <p:cNvPicPr>
              <a:picLocks noChangeAspect="1"/>
            </p:cNvPicPr>
            <p:nvPr/>
          </p:nvPicPr>
          <p:blipFill rotWithShape="1">
            <a:blip r:embed="rId27"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82" name="DRYVIEW Imaging System">
            <a:hlinkClick r:id="rId28" action="ppaction://hlinksldjump"/>
            <a:extLst>
              <a:ext uri="{FF2B5EF4-FFF2-40B4-BE49-F238E27FC236}">
                <a16:creationId xmlns:a16="http://schemas.microsoft.com/office/drawing/2014/main" id="{60818485-48E4-6904-8017-9BA7D79A6489}"/>
              </a:ext>
            </a:extLst>
          </p:cNvPr>
          <p:cNvSpPr/>
          <p:nvPr/>
        </p:nvSpPr>
        <p:spPr>
          <a:xfrm>
            <a:off x="14229601" y="3446743"/>
            <a:ext cx="3475879" cy="379181"/>
          </a:xfrm>
          <a:prstGeom prst="roundRect">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s-MX" b="1">
                <a:latin typeface="FRUTIGER LT 67 BOLD CONDENSED" panose="02000503000000000000" pitchFamily="2" charset="0"/>
              </a:rPr>
              <a:t>Impresoras Láser </a:t>
            </a:r>
            <a:r>
              <a:rPr lang="en-MX" b="1">
                <a:latin typeface="FRUTIGER LT 67 BOLD CONDENSED" panose="02000503000000000000" pitchFamily="2" charset="0"/>
              </a:rPr>
              <a:t>DRYVIEW</a:t>
            </a:r>
          </a:p>
        </p:txBody>
      </p:sp>
      <p:sp>
        <p:nvSpPr>
          <p:cNvPr id="183" name="DRYVIEW Imaging Films">
            <a:hlinkClick r:id="rId29" action="ppaction://hlinksldjump"/>
            <a:extLst>
              <a:ext uri="{FF2B5EF4-FFF2-40B4-BE49-F238E27FC236}">
                <a16:creationId xmlns:a16="http://schemas.microsoft.com/office/drawing/2014/main" id="{07B2611E-40E8-6834-BEAC-55A32BC8655B}"/>
              </a:ext>
            </a:extLst>
          </p:cNvPr>
          <p:cNvSpPr/>
          <p:nvPr/>
        </p:nvSpPr>
        <p:spPr>
          <a:xfrm>
            <a:off x="14212185" y="3922618"/>
            <a:ext cx="3499271" cy="379182"/>
          </a:xfrm>
          <a:prstGeom prst="roundRect">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s-MX" b="1">
                <a:latin typeface="FRUTIGER LT 67 BOLD CONDENSED" panose="02000503000000000000" pitchFamily="2" charset="0"/>
              </a:rPr>
              <a:t>Películas Láser </a:t>
            </a:r>
            <a:r>
              <a:rPr lang="en-MX" b="1">
                <a:latin typeface="FRUTIGER LT 67 BOLD CONDENSED" panose="02000503000000000000" pitchFamily="2" charset="0"/>
              </a:rPr>
              <a:t>DRYVIEW</a:t>
            </a:r>
          </a:p>
        </p:txBody>
      </p:sp>
      <p:sp>
        <p:nvSpPr>
          <p:cNvPr id="184" name="VITA Flex CR">
            <a:hlinkClick r:id="rId30" action="ppaction://hlinksldjump"/>
            <a:extLst>
              <a:ext uri="{FF2B5EF4-FFF2-40B4-BE49-F238E27FC236}">
                <a16:creationId xmlns:a16="http://schemas.microsoft.com/office/drawing/2014/main" id="{7B9B7628-C7DA-4A1F-B32E-E3F91FE2C42B}"/>
              </a:ext>
            </a:extLst>
          </p:cNvPr>
          <p:cNvSpPr/>
          <p:nvPr/>
        </p:nvSpPr>
        <p:spPr>
          <a:xfrm>
            <a:off x="14229601" y="2974526"/>
            <a:ext cx="3499271" cy="379181"/>
          </a:xfrm>
          <a:prstGeom prst="roundRect">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s-MX" sz="1600" b="1">
                <a:latin typeface="FRUTIGER LT 67 BOLD CONDENSED" panose="02000503000000000000" pitchFamily="2" charset="0"/>
              </a:rPr>
              <a:t>Sistema CR </a:t>
            </a:r>
            <a:r>
              <a:rPr lang="en-MX" sz="1600" b="1">
                <a:latin typeface="FRUTIGER LT 67 BOLD CONDENSED" panose="02000503000000000000" pitchFamily="2" charset="0"/>
              </a:rPr>
              <a:t>VITA FLEX</a:t>
            </a:r>
          </a:p>
        </p:txBody>
      </p:sp>
      <p:sp>
        <p:nvSpPr>
          <p:cNvPr id="191" name="Subtitle Features">
            <a:extLst>
              <a:ext uri="{FF2B5EF4-FFF2-40B4-BE49-F238E27FC236}">
                <a16:creationId xmlns:a16="http://schemas.microsoft.com/office/drawing/2014/main" id="{A680F082-A480-195A-D621-A0427E602D6B}"/>
              </a:ext>
            </a:extLst>
          </p:cNvPr>
          <p:cNvSpPr txBox="1"/>
          <p:nvPr/>
        </p:nvSpPr>
        <p:spPr>
          <a:xfrm>
            <a:off x="14330445" y="1364670"/>
            <a:ext cx="1843111" cy="400110"/>
          </a:xfrm>
          <a:prstGeom prst="rect">
            <a:avLst/>
          </a:prstGeom>
          <a:noFill/>
        </p:spPr>
        <p:txBody>
          <a:bodyPr wrap="square" rtlCol="0">
            <a:spAutoFit/>
          </a:bodyPr>
          <a:lstStyle/>
          <a:p>
            <a:pPr algn="ctr"/>
            <a:r>
              <a:rPr lang="es-MX" sz="2000" dirty="0">
                <a:solidFill>
                  <a:srgbClr val="F47F26"/>
                </a:solidFill>
                <a:latin typeface="FRUTIGER LT 45 LIGHT" panose="02000503000000000000" pitchFamily="2" charset="0"/>
              </a:rPr>
              <a:t>Características</a:t>
            </a:r>
          </a:p>
        </p:txBody>
      </p:sp>
      <p:sp>
        <p:nvSpPr>
          <p:cNvPr id="192" name="DRYVIEW Imaging System">
            <a:hlinkClick r:id="rId28" action="ppaction://hlinksldjump"/>
            <a:extLst>
              <a:ext uri="{FF2B5EF4-FFF2-40B4-BE49-F238E27FC236}">
                <a16:creationId xmlns:a16="http://schemas.microsoft.com/office/drawing/2014/main" id="{233BA448-4931-49B8-6A91-39D301807314}"/>
              </a:ext>
            </a:extLst>
          </p:cNvPr>
          <p:cNvSpPr/>
          <p:nvPr/>
        </p:nvSpPr>
        <p:spPr>
          <a:xfrm>
            <a:off x="14229601" y="3446743"/>
            <a:ext cx="3475879" cy="379181"/>
          </a:xfrm>
          <a:prstGeom prst="roundRect">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s-MX" b="1">
                <a:latin typeface="FRUTIGER LT 67 BOLD CONDENSED" panose="02000503000000000000" pitchFamily="2" charset="0"/>
              </a:rPr>
              <a:t>Impresoras Láser </a:t>
            </a:r>
            <a:r>
              <a:rPr lang="en-MX" b="1">
                <a:latin typeface="FRUTIGER LT 67 BOLD CONDENSED" panose="02000503000000000000" pitchFamily="2" charset="0"/>
              </a:rPr>
              <a:t>DRYVIEW</a:t>
            </a:r>
          </a:p>
        </p:txBody>
      </p:sp>
      <p:sp>
        <p:nvSpPr>
          <p:cNvPr id="193" name="DRYVIEW Imaging Films">
            <a:hlinkClick r:id="rId29" action="ppaction://hlinksldjump"/>
            <a:extLst>
              <a:ext uri="{FF2B5EF4-FFF2-40B4-BE49-F238E27FC236}">
                <a16:creationId xmlns:a16="http://schemas.microsoft.com/office/drawing/2014/main" id="{34920802-45D5-8D61-25C1-8D977140F2DE}"/>
              </a:ext>
            </a:extLst>
          </p:cNvPr>
          <p:cNvSpPr/>
          <p:nvPr/>
        </p:nvSpPr>
        <p:spPr>
          <a:xfrm>
            <a:off x="14212185" y="3922618"/>
            <a:ext cx="3499271" cy="379182"/>
          </a:xfrm>
          <a:prstGeom prst="roundRect">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s-MX" b="1">
                <a:latin typeface="FRUTIGER LT 67 BOLD CONDENSED" panose="02000503000000000000" pitchFamily="2" charset="0"/>
              </a:rPr>
              <a:t>Películas Láser </a:t>
            </a:r>
            <a:r>
              <a:rPr lang="en-MX" b="1">
                <a:latin typeface="FRUTIGER LT 67 BOLD CONDENSED" panose="02000503000000000000" pitchFamily="2" charset="0"/>
              </a:rPr>
              <a:t>DRYVIEW</a:t>
            </a:r>
          </a:p>
        </p:txBody>
      </p:sp>
      <p:sp>
        <p:nvSpPr>
          <p:cNvPr id="194" name="VITA Flex CR">
            <a:hlinkClick r:id="rId30" action="ppaction://hlinksldjump"/>
            <a:extLst>
              <a:ext uri="{FF2B5EF4-FFF2-40B4-BE49-F238E27FC236}">
                <a16:creationId xmlns:a16="http://schemas.microsoft.com/office/drawing/2014/main" id="{46C5AB10-6C51-7EB0-063D-493AC359D940}"/>
              </a:ext>
            </a:extLst>
          </p:cNvPr>
          <p:cNvSpPr/>
          <p:nvPr/>
        </p:nvSpPr>
        <p:spPr>
          <a:xfrm>
            <a:off x="14229601" y="2974526"/>
            <a:ext cx="3499271" cy="379181"/>
          </a:xfrm>
          <a:prstGeom prst="roundRect">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s-MX" sz="1600" b="1">
                <a:latin typeface="FRUTIGER LT 67 BOLD CONDENSED" panose="02000503000000000000" pitchFamily="2" charset="0"/>
              </a:rPr>
              <a:t>Sistema CR </a:t>
            </a:r>
            <a:r>
              <a:rPr lang="en-MX" sz="1600" b="1">
                <a:latin typeface="FRUTIGER LT 67 BOLD CONDENSED" panose="02000503000000000000" pitchFamily="2" charset="0"/>
              </a:rPr>
              <a:t>VITA FLEX</a:t>
            </a:r>
          </a:p>
        </p:txBody>
      </p:sp>
      <p:sp>
        <p:nvSpPr>
          <p:cNvPr id="195" name="DRX-Compass with DRX-LC">
            <a:extLst>
              <a:ext uri="{FF2B5EF4-FFF2-40B4-BE49-F238E27FC236}">
                <a16:creationId xmlns:a16="http://schemas.microsoft.com/office/drawing/2014/main" id="{191CBF00-ADD0-5B4C-2EDF-BAC6F8AD12E7}"/>
              </a:ext>
            </a:extLst>
          </p:cNvPr>
          <p:cNvSpPr txBox="1"/>
          <p:nvPr/>
        </p:nvSpPr>
        <p:spPr>
          <a:xfrm>
            <a:off x="14225867" y="3904033"/>
            <a:ext cx="5345100" cy="307777"/>
          </a:xfrm>
          <a:prstGeom prst="rect">
            <a:avLst/>
          </a:prstGeom>
          <a:solidFill>
            <a:srgbClr val="F47F26"/>
          </a:solidFill>
          <a:ln>
            <a:noFill/>
          </a:ln>
        </p:spPr>
        <p:txBody>
          <a:bodyPr wrap="square" rtlCol="0">
            <a:spAutoFit/>
          </a:bodyPr>
          <a:lstStyle/>
          <a:p>
            <a:r>
              <a:rPr lang="es-ES" sz="1400">
                <a:solidFill>
                  <a:schemeClr val="bg1">
                    <a:lumMod val="95000"/>
                  </a:schemeClr>
                </a:solidFill>
                <a:latin typeface="FRUTIGER LT 45 LIGHT" panose="02000503000000000000" pitchFamily="2" charset="0"/>
              </a:rPr>
              <a:t>Orientación flexible horizontal o verticalmente</a:t>
            </a:r>
            <a:endParaRPr lang="es-MX" sz="1400">
              <a:solidFill>
                <a:schemeClr val="bg1">
                  <a:lumMod val="95000"/>
                </a:schemeClr>
              </a:solidFill>
              <a:latin typeface="FRUTIGER LT 45 LIGHT" panose="02000503000000000000" pitchFamily="2" charset="0"/>
            </a:endParaRPr>
          </a:p>
        </p:txBody>
      </p:sp>
      <p:sp>
        <p:nvSpPr>
          <p:cNvPr id="196" name="Auto LLI">
            <a:extLst>
              <a:ext uri="{FF2B5EF4-FFF2-40B4-BE49-F238E27FC236}">
                <a16:creationId xmlns:a16="http://schemas.microsoft.com/office/drawing/2014/main" id="{33A95A0B-22CB-5D03-6DD1-381403E6E9E3}"/>
              </a:ext>
            </a:extLst>
          </p:cNvPr>
          <p:cNvSpPr txBox="1"/>
          <p:nvPr/>
        </p:nvSpPr>
        <p:spPr>
          <a:xfrm>
            <a:off x="14225867" y="3475705"/>
            <a:ext cx="5345100" cy="307777"/>
          </a:xfrm>
          <a:prstGeom prst="rect">
            <a:avLst/>
          </a:prstGeom>
          <a:solidFill>
            <a:srgbClr val="F47F26"/>
          </a:solidFill>
          <a:ln>
            <a:noFill/>
          </a:ln>
        </p:spPr>
        <p:txBody>
          <a:bodyPr wrap="square" rtlCol="0">
            <a:spAutoFit/>
          </a:bodyPr>
          <a:lstStyle/>
          <a:p>
            <a:r>
              <a:rPr lang="es-MX" sz="1400">
                <a:solidFill>
                  <a:schemeClr val="bg1">
                    <a:lumMod val="95000"/>
                  </a:schemeClr>
                </a:solidFill>
                <a:latin typeface="FRUTIGER LT 45 LIGHT" panose="02000503000000000000" pitchFamily="2" charset="0"/>
              </a:rPr>
              <a:t>Opción de 5 tamaños de </a:t>
            </a:r>
            <a:r>
              <a:rPr lang="es-MX" sz="1400" err="1">
                <a:solidFill>
                  <a:schemeClr val="bg1">
                    <a:lumMod val="95000"/>
                  </a:schemeClr>
                </a:solidFill>
                <a:latin typeface="FRUTIGER LT 45 LIGHT" panose="02000503000000000000" pitchFamily="2" charset="0"/>
              </a:rPr>
              <a:t>Cassette</a:t>
            </a:r>
            <a:endParaRPr lang="es-MX" sz="1400">
              <a:solidFill>
                <a:schemeClr val="bg1">
                  <a:lumMod val="95000"/>
                </a:schemeClr>
              </a:solidFill>
              <a:latin typeface="FRUTIGER LT 45 LIGHT" panose="02000503000000000000" pitchFamily="2" charset="0"/>
            </a:endParaRPr>
          </a:p>
        </p:txBody>
      </p:sp>
      <p:sp>
        <p:nvSpPr>
          <p:cNvPr id="197" name="Table Auto Track">
            <a:extLst>
              <a:ext uri="{FF2B5EF4-FFF2-40B4-BE49-F238E27FC236}">
                <a16:creationId xmlns:a16="http://schemas.microsoft.com/office/drawing/2014/main" id="{F9DA4909-89F5-B0C2-5EF0-2A58166E3260}"/>
              </a:ext>
            </a:extLst>
          </p:cNvPr>
          <p:cNvSpPr txBox="1"/>
          <p:nvPr/>
        </p:nvSpPr>
        <p:spPr>
          <a:xfrm>
            <a:off x="14225867" y="3047377"/>
            <a:ext cx="5345100" cy="307777"/>
          </a:xfrm>
          <a:prstGeom prst="rect">
            <a:avLst/>
          </a:prstGeom>
          <a:solidFill>
            <a:srgbClr val="F47F26"/>
          </a:solidFill>
          <a:ln>
            <a:noFill/>
          </a:ln>
        </p:spPr>
        <p:txBody>
          <a:bodyPr wrap="square" rtlCol="0">
            <a:spAutoFit/>
          </a:bodyPr>
          <a:lstStyle/>
          <a:p>
            <a:r>
              <a:rPr lang="es-MX" sz="1400">
                <a:solidFill>
                  <a:schemeClr val="bg1">
                    <a:lumMod val="95000"/>
                  </a:schemeClr>
                </a:solidFill>
                <a:latin typeface="FRUTIGER LT 45 LIGHT" panose="02000503000000000000" pitchFamily="2" charset="0"/>
              </a:rPr>
              <a:t>Diseño compacto y ligero</a:t>
            </a:r>
          </a:p>
        </p:txBody>
      </p:sp>
      <p:sp>
        <p:nvSpPr>
          <p:cNvPr id="198" name="Wireless On Demand">
            <a:extLst>
              <a:ext uri="{FF2B5EF4-FFF2-40B4-BE49-F238E27FC236}">
                <a16:creationId xmlns:a16="http://schemas.microsoft.com/office/drawing/2014/main" id="{F3034900-2DE3-539D-2F25-74B9815C7913}"/>
              </a:ext>
            </a:extLst>
          </p:cNvPr>
          <p:cNvSpPr txBox="1"/>
          <p:nvPr/>
        </p:nvSpPr>
        <p:spPr>
          <a:xfrm>
            <a:off x="14225866" y="2619049"/>
            <a:ext cx="5345101" cy="307777"/>
          </a:xfrm>
          <a:prstGeom prst="rect">
            <a:avLst/>
          </a:prstGeom>
          <a:solidFill>
            <a:srgbClr val="F47F26"/>
          </a:solidFill>
          <a:ln>
            <a:noFill/>
          </a:ln>
        </p:spPr>
        <p:txBody>
          <a:bodyPr wrap="square" rtlCol="0">
            <a:spAutoFit/>
          </a:bodyPr>
          <a:lstStyle/>
          <a:p>
            <a:r>
              <a:rPr lang="es-MX" sz="1400" dirty="0">
                <a:solidFill>
                  <a:schemeClr val="bg1">
                    <a:lumMod val="95000"/>
                  </a:schemeClr>
                </a:solidFill>
                <a:latin typeface="FRUTIGER LT 45 LIGHT" panose="02000503000000000000" pitchFamily="2" charset="0"/>
              </a:rPr>
              <a:t>Múltiples opciones de velocidad de rendimiento (30, 45 or 60 PPH)</a:t>
            </a:r>
          </a:p>
        </p:txBody>
      </p:sp>
      <p:sp>
        <p:nvSpPr>
          <p:cNvPr id="199" name="DRX-Compass with DRX-LC">
            <a:extLst>
              <a:ext uri="{FF2B5EF4-FFF2-40B4-BE49-F238E27FC236}">
                <a16:creationId xmlns:a16="http://schemas.microsoft.com/office/drawing/2014/main" id="{C93B033A-4317-3623-B667-B96ECD3685BA}"/>
              </a:ext>
            </a:extLst>
          </p:cNvPr>
          <p:cNvSpPr txBox="1"/>
          <p:nvPr/>
        </p:nvSpPr>
        <p:spPr>
          <a:xfrm>
            <a:off x="14226665" y="4772171"/>
            <a:ext cx="5344301" cy="523220"/>
          </a:xfrm>
          <a:prstGeom prst="rect">
            <a:avLst/>
          </a:prstGeom>
          <a:solidFill>
            <a:srgbClr val="F47F26"/>
          </a:solidFill>
          <a:ln>
            <a:noFill/>
          </a:ln>
        </p:spPr>
        <p:txBody>
          <a:bodyPr wrap="square" rtlCol="0">
            <a:spAutoFit/>
          </a:bodyPr>
          <a:lstStyle/>
          <a:p>
            <a:r>
              <a:rPr lang="es-ES" sz="1400" dirty="0">
                <a:solidFill>
                  <a:schemeClr val="bg1">
                    <a:lumMod val="95000"/>
                  </a:schemeClr>
                </a:solidFill>
                <a:latin typeface="FRUTIGER LT 45 LIGHT" panose="02000503000000000000" pitchFamily="2" charset="0"/>
              </a:rPr>
              <a:t>Software </a:t>
            </a:r>
            <a:r>
              <a:rPr lang="es-ES" sz="1400" dirty="0" err="1">
                <a:solidFill>
                  <a:schemeClr val="bg1">
                    <a:lumMod val="95000"/>
                  </a:schemeClr>
                </a:solidFill>
                <a:latin typeface="FRUTIGER LT 45 LIGHT" panose="02000503000000000000" pitchFamily="2" charset="0"/>
              </a:rPr>
              <a:t>Image</a:t>
            </a:r>
            <a:r>
              <a:rPr lang="es-ES" sz="1400" dirty="0">
                <a:solidFill>
                  <a:schemeClr val="bg1">
                    <a:lumMod val="95000"/>
                  </a:schemeClr>
                </a:solidFill>
                <a:latin typeface="FRUTIGER LT 45 LIGHT" panose="02000503000000000000" pitchFamily="2" charset="0"/>
              </a:rPr>
              <a:t> Suite para un procesamiento de imágenes mejorado, herramientas de medición avanzadas, informes y archivo</a:t>
            </a:r>
            <a:endParaRPr lang="es-MX" sz="1400" dirty="0">
              <a:solidFill>
                <a:schemeClr val="bg1">
                  <a:lumMod val="95000"/>
                </a:schemeClr>
              </a:solidFill>
              <a:latin typeface="FRUTIGER LT 45 LIGHT" panose="02000503000000000000" pitchFamily="2" charset="0"/>
            </a:endParaRPr>
          </a:p>
        </p:txBody>
      </p:sp>
      <p:sp>
        <p:nvSpPr>
          <p:cNvPr id="200" name="Auto LLI">
            <a:extLst>
              <a:ext uri="{FF2B5EF4-FFF2-40B4-BE49-F238E27FC236}">
                <a16:creationId xmlns:a16="http://schemas.microsoft.com/office/drawing/2014/main" id="{BBBCADE8-7AA5-79D6-3A10-EE19552EDC2D}"/>
              </a:ext>
            </a:extLst>
          </p:cNvPr>
          <p:cNvSpPr txBox="1"/>
          <p:nvPr/>
        </p:nvSpPr>
        <p:spPr>
          <a:xfrm>
            <a:off x="14225867" y="4343843"/>
            <a:ext cx="5345100" cy="307777"/>
          </a:xfrm>
          <a:prstGeom prst="rect">
            <a:avLst/>
          </a:prstGeom>
          <a:solidFill>
            <a:srgbClr val="F47F26"/>
          </a:solidFill>
          <a:ln>
            <a:noFill/>
          </a:ln>
        </p:spPr>
        <p:txBody>
          <a:bodyPr wrap="square" rtlCol="0">
            <a:spAutoFit/>
          </a:bodyPr>
          <a:lstStyle/>
          <a:p>
            <a:r>
              <a:rPr lang="es-MX" sz="1400">
                <a:solidFill>
                  <a:schemeClr val="bg1">
                    <a:lumMod val="95000"/>
                  </a:schemeClr>
                </a:solidFill>
                <a:latin typeface="FRUTIGER LT 45 LIGHT" panose="02000503000000000000" pitchFamily="2" charset="0"/>
              </a:rPr>
              <a:t>Opciones de kit panorámico dental e imágenes de larga duración</a:t>
            </a:r>
          </a:p>
        </p:txBody>
      </p:sp>
      <p:sp>
        <p:nvSpPr>
          <p:cNvPr id="201" name="Subtitle Tech Specs">
            <a:extLst>
              <a:ext uri="{FF2B5EF4-FFF2-40B4-BE49-F238E27FC236}">
                <a16:creationId xmlns:a16="http://schemas.microsoft.com/office/drawing/2014/main" id="{606D1FD4-624E-3838-B7B0-175DDD921C4A}"/>
              </a:ext>
            </a:extLst>
          </p:cNvPr>
          <p:cNvSpPr txBox="1"/>
          <p:nvPr/>
        </p:nvSpPr>
        <p:spPr>
          <a:xfrm>
            <a:off x="13909599" y="970439"/>
            <a:ext cx="2633726" cy="369332"/>
          </a:xfrm>
          <a:prstGeom prst="rect">
            <a:avLst/>
          </a:prstGeom>
          <a:noFill/>
        </p:spPr>
        <p:txBody>
          <a:bodyPr wrap="square" rtlCol="0">
            <a:spAutoFit/>
          </a:bodyPr>
          <a:lstStyle/>
          <a:p>
            <a:pPr algn="r"/>
            <a:r>
              <a:rPr lang="es-MX" dirty="0">
                <a:solidFill>
                  <a:srgbClr val="F47F26"/>
                </a:solidFill>
                <a:latin typeface="FRUTIGER LT 45 LIGHT" panose="02000503000000000000" pitchFamily="2" charset="0"/>
              </a:rPr>
              <a:t>Especificaciones Técnicas</a:t>
            </a:r>
          </a:p>
        </p:txBody>
      </p:sp>
      <p:sp>
        <p:nvSpPr>
          <p:cNvPr id="202" name="Subtitle Photo Gallery">
            <a:extLst>
              <a:ext uri="{FF2B5EF4-FFF2-40B4-BE49-F238E27FC236}">
                <a16:creationId xmlns:a16="http://schemas.microsoft.com/office/drawing/2014/main" id="{A9BA7BE1-FE38-BF8C-86FB-C0A2DE2A3E8B}"/>
              </a:ext>
            </a:extLst>
          </p:cNvPr>
          <p:cNvSpPr txBox="1"/>
          <p:nvPr/>
        </p:nvSpPr>
        <p:spPr>
          <a:xfrm>
            <a:off x="14330445" y="932517"/>
            <a:ext cx="4772896"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93" name="Menu Background">
            <a:extLst>
              <a:ext uri="{FF2B5EF4-FFF2-40B4-BE49-F238E27FC236}">
                <a16:creationId xmlns:a16="http://schemas.microsoft.com/office/drawing/2014/main" id="{0E2F6ED5-6AA6-5997-03A5-A84AC0A5EEEC}"/>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14" name="Menu Detector">
            <a:hlinkClick r:id="rId13" action="ppaction://hlinksldjump"/>
            <a:extLst>
              <a:ext uri="{FF2B5EF4-FFF2-40B4-BE49-F238E27FC236}">
                <a16:creationId xmlns:a16="http://schemas.microsoft.com/office/drawing/2014/main" id="{FE860442-771A-9EB0-AECC-458262DE0B51}"/>
              </a:ext>
            </a:extLst>
          </p:cNvPr>
          <p:cNvSpPr txBox="1"/>
          <p:nvPr/>
        </p:nvSpPr>
        <p:spPr>
          <a:xfrm>
            <a:off x="7305641" y="62898"/>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CR y Sistemas</a:t>
            </a:r>
          </a:p>
          <a:p>
            <a:r>
              <a:rPr lang="es-MX"/>
              <a:t>de Impresión</a:t>
            </a:r>
          </a:p>
        </p:txBody>
      </p:sp>
      <p:sp>
        <p:nvSpPr>
          <p:cNvPr id="115" name="Menu Photo Gallery">
            <a:hlinkClick r:id="rId31" action="ppaction://hlinksldjump"/>
            <a:extLst>
              <a:ext uri="{FF2B5EF4-FFF2-40B4-BE49-F238E27FC236}">
                <a16:creationId xmlns:a16="http://schemas.microsoft.com/office/drawing/2014/main" id="{377514E1-AC51-9773-A372-B15EEB11E842}"/>
              </a:ext>
            </a:extLst>
          </p:cNvPr>
          <p:cNvSpPr txBox="1"/>
          <p:nvPr/>
        </p:nvSpPr>
        <p:spPr>
          <a:xfrm>
            <a:off x="5827764" y="155231"/>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Galería de Fotos</a:t>
            </a:r>
          </a:p>
        </p:txBody>
      </p:sp>
      <p:sp>
        <p:nvSpPr>
          <p:cNvPr id="116" name="Menu Benefits">
            <a:hlinkClick r:id="rId32" action="ppaction://hlinksldjump"/>
            <a:extLst>
              <a:ext uri="{FF2B5EF4-FFF2-40B4-BE49-F238E27FC236}">
                <a16:creationId xmlns:a16="http://schemas.microsoft.com/office/drawing/2014/main" id="{9D61C351-BC83-C4D1-8BE5-AF18F7FB100C}"/>
              </a:ext>
            </a:extLst>
          </p:cNvPr>
          <p:cNvSpPr txBox="1"/>
          <p:nvPr/>
        </p:nvSpPr>
        <p:spPr>
          <a:xfrm>
            <a:off x="4534237" y="155231"/>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Beneficios</a:t>
            </a:r>
          </a:p>
        </p:txBody>
      </p:sp>
      <p:sp>
        <p:nvSpPr>
          <p:cNvPr id="117" name="Menu Features">
            <a:hlinkClick r:id="rId33" action="ppaction://hlinksldjump"/>
            <a:extLst>
              <a:ext uri="{FF2B5EF4-FFF2-40B4-BE49-F238E27FC236}">
                <a16:creationId xmlns:a16="http://schemas.microsoft.com/office/drawing/2014/main" id="{81EFD0DE-28A8-F4DD-FB67-81C59E50DC75}"/>
              </a:ext>
            </a:extLst>
          </p:cNvPr>
          <p:cNvSpPr txBox="1"/>
          <p:nvPr/>
        </p:nvSpPr>
        <p:spPr>
          <a:xfrm>
            <a:off x="3240709" y="155231"/>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Características</a:t>
            </a:r>
          </a:p>
        </p:txBody>
      </p:sp>
      <p:sp>
        <p:nvSpPr>
          <p:cNvPr id="136" name="Menu Specifications">
            <a:hlinkClick r:id="rId30" action="ppaction://hlinksldjump"/>
            <a:extLst>
              <a:ext uri="{FF2B5EF4-FFF2-40B4-BE49-F238E27FC236}">
                <a16:creationId xmlns:a16="http://schemas.microsoft.com/office/drawing/2014/main" id="{5E644486-E2D9-8811-101A-0BA21E5B7DA4}"/>
              </a:ext>
            </a:extLst>
          </p:cNvPr>
          <p:cNvSpPr txBox="1"/>
          <p:nvPr/>
        </p:nvSpPr>
        <p:spPr>
          <a:xfrm>
            <a:off x="1800863" y="62898"/>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b="1"/>
              <a:t>Especificaciones técnicas</a:t>
            </a:r>
          </a:p>
        </p:txBody>
      </p:sp>
      <p:sp>
        <p:nvSpPr>
          <p:cNvPr id="137" name="Menu End Presentation">
            <a:hlinkClick r:id="" action="ppaction://hlinkshowjump?jump=lastslide"/>
            <a:extLst>
              <a:ext uri="{FF2B5EF4-FFF2-40B4-BE49-F238E27FC236}">
                <a16:creationId xmlns:a16="http://schemas.microsoft.com/office/drawing/2014/main" id="{CB3FC387-2B05-6964-369D-89C3CA3DB249}"/>
              </a:ext>
            </a:extLst>
          </p:cNvPr>
          <p:cNvSpPr txBox="1"/>
          <p:nvPr/>
        </p:nvSpPr>
        <p:spPr>
          <a:xfrm>
            <a:off x="10221294" y="62898"/>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38" name="Menu Portafolio">
            <a:hlinkClick r:id="rId34" action="ppaction://hlinksldjump"/>
            <a:extLst>
              <a:ext uri="{FF2B5EF4-FFF2-40B4-BE49-F238E27FC236}">
                <a16:creationId xmlns:a16="http://schemas.microsoft.com/office/drawing/2014/main" id="{C1AD757C-FD32-3080-294D-30D9CDBE69A2}"/>
              </a:ext>
            </a:extLst>
          </p:cNvPr>
          <p:cNvSpPr txBox="1"/>
          <p:nvPr/>
        </p:nvSpPr>
        <p:spPr>
          <a:xfrm>
            <a:off x="8789610" y="155231"/>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pic>
        <p:nvPicPr>
          <p:cNvPr id="139" name="Carestream Logo Menu">
            <a:hlinkClick r:id="" action="ppaction://hlinkshowjump?jump=firstslide"/>
            <a:extLst>
              <a:ext uri="{FF2B5EF4-FFF2-40B4-BE49-F238E27FC236}">
                <a16:creationId xmlns:a16="http://schemas.microsoft.com/office/drawing/2014/main" id="{F12F2FA7-D6F4-5F86-57D4-39E6DDDE24D1}"/>
              </a:ext>
            </a:extLst>
          </p:cNvPr>
          <p:cNvPicPr>
            <a:picLocks noChangeAspect="1"/>
          </p:cNvPicPr>
          <p:nvPr/>
        </p:nvPicPr>
        <p:blipFill>
          <a:blip r:embed="rId35" cstate="screen">
            <a:extLst>
              <a:ext uri="{28A0092B-C50C-407E-A947-70E740481C1C}">
                <a14:useLocalDpi xmlns:a14="http://schemas.microsoft.com/office/drawing/2010/main"/>
              </a:ext>
            </a:extLst>
          </a:blip>
          <a:stretch>
            <a:fillRect/>
          </a:stretch>
        </p:blipFill>
        <p:spPr>
          <a:xfrm>
            <a:off x="426247" y="189620"/>
            <a:ext cx="1209137" cy="208220"/>
          </a:xfrm>
          <a:prstGeom prst="rect">
            <a:avLst/>
          </a:prstGeom>
        </p:spPr>
      </p:pic>
      <p:grpSp>
        <p:nvGrpSpPr>
          <p:cNvPr id="203" name="DETECTORS">
            <a:extLst>
              <a:ext uri="{FF2B5EF4-FFF2-40B4-BE49-F238E27FC236}">
                <a16:creationId xmlns:a16="http://schemas.microsoft.com/office/drawing/2014/main" id="{7BC74C7C-1DD1-7C93-7F5F-6910048B72CF}"/>
              </a:ext>
            </a:extLst>
          </p:cNvPr>
          <p:cNvGrpSpPr/>
          <p:nvPr/>
        </p:nvGrpSpPr>
        <p:grpSpPr>
          <a:xfrm>
            <a:off x="-7890919" y="4139232"/>
            <a:ext cx="2042338" cy="2120888"/>
            <a:chOff x="5247304" y="4372963"/>
            <a:chExt cx="2042338" cy="2120888"/>
          </a:xfrm>
        </p:grpSpPr>
        <p:sp>
          <p:nvSpPr>
            <p:cNvPr id="204" name="Rectangulo Detectors">
              <a:hlinkClick r:id="rId36" action="ppaction://hlinksldjump"/>
              <a:extLst>
                <a:ext uri="{FF2B5EF4-FFF2-40B4-BE49-F238E27FC236}">
                  <a16:creationId xmlns:a16="http://schemas.microsoft.com/office/drawing/2014/main" id="{05D518E7-02C0-AF79-072E-799C19AD73C1}"/>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05" name="TextBox Detectors">
              <a:hlinkClick r:id="rId36" action="ppaction://hlinksldjump"/>
              <a:extLst>
                <a:ext uri="{FF2B5EF4-FFF2-40B4-BE49-F238E27FC236}">
                  <a16:creationId xmlns:a16="http://schemas.microsoft.com/office/drawing/2014/main" id="{646C62B3-EA7A-9A1F-0587-86C379E8DF17}"/>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06" name="Product image Detectors">
              <a:hlinkClick r:id="rId36" action="ppaction://hlinksldjump"/>
              <a:extLst>
                <a:ext uri="{FF2B5EF4-FFF2-40B4-BE49-F238E27FC236}">
                  <a16:creationId xmlns:a16="http://schemas.microsoft.com/office/drawing/2014/main" id="{C418827B-988D-062F-D944-FBF645BE40E6}"/>
                </a:ext>
              </a:extLst>
            </p:cNvPr>
            <p:cNvPicPr>
              <a:picLocks noChangeAspect="1"/>
            </p:cNvPicPr>
            <p:nvPr/>
          </p:nvPicPr>
          <p:blipFill>
            <a:blip r:embed="rId37"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111502958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 name="TextBox 48">
            <a:extLst>
              <a:ext uri="{FF2B5EF4-FFF2-40B4-BE49-F238E27FC236}">
                <a16:creationId xmlns:a16="http://schemas.microsoft.com/office/drawing/2014/main" id="{C0CE8644-5491-63AF-C568-E442D455DCFC}"/>
              </a:ext>
            </a:extLst>
          </p:cNvPr>
          <p:cNvSpPr txBox="1"/>
          <p:nvPr/>
        </p:nvSpPr>
        <p:spPr>
          <a:xfrm>
            <a:off x="3498455" y="1127882"/>
            <a:ext cx="4772896" cy="400110"/>
          </a:xfrm>
          <a:prstGeom prst="rect">
            <a:avLst/>
          </a:prstGeom>
          <a:noFill/>
        </p:spPr>
        <p:txBody>
          <a:bodyPr wrap="square" rtlCol="0">
            <a:spAutoFit/>
          </a:bodyPr>
          <a:lstStyle/>
          <a:p>
            <a:pPr algn="ctr"/>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pic>
        <p:nvPicPr>
          <p:cNvPr id="40" name="Picture 39">
            <a:extLst>
              <a:ext uri="{FF2B5EF4-FFF2-40B4-BE49-F238E27FC236}">
                <a16:creationId xmlns:a16="http://schemas.microsoft.com/office/drawing/2014/main" id="{5EF1D79B-8DB3-EB91-BD8E-365B4B2E267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8005969" y="824088"/>
            <a:ext cx="4326510" cy="5766557"/>
          </a:xfrm>
          <a:prstGeom prst="rect">
            <a:avLst/>
          </a:prstGeom>
        </p:spPr>
      </p:pic>
      <p:pic>
        <p:nvPicPr>
          <p:cNvPr id="26" name="Picture 25">
            <a:extLst>
              <a:ext uri="{FF2B5EF4-FFF2-40B4-BE49-F238E27FC236}">
                <a16:creationId xmlns:a16="http://schemas.microsoft.com/office/drawing/2014/main" id="{176B7BA0-D258-0DF1-A3B3-82ECD2CC08D5}"/>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705242" y="4068319"/>
            <a:ext cx="3334999" cy="2401200"/>
          </a:xfrm>
          <a:prstGeom prst="rect">
            <a:avLst/>
          </a:prstGeom>
        </p:spPr>
      </p:pic>
      <p:pic>
        <p:nvPicPr>
          <p:cNvPr id="30" name="Picture 29">
            <a:extLst>
              <a:ext uri="{FF2B5EF4-FFF2-40B4-BE49-F238E27FC236}">
                <a16:creationId xmlns:a16="http://schemas.microsoft.com/office/drawing/2014/main" id="{11C2A314-9C3A-E733-FE8B-EB68ADDC30FD}"/>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717938" y="1617992"/>
            <a:ext cx="1592965" cy="2389447"/>
          </a:xfrm>
          <a:prstGeom prst="rect">
            <a:avLst/>
          </a:prstGeom>
        </p:spPr>
      </p:pic>
      <p:pic>
        <p:nvPicPr>
          <p:cNvPr id="32" name="Picture 31">
            <a:extLst>
              <a:ext uri="{FF2B5EF4-FFF2-40B4-BE49-F238E27FC236}">
                <a16:creationId xmlns:a16="http://schemas.microsoft.com/office/drawing/2014/main" id="{C6DFF739-593E-BE92-5E90-AF6071AA97E1}"/>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0" y="1617992"/>
            <a:ext cx="3600000" cy="2400000"/>
          </a:xfrm>
          <a:prstGeom prst="rect">
            <a:avLst/>
          </a:prstGeom>
        </p:spPr>
      </p:pic>
      <p:pic>
        <p:nvPicPr>
          <p:cNvPr id="34" name="Picture 33">
            <a:extLst>
              <a:ext uri="{FF2B5EF4-FFF2-40B4-BE49-F238E27FC236}">
                <a16:creationId xmlns:a16="http://schemas.microsoft.com/office/drawing/2014/main" id="{4D13CFB3-2727-5437-99EB-DD42D32E17A1}"/>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12696" y="4068319"/>
            <a:ext cx="3600000" cy="2400000"/>
          </a:xfrm>
          <a:prstGeom prst="rect">
            <a:avLst/>
          </a:prstGeom>
        </p:spPr>
      </p:pic>
      <p:pic>
        <p:nvPicPr>
          <p:cNvPr id="36" name="Picture 35">
            <a:extLst>
              <a:ext uri="{FF2B5EF4-FFF2-40B4-BE49-F238E27FC236}">
                <a16:creationId xmlns:a16="http://schemas.microsoft.com/office/drawing/2014/main" id="{55F22739-C90D-275A-63AE-E6CFD82F84AB}"/>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7207291" y="4083269"/>
            <a:ext cx="1590033" cy="2385050"/>
          </a:xfrm>
          <a:prstGeom prst="rect">
            <a:avLst/>
          </a:prstGeom>
        </p:spPr>
      </p:pic>
      <p:pic>
        <p:nvPicPr>
          <p:cNvPr id="38" name="Picture 37">
            <a:extLst>
              <a:ext uri="{FF2B5EF4-FFF2-40B4-BE49-F238E27FC236}">
                <a16:creationId xmlns:a16="http://schemas.microsoft.com/office/drawing/2014/main" id="{5DD3A0EF-02B7-EAF4-AB31-954C48F2282A}"/>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5447276" y="1645847"/>
            <a:ext cx="1592965" cy="2389447"/>
          </a:xfrm>
          <a:prstGeom prst="rect">
            <a:avLst/>
          </a:prstGeom>
        </p:spPr>
      </p:pic>
      <p:pic>
        <p:nvPicPr>
          <p:cNvPr id="50" name="Picture 49">
            <a:extLst>
              <a:ext uri="{FF2B5EF4-FFF2-40B4-BE49-F238E27FC236}">
                <a16:creationId xmlns:a16="http://schemas.microsoft.com/office/drawing/2014/main" id="{0BA60646-ECB2-3575-A208-4EA2FCC4F362}"/>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7207291" y="1645847"/>
            <a:ext cx="1574395" cy="2361592"/>
          </a:xfrm>
          <a:prstGeom prst="rect">
            <a:avLst/>
          </a:prstGeom>
        </p:spPr>
      </p:pic>
      <p:sp>
        <p:nvSpPr>
          <p:cNvPr id="3" name="Title">
            <a:extLst>
              <a:ext uri="{FF2B5EF4-FFF2-40B4-BE49-F238E27FC236}">
                <a16:creationId xmlns:a16="http://schemas.microsoft.com/office/drawing/2014/main" id="{DE24F85B-6E4C-61B5-7076-2A81BC8062C2}"/>
              </a:ext>
            </a:extLst>
          </p:cNvPr>
          <p:cNvSpPr txBox="1"/>
          <p:nvPr/>
        </p:nvSpPr>
        <p:spPr>
          <a:xfrm>
            <a:off x="3745121" y="770420"/>
            <a:ext cx="4201060" cy="461665"/>
          </a:xfrm>
          <a:prstGeom prst="rect">
            <a:avLst/>
          </a:prstGeom>
          <a:noFill/>
        </p:spPr>
        <p:txBody>
          <a:bodyPr wrap="square" rtlCol="0">
            <a:spAutoFit/>
          </a:bodyPr>
          <a:lstStyle>
            <a:defPPr>
              <a:defRPr lang="en-SV"/>
            </a:defPPr>
            <a:lvl1pPr algn="ctr">
              <a:defRPr sz="2400" b="1">
                <a:latin typeface="FRUTIGER LT 65" panose="02000503000000000000" pitchFamily="2" charset="0"/>
              </a:defRPr>
            </a:lvl1pPr>
          </a:lstStyle>
          <a:p>
            <a:r>
              <a:rPr lang="en-US" dirty="0"/>
              <a:t>Sistema VITA FLEX CR</a:t>
            </a:r>
          </a:p>
        </p:txBody>
      </p:sp>
      <p:sp>
        <p:nvSpPr>
          <p:cNvPr id="79" name="Thank you text">
            <a:extLst>
              <a:ext uri="{FF2B5EF4-FFF2-40B4-BE49-F238E27FC236}">
                <a16:creationId xmlns:a16="http://schemas.microsoft.com/office/drawing/2014/main" id="{874E4627-9BFB-0F33-D624-DEE6788E80CC}"/>
              </a:ext>
            </a:extLst>
          </p:cNvPr>
          <p:cNvSpPr txBox="1"/>
          <p:nvPr/>
        </p:nvSpPr>
        <p:spPr>
          <a:xfrm>
            <a:off x="418438" y="-2395379"/>
            <a:ext cx="5297507" cy="923330"/>
          </a:xfrm>
          <a:prstGeom prst="rect">
            <a:avLst/>
          </a:prstGeom>
          <a:noFill/>
        </p:spPr>
        <p:txBody>
          <a:bodyPr wrap="square" rtlCol="0">
            <a:spAutoFit/>
          </a:bodyPr>
          <a:lstStyle/>
          <a:p>
            <a:pPr algn="r"/>
            <a:r>
              <a:rPr lang="en-US" sz="5400" b="1">
                <a:latin typeface="Frutiger Bold" panose="020B0702020504020204" pitchFamily="34" charset="0"/>
              </a:rPr>
              <a:t>THANK YOU</a:t>
            </a:r>
          </a:p>
        </p:txBody>
      </p:sp>
      <p:pic>
        <p:nvPicPr>
          <p:cNvPr id="80" name="Picture 79">
            <a:extLst>
              <a:ext uri="{FF2B5EF4-FFF2-40B4-BE49-F238E27FC236}">
                <a16:creationId xmlns:a16="http://schemas.microsoft.com/office/drawing/2014/main" id="{1EA00D55-D096-9B33-BF30-E3736FB68CFD}"/>
              </a:ext>
            </a:extLst>
          </p:cNvPr>
          <p:cNvPicPr>
            <a:picLocks noChangeAspect="1"/>
          </p:cNvPicPr>
          <p:nvPr/>
        </p:nvPicPr>
        <p:blipFill>
          <a:blip r:embed="rId11"/>
          <a:stretch>
            <a:fillRect/>
          </a:stretch>
        </p:blipFill>
        <p:spPr>
          <a:xfrm>
            <a:off x="-175961" y="-9006964"/>
            <a:ext cx="12562239" cy="8654204"/>
          </a:xfrm>
          <a:prstGeom prst="rect">
            <a:avLst/>
          </a:prstGeom>
        </p:spPr>
      </p:pic>
      <p:sp>
        <p:nvSpPr>
          <p:cNvPr id="81" name="TextBox 80">
            <a:extLst>
              <a:ext uri="{FF2B5EF4-FFF2-40B4-BE49-F238E27FC236}">
                <a16:creationId xmlns:a16="http://schemas.microsoft.com/office/drawing/2014/main" id="{E29DFFD8-7A33-8C57-C906-D6B673C8F57E}"/>
              </a:ext>
            </a:extLst>
          </p:cNvPr>
          <p:cNvSpPr txBox="1"/>
          <p:nvPr/>
        </p:nvSpPr>
        <p:spPr>
          <a:xfrm>
            <a:off x="1066490" y="11295110"/>
            <a:ext cx="7115747" cy="769441"/>
          </a:xfrm>
          <a:prstGeom prst="rect">
            <a:avLst/>
          </a:prstGeom>
          <a:noFill/>
        </p:spPr>
        <p:txBody>
          <a:bodyPr wrap="square" rtlCol="0">
            <a:spAutoFit/>
          </a:bodyPr>
          <a:lstStyle/>
          <a:p>
            <a:pPr algn="ctr"/>
            <a:r>
              <a:rPr lang="en-US" sz="4400" b="1">
                <a:solidFill>
                  <a:schemeClr val="bg1"/>
                </a:solidFill>
                <a:latin typeface="FRUTIGER LT 45 LIGHT" panose="02000503000000000000" pitchFamily="2" charset="0"/>
              </a:rPr>
              <a:t>CR and Printing Systems</a:t>
            </a:r>
          </a:p>
        </p:txBody>
      </p:sp>
      <p:pic>
        <p:nvPicPr>
          <p:cNvPr id="82" name="CARESTREAM LOGO">
            <a:extLst>
              <a:ext uri="{FF2B5EF4-FFF2-40B4-BE49-F238E27FC236}">
                <a16:creationId xmlns:a16="http://schemas.microsoft.com/office/drawing/2014/main" id="{573468F2-A714-1B74-8703-1BFBCA03C15C}"/>
              </a:ext>
            </a:extLst>
          </p:cNvPr>
          <p:cNvPicPr>
            <a:picLocks noChangeAspect="1"/>
          </p:cNvPicPr>
          <p:nvPr/>
        </p:nvPicPr>
        <p:blipFill>
          <a:blip r:embed="rId12" cstate="screen">
            <a:biLevel thresh="25000"/>
            <a:extLst>
              <a:ext uri="{28A0092B-C50C-407E-A947-70E740481C1C}">
                <a14:useLocalDpi xmlns:a14="http://schemas.microsoft.com/office/drawing/2010/main"/>
              </a:ext>
            </a:extLst>
          </a:blip>
          <a:stretch>
            <a:fillRect/>
          </a:stretch>
        </p:blipFill>
        <p:spPr>
          <a:xfrm>
            <a:off x="-28412" y="9862931"/>
            <a:ext cx="10566722" cy="1718860"/>
          </a:xfrm>
          <a:prstGeom prst="rect">
            <a:avLst/>
          </a:prstGeom>
        </p:spPr>
      </p:pic>
      <p:sp>
        <p:nvSpPr>
          <p:cNvPr id="136" name="Thank you Title">
            <a:extLst>
              <a:ext uri="{FF2B5EF4-FFF2-40B4-BE49-F238E27FC236}">
                <a16:creationId xmlns:a16="http://schemas.microsoft.com/office/drawing/2014/main" id="{B274F773-302B-34D9-3B29-BB55B3DF5B56}"/>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37" name="Why Us picture">
            <a:extLst>
              <a:ext uri="{FF2B5EF4-FFF2-40B4-BE49-F238E27FC236}">
                <a16:creationId xmlns:a16="http://schemas.microsoft.com/office/drawing/2014/main" id="{32EFD7FC-A06B-EEA5-B81B-46406C5DD385}"/>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38" name="Our Portafolio text box">
            <a:extLst>
              <a:ext uri="{FF2B5EF4-FFF2-40B4-BE49-F238E27FC236}">
                <a16:creationId xmlns:a16="http://schemas.microsoft.com/office/drawing/2014/main" id="{4D20FA09-B043-9035-C800-FE67E7723AB7}"/>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39" name="Footer Placeholder 4">
            <a:extLst>
              <a:ext uri="{FF2B5EF4-FFF2-40B4-BE49-F238E27FC236}">
                <a16:creationId xmlns:a16="http://schemas.microsoft.com/office/drawing/2014/main" id="{DB61B5DB-7D0F-D00D-4255-8D8B730E9A22}"/>
              </a:ext>
            </a:extLst>
          </p:cNvPr>
          <p:cNvSpPr txBox="1">
            <a:spLocks/>
          </p:cNvSpPr>
          <p:nvPr/>
        </p:nvSpPr>
        <p:spPr>
          <a:xfrm>
            <a:off x="4101937" y="6485164"/>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©2025 Carestream Health, Inc. </a:t>
            </a:r>
          </a:p>
        </p:txBody>
      </p:sp>
      <p:sp>
        <p:nvSpPr>
          <p:cNvPr id="140" name="Medical Imaging Title">
            <a:extLst>
              <a:ext uri="{FF2B5EF4-FFF2-40B4-BE49-F238E27FC236}">
                <a16:creationId xmlns:a16="http://schemas.microsoft.com/office/drawing/2014/main" id="{DF08009A-4F76-C990-CD1E-AFFEDB54CADB}"/>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41" name="We Care Text">
            <a:extLst>
              <a:ext uri="{FF2B5EF4-FFF2-40B4-BE49-F238E27FC236}">
                <a16:creationId xmlns:a16="http://schemas.microsoft.com/office/drawing/2014/main" id="{22F70CE1-5914-1A2D-9C9A-AD7AFEAFD8B7}"/>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42" name="Thank you image">
            <a:extLst>
              <a:ext uri="{FF2B5EF4-FFF2-40B4-BE49-F238E27FC236}">
                <a16:creationId xmlns:a16="http://schemas.microsoft.com/office/drawing/2014/main" id="{7D25BB60-1633-9288-586D-A194A140A8A6}"/>
              </a:ext>
            </a:extLst>
          </p:cNvPr>
          <p:cNvPicPr>
            <a:picLocks noChangeAspect="1"/>
          </p:cNvPicPr>
          <p:nvPr/>
        </p:nvPicPr>
        <p:blipFill>
          <a:blip r:embed="rId14"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43" name="PRINTING">
            <a:extLst>
              <a:ext uri="{FF2B5EF4-FFF2-40B4-BE49-F238E27FC236}">
                <a16:creationId xmlns:a16="http://schemas.microsoft.com/office/drawing/2014/main" id="{43851C34-84E3-49FC-E769-C6F748C655A4}"/>
              </a:ext>
            </a:extLst>
          </p:cNvPr>
          <p:cNvGrpSpPr/>
          <p:nvPr/>
        </p:nvGrpSpPr>
        <p:grpSpPr>
          <a:xfrm>
            <a:off x="-4150933" y="4208655"/>
            <a:ext cx="2263350" cy="1982042"/>
            <a:chOff x="9691837" y="4522498"/>
            <a:chExt cx="2263350" cy="1982042"/>
          </a:xfrm>
        </p:grpSpPr>
        <p:sp>
          <p:nvSpPr>
            <p:cNvPr id="144" name="Rectangulo Printing">
              <a:hlinkClick r:id="rId15" action="ppaction://hlinksldjump"/>
              <a:extLst>
                <a:ext uri="{FF2B5EF4-FFF2-40B4-BE49-F238E27FC236}">
                  <a16:creationId xmlns:a16="http://schemas.microsoft.com/office/drawing/2014/main" id="{601F1FC8-8C41-C9C0-F95F-35C28082FA82}"/>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45" name="TextBox Printing">
              <a:hlinkClick r:id="rId15" action="ppaction://hlinksldjump"/>
              <a:extLst>
                <a:ext uri="{FF2B5EF4-FFF2-40B4-BE49-F238E27FC236}">
                  <a16:creationId xmlns:a16="http://schemas.microsoft.com/office/drawing/2014/main" id="{153AF6C2-2115-8DD7-9532-949749283B7C}"/>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46" name="Prodcut image 5950">
              <a:hlinkClick r:id="rId15" action="ppaction://hlinksldjump"/>
              <a:extLst>
                <a:ext uri="{FF2B5EF4-FFF2-40B4-BE49-F238E27FC236}">
                  <a16:creationId xmlns:a16="http://schemas.microsoft.com/office/drawing/2014/main" id="{F5096817-2228-DB6D-9C7F-C988600E14AF}"/>
                </a:ext>
              </a:extLst>
            </p:cNvPr>
            <p:cNvPicPr>
              <a:picLocks noChangeAspect="1" noChangeArrowheads="1"/>
            </p:cNvPicPr>
            <p:nvPr/>
          </p:nvPicPr>
          <p:blipFill>
            <a:blip r:embed="rId16"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47" name="Vita Flex">
              <a:hlinkClick r:id="rId15" action="ppaction://hlinksldjump"/>
              <a:extLst>
                <a:ext uri="{FF2B5EF4-FFF2-40B4-BE49-F238E27FC236}">
                  <a16:creationId xmlns:a16="http://schemas.microsoft.com/office/drawing/2014/main" id="{F95DB34B-75E1-CAEB-4B01-A517D3BF31CB}"/>
                </a:ext>
              </a:extLst>
            </p:cNvPr>
            <p:cNvPicPr>
              <a:picLocks noChangeAspect="1"/>
            </p:cNvPicPr>
            <p:nvPr/>
          </p:nvPicPr>
          <p:blipFill>
            <a:blip r:embed="rId17"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52" name="RISE">
            <a:extLst>
              <a:ext uri="{FF2B5EF4-FFF2-40B4-BE49-F238E27FC236}">
                <a16:creationId xmlns:a16="http://schemas.microsoft.com/office/drawing/2014/main" id="{15A6E3F1-D72A-A4D2-C6A0-5C95E2634749}"/>
              </a:ext>
            </a:extLst>
          </p:cNvPr>
          <p:cNvGrpSpPr/>
          <p:nvPr/>
        </p:nvGrpSpPr>
        <p:grpSpPr>
          <a:xfrm>
            <a:off x="-11285110" y="4208655"/>
            <a:ext cx="2042338" cy="1982042"/>
            <a:chOff x="3870208" y="4306822"/>
            <a:chExt cx="2042338" cy="1982042"/>
          </a:xfrm>
        </p:grpSpPr>
        <p:grpSp>
          <p:nvGrpSpPr>
            <p:cNvPr id="153" name="RISE">
              <a:extLst>
                <a:ext uri="{FF2B5EF4-FFF2-40B4-BE49-F238E27FC236}">
                  <a16:creationId xmlns:a16="http://schemas.microsoft.com/office/drawing/2014/main" id="{E7F0AC12-7D0A-5229-586F-0C257818BE3C}"/>
                </a:ext>
              </a:extLst>
            </p:cNvPr>
            <p:cNvGrpSpPr/>
            <p:nvPr/>
          </p:nvGrpSpPr>
          <p:grpSpPr>
            <a:xfrm>
              <a:off x="3870208" y="4306822"/>
              <a:ext cx="2042338" cy="1982042"/>
              <a:chOff x="2933238" y="4372963"/>
              <a:chExt cx="2042338" cy="1982042"/>
            </a:xfrm>
          </p:grpSpPr>
          <p:sp>
            <p:nvSpPr>
              <p:cNvPr id="155" name="Rectangulo Rise">
                <a:hlinkClick r:id="rId18" action="ppaction://hlinksldjump"/>
                <a:extLst>
                  <a:ext uri="{FF2B5EF4-FFF2-40B4-BE49-F238E27FC236}">
                    <a16:creationId xmlns:a16="http://schemas.microsoft.com/office/drawing/2014/main" id="{2193E816-B8A8-D479-70E2-E40020F1597F}"/>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6" name="TextBox Rise">
                <a:hlinkClick r:id="rId18" action="ppaction://hlinksldjump"/>
                <a:extLst>
                  <a:ext uri="{FF2B5EF4-FFF2-40B4-BE49-F238E27FC236}">
                    <a16:creationId xmlns:a16="http://schemas.microsoft.com/office/drawing/2014/main" id="{E452334B-6F27-A450-D82E-37AE142E66FA}"/>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54" name="Picture 153">
              <a:hlinkClick r:id="rId18" action="ppaction://hlinksldjump"/>
              <a:extLst>
                <a:ext uri="{FF2B5EF4-FFF2-40B4-BE49-F238E27FC236}">
                  <a16:creationId xmlns:a16="http://schemas.microsoft.com/office/drawing/2014/main" id="{20D94FD0-24E6-47EB-8DAD-7B5548BE1B7B}"/>
                </a:ext>
              </a:extLst>
            </p:cNvPr>
            <p:cNvPicPr>
              <a:picLocks noChangeAspect="1"/>
            </p:cNvPicPr>
            <p:nvPr/>
          </p:nvPicPr>
          <p:blipFill>
            <a:blip r:embed="rId19"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57" name="REVOLUTION">
            <a:extLst>
              <a:ext uri="{FF2B5EF4-FFF2-40B4-BE49-F238E27FC236}">
                <a16:creationId xmlns:a16="http://schemas.microsoft.com/office/drawing/2014/main" id="{6FCA8A69-109C-7AFA-1C41-AD5CF805E69A}"/>
              </a:ext>
            </a:extLst>
          </p:cNvPr>
          <p:cNvGrpSpPr/>
          <p:nvPr/>
        </p:nvGrpSpPr>
        <p:grpSpPr>
          <a:xfrm>
            <a:off x="-14975241" y="4203612"/>
            <a:ext cx="2062983" cy="1992129"/>
            <a:chOff x="612262" y="4383050"/>
            <a:chExt cx="2062983" cy="1992129"/>
          </a:xfrm>
        </p:grpSpPr>
        <p:sp>
          <p:nvSpPr>
            <p:cNvPr id="158" name="Rectangulo Revolution">
              <a:hlinkClick r:id="rId20" action="ppaction://hlinksldjump"/>
              <a:extLst>
                <a:ext uri="{FF2B5EF4-FFF2-40B4-BE49-F238E27FC236}">
                  <a16:creationId xmlns:a16="http://schemas.microsoft.com/office/drawing/2014/main" id="{36BF9E81-52B4-E4AB-D04B-7BF8F2834773}"/>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59" name="Prodcut image Revolution">
              <a:hlinkClick r:id="rId20" action="ppaction://hlinksldjump"/>
              <a:extLst>
                <a:ext uri="{FF2B5EF4-FFF2-40B4-BE49-F238E27FC236}">
                  <a16:creationId xmlns:a16="http://schemas.microsoft.com/office/drawing/2014/main" id="{BBD1F2D4-64BA-5250-05AD-3B90179BACC9}"/>
                </a:ext>
              </a:extLst>
            </p:cNvPr>
            <p:cNvPicPr>
              <a:picLocks noChangeAspect="1"/>
            </p:cNvPicPr>
            <p:nvPr/>
          </p:nvPicPr>
          <p:blipFill>
            <a:blip r:embed="rId21"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60" name="TextBox Revolution">
              <a:hlinkClick r:id="rId20" action="ppaction://hlinksldjump"/>
              <a:extLst>
                <a:ext uri="{FF2B5EF4-FFF2-40B4-BE49-F238E27FC236}">
                  <a16:creationId xmlns:a16="http://schemas.microsoft.com/office/drawing/2014/main" id="{69D114F5-1B6F-DCF1-E8ED-CEDEFBAE0D3F}"/>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61" name="EXCEL">
            <a:extLst>
              <a:ext uri="{FF2B5EF4-FFF2-40B4-BE49-F238E27FC236}">
                <a16:creationId xmlns:a16="http://schemas.microsoft.com/office/drawing/2014/main" id="{83A3CF8D-4AB5-78D9-BB69-E07BB7AE7F0E}"/>
              </a:ext>
            </a:extLst>
          </p:cNvPr>
          <p:cNvGrpSpPr/>
          <p:nvPr/>
        </p:nvGrpSpPr>
        <p:grpSpPr>
          <a:xfrm>
            <a:off x="26541013" y="1885505"/>
            <a:ext cx="2057103" cy="1982042"/>
            <a:chOff x="9706418" y="2036246"/>
            <a:chExt cx="2057103" cy="1982042"/>
          </a:xfrm>
        </p:grpSpPr>
        <p:sp>
          <p:nvSpPr>
            <p:cNvPr id="162" name="Rectangulo Excel">
              <a:hlinkClick r:id="rId22" action="ppaction://hlinksldjump"/>
              <a:extLst>
                <a:ext uri="{FF2B5EF4-FFF2-40B4-BE49-F238E27FC236}">
                  <a16:creationId xmlns:a16="http://schemas.microsoft.com/office/drawing/2014/main" id="{C83A7C28-706F-7F0B-EFAC-D713E7351067}"/>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3" name="TextBox Excel">
              <a:hlinkClick r:id="rId22" action="ppaction://hlinksldjump"/>
              <a:extLst>
                <a:ext uri="{FF2B5EF4-FFF2-40B4-BE49-F238E27FC236}">
                  <a16:creationId xmlns:a16="http://schemas.microsoft.com/office/drawing/2014/main" id="{7766B988-2BB6-8205-92E5-D7347E06A25E}"/>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64" name="Product image Excel">
              <a:hlinkClick r:id="rId22" action="ppaction://hlinksldjump"/>
              <a:extLst>
                <a:ext uri="{FF2B5EF4-FFF2-40B4-BE49-F238E27FC236}">
                  <a16:creationId xmlns:a16="http://schemas.microsoft.com/office/drawing/2014/main" id="{5D9390AD-2EE1-4D36-1959-910732C88195}"/>
                </a:ext>
              </a:extLst>
            </p:cNvPr>
            <p:cNvPicPr>
              <a:picLocks noChangeAspect="1"/>
            </p:cNvPicPr>
            <p:nvPr/>
          </p:nvPicPr>
          <p:blipFill>
            <a:blip r:embed="rId23"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65" name="COMPAS OTC">
            <a:extLst>
              <a:ext uri="{FF2B5EF4-FFF2-40B4-BE49-F238E27FC236}">
                <a16:creationId xmlns:a16="http://schemas.microsoft.com/office/drawing/2014/main" id="{CBC6A896-81D9-EBD8-7D7E-075470A13409}"/>
              </a:ext>
            </a:extLst>
          </p:cNvPr>
          <p:cNvGrpSpPr/>
          <p:nvPr/>
        </p:nvGrpSpPr>
        <p:grpSpPr>
          <a:xfrm>
            <a:off x="22389051" y="1885505"/>
            <a:ext cx="2042338" cy="1982042"/>
            <a:chOff x="5078285" y="2036246"/>
            <a:chExt cx="2042338" cy="1982042"/>
          </a:xfrm>
        </p:grpSpPr>
        <p:sp>
          <p:nvSpPr>
            <p:cNvPr id="166" name="Rectangulo Compas OTC">
              <a:hlinkClick r:id="rId24" action="ppaction://hlinksldjump"/>
              <a:extLst>
                <a:ext uri="{FF2B5EF4-FFF2-40B4-BE49-F238E27FC236}">
                  <a16:creationId xmlns:a16="http://schemas.microsoft.com/office/drawing/2014/main" id="{9495AF3D-EACF-CF37-F250-7D09E7DC526E}"/>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7" name="TextBox Compass OTC">
              <a:hlinkClick r:id="rId24" action="ppaction://hlinksldjump"/>
              <a:extLst>
                <a:ext uri="{FF2B5EF4-FFF2-40B4-BE49-F238E27FC236}">
                  <a16:creationId xmlns:a16="http://schemas.microsoft.com/office/drawing/2014/main" id="{6F63A47B-8399-EE32-00D0-56CDD3D9FA87}"/>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68" name="Product image Compass OTC">
              <a:hlinkClick r:id="rId24" action="ppaction://hlinksldjump"/>
              <a:extLst>
                <a:ext uri="{FF2B5EF4-FFF2-40B4-BE49-F238E27FC236}">
                  <a16:creationId xmlns:a16="http://schemas.microsoft.com/office/drawing/2014/main" id="{E63A718E-63FF-EAB2-A652-C2B3BC1C9997}"/>
                </a:ext>
              </a:extLst>
            </p:cNvPr>
            <p:cNvPicPr>
              <a:picLocks noChangeAspect="1"/>
            </p:cNvPicPr>
            <p:nvPr/>
          </p:nvPicPr>
          <p:blipFill rotWithShape="1">
            <a:blip r:embed="rId25"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69" name="COMPASS FMT">
            <a:extLst>
              <a:ext uri="{FF2B5EF4-FFF2-40B4-BE49-F238E27FC236}">
                <a16:creationId xmlns:a16="http://schemas.microsoft.com/office/drawing/2014/main" id="{A064C334-D27F-5121-B9A2-833C1357C08A}"/>
              </a:ext>
            </a:extLst>
          </p:cNvPr>
          <p:cNvGrpSpPr/>
          <p:nvPr/>
        </p:nvGrpSpPr>
        <p:grpSpPr>
          <a:xfrm>
            <a:off x="18200403" y="1885505"/>
            <a:ext cx="2042338" cy="1982042"/>
            <a:chOff x="2774521" y="2046333"/>
            <a:chExt cx="2042338" cy="1982042"/>
          </a:xfrm>
        </p:grpSpPr>
        <p:grpSp>
          <p:nvGrpSpPr>
            <p:cNvPr id="170" name="Group 169">
              <a:extLst>
                <a:ext uri="{FF2B5EF4-FFF2-40B4-BE49-F238E27FC236}">
                  <a16:creationId xmlns:a16="http://schemas.microsoft.com/office/drawing/2014/main" id="{D6E8B1FF-F6E4-3CFE-D87F-B596A38E87BC}"/>
                </a:ext>
              </a:extLst>
            </p:cNvPr>
            <p:cNvGrpSpPr/>
            <p:nvPr/>
          </p:nvGrpSpPr>
          <p:grpSpPr>
            <a:xfrm>
              <a:off x="2774521" y="2046333"/>
              <a:ext cx="2042338" cy="1982042"/>
              <a:chOff x="2774521" y="2046333"/>
              <a:chExt cx="2042338" cy="1982042"/>
            </a:xfrm>
          </p:grpSpPr>
          <p:sp>
            <p:nvSpPr>
              <p:cNvPr id="172" name="Rectangulo Horizon">
                <a:hlinkClick r:id="rId26" action="ppaction://hlinksldjump"/>
                <a:extLst>
                  <a:ext uri="{FF2B5EF4-FFF2-40B4-BE49-F238E27FC236}">
                    <a16:creationId xmlns:a16="http://schemas.microsoft.com/office/drawing/2014/main" id="{82B82BD7-938A-C4B0-BBC2-B77859BC9F54}"/>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3" name="TextBox Compass FMT">
                <a:hlinkClick r:id="rId26" action="ppaction://hlinksldjump"/>
                <a:extLst>
                  <a:ext uri="{FF2B5EF4-FFF2-40B4-BE49-F238E27FC236}">
                    <a16:creationId xmlns:a16="http://schemas.microsoft.com/office/drawing/2014/main" id="{BF71FBA0-F45F-4EF2-139F-8D8D76FE5CCF}"/>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71" name="Picture 170">
              <a:hlinkClick r:id="rId26" action="ppaction://hlinksldjump"/>
              <a:extLst>
                <a:ext uri="{FF2B5EF4-FFF2-40B4-BE49-F238E27FC236}">
                  <a16:creationId xmlns:a16="http://schemas.microsoft.com/office/drawing/2014/main" id="{89535EA8-AFC3-91C3-96BD-C19B567D9E80}"/>
                </a:ext>
              </a:extLst>
            </p:cNvPr>
            <p:cNvPicPr>
              <a:picLocks noChangeAspect="1"/>
            </p:cNvPicPr>
            <p:nvPr/>
          </p:nvPicPr>
          <p:blipFill rotWithShape="1">
            <a:blip r:embed="rId27"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74" name="HORIZON">
            <a:extLst>
              <a:ext uri="{FF2B5EF4-FFF2-40B4-BE49-F238E27FC236}">
                <a16:creationId xmlns:a16="http://schemas.microsoft.com/office/drawing/2014/main" id="{DABFF3C9-BFD1-3A9F-9CD8-6E69E09E4F92}"/>
              </a:ext>
            </a:extLst>
          </p:cNvPr>
          <p:cNvGrpSpPr/>
          <p:nvPr/>
        </p:nvGrpSpPr>
        <p:grpSpPr>
          <a:xfrm>
            <a:off x="14110573" y="1885505"/>
            <a:ext cx="2062983" cy="1982042"/>
            <a:chOff x="443243" y="2046333"/>
            <a:chExt cx="2062983" cy="1982042"/>
          </a:xfrm>
        </p:grpSpPr>
        <p:sp>
          <p:nvSpPr>
            <p:cNvPr id="175" name="Rectangulo Horizon">
              <a:hlinkClick r:id="rId28" action="ppaction://hlinksldjump"/>
              <a:extLst>
                <a:ext uri="{FF2B5EF4-FFF2-40B4-BE49-F238E27FC236}">
                  <a16:creationId xmlns:a16="http://schemas.microsoft.com/office/drawing/2014/main" id="{35684105-00DB-CB8A-CF1C-2EF2EAD59E80}"/>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6" name="TextBox Horizon">
              <a:hlinkClick r:id="rId28" action="ppaction://hlinksldjump"/>
              <a:extLst>
                <a:ext uri="{FF2B5EF4-FFF2-40B4-BE49-F238E27FC236}">
                  <a16:creationId xmlns:a16="http://schemas.microsoft.com/office/drawing/2014/main" id="{1E0EB5A7-CFA0-7311-F40F-2A6C0D7DD87C}"/>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77" name="Product image Horizon">
              <a:hlinkClick r:id="rId28" action="ppaction://hlinksldjump"/>
              <a:extLst>
                <a:ext uri="{FF2B5EF4-FFF2-40B4-BE49-F238E27FC236}">
                  <a16:creationId xmlns:a16="http://schemas.microsoft.com/office/drawing/2014/main" id="{F03EA86F-23D9-FE88-B531-12C2CDB07E9B}"/>
                </a:ext>
              </a:extLst>
            </p:cNvPr>
            <p:cNvPicPr>
              <a:picLocks noChangeAspect="1"/>
            </p:cNvPicPr>
            <p:nvPr/>
          </p:nvPicPr>
          <p:blipFill rotWithShape="1">
            <a:blip r:embed="rId29"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78" name="DRYVIEW Imaging System">
            <a:hlinkClick r:id="rId30" action="ppaction://hlinksldjump"/>
            <a:extLst>
              <a:ext uri="{FF2B5EF4-FFF2-40B4-BE49-F238E27FC236}">
                <a16:creationId xmlns:a16="http://schemas.microsoft.com/office/drawing/2014/main" id="{73E62F74-53B4-ECB2-407A-1274A6E0FC59}"/>
              </a:ext>
            </a:extLst>
          </p:cNvPr>
          <p:cNvSpPr/>
          <p:nvPr/>
        </p:nvSpPr>
        <p:spPr>
          <a:xfrm>
            <a:off x="14229601" y="3446743"/>
            <a:ext cx="3475879" cy="379181"/>
          </a:xfrm>
          <a:prstGeom prst="roundRect">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s-MX" b="1">
                <a:latin typeface="FRUTIGER LT 67 BOLD CONDENSED" panose="02000503000000000000" pitchFamily="2" charset="0"/>
              </a:rPr>
              <a:t>Impresoras Láser </a:t>
            </a:r>
            <a:r>
              <a:rPr lang="en-MX" b="1">
                <a:latin typeface="FRUTIGER LT 67 BOLD CONDENSED" panose="02000503000000000000" pitchFamily="2" charset="0"/>
              </a:rPr>
              <a:t>DRYVIEW</a:t>
            </a:r>
          </a:p>
        </p:txBody>
      </p:sp>
      <p:sp>
        <p:nvSpPr>
          <p:cNvPr id="179" name="DRYVIEW Imaging Films">
            <a:hlinkClick r:id="rId31" action="ppaction://hlinksldjump"/>
            <a:extLst>
              <a:ext uri="{FF2B5EF4-FFF2-40B4-BE49-F238E27FC236}">
                <a16:creationId xmlns:a16="http://schemas.microsoft.com/office/drawing/2014/main" id="{142F4B74-4B14-E4CE-457C-9AE0D0DB9CB8}"/>
              </a:ext>
            </a:extLst>
          </p:cNvPr>
          <p:cNvSpPr/>
          <p:nvPr/>
        </p:nvSpPr>
        <p:spPr>
          <a:xfrm>
            <a:off x="14212185" y="3922618"/>
            <a:ext cx="3499271" cy="379182"/>
          </a:xfrm>
          <a:prstGeom prst="roundRect">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s-MX" b="1">
                <a:latin typeface="FRUTIGER LT 67 BOLD CONDENSED" panose="02000503000000000000" pitchFamily="2" charset="0"/>
              </a:rPr>
              <a:t>Películas Láser </a:t>
            </a:r>
            <a:r>
              <a:rPr lang="en-MX" b="1">
                <a:latin typeface="FRUTIGER LT 67 BOLD CONDENSED" panose="02000503000000000000" pitchFamily="2" charset="0"/>
              </a:rPr>
              <a:t>DRYVIEW</a:t>
            </a:r>
          </a:p>
        </p:txBody>
      </p:sp>
      <p:sp>
        <p:nvSpPr>
          <p:cNvPr id="180" name="VITA Flex CR">
            <a:hlinkClick r:id="rId32" action="ppaction://hlinksldjump"/>
            <a:extLst>
              <a:ext uri="{FF2B5EF4-FFF2-40B4-BE49-F238E27FC236}">
                <a16:creationId xmlns:a16="http://schemas.microsoft.com/office/drawing/2014/main" id="{FC7006A4-4270-87F4-B6DD-893ADD0EB6AE}"/>
              </a:ext>
            </a:extLst>
          </p:cNvPr>
          <p:cNvSpPr/>
          <p:nvPr/>
        </p:nvSpPr>
        <p:spPr>
          <a:xfrm>
            <a:off x="14229601" y="2974526"/>
            <a:ext cx="3499271" cy="379181"/>
          </a:xfrm>
          <a:prstGeom prst="roundRect">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s-MX" sz="1600" b="1">
                <a:latin typeface="FRUTIGER LT 67 BOLD CONDENSED" panose="02000503000000000000" pitchFamily="2" charset="0"/>
              </a:rPr>
              <a:t>Sistema CR </a:t>
            </a:r>
            <a:r>
              <a:rPr lang="en-MX" sz="1600" b="1">
                <a:latin typeface="FRUTIGER LT 67 BOLD CONDENSED" panose="02000503000000000000" pitchFamily="2" charset="0"/>
              </a:rPr>
              <a:t>VITA FLEX</a:t>
            </a:r>
          </a:p>
        </p:txBody>
      </p:sp>
      <p:sp>
        <p:nvSpPr>
          <p:cNvPr id="181" name="Subtitle Features">
            <a:extLst>
              <a:ext uri="{FF2B5EF4-FFF2-40B4-BE49-F238E27FC236}">
                <a16:creationId xmlns:a16="http://schemas.microsoft.com/office/drawing/2014/main" id="{F2CC1C62-73E9-C850-11B8-AE864A1B8FD0}"/>
              </a:ext>
            </a:extLst>
          </p:cNvPr>
          <p:cNvSpPr txBox="1"/>
          <p:nvPr/>
        </p:nvSpPr>
        <p:spPr>
          <a:xfrm>
            <a:off x="14330445" y="1364670"/>
            <a:ext cx="1843111" cy="400110"/>
          </a:xfrm>
          <a:prstGeom prst="rect">
            <a:avLst/>
          </a:prstGeom>
          <a:noFill/>
        </p:spPr>
        <p:txBody>
          <a:bodyPr wrap="square" rtlCol="0">
            <a:spAutoFit/>
          </a:bodyPr>
          <a:lstStyle/>
          <a:p>
            <a:pPr algn="ctr"/>
            <a:r>
              <a:rPr lang="es-MX" sz="2000" dirty="0">
                <a:solidFill>
                  <a:srgbClr val="F47F26"/>
                </a:solidFill>
                <a:latin typeface="FRUTIGER LT 45 LIGHT" panose="02000503000000000000" pitchFamily="2" charset="0"/>
              </a:rPr>
              <a:t>Características</a:t>
            </a:r>
          </a:p>
        </p:txBody>
      </p:sp>
      <p:sp>
        <p:nvSpPr>
          <p:cNvPr id="182" name="DRYVIEW Imaging System">
            <a:hlinkClick r:id="rId30" action="ppaction://hlinksldjump"/>
            <a:extLst>
              <a:ext uri="{FF2B5EF4-FFF2-40B4-BE49-F238E27FC236}">
                <a16:creationId xmlns:a16="http://schemas.microsoft.com/office/drawing/2014/main" id="{74C2D400-30B1-E7FE-00DE-0F5ABE4C602B}"/>
              </a:ext>
            </a:extLst>
          </p:cNvPr>
          <p:cNvSpPr/>
          <p:nvPr/>
        </p:nvSpPr>
        <p:spPr>
          <a:xfrm>
            <a:off x="14229601" y="3446743"/>
            <a:ext cx="3475879" cy="379181"/>
          </a:xfrm>
          <a:prstGeom prst="roundRect">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s-MX" b="1">
                <a:latin typeface="FRUTIGER LT 67 BOLD CONDENSED" panose="02000503000000000000" pitchFamily="2" charset="0"/>
              </a:rPr>
              <a:t>Impresoras Láser </a:t>
            </a:r>
            <a:r>
              <a:rPr lang="en-MX" b="1">
                <a:latin typeface="FRUTIGER LT 67 BOLD CONDENSED" panose="02000503000000000000" pitchFamily="2" charset="0"/>
              </a:rPr>
              <a:t>DRYVIEW</a:t>
            </a:r>
          </a:p>
        </p:txBody>
      </p:sp>
      <p:sp>
        <p:nvSpPr>
          <p:cNvPr id="183" name="DRYVIEW Imaging Films">
            <a:hlinkClick r:id="rId31" action="ppaction://hlinksldjump"/>
            <a:extLst>
              <a:ext uri="{FF2B5EF4-FFF2-40B4-BE49-F238E27FC236}">
                <a16:creationId xmlns:a16="http://schemas.microsoft.com/office/drawing/2014/main" id="{A2914619-E4BE-C999-C0B0-C41EF7C0F411}"/>
              </a:ext>
            </a:extLst>
          </p:cNvPr>
          <p:cNvSpPr/>
          <p:nvPr/>
        </p:nvSpPr>
        <p:spPr>
          <a:xfrm>
            <a:off x="14212185" y="3922618"/>
            <a:ext cx="3499271" cy="379182"/>
          </a:xfrm>
          <a:prstGeom prst="roundRect">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s-MX" b="1">
                <a:latin typeface="FRUTIGER LT 67 BOLD CONDENSED" panose="02000503000000000000" pitchFamily="2" charset="0"/>
              </a:rPr>
              <a:t>Películas Láser </a:t>
            </a:r>
            <a:r>
              <a:rPr lang="en-MX" b="1">
                <a:latin typeface="FRUTIGER LT 67 BOLD CONDENSED" panose="02000503000000000000" pitchFamily="2" charset="0"/>
              </a:rPr>
              <a:t>DRYVIEW</a:t>
            </a:r>
          </a:p>
        </p:txBody>
      </p:sp>
      <p:sp>
        <p:nvSpPr>
          <p:cNvPr id="184" name="VITA Flex CR">
            <a:hlinkClick r:id="rId32" action="ppaction://hlinksldjump"/>
            <a:extLst>
              <a:ext uri="{FF2B5EF4-FFF2-40B4-BE49-F238E27FC236}">
                <a16:creationId xmlns:a16="http://schemas.microsoft.com/office/drawing/2014/main" id="{B60570DC-3A05-20DD-47CC-6D0031D64F54}"/>
              </a:ext>
            </a:extLst>
          </p:cNvPr>
          <p:cNvSpPr/>
          <p:nvPr/>
        </p:nvSpPr>
        <p:spPr>
          <a:xfrm>
            <a:off x="14229601" y="2974526"/>
            <a:ext cx="3499271" cy="379181"/>
          </a:xfrm>
          <a:prstGeom prst="roundRect">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s-MX" sz="1600" b="1">
                <a:latin typeface="FRUTIGER LT 67 BOLD CONDENSED" panose="02000503000000000000" pitchFamily="2" charset="0"/>
              </a:rPr>
              <a:t>Sistema CR </a:t>
            </a:r>
            <a:r>
              <a:rPr lang="en-MX" sz="1600" b="1">
                <a:latin typeface="FRUTIGER LT 67 BOLD CONDENSED" panose="02000503000000000000" pitchFamily="2" charset="0"/>
              </a:rPr>
              <a:t>VITA FLEX</a:t>
            </a:r>
          </a:p>
        </p:txBody>
      </p:sp>
      <p:sp>
        <p:nvSpPr>
          <p:cNvPr id="185" name="DRX-Compass with DRX-LC">
            <a:extLst>
              <a:ext uri="{FF2B5EF4-FFF2-40B4-BE49-F238E27FC236}">
                <a16:creationId xmlns:a16="http://schemas.microsoft.com/office/drawing/2014/main" id="{E08060E8-51E6-12C3-FDFF-C84DBBAFCD43}"/>
              </a:ext>
            </a:extLst>
          </p:cNvPr>
          <p:cNvSpPr txBox="1"/>
          <p:nvPr/>
        </p:nvSpPr>
        <p:spPr>
          <a:xfrm>
            <a:off x="14225867" y="3904033"/>
            <a:ext cx="5345100" cy="307777"/>
          </a:xfrm>
          <a:prstGeom prst="rect">
            <a:avLst/>
          </a:prstGeom>
          <a:solidFill>
            <a:srgbClr val="F47F26"/>
          </a:solidFill>
          <a:ln>
            <a:noFill/>
          </a:ln>
        </p:spPr>
        <p:txBody>
          <a:bodyPr wrap="square" rtlCol="0">
            <a:spAutoFit/>
          </a:bodyPr>
          <a:lstStyle/>
          <a:p>
            <a:r>
              <a:rPr lang="es-ES" sz="1400">
                <a:solidFill>
                  <a:schemeClr val="bg1">
                    <a:lumMod val="95000"/>
                  </a:schemeClr>
                </a:solidFill>
                <a:latin typeface="FRUTIGER LT 45 LIGHT" panose="02000503000000000000" pitchFamily="2" charset="0"/>
              </a:rPr>
              <a:t>Orientación flexible horizontal o verticalmente</a:t>
            </a:r>
            <a:endParaRPr lang="es-MX" sz="1400">
              <a:solidFill>
                <a:schemeClr val="bg1">
                  <a:lumMod val="95000"/>
                </a:schemeClr>
              </a:solidFill>
              <a:latin typeface="FRUTIGER LT 45 LIGHT" panose="02000503000000000000" pitchFamily="2" charset="0"/>
            </a:endParaRPr>
          </a:p>
        </p:txBody>
      </p:sp>
      <p:sp>
        <p:nvSpPr>
          <p:cNvPr id="186" name="Auto LLI">
            <a:extLst>
              <a:ext uri="{FF2B5EF4-FFF2-40B4-BE49-F238E27FC236}">
                <a16:creationId xmlns:a16="http://schemas.microsoft.com/office/drawing/2014/main" id="{0878FFA7-2878-27D8-8823-4DA07729DEA4}"/>
              </a:ext>
            </a:extLst>
          </p:cNvPr>
          <p:cNvSpPr txBox="1"/>
          <p:nvPr/>
        </p:nvSpPr>
        <p:spPr>
          <a:xfrm>
            <a:off x="14225867" y="3475705"/>
            <a:ext cx="5345100" cy="307777"/>
          </a:xfrm>
          <a:prstGeom prst="rect">
            <a:avLst/>
          </a:prstGeom>
          <a:solidFill>
            <a:srgbClr val="F47F26"/>
          </a:solidFill>
          <a:ln>
            <a:noFill/>
          </a:ln>
        </p:spPr>
        <p:txBody>
          <a:bodyPr wrap="square" rtlCol="0">
            <a:spAutoFit/>
          </a:bodyPr>
          <a:lstStyle/>
          <a:p>
            <a:r>
              <a:rPr lang="es-MX" sz="1400">
                <a:solidFill>
                  <a:schemeClr val="bg1">
                    <a:lumMod val="95000"/>
                  </a:schemeClr>
                </a:solidFill>
                <a:latin typeface="FRUTIGER LT 45 LIGHT" panose="02000503000000000000" pitchFamily="2" charset="0"/>
              </a:rPr>
              <a:t>Opción de 5 tamaños de </a:t>
            </a:r>
            <a:r>
              <a:rPr lang="es-MX" sz="1400" err="1">
                <a:solidFill>
                  <a:schemeClr val="bg1">
                    <a:lumMod val="95000"/>
                  </a:schemeClr>
                </a:solidFill>
                <a:latin typeface="FRUTIGER LT 45 LIGHT" panose="02000503000000000000" pitchFamily="2" charset="0"/>
              </a:rPr>
              <a:t>Cassette</a:t>
            </a:r>
            <a:endParaRPr lang="es-MX" sz="1400">
              <a:solidFill>
                <a:schemeClr val="bg1">
                  <a:lumMod val="95000"/>
                </a:schemeClr>
              </a:solidFill>
              <a:latin typeface="FRUTIGER LT 45 LIGHT" panose="02000503000000000000" pitchFamily="2" charset="0"/>
            </a:endParaRPr>
          </a:p>
        </p:txBody>
      </p:sp>
      <p:sp>
        <p:nvSpPr>
          <p:cNvPr id="187" name="Table Auto Track">
            <a:extLst>
              <a:ext uri="{FF2B5EF4-FFF2-40B4-BE49-F238E27FC236}">
                <a16:creationId xmlns:a16="http://schemas.microsoft.com/office/drawing/2014/main" id="{AA2CF2D5-D4C5-E60E-C134-DE58D5CFE7D1}"/>
              </a:ext>
            </a:extLst>
          </p:cNvPr>
          <p:cNvSpPr txBox="1"/>
          <p:nvPr/>
        </p:nvSpPr>
        <p:spPr>
          <a:xfrm>
            <a:off x="14225867" y="3047377"/>
            <a:ext cx="5345100" cy="307777"/>
          </a:xfrm>
          <a:prstGeom prst="rect">
            <a:avLst/>
          </a:prstGeom>
          <a:solidFill>
            <a:srgbClr val="F47F26"/>
          </a:solidFill>
          <a:ln>
            <a:noFill/>
          </a:ln>
        </p:spPr>
        <p:txBody>
          <a:bodyPr wrap="square" rtlCol="0">
            <a:spAutoFit/>
          </a:bodyPr>
          <a:lstStyle/>
          <a:p>
            <a:r>
              <a:rPr lang="es-MX" sz="1400">
                <a:solidFill>
                  <a:schemeClr val="bg1">
                    <a:lumMod val="95000"/>
                  </a:schemeClr>
                </a:solidFill>
                <a:latin typeface="FRUTIGER LT 45 LIGHT" panose="02000503000000000000" pitchFamily="2" charset="0"/>
              </a:rPr>
              <a:t>Diseño compacto y ligero</a:t>
            </a:r>
          </a:p>
        </p:txBody>
      </p:sp>
      <p:sp>
        <p:nvSpPr>
          <p:cNvPr id="188" name="Wireless On Demand">
            <a:extLst>
              <a:ext uri="{FF2B5EF4-FFF2-40B4-BE49-F238E27FC236}">
                <a16:creationId xmlns:a16="http://schemas.microsoft.com/office/drawing/2014/main" id="{4977A588-F15E-FB6A-322C-2D4637C4D81B}"/>
              </a:ext>
            </a:extLst>
          </p:cNvPr>
          <p:cNvSpPr txBox="1"/>
          <p:nvPr/>
        </p:nvSpPr>
        <p:spPr>
          <a:xfrm>
            <a:off x="14225866" y="2619049"/>
            <a:ext cx="5345101" cy="307777"/>
          </a:xfrm>
          <a:prstGeom prst="rect">
            <a:avLst/>
          </a:prstGeom>
          <a:solidFill>
            <a:srgbClr val="F47F26"/>
          </a:solidFill>
          <a:ln>
            <a:noFill/>
          </a:ln>
        </p:spPr>
        <p:txBody>
          <a:bodyPr wrap="square" rtlCol="0">
            <a:spAutoFit/>
          </a:bodyPr>
          <a:lstStyle/>
          <a:p>
            <a:r>
              <a:rPr lang="es-MX" sz="1400" dirty="0">
                <a:solidFill>
                  <a:schemeClr val="bg1">
                    <a:lumMod val="95000"/>
                  </a:schemeClr>
                </a:solidFill>
                <a:latin typeface="FRUTIGER LT 45 LIGHT" panose="02000503000000000000" pitchFamily="2" charset="0"/>
              </a:rPr>
              <a:t>Múltiples opciones de velocidad de rendimiento (30, 45 or 60 PPH)</a:t>
            </a:r>
          </a:p>
        </p:txBody>
      </p:sp>
      <p:sp>
        <p:nvSpPr>
          <p:cNvPr id="189" name="DRX-Compass with DRX-LC">
            <a:extLst>
              <a:ext uri="{FF2B5EF4-FFF2-40B4-BE49-F238E27FC236}">
                <a16:creationId xmlns:a16="http://schemas.microsoft.com/office/drawing/2014/main" id="{D74C107C-7140-A6BB-D03E-396D07EA8103}"/>
              </a:ext>
            </a:extLst>
          </p:cNvPr>
          <p:cNvSpPr txBox="1"/>
          <p:nvPr/>
        </p:nvSpPr>
        <p:spPr>
          <a:xfrm>
            <a:off x="14226665" y="4772171"/>
            <a:ext cx="5344301" cy="523220"/>
          </a:xfrm>
          <a:prstGeom prst="rect">
            <a:avLst/>
          </a:prstGeom>
          <a:solidFill>
            <a:srgbClr val="F47F26"/>
          </a:solidFill>
          <a:ln>
            <a:noFill/>
          </a:ln>
        </p:spPr>
        <p:txBody>
          <a:bodyPr wrap="square" rtlCol="0">
            <a:spAutoFit/>
          </a:bodyPr>
          <a:lstStyle/>
          <a:p>
            <a:r>
              <a:rPr lang="es-ES" sz="1400" dirty="0">
                <a:solidFill>
                  <a:schemeClr val="bg1">
                    <a:lumMod val="95000"/>
                  </a:schemeClr>
                </a:solidFill>
                <a:latin typeface="FRUTIGER LT 45 LIGHT" panose="02000503000000000000" pitchFamily="2" charset="0"/>
              </a:rPr>
              <a:t>Software </a:t>
            </a:r>
            <a:r>
              <a:rPr lang="es-ES" sz="1400" dirty="0" err="1">
                <a:solidFill>
                  <a:schemeClr val="bg1">
                    <a:lumMod val="95000"/>
                  </a:schemeClr>
                </a:solidFill>
                <a:latin typeface="FRUTIGER LT 45 LIGHT" panose="02000503000000000000" pitchFamily="2" charset="0"/>
              </a:rPr>
              <a:t>Image</a:t>
            </a:r>
            <a:r>
              <a:rPr lang="es-ES" sz="1400" dirty="0">
                <a:solidFill>
                  <a:schemeClr val="bg1">
                    <a:lumMod val="95000"/>
                  </a:schemeClr>
                </a:solidFill>
                <a:latin typeface="FRUTIGER LT 45 LIGHT" panose="02000503000000000000" pitchFamily="2" charset="0"/>
              </a:rPr>
              <a:t> Suite para un procesamiento de imágenes mejorado, herramientas de medición avanzadas, informes y archivo</a:t>
            </a:r>
            <a:endParaRPr lang="es-MX" sz="1400" dirty="0">
              <a:solidFill>
                <a:schemeClr val="bg1">
                  <a:lumMod val="95000"/>
                </a:schemeClr>
              </a:solidFill>
              <a:latin typeface="FRUTIGER LT 45 LIGHT" panose="02000503000000000000" pitchFamily="2" charset="0"/>
            </a:endParaRPr>
          </a:p>
        </p:txBody>
      </p:sp>
      <p:sp>
        <p:nvSpPr>
          <p:cNvPr id="190" name="Auto LLI">
            <a:extLst>
              <a:ext uri="{FF2B5EF4-FFF2-40B4-BE49-F238E27FC236}">
                <a16:creationId xmlns:a16="http://schemas.microsoft.com/office/drawing/2014/main" id="{4E0EC336-4900-FA90-1901-2C4DE1F35D0A}"/>
              </a:ext>
            </a:extLst>
          </p:cNvPr>
          <p:cNvSpPr txBox="1"/>
          <p:nvPr/>
        </p:nvSpPr>
        <p:spPr>
          <a:xfrm>
            <a:off x="14225867" y="4343843"/>
            <a:ext cx="5345100" cy="307777"/>
          </a:xfrm>
          <a:prstGeom prst="rect">
            <a:avLst/>
          </a:prstGeom>
          <a:solidFill>
            <a:srgbClr val="F47F26"/>
          </a:solidFill>
          <a:ln>
            <a:noFill/>
          </a:ln>
        </p:spPr>
        <p:txBody>
          <a:bodyPr wrap="square" rtlCol="0">
            <a:spAutoFit/>
          </a:bodyPr>
          <a:lstStyle/>
          <a:p>
            <a:r>
              <a:rPr lang="es-MX" sz="1400">
                <a:solidFill>
                  <a:schemeClr val="bg1">
                    <a:lumMod val="95000"/>
                  </a:schemeClr>
                </a:solidFill>
                <a:latin typeface="FRUTIGER LT 45 LIGHT" panose="02000503000000000000" pitchFamily="2" charset="0"/>
              </a:rPr>
              <a:t>Opciones de kit panorámico dental e imágenes de larga duración</a:t>
            </a:r>
          </a:p>
        </p:txBody>
      </p:sp>
      <p:sp>
        <p:nvSpPr>
          <p:cNvPr id="191" name="Subtitle Tech Specs">
            <a:extLst>
              <a:ext uri="{FF2B5EF4-FFF2-40B4-BE49-F238E27FC236}">
                <a16:creationId xmlns:a16="http://schemas.microsoft.com/office/drawing/2014/main" id="{0A6A596B-CFE5-CE24-359B-0667BAB62C36}"/>
              </a:ext>
            </a:extLst>
          </p:cNvPr>
          <p:cNvSpPr txBox="1"/>
          <p:nvPr/>
        </p:nvSpPr>
        <p:spPr>
          <a:xfrm>
            <a:off x="13909599" y="970439"/>
            <a:ext cx="2633726" cy="369332"/>
          </a:xfrm>
          <a:prstGeom prst="rect">
            <a:avLst/>
          </a:prstGeom>
          <a:noFill/>
        </p:spPr>
        <p:txBody>
          <a:bodyPr wrap="square" rtlCol="0">
            <a:spAutoFit/>
          </a:bodyPr>
          <a:lstStyle/>
          <a:p>
            <a:pPr algn="r"/>
            <a:r>
              <a:rPr lang="es-MX" dirty="0">
                <a:solidFill>
                  <a:srgbClr val="F47F26"/>
                </a:solidFill>
                <a:latin typeface="FRUTIGER LT 45 LIGHT" panose="02000503000000000000" pitchFamily="2" charset="0"/>
              </a:rPr>
              <a:t>Especificaciones Técnicas</a:t>
            </a:r>
          </a:p>
        </p:txBody>
      </p:sp>
      <p:sp>
        <p:nvSpPr>
          <p:cNvPr id="192" name="Subtitle Benefits">
            <a:extLst>
              <a:ext uri="{FF2B5EF4-FFF2-40B4-BE49-F238E27FC236}">
                <a16:creationId xmlns:a16="http://schemas.microsoft.com/office/drawing/2014/main" id="{70B94830-721E-EDBD-A4FA-2B71F849DB33}"/>
              </a:ext>
            </a:extLst>
          </p:cNvPr>
          <p:cNvSpPr txBox="1"/>
          <p:nvPr/>
        </p:nvSpPr>
        <p:spPr>
          <a:xfrm>
            <a:off x="-4906353" y="2318467"/>
            <a:ext cx="2716832" cy="461665"/>
          </a:xfrm>
          <a:prstGeom prst="rect">
            <a:avLst/>
          </a:prstGeom>
          <a:noFill/>
        </p:spPr>
        <p:txBody>
          <a:bodyPr wrap="square" rtlCol="0">
            <a:spAutoFit/>
          </a:bodyPr>
          <a:lstStyle/>
          <a:p>
            <a:pPr algn="ctr"/>
            <a:r>
              <a:rPr lang="es-MX" sz="2400" dirty="0">
                <a:solidFill>
                  <a:srgbClr val="F68025"/>
                </a:solidFill>
                <a:latin typeface="Geologica ExtraLight" pitchFamily="2" charset="0"/>
              </a:rPr>
              <a:t>Beneficios</a:t>
            </a:r>
          </a:p>
        </p:txBody>
      </p:sp>
      <p:sp>
        <p:nvSpPr>
          <p:cNvPr id="93" name="Menu Background">
            <a:extLst>
              <a:ext uri="{FF2B5EF4-FFF2-40B4-BE49-F238E27FC236}">
                <a16:creationId xmlns:a16="http://schemas.microsoft.com/office/drawing/2014/main" id="{39E1A6F6-44A8-07FE-3B85-B5B7B7231A6D}"/>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14" name="Menu Detector">
            <a:hlinkClick r:id="rId15" action="ppaction://hlinksldjump"/>
            <a:extLst>
              <a:ext uri="{FF2B5EF4-FFF2-40B4-BE49-F238E27FC236}">
                <a16:creationId xmlns:a16="http://schemas.microsoft.com/office/drawing/2014/main" id="{B9E3CFFC-5F37-4EA7-4F1B-277FA8AC0707}"/>
              </a:ext>
            </a:extLst>
          </p:cNvPr>
          <p:cNvSpPr txBox="1"/>
          <p:nvPr/>
        </p:nvSpPr>
        <p:spPr>
          <a:xfrm>
            <a:off x="7305641" y="62898"/>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CR y Sistemas</a:t>
            </a:r>
          </a:p>
          <a:p>
            <a:r>
              <a:rPr lang="es-MX"/>
              <a:t>de Impresión</a:t>
            </a:r>
          </a:p>
        </p:txBody>
      </p:sp>
      <p:sp>
        <p:nvSpPr>
          <p:cNvPr id="115" name="Menu Photo Gallery">
            <a:hlinkClick r:id="rId33" action="ppaction://hlinksldjump"/>
            <a:extLst>
              <a:ext uri="{FF2B5EF4-FFF2-40B4-BE49-F238E27FC236}">
                <a16:creationId xmlns:a16="http://schemas.microsoft.com/office/drawing/2014/main" id="{20813BB0-0EDA-06BE-6248-12C7EA5BF4BF}"/>
              </a:ext>
            </a:extLst>
          </p:cNvPr>
          <p:cNvSpPr txBox="1"/>
          <p:nvPr/>
        </p:nvSpPr>
        <p:spPr>
          <a:xfrm>
            <a:off x="5827764" y="155231"/>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Galería de Fotos</a:t>
            </a:r>
          </a:p>
        </p:txBody>
      </p:sp>
      <p:sp>
        <p:nvSpPr>
          <p:cNvPr id="116" name="Menu Benefits">
            <a:hlinkClick r:id="rId34" action="ppaction://hlinksldjump"/>
            <a:extLst>
              <a:ext uri="{FF2B5EF4-FFF2-40B4-BE49-F238E27FC236}">
                <a16:creationId xmlns:a16="http://schemas.microsoft.com/office/drawing/2014/main" id="{3D857586-F909-A1F1-9450-2A226BF33121}"/>
              </a:ext>
            </a:extLst>
          </p:cNvPr>
          <p:cNvSpPr txBox="1"/>
          <p:nvPr/>
        </p:nvSpPr>
        <p:spPr>
          <a:xfrm>
            <a:off x="4534237" y="155231"/>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17" name="Menu Features">
            <a:hlinkClick r:id="rId35" action="ppaction://hlinksldjump"/>
            <a:extLst>
              <a:ext uri="{FF2B5EF4-FFF2-40B4-BE49-F238E27FC236}">
                <a16:creationId xmlns:a16="http://schemas.microsoft.com/office/drawing/2014/main" id="{C869B81B-4A4C-0DD4-4472-4598C0D40AC5}"/>
              </a:ext>
            </a:extLst>
          </p:cNvPr>
          <p:cNvSpPr txBox="1"/>
          <p:nvPr/>
        </p:nvSpPr>
        <p:spPr>
          <a:xfrm>
            <a:off x="3240709" y="155231"/>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Características</a:t>
            </a:r>
          </a:p>
        </p:txBody>
      </p:sp>
      <p:sp>
        <p:nvSpPr>
          <p:cNvPr id="132" name="Menu Specifications">
            <a:hlinkClick r:id="rId32" action="ppaction://hlinksldjump"/>
            <a:extLst>
              <a:ext uri="{FF2B5EF4-FFF2-40B4-BE49-F238E27FC236}">
                <a16:creationId xmlns:a16="http://schemas.microsoft.com/office/drawing/2014/main" id="{A34FC8A8-88A7-C5EF-14E1-BEB808B02A14}"/>
              </a:ext>
            </a:extLst>
          </p:cNvPr>
          <p:cNvSpPr txBox="1"/>
          <p:nvPr/>
        </p:nvSpPr>
        <p:spPr>
          <a:xfrm>
            <a:off x="1800863" y="62898"/>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b="1"/>
              <a:t>Especificaciones técnicas</a:t>
            </a:r>
          </a:p>
        </p:txBody>
      </p:sp>
      <p:sp>
        <p:nvSpPr>
          <p:cNvPr id="133" name="Menu End Presentation">
            <a:hlinkClick r:id="" action="ppaction://hlinkshowjump?jump=lastslide"/>
            <a:extLst>
              <a:ext uri="{FF2B5EF4-FFF2-40B4-BE49-F238E27FC236}">
                <a16:creationId xmlns:a16="http://schemas.microsoft.com/office/drawing/2014/main" id="{5BE6CE02-5A6E-A3EF-CE6F-45D9D2B8C9B3}"/>
              </a:ext>
            </a:extLst>
          </p:cNvPr>
          <p:cNvSpPr txBox="1"/>
          <p:nvPr/>
        </p:nvSpPr>
        <p:spPr>
          <a:xfrm>
            <a:off x="10221294" y="62898"/>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34" name="Menu Portafolio">
            <a:hlinkClick r:id="rId36" action="ppaction://hlinksldjump"/>
            <a:extLst>
              <a:ext uri="{FF2B5EF4-FFF2-40B4-BE49-F238E27FC236}">
                <a16:creationId xmlns:a16="http://schemas.microsoft.com/office/drawing/2014/main" id="{D2F3D885-41EB-28F9-359B-5EDCBCF2F441}"/>
              </a:ext>
            </a:extLst>
          </p:cNvPr>
          <p:cNvSpPr txBox="1"/>
          <p:nvPr/>
        </p:nvSpPr>
        <p:spPr>
          <a:xfrm>
            <a:off x="8789610" y="155231"/>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pic>
        <p:nvPicPr>
          <p:cNvPr id="135" name="Carestream Logo Menu">
            <a:hlinkClick r:id="" action="ppaction://hlinkshowjump?jump=firstslide"/>
            <a:extLst>
              <a:ext uri="{FF2B5EF4-FFF2-40B4-BE49-F238E27FC236}">
                <a16:creationId xmlns:a16="http://schemas.microsoft.com/office/drawing/2014/main" id="{23C391E5-518A-7AAD-D27A-914AB279B82D}"/>
              </a:ext>
            </a:extLst>
          </p:cNvPr>
          <p:cNvPicPr>
            <a:picLocks noChangeAspect="1"/>
          </p:cNvPicPr>
          <p:nvPr/>
        </p:nvPicPr>
        <p:blipFill>
          <a:blip r:embed="rId37" cstate="screen">
            <a:extLst>
              <a:ext uri="{28A0092B-C50C-407E-A947-70E740481C1C}">
                <a14:useLocalDpi xmlns:a14="http://schemas.microsoft.com/office/drawing/2010/main"/>
              </a:ext>
            </a:extLst>
          </a:blip>
          <a:stretch>
            <a:fillRect/>
          </a:stretch>
        </p:blipFill>
        <p:spPr>
          <a:xfrm>
            <a:off x="426247" y="189620"/>
            <a:ext cx="1209137" cy="208220"/>
          </a:xfrm>
          <a:prstGeom prst="rect">
            <a:avLst/>
          </a:prstGeom>
        </p:spPr>
      </p:pic>
      <p:grpSp>
        <p:nvGrpSpPr>
          <p:cNvPr id="193" name="DETECTORS">
            <a:extLst>
              <a:ext uri="{FF2B5EF4-FFF2-40B4-BE49-F238E27FC236}">
                <a16:creationId xmlns:a16="http://schemas.microsoft.com/office/drawing/2014/main" id="{D586561C-E77E-10E8-4939-F39FFDD5F827}"/>
              </a:ext>
            </a:extLst>
          </p:cNvPr>
          <p:cNvGrpSpPr/>
          <p:nvPr/>
        </p:nvGrpSpPr>
        <p:grpSpPr>
          <a:xfrm>
            <a:off x="-7890919" y="4139232"/>
            <a:ext cx="2042338" cy="2120888"/>
            <a:chOff x="5247304" y="4372963"/>
            <a:chExt cx="2042338" cy="2120888"/>
          </a:xfrm>
        </p:grpSpPr>
        <p:sp>
          <p:nvSpPr>
            <p:cNvPr id="194" name="Rectangulo Detectors">
              <a:hlinkClick r:id="rId38" action="ppaction://hlinksldjump"/>
              <a:extLst>
                <a:ext uri="{FF2B5EF4-FFF2-40B4-BE49-F238E27FC236}">
                  <a16:creationId xmlns:a16="http://schemas.microsoft.com/office/drawing/2014/main" id="{FAA87239-446A-EE9B-CC2C-2CFF052225CF}"/>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95" name="TextBox Detectors">
              <a:hlinkClick r:id="rId38" action="ppaction://hlinksldjump"/>
              <a:extLst>
                <a:ext uri="{FF2B5EF4-FFF2-40B4-BE49-F238E27FC236}">
                  <a16:creationId xmlns:a16="http://schemas.microsoft.com/office/drawing/2014/main" id="{5F1AB4B7-92F6-6074-3411-9DA3DAD0D3F2}"/>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196" name="Product image Detectors">
              <a:hlinkClick r:id="rId38" action="ppaction://hlinksldjump"/>
              <a:extLst>
                <a:ext uri="{FF2B5EF4-FFF2-40B4-BE49-F238E27FC236}">
                  <a16:creationId xmlns:a16="http://schemas.microsoft.com/office/drawing/2014/main" id="{E2167A3F-91DD-43F3-46F4-842B543F5EC2}"/>
                </a:ext>
              </a:extLst>
            </p:cNvPr>
            <p:cNvPicPr>
              <a:picLocks noChangeAspect="1"/>
            </p:cNvPicPr>
            <p:nvPr/>
          </p:nvPicPr>
          <p:blipFill>
            <a:blip r:embed="rId39"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324414529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E992A4CB-B2A9-5DA6-91E3-B49CBC225D6C}"/>
              </a:ext>
            </a:extLst>
          </p:cNvPr>
          <p:cNvGrpSpPr/>
          <p:nvPr/>
        </p:nvGrpSpPr>
        <p:grpSpPr>
          <a:xfrm>
            <a:off x="1068467" y="4176729"/>
            <a:ext cx="3263543" cy="420846"/>
            <a:chOff x="1068467" y="4176729"/>
            <a:chExt cx="3263543" cy="420846"/>
          </a:xfrm>
        </p:grpSpPr>
        <p:sp>
          <p:nvSpPr>
            <p:cNvPr id="16" name="Rectangle 15">
              <a:extLst>
                <a:ext uri="{FF2B5EF4-FFF2-40B4-BE49-F238E27FC236}">
                  <a16:creationId xmlns:a16="http://schemas.microsoft.com/office/drawing/2014/main" id="{FDA99E77-1322-5DA9-A85A-B1546F4FA218}"/>
                </a:ext>
              </a:extLst>
            </p:cNvPr>
            <p:cNvSpPr/>
            <p:nvPr/>
          </p:nvSpPr>
          <p:spPr>
            <a:xfrm>
              <a:off x="1068467" y="4176729"/>
              <a:ext cx="3263543" cy="420846"/>
            </a:xfrm>
            <a:prstGeom prst="rect">
              <a:avLst/>
            </a:prstGeom>
            <a:solidFill>
              <a:srgbClr val="EB851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extBox 16">
              <a:extLst>
                <a:ext uri="{FF2B5EF4-FFF2-40B4-BE49-F238E27FC236}">
                  <a16:creationId xmlns:a16="http://schemas.microsoft.com/office/drawing/2014/main" id="{FB5246C3-968E-715E-31E1-FFBDC00F3BA2}"/>
                </a:ext>
              </a:extLst>
            </p:cNvPr>
            <p:cNvSpPr txBox="1"/>
            <p:nvPr/>
          </p:nvSpPr>
          <p:spPr>
            <a:xfrm>
              <a:off x="1092012" y="4218593"/>
              <a:ext cx="3239998" cy="332581"/>
            </a:xfrm>
            <a:prstGeom prst="rect">
              <a:avLst/>
            </a:prstGeom>
            <a:noFill/>
          </p:spPr>
          <p:txBody>
            <a:bodyPr wrap="square" rtlCol="0">
              <a:spAutoFit/>
            </a:bodyPr>
            <a:lstStyle/>
            <a:p>
              <a:pPr algn="ctr">
                <a:lnSpc>
                  <a:spcPct val="114000"/>
                </a:lnSpc>
              </a:pPr>
              <a:r>
                <a:rPr lang="en-US" sz="1400" b="1" dirty="0">
                  <a:solidFill>
                    <a:schemeClr val="bg1"/>
                  </a:solidFill>
                </a:rPr>
                <a:t>DRYVIEW 6950</a:t>
              </a:r>
            </a:p>
          </p:txBody>
        </p:sp>
      </p:grpSp>
      <p:sp>
        <p:nvSpPr>
          <p:cNvPr id="18" name="TextBox 17">
            <a:extLst>
              <a:ext uri="{FF2B5EF4-FFF2-40B4-BE49-F238E27FC236}">
                <a16:creationId xmlns:a16="http://schemas.microsoft.com/office/drawing/2014/main" id="{5A4AD141-DAF9-7CF5-756E-7E0EEE0F5110}"/>
              </a:ext>
            </a:extLst>
          </p:cNvPr>
          <p:cNvSpPr txBox="1"/>
          <p:nvPr/>
        </p:nvSpPr>
        <p:spPr>
          <a:xfrm>
            <a:off x="1114982" y="4662281"/>
            <a:ext cx="3195302" cy="1600823"/>
          </a:xfrm>
          <a:prstGeom prst="rect">
            <a:avLst/>
          </a:prstGeom>
          <a:noFill/>
        </p:spPr>
        <p:txBody>
          <a:bodyPr wrap="square" rtlCol="0">
            <a:spAutoFit/>
          </a:bodyPr>
          <a:lstStyle/>
          <a:p>
            <a:pPr marL="228600" lvl="2" indent="-228600">
              <a:lnSpc>
                <a:spcPts val="1740"/>
              </a:lnSpc>
              <a:buClr>
                <a:srgbClr val="EB8519"/>
              </a:buClr>
              <a:buFont typeface="Arial" pitchFamily="34" charset="0"/>
              <a:buChar char="•"/>
            </a:pPr>
            <a:r>
              <a:rPr lang="es-419" sz="1200" dirty="0">
                <a:solidFill>
                  <a:srgbClr val="4D4D4D"/>
                </a:solidFill>
                <a:latin typeface="FRUTIGER LT 45 LIGHT" panose="02000503000000000000" pitchFamily="2" charset="0"/>
              </a:rPr>
              <a:t>Resolución superior (650 ppi)</a:t>
            </a:r>
          </a:p>
          <a:p>
            <a:pPr marL="228600" lvl="2" indent="-228600">
              <a:lnSpc>
                <a:spcPts val="1740"/>
              </a:lnSpc>
              <a:buClr>
                <a:srgbClr val="EB8519"/>
              </a:buClr>
              <a:buFont typeface="Arial" pitchFamily="34" charset="0"/>
              <a:buChar char="•"/>
            </a:pPr>
            <a:r>
              <a:rPr lang="es-419" sz="1200" dirty="0">
                <a:solidFill>
                  <a:srgbClr val="4D4D4D"/>
                </a:solidFill>
                <a:latin typeface="FRUTIGER LT 45 LIGHT" panose="02000503000000000000" pitchFamily="2" charset="0"/>
              </a:rPr>
              <a:t>Alto volumen (160-260 fph)</a:t>
            </a:r>
          </a:p>
          <a:p>
            <a:pPr marL="228600" lvl="2" indent="-228600">
              <a:lnSpc>
                <a:spcPts val="1740"/>
              </a:lnSpc>
              <a:buClr>
                <a:srgbClr val="EB8519"/>
              </a:buClr>
              <a:buFont typeface="Arial" pitchFamily="34" charset="0"/>
              <a:buChar char="•"/>
            </a:pPr>
            <a:r>
              <a:rPr lang="es-419" sz="1200" dirty="0">
                <a:solidFill>
                  <a:srgbClr val="4D4D4D"/>
                </a:solidFill>
                <a:latin typeface="FRUTIGER LT 45 LIGHT" panose="02000503000000000000" pitchFamily="2" charset="0"/>
              </a:rPr>
              <a:t>3 tamaños de película disponibles en línea</a:t>
            </a:r>
          </a:p>
          <a:p>
            <a:pPr marL="228600" lvl="2" indent="-228600">
              <a:lnSpc>
                <a:spcPts val="1740"/>
              </a:lnSpc>
              <a:buClr>
                <a:srgbClr val="EB8519"/>
              </a:buClr>
              <a:buFont typeface="Arial" pitchFamily="34" charset="0"/>
              <a:buChar char="•"/>
            </a:pPr>
            <a:r>
              <a:rPr lang="es-419" sz="1200" dirty="0">
                <a:solidFill>
                  <a:srgbClr val="4D4D4D"/>
                </a:solidFill>
                <a:latin typeface="FRUTIGER LT 45 LIGHT" panose="02000503000000000000" pitchFamily="2" charset="0"/>
              </a:rPr>
              <a:t>Tecnología foto-termográfica de láser verdadero</a:t>
            </a:r>
          </a:p>
          <a:p>
            <a:pPr marL="228600" lvl="2" indent="-228600">
              <a:lnSpc>
                <a:spcPts val="1740"/>
              </a:lnSpc>
              <a:buClr>
                <a:srgbClr val="EB8519"/>
              </a:buClr>
              <a:buFont typeface="Arial" pitchFamily="34" charset="0"/>
              <a:buChar char="•"/>
            </a:pPr>
            <a:r>
              <a:rPr lang="es-419" sz="1200" dirty="0">
                <a:solidFill>
                  <a:srgbClr val="4D4D4D"/>
                </a:solidFill>
                <a:latin typeface="FRUTIGER LT 45 LIGHT" panose="02000503000000000000" pitchFamily="2" charset="0"/>
              </a:rPr>
              <a:t>Soporta la impresión de imágenes de mamografía</a:t>
            </a:r>
            <a:endParaRPr lang="en-US" sz="1200" dirty="0">
              <a:solidFill>
                <a:srgbClr val="4D4D4D"/>
              </a:solidFill>
              <a:latin typeface="FRUTIGER LT 45 LIGHT" panose="02000503000000000000" pitchFamily="2" charset="0"/>
            </a:endParaRPr>
          </a:p>
        </p:txBody>
      </p:sp>
      <p:sp>
        <p:nvSpPr>
          <p:cNvPr id="20" name="TextBox 19">
            <a:extLst>
              <a:ext uri="{FF2B5EF4-FFF2-40B4-BE49-F238E27FC236}">
                <a16:creationId xmlns:a16="http://schemas.microsoft.com/office/drawing/2014/main" id="{4DE4A72D-3021-F0EC-52FB-AFF4B0BC4F73}"/>
              </a:ext>
            </a:extLst>
          </p:cNvPr>
          <p:cNvSpPr txBox="1"/>
          <p:nvPr/>
        </p:nvSpPr>
        <p:spPr>
          <a:xfrm>
            <a:off x="4715497" y="4218593"/>
            <a:ext cx="2436555" cy="323935"/>
          </a:xfrm>
          <a:prstGeom prst="rect">
            <a:avLst/>
          </a:prstGeom>
          <a:noFill/>
        </p:spPr>
        <p:txBody>
          <a:bodyPr wrap="square" rtlCol="0">
            <a:spAutoFit/>
          </a:bodyPr>
          <a:lstStyle/>
          <a:p>
            <a:pPr algn="ctr">
              <a:lnSpc>
                <a:spcPct val="114000"/>
              </a:lnSpc>
            </a:pPr>
            <a:r>
              <a:rPr lang="en-US" sz="1400" b="1">
                <a:solidFill>
                  <a:schemeClr val="bg1"/>
                </a:solidFill>
              </a:rPr>
              <a:t>DRYVIEW 5950</a:t>
            </a:r>
          </a:p>
        </p:txBody>
      </p:sp>
      <p:sp>
        <p:nvSpPr>
          <p:cNvPr id="21" name="TextBox 20">
            <a:extLst>
              <a:ext uri="{FF2B5EF4-FFF2-40B4-BE49-F238E27FC236}">
                <a16:creationId xmlns:a16="http://schemas.microsoft.com/office/drawing/2014/main" id="{983C3F3C-6D37-5D83-BD55-80D6C64A8BD4}"/>
              </a:ext>
            </a:extLst>
          </p:cNvPr>
          <p:cNvSpPr txBox="1"/>
          <p:nvPr/>
        </p:nvSpPr>
        <p:spPr>
          <a:xfrm>
            <a:off x="4385736" y="4662281"/>
            <a:ext cx="3478062" cy="1918217"/>
          </a:xfrm>
          <a:prstGeom prst="rect">
            <a:avLst/>
          </a:prstGeom>
          <a:noFill/>
        </p:spPr>
        <p:txBody>
          <a:bodyPr wrap="square" rtlCol="0">
            <a:spAutoFit/>
          </a:bodyPr>
          <a:lstStyle/>
          <a:p>
            <a:pPr marL="228600" lvl="2" indent="-228600">
              <a:lnSpc>
                <a:spcPts val="1780"/>
              </a:lnSpc>
              <a:buClr>
                <a:srgbClr val="EB8519"/>
              </a:buClr>
              <a:buFont typeface="Arial" pitchFamily="34" charset="0"/>
              <a:buChar char="•"/>
            </a:pPr>
            <a:r>
              <a:rPr lang="es-419" sz="1200" dirty="0">
                <a:solidFill>
                  <a:srgbClr val="4D4D4D"/>
                </a:solidFill>
                <a:latin typeface="FRUTIGER LT 45 LIGHT" panose="02000503000000000000" pitchFamily="2" charset="0"/>
              </a:rPr>
              <a:t>Alta resolución (508 ppi)  </a:t>
            </a:r>
          </a:p>
          <a:p>
            <a:pPr marL="228600" lvl="2" indent="-228600">
              <a:lnSpc>
                <a:spcPts val="1780"/>
              </a:lnSpc>
              <a:buClr>
                <a:srgbClr val="EB8519"/>
              </a:buClr>
              <a:buFont typeface="Arial" pitchFamily="34" charset="0"/>
              <a:buChar char="•"/>
            </a:pPr>
            <a:r>
              <a:rPr lang="es-419" sz="1200" dirty="0">
                <a:solidFill>
                  <a:srgbClr val="4D4D4D"/>
                </a:solidFill>
                <a:latin typeface="FRUTIGER LT 45 LIGHT" panose="02000503000000000000" pitchFamily="2" charset="0"/>
              </a:rPr>
              <a:t>Volumen medio (73-123 fph)  </a:t>
            </a:r>
          </a:p>
          <a:p>
            <a:pPr marL="228600" lvl="2" indent="-228600">
              <a:lnSpc>
                <a:spcPts val="1780"/>
              </a:lnSpc>
              <a:buClr>
                <a:srgbClr val="EB8519"/>
              </a:buClr>
              <a:buFont typeface="Arial" pitchFamily="34" charset="0"/>
              <a:buChar char="•"/>
            </a:pPr>
            <a:r>
              <a:rPr lang="es-419" sz="1200" dirty="0">
                <a:solidFill>
                  <a:srgbClr val="4D4D4D"/>
                </a:solidFill>
                <a:latin typeface="FRUTIGER LT 45 LIGHT" panose="02000503000000000000" pitchFamily="2" charset="0"/>
              </a:rPr>
              <a:t>2 tamaños de película disponibles en línea  </a:t>
            </a:r>
          </a:p>
          <a:p>
            <a:pPr marL="228600" lvl="2" indent="-228600">
              <a:lnSpc>
                <a:spcPts val="1780"/>
              </a:lnSpc>
              <a:buClr>
                <a:srgbClr val="EB8519"/>
              </a:buClr>
              <a:buFont typeface="Arial" pitchFamily="34" charset="0"/>
              <a:buChar char="•"/>
            </a:pPr>
            <a:r>
              <a:rPr lang="es-419" sz="1200" dirty="0">
                <a:solidFill>
                  <a:srgbClr val="4D4D4D"/>
                </a:solidFill>
                <a:latin typeface="FRUTIGER LT 45 LIGHT" panose="02000503000000000000" pitchFamily="2" charset="0"/>
              </a:rPr>
              <a:t>De sobremesa  </a:t>
            </a:r>
          </a:p>
          <a:p>
            <a:pPr marL="228600" lvl="2" indent="-228600">
              <a:lnSpc>
                <a:spcPts val="1780"/>
              </a:lnSpc>
              <a:buClr>
                <a:srgbClr val="EB8519"/>
              </a:buClr>
              <a:buFont typeface="Arial" pitchFamily="34" charset="0"/>
              <a:buChar char="•"/>
            </a:pPr>
            <a:r>
              <a:rPr lang="es-419" sz="1200" dirty="0">
                <a:solidFill>
                  <a:srgbClr val="4D4D4D"/>
                </a:solidFill>
                <a:latin typeface="FRUTIGER LT 45 LIGHT" panose="02000503000000000000" pitchFamily="2" charset="0"/>
              </a:rPr>
              <a:t>Tecnología foto-termográfica de láser verdadero  </a:t>
            </a:r>
          </a:p>
          <a:p>
            <a:pPr marL="228600" lvl="2" indent="-228600">
              <a:lnSpc>
                <a:spcPts val="1780"/>
              </a:lnSpc>
              <a:buClr>
                <a:srgbClr val="EB8519"/>
              </a:buClr>
              <a:buFont typeface="Arial" pitchFamily="34" charset="0"/>
              <a:buChar char="•"/>
            </a:pPr>
            <a:r>
              <a:rPr lang="es-419" sz="1200" dirty="0">
                <a:solidFill>
                  <a:srgbClr val="4D4D4D"/>
                </a:solidFill>
                <a:latin typeface="FRUTIGER LT 45 LIGHT" panose="02000503000000000000" pitchFamily="2" charset="0"/>
              </a:rPr>
              <a:t>Soporta la impresión de imágenes de mamografía</a:t>
            </a:r>
            <a:endParaRPr lang="en-US" sz="1200" dirty="0">
              <a:solidFill>
                <a:srgbClr val="4D4D4D"/>
              </a:solidFill>
              <a:latin typeface="FRUTIGER LT 45 LIGHT" panose="02000503000000000000" pitchFamily="2" charset="0"/>
            </a:endParaRPr>
          </a:p>
        </p:txBody>
      </p:sp>
      <p:pic>
        <p:nvPicPr>
          <p:cNvPr id="22" name="Picture 5">
            <a:extLst>
              <a:ext uri="{FF2B5EF4-FFF2-40B4-BE49-F238E27FC236}">
                <a16:creationId xmlns:a16="http://schemas.microsoft.com/office/drawing/2014/main" id="{53FB37C1-4218-A34F-9326-DAA9E2880FCA}"/>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5017128" y="2457713"/>
            <a:ext cx="1803620" cy="1773559"/>
          </a:xfrm>
          <a:prstGeom prst="rect">
            <a:avLst/>
          </a:prstGeom>
          <a:noFill/>
          <a:ln w="9525">
            <a:noFill/>
            <a:miter lim="800000"/>
            <a:headEnd/>
            <a:tailEnd/>
          </a:ln>
          <a:effectLst>
            <a:outerShdw blurRad="50800" dist="38100" dir="5400000" algn="t" rotWithShape="0">
              <a:prstClr val="black">
                <a:alpha val="40000"/>
              </a:prstClr>
            </a:outerShdw>
          </a:effectLst>
        </p:spPr>
      </p:pic>
      <p:sp>
        <p:nvSpPr>
          <p:cNvPr id="24" name="TextBox 23">
            <a:extLst>
              <a:ext uri="{FF2B5EF4-FFF2-40B4-BE49-F238E27FC236}">
                <a16:creationId xmlns:a16="http://schemas.microsoft.com/office/drawing/2014/main" id="{7A7BF226-C5DD-39EA-D20D-890AA2C59F9B}"/>
              </a:ext>
            </a:extLst>
          </p:cNvPr>
          <p:cNvSpPr txBox="1"/>
          <p:nvPr/>
        </p:nvSpPr>
        <p:spPr>
          <a:xfrm>
            <a:off x="7382208" y="4218593"/>
            <a:ext cx="2436555" cy="323935"/>
          </a:xfrm>
          <a:prstGeom prst="rect">
            <a:avLst/>
          </a:prstGeom>
          <a:noFill/>
        </p:spPr>
        <p:txBody>
          <a:bodyPr wrap="square" rtlCol="0">
            <a:spAutoFit/>
          </a:bodyPr>
          <a:lstStyle/>
          <a:p>
            <a:pPr algn="ctr">
              <a:lnSpc>
                <a:spcPct val="114000"/>
              </a:lnSpc>
            </a:pPr>
            <a:r>
              <a:rPr lang="en-US" sz="1400" b="1">
                <a:solidFill>
                  <a:schemeClr val="bg1"/>
                </a:solidFill>
              </a:rPr>
              <a:t>DRYVIEW 5700</a:t>
            </a:r>
          </a:p>
        </p:txBody>
      </p:sp>
      <p:sp>
        <p:nvSpPr>
          <p:cNvPr id="25" name="TextBox 24">
            <a:extLst>
              <a:ext uri="{FF2B5EF4-FFF2-40B4-BE49-F238E27FC236}">
                <a16:creationId xmlns:a16="http://schemas.microsoft.com/office/drawing/2014/main" id="{88B573C9-4CDA-72A6-FB3F-E482D0B9BD81}"/>
              </a:ext>
            </a:extLst>
          </p:cNvPr>
          <p:cNvSpPr txBox="1"/>
          <p:nvPr/>
        </p:nvSpPr>
        <p:spPr>
          <a:xfrm>
            <a:off x="7806265" y="4662281"/>
            <a:ext cx="3193121" cy="1456553"/>
          </a:xfrm>
          <a:prstGeom prst="rect">
            <a:avLst/>
          </a:prstGeom>
          <a:noFill/>
        </p:spPr>
        <p:txBody>
          <a:bodyPr wrap="square" rtlCol="0">
            <a:spAutoFit/>
          </a:bodyPr>
          <a:lstStyle/>
          <a:p>
            <a:pPr marL="228600" lvl="2" indent="-228600">
              <a:lnSpc>
                <a:spcPts val="1780"/>
              </a:lnSpc>
              <a:buClr>
                <a:srgbClr val="EB8519"/>
              </a:buClr>
              <a:buFont typeface="Arial" pitchFamily="34" charset="0"/>
              <a:buChar char="•"/>
            </a:pPr>
            <a:r>
              <a:rPr lang="es-419" sz="1200" dirty="0">
                <a:solidFill>
                  <a:srgbClr val="4D4D4D"/>
                </a:solidFill>
                <a:latin typeface="FRUTIGER LT 45 LIGHT" panose="02000503000000000000" pitchFamily="2" charset="0"/>
              </a:rPr>
              <a:t>Resolución estándar (325 ppi)  </a:t>
            </a:r>
          </a:p>
          <a:p>
            <a:pPr marL="228600" lvl="2" indent="-228600">
              <a:lnSpc>
                <a:spcPts val="1780"/>
              </a:lnSpc>
              <a:buClr>
                <a:srgbClr val="EB8519"/>
              </a:buClr>
              <a:buFont typeface="Arial" pitchFamily="34" charset="0"/>
              <a:buChar char="•"/>
            </a:pPr>
            <a:r>
              <a:rPr lang="es-419" sz="1200" dirty="0">
                <a:solidFill>
                  <a:srgbClr val="4D4D4D"/>
                </a:solidFill>
                <a:latin typeface="FRUTIGER LT 45 LIGHT" panose="02000503000000000000" pitchFamily="2" charset="0"/>
              </a:rPr>
              <a:t>Volumen medio-bajo (43-73 fph)  </a:t>
            </a:r>
          </a:p>
          <a:p>
            <a:pPr marL="228600" lvl="2" indent="-228600">
              <a:lnSpc>
                <a:spcPts val="1780"/>
              </a:lnSpc>
              <a:buClr>
                <a:srgbClr val="EB8519"/>
              </a:buClr>
              <a:buFont typeface="Arial" pitchFamily="34" charset="0"/>
              <a:buChar char="•"/>
            </a:pPr>
            <a:r>
              <a:rPr lang="es-419" sz="1200" dirty="0">
                <a:solidFill>
                  <a:srgbClr val="4D4D4D"/>
                </a:solidFill>
                <a:latin typeface="FRUTIGER LT 45 LIGHT" panose="02000503000000000000" pitchFamily="2" charset="0"/>
              </a:rPr>
              <a:t>1 tamaño de película disponible en línea  </a:t>
            </a:r>
          </a:p>
          <a:p>
            <a:pPr marL="228600" lvl="2" indent="-228600">
              <a:lnSpc>
                <a:spcPts val="1780"/>
              </a:lnSpc>
              <a:buClr>
                <a:srgbClr val="EB8519"/>
              </a:buClr>
              <a:buFont typeface="Arial" pitchFamily="34" charset="0"/>
              <a:buChar char="•"/>
            </a:pPr>
            <a:r>
              <a:rPr lang="es-419" sz="1200" dirty="0">
                <a:solidFill>
                  <a:srgbClr val="4D4D4D"/>
                </a:solidFill>
                <a:latin typeface="FRUTIGER LT 45 LIGHT" panose="02000503000000000000" pitchFamily="2" charset="0"/>
              </a:rPr>
              <a:t>De sobremesa  </a:t>
            </a:r>
          </a:p>
          <a:p>
            <a:pPr marL="228600" lvl="2" indent="-228600">
              <a:lnSpc>
                <a:spcPts val="1780"/>
              </a:lnSpc>
              <a:buClr>
                <a:srgbClr val="EB8519"/>
              </a:buClr>
              <a:buFont typeface="Arial" pitchFamily="34" charset="0"/>
              <a:buChar char="•"/>
            </a:pPr>
            <a:r>
              <a:rPr lang="es-419" sz="1200" dirty="0">
                <a:solidFill>
                  <a:srgbClr val="4D4D4D"/>
                </a:solidFill>
                <a:latin typeface="FRUTIGER LT 45 LIGHT" panose="02000503000000000000" pitchFamily="2" charset="0"/>
              </a:rPr>
              <a:t>Tecnología foto-termográfica de láser verdadero</a:t>
            </a:r>
            <a:endParaRPr lang="en-US" sz="1200" dirty="0">
              <a:solidFill>
                <a:srgbClr val="4D4D4D"/>
              </a:solidFill>
              <a:latin typeface="FRUTIGER LT 45 LIGHT" panose="02000503000000000000" pitchFamily="2" charset="0"/>
            </a:endParaRPr>
          </a:p>
        </p:txBody>
      </p:sp>
      <p:pic>
        <p:nvPicPr>
          <p:cNvPr id="26" name="Picture 3">
            <a:extLst>
              <a:ext uri="{FF2B5EF4-FFF2-40B4-BE49-F238E27FC236}">
                <a16:creationId xmlns:a16="http://schemas.microsoft.com/office/drawing/2014/main" id="{6C934093-8D08-A970-09EE-68B89C908181}"/>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tretch>
            <a:fillRect/>
          </a:stretch>
        </p:blipFill>
        <p:spPr bwMode="auto">
          <a:xfrm>
            <a:off x="8232026" y="2603279"/>
            <a:ext cx="2385788" cy="1794311"/>
          </a:xfrm>
          <a:prstGeom prst="rect">
            <a:avLst/>
          </a:prstGeom>
          <a:noFill/>
          <a:effectLst>
            <a:outerShdw blurRad="50800" dist="38100" dir="5400000" algn="t" rotWithShape="0">
              <a:prstClr val="black">
                <a:alpha val="40000"/>
              </a:prstClr>
            </a:outerShdw>
          </a:effectLst>
        </p:spPr>
      </p:pic>
      <p:pic>
        <p:nvPicPr>
          <p:cNvPr id="28" name="Picture 5">
            <a:extLst>
              <a:ext uri="{FF2B5EF4-FFF2-40B4-BE49-F238E27FC236}">
                <a16:creationId xmlns:a16="http://schemas.microsoft.com/office/drawing/2014/main" id="{329ABDA7-1892-A6A1-1116-C9744DA4F9DB}"/>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tretch>
            <a:fillRect/>
          </a:stretch>
        </p:blipFill>
        <p:spPr bwMode="auto">
          <a:xfrm>
            <a:off x="1459940" y="883935"/>
            <a:ext cx="2209976" cy="3596825"/>
          </a:xfrm>
          <a:prstGeom prst="rect">
            <a:avLst/>
          </a:prstGeom>
          <a:noFill/>
          <a:effectLst>
            <a:outerShdw blurRad="50800" dist="38100" dir="5400000" algn="t" rotWithShape="0">
              <a:prstClr val="black">
                <a:alpha val="40000"/>
              </a:prstClr>
            </a:outerShdw>
          </a:effectLst>
        </p:spPr>
      </p:pic>
      <p:sp>
        <p:nvSpPr>
          <p:cNvPr id="29" name="Subtitle Text">
            <a:extLst>
              <a:ext uri="{FF2B5EF4-FFF2-40B4-BE49-F238E27FC236}">
                <a16:creationId xmlns:a16="http://schemas.microsoft.com/office/drawing/2014/main" id="{3FD6F206-40F6-0A88-53C6-3D869EA066C1}"/>
              </a:ext>
            </a:extLst>
          </p:cNvPr>
          <p:cNvSpPr txBox="1"/>
          <p:nvPr/>
        </p:nvSpPr>
        <p:spPr>
          <a:xfrm>
            <a:off x="7639882" y="1652827"/>
            <a:ext cx="2633726" cy="369332"/>
          </a:xfrm>
          <a:prstGeom prst="rect">
            <a:avLst/>
          </a:prstGeom>
          <a:noFill/>
        </p:spPr>
        <p:txBody>
          <a:bodyPr wrap="square" rtlCol="0">
            <a:spAutoFit/>
          </a:bodyPr>
          <a:lstStyle/>
          <a:p>
            <a:pPr algn="r"/>
            <a:r>
              <a:rPr lang="es-MX" dirty="0">
                <a:solidFill>
                  <a:srgbClr val="F47F26"/>
                </a:solidFill>
                <a:latin typeface="FRUTIGER LT 45 LIGHT" panose="02000503000000000000" pitchFamily="2" charset="0"/>
              </a:rPr>
              <a:t>Especificaciones Técnicas</a:t>
            </a:r>
          </a:p>
        </p:txBody>
      </p:sp>
      <p:sp>
        <p:nvSpPr>
          <p:cNvPr id="31" name="Title">
            <a:extLst>
              <a:ext uri="{FF2B5EF4-FFF2-40B4-BE49-F238E27FC236}">
                <a16:creationId xmlns:a16="http://schemas.microsoft.com/office/drawing/2014/main" id="{569EEBBF-1F3B-CA0D-88AA-DCEE55ECDFAE}"/>
              </a:ext>
            </a:extLst>
          </p:cNvPr>
          <p:cNvSpPr txBox="1"/>
          <p:nvPr/>
        </p:nvSpPr>
        <p:spPr>
          <a:xfrm>
            <a:off x="4748244" y="1267459"/>
            <a:ext cx="6637701" cy="461665"/>
          </a:xfrm>
          <a:prstGeom prst="rect">
            <a:avLst/>
          </a:prstGeom>
          <a:noFill/>
        </p:spPr>
        <p:txBody>
          <a:bodyPr wrap="square" rtlCol="0">
            <a:spAutoFit/>
          </a:bodyPr>
          <a:lstStyle>
            <a:defPPr>
              <a:defRPr lang="en-SV"/>
            </a:defPPr>
            <a:lvl1pPr algn="ctr">
              <a:defRPr sz="2400" b="1">
                <a:latin typeface="FRUTIGER LT 65" panose="02000503000000000000" pitchFamily="2" charset="0"/>
              </a:defRPr>
            </a:lvl1pPr>
          </a:lstStyle>
          <a:p>
            <a:pPr algn="l"/>
            <a:r>
              <a:rPr lang="es-MX" dirty="0"/>
              <a:t>Sistemas de Imágenes Láser DRYVIEW</a:t>
            </a:r>
          </a:p>
        </p:txBody>
      </p:sp>
      <p:pic>
        <p:nvPicPr>
          <p:cNvPr id="96" name="Picture 95">
            <a:extLst>
              <a:ext uri="{FF2B5EF4-FFF2-40B4-BE49-F238E27FC236}">
                <a16:creationId xmlns:a16="http://schemas.microsoft.com/office/drawing/2014/main" id="{BEF3EB7F-BF8F-E1BD-E1AC-4F846A14AAE5}"/>
              </a:ext>
            </a:extLst>
          </p:cNvPr>
          <p:cNvPicPr>
            <a:picLocks noChangeAspect="1"/>
          </p:cNvPicPr>
          <p:nvPr/>
        </p:nvPicPr>
        <p:blipFill>
          <a:blip r:embed="rId5"/>
          <a:stretch>
            <a:fillRect/>
          </a:stretch>
        </p:blipFill>
        <p:spPr>
          <a:xfrm>
            <a:off x="-175961" y="-9006964"/>
            <a:ext cx="12562239" cy="8654204"/>
          </a:xfrm>
          <a:prstGeom prst="rect">
            <a:avLst/>
          </a:prstGeom>
        </p:spPr>
      </p:pic>
      <p:sp>
        <p:nvSpPr>
          <p:cNvPr id="97" name="TextBox 96">
            <a:extLst>
              <a:ext uri="{FF2B5EF4-FFF2-40B4-BE49-F238E27FC236}">
                <a16:creationId xmlns:a16="http://schemas.microsoft.com/office/drawing/2014/main" id="{4795EBA5-A825-B541-C57F-B50FE5ED583E}"/>
              </a:ext>
            </a:extLst>
          </p:cNvPr>
          <p:cNvSpPr txBox="1"/>
          <p:nvPr/>
        </p:nvSpPr>
        <p:spPr>
          <a:xfrm>
            <a:off x="1066490" y="11295110"/>
            <a:ext cx="7115747" cy="769441"/>
          </a:xfrm>
          <a:prstGeom prst="rect">
            <a:avLst/>
          </a:prstGeom>
          <a:noFill/>
        </p:spPr>
        <p:txBody>
          <a:bodyPr wrap="square" rtlCol="0">
            <a:spAutoFit/>
          </a:bodyPr>
          <a:lstStyle/>
          <a:p>
            <a:pPr algn="ctr"/>
            <a:r>
              <a:rPr lang="en-US" sz="4400" b="1">
                <a:solidFill>
                  <a:schemeClr val="bg1"/>
                </a:solidFill>
                <a:latin typeface="FRUTIGER LT 45 LIGHT" panose="02000503000000000000" pitchFamily="2" charset="0"/>
              </a:rPr>
              <a:t>CR and Printing Systems</a:t>
            </a:r>
          </a:p>
        </p:txBody>
      </p:sp>
      <p:pic>
        <p:nvPicPr>
          <p:cNvPr id="98" name="CARESTREAM LOGO">
            <a:extLst>
              <a:ext uri="{FF2B5EF4-FFF2-40B4-BE49-F238E27FC236}">
                <a16:creationId xmlns:a16="http://schemas.microsoft.com/office/drawing/2014/main" id="{D293D0BE-988E-8AA4-C969-2719552D6407}"/>
              </a:ext>
            </a:extLst>
          </p:cNvPr>
          <p:cNvPicPr>
            <a:picLocks noChangeAspect="1"/>
          </p:cNvPicPr>
          <p:nvPr/>
        </p:nvPicPr>
        <p:blipFill>
          <a:blip r:embed="rId6" cstate="screen">
            <a:biLevel thresh="25000"/>
            <a:extLst>
              <a:ext uri="{28A0092B-C50C-407E-A947-70E740481C1C}">
                <a14:useLocalDpi xmlns:a14="http://schemas.microsoft.com/office/drawing/2010/main"/>
              </a:ext>
            </a:extLst>
          </a:blip>
          <a:stretch>
            <a:fillRect/>
          </a:stretch>
        </p:blipFill>
        <p:spPr>
          <a:xfrm>
            <a:off x="-28412" y="9862931"/>
            <a:ext cx="10566722" cy="1718860"/>
          </a:xfrm>
          <a:prstGeom prst="rect">
            <a:avLst/>
          </a:prstGeom>
        </p:spPr>
      </p:pic>
      <p:sp>
        <p:nvSpPr>
          <p:cNvPr id="93" name="Thank you Title">
            <a:extLst>
              <a:ext uri="{FF2B5EF4-FFF2-40B4-BE49-F238E27FC236}">
                <a16:creationId xmlns:a16="http://schemas.microsoft.com/office/drawing/2014/main" id="{176B9C07-4175-D266-3CFF-04B2BBFE41C1}"/>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94" name="Why Us picture">
            <a:extLst>
              <a:ext uri="{FF2B5EF4-FFF2-40B4-BE49-F238E27FC236}">
                <a16:creationId xmlns:a16="http://schemas.microsoft.com/office/drawing/2014/main" id="{0DA9C222-4519-90FC-801A-68BA9063981E}"/>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95" name="Our Portafolio text box">
            <a:extLst>
              <a:ext uri="{FF2B5EF4-FFF2-40B4-BE49-F238E27FC236}">
                <a16:creationId xmlns:a16="http://schemas.microsoft.com/office/drawing/2014/main" id="{60744517-3624-4B19-15BB-3C287E138BDF}"/>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03" name="Footer Placeholder 4">
            <a:extLst>
              <a:ext uri="{FF2B5EF4-FFF2-40B4-BE49-F238E27FC236}">
                <a16:creationId xmlns:a16="http://schemas.microsoft.com/office/drawing/2014/main" id="{4AC7DC24-A122-FEBE-5662-DD53538203B2}"/>
              </a:ext>
            </a:extLst>
          </p:cNvPr>
          <p:cNvSpPr txBox="1">
            <a:spLocks/>
          </p:cNvSpPr>
          <p:nvPr/>
        </p:nvSpPr>
        <p:spPr>
          <a:xfrm>
            <a:off x="7583371"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©2025 Carestream Health, Inc. </a:t>
            </a:r>
          </a:p>
        </p:txBody>
      </p:sp>
      <p:sp>
        <p:nvSpPr>
          <p:cNvPr id="104" name="Medical Imaging Title">
            <a:extLst>
              <a:ext uri="{FF2B5EF4-FFF2-40B4-BE49-F238E27FC236}">
                <a16:creationId xmlns:a16="http://schemas.microsoft.com/office/drawing/2014/main" id="{C4758A28-B77A-522B-8FC2-4B2270ECC305}"/>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05" name="We Care Text">
            <a:extLst>
              <a:ext uri="{FF2B5EF4-FFF2-40B4-BE49-F238E27FC236}">
                <a16:creationId xmlns:a16="http://schemas.microsoft.com/office/drawing/2014/main" id="{86495591-AE10-E10F-D307-DFA61134644A}"/>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06" name="Thank you image">
            <a:extLst>
              <a:ext uri="{FF2B5EF4-FFF2-40B4-BE49-F238E27FC236}">
                <a16:creationId xmlns:a16="http://schemas.microsoft.com/office/drawing/2014/main" id="{75020A07-69A8-EE0A-2C64-98D82DEC8AAC}"/>
              </a:ext>
            </a:extLst>
          </p:cNvPr>
          <p:cNvPicPr>
            <a:picLocks noChangeAspect="1"/>
          </p:cNvPicPr>
          <p:nvPr/>
        </p:nvPicPr>
        <p:blipFill>
          <a:blip r:embed="rId8"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07" name="PRINTING">
            <a:extLst>
              <a:ext uri="{FF2B5EF4-FFF2-40B4-BE49-F238E27FC236}">
                <a16:creationId xmlns:a16="http://schemas.microsoft.com/office/drawing/2014/main" id="{6244A87D-8DAA-202B-D202-02BB3C80DD53}"/>
              </a:ext>
            </a:extLst>
          </p:cNvPr>
          <p:cNvGrpSpPr/>
          <p:nvPr/>
        </p:nvGrpSpPr>
        <p:grpSpPr>
          <a:xfrm>
            <a:off x="-4150933" y="4208655"/>
            <a:ext cx="2263350" cy="1982042"/>
            <a:chOff x="9691837" y="4522498"/>
            <a:chExt cx="2263350" cy="1982042"/>
          </a:xfrm>
        </p:grpSpPr>
        <p:sp>
          <p:nvSpPr>
            <p:cNvPr id="130" name="Rectangulo Printing">
              <a:hlinkClick r:id="rId9" action="ppaction://hlinksldjump"/>
              <a:extLst>
                <a:ext uri="{FF2B5EF4-FFF2-40B4-BE49-F238E27FC236}">
                  <a16:creationId xmlns:a16="http://schemas.microsoft.com/office/drawing/2014/main" id="{D77EF7CB-263F-F92B-0D99-FC1717A07468}"/>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31" name="TextBox Printing">
              <a:hlinkClick r:id="rId9" action="ppaction://hlinksldjump"/>
              <a:extLst>
                <a:ext uri="{FF2B5EF4-FFF2-40B4-BE49-F238E27FC236}">
                  <a16:creationId xmlns:a16="http://schemas.microsoft.com/office/drawing/2014/main" id="{08291D22-B0A1-3AEE-DF30-E81C98897D54}"/>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32" name="Prodcut image 5950">
              <a:hlinkClick r:id="rId9" action="ppaction://hlinksldjump"/>
              <a:extLst>
                <a:ext uri="{FF2B5EF4-FFF2-40B4-BE49-F238E27FC236}">
                  <a16:creationId xmlns:a16="http://schemas.microsoft.com/office/drawing/2014/main" id="{BFEA9B94-82CD-E48A-708D-2C9CDE1394C3}"/>
                </a:ext>
              </a:extLst>
            </p:cNvPr>
            <p:cNvPicPr>
              <a:picLocks noChangeAspect="1" noChangeArrowheads="1"/>
            </p:cNvPicPr>
            <p:nvPr/>
          </p:nvPicPr>
          <p:blipFill>
            <a:blip r:embed="rId10"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33" name="Vita Flex">
              <a:hlinkClick r:id="rId9" action="ppaction://hlinksldjump"/>
              <a:extLst>
                <a:ext uri="{FF2B5EF4-FFF2-40B4-BE49-F238E27FC236}">
                  <a16:creationId xmlns:a16="http://schemas.microsoft.com/office/drawing/2014/main" id="{3E0DE1B1-996A-7448-E227-7D61FA9C0197}"/>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51" name="RISE">
            <a:extLst>
              <a:ext uri="{FF2B5EF4-FFF2-40B4-BE49-F238E27FC236}">
                <a16:creationId xmlns:a16="http://schemas.microsoft.com/office/drawing/2014/main" id="{40512FDC-10CB-91BD-C037-C900FDEE4CD8}"/>
              </a:ext>
            </a:extLst>
          </p:cNvPr>
          <p:cNvGrpSpPr/>
          <p:nvPr/>
        </p:nvGrpSpPr>
        <p:grpSpPr>
          <a:xfrm>
            <a:off x="-11285110" y="4208655"/>
            <a:ext cx="2042338" cy="1982042"/>
            <a:chOff x="3870208" y="4306822"/>
            <a:chExt cx="2042338" cy="1982042"/>
          </a:xfrm>
        </p:grpSpPr>
        <p:grpSp>
          <p:nvGrpSpPr>
            <p:cNvPr id="152" name="RISE">
              <a:extLst>
                <a:ext uri="{FF2B5EF4-FFF2-40B4-BE49-F238E27FC236}">
                  <a16:creationId xmlns:a16="http://schemas.microsoft.com/office/drawing/2014/main" id="{AC93369D-999B-CA27-68C3-98267BB8F4AE}"/>
                </a:ext>
              </a:extLst>
            </p:cNvPr>
            <p:cNvGrpSpPr/>
            <p:nvPr/>
          </p:nvGrpSpPr>
          <p:grpSpPr>
            <a:xfrm>
              <a:off x="3870208" y="4306822"/>
              <a:ext cx="2042338" cy="1982042"/>
              <a:chOff x="2933238" y="4372963"/>
              <a:chExt cx="2042338" cy="1982042"/>
            </a:xfrm>
          </p:grpSpPr>
          <p:sp>
            <p:nvSpPr>
              <p:cNvPr id="154" name="Rectangulo Rise">
                <a:hlinkClick r:id="rId12" action="ppaction://hlinksldjump"/>
                <a:extLst>
                  <a:ext uri="{FF2B5EF4-FFF2-40B4-BE49-F238E27FC236}">
                    <a16:creationId xmlns:a16="http://schemas.microsoft.com/office/drawing/2014/main" id="{7995575C-2807-C21F-25FE-5ABF9233B5E9}"/>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5" name="TextBox Rise">
                <a:hlinkClick r:id="rId12" action="ppaction://hlinksldjump"/>
                <a:extLst>
                  <a:ext uri="{FF2B5EF4-FFF2-40B4-BE49-F238E27FC236}">
                    <a16:creationId xmlns:a16="http://schemas.microsoft.com/office/drawing/2014/main" id="{252EC325-1CCD-5FDF-FBE3-4D6491F1538C}"/>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53" name="Picture 152">
              <a:hlinkClick r:id="rId12" action="ppaction://hlinksldjump"/>
              <a:extLst>
                <a:ext uri="{FF2B5EF4-FFF2-40B4-BE49-F238E27FC236}">
                  <a16:creationId xmlns:a16="http://schemas.microsoft.com/office/drawing/2014/main" id="{BFF4D437-0487-E641-9829-FDFE28230191}"/>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56" name="REVOLUTION">
            <a:extLst>
              <a:ext uri="{FF2B5EF4-FFF2-40B4-BE49-F238E27FC236}">
                <a16:creationId xmlns:a16="http://schemas.microsoft.com/office/drawing/2014/main" id="{B3D76855-1566-68B8-FC87-DC2C0A6428E5}"/>
              </a:ext>
            </a:extLst>
          </p:cNvPr>
          <p:cNvGrpSpPr/>
          <p:nvPr/>
        </p:nvGrpSpPr>
        <p:grpSpPr>
          <a:xfrm>
            <a:off x="-14975241" y="4203612"/>
            <a:ext cx="2062983" cy="1992129"/>
            <a:chOff x="612262" y="4383050"/>
            <a:chExt cx="2062983" cy="1992129"/>
          </a:xfrm>
        </p:grpSpPr>
        <p:sp>
          <p:nvSpPr>
            <p:cNvPr id="157" name="Rectangulo Revolution">
              <a:hlinkClick r:id="rId14" action="ppaction://hlinksldjump"/>
              <a:extLst>
                <a:ext uri="{FF2B5EF4-FFF2-40B4-BE49-F238E27FC236}">
                  <a16:creationId xmlns:a16="http://schemas.microsoft.com/office/drawing/2014/main" id="{1F49B5B4-2C01-BCFE-35E9-147A309C6328}"/>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58" name="Prodcut image Revolution">
              <a:hlinkClick r:id="rId14" action="ppaction://hlinksldjump"/>
              <a:extLst>
                <a:ext uri="{FF2B5EF4-FFF2-40B4-BE49-F238E27FC236}">
                  <a16:creationId xmlns:a16="http://schemas.microsoft.com/office/drawing/2014/main" id="{A2BACD4B-2362-EA24-A5DA-68E5DDBA49D1}"/>
                </a:ext>
              </a:extLst>
            </p:cNvPr>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59" name="TextBox Revolution">
              <a:hlinkClick r:id="rId14" action="ppaction://hlinksldjump"/>
              <a:extLst>
                <a:ext uri="{FF2B5EF4-FFF2-40B4-BE49-F238E27FC236}">
                  <a16:creationId xmlns:a16="http://schemas.microsoft.com/office/drawing/2014/main" id="{E3237DFC-F112-EF18-548C-D7B38BB7ADC3}"/>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60" name="EXCEL">
            <a:extLst>
              <a:ext uri="{FF2B5EF4-FFF2-40B4-BE49-F238E27FC236}">
                <a16:creationId xmlns:a16="http://schemas.microsoft.com/office/drawing/2014/main" id="{27574186-0FFF-846E-0510-6A2750EB212F}"/>
              </a:ext>
            </a:extLst>
          </p:cNvPr>
          <p:cNvGrpSpPr/>
          <p:nvPr/>
        </p:nvGrpSpPr>
        <p:grpSpPr>
          <a:xfrm>
            <a:off x="26541013" y="1885505"/>
            <a:ext cx="2057103" cy="1982042"/>
            <a:chOff x="9706418" y="2036246"/>
            <a:chExt cx="2057103" cy="1982042"/>
          </a:xfrm>
        </p:grpSpPr>
        <p:sp>
          <p:nvSpPr>
            <p:cNvPr id="161" name="Rectangulo Excel">
              <a:hlinkClick r:id="rId16" action="ppaction://hlinksldjump"/>
              <a:extLst>
                <a:ext uri="{FF2B5EF4-FFF2-40B4-BE49-F238E27FC236}">
                  <a16:creationId xmlns:a16="http://schemas.microsoft.com/office/drawing/2014/main" id="{744CEF6A-EC86-438D-A1F1-98C932209E9D}"/>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2" name="TextBox Excel">
              <a:hlinkClick r:id="rId16" action="ppaction://hlinksldjump"/>
              <a:extLst>
                <a:ext uri="{FF2B5EF4-FFF2-40B4-BE49-F238E27FC236}">
                  <a16:creationId xmlns:a16="http://schemas.microsoft.com/office/drawing/2014/main" id="{3F5C4B35-A3C5-544D-DE95-26E055C9C9AF}"/>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63" name="Product image Excel">
              <a:hlinkClick r:id="rId16" action="ppaction://hlinksldjump"/>
              <a:extLst>
                <a:ext uri="{FF2B5EF4-FFF2-40B4-BE49-F238E27FC236}">
                  <a16:creationId xmlns:a16="http://schemas.microsoft.com/office/drawing/2014/main" id="{EA9844C5-A570-E44B-635C-0816573F3364}"/>
                </a:ext>
              </a:extLst>
            </p:cNvPr>
            <p:cNvPicPr>
              <a:picLocks noChangeAspect="1"/>
            </p:cNvPicPr>
            <p:nvPr/>
          </p:nvPicPr>
          <p:blipFill>
            <a:blip r:embed="rId17"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64" name="COMPAS OTC">
            <a:extLst>
              <a:ext uri="{FF2B5EF4-FFF2-40B4-BE49-F238E27FC236}">
                <a16:creationId xmlns:a16="http://schemas.microsoft.com/office/drawing/2014/main" id="{36B4ACFF-C538-6229-6ADA-98A4695D5708}"/>
              </a:ext>
            </a:extLst>
          </p:cNvPr>
          <p:cNvGrpSpPr/>
          <p:nvPr/>
        </p:nvGrpSpPr>
        <p:grpSpPr>
          <a:xfrm>
            <a:off x="22389051" y="1885505"/>
            <a:ext cx="2042338" cy="1982042"/>
            <a:chOff x="5078285" y="2036246"/>
            <a:chExt cx="2042338" cy="1982042"/>
          </a:xfrm>
        </p:grpSpPr>
        <p:sp>
          <p:nvSpPr>
            <p:cNvPr id="165" name="Rectangulo Compas OTC">
              <a:hlinkClick r:id="rId18" action="ppaction://hlinksldjump"/>
              <a:extLst>
                <a:ext uri="{FF2B5EF4-FFF2-40B4-BE49-F238E27FC236}">
                  <a16:creationId xmlns:a16="http://schemas.microsoft.com/office/drawing/2014/main" id="{0D0C7118-59BF-4745-80DE-D4839FC3C1D4}"/>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6" name="TextBox Compass OTC">
              <a:hlinkClick r:id="rId18" action="ppaction://hlinksldjump"/>
              <a:extLst>
                <a:ext uri="{FF2B5EF4-FFF2-40B4-BE49-F238E27FC236}">
                  <a16:creationId xmlns:a16="http://schemas.microsoft.com/office/drawing/2014/main" id="{ECEC2978-C599-472A-FCFE-1A4A5D58CEB4}"/>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67" name="Product image Compass OTC">
              <a:hlinkClick r:id="rId18" action="ppaction://hlinksldjump"/>
              <a:extLst>
                <a:ext uri="{FF2B5EF4-FFF2-40B4-BE49-F238E27FC236}">
                  <a16:creationId xmlns:a16="http://schemas.microsoft.com/office/drawing/2014/main" id="{6552A005-9C04-14B4-7910-B3080FC300F1}"/>
                </a:ext>
              </a:extLst>
            </p:cNvPr>
            <p:cNvPicPr>
              <a:picLocks noChangeAspect="1"/>
            </p:cNvPicPr>
            <p:nvPr/>
          </p:nvPicPr>
          <p:blipFill rotWithShape="1">
            <a:blip r:embed="rId19"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68" name="COMPASS FMT">
            <a:extLst>
              <a:ext uri="{FF2B5EF4-FFF2-40B4-BE49-F238E27FC236}">
                <a16:creationId xmlns:a16="http://schemas.microsoft.com/office/drawing/2014/main" id="{1476CFB1-C6DF-2AB1-9953-8173BC49CA1C}"/>
              </a:ext>
            </a:extLst>
          </p:cNvPr>
          <p:cNvGrpSpPr/>
          <p:nvPr/>
        </p:nvGrpSpPr>
        <p:grpSpPr>
          <a:xfrm>
            <a:off x="18200403" y="1885505"/>
            <a:ext cx="2042338" cy="1982042"/>
            <a:chOff x="2774521" y="2046333"/>
            <a:chExt cx="2042338" cy="1982042"/>
          </a:xfrm>
        </p:grpSpPr>
        <p:grpSp>
          <p:nvGrpSpPr>
            <p:cNvPr id="169" name="Group 168">
              <a:extLst>
                <a:ext uri="{FF2B5EF4-FFF2-40B4-BE49-F238E27FC236}">
                  <a16:creationId xmlns:a16="http://schemas.microsoft.com/office/drawing/2014/main" id="{B628B781-BE9F-1C3E-95C3-C14A90A6C0D1}"/>
                </a:ext>
              </a:extLst>
            </p:cNvPr>
            <p:cNvGrpSpPr/>
            <p:nvPr/>
          </p:nvGrpSpPr>
          <p:grpSpPr>
            <a:xfrm>
              <a:off x="2774521" y="2046333"/>
              <a:ext cx="2042338" cy="1982042"/>
              <a:chOff x="2774521" y="2046333"/>
              <a:chExt cx="2042338" cy="1982042"/>
            </a:xfrm>
          </p:grpSpPr>
          <p:sp>
            <p:nvSpPr>
              <p:cNvPr id="171" name="Rectangulo Horizon">
                <a:hlinkClick r:id="rId20" action="ppaction://hlinksldjump"/>
                <a:extLst>
                  <a:ext uri="{FF2B5EF4-FFF2-40B4-BE49-F238E27FC236}">
                    <a16:creationId xmlns:a16="http://schemas.microsoft.com/office/drawing/2014/main" id="{AD94951A-F1E2-AE94-A010-423613F0B8CA}"/>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2" name="TextBox Compass FMT">
                <a:hlinkClick r:id="rId20" action="ppaction://hlinksldjump"/>
                <a:extLst>
                  <a:ext uri="{FF2B5EF4-FFF2-40B4-BE49-F238E27FC236}">
                    <a16:creationId xmlns:a16="http://schemas.microsoft.com/office/drawing/2014/main" id="{144884E8-96D1-4839-843E-8F587AC5BAB5}"/>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70" name="Picture 169">
              <a:hlinkClick r:id="rId20" action="ppaction://hlinksldjump"/>
              <a:extLst>
                <a:ext uri="{FF2B5EF4-FFF2-40B4-BE49-F238E27FC236}">
                  <a16:creationId xmlns:a16="http://schemas.microsoft.com/office/drawing/2014/main" id="{CEC12A6D-DAED-05D9-33FE-458058B5907D}"/>
                </a:ext>
              </a:extLst>
            </p:cNvPr>
            <p:cNvPicPr>
              <a:picLocks noChangeAspect="1"/>
            </p:cNvPicPr>
            <p:nvPr/>
          </p:nvPicPr>
          <p:blipFill rotWithShape="1">
            <a:blip r:embed="rId21"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73" name="HORIZON">
            <a:extLst>
              <a:ext uri="{FF2B5EF4-FFF2-40B4-BE49-F238E27FC236}">
                <a16:creationId xmlns:a16="http://schemas.microsoft.com/office/drawing/2014/main" id="{FBA7A6B8-BEDF-EF3D-64A8-5A31EAA6270C}"/>
              </a:ext>
            </a:extLst>
          </p:cNvPr>
          <p:cNvGrpSpPr/>
          <p:nvPr/>
        </p:nvGrpSpPr>
        <p:grpSpPr>
          <a:xfrm>
            <a:off x="14110573" y="1885505"/>
            <a:ext cx="2062983" cy="1982042"/>
            <a:chOff x="443243" y="2046333"/>
            <a:chExt cx="2062983" cy="1982042"/>
          </a:xfrm>
        </p:grpSpPr>
        <p:sp>
          <p:nvSpPr>
            <p:cNvPr id="174" name="Rectangulo Horizon">
              <a:hlinkClick r:id="rId22" action="ppaction://hlinksldjump"/>
              <a:extLst>
                <a:ext uri="{FF2B5EF4-FFF2-40B4-BE49-F238E27FC236}">
                  <a16:creationId xmlns:a16="http://schemas.microsoft.com/office/drawing/2014/main" id="{3FE7121C-5646-2E25-D290-EFB500B33CA6}"/>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5" name="TextBox Horizon">
              <a:hlinkClick r:id="rId22" action="ppaction://hlinksldjump"/>
              <a:extLst>
                <a:ext uri="{FF2B5EF4-FFF2-40B4-BE49-F238E27FC236}">
                  <a16:creationId xmlns:a16="http://schemas.microsoft.com/office/drawing/2014/main" id="{4C445903-D360-987D-6AA2-9762ED0CE49D}"/>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76" name="Product image Horizon">
              <a:hlinkClick r:id="rId22" action="ppaction://hlinksldjump"/>
              <a:extLst>
                <a:ext uri="{FF2B5EF4-FFF2-40B4-BE49-F238E27FC236}">
                  <a16:creationId xmlns:a16="http://schemas.microsoft.com/office/drawing/2014/main" id="{4CB8471B-2BCC-AF21-7CE6-FAA4255B1C33}"/>
                </a:ext>
              </a:extLst>
            </p:cNvPr>
            <p:cNvPicPr>
              <a:picLocks noChangeAspect="1"/>
            </p:cNvPicPr>
            <p:nvPr/>
          </p:nvPicPr>
          <p:blipFill rotWithShape="1">
            <a:blip r:embed="rId23"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grpSp>
        <p:nvGrpSpPr>
          <p:cNvPr id="177" name="Group 176">
            <a:extLst>
              <a:ext uri="{FF2B5EF4-FFF2-40B4-BE49-F238E27FC236}">
                <a16:creationId xmlns:a16="http://schemas.microsoft.com/office/drawing/2014/main" id="{6ABC2708-E250-DB72-9411-C28C0010FABC}"/>
              </a:ext>
            </a:extLst>
          </p:cNvPr>
          <p:cNvGrpSpPr/>
          <p:nvPr/>
        </p:nvGrpSpPr>
        <p:grpSpPr>
          <a:xfrm>
            <a:off x="4477013" y="4176729"/>
            <a:ext cx="3239998" cy="420846"/>
            <a:chOff x="4598949" y="4176729"/>
            <a:chExt cx="3239998" cy="420846"/>
          </a:xfrm>
        </p:grpSpPr>
        <p:sp>
          <p:nvSpPr>
            <p:cNvPr id="178" name="Rectangle 177">
              <a:extLst>
                <a:ext uri="{FF2B5EF4-FFF2-40B4-BE49-F238E27FC236}">
                  <a16:creationId xmlns:a16="http://schemas.microsoft.com/office/drawing/2014/main" id="{93C93C91-D612-A489-89D0-A708E6183F7B}"/>
                </a:ext>
              </a:extLst>
            </p:cNvPr>
            <p:cNvSpPr/>
            <p:nvPr/>
          </p:nvSpPr>
          <p:spPr>
            <a:xfrm>
              <a:off x="4598949" y="4176729"/>
              <a:ext cx="3239998" cy="420846"/>
            </a:xfrm>
            <a:prstGeom prst="rect">
              <a:avLst/>
            </a:prstGeom>
            <a:solidFill>
              <a:srgbClr val="EB851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9" name="TextBox 178">
              <a:extLst>
                <a:ext uri="{FF2B5EF4-FFF2-40B4-BE49-F238E27FC236}">
                  <a16:creationId xmlns:a16="http://schemas.microsoft.com/office/drawing/2014/main" id="{9C84E188-473F-FB7D-5F2F-38AEE2C49D6A}"/>
                </a:ext>
              </a:extLst>
            </p:cNvPr>
            <p:cNvSpPr txBox="1"/>
            <p:nvPr/>
          </p:nvSpPr>
          <p:spPr>
            <a:xfrm>
              <a:off x="5000671" y="4218593"/>
              <a:ext cx="2436555" cy="323935"/>
            </a:xfrm>
            <a:prstGeom prst="rect">
              <a:avLst/>
            </a:prstGeom>
            <a:noFill/>
          </p:spPr>
          <p:txBody>
            <a:bodyPr wrap="square" rtlCol="0">
              <a:spAutoFit/>
            </a:bodyPr>
            <a:lstStyle/>
            <a:p>
              <a:pPr algn="ctr">
                <a:lnSpc>
                  <a:spcPct val="114000"/>
                </a:lnSpc>
              </a:pPr>
              <a:r>
                <a:rPr lang="en-US" sz="1400" b="1" dirty="0">
                  <a:solidFill>
                    <a:schemeClr val="bg1"/>
                  </a:solidFill>
                </a:rPr>
                <a:t>DRYVIEW 5950</a:t>
              </a:r>
            </a:p>
          </p:txBody>
        </p:sp>
      </p:grpSp>
      <p:grpSp>
        <p:nvGrpSpPr>
          <p:cNvPr id="181" name="Group 180">
            <a:extLst>
              <a:ext uri="{FF2B5EF4-FFF2-40B4-BE49-F238E27FC236}">
                <a16:creationId xmlns:a16="http://schemas.microsoft.com/office/drawing/2014/main" id="{2110D864-4D60-8E39-1F1C-D9F543B0BF72}"/>
              </a:ext>
            </a:extLst>
          </p:cNvPr>
          <p:cNvGrpSpPr/>
          <p:nvPr/>
        </p:nvGrpSpPr>
        <p:grpSpPr>
          <a:xfrm>
            <a:off x="7925744" y="4176729"/>
            <a:ext cx="3006764" cy="420846"/>
            <a:chOff x="8602460" y="4176729"/>
            <a:chExt cx="3006764" cy="420846"/>
          </a:xfrm>
        </p:grpSpPr>
        <p:sp>
          <p:nvSpPr>
            <p:cNvPr id="182" name="Rectangle 181">
              <a:extLst>
                <a:ext uri="{FF2B5EF4-FFF2-40B4-BE49-F238E27FC236}">
                  <a16:creationId xmlns:a16="http://schemas.microsoft.com/office/drawing/2014/main" id="{DD5F4CB4-7F53-AAEF-C452-AFC662A97DA7}"/>
                </a:ext>
              </a:extLst>
            </p:cNvPr>
            <p:cNvSpPr/>
            <p:nvPr/>
          </p:nvSpPr>
          <p:spPr>
            <a:xfrm>
              <a:off x="8602460" y="4176729"/>
              <a:ext cx="3006764" cy="420846"/>
            </a:xfrm>
            <a:prstGeom prst="rect">
              <a:avLst/>
            </a:prstGeom>
            <a:solidFill>
              <a:srgbClr val="EB851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3" name="TextBox 182">
              <a:extLst>
                <a:ext uri="{FF2B5EF4-FFF2-40B4-BE49-F238E27FC236}">
                  <a16:creationId xmlns:a16="http://schemas.microsoft.com/office/drawing/2014/main" id="{7EFCF6C2-B72F-0A53-466D-C99FD8FBD804}"/>
                </a:ext>
              </a:extLst>
            </p:cNvPr>
            <p:cNvSpPr txBox="1"/>
            <p:nvPr/>
          </p:nvSpPr>
          <p:spPr>
            <a:xfrm>
              <a:off x="8887565" y="4218593"/>
              <a:ext cx="2436555" cy="323935"/>
            </a:xfrm>
            <a:prstGeom prst="rect">
              <a:avLst/>
            </a:prstGeom>
            <a:noFill/>
          </p:spPr>
          <p:txBody>
            <a:bodyPr wrap="square" rtlCol="0">
              <a:spAutoFit/>
            </a:bodyPr>
            <a:lstStyle/>
            <a:p>
              <a:pPr algn="ctr">
                <a:lnSpc>
                  <a:spcPct val="114000"/>
                </a:lnSpc>
              </a:pPr>
              <a:r>
                <a:rPr lang="en-US" sz="1400" b="1" dirty="0">
                  <a:solidFill>
                    <a:schemeClr val="bg1"/>
                  </a:solidFill>
                </a:rPr>
                <a:t>DRYVIEW 5700</a:t>
              </a:r>
            </a:p>
          </p:txBody>
        </p:sp>
      </p:grpSp>
      <p:sp>
        <p:nvSpPr>
          <p:cNvPr id="191" name="DRYVIEW Imaging System">
            <a:hlinkClick r:id="rId24" action="ppaction://hlinksldjump"/>
            <a:extLst>
              <a:ext uri="{FF2B5EF4-FFF2-40B4-BE49-F238E27FC236}">
                <a16:creationId xmlns:a16="http://schemas.microsoft.com/office/drawing/2014/main" id="{D748D0C7-D5DA-D8DD-3951-B1F97FC5D152}"/>
              </a:ext>
            </a:extLst>
          </p:cNvPr>
          <p:cNvSpPr/>
          <p:nvPr/>
        </p:nvSpPr>
        <p:spPr>
          <a:xfrm>
            <a:off x="14229601" y="3446743"/>
            <a:ext cx="3475879" cy="379181"/>
          </a:xfrm>
          <a:prstGeom prst="roundRect">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s-MX" b="1">
                <a:latin typeface="FRUTIGER LT 67 BOLD CONDENSED" panose="02000503000000000000" pitchFamily="2" charset="0"/>
              </a:rPr>
              <a:t>Impresoras Láser </a:t>
            </a:r>
            <a:r>
              <a:rPr lang="en-MX" b="1">
                <a:latin typeface="FRUTIGER LT 67 BOLD CONDENSED" panose="02000503000000000000" pitchFamily="2" charset="0"/>
              </a:rPr>
              <a:t>DRYVIEW</a:t>
            </a:r>
          </a:p>
        </p:txBody>
      </p:sp>
      <p:sp>
        <p:nvSpPr>
          <p:cNvPr id="192" name="DRYVIEW Imaging Films">
            <a:hlinkClick r:id="rId25" action="ppaction://hlinksldjump"/>
            <a:extLst>
              <a:ext uri="{FF2B5EF4-FFF2-40B4-BE49-F238E27FC236}">
                <a16:creationId xmlns:a16="http://schemas.microsoft.com/office/drawing/2014/main" id="{398EF25D-963C-5578-743C-18189138556E}"/>
              </a:ext>
            </a:extLst>
          </p:cNvPr>
          <p:cNvSpPr/>
          <p:nvPr/>
        </p:nvSpPr>
        <p:spPr>
          <a:xfrm>
            <a:off x="14212185" y="3922618"/>
            <a:ext cx="3499271" cy="379182"/>
          </a:xfrm>
          <a:prstGeom prst="roundRect">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s-MX" b="1">
                <a:latin typeface="FRUTIGER LT 67 BOLD CONDENSED" panose="02000503000000000000" pitchFamily="2" charset="0"/>
              </a:rPr>
              <a:t>Películas Láser </a:t>
            </a:r>
            <a:r>
              <a:rPr lang="en-MX" b="1">
                <a:latin typeface="FRUTIGER LT 67 BOLD CONDENSED" panose="02000503000000000000" pitchFamily="2" charset="0"/>
              </a:rPr>
              <a:t>DRYVIEW</a:t>
            </a:r>
          </a:p>
        </p:txBody>
      </p:sp>
      <p:sp>
        <p:nvSpPr>
          <p:cNvPr id="193" name="VITA Flex CR">
            <a:hlinkClick r:id="rId26" action="ppaction://hlinksldjump"/>
            <a:extLst>
              <a:ext uri="{FF2B5EF4-FFF2-40B4-BE49-F238E27FC236}">
                <a16:creationId xmlns:a16="http://schemas.microsoft.com/office/drawing/2014/main" id="{F6504790-803E-BAC1-8DC5-373C05AA45EB}"/>
              </a:ext>
            </a:extLst>
          </p:cNvPr>
          <p:cNvSpPr/>
          <p:nvPr/>
        </p:nvSpPr>
        <p:spPr>
          <a:xfrm>
            <a:off x="14229601" y="2974526"/>
            <a:ext cx="3499271" cy="379181"/>
          </a:xfrm>
          <a:prstGeom prst="roundRect">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s-MX" sz="1600" b="1">
                <a:latin typeface="FRUTIGER LT 67 BOLD CONDENSED" panose="02000503000000000000" pitchFamily="2" charset="0"/>
              </a:rPr>
              <a:t>Sistema CR </a:t>
            </a:r>
            <a:r>
              <a:rPr lang="en-MX" sz="1600" b="1">
                <a:latin typeface="FRUTIGER LT 67 BOLD CONDENSED" panose="02000503000000000000" pitchFamily="2" charset="0"/>
              </a:rPr>
              <a:t>VITA FLEX</a:t>
            </a:r>
          </a:p>
        </p:txBody>
      </p:sp>
      <p:sp>
        <p:nvSpPr>
          <p:cNvPr id="194" name="Subtitle Photo Gallery">
            <a:extLst>
              <a:ext uri="{FF2B5EF4-FFF2-40B4-BE49-F238E27FC236}">
                <a16:creationId xmlns:a16="http://schemas.microsoft.com/office/drawing/2014/main" id="{240728AD-07CE-2535-1125-65E0C0484D05}"/>
              </a:ext>
            </a:extLst>
          </p:cNvPr>
          <p:cNvSpPr txBox="1"/>
          <p:nvPr/>
        </p:nvSpPr>
        <p:spPr>
          <a:xfrm>
            <a:off x="14330445" y="932517"/>
            <a:ext cx="4772896"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195" name="Subtitle Features">
            <a:hlinkClick r:id="rId27" action="ppaction://hlinksldjump"/>
            <a:extLst>
              <a:ext uri="{FF2B5EF4-FFF2-40B4-BE49-F238E27FC236}">
                <a16:creationId xmlns:a16="http://schemas.microsoft.com/office/drawing/2014/main" id="{99095DE6-BE42-D50B-368C-9C4FBA16A947}"/>
              </a:ext>
            </a:extLst>
          </p:cNvPr>
          <p:cNvSpPr txBox="1"/>
          <p:nvPr/>
        </p:nvSpPr>
        <p:spPr>
          <a:xfrm>
            <a:off x="14330445" y="532407"/>
            <a:ext cx="1762383" cy="400110"/>
          </a:xfrm>
          <a:prstGeom prst="rect">
            <a:avLst/>
          </a:prstGeom>
          <a:noFill/>
        </p:spPr>
        <p:txBody>
          <a:bodyPr wrap="square" rtlCol="0">
            <a:spAutoFit/>
          </a:bodyPr>
          <a:lstStyle/>
          <a:p>
            <a:pPr algn="ctr"/>
            <a:r>
              <a:rPr lang="es-MX" sz="2000" dirty="0">
                <a:solidFill>
                  <a:srgbClr val="F47F26"/>
                </a:solidFill>
                <a:latin typeface="FRUTIGER LT 45 LIGHT" panose="02000503000000000000" pitchFamily="2" charset="0"/>
              </a:rPr>
              <a:t>Características</a:t>
            </a:r>
          </a:p>
        </p:txBody>
      </p:sp>
      <p:sp>
        <p:nvSpPr>
          <p:cNvPr id="196" name="Subtitle Benefits">
            <a:extLst>
              <a:ext uri="{FF2B5EF4-FFF2-40B4-BE49-F238E27FC236}">
                <a16:creationId xmlns:a16="http://schemas.microsoft.com/office/drawing/2014/main" id="{48A71FE3-0CFE-E5D6-8B3A-C4E3C3A1A53A}"/>
              </a:ext>
            </a:extLst>
          </p:cNvPr>
          <p:cNvSpPr txBox="1"/>
          <p:nvPr/>
        </p:nvSpPr>
        <p:spPr>
          <a:xfrm>
            <a:off x="-4302603" y="2447359"/>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sp>
        <p:nvSpPr>
          <p:cNvPr id="84" name="Menu Background">
            <a:extLst>
              <a:ext uri="{FF2B5EF4-FFF2-40B4-BE49-F238E27FC236}">
                <a16:creationId xmlns:a16="http://schemas.microsoft.com/office/drawing/2014/main" id="{4A14CFF7-7682-BC41-60EC-5EFA86A9C996}"/>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85" name="Menu Detector">
            <a:hlinkClick r:id="rId9" action="ppaction://hlinksldjump"/>
            <a:extLst>
              <a:ext uri="{FF2B5EF4-FFF2-40B4-BE49-F238E27FC236}">
                <a16:creationId xmlns:a16="http://schemas.microsoft.com/office/drawing/2014/main" id="{A3CCFD8E-4A1A-4859-8CED-BD0E1420488E}"/>
              </a:ext>
            </a:extLst>
          </p:cNvPr>
          <p:cNvSpPr txBox="1"/>
          <p:nvPr/>
        </p:nvSpPr>
        <p:spPr>
          <a:xfrm>
            <a:off x="6853121" y="62898"/>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CR y Sistemas</a:t>
            </a:r>
          </a:p>
          <a:p>
            <a:r>
              <a:rPr lang="es-MX"/>
              <a:t>de Impresión</a:t>
            </a:r>
          </a:p>
        </p:txBody>
      </p:sp>
      <p:sp>
        <p:nvSpPr>
          <p:cNvPr id="87" name="Menu Benefits">
            <a:hlinkClick r:id="rId28" action="ppaction://hlinksldjump"/>
            <a:extLst>
              <a:ext uri="{FF2B5EF4-FFF2-40B4-BE49-F238E27FC236}">
                <a16:creationId xmlns:a16="http://schemas.microsoft.com/office/drawing/2014/main" id="{F8B6C52D-2E3B-8EC6-212F-CA51CEEF4674}"/>
              </a:ext>
            </a:extLst>
          </p:cNvPr>
          <p:cNvSpPr txBox="1"/>
          <p:nvPr/>
        </p:nvSpPr>
        <p:spPr>
          <a:xfrm>
            <a:off x="5169035" y="155231"/>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88" name="Menu Features">
            <a:hlinkClick r:id="rId29" action="ppaction://hlinksldjump"/>
            <a:extLst>
              <a:ext uri="{FF2B5EF4-FFF2-40B4-BE49-F238E27FC236}">
                <a16:creationId xmlns:a16="http://schemas.microsoft.com/office/drawing/2014/main" id="{344F0B24-4158-337B-E3DC-1B9C8230CFAE}"/>
              </a:ext>
            </a:extLst>
          </p:cNvPr>
          <p:cNvSpPr txBox="1"/>
          <p:nvPr/>
        </p:nvSpPr>
        <p:spPr>
          <a:xfrm>
            <a:off x="3484949" y="155231"/>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Características</a:t>
            </a:r>
          </a:p>
        </p:txBody>
      </p:sp>
      <p:sp>
        <p:nvSpPr>
          <p:cNvPr id="89" name="Menu Specifications">
            <a:hlinkClick r:id="rId24" action="ppaction://hlinksldjump"/>
            <a:extLst>
              <a:ext uri="{FF2B5EF4-FFF2-40B4-BE49-F238E27FC236}">
                <a16:creationId xmlns:a16="http://schemas.microsoft.com/office/drawing/2014/main" id="{5B3C508F-887A-87B1-2422-F01A660F42E6}"/>
              </a:ext>
            </a:extLst>
          </p:cNvPr>
          <p:cNvSpPr txBox="1"/>
          <p:nvPr/>
        </p:nvSpPr>
        <p:spPr>
          <a:xfrm>
            <a:off x="1800863" y="62898"/>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b="1">
                <a:solidFill>
                  <a:schemeClr val="tx1"/>
                </a:solidFill>
              </a:rPr>
              <a:t>Especificaciones técnicas</a:t>
            </a:r>
          </a:p>
        </p:txBody>
      </p:sp>
      <p:sp>
        <p:nvSpPr>
          <p:cNvPr id="90" name="Menu End Presentation">
            <a:hlinkClick r:id="" action="ppaction://hlinkshowjump?jump=lastslide"/>
            <a:extLst>
              <a:ext uri="{FF2B5EF4-FFF2-40B4-BE49-F238E27FC236}">
                <a16:creationId xmlns:a16="http://schemas.microsoft.com/office/drawing/2014/main" id="{37B9DAA0-0784-2D3E-5EDD-6957906F864C}"/>
              </a:ext>
            </a:extLst>
          </p:cNvPr>
          <p:cNvSpPr txBox="1"/>
          <p:nvPr/>
        </p:nvSpPr>
        <p:spPr>
          <a:xfrm>
            <a:off x="10221294" y="62898"/>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91" name="Menu Portafolio">
            <a:hlinkClick r:id="rId30" action="ppaction://hlinksldjump"/>
            <a:extLst>
              <a:ext uri="{FF2B5EF4-FFF2-40B4-BE49-F238E27FC236}">
                <a16:creationId xmlns:a16="http://schemas.microsoft.com/office/drawing/2014/main" id="{012DCECC-0F5B-F428-37BD-C7E53F4BF624}"/>
              </a:ext>
            </a:extLst>
          </p:cNvPr>
          <p:cNvSpPr txBox="1"/>
          <p:nvPr/>
        </p:nvSpPr>
        <p:spPr>
          <a:xfrm>
            <a:off x="8537207" y="155231"/>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pic>
        <p:nvPicPr>
          <p:cNvPr id="92" name="Carestream Logo Menu">
            <a:hlinkClick r:id="" action="ppaction://hlinkshowjump?jump=firstslide"/>
            <a:extLst>
              <a:ext uri="{FF2B5EF4-FFF2-40B4-BE49-F238E27FC236}">
                <a16:creationId xmlns:a16="http://schemas.microsoft.com/office/drawing/2014/main" id="{6E116C66-91A8-7B7B-8863-2759D404D882}"/>
              </a:ext>
            </a:extLst>
          </p:cNvPr>
          <p:cNvPicPr>
            <a:picLocks noChangeAspect="1"/>
          </p:cNvPicPr>
          <p:nvPr/>
        </p:nvPicPr>
        <p:blipFill>
          <a:blip r:embed="rId31" cstate="screen">
            <a:extLst>
              <a:ext uri="{28A0092B-C50C-407E-A947-70E740481C1C}">
                <a14:useLocalDpi xmlns:a14="http://schemas.microsoft.com/office/drawing/2010/main"/>
              </a:ext>
            </a:extLst>
          </a:blip>
          <a:stretch>
            <a:fillRect/>
          </a:stretch>
        </p:blipFill>
        <p:spPr>
          <a:xfrm>
            <a:off x="426247" y="189620"/>
            <a:ext cx="1209137" cy="208220"/>
          </a:xfrm>
          <a:prstGeom prst="rect">
            <a:avLst/>
          </a:prstGeom>
        </p:spPr>
      </p:pic>
      <p:grpSp>
        <p:nvGrpSpPr>
          <p:cNvPr id="197" name="DETECTORS">
            <a:extLst>
              <a:ext uri="{FF2B5EF4-FFF2-40B4-BE49-F238E27FC236}">
                <a16:creationId xmlns:a16="http://schemas.microsoft.com/office/drawing/2014/main" id="{7C4EF4A2-FDC8-F257-2518-34D674E80531}"/>
              </a:ext>
            </a:extLst>
          </p:cNvPr>
          <p:cNvGrpSpPr/>
          <p:nvPr/>
        </p:nvGrpSpPr>
        <p:grpSpPr>
          <a:xfrm>
            <a:off x="-7890919" y="4139232"/>
            <a:ext cx="2042338" cy="2120888"/>
            <a:chOff x="5247304" y="4372963"/>
            <a:chExt cx="2042338" cy="2120888"/>
          </a:xfrm>
        </p:grpSpPr>
        <p:sp>
          <p:nvSpPr>
            <p:cNvPr id="198" name="Rectangulo Detectors">
              <a:hlinkClick r:id="rId32" action="ppaction://hlinksldjump"/>
              <a:extLst>
                <a:ext uri="{FF2B5EF4-FFF2-40B4-BE49-F238E27FC236}">
                  <a16:creationId xmlns:a16="http://schemas.microsoft.com/office/drawing/2014/main" id="{31860FC4-2A23-C74E-4AC2-19FA0F4312D7}"/>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99" name="TextBox Detectors">
              <a:hlinkClick r:id="rId32" action="ppaction://hlinksldjump"/>
              <a:extLst>
                <a:ext uri="{FF2B5EF4-FFF2-40B4-BE49-F238E27FC236}">
                  <a16:creationId xmlns:a16="http://schemas.microsoft.com/office/drawing/2014/main" id="{EDED4C83-AD95-749A-B759-040B6EB18F40}"/>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00" name="Product image Detectors">
              <a:hlinkClick r:id="rId32" action="ppaction://hlinksldjump"/>
              <a:extLst>
                <a:ext uri="{FF2B5EF4-FFF2-40B4-BE49-F238E27FC236}">
                  <a16:creationId xmlns:a16="http://schemas.microsoft.com/office/drawing/2014/main" id="{075A17E8-6A13-F6C0-74BB-046DEE29B52F}"/>
                </a:ext>
              </a:extLst>
            </p:cNvPr>
            <p:cNvPicPr>
              <a:picLocks noChangeAspect="1"/>
            </p:cNvPicPr>
            <p:nvPr/>
          </p:nvPicPr>
          <p:blipFill>
            <a:blip r:embed="rId33"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13768725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 name="Smart Noise Cancellation">
            <a:hlinkClick r:id="rId3" action="ppaction://hlinksldjump"/>
            <a:extLst>
              <a:ext uri="{FF2B5EF4-FFF2-40B4-BE49-F238E27FC236}">
                <a16:creationId xmlns:a16="http://schemas.microsoft.com/office/drawing/2014/main" id="{38CF6C08-71A9-801F-0B4A-72F3F9FC611E}"/>
              </a:ext>
            </a:extLst>
          </p:cNvPr>
          <p:cNvSpPr txBox="1"/>
          <p:nvPr/>
        </p:nvSpPr>
        <p:spPr>
          <a:xfrm>
            <a:off x="7624099" y="4955787"/>
            <a:ext cx="4585331" cy="584775"/>
          </a:xfrm>
          <a:prstGeom prst="rect">
            <a:avLst/>
          </a:prstGeom>
          <a:solidFill>
            <a:srgbClr val="F68025"/>
          </a:solidFill>
          <a:ln>
            <a:noFill/>
          </a:ln>
        </p:spPr>
        <p:txBody>
          <a:bodyPr wrap="square" rtlCol="0">
            <a:spAutoFit/>
          </a:bodyPr>
          <a:lstStyle/>
          <a:p>
            <a:r>
              <a:rPr lang="es-MX" sz="1600">
                <a:solidFill>
                  <a:schemeClr val="bg1">
                    <a:lumMod val="95000"/>
                  </a:schemeClr>
                </a:solidFill>
                <a:latin typeface="FRUTIGER LT 45 LIGHT" panose="02000503000000000000" pitchFamily="2" charset="0"/>
              </a:rPr>
              <a:t>CARESTREAM Smart Link: Servicio de Gestión Remota (RMS) habilitado.</a:t>
            </a:r>
          </a:p>
        </p:txBody>
      </p:sp>
      <p:sp>
        <p:nvSpPr>
          <p:cNvPr id="69" name="DRX-Compass with DRX-LC">
            <a:hlinkClick r:id="rId4" action="ppaction://hlinksldjump"/>
            <a:extLst>
              <a:ext uri="{FF2B5EF4-FFF2-40B4-BE49-F238E27FC236}">
                <a16:creationId xmlns:a16="http://schemas.microsoft.com/office/drawing/2014/main" id="{D1C8FED1-5353-D1F1-D3A4-F9567B554DD6}"/>
              </a:ext>
            </a:extLst>
          </p:cNvPr>
          <p:cNvSpPr txBox="1"/>
          <p:nvPr/>
        </p:nvSpPr>
        <p:spPr>
          <a:xfrm>
            <a:off x="7626699" y="4035491"/>
            <a:ext cx="4585331" cy="830997"/>
          </a:xfrm>
          <a:prstGeom prst="rect">
            <a:avLst/>
          </a:prstGeom>
          <a:solidFill>
            <a:srgbClr val="F47F26"/>
          </a:solidFill>
          <a:ln>
            <a:noFill/>
          </a:ln>
        </p:spPr>
        <p:txBody>
          <a:bodyPr wrap="square" rtlCol="0">
            <a:spAutoFit/>
          </a:bodyPr>
          <a:lstStyle/>
          <a:p>
            <a:r>
              <a:rPr lang="es-MX" sz="1600">
                <a:solidFill>
                  <a:schemeClr val="bg1">
                    <a:lumMod val="95000"/>
                  </a:schemeClr>
                </a:solidFill>
                <a:latin typeface="FRUTIGER LT 45 LIGHT" panose="02000503000000000000" pitchFamily="2" charset="0"/>
              </a:rPr>
              <a:t>Interfaz de usuario intuitiva con pantalla táctil en 12 idiomas que ofrece capacitación y consejos para resolución de problemas.</a:t>
            </a:r>
          </a:p>
        </p:txBody>
      </p:sp>
      <p:sp>
        <p:nvSpPr>
          <p:cNvPr id="56" name="Auto LLI">
            <a:hlinkClick r:id="rId5" action="ppaction://hlinksldjump"/>
            <a:extLst>
              <a:ext uri="{FF2B5EF4-FFF2-40B4-BE49-F238E27FC236}">
                <a16:creationId xmlns:a16="http://schemas.microsoft.com/office/drawing/2014/main" id="{0323A434-8EE2-99FA-3EEE-62AF4BCFA875}"/>
              </a:ext>
            </a:extLst>
          </p:cNvPr>
          <p:cNvSpPr txBox="1"/>
          <p:nvPr/>
        </p:nvSpPr>
        <p:spPr>
          <a:xfrm>
            <a:off x="7626699" y="3361417"/>
            <a:ext cx="4585331" cy="584775"/>
          </a:xfrm>
          <a:prstGeom prst="rect">
            <a:avLst/>
          </a:prstGeom>
          <a:solidFill>
            <a:srgbClr val="F47F26"/>
          </a:solidFill>
          <a:ln>
            <a:noFill/>
          </a:ln>
        </p:spPr>
        <p:txBody>
          <a:bodyPr wrap="square" rtlCol="0">
            <a:spAutoFit/>
          </a:bodyPr>
          <a:lstStyle/>
          <a:p>
            <a:r>
              <a:rPr lang="es-MX" sz="1600">
                <a:solidFill>
                  <a:schemeClr val="bg1">
                    <a:lumMod val="95000"/>
                  </a:schemeClr>
                </a:solidFill>
                <a:latin typeface="FRUTIGER LT 45 LIGHT" panose="02000503000000000000" pitchFamily="2" charset="0"/>
              </a:rPr>
              <a:t>Admite 5 tamaños de película con cartuchos de carga en luz diurna.</a:t>
            </a:r>
          </a:p>
        </p:txBody>
      </p:sp>
      <p:sp>
        <p:nvSpPr>
          <p:cNvPr id="36" name="Table Auto Track">
            <a:hlinkClick r:id="rId6" action="ppaction://hlinksldjump"/>
            <a:extLst>
              <a:ext uri="{FF2B5EF4-FFF2-40B4-BE49-F238E27FC236}">
                <a16:creationId xmlns:a16="http://schemas.microsoft.com/office/drawing/2014/main" id="{35A81AB6-6253-B554-01CF-693EB2CCAD59}"/>
              </a:ext>
            </a:extLst>
          </p:cNvPr>
          <p:cNvSpPr txBox="1"/>
          <p:nvPr/>
        </p:nvSpPr>
        <p:spPr>
          <a:xfrm>
            <a:off x="7626699" y="2933564"/>
            <a:ext cx="4585331" cy="338554"/>
          </a:xfrm>
          <a:prstGeom prst="rect">
            <a:avLst/>
          </a:prstGeom>
          <a:solidFill>
            <a:srgbClr val="F47F26"/>
          </a:solidFill>
          <a:ln>
            <a:noFill/>
          </a:ln>
        </p:spPr>
        <p:txBody>
          <a:bodyPr wrap="square" rtlCol="0">
            <a:spAutoFit/>
          </a:bodyPr>
          <a:lstStyle/>
          <a:p>
            <a:r>
              <a:rPr lang="es-MX" sz="1600">
                <a:solidFill>
                  <a:schemeClr val="bg1">
                    <a:lumMod val="95000"/>
                  </a:schemeClr>
                </a:solidFill>
                <a:latin typeface="FRUTIGER LT 45 LIGHT" panose="02000503000000000000" pitchFamily="2" charset="0"/>
              </a:rPr>
              <a:t>Control Automático de Calidad de Imagen (AIQC)</a:t>
            </a:r>
          </a:p>
        </p:txBody>
      </p:sp>
      <p:sp>
        <p:nvSpPr>
          <p:cNvPr id="4" name="Wireless On Demand">
            <a:hlinkClick r:id="rId7" action="ppaction://hlinksldjump"/>
            <a:extLst>
              <a:ext uri="{FF2B5EF4-FFF2-40B4-BE49-F238E27FC236}">
                <a16:creationId xmlns:a16="http://schemas.microsoft.com/office/drawing/2014/main" id="{B1541ED2-89FE-892A-6343-7162581BB88A}"/>
              </a:ext>
            </a:extLst>
          </p:cNvPr>
          <p:cNvSpPr txBox="1"/>
          <p:nvPr/>
        </p:nvSpPr>
        <p:spPr>
          <a:xfrm>
            <a:off x="7626699" y="2505711"/>
            <a:ext cx="4585331" cy="338554"/>
          </a:xfrm>
          <a:prstGeom prst="rect">
            <a:avLst/>
          </a:prstGeom>
          <a:solidFill>
            <a:srgbClr val="F47F26"/>
          </a:solidFill>
          <a:ln>
            <a:noFill/>
          </a:ln>
        </p:spPr>
        <p:txBody>
          <a:bodyPr wrap="square" rtlCol="0">
            <a:spAutoFit/>
          </a:bodyPr>
          <a:lstStyle/>
          <a:p>
            <a:r>
              <a:rPr lang="es-MX" sz="1600" dirty="0">
                <a:solidFill>
                  <a:schemeClr val="bg1">
                    <a:lumMod val="95000"/>
                  </a:schemeClr>
                </a:solidFill>
                <a:latin typeface="FRUTIGER LT 45 LIGHT" panose="02000503000000000000" pitchFamily="2" charset="0"/>
              </a:rPr>
              <a:t>Tecnología láser comprobada</a:t>
            </a:r>
          </a:p>
        </p:txBody>
      </p:sp>
      <p:sp>
        <p:nvSpPr>
          <p:cNvPr id="58" name="Subtitle">
            <a:hlinkClick r:id="rId8" action="ppaction://hlinksldjump"/>
            <a:extLst>
              <a:ext uri="{FF2B5EF4-FFF2-40B4-BE49-F238E27FC236}">
                <a16:creationId xmlns:a16="http://schemas.microsoft.com/office/drawing/2014/main" id="{A578C803-AED2-11BD-B5BC-F985B1C8C99E}"/>
              </a:ext>
            </a:extLst>
          </p:cNvPr>
          <p:cNvSpPr txBox="1"/>
          <p:nvPr/>
        </p:nvSpPr>
        <p:spPr>
          <a:xfrm>
            <a:off x="6419854" y="1467988"/>
            <a:ext cx="1762383" cy="400110"/>
          </a:xfrm>
          <a:prstGeom prst="rect">
            <a:avLst/>
          </a:prstGeom>
          <a:noFill/>
        </p:spPr>
        <p:txBody>
          <a:bodyPr wrap="square" rtlCol="0">
            <a:spAutoFit/>
          </a:bodyPr>
          <a:lstStyle/>
          <a:p>
            <a:pPr algn="ctr"/>
            <a:r>
              <a:rPr lang="es-MX" sz="2000" dirty="0">
                <a:solidFill>
                  <a:srgbClr val="F47F26"/>
                </a:solidFill>
                <a:latin typeface="FRUTIGER LT 45 LIGHT" panose="02000503000000000000" pitchFamily="2" charset="0"/>
              </a:rPr>
              <a:t>Características</a:t>
            </a:r>
          </a:p>
        </p:txBody>
      </p:sp>
      <p:sp>
        <p:nvSpPr>
          <p:cNvPr id="20" name="Title">
            <a:hlinkClick r:id="rId9" action="ppaction://hlinksldjump"/>
            <a:extLst>
              <a:ext uri="{FF2B5EF4-FFF2-40B4-BE49-F238E27FC236}">
                <a16:creationId xmlns:a16="http://schemas.microsoft.com/office/drawing/2014/main" id="{5C0882FA-BC01-5B19-2758-D0107EFDE6B7}"/>
              </a:ext>
            </a:extLst>
          </p:cNvPr>
          <p:cNvSpPr txBox="1"/>
          <p:nvPr/>
        </p:nvSpPr>
        <p:spPr>
          <a:xfrm>
            <a:off x="2299818" y="1119861"/>
            <a:ext cx="6637701" cy="461665"/>
          </a:xfrm>
          <a:prstGeom prst="rect">
            <a:avLst/>
          </a:prstGeom>
          <a:noFill/>
        </p:spPr>
        <p:txBody>
          <a:bodyPr wrap="square" rtlCol="0">
            <a:spAutoFit/>
          </a:bodyPr>
          <a:lstStyle>
            <a:defPPr>
              <a:defRPr lang="en-SV"/>
            </a:defPPr>
            <a:lvl1pPr algn="ctr">
              <a:defRPr sz="2400" b="1">
                <a:latin typeface="FRUTIGER LT 65" panose="02000503000000000000" pitchFamily="2" charset="0"/>
              </a:defRPr>
            </a:lvl1pPr>
          </a:lstStyle>
          <a:p>
            <a:r>
              <a:rPr lang="es-MX"/>
              <a:t>Sistemas de Imágenes Láser DRYVIEW</a:t>
            </a:r>
          </a:p>
        </p:txBody>
      </p:sp>
      <p:pic>
        <p:nvPicPr>
          <p:cNvPr id="22" name="Picture 5">
            <a:extLst>
              <a:ext uri="{FF2B5EF4-FFF2-40B4-BE49-F238E27FC236}">
                <a16:creationId xmlns:a16="http://schemas.microsoft.com/office/drawing/2014/main" id="{D9B8238C-7774-7330-238E-A3E85C95DA09}"/>
              </a:ext>
            </a:extLst>
          </p:cNvPr>
          <p:cNvPicPr>
            <a:picLocks noChangeAspect="1" noChangeArrowheads="1"/>
          </p:cNvPicPr>
          <p:nvPr/>
        </p:nvPicPr>
        <p:blipFill>
          <a:blip r:embed="rId10" cstate="screen">
            <a:extLst>
              <a:ext uri="{28A0092B-C50C-407E-A947-70E740481C1C}">
                <a14:useLocalDpi xmlns:a14="http://schemas.microsoft.com/office/drawing/2010/main"/>
              </a:ext>
            </a:extLst>
          </a:blip>
          <a:srcRect/>
          <a:stretch>
            <a:fillRect/>
          </a:stretch>
        </p:blipFill>
        <p:spPr bwMode="auto">
          <a:xfrm>
            <a:off x="2761682" y="3522679"/>
            <a:ext cx="1803620" cy="1773559"/>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23" name="Picture 3">
            <a:extLst>
              <a:ext uri="{FF2B5EF4-FFF2-40B4-BE49-F238E27FC236}">
                <a16:creationId xmlns:a16="http://schemas.microsoft.com/office/drawing/2014/main" id="{B74D55F1-B0B3-C530-1015-D2FA8738CB6F}"/>
              </a:ext>
            </a:extLst>
          </p:cNvPr>
          <p:cNvPicPr>
            <a:picLocks noChangeAspect="1" noChangeArrowheads="1"/>
          </p:cNvPicPr>
          <p:nvPr/>
        </p:nvPicPr>
        <p:blipFill>
          <a:blip r:embed="rId11" cstate="screen">
            <a:extLst>
              <a:ext uri="{28A0092B-C50C-407E-A947-70E740481C1C}">
                <a14:useLocalDpi xmlns:a14="http://schemas.microsoft.com/office/drawing/2010/main"/>
              </a:ext>
            </a:extLst>
          </a:blip>
          <a:stretch>
            <a:fillRect/>
          </a:stretch>
        </p:blipFill>
        <p:spPr bwMode="auto">
          <a:xfrm>
            <a:off x="4142845" y="3632117"/>
            <a:ext cx="2385788" cy="1794311"/>
          </a:xfrm>
          <a:prstGeom prst="rect">
            <a:avLst/>
          </a:prstGeom>
          <a:noFill/>
          <a:effectLst>
            <a:outerShdw blurRad="50800" dist="38100" dir="5400000" algn="t" rotWithShape="0">
              <a:prstClr val="black">
                <a:alpha val="40000"/>
              </a:prstClr>
            </a:outerShdw>
          </a:effectLst>
        </p:spPr>
      </p:pic>
      <p:pic>
        <p:nvPicPr>
          <p:cNvPr id="24" name="Picture 5">
            <a:extLst>
              <a:ext uri="{FF2B5EF4-FFF2-40B4-BE49-F238E27FC236}">
                <a16:creationId xmlns:a16="http://schemas.microsoft.com/office/drawing/2014/main" id="{ECC4FA38-7765-DE95-4449-4CE6798560EF}"/>
              </a:ext>
            </a:extLst>
          </p:cNvPr>
          <p:cNvPicPr>
            <a:picLocks noChangeAspect="1" noChangeArrowheads="1"/>
          </p:cNvPicPr>
          <p:nvPr/>
        </p:nvPicPr>
        <p:blipFill>
          <a:blip r:embed="rId12" cstate="screen">
            <a:extLst>
              <a:ext uri="{28A0092B-C50C-407E-A947-70E740481C1C}">
                <a14:useLocalDpi xmlns:a14="http://schemas.microsoft.com/office/drawing/2010/main"/>
              </a:ext>
            </a:extLst>
          </a:blip>
          <a:stretch>
            <a:fillRect/>
          </a:stretch>
        </p:blipFill>
        <p:spPr bwMode="auto">
          <a:xfrm>
            <a:off x="1011261" y="2037193"/>
            <a:ext cx="2209976" cy="3596825"/>
          </a:xfrm>
          <a:prstGeom prst="rect">
            <a:avLst/>
          </a:prstGeom>
          <a:noFill/>
          <a:effectLst>
            <a:outerShdw blurRad="50800" dist="38100" dir="5400000" algn="t" rotWithShape="0">
              <a:prstClr val="black">
                <a:alpha val="40000"/>
              </a:prstClr>
            </a:outerShdw>
          </a:effectLst>
        </p:spPr>
      </p:pic>
      <p:pic>
        <p:nvPicPr>
          <p:cNvPr id="81" name="Picture 80">
            <a:extLst>
              <a:ext uri="{FF2B5EF4-FFF2-40B4-BE49-F238E27FC236}">
                <a16:creationId xmlns:a16="http://schemas.microsoft.com/office/drawing/2014/main" id="{185F7272-0274-9C77-D2C3-61FF95964402}"/>
              </a:ext>
            </a:extLst>
          </p:cNvPr>
          <p:cNvPicPr>
            <a:picLocks noChangeAspect="1"/>
          </p:cNvPicPr>
          <p:nvPr/>
        </p:nvPicPr>
        <p:blipFill>
          <a:blip r:embed="rId13"/>
          <a:stretch>
            <a:fillRect/>
          </a:stretch>
        </p:blipFill>
        <p:spPr>
          <a:xfrm>
            <a:off x="-175961" y="-9006964"/>
            <a:ext cx="12562239" cy="8654204"/>
          </a:xfrm>
          <a:prstGeom prst="rect">
            <a:avLst/>
          </a:prstGeom>
        </p:spPr>
      </p:pic>
      <p:sp>
        <p:nvSpPr>
          <p:cNvPr id="82" name="TextBox 81">
            <a:extLst>
              <a:ext uri="{FF2B5EF4-FFF2-40B4-BE49-F238E27FC236}">
                <a16:creationId xmlns:a16="http://schemas.microsoft.com/office/drawing/2014/main" id="{C79BC871-C968-960D-4F62-F0E85DE38FB9}"/>
              </a:ext>
            </a:extLst>
          </p:cNvPr>
          <p:cNvSpPr txBox="1"/>
          <p:nvPr/>
        </p:nvSpPr>
        <p:spPr>
          <a:xfrm>
            <a:off x="1066490" y="11295110"/>
            <a:ext cx="7115747" cy="769441"/>
          </a:xfrm>
          <a:prstGeom prst="rect">
            <a:avLst/>
          </a:prstGeom>
          <a:noFill/>
        </p:spPr>
        <p:txBody>
          <a:bodyPr wrap="square" rtlCol="0">
            <a:spAutoFit/>
          </a:bodyPr>
          <a:lstStyle/>
          <a:p>
            <a:pPr algn="ctr"/>
            <a:r>
              <a:rPr lang="en-US" sz="4400" b="1">
                <a:solidFill>
                  <a:schemeClr val="bg1"/>
                </a:solidFill>
                <a:latin typeface="FRUTIGER LT 45 LIGHT" panose="02000503000000000000" pitchFamily="2" charset="0"/>
              </a:rPr>
              <a:t>CR and Printing Systems</a:t>
            </a:r>
          </a:p>
        </p:txBody>
      </p:sp>
      <p:pic>
        <p:nvPicPr>
          <p:cNvPr id="83" name="CARESTREAM LOGO">
            <a:extLst>
              <a:ext uri="{FF2B5EF4-FFF2-40B4-BE49-F238E27FC236}">
                <a16:creationId xmlns:a16="http://schemas.microsoft.com/office/drawing/2014/main" id="{DA2C6742-1EF3-9EA5-CDFA-A3094BC43619}"/>
              </a:ext>
            </a:extLst>
          </p:cNvPr>
          <p:cNvPicPr>
            <a:picLocks noChangeAspect="1"/>
          </p:cNvPicPr>
          <p:nvPr/>
        </p:nvPicPr>
        <p:blipFill>
          <a:blip r:embed="rId14" cstate="screen">
            <a:biLevel thresh="25000"/>
            <a:extLst>
              <a:ext uri="{28A0092B-C50C-407E-A947-70E740481C1C}">
                <a14:useLocalDpi xmlns:a14="http://schemas.microsoft.com/office/drawing/2010/main"/>
              </a:ext>
            </a:extLst>
          </a:blip>
          <a:stretch>
            <a:fillRect/>
          </a:stretch>
        </p:blipFill>
        <p:spPr>
          <a:xfrm>
            <a:off x="-28412" y="9862931"/>
            <a:ext cx="10566722" cy="1718860"/>
          </a:xfrm>
          <a:prstGeom prst="rect">
            <a:avLst/>
          </a:prstGeom>
        </p:spPr>
      </p:pic>
      <p:sp>
        <p:nvSpPr>
          <p:cNvPr id="117" name="Thank you Title">
            <a:extLst>
              <a:ext uri="{FF2B5EF4-FFF2-40B4-BE49-F238E27FC236}">
                <a16:creationId xmlns:a16="http://schemas.microsoft.com/office/drawing/2014/main" id="{1913BF06-911A-0D94-933E-F09E25417379}"/>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18" name="Why Us picture">
            <a:extLst>
              <a:ext uri="{FF2B5EF4-FFF2-40B4-BE49-F238E27FC236}">
                <a16:creationId xmlns:a16="http://schemas.microsoft.com/office/drawing/2014/main" id="{9315580C-AA29-5B39-EDCC-6BF1F1FC9F0C}"/>
              </a:ext>
            </a:extLst>
          </p:cNvPr>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32" name="Our Portafolio text box">
            <a:extLst>
              <a:ext uri="{FF2B5EF4-FFF2-40B4-BE49-F238E27FC236}">
                <a16:creationId xmlns:a16="http://schemas.microsoft.com/office/drawing/2014/main" id="{D971BD41-6311-A46B-3158-AA1A49E8DE6C}"/>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33" name="Footer Placeholder 4">
            <a:extLst>
              <a:ext uri="{FF2B5EF4-FFF2-40B4-BE49-F238E27FC236}">
                <a16:creationId xmlns:a16="http://schemas.microsoft.com/office/drawing/2014/main" id="{0B48CB8B-21D5-D1D2-A136-9C0BCC0A9D05}"/>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34" name="Medical Imaging Title">
            <a:extLst>
              <a:ext uri="{FF2B5EF4-FFF2-40B4-BE49-F238E27FC236}">
                <a16:creationId xmlns:a16="http://schemas.microsoft.com/office/drawing/2014/main" id="{31E13C10-EADE-D5B0-8BEA-2202BC901A8A}"/>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35" name="We Care Text">
            <a:extLst>
              <a:ext uri="{FF2B5EF4-FFF2-40B4-BE49-F238E27FC236}">
                <a16:creationId xmlns:a16="http://schemas.microsoft.com/office/drawing/2014/main" id="{405C8561-B431-6861-E258-68F5E3B5700E}"/>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36" name="Thank you image">
            <a:extLst>
              <a:ext uri="{FF2B5EF4-FFF2-40B4-BE49-F238E27FC236}">
                <a16:creationId xmlns:a16="http://schemas.microsoft.com/office/drawing/2014/main" id="{57A7A91A-AF47-0747-4F1F-93078CFF7EBD}"/>
              </a:ext>
            </a:extLst>
          </p:cNvPr>
          <p:cNvPicPr>
            <a:picLocks noChangeAspect="1"/>
          </p:cNvPicPr>
          <p:nvPr/>
        </p:nvPicPr>
        <p:blipFill>
          <a:blip r:embed="rId16"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37" name="PRINTING">
            <a:extLst>
              <a:ext uri="{FF2B5EF4-FFF2-40B4-BE49-F238E27FC236}">
                <a16:creationId xmlns:a16="http://schemas.microsoft.com/office/drawing/2014/main" id="{8E05604B-2063-08EE-E9DA-A3DF3F555DA3}"/>
              </a:ext>
            </a:extLst>
          </p:cNvPr>
          <p:cNvGrpSpPr/>
          <p:nvPr/>
        </p:nvGrpSpPr>
        <p:grpSpPr>
          <a:xfrm>
            <a:off x="-4150933" y="4208655"/>
            <a:ext cx="2263350" cy="1982042"/>
            <a:chOff x="9691837" y="4522498"/>
            <a:chExt cx="2263350" cy="1982042"/>
          </a:xfrm>
        </p:grpSpPr>
        <p:sp>
          <p:nvSpPr>
            <p:cNvPr id="138" name="Rectangulo Printing">
              <a:hlinkClick r:id="rId17" action="ppaction://hlinksldjump"/>
              <a:extLst>
                <a:ext uri="{FF2B5EF4-FFF2-40B4-BE49-F238E27FC236}">
                  <a16:creationId xmlns:a16="http://schemas.microsoft.com/office/drawing/2014/main" id="{4DC6331A-5C0A-1CA4-4520-3F80B464CA3E}"/>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39" name="TextBox Printing">
              <a:hlinkClick r:id="rId17" action="ppaction://hlinksldjump"/>
              <a:extLst>
                <a:ext uri="{FF2B5EF4-FFF2-40B4-BE49-F238E27FC236}">
                  <a16:creationId xmlns:a16="http://schemas.microsoft.com/office/drawing/2014/main" id="{F4F4C40C-E63A-AA7F-A11C-66586B4DC2AC}"/>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40" name="Prodcut image 5950">
              <a:hlinkClick r:id="rId17" action="ppaction://hlinksldjump"/>
              <a:extLst>
                <a:ext uri="{FF2B5EF4-FFF2-40B4-BE49-F238E27FC236}">
                  <a16:creationId xmlns:a16="http://schemas.microsoft.com/office/drawing/2014/main" id="{0CE944FB-7233-F2AC-3370-43D0B1AF4927}"/>
                </a:ext>
              </a:extLst>
            </p:cNvPr>
            <p:cNvPicPr>
              <a:picLocks noChangeAspect="1" noChangeArrowheads="1"/>
            </p:cNvPicPr>
            <p:nvPr/>
          </p:nvPicPr>
          <p:blipFill>
            <a:blip r:embed="rId18"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41" name="Vita Flex">
              <a:hlinkClick r:id="rId17" action="ppaction://hlinksldjump"/>
              <a:extLst>
                <a:ext uri="{FF2B5EF4-FFF2-40B4-BE49-F238E27FC236}">
                  <a16:creationId xmlns:a16="http://schemas.microsoft.com/office/drawing/2014/main" id="{24AF247F-3755-8D6E-0958-ECDAE062833F}"/>
                </a:ext>
              </a:extLst>
            </p:cNvPr>
            <p:cNvPicPr>
              <a:picLocks noChangeAspect="1"/>
            </p:cNvPicPr>
            <p:nvPr/>
          </p:nvPicPr>
          <p:blipFill>
            <a:blip r:embed="rId19"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46" name="RISE">
            <a:extLst>
              <a:ext uri="{FF2B5EF4-FFF2-40B4-BE49-F238E27FC236}">
                <a16:creationId xmlns:a16="http://schemas.microsoft.com/office/drawing/2014/main" id="{0106D5F4-4E90-030C-087A-42D8CFC7AB6B}"/>
              </a:ext>
            </a:extLst>
          </p:cNvPr>
          <p:cNvGrpSpPr/>
          <p:nvPr/>
        </p:nvGrpSpPr>
        <p:grpSpPr>
          <a:xfrm>
            <a:off x="-11285110" y="4208655"/>
            <a:ext cx="2042338" cy="1982042"/>
            <a:chOff x="3870208" y="4306822"/>
            <a:chExt cx="2042338" cy="1982042"/>
          </a:xfrm>
        </p:grpSpPr>
        <p:grpSp>
          <p:nvGrpSpPr>
            <p:cNvPr id="147" name="RISE">
              <a:extLst>
                <a:ext uri="{FF2B5EF4-FFF2-40B4-BE49-F238E27FC236}">
                  <a16:creationId xmlns:a16="http://schemas.microsoft.com/office/drawing/2014/main" id="{12F8895D-39B4-3930-AA42-FA61212AC2B0}"/>
                </a:ext>
              </a:extLst>
            </p:cNvPr>
            <p:cNvGrpSpPr/>
            <p:nvPr/>
          </p:nvGrpSpPr>
          <p:grpSpPr>
            <a:xfrm>
              <a:off x="3870208" y="4306822"/>
              <a:ext cx="2042338" cy="1982042"/>
              <a:chOff x="2933238" y="4372963"/>
              <a:chExt cx="2042338" cy="1982042"/>
            </a:xfrm>
          </p:grpSpPr>
          <p:sp>
            <p:nvSpPr>
              <p:cNvPr id="149" name="Rectangulo Rise">
                <a:hlinkClick r:id="rId20" action="ppaction://hlinksldjump"/>
                <a:extLst>
                  <a:ext uri="{FF2B5EF4-FFF2-40B4-BE49-F238E27FC236}">
                    <a16:creationId xmlns:a16="http://schemas.microsoft.com/office/drawing/2014/main" id="{6515C9CA-0F42-E84E-D879-008C80E2F474}"/>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0" name="TextBox Rise">
                <a:hlinkClick r:id="rId20" action="ppaction://hlinksldjump"/>
                <a:extLst>
                  <a:ext uri="{FF2B5EF4-FFF2-40B4-BE49-F238E27FC236}">
                    <a16:creationId xmlns:a16="http://schemas.microsoft.com/office/drawing/2014/main" id="{7E9CB967-54A7-719E-94B9-009E25748D03}"/>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48" name="Picture 147">
              <a:hlinkClick r:id="rId20" action="ppaction://hlinksldjump"/>
              <a:extLst>
                <a:ext uri="{FF2B5EF4-FFF2-40B4-BE49-F238E27FC236}">
                  <a16:creationId xmlns:a16="http://schemas.microsoft.com/office/drawing/2014/main" id="{BD951855-5FBB-3E77-0168-39EE63C2561C}"/>
                </a:ext>
              </a:extLst>
            </p:cNvPr>
            <p:cNvPicPr>
              <a:picLocks noChangeAspect="1"/>
            </p:cNvPicPr>
            <p:nvPr/>
          </p:nvPicPr>
          <p:blipFill>
            <a:blip r:embed="rId21"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51" name="REVOLUTION">
            <a:extLst>
              <a:ext uri="{FF2B5EF4-FFF2-40B4-BE49-F238E27FC236}">
                <a16:creationId xmlns:a16="http://schemas.microsoft.com/office/drawing/2014/main" id="{6415496D-C818-5DC8-5BB7-C3287CD4DA23}"/>
              </a:ext>
            </a:extLst>
          </p:cNvPr>
          <p:cNvGrpSpPr/>
          <p:nvPr/>
        </p:nvGrpSpPr>
        <p:grpSpPr>
          <a:xfrm>
            <a:off x="-14975241" y="4203612"/>
            <a:ext cx="2062983" cy="1992129"/>
            <a:chOff x="612262" y="4383050"/>
            <a:chExt cx="2062983" cy="1992129"/>
          </a:xfrm>
        </p:grpSpPr>
        <p:sp>
          <p:nvSpPr>
            <p:cNvPr id="152" name="Rectangulo Revolution">
              <a:hlinkClick r:id="rId22" action="ppaction://hlinksldjump"/>
              <a:extLst>
                <a:ext uri="{FF2B5EF4-FFF2-40B4-BE49-F238E27FC236}">
                  <a16:creationId xmlns:a16="http://schemas.microsoft.com/office/drawing/2014/main" id="{501F8DE1-F3E6-63E0-8DF4-DB1BB144A7D5}"/>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53" name="Prodcut image Revolution">
              <a:hlinkClick r:id="rId22" action="ppaction://hlinksldjump"/>
              <a:extLst>
                <a:ext uri="{FF2B5EF4-FFF2-40B4-BE49-F238E27FC236}">
                  <a16:creationId xmlns:a16="http://schemas.microsoft.com/office/drawing/2014/main" id="{02694524-58E2-159B-4C56-74219DF98029}"/>
                </a:ext>
              </a:extLst>
            </p:cNvPr>
            <p:cNvPicPr>
              <a:picLocks noChangeAspect="1"/>
            </p:cNvPicPr>
            <p:nvPr/>
          </p:nvPicPr>
          <p:blipFill>
            <a:blip r:embed="rId23"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54" name="TextBox Revolution">
              <a:hlinkClick r:id="rId22" action="ppaction://hlinksldjump"/>
              <a:extLst>
                <a:ext uri="{FF2B5EF4-FFF2-40B4-BE49-F238E27FC236}">
                  <a16:creationId xmlns:a16="http://schemas.microsoft.com/office/drawing/2014/main" id="{C944506A-E0B3-0A24-7077-4289DB4A268A}"/>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55" name="EXCEL">
            <a:extLst>
              <a:ext uri="{FF2B5EF4-FFF2-40B4-BE49-F238E27FC236}">
                <a16:creationId xmlns:a16="http://schemas.microsoft.com/office/drawing/2014/main" id="{138CA70B-87B7-265D-6B7B-2424CFBF7C8C}"/>
              </a:ext>
            </a:extLst>
          </p:cNvPr>
          <p:cNvGrpSpPr/>
          <p:nvPr/>
        </p:nvGrpSpPr>
        <p:grpSpPr>
          <a:xfrm>
            <a:off x="26541013" y="1885505"/>
            <a:ext cx="2057103" cy="1982042"/>
            <a:chOff x="9706418" y="2036246"/>
            <a:chExt cx="2057103" cy="1982042"/>
          </a:xfrm>
        </p:grpSpPr>
        <p:sp>
          <p:nvSpPr>
            <p:cNvPr id="156" name="Rectangulo Excel">
              <a:hlinkClick r:id="rId24" action="ppaction://hlinksldjump"/>
              <a:extLst>
                <a:ext uri="{FF2B5EF4-FFF2-40B4-BE49-F238E27FC236}">
                  <a16:creationId xmlns:a16="http://schemas.microsoft.com/office/drawing/2014/main" id="{2F1C4C83-1204-5543-B336-D1582F836340}"/>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7" name="TextBox Excel">
              <a:hlinkClick r:id="rId24" action="ppaction://hlinksldjump"/>
              <a:extLst>
                <a:ext uri="{FF2B5EF4-FFF2-40B4-BE49-F238E27FC236}">
                  <a16:creationId xmlns:a16="http://schemas.microsoft.com/office/drawing/2014/main" id="{285221FA-2208-9008-4D2E-4A59A36B0752}"/>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58" name="Product image Excel">
              <a:hlinkClick r:id="rId24" action="ppaction://hlinksldjump"/>
              <a:extLst>
                <a:ext uri="{FF2B5EF4-FFF2-40B4-BE49-F238E27FC236}">
                  <a16:creationId xmlns:a16="http://schemas.microsoft.com/office/drawing/2014/main" id="{3E5153E1-FA6F-4CF1-6CCD-03D23CA85CEA}"/>
                </a:ext>
              </a:extLst>
            </p:cNvPr>
            <p:cNvPicPr>
              <a:picLocks noChangeAspect="1"/>
            </p:cNvPicPr>
            <p:nvPr/>
          </p:nvPicPr>
          <p:blipFill>
            <a:blip r:embed="rId25"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59" name="COMPAS OTC">
            <a:extLst>
              <a:ext uri="{FF2B5EF4-FFF2-40B4-BE49-F238E27FC236}">
                <a16:creationId xmlns:a16="http://schemas.microsoft.com/office/drawing/2014/main" id="{E641698D-9591-60D4-F559-04A3D75A5C33}"/>
              </a:ext>
            </a:extLst>
          </p:cNvPr>
          <p:cNvGrpSpPr/>
          <p:nvPr/>
        </p:nvGrpSpPr>
        <p:grpSpPr>
          <a:xfrm>
            <a:off x="22389051" y="1885505"/>
            <a:ext cx="2042338" cy="1982042"/>
            <a:chOff x="5078285" y="2036246"/>
            <a:chExt cx="2042338" cy="1982042"/>
          </a:xfrm>
        </p:grpSpPr>
        <p:sp>
          <p:nvSpPr>
            <p:cNvPr id="160" name="Rectangulo Compas OTC">
              <a:hlinkClick r:id="rId26" action="ppaction://hlinksldjump"/>
              <a:extLst>
                <a:ext uri="{FF2B5EF4-FFF2-40B4-BE49-F238E27FC236}">
                  <a16:creationId xmlns:a16="http://schemas.microsoft.com/office/drawing/2014/main" id="{B11CA94C-8665-F1B5-4C05-B215C27A3CC8}"/>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1" name="TextBox Compass OTC">
              <a:hlinkClick r:id="rId26" action="ppaction://hlinksldjump"/>
              <a:extLst>
                <a:ext uri="{FF2B5EF4-FFF2-40B4-BE49-F238E27FC236}">
                  <a16:creationId xmlns:a16="http://schemas.microsoft.com/office/drawing/2014/main" id="{D19E9CFD-45DE-CFA0-BE78-2B39A99B7243}"/>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62" name="Product image Compass OTC">
              <a:hlinkClick r:id="rId26" action="ppaction://hlinksldjump"/>
              <a:extLst>
                <a:ext uri="{FF2B5EF4-FFF2-40B4-BE49-F238E27FC236}">
                  <a16:creationId xmlns:a16="http://schemas.microsoft.com/office/drawing/2014/main" id="{724F71F5-E15A-286F-1735-CAFB9131D7DA}"/>
                </a:ext>
              </a:extLst>
            </p:cNvPr>
            <p:cNvPicPr>
              <a:picLocks noChangeAspect="1"/>
            </p:cNvPicPr>
            <p:nvPr/>
          </p:nvPicPr>
          <p:blipFill rotWithShape="1">
            <a:blip r:embed="rId27"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63" name="COMPASS FMT">
            <a:extLst>
              <a:ext uri="{FF2B5EF4-FFF2-40B4-BE49-F238E27FC236}">
                <a16:creationId xmlns:a16="http://schemas.microsoft.com/office/drawing/2014/main" id="{3063D05B-001C-64FA-9555-85D323392DA2}"/>
              </a:ext>
            </a:extLst>
          </p:cNvPr>
          <p:cNvGrpSpPr/>
          <p:nvPr/>
        </p:nvGrpSpPr>
        <p:grpSpPr>
          <a:xfrm>
            <a:off x="18200403" y="1885505"/>
            <a:ext cx="2042338" cy="1982042"/>
            <a:chOff x="2774521" y="2046333"/>
            <a:chExt cx="2042338" cy="1982042"/>
          </a:xfrm>
        </p:grpSpPr>
        <p:grpSp>
          <p:nvGrpSpPr>
            <p:cNvPr id="164" name="Group 163">
              <a:extLst>
                <a:ext uri="{FF2B5EF4-FFF2-40B4-BE49-F238E27FC236}">
                  <a16:creationId xmlns:a16="http://schemas.microsoft.com/office/drawing/2014/main" id="{BDDB7A6E-8B1E-BDF1-752A-1AB9C98794A2}"/>
                </a:ext>
              </a:extLst>
            </p:cNvPr>
            <p:cNvGrpSpPr/>
            <p:nvPr/>
          </p:nvGrpSpPr>
          <p:grpSpPr>
            <a:xfrm>
              <a:off x="2774521" y="2046333"/>
              <a:ext cx="2042338" cy="1982042"/>
              <a:chOff x="2774521" y="2046333"/>
              <a:chExt cx="2042338" cy="1982042"/>
            </a:xfrm>
          </p:grpSpPr>
          <p:sp>
            <p:nvSpPr>
              <p:cNvPr id="166" name="Rectangulo Horizon">
                <a:hlinkClick r:id="rId28" action="ppaction://hlinksldjump"/>
                <a:extLst>
                  <a:ext uri="{FF2B5EF4-FFF2-40B4-BE49-F238E27FC236}">
                    <a16:creationId xmlns:a16="http://schemas.microsoft.com/office/drawing/2014/main" id="{90A367C4-9157-60C6-4682-F6B5943C9DFB}"/>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7" name="TextBox Compass FMT">
                <a:hlinkClick r:id="rId28" action="ppaction://hlinksldjump"/>
                <a:extLst>
                  <a:ext uri="{FF2B5EF4-FFF2-40B4-BE49-F238E27FC236}">
                    <a16:creationId xmlns:a16="http://schemas.microsoft.com/office/drawing/2014/main" id="{FEF7D34F-DE34-910D-1324-FFCC7DC25555}"/>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65" name="Picture 164">
              <a:hlinkClick r:id="rId28" action="ppaction://hlinksldjump"/>
              <a:extLst>
                <a:ext uri="{FF2B5EF4-FFF2-40B4-BE49-F238E27FC236}">
                  <a16:creationId xmlns:a16="http://schemas.microsoft.com/office/drawing/2014/main" id="{5A27D6F6-8A53-CD05-66B3-CE4C31858D40}"/>
                </a:ext>
              </a:extLst>
            </p:cNvPr>
            <p:cNvPicPr>
              <a:picLocks noChangeAspect="1"/>
            </p:cNvPicPr>
            <p:nvPr/>
          </p:nvPicPr>
          <p:blipFill rotWithShape="1">
            <a:blip r:embed="rId29"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68" name="HORIZON">
            <a:extLst>
              <a:ext uri="{FF2B5EF4-FFF2-40B4-BE49-F238E27FC236}">
                <a16:creationId xmlns:a16="http://schemas.microsoft.com/office/drawing/2014/main" id="{F5815745-F5C8-72CB-0CB5-469334CD53A7}"/>
              </a:ext>
            </a:extLst>
          </p:cNvPr>
          <p:cNvGrpSpPr/>
          <p:nvPr/>
        </p:nvGrpSpPr>
        <p:grpSpPr>
          <a:xfrm>
            <a:off x="14110573" y="1885505"/>
            <a:ext cx="2062983" cy="1982042"/>
            <a:chOff x="443243" y="2046333"/>
            <a:chExt cx="2062983" cy="1982042"/>
          </a:xfrm>
        </p:grpSpPr>
        <p:sp>
          <p:nvSpPr>
            <p:cNvPr id="169" name="Rectangulo Horizon">
              <a:hlinkClick r:id="rId30" action="ppaction://hlinksldjump"/>
              <a:extLst>
                <a:ext uri="{FF2B5EF4-FFF2-40B4-BE49-F238E27FC236}">
                  <a16:creationId xmlns:a16="http://schemas.microsoft.com/office/drawing/2014/main" id="{D2085C78-E4E1-054E-929A-9CF494D018B5}"/>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0" name="TextBox Horizon">
              <a:hlinkClick r:id="rId30" action="ppaction://hlinksldjump"/>
              <a:extLst>
                <a:ext uri="{FF2B5EF4-FFF2-40B4-BE49-F238E27FC236}">
                  <a16:creationId xmlns:a16="http://schemas.microsoft.com/office/drawing/2014/main" id="{542E866D-EC43-90D4-0E4F-6389AD0B4940}"/>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71" name="Product image Horizon">
              <a:hlinkClick r:id="rId30" action="ppaction://hlinksldjump"/>
              <a:extLst>
                <a:ext uri="{FF2B5EF4-FFF2-40B4-BE49-F238E27FC236}">
                  <a16:creationId xmlns:a16="http://schemas.microsoft.com/office/drawing/2014/main" id="{C63AA4BA-CB5B-8E08-AE42-E1E9D3D8BA43}"/>
                </a:ext>
              </a:extLst>
            </p:cNvPr>
            <p:cNvPicPr>
              <a:picLocks noChangeAspect="1"/>
            </p:cNvPicPr>
            <p:nvPr/>
          </p:nvPicPr>
          <p:blipFill rotWithShape="1">
            <a:blip r:embed="rId31"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72" name="DRYVIEW Imaging System">
            <a:hlinkClick r:id="rId32" action="ppaction://hlinksldjump"/>
            <a:extLst>
              <a:ext uri="{FF2B5EF4-FFF2-40B4-BE49-F238E27FC236}">
                <a16:creationId xmlns:a16="http://schemas.microsoft.com/office/drawing/2014/main" id="{808040F1-2E49-8F0D-B995-3B7CC6A1A267}"/>
              </a:ext>
            </a:extLst>
          </p:cNvPr>
          <p:cNvSpPr/>
          <p:nvPr/>
        </p:nvSpPr>
        <p:spPr>
          <a:xfrm>
            <a:off x="14229601" y="3446743"/>
            <a:ext cx="3475879" cy="379181"/>
          </a:xfrm>
          <a:prstGeom prst="roundRect">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s-MX" b="1">
                <a:latin typeface="FRUTIGER LT 67 BOLD CONDENSED" panose="02000503000000000000" pitchFamily="2" charset="0"/>
              </a:rPr>
              <a:t>Impresoras Láser </a:t>
            </a:r>
            <a:r>
              <a:rPr lang="en-MX" b="1">
                <a:latin typeface="FRUTIGER LT 67 BOLD CONDENSED" panose="02000503000000000000" pitchFamily="2" charset="0"/>
              </a:rPr>
              <a:t>DRYVIEW</a:t>
            </a:r>
          </a:p>
        </p:txBody>
      </p:sp>
      <p:sp>
        <p:nvSpPr>
          <p:cNvPr id="173" name="DRYVIEW Imaging Films">
            <a:hlinkClick r:id="rId33" action="ppaction://hlinksldjump"/>
            <a:extLst>
              <a:ext uri="{FF2B5EF4-FFF2-40B4-BE49-F238E27FC236}">
                <a16:creationId xmlns:a16="http://schemas.microsoft.com/office/drawing/2014/main" id="{82E07953-AB7B-F386-9565-0B8749470037}"/>
              </a:ext>
            </a:extLst>
          </p:cNvPr>
          <p:cNvSpPr/>
          <p:nvPr/>
        </p:nvSpPr>
        <p:spPr>
          <a:xfrm>
            <a:off x="14212185" y="3922618"/>
            <a:ext cx="3499271" cy="379182"/>
          </a:xfrm>
          <a:prstGeom prst="roundRect">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s-MX" b="1">
                <a:latin typeface="FRUTIGER LT 67 BOLD CONDENSED" panose="02000503000000000000" pitchFamily="2" charset="0"/>
              </a:rPr>
              <a:t>Películas Láser </a:t>
            </a:r>
            <a:r>
              <a:rPr lang="en-MX" b="1">
                <a:latin typeface="FRUTIGER LT 67 BOLD CONDENSED" panose="02000503000000000000" pitchFamily="2" charset="0"/>
              </a:rPr>
              <a:t>DRYVIEW</a:t>
            </a:r>
          </a:p>
        </p:txBody>
      </p:sp>
      <p:sp>
        <p:nvSpPr>
          <p:cNvPr id="174" name="VITA Flex CR">
            <a:hlinkClick r:id="rId34" action="ppaction://hlinksldjump"/>
            <a:extLst>
              <a:ext uri="{FF2B5EF4-FFF2-40B4-BE49-F238E27FC236}">
                <a16:creationId xmlns:a16="http://schemas.microsoft.com/office/drawing/2014/main" id="{7F27167E-34AA-78A1-58EA-E275B74326A4}"/>
              </a:ext>
            </a:extLst>
          </p:cNvPr>
          <p:cNvSpPr/>
          <p:nvPr/>
        </p:nvSpPr>
        <p:spPr>
          <a:xfrm>
            <a:off x="14229601" y="2974526"/>
            <a:ext cx="3499271" cy="379181"/>
          </a:xfrm>
          <a:prstGeom prst="roundRect">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s-MX" sz="1600" b="1">
                <a:latin typeface="FRUTIGER LT 67 BOLD CONDENSED" panose="02000503000000000000" pitchFamily="2" charset="0"/>
              </a:rPr>
              <a:t>Sistema CR </a:t>
            </a:r>
            <a:r>
              <a:rPr lang="en-MX" sz="1600" b="1">
                <a:latin typeface="FRUTIGER LT 67 BOLD CONDENSED" panose="02000503000000000000" pitchFamily="2" charset="0"/>
              </a:rPr>
              <a:t>VITA FLEX</a:t>
            </a:r>
          </a:p>
        </p:txBody>
      </p:sp>
      <p:sp>
        <p:nvSpPr>
          <p:cNvPr id="175" name="Subtitle Photo Gallery">
            <a:extLst>
              <a:ext uri="{FF2B5EF4-FFF2-40B4-BE49-F238E27FC236}">
                <a16:creationId xmlns:a16="http://schemas.microsoft.com/office/drawing/2014/main" id="{3A230F0C-5FFA-F1A4-6502-E5DB6F2477FF}"/>
              </a:ext>
            </a:extLst>
          </p:cNvPr>
          <p:cNvSpPr txBox="1"/>
          <p:nvPr/>
        </p:nvSpPr>
        <p:spPr>
          <a:xfrm>
            <a:off x="14330445" y="932517"/>
            <a:ext cx="4772896" cy="400110"/>
          </a:xfrm>
          <a:prstGeom prst="rect">
            <a:avLst/>
          </a:prstGeom>
          <a:noFill/>
        </p:spPr>
        <p:txBody>
          <a:bodyPr wrap="square" rtlCol="0">
            <a:spAutoFit/>
          </a:bodyPr>
          <a:lstStyle/>
          <a:p>
            <a:r>
              <a:rPr lang="en-US" sz="2000" dirty="0" err="1">
                <a:solidFill>
                  <a:srgbClr val="F47F26"/>
                </a:solidFill>
                <a:latin typeface="FRUTIGER LT 45 LIGHT" panose="02000503000000000000" pitchFamily="2" charset="0"/>
              </a:rPr>
              <a:t>Galería</a:t>
            </a:r>
            <a:r>
              <a:rPr lang="en-US" sz="2000" dirty="0">
                <a:solidFill>
                  <a:srgbClr val="F47F26"/>
                </a:solidFill>
                <a:latin typeface="FRUTIGER LT 45 LIGHT" panose="02000503000000000000" pitchFamily="2" charset="0"/>
              </a:rPr>
              <a:t> de </a:t>
            </a:r>
            <a:r>
              <a:rPr lang="en-US" sz="2000" dirty="0" err="1">
                <a:solidFill>
                  <a:srgbClr val="F47F26"/>
                </a:solidFill>
                <a:latin typeface="FRUTIGER LT 45 LIGHT" panose="02000503000000000000" pitchFamily="2" charset="0"/>
              </a:rPr>
              <a:t>Fotos</a:t>
            </a:r>
            <a:endParaRPr lang="en-US" sz="2000" dirty="0">
              <a:solidFill>
                <a:srgbClr val="F47F26"/>
              </a:solidFill>
              <a:latin typeface="FRUTIGER LT 45 LIGHT" panose="02000503000000000000" pitchFamily="2" charset="0"/>
            </a:endParaRPr>
          </a:p>
        </p:txBody>
      </p:sp>
      <p:sp>
        <p:nvSpPr>
          <p:cNvPr id="176" name="Subtitle Tech Specs">
            <a:extLst>
              <a:ext uri="{FF2B5EF4-FFF2-40B4-BE49-F238E27FC236}">
                <a16:creationId xmlns:a16="http://schemas.microsoft.com/office/drawing/2014/main" id="{D3174E89-5E86-BADF-430C-0AFF4D1C3704}"/>
              </a:ext>
            </a:extLst>
          </p:cNvPr>
          <p:cNvSpPr txBox="1"/>
          <p:nvPr/>
        </p:nvSpPr>
        <p:spPr>
          <a:xfrm>
            <a:off x="14330445" y="673292"/>
            <a:ext cx="2633726" cy="369332"/>
          </a:xfrm>
          <a:prstGeom prst="rect">
            <a:avLst/>
          </a:prstGeom>
          <a:noFill/>
        </p:spPr>
        <p:txBody>
          <a:bodyPr wrap="square" rtlCol="0">
            <a:spAutoFit/>
          </a:bodyPr>
          <a:lstStyle/>
          <a:p>
            <a:pPr algn="r"/>
            <a:r>
              <a:rPr lang="es-MX" dirty="0">
                <a:solidFill>
                  <a:srgbClr val="F47F26"/>
                </a:solidFill>
                <a:latin typeface="FRUTIGER LT 45 LIGHT" panose="02000503000000000000" pitchFamily="2" charset="0"/>
              </a:rPr>
              <a:t>Especificaciones Técnicas</a:t>
            </a:r>
          </a:p>
        </p:txBody>
      </p:sp>
      <p:sp>
        <p:nvSpPr>
          <p:cNvPr id="177" name="Subtitle Benefits">
            <a:extLst>
              <a:ext uri="{FF2B5EF4-FFF2-40B4-BE49-F238E27FC236}">
                <a16:creationId xmlns:a16="http://schemas.microsoft.com/office/drawing/2014/main" id="{ADF9F525-608D-5416-C85A-32FD05355008}"/>
              </a:ext>
            </a:extLst>
          </p:cNvPr>
          <p:cNvSpPr txBox="1"/>
          <p:nvPr/>
        </p:nvSpPr>
        <p:spPr>
          <a:xfrm>
            <a:off x="-4302603" y="2447359"/>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sp>
        <p:nvSpPr>
          <p:cNvPr id="80" name="Menu Background">
            <a:extLst>
              <a:ext uri="{FF2B5EF4-FFF2-40B4-BE49-F238E27FC236}">
                <a16:creationId xmlns:a16="http://schemas.microsoft.com/office/drawing/2014/main" id="{A3130D66-7BCF-15D9-2C22-2F10280DE951}"/>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90" name="Menu Detector">
            <a:hlinkClick r:id="rId17" action="ppaction://hlinksldjump"/>
            <a:extLst>
              <a:ext uri="{FF2B5EF4-FFF2-40B4-BE49-F238E27FC236}">
                <a16:creationId xmlns:a16="http://schemas.microsoft.com/office/drawing/2014/main" id="{CAB318F2-F39C-2A24-51F1-B2068DD820DB}"/>
              </a:ext>
            </a:extLst>
          </p:cNvPr>
          <p:cNvSpPr txBox="1"/>
          <p:nvPr/>
        </p:nvSpPr>
        <p:spPr>
          <a:xfrm>
            <a:off x="6853121" y="62898"/>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CR y Sistemas</a:t>
            </a:r>
          </a:p>
          <a:p>
            <a:r>
              <a:rPr lang="es-MX"/>
              <a:t>de Impresión</a:t>
            </a:r>
          </a:p>
        </p:txBody>
      </p:sp>
      <p:sp>
        <p:nvSpPr>
          <p:cNvPr id="91" name="Menu Benefits">
            <a:hlinkClick r:id="rId35" action="ppaction://hlinksldjump"/>
            <a:extLst>
              <a:ext uri="{FF2B5EF4-FFF2-40B4-BE49-F238E27FC236}">
                <a16:creationId xmlns:a16="http://schemas.microsoft.com/office/drawing/2014/main" id="{580173A7-7545-3840-B551-8B151451ADB7}"/>
              </a:ext>
            </a:extLst>
          </p:cNvPr>
          <p:cNvSpPr txBox="1"/>
          <p:nvPr/>
        </p:nvSpPr>
        <p:spPr>
          <a:xfrm>
            <a:off x="5169035" y="155231"/>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92" name="Menu Features">
            <a:hlinkClick r:id="rId36" action="ppaction://hlinksldjump"/>
            <a:extLst>
              <a:ext uri="{FF2B5EF4-FFF2-40B4-BE49-F238E27FC236}">
                <a16:creationId xmlns:a16="http://schemas.microsoft.com/office/drawing/2014/main" id="{59CADCD5-E0F8-C40D-EECD-78A549BC288C}"/>
              </a:ext>
            </a:extLst>
          </p:cNvPr>
          <p:cNvSpPr txBox="1"/>
          <p:nvPr/>
        </p:nvSpPr>
        <p:spPr>
          <a:xfrm>
            <a:off x="3484949" y="155231"/>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Características</a:t>
            </a:r>
          </a:p>
        </p:txBody>
      </p:sp>
      <p:sp>
        <p:nvSpPr>
          <p:cNvPr id="93" name="Menu Specifications">
            <a:hlinkClick r:id="rId32" action="ppaction://hlinksldjump"/>
            <a:extLst>
              <a:ext uri="{FF2B5EF4-FFF2-40B4-BE49-F238E27FC236}">
                <a16:creationId xmlns:a16="http://schemas.microsoft.com/office/drawing/2014/main" id="{49E53327-B1D8-3553-3FAF-12E3876CF8BB}"/>
              </a:ext>
            </a:extLst>
          </p:cNvPr>
          <p:cNvSpPr txBox="1"/>
          <p:nvPr/>
        </p:nvSpPr>
        <p:spPr>
          <a:xfrm>
            <a:off x="1800863" y="62898"/>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b="1"/>
              <a:t>Especificaciones técnicas</a:t>
            </a:r>
          </a:p>
        </p:txBody>
      </p:sp>
      <p:sp>
        <p:nvSpPr>
          <p:cNvPr id="94" name="Menu End Presentation">
            <a:hlinkClick r:id="" action="ppaction://hlinkshowjump?jump=lastslide"/>
            <a:extLst>
              <a:ext uri="{FF2B5EF4-FFF2-40B4-BE49-F238E27FC236}">
                <a16:creationId xmlns:a16="http://schemas.microsoft.com/office/drawing/2014/main" id="{ADC78210-465A-1A4A-8BAA-395390C8EF8B}"/>
              </a:ext>
            </a:extLst>
          </p:cNvPr>
          <p:cNvSpPr txBox="1"/>
          <p:nvPr/>
        </p:nvSpPr>
        <p:spPr>
          <a:xfrm>
            <a:off x="10221294" y="62898"/>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15" name="Menu Portafolio">
            <a:hlinkClick r:id="rId37" action="ppaction://hlinksldjump"/>
            <a:extLst>
              <a:ext uri="{FF2B5EF4-FFF2-40B4-BE49-F238E27FC236}">
                <a16:creationId xmlns:a16="http://schemas.microsoft.com/office/drawing/2014/main" id="{9DAE911D-774B-E078-43A3-00CA16EE6C55}"/>
              </a:ext>
            </a:extLst>
          </p:cNvPr>
          <p:cNvSpPr txBox="1"/>
          <p:nvPr/>
        </p:nvSpPr>
        <p:spPr>
          <a:xfrm>
            <a:off x="8537207" y="155231"/>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pic>
        <p:nvPicPr>
          <p:cNvPr id="116" name="Carestream Logo Menu">
            <a:hlinkClick r:id="" action="ppaction://hlinkshowjump?jump=firstslide"/>
            <a:extLst>
              <a:ext uri="{FF2B5EF4-FFF2-40B4-BE49-F238E27FC236}">
                <a16:creationId xmlns:a16="http://schemas.microsoft.com/office/drawing/2014/main" id="{1DDD6780-CB87-D2FC-BA87-2E610DF23C1C}"/>
              </a:ext>
            </a:extLst>
          </p:cNvPr>
          <p:cNvPicPr>
            <a:picLocks noChangeAspect="1"/>
          </p:cNvPicPr>
          <p:nvPr/>
        </p:nvPicPr>
        <p:blipFill>
          <a:blip r:embed="rId38" cstate="screen">
            <a:extLst>
              <a:ext uri="{28A0092B-C50C-407E-A947-70E740481C1C}">
                <a14:useLocalDpi xmlns:a14="http://schemas.microsoft.com/office/drawing/2010/main"/>
              </a:ext>
            </a:extLst>
          </a:blip>
          <a:stretch>
            <a:fillRect/>
          </a:stretch>
        </p:blipFill>
        <p:spPr>
          <a:xfrm>
            <a:off x="426247" y="189620"/>
            <a:ext cx="1209137" cy="208220"/>
          </a:xfrm>
          <a:prstGeom prst="rect">
            <a:avLst/>
          </a:prstGeom>
        </p:spPr>
      </p:pic>
      <p:grpSp>
        <p:nvGrpSpPr>
          <p:cNvPr id="178" name="DETECTORS">
            <a:extLst>
              <a:ext uri="{FF2B5EF4-FFF2-40B4-BE49-F238E27FC236}">
                <a16:creationId xmlns:a16="http://schemas.microsoft.com/office/drawing/2014/main" id="{13E09BEC-9921-AA69-5085-B8FA774A4F22}"/>
              </a:ext>
            </a:extLst>
          </p:cNvPr>
          <p:cNvGrpSpPr/>
          <p:nvPr/>
        </p:nvGrpSpPr>
        <p:grpSpPr>
          <a:xfrm>
            <a:off x="-7890919" y="4139232"/>
            <a:ext cx="2042338" cy="2120888"/>
            <a:chOff x="5247304" y="4372963"/>
            <a:chExt cx="2042338" cy="2120888"/>
          </a:xfrm>
        </p:grpSpPr>
        <p:sp>
          <p:nvSpPr>
            <p:cNvPr id="179" name="Rectangulo Detectors">
              <a:hlinkClick r:id="rId39" action="ppaction://hlinksldjump"/>
              <a:extLst>
                <a:ext uri="{FF2B5EF4-FFF2-40B4-BE49-F238E27FC236}">
                  <a16:creationId xmlns:a16="http://schemas.microsoft.com/office/drawing/2014/main" id="{C8849FB7-45C6-6E62-A818-8AA091E7688F}"/>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0" name="TextBox Detectors">
              <a:hlinkClick r:id="rId39" action="ppaction://hlinksldjump"/>
              <a:extLst>
                <a:ext uri="{FF2B5EF4-FFF2-40B4-BE49-F238E27FC236}">
                  <a16:creationId xmlns:a16="http://schemas.microsoft.com/office/drawing/2014/main" id="{1245B1A9-831D-3CF4-6E40-B52FF7C53E6A}"/>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181" name="Product image Detectors">
              <a:hlinkClick r:id="rId39" action="ppaction://hlinksldjump"/>
              <a:extLst>
                <a:ext uri="{FF2B5EF4-FFF2-40B4-BE49-F238E27FC236}">
                  <a16:creationId xmlns:a16="http://schemas.microsoft.com/office/drawing/2014/main" id="{A4964459-8AC3-0007-7E63-516FDB9CA135}"/>
                </a:ext>
              </a:extLst>
            </p:cNvPr>
            <p:cNvPicPr>
              <a:picLocks noChangeAspect="1"/>
            </p:cNvPicPr>
            <p:nvPr/>
          </p:nvPicPr>
          <p:blipFill>
            <a:blip r:embed="rId40"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3319255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919E5509-D661-EE5A-C515-580C20943130}"/>
              </a:ext>
            </a:extLst>
          </p:cNvPr>
          <p:cNvPicPr>
            <a:picLocks/>
          </p:cNvPicPr>
          <p:nvPr/>
        </p:nvPicPr>
        <p:blipFill rotWithShape="1">
          <a:blip r:embed="rId3" cstate="screen">
            <a:extLst>
              <a:ext uri="{28A0092B-C50C-407E-A947-70E740481C1C}">
                <a14:useLocalDpi xmlns:a14="http://schemas.microsoft.com/office/drawing/2010/main"/>
              </a:ext>
            </a:extLst>
          </a:blip>
          <a:srcRect/>
          <a:stretch/>
        </p:blipFill>
        <p:spPr>
          <a:xfrm>
            <a:off x="381279" y="904956"/>
            <a:ext cx="3600000" cy="2798661"/>
          </a:xfrm>
          <a:prstGeom prst="rect">
            <a:avLst/>
          </a:prstGeom>
        </p:spPr>
      </p:pic>
      <p:sp>
        <p:nvSpPr>
          <p:cNvPr id="20" name="Rectangle 19">
            <a:extLst>
              <a:ext uri="{FF2B5EF4-FFF2-40B4-BE49-F238E27FC236}">
                <a16:creationId xmlns:a16="http://schemas.microsoft.com/office/drawing/2014/main" id="{C9CCD54E-FFB2-26F5-638A-DF8C2DD50268}"/>
              </a:ext>
            </a:extLst>
          </p:cNvPr>
          <p:cNvSpPr/>
          <p:nvPr/>
        </p:nvSpPr>
        <p:spPr>
          <a:xfrm>
            <a:off x="367200" y="904956"/>
            <a:ext cx="3618841" cy="2798661"/>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27" name="TextBox 26">
            <a:extLst>
              <a:ext uri="{FF2B5EF4-FFF2-40B4-BE49-F238E27FC236}">
                <a16:creationId xmlns:a16="http://schemas.microsoft.com/office/drawing/2014/main" id="{28DCB4C4-6AD4-5DD3-26C5-0C66616D2BDA}"/>
              </a:ext>
            </a:extLst>
          </p:cNvPr>
          <p:cNvSpPr txBox="1"/>
          <p:nvPr/>
        </p:nvSpPr>
        <p:spPr>
          <a:xfrm>
            <a:off x="818204" y="2447359"/>
            <a:ext cx="2716832" cy="400110"/>
          </a:xfrm>
          <a:prstGeom prst="rect">
            <a:avLst/>
          </a:prstGeom>
          <a:noFill/>
        </p:spPr>
        <p:txBody>
          <a:bodyPr wrap="square" rtlCol="0">
            <a:spAutoFit/>
          </a:bodyPr>
          <a:lstStyle/>
          <a:p>
            <a:pPr algn="ctr"/>
            <a:r>
              <a:rPr lang="es-MX" sz="2000" dirty="0">
                <a:solidFill>
                  <a:srgbClr val="F68025"/>
                </a:solidFill>
                <a:latin typeface="FRUTIGER LT 45 LIGHT" panose="02000503000000000000" pitchFamily="2" charset="0"/>
              </a:rPr>
              <a:t>Beneficios</a:t>
            </a:r>
          </a:p>
        </p:txBody>
      </p:sp>
      <p:pic>
        <p:nvPicPr>
          <p:cNvPr id="11" name="Picture 10">
            <a:extLst>
              <a:ext uri="{FF2B5EF4-FFF2-40B4-BE49-F238E27FC236}">
                <a16:creationId xmlns:a16="http://schemas.microsoft.com/office/drawing/2014/main" id="{9B8CD3C0-F5E5-81F9-37E0-A7A11B6A50D6}"/>
              </a:ext>
            </a:extLst>
          </p:cNvPr>
          <p:cNvPicPr>
            <a:picLocks/>
          </p:cNvPicPr>
          <p:nvPr/>
        </p:nvPicPr>
        <p:blipFill>
          <a:blip r:embed="rId4" cstate="screen">
            <a:extLst>
              <a:ext uri="{28A0092B-C50C-407E-A947-70E740481C1C}">
                <a14:useLocalDpi xmlns:a14="http://schemas.microsoft.com/office/drawing/2010/main"/>
              </a:ext>
            </a:extLst>
          </a:blip>
          <a:stretch>
            <a:fillRect/>
          </a:stretch>
        </p:blipFill>
        <p:spPr>
          <a:xfrm>
            <a:off x="4120716" y="904956"/>
            <a:ext cx="3967200" cy="2797200"/>
          </a:xfrm>
          <a:prstGeom prst="rect">
            <a:avLst/>
          </a:prstGeom>
        </p:spPr>
      </p:pic>
      <p:sp>
        <p:nvSpPr>
          <p:cNvPr id="21" name="Rectangle 20">
            <a:extLst>
              <a:ext uri="{FF2B5EF4-FFF2-40B4-BE49-F238E27FC236}">
                <a16:creationId xmlns:a16="http://schemas.microsoft.com/office/drawing/2014/main" id="{C42B4D80-CAE9-F004-0DF3-9354DA95FA47}"/>
              </a:ext>
            </a:extLst>
          </p:cNvPr>
          <p:cNvSpPr/>
          <p:nvPr/>
        </p:nvSpPr>
        <p:spPr>
          <a:xfrm>
            <a:off x="4120716" y="904956"/>
            <a:ext cx="3967200" cy="2797200"/>
          </a:xfrm>
          <a:prstGeom prst="rect">
            <a:avLst/>
          </a:prstGeom>
          <a:solidFill>
            <a:srgbClr val="F68025">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MX"/>
          </a:p>
        </p:txBody>
      </p:sp>
      <p:pic>
        <p:nvPicPr>
          <p:cNvPr id="3" name="Picture 2">
            <a:extLst>
              <a:ext uri="{FF2B5EF4-FFF2-40B4-BE49-F238E27FC236}">
                <a16:creationId xmlns:a16="http://schemas.microsoft.com/office/drawing/2014/main" id="{BFBB300A-870C-74A9-AF16-2E5335CAE27F}"/>
              </a:ext>
            </a:extLst>
          </p:cNvPr>
          <p:cNvPicPr>
            <a:picLocks/>
          </p:cNvPicPr>
          <p:nvPr/>
        </p:nvPicPr>
        <p:blipFill rotWithShape="1">
          <a:blip r:embed="rId5" cstate="screen">
            <a:extLst>
              <a:ext uri="{28A0092B-C50C-407E-A947-70E740481C1C}">
                <a14:useLocalDpi xmlns:a14="http://schemas.microsoft.com/office/drawing/2010/main"/>
              </a:ext>
            </a:extLst>
          </a:blip>
          <a:srcRect/>
          <a:stretch/>
        </p:blipFill>
        <p:spPr>
          <a:xfrm>
            <a:off x="8224800" y="904956"/>
            <a:ext cx="3600000" cy="2797200"/>
          </a:xfrm>
          <a:prstGeom prst="rect">
            <a:avLst/>
          </a:prstGeom>
        </p:spPr>
      </p:pic>
      <p:sp>
        <p:nvSpPr>
          <p:cNvPr id="22" name="Rectangle 21">
            <a:extLst>
              <a:ext uri="{FF2B5EF4-FFF2-40B4-BE49-F238E27FC236}">
                <a16:creationId xmlns:a16="http://schemas.microsoft.com/office/drawing/2014/main" id="{E8325BC5-735E-83F9-1A3B-CD8F31AB6943}"/>
              </a:ext>
            </a:extLst>
          </p:cNvPr>
          <p:cNvSpPr/>
          <p:nvPr/>
        </p:nvSpPr>
        <p:spPr>
          <a:xfrm>
            <a:off x="8224800" y="904956"/>
            <a:ext cx="3600000" cy="2798958"/>
          </a:xfrm>
          <a:prstGeom prst="rect">
            <a:avLst/>
          </a:prstGeom>
          <a:solidFill>
            <a:srgbClr val="F68025">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MX"/>
          </a:p>
        </p:txBody>
      </p:sp>
      <p:pic>
        <p:nvPicPr>
          <p:cNvPr id="12" name="Picture 11">
            <a:extLst>
              <a:ext uri="{FF2B5EF4-FFF2-40B4-BE49-F238E27FC236}">
                <a16:creationId xmlns:a16="http://schemas.microsoft.com/office/drawing/2014/main" id="{E1CDA097-F7A2-9919-B4B8-1727E69B13D1}"/>
              </a:ext>
            </a:extLst>
          </p:cNvPr>
          <p:cNvPicPr>
            <a:picLocks/>
          </p:cNvPicPr>
          <p:nvPr/>
        </p:nvPicPr>
        <p:blipFill rotWithShape="1">
          <a:blip r:embed="rId6" cstate="screen">
            <a:extLst>
              <a:ext uri="{28A0092B-C50C-407E-A947-70E740481C1C}">
                <a14:useLocalDpi xmlns:a14="http://schemas.microsoft.com/office/drawing/2010/main"/>
              </a:ext>
            </a:extLst>
          </a:blip>
          <a:srcRect b="-1"/>
          <a:stretch/>
        </p:blipFill>
        <p:spPr>
          <a:xfrm>
            <a:off x="386041" y="3812531"/>
            <a:ext cx="3600000" cy="2494470"/>
          </a:xfrm>
          <a:prstGeom prst="rect">
            <a:avLst/>
          </a:prstGeom>
        </p:spPr>
      </p:pic>
      <p:sp>
        <p:nvSpPr>
          <p:cNvPr id="24" name="Rectangle 23">
            <a:extLst>
              <a:ext uri="{FF2B5EF4-FFF2-40B4-BE49-F238E27FC236}">
                <a16:creationId xmlns:a16="http://schemas.microsoft.com/office/drawing/2014/main" id="{FD1A1D8E-368F-0F75-B0FE-EBED96D0A41E}"/>
              </a:ext>
            </a:extLst>
          </p:cNvPr>
          <p:cNvSpPr/>
          <p:nvPr/>
        </p:nvSpPr>
        <p:spPr>
          <a:xfrm>
            <a:off x="386041" y="3812531"/>
            <a:ext cx="3600000" cy="2497864"/>
          </a:xfrm>
          <a:prstGeom prst="rect">
            <a:avLst/>
          </a:prstGeom>
          <a:solidFill>
            <a:srgbClr val="F68025">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MX"/>
          </a:p>
        </p:txBody>
      </p:sp>
      <p:pic>
        <p:nvPicPr>
          <p:cNvPr id="9" name="Picture 8">
            <a:extLst>
              <a:ext uri="{FF2B5EF4-FFF2-40B4-BE49-F238E27FC236}">
                <a16:creationId xmlns:a16="http://schemas.microsoft.com/office/drawing/2014/main" id="{0031C6C1-4BFC-DD0F-57AE-A7CD5158021A}"/>
              </a:ext>
            </a:extLst>
          </p:cNvPr>
          <p:cNvPicPr>
            <a:picLocks/>
          </p:cNvPicPr>
          <p:nvPr/>
        </p:nvPicPr>
        <p:blipFill>
          <a:blip r:embed="rId7" cstate="screen">
            <a:extLst>
              <a:ext uri="{28A0092B-C50C-407E-A947-70E740481C1C}">
                <a14:useLocalDpi xmlns:a14="http://schemas.microsoft.com/office/drawing/2010/main"/>
              </a:ext>
            </a:extLst>
          </a:blip>
          <a:stretch>
            <a:fillRect/>
          </a:stretch>
        </p:blipFill>
        <p:spPr>
          <a:xfrm>
            <a:off x="4106761" y="3812531"/>
            <a:ext cx="3967200" cy="2494470"/>
          </a:xfrm>
          <a:prstGeom prst="rect">
            <a:avLst/>
          </a:prstGeom>
        </p:spPr>
      </p:pic>
      <p:sp>
        <p:nvSpPr>
          <p:cNvPr id="25" name="Rectangle 24">
            <a:extLst>
              <a:ext uri="{FF2B5EF4-FFF2-40B4-BE49-F238E27FC236}">
                <a16:creationId xmlns:a16="http://schemas.microsoft.com/office/drawing/2014/main" id="{3E29CAF6-3F9B-BD80-448E-21623D3B6C84}"/>
              </a:ext>
            </a:extLst>
          </p:cNvPr>
          <p:cNvSpPr/>
          <p:nvPr/>
        </p:nvSpPr>
        <p:spPr>
          <a:xfrm>
            <a:off x="4106761" y="3812531"/>
            <a:ext cx="3967200" cy="2497864"/>
          </a:xfrm>
          <a:prstGeom prst="rect">
            <a:avLst/>
          </a:prstGeom>
          <a:solidFill>
            <a:srgbClr val="F68025">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MX"/>
          </a:p>
        </p:txBody>
      </p:sp>
      <p:pic>
        <p:nvPicPr>
          <p:cNvPr id="5" name="Picture 4">
            <a:extLst>
              <a:ext uri="{FF2B5EF4-FFF2-40B4-BE49-F238E27FC236}">
                <a16:creationId xmlns:a16="http://schemas.microsoft.com/office/drawing/2014/main" id="{4E212039-DE5B-6BDB-01ED-522666B27432}"/>
              </a:ext>
            </a:extLst>
          </p:cNvPr>
          <p:cNvPicPr>
            <a:picLocks/>
          </p:cNvPicPr>
          <p:nvPr/>
        </p:nvPicPr>
        <p:blipFill rotWithShape="1">
          <a:blip r:embed="rId8" cstate="screen">
            <a:extLst>
              <a:ext uri="{28A0092B-C50C-407E-A947-70E740481C1C}">
                <a14:useLocalDpi xmlns:a14="http://schemas.microsoft.com/office/drawing/2010/main"/>
              </a:ext>
            </a:extLst>
          </a:blip>
          <a:srcRect/>
          <a:stretch/>
        </p:blipFill>
        <p:spPr>
          <a:xfrm>
            <a:off x="8213522" y="3815925"/>
            <a:ext cx="3600000" cy="2494470"/>
          </a:xfrm>
          <a:prstGeom prst="rect">
            <a:avLst/>
          </a:prstGeom>
        </p:spPr>
      </p:pic>
      <p:sp>
        <p:nvSpPr>
          <p:cNvPr id="23" name="Rectangle 22">
            <a:extLst>
              <a:ext uri="{FF2B5EF4-FFF2-40B4-BE49-F238E27FC236}">
                <a16:creationId xmlns:a16="http://schemas.microsoft.com/office/drawing/2014/main" id="{F91C2D22-0D71-C881-5C2B-A8353A2CFE25}"/>
              </a:ext>
            </a:extLst>
          </p:cNvPr>
          <p:cNvSpPr/>
          <p:nvPr/>
        </p:nvSpPr>
        <p:spPr>
          <a:xfrm>
            <a:off x="8213522" y="3812531"/>
            <a:ext cx="3600000" cy="2497864"/>
          </a:xfrm>
          <a:prstGeom prst="rect">
            <a:avLst/>
          </a:prstGeom>
          <a:solidFill>
            <a:srgbClr val="F68025">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33" name="TextBox 32">
            <a:extLst>
              <a:ext uri="{FF2B5EF4-FFF2-40B4-BE49-F238E27FC236}">
                <a16:creationId xmlns:a16="http://schemas.microsoft.com/office/drawing/2014/main" id="{86C06EB1-222F-7B6A-2A84-5021005F8A96}"/>
              </a:ext>
            </a:extLst>
          </p:cNvPr>
          <p:cNvSpPr txBox="1"/>
          <p:nvPr/>
        </p:nvSpPr>
        <p:spPr>
          <a:xfrm>
            <a:off x="8587642" y="4568437"/>
            <a:ext cx="2671935" cy="954107"/>
          </a:xfrm>
          <a:prstGeom prst="rect">
            <a:avLst/>
          </a:prstGeom>
          <a:noFill/>
        </p:spPr>
        <p:txBody>
          <a:bodyPr wrap="square" rtlCol="0" anchor="ctr">
            <a:spAutoFit/>
          </a:bodyPr>
          <a:lstStyle/>
          <a:p>
            <a:pPr algn="ctr"/>
            <a:r>
              <a:rPr lang="es-MX" sz="1400" b="1">
                <a:solidFill>
                  <a:schemeClr val="bg1"/>
                </a:solidFill>
                <a:latin typeface="Frutiger LT Std 45 Light" panose="020B0402020204020204" pitchFamily="34" charset="77"/>
              </a:rPr>
              <a:t>Fiabilidad excepcional, mínimo mantenimiento preventivo y facilidad de servicio.</a:t>
            </a:r>
          </a:p>
        </p:txBody>
      </p:sp>
      <p:sp>
        <p:nvSpPr>
          <p:cNvPr id="35" name="TextBox 34">
            <a:extLst>
              <a:ext uri="{FF2B5EF4-FFF2-40B4-BE49-F238E27FC236}">
                <a16:creationId xmlns:a16="http://schemas.microsoft.com/office/drawing/2014/main" id="{7F671DE7-2798-CCA2-E6DA-CE02E76E3C29}"/>
              </a:ext>
            </a:extLst>
          </p:cNvPr>
          <p:cNvSpPr txBox="1"/>
          <p:nvPr/>
        </p:nvSpPr>
        <p:spPr>
          <a:xfrm>
            <a:off x="790549" y="4605851"/>
            <a:ext cx="2772142" cy="954107"/>
          </a:xfrm>
          <a:prstGeom prst="rect">
            <a:avLst/>
          </a:prstGeom>
          <a:noFill/>
        </p:spPr>
        <p:txBody>
          <a:bodyPr wrap="square" rtlCol="0" anchor="ctr">
            <a:spAutoFit/>
          </a:bodyPr>
          <a:lstStyle/>
          <a:p>
            <a:pPr algn="ctr"/>
            <a:r>
              <a:rPr lang="es-MX" sz="1400" b="1">
                <a:solidFill>
                  <a:schemeClr val="bg1"/>
                </a:solidFill>
                <a:latin typeface="Frutiger LT Std 45 Light" panose="020B0402020204020204" pitchFamily="34" charset="77"/>
              </a:rPr>
              <a:t>Facilidad de uso con cartuchos de carga en luz diurna, cambia los tamaños de película en 4 sencillos pasos.</a:t>
            </a:r>
          </a:p>
        </p:txBody>
      </p:sp>
      <p:sp>
        <p:nvSpPr>
          <p:cNvPr id="36" name="TextBox 35">
            <a:extLst>
              <a:ext uri="{FF2B5EF4-FFF2-40B4-BE49-F238E27FC236}">
                <a16:creationId xmlns:a16="http://schemas.microsoft.com/office/drawing/2014/main" id="{3EA53308-1B02-8361-CA7B-DD3B681E8BD8}"/>
              </a:ext>
            </a:extLst>
          </p:cNvPr>
          <p:cNvSpPr txBox="1"/>
          <p:nvPr/>
        </p:nvSpPr>
        <p:spPr>
          <a:xfrm>
            <a:off x="8534572" y="1611057"/>
            <a:ext cx="2957899" cy="1384995"/>
          </a:xfrm>
          <a:prstGeom prst="rect">
            <a:avLst/>
          </a:prstGeom>
          <a:noFill/>
        </p:spPr>
        <p:txBody>
          <a:bodyPr wrap="square" rtlCol="0" anchor="ctr">
            <a:spAutoFit/>
          </a:bodyPr>
          <a:lstStyle/>
          <a:p>
            <a:pPr algn="ctr"/>
            <a:r>
              <a:rPr lang="es-MX" sz="1400" b="1">
                <a:solidFill>
                  <a:schemeClr val="bg1"/>
                </a:solidFill>
                <a:latin typeface="Frutiger LT Std 45 Light" panose="020B0402020204020204" pitchFamily="34" charset="77"/>
              </a:rPr>
              <a:t>Ofrece eficiencia en el flujo de trabajo con un rendimiento adaptado al usuario, fácil acceso a las funciones del sistema de imágenes y un tiempo mínimo de aprendizaje y capacitación.</a:t>
            </a:r>
          </a:p>
        </p:txBody>
      </p:sp>
      <p:sp>
        <p:nvSpPr>
          <p:cNvPr id="37" name="TextBox 36">
            <a:extLst>
              <a:ext uri="{FF2B5EF4-FFF2-40B4-BE49-F238E27FC236}">
                <a16:creationId xmlns:a16="http://schemas.microsoft.com/office/drawing/2014/main" id="{F988D0EF-A113-BF27-E6D9-A35043F0E903}"/>
              </a:ext>
            </a:extLst>
          </p:cNvPr>
          <p:cNvSpPr txBox="1"/>
          <p:nvPr/>
        </p:nvSpPr>
        <p:spPr>
          <a:xfrm>
            <a:off x="4634441" y="2041946"/>
            <a:ext cx="3075892" cy="523220"/>
          </a:xfrm>
          <a:prstGeom prst="rect">
            <a:avLst/>
          </a:prstGeom>
          <a:noFill/>
        </p:spPr>
        <p:txBody>
          <a:bodyPr wrap="square" rtlCol="0" anchor="ctr">
            <a:spAutoFit/>
          </a:bodyPr>
          <a:lstStyle/>
          <a:p>
            <a:pPr algn="ctr"/>
            <a:r>
              <a:rPr lang="es-MX" sz="1400" b="1">
                <a:solidFill>
                  <a:schemeClr val="bg1"/>
                </a:solidFill>
                <a:latin typeface="Frutiger LT Std 45 Light" panose="020B0402020204020204" pitchFamily="34" charset="77"/>
              </a:rPr>
              <a:t>Ofrece una calidad excepcional y acceso fácil a las imágenes.</a:t>
            </a:r>
          </a:p>
        </p:txBody>
      </p:sp>
      <p:sp>
        <p:nvSpPr>
          <p:cNvPr id="2" name="Title">
            <a:extLst>
              <a:ext uri="{FF2B5EF4-FFF2-40B4-BE49-F238E27FC236}">
                <a16:creationId xmlns:a16="http://schemas.microsoft.com/office/drawing/2014/main" id="{BD7C23B4-E653-6D6E-C925-A6E02D39D68C}"/>
              </a:ext>
            </a:extLst>
          </p:cNvPr>
          <p:cNvSpPr txBox="1"/>
          <p:nvPr/>
        </p:nvSpPr>
        <p:spPr>
          <a:xfrm>
            <a:off x="831748" y="1376275"/>
            <a:ext cx="2613585" cy="1200329"/>
          </a:xfrm>
          <a:prstGeom prst="rect">
            <a:avLst/>
          </a:prstGeom>
          <a:noFill/>
        </p:spPr>
        <p:txBody>
          <a:bodyPr wrap="square" rtlCol="0">
            <a:spAutoFit/>
          </a:bodyPr>
          <a:lstStyle>
            <a:defPPr>
              <a:defRPr lang="en-SV"/>
            </a:defPPr>
            <a:lvl1pPr algn="ctr">
              <a:defRPr sz="2400" b="1">
                <a:latin typeface="FRUTIGER LT 65" panose="02000503000000000000" pitchFamily="2" charset="0"/>
              </a:defRPr>
            </a:lvl1pPr>
          </a:lstStyle>
          <a:p>
            <a:r>
              <a:rPr lang="es-MX" dirty="0"/>
              <a:t>Sistemas de Imágenes Láser DRYVIEW</a:t>
            </a:r>
          </a:p>
        </p:txBody>
      </p:sp>
      <p:pic>
        <p:nvPicPr>
          <p:cNvPr id="78" name="Picture 77">
            <a:extLst>
              <a:ext uri="{FF2B5EF4-FFF2-40B4-BE49-F238E27FC236}">
                <a16:creationId xmlns:a16="http://schemas.microsoft.com/office/drawing/2014/main" id="{913C602D-6EE7-0A94-B789-D0DE7B267220}"/>
              </a:ext>
            </a:extLst>
          </p:cNvPr>
          <p:cNvPicPr>
            <a:picLocks noChangeAspect="1"/>
          </p:cNvPicPr>
          <p:nvPr/>
        </p:nvPicPr>
        <p:blipFill>
          <a:blip r:embed="rId9"/>
          <a:stretch>
            <a:fillRect/>
          </a:stretch>
        </p:blipFill>
        <p:spPr>
          <a:xfrm>
            <a:off x="-175961" y="-9006964"/>
            <a:ext cx="12562239" cy="8654204"/>
          </a:xfrm>
          <a:prstGeom prst="rect">
            <a:avLst/>
          </a:prstGeom>
        </p:spPr>
      </p:pic>
      <p:sp>
        <p:nvSpPr>
          <p:cNvPr id="79" name="TextBox 78">
            <a:extLst>
              <a:ext uri="{FF2B5EF4-FFF2-40B4-BE49-F238E27FC236}">
                <a16:creationId xmlns:a16="http://schemas.microsoft.com/office/drawing/2014/main" id="{961D7270-61E4-8E08-F4A3-C4F863DB6FBC}"/>
              </a:ext>
            </a:extLst>
          </p:cNvPr>
          <p:cNvSpPr txBox="1"/>
          <p:nvPr/>
        </p:nvSpPr>
        <p:spPr>
          <a:xfrm>
            <a:off x="1066490" y="11295110"/>
            <a:ext cx="7115747" cy="769441"/>
          </a:xfrm>
          <a:prstGeom prst="rect">
            <a:avLst/>
          </a:prstGeom>
          <a:noFill/>
        </p:spPr>
        <p:txBody>
          <a:bodyPr wrap="square" rtlCol="0">
            <a:spAutoFit/>
          </a:bodyPr>
          <a:lstStyle/>
          <a:p>
            <a:pPr algn="ctr"/>
            <a:r>
              <a:rPr lang="en-US" sz="4400" b="1">
                <a:solidFill>
                  <a:schemeClr val="bg1"/>
                </a:solidFill>
                <a:latin typeface="FRUTIGER LT 45 LIGHT" panose="02000503000000000000" pitchFamily="2" charset="0"/>
              </a:rPr>
              <a:t>CR and Printing Systems</a:t>
            </a:r>
          </a:p>
        </p:txBody>
      </p:sp>
      <p:pic>
        <p:nvPicPr>
          <p:cNvPr id="80" name="CARESTREAM LOGO">
            <a:extLst>
              <a:ext uri="{FF2B5EF4-FFF2-40B4-BE49-F238E27FC236}">
                <a16:creationId xmlns:a16="http://schemas.microsoft.com/office/drawing/2014/main" id="{47B54AF2-E925-C0E1-B4B9-4211C92448BC}"/>
              </a:ext>
            </a:extLst>
          </p:cNvPr>
          <p:cNvPicPr>
            <a:picLocks noChangeAspect="1"/>
          </p:cNvPicPr>
          <p:nvPr/>
        </p:nvPicPr>
        <p:blipFill>
          <a:blip r:embed="rId10" cstate="screen">
            <a:biLevel thresh="25000"/>
            <a:extLst>
              <a:ext uri="{28A0092B-C50C-407E-A947-70E740481C1C}">
                <a14:useLocalDpi xmlns:a14="http://schemas.microsoft.com/office/drawing/2010/main"/>
              </a:ext>
            </a:extLst>
          </a:blip>
          <a:stretch>
            <a:fillRect/>
          </a:stretch>
        </p:blipFill>
        <p:spPr>
          <a:xfrm>
            <a:off x="-28412" y="9862931"/>
            <a:ext cx="10566722" cy="1718860"/>
          </a:xfrm>
          <a:prstGeom prst="rect">
            <a:avLst/>
          </a:prstGeom>
        </p:spPr>
      </p:pic>
      <p:sp>
        <p:nvSpPr>
          <p:cNvPr id="26" name="TextBox 25">
            <a:extLst>
              <a:ext uri="{FF2B5EF4-FFF2-40B4-BE49-F238E27FC236}">
                <a16:creationId xmlns:a16="http://schemas.microsoft.com/office/drawing/2014/main" id="{BB6B4A5F-7B41-775C-54FF-D0C4DB196B03}"/>
              </a:ext>
            </a:extLst>
          </p:cNvPr>
          <p:cNvSpPr txBox="1"/>
          <p:nvPr/>
        </p:nvSpPr>
        <p:spPr>
          <a:xfrm>
            <a:off x="4662212" y="4597804"/>
            <a:ext cx="3075892" cy="738664"/>
          </a:xfrm>
          <a:prstGeom prst="rect">
            <a:avLst/>
          </a:prstGeom>
          <a:noFill/>
        </p:spPr>
        <p:txBody>
          <a:bodyPr wrap="square" rtlCol="0" anchor="ctr">
            <a:spAutoFit/>
          </a:bodyPr>
          <a:lstStyle/>
          <a:p>
            <a:pPr algn="ctr"/>
            <a:r>
              <a:rPr lang="es-MX" sz="1400" b="1">
                <a:solidFill>
                  <a:schemeClr val="bg1"/>
                </a:solidFill>
                <a:latin typeface="Frutiger LT Std 45 Light" panose="020B0402020204020204" pitchFamily="34" charset="77"/>
              </a:rPr>
              <a:t>Elimina la necesidad de un cuarto oscuro y la compra de productos químicos líquidos.</a:t>
            </a:r>
          </a:p>
        </p:txBody>
      </p:sp>
      <p:sp>
        <p:nvSpPr>
          <p:cNvPr id="137" name="Thank you Title">
            <a:extLst>
              <a:ext uri="{FF2B5EF4-FFF2-40B4-BE49-F238E27FC236}">
                <a16:creationId xmlns:a16="http://schemas.microsoft.com/office/drawing/2014/main" id="{08F2B00B-28C1-45BF-AEF2-2BBAC9879E6B}"/>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38" name="Why Us picture">
            <a:extLst>
              <a:ext uri="{FF2B5EF4-FFF2-40B4-BE49-F238E27FC236}">
                <a16:creationId xmlns:a16="http://schemas.microsoft.com/office/drawing/2014/main" id="{1FAFC551-2B28-B702-2BE9-1526743A6B7D}"/>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39" name="Our Portafolio text box">
            <a:extLst>
              <a:ext uri="{FF2B5EF4-FFF2-40B4-BE49-F238E27FC236}">
                <a16:creationId xmlns:a16="http://schemas.microsoft.com/office/drawing/2014/main" id="{67F57483-B998-943C-67B4-F615F712C5CE}"/>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40" name="Footer Placeholder 4">
            <a:extLst>
              <a:ext uri="{FF2B5EF4-FFF2-40B4-BE49-F238E27FC236}">
                <a16:creationId xmlns:a16="http://schemas.microsoft.com/office/drawing/2014/main" id="{424884EC-EF16-76CD-31FF-86614C097821}"/>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41" name="Medical Imaging Title">
            <a:extLst>
              <a:ext uri="{FF2B5EF4-FFF2-40B4-BE49-F238E27FC236}">
                <a16:creationId xmlns:a16="http://schemas.microsoft.com/office/drawing/2014/main" id="{7E2462C9-1213-1BB3-C823-27D5BF208EE7}"/>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42" name="We Care Text">
            <a:extLst>
              <a:ext uri="{FF2B5EF4-FFF2-40B4-BE49-F238E27FC236}">
                <a16:creationId xmlns:a16="http://schemas.microsoft.com/office/drawing/2014/main" id="{7EC66A9A-1140-A56F-5CB6-E9D5F664783F}"/>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43" name="Thank you image">
            <a:extLst>
              <a:ext uri="{FF2B5EF4-FFF2-40B4-BE49-F238E27FC236}">
                <a16:creationId xmlns:a16="http://schemas.microsoft.com/office/drawing/2014/main" id="{5F1B171C-9CAB-BC8C-457A-A213264036AE}"/>
              </a:ext>
            </a:extLst>
          </p:cNvPr>
          <p:cNvPicPr>
            <a:picLocks noChangeAspect="1"/>
          </p:cNvPicPr>
          <p:nvPr/>
        </p:nvPicPr>
        <p:blipFill>
          <a:blip r:embed="rId12"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44" name="PRINTING">
            <a:extLst>
              <a:ext uri="{FF2B5EF4-FFF2-40B4-BE49-F238E27FC236}">
                <a16:creationId xmlns:a16="http://schemas.microsoft.com/office/drawing/2014/main" id="{406F9ADA-E2D3-FF7B-CF3B-37827C143020}"/>
              </a:ext>
            </a:extLst>
          </p:cNvPr>
          <p:cNvGrpSpPr/>
          <p:nvPr/>
        </p:nvGrpSpPr>
        <p:grpSpPr>
          <a:xfrm>
            <a:off x="-4150933" y="4208655"/>
            <a:ext cx="2263350" cy="1982042"/>
            <a:chOff x="9691837" y="4522498"/>
            <a:chExt cx="2263350" cy="1982042"/>
          </a:xfrm>
        </p:grpSpPr>
        <p:sp>
          <p:nvSpPr>
            <p:cNvPr id="145" name="Rectangulo Printing">
              <a:hlinkClick r:id="rId13" action="ppaction://hlinksldjump"/>
              <a:extLst>
                <a:ext uri="{FF2B5EF4-FFF2-40B4-BE49-F238E27FC236}">
                  <a16:creationId xmlns:a16="http://schemas.microsoft.com/office/drawing/2014/main" id="{EAD97E17-7226-3E07-7270-51287438EAE5}"/>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46" name="TextBox Printing">
              <a:hlinkClick r:id="rId13" action="ppaction://hlinksldjump"/>
              <a:extLst>
                <a:ext uri="{FF2B5EF4-FFF2-40B4-BE49-F238E27FC236}">
                  <a16:creationId xmlns:a16="http://schemas.microsoft.com/office/drawing/2014/main" id="{070742AE-1380-94D4-849C-469F00AB55A0}"/>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47" name="Prodcut image 5950">
              <a:hlinkClick r:id="rId13" action="ppaction://hlinksldjump"/>
              <a:extLst>
                <a:ext uri="{FF2B5EF4-FFF2-40B4-BE49-F238E27FC236}">
                  <a16:creationId xmlns:a16="http://schemas.microsoft.com/office/drawing/2014/main" id="{17272F80-8680-3A37-FA1D-BADD9EA995A2}"/>
                </a:ext>
              </a:extLst>
            </p:cNvPr>
            <p:cNvPicPr>
              <a:picLocks noChangeAspect="1" noChangeArrowheads="1"/>
            </p:cNvPicPr>
            <p:nvPr/>
          </p:nvPicPr>
          <p:blipFill>
            <a:blip r:embed="rId14"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48" name="Vita Flex">
              <a:hlinkClick r:id="rId13" action="ppaction://hlinksldjump"/>
              <a:extLst>
                <a:ext uri="{FF2B5EF4-FFF2-40B4-BE49-F238E27FC236}">
                  <a16:creationId xmlns:a16="http://schemas.microsoft.com/office/drawing/2014/main" id="{667BF17F-B9F9-2659-65A1-B1E28944ECBD}"/>
                </a:ext>
              </a:extLst>
            </p:cNvPr>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53" name="RISE">
            <a:extLst>
              <a:ext uri="{FF2B5EF4-FFF2-40B4-BE49-F238E27FC236}">
                <a16:creationId xmlns:a16="http://schemas.microsoft.com/office/drawing/2014/main" id="{62849D04-F349-1C8B-332E-F3956451EAFA}"/>
              </a:ext>
            </a:extLst>
          </p:cNvPr>
          <p:cNvGrpSpPr/>
          <p:nvPr/>
        </p:nvGrpSpPr>
        <p:grpSpPr>
          <a:xfrm>
            <a:off x="-11285110" y="4208655"/>
            <a:ext cx="2042338" cy="1982042"/>
            <a:chOff x="3870208" y="4306822"/>
            <a:chExt cx="2042338" cy="1982042"/>
          </a:xfrm>
        </p:grpSpPr>
        <p:grpSp>
          <p:nvGrpSpPr>
            <p:cNvPr id="154" name="RISE">
              <a:extLst>
                <a:ext uri="{FF2B5EF4-FFF2-40B4-BE49-F238E27FC236}">
                  <a16:creationId xmlns:a16="http://schemas.microsoft.com/office/drawing/2014/main" id="{812DAB23-A317-F545-3BE9-AE4BB8D75D69}"/>
                </a:ext>
              </a:extLst>
            </p:cNvPr>
            <p:cNvGrpSpPr/>
            <p:nvPr/>
          </p:nvGrpSpPr>
          <p:grpSpPr>
            <a:xfrm>
              <a:off x="3870208" y="4306822"/>
              <a:ext cx="2042338" cy="1982042"/>
              <a:chOff x="2933238" y="4372963"/>
              <a:chExt cx="2042338" cy="1982042"/>
            </a:xfrm>
          </p:grpSpPr>
          <p:sp>
            <p:nvSpPr>
              <p:cNvPr id="156" name="Rectangulo Rise">
                <a:hlinkClick r:id="rId16" action="ppaction://hlinksldjump"/>
                <a:extLst>
                  <a:ext uri="{FF2B5EF4-FFF2-40B4-BE49-F238E27FC236}">
                    <a16:creationId xmlns:a16="http://schemas.microsoft.com/office/drawing/2014/main" id="{B1E3E0CB-88A1-EAAB-8432-2F5C096432D3}"/>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7" name="TextBox Rise">
                <a:hlinkClick r:id="rId16" action="ppaction://hlinksldjump"/>
                <a:extLst>
                  <a:ext uri="{FF2B5EF4-FFF2-40B4-BE49-F238E27FC236}">
                    <a16:creationId xmlns:a16="http://schemas.microsoft.com/office/drawing/2014/main" id="{2B2D0573-A8E2-B010-A12C-63845602ABC3}"/>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55" name="Picture 154">
              <a:hlinkClick r:id="rId16" action="ppaction://hlinksldjump"/>
              <a:extLst>
                <a:ext uri="{FF2B5EF4-FFF2-40B4-BE49-F238E27FC236}">
                  <a16:creationId xmlns:a16="http://schemas.microsoft.com/office/drawing/2014/main" id="{16685A11-553E-A6AB-92F9-4024A3C0F2EE}"/>
                </a:ext>
              </a:extLst>
            </p:cNvPr>
            <p:cNvPicPr>
              <a:picLocks noChangeAspect="1"/>
            </p:cNvPicPr>
            <p:nvPr/>
          </p:nvPicPr>
          <p:blipFill>
            <a:blip r:embed="rId17"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58" name="REVOLUTION">
            <a:extLst>
              <a:ext uri="{FF2B5EF4-FFF2-40B4-BE49-F238E27FC236}">
                <a16:creationId xmlns:a16="http://schemas.microsoft.com/office/drawing/2014/main" id="{03F481EB-2FCC-C382-B3EB-6E9EEEAEE8BB}"/>
              </a:ext>
            </a:extLst>
          </p:cNvPr>
          <p:cNvGrpSpPr/>
          <p:nvPr/>
        </p:nvGrpSpPr>
        <p:grpSpPr>
          <a:xfrm>
            <a:off x="-14975241" y="4203612"/>
            <a:ext cx="2062983" cy="1992129"/>
            <a:chOff x="612262" y="4383050"/>
            <a:chExt cx="2062983" cy="1992129"/>
          </a:xfrm>
        </p:grpSpPr>
        <p:sp>
          <p:nvSpPr>
            <p:cNvPr id="159" name="Rectangulo Revolution">
              <a:hlinkClick r:id="rId18" action="ppaction://hlinksldjump"/>
              <a:extLst>
                <a:ext uri="{FF2B5EF4-FFF2-40B4-BE49-F238E27FC236}">
                  <a16:creationId xmlns:a16="http://schemas.microsoft.com/office/drawing/2014/main" id="{68944EAF-D4DE-4A87-4CB6-42939FC89F1E}"/>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60" name="Prodcut image Revolution">
              <a:hlinkClick r:id="rId18" action="ppaction://hlinksldjump"/>
              <a:extLst>
                <a:ext uri="{FF2B5EF4-FFF2-40B4-BE49-F238E27FC236}">
                  <a16:creationId xmlns:a16="http://schemas.microsoft.com/office/drawing/2014/main" id="{4CEE1B05-2868-86C9-F60A-7E57EC292937}"/>
                </a:ext>
              </a:extLst>
            </p:cNvPr>
            <p:cNvPicPr>
              <a:picLocks noChangeAspect="1"/>
            </p:cNvPicPr>
            <p:nvPr/>
          </p:nvPicPr>
          <p:blipFill>
            <a:blip r:embed="rId19"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61" name="TextBox Revolution">
              <a:hlinkClick r:id="rId18" action="ppaction://hlinksldjump"/>
              <a:extLst>
                <a:ext uri="{FF2B5EF4-FFF2-40B4-BE49-F238E27FC236}">
                  <a16:creationId xmlns:a16="http://schemas.microsoft.com/office/drawing/2014/main" id="{25C438F5-1AB5-39C5-F0C5-D0A00D09F2E6}"/>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62" name="EXCEL">
            <a:extLst>
              <a:ext uri="{FF2B5EF4-FFF2-40B4-BE49-F238E27FC236}">
                <a16:creationId xmlns:a16="http://schemas.microsoft.com/office/drawing/2014/main" id="{FC6B1EAF-5718-4E8B-5CED-1DA74B0049FB}"/>
              </a:ext>
            </a:extLst>
          </p:cNvPr>
          <p:cNvGrpSpPr/>
          <p:nvPr/>
        </p:nvGrpSpPr>
        <p:grpSpPr>
          <a:xfrm>
            <a:off x="26541013" y="1885505"/>
            <a:ext cx="2057103" cy="1982042"/>
            <a:chOff x="9706418" y="2036246"/>
            <a:chExt cx="2057103" cy="1982042"/>
          </a:xfrm>
        </p:grpSpPr>
        <p:sp>
          <p:nvSpPr>
            <p:cNvPr id="163" name="Rectangulo Excel">
              <a:hlinkClick r:id="rId20" action="ppaction://hlinksldjump"/>
              <a:extLst>
                <a:ext uri="{FF2B5EF4-FFF2-40B4-BE49-F238E27FC236}">
                  <a16:creationId xmlns:a16="http://schemas.microsoft.com/office/drawing/2014/main" id="{10A407A9-4D0F-5CB8-9DF5-CDEFC11E8211}"/>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4" name="TextBox Excel">
              <a:hlinkClick r:id="rId20" action="ppaction://hlinksldjump"/>
              <a:extLst>
                <a:ext uri="{FF2B5EF4-FFF2-40B4-BE49-F238E27FC236}">
                  <a16:creationId xmlns:a16="http://schemas.microsoft.com/office/drawing/2014/main" id="{C0B55E98-AC12-8EBF-3642-6E03AF4CA2DD}"/>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65" name="Product image Excel">
              <a:hlinkClick r:id="rId20" action="ppaction://hlinksldjump"/>
              <a:extLst>
                <a:ext uri="{FF2B5EF4-FFF2-40B4-BE49-F238E27FC236}">
                  <a16:creationId xmlns:a16="http://schemas.microsoft.com/office/drawing/2014/main" id="{FC156562-FF9C-40FE-8C43-CC9331FCCD75}"/>
                </a:ext>
              </a:extLst>
            </p:cNvPr>
            <p:cNvPicPr>
              <a:picLocks noChangeAspect="1"/>
            </p:cNvPicPr>
            <p:nvPr/>
          </p:nvPicPr>
          <p:blipFill>
            <a:blip r:embed="rId21"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66" name="COMPAS OTC">
            <a:extLst>
              <a:ext uri="{FF2B5EF4-FFF2-40B4-BE49-F238E27FC236}">
                <a16:creationId xmlns:a16="http://schemas.microsoft.com/office/drawing/2014/main" id="{87DA8A90-CDAB-BE97-5AF3-577FF6A93B79}"/>
              </a:ext>
            </a:extLst>
          </p:cNvPr>
          <p:cNvGrpSpPr/>
          <p:nvPr/>
        </p:nvGrpSpPr>
        <p:grpSpPr>
          <a:xfrm>
            <a:off x="22389051" y="1885505"/>
            <a:ext cx="2042338" cy="1982042"/>
            <a:chOff x="5078285" y="2036246"/>
            <a:chExt cx="2042338" cy="1982042"/>
          </a:xfrm>
        </p:grpSpPr>
        <p:sp>
          <p:nvSpPr>
            <p:cNvPr id="167" name="Rectangulo Compas OTC">
              <a:hlinkClick r:id="rId22" action="ppaction://hlinksldjump"/>
              <a:extLst>
                <a:ext uri="{FF2B5EF4-FFF2-40B4-BE49-F238E27FC236}">
                  <a16:creationId xmlns:a16="http://schemas.microsoft.com/office/drawing/2014/main" id="{4F367D2F-DB9B-EB94-A0D5-D07C771F6E17}"/>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8" name="TextBox Compass OTC">
              <a:hlinkClick r:id="rId22" action="ppaction://hlinksldjump"/>
              <a:extLst>
                <a:ext uri="{FF2B5EF4-FFF2-40B4-BE49-F238E27FC236}">
                  <a16:creationId xmlns:a16="http://schemas.microsoft.com/office/drawing/2014/main" id="{C4567719-638A-1778-3452-EAF2F716A971}"/>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69" name="Product image Compass OTC">
              <a:hlinkClick r:id="rId22" action="ppaction://hlinksldjump"/>
              <a:extLst>
                <a:ext uri="{FF2B5EF4-FFF2-40B4-BE49-F238E27FC236}">
                  <a16:creationId xmlns:a16="http://schemas.microsoft.com/office/drawing/2014/main" id="{993BA3C8-F16B-320D-5F65-0A98EFEAC31A}"/>
                </a:ext>
              </a:extLst>
            </p:cNvPr>
            <p:cNvPicPr>
              <a:picLocks noChangeAspect="1"/>
            </p:cNvPicPr>
            <p:nvPr/>
          </p:nvPicPr>
          <p:blipFill rotWithShape="1">
            <a:blip r:embed="rId23"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70" name="COMPASS FMT">
            <a:extLst>
              <a:ext uri="{FF2B5EF4-FFF2-40B4-BE49-F238E27FC236}">
                <a16:creationId xmlns:a16="http://schemas.microsoft.com/office/drawing/2014/main" id="{76BE85CC-07A8-94B8-C6FE-7BFDD234E74F}"/>
              </a:ext>
            </a:extLst>
          </p:cNvPr>
          <p:cNvGrpSpPr/>
          <p:nvPr/>
        </p:nvGrpSpPr>
        <p:grpSpPr>
          <a:xfrm>
            <a:off x="18200403" y="1885505"/>
            <a:ext cx="2042338" cy="1982042"/>
            <a:chOff x="2774521" y="2046333"/>
            <a:chExt cx="2042338" cy="1982042"/>
          </a:xfrm>
        </p:grpSpPr>
        <p:grpSp>
          <p:nvGrpSpPr>
            <p:cNvPr id="171" name="Group 170">
              <a:extLst>
                <a:ext uri="{FF2B5EF4-FFF2-40B4-BE49-F238E27FC236}">
                  <a16:creationId xmlns:a16="http://schemas.microsoft.com/office/drawing/2014/main" id="{C2E68628-746F-D236-8CE9-2B3A4B308BD3}"/>
                </a:ext>
              </a:extLst>
            </p:cNvPr>
            <p:cNvGrpSpPr/>
            <p:nvPr/>
          </p:nvGrpSpPr>
          <p:grpSpPr>
            <a:xfrm>
              <a:off x="2774521" y="2046333"/>
              <a:ext cx="2042338" cy="1982042"/>
              <a:chOff x="2774521" y="2046333"/>
              <a:chExt cx="2042338" cy="1982042"/>
            </a:xfrm>
          </p:grpSpPr>
          <p:sp>
            <p:nvSpPr>
              <p:cNvPr id="173" name="Rectangulo Horizon">
                <a:hlinkClick r:id="rId24" action="ppaction://hlinksldjump"/>
                <a:extLst>
                  <a:ext uri="{FF2B5EF4-FFF2-40B4-BE49-F238E27FC236}">
                    <a16:creationId xmlns:a16="http://schemas.microsoft.com/office/drawing/2014/main" id="{36F38265-68E9-D807-66BA-8FA2B0887037}"/>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4" name="TextBox Compass FMT">
                <a:hlinkClick r:id="rId24" action="ppaction://hlinksldjump"/>
                <a:extLst>
                  <a:ext uri="{FF2B5EF4-FFF2-40B4-BE49-F238E27FC236}">
                    <a16:creationId xmlns:a16="http://schemas.microsoft.com/office/drawing/2014/main" id="{E9C69A27-B5E5-1A9C-DFCD-73BE922E03B8}"/>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72" name="Picture 171">
              <a:hlinkClick r:id="rId24" action="ppaction://hlinksldjump"/>
              <a:extLst>
                <a:ext uri="{FF2B5EF4-FFF2-40B4-BE49-F238E27FC236}">
                  <a16:creationId xmlns:a16="http://schemas.microsoft.com/office/drawing/2014/main" id="{3FFCC8C2-C6B6-4D80-83BF-06950B6CCDE3}"/>
                </a:ext>
              </a:extLst>
            </p:cNvPr>
            <p:cNvPicPr>
              <a:picLocks noChangeAspect="1"/>
            </p:cNvPicPr>
            <p:nvPr/>
          </p:nvPicPr>
          <p:blipFill rotWithShape="1">
            <a:blip r:embed="rId25"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75" name="HORIZON">
            <a:extLst>
              <a:ext uri="{FF2B5EF4-FFF2-40B4-BE49-F238E27FC236}">
                <a16:creationId xmlns:a16="http://schemas.microsoft.com/office/drawing/2014/main" id="{A781587F-2739-EEA8-DB4E-2A0860225064}"/>
              </a:ext>
            </a:extLst>
          </p:cNvPr>
          <p:cNvGrpSpPr/>
          <p:nvPr/>
        </p:nvGrpSpPr>
        <p:grpSpPr>
          <a:xfrm>
            <a:off x="14110573" y="1885505"/>
            <a:ext cx="2062983" cy="1982042"/>
            <a:chOff x="443243" y="2046333"/>
            <a:chExt cx="2062983" cy="1982042"/>
          </a:xfrm>
        </p:grpSpPr>
        <p:sp>
          <p:nvSpPr>
            <p:cNvPr id="176" name="Rectangulo Horizon">
              <a:hlinkClick r:id="rId26" action="ppaction://hlinksldjump"/>
              <a:extLst>
                <a:ext uri="{FF2B5EF4-FFF2-40B4-BE49-F238E27FC236}">
                  <a16:creationId xmlns:a16="http://schemas.microsoft.com/office/drawing/2014/main" id="{5706F509-A73E-EB5D-A9B0-1F68A62313E6}"/>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7" name="TextBox Horizon">
              <a:hlinkClick r:id="rId26" action="ppaction://hlinksldjump"/>
              <a:extLst>
                <a:ext uri="{FF2B5EF4-FFF2-40B4-BE49-F238E27FC236}">
                  <a16:creationId xmlns:a16="http://schemas.microsoft.com/office/drawing/2014/main" id="{785C3747-45EB-AF31-3BC5-47E04366F490}"/>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78" name="Product image Horizon">
              <a:hlinkClick r:id="rId26" action="ppaction://hlinksldjump"/>
              <a:extLst>
                <a:ext uri="{FF2B5EF4-FFF2-40B4-BE49-F238E27FC236}">
                  <a16:creationId xmlns:a16="http://schemas.microsoft.com/office/drawing/2014/main" id="{4F3D4066-ACAB-7049-C09D-CB315BD82E0F}"/>
                </a:ext>
              </a:extLst>
            </p:cNvPr>
            <p:cNvPicPr>
              <a:picLocks noChangeAspect="1"/>
            </p:cNvPicPr>
            <p:nvPr/>
          </p:nvPicPr>
          <p:blipFill rotWithShape="1">
            <a:blip r:embed="rId27"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79" name="DRYVIEW Imaging System">
            <a:hlinkClick r:id="rId28" action="ppaction://hlinksldjump"/>
            <a:extLst>
              <a:ext uri="{FF2B5EF4-FFF2-40B4-BE49-F238E27FC236}">
                <a16:creationId xmlns:a16="http://schemas.microsoft.com/office/drawing/2014/main" id="{2E21CD10-DBAD-2DF6-5555-B8CAD5CD5E25}"/>
              </a:ext>
            </a:extLst>
          </p:cNvPr>
          <p:cNvSpPr/>
          <p:nvPr/>
        </p:nvSpPr>
        <p:spPr>
          <a:xfrm>
            <a:off x="14229601" y="3446743"/>
            <a:ext cx="3475879" cy="379181"/>
          </a:xfrm>
          <a:prstGeom prst="roundRect">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s-MX" b="1">
                <a:latin typeface="FRUTIGER LT 67 BOLD CONDENSED" panose="02000503000000000000" pitchFamily="2" charset="0"/>
              </a:rPr>
              <a:t>Impresoras Láser </a:t>
            </a:r>
            <a:r>
              <a:rPr lang="en-MX" b="1">
                <a:latin typeface="FRUTIGER LT 67 BOLD CONDENSED" panose="02000503000000000000" pitchFamily="2" charset="0"/>
              </a:rPr>
              <a:t>DRYVIEW</a:t>
            </a:r>
          </a:p>
        </p:txBody>
      </p:sp>
      <p:sp>
        <p:nvSpPr>
          <p:cNvPr id="180" name="DRYVIEW Imaging Films">
            <a:hlinkClick r:id="rId29" action="ppaction://hlinksldjump"/>
            <a:extLst>
              <a:ext uri="{FF2B5EF4-FFF2-40B4-BE49-F238E27FC236}">
                <a16:creationId xmlns:a16="http://schemas.microsoft.com/office/drawing/2014/main" id="{2E066263-64A7-9744-7437-6706DCC96E15}"/>
              </a:ext>
            </a:extLst>
          </p:cNvPr>
          <p:cNvSpPr/>
          <p:nvPr/>
        </p:nvSpPr>
        <p:spPr>
          <a:xfrm>
            <a:off x="14212185" y="3922618"/>
            <a:ext cx="3499271" cy="379182"/>
          </a:xfrm>
          <a:prstGeom prst="roundRect">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s-MX" b="1">
                <a:latin typeface="FRUTIGER LT 67 BOLD CONDENSED" panose="02000503000000000000" pitchFamily="2" charset="0"/>
              </a:rPr>
              <a:t>Películas Láser </a:t>
            </a:r>
            <a:r>
              <a:rPr lang="en-MX" b="1">
                <a:latin typeface="FRUTIGER LT 67 BOLD CONDENSED" panose="02000503000000000000" pitchFamily="2" charset="0"/>
              </a:rPr>
              <a:t>DRYVIEW</a:t>
            </a:r>
          </a:p>
        </p:txBody>
      </p:sp>
      <p:sp>
        <p:nvSpPr>
          <p:cNvPr id="181" name="VITA Flex CR">
            <a:hlinkClick r:id="rId30" action="ppaction://hlinksldjump"/>
            <a:extLst>
              <a:ext uri="{FF2B5EF4-FFF2-40B4-BE49-F238E27FC236}">
                <a16:creationId xmlns:a16="http://schemas.microsoft.com/office/drawing/2014/main" id="{77C5DFDD-B9DB-1DA9-72A8-B3DEA91582CE}"/>
              </a:ext>
            </a:extLst>
          </p:cNvPr>
          <p:cNvSpPr/>
          <p:nvPr/>
        </p:nvSpPr>
        <p:spPr>
          <a:xfrm>
            <a:off x="14229601" y="2974526"/>
            <a:ext cx="3499271" cy="379181"/>
          </a:xfrm>
          <a:prstGeom prst="roundRect">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s-MX" sz="1600" b="1">
                <a:latin typeface="FRUTIGER LT 67 BOLD CONDENSED" panose="02000503000000000000" pitchFamily="2" charset="0"/>
              </a:rPr>
              <a:t>Sistema CR </a:t>
            </a:r>
            <a:r>
              <a:rPr lang="en-MX" sz="1600" b="1">
                <a:latin typeface="FRUTIGER LT 67 BOLD CONDENSED" panose="02000503000000000000" pitchFamily="2" charset="0"/>
              </a:rPr>
              <a:t>VITA FLEX</a:t>
            </a:r>
          </a:p>
        </p:txBody>
      </p:sp>
      <p:sp>
        <p:nvSpPr>
          <p:cNvPr id="182" name="Subtitle Tech Specs">
            <a:extLst>
              <a:ext uri="{FF2B5EF4-FFF2-40B4-BE49-F238E27FC236}">
                <a16:creationId xmlns:a16="http://schemas.microsoft.com/office/drawing/2014/main" id="{5F1A9EF9-790D-7987-CB97-062748505D00}"/>
              </a:ext>
            </a:extLst>
          </p:cNvPr>
          <p:cNvSpPr txBox="1"/>
          <p:nvPr/>
        </p:nvSpPr>
        <p:spPr>
          <a:xfrm>
            <a:off x="14330445" y="673292"/>
            <a:ext cx="2633726" cy="369332"/>
          </a:xfrm>
          <a:prstGeom prst="rect">
            <a:avLst/>
          </a:prstGeom>
          <a:noFill/>
        </p:spPr>
        <p:txBody>
          <a:bodyPr wrap="square" rtlCol="0">
            <a:spAutoFit/>
          </a:bodyPr>
          <a:lstStyle/>
          <a:p>
            <a:pPr algn="r"/>
            <a:r>
              <a:rPr lang="es-MX" dirty="0">
                <a:solidFill>
                  <a:srgbClr val="F47F26"/>
                </a:solidFill>
                <a:latin typeface="FRUTIGER LT 45 LIGHT" panose="02000503000000000000" pitchFamily="2" charset="0"/>
              </a:rPr>
              <a:t>Especificaciones Técnicas</a:t>
            </a:r>
          </a:p>
        </p:txBody>
      </p:sp>
      <p:sp>
        <p:nvSpPr>
          <p:cNvPr id="183" name="Subtitle Features">
            <a:hlinkClick r:id="rId31" action="ppaction://hlinksldjump"/>
            <a:extLst>
              <a:ext uri="{FF2B5EF4-FFF2-40B4-BE49-F238E27FC236}">
                <a16:creationId xmlns:a16="http://schemas.microsoft.com/office/drawing/2014/main" id="{246C88B1-B99D-66F5-0F9E-A14477B4C737}"/>
              </a:ext>
            </a:extLst>
          </p:cNvPr>
          <p:cNvSpPr txBox="1"/>
          <p:nvPr/>
        </p:nvSpPr>
        <p:spPr>
          <a:xfrm>
            <a:off x="14330445" y="532407"/>
            <a:ext cx="1762383" cy="400110"/>
          </a:xfrm>
          <a:prstGeom prst="rect">
            <a:avLst/>
          </a:prstGeom>
          <a:noFill/>
        </p:spPr>
        <p:txBody>
          <a:bodyPr wrap="square" rtlCol="0">
            <a:spAutoFit/>
          </a:bodyPr>
          <a:lstStyle/>
          <a:p>
            <a:pPr algn="ctr"/>
            <a:r>
              <a:rPr lang="es-MX" sz="2000" dirty="0">
                <a:solidFill>
                  <a:srgbClr val="F47F26"/>
                </a:solidFill>
                <a:latin typeface="FRUTIGER LT 45 LIGHT" panose="02000503000000000000" pitchFamily="2" charset="0"/>
              </a:rPr>
              <a:t>Características</a:t>
            </a:r>
          </a:p>
        </p:txBody>
      </p:sp>
      <p:sp>
        <p:nvSpPr>
          <p:cNvPr id="184" name="Subtitle Text">
            <a:extLst>
              <a:ext uri="{FF2B5EF4-FFF2-40B4-BE49-F238E27FC236}">
                <a16:creationId xmlns:a16="http://schemas.microsoft.com/office/drawing/2014/main" id="{C19081E6-293B-7B59-4ABB-B163F1AD51E9}"/>
              </a:ext>
            </a:extLst>
          </p:cNvPr>
          <p:cNvSpPr txBox="1"/>
          <p:nvPr/>
        </p:nvSpPr>
        <p:spPr>
          <a:xfrm>
            <a:off x="15542175" y="1808582"/>
            <a:ext cx="3479057" cy="400110"/>
          </a:xfrm>
          <a:prstGeom prst="rect">
            <a:avLst/>
          </a:prstGeom>
          <a:noFill/>
        </p:spPr>
        <p:txBody>
          <a:bodyPr wrap="square" rtlCol="0">
            <a:spAutoFit/>
          </a:bodyPr>
          <a:lstStyle/>
          <a:p>
            <a:pPr algn="r"/>
            <a:r>
              <a:rPr lang="es-MX" sz="2000" dirty="0">
                <a:solidFill>
                  <a:srgbClr val="F47F26"/>
                </a:solidFill>
                <a:latin typeface="FRUTIGER LT 45 LIGHT" panose="02000503000000000000" pitchFamily="2" charset="0"/>
              </a:rPr>
              <a:t>Especificaciones Técnicas</a:t>
            </a:r>
          </a:p>
        </p:txBody>
      </p:sp>
      <p:sp>
        <p:nvSpPr>
          <p:cNvPr id="185" name="DRX-Compass with DRX-LC">
            <a:extLst>
              <a:ext uri="{FF2B5EF4-FFF2-40B4-BE49-F238E27FC236}">
                <a16:creationId xmlns:a16="http://schemas.microsoft.com/office/drawing/2014/main" id="{5C25E28C-EA87-91A4-967C-6D45DD462DBA}"/>
              </a:ext>
            </a:extLst>
          </p:cNvPr>
          <p:cNvSpPr txBox="1"/>
          <p:nvPr/>
        </p:nvSpPr>
        <p:spPr>
          <a:xfrm>
            <a:off x="14193666" y="3886406"/>
            <a:ext cx="5370624" cy="338554"/>
          </a:xfrm>
          <a:prstGeom prst="rect">
            <a:avLst/>
          </a:prstGeom>
          <a:solidFill>
            <a:srgbClr val="F47F26"/>
          </a:solidFill>
          <a:ln>
            <a:noFill/>
          </a:ln>
        </p:spPr>
        <p:txBody>
          <a:bodyPr wrap="square" rtlCol="0">
            <a:spAutoFit/>
          </a:bodyPr>
          <a:lstStyle/>
          <a:p>
            <a:r>
              <a:rPr lang="es-MX" sz="1600" dirty="0">
                <a:solidFill>
                  <a:schemeClr val="bg1">
                    <a:lumMod val="95000"/>
                  </a:schemeClr>
                </a:solidFill>
                <a:latin typeface="FRUTIGER LT 45 LIGHT" panose="02000503000000000000" pitchFamily="2" charset="0"/>
              </a:rPr>
              <a:t>Embalaje de película para carga en luz diurna</a:t>
            </a:r>
          </a:p>
        </p:txBody>
      </p:sp>
      <p:sp>
        <p:nvSpPr>
          <p:cNvPr id="186" name="Auto LLI">
            <a:extLst>
              <a:ext uri="{FF2B5EF4-FFF2-40B4-BE49-F238E27FC236}">
                <a16:creationId xmlns:a16="http://schemas.microsoft.com/office/drawing/2014/main" id="{7B0CE680-803D-2467-23B1-E6F19CB202D4}"/>
              </a:ext>
            </a:extLst>
          </p:cNvPr>
          <p:cNvSpPr txBox="1"/>
          <p:nvPr/>
        </p:nvSpPr>
        <p:spPr>
          <a:xfrm>
            <a:off x="14191856" y="3465298"/>
            <a:ext cx="5403377" cy="338554"/>
          </a:xfrm>
          <a:prstGeom prst="rect">
            <a:avLst/>
          </a:prstGeom>
          <a:solidFill>
            <a:srgbClr val="F47F26"/>
          </a:solidFill>
          <a:ln>
            <a:noFill/>
          </a:ln>
        </p:spPr>
        <p:txBody>
          <a:bodyPr wrap="square" rtlCol="0">
            <a:spAutoFit/>
          </a:bodyPr>
          <a:lstStyle/>
          <a:p>
            <a:r>
              <a:rPr lang="es-MX" sz="1600" dirty="0">
                <a:solidFill>
                  <a:schemeClr val="bg1">
                    <a:lumMod val="95000"/>
                  </a:schemeClr>
                </a:solidFill>
                <a:latin typeface="FRUTIGER LT 45 LIGHT" panose="02000503000000000000" pitchFamily="2" charset="0"/>
              </a:rPr>
              <a:t>Película duradera adecuada para una variedad de entornos</a:t>
            </a:r>
          </a:p>
        </p:txBody>
      </p:sp>
      <p:sp>
        <p:nvSpPr>
          <p:cNvPr id="187" name="Table Auto Track">
            <a:extLst>
              <a:ext uri="{FF2B5EF4-FFF2-40B4-BE49-F238E27FC236}">
                <a16:creationId xmlns:a16="http://schemas.microsoft.com/office/drawing/2014/main" id="{1E4A0421-0078-981C-62D3-511AA9B5861F}"/>
              </a:ext>
            </a:extLst>
          </p:cNvPr>
          <p:cNvSpPr txBox="1"/>
          <p:nvPr/>
        </p:nvSpPr>
        <p:spPr>
          <a:xfrm>
            <a:off x="14191856" y="3044190"/>
            <a:ext cx="5403377" cy="338554"/>
          </a:xfrm>
          <a:prstGeom prst="rect">
            <a:avLst/>
          </a:prstGeom>
          <a:solidFill>
            <a:srgbClr val="F47F26"/>
          </a:solidFill>
          <a:ln>
            <a:noFill/>
          </a:ln>
        </p:spPr>
        <p:txBody>
          <a:bodyPr wrap="square" rtlCol="0">
            <a:spAutoFit/>
          </a:bodyPr>
          <a:lstStyle/>
          <a:p>
            <a:r>
              <a:rPr lang="es-MX" sz="1600" dirty="0">
                <a:solidFill>
                  <a:schemeClr val="bg1">
                    <a:lumMod val="95000"/>
                  </a:schemeClr>
                </a:solidFill>
                <a:latin typeface="FRUTIGER LT 45 LIGHT" panose="02000503000000000000" pitchFamily="2" charset="0"/>
              </a:rPr>
              <a:t>Disponible en 5 tamaños de película</a:t>
            </a:r>
          </a:p>
        </p:txBody>
      </p:sp>
      <p:sp>
        <p:nvSpPr>
          <p:cNvPr id="188" name="Wireless On Demand">
            <a:extLst>
              <a:ext uri="{FF2B5EF4-FFF2-40B4-BE49-F238E27FC236}">
                <a16:creationId xmlns:a16="http://schemas.microsoft.com/office/drawing/2014/main" id="{3F623F9F-42B8-2E4E-B9BA-611649043526}"/>
              </a:ext>
            </a:extLst>
          </p:cNvPr>
          <p:cNvSpPr txBox="1"/>
          <p:nvPr/>
        </p:nvSpPr>
        <p:spPr>
          <a:xfrm>
            <a:off x="14191856" y="2623082"/>
            <a:ext cx="5403377" cy="338554"/>
          </a:xfrm>
          <a:prstGeom prst="rect">
            <a:avLst/>
          </a:prstGeom>
          <a:solidFill>
            <a:srgbClr val="F47F26"/>
          </a:solidFill>
          <a:ln>
            <a:noFill/>
          </a:ln>
        </p:spPr>
        <p:txBody>
          <a:bodyPr wrap="square" rtlCol="0">
            <a:spAutoFit/>
          </a:bodyPr>
          <a:lstStyle/>
          <a:p>
            <a:r>
              <a:rPr lang="es-MX" sz="1600">
                <a:solidFill>
                  <a:schemeClr val="bg1">
                    <a:lumMod val="95000"/>
                  </a:schemeClr>
                </a:solidFill>
                <a:latin typeface="FRUTIGER LT 45 LIGHT" panose="02000503000000000000" pitchFamily="2" charset="0"/>
              </a:rPr>
              <a:t>Tecnología foto-termográfica de láser verdadero</a:t>
            </a:r>
          </a:p>
        </p:txBody>
      </p:sp>
      <p:sp>
        <p:nvSpPr>
          <p:cNvPr id="189" name="DRX-Compass with DRX-LC">
            <a:extLst>
              <a:ext uri="{FF2B5EF4-FFF2-40B4-BE49-F238E27FC236}">
                <a16:creationId xmlns:a16="http://schemas.microsoft.com/office/drawing/2014/main" id="{1C9A110D-BAD4-D541-1A3B-0C5D05E72AC9}"/>
              </a:ext>
            </a:extLst>
          </p:cNvPr>
          <p:cNvSpPr txBox="1"/>
          <p:nvPr/>
        </p:nvSpPr>
        <p:spPr>
          <a:xfrm>
            <a:off x="14191856" y="4728620"/>
            <a:ext cx="5403377" cy="338554"/>
          </a:xfrm>
          <a:prstGeom prst="rect">
            <a:avLst/>
          </a:prstGeom>
          <a:solidFill>
            <a:srgbClr val="F47F26"/>
          </a:solidFill>
          <a:ln>
            <a:noFill/>
          </a:ln>
        </p:spPr>
        <p:txBody>
          <a:bodyPr wrap="square" rtlCol="0">
            <a:spAutoFit/>
          </a:bodyPr>
          <a:lstStyle/>
          <a:p>
            <a:r>
              <a:rPr lang="es-MX" sz="1600" dirty="0">
                <a:solidFill>
                  <a:schemeClr val="bg1">
                    <a:lumMod val="95000"/>
                  </a:schemeClr>
                </a:solidFill>
                <a:latin typeface="FRUTIGER LT 45 LIGHT" panose="02000503000000000000" pitchFamily="2" charset="0"/>
              </a:rPr>
              <a:t>Larga vida útil con capacidad de archivado superior a 100 años.</a:t>
            </a:r>
          </a:p>
        </p:txBody>
      </p:sp>
      <p:sp>
        <p:nvSpPr>
          <p:cNvPr id="190" name="Auto LLI">
            <a:extLst>
              <a:ext uri="{FF2B5EF4-FFF2-40B4-BE49-F238E27FC236}">
                <a16:creationId xmlns:a16="http://schemas.microsoft.com/office/drawing/2014/main" id="{C0E7C823-B5E0-053C-0A75-54E0B03EAC84}"/>
              </a:ext>
            </a:extLst>
          </p:cNvPr>
          <p:cNvSpPr txBox="1"/>
          <p:nvPr/>
        </p:nvSpPr>
        <p:spPr>
          <a:xfrm>
            <a:off x="14191856" y="4307514"/>
            <a:ext cx="5403377" cy="338554"/>
          </a:xfrm>
          <a:prstGeom prst="rect">
            <a:avLst/>
          </a:prstGeom>
          <a:solidFill>
            <a:srgbClr val="F47F26"/>
          </a:solidFill>
          <a:ln>
            <a:noFill/>
          </a:ln>
        </p:spPr>
        <p:txBody>
          <a:bodyPr wrap="square" rtlCol="0">
            <a:spAutoFit/>
          </a:bodyPr>
          <a:lstStyle/>
          <a:p>
            <a:r>
              <a:rPr lang="es-MX" sz="1600" dirty="0">
                <a:solidFill>
                  <a:schemeClr val="bg1">
                    <a:lumMod val="95000"/>
                  </a:schemeClr>
                </a:solidFill>
                <a:latin typeface="FRUTIGER LT 45 LIGHT" panose="02000503000000000000" pitchFamily="2" charset="0"/>
              </a:rPr>
              <a:t>Película especializada para aplicaciones de mamografía</a:t>
            </a:r>
          </a:p>
        </p:txBody>
      </p:sp>
      <p:sp>
        <p:nvSpPr>
          <p:cNvPr id="91" name="Menu Background">
            <a:extLst>
              <a:ext uri="{FF2B5EF4-FFF2-40B4-BE49-F238E27FC236}">
                <a16:creationId xmlns:a16="http://schemas.microsoft.com/office/drawing/2014/main" id="{1CDE3733-EC59-CD37-8CCB-6A64A1C44DB2}"/>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12" name="Menu Detector">
            <a:hlinkClick r:id="rId13" action="ppaction://hlinksldjump"/>
            <a:extLst>
              <a:ext uri="{FF2B5EF4-FFF2-40B4-BE49-F238E27FC236}">
                <a16:creationId xmlns:a16="http://schemas.microsoft.com/office/drawing/2014/main" id="{12C08157-6A14-6223-627D-581DA46CC41E}"/>
              </a:ext>
            </a:extLst>
          </p:cNvPr>
          <p:cNvSpPr txBox="1"/>
          <p:nvPr/>
        </p:nvSpPr>
        <p:spPr>
          <a:xfrm>
            <a:off x="6853121" y="62898"/>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CR y Sistemas</a:t>
            </a:r>
          </a:p>
          <a:p>
            <a:r>
              <a:rPr lang="es-MX"/>
              <a:t>de Impresión</a:t>
            </a:r>
          </a:p>
        </p:txBody>
      </p:sp>
      <p:sp>
        <p:nvSpPr>
          <p:cNvPr id="113" name="Menu Benefits">
            <a:hlinkClick r:id="rId32" action="ppaction://hlinksldjump"/>
            <a:extLst>
              <a:ext uri="{FF2B5EF4-FFF2-40B4-BE49-F238E27FC236}">
                <a16:creationId xmlns:a16="http://schemas.microsoft.com/office/drawing/2014/main" id="{2D7D622B-9AB6-C687-6D3B-F12E11707623}"/>
              </a:ext>
            </a:extLst>
          </p:cNvPr>
          <p:cNvSpPr txBox="1"/>
          <p:nvPr/>
        </p:nvSpPr>
        <p:spPr>
          <a:xfrm>
            <a:off x="5169035" y="155231"/>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Beneficios</a:t>
            </a:r>
          </a:p>
        </p:txBody>
      </p:sp>
      <p:sp>
        <p:nvSpPr>
          <p:cNvPr id="114" name="Menu Features">
            <a:hlinkClick r:id="rId33" action="ppaction://hlinksldjump"/>
            <a:extLst>
              <a:ext uri="{FF2B5EF4-FFF2-40B4-BE49-F238E27FC236}">
                <a16:creationId xmlns:a16="http://schemas.microsoft.com/office/drawing/2014/main" id="{3ACA2945-078F-D3CD-41D0-053054CFFFC9}"/>
              </a:ext>
            </a:extLst>
          </p:cNvPr>
          <p:cNvSpPr txBox="1"/>
          <p:nvPr/>
        </p:nvSpPr>
        <p:spPr>
          <a:xfrm>
            <a:off x="3484949" y="155231"/>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Características</a:t>
            </a:r>
          </a:p>
        </p:txBody>
      </p:sp>
      <p:sp>
        <p:nvSpPr>
          <p:cNvPr id="115" name="Menu Specifications">
            <a:hlinkClick r:id="rId28" action="ppaction://hlinksldjump"/>
            <a:extLst>
              <a:ext uri="{FF2B5EF4-FFF2-40B4-BE49-F238E27FC236}">
                <a16:creationId xmlns:a16="http://schemas.microsoft.com/office/drawing/2014/main" id="{29BFB44B-270F-2363-8AB1-1A4EAFCB333C}"/>
              </a:ext>
            </a:extLst>
          </p:cNvPr>
          <p:cNvSpPr txBox="1"/>
          <p:nvPr/>
        </p:nvSpPr>
        <p:spPr>
          <a:xfrm>
            <a:off x="1800863" y="62898"/>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b="1"/>
              <a:t>Especificaciones técnicas</a:t>
            </a:r>
          </a:p>
        </p:txBody>
      </p:sp>
      <p:sp>
        <p:nvSpPr>
          <p:cNvPr id="134" name="Menu End Presentation">
            <a:hlinkClick r:id="" action="ppaction://hlinkshowjump?jump=lastslide"/>
            <a:extLst>
              <a:ext uri="{FF2B5EF4-FFF2-40B4-BE49-F238E27FC236}">
                <a16:creationId xmlns:a16="http://schemas.microsoft.com/office/drawing/2014/main" id="{57F61235-8C79-6042-9F8B-78010591EDE8}"/>
              </a:ext>
            </a:extLst>
          </p:cNvPr>
          <p:cNvSpPr txBox="1"/>
          <p:nvPr/>
        </p:nvSpPr>
        <p:spPr>
          <a:xfrm>
            <a:off x="10221294" y="62898"/>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35" name="Menu Portafolio">
            <a:hlinkClick r:id="rId34" action="ppaction://hlinksldjump"/>
            <a:extLst>
              <a:ext uri="{FF2B5EF4-FFF2-40B4-BE49-F238E27FC236}">
                <a16:creationId xmlns:a16="http://schemas.microsoft.com/office/drawing/2014/main" id="{9B076361-BD82-9AFC-DBC9-889E4168E0B4}"/>
              </a:ext>
            </a:extLst>
          </p:cNvPr>
          <p:cNvSpPr txBox="1"/>
          <p:nvPr/>
        </p:nvSpPr>
        <p:spPr>
          <a:xfrm>
            <a:off x="8537207" y="155231"/>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pic>
        <p:nvPicPr>
          <p:cNvPr id="136" name="Carestream Logo Menu">
            <a:hlinkClick r:id="" action="ppaction://hlinkshowjump?jump=firstslide"/>
            <a:extLst>
              <a:ext uri="{FF2B5EF4-FFF2-40B4-BE49-F238E27FC236}">
                <a16:creationId xmlns:a16="http://schemas.microsoft.com/office/drawing/2014/main" id="{3AC55959-9479-14D4-5838-0B1E3AC41AC1}"/>
              </a:ext>
            </a:extLst>
          </p:cNvPr>
          <p:cNvPicPr>
            <a:picLocks noChangeAspect="1"/>
          </p:cNvPicPr>
          <p:nvPr/>
        </p:nvPicPr>
        <p:blipFill>
          <a:blip r:embed="rId35" cstate="screen">
            <a:extLst>
              <a:ext uri="{28A0092B-C50C-407E-A947-70E740481C1C}">
                <a14:useLocalDpi xmlns:a14="http://schemas.microsoft.com/office/drawing/2010/main"/>
              </a:ext>
            </a:extLst>
          </a:blip>
          <a:stretch>
            <a:fillRect/>
          </a:stretch>
        </p:blipFill>
        <p:spPr>
          <a:xfrm>
            <a:off x="426247" y="189620"/>
            <a:ext cx="1209137" cy="208220"/>
          </a:xfrm>
          <a:prstGeom prst="rect">
            <a:avLst/>
          </a:prstGeom>
        </p:spPr>
      </p:pic>
      <p:grpSp>
        <p:nvGrpSpPr>
          <p:cNvPr id="191" name="DETECTORS">
            <a:extLst>
              <a:ext uri="{FF2B5EF4-FFF2-40B4-BE49-F238E27FC236}">
                <a16:creationId xmlns:a16="http://schemas.microsoft.com/office/drawing/2014/main" id="{818243E9-5CBD-CC61-BC5C-AF5D84A0AE61}"/>
              </a:ext>
            </a:extLst>
          </p:cNvPr>
          <p:cNvGrpSpPr/>
          <p:nvPr/>
        </p:nvGrpSpPr>
        <p:grpSpPr>
          <a:xfrm>
            <a:off x="-7890919" y="4139232"/>
            <a:ext cx="2042338" cy="2120888"/>
            <a:chOff x="5247304" y="4372963"/>
            <a:chExt cx="2042338" cy="2120888"/>
          </a:xfrm>
        </p:grpSpPr>
        <p:sp>
          <p:nvSpPr>
            <p:cNvPr id="192" name="Rectangulo Detectors">
              <a:hlinkClick r:id="rId36" action="ppaction://hlinksldjump"/>
              <a:extLst>
                <a:ext uri="{FF2B5EF4-FFF2-40B4-BE49-F238E27FC236}">
                  <a16:creationId xmlns:a16="http://schemas.microsoft.com/office/drawing/2014/main" id="{413B75EE-050B-57F4-BE2E-854078683FF5}"/>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93" name="TextBox Detectors">
              <a:hlinkClick r:id="rId36" action="ppaction://hlinksldjump"/>
              <a:extLst>
                <a:ext uri="{FF2B5EF4-FFF2-40B4-BE49-F238E27FC236}">
                  <a16:creationId xmlns:a16="http://schemas.microsoft.com/office/drawing/2014/main" id="{2F83B936-CD27-23DD-AC48-9311B0143B51}"/>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194" name="Product image Detectors">
              <a:hlinkClick r:id="rId36" action="ppaction://hlinksldjump"/>
              <a:extLst>
                <a:ext uri="{FF2B5EF4-FFF2-40B4-BE49-F238E27FC236}">
                  <a16:creationId xmlns:a16="http://schemas.microsoft.com/office/drawing/2014/main" id="{D21BB644-D6A0-1FA9-113A-9C390997B9BA}"/>
                </a:ext>
              </a:extLst>
            </p:cNvPr>
            <p:cNvPicPr>
              <a:picLocks noChangeAspect="1"/>
            </p:cNvPicPr>
            <p:nvPr/>
          </p:nvPicPr>
          <p:blipFill>
            <a:blip r:embed="rId37"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200532803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Subtitle Text">
            <a:extLst>
              <a:ext uri="{FF2B5EF4-FFF2-40B4-BE49-F238E27FC236}">
                <a16:creationId xmlns:a16="http://schemas.microsoft.com/office/drawing/2014/main" id="{3FD6F206-40F6-0A88-53C6-3D869EA066C1}"/>
              </a:ext>
            </a:extLst>
          </p:cNvPr>
          <p:cNvSpPr txBox="1"/>
          <p:nvPr/>
        </p:nvSpPr>
        <p:spPr>
          <a:xfrm>
            <a:off x="8182237" y="1808582"/>
            <a:ext cx="3479057" cy="400110"/>
          </a:xfrm>
          <a:prstGeom prst="rect">
            <a:avLst/>
          </a:prstGeom>
          <a:noFill/>
        </p:spPr>
        <p:txBody>
          <a:bodyPr wrap="square" rtlCol="0">
            <a:spAutoFit/>
          </a:bodyPr>
          <a:lstStyle/>
          <a:p>
            <a:pPr algn="r"/>
            <a:r>
              <a:rPr lang="es-MX" sz="2000" dirty="0">
                <a:solidFill>
                  <a:srgbClr val="F47F26"/>
                </a:solidFill>
                <a:latin typeface="FRUTIGER LT 45 LIGHT" panose="02000503000000000000" pitchFamily="2" charset="0"/>
              </a:rPr>
              <a:t>Especificaciones Técnicas</a:t>
            </a:r>
          </a:p>
        </p:txBody>
      </p:sp>
      <p:sp>
        <p:nvSpPr>
          <p:cNvPr id="30" name="TextBox 29">
            <a:extLst>
              <a:ext uri="{FF2B5EF4-FFF2-40B4-BE49-F238E27FC236}">
                <a16:creationId xmlns:a16="http://schemas.microsoft.com/office/drawing/2014/main" id="{7BFBF9FF-19F4-3DBE-18ED-3235D26F01C8}"/>
              </a:ext>
            </a:extLst>
          </p:cNvPr>
          <p:cNvSpPr txBox="1"/>
          <p:nvPr/>
        </p:nvSpPr>
        <p:spPr>
          <a:xfrm>
            <a:off x="5126956" y="1378336"/>
            <a:ext cx="6637701" cy="461665"/>
          </a:xfrm>
          <a:prstGeom prst="rect">
            <a:avLst/>
          </a:prstGeom>
          <a:noFill/>
        </p:spPr>
        <p:txBody>
          <a:bodyPr wrap="square" rtlCol="0">
            <a:spAutoFit/>
          </a:bodyPr>
          <a:lstStyle/>
          <a:p>
            <a:pPr algn="r"/>
            <a:r>
              <a:rPr lang="es-MX" sz="2400" b="1" dirty="0">
                <a:latin typeface="FRUTIGER LT 65" panose="02000503000000000000" pitchFamily="2" charset="0"/>
              </a:rPr>
              <a:t>Películas de Imágenes Láser DRYVIEW</a:t>
            </a:r>
          </a:p>
        </p:txBody>
      </p:sp>
      <p:pic>
        <p:nvPicPr>
          <p:cNvPr id="27" name="Picture 26" descr="A white box with orange text&#10;&#10;Description automatically generated">
            <a:extLst>
              <a:ext uri="{FF2B5EF4-FFF2-40B4-BE49-F238E27FC236}">
                <a16:creationId xmlns:a16="http://schemas.microsoft.com/office/drawing/2014/main" id="{B179B2A2-357A-72B7-395B-B180B044DC7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227021" y="2202451"/>
            <a:ext cx="4114800" cy="3429000"/>
          </a:xfrm>
          <a:prstGeom prst="rect">
            <a:avLst/>
          </a:prstGeom>
        </p:spPr>
      </p:pic>
      <p:sp>
        <p:nvSpPr>
          <p:cNvPr id="35" name="DRX-Compass with DRX-LC">
            <a:extLst>
              <a:ext uri="{FF2B5EF4-FFF2-40B4-BE49-F238E27FC236}">
                <a16:creationId xmlns:a16="http://schemas.microsoft.com/office/drawing/2014/main" id="{6B851E40-3C17-9BCF-6ECF-D321617594FA}"/>
              </a:ext>
            </a:extLst>
          </p:cNvPr>
          <p:cNvSpPr txBox="1"/>
          <p:nvPr/>
        </p:nvSpPr>
        <p:spPr>
          <a:xfrm>
            <a:off x="6833728" y="3886406"/>
            <a:ext cx="5370624" cy="338554"/>
          </a:xfrm>
          <a:prstGeom prst="rect">
            <a:avLst/>
          </a:prstGeom>
          <a:solidFill>
            <a:srgbClr val="F47F26"/>
          </a:solidFill>
          <a:ln>
            <a:noFill/>
          </a:ln>
        </p:spPr>
        <p:txBody>
          <a:bodyPr wrap="square" rtlCol="0">
            <a:spAutoFit/>
          </a:bodyPr>
          <a:lstStyle/>
          <a:p>
            <a:r>
              <a:rPr lang="es-MX" sz="1600" dirty="0">
                <a:solidFill>
                  <a:schemeClr val="bg1">
                    <a:lumMod val="95000"/>
                  </a:schemeClr>
                </a:solidFill>
                <a:latin typeface="FRUTIGER LT 45 LIGHT" panose="02000503000000000000" pitchFamily="2" charset="0"/>
              </a:rPr>
              <a:t>Embalaje de película para carga en luz diurna</a:t>
            </a:r>
          </a:p>
        </p:txBody>
      </p:sp>
      <p:sp>
        <p:nvSpPr>
          <p:cNvPr id="37" name="Auto LLI">
            <a:extLst>
              <a:ext uri="{FF2B5EF4-FFF2-40B4-BE49-F238E27FC236}">
                <a16:creationId xmlns:a16="http://schemas.microsoft.com/office/drawing/2014/main" id="{A21D8FE9-002B-F49F-F14F-70E4A70564C6}"/>
              </a:ext>
            </a:extLst>
          </p:cNvPr>
          <p:cNvSpPr txBox="1"/>
          <p:nvPr/>
        </p:nvSpPr>
        <p:spPr>
          <a:xfrm>
            <a:off x="6831918" y="3465298"/>
            <a:ext cx="5403377" cy="338554"/>
          </a:xfrm>
          <a:prstGeom prst="rect">
            <a:avLst/>
          </a:prstGeom>
          <a:solidFill>
            <a:srgbClr val="F47F26"/>
          </a:solidFill>
          <a:ln>
            <a:noFill/>
          </a:ln>
        </p:spPr>
        <p:txBody>
          <a:bodyPr wrap="square" rtlCol="0">
            <a:spAutoFit/>
          </a:bodyPr>
          <a:lstStyle/>
          <a:p>
            <a:r>
              <a:rPr lang="es-MX" sz="1600" dirty="0">
                <a:solidFill>
                  <a:schemeClr val="bg1">
                    <a:lumMod val="95000"/>
                  </a:schemeClr>
                </a:solidFill>
                <a:latin typeface="FRUTIGER LT 45 LIGHT" panose="02000503000000000000" pitchFamily="2" charset="0"/>
              </a:rPr>
              <a:t>Película duradera adecuada para una variedad de entornos</a:t>
            </a:r>
          </a:p>
        </p:txBody>
      </p:sp>
      <p:sp>
        <p:nvSpPr>
          <p:cNvPr id="38" name="Table Auto Track">
            <a:extLst>
              <a:ext uri="{FF2B5EF4-FFF2-40B4-BE49-F238E27FC236}">
                <a16:creationId xmlns:a16="http://schemas.microsoft.com/office/drawing/2014/main" id="{1817C019-5239-719E-E679-000A61C0EDAB}"/>
              </a:ext>
            </a:extLst>
          </p:cNvPr>
          <p:cNvSpPr txBox="1"/>
          <p:nvPr/>
        </p:nvSpPr>
        <p:spPr>
          <a:xfrm>
            <a:off x="6831918" y="3044190"/>
            <a:ext cx="5403377" cy="338554"/>
          </a:xfrm>
          <a:prstGeom prst="rect">
            <a:avLst/>
          </a:prstGeom>
          <a:solidFill>
            <a:srgbClr val="F47F26"/>
          </a:solidFill>
          <a:ln>
            <a:noFill/>
          </a:ln>
        </p:spPr>
        <p:txBody>
          <a:bodyPr wrap="square" rtlCol="0">
            <a:spAutoFit/>
          </a:bodyPr>
          <a:lstStyle/>
          <a:p>
            <a:r>
              <a:rPr lang="es-MX" sz="1600" dirty="0">
                <a:solidFill>
                  <a:schemeClr val="bg1">
                    <a:lumMod val="95000"/>
                  </a:schemeClr>
                </a:solidFill>
                <a:latin typeface="FRUTIGER LT 45 LIGHT" panose="02000503000000000000" pitchFamily="2" charset="0"/>
              </a:rPr>
              <a:t>Disponible en 5 tamaños de película</a:t>
            </a:r>
          </a:p>
        </p:txBody>
      </p:sp>
      <p:sp>
        <p:nvSpPr>
          <p:cNvPr id="39" name="Wireless On Demand">
            <a:extLst>
              <a:ext uri="{FF2B5EF4-FFF2-40B4-BE49-F238E27FC236}">
                <a16:creationId xmlns:a16="http://schemas.microsoft.com/office/drawing/2014/main" id="{E8ED54C5-0A35-F4BD-03A0-342C8503865E}"/>
              </a:ext>
            </a:extLst>
          </p:cNvPr>
          <p:cNvSpPr txBox="1"/>
          <p:nvPr/>
        </p:nvSpPr>
        <p:spPr>
          <a:xfrm>
            <a:off x="6831918" y="2623082"/>
            <a:ext cx="5403377" cy="338554"/>
          </a:xfrm>
          <a:prstGeom prst="rect">
            <a:avLst/>
          </a:prstGeom>
          <a:solidFill>
            <a:srgbClr val="F47F26"/>
          </a:solidFill>
          <a:ln>
            <a:noFill/>
          </a:ln>
        </p:spPr>
        <p:txBody>
          <a:bodyPr wrap="square" rtlCol="0">
            <a:spAutoFit/>
          </a:bodyPr>
          <a:lstStyle/>
          <a:p>
            <a:r>
              <a:rPr lang="es-MX" sz="1600">
                <a:solidFill>
                  <a:schemeClr val="bg1">
                    <a:lumMod val="95000"/>
                  </a:schemeClr>
                </a:solidFill>
                <a:latin typeface="FRUTIGER LT 45 LIGHT" panose="02000503000000000000" pitchFamily="2" charset="0"/>
              </a:rPr>
              <a:t>Tecnología foto-termográfica de láser verdadero</a:t>
            </a:r>
          </a:p>
        </p:txBody>
      </p:sp>
      <p:sp>
        <p:nvSpPr>
          <p:cNvPr id="40" name="DRX-Compass with DRX-LC">
            <a:extLst>
              <a:ext uri="{FF2B5EF4-FFF2-40B4-BE49-F238E27FC236}">
                <a16:creationId xmlns:a16="http://schemas.microsoft.com/office/drawing/2014/main" id="{3869EFAD-4161-A9E7-B8A7-42C48D6507E3}"/>
              </a:ext>
            </a:extLst>
          </p:cNvPr>
          <p:cNvSpPr txBox="1"/>
          <p:nvPr/>
        </p:nvSpPr>
        <p:spPr>
          <a:xfrm>
            <a:off x="6831918" y="4728620"/>
            <a:ext cx="5403377" cy="338554"/>
          </a:xfrm>
          <a:prstGeom prst="rect">
            <a:avLst/>
          </a:prstGeom>
          <a:solidFill>
            <a:srgbClr val="F47F26"/>
          </a:solidFill>
          <a:ln>
            <a:noFill/>
          </a:ln>
        </p:spPr>
        <p:txBody>
          <a:bodyPr wrap="square" rtlCol="0">
            <a:spAutoFit/>
          </a:bodyPr>
          <a:lstStyle/>
          <a:p>
            <a:r>
              <a:rPr lang="es-MX" sz="1600" dirty="0">
                <a:solidFill>
                  <a:schemeClr val="bg1">
                    <a:lumMod val="95000"/>
                  </a:schemeClr>
                </a:solidFill>
                <a:latin typeface="FRUTIGER LT 45 LIGHT" panose="02000503000000000000" pitchFamily="2" charset="0"/>
              </a:rPr>
              <a:t>Larga vida útil con capacidad de archivado superior a 100 años.</a:t>
            </a:r>
          </a:p>
        </p:txBody>
      </p:sp>
      <p:sp>
        <p:nvSpPr>
          <p:cNvPr id="41" name="Auto LLI">
            <a:extLst>
              <a:ext uri="{FF2B5EF4-FFF2-40B4-BE49-F238E27FC236}">
                <a16:creationId xmlns:a16="http://schemas.microsoft.com/office/drawing/2014/main" id="{26020283-2323-C255-8B26-DE3F1AB2377C}"/>
              </a:ext>
            </a:extLst>
          </p:cNvPr>
          <p:cNvSpPr txBox="1"/>
          <p:nvPr/>
        </p:nvSpPr>
        <p:spPr>
          <a:xfrm>
            <a:off x="6831918" y="4307514"/>
            <a:ext cx="5403377" cy="338554"/>
          </a:xfrm>
          <a:prstGeom prst="rect">
            <a:avLst/>
          </a:prstGeom>
          <a:solidFill>
            <a:srgbClr val="F47F26"/>
          </a:solidFill>
          <a:ln>
            <a:noFill/>
          </a:ln>
        </p:spPr>
        <p:txBody>
          <a:bodyPr wrap="square" rtlCol="0">
            <a:spAutoFit/>
          </a:bodyPr>
          <a:lstStyle/>
          <a:p>
            <a:r>
              <a:rPr lang="es-MX" sz="1600" dirty="0">
                <a:solidFill>
                  <a:schemeClr val="bg1">
                    <a:lumMod val="95000"/>
                  </a:schemeClr>
                </a:solidFill>
                <a:latin typeface="FRUTIGER LT 45 LIGHT" panose="02000503000000000000" pitchFamily="2" charset="0"/>
              </a:rPr>
              <a:t>Película especializada para aplicaciones de mamografía</a:t>
            </a:r>
          </a:p>
        </p:txBody>
      </p:sp>
      <p:pic>
        <p:nvPicPr>
          <p:cNvPr id="72" name="Picture 71">
            <a:extLst>
              <a:ext uri="{FF2B5EF4-FFF2-40B4-BE49-F238E27FC236}">
                <a16:creationId xmlns:a16="http://schemas.microsoft.com/office/drawing/2014/main" id="{8D5299FA-185E-993B-BB17-55C54DDC919A}"/>
              </a:ext>
            </a:extLst>
          </p:cNvPr>
          <p:cNvPicPr>
            <a:picLocks noChangeAspect="1"/>
          </p:cNvPicPr>
          <p:nvPr/>
        </p:nvPicPr>
        <p:blipFill>
          <a:blip r:embed="rId3"/>
          <a:stretch>
            <a:fillRect/>
          </a:stretch>
        </p:blipFill>
        <p:spPr>
          <a:xfrm>
            <a:off x="-175961" y="-9006964"/>
            <a:ext cx="12562239" cy="8654204"/>
          </a:xfrm>
          <a:prstGeom prst="rect">
            <a:avLst/>
          </a:prstGeom>
        </p:spPr>
      </p:pic>
      <p:sp>
        <p:nvSpPr>
          <p:cNvPr id="73" name="TextBox 72">
            <a:extLst>
              <a:ext uri="{FF2B5EF4-FFF2-40B4-BE49-F238E27FC236}">
                <a16:creationId xmlns:a16="http://schemas.microsoft.com/office/drawing/2014/main" id="{2AD7F51C-748E-3B32-A085-D1661070E8F8}"/>
              </a:ext>
            </a:extLst>
          </p:cNvPr>
          <p:cNvSpPr txBox="1"/>
          <p:nvPr/>
        </p:nvSpPr>
        <p:spPr>
          <a:xfrm>
            <a:off x="1066490" y="11295110"/>
            <a:ext cx="7115747" cy="769441"/>
          </a:xfrm>
          <a:prstGeom prst="rect">
            <a:avLst/>
          </a:prstGeom>
          <a:noFill/>
        </p:spPr>
        <p:txBody>
          <a:bodyPr wrap="square" rtlCol="0">
            <a:spAutoFit/>
          </a:bodyPr>
          <a:lstStyle/>
          <a:p>
            <a:pPr algn="ctr"/>
            <a:r>
              <a:rPr lang="en-US" sz="4400" b="1">
                <a:solidFill>
                  <a:schemeClr val="bg1"/>
                </a:solidFill>
                <a:latin typeface="FRUTIGER LT 45 LIGHT" panose="02000503000000000000" pitchFamily="2" charset="0"/>
              </a:rPr>
              <a:t>CR and Printing Systems</a:t>
            </a:r>
          </a:p>
        </p:txBody>
      </p:sp>
      <p:pic>
        <p:nvPicPr>
          <p:cNvPr id="74" name="CARESTREAM LOGO">
            <a:extLst>
              <a:ext uri="{FF2B5EF4-FFF2-40B4-BE49-F238E27FC236}">
                <a16:creationId xmlns:a16="http://schemas.microsoft.com/office/drawing/2014/main" id="{2A3DBB7E-BE3F-4C44-FD45-E711BBB4C312}"/>
              </a:ext>
            </a:extLst>
          </p:cNvPr>
          <p:cNvPicPr>
            <a:picLocks noChangeAspect="1"/>
          </p:cNvPicPr>
          <p:nvPr/>
        </p:nvPicPr>
        <p:blipFill>
          <a:blip r:embed="rId4" cstate="screen">
            <a:biLevel thresh="25000"/>
            <a:extLst>
              <a:ext uri="{28A0092B-C50C-407E-A947-70E740481C1C}">
                <a14:useLocalDpi xmlns:a14="http://schemas.microsoft.com/office/drawing/2010/main"/>
              </a:ext>
            </a:extLst>
          </a:blip>
          <a:stretch>
            <a:fillRect/>
          </a:stretch>
        </p:blipFill>
        <p:spPr>
          <a:xfrm>
            <a:off x="-28412" y="9862931"/>
            <a:ext cx="10566722" cy="1718860"/>
          </a:xfrm>
          <a:prstGeom prst="rect">
            <a:avLst/>
          </a:prstGeom>
        </p:spPr>
      </p:pic>
      <p:sp>
        <p:nvSpPr>
          <p:cNvPr id="129" name="Thank you Title">
            <a:extLst>
              <a:ext uri="{FF2B5EF4-FFF2-40B4-BE49-F238E27FC236}">
                <a16:creationId xmlns:a16="http://schemas.microsoft.com/office/drawing/2014/main" id="{B49B9605-A279-A9B9-D2EA-4FAD1B7D1803}"/>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30" name="Why Us picture">
            <a:extLst>
              <a:ext uri="{FF2B5EF4-FFF2-40B4-BE49-F238E27FC236}">
                <a16:creationId xmlns:a16="http://schemas.microsoft.com/office/drawing/2014/main" id="{9F2A59BE-2BA3-D964-973D-FF7BFD36B8C9}"/>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31" name="Our Portafolio text box">
            <a:extLst>
              <a:ext uri="{FF2B5EF4-FFF2-40B4-BE49-F238E27FC236}">
                <a16:creationId xmlns:a16="http://schemas.microsoft.com/office/drawing/2014/main" id="{7DE23FED-0652-8BCC-0802-F26E5FA76989}"/>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32" name="Footer Placeholder 4">
            <a:extLst>
              <a:ext uri="{FF2B5EF4-FFF2-40B4-BE49-F238E27FC236}">
                <a16:creationId xmlns:a16="http://schemas.microsoft.com/office/drawing/2014/main" id="{4AED2C8F-919D-5E3B-ED58-2DB8CEE006B4}"/>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133" name="Medical Imaging Title">
            <a:extLst>
              <a:ext uri="{FF2B5EF4-FFF2-40B4-BE49-F238E27FC236}">
                <a16:creationId xmlns:a16="http://schemas.microsoft.com/office/drawing/2014/main" id="{7FB87953-0806-A1E0-D13F-53EF10F495B2}"/>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34" name="We Care Text">
            <a:extLst>
              <a:ext uri="{FF2B5EF4-FFF2-40B4-BE49-F238E27FC236}">
                <a16:creationId xmlns:a16="http://schemas.microsoft.com/office/drawing/2014/main" id="{4ABD1B2E-AF69-6158-3882-A6B850D6E88D}"/>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35" name="Thank you image">
            <a:extLst>
              <a:ext uri="{FF2B5EF4-FFF2-40B4-BE49-F238E27FC236}">
                <a16:creationId xmlns:a16="http://schemas.microsoft.com/office/drawing/2014/main" id="{6DFF7123-5B53-E1DF-BC52-6AE23F00C100}"/>
              </a:ext>
            </a:extLst>
          </p:cNvPr>
          <p:cNvPicPr>
            <a:picLocks noChangeAspect="1"/>
          </p:cNvPicPr>
          <p:nvPr/>
        </p:nvPicPr>
        <p:blipFill>
          <a:blip r:embed="rId6"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36" name="PRINTING">
            <a:extLst>
              <a:ext uri="{FF2B5EF4-FFF2-40B4-BE49-F238E27FC236}">
                <a16:creationId xmlns:a16="http://schemas.microsoft.com/office/drawing/2014/main" id="{B80DAADC-9518-368F-EAE5-0008CF154DC7}"/>
              </a:ext>
            </a:extLst>
          </p:cNvPr>
          <p:cNvGrpSpPr/>
          <p:nvPr/>
        </p:nvGrpSpPr>
        <p:grpSpPr>
          <a:xfrm>
            <a:off x="-4150933" y="4208655"/>
            <a:ext cx="2263350" cy="1982042"/>
            <a:chOff x="9691837" y="4522498"/>
            <a:chExt cx="2263350" cy="1982042"/>
          </a:xfrm>
        </p:grpSpPr>
        <p:sp>
          <p:nvSpPr>
            <p:cNvPr id="137" name="Rectangulo Printing">
              <a:hlinkClick r:id="rId7" action="ppaction://hlinksldjump"/>
              <a:extLst>
                <a:ext uri="{FF2B5EF4-FFF2-40B4-BE49-F238E27FC236}">
                  <a16:creationId xmlns:a16="http://schemas.microsoft.com/office/drawing/2014/main" id="{117A1C48-A67A-407D-4F80-FC8584D726F2}"/>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38" name="TextBox Printing">
              <a:hlinkClick r:id="rId7" action="ppaction://hlinksldjump"/>
              <a:extLst>
                <a:ext uri="{FF2B5EF4-FFF2-40B4-BE49-F238E27FC236}">
                  <a16:creationId xmlns:a16="http://schemas.microsoft.com/office/drawing/2014/main" id="{6F764077-2069-3686-391F-B1919C5DCCAD}"/>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39" name="Prodcut image 5950">
              <a:hlinkClick r:id="rId7" action="ppaction://hlinksldjump"/>
              <a:extLst>
                <a:ext uri="{FF2B5EF4-FFF2-40B4-BE49-F238E27FC236}">
                  <a16:creationId xmlns:a16="http://schemas.microsoft.com/office/drawing/2014/main" id="{1C3AF46B-6BE7-4A8D-4487-C1F8ECA4A578}"/>
                </a:ext>
              </a:extLst>
            </p:cNvPr>
            <p:cNvPicPr>
              <a:picLocks noChangeAspect="1" noChangeArrowheads="1"/>
            </p:cNvPicPr>
            <p:nvPr/>
          </p:nvPicPr>
          <p:blipFill>
            <a:blip r:embed="rId8"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40" name="Vita Flex">
              <a:hlinkClick r:id="rId7" action="ppaction://hlinksldjump"/>
              <a:extLst>
                <a:ext uri="{FF2B5EF4-FFF2-40B4-BE49-F238E27FC236}">
                  <a16:creationId xmlns:a16="http://schemas.microsoft.com/office/drawing/2014/main" id="{A2961E78-9F87-C22A-813E-2A7C7B7F3577}"/>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45" name="RISE">
            <a:extLst>
              <a:ext uri="{FF2B5EF4-FFF2-40B4-BE49-F238E27FC236}">
                <a16:creationId xmlns:a16="http://schemas.microsoft.com/office/drawing/2014/main" id="{ECC8A0C3-91E3-3C66-3E8D-4FE42BF4B8AC}"/>
              </a:ext>
            </a:extLst>
          </p:cNvPr>
          <p:cNvGrpSpPr/>
          <p:nvPr/>
        </p:nvGrpSpPr>
        <p:grpSpPr>
          <a:xfrm>
            <a:off x="-11285110" y="4208655"/>
            <a:ext cx="2042338" cy="1982042"/>
            <a:chOff x="3870208" y="4306822"/>
            <a:chExt cx="2042338" cy="1982042"/>
          </a:xfrm>
        </p:grpSpPr>
        <p:grpSp>
          <p:nvGrpSpPr>
            <p:cNvPr id="146" name="RISE">
              <a:extLst>
                <a:ext uri="{FF2B5EF4-FFF2-40B4-BE49-F238E27FC236}">
                  <a16:creationId xmlns:a16="http://schemas.microsoft.com/office/drawing/2014/main" id="{83087817-A2E3-9B24-004B-82E3C894F70B}"/>
                </a:ext>
              </a:extLst>
            </p:cNvPr>
            <p:cNvGrpSpPr/>
            <p:nvPr/>
          </p:nvGrpSpPr>
          <p:grpSpPr>
            <a:xfrm>
              <a:off x="3870208" y="4306822"/>
              <a:ext cx="2042338" cy="1982042"/>
              <a:chOff x="2933238" y="4372963"/>
              <a:chExt cx="2042338" cy="1982042"/>
            </a:xfrm>
          </p:grpSpPr>
          <p:sp>
            <p:nvSpPr>
              <p:cNvPr id="148" name="Rectangulo Rise">
                <a:hlinkClick r:id="rId10" action="ppaction://hlinksldjump"/>
                <a:extLst>
                  <a:ext uri="{FF2B5EF4-FFF2-40B4-BE49-F238E27FC236}">
                    <a16:creationId xmlns:a16="http://schemas.microsoft.com/office/drawing/2014/main" id="{F6FCF4AC-7CB6-2F29-6AAB-F5B395CE4121}"/>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49" name="TextBox Rise">
                <a:hlinkClick r:id="rId10" action="ppaction://hlinksldjump"/>
                <a:extLst>
                  <a:ext uri="{FF2B5EF4-FFF2-40B4-BE49-F238E27FC236}">
                    <a16:creationId xmlns:a16="http://schemas.microsoft.com/office/drawing/2014/main" id="{5FB6C023-7017-1684-C422-E0F3F0C6CFC6}"/>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47" name="Picture 146">
              <a:hlinkClick r:id="rId10" action="ppaction://hlinksldjump"/>
              <a:extLst>
                <a:ext uri="{FF2B5EF4-FFF2-40B4-BE49-F238E27FC236}">
                  <a16:creationId xmlns:a16="http://schemas.microsoft.com/office/drawing/2014/main" id="{59F3224C-E1A2-0D1F-3D27-87E14A70FDBF}"/>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50" name="REVOLUTION">
            <a:extLst>
              <a:ext uri="{FF2B5EF4-FFF2-40B4-BE49-F238E27FC236}">
                <a16:creationId xmlns:a16="http://schemas.microsoft.com/office/drawing/2014/main" id="{11618374-1C7B-82BF-B393-F568F3B26D4D}"/>
              </a:ext>
            </a:extLst>
          </p:cNvPr>
          <p:cNvGrpSpPr/>
          <p:nvPr/>
        </p:nvGrpSpPr>
        <p:grpSpPr>
          <a:xfrm>
            <a:off x="-14975241" y="4203612"/>
            <a:ext cx="2062983" cy="1992129"/>
            <a:chOff x="612262" y="4383050"/>
            <a:chExt cx="2062983" cy="1992129"/>
          </a:xfrm>
        </p:grpSpPr>
        <p:sp>
          <p:nvSpPr>
            <p:cNvPr id="151" name="Rectangulo Revolution">
              <a:hlinkClick r:id="rId12" action="ppaction://hlinksldjump"/>
              <a:extLst>
                <a:ext uri="{FF2B5EF4-FFF2-40B4-BE49-F238E27FC236}">
                  <a16:creationId xmlns:a16="http://schemas.microsoft.com/office/drawing/2014/main" id="{6CED7EE8-43AD-B898-43FD-1334152E366B}"/>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52" name="Prodcut image Revolution">
              <a:hlinkClick r:id="rId12" action="ppaction://hlinksldjump"/>
              <a:extLst>
                <a:ext uri="{FF2B5EF4-FFF2-40B4-BE49-F238E27FC236}">
                  <a16:creationId xmlns:a16="http://schemas.microsoft.com/office/drawing/2014/main" id="{CEBBFBA6-462C-9256-94C8-79147D2CDC93}"/>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53" name="TextBox Revolution">
              <a:hlinkClick r:id="rId12" action="ppaction://hlinksldjump"/>
              <a:extLst>
                <a:ext uri="{FF2B5EF4-FFF2-40B4-BE49-F238E27FC236}">
                  <a16:creationId xmlns:a16="http://schemas.microsoft.com/office/drawing/2014/main" id="{B3BB405D-8494-2E22-442A-D185151F32CD}"/>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54" name="EXCEL">
            <a:extLst>
              <a:ext uri="{FF2B5EF4-FFF2-40B4-BE49-F238E27FC236}">
                <a16:creationId xmlns:a16="http://schemas.microsoft.com/office/drawing/2014/main" id="{4757B3A5-3033-F23C-31F8-2DC1AF2013BE}"/>
              </a:ext>
            </a:extLst>
          </p:cNvPr>
          <p:cNvGrpSpPr/>
          <p:nvPr/>
        </p:nvGrpSpPr>
        <p:grpSpPr>
          <a:xfrm>
            <a:off x="26541013" y="1885505"/>
            <a:ext cx="2057103" cy="1982042"/>
            <a:chOff x="9706418" y="2036246"/>
            <a:chExt cx="2057103" cy="1982042"/>
          </a:xfrm>
        </p:grpSpPr>
        <p:sp>
          <p:nvSpPr>
            <p:cNvPr id="155" name="Rectangulo Excel">
              <a:hlinkClick r:id="rId14" action="ppaction://hlinksldjump"/>
              <a:extLst>
                <a:ext uri="{FF2B5EF4-FFF2-40B4-BE49-F238E27FC236}">
                  <a16:creationId xmlns:a16="http://schemas.microsoft.com/office/drawing/2014/main" id="{7F73F9E3-1385-A7B8-7FEB-AABC06637516}"/>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6" name="TextBox Excel">
              <a:hlinkClick r:id="rId14" action="ppaction://hlinksldjump"/>
              <a:extLst>
                <a:ext uri="{FF2B5EF4-FFF2-40B4-BE49-F238E27FC236}">
                  <a16:creationId xmlns:a16="http://schemas.microsoft.com/office/drawing/2014/main" id="{CE5C9A56-C409-BD6C-11C7-A7944AF2E177}"/>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57" name="Product image Excel">
              <a:hlinkClick r:id="rId14" action="ppaction://hlinksldjump"/>
              <a:extLst>
                <a:ext uri="{FF2B5EF4-FFF2-40B4-BE49-F238E27FC236}">
                  <a16:creationId xmlns:a16="http://schemas.microsoft.com/office/drawing/2014/main" id="{F6C0B744-E7C3-D10F-8119-2E943BC62B8C}"/>
                </a:ext>
              </a:extLst>
            </p:cNvPr>
            <p:cNvPicPr>
              <a:picLocks noChangeAspect="1"/>
            </p:cNvPicPr>
            <p:nvPr/>
          </p:nvPicPr>
          <p:blipFill>
            <a:blip r:embed="rId15"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58" name="COMPAS OTC">
            <a:extLst>
              <a:ext uri="{FF2B5EF4-FFF2-40B4-BE49-F238E27FC236}">
                <a16:creationId xmlns:a16="http://schemas.microsoft.com/office/drawing/2014/main" id="{29858C61-525C-4C9E-5E33-2D3C8FBFA27E}"/>
              </a:ext>
            </a:extLst>
          </p:cNvPr>
          <p:cNvGrpSpPr/>
          <p:nvPr/>
        </p:nvGrpSpPr>
        <p:grpSpPr>
          <a:xfrm>
            <a:off x="22389051" y="1885505"/>
            <a:ext cx="2042338" cy="1982042"/>
            <a:chOff x="5078285" y="2036246"/>
            <a:chExt cx="2042338" cy="1982042"/>
          </a:xfrm>
        </p:grpSpPr>
        <p:sp>
          <p:nvSpPr>
            <p:cNvPr id="159" name="Rectangulo Compas OTC">
              <a:hlinkClick r:id="rId16" action="ppaction://hlinksldjump"/>
              <a:extLst>
                <a:ext uri="{FF2B5EF4-FFF2-40B4-BE49-F238E27FC236}">
                  <a16:creationId xmlns:a16="http://schemas.microsoft.com/office/drawing/2014/main" id="{51710717-2511-AC3E-C3E9-385B8940613A}"/>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0" name="TextBox Compass OTC">
              <a:hlinkClick r:id="rId16" action="ppaction://hlinksldjump"/>
              <a:extLst>
                <a:ext uri="{FF2B5EF4-FFF2-40B4-BE49-F238E27FC236}">
                  <a16:creationId xmlns:a16="http://schemas.microsoft.com/office/drawing/2014/main" id="{9173048A-F5CD-417E-1048-8F92F3656922}"/>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61" name="Product image Compass OTC">
              <a:hlinkClick r:id="rId16" action="ppaction://hlinksldjump"/>
              <a:extLst>
                <a:ext uri="{FF2B5EF4-FFF2-40B4-BE49-F238E27FC236}">
                  <a16:creationId xmlns:a16="http://schemas.microsoft.com/office/drawing/2014/main" id="{48AF8E0A-9FE4-A860-21CC-CF7626DE7746}"/>
                </a:ext>
              </a:extLst>
            </p:cNvPr>
            <p:cNvPicPr>
              <a:picLocks noChangeAspect="1"/>
            </p:cNvPicPr>
            <p:nvPr/>
          </p:nvPicPr>
          <p:blipFill rotWithShape="1">
            <a:blip r:embed="rId17"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62" name="COMPASS FMT">
            <a:extLst>
              <a:ext uri="{FF2B5EF4-FFF2-40B4-BE49-F238E27FC236}">
                <a16:creationId xmlns:a16="http://schemas.microsoft.com/office/drawing/2014/main" id="{CFDF3AB7-6DB8-BB33-EDB6-55BFCD1D9F51}"/>
              </a:ext>
            </a:extLst>
          </p:cNvPr>
          <p:cNvGrpSpPr/>
          <p:nvPr/>
        </p:nvGrpSpPr>
        <p:grpSpPr>
          <a:xfrm>
            <a:off x="18200403" y="1885505"/>
            <a:ext cx="2042338" cy="1982042"/>
            <a:chOff x="2774521" y="2046333"/>
            <a:chExt cx="2042338" cy="1982042"/>
          </a:xfrm>
        </p:grpSpPr>
        <p:grpSp>
          <p:nvGrpSpPr>
            <p:cNvPr id="163" name="Group 162">
              <a:extLst>
                <a:ext uri="{FF2B5EF4-FFF2-40B4-BE49-F238E27FC236}">
                  <a16:creationId xmlns:a16="http://schemas.microsoft.com/office/drawing/2014/main" id="{08F73381-9E21-01FF-6371-A50D351813EE}"/>
                </a:ext>
              </a:extLst>
            </p:cNvPr>
            <p:cNvGrpSpPr/>
            <p:nvPr/>
          </p:nvGrpSpPr>
          <p:grpSpPr>
            <a:xfrm>
              <a:off x="2774521" y="2046333"/>
              <a:ext cx="2042338" cy="1982042"/>
              <a:chOff x="2774521" y="2046333"/>
              <a:chExt cx="2042338" cy="1982042"/>
            </a:xfrm>
          </p:grpSpPr>
          <p:sp>
            <p:nvSpPr>
              <p:cNvPr id="165" name="Rectangulo Horizon">
                <a:hlinkClick r:id="rId18" action="ppaction://hlinksldjump"/>
                <a:extLst>
                  <a:ext uri="{FF2B5EF4-FFF2-40B4-BE49-F238E27FC236}">
                    <a16:creationId xmlns:a16="http://schemas.microsoft.com/office/drawing/2014/main" id="{623F82CC-FE76-E005-485D-37E1CDC115B1}"/>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6" name="TextBox Compass FMT">
                <a:hlinkClick r:id="rId18" action="ppaction://hlinksldjump"/>
                <a:extLst>
                  <a:ext uri="{FF2B5EF4-FFF2-40B4-BE49-F238E27FC236}">
                    <a16:creationId xmlns:a16="http://schemas.microsoft.com/office/drawing/2014/main" id="{3658320C-F462-6671-C67C-39ED28037E5A}"/>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64" name="Picture 163">
              <a:hlinkClick r:id="rId18" action="ppaction://hlinksldjump"/>
              <a:extLst>
                <a:ext uri="{FF2B5EF4-FFF2-40B4-BE49-F238E27FC236}">
                  <a16:creationId xmlns:a16="http://schemas.microsoft.com/office/drawing/2014/main" id="{4D91F034-85D9-8E55-F1C4-AF72351FCDC3}"/>
                </a:ext>
              </a:extLst>
            </p:cNvPr>
            <p:cNvPicPr>
              <a:picLocks noChangeAspect="1"/>
            </p:cNvPicPr>
            <p:nvPr/>
          </p:nvPicPr>
          <p:blipFill rotWithShape="1">
            <a:blip r:embed="rId19"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67" name="HORIZON">
            <a:extLst>
              <a:ext uri="{FF2B5EF4-FFF2-40B4-BE49-F238E27FC236}">
                <a16:creationId xmlns:a16="http://schemas.microsoft.com/office/drawing/2014/main" id="{24C69A95-0176-C466-D93F-38C3BD328045}"/>
              </a:ext>
            </a:extLst>
          </p:cNvPr>
          <p:cNvGrpSpPr/>
          <p:nvPr/>
        </p:nvGrpSpPr>
        <p:grpSpPr>
          <a:xfrm>
            <a:off x="14110573" y="1885505"/>
            <a:ext cx="2062983" cy="1982042"/>
            <a:chOff x="443243" y="2046333"/>
            <a:chExt cx="2062983" cy="1982042"/>
          </a:xfrm>
        </p:grpSpPr>
        <p:sp>
          <p:nvSpPr>
            <p:cNvPr id="168" name="Rectangulo Horizon">
              <a:hlinkClick r:id="rId20" action="ppaction://hlinksldjump"/>
              <a:extLst>
                <a:ext uri="{FF2B5EF4-FFF2-40B4-BE49-F238E27FC236}">
                  <a16:creationId xmlns:a16="http://schemas.microsoft.com/office/drawing/2014/main" id="{6B85311A-3346-4185-704C-BFD32EF52499}"/>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9" name="TextBox Horizon">
              <a:hlinkClick r:id="rId20" action="ppaction://hlinksldjump"/>
              <a:extLst>
                <a:ext uri="{FF2B5EF4-FFF2-40B4-BE49-F238E27FC236}">
                  <a16:creationId xmlns:a16="http://schemas.microsoft.com/office/drawing/2014/main" id="{667FE56A-E749-D233-F740-0FB742D8C9BE}"/>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70" name="Product image Horizon">
              <a:hlinkClick r:id="rId20" action="ppaction://hlinksldjump"/>
              <a:extLst>
                <a:ext uri="{FF2B5EF4-FFF2-40B4-BE49-F238E27FC236}">
                  <a16:creationId xmlns:a16="http://schemas.microsoft.com/office/drawing/2014/main" id="{EF242CC9-3F30-EAC7-88DE-9FFFC5F360A6}"/>
                </a:ext>
              </a:extLst>
            </p:cNvPr>
            <p:cNvPicPr>
              <a:picLocks noChangeAspect="1"/>
            </p:cNvPicPr>
            <p:nvPr/>
          </p:nvPicPr>
          <p:blipFill rotWithShape="1">
            <a:blip r:embed="rId21"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71" name="DRYVIEW Imaging System">
            <a:hlinkClick r:id="rId22" action="ppaction://hlinksldjump"/>
            <a:extLst>
              <a:ext uri="{FF2B5EF4-FFF2-40B4-BE49-F238E27FC236}">
                <a16:creationId xmlns:a16="http://schemas.microsoft.com/office/drawing/2014/main" id="{7E7FCA59-1248-292E-4252-5D7B2079F4F7}"/>
              </a:ext>
            </a:extLst>
          </p:cNvPr>
          <p:cNvSpPr/>
          <p:nvPr/>
        </p:nvSpPr>
        <p:spPr>
          <a:xfrm>
            <a:off x="14229601" y="3446743"/>
            <a:ext cx="3475879" cy="379181"/>
          </a:xfrm>
          <a:prstGeom prst="roundRect">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s-MX" b="1">
                <a:latin typeface="FRUTIGER LT 67 BOLD CONDENSED" panose="02000503000000000000" pitchFamily="2" charset="0"/>
              </a:rPr>
              <a:t>Impresoras Láser </a:t>
            </a:r>
            <a:r>
              <a:rPr lang="en-MX" b="1">
                <a:latin typeface="FRUTIGER LT 67 BOLD CONDENSED" panose="02000503000000000000" pitchFamily="2" charset="0"/>
              </a:rPr>
              <a:t>DRYVIEW</a:t>
            </a:r>
          </a:p>
        </p:txBody>
      </p:sp>
      <p:sp>
        <p:nvSpPr>
          <p:cNvPr id="172" name="DRYVIEW Imaging Films">
            <a:hlinkClick r:id="rId23" action="ppaction://hlinksldjump"/>
            <a:extLst>
              <a:ext uri="{FF2B5EF4-FFF2-40B4-BE49-F238E27FC236}">
                <a16:creationId xmlns:a16="http://schemas.microsoft.com/office/drawing/2014/main" id="{C24EAA94-1283-0A6F-46B1-133D2671ECC5}"/>
              </a:ext>
            </a:extLst>
          </p:cNvPr>
          <p:cNvSpPr/>
          <p:nvPr/>
        </p:nvSpPr>
        <p:spPr>
          <a:xfrm>
            <a:off x="14212185" y="3922618"/>
            <a:ext cx="3499271" cy="379182"/>
          </a:xfrm>
          <a:prstGeom prst="roundRect">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s-MX" b="1">
                <a:latin typeface="FRUTIGER LT 67 BOLD CONDENSED" panose="02000503000000000000" pitchFamily="2" charset="0"/>
              </a:rPr>
              <a:t>Películas Láser </a:t>
            </a:r>
            <a:r>
              <a:rPr lang="en-MX" b="1">
                <a:latin typeface="FRUTIGER LT 67 BOLD CONDENSED" panose="02000503000000000000" pitchFamily="2" charset="0"/>
              </a:rPr>
              <a:t>DRYVIEW</a:t>
            </a:r>
          </a:p>
        </p:txBody>
      </p:sp>
      <p:sp>
        <p:nvSpPr>
          <p:cNvPr id="173" name="VITA Flex CR">
            <a:hlinkClick r:id="rId24" action="ppaction://hlinksldjump"/>
            <a:extLst>
              <a:ext uri="{FF2B5EF4-FFF2-40B4-BE49-F238E27FC236}">
                <a16:creationId xmlns:a16="http://schemas.microsoft.com/office/drawing/2014/main" id="{414EFE98-0107-0EFF-822C-F02B5F1DEFD4}"/>
              </a:ext>
            </a:extLst>
          </p:cNvPr>
          <p:cNvSpPr/>
          <p:nvPr/>
        </p:nvSpPr>
        <p:spPr>
          <a:xfrm>
            <a:off x="14229601" y="2974526"/>
            <a:ext cx="3499271" cy="379181"/>
          </a:xfrm>
          <a:prstGeom prst="roundRect">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s-MX" sz="1600" b="1">
                <a:latin typeface="FRUTIGER LT 67 BOLD CONDENSED" panose="02000503000000000000" pitchFamily="2" charset="0"/>
              </a:rPr>
              <a:t>Sistema CR </a:t>
            </a:r>
            <a:r>
              <a:rPr lang="en-MX" sz="1600" b="1">
                <a:latin typeface="FRUTIGER LT 67 BOLD CONDENSED" panose="02000503000000000000" pitchFamily="2" charset="0"/>
              </a:rPr>
              <a:t>VITA FLEX</a:t>
            </a:r>
          </a:p>
        </p:txBody>
      </p:sp>
      <p:sp>
        <p:nvSpPr>
          <p:cNvPr id="174" name="Subtitle">
            <a:extLst>
              <a:ext uri="{FF2B5EF4-FFF2-40B4-BE49-F238E27FC236}">
                <a16:creationId xmlns:a16="http://schemas.microsoft.com/office/drawing/2014/main" id="{3D8310BC-49CE-C9DE-2097-40FEC6C649C7}"/>
              </a:ext>
            </a:extLst>
          </p:cNvPr>
          <p:cNvSpPr txBox="1"/>
          <p:nvPr/>
        </p:nvSpPr>
        <p:spPr>
          <a:xfrm>
            <a:off x="14223189" y="1360435"/>
            <a:ext cx="1756047" cy="400110"/>
          </a:xfrm>
          <a:prstGeom prst="rect">
            <a:avLst/>
          </a:prstGeom>
          <a:noFill/>
        </p:spPr>
        <p:txBody>
          <a:bodyPr wrap="square" rtlCol="0">
            <a:spAutoFit/>
          </a:bodyPr>
          <a:lstStyle/>
          <a:p>
            <a:pPr algn="r"/>
            <a:r>
              <a:rPr lang="es-MX" sz="2000" dirty="0">
                <a:solidFill>
                  <a:srgbClr val="F47F26"/>
                </a:solidFill>
                <a:latin typeface="FRUTIGER LT 45 LIGHT" panose="02000503000000000000" pitchFamily="2" charset="0"/>
              </a:rPr>
              <a:t>Características</a:t>
            </a:r>
          </a:p>
        </p:txBody>
      </p:sp>
      <p:sp>
        <p:nvSpPr>
          <p:cNvPr id="175" name="TextBox 174">
            <a:extLst>
              <a:ext uri="{FF2B5EF4-FFF2-40B4-BE49-F238E27FC236}">
                <a16:creationId xmlns:a16="http://schemas.microsoft.com/office/drawing/2014/main" id="{AB29294A-1B10-AF17-8FE0-3523A9AEBB6D}"/>
              </a:ext>
            </a:extLst>
          </p:cNvPr>
          <p:cNvSpPr txBox="1"/>
          <p:nvPr/>
        </p:nvSpPr>
        <p:spPr>
          <a:xfrm>
            <a:off x="-5626852" y="2387025"/>
            <a:ext cx="2716832" cy="461665"/>
          </a:xfrm>
          <a:prstGeom prst="rect">
            <a:avLst/>
          </a:prstGeom>
          <a:noFill/>
        </p:spPr>
        <p:txBody>
          <a:bodyPr wrap="square" rtlCol="0">
            <a:spAutoFit/>
          </a:bodyPr>
          <a:lstStyle/>
          <a:p>
            <a:pPr algn="ctr"/>
            <a:r>
              <a:rPr lang="es-MX" sz="2400" dirty="0">
                <a:solidFill>
                  <a:srgbClr val="F68025"/>
                </a:solidFill>
                <a:latin typeface="Geologica ExtraLight" pitchFamily="2" charset="0"/>
              </a:rPr>
              <a:t>Beneficios</a:t>
            </a:r>
          </a:p>
        </p:txBody>
      </p:sp>
      <p:sp>
        <p:nvSpPr>
          <p:cNvPr id="85" name="Menu Background">
            <a:extLst>
              <a:ext uri="{FF2B5EF4-FFF2-40B4-BE49-F238E27FC236}">
                <a16:creationId xmlns:a16="http://schemas.microsoft.com/office/drawing/2014/main" id="{525C7848-3B66-E78C-C59F-8D1F0FE77017}"/>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06" name="Menu Detector">
            <a:hlinkClick r:id="rId7" action="ppaction://hlinksldjump"/>
            <a:extLst>
              <a:ext uri="{FF2B5EF4-FFF2-40B4-BE49-F238E27FC236}">
                <a16:creationId xmlns:a16="http://schemas.microsoft.com/office/drawing/2014/main" id="{8038B06C-710B-73F6-236F-2E5EBB2408CA}"/>
              </a:ext>
            </a:extLst>
          </p:cNvPr>
          <p:cNvSpPr txBox="1"/>
          <p:nvPr/>
        </p:nvSpPr>
        <p:spPr>
          <a:xfrm>
            <a:off x="6853121" y="62898"/>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CR y Sistemas</a:t>
            </a:r>
          </a:p>
          <a:p>
            <a:r>
              <a:rPr lang="es-MX"/>
              <a:t>de Impresión</a:t>
            </a:r>
          </a:p>
        </p:txBody>
      </p:sp>
      <p:sp>
        <p:nvSpPr>
          <p:cNvPr id="107" name="Menu Benefits">
            <a:hlinkClick r:id="rId25" action="ppaction://hlinksldjump"/>
            <a:extLst>
              <a:ext uri="{FF2B5EF4-FFF2-40B4-BE49-F238E27FC236}">
                <a16:creationId xmlns:a16="http://schemas.microsoft.com/office/drawing/2014/main" id="{E22A46C7-5F75-9913-AB29-1624D49359A4}"/>
              </a:ext>
            </a:extLst>
          </p:cNvPr>
          <p:cNvSpPr txBox="1"/>
          <p:nvPr/>
        </p:nvSpPr>
        <p:spPr>
          <a:xfrm>
            <a:off x="5169035" y="155231"/>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08" name="Menu Features">
            <a:hlinkClick r:id="rId26" action="ppaction://hlinksldjump"/>
            <a:extLst>
              <a:ext uri="{FF2B5EF4-FFF2-40B4-BE49-F238E27FC236}">
                <a16:creationId xmlns:a16="http://schemas.microsoft.com/office/drawing/2014/main" id="{40718D3F-86EC-5E84-6E5B-3CD6D11C34E9}"/>
              </a:ext>
            </a:extLst>
          </p:cNvPr>
          <p:cNvSpPr txBox="1"/>
          <p:nvPr/>
        </p:nvSpPr>
        <p:spPr>
          <a:xfrm>
            <a:off x="3484949" y="155231"/>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Características</a:t>
            </a:r>
          </a:p>
        </p:txBody>
      </p:sp>
      <p:sp>
        <p:nvSpPr>
          <p:cNvPr id="109" name="Menu Specifications">
            <a:hlinkClick r:id="rId23" action="ppaction://hlinksldjump"/>
            <a:extLst>
              <a:ext uri="{FF2B5EF4-FFF2-40B4-BE49-F238E27FC236}">
                <a16:creationId xmlns:a16="http://schemas.microsoft.com/office/drawing/2014/main" id="{8D84283A-6445-FA49-D4AC-1AE1ACCBE184}"/>
              </a:ext>
            </a:extLst>
          </p:cNvPr>
          <p:cNvSpPr txBox="1"/>
          <p:nvPr/>
        </p:nvSpPr>
        <p:spPr>
          <a:xfrm>
            <a:off x="1800863" y="62898"/>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b="1">
                <a:solidFill>
                  <a:schemeClr val="tx1"/>
                </a:solidFill>
              </a:rPr>
              <a:t>Especificaciones técnicas</a:t>
            </a:r>
          </a:p>
        </p:txBody>
      </p:sp>
      <p:sp>
        <p:nvSpPr>
          <p:cNvPr id="126" name="Menu End Presentation">
            <a:hlinkClick r:id="" action="ppaction://hlinkshowjump?jump=lastslide"/>
            <a:extLst>
              <a:ext uri="{FF2B5EF4-FFF2-40B4-BE49-F238E27FC236}">
                <a16:creationId xmlns:a16="http://schemas.microsoft.com/office/drawing/2014/main" id="{F97A18BF-A844-900D-7EAF-7DF615179491}"/>
              </a:ext>
            </a:extLst>
          </p:cNvPr>
          <p:cNvSpPr txBox="1"/>
          <p:nvPr/>
        </p:nvSpPr>
        <p:spPr>
          <a:xfrm>
            <a:off x="10221294" y="62898"/>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27" name="Menu Portafolio">
            <a:hlinkClick r:id="rId27" action="ppaction://hlinksldjump"/>
            <a:extLst>
              <a:ext uri="{FF2B5EF4-FFF2-40B4-BE49-F238E27FC236}">
                <a16:creationId xmlns:a16="http://schemas.microsoft.com/office/drawing/2014/main" id="{E7D3F6E7-2578-6AF2-75F9-050B5BC4A7E4}"/>
              </a:ext>
            </a:extLst>
          </p:cNvPr>
          <p:cNvSpPr txBox="1"/>
          <p:nvPr/>
        </p:nvSpPr>
        <p:spPr>
          <a:xfrm>
            <a:off x="8537207" y="155231"/>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pic>
        <p:nvPicPr>
          <p:cNvPr id="128" name="Carestream Logo Menu">
            <a:hlinkClick r:id="" action="ppaction://hlinkshowjump?jump=firstslide"/>
            <a:extLst>
              <a:ext uri="{FF2B5EF4-FFF2-40B4-BE49-F238E27FC236}">
                <a16:creationId xmlns:a16="http://schemas.microsoft.com/office/drawing/2014/main" id="{F66F3430-C1DA-5B76-C10F-6D6F51CF62BE}"/>
              </a:ext>
            </a:extLst>
          </p:cNvPr>
          <p:cNvPicPr>
            <a:picLocks noChangeAspect="1"/>
          </p:cNvPicPr>
          <p:nvPr/>
        </p:nvPicPr>
        <p:blipFill>
          <a:blip r:embed="rId28" cstate="screen">
            <a:extLst>
              <a:ext uri="{28A0092B-C50C-407E-A947-70E740481C1C}">
                <a14:useLocalDpi xmlns:a14="http://schemas.microsoft.com/office/drawing/2010/main"/>
              </a:ext>
            </a:extLst>
          </a:blip>
          <a:stretch>
            <a:fillRect/>
          </a:stretch>
        </p:blipFill>
        <p:spPr>
          <a:xfrm>
            <a:off x="426247" y="189620"/>
            <a:ext cx="1209137" cy="208220"/>
          </a:xfrm>
          <a:prstGeom prst="rect">
            <a:avLst/>
          </a:prstGeom>
        </p:spPr>
      </p:pic>
      <p:grpSp>
        <p:nvGrpSpPr>
          <p:cNvPr id="176" name="DETECTORS">
            <a:extLst>
              <a:ext uri="{FF2B5EF4-FFF2-40B4-BE49-F238E27FC236}">
                <a16:creationId xmlns:a16="http://schemas.microsoft.com/office/drawing/2014/main" id="{01621F31-F89C-7827-DADC-25B1709F4E09}"/>
              </a:ext>
            </a:extLst>
          </p:cNvPr>
          <p:cNvGrpSpPr/>
          <p:nvPr/>
        </p:nvGrpSpPr>
        <p:grpSpPr>
          <a:xfrm>
            <a:off x="-7890919" y="4139232"/>
            <a:ext cx="2042338" cy="2120888"/>
            <a:chOff x="5247304" y="4372963"/>
            <a:chExt cx="2042338" cy="2120888"/>
          </a:xfrm>
        </p:grpSpPr>
        <p:sp>
          <p:nvSpPr>
            <p:cNvPr id="177" name="Rectangulo Detectors">
              <a:hlinkClick r:id="rId29" action="ppaction://hlinksldjump"/>
              <a:extLst>
                <a:ext uri="{FF2B5EF4-FFF2-40B4-BE49-F238E27FC236}">
                  <a16:creationId xmlns:a16="http://schemas.microsoft.com/office/drawing/2014/main" id="{0635A934-3EC0-5994-663D-97ABD2F7381E}"/>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8" name="TextBox Detectors">
              <a:hlinkClick r:id="rId29" action="ppaction://hlinksldjump"/>
              <a:extLst>
                <a:ext uri="{FF2B5EF4-FFF2-40B4-BE49-F238E27FC236}">
                  <a16:creationId xmlns:a16="http://schemas.microsoft.com/office/drawing/2014/main" id="{DE18BA69-7C01-2713-BA03-E2E41D548F82}"/>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179" name="Product image Detectors">
              <a:hlinkClick r:id="rId29" action="ppaction://hlinksldjump"/>
              <a:extLst>
                <a:ext uri="{FF2B5EF4-FFF2-40B4-BE49-F238E27FC236}">
                  <a16:creationId xmlns:a16="http://schemas.microsoft.com/office/drawing/2014/main" id="{6B59AB26-5DCA-9404-1C52-59A74EBF0E41}"/>
                </a:ext>
              </a:extLst>
            </p:cNvPr>
            <p:cNvPicPr>
              <a:picLocks noChangeAspect="1"/>
            </p:cNvPicPr>
            <p:nvPr/>
          </p:nvPicPr>
          <p:blipFill>
            <a:blip r:embed="rId30"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140595992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6A2475FB-9067-1D8B-2789-C278418C52F9}"/>
              </a:ext>
            </a:extLst>
          </p:cNvPr>
          <p:cNvPicPr>
            <a:picLocks noChangeAspect="1"/>
          </p:cNvPicPr>
          <p:nvPr/>
        </p:nvPicPr>
        <p:blipFill>
          <a:blip r:embed="rId3"/>
          <a:srcRect/>
          <a:stretch/>
        </p:blipFill>
        <p:spPr>
          <a:xfrm>
            <a:off x="-5278657" y="601441"/>
            <a:ext cx="12435399" cy="6256559"/>
          </a:xfrm>
          <a:prstGeom prst="rect">
            <a:avLst/>
          </a:prstGeom>
        </p:spPr>
      </p:pic>
      <p:sp>
        <p:nvSpPr>
          <p:cNvPr id="58" name="Subtitle">
            <a:extLst>
              <a:ext uri="{FF2B5EF4-FFF2-40B4-BE49-F238E27FC236}">
                <a16:creationId xmlns:a16="http://schemas.microsoft.com/office/drawing/2014/main" id="{A578C803-AED2-11BD-B5BC-F985B1C8C99E}"/>
              </a:ext>
            </a:extLst>
          </p:cNvPr>
          <p:cNvSpPr txBox="1"/>
          <p:nvPr/>
        </p:nvSpPr>
        <p:spPr>
          <a:xfrm>
            <a:off x="9496910" y="1994065"/>
            <a:ext cx="1756047" cy="400110"/>
          </a:xfrm>
          <a:prstGeom prst="rect">
            <a:avLst/>
          </a:prstGeom>
          <a:noFill/>
        </p:spPr>
        <p:txBody>
          <a:bodyPr wrap="square" rtlCol="0">
            <a:spAutoFit/>
          </a:bodyPr>
          <a:lstStyle/>
          <a:p>
            <a:pPr algn="r"/>
            <a:r>
              <a:rPr lang="es-MX" sz="2000" dirty="0">
                <a:solidFill>
                  <a:srgbClr val="F47F26"/>
                </a:solidFill>
                <a:latin typeface="FRUTIGER LT 45 LIGHT" panose="02000503000000000000" pitchFamily="2" charset="0"/>
              </a:rPr>
              <a:t>Características</a:t>
            </a:r>
          </a:p>
        </p:txBody>
      </p:sp>
      <p:sp>
        <p:nvSpPr>
          <p:cNvPr id="21" name="TextBox 20">
            <a:extLst>
              <a:ext uri="{FF2B5EF4-FFF2-40B4-BE49-F238E27FC236}">
                <a16:creationId xmlns:a16="http://schemas.microsoft.com/office/drawing/2014/main" id="{1814D7FC-67C6-9455-39C3-9A7833C67E9F}"/>
              </a:ext>
            </a:extLst>
          </p:cNvPr>
          <p:cNvSpPr txBox="1"/>
          <p:nvPr/>
        </p:nvSpPr>
        <p:spPr>
          <a:xfrm>
            <a:off x="7866106" y="1208295"/>
            <a:ext cx="3367748" cy="830997"/>
          </a:xfrm>
          <a:prstGeom prst="rect">
            <a:avLst/>
          </a:prstGeom>
          <a:noFill/>
        </p:spPr>
        <p:txBody>
          <a:bodyPr wrap="square" rtlCol="0">
            <a:spAutoFit/>
          </a:bodyPr>
          <a:lstStyle/>
          <a:p>
            <a:pPr algn="r"/>
            <a:r>
              <a:rPr lang="es-MX" sz="2400" b="1" dirty="0">
                <a:latin typeface="FRUTIGER LT 65" panose="02000503000000000000" pitchFamily="2" charset="0"/>
              </a:rPr>
              <a:t>Películas de impresión láser DRYVIEW</a:t>
            </a:r>
          </a:p>
        </p:txBody>
      </p:sp>
      <p:sp>
        <p:nvSpPr>
          <p:cNvPr id="25" name="Content Placeholder 3">
            <a:extLst>
              <a:ext uri="{FF2B5EF4-FFF2-40B4-BE49-F238E27FC236}">
                <a16:creationId xmlns:a16="http://schemas.microsoft.com/office/drawing/2014/main" id="{1F13111D-F3AA-3607-8611-104DEF1007A9}"/>
              </a:ext>
            </a:extLst>
          </p:cNvPr>
          <p:cNvSpPr txBox="1">
            <a:spLocks/>
          </p:cNvSpPr>
          <p:nvPr/>
        </p:nvSpPr>
        <p:spPr>
          <a:xfrm>
            <a:off x="7735929" y="2633749"/>
            <a:ext cx="3878381" cy="3412651"/>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10000"/>
              </a:lnSpc>
              <a:buClr>
                <a:srgbClr val="F68025"/>
              </a:buClr>
            </a:pPr>
            <a:r>
              <a:rPr lang="es-MX" sz="1200" dirty="0">
                <a:latin typeface="Frutiger LT Std 45 Light" panose="020B0402020204020204" pitchFamily="34" charset="77"/>
              </a:rPr>
              <a:t>Ofrece una excelente visualización diagnóstica de detalles finos, una reproducción nítida de la imagen y un tono de imagen frío.</a:t>
            </a:r>
          </a:p>
          <a:p>
            <a:pPr>
              <a:lnSpc>
                <a:spcPct val="110000"/>
              </a:lnSpc>
              <a:buClr>
                <a:srgbClr val="F68025"/>
              </a:buClr>
            </a:pPr>
            <a:r>
              <a:rPr lang="es-MX" sz="1200" dirty="0">
                <a:latin typeface="Frutiger LT Std 45 Light" panose="020B0402020204020204" pitchFamily="34" charset="77"/>
              </a:rPr>
              <a:t>Los cartuchos de película DRYVIEW se cargan fácilmente con luz completa y utilizan un empaque mínimo.</a:t>
            </a:r>
          </a:p>
          <a:p>
            <a:pPr>
              <a:lnSpc>
                <a:spcPct val="110000"/>
              </a:lnSpc>
              <a:buClr>
                <a:srgbClr val="F68025"/>
              </a:buClr>
            </a:pPr>
            <a:r>
              <a:rPr lang="es-MX" sz="1200" dirty="0">
                <a:latin typeface="Frutiger LT Std 45 Light" panose="020B0402020204020204" pitchFamily="34" charset="77"/>
              </a:rPr>
              <a:t>La calidad optimizada con AIQC garantiza automáticamente que el contraste y la densidad cumplan con las preferencias del usuario.</a:t>
            </a:r>
          </a:p>
          <a:p>
            <a:pPr>
              <a:lnSpc>
                <a:spcPct val="110000"/>
              </a:lnSpc>
              <a:buClr>
                <a:srgbClr val="F68025"/>
              </a:buClr>
            </a:pPr>
            <a:r>
              <a:rPr lang="es-MX" sz="1200" dirty="0">
                <a:latin typeface="Frutiger LT Std 45 Light" panose="020B0402020204020204" pitchFamily="34" charset="77"/>
              </a:rPr>
              <a:t>Brinda un rendimiento superior en impresión, estabilidad de imagen y durabilidad.</a:t>
            </a:r>
          </a:p>
          <a:p>
            <a:pPr>
              <a:lnSpc>
                <a:spcPct val="110000"/>
              </a:lnSpc>
              <a:buClr>
                <a:srgbClr val="F68025"/>
              </a:buClr>
            </a:pPr>
            <a:r>
              <a:rPr lang="es-MX" sz="1200" dirty="0">
                <a:latin typeface="Frutiger LT Std 45 Light" panose="020B0402020204020204" pitchFamily="34" charset="77"/>
              </a:rPr>
              <a:t>Su exclusiva formulación química proporciona una excelente resistencia al agua y las huellas dactilares.</a:t>
            </a:r>
          </a:p>
        </p:txBody>
      </p:sp>
      <p:sp>
        <p:nvSpPr>
          <p:cNvPr id="11" name="Holder 4">
            <a:extLst>
              <a:ext uri="{FF2B5EF4-FFF2-40B4-BE49-F238E27FC236}">
                <a16:creationId xmlns:a16="http://schemas.microsoft.com/office/drawing/2014/main" id="{8B0E88DA-8357-403C-67DE-0107F98E3562}"/>
              </a:ext>
            </a:extLst>
          </p:cNvPr>
          <p:cNvSpPr txBox="1">
            <a:spLocks/>
          </p:cNvSpPr>
          <p:nvPr/>
        </p:nvSpPr>
        <p:spPr>
          <a:xfrm>
            <a:off x="258742" y="1102413"/>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nSpc>
                <a:spcPts val="1425"/>
              </a:lnSpc>
            </a:pPr>
            <a:r>
              <a:rPr lang="es-MX" sz="1300" b="1" spc="370" baseline="0">
                <a:solidFill>
                  <a:schemeClr val="bg1"/>
                </a:solidFill>
              </a:rPr>
              <a:t>IMAGEN MÉDICA</a:t>
            </a:r>
          </a:p>
        </p:txBody>
      </p:sp>
      <p:pic>
        <p:nvPicPr>
          <p:cNvPr id="67" name="Picture 66">
            <a:extLst>
              <a:ext uri="{FF2B5EF4-FFF2-40B4-BE49-F238E27FC236}">
                <a16:creationId xmlns:a16="http://schemas.microsoft.com/office/drawing/2014/main" id="{640EDC16-1253-E74F-DFCD-C7883AAC2A09}"/>
              </a:ext>
            </a:extLst>
          </p:cNvPr>
          <p:cNvPicPr>
            <a:picLocks noChangeAspect="1"/>
          </p:cNvPicPr>
          <p:nvPr/>
        </p:nvPicPr>
        <p:blipFill>
          <a:blip r:embed="rId4"/>
          <a:stretch>
            <a:fillRect/>
          </a:stretch>
        </p:blipFill>
        <p:spPr>
          <a:xfrm>
            <a:off x="-175961" y="-9006964"/>
            <a:ext cx="12562239" cy="8654204"/>
          </a:xfrm>
          <a:prstGeom prst="rect">
            <a:avLst/>
          </a:prstGeom>
        </p:spPr>
      </p:pic>
      <p:sp>
        <p:nvSpPr>
          <p:cNvPr id="68" name="TextBox 67">
            <a:extLst>
              <a:ext uri="{FF2B5EF4-FFF2-40B4-BE49-F238E27FC236}">
                <a16:creationId xmlns:a16="http://schemas.microsoft.com/office/drawing/2014/main" id="{4FD0CFEB-CBD4-4A33-ABA6-57093439E388}"/>
              </a:ext>
            </a:extLst>
          </p:cNvPr>
          <p:cNvSpPr txBox="1"/>
          <p:nvPr/>
        </p:nvSpPr>
        <p:spPr>
          <a:xfrm>
            <a:off x="1066490" y="11295110"/>
            <a:ext cx="7115747" cy="769441"/>
          </a:xfrm>
          <a:prstGeom prst="rect">
            <a:avLst/>
          </a:prstGeom>
          <a:noFill/>
        </p:spPr>
        <p:txBody>
          <a:bodyPr wrap="square" rtlCol="0">
            <a:spAutoFit/>
          </a:bodyPr>
          <a:lstStyle/>
          <a:p>
            <a:pPr algn="ctr"/>
            <a:r>
              <a:rPr lang="en-US" sz="4400" b="1">
                <a:solidFill>
                  <a:schemeClr val="bg1"/>
                </a:solidFill>
                <a:latin typeface="FRUTIGER LT 45 LIGHT" panose="02000503000000000000" pitchFamily="2" charset="0"/>
              </a:rPr>
              <a:t>CR and Printing Systems</a:t>
            </a:r>
          </a:p>
        </p:txBody>
      </p:sp>
      <p:pic>
        <p:nvPicPr>
          <p:cNvPr id="69" name="CARESTREAM LOGO">
            <a:extLst>
              <a:ext uri="{FF2B5EF4-FFF2-40B4-BE49-F238E27FC236}">
                <a16:creationId xmlns:a16="http://schemas.microsoft.com/office/drawing/2014/main" id="{B6AC5704-73EF-4C97-5137-15B55720E327}"/>
              </a:ext>
            </a:extLst>
          </p:cNvPr>
          <p:cNvPicPr>
            <a:picLocks noChangeAspect="1"/>
          </p:cNvPicPr>
          <p:nvPr/>
        </p:nvPicPr>
        <p:blipFill>
          <a:blip r:embed="rId5" cstate="screen">
            <a:biLevel thresh="25000"/>
            <a:extLst>
              <a:ext uri="{28A0092B-C50C-407E-A947-70E740481C1C}">
                <a14:useLocalDpi xmlns:a14="http://schemas.microsoft.com/office/drawing/2010/main"/>
              </a:ext>
            </a:extLst>
          </a:blip>
          <a:stretch>
            <a:fillRect/>
          </a:stretch>
        </p:blipFill>
        <p:spPr>
          <a:xfrm>
            <a:off x="-28412" y="9862931"/>
            <a:ext cx="10566722" cy="1718860"/>
          </a:xfrm>
          <a:prstGeom prst="rect">
            <a:avLst/>
          </a:prstGeom>
        </p:spPr>
      </p:pic>
      <p:sp>
        <p:nvSpPr>
          <p:cNvPr id="125" name="Thank you Title">
            <a:extLst>
              <a:ext uri="{FF2B5EF4-FFF2-40B4-BE49-F238E27FC236}">
                <a16:creationId xmlns:a16="http://schemas.microsoft.com/office/drawing/2014/main" id="{C99A3957-83DA-547B-83E5-7E8103A7A468}"/>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26" name="Why Us picture">
            <a:extLst>
              <a:ext uri="{FF2B5EF4-FFF2-40B4-BE49-F238E27FC236}">
                <a16:creationId xmlns:a16="http://schemas.microsoft.com/office/drawing/2014/main" id="{D57D396C-F87F-3859-A0AE-5D409D55C539}"/>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27" name="Our Portafolio text box">
            <a:extLst>
              <a:ext uri="{FF2B5EF4-FFF2-40B4-BE49-F238E27FC236}">
                <a16:creationId xmlns:a16="http://schemas.microsoft.com/office/drawing/2014/main" id="{24F3CB0F-39A6-E821-EA3F-203682FA3E64}"/>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28" name="Footer Placeholder 4">
            <a:extLst>
              <a:ext uri="{FF2B5EF4-FFF2-40B4-BE49-F238E27FC236}">
                <a16:creationId xmlns:a16="http://schemas.microsoft.com/office/drawing/2014/main" id="{F43567A8-BBA2-1375-7E45-1DB0FCD24B7E}"/>
              </a:ext>
            </a:extLst>
          </p:cNvPr>
          <p:cNvSpPr txBox="1">
            <a:spLocks/>
          </p:cNvSpPr>
          <p:nvPr/>
        </p:nvSpPr>
        <p:spPr>
          <a:xfrm>
            <a:off x="7617719"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©2025 Carestream Health, Inc. </a:t>
            </a:r>
          </a:p>
        </p:txBody>
      </p:sp>
      <p:sp>
        <p:nvSpPr>
          <p:cNvPr id="129" name="Medical Imaging Title">
            <a:extLst>
              <a:ext uri="{FF2B5EF4-FFF2-40B4-BE49-F238E27FC236}">
                <a16:creationId xmlns:a16="http://schemas.microsoft.com/office/drawing/2014/main" id="{54F14456-FC87-1061-995E-A2E4910F53EA}"/>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30" name="We Care Text">
            <a:extLst>
              <a:ext uri="{FF2B5EF4-FFF2-40B4-BE49-F238E27FC236}">
                <a16:creationId xmlns:a16="http://schemas.microsoft.com/office/drawing/2014/main" id="{73C8B68D-63FB-974B-9789-38856879D1ED}"/>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31" name="Thank you image">
            <a:extLst>
              <a:ext uri="{FF2B5EF4-FFF2-40B4-BE49-F238E27FC236}">
                <a16:creationId xmlns:a16="http://schemas.microsoft.com/office/drawing/2014/main" id="{C0DFDCF2-82ED-8366-C435-C5ACC99370F4}"/>
              </a:ext>
            </a:extLst>
          </p:cNvPr>
          <p:cNvPicPr>
            <a:picLocks noChangeAspect="1"/>
          </p:cNvPicPr>
          <p:nvPr/>
        </p:nvPicPr>
        <p:blipFill>
          <a:blip r:embed="rId7"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32" name="PRINTING">
            <a:extLst>
              <a:ext uri="{FF2B5EF4-FFF2-40B4-BE49-F238E27FC236}">
                <a16:creationId xmlns:a16="http://schemas.microsoft.com/office/drawing/2014/main" id="{B7F36369-0EE1-40B6-12E0-AEAEEC2685DB}"/>
              </a:ext>
            </a:extLst>
          </p:cNvPr>
          <p:cNvGrpSpPr/>
          <p:nvPr/>
        </p:nvGrpSpPr>
        <p:grpSpPr>
          <a:xfrm>
            <a:off x="-4150933" y="4208655"/>
            <a:ext cx="2263350" cy="1982042"/>
            <a:chOff x="9691837" y="4522498"/>
            <a:chExt cx="2263350" cy="1982042"/>
          </a:xfrm>
        </p:grpSpPr>
        <p:sp>
          <p:nvSpPr>
            <p:cNvPr id="133" name="Rectangulo Printing">
              <a:hlinkClick r:id="rId8" action="ppaction://hlinksldjump"/>
              <a:extLst>
                <a:ext uri="{FF2B5EF4-FFF2-40B4-BE49-F238E27FC236}">
                  <a16:creationId xmlns:a16="http://schemas.microsoft.com/office/drawing/2014/main" id="{79257F3F-5F92-7663-05EC-E08E2F5652B9}"/>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34" name="TextBox Printing">
              <a:hlinkClick r:id="rId8" action="ppaction://hlinksldjump"/>
              <a:extLst>
                <a:ext uri="{FF2B5EF4-FFF2-40B4-BE49-F238E27FC236}">
                  <a16:creationId xmlns:a16="http://schemas.microsoft.com/office/drawing/2014/main" id="{B3A7A195-6F61-28C8-D8B0-613F2A4F71C1}"/>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35" name="Prodcut image 5950">
              <a:hlinkClick r:id="rId8" action="ppaction://hlinksldjump"/>
              <a:extLst>
                <a:ext uri="{FF2B5EF4-FFF2-40B4-BE49-F238E27FC236}">
                  <a16:creationId xmlns:a16="http://schemas.microsoft.com/office/drawing/2014/main" id="{C38357FC-C484-A36D-96BB-1580A1B7751F}"/>
                </a:ext>
              </a:extLst>
            </p:cNvPr>
            <p:cNvPicPr>
              <a:picLocks noChangeAspect="1" noChangeArrowheads="1"/>
            </p:cNvPicPr>
            <p:nvPr/>
          </p:nvPicPr>
          <p:blipFill>
            <a:blip r:embed="rId9"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36" name="Vita Flex">
              <a:hlinkClick r:id="rId8" action="ppaction://hlinksldjump"/>
              <a:extLst>
                <a:ext uri="{FF2B5EF4-FFF2-40B4-BE49-F238E27FC236}">
                  <a16:creationId xmlns:a16="http://schemas.microsoft.com/office/drawing/2014/main" id="{E712A01C-1288-516B-91AB-1BE30D79963C}"/>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41" name="RISE">
            <a:extLst>
              <a:ext uri="{FF2B5EF4-FFF2-40B4-BE49-F238E27FC236}">
                <a16:creationId xmlns:a16="http://schemas.microsoft.com/office/drawing/2014/main" id="{F22191CB-81A8-7E73-E662-16DF13050085}"/>
              </a:ext>
            </a:extLst>
          </p:cNvPr>
          <p:cNvGrpSpPr/>
          <p:nvPr/>
        </p:nvGrpSpPr>
        <p:grpSpPr>
          <a:xfrm>
            <a:off x="-11285110" y="4208655"/>
            <a:ext cx="2042338" cy="1982042"/>
            <a:chOff x="3870208" y="4306822"/>
            <a:chExt cx="2042338" cy="1982042"/>
          </a:xfrm>
        </p:grpSpPr>
        <p:grpSp>
          <p:nvGrpSpPr>
            <p:cNvPr id="142" name="RISE">
              <a:extLst>
                <a:ext uri="{FF2B5EF4-FFF2-40B4-BE49-F238E27FC236}">
                  <a16:creationId xmlns:a16="http://schemas.microsoft.com/office/drawing/2014/main" id="{8BAD7B03-9F5A-7F2C-BE9B-2938231A1CD0}"/>
                </a:ext>
              </a:extLst>
            </p:cNvPr>
            <p:cNvGrpSpPr/>
            <p:nvPr/>
          </p:nvGrpSpPr>
          <p:grpSpPr>
            <a:xfrm>
              <a:off x="3870208" y="4306822"/>
              <a:ext cx="2042338" cy="1982042"/>
              <a:chOff x="2933238" y="4372963"/>
              <a:chExt cx="2042338" cy="1982042"/>
            </a:xfrm>
          </p:grpSpPr>
          <p:sp>
            <p:nvSpPr>
              <p:cNvPr id="144" name="Rectangulo Rise">
                <a:hlinkClick r:id="rId11" action="ppaction://hlinksldjump"/>
                <a:extLst>
                  <a:ext uri="{FF2B5EF4-FFF2-40B4-BE49-F238E27FC236}">
                    <a16:creationId xmlns:a16="http://schemas.microsoft.com/office/drawing/2014/main" id="{23C0A3B5-D970-1B1C-B1FC-18D64D7F3762}"/>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45" name="TextBox Rise">
                <a:hlinkClick r:id="rId11" action="ppaction://hlinksldjump"/>
                <a:extLst>
                  <a:ext uri="{FF2B5EF4-FFF2-40B4-BE49-F238E27FC236}">
                    <a16:creationId xmlns:a16="http://schemas.microsoft.com/office/drawing/2014/main" id="{5AD2BE22-BCBF-4CD8-8C27-2F3D827D5953}"/>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43" name="Picture 142">
              <a:hlinkClick r:id="rId11" action="ppaction://hlinksldjump"/>
              <a:extLst>
                <a:ext uri="{FF2B5EF4-FFF2-40B4-BE49-F238E27FC236}">
                  <a16:creationId xmlns:a16="http://schemas.microsoft.com/office/drawing/2014/main" id="{5BE42AB3-7556-7F44-1D1E-CECE0FF319C8}"/>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46" name="REVOLUTION">
            <a:extLst>
              <a:ext uri="{FF2B5EF4-FFF2-40B4-BE49-F238E27FC236}">
                <a16:creationId xmlns:a16="http://schemas.microsoft.com/office/drawing/2014/main" id="{18EC910C-5132-5B0E-9D73-CF2934124901}"/>
              </a:ext>
            </a:extLst>
          </p:cNvPr>
          <p:cNvGrpSpPr/>
          <p:nvPr/>
        </p:nvGrpSpPr>
        <p:grpSpPr>
          <a:xfrm>
            <a:off x="-14975241" y="4203612"/>
            <a:ext cx="2062983" cy="1992129"/>
            <a:chOff x="612262" y="4383050"/>
            <a:chExt cx="2062983" cy="1992129"/>
          </a:xfrm>
        </p:grpSpPr>
        <p:sp>
          <p:nvSpPr>
            <p:cNvPr id="147" name="Rectangulo Revolution">
              <a:hlinkClick r:id="rId13" action="ppaction://hlinksldjump"/>
              <a:extLst>
                <a:ext uri="{FF2B5EF4-FFF2-40B4-BE49-F238E27FC236}">
                  <a16:creationId xmlns:a16="http://schemas.microsoft.com/office/drawing/2014/main" id="{9B1D6D31-6196-923D-B4D2-E6C24F67BF09}"/>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48" name="Prodcut image Revolution">
              <a:hlinkClick r:id="rId13" action="ppaction://hlinksldjump"/>
              <a:extLst>
                <a:ext uri="{FF2B5EF4-FFF2-40B4-BE49-F238E27FC236}">
                  <a16:creationId xmlns:a16="http://schemas.microsoft.com/office/drawing/2014/main" id="{FB2C20C9-881A-2B8B-5295-B41553206902}"/>
                </a:ext>
              </a:extLst>
            </p:cNvPr>
            <p:cNvPicPr>
              <a:picLocks noChangeAspect="1"/>
            </p:cNvPicPr>
            <p:nvPr/>
          </p:nvPicPr>
          <p:blipFill>
            <a:blip r:embed="rId14"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49" name="TextBox Revolution">
              <a:hlinkClick r:id="rId13" action="ppaction://hlinksldjump"/>
              <a:extLst>
                <a:ext uri="{FF2B5EF4-FFF2-40B4-BE49-F238E27FC236}">
                  <a16:creationId xmlns:a16="http://schemas.microsoft.com/office/drawing/2014/main" id="{87D7A089-A6D4-FBC4-6AF9-66E27326AA26}"/>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50" name="EXCEL">
            <a:extLst>
              <a:ext uri="{FF2B5EF4-FFF2-40B4-BE49-F238E27FC236}">
                <a16:creationId xmlns:a16="http://schemas.microsoft.com/office/drawing/2014/main" id="{6072A531-E316-3997-F3FF-C981F806FA0F}"/>
              </a:ext>
            </a:extLst>
          </p:cNvPr>
          <p:cNvGrpSpPr/>
          <p:nvPr/>
        </p:nvGrpSpPr>
        <p:grpSpPr>
          <a:xfrm>
            <a:off x="26541013" y="1885505"/>
            <a:ext cx="2057103" cy="1982042"/>
            <a:chOff x="9706418" y="2036246"/>
            <a:chExt cx="2057103" cy="1982042"/>
          </a:xfrm>
        </p:grpSpPr>
        <p:sp>
          <p:nvSpPr>
            <p:cNvPr id="151" name="Rectangulo Excel">
              <a:hlinkClick r:id="rId15" action="ppaction://hlinksldjump"/>
              <a:extLst>
                <a:ext uri="{FF2B5EF4-FFF2-40B4-BE49-F238E27FC236}">
                  <a16:creationId xmlns:a16="http://schemas.microsoft.com/office/drawing/2014/main" id="{D9909807-714F-A947-C863-0E69A55BD4E0}"/>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2" name="TextBox Excel">
              <a:hlinkClick r:id="rId15" action="ppaction://hlinksldjump"/>
              <a:extLst>
                <a:ext uri="{FF2B5EF4-FFF2-40B4-BE49-F238E27FC236}">
                  <a16:creationId xmlns:a16="http://schemas.microsoft.com/office/drawing/2014/main" id="{4C7CB936-038F-448D-B1FE-15C3155D0579}"/>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53" name="Product image Excel">
              <a:hlinkClick r:id="rId15" action="ppaction://hlinksldjump"/>
              <a:extLst>
                <a:ext uri="{FF2B5EF4-FFF2-40B4-BE49-F238E27FC236}">
                  <a16:creationId xmlns:a16="http://schemas.microsoft.com/office/drawing/2014/main" id="{BFE82D28-53FA-31D2-8BC4-06EDCD41D603}"/>
                </a:ext>
              </a:extLst>
            </p:cNvPr>
            <p:cNvPicPr>
              <a:picLocks noChangeAspect="1"/>
            </p:cNvPicPr>
            <p:nvPr/>
          </p:nvPicPr>
          <p:blipFill>
            <a:blip r:embed="rId16"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54" name="COMPAS OTC">
            <a:extLst>
              <a:ext uri="{FF2B5EF4-FFF2-40B4-BE49-F238E27FC236}">
                <a16:creationId xmlns:a16="http://schemas.microsoft.com/office/drawing/2014/main" id="{1551B25E-DE28-A4D3-8B3F-EB2A662FEAD9}"/>
              </a:ext>
            </a:extLst>
          </p:cNvPr>
          <p:cNvGrpSpPr/>
          <p:nvPr/>
        </p:nvGrpSpPr>
        <p:grpSpPr>
          <a:xfrm>
            <a:off x="22389051" y="1885505"/>
            <a:ext cx="2042338" cy="1982042"/>
            <a:chOff x="5078285" y="2036246"/>
            <a:chExt cx="2042338" cy="1982042"/>
          </a:xfrm>
        </p:grpSpPr>
        <p:sp>
          <p:nvSpPr>
            <p:cNvPr id="155" name="Rectangulo Compas OTC">
              <a:hlinkClick r:id="rId17" action="ppaction://hlinksldjump"/>
              <a:extLst>
                <a:ext uri="{FF2B5EF4-FFF2-40B4-BE49-F238E27FC236}">
                  <a16:creationId xmlns:a16="http://schemas.microsoft.com/office/drawing/2014/main" id="{5581D807-50EF-579A-2AAA-5C1F3FCD61D9}"/>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6" name="TextBox Compass OTC">
              <a:hlinkClick r:id="rId17" action="ppaction://hlinksldjump"/>
              <a:extLst>
                <a:ext uri="{FF2B5EF4-FFF2-40B4-BE49-F238E27FC236}">
                  <a16:creationId xmlns:a16="http://schemas.microsoft.com/office/drawing/2014/main" id="{76369486-969F-52A5-876B-F06B1CE44C54}"/>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57" name="Product image Compass OTC">
              <a:hlinkClick r:id="rId17" action="ppaction://hlinksldjump"/>
              <a:extLst>
                <a:ext uri="{FF2B5EF4-FFF2-40B4-BE49-F238E27FC236}">
                  <a16:creationId xmlns:a16="http://schemas.microsoft.com/office/drawing/2014/main" id="{7628CFD6-5F3A-DA70-D010-7FF621BE0446}"/>
                </a:ext>
              </a:extLst>
            </p:cNvPr>
            <p:cNvPicPr>
              <a:picLocks noChangeAspect="1"/>
            </p:cNvPicPr>
            <p:nvPr/>
          </p:nvPicPr>
          <p:blipFill rotWithShape="1">
            <a:blip r:embed="rId18"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58" name="COMPASS FMT">
            <a:extLst>
              <a:ext uri="{FF2B5EF4-FFF2-40B4-BE49-F238E27FC236}">
                <a16:creationId xmlns:a16="http://schemas.microsoft.com/office/drawing/2014/main" id="{A3697BEB-6A37-090C-3FB9-AF28B115D9A6}"/>
              </a:ext>
            </a:extLst>
          </p:cNvPr>
          <p:cNvGrpSpPr/>
          <p:nvPr/>
        </p:nvGrpSpPr>
        <p:grpSpPr>
          <a:xfrm>
            <a:off x="18200403" y="1885505"/>
            <a:ext cx="2042338" cy="1982042"/>
            <a:chOff x="2774521" y="2046333"/>
            <a:chExt cx="2042338" cy="1982042"/>
          </a:xfrm>
        </p:grpSpPr>
        <p:grpSp>
          <p:nvGrpSpPr>
            <p:cNvPr id="159" name="Group 158">
              <a:extLst>
                <a:ext uri="{FF2B5EF4-FFF2-40B4-BE49-F238E27FC236}">
                  <a16:creationId xmlns:a16="http://schemas.microsoft.com/office/drawing/2014/main" id="{33E88415-7998-43CD-0195-100403643EAF}"/>
                </a:ext>
              </a:extLst>
            </p:cNvPr>
            <p:cNvGrpSpPr/>
            <p:nvPr/>
          </p:nvGrpSpPr>
          <p:grpSpPr>
            <a:xfrm>
              <a:off x="2774521" y="2046333"/>
              <a:ext cx="2042338" cy="1982042"/>
              <a:chOff x="2774521" y="2046333"/>
              <a:chExt cx="2042338" cy="1982042"/>
            </a:xfrm>
          </p:grpSpPr>
          <p:sp>
            <p:nvSpPr>
              <p:cNvPr id="161" name="Rectangulo Horizon">
                <a:hlinkClick r:id="rId19" action="ppaction://hlinksldjump"/>
                <a:extLst>
                  <a:ext uri="{FF2B5EF4-FFF2-40B4-BE49-F238E27FC236}">
                    <a16:creationId xmlns:a16="http://schemas.microsoft.com/office/drawing/2014/main" id="{DEA1FE5C-B7EF-CF30-888F-6423B48F71E5}"/>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2" name="TextBox Compass FMT">
                <a:hlinkClick r:id="rId19" action="ppaction://hlinksldjump"/>
                <a:extLst>
                  <a:ext uri="{FF2B5EF4-FFF2-40B4-BE49-F238E27FC236}">
                    <a16:creationId xmlns:a16="http://schemas.microsoft.com/office/drawing/2014/main" id="{2531E31E-164E-E5D6-A567-0FA4BF32D867}"/>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60" name="Picture 159">
              <a:hlinkClick r:id="rId19" action="ppaction://hlinksldjump"/>
              <a:extLst>
                <a:ext uri="{FF2B5EF4-FFF2-40B4-BE49-F238E27FC236}">
                  <a16:creationId xmlns:a16="http://schemas.microsoft.com/office/drawing/2014/main" id="{DDC24899-25BF-DD3D-D11F-14B9ED21801D}"/>
                </a:ext>
              </a:extLst>
            </p:cNvPr>
            <p:cNvPicPr>
              <a:picLocks noChangeAspect="1"/>
            </p:cNvPicPr>
            <p:nvPr/>
          </p:nvPicPr>
          <p:blipFill rotWithShape="1">
            <a:blip r:embed="rId20"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63" name="HORIZON">
            <a:extLst>
              <a:ext uri="{FF2B5EF4-FFF2-40B4-BE49-F238E27FC236}">
                <a16:creationId xmlns:a16="http://schemas.microsoft.com/office/drawing/2014/main" id="{560C8A2D-D1E7-4EDD-8ECC-55612BC6988D}"/>
              </a:ext>
            </a:extLst>
          </p:cNvPr>
          <p:cNvGrpSpPr/>
          <p:nvPr/>
        </p:nvGrpSpPr>
        <p:grpSpPr>
          <a:xfrm>
            <a:off x="14110573" y="1885505"/>
            <a:ext cx="2062983" cy="1982042"/>
            <a:chOff x="443243" y="2046333"/>
            <a:chExt cx="2062983" cy="1982042"/>
          </a:xfrm>
        </p:grpSpPr>
        <p:sp>
          <p:nvSpPr>
            <p:cNvPr id="164" name="Rectangulo Horizon">
              <a:hlinkClick r:id="rId21" action="ppaction://hlinksldjump"/>
              <a:extLst>
                <a:ext uri="{FF2B5EF4-FFF2-40B4-BE49-F238E27FC236}">
                  <a16:creationId xmlns:a16="http://schemas.microsoft.com/office/drawing/2014/main" id="{20D207C2-A2EC-5CC5-0FD0-65D1FC6448FC}"/>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5" name="TextBox Horizon">
              <a:hlinkClick r:id="rId21" action="ppaction://hlinksldjump"/>
              <a:extLst>
                <a:ext uri="{FF2B5EF4-FFF2-40B4-BE49-F238E27FC236}">
                  <a16:creationId xmlns:a16="http://schemas.microsoft.com/office/drawing/2014/main" id="{D089D01B-C3E6-ACA7-7F0F-CE6FADF536F2}"/>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66" name="Product image Horizon">
              <a:hlinkClick r:id="rId21" action="ppaction://hlinksldjump"/>
              <a:extLst>
                <a:ext uri="{FF2B5EF4-FFF2-40B4-BE49-F238E27FC236}">
                  <a16:creationId xmlns:a16="http://schemas.microsoft.com/office/drawing/2014/main" id="{FC5C27E1-A099-CAA5-07FD-6D66EFCA17F3}"/>
                </a:ext>
              </a:extLst>
            </p:cNvPr>
            <p:cNvPicPr>
              <a:picLocks noChangeAspect="1"/>
            </p:cNvPicPr>
            <p:nvPr/>
          </p:nvPicPr>
          <p:blipFill rotWithShape="1">
            <a:blip r:embed="rId22"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67" name="DRYVIEW Imaging System">
            <a:hlinkClick r:id="rId23" action="ppaction://hlinksldjump"/>
            <a:extLst>
              <a:ext uri="{FF2B5EF4-FFF2-40B4-BE49-F238E27FC236}">
                <a16:creationId xmlns:a16="http://schemas.microsoft.com/office/drawing/2014/main" id="{CAD2E3D3-8A87-90F6-2DEE-E5D2EDAD8B7F}"/>
              </a:ext>
            </a:extLst>
          </p:cNvPr>
          <p:cNvSpPr/>
          <p:nvPr/>
        </p:nvSpPr>
        <p:spPr>
          <a:xfrm>
            <a:off x="14229601" y="3446743"/>
            <a:ext cx="3475879" cy="379181"/>
          </a:xfrm>
          <a:prstGeom prst="roundRect">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s-MX" b="1">
                <a:latin typeface="FRUTIGER LT 67 BOLD CONDENSED" panose="02000503000000000000" pitchFamily="2" charset="0"/>
              </a:rPr>
              <a:t>Impresoras Láser </a:t>
            </a:r>
            <a:r>
              <a:rPr lang="en-MX" b="1">
                <a:latin typeface="FRUTIGER LT 67 BOLD CONDENSED" panose="02000503000000000000" pitchFamily="2" charset="0"/>
              </a:rPr>
              <a:t>DRYVIEW</a:t>
            </a:r>
          </a:p>
        </p:txBody>
      </p:sp>
      <p:sp>
        <p:nvSpPr>
          <p:cNvPr id="168" name="DRYVIEW Imaging Films">
            <a:hlinkClick r:id="rId24" action="ppaction://hlinksldjump"/>
            <a:extLst>
              <a:ext uri="{FF2B5EF4-FFF2-40B4-BE49-F238E27FC236}">
                <a16:creationId xmlns:a16="http://schemas.microsoft.com/office/drawing/2014/main" id="{89016694-2B38-E891-D914-F406D007D235}"/>
              </a:ext>
            </a:extLst>
          </p:cNvPr>
          <p:cNvSpPr/>
          <p:nvPr/>
        </p:nvSpPr>
        <p:spPr>
          <a:xfrm>
            <a:off x="14212185" y="3922618"/>
            <a:ext cx="3499271" cy="379182"/>
          </a:xfrm>
          <a:prstGeom prst="roundRect">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s-MX" b="1">
                <a:latin typeface="FRUTIGER LT 67 BOLD CONDENSED" panose="02000503000000000000" pitchFamily="2" charset="0"/>
              </a:rPr>
              <a:t>Películas Láser </a:t>
            </a:r>
            <a:r>
              <a:rPr lang="en-MX" b="1">
                <a:latin typeface="FRUTIGER LT 67 BOLD CONDENSED" panose="02000503000000000000" pitchFamily="2" charset="0"/>
              </a:rPr>
              <a:t>DRYVIEW</a:t>
            </a:r>
          </a:p>
        </p:txBody>
      </p:sp>
      <p:sp>
        <p:nvSpPr>
          <p:cNvPr id="169" name="VITA Flex CR">
            <a:hlinkClick r:id="rId25" action="ppaction://hlinksldjump"/>
            <a:extLst>
              <a:ext uri="{FF2B5EF4-FFF2-40B4-BE49-F238E27FC236}">
                <a16:creationId xmlns:a16="http://schemas.microsoft.com/office/drawing/2014/main" id="{5D277083-5EE6-F9B1-A769-E7DC12DE4260}"/>
              </a:ext>
            </a:extLst>
          </p:cNvPr>
          <p:cNvSpPr/>
          <p:nvPr/>
        </p:nvSpPr>
        <p:spPr>
          <a:xfrm>
            <a:off x="14229601" y="2974526"/>
            <a:ext cx="3499271" cy="379181"/>
          </a:xfrm>
          <a:prstGeom prst="roundRect">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s-MX" sz="1600" b="1">
                <a:latin typeface="FRUTIGER LT 67 BOLD CONDENSED" panose="02000503000000000000" pitchFamily="2" charset="0"/>
              </a:rPr>
              <a:t>Sistema CR </a:t>
            </a:r>
            <a:r>
              <a:rPr lang="en-MX" sz="1600" b="1">
                <a:latin typeface="FRUTIGER LT 67 BOLD CONDENSED" panose="02000503000000000000" pitchFamily="2" charset="0"/>
              </a:rPr>
              <a:t>VITA FLEX</a:t>
            </a:r>
          </a:p>
        </p:txBody>
      </p:sp>
      <p:sp>
        <p:nvSpPr>
          <p:cNvPr id="170" name="Subtitle Text">
            <a:extLst>
              <a:ext uri="{FF2B5EF4-FFF2-40B4-BE49-F238E27FC236}">
                <a16:creationId xmlns:a16="http://schemas.microsoft.com/office/drawing/2014/main" id="{DA75CC6A-4D19-CFF7-B9AB-050C93E11F33}"/>
              </a:ext>
            </a:extLst>
          </p:cNvPr>
          <p:cNvSpPr txBox="1"/>
          <p:nvPr/>
        </p:nvSpPr>
        <p:spPr>
          <a:xfrm>
            <a:off x="15542175" y="1808582"/>
            <a:ext cx="3479057" cy="400110"/>
          </a:xfrm>
          <a:prstGeom prst="rect">
            <a:avLst/>
          </a:prstGeom>
          <a:noFill/>
        </p:spPr>
        <p:txBody>
          <a:bodyPr wrap="square" rtlCol="0">
            <a:spAutoFit/>
          </a:bodyPr>
          <a:lstStyle/>
          <a:p>
            <a:pPr algn="r"/>
            <a:r>
              <a:rPr lang="es-MX" sz="2000" dirty="0">
                <a:solidFill>
                  <a:srgbClr val="F47F26"/>
                </a:solidFill>
                <a:latin typeface="FRUTIGER LT 45 LIGHT" panose="02000503000000000000" pitchFamily="2" charset="0"/>
              </a:rPr>
              <a:t>Especificaciones Técnicas</a:t>
            </a:r>
          </a:p>
        </p:txBody>
      </p:sp>
      <p:sp>
        <p:nvSpPr>
          <p:cNvPr id="171" name="DRX-Compass with DRX-LC">
            <a:extLst>
              <a:ext uri="{FF2B5EF4-FFF2-40B4-BE49-F238E27FC236}">
                <a16:creationId xmlns:a16="http://schemas.microsoft.com/office/drawing/2014/main" id="{03C410C2-D0B9-756A-79E1-2B6453ADBCE5}"/>
              </a:ext>
            </a:extLst>
          </p:cNvPr>
          <p:cNvSpPr txBox="1"/>
          <p:nvPr/>
        </p:nvSpPr>
        <p:spPr>
          <a:xfrm>
            <a:off x="14193666" y="3886406"/>
            <a:ext cx="5370624" cy="338554"/>
          </a:xfrm>
          <a:prstGeom prst="rect">
            <a:avLst/>
          </a:prstGeom>
          <a:solidFill>
            <a:srgbClr val="F47F26"/>
          </a:solidFill>
          <a:ln>
            <a:noFill/>
          </a:ln>
        </p:spPr>
        <p:txBody>
          <a:bodyPr wrap="square" rtlCol="0">
            <a:spAutoFit/>
          </a:bodyPr>
          <a:lstStyle/>
          <a:p>
            <a:r>
              <a:rPr lang="es-MX" sz="1600" dirty="0">
                <a:solidFill>
                  <a:schemeClr val="bg1">
                    <a:lumMod val="95000"/>
                  </a:schemeClr>
                </a:solidFill>
                <a:latin typeface="FRUTIGER LT 45 LIGHT" panose="02000503000000000000" pitchFamily="2" charset="0"/>
              </a:rPr>
              <a:t>Embalaje de película para carga en luz diurna</a:t>
            </a:r>
          </a:p>
        </p:txBody>
      </p:sp>
      <p:sp>
        <p:nvSpPr>
          <p:cNvPr id="172" name="Auto LLI">
            <a:extLst>
              <a:ext uri="{FF2B5EF4-FFF2-40B4-BE49-F238E27FC236}">
                <a16:creationId xmlns:a16="http://schemas.microsoft.com/office/drawing/2014/main" id="{3C5E1714-AA1C-1429-30DA-2E59B235FA8A}"/>
              </a:ext>
            </a:extLst>
          </p:cNvPr>
          <p:cNvSpPr txBox="1"/>
          <p:nvPr/>
        </p:nvSpPr>
        <p:spPr>
          <a:xfrm>
            <a:off x="14191856" y="3465298"/>
            <a:ext cx="5403377" cy="338554"/>
          </a:xfrm>
          <a:prstGeom prst="rect">
            <a:avLst/>
          </a:prstGeom>
          <a:solidFill>
            <a:srgbClr val="F47F26"/>
          </a:solidFill>
          <a:ln>
            <a:noFill/>
          </a:ln>
        </p:spPr>
        <p:txBody>
          <a:bodyPr wrap="square" rtlCol="0">
            <a:spAutoFit/>
          </a:bodyPr>
          <a:lstStyle/>
          <a:p>
            <a:r>
              <a:rPr lang="es-MX" sz="1600" dirty="0">
                <a:solidFill>
                  <a:schemeClr val="bg1">
                    <a:lumMod val="95000"/>
                  </a:schemeClr>
                </a:solidFill>
                <a:latin typeface="FRUTIGER LT 45 LIGHT" panose="02000503000000000000" pitchFamily="2" charset="0"/>
              </a:rPr>
              <a:t>Película duradera adecuada para una variedad de entornos</a:t>
            </a:r>
          </a:p>
        </p:txBody>
      </p:sp>
      <p:sp>
        <p:nvSpPr>
          <p:cNvPr id="173" name="Table Auto Track">
            <a:extLst>
              <a:ext uri="{FF2B5EF4-FFF2-40B4-BE49-F238E27FC236}">
                <a16:creationId xmlns:a16="http://schemas.microsoft.com/office/drawing/2014/main" id="{B6A255CC-FA70-4482-97B0-124DCEBFBA8E}"/>
              </a:ext>
            </a:extLst>
          </p:cNvPr>
          <p:cNvSpPr txBox="1"/>
          <p:nvPr/>
        </p:nvSpPr>
        <p:spPr>
          <a:xfrm>
            <a:off x="14191856" y="3044190"/>
            <a:ext cx="5403377" cy="338554"/>
          </a:xfrm>
          <a:prstGeom prst="rect">
            <a:avLst/>
          </a:prstGeom>
          <a:solidFill>
            <a:srgbClr val="F47F26"/>
          </a:solidFill>
          <a:ln>
            <a:noFill/>
          </a:ln>
        </p:spPr>
        <p:txBody>
          <a:bodyPr wrap="square" rtlCol="0">
            <a:spAutoFit/>
          </a:bodyPr>
          <a:lstStyle/>
          <a:p>
            <a:r>
              <a:rPr lang="es-MX" sz="1600" dirty="0">
                <a:solidFill>
                  <a:schemeClr val="bg1">
                    <a:lumMod val="95000"/>
                  </a:schemeClr>
                </a:solidFill>
                <a:latin typeface="FRUTIGER LT 45 LIGHT" panose="02000503000000000000" pitchFamily="2" charset="0"/>
              </a:rPr>
              <a:t>Disponible en 5 tamaños de película</a:t>
            </a:r>
          </a:p>
        </p:txBody>
      </p:sp>
      <p:sp>
        <p:nvSpPr>
          <p:cNvPr id="174" name="Wireless On Demand">
            <a:extLst>
              <a:ext uri="{FF2B5EF4-FFF2-40B4-BE49-F238E27FC236}">
                <a16:creationId xmlns:a16="http://schemas.microsoft.com/office/drawing/2014/main" id="{D791AE7B-1DAC-087D-CDEE-531CEC1AA8FA}"/>
              </a:ext>
            </a:extLst>
          </p:cNvPr>
          <p:cNvSpPr txBox="1"/>
          <p:nvPr/>
        </p:nvSpPr>
        <p:spPr>
          <a:xfrm>
            <a:off x="14191856" y="2623082"/>
            <a:ext cx="5403377" cy="338554"/>
          </a:xfrm>
          <a:prstGeom prst="rect">
            <a:avLst/>
          </a:prstGeom>
          <a:solidFill>
            <a:srgbClr val="F47F26"/>
          </a:solidFill>
          <a:ln>
            <a:noFill/>
          </a:ln>
        </p:spPr>
        <p:txBody>
          <a:bodyPr wrap="square" rtlCol="0">
            <a:spAutoFit/>
          </a:bodyPr>
          <a:lstStyle/>
          <a:p>
            <a:r>
              <a:rPr lang="es-MX" sz="1600">
                <a:solidFill>
                  <a:schemeClr val="bg1">
                    <a:lumMod val="95000"/>
                  </a:schemeClr>
                </a:solidFill>
                <a:latin typeface="FRUTIGER LT 45 LIGHT" panose="02000503000000000000" pitchFamily="2" charset="0"/>
              </a:rPr>
              <a:t>Tecnología foto-termográfica de láser verdadero</a:t>
            </a:r>
          </a:p>
        </p:txBody>
      </p:sp>
      <p:sp>
        <p:nvSpPr>
          <p:cNvPr id="175" name="DRX-Compass with DRX-LC">
            <a:extLst>
              <a:ext uri="{FF2B5EF4-FFF2-40B4-BE49-F238E27FC236}">
                <a16:creationId xmlns:a16="http://schemas.microsoft.com/office/drawing/2014/main" id="{11A3018B-5CD1-CA64-8946-F50CFE3BFAA3}"/>
              </a:ext>
            </a:extLst>
          </p:cNvPr>
          <p:cNvSpPr txBox="1"/>
          <p:nvPr/>
        </p:nvSpPr>
        <p:spPr>
          <a:xfrm>
            <a:off x="14191856" y="4728620"/>
            <a:ext cx="5403377" cy="338554"/>
          </a:xfrm>
          <a:prstGeom prst="rect">
            <a:avLst/>
          </a:prstGeom>
          <a:solidFill>
            <a:srgbClr val="F47F26"/>
          </a:solidFill>
          <a:ln>
            <a:noFill/>
          </a:ln>
        </p:spPr>
        <p:txBody>
          <a:bodyPr wrap="square" rtlCol="0">
            <a:spAutoFit/>
          </a:bodyPr>
          <a:lstStyle/>
          <a:p>
            <a:r>
              <a:rPr lang="es-MX" sz="1600" dirty="0">
                <a:solidFill>
                  <a:schemeClr val="bg1">
                    <a:lumMod val="95000"/>
                  </a:schemeClr>
                </a:solidFill>
                <a:latin typeface="FRUTIGER LT 45 LIGHT" panose="02000503000000000000" pitchFamily="2" charset="0"/>
              </a:rPr>
              <a:t>Larga vida útil con capacidad de archivado superior a 100 años.</a:t>
            </a:r>
          </a:p>
        </p:txBody>
      </p:sp>
      <p:sp>
        <p:nvSpPr>
          <p:cNvPr id="176" name="Auto LLI">
            <a:extLst>
              <a:ext uri="{FF2B5EF4-FFF2-40B4-BE49-F238E27FC236}">
                <a16:creationId xmlns:a16="http://schemas.microsoft.com/office/drawing/2014/main" id="{37C7D48B-3C1B-D70E-06EA-0EE2D513F0A3}"/>
              </a:ext>
            </a:extLst>
          </p:cNvPr>
          <p:cNvSpPr txBox="1"/>
          <p:nvPr/>
        </p:nvSpPr>
        <p:spPr>
          <a:xfrm>
            <a:off x="14191856" y="4307514"/>
            <a:ext cx="5403377" cy="338554"/>
          </a:xfrm>
          <a:prstGeom prst="rect">
            <a:avLst/>
          </a:prstGeom>
          <a:solidFill>
            <a:srgbClr val="F47F26"/>
          </a:solidFill>
          <a:ln>
            <a:noFill/>
          </a:ln>
        </p:spPr>
        <p:txBody>
          <a:bodyPr wrap="square" rtlCol="0">
            <a:spAutoFit/>
          </a:bodyPr>
          <a:lstStyle/>
          <a:p>
            <a:r>
              <a:rPr lang="es-MX" sz="1600" dirty="0">
                <a:solidFill>
                  <a:schemeClr val="bg1">
                    <a:lumMod val="95000"/>
                  </a:schemeClr>
                </a:solidFill>
                <a:latin typeface="FRUTIGER LT 45 LIGHT" panose="02000503000000000000" pitchFamily="2" charset="0"/>
              </a:rPr>
              <a:t>Película especializada para aplicaciones de mamografía</a:t>
            </a:r>
          </a:p>
        </p:txBody>
      </p:sp>
      <p:sp>
        <p:nvSpPr>
          <p:cNvPr id="177" name="TextBox 176">
            <a:extLst>
              <a:ext uri="{FF2B5EF4-FFF2-40B4-BE49-F238E27FC236}">
                <a16:creationId xmlns:a16="http://schemas.microsoft.com/office/drawing/2014/main" id="{E0DF8A40-F97D-F95D-CD55-BC4C2E3C296A}"/>
              </a:ext>
            </a:extLst>
          </p:cNvPr>
          <p:cNvSpPr txBox="1"/>
          <p:nvPr/>
        </p:nvSpPr>
        <p:spPr>
          <a:xfrm>
            <a:off x="-5626852" y="2387025"/>
            <a:ext cx="2716832" cy="461665"/>
          </a:xfrm>
          <a:prstGeom prst="rect">
            <a:avLst/>
          </a:prstGeom>
          <a:noFill/>
        </p:spPr>
        <p:txBody>
          <a:bodyPr wrap="square" rtlCol="0">
            <a:spAutoFit/>
          </a:bodyPr>
          <a:lstStyle/>
          <a:p>
            <a:pPr algn="ctr"/>
            <a:r>
              <a:rPr lang="es-MX" sz="2400" dirty="0">
                <a:solidFill>
                  <a:srgbClr val="F68025"/>
                </a:solidFill>
                <a:latin typeface="Geologica ExtraLight" pitchFamily="2" charset="0"/>
              </a:rPr>
              <a:t>Beneficios</a:t>
            </a:r>
          </a:p>
        </p:txBody>
      </p:sp>
      <p:sp>
        <p:nvSpPr>
          <p:cNvPr id="80" name="Menu Background">
            <a:extLst>
              <a:ext uri="{FF2B5EF4-FFF2-40B4-BE49-F238E27FC236}">
                <a16:creationId xmlns:a16="http://schemas.microsoft.com/office/drawing/2014/main" id="{4CEFD4B6-FB98-50DE-962E-C172ED0F14B7}"/>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01" name="Menu Detector">
            <a:hlinkClick r:id="rId8" action="ppaction://hlinksldjump"/>
            <a:extLst>
              <a:ext uri="{FF2B5EF4-FFF2-40B4-BE49-F238E27FC236}">
                <a16:creationId xmlns:a16="http://schemas.microsoft.com/office/drawing/2014/main" id="{FB224AAF-47EC-49CB-B01C-1845B7D6B83A}"/>
              </a:ext>
            </a:extLst>
          </p:cNvPr>
          <p:cNvSpPr txBox="1"/>
          <p:nvPr/>
        </p:nvSpPr>
        <p:spPr>
          <a:xfrm>
            <a:off x="6853121" y="62898"/>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CR y Sistemas</a:t>
            </a:r>
          </a:p>
          <a:p>
            <a:r>
              <a:rPr lang="es-MX"/>
              <a:t>de Impresión</a:t>
            </a:r>
          </a:p>
        </p:txBody>
      </p:sp>
      <p:sp>
        <p:nvSpPr>
          <p:cNvPr id="102" name="Menu Benefits">
            <a:hlinkClick r:id="rId26" action="ppaction://hlinksldjump"/>
            <a:extLst>
              <a:ext uri="{FF2B5EF4-FFF2-40B4-BE49-F238E27FC236}">
                <a16:creationId xmlns:a16="http://schemas.microsoft.com/office/drawing/2014/main" id="{E7ECC0BA-F250-F8CF-B1B0-EE8C94D5B156}"/>
              </a:ext>
            </a:extLst>
          </p:cNvPr>
          <p:cNvSpPr txBox="1"/>
          <p:nvPr/>
        </p:nvSpPr>
        <p:spPr>
          <a:xfrm>
            <a:off x="5169035" y="155231"/>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Beneficios</a:t>
            </a:r>
          </a:p>
        </p:txBody>
      </p:sp>
      <p:sp>
        <p:nvSpPr>
          <p:cNvPr id="103" name="Menu Features">
            <a:hlinkClick r:id="rId27" action="ppaction://hlinksldjump"/>
            <a:extLst>
              <a:ext uri="{FF2B5EF4-FFF2-40B4-BE49-F238E27FC236}">
                <a16:creationId xmlns:a16="http://schemas.microsoft.com/office/drawing/2014/main" id="{D9A2C561-C9B4-3E64-6494-511EBDF65529}"/>
              </a:ext>
            </a:extLst>
          </p:cNvPr>
          <p:cNvSpPr txBox="1"/>
          <p:nvPr/>
        </p:nvSpPr>
        <p:spPr>
          <a:xfrm>
            <a:off x="3484949" y="155231"/>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Características</a:t>
            </a:r>
          </a:p>
        </p:txBody>
      </p:sp>
      <p:sp>
        <p:nvSpPr>
          <p:cNvPr id="104" name="Menu Specifications">
            <a:hlinkClick r:id="rId24" action="ppaction://hlinksldjump"/>
            <a:extLst>
              <a:ext uri="{FF2B5EF4-FFF2-40B4-BE49-F238E27FC236}">
                <a16:creationId xmlns:a16="http://schemas.microsoft.com/office/drawing/2014/main" id="{59540095-63EB-72B5-13D9-DCA8D5CA9C92}"/>
              </a:ext>
            </a:extLst>
          </p:cNvPr>
          <p:cNvSpPr txBox="1"/>
          <p:nvPr/>
        </p:nvSpPr>
        <p:spPr>
          <a:xfrm>
            <a:off x="1800863" y="62898"/>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b="1"/>
              <a:t>Especificaciones técnicas</a:t>
            </a:r>
          </a:p>
        </p:txBody>
      </p:sp>
      <p:sp>
        <p:nvSpPr>
          <p:cNvPr id="122" name="Menu End Presentation">
            <a:hlinkClick r:id="" action="ppaction://hlinkshowjump?jump=lastslide"/>
            <a:extLst>
              <a:ext uri="{FF2B5EF4-FFF2-40B4-BE49-F238E27FC236}">
                <a16:creationId xmlns:a16="http://schemas.microsoft.com/office/drawing/2014/main" id="{28306082-6DE1-09F5-D8B2-4E5E3DF443BF}"/>
              </a:ext>
            </a:extLst>
          </p:cNvPr>
          <p:cNvSpPr txBox="1"/>
          <p:nvPr/>
        </p:nvSpPr>
        <p:spPr>
          <a:xfrm>
            <a:off x="10221294" y="62898"/>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23" name="Menu Portafolio">
            <a:hlinkClick r:id="rId28" action="ppaction://hlinksldjump"/>
            <a:extLst>
              <a:ext uri="{FF2B5EF4-FFF2-40B4-BE49-F238E27FC236}">
                <a16:creationId xmlns:a16="http://schemas.microsoft.com/office/drawing/2014/main" id="{946CA215-E5D9-EF4B-5706-4C35D1A37EB7}"/>
              </a:ext>
            </a:extLst>
          </p:cNvPr>
          <p:cNvSpPr txBox="1"/>
          <p:nvPr/>
        </p:nvSpPr>
        <p:spPr>
          <a:xfrm>
            <a:off x="8537207" y="155231"/>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pic>
        <p:nvPicPr>
          <p:cNvPr id="124" name="Carestream Logo Menu">
            <a:hlinkClick r:id="" action="ppaction://hlinkshowjump?jump=firstslide"/>
            <a:extLst>
              <a:ext uri="{FF2B5EF4-FFF2-40B4-BE49-F238E27FC236}">
                <a16:creationId xmlns:a16="http://schemas.microsoft.com/office/drawing/2014/main" id="{A274716B-754A-9B5A-62F1-EA70A4C50927}"/>
              </a:ext>
            </a:extLst>
          </p:cNvPr>
          <p:cNvPicPr>
            <a:picLocks noChangeAspect="1"/>
          </p:cNvPicPr>
          <p:nvPr/>
        </p:nvPicPr>
        <p:blipFill>
          <a:blip r:embed="rId29" cstate="screen">
            <a:extLst>
              <a:ext uri="{28A0092B-C50C-407E-A947-70E740481C1C}">
                <a14:useLocalDpi xmlns:a14="http://schemas.microsoft.com/office/drawing/2010/main"/>
              </a:ext>
            </a:extLst>
          </a:blip>
          <a:stretch>
            <a:fillRect/>
          </a:stretch>
        </p:blipFill>
        <p:spPr>
          <a:xfrm>
            <a:off x="426247" y="189620"/>
            <a:ext cx="1209137" cy="208220"/>
          </a:xfrm>
          <a:prstGeom prst="rect">
            <a:avLst/>
          </a:prstGeom>
        </p:spPr>
      </p:pic>
      <p:grpSp>
        <p:nvGrpSpPr>
          <p:cNvPr id="178" name="DETECTORS">
            <a:extLst>
              <a:ext uri="{FF2B5EF4-FFF2-40B4-BE49-F238E27FC236}">
                <a16:creationId xmlns:a16="http://schemas.microsoft.com/office/drawing/2014/main" id="{2B67473D-FBC2-F27B-9D7A-15B051FCA7E2}"/>
              </a:ext>
            </a:extLst>
          </p:cNvPr>
          <p:cNvGrpSpPr/>
          <p:nvPr/>
        </p:nvGrpSpPr>
        <p:grpSpPr>
          <a:xfrm>
            <a:off x="-7890919" y="4139232"/>
            <a:ext cx="2042338" cy="2120888"/>
            <a:chOff x="5247304" y="4372963"/>
            <a:chExt cx="2042338" cy="2120888"/>
          </a:xfrm>
        </p:grpSpPr>
        <p:sp>
          <p:nvSpPr>
            <p:cNvPr id="179" name="Rectangulo Detectors">
              <a:hlinkClick r:id="rId30" action="ppaction://hlinksldjump"/>
              <a:extLst>
                <a:ext uri="{FF2B5EF4-FFF2-40B4-BE49-F238E27FC236}">
                  <a16:creationId xmlns:a16="http://schemas.microsoft.com/office/drawing/2014/main" id="{2C1281CB-A756-3834-8CF6-8D1A75D75974}"/>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80" name="TextBox Detectors">
              <a:hlinkClick r:id="rId30" action="ppaction://hlinksldjump"/>
              <a:extLst>
                <a:ext uri="{FF2B5EF4-FFF2-40B4-BE49-F238E27FC236}">
                  <a16:creationId xmlns:a16="http://schemas.microsoft.com/office/drawing/2014/main" id="{82620AA9-62FD-B3E0-DF3B-B4C47E2F5ACB}"/>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181" name="Product image Detectors">
              <a:hlinkClick r:id="rId30" action="ppaction://hlinksldjump"/>
              <a:extLst>
                <a:ext uri="{FF2B5EF4-FFF2-40B4-BE49-F238E27FC236}">
                  <a16:creationId xmlns:a16="http://schemas.microsoft.com/office/drawing/2014/main" id="{F6FB8E0C-F7BC-FF8F-2E4D-F7363229FB2F}"/>
                </a:ext>
              </a:extLst>
            </p:cNvPr>
            <p:cNvPicPr>
              <a:picLocks noChangeAspect="1"/>
            </p:cNvPicPr>
            <p:nvPr/>
          </p:nvPicPr>
          <p:blipFill>
            <a:blip r:embed="rId31"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144269972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919E5509-D661-EE5A-C515-580C20943130}"/>
              </a:ext>
            </a:extLst>
          </p:cNvPr>
          <p:cNvPicPr>
            <a:picLocks/>
          </p:cNvPicPr>
          <p:nvPr/>
        </p:nvPicPr>
        <p:blipFill rotWithShape="1">
          <a:blip r:embed="rId3" cstate="screen">
            <a:extLst>
              <a:ext uri="{28A0092B-C50C-407E-A947-70E740481C1C}">
                <a14:useLocalDpi xmlns:a14="http://schemas.microsoft.com/office/drawing/2010/main"/>
              </a:ext>
            </a:extLst>
          </a:blip>
          <a:srcRect/>
          <a:stretch/>
        </p:blipFill>
        <p:spPr>
          <a:xfrm>
            <a:off x="381279" y="862007"/>
            <a:ext cx="3600000" cy="2798661"/>
          </a:xfrm>
          <a:prstGeom prst="rect">
            <a:avLst/>
          </a:prstGeom>
        </p:spPr>
      </p:pic>
      <p:sp>
        <p:nvSpPr>
          <p:cNvPr id="20" name="Rectangle 19">
            <a:extLst>
              <a:ext uri="{FF2B5EF4-FFF2-40B4-BE49-F238E27FC236}">
                <a16:creationId xmlns:a16="http://schemas.microsoft.com/office/drawing/2014/main" id="{C9CCD54E-FFB2-26F5-638A-DF8C2DD50268}"/>
              </a:ext>
            </a:extLst>
          </p:cNvPr>
          <p:cNvSpPr/>
          <p:nvPr/>
        </p:nvSpPr>
        <p:spPr>
          <a:xfrm>
            <a:off x="367200" y="862007"/>
            <a:ext cx="3618841" cy="2798661"/>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27" name="TextBox 26">
            <a:extLst>
              <a:ext uri="{FF2B5EF4-FFF2-40B4-BE49-F238E27FC236}">
                <a16:creationId xmlns:a16="http://schemas.microsoft.com/office/drawing/2014/main" id="{28DCB4C4-6AD4-5DD3-26C5-0C66616D2BDA}"/>
              </a:ext>
            </a:extLst>
          </p:cNvPr>
          <p:cNvSpPr txBox="1"/>
          <p:nvPr/>
        </p:nvSpPr>
        <p:spPr>
          <a:xfrm>
            <a:off x="820474" y="2387025"/>
            <a:ext cx="2716832" cy="461665"/>
          </a:xfrm>
          <a:prstGeom prst="rect">
            <a:avLst/>
          </a:prstGeom>
          <a:noFill/>
        </p:spPr>
        <p:txBody>
          <a:bodyPr wrap="square" rtlCol="0">
            <a:spAutoFit/>
          </a:bodyPr>
          <a:lstStyle/>
          <a:p>
            <a:pPr algn="ctr"/>
            <a:r>
              <a:rPr lang="es-MX" sz="2400" dirty="0">
                <a:solidFill>
                  <a:srgbClr val="F68025"/>
                </a:solidFill>
                <a:latin typeface="Geologica ExtraLight" pitchFamily="2" charset="0"/>
              </a:rPr>
              <a:t>Beneficios</a:t>
            </a:r>
          </a:p>
        </p:txBody>
      </p:sp>
      <p:pic>
        <p:nvPicPr>
          <p:cNvPr id="11" name="Picture 10">
            <a:extLst>
              <a:ext uri="{FF2B5EF4-FFF2-40B4-BE49-F238E27FC236}">
                <a16:creationId xmlns:a16="http://schemas.microsoft.com/office/drawing/2014/main" id="{9B8CD3C0-F5E5-81F9-37E0-A7A11B6A50D6}"/>
              </a:ext>
            </a:extLst>
          </p:cNvPr>
          <p:cNvPicPr>
            <a:picLocks/>
          </p:cNvPicPr>
          <p:nvPr/>
        </p:nvPicPr>
        <p:blipFill>
          <a:blip r:embed="rId4" cstate="screen">
            <a:extLst>
              <a:ext uri="{28A0092B-C50C-407E-A947-70E740481C1C}">
                <a14:useLocalDpi xmlns:a14="http://schemas.microsoft.com/office/drawing/2010/main"/>
              </a:ext>
            </a:extLst>
          </a:blip>
          <a:stretch>
            <a:fillRect/>
          </a:stretch>
        </p:blipFill>
        <p:spPr>
          <a:xfrm>
            <a:off x="4120716" y="862007"/>
            <a:ext cx="3967200" cy="2797200"/>
          </a:xfrm>
          <a:prstGeom prst="rect">
            <a:avLst/>
          </a:prstGeom>
        </p:spPr>
      </p:pic>
      <p:sp>
        <p:nvSpPr>
          <p:cNvPr id="21" name="Rectangle 20">
            <a:extLst>
              <a:ext uri="{FF2B5EF4-FFF2-40B4-BE49-F238E27FC236}">
                <a16:creationId xmlns:a16="http://schemas.microsoft.com/office/drawing/2014/main" id="{C42B4D80-CAE9-F004-0DF3-9354DA95FA47}"/>
              </a:ext>
            </a:extLst>
          </p:cNvPr>
          <p:cNvSpPr/>
          <p:nvPr/>
        </p:nvSpPr>
        <p:spPr>
          <a:xfrm>
            <a:off x="4120716" y="862007"/>
            <a:ext cx="3967200" cy="2797200"/>
          </a:xfrm>
          <a:prstGeom prst="rect">
            <a:avLst/>
          </a:prstGeom>
          <a:solidFill>
            <a:srgbClr val="F68025">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MX"/>
          </a:p>
        </p:txBody>
      </p:sp>
      <p:pic>
        <p:nvPicPr>
          <p:cNvPr id="3" name="Picture 2">
            <a:extLst>
              <a:ext uri="{FF2B5EF4-FFF2-40B4-BE49-F238E27FC236}">
                <a16:creationId xmlns:a16="http://schemas.microsoft.com/office/drawing/2014/main" id="{BFBB300A-870C-74A9-AF16-2E5335CAE27F}"/>
              </a:ext>
            </a:extLst>
          </p:cNvPr>
          <p:cNvPicPr>
            <a:picLocks/>
          </p:cNvPicPr>
          <p:nvPr/>
        </p:nvPicPr>
        <p:blipFill rotWithShape="1">
          <a:blip r:embed="rId5" cstate="screen">
            <a:extLst>
              <a:ext uri="{28A0092B-C50C-407E-A947-70E740481C1C}">
                <a14:useLocalDpi xmlns:a14="http://schemas.microsoft.com/office/drawing/2010/main"/>
              </a:ext>
            </a:extLst>
          </a:blip>
          <a:srcRect/>
          <a:stretch/>
        </p:blipFill>
        <p:spPr>
          <a:xfrm>
            <a:off x="8224800" y="862007"/>
            <a:ext cx="3600000" cy="2797200"/>
          </a:xfrm>
          <a:prstGeom prst="rect">
            <a:avLst/>
          </a:prstGeom>
        </p:spPr>
      </p:pic>
      <p:sp>
        <p:nvSpPr>
          <p:cNvPr id="22" name="Rectangle 21">
            <a:extLst>
              <a:ext uri="{FF2B5EF4-FFF2-40B4-BE49-F238E27FC236}">
                <a16:creationId xmlns:a16="http://schemas.microsoft.com/office/drawing/2014/main" id="{E8325BC5-735E-83F9-1A3B-CD8F31AB6943}"/>
              </a:ext>
            </a:extLst>
          </p:cNvPr>
          <p:cNvSpPr/>
          <p:nvPr/>
        </p:nvSpPr>
        <p:spPr>
          <a:xfrm>
            <a:off x="8224800" y="862007"/>
            <a:ext cx="3600000" cy="2798958"/>
          </a:xfrm>
          <a:prstGeom prst="rect">
            <a:avLst/>
          </a:prstGeom>
          <a:solidFill>
            <a:srgbClr val="F68025">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MX"/>
          </a:p>
        </p:txBody>
      </p:sp>
      <p:pic>
        <p:nvPicPr>
          <p:cNvPr id="12" name="Picture 11">
            <a:extLst>
              <a:ext uri="{FF2B5EF4-FFF2-40B4-BE49-F238E27FC236}">
                <a16:creationId xmlns:a16="http://schemas.microsoft.com/office/drawing/2014/main" id="{E1CDA097-F7A2-9919-B4B8-1727E69B13D1}"/>
              </a:ext>
            </a:extLst>
          </p:cNvPr>
          <p:cNvPicPr>
            <a:picLocks/>
          </p:cNvPicPr>
          <p:nvPr/>
        </p:nvPicPr>
        <p:blipFill rotWithShape="1">
          <a:blip r:embed="rId6" cstate="screen">
            <a:extLst>
              <a:ext uri="{28A0092B-C50C-407E-A947-70E740481C1C}">
                <a14:useLocalDpi xmlns:a14="http://schemas.microsoft.com/office/drawing/2010/main"/>
              </a:ext>
            </a:extLst>
          </a:blip>
          <a:srcRect b="-1"/>
          <a:stretch/>
        </p:blipFill>
        <p:spPr>
          <a:xfrm>
            <a:off x="386041" y="3769582"/>
            <a:ext cx="3600000" cy="2537419"/>
          </a:xfrm>
          <a:prstGeom prst="rect">
            <a:avLst/>
          </a:prstGeom>
        </p:spPr>
      </p:pic>
      <p:sp>
        <p:nvSpPr>
          <p:cNvPr id="24" name="Rectangle 23">
            <a:extLst>
              <a:ext uri="{FF2B5EF4-FFF2-40B4-BE49-F238E27FC236}">
                <a16:creationId xmlns:a16="http://schemas.microsoft.com/office/drawing/2014/main" id="{FD1A1D8E-368F-0F75-B0FE-EBED96D0A41E}"/>
              </a:ext>
            </a:extLst>
          </p:cNvPr>
          <p:cNvSpPr/>
          <p:nvPr/>
        </p:nvSpPr>
        <p:spPr>
          <a:xfrm>
            <a:off x="386041" y="3769582"/>
            <a:ext cx="3600000" cy="2540813"/>
          </a:xfrm>
          <a:prstGeom prst="rect">
            <a:avLst/>
          </a:prstGeom>
          <a:solidFill>
            <a:srgbClr val="F68025">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MX"/>
          </a:p>
        </p:txBody>
      </p:sp>
      <p:pic>
        <p:nvPicPr>
          <p:cNvPr id="9" name="Picture 8">
            <a:extLst>
              <a:ext uri="{FF2B5EF4-FFF2-40B4-BE49-F238E27FC236}">
                <a16:creationId xmlns:a16="http://schemas.microsoft.com/office/drawing/2014/main" id="{0031C6C1-4BFC-DD0F-57AE-A7CD5158021A}"/>
              </a:ext>
            </a:extLst>
          </p:cNvPr>
          <p:cNvPicPr>
            <a:picLocks/>
          </p:cNvPicPr>
          <p:nvPr/>
        </p:nvPicPr>
        <p:blipFill>
          <a:blip r:embed="rId7" cstate="screen">
            <a:extLst>
              <a:ext uri="{28A0092B-C50C-407E-A947-70E740481C1C}">
                <a14:useLocalDpi xmlns:a14="http://schemas.microsoft.com/office/drawing/2010/main"/>
              </a:ext>
            </a:extLst>
          </a:blip>
          <a:stretch>
            <a:fillRect/>
          </a:stretch>
        </p:blipFill>
        <p:spPr>
          <a:xfrm>
            <a:off x="4106761" y="3769582"/>
            <a:ext cx="3967200" cy="2537419"/>
          </a:xfrm>
          <a:prstGeom prst="rect">
            <a:avLst/>
          </a:prstGeom>
        </p:spPr>
      </p:pic>
      <p:sp>
        <p:nvSpPr>
          <p:cNvPr id="25" name="Rectangle 24">
            <a:extLst>
              <a:ext uri="{FF2B5EF4-FFF2-40B4-BE49-F238E27FC236}">
                <a16:creationId xmlns:a16="http://schemas.microsoft.com/office/drawing/2014/main" id="{3E29CAF6-3F9B-BD80-448E-21623D3B6C84}"/>
              </a:ext>
            </a:extLst>
          </p:cNvPr>
          <p:cNvSpPr/>
          <p:nvPr/>
        </p:nvSpPr>
        <p:spPr>
          <a:xfrm>
            <a:off x="4106761" y="3769582"/>
            <a:ext cx="3967200" cy="2540813"/>
          </a:xfrm>
          <a:prstGeom prst="rect">
            <a:avLst/>
          </a:prstGeom>
          <a:solidFill>
            <a:srgbClr val="F68025">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MX"/>
          </a:p>
        </p:txBody>
      </p:sp>
      <p:pic>
        <p:nvPicPr>
          <p:cNvPr id="5" name="Picture 4">
            <a:extLst>
              <a:ext uri="{FF2B5EF4-FFF2-40B4-BE49-F238E27FC236}">
                <a16:creationId xmlns:a16="http://schemas.microsoft.com/office/drawing/2014/main" id="{4E212039-DE5B-6BDB-01ED-522666B27432}"/>
              </a:ext>
            </a:extLst>
          </p:cNvPr>
          <p:cNvPicPr>
            <a:picLocks/>
          </p:cNvPicPr>
          <p:nvPr/>
        </p:nvPicPr>
        <p:blipFill rotWithShape="1">
          <a:blip r:embed="rId8" cstate="screen">
            <a:extLst>
              <a:ext uri="{28A0092B-C50C-407E-A947-70E740481C1C}">
                <a14:useLocalDpi xmlns:a14="http://schemas.microsoft.com/office/drawing/2010/main"/>
              </a:ext>
            </a:extLst>
          </a:blip>
          <a:srcRect/>
          <a:stretch/>
        </p:blipFill>
        <p:spPr>
          <a:xfrm>
            <a:off x="8213522" y="3772976"/>
            <a:ext cx="3600000" cy="2537419"/>
          </a:xfrm>
          <a:prstGeom prst="rect">
            <a:avLst/>
          </a:prstGeom>
        </p:spPr>
      </p:pic>
      <p:sp>
        <p:nvSpPr>
          <p:cNvPr id="23" name="Rectangle 22">
            <a:extLst>
              <a:ext uri="{FF2B5EF4-FFF2-40B4-BE49-F238E27FC236}">
                <a16:creationId xmlns:a16="http://schemas.microsoft.com/office/drawing/2014/main" id="{F91C2D22-0D71-C881-5C2B-A8353A2CFE25}"/>
              </a:ext>
            </a:extLst>
          </p:cNvPr>
          <p:cNvSpPr/>
          <p:nvPr/>
        </p:nvSpPr>
        <p:spPr>
          <a:xfrm>
            <a:off x="8213522" y="3769582"/>
            <a:ext cx="3600000" cy="2540813"/>
          </a:xfrm>
          <a:prstGeom prst="rect">
            <a:avLst/>
          </a:prstGeom>
          <a:solidFill>
            <a:srgbClr val="F68025">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33" name="TextBox 32">
            <a:extLst>
              <a:ext uri="{FF2B5EF4-FFF2-40B4-BE49-F238E27FC236}">
                <a16:creationId xmlns:a16="http://schemas.microsoft.com/office/drawing/2014/main" id="{86C06EB1-222F-7B6A-2A84-5021005F8A96}"/>
              </a:ext>
            </a:extLst>
          </p:cNvPr>
          <p:cNvSpPr txBox="1"/>
          <p:nvPr/>
        </p:nvSpPr>
        <p:spPr>
          <a:xfrm>
            <a:off x="8575138" y="4563528"/>
            <a:ext cx="2876765" cy="954107"/>
          </a:xfrm>
          <a:prstGeom prst="rect">
            <a:avLst/>
          </a:prstGeom>
          <a:noFill/>
        </p:spPr>
        <p:txBody>
          <a:bodyPr wrap="square" rtlCol="0" anchor="ctr">
            <a:spAutoFit/>
          </a:bodyPr>
          <a:lstStyle/>
          <a:p>
            <a:pPr algn="ctr"/>
            <a:r>
              <a:rPr lang="es-MX" sz="1400" b="1">
                <a:solidFill>
                  <a:schemeClr val="bg1"/>
                </a:solidFill>
                <a:latin typeface="Frutiger LT Std 45 Light" panose="020B0402020204020204" pitchFamily="34" charset="77"/>
              </a:rPr>
              <a:t>Películas robustas y estables en regiones donde el control del clima es inconsistente o inexistente.</a:t>
            </a:r>
          </a:p>
        </p:txBody>
      </p:sp>
      <p:sp>
        <p:nvSpPr>
          <p:cNvPr id="34" name="TextBox 33">
            <a:extLst>
              <a:ext uri="{FF2B5EF4-FFF2-40B4-BE49-F238E27FC236}">
                <a16:creationId xmlns:a16="http://schemas.microsoft.com/office/drawing/2014/main" id="{0DF2A090-75D8-6129-60E3-13B063CB749B}"/>
              </a:ext>
            </a:extLst>
          </p:cNvPr>
          <p:cNvSpPr txBox="1"/>
          <p:nvPr/>
        </p:nvSpPr>
        <p:spPr>
          <a:xfrm>
            <a:off x="4654758" y="4526114"/>
            <a:ext cx="2899116" cy="954107"/>
          </a:xfrm>
          <a:prstGeom prst="rect">
            <a:avLst/>
          </a:prstGeom>
          <a:noFill/>
        </p:spPr>
        <p:txBody>
          <a:bodyPr wrap="square" rtlCol="0" anchor="ctr">
            <a:spAutoFit/>
          </a:bodyPr>
          <a:lstStyle/>
          <a:p>
            <a:pPr algn="ctr"/>
            <a:r>
              <a:rPr lang="es-MX" sz="1400" b="1">
                <a:solidFill>
                  <a:schemeClr val="bg1"/>
                </a:solidFill>
                <a:latin typeface="Frutiger LT Std 45 Light" panose="020B0402020204020204" pitchFamily="34" charset="77"/>
              </a:rPr>
              <a:t>Recarga de película sencilla: se carga en menos de 10 segundos y el cambio de tamaño se realiza en 4 sencillos pasos.</a:t>
            </a:r>
          </a:p>
        </p:txBody>
      </p:sp>
      <p:sp>
        <p:nvSpPr>
          <p:cNvPr id="35" name="TextBox 34">
            <a:extLst>
              <a:ext uri="{FF2B5EF4-FFF2-40B4-BE49-F238E27FC236}">
                <a16:creationId xmlns:a16="http://schemas.microsoft.com/office/drawing/2014/main" id="{7F671DE7-2798-CCA2-E6DA-CE02E76E3C29}"/>
              </a:ext>
            </a:extLst>
          </p:cNvPr>
          <p:cNvSpPr txBox="1"/>
          <p:nvPr/>
        </p:nvSpPr>
        <p:spPr>
          <a:xfrm>
            <a:off x="790549" y="4348084"/>
            <a:ext cx="2772142" cy="1384995"/>
          </a:xfrm>
          <a:prstGeom prst="rect">
            <a:avLst/>
          </a:prstGeom>
          <a:noFill/>
        </p:spPr>
        <p:txBody>
          <a:bodyPr wrap="square" rtlCol="0" anchor="ctr">
            <a:spAutoFit/>
          </a:bodyPr>
          <a:lstStyle/>
          <a:p>
            <a:pPr algn="ctr"/>
            <a:r>
              <a:rPr lang="es-MX" sz="1400" b="1">
                <a:solidFill>
                  <a:schemeClr val="bg1"/>
                </a:solidFill>
                <a:latin typeface="Frutiger LT Std 45 Light" panose="020B0402020204020204" pitchFamily="34" charset="77"/>
              </a:rPr>
              <a:t>Las películas pueden almacenarse y utilizarse durante varios meses, lo que simplifica el control de inventario y genera ahorros en costos.</a:t>
            </a:r>
          </a:p>
        </p:txBody>
      </p:sp>
      <p:sp>
        <p:nvSpPr>
          <p:cNvPr id="36" name="TextBox 35">
            <a:extLst>
              <a:ext uri="{FF2B5EF4-FFF2-40B4-BE49-F238E27FC236}">
                <a16:creationId xmlns:a16="http://schemas.microsoft.com/office/drawing/2014/main" id="{3EA53308-1B02-8361-CA7B-DD3B681E8BD8}"/>
              </a:ext>
            </a:extLst>
          </p:cNvPr>
          <p:cNvSpPr txBox="1"/>
          <p:nvPr/>
        </p:nvSpPr>
        <p:spPr>
          <a:xfrm>
            <a:off x="8443278" y="1783553"/>
            <a:ext cx="3140484" cy="954107"/>
          </a:xfrm>
          <a:prstGeom prst="rect">
            <a:avLst/>
          </a:prstGeom>
          <a:noFill/>
        </p:spPr>
        <p:txBody>
          <a:bodyPr wrap="square" rtlCol="0" anchor="ctr">
            <a:spAutoFit/>
          </a:bodyPr>
          <a:lstStyle/>
          <a:p>
            <a:pPr algn="ctr"/>
            <a:r>
              <a:rPr lang="es-MX" sz="1400" b="1">
                <a:solidFill>
                  <a:schemeClr val="bg1"/>
                </a:solidFill>
                <a:latin typeface="Frutiger LT Std 45 Light" panose="020B0402020204020204" pitchFamily="34" charset="77"/>
              </a:rPr>
              <a:t>Estable en una variedad de temperaturas y niveles de humedad en comparación con las películas de otros proveedores.</a:t>
            </a:r>
          </a:p>
        </p:txBody>
      </p:sp>
      <p:sp>
        <p:nvSpPr>
          <p:cNvPr id="37" name="TextBox 36">
            <a:extLst>
              <a:ext uri="{FF2B5EF4-FFF2-40B4-BE49-F238E27FC236}">
                <a16:creationId xmlns:a16="http://schemas.microsoft.com/office/drawing/2014/main" id="{F988D0EF-A113-BF27-E6D9-A35043F0E903}"/>
              </a:ext>
            </a:extLst>
          </p:cNvPr>
          <p:cNvSpPr txBox="1"/>
          <p:nvPr/>
        </p:nvSpPr>
        <p:spPr>
          <a:xfrm>
            <a:off x="4634441" y="1783553"/>
            <a:ext cx="3075892" cy="954107"/>
          </a:xfrm>
          <a:prstGeom prst="rect">
            <a:avLst/>
          </a:prstGeom>
          <a:noFill/>
        </p:spPr>
        <p:txBody>
          <a:bodyPr wrap="square" rtlCol="0" anchor="ctr">
            <a:spAutoFit/>
          </a:bodyPr>
          <a:lstStyle/>
          <a:p>
            <a:pPr algn="ctr"/>
            <a:r>
              <a:rPr lang="es-MX" sz="1400" b="1">
                <a:solidFill>
                  <a:schemeClr val="bg1"/>
                </a:solidFill>
                <a:latin typeface="Frutiger LT Std 45 Light" panose="020B0402020204020204" pitchFamily="34" charset="77"/>
              </a:rPr>
              <a:t>Las imágenes de alta calidad facilitan que el médico remitente realice un diagnóstico con confianza.</a:t>
            </a:r>
          </a:p>
        </p:txBody>
      </p:sp>
      <p:sp>
        <p:nvSpPr>
          <p:cNvPr id="4" name="TextBox 3">
            <a:extLst>
              <a:ext uri="{FF2B5EF4-FFF2-40B4-BE49-F238E27FC236}">
                <a16:creationId xmlns:a16="http://schemas.microsoft.com/office/drawing/2014/main" id="{8F6B0E53-3073-5CCA-7AE1-B3ACD19E271A}"/>
              </a:ext>
            </a:extLst>
          </p:cNvPr>
          <p:cNvSpPr txBox="1"/>
          <p:nvPr/>
        </p:nvSpPr>
        <p:spPr>
          <a:xfrm>
            <a:off x="420431" y="1618899"/>
            <a:ext cx="3568703" cy="830997"/>
          </a:xfrm>
          <a:prstGeom prst="rect">
            <a:avLst/>
          </a:prstGeom>
          <a:noFill/>
        </p:spPr>
        <p:txBody>
          <a:bodyPr wrap="square" rtlCol="0">
            <a:spAutoFit/>
          </a:bodyPr>
          <a:lstStyle/>
          <a:p>
            <a:pPr algn="ctr"/>
            <a:r>
              <a:rPr lang="es-MX" sz="2400" b="1" dirty="0">
                <a:latin typeface="FRUTIGER LT 65" panose="02000503000000000000" pitchFamily="2" charset="0"/>
              </a:rPr>
              <a:t>Películas de impresión láser DRYVIEW</a:t>
            </a:r>
          </a:p>
        </p:txBody>
      </p:sp>
      <p:pic>
        <p:nvPicPr>
          <p:cNvPr id="77" name="Picture 76">
            <a:extLst>
              <a:ext uri="{FF2B5EF4-FFF2-40B4-BE49-F238E27FC236}">
                <a16:creationId xmlns:a16="http://schemas.microsoft.com/office/drawing/2014/main" id="{AF43A84F-81D4-5696-24EE-A45BF9059A54}"/>
              </a:ext>
            </a:extLst>
          </p:cNvPr>
          <p:cNvPicPr>
            <a:picLocks noChangeAspect="1"/>
          </p:cNvPicPr>
          <p:nvPr/>
        </p:nvPicPr>
        <p:blipFill>
          <a:blip r:embed="rId9"/>
          <a:stretch>
            <a:fillRect/>
          </a:stretch>
        </p:blipFill>
        <p:spPr>
          <a:xfrm>
            <a:off x="-175961" y="-9006964"/>
            <a:ext cx="12562239" cy="8654204"/>
          </a:xfrm>
          <a:prstGeom prst="rect">
            <a:avLst/>
          </a:prstGeom>
        </p:spPr>
      </p:pic>
      <p:sp>
        <p:nvSpPr>
          <p:cNvPr id="78" name="TextBox 77">
            <a:extLst>
              <a:ext uri="{FF2B5EF4-FFF2-40B4-BE49-F238E27FC236}">
                <a16:creationId xmlns:a16="http://schemas.microsoft.com/office/drawing/2014/main" id="{A413BBA5-5D10-5548-FD78-C24BC66FD1C8}"/>
              </a:ext>
            </a:extLst>
          </p:cNvPr>
          <p:cNvSpPr txBox="1"/>
          <p:nvPr/>
        </p:nvSpPr>
        <p:spPr>
          <a:xfrm>
            <a:off x="1066490" y="11295110"/>
            <a:ext cx="7115747" cy="769441"/>
          </a:xfrm>
          <a:prstGeom prst="rect">
            <a:avLst/>
          </a:prstGeom>
          <a:noFill/>
        </p:spPr>
        <p:txBody>
          <a:bodyPr wrap="square" rtlCol="0">
            <a:spAutoFit/>
          </a:bodyPr>
          <a:lstStyle/>
          <a:p>
            <a:pPr algn="ctr"/>
            <a:r>
              <a:rPr lang="en-US" sz="4400" b="1">
                <a:solidFill>
                  <a:schemeClr val="bg1"/>
                </a:solidFill>
                <a:latin typeface="FRUTIGER LT 45 LIGHT" panose="02000503000000000000" pitchFamily="2" charset="0"/>
              </a:rPr>
              <a:t>CR and Printing Systems</a:t>
            </a:r>
          </a:p>
        </p:txBody>
      </p:sp>
      <p:pic>
        <p:nvPicPr>
          <p:cNvPr id="79" name="CARESTREAM LOGO">
            <a:extLst>
              <a:ext uri="{FF2B5EF4-FFF2-40B4-BE49-F238E27FC236}">
                <a16:creationId xmlns:a16="http://schemas.microsoft.com/office/drawing/2014/main" id="{EF61C098-61A2-C60C-A1DB-8679B284CB55}"/>
              </a:ext>
            </a:extLst>
          </p:cNvPr>
          <p:cNvPicPr>
            <a:picLocks noChangeAspect="1"/>
          </p:cNvPicPr>
          <p:nvPr/>
        </p:nvPicPr>
        <p:blipFill>
          <a:blip r:embed="rId10" cstate="screen">
            <a:biLevel thresh="25000"/>
            <a:extLst>
              <a:ext uri="{28A0092B-C50C-407E-A947-70E740481C1C}">
                <a14:useLocalDpi xmlns:a14="http://schemas.microsoft.com/office/drawing/2010/main"/>
              </a:ext>
            </a:extLst>
          </a:blip>
          <a:stretch>
            <a:fillRect/>
          </a:stretch>
        </p:blipFill>
        <p:spPr>
          <a:xfrm>
            <a:off x="-28412" y="9862931"/>
            <a:ext cx="10566722" cy="1718860"/>
          </a:xfrm>
          <a:prstGeom prst="rect">
            <a:avLst/>
          </a:prstGeom>
        </p:spPr>
      </p:pic>
      <p:sp>
        <p:nvSpPr>
          <p:cNvPr id="136" name="Thank you Title">
            <a:extLst>
              <a:ext uri="{FF2B5EF4-FFF2-40B4-BE49-F238E27FC236}">
                <a16:creationId xmlns:a16="http://schemas.microsoft.com/office/drawing/2014/main" id="{186AE6D4-8FBB-A7A2-D55F-8001DF56D1B1}"/>
              </a:ext>
            </a:extLst>
          </p:cNvPr>
          <p:cNvSpPr txBox="1"/>
          <p:nvPr/>
        </p:nvSpPr>
        <p:spPr>
          <a:xfrm>
            <a:off x="-4027138" y="-4300916"/>
            <a:ext cx="2540889" cy="25837842"/>
          </a:xfrm>
          <a:prstGeom prst="rect">
            <a:avLst/>
          </a:prstGeom>
          <a:noFill/>
        </p:spPr>
        <p:txBody>
          <a:bodyPr wrap="square" rtlCol="0">
            <a:spAutoFit/>
          </a:bodyPr>
          <a:lstStyle/>
          <a:p>
            <a:pPr algn="r"/>
            <a:r>
              <a:rPr lang="en-US" sz="23900" b="1" dirty="0">
                <a:latin typeface="Frutiger Bold" panose="020B0702020504020204" pitchFamily="34" charset="0"/>
              </a:rPr>
              <a:t>GRACIAS</a:t>
            </a:r>
          </a:p>
        </p:txBody>
      </p:sp>
      <p:pic>
        <p:nvPicPr>
          <p:cNvPr id="137" name="Why Us picture">
            <a:extLst>
              <a:ext uri="{FF2B5EF4-FFF2-40B4-BE49-F238E27FC236}">
                <a16:creationId xmlns:a16="http://schemas.microsoft.com/office/drawing/2014/main" id="{F34D8643-DD6F-A027-E516-7DE59292427F}"/>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138" name="Our Portafolio text box">
            <a:extLst>
              <a:ext uri="{FF2B5EF4-FFF2-40B4-BE49-F238E27FC236}">
                <a16:creationId xmlns:a16="http://schemas.microsoft.com/office/drawing/2014/main" id="{79768D0B-E039-66A0-FE53-591A02AB3CB3}"/>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139" name="Footer Placeholder 4">
            <a:extLst>
              <a:ext uri="{FF2B5EF4-FFF2-40B4-BE49-F238E27FC236}">
                <a16:creationId xmlns:a16="http://schemas.microsoft.com/office/drawing/2014/main" id="{8B536C38-28C5-8C2D-71E2-71C40AE55721}"/>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©2025 Carestream Health, Inc. </a:t>
            </a:r>
          </a:p>
        </p:txBody>
      </p:sp>
      <p:sp>
        <p:nvSpPr>
          <p:cNvPr id="140" name="Medical Imaging Title">
            <a:extLst>
              <a:ext uri="{FF2B5EF4-FFF2-40B4-BE49-F238E27FC236}">
                <a16:creationId xmlns:a16="http://schemas.microsoft.com/office/drawing/2014/main" id="{C8A34C38-226A-A98C-8D7E-ABC675B271C9}"/>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141" name="We Care Text">
            <a:extLst>
              <a:ext uri="{FF2B5EF4-FFF2-40B4-BE49-F238E27FC236}">
                <a16:creationId xmlns:a16="http://schemas.microsoft.com/office/drawing/2014/main" id="{41FAE488-7A6F-719E-B82A-D16ABF6DD2AD}"/>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pic>
        <p:nvPicPr>
          <p:cNvPr id="142" name="Thank you image">
            <a:extLst>
              <a:ext uri="{FF2B5EF4-FFF2-40B4-BE49-F238E27FC236}">
                <a16:creationId xmlns:a16="http://schemas.microsoft.com/office/drawing/2014/main" id="{576D6EF4-FD29-C6E6-21C4-E55678EEA8FC}"/>
              </a:ext>
            </a:extLst>
          </p:cNvPr>
          <p:cNvPicPr>
            <a:picLocks noChangeAspect="1"/>
          </p:cNvPicPr>
          <p:nvPr/>
        </p:nvPicPr>
        <p:blipFill>
          <a:blip r:embed="rId12" cstate="screen">
            <a:extLst>
              <a:ext uri="{28A0092B-C50C-407E-A947-70E740481C1C}">
                <a14:useLocalDpi xmlns:a14="http://schemas.microsoft.com/office/drawing/2010/main"/>
              </a:ext>
            </a:extLst>
          </a:blip>
          <a:srcRect/>
          <a:stretch/>
        </p:blipFill>
        <p:spPr>
          <a:xfrm>
            <a:off x="14939459" y="713374"/>
            <a:ext cx="7265333" cy="5448999"/>
          </a:xfrm>
          <a:prstGeom prst="rect">
            <a:avLst/>
          </a:prstGeom>
        </p:spPr>
      </p:pic>
      <p:grpSp>
        <p:nvGrpSpPr>
          <p:cNvPr id="143" name="PRINTING">
            <a:extLst>
              <a:ext uri="{FF2B5EF4-FFF2-40B4-BE49-F238E27FC236}">
                <a16:creationId xmlns:a16="http://schemas.microsoft.com/office/drawing/2014/main" id="{DD2758F4-D5AD-63BF-42C6-A4759C0C0A8E}"/>
              </a:ext>
            </a:extLst>
          </p:cNvPr>
          <p:cNvGrpSpPr/>
          <p:nvPr/>
        </p:nvGrpSpPr>
        <p:grpSpPr>
          <a:xfrm>
            <a:off x="-4150933" y="4208655"/>
            <a:ext cx="2263350" cy="1982042"/>
            <a:chOff x="9691837" y="4522498"/>
            <a:chExt cx="2263350" cy="1982042"/>
          </a:xfrm>
        </p:grpSpPr>
        <p:sp>
          <p:nvSpPr>
            <p:cNvPr id="144" name="Rectangulo Printing">
              <a:hlinkClick r:id="rId13" action="ppaction://hlinksldjump"/>
              <a:extLst>
                <a:ext uri="{FF2B5EF4-FFF2-40B4-BE49-F238E27FC236}">
                  <a16:creationId xmlns:a16="http://schemas.microsoft.com/office/drawing/2014/main" id="{8363CDFD-0E52-0CA7-355D-C829CA4DCD60}"/>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45" name="TextBox Printing">
              <a:hlinkClick r:id="rId13" action="ppaction://hlinksldjump"/>
              <a:extLst>
                <a:ext uri="{FF2B5EF4-FFF2-40B4-BE49-F238E27FC236}">
                  <a16:creationId xmlns:a16="http://schemas.microsoft.com/office/drawing/2014/main" id="{FB54E8AF-7BFB-92F6-37DB-EBF99B1FD2DC}"/>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146" name="Prodcut image 5950">
              <a:hlinkClick r:id="rId13" action="ppaction://hlinksldjump"/>
              <a:extLst>
                <a:ext uri="{FF2B5EF4-FFF2-40B4-BE49-F238E27FC236}">
                  <a16:creationId xmlns:a16="http://schemas.microsoft.com/office/drawing/2014/main" id="{6E255292-EB8D-3665-E9EC-AB83E0304A6D}"/>
                </a:ext>
              </a:extLst>
            </p:cNvPr>
            <p:cNvPicPr>
              <a:picLocks noChangeAspect="1" noChangeArrowheads="1"/>
            </p:cNvPicPr>
            <p:nvPr/>
          </p:nvPicPr>
          <p:blipFill>
            <a:blip r:embed="rId14"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147" name="Vita Flex">
              <a:hlinkClick r:id="rId13" action="ppaction://hlinksldjump"/>
              <a:extLst>
                <a:ext uri="{FF2B5EF4-FFF2-40B4-BE49-F238E27FC236}">
                  <a16:creationId xmlns:a16="http://schemas.microsoft.com/office/drawing/2014/main" id="{EA90BEC9-AD37-534C-E8E3-0198A4AA4F70}"/>
                </a:ext>
              </a:extLst>
            </p:cNvPr>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152" name="RISE">
            <a:extLst>
              <a:ext uri="{FF2B5EF4-FFF2-40B4-BE49-F238E27FC236}">
                <a16:creationId xmlns:a16="http://schemas.microsoft.com/office/drawing/2014/main" id="{1F376918-4772-CBA1-3AC5-DCAF76367AAA}"/>
              </a:ext>
            </a:extLst>
          </p:cNvPr>
          <p:cNvGrpSpPr/>
          <p:nvPr/>
        </p:nvGrpSpPr>
        <p:grpSpPr>
          <a:xfrm>
            <a:off x="-11285110" y="4208655"/>
            <a:ext cx="2042338" cy="1982042"/>
            <a:chOff x="3870208" y="4306822"/>
            <a:chExt cx="2042338" cy="1982042"/>
          </a:xfrm>
        </p:grpSpPr>
        <p:grpSp>
          <p:nvGrpSpPr>
            <p:cNvPr id="153" name="RISE">
              <a:extLst>
                <a:ext uri="{FF2B5EF4-FFF2-40B4-BE49-F238E27FC236}">
                  <a16:creationId xmlns:a16="http://schemas.microsoft.com/office/drawing/2014/main" id="{81C43937-F62A-7151-3144-44ECED8B05CE}"/>
                </a:ext>
              </a:extLst>
            </p:cNvPr>
            <p:cNvGrpSpPr/>
            <p:nvPr/>
          </p:nvGrpSpPr>
          <p:grpSpPr>
            <a:xfrm>
              <a:off x="3870208" y="4306822"/>
              <a:ext cx="2042338" cy="1982042"/>
              <a:chOff x="2933238" y="4372963"/>
              <a:chExt cx="2042338" cy="1982042"/>
            </a:xfrm>
          </p:grpSpPr>
          <p:sp>
            <p:nvSpPr>
              <p:cNvPr id="155" name="Rectangulo Rise">
                <a:hlinkClick r:id="rId16" action="ppaction://hlinksldjump"/>
                <a:extLst>
                  <a:ext uri="{FF2B5EF4-FFF2-40B4-BE49-F238E27FC236}">
                    <a16:creationId xmlns:a16="http://schemas.microsoft.com/office/drawing/2014/main" id="{9FC04D5A-2F3A-EDCF-8B7D-F63801A1E6A8}"/>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56" name="TextBox Rise">
                <a:hlinkClick r:id="rId16" action="ppaction://hlinksldjump"/>
                <a:extLst>
                  <a:ext uri="{FF2B5EF4-FFF2-40B4-BE49-F238E27FC236}">
                    <a16:creationId xmlns:a16="http://schemas.microsoft.com/office/drawing/2014/main" id="{D02B5F16-67F4-7595-BDB6-4F37DEE87947}"/>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154" name="Picture 153">
              <a:hlinkClick r:id="rId16" action="ppaction://hlinksldjump"/>
              <a:extLst>
                <a:ext uri="{FF2B5EF4-FFF2-40B4-BE49-F238E27FC236}">
                  <a16:creationId xmlns:a16="http://schemas.microsoft.com/office/drawing/2014/main" id="{8C2B8D89-69CB-5D46-4224-DE60EF4966F2}"/>
                </a:ext>
              </a:extLst>
            </p:cNvPr>
            <p:cNvPicPr>
              <a:picLocks noChangeAspect="1"/>
            </p:cNvPicPr>
            <p:nvPr/>
          </p:nvPicPr>
          <p:blipFill>
            <a:blip r:embed="rId17"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157" name="REVOLUTION">
            <a:extLst>
              <a:ext uri="{FF2B5EF4-FFF2-40B4-BE49-F238E27FC236}">
                <a16:creationId xmlns:a16="http://schemas.microsoft.com/office/drawing/2014/main" id="{D2864CFC-4FF8-3F17-9225-1672F146F554}"/>
              </a:ext>
            </a:extLst>
          </p:cNvPr>
          <p:cNvGrpSpPr/>
          <p:nvPr/>
        </p:nvGrpSpPr>
        <p:grpSpPr>
          <a:xfrm>
            <a:off x="-14975241" y="4203612"/>
            <a:ext cx="2062983" cy="1992129"/>
            <a:chOff x="612262" y="4383050"/>
            <a:chExt cx="2062983" cy="1992129"/>
          </a:xfrm>
        </p:grpSpPr>
        <p:sp>
          <p:nvSpPr>
            <p:cNvPr id="158" name="Rectangulo Revolution">
              <a:hlinkClick r:id="rId18" action="ppaction://hlinksldjump"/>
              <a:extLst>
                <a:ext uri="{FF2B5EF4-FFF2-40B4-BE49-F238E27FC236}">
                  <a16:creationId xmlns:a16="http://schemas.microsoft.com/office/drawing/2014/main" id="{4C161298-742A-EC4C-2332-30F2E2052585}"/>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159" name="Prodcut image Revolution">
              <a:hlinkClick r:id="rId18" action="ppaction://hlinksldjump"/>
              <a:extLst>
                <a:ext uri="{FF2B5EF4-FFF2-40B4-BE49-F238E27FC236}">
                  <a16:creationId xmlns:a16="http://schemas.microsoft.com/office/drawing/2014/main" id="{C10ADA22-EB18-454E-670B-28D3D27BB1A5}"/>
                </a:ext>
              </a:extLst>
            </p:cNvPr>
            <p:cNvPicPr>
              <a:picLocks noChangeAspect="1"/>
            </p:cNvPicPr>
            <p:nvPr/>
          </p:nvPicPr>
          <p:blipFill>
            <a:blip r:embed="rId19"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160" name="TextBox Revolution">
              <a:hlinkClick r:id="rId18" action="ppaction://hlinksldjump"/>
              <a:extLst>
                <a:ext uri="{FF2B5EF4-FFF2-40B4-BE49-F238E27FC236}">
                  <a16:creationId xmlns:a16="http://schemas.microsoft.com/office/drawing/2014/main" id="{00C8D73B-F809-DE2A-5C02-915AC921840C}"/>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161" name="EXCEL">
            <a:extLst>
              <a:ext uri="{FF2B5EF4-FFF2-40B4-BE49-F238E27FC236}">
                <a16:creationId xmlns:a16="http://schemas.microsoft.com/office/drawing/2014/main" id="{AE83AF82-CE71-2E8D-65AF-D5343EEE1247}"/>
              </a:ext>
            </a:extLst>
          </p:cNvPr>
          <p:cNvGrpSpPr/>
          <p:nvPr/>
        </p:nvGrpSpPr>
        <p:grpSpPr>
          <a:xfrm>
            <a:off x="26541013" y="1885505"/>
            <a:ext cx="2057103" cy="1982042"/>
            <a:chOff x="9706418" y="2036246"/>
            <a:chExt cx="2057103" cy="1982042"/>
          </a:xfrm>
        </p:grpSpPr>
        <p:sp>
          <p:nvSpPr>
            <p:cNvPr id="162" name="Rectangulo Excel">
              <a:hlinkClick r:id="rId20" action="ppaction://hlinksldjump"/>
              <a:extLst>
                <a:ext uri="{FF2B5EF4-FFF2-40B4-BE49-F238E27FC236}">
                  <a16:creationId xmlns:a16="http://schemas.microsoft.com/office/drawing/2014/main" id="{D531AC37-463C-4FED-5D71-78EAC226E952}"/>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3" name="TextBox Excel">
              <a:hlinkClick r:id="rId20" action="ppaction://hlinksldjump"/>
              <a:extLst>
                <a:ext uri="{FF2B5EF4-FFF2-40B4-BE49-F238E27FC236}">
                  <a16:creationId xmlns:a16="http://schemas.microsoft.com/office/drawing/2014/main" id="{033A4713-E82C-A6C6-C5AA-2F1F3B28F17A}"/>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164" name="Product image Excel">
              <a:hlinkClick r:id="rId20" action="ppaction://hlinksldjump"/>
              <a:extLst>
                <a:ext uri="{FF2B5EF4-FFF2-40B4-BE49-F238E27FC236}">
                  <a16:creationId xmlns:a16="http://schemas.microsoft.com/office/drawing/2014/main" id="{D6EDC571-6DA5-F746-786D-AA0634BA2A80}"/>
                </a:ext>
              </a:extLst>
            </p:cNvPr>
            <p:cNvPicPr>
              <a:picLocks noChangeAspect="1"/>
            </p:cNvPicPr>
            <p:nvPr/>
          </p:nvPicPr>
          <p:blipFill>
            <a:blip r:embed="rId21"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165" name="COMPAS OTC">
            <a:extLst>
              <a:ext uri="{FF2B5EF4-FFF2-40B4-BE49-F238E27FC236}">
                <a16:creationId xmlns:a16="http://schemas.microsoft.com/office/drawing/2014/main" id="{6A141EF4-B7CE-3174-539F-6D771A4A340F}"/>
              </a:ext>
            </a:extLst>
          </p:cNvPr>
          <p:cNvGrpSpPr/>
          <p:nvPr/>
        </p:nvGrpSpPr>
        <p:grpSpPr>
          <a:xfrm>
            <a:off x="22389051" y="1885505"/>
            <a:ext cx="2042338" cy="1982042"/>
            <a:chOff x="5078285" y="2036246"/>
            <a:chExt cx="2042338" cy="1982042"/>
          </a:xfrm>
        </p:grpSpPr>
        <p:sp>
          <p:nvSpPr>
            <p:cNvPr id="166" name="Rectangulo Compas OTC">
              <a:hlinkClick r:id="rId22" action="ppaction://hlinksldjump"/>
              <a:extLst>
                <a:ext uri="{FF2B5EF4-FFF2-40B4-BE49-F238E27FC236}">
                  <a16:creationId xmlns:a16="http://schemas.microsoft.com/office/drawing/2014/main" id="{376BEEAA-E224-96E2-3AA6-BF4CED538D62}"/>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67" name="TextBox Compass OTC">
              <a:hlinkClick r:id="rId22" action="ppaction://hlinksldjump"/>
              <a:extLst>
                <a:ext uri="{FF2B5EF4-FFF2-40B4-BE49-F238E27FC236}">
                  <a16:creationId xmlns:a16="http://schemas.microsoft.com/office/drawing/2014/main" id="{F5C4ADAB-6FEF-EFBB-EBD3-A85188183171}"/>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168" name="Product image Compass OTC">
              <a:hlinkClick r:id="rId22" action="ppaction://hlinksldjump"/>
              <a:extLst>
                <a:ext uri="{FF2B5EF4-FFF2-40B4-BE49-F238E27FC236}">
                  <a16:creationId xmlns:a16="http://schemas.microsoft.com/office/drawing/2014/main" id="{77E7ECA9-E6B5-55EE-71A9-C9FF473C04C3}"/>
                </a:ext>
              </a:extLst>
            </p:cNvPr>
            <p:cNvPicPr>
              <a:picLocks noChangeAspect="1"/>
            </p:cNvPicPr>
            <p:nvPr/>
          </p:nvPicPr>
          <p:blipFill rotWithShape="1">
            <a:blip r:embed="rId23"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169" name="COMPASS FMT">
            <a:extLst>
              <a:ext uri="{FF2B5EF4-FFF2-40B4-BE49-F238E27FC236}">
                <a16:creationId xmlns:a16="http://schemas.microsoft.com/office/drawing/2014/main" id="{A7EB34D6-494F-DCC6-EE92-58EA264A62E1}"/>
              </a:ext>
            </a:extLst>
          </p:cNvPr>
          <p:cNvGrpSpPr/>
          <p:nvPr/>
        </p:nvGrpSpPr>
        <p:grpSpPr>
          <a:xfrm>
            <a:off x="18200403" y="1885505"/>
            <a:ext cx="2042338" cy="1982042"/>
            <a:chOff x="2774521" y="2046333"/>
            <a:chExt cx="2042338" cy="1982042"/>
          </a:xfrm>
        </p:grpSpPr>
        <p:grpSp>
          <p:nvGrpSpPr>
            <p:cNvPr id="170" name="Group 169">
              <a:extLst>
                <a:ext uri="{FF2B5EF4-FFF2-40B4-BE49-F238E27FC236}">
                  <a16:creationId xmlns:a16="http://schemas.microsoft.com/office/drawing/2014/main" id="{DE9ED294-4741-0046-8002-45DF4A0BFB53}"/>
                </a:ext>
              </a:extLst>
            </p:cNvPr>
            <p:cNvGrpSpPr/>
            <p:nvPr/>
          </p:nvGrpSpPr>
          <p:grpSpPr>
            <a:xfrm>
              <a:off x="2774521" y="2046333"/>
              <a:ext cx="2042338" cy="1982042"/>
              <a:chOff x="2774521" y="2046333"/>
              <a:chExt cx="2042338" cy="1982042"/>
            </a:xfrm>
          </p:grpSpPr>
          <p:sp>
            <p:nvSpPr>
              <p:cNvPr id="172" name="Rectangulo Horizon">
                <a:hlinkClick r:id="rId24" action="ppaction://hlinksldjump"/>
                <a:extLst>
                  <a:ext uri="{FF2B5EF4-FFF2-40B4-BE49-F238E27FC236}">
                    <a16:creationId xmlns:a16="http://schemas.microsoft.com/office/drawing/2014/main" id="{5EB88146-D6AC-583A-7ED6-E6423FFC4CE9}"/>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3" name="TextBox Compass FMT">
                <a:hlinkClick r:id="rId24" action="ppaction://hlinksldjump"/>
                <a:extLst>
                  <a:ext uri="{FF2B5EF4-FFF2-40B4-BE49-F238E27FC236}">
                    <a16:creationId xmlns:a16="http://schemas.microsoft.com/office/drawing/2014/main" id="{6627F33B-FD66-A7BB-98A2-2F541B2461C2}"/>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171" name="Picture 170">
              <a:hlinkClick r:id="rId24" action="ppaction://hlinksldjump"/>
              <a:extLst>
                <a:ext uri="{FF2B5EF4-FFF2-40B4-BE49-F238E27FC236}">
                  <a16:creationId xmlns:a16="http://schemas.microsoft.com/office/drawing/2014/main" id="{7A2C8295-09A8-45F9-7654-72F9F7EE18C7}"/>
                </a:ext>
              </a:extLst>
            </p:cNvPr>
            <p:cNvPicPr>
              <a:picLocks noChangeAspect="1"/>
            </p:cNvPicPr>
            <p:nvPr/>
          </p:nvPicPr>
          <p:blipFill rotWithShape="1">
            <a:blip r:embed="rId25"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174" name="HORIZON">
            <a:extLst>
              <a:ext uri="{FF2B5EF4-FFF2-40B4-BE49-F238E27FC236}">
                <a16:creationId xmlns:a16="http://schemas.microsoft.com/office/drawing/2014/main" id="{90B524A6-6715-24FE-979D-3CE8D44AEC60}"/>
              </a:ext>
            </a:extLst>
          </p:cNvPr>
          <p:cNvGrpSpPr/>
          <p:nvPr/>
        </p:nvGrpSpPr>
        <p:grpSpPr>
          <a:xfrm>
            <a:off x="14110573" y="1885505"/>
            <a:ext cx="2062983" cy="1982042"/>
            <a:chOff x="443243" y="2046333"/>
            <a:chExt cx="2062983" cy="1982042"/>
          </a:xfrm>
        </p:grpSpPr>
        <p:sp>
          <p:nvSpPr>
            <p:cNvPr id="175" name="Rectangulo Horizon">
              <a:hlinkClick r:id="rId26" action="ppaction://hlinksldjump"/>
              <a:extLst>
                <a:ext uri="{FF2B5EF4-FFF2-40B4-BE49-F238E27FC236}">
                  <a16:creationId xmlns:a16="http://schemas.microsoft.com/office/drawing/2014/main" id="{8B071D1D-9FB5-5AF6-0D52-55A543EF66BD}"/>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76" name="TextBox Horizon">
              <a:hlinkClick r:id="rId26" action="ppaction://hlinksldjump"/>
              <a:extLst>
                <a:ext uri="{FF2B5EF4-FFF2-40B4-BE49-F238E27FC236}">
                  <a16:creationId xmlns:a16="http://schemas.microsoft.com/office/drawing/2014/main" id="{8ACB3F5E-F1B9-C66A-D4D0-DACCD0B577B9}"/>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177" name="Product image Horizon">
              <a:hlinkClick r:id="rId26" action="ppaction://hlinksldjump"/>
              <a:extLst>
                <a:ext uri="{FF2B5EF4-FFF2-40B4-BE49-F238E27FC236}">
                  <a16:creationId xmlns:a16="http://schemas.microsoft.com/office/drawing/2014/main" id="{62DF51CD-BD2E-F985-B0A4-F5F09DFB67CF}"/>
                </a:ext>
              </a:extLst>
            </p:cNvPr>
            <p:cNvPicPr>
              <a:picLocks noChangeAspect="1"/>
            </p:cNvPicPr>
            <p:nvPr/>
          </p:nvPicPr>
          <p:blipFill rotWithShape="1">
            <a:blip r:embed="rId27"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178" name="DRYVIEW Imaging System">
            <a:hlinkClick r:id="rId28" action="ppaction://hlinksldjump"/>
            <a:extLst>
              <a:ext uri="{FF2B5EF4-FFF2-40B4-BE49-F238E27FC236}">
                <a16:creationId xmlns:a16="http://schemas.microsoft.com/office/drawing/2014/main" id="{4DBDDF00-7A82-0377-FDD4-A504711F0B36}"/>
              </a:ext>
            </a:extLst>
          </p:cNvPr>
          <p:cNvSpPr/>
          <p:nvPr/>
        </p:nvSpPr>
        <p:spPr>
          <a:xfrm>
            <a:off x="14229601" y="3446743"/>
            <a:ext cx="3475879" cy="379181"/>
          </a:xfrm>
          <a:prstGeom prst="roundRect">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s-MX" b="1">
                <a:latin typeface="FRUTIGER LT 67 BOLD CONDENSED" panose="02000503000000000000" pitchFamily="2" charset="0"/>
              </a:rPr>
              <a:t>Impresoras Láser </a:t>
            </a:r>
            <a:r>
              <a:rPr lang="en-MX" b="1">
                <a:latin typeface="FRUTIGER LT 67 BOLD CONDENSED" panose="02000503000000000000" pitchFamily="2" charset="0"/>
              </a:rPr>
              <a:t>DRYVIEW</a:t>
            </a:r>
          </a:p>
        </p:txBody>
      </p:sp>
      <p:sp>
        <p:nvSpPr>
          <p:cNvPr id="179" name="DRYVIEW Imaging Films">
            <a:hlinkClick r:id="rId29" action="ppaction://hlinksldjump"/>
            <a:extLst>
              <a:ext uri="{FF2B5EF4-FFF2-40B4-BE49-F238E27FC236}">
                <a16:creationId xmlns:a16="http://schemas.microsoft.com/office/drawing/2014/main" id="{1B06647E-78A5-941B-46C8-B178137D4E38}"/>
              </a:ext>
            </a:extLst>
          </p:cNvPr>
          <p:cNvSpPr/>
          <p:nvPr/>
        </p:nvSpPr>
        <p:spPr>
          <a:xfrm>
            <a:off x="14212185" y="3922618"/>
            <a:ext cx="3499271" cy="379182"/>
          </a:xfrm>
          <a:prstGeom prst="roundRect">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s-MX" b="1">
                <a:latin typeface="FRUTIGER LT 67 BOLD CONDENSED" panose="02000503000000000000" pitchFamily="2" charset="0"/>
              </a:rPr>
              <a:t>Películas Láser </a:t>
            </a:r>
            <a:r>
              <a:rPr lang="en-MX" b="1">
                <a:latin typeface="FRUTIGER LT 67 BOLD CONDENSED" panose="02000503000000000000" pitchFamily="2" charset="0"/>
              </a:rPr>
              <a:t>DRYVIEW</a:t>
            </a:r>
          </a:p>
        </p:txBody>
      </p:sp>
      <p:sp>
        <p:nvSpPr>
          <p:cNvPr id="180" name="VITA Flex CR">
            <a:hlinkClick r:id="rId30" action="ppaction://hlinksldjump"/>
            <a:extLst>
              <a:ext uri="{FF2B5EF4-FFF2-40B4-BE49-F238E27FC236}">
                <a16:creationId xmlns:a16="http://schemas.microsoft.com/office/drawing/2014/main" id="{AA51DF5E-D1B0-4549-E595-8358B34AB3A1}"/>
              </a:ext>
            </a:extLst>
          </p:cNvPr>
          <p:cNvSpPr/>
          <p:nvPr/>
        </p:nvSpPr>
        <p:spPr>
          <a:xfrm>
            <a:off x="14229601" y="2974526"/>
            <a:ext cx="3499271" cy="379181"/>
          </a:xfrm>
          <a:prstGeom prst="roundRect">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s-MX" sz="1600" b="1">
                <a:latin typeface="FRUTIGER LT 67 BOLD CONDENSED" panose="02000503000000000000" pitchFamily="2" charset="0"/>
              </a:rPr>
              <a:t>Sistema CR </a:t>
            </a:r>
            <a:r>
              <a:rPr lang="en-MX" sz="1600" b="1">
                <a:latin typeface="FRUTIGER LT 67 BOLD CONDENSED" panose="02000503000000000000" pitchFamily="2" charset="0"/>
              </a:rPr>
              <a:t>VITA FLEX</a:t>
            </a:r>
          </a:p>
        </p:txBody>
      </p:sp>
      <p:sp>
        <p:nvSpPr>
          <p:cNvPr id="181" name="Subtitle Text">
            <a:extLst>
              <a:ext uri="{FF2B5EF4-FFF2-40B4-BE49-F238E27FC236}">
                <a16:creationId xmlns:a16="http://schemas.microsoft.com/office/drawing/2014/main" id="{E4C26921-14E1-6ECB-0A75-15E016BE9C1A}"/>
              </a:ext>
            </a:extLst>
          </p:cNvPr>
          <p:cNvSpPr txBox="1"/>
          <p:nvPr/>
        </p:nvSpPr>
        <p:spPr>
          <a:xfrm>
            <a:off x="15542175" y="1808582"/>
            <a:ext cx="3479057" cy="400110"/>
          </a:xfrm>
          <a:prstGeom prst="rect">
            <a:avLst/>
          </a:prstGeom>
          <a:noFill/>
        </p:spPr>
        <p:txBody>
          <a:bodyPr wrap="square" rtlCol="0">
            <a:spAutoFit/>
          </a:bodyPr>
          <a:lstStyle/>
          <a:p>
            <a:pPr algn="r"/>
            <a:r>
              <a:rPr lang="es-MX" sz="2000" dirty="0">
                <a:solidFill>
                  <a:srgbClr val="F47F26"/>
                </a:solidFill>
                <a:latin typeface="FRUTIGER LT 45 LIGHT" panose="02000503000000000000" pitchFamily="2" charset="0"/>
              </a:rPr>
              <a:t>Especificaciones Técnicas</a:t>
            </a:r>
          </a:p>
        </p:txBody>
      </p:sp>
      <p:sp>
        <p:nvSpPr>
          <p:cNvPr id="182" name="DRX-Compass with DRX-LC">
            <a:extLst>
              <a:ext uri="{FF2B5EF4-FFF2-40B4-BE49-F238E27FC236}">
                <a16:creationId xmlns:a16="http://schemas.microsoft.com/office/drawing/2014/main" id="{3440F498-445C-F417-19E4-ABB992C16326}"/>
              </a:ext>
            </a:extLst>
          </p:cNvPr>
          <p:cNvSpPr txBox="1"/>
          <p:nvPr/>
        </p:nvSpPr>
        <p:spPr>
          <a:xfrm>
            <a:off x="14193666" y="3886406"/>
            <a:ext cx="5370624" cy="338554"/>
          </a:xfrm>
          <a:prstGeom prst="rect">
            <a:avLst/>
          </a:prstGeom>
          <a:solidFill>
            <a:srgbClr val="F47F26"/>
          </a:solidFill>
          <a:ln>
            <a:noFill/>
          </a:ln>
        </p:spPr>
        <p:txBody>
          <a:bodyPr wrap="square" rtlCol="0">
            <a:spAutoFit/>
          </a:bodyPr>
          <a:lstStyle/>
          <a:p>
            <a:r>
              <a:rPr lang="es-MX" sz="1600" dirty="0">
                <a:solidFill>
                  <a:schemeClr val="bg1">
                    <a:lumMod val="95000"/>
                  </a:schemeClr>
                </a:solidFill>
                <a:latin typeface="FRUTIGER LT 45 LIGHT" panose="02000503000000000000" pitchFamily="2" charset="0"/>
              </a:rPr>
              <a:t>Embalaje de película para carga en luz diurna</a:t>
            </a:r>
          </a:p>
        </p:txBody>
      </p:sp>
      <p:sp>
        <p:nvSpPr>
          <p:cNvPr id="183" name="Auto LLI">
            <a:extLst>
              <a:ext uri="{FF2B5EF4-FFF2-40B4-BE49-F238E27FC236}">
                <a16:creationId xmlns:a16="http://schemas.microsoft.com/office/drawing/2014/main" id="{7322F5FF-D7C5-2147-04CA-63D2158E6416}"/>
              </a:ext>
            </a:extLst>
          </p:cNvPr>
          <p:cNvSpPr txBox="1"/>
          <p:nvPr/>
        </p:nvSpPr>
        <p:spPr>
          <a:xfrm>
            <a:off x="14191856" y="3465298"/>
            <a:ext cx="5403377" cy="338554"/>
          </a:xfrm>
          <a:prstGeom prst="rect">
            <a:avLst/>
          </a:prstGeom>
          <a:solidFill>
            <a:srgbClr val="F47F26"/>
          </a:solidFill>
          <a:ln>
            <a:noFill/>
          </a:ln>
        </p:spPr>
        <p:txBody>
          <a:bodyPr wrap="square" rtlCol="0">
            <a:spAutoFit/>
          </a:bodyPr>
          <a:lstStyle/>
          <a:p>
            <a:r>
              <a:rPr lang="es-MX" sz="1600" dirty="0">
                <a:solidFill>
                  <a:schemeClr val="bg1">
                    <a:lumMod val="95000"/>
                  </a:schemeClr>
                </a:solidFill>
                <a:latin typeface="FRUTIGER LT 45 LIGHT" panose="02000503000000000000" pitchFamily="2" charset="0"/>
              </a:rPr>
              <a:t>Película duradera adecuada para una variedad de entornos</a:t>
            </a:r>
          </a:p>
        </p:txBody>
      </p:sp>
      <p:sp>
        <p:nvSpPr>
          <p:cNvPr id="184" name="Table Auto Track">
            <a:extLst>
              <a:ext uri="{FF2B5EF4-FFF2-40B4-BE49-F238E27FC236}">
                <a16:creationId xmlns:a16="http://schemas.microsoft.com/office/drawing/2014/main" id="{C9285466-A3DD-40CB-8FE6-230F277A3457}"/>
              </a:ext>
            </a:extLst>
          </p:cNvPr>
          <p:cNvSpPr txBox="1"/>
          <p:nvPr/>
        </p:nvSpPr>
        <p:spPr>
          <a:xfrm>
            <a:off x="14191856" y="3044190"/>
            <a:ext cx="5403377" cy="338554"/>
          </a:xfrm>
          <a:prstGeom prst="rect">
            <a:avLst/>
          </a:prstGeom>
          <a:solidFill>
            <a:srgbClr val="F47F26"/>
          </a:solidFill>
          <a:ln>
            <a:noFill/>
          </a:ln>
        </p:spPr>
        <p:txBody>
          <a:bodyPr wrap="square" rtlCol="0">
            <a:spAutoFit/>
          </a:bodyPr>
          <a:lstStyle/>
          <a:p>
            <a:r>
              <a:rPr lang="es-MX" sz="1600" dirty="0">
                <a:solidFill>
                  <a:schemeClr val="bg1">
                    <a:lumMod val="95000"/>
                  </a:schemeClr>
                </a:solidFill>
                <a:latin typeface="FRUTIGER LT 45 LIGHT" panose="02000503000000000000" pitchFamily="2" charset="0"/>
              </a:rPr>
              <a:t>Disponible en 5 tamaños de película</a:t>
            </a:r>
          </a:p>
        </p:txBody>
      </p:sp>
      <p:sp>
        <p:nvSpPr>
          <p:cNvPr id="185" name="Wireless On Demand">
            <a:extLst>
              <a:ext uri="{FF2B5EF4-FFF2-40B4-BE49-F238E27FC236}">
                <a16:creationId xmlns:a16="http://schemas.microsoft.com/office/drawing/2014/main" id="{971C02F7-D792-5637-EA7B-0DA7FA993E27}"/>
              </a:ext>
            </a:extLst>
          </p:cNvPr>
          <p:cNvSpPr txBox="1"/>
          <p:nvPr/>
        </p:nvSpPr>
        <p:spPr>
          <a:xfrm>
            <a:off x="14191856" y="2623082"/>
            <a:ext cx="5403377" cy="338554"/>
          </a:xfrm>
          <a:prstGeom prst="rect">
            <a:avLst/>
          </a:prstGeom>
          <a:solidFill>
            <a:srgbClr val="F47F26"/>
          </a:solidFill>
          <a:ln>
            <a:noFill/>
          </a:ln>
        </p:spPr>
        <p:txBody>
          <a:bodyPr wrap="square" rtlCol="0">
            <a:spAutoFit/>
          </a:bodyPr>
          <a:lstStyle/>
          <a:p>
            <a:r>
              <a:rPr lang="es-MX" sz="1600">
                <a:solidFill>
                  <a:schemeClr val="bg1">
                    <a:lumMod val="95000"/>
                  </a:schemeClr>
                </a:solidFill>
                <a:latin typeface="FRUTIGER LT 45 LIGHT" panose="02000503000000000000" pitchFamily="2" charset="0"/>
              </a:rPr>
              <a:t>Tecnología foto-termográfica de láser verdadero</a:t>
            </a:r>
          </a:p>
        </p:txBody>
      </p:sp>
      <p:sp>
        <p:nvSpPr>
          <p:cNvPr id="186" name="DRX-Compass with DRX-LC">
            <a:extLst>
              <a:ext uri="{FF2B5EF4-FFF2-40B4-BE49-F238E27FC236}">
                <a16:creationId xmlns:a16="http://schemas.microsoft.com/office/drawing/2014/main" id="{B27084CD-AF3A-8A03-50EC-903C647A908D}"/>
              </a:ext>
            </a:extLst>
          </p:cNvPr>
          <p:cNvSpPr txBox="1"/>
          <p:nvPr/>
        </p:nvSpPr>
        <p:spPr>
          <a:xfrm>
            <a:off x="14191856" y="4728620"/>
            <a:ext cx="5403377" cy="338554"/>
          </a:xfrm>
          <a:prstGeom prst="rect">
            <a:avLst/>
          </a:prstGeom>
          <a:solidFill>
            <a:srgbClr val="F47F26"/>
          </a:solidFill>
          <a:ln>
            <a:noFill/>
          </a:ln>
        </p:spPr>
        <p:txBody>
          <a:bodyPr wrap="square" rtlCol="0">
            <a:spAutoFit/>
          </a:bodyPr>
          <a:lstStyle/>
          <a:p>
            <a:r>
              <a:rPr lang="es-MX" sz="1600" dirty="0">
                <a:solidFill>
                  <a:schemeClr val="bg1">
                    <a:lumMod val="95000"/>
                  </a:schemeClr>
                </a:solidFill>
                <a:latin typeface="FRUTIGER LT 45 LIGHT" panose="02000503000000000000" pitchFamily="2" charset="0"/>
              </a:rPr>
              <a:t>Larga vida útil con capacidad de archivado superior a 100 años.</a:t>
            </a:r>
          </a:p>
        </p:txBody>
      </p:sp>
      <p:sp>
        <p:nvSpPr>
          <p:cNvPr id="187" name="Auto LLI">
            <a:extLst>
              <a:ext uri="{FF2B5EF4-FFF2-40B4-BE49-F238E27FC236}">
                <a16:creationId xmlns:a16="http://schemas.microsoft.com/office/drawing/2014/main" id="{3A4A9E60-D767-41D7-D9C7-A5FCA2EE1D2B}"/>
              </a:ext>
            </a:extLst>
          </p:cNvPr>
          <p:cNvSpPr txBox="1"/>
          <p:nvPr/>
        </p:nvSpPr>
        <p:spPr>
          <a:xfrm>
            <a:off x="14191856" y="4307514"/>
            <a:ext cx="5403377" cy="338554"/>
          </a:xfrm>
          <a:prstGeom prst="rect">
            <a:avLst/>
          </a:prstGeom>
          <a:solidFill>
            <a:srgbClr val="F47F26"/>
          </a:solidFill>
          <a:ln>
            <a:noFill/>
          </a:ln>
        </p:spPr>
        <p:txBody>
          <a:bodyPr wrap="square" rtlCol="0">
            <a:spAutoFit/>
          </a:bodyPr>
          <a:lstStyle/>
          <a:p>
            <a:r>
              <a:rPr lang="es-MX" sz="1600" dirty="0">
                <a:solidFill>
                  <a:schemeClr val="bg1">
                    <a:lumMod val="95000"/>
                  </a:schemeClr>
                </a:solidFill>
                <a:latin typeface="FRUTIGER LT 45 LIGHT" panose="02000503000000000000" pitchFamily="2" charset="0"/>
              </a:rPr>
              <a:t>Película especializada para aplicaciones de mamografía</a:t>
            </a:r>
          </a:p>
        </p:txBody>
      </p:sp>
      <p:sp>
        <p:nvSpPr>
          <p:cNvPr id="188" name="Subtitle">
            <a:extLst>
              <a:ext uri="{FF2B5EF4-FFF2-40B4-BE49-F238E27FC236}">
                <a16:creationId xmlns:a16="http://schemas.microsoft.com/office/drawing/2014/main" id="{7D804C55-8234-A47B-C440-4AC9E91368F2}"/>
              </a:ext>
            </a:extLst>
          </p:cNvPr>
          <p:cNvSpPr txBox="1"/>
          <p:nvPr/>
        </p:nvSpPr>
        <p:spPr>
          <a:xfrm>
            <a:off x="14223189" y="1360435"/>
            <a:ext cx="1756047" cy="400110"/>
          </a:xfrm>
          <a:prstGeom prst="rect">
            <a:avLst/>
          </a:prstGeom>
          <a:noFill/>
        </p:spPr>
        <p:txBody>
          <a:bodyPr wrap="square" rtlCol="0">
            <a:spAutoFit/>
          </a:bodyPr>
          <a:lstStyle/>
          <a:p>
            <a:pPr algn="r"/>
            <a:r>
              <a:rPr lang="es-MX" sz="2000" dirty="0">
                <a:solidFill>
                  <a:srgbClr val="F47F26"/>
                </a:solidFill>
                <a:latin typeface="FRUTIGER LT 45 LIGHT" panose="02000503000000000000" pitchFamily="2" charset="0"/>
              </a:rPr>
              <a:t>Características</a:t>
            </a:r>
          </a:p>
        </p:txBody>
      </p:sp>
      <p:sp>
        <p:nvSpPr>
          <p:cNvPr id="90" name="Menu Background">
            <a:extLst>
              <a:ext uri="{FF2B5EF4-FFF2-40B4-BE49-F238E27FC236}">
                <a16:creationId xmlns:a16="http://schemas.microsoft.com/office/drawing/2014/main" id="{B6D3801F-52D9-3304-DE8D-E731F0CE88A3}"/>
              </a:ext>
            </a:extLst>
          </p:cNvPr>
          <p:cNvSpPr/>
          <p:nvPr/>
        </p:nvSpPr>
        <p:spPr>
          <a:xfrm>
            <a:off x="-175961"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111" name="Menu Detector">
            <a:hlinkClick r:id="rId13" action="ppaction://hlinksldjump"/>
            <a:extLst>
              <a:ext uri="{FF2B5EF4-FFF2-40B4-BE49-F238E27FC236}">
                <a16:creationId xmlns:a16="http://schemas.microsoft.com/office/drawing/2014/main" id="{96180B2D-98D2-5A48-5E58-25D0B2601E4F}"/>
              </a:ext>
            </a:extLst>
          </p:cNvPr>
          <p:cNvSpPr txBox="1"/>
          <p:nvPr/>
        </p:nvSpPr>
        <p:spPr>
          <a:xfrm>
            <a:off x="6853121" y="62898"/>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CR y Sistemas</a:t>
            </a:r>
          </a:p>
          <a:p>
            <a:r>
              <a:rPr lang="es-MX"/>
              <a:t>de Impresión</a:t>
            </a:r>
          </a:p>
        </p:txBody>
      </p:sp>
      <p:sp>
        <p:nvSpPr>
          <p:cNvPr id="112" name="Menu Benefits">
            <a:hlinkClick r:id="rId31" action="ppaction://hlinksldjump"/>
            <a:extLst>
              <a:ext uri="{FF2B5EF4-FFF2-40B4-BE49-F238E27FC236}">
                <a16:creationId xmlns:a16="http://schemas.microsoft.com/office/drawing/2014/main" id="{208F39DA-A695-A591-347A-79B8A32F0907}"/>
              </a:ext>
            </a:extLst>
          </p:cNvPr>
          <p:cNvSpPr txBox="1"/>
          <p:nvPr/>
        </p:nvSpPr>
        <p:spPr>
          <a:xfrm>
            <a:off x="5169035" y="155231"/>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solidFill>
                  <a:schemeClr val="tx1"/>
                </a:solidFill>
              </a:rPr>
              <a:t>Beneficios</a:t>
            </a:r>
          </a:p>
        </p:txBody>
      </p:sp>
      <p:sp>
        <p:nvSpPr>
          <p:cNvPr id="113" name="Menu Features">
            <a:hlinkClick r:id="rId32" action="ppaction://hlinksldjump"/>
            <a:extLst>
              <a:ext uri="{FF2B5EF4-FFF2-40B4-BE49-F238E27FC236}">
                <a16:creationId xmlns:a16="http://schemas.microsoft.com/office/drawing/2014/main" id="{6A44A1DD-61A2-3AB9-C0EF-3026ED9C7E71}"/>
              </a:ext>
            </a:extLst>
          </p:cNvPr>
          <p:cNvSpPr txBox="1"/>
          <p:nvPr/>
        </p:nvSpPr>
        <p:spPr>
          <a:xfrm>
            <a:off x="3484949" y="155231"/>
            <a:ext cx="1440000" cy="276999"/>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a:t>Características</a:t>
            </a:r>
          </a:p>
        </p:txBody>
      </p:sp>
      <p:sp>
        <p:nvSpPr>
          <p:cNvPr id="114" name="Menu Specifications">
            <a:hlinkClick r:id="rId29" action="ppaction://hlinksldjump"/>
            <a:extLst>
              <a:ext uri="{FF2B5EF4-FFF2-40B4-BE49-F238E27FC236}">
                <a16:creationId xmlns:a16="http://schemas.microsoft.com/office/drawing/2014/main" id="{4984F723-6D28-5360-1454-7D94B8338B23}"/>
              </a:ext>
            </a:extLst>
          </p:cNvPr>
          <p:cNvSpPr txBox="1"/>
          <p:nvPr/>
        </p:nvSpPr>
        <p:spPr>
          <a:xfrm>
            <a:off x="1800863" y="62898"/>
            <a:ext cx="1440000" cy="461665"/>
          </a:xfrm>
          <a:prstGeom prst="rect">
            <a:avLst/>
          </a:prstGeom>
          <a:noFill/>
        </p:spPr>
        <p:txBody>
          <a:bodyPr wrap="square" rtlCol="0">
            <a:spAutoFit/>
          </a:bodyPr>
          <a:lstStyle>
            <a:defPPr>
              <a:defRPr lang="en-SV"/>
            </a:defPPr>
            <a:lvl1pPr algn="ctr">
              <a:defRPr sz="1200">
                <a:solidFill>
                  <a:schemeClr val="bg1"/>
                </a:solidFill>
                <a:latin typeface="FRUTIGER LT 55 ROMAN" panose="02000503000000000000" pitchFamily="2" charset="0"/>
              </a:defRPr>
            </a:lvl1pPr>
          </a:lstStyle>
          <a:p>
            <a:r>
              <a:rPr lang="es-MX" b="1"/>
              <a:t>Especificaciones técnicas</a:t>
            </a:r>
          </a:p>
        </p:txBody>
      </p:sp>
      <p:sp>
        <p:nvSpPr>
          <p:cNvPr id="133" name="Menu End Presentation">
            <a:hlinkClick r:id="" action="ppaction://hlinkshowjump?jump=lastslide"/>
            <a:extLst>
              <a:ext uri="{FF2B5EF4-FFF2-40B4-BE49-F238E27FC236}">
                <a16:creationId xmlns:a16="http://schemas.microsoft.com/office/drawing/2014/main" id="{83F5CF35-9D2E-4AD0-7290-5A0B51A118FA}"/>
              </a:ext>
            </a:extLst>
          </p:cNvPr>
          <p:cNvSpPr txBox="1"/>
          <p:nvPr/>
        </p:nvSpPr>
        <p:spPr>
          <a:xfrm>
            <a:off x="10221294" y="62898"/>
            <a:ext cx="1440000" cy="461665"/>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Fin de la Presentación</a:t>
            </a:r>
          </a:p>
        </p:txBody>
      </p:sp>
      <p:sp>
        <p:nvSpPr>
          <p:cNvPr id="134" name="Menu Portafolio">
            <a:hlinkClick r:id="rId33" action="ppaction://hlinksldjump"/>
            <a:extLst>
              <a:ext uri="{FF2B5EF4-FFF2-40B4-BE49-F238E27FC236}">
                <a16:creationId xmlns:a16="http://schemas.microsoft.com/office/drawing/2014/main" id="{69F8652B-A410-B66E-8DE6-A9DE80DA6F85}"/>
              </a:ext>
            </a:extLst>
          </p:cNvPr>
          <p:cNvSpPr txBox="1"/>
          <p:nvPr/>
        </p:nvSpPr>
        <p:spPr>
          <a:xfrm>
            <a:off x="8537207" y="155231"/>
            <a:ext cx="1440000" cy="276999"/>
          </a:xfrm>
          <a:prstGeom prst="rect">
            <a:avLst/>
          </a:prstGeom>
          <a:noFill/>
        </p:spPr>
        <p:txBody>
          <a:bodyPr wrap="square" rtlCol="0">
            <a:spAutoFit/>
          </a:bodyPr>
          <a:lstStyle/>
          <a:p>
            <a:pPr algn="ctr"/>
            <a:r>
              <a:rPr lang="es-MX" sz="1200">
                <a:solidFill>
                  <a:schemeClr val="bg1"/>
                </a:solidFill>
                <a:latin typeface="FRUTIGER LT 55 ROMAN" panose="02000503000000000000" pitchFamily="2" charset="0"/>
              </a:rPr>
              <a:t>Portafolio</a:t>
            </a:r>
          </a:p>
        </p:txBody>
      </p:sp>
      <p:pic>
        <p:nvPicPr>
          <p:cNvPr id="135" name="Carestream Logo Menu">
            <a:hlinkClick r:id="" action="ppaction://hlinkshowjump?jump=firstslide"/>
            <a:extLst>
              <a:ext uri="{FF2B5EF4-FFF2-40B4-BE49-F238E27FC236}">
                <a16:creationId xmlns:a16="http://schemas.microsoft.com/office/drawing/2014/main" id="{0D6922F9-62ED-4762-7567-71E880E50CD5}"/>
              </a:ext>
            </a:extLst>
          </p:cNvPr>
          <p:cNvPicPr>
            <a:picLocks noChangeAspect="1"/>
          </p:cNvPicPr>
          <p:nvPr/>
        </p:nvPicPr>
        <p:blipFill>
          <a:blip r:embed="rId34" cstate="screen">
            <a:extLst>
              <a:ext uri="{28A0092B-C50C-407E-A947-70E740481C1C}">
                <a14:useLocalDpi xmlns:a14="http://schemas.microsoft.com/office/drawing/2010/main"/>
              </a:ext>
            </a:extLst>
          </a:blip>
          <a:stretch>
            <a:fillRect/>
          </a:stretch>
        </p:blipFill>
        <p:spPr>
          <a:xfrm>
            <a:off x="426247" y="189620"/>
            <a:ext cx="1209137" cy="208220"/>
          </a:xfrm>
          <a:prstGeom prst="rect">
            <a:avLst/>
          </a:prstGeom>
        </p:spPr>
      </p:pic>
      <p:grpSp>
        <p:nvGrpSpPr>
          <p:cNvPr id="189" name="DETECTORS">
            <a:extLst>
              <a:ext uri="{FF2B5EF4-FFF2-40B4-BE49-F238E27FC236}">
                <a16:creationId xmlns:a16="http://schemas.microsoft.com/office/drawing/2014/main" id="{326256A3-3CD8-20BE-62FA-C0EE6E1F50B4}"/>
              </a:ext>
            </a:extLst>
          </p:cNvPr>
          <p:cNvGrpSpPr/>
          <p:nvPr/>
        </p:nvGrpSpPr>
        <p:grpSpPr>
          <a:xfrm>
            <a:off x="-7890919" y="4139232"/>
            <a:ext cx="2042338" cy="2120888"/>
            <a:chOff x="5247304" y="4372963"/>
            <a:chExt cx="2042338" cy="2120888"/>
          </a:xfrm>
        </p:grpSpPr>
        <p:sp>
          <p:nvSpPr>
            <p:cNvPr id="190" name="Rectangulo Detectors">
              <a:hlinkClick r:id="rId35" action="ppaction://hlinksldjump"/>
              <a:extLst>
                <a:ext uri="{FF2B5EF4-FFF2-40B4-BE49-F238E27FC236}">
                  <a16:creationId xmlns:a16="http://schemas.microsoft.com/office/drawing/2014/main" id="{BEAE5C8A-102B-7161-B092-4FC2F6CA82BC}"/>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191" name="TextBox Detectors">
              <a:hlinkClick r:id="rId35" action="ppaction://hlinksldjump"/>
              <a:extLst>
                <a:ext uri="{FF2B5EF4-FFF2-40B4-BE49-F238E27FC236}">
                  <a16:creationId xmlns:a16="http://schemas.microsoft.com/office/drawing/2014/main" id="{3FD2776A-DD8B-51B4-8B62-080C19BF6D35}"/>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192" name="Product image Detectors">
              <a:hlinkClick r:id="rId35" action="ppaction://hlinksldjump"/>
              <a:extLst>
                <a:ext uri="{FF2B5EF4-FFF2-40B4-BE49-F238E27FC236}">
                  <a16:creationId xmlns:a16="http://schemas.microsoft.com/office/drawing/2014/main" id="{A04F72F5-EA23-38CE-A712-3020F9C4A452}"/>
                </a:ext>
              </a:extLst>
            </p:cNvPr>
            <p:cNvPicPr>
              <a:picLocks noChangeAspect="1"/>
            </p:cNvPicPr>
            <p:nvPr/>
          </p:nvPicPr>
          <p:blipFill>
            <a:blip r:embed="rId36"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spTree>
    <p:extLst>
      <p:ext uri="{BB962C8B-B14F-4D97-AF65-F5344CB8AC3E}">
        <p14:creationId xmlns:p14="http://schemas.microsoft.com/office/powerpoint/2010/main" val="341728127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Thank you image">
            <a:extLst>
              <a:ext uri="{FF2B5EF4-FFF2-40B4-BE49-F238E27FC236}">
                <a16:creationId xmlns:a16="http://schemas.microsoft.com/office/drawing/2014/main" id="{9C71DE82-D364-A4A2-20D8-F4B4F16DA0E0}"/>
              </a:ext>
            </a:extLst>
          </p:cNvPr>
          <p:cNvPicPr>
            <a:picLocks noChangeAspect="1"/>
          </p:cNvPicPr>
          <p:nvPr/>
        </p:nvPicPr>
        <p:blipFill>
          <a:blip r:embed="rId2" cstate="screen">
            <a:extLst>
              <a:ext uri="{28A0092B-C50C-407E-A947-70E740481C1C}">
                <a14:useLocalDpi xmlns:a14="http://schemas.microsoft.com/office/drawing/2010/main"/>
              </a:ext>
            </a:extLst>
          </a:blip>
          <a:srcRect/>
          <a:stretch/>
        </p:blipFill>
        <p:spPr>
          <a:xfrm>
            <a:off x="5409232" y="713374"/>
            <a:ext cx="7265333" cy="5448999"/>
          </a:xfrm>
          <a:prstGeom prst="rect">
            <a:avLst/>
          </a:prstGeom>
        </p:spPr>
      </p:pic>
      <p:sp>
        <p:nvSpPr>
          <p:cNvPr id="28" name="Thank you Title">
            <a:extLst>
              <a:ext uri="{FF2B5EF4-FFF2-40B4-BE49-F238E27FC236}">
                <a16:creationId xmlns:a16="http://schemas.microsoft.com/office/drawing/2014/main" id="{F0D7491B-68A4-E254-3B53-D1D95C513FF1}"/>
              </a:ext>
            </a:extLst>
          </p:cNvPr>
          <p:cNvSpPr txBox="1"/>
          <p:nvPr/>
        </p:nvSpPr>
        <p:spPr>
          <a:xfrm>
            <a:off x="959039" y="3439297"/>
            <a:ext cx="5297507" cy="923330"/>
          </a:xfrm>
          <a:prstGeom prst="rect">
            <a:avLst/>
          </a:prstGeom>
          <a:noFill/>
        </p:spPr>
        <p:txBody>
          <a:bodyPr wrap="square" rtlCol="0">
            <a:spAutoFit/>
          </a:bodyPr>
          <a:lstStyle/>
          <a:p>
            <a:pPr algn="r"/>
            <a:r>
              <a:rPr lang="en-US" sz="5400" b="1" dirty="0">
                <a:latin typeface="Frutiger Bold" panose="020B0702020504020204" pitchFamily="34" charset="0"/>
              </a:rPr>
              <a:t>GRACIAS</a:t>
            </a:r>
          </a:p>
        </p:txBody>
      </p:sp>
      <p:pic>
        <p:nvPicPr>
          <p:cNvPr id="232" name="CARESTREAM LOGO">
            <a:extLst>
              <a:ext uri="{FF2B5EF4-FFF2-40B4-BE49-F238E27FC236}">
                <a16:creationId xmlns:a16="http://schemas.microsoft.com/office/drawing/2014/main" id="{9E887276-374D-F86A-446D-7B542A7C99E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73269" y="4205873"/>
            <a:ext cx="5409867" cy="880008"/>
          </a:xfrm>
          <a:prstGeom prst="rect">
            <a:avLst/>
          </a:prstGeom>
        </p:spPr>
      </p:pic>
      <p:sp>
        <p:nvSpPr>
          <p:cNvPr id="177" name="Footer Placeholder 4">
            <a:extLst>
              <a:ext uri="{FF2B5EF4-FFF2-40B4-BE49-F238E27FC236}">
                <a16:creationId xmlns:a16="http://schemas.microsoft.com/office/drawing/2014/main" id="{9C11D211-64A6-DFD1-2FC7-F0F9B71FC057}"/>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©2025 Carestream Health, Inc. </a:t>
            </a:r>
          </a:p>
        </p:txBody>
      </p:sp>
      <p:sp>
        <p:nvSpPr>
          <p:cNvPr id="121" name="Menu Background">
            <a:extLst>
              <a:ext uri="{FF2B5EF4-FFF2-40B4-BE49-F238E27FC236}">
                <a16:creationId xmlns:a16="http://schemas.microsoft.com/office/drawing/2014/main" id="{730F2F33-6CA5-114B-315B-015B3A862FA3}"/>
              </a:ext>
            </a:extLst>
          </p:cNvPr>
          <p:cNvSpPr/>
          <p:nvPr/>
        </p:nvSpPr>
        <p:spPr>
          <a:xfrm>
            <a:off x="-185120" y="-58545"/>
            <a:ext cx="12562240" cy="704551"/>
          </a:xfrm>
          <a:prstGeom prst="rect">
            <a:avLst/>
          </a:prstGeom>
          <a:solidFill>
            <a:srgbClr val="F58025"/>
          </a:solidFill>
          <a:ln>
            <a:noFill/>
          </a:ln>
          <a:effectLst>
            <a:outerShdw blurRad="143519" dist="87010" dir="2700000" algn="tl" rotWithShape="0">
              <a:prstClr val="black">
                <a:alpha val="30897"/>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_tradnl"/>
          </a:p>
        </p:txBody>
      </p:sp>
      <p:sp>
        <p:nvSpPr>
          <p:cNvPr id="122" name="Menu Portafolio">
            <a:hlinkClick r:id="rId4" action="ppaction://hlinksldjump"/>
            <a:extLst>
              <a:ext uri="{FF2B5EF4-FFF2-40B4-BE49-F238E27FC236}">
                <a16:creationId xmlns:a16="http://schemas.microsoft.com/office/drawing/2014/main" id="{B7435D54-CB88-1E55-11D6-290C16D16848}"/>
              </a:ext>
            </a:extLst>
          </p:cNvPr>
          <p:cNvSpPr txBox="1"/>
          <p:nvPr/>
        </p:nvSpPr>
        <p:spPr>
          <a:xfrm>
            <a:off x="8905808" y="155231"/>
            <a:ext cx="1440000" cy="276999"/>
          </a:xfrm>
          <a:prstGeom prst="rect">
            <a:avLst/>
          </a:prstGeom>
          <a:noFill/>
        </p:spPr>
        <p:txBody>
          <a:bodyPr wrap="square" rtlCol="0">
            <a:spAutoFit/>
          </a:bodyPr>
          <a:lstStyle/>
          <a:p>
            <a:pPr algn="ctr"/>
            <a:r>
              <a:rPr lang="en-US" sz="1200" err="1">
                <a:solidFill>
                  <a:schemeClr val="bg1"/>
                </a:solidFill>
                <a:latin typeface="FRUTIGER LT 55 ROMAN" panose="02000503000000000000" pitchFamily="2" charset="0"/>
              </a:rPr>
              <a:t>Portafolio</a:t>
            </a:r>
            <a:endParaRPr lang="en-US" sz="1200">
              <a:solidFill>
                <a:schemeClr val="bg1"/>
              </a:solidFill>
              <a:latin typeface="FRUTIGER LT 55 ROMAN" panose="02000503000000000000" pitchFamily="2" charset="0"/>
            </a:endParaRPr>
          </a:p>
        </p:txBody>
      </p:sp>
      <p:sp>
        <p:nvSpPr>
          <p:cNvPr id="123" name="Menu Awards">
            <a:hlinkClick r:id="rId5" action="ppaction://hlinksldjump"/>
            <a:extLst>
              <a:ext uri="{FF2B5EF4-FFF2-40B4-BE49-F238E27FC236}">
                <a16:creationId xmlns:a16="http://schemas.microsoft.com/office/drawing/2014/main" id="{D976A33B-3949-76CC-F16C-43E88A53C3B3}"/>
              </a:ext>
            </a:extLst>
          </p:cNvPr>
          <p:cNvSpPr txBox="1"/>
          <p:nvPr/>
        </p:nvSpPr>
        <p:spPr>
          <a:xfrm>
            <a:off x="7480377" y="155231"/>
            <a:ext cx="1440000" cy="276999"/>
          </a:xfrm>
          <a:prstGeom prst="rect">
            <a:avLst/>
          </a:prstGeom>
          <a:noFill/>
        </p:spPr>
        <p:txBody>
          <a:bodyPr wrap="square" rtlCol="0">
            <a:spAutoFit/>
          </a:bodyPr>
          <a:lstStyle/>
          <a:p>
            <a:pPr algn="ctr"/>
            <a:r>
              <a:rPr lang="en-US" sz="1200" err="1">
                <a:solidFill>
                  <a:schemeClr val="bg1"/>
                </a:solidFill>
                <a:latin typeface="FRUTIGER LT 55 ROMAN" panose="02000503000000000000" pitchFamily="2" charset="0"/>
              </a:rPr>
              <a:t>Reconocimientos</a:t>
            </a:r>
            <a:endParaRPr lang="en-US" sz="1200">
              <a:solidFill>
                <a:schemeClr val="bg1"/>
              </a:solidFill>
              <a:latin typeface="FRUTIGER LT 55 ROMAN" panose="02000503000000000000" pitchFamily="2" charset="0"/>
            </a:endParaRPr>
          </a:p>
        </p:txBody>
      </p:sp>
      <p:sp>
        <p:nvSpPr>
          <p:cNvPr id="124" name="Menu Our Customers">
            <a:hlinkClick r:id="rId6" action="ppaction://hlinksldjump"/>
            <a:extLst>
              <a:ext uri="{FF2B5EF4-FFF2-40B4-BE49-F238E27FC236}">
                <a16:creationId xmlns:a16="http://schemas.microsoft.com/office/drawing/2014/main" id="{6D4556E4-7DCE-DA11-7997-ABB757926200}"/>
              </a:ext>
            </a:extLst>
          </p:cNvPr>
          <p:cNvSpPr txBox="1"/>
          <p:nvPr/>
        </p:nvSpPr>
        <p:spPr>
          <a:xfrm>
            <a:off x="6054946" y="62898"/>
            <a:ext cx="1440000" cy="461665"/>
          </a:xfrm>
          <a:prstGeom prst="rect">
            <a:avLst/>
          </a:prstGeom>
          <a:noFill/>
        </p:spPr>
        <p:txBody>
          <a:bodyPr wrap="square" rtlCol="0">
            <a:spAutoFit/>
          </a:bodyPr>
          <a:lstStyle/>
          <a:p>
            <a:pPr algn="ctr"/>
            <a:r>
              <a:rPr lang="en-US" sz="1200" err="1">
                <a:solidFill>
                  <a:schemeClr val="bg1"/>
                </a:solidFill>
                <a:latin typeface="FRUTIGER LT 55 ROMAN" panose="02000503000000000000" pitchFamily="2" charset="0"/>
              </a:rPr>
              <a:t>Nuestros</a:t>
            </a:r>
            <a:endParaRPr lang="en-US" sz="1200">
              <a:solidFill>
                <a:schemeClr val="bg1"/>
              </a:solidFill>
              <a:latin typeface="FRUTIGER LT 55 ROMAN" panose="02000503000000000000" pitchFamily="2" charset="0"/>
            </a:endParaRPr>
          </a:p>
          <a:p>
            <a:pPr algn="ctr"/>
            <a:r>
              <a:rPr lang="en-US" sz="1200" err="1">
                <a:solidFill>
                  <a:schemeClr val="bg1"/>
                </a:solidFill>
                <a:latin typeface="FRUTIGER LT 55 ROMAN" panose="02000503000000000000" pitchFamily="2" charset="0"/>
              </a:rPr>
              <a:t>Clientes</a:t>
            </a:r>
            <a:endParaRPr lang="en-US" sz="1200">
              <a:solidFill>
                <a:schemeClr val="bg1"/>
              </a:solidFill>
              <a:latin typeface="FRUTIGER LT 55 ROMAN" panose="02000503000000000000" pitchFamily="2" charset="0"/>
            </a:endParaRPr>
          </a:p>
        </p:txBody>
      </p:sp>
      <p:sp>
        <p:nvSpPr>
          <p:cNvPr id="172" name="Menu End Presentation">
            <a:hlinkClick r:id="" action="ppaction://hlinkshowjump?jump=lastslide"/>
            <a:extLst>
              <a:ext uri="{FF2B5EF4-FFF2-40B4-BE49-F238E27FC236}">
                <a16:creationId xmlns:a16="http://schemas.microsoft.com/office/drawing/2014/main" id="{E0C995AE-828F-FB6A-4A48-B1114DF208E8}"/>
              </a:ext>
            </a:extLst>
          </p:cNvPr>
          <p:cNvSpPr txBox="1"/>
          <p:nvPr/>
        </p:nvSpPr>
        <p:spPr>
          <a:xfrm>
            <a:off x="10331241" y="62898"/>
            <a:ext cx="1440000" cy="461665"/>
          </a:xfrm>
          <a:prstGeom prst="rect">
            <a:avLst/>
          </a:prstGeom>
          <a:noFill/>
        </p:spPr>
        <p:txBody>
          <a:bodyPr wrap="square" rtlCol="0">
            <a:spAutoFit/>
          </a:bodyPr>
          <a:lstStyle/>
          <a:p>
            <a:pPr algn="ctr"/>
            <a:r>
              <a:rPr lang="en-US" sz="1200" dirty="0">
                <a:latin typeface="FRUTIGER LT 55 ROMAN" panose="02000503000000000000" pitchFamily="2" charset="0"/>
              </a:rPr>
              <a:t>Fin de la </a:t>
            </a:r>
            <a:r>
              <a:rPr lang="en-US" sz="1200" dirty="0" err="1">
                <a:latin typeface="FRUTIGER LT 55 ROMAN" panose="02000503000000000000" pitchFamily="2" charset="0"/>
              </a:rPr>
              <a:t>Presentación</a:t>
            </a:r>
            <a:endParaRPr lang="en-US" sz="1200" dirty="0">
              <a:latin typeface="FRUTIGER LT 55 ROMAN" panose="02000503000000000000" pitchFamily="2" charset="0"/>
            </a:endParaRPr>
          </a:p>
        </p:txBody>
      </p:sp>
      <p:sp>
        <p:nvSpPr>
          <p:cNvPr id="173" name="Menu Our History">
            <a:hlinkClick r:id="rId7" action="ppaction://hlinksldjump"/>
            <a:extLst>
              <a:ext uri="{FF2B5EF4-FFF2-40B4-BE49-F238E27FC236}">
                <a16:creationId xmlns:a16="http://schemas.microsoft.com/office/drawing/2014/main" id="{94BFD66F-6B63-174F-C672-C547953A4793}"/>
              </a:ext>
            </a:extLst>
          </p:cNvPr>
          <p:cNvSpPr txBox="1"/>
          <p:nvPr/>
        </p:nvSpPr>
        <p:spPr>
          <a:xfrm>
            <a:off x="4629515" y="62898"/>
            <a:ext cx="1440000" cy="461665"/>
          </a:xfrm>
          <a:prstGeom prst="rect">
            <a:avLst/>
          </a:prstGeom>
          <a:noFill/>
        </p:spPr>
        <p:txBody>
          <a:bodyPr wrap="square" rtlCol="0">
            <a:spAutoFit/>
          </a:bodyPr>
          <a:lstStyle/>
          <a:p>
            <a:pPr algn="ctr"/>
            <a:r>
              <a:rPr lang="en-US" sz="1200">
                <a:solidFill>
                  <a:schemeClr val="bg1"/>
                </a:solidFill>
                <a:latin typeface="FRUTIGER LT 55 ROMAN" panose="02000503000000000000" pitchFamily="2" charset="0"/>
              </a:rPr>
              <a:t>Nuestra</a:t>
            </a:r>
          </a:p>
          <a:p>
            <a:pPr algn="ctr"/>
            <a:r>
              <a:rPr lang="en-US" sz="1200">
                <a:solidFill>
                  <a:schemeClr val="bg1"/>
                </a:solidFill>
                <a:latin typeface="FRUTIGER LT 55 ROMAN" panose="02000503000000000000" pitchFamily="2" charset="0"/>
              </a:rPr>
              <a:t>Historia</a:t>
            </a:r>
          </a:p>
        </p:txBody>
      </p:sp>
      <p:sp>
        <p:nvSpPr>
          <p:cNvPr id="174" name="Menu Organizational Stucture">
            <a:hlinkClick r:id="rId8" action="ppaction://hlinksldjump"/>
            <a:extLst>
              <a:ext uri="{FF2B5EF4-FFF2-40B4-BE49-F238E27FC236}">
                <a16:creationId xmlns:a16="http://schemas.microsoft.com/office/drawing/2014/main" id="{8AE4CB46-0AEA-AD3B-266A-42A032AB369F}"/>
              </a:ext>
            </a:extLst>
          </p:cNvPr>
          <p:cNvSpPr txBox="1"/>
          <p:nvPr/>
        </p:nvSpPr>
        <p:spPr>
          <a:xfrm>
            <a:off x="3204084" y="62898"/>
            <a:ext cx="1440000" cy="461665"/>
          </a:xfrm>
          <a:prstGeom prst="rect">
            <a:avLst/>
          </a:prstGeom>
          <a:noFill/>
        </p:spPr>
        <p:txBody>
          <a:bodyPr wrap="square" rtlCol="0">
            <a:spAutoFit/>
          </a:bodyPr>
          <a:lstStyle/>
          <a:p>
            <a:pPr algn="ctr"/>
            <a:r>
              <a:rPr lang="en-US" sz="1200" err="1">
                <a:solidFill>
                  <a:schemeClr val="bg1"/>
                </a:solidFill>
                <a:latin typeface="FRUTIGER LT 55 ROMAN" panose="02000503000000000000" pitchFamily="2" charset="0"/>
              </a:rPr>
              <a:t>Estructura</a:t>
            </a:r>
            <a:r>
              <a:rPr lang="en-US" sz="1200">
                <a:solidFill>
                  <a:schemeClr val="bg1"/>
                </a:solidFill>
                <a:latin typeface="FRUTIGER LT 55 ROMAN" panose="02000503000000000000" pitchFamily="2" charset="0"/>
              </a:rPr>
              <a:t> </a:t>
            </a:r>
            <a:r>
              <a:rPr lang="en-US" sz="1200" err="1">
                <a:solidFill>
                  <a:schemeClr val="bg1"/>
                </a:solidFill>
                <a:latin typeface="FRUTIGER LT 55 ROMAN" panose="02000503000000000000" pitchFamily="2" charset="0"/>
              </a:rPr>
              <a:t>Organizacional</a:t>
            </a:r>
            <a:endParaRPr lang="en-US" sz="1200">
              <a:solidFill>
                <a:schemeClr val="bg1"/>
              </a:solidFill>
              <a:latin typeface="FRUTIGER LT 55 ROMAN" panose="02000503000000000000" pitchFamily="2" charset="0"/>
            </a:endParaRPr>
          </a:p>
        </p:txBody>
      </p:sp>
      <p:sp>
        <p:nvSpPr>
          <p:cNvPr id="175" name="Menu Why Us">
            <a:hlinkClick r:id="rId9" action="ppaction://hlinksldjump"/>
            <a:extLst>
              <a:ext uri="{FF2B5EF4-FFF2-40B4-BE49-F238E27FC236}">
                <a16:creationId xmlns:a16="http://schemas.microsoft.com/office/drawing/2014/main" id="{7AD7F3A8-6E30-59E7-098B-03645B7DC683}"/>
              </a:ext>
            </a:extLst>
          </p:cNvPr>
          <p:cNvSpPr txBox="1"/>
          <p:nvPr/>
        </p:nvSpPr>
        <p:spPr>
          <a:xfrm>
            <a:off x="1778653" y="62898"/>
            <a:ext cx="1440000" cy="461665"/>
          </a:xfrm>
          <a:prstGeom prst="rect">
            <a:avLst/>
          </a:prstGeom>
          <a:noFill/>
        </p:spPr>
        <p:txBody>
          <a:bodyPr wrap="square" rtlCol="0">
            <a:spAutoFit/>
          </a:bodyPr>
          <a:lstStyle/>
          <a:p>
            <a:pPr algn="ctr"/>
            <a:r>
              <a:rPr lang="en-US" sz="1200">
                <a:solidFill>
                  <a:schemeClr val="bg1"/>
                </a:solidFill>
                <a:latin typeface="FRUTIGER LT 55 ROMAN" panose="02000503000000000000" pitchFamily="2" charset="0"/>
              </a:rPr>
              <a:t>Why</a:t>
            </a:r>
          </a:p>
          <a:p>
            <a:pPr algn="ctr"/>
            <a:r>
              <a:rPr lang="en-US" sz="1200">
                <a:solidFill>
                  <a:schemeClr val="bg1"/>
                </a:solidFill>
                <a:latin typeface="FRUTIGER LT 55 ROMAN" panose="02000503000000000000" pitchFamily="2" charset="0"/>
              </a:rPr>
              <a:t>Carestream</a:t>
            </a:r>
          </a:p>
        </p:txBody>
      </p:sp>
      <p:pic>
        <p:nvPicPr>
          <p:cNvPr id="176" name="Carestream Logo Menu">
            <a:hlinkClick r:id="" action="ppaction://hlinkshowjump?jump=firstslide"/>
            <a:extLst>
              <a:ext uri="{FF2B5EF4-FFF2-40B4-BE49-F238E27FC236}">
                <a16:creationId xmlns:a16="http://schemas.microsoft.com/office/drawing/2014/main" id="{1F3BC0DB-A39B-BED0-B035-0DA6BD3241C6}"/>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420759" y="189620"/>
            <a:ext cx="1209137" cy="208220"/>
          </a:xfrm>
          <a:prstGeom prst="rect">
            <a:avLst/>
          </a:prstGeom>
        </p:spPr>
      </p:pic>
      <p:pic>
        <p:nvPicPr>
          <p:cNvPr id="182" name="BCS award logo">
            <a:extLst>
              <a:ext uri="{FF2B5EF4-FFF2-40B4-BE49-F238E27FC236}">
                <a16:creationId xmlns:a16="http://schemas.microsoft.com/office/drawing/2014/main" id="{A60D5153-6E08-41E6-9989-32DFEE5136A6}"/>
              </a:ext>
            </a:extLst>
          </p:cNvPr>
          <p:cNvPicPr>
            <a:picLocks noChangeAspect="1"/>
          </p:cNvPicPr>
          <p:nvPr/>
        </p:nvPicPr>
        <p:blipFill rotWithShape="1">
          <a:blip r:embed="rId11" cstate="screen">
            <a:extLst>
              <a:ext uri="{28A0092B-C50C-407E-A947-70E740481C1C}">
                <a14:useLocalDpi xmlns:a14="http://schemas.microsoft.com/office/drawing/2010/main"/>
              </a:ext>
            </a:extLst>
          </a:blip>
          <a:srcRect/>
          <a:stretch/>
        </p:blipFill>
        <p:spPr>
          <a:xfrm>
            <a:off x="-3216183" y="-3078589"/>
            <a:ext cx="2656805" cy="2391640"/>
          </a:xfrm>
          <a:prstGeom prst="rect">
            <a:avLst/>
          </a:prstGeom>
        </p:spPr>
      </p:pic>
      <p:sp>
        <p:nvSpPr>
          <p:cNvPr id="183" name="Awards Title">
            <a:extLst>
              <a:ext uri="{FF2B5EF4-FFF2-40B4-BE49-F238E27FC236}">
                <a16:creationId xmlns:a16="http://schemas.microsoft.com/office/drawing/2014/main" id="{B4B11C91-3A22-2FE0-ECED-D26E883732BE}"/>
              </a:ext>
            </a:extLst>
          </p:cNvPr>
          <p:cNvSpPr txBox="1"/>
          <p:nvPr/>
        </p:nvSpPr>
        <p:spPr>
          <a:xfrm>
            <a:off x="8768044" y="8356395"/>
            <a:ext cx="4763182" cy="646331"/>
          </a:xfrm>
          <a:prstGeom prst="rect">
            <a:avLst/>
          </a:prstGeom>
          <a:noFill/>
        </p:spPr>
        <p:txBody>
          <a:bodyPr wrap="square" rtlCol="0">
            <a:spAutoFit/>
          </a:bodyPr>
          <a:lstStyle/>
          <a:p>
            <a:r>
              <a:rPr lang="en-US" sz="3600" b="1" kern="0" dirty="0">
                <a:latin typeface="FRUTIGER LT 77 BLACK CONDENSED" panose="02000503000000000000" pitchFamily="2" charset="0"/>
              </a:rPr>
              <a:t>RECONOCIMIENTOS</a:t>
            </a:r>
          </a:p>
        </p:txBody>
      </p:sp>
      <p:grpSp>
        <p:nvGrpSpPr>
          <p:cNvPr id="184" name="CUSTOMERS LEFT">
            <a:extLst>
              <a:ext uri="{FF2B5EF4-FFF2-40B4-BE49-F238E27FC236}">
                <a16:creationId xmlns:a16="http://schemas.microsoft.com/office/drawing/2014/main" id="{601770BF-021F-BADD-F710-A5014FE22240}"/>
              </a:ext>
            </a:extLst>
          </p:cNvPr>
          <p:cNvGrpSpPr/>
          <p:nvPr/>
        </p:nvGrpSpPr>
        <p:grpSpPr>
          <a:xfrm>
            <a:off x="-6604034" y="1341340"/>
            <a:ext cx="5746233" cy="4184479"/>
            <a:chOff x="1254397" y="1341340"/>
            <a:chExt cx="5746233" cy="4184479"/>
          </a:xfrm>
        </p:grpSpPr>
        <p:pic>
          <p:nvPicPr>
            <p:cNvPr id="185" name="Picture 184">
              <a:extLst>
                <a:ext uri="{FF2B5EF4-FFF2-40B4-BE49-F238E27FC236}">
                  <a16:creationId xmlns:a16="http://schemas.microsoft.com/office/drawing/2014/main" id="{319F9B6C-44DB-1D05-8D0C-230FE750DCBB}"/>
                </a:ext>
              </a:extLst>
            </p:cNvPr>
            <p:cNvPicPr>
              <a:picLocks noChangeAspect="1" noChangeArrowheads="1"/>
            </p:cNvPicPr>
            <p:nvPr/>
          </p:nvPicPr>
          <p:blipFill>
            <a:blip r:embed="rId12">
              <a:extLst>
                <a:ext uri="{28A0092B-C50C-407E-A947-70E740481C1C}">
                  <a14:useLocalDpi xmlns:a14="http://schemas.microsoft.com/office/drawing/2010/main"/>
                </a:ext>
              </a:extLst>
            </a:blip>
            <a:srcRect/>
            <a:stretch>
              <a:fillRect/>
            </a:stretch>
          </p:blipFill>
          <p:spPr bwMode="auto">
            <a:xfrm>
              <a:off x="3195242" y="1436207"/>
              <a:ext cx="2298510" cy="789458"/>
            </a:xfrm>
            <a:prstGeom prst="rect">
              <a:avLst/>
            </a:prstGeom>
            <a:noFill/>
            <a:extLst>
              <a:ext uri="{909E8E84-426E-40DD-AFC4-6F175D3DCCD1}">
                <a14:hiddenFill xmlns:a14="http://schemas.microsoft.com/office/drawing/2010/main">
                  <a:solidFill>
                    <a:srgbClr val="FFFFFF"/>
                  </a:solidFill>
                </a14:hiddenFill>
              </a:ext>
            </a:extLst>
          </p:spPr>
        </p:pic>
        <p:pic>
          <p:nvPicPr>
            <p:cNvPr id="186" name="Mount Sinai Hosptal" descr="Mount Sinai Hospital (Manhattan) - Wikipedia">
              <a:extLst>
                <a:ext uri="{FF2B5EF4-FFF2-40B4-BE49-F238E27FC236}">
                  <a16:creationId xmlns:a16="http://schemas.microsoft.com/office/drawing/2014/main" id="{A8E30D77-FE89-7708-14F9-D7668EE043F8}"/>
                </a:ext>
              </a:extLst>
            </p:cNvPr>
            <p:cNvPicPr>
              <a:picLocks noChangeAspect="1" noChangeArrowheads="1"/>
            </p:cNvPicPr>
            <p:nvPr/>
          </p:nvPicPr>
          <p:blipFill>
            <a:blip r:embed="rId1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402875" y="1358886"/>
              <a:ext cx="649187" cy="961423"/>
            </a:xfrm>
            <a:prstGeom prst="rect">
              <a:avLst/>
            </a:prstGeom>
            <a:noFill/>
            <a:extLst>
              <a:ext uri="{909E8E84-426E-40DD-AFC4-6F175D3DCCD1}">
                <a14:hiddenFill xmlns:a14="http://schemas.microsoft.com/office/drawing/2010/main">
                  <a:solidFill>
                    <a:srgbClr val="FFFFFF"/>
                  </a:solidFill>
                </a14:hiddenFill>
              </a:ext>
            </a:extLst>
          </p:spPr>
        </p:pic>
        <p:pic>
          <p:nvPicPr>
            <p:cNvPr id="187" name="Yale Heaven Hospital" descr="Yale-New Haven Hospital Logo PNG vector in SVG, PDF, AI, CDR ...">
              <a:extLst>
                <a:ext uri="{FF2B5EF4-FFF2-40B4-BE49-F238E27FC236}">
                  <a16:creationId xmlns:a16="http://schemas.microsoft.com/office/drawing/2014/main" id="{0BE7B7FD-351A-E7B9-FF19-8E9958060E1F}"/>
                </a:ext>
              </a:extLst>
            </p:cNvPr>
            <p:cNvPicPr>
              <a:picLocks noChangeAspect="1" noChangeArrowheads="1"/>
            </p:cNvPicPr>
            <p:nvPr/>
          </p:nvPicPr>
          <p:blipFill>
            <a:blip r:embed="rId14"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2175729" y="1341340"/>
              <a:ext cx="1298978" cy="974909"/>
            </a:xfrm>
            <a:prstGeom prst="rect">
              <a:avLst/>
            </a:prstGeom>
            <a:noFill/>
            <a:extLst>
              <a:ext uri="{909E8E84-426E-40DD-AFC4-6F175D3DCCD1}">
                <a14:hiddenFill xmlns:a14="http://schemas.microsoft.com/office/drawing/2010/main">
                  <a:solidFill>
                    <a:srgbClr val="FFFFFF"/>
                  </a:solidFill>
                </a14:hiddenFill>
              </a:ext>
            </a:extLst>
          </p:spPr>
        </p:pic>
        <p:pic>
          <p:nvPicPr>
            <p:cNvPr id="188" name="newYork Presbyterian">
              <a:extLst>
                <a:ext uri="{FF2B5EF4-FFF2-40B4-BE49-F238E27FC236}">
                  <a16:creationId xmlns:a16="http://schemas.microsoft.com/office/drawing/2014/main" id="{A577364A-2B83-4F96-8C41-DB202C6F1CE6}"/>
                </a:ext>
              </a:extLst>
            </p:cNvPr>
            <p:cNvPicPr>
              <a:picLocks noChangeAspect="1" noChangeArrowheads="1"/>
            </p:cNvPicPr>
            <p:nvPr/>
          </p:nvPicPr>
          <p:blipFill>
            <a:blip r:embed="rId15"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254397" y="2419384"/>
              <a:ext cx="2874344" cy="523221"/>
            </a:xfrm>
            <a:prstGeom prst="rect">
              <a:avLst/>
            </a:prstGeom>
            <a:noFill/>
            <a:extLst>
              <a:ext uri="{909E8E84-426E-40DD-AFC4-6F175D3DCCD1}">
                <a14:hiddenFill xmlns:a14="http://schemas.microsoft.com/office/drawing/2010/main">
                  <a:solidFill>
                    <a:srgbClr val="FFFFFF"/>
                  </a:solidFill>
                </a14:hiddenFill>
              </a:ext>
            </a:extLst>
          </p:spPr>
        </p:pic>
        <p:pic>
          <p:nvPicPr>
            <p:cNvPr id="189" name="UMass memorial" descr="UMass Memorial Health Unifies Clinical Communication and ...">
              <a:extLst>
                <a:ext uri="{FF2B5EF4-FFF2-40B4-BE49-F238E27FC236}">
                  <a16:creationId xmlns:a16="http://schemas.microsoft.com/office/drawing/2014/main" id="{104D6844-853B-3DD9-A4C0-843DD71511A4}"/>
                </a:ext>
              </a:extLst>
            </p:cNvPr>
            <p:cNvPicPr>
              <a:picLocks noChangeAspect="1" noChangeArrowheads="1"/>
            </p:cNvPicPr>
            <p:nvPr/>
          </p:nvPicPr>
          <p:blipFill>
            <a:blip r:embed="rId16"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4995568" y="1448261"/>
              <a:ext cx="1399945" cy="729232"/>
            </a:xfrm>
            <a:prstGeom prst="rect">
              <a:avLst/>
            </a:prstGeom>
            <a:noFill/>
            <a:extLst>
              <a:ext uri="{909E8E84-426E-40DD-AFC4-6F175D3DCCD1}">
                <a14:hiddenFill xmlns:a14="http://schemas.microsoft.com/office/drawing/2010/main">
                  <a:solidFill>
                    <a:srgbClr val="FFFFFF"/>
                  </a:solidFill>
                </a14:hiddenFill>
              </a:ext>
            </a:extLst>
          </p:spPr>
        </p:pic>
        <p:pic>
          <p:nvPicPr>
            <p:cNvPr id="190" name="Northwell Helath" descr="Northwell Health logo – WVI Dolphin Foundation">
              <a:extLst>
                <a:ext uri="{FF2B5EF4-FFF2-40B4-BE49-F238E27FC236}">
                  <a16:creationId xmlns:a16="http://schemas.microsoft.com/office/drawing/2014/main" id="{755299B8-5A7E-7BCD-FD37-B3A6DC0D04C9}"/>
                </a:ext>
              </a:extLst>
            </p:cNvPr>
            <p:cNvPicPr>
              <a:picLocks noChangeAspect="1" noChangeArrowheads="1"/>
            </p:cNvPicPr>
            <p:nvPr/>
          </p:nvPicPr>
          <p:blipFill rotWithShape="1">
            <a:blip r:embed="rId17" cstate="screen">
              <a:clrChange>
                <a:clrFrom>
                  <a:srgbClr val="FCFCFC"/>
                </a:clrFrom>
                <a:clrTo>
                  <a:srgbClr val="FCFCFC">
                    <a:alpha val="0"/>
                  </a:srgbClr>
                </a:clrTo>
              </a:clrChange>
              <a:extLst>
                <a:ext uri="{28A0092B-C50C-407E-A947-70E740481C1C}">
                  <a14:useLocalDpi xmlns:a14="http://schemas.microsoft.com/office/drawing/2010/main"/>
                </a:ext>
              </a:extLst>
            </a:blip>
            <a:srcRect/>
            <a:stretch/>
          </p:blipFill>
          <p:spPr bwMode="auto">
            <a:xfrm>
              <a:off x="6120211" y="2327432"/>
              <a:ext cx="803726" cy="833937"/>
            </a:xfrm>
            <a:prstGeom prst="rect">
              <a:avLst/>
            </a:prstGeom>
            <a:noFill/>
            <a:extLst>
              <a:ext uri="{909E8E84-426E-40DD-AFC4-6F175D3DCCD1}">
                <a14:hiddenFill xmlns:a14="http://schemas.microsoft.com/office/drawing/2010/main">
                  <a:solidFill>
                    <a:srgbClr val="FFFFFF"/>
                  </a:solidFill>
                </a14:hiddenFill>
              </a:ext>
            </a:extLst>
          </p:spPr>
        </p:pic>
        <p:pic>
          <p:nvPicPr>
            <p:cNvPr id="191" name="NuHealth" descr="PATIENT INFORMATION GUIDE">
              <a:extLst>
                <a:ext uri="{FF2B5EF4-FFF2-40B4-BE49-F238E27FC236}">
                  <a16:creationId xmlns:a16="http://schemas.microsoft.com/office/drawing/2014/main" id="{6CF24B84-3E97-8485-ECEB-28FB73E1BB55}"/>
                </a:ext>
              </a:extLst>
            </p:cNvPr>
            <p:cNvPicPr>
              <a:picLocks noChangeAspect="1" noChangeArrowheads="1"/>
            </p:cNvPicPr>
            <p:nvPr/>
          </p:nvPicPr>
          <p:blipFill>
            <a:blip r:embed="rId18" cstate="screen">
              <a:clrChange>
                <a:clrFrom>
                  <a:srgbClr val="FCFCFC"/>
                </a:clrFrom>
                <a:clrTo>
                  <a:srgbClr val="FCFCFC">
                    <a:alpha val="0"/>
                  </a:srgbClr>
                </a:clrTo>
              </a:clrChange>
              <a:extLst>
                <a:ext uri="{28A0092B-C50C-407E-A947-70E740481C1C}">
                  <a14:useLocalDpi xmlns:a14="http://schemas.microsoft.com/office/drawing/2010/main"/>
                </a:ext>
              </a:extLst>
            </a:blip>
            <a:srcRect/>
            <a:stretch>
              <a:fillRect/>
            </a:stretch>
          </p:blipFill>
          <p:spPr bwMode="auto">
            <a:xfrm>
              <a:off x="4082473" y="2394377"/>
              <a:ext cx="1952953" cy="523193"/>
            </a:xfrm>
            <a:prstGeom prst="rect">
              <a:avLst/>
            </a:prstGeom>
            <a:noFill/>
            <a:extLst>
              <a:ext uri="{909E8E84-426E-40DD-AFC4-6F175D3DCCD1}">
                <a14:hiddenFill xmlns:a14="http://schemas.microsoft.com/office/drawing/2010/main">
                  <a:solidFill>
                    <a:srgbClr val="FFFFFF"/>
                  </a:solidFill>
                </a14:hiddenFill>
              </a:ext>
            </a:extLst>
          </p:spPr>
        </p:pic>
        <p:pic>
          <p:nvPicPr>
            <p:cNvPr id="192" name="DMC" descr="Detroit Medical Center - Wikipedia">
              <a:extLst>
                <a:ext uri="{FF2B5EF4-FFF2-40B4-BE49-F238E27FC236}">
                  <a16:creationId xmlns:a16="http://schemas.microsoft.com/office/drawing/2014/main" id="{C8063967-A1BC-0025-A352-1D205516D7A4}"/>
                </a:ext>
              </a:extLst>
            </p:cNvPr>
            <p:cNvPicPr>
              <a:picLocks noChangeAspect="1" noChangeArrowheads="1"/>
            </p:cNvPicPr>
            <p:nvPr/>
          </p:nvPicPr>
          <p:blipFill>
            <a:blip r:embed="rId19"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404872" y="3217312"/>
              <a:ext cx="1177167" cy="576782"/>
            </a:xfrm>
            <a:prstGeom prst="rect">
              <a:avLst/>
            </a:prstGeom>
            <a:noFill/>
            <a:extLst>
              <a:ext uri="{909E8E84-426E-40DD-AFC4-6F175D3DCCD1}">
                <a14:hiddenFill xmlns:a14="http://schemas.microsoft.com/office/drawing/2010/main">
                  <a:solidFill>
                    <a:srgbClr val="FFFFFF"/>
                  </a:solidFill>
                </a14:hiddenFill>
              </a:ext>
            </a:extLst>
          </p:spPr>
        </p:pic>
        <p:pic>
          <p:nvPicPr>
            <p:cNvPr id="193" name="NYC Health">
              <a:extLst>
                <a:ext uri="{FF2B5EF4-FFF2-40B4-BE49-F238E27FC236}">
                  <a16:creationId xmlns:a16="http://schemas.microsoft.com/office/drawing/2014/main" id="{9CC9AA68-FBEF-8B1C-EB76-EF50D39FCDFE}"/>
                </a:ext>
              </a:extLst>
            </p:cNvPr>
            <p:cNvPicPr>
              <a:picLocks noChangeAspect="1" noChangeArrowheads="1"/>
            </p:cNvPicPr>
            <p:nvPr/>
          </p:nvPicPr>
          <p:blipFill>
            <a:blip r:embed="rId20" cstate="screen">
              <a:extLst>
                <a:ext uri="{28A0092B-C50C-407E-A947-70E740481C1C}">
                  <a14:useLocalDpi xmlns:a14="http://schemas.microsoft.com/office/drawing/2010/main"/>
                </a:ext>
              </a:extLst>
            </a:blip>
            <a:srcRect/>
            <a:stretch>
              <a:fillRect/>
            </a:stretch>
          </p:blipFill>
          <p:spPr bwMode="auto">
            <a:xfrm>
              <a:off x="4971629" y="4805038"/>
              <a:ext cx="1036111" cy="509961"/>
            </a:xfrm>
            <a:prstGeom prst="rect">
              <a:avLst/>
            </a:prstGeom>
            <a:noFill/>
            <a:extLst>
              <a:ext uri="{909E8E84-426E-40DD-AFC4-6F175D3DCCD1}">
                <a14:hiddenFill xmlns:a14="http://schemas.microsoft.com/office/drawing/2010/main">
                  <a:solidFill>
                    <a:srgbClr val="FFFFFF"/>
                  </a:solidFill>
                </a14:hiddenFill>
              </a:ext>
            </a:extLst>
          </p:spPr>
        </p:pic>
        <p:pic>
          <p:nvPicPr>
            <p:cNvPr id="194" name="Trinity Health" descr="Trinity Health Muskegon – Grand Rapids, MI - RQI Partners, LLC">
              <a:extLst>
                <a:ext uri="{FF2B5EF4-FFF2-40B4-BE49-F238E27FC236}">
                  <a16:creationId xmlns:a16="http://schemas.microsoft.com/office/drawing/2014/main" id="{C7A9CE76-F085-FE4C-7115-381171C9FA93}"/>
                </a:ext>
              </a:extLst>
            </p:cNvPr>
            <p:cNvPicPr>
              <a:picLocks noChangeAspect="1" noChangeArrowheads="1"/>
            </p:cNvPicPr>
            <p:nvPr/>
          </p:nvPicPr>
          <p:blipFill rotWithShape="1">
            <a:blip r:embed="rId21" cstate="screen">
              <a:extLst>
                <a:ext uri="{28A0092B-C50C-407E-A947-70E740481C1C}">
                  <a14:useLocalDpi xmlns:a14="http://schemas.microsoft.com/office/drawing/2010/main"/>
                </a:ext>
              </a:extLst>
            </a:blip>
            <a:srcRect l="6011" t="28076" b="27769"/>
            <a:stretch/>
          </p:blipFill>
          <p:spPr bwMode="auto">
            <a:xfrm>
              <a:off x="1254397" y="4874034"/>
              <a:ext cx="1898048" cy="651785"/>
            </a:xfrm>
            <a:prstGeom prst="rect">
              <a:avLst/>
            </a:prstGeom>
            <a:noFill/>
            <a:extLst>
              <a:ext uri="{909E8E84-426E-40DD-AFC4-6F175D3DCCD1}">
                <a14:hiddenFill xmlns:a14="http://schemas.microsoft.com/office/drawing/2010/main">
                  <a:solidFill>
                    <a:srgbClr val="FFFFFF"/>
                  </a:solidFill>
                </a14:hiddenFill>
              </a:ext>
            </a:extLst>
          </p:spPr>
        </p:pic>
        <p:pic>
          <p:nvPicPr>
            <p:cNvPr id="195" name="Beth Israel Health" descr="Syntellis Healthcare Summit | Syntellis Performance Solutions">
              <a:extLst>
                <a:ext uri="{FF2B5EF4-FFF2-40B4-BE49-F238E27FC236}">
                  <a16:creationId xmlns:a16="http://schemas.microsoft.com/office/drawing/2014/main" id="{2FCA8545-55CA-33D6-A8A4-4989C98A1FBA}"/>
                </a:ext>
              </a:extLst>
            </p:cNvPr>
            <p:cNvPicPr>
              <a:picLocks noChangeAspect="1" noChangeArrowheads="1"/>
            </p:cNvPicPr>
            <p:nvPr/>
          </p:nvPicPr>
          <p:blipFill>
            <a:blip r:embed="rId22" cstate="screen">
              <a:extLst>
                <a:ext uri="{28A0092B-C50C-407E-A947-70E740481C1C}">
                  <a14:useLocalDpi xmlns:a14="http://schemas.microsoft.com/office/drawing/2010/main"/>
                </a:ext>
              </a:extLst>
            </a:blip>
            <a:srcRect/>
            <a:stretch>
              <a:fillRect/>
            </a:stretch>
          </p:blipFill>
          <p:spPr bwMode="auto">
            <a:xfrm>
              <a:off x="5234128" y="3256210"/>
              <a:ext cx="1177167" cy="420417"/>
            </a:xfrm>
            <a:prstGeom prst="rect">
              <a:avLst/>
            </a:prstGeom>
            <a:noFill/>
            <a:extLst>
              <a:ext uri="{909E8E84-426E-40DD-AFC4-6F175D3DCCD1}">
                <a14:hiddenFill xmlns:a14="http://schemas.microsoft.com/office/drawing/2010/main">
                  <a:solidFill>
                    <a:srgbClr val="FFFFFF"/>
                  </a:solidFill>
                </a14:hiddenFill>
              </a:ext>
            </a:extLst>
          </p:spPr>
        </p:pic>
        <p:pic>
          <p:nvPicPr>
            <p:cNvPr id="196" name="Kaiser Permanente" descr="Kaiser Permanente Logo PNG Transparent &amp; SVG Vector - Freebie Supply">
              <a:extLst>
                <a:ext uri="{FF2B5EF4-FFF2-40B4-BE49-F238E27FC236}">
                  <a16:creationId xmlns:a16="http://schemas.microsoft.com/office/drawing/2014/main" id="{31AD9D18-15DD-D01D-6661-C59AE3C9A736}"/>
                </a:ext>
              </a:extLst>
            </p:cNvPr>
            <p:cNvPicPr>
              <a:picLocks noChangeAspect="1" noChangeArrowheads="1"/>
            </p:cNvPicPr>
            <p:nvPr/>
          </p:nvPicPr>
          <p:blipFill rotWithShape="1">
            <a:blip r:embed="rId2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1402875" y="4003103"/>
              <a:ext cx="1578794" cy="560683"/>
            </a:xfrm>
            <a:prstGeom prst="rect">
              <a:avLst/>
            </a:prstGeom>
            <a:noFill/>
            <a:extLst>
              <a:ext uri="{909E8E84-426E-40DD-AFC4-6F175D3DCCD1}">
                <a14:hiddenFill xmlns:a14="http://schemas.microsoft.com/office/drawing/2010/main">
                  <a:solidFill>
                    <a:srgbClr val="FFFFFF"/>
                  </a:solidFill>
                </a14:hiddenFill>
              </a:ext>
            </a:extLst>
          </p:spPr>
        </p:pic>
        <p:pic>
          <p:nvPicPr>
            <p:cNvPr id="197" name="University Helath System">
              <a:extLst>
                <a:ext uri="{FF2B5EF4-FFF2-40B4-BE49-F238E27FC236}">
                  <a16:creationId xmlns:a16="http://schemas.microsoft.com/office/drawing/2014/main" id="{E61E6D6A-6C0A-529B-94BA-AFEB901C8E45}"/>
                </a:ext>
              </a:extLst>
            </p:cNvPr>
            <p:cNvPicPr>
              <a:picLocks noChangeAspect="1" noChangeArrowheads="1"/>
            </p:cNvPicPr>
            <p:nvPr/>
          </p:nvPicPr>
          <p:blipFill rotWithShape="1">
            <a:blip r:embed="rId24"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3276683" y="4003103"/>
              <a:ext cx="1802122" cy="583595"/>
            </a:xfrm>
            <a:prstGeom prst="rect">
              <a:avLst/>
            </a:prstGeom>
            <a:noFill/>
            <a:extLst>
              <a:ext uri="{909E8E84-426E-40DD-AFC4-6F175D3DCCD1}">
                <a14:hiddenFill xmlns:a14="http://schemas.microsoft.com/office/drawing/2010/main">
                  <a:solidFill>
                    <a:srgbClr val="FFFFFF"/>
                  </a:solidFill>
                </a14:hiddenFill>
              </a:ext>
            </a:extLst>
          </p:spPr>
        </p:pic>
        <p:pic>
          <p:nvPicPr>
            <p:cNvPr id="198" name="Mayo Clinic" descr="Mayo Clinic Health System named 'Best Regional Hospital'">
              <a:extLst>
                <a:ext uri="{FF2B5EF4-FFF2-40B4-BE49-F238E27FC236}">
                  <a16:creationId xmlns:a16="http://schemas.microsoft.com/office/drawing/2014/main" id="{1BFC980F-8AD5-1BEC-B936-39F834F4E851}"/>
                </a:ext>
              </a:extLst>
            </p:cNvPr>
            <p:cNvPicPr>
              <a:picLocks noChangeAspect="1" noChangeArrowheads="1"/>
            </p:cNvPicPr>
            <p:nvPr/>
          </p:nvPicPr>
          <p:blipFill>
            <a:blip r:embed="rId25"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5293679" y="3786422"/>
              <a:ext cx="1706951" cy="960160"/>
            </a:xfrm>
            <a:prstGeom prst="rect">
              <a:avLst/>
            </a:prstGeom>
            <a:noFill/>
            <a:extLst>
              <a:ext uri="{909E8E84-426E-40DD-AFC4-6F175D3DCCD1}">
                <a14:hiddenFill xmlns:a14="http://schemas.microsoft.com/office/drawing/2010/main">
                  <a:solidFill>
                    <a:srgbClr val="FFFFFF"/>
                  </a:solidFill>
                </a14:hiddenFill>
              </a:ext>
            </a:extLst>
          </p:spPr>
        </p:pic>
        <p:pic>
          <p:nvPicPr>
            <p:cNvPr id="199" name="Saint Peteres" descr="U.S. News &amp; World Report Names Saint Peter's University Hospital a High  Performing Hospital for Five Adult Specialties | New Brunswick, NJ News  TAPinto">
              <a:extLst>
                <a:ext uri="{FF2B5EF4-FFF2-40B4-BE49-F238E27FC236}">
                  <a16:creationId xmlns:a16="http://schemas.microsoft.com/office/drawing/2014/main" id="{7C0C7641-CE4F-7160-1CC9-6FAD669E861F}"/>
                </a:ext>
              </a:extLst>
            </p:cNvPr>
            <p:cNvPicPr>
              <a:picLocks noChangeAspect="1" noChangeArrowheads="1"/>
            </p:cNvPicPr>
            <p:nvPr/>
          </p:nvPicPr>
          <p:blipFill rotWithShape="1">
            <a:blip r:embed="rId26"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2833178" y="3182894"/>
              <a:ext cx="2149811" cy="509961"/>
            </a:xfrm>
            <a:prstGeom prst="rect">
              <a:avLst/>
            </a:prstGeom>
            <a:noFill/>
            <a:extLst>
              <a:ext uri="{909E8E84-426E-40DD-AFC4-6F175D3DCCD1}">
                <a14:hiddenFill xmlns:a14="http://schemas.microsoft.com/office/drawing/2010/main">
                  <a:solidFill>
                    <a:srgbClr val="FFFFFF"/>
                  </a:solidFill>
                </a14:hiddenFill>
              </a:ext>
            </a:extLst>
          </p:spPr>
        </p:pic>
        <p:pic>
          <p:nvPicPr>
            <p:cNvPr id="200" name="Ascension" descr="ascension-logo - Bama Companies">
              <a:extLst>
                <a:ext uri="{FF2B5EF4-FFF2-40B4-BE49-F238E27FC236}">
                  <a16:creationId xmlns:a16="http://schemas.microsoft.com/office/drawing/2014/main" id="{ED1F47CC-6A85-1919-C546-17C011CED2F5}"/>
                </a:ext>
              </a:extLst>
            </p:cNvPr>
            <p:cNvPicPr>
              <a:picLocks noChangeAspect="1" noChangeArrowheads="1"/>
            </p:cNvPicPr>
            <p:nvPr/>
          </p:nvPicPr>
          <p:blipFill>
            <a:blip r:embed="rId27" cstate="screen">
              <a:extLst>
                <a:ext uri="{28A0092B-C50C-407E-A947-70E740481C1C}">
                  <a14:useLocalDpi xmlns:a14="http://schemas.microsoft.com/office/drawing/2010/main"/>
                </a:ext>
              </a:extLst>
            </a:blip>
            <a:srcRect/>
            <a:stretch>
              <a:fillRect/>
            </a:stretch>
          </p:blipFill>
          <p:spPr bwMode="auto">
            <a:xfrm>
              <a:off x="3254172" y="4940076"/>
              <a:ext cx="1402193" cy="351096"/>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01" name="CUSTOMERS RIGHT">
            <a:extLst>
              <a:ext uri="{FF2B5EF4-FFF2-40B4-BE49-F238E27FC236}">
                <a16:creationId xmlns:a16="http://schemas.microsoft.com/office/drawing/2014/main" id="{EDD3B666-72F6-5543-614F-1384F4240E01}"/>
              </a:ext>
            </a:extLst>
          </p:cNvPr>
          <p:cNvGrpSpPr/>
          <p:nvPr/>
        </p:nvGrpSpPr>
        <p:grpSpPr>
          <a:xfrm>
            <a:off x="13722762" y="1326225"/>
            <a:ext cx="4617375" cy="4205550"/>
            <a:chOff x="6320228" y="1326225"/>
            <a:chExt cx="4617375" cy="4205550"/>
          </a:xfrm>
        </p:grpSpPr>
        <p:pic>
          <p:nvPicPr>
            <p:cNvPr id="202" name="caholic Helath service" descr="Catholic Health Services of Long Island Profile">
              <a:extLst>
                <a:ext uri="{FF2B5EF4-FFF2-40B4-BE49-F238E27FC236}">
                  <a16:creationId xmlns:a16="http://schemas.microsoft.com/office/drawing/2014/main" id="{741EA1EB-D178-0925-6EFB-B07A046734F5}"/>
                </a:ext>
              </a:extLst>
            </p:cNvPr>
            <p:cNvPicPr>
              <a:picLocks noChangeAspect="1" noChangeArrowheads="1"/>
            </p:cNvPicPr>
            <p:nvPr/>
          </p:nvPicPr>
          <p:blipFill>
            <a:blip r:embed="rId28" cstate="screen">
              <a:extLst>
                <a:ext uri="{28A0092B-C50C-407E-A947-70E740481C1C}">
                  <a14:useLocalDpi xmlns:a14="http://schemas.microsoft.com/office/drawing/2010/main"/>
                </a:ext>
              </a:extLst>
            </a:blip>
            <a:srcRect/>
            <a:stretch>
              <a:fillRect/>
            </a:stretch>
          </p:blipFill>
          <p:spPr bwMode="auto">
            <a:xfrm>
              <a:off x="6424271" y="1571239"/>
              <a:ext cx="1695298" cy="609248"/>
            </a:xfrm>
            <a:prstGeom prst="rect">
              <a:avLst/>
            </a:prstGeom>
            <a:noFill/>
            <a:extLst>
              <a:ext uri="{909E8E84-426E-40DD-AFC4-6F175D3DCCD1}">
                <a14:hiddenFill xmlns:a14="http://schemas.microsoft.com/office/drawing/2010/main">
                  <a:solidFill>
                    <a:srgbClr val="FFFFFF"/>
                  </a:solidFill>
                </a14:hiddenFill>
              </a:ext>
            </a:extLst>
          </p:spPr>
        </p:pic>
        <p:pic>
          <p:nvPicPr>
            <p:cNvPr id="203" name="Penn Medicine" descr="Penn Medicine - Arcweb Technologies">
              <a:extLst>
                <a:ext uri="{FF2B5EF4-FFF2-40B4-BE49-F238E27FC236}">
                  <a16:creationId xmlns:a16="http://schemas.microsoft.com/office/drawing/2014/main" id="{AA64AA09-75A3-8385-3EA8-1A53CC0E05FD}"/>
                </a:ext>
              </a:extLst>
            </p:cNvPr>
            <p:cNvPicPr>
              <a:picLocks noChangeAspect="1" noChangeArrowheads="1"/>
            </p:cNvPicPr>
            <p:nvPr/>
          </p:nvPicPr>
          <p:blipFill>
            <a:blip r:embed="rId29" cstate="screen">
              <a:clrChange>
                <a:clrFrom>
                  <a:srgbClr val="FCFCFC"/>
                </a:clrFrom>
                <a:clrTo>
                  <a:srgbClr val="FCFCFC">
                    <a:alpha val="0"/>
                  </a:srgbClr>
                </a:clrTo>
              </a:clrChange>
              <a:extLst>
                <a:ext uri="{28A0092B-C50C-407E-A947-70E740481C1C}">
                  <a14:useLocalDpi xmlns:a14="http://schemas.microsoft.com/office/drawing/2010/main"/>
                </a:ext>
              </a:extLst>
            </a:blip>
            <a:srcRect/>
            <a:stretch>
              <a:fillRect/>
            </a:stretch>
          </p:blipFill>
          <p:spPr bwMode="auto">
            <a:xfrm>
              <a:off x="8200654" y="1662690"/>
              <a:ext cx="1275394" cy="416629"/>
            </a:xfrm>
            <a:prstGeom prst="rect">
              <a:avLst/>
            </a:prstGeom>
            <a:noFill/>
            <a:extLst>
              <a:ext uri="{909E8E84-426E-40DD-AFC4-6F175D3DCCD1}">
                <a14:hiddenFill xmlns:a14="http://schemas.microsoft.com/office/drawing/2010/main">
                  <a:solidFill>
                    <a:srgbClr val="FFFFFF"/>
                  </a:solidFill>
                </a14:hiddenFill>
              </a:ext>
            </a:extLst>
          </p:spPr>
        </p:pic>
        <p:pic>
          <p:nvPicPr>
            <p:cNvPr id="204" name="University of Maryland">
              <a:extLst>
                <a:ext uri="{FF2B5EF4-FFF2-40B4-BE49-F238E27FC236}">
                  <a16:creationId xmlns:a16="http://schemas.microsoft.com/office/drawing/2014/main" id="{6835B875-49E8-B27C-F602-5C481663CABC}"/>
                </a:ext>
              </a:extLst>
            </p:cNvPr>
            <p:cNvPicPr>
              <a:picLocks noChangeAspect="1" noChangeArrowheads="1"/>
            </p:cNvPicPr>
            <p:nvPr/>
          </p:nvPicPr>
          <p:blipFill>
            <a:blip r:embed="rId30"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7131678" y="2413648"/>
              <a:ext cx="1766331" cy="464824"/>
            </a:xfrm>
            <a:prstGeom prst="rect">
              <a:avLst/>
            </a:prstGeom>
            <a:noFill/>
            <a:extLst>
              <a:ext uri="{909E8E84-426E-40DD-AFC4-6F175D3DCCD1}">
                <a14:hiddenFill xmlns:a14="http://schemas.microsoft.com/office/drawing/2010/main">
                  <a:solidFill>
                    <a:srgbClr val="FFFFFF"/>
                  </a:solidFill>
                </a14:hiddenFill>
              </a:ext>
            </a:extLst>
          </p:spPr>
        </p:pic>
        <p:pic>
          <p:nvPicPr>
            <p:cNvPr id="205" name="Stony Brook" descr="Stony Brook Medicine (@StonyBrookMed) / X">
              <a:extLst>
                <a:ext uri="{FF2B5EF4-FFF2-40B4-BE49-F238E27FC236}">
                  <a16:creationId xmlns:a16="http://schemas.microsoft.com/office/drawing/2014/main" id="{65854EDE-0AF1-C5B6-F893-64B8AEC62973}"/>
                </a:ext>
              </a:extLst>
            </p:cNvPr>
            <p:cNvPicPr>
              <a:picLocks noChangeAspect="1" noChangeArrowheads="1"/>
            </p:cNvPicPr>
            <p:nvPr/>
          </p:nvPicPr>
          <p:blipFill rotWithShape="1">
            <a:blip r:embed="rId31"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9476495" y="1326225"/>
              <a:ext cx="1269149" cy="931261"/>
            </a:xfrm>
            <a:prstGeom prst="rect">
              <a:avLst/>
            </a:prstGeom>
            <a:noFill/>
            <a:extLst>
              <a:ext uri="{909E8E84-426E-40DD-AFC4-6F175D3DCCD1}">
                <a14:hiddenFill xmlns:a14="http://schemas.microsoft.com/office/drawing/2010/main">
                  <a:solidFill>
                    <a:srgbClr val="FFFFFF"/>
                  </a:solidFill>
                </a14:hiddenFill>
              </a:ext>
            </a:extLst>
          </p:spPr>
        </p:pic>
        <p:pic>
          <p:nvPicPr>
            <p:cNvPr id="206" name="Johns Hopkins" descr="Home : Johns Hopkins Center for Innovative Medicine">
              <a:extLst>
                <a:ext uri="{FF2B5EF4-FFF2-40B4-BE49-F238E27FC236}">
                  <a16:creationId xmlns:a16="http://schemas.microsoft.com/office/drawing/2014/main" id="{873941DE-5A60-4CC5-3D5A-6A181063D443}"/>
                </a:ext>
              </a:extLst>
            </p:cNvPr>
            <p:cNvPicPr>
              <a:picLocks noChangeAspect="1" noChangeArrowheads="1"/>
            </p:cNvPicPr>
            <p:nvPr/>
          </p:nvPicPr>
          <p:blipFill>
            <a:blip r:embed="rId3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6737324" y="3135522"/>
              <a:ext cx="2003743" cy="515964"/>
            </a:xfrm>
            <a:prstGeom prst="rect">
              <a:avLst/>
            </a:prstGeom>
            <a:noFill/>
            <a:extLst>
              <a:ext uri="{909E8E84-426E-40DD-AFC4-6F175D3DCCD1}">
                <a14:hiddenFill xmlns:a14="http://schemas.microsoft.com/office/drawing/2010/main">
                  <a:solidFill>
                    <a:srgbClr val="FFFFFF"/>
                  </a:solidFill>
                </a14:hiddenFill>
              </a:ext>
            </a:extLst>
          </p:spPr>
        </p:pic>
        <p:pic>
          <p:nvPicPr>
            <p:cNvPr id="207" name="University of Rochester">
              <a:extLst>
                <a:ext uri="{FF2B5EF4-FFF2-40B4-BE49-F238E27FC236}">
                  <a16:creationId xmlns:a16="http://schemas.microsoft.com/office/drawing/2014/main" id="{B88B5724-8A5C-2907-4456-82051BB40128}"/>
                </a:ext>
              </a:extLst>
            </p:cNvPr>
            <p:cNvPicPr>
              <a:picLocks noChangeAspect="1" noChangeArrowheads="1"/>
            </p:cNvPicPr>
            <p:nvPr/>
          </p:nvPicPr>
          <p:blipFill>
            <a:blip r:embed="rId3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9031042" y="2964016"/>
              <a:ext cx="1637959" cy="909977"/>
            </a:xfrm>
            <a:prstGeom prst="rect">
              <a:avLst/>
            </a:prstGeom>
            <a:noFill/>
            <a:extLst>
              <a:ext uri="{909E8E84-426E-40DD-AFC4-6F175D3DCCD1}">
                <a14:hiddenFill xmlns:a14="http://schemas.microsoft.com/office/drawing/2010/main">
                  <a:solidFill>
                    <a:srgbClr val="FFFFFF"/>
                  </a:solidFill>
                </a14:hiddenFill>
              </a:ext>
            </a:extLst>
          </p:spPr>
        </p:pic>
        <p:pic>
          <p:nvPicPr>
            <p:cNvPr id="208" name="Children´s Hospital" descr="CHOP Logo - A Kid Again">
              <a:extLst>
                <a:ext uri="{FF2B5EF4-FFF2-40B4-BE49-F238E27FC236}">
                  <a16:creationId xmlns:a16="http://schemas.microsoft.com/office/drawing/2014/main" id="{5830FDA6-2144-7B42-5455-9C1B4BA8B21E}"/>
                </a:ext>
              </a:extLst>
            </p:cNvPr>
            <p:cNvPicPr>
              <a:picLocks noChangeAspect="1" noChangeArrowheads="1"/>
            </p:cNvPicPr>
            <p:nvPr/>
          </p:nvPicPr>
          <p:blipFill>
            <a:blip r:embed="rId34"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8991453" y="2460456"/>
              <a:ext cx="1946150" cy="506617"/>
            </a:xfrm>
            <a:prstGeom prst="rect">
              <a:avLst/>
            </a:prstGeom>
            <a:noFill/>
            <a:extLst>
              <a:ext uri="{909E8E84-426E-40DD-AFC4-6F175D3DCCD1}">
                <a14:hiddenFill xmlns:a14="http://schemas.microsoft.com/office/drawing/2010/main">
                  <a:solidFill>
                    <a:srgbClr val="FFFFFF"/>
                  </a:solidFill>
                </a14:hiddenFill>
              </a:ext>
            </a:extLst>
          </p:spPr>
        </p:pic>
        <p:pic>
          <p:nvPicPr>
            <p:cNvPr id="209" name="Cinnicatti Childrens" descr="Cincinnati Children's Hospital | Brands of the World™ | Download vector  logos and logotypes">
              <a:extLst>
                <a:ext uri="{FF2B5EF4-FFF2-40B4-BE49-F238E27FC236}">
                  <a16:creationId xmlns:a16="http://schemas.microsoft.com/office/drawing/2014/main" id="{12E306AB-E64F-B94E-46B7-B66B89986C28}"/>
                </a:ext>
              </a:extLst>
            </p:cNvPr>
            <p:cNvPicPr>
              <a:picLocks noChangeAspect="1" noChangeArrowheads="1"/>
            </p:cNvPicPr>
            <p:nvPr/>
          </p:nvPicPr>
          <p:blipFill rotWithShape="1">
            <a:blip r:embed="rId35"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7318491" y="3977585"/>
              <a:ext cx="1600795" cy="570527"/>
            </a:xfrm>
            <a:prstGeom prst="rect">
              <a:avLst/>
            </a:prstGeom>
            <a:noFill/>
            <a:extLst>
              <a:ext uri="{909E8E84-426E-40DD-AFC4-6F175D3DCCD1}">
                <a14:hiddenFill xmlns:a14="http://schemas.microsoft.com/office/drawing/2010/main">
                  <a:solidFill>
                    <a:srgbClr val="FFFFFF"/>
                  </a:solidFill>
                </a14:hiddenFill>
              </a:ext>
            </a:extLst>
          </p:spPr>
        </p:pic>
        <p:pic>
          <p:nvPicPr>
            <p:cNvPr id="210" name="Jefferson Health" descr="Jefferson Health New Jersey Profile">
              <a:extLst>
                <a:ext uri="{FF2B5EF4-FFF2-40B4-BE49-F238E27FC236}">
                  <a16:creationId xmlns:a16="http://schemas.microsoft.com/office/drawing/2014/main" id="{AC6626F1-B7A1-7AF8-971F-C812A5098604}"/>
                </a:ext>
              </a:extLst>
            </p:cNvPr>
            <p:cNvPicPr>
              <a:picLocks noChangeAspect="1" noChangeArrowheads="1"/>
            </p:cNvPicPr>
            <p:nvPr/>
          </p:nvPicPr>
          <p:blipFill>
            <a:blip r:embed="rId36"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9297424" y="4037235"/>
              <a:ext cx="1277562" cy="419578"/>
            </a:xfrm>
            <a:prstGeom prst="rect">
              <a:avLst/>
            </a:prstGeom>
            <a:noFill/>
            <a:extLst>
              <a:ext uri="{909E8E84-426E-40DD-AFC4-6F175D3DCCD1}">
                <a14:hiddenFill xmlns:a14="http://schemas.microsoft.com/office/drawing/2010/main">
                  <a:solidFill>
                    <a:srgbClr val="FFFFFF"/>
                  </a:solidFill>
                </a14:hiddenFill>
              </a:ext>
            </a:extLst>
          </p:spPr>
        </p:pic>
        <p:pic>
          <p:nvPicPr>
            <p:cNvPr id="211" name="Penn State Health" descr="Logo: Penn State Health Milton S. Hershey Medical Center | Flickr">
              <a:extLst>
                <a:ext uri="{FF2B5EF4-FFF2-40B4-BE49-F238E27FC236}">
                  <a16:creationId xmlns:a16="http://schemas.microsoft.com/office/drawing/2014/main" id="{DC2A9C05-4267-3281-C6F1-45E5E26F9E97}"/>
                </a:ext>
              </a:extLst>
            </p:cNvPr>
            <p:cNvPicPr>
              <a:picLocks noChangeAspect="1" noChangeArrowheads="1"/>
            </p:cNvPicPr>
            <p:nvPr/>
          </p:nvPicPr>
          <p:blipFill>
            <a:blip r:embed="rId37"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6320228" y="4827174"/>
              <a:ext cx="1715432" cy="613803"/>
            </a:xfrm>
            <a:prstGeom prst="rect">
              <a:avLst/>
            </a:prstGeom>
            <a:noFill/>
            <a:extLst>
              <a:ext uri="{909E8E84-426E-40DD-AFC4-6F175D3DCCD1}">
                <a14:hiddenFill xmlns:a14="http://schemas.microsoft.com/office/drawing/2010/main">
                  <a:solidFill>
                    <a:srgbClr val="FFFFFF"/>
                  </a:solidFill>
                </a14:hiddenFill>
              </a:ext>
            </a:extLst>
          </p:spPr>
        </p:pic>
        <p:pic>
          <p:nvPicPr>
            <p:cNvPr id="212" name="TUFTS">
              <a:extLst>
                <a:ext uri="{FF2B5EF4-FFF2-40B4-BE49-F238E27FC236}">
                  <a16:creationId xmlns:a16="http://schemas.microsoft.com/office/drawing/2014/main" id="{AF23055F-8D0F-5CED-B521-05E82B182FB6}"/>
                </a:ext>
              </a:extLst>
            </p:cNvPr>
            <p:cNvPicPr>
              <a:picLocks noChangeAspect="1" noChangeArrowheads="1"/>
            </p:cNvPicPr>
            <p:nvPr/>
          </p:nvPicPr>
          <p:blipFill>
            <a:blip r:embed="rId38"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8196224" y="5012935"/>
              <a:ext cx="1035958" cy="192947"/>
            </a:xfrm>
            <a:prstGeom prst="rect">
              <a:avLst/>
            </a:prstGeom>
            <a:noFill/>
            <a:extLst>
              <a:ext uri="{909E8E84-426E-40DD-AFC4-6F175D3DCCD1}">
                <a14:hiddenFill xmlns:a14="http://schemas.microsoft.com/office/drawing/2010/main">
                  <a:solidFill>
                    <a:srgbClr val="FFFFFF"/>
                  </a:solidFill>
                </a14:hiddenFill>
              </a:ext>
            </a:extLst>
          </p:spPr>
        </p:pic>
        <p:pic>
          <p:nvPicPr>
            <p:cNvPr id="213" name="New York State">
              <a:extLst>
                <a:ext uri="{FF2B5EF4-FFF2-40B4-BE49-F238E27FC236}">
                  <a16:creationId xmlns:a16="http://schemas.microsoft.com/office/drawing/2014/main" id="{58CD706F-206B-40CB-D252-8D07AB6D5747}"/>
                </a:ext>
              </a:extLst>
            </p:cNvPr>
            <p:cNvPicPr>
              <a:picLocks noChangeAspect="1" noChangeArrowheads="1"/>
            </p:cNvPicPr>
            <p:nvPr/>
          </p:nvPicPr>
          <p:blipFill>
            <a:blip r:embed="rId39"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9468821" y="4818166"/>
              <a:ext cx="1284497" cy="713609"/>
            </a:xfrm>
            <a:prstGeom prst="rect">
              <a:avLst/>
            </a:prstGeom>
            <a:noFill/>
            <a:extLst>
              <a:ext uri="{909E8E84-426E-40DD-AFC4-6F175D3DCCD1}">
                <a14:hiddenFill xmlns:a14="http://schemas.microsoft.com/office/drawing/2010/main">
                  <a:solidFill>
                    <a:srgbClr val="FFFFFF"/>
                  </a:solidFill>
                </a14:hiddenFill>
              </a:ext>
            </a:extLst>
          </p:spPr>
        </p:pic>
      </p:grpSp>
      <p:sp>
        <p:nvSpPr>
          <p:cNvPr id="214" name="Our Costumers Title">
            <a:extLst>
              <a:ext uri="{FF2B5EF4-FFF2-40B4-BE49-F238E27FC236}">
                <a16:creationId xmlns:a16="http://schemas.microsoft.com/office/drawing/2014/main" id="{080561AB-C31B-6E5E-619C-F20AEF2A4E09}"/>
              </a:ext>
            </a:extLst>
          </p:cNvPr>
          <p:cNvSpPr txBox="1"/>
          <p:nvPr/>
        </p:nvSpPr>
        <p:spPr>
          <a:xfrm rot="18299960">
            <a:off x="2609955" y="7451848"/>
            <a:ext cx="1653774" cy="1098762"/>
          </a:xfrm>
          <a:prstGeom prst="rect">
            <a:avLst/>
          </a:prstGeom>
          <a:noFill/>
        </p:spPr>
        <p:txBody>
          <a:bodyPr wrap="square" rtlCol="0">
            <a:spAutoFit/>
          </a:bodyPr>
          <a:lstStyle/>
          <a:p>
            <a:pPr algn="ctr">
              <a:lnSpc>
                <a:spcPct val="300000"/>
              </a:lnSpc>
            </a:pPr>
            <a:r>
              <a:rPr lang="es-MX" sz="1200" b="1" dirty="0">
                <a:latin typeface="FRUTIGER LT 65" panose="02000503000000000000" pitchFamily="2" charset="0"/>
              </a:rPr>
              <a:t>Algunos de nuestros clientes</a:t>
            </a:r>
          </a:p>
        </p:txBody>
      </p:sp>
      <p:pic>
        <p:nvPicPr>
          <p:cNvPr id="216" name="History picture">
            <a:extLst>
              <a:ext uri="{FF2B5EF4-FFF2-40B4-BE49-F238E27FC236}">
                <a16:creationId xmlns:a16="http://schemas.microsoft.com/office/drawing/2014/main" id="{DB542D21-E1EA-8ADD-E2F2-0AB2FE716D09}"/>
              </a:ext>
            </a:extLst>
          </p:cNvPr>
          <p:cNvPicPr>
            <a:picLocks noChangeAspect="1"/>
          </p:cNvPicPr>
          <p:nvPr/>
        </p:nvPicPr>
        <p:blipFill>
          <a:blip r:embed="rId40" cstate="screen">
            <a:extLst>
              <a:ext uri="{28A0092B-C50C-407E-A947-70E740481C1C}">
                <a14:useLocalDpi xmlns:a14="http://schemas.microsoft.com/office/drawing/2010/main"/>
              </a:ext>
            </a:extLst>
          </a:blip>
          <a:stretch>
            <a:fillRect/>
          </a:stretch>
        </p:blipFill>
        <p:spPr>
          <a:xfrm>
            <a:off x="16457324" y="2273445"/>
            <a:ext cx="4461973" cy="4215949"/>
          </a:xfrm>
          <a:prstGeom prst="rect">
            <a:avLst/>
          </a:prstGeom>
        </p:spPr>
      </p:pic>
      <p:sp>
        <p:nvSpPr>
          <p:cNvPr id="217" name="Our History TItle">
            <a:extLst>
              <a:ext uri="{FF2B5EF4-FFF2-40B4-BE49-F238E27FC236}">
                <a16:creationId xmlns:a16="http://schemas.microsoft.com/office/drawing/2014/main" id="{D1A766BC-6028-2CFD-3D88-4ED4ED7251C4}"/>
              </a:ext>
            </a:extLst>
          </p:cNvPr>
          <p:cNvSpPr txBox="1"/>
          <p:nvPr/>
        </p:nvSpPr>
        <p:spPr>
          <a:xfrm>
            <a:off x="778793" y="-12141878"/>
            <a:ext cx="25762220" cy="9325630"/>
          </a:xfrm>
          <a:prstGeom prst="rect">
            <a:avLst/>
          </a:prstGeom>
          <a:noFill/>
        </p:spPr>
        <p:txBody>
          <a:bodyPr wrap="square" rtlCol="0">
            <a:spAutoFit/>
          </a:bodyPr>
          <a:lstStyle/>
          <a:p>
            <a:pPr algn="just"/>
            <a:r>
              <a:rPr lang="en-US" sz="30000" b="1" dirty="0">
                <a:latin typeface="FRUTIGER LT 75 BLACK" panose="02000503000000000000" pitchFamily="2" charset="0"/>
              </a:rPr>
              <a:t>Nuestra Historia</a:t>
            </a:r>
          </a:p>
        </p:txBody>
      </p:sp>
      <p:sp>
        <p:nvSpPr>
          <p:cNvPr id="218" name="Our Team Title">
            <a:extLst>
              <a:ext uri="{FF2B5EF4-FFF2-40B4-BE49-F238E27FC236}">
                <a16:creationId xmlns:a16="http://schemas.microsoft.com/office/drawing/2014/main" id="{D1B3280F-005D-1C1E-14E3-DA2F8292241A}"/>
              </a:ext>
            </a:extLst>
          </p:cNvPr>
          <p:cNvSpPr txBox="1"/>
          <p:nvPr/>
        </p:nvSpPr>
        <p:spPr>
          <a:xfrm>
            <a:off x="623376" y="-6127565"/>
            <a:ext cx="5161416" cy="5558445"/>
          </a:xfrm>
          <a:prstGeom prst="rect">
            <a:avLst/>
          </a:prstGeom>
          <a:noFill/>
        </p:spPr>
        <p:txBody>
          <a:bodyPr wrap="square" rtlCol="0">
            <a:spAutoFit/>
          </a:bodyPr>
          <a:lstStyle/>
          <a:p>
            <a:pPr algn="ctr">
              <a:lnSpc>
                <a:spcPct val="200000"/>
              </a:lnSpc>
            </a:pPr>
            <a:r>
              <a:rPr lang="en-US" sz="9600" b="1" dirty="0" err="1">
                <a:latin typeface="FRUTIGER LT 77 BLACK CONDENSED" panose="02000503000000000000" pitchFamily="2" charset="0"/>
              </a:rPr>
              <a:t>Nuestro</a:t>
            </a:r>
            <a:r>
              <a:rPr lang="en-US" sz="9600" b="1" dirty="0">
                <a:latin typeface="FRUTIGER LT 77 BLACK CONDENSED" panose="02000503000000000000" pitchFamily="2" charset="0"/>
              </a:rPr>
              <a:t> </a:t>
            </a:r>
            <a:r>
              <a:rPr lang="en-US" sz="9600" b="1" dirty="0" err="1">
                <a:latin typeface="FRUTIGER LT 77 BLACK CONDENSED" panose="02000503000000000000" pitchFamily="2" charset="0"/>
              </a:rPr>
              <a:t>Equipo</a:t>
            </a:r>
            <a:endParaRPr lang="en-US" sz="9600" b="1" dirty="0">
              <a:latin typeface="FRUTIGER LT 77 BLACK CONDENSED" panose="02000503000000000000" pitchFamily="2" charset="0"/>
            </a:endParaRPr>
          </a:p>
        </p:txBody>
      </p:sp>
      <p:pic>
        <p:nvPicPr>
          <p:cNvPr id="219" name="Why Us picture">
            <a:extLst>
              <a:ext uri="{FF2B5EF4-FFF2-40B4-BE49-F238E27FC236}">
                <a16:creationId xmlns:a16="http://schemas.microsoft.com/office/drawing/2014/main" id="{6CC16694-2E1B-D022-EF61-0FDEE763CE84}"/>
              </a:ext>
            </a:extLst>
          </p:cNvPr>
          <p:cNvPicPr>
            <a:picLocks noChangeAspect="1"/>
          </p:cNvPicPr>
          <p:nvPr/>
        </p:nvPicPr>
        <p:blipFill>
          <a:blip r:embed="rId41" cstate="screen">
            <a:extLst>
              <a:ext uri="{28A0092B-C50C-407E-A947-70E740481C1C}">
                <a14:useLocalDpi xmlns:a14="http://schemas.microsoft.com/office/drawing/2010/main"/>
              </a:ext>
            </a:extLst>
          </a:blip>
          <a:stretch>
            <a:fillRect/>
          </a:stretch>
        </p:blipFill>
        <p:spPr>
          <a:xfrm>
            <a:off x="-9120463" y="1018424"/>
            <a:ext cx="7314820" cy="5486116"/>
          </a:xfrm>
          <a:prstGeom prst="rect">
            <a:avLst/>
          </a:prstGeom>
        </p:spPr>
      </p:pic>
      <p:sp>
        <p:nvSpPr>
          <p:cNvPr id="220" name="Why CS Title">
            <a:extLst>
              <a:ext uri="{FF2B5EF4-FFF2-40B4-BE49-F238E27FC236}">
                <a16:creationId xmlns:a16="http://schemas.microsoft.com/office/drawing/2014/main" id="{1A24F47A-F57D-B86B-79FC-C97A06312F98}"/>
              </a:ext>
            </a:extLst>
          </p:cNvPr>
          <p:cNvSpPr txBox="1"/>
          <p:nvPr/>
        </p:nvSpPr>
        <p:spPr>
          <a:xfrm>
            <a:off x="3869757" y="7477668"/>
            <a:ext cx="3515209" cy="6247864"/>
          </a:xfrm>
          <a:prstGeom prst="rect">
            <a:avLst/>
          </a:prstGeom>
          <a:noFill/>
          <a:ln>
            <a:noFill/>
          </a:ln>
          <a:effectLst/>
        </p:spPr>
        <p:txBody>
          <a:bodyPr wrap="square" rtlCol="0">
            <a:spAutoFit/>
          </a:bodyPr>
          <a:lstStyle/>
          <a:p>
            <a:pPr algn="ctr"/>
            <a:r>
              <a:rPr lang="en-US" sz="20000" b="1" dirty="0">
                <a:latin typeface="Frutiger LT Std 45 Light" panose="020B0402020204020204" pitchFamily="34" charset="77"/>
              </a:rPr>
              <a:t>Why</a:t>
            </a:r>
            <a:endParaRPr lang="en-US" sz="20000" b="1" dirty="0">
              <a:solidFill>
                <a:srgbClr val="F58025"/>
              </a:solidFill>
              <a:latin typeface="Frutiger LT Std 45 Light" panose="020B0402020204020204" pitchFamily="34" charset="77"/>
            </a:endParaRPr>
          </a:p>
        </p:txBody>
      </p:sp>
      <p:grpSp>
        <p:nvGrpSpPr>
          <p:cNvPr id="221" name="PRINTING">
            <a:extLst>
              <a:ext uri="{FF2B5EF4-FFF2-40B4-BE49-F238E27FC236}">
                <a16:creationId xmlns:a16="http://schemas.microsoft.com/office/drawing/2014/main" id="{587D2DC8-CEE4-55AD-B49D-2778ECF50CCC}"/>
              </a:ext>
            </a:extLst>
          </p:cNvPr>
          <p:cNvGrpSpPr/>
          <p:nvPr/>
        </p:nvGrpSpPr>
        <p:grpSpPr>
          <a:xfrm>
            <a:off x="-4150933" y="4208655"/>
            <a:ext cx="2263350" cy="1982042"/>
            <a:chOff x="9691837" y="4522498"/>
            <a:chExt cx="2263350" cy="1982042"/>
          </a:xfrm>
        </p:grpSpPr>
        <p:sp>
          <p:nvSpPr>
            <p:cNvPr id="222" name="Rectangulo Printing">
              <a:hlinkClick r:id="rId42" action="ppaction://hlinksldjump"/>
              <a:extLst>
                <a:ext uri="{FF2B5EF4-FFF2-40B4-BE49-F238E27FC236}">
                  <a16:creationId xmlns:a16="http://schemas.microsoft.com/office/drawing/2014/main" id="{4B68C65D-B6ED-8502-A22B-3CAB049DE5D7}"/>
                </a:ext>
              </a:extLst>
            </p:cNvPr>
            <p:cNvSpPr/>
            <p:nvPr/>
          </p:nvSpPr>
          <p:spPr>
            <a:xfrm>
              <a:off x="9898736" y="4522498"/>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23" name="TextBox Printing">
              <a:hlinkClick r:id="rId42" action="ppaction://hlinksldjump"/>
              <a:extLst>
                <a:ext uri="{FF2B5EF4-FFF2-40B4-BE49-F238E27FC236}">
                  <a16:creationId xmlns:a16="http://schemas.microsoft.com/office/drawing/2014/main" id="{9F0199B7-77F3-BF24-8BEA-A752199D8C99}"/>
                </a:ext>
              </a:extLst>
            </p:cNvPr>
            <p:cNvSpPr txBox="1"/>
            <p:nvPr/>
          </p:nvSpPr>
          <p:spPr>
            <a:xfrm>
              <a:off x="9691837" y="4609221"/>
              <a:ext cx="2016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CR and Print</a:t>
              </a:r>
            </a:p>
          </p:txBody>
        </p:sp>
        <p:pic>
          <p:nvPicPr>
            <p:cNvPr id="224" name="Prodcut image 5950">
              <a:hlinkClick r:id="rId42" action="ppaction://hlinksldjump"/>
              <a:extLst>
                <a:ext uri="{FF2B5EF4-FFF2-40B4-BE49-F238E27FC236}">
                  <a16:creationId xmlns:a16="http://schemas.microsoft.com/office/drawing/2014/main" id="{CFFC3F8A-B241-FCEC-77F6-D94CF8D38B85}"/>
                </a:ext>
              </a:extLst>
            </p:cNvPr>
            <p:cNvPicPr>
              <a:picLocks noChangeAspect="1" noChangeArrowheads="1"/>
            </p:cNvPicPr>
            <p:nvPr/>
          </p:nvPicPr>
          <p:blipFill>
            <a:blip r:embed="rId43" cstate="screen">
              <a:extLst>
                <a:ext uri="{28A0092B-C50C-407E-A947-70E740481C1C}">
                  <a14:useLocalDpi xmlns:a14="http://schemas.microsoft.com/office/drawing/2010/main"/>
                </a:ext>
              </a:extLst>
            </a:blip>
            <a:srcRect/>
            <a:stretch>
              <a:fillRect/>
            </a:stretch>
          </p:blipFill>
          <p:spPr bwMode="auto">
            <a:xfrm>
              <a:off x="9905645" y="5301320"/>
              <a:ext cx="850515" cy="836340"/>
            </a:xfrm>
            <a:prstGeom prst="rect">
              <a:avLst/>
            </a:prstGeom>
            <a:noFill/>
            <a:ln w="9525">
              <a:noFill/>
              <a:miter lim="800000"/>
              <a:headEnd/>
              <a:tailEnd/>
            </a:ln>
            <a:effectLst>
              <a:outerShdw blurRad="50800" dist="38100" dir="5400000" algn="t" rotWithShape="0">
                <a:prstClr val="black">
                  <a:alpha val="40000"/>
                </a:prstClr>
              </a:outerShdw>
            </a:effectLst>
          </p:spPr>
        </p:pic>
        <p:pic>
          <p:nvPicPr>
            <p:cNvPr id="225" name="Vita Flex">
              <a:hlinkClick r:id="rId42" action="ppaction://hlinksldjump"/>
              <a:extLst>
                <a:ext uri="{FF2B5EF4-FFF2-40B4-BE49-F238E27FC236}">
                  <a16:creationId xmlns:a16="http://schemas.microsoft.com/office/drawing/2014/main" id="{0657AD2D-C634-F6D1-560C-A7B68D561113}"/>
                </a:ext>
              </a:extLst>
            </p:cNvPr>
            <p:cNvPicPr>
              <a:picLocks noChangeAspect="1"/>
            </p:cNvPicPr>
            <p:nvPr/>
          </p:nvPicPr>
          <p:blipFill>
            <a:blip r:embed="rId44" cstate="screen">
              <a:extLst>
                <a:ext uri="{28A0092B-C50C-407E-A947-70E740481C1C}">
                  <a14:useLocalDpi xmlns:a14="http://schemas.microsoft.com/office/drawing/2010/main"/>
                </a:ext>
              </a:extLst>
            </a:blip>
            <a:stretch>
              <a:fillRect/>
            </a:stretch>
          </p:blipFill>
          <p:spPr>
            <a:xfrm>
              <a:off x="10477923" y="5200312"/>
              <a:ext cx="1477264" cy="1110083"/>
            </a:xfrm>
            <a:prstGeom prst="rect">
              <a:avLst/>
            </a:prstGeom>
          </p:spPr>
        </p:pic>
      </p:grpSp>
      <p:grpSp>
        <p:nvGrpSpPr>
          <p:cNvPr id="226" name="DETECTORS">
            <a:extLst>
              <a:ext uri="{FF2B5EF4-FFF2-40B4-BE49-F238E27FC236}">
                <a16:creationId xmlns:a16="http://schemas.microsoft.com/office/drawing/2014/main" id="{AE038FB6-0325-CEFA-DDB9-E64C97E1F8A5}"/>
              </a:ext>
            </a:extLst>
          </p:cNvPr>
          <p:cNvGrpSpPr/>
          <p:nvPr/>
        </p:nvGrpSpPr>
        <p:grpSpPr>
          <a:xfrm>
            <a:off x="-7890919" y="4139232"/>
            <a:ext cx="2042338" cy="2120888"/>
            <a:chOff x="5247304" y="4372963"/>
            <a:chExt cx="2042338" cy="2120888"/>
          </a:xfrm>
        </p:grpSpPr>
        <p:sp>
          <p:nvSpPr>
            <p:cNvPr id="227" name="Rectangulo Detectors">
              <a:hlinkClick r:id="rId45" action="ppaction://hlinksldjump"/>
              <a:extLst>
                <a:ext uri="{FF2B5EF4-FFF2-40B4-BE49-F238E27FC236}">
                  <a16:creationId xmlns:a16="http://schemas.microsoft.com/office/drawing/2014/main" id="{EF7873EC-9023-E182-9C95-07E2648DA256}"/>
                </a:ext>
              </a:extLst>
            </p:cNvPr>
            <p:cNvSpPr/>
            <p:nvPr/>
          </p:nvSpPr>
          <p:spPr>
            <a:xfrm>
              <a:off x="5446531"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28" name="TextBox Detectors">
              <a:hlinkClick r:id="rId45" action="ppaction://hlinksldjump"/>
              <a:extLst>
                <a:ext uri="{FF2B5EF4-FFF2-40B4-BE49-F238E27FC236}">
                  <a16:creationId xmlns:a16="http://schemas.microsoft.com/office/drawing/2014/main" id="{7D379E3A-8AAF-6E49-B483-3594C1315547}"/>
                </a:ext>
              </a:extLst>
            </p:cNvPr>
            <p:cNvSpPr txBox="1"/>
            <p:nvPr/>
          </p:nvSpPr>
          <p:spPr>
            <a:xfrm>
              <a:off x="5247304"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err="1">
                  <a:solidFill>
                    <a:schemeClr val="bg1"/>
                  </a:solidFill>
                  <a:latin typeface="FRUTIGER LT 55 ROMAN" panose="02000503000000000000" pitchFamily="2" charset="0"/>
                </a:rPr>
                <a:t>Detectores</a:t>
              </a:r>
              <a:endParaRPr lang="en-US" sz="1200" b="1" dirty="0">
                <a:solidFill>
                  <a:schemeClr val="bg1"/>
                </a:solidFill>
                <a:latin typeface="FRUTIGER LT 55 ROMAN" panose="02000503000000000000" pitchFamily="2" charset="0"/>
              </a:endParaRPr>
            </a:p>
          </p:txBody>
        </p:sp>
        <p:pic>
          <p:nvPicPr>
            <p:cNvPr id="229" name="Product image Detectors">
              <a:hlinkClick r:id="rId45" action="ppaction://hlinksldjump"/>
              <a:extLst>
                <a:ext uri="{FF2B5EF4-FFF2-40B4-BE49-F238E27FC236}">
                  <a16:creationId xmlns:a16="http://schemas.microsoft.com/office/drawing/2014/main" id="{2DA13541-987D-C599-E421-B4CE7B28D097}"/>
                </a:ext>
              </a:extLst>
            </p:cNvPr>
            <p:cNvPicPr>
              <a:picLocks noChangeAspect="1"/>
            </p:cNvPicPr>
            <p:nvPr/>
          </p:nvPicPr>
          <p:blipFill>
            <a:blip r:embed="rId46" cstate="screen">
              <a:extLst>
                <a:ext uri="{28A0092B-C50C-407E-A947-70E740481C1C}">
                  <a14:useLocalDpi xmlns:a14="http://schemas.microsoft.com/office/drawing/2010/main"/>
                </a:ext>
              </a:extLst>
            </a:blip>
            <a:stretch>
              <a:fillRect/>
            </a:stretch>
          </p:blipFill>
          <p:spPr>
            <a:xfrm>
              <a:off x="5392807" y="4648585"/>
              <a:ext cx="1757396" cy="1845266"/>
            </a:xfrm>
            <a:prstGeom prst="rect">
              <a:avLst/>
            </a:prstGeom>
          </p:spPr>
        </p:pic>
      </p:grpSp>
      <p:grpSp>
        <p:nvGrpSpPr>
          <p:cNvPr id="230" name="RISE">
            <a:extLst>
              <a:ext uri="{FF2B5EF4-FFF2-40B4-BE49-F238E27FC236}">
                <a16:creationId xmlns:a16="http://schemas.microsoft.com/office/drawing/2014/main" id="{C30792DA-87F4-1368-D1E7-6A968620BF05}"/>
              </a:ext>
            </a:extLst>
          </p:cNvPr>
          <p:cNvGrpSpPr/>
          <p:nvPr/>
        </p:nvGrpSpPr>
        <p:grpSpPr>
          <a:xfrm>
            <a:off x="-11285110" y="4208655"/>
            <a:ext cx="2042338" cy="1982042"/>
            <a:chOff x="3870208" y="4306822"/>
            <a:chExt cx="2042338" cy="1982042"/>
          </a:xfrm>
        </p:grpSpPr>
        <p:grpSp>
          <p:nvGrpSpPr>
            <p:cNvPr id="231" name="RISE">
              <a:extLst>
                <a:ext uri="{FF2B5EF4-FFF2-40B4-BE49-F238E27FC236}">
                  <a16:creationId xmlns:a16="http://schemas.microsoft.com/office/drawing/2014/main" id="{518A8EB5-D226-44E1-F0FB-C28DE8B48AD7}"/>
                </a:ext>
              </a:extLst>
            </p:cNvPr>
            <p:cNvGrpSpPr/>
            <p:nvPr/>
          </p:nvGrpSpPr>
          <p:grpSpPr>
            <a:xfrm>
              <a:off x="3870208" y="4306822"/>
              <a:ext cx="2042338" cy="1982042"/>
              <a:chOff x="2933238" y="4372963"/>
              <a:chExt cx="2042338" cy="1982042"/>
            </a:xfrm>
          </p:grpSpPr>
          <p:sp>
            <p:nvSpPr>
              <p:cNvPr id="234" name="Rectangulo Rise">
                <a:hlinkClick r:id="rId47" action="ppaction://hlinksldjump"/>
                <a:extLst>
                  <a:ext uri="{FF2B5EF4-FFF2-40B4-BE49-F238E27FC236}">
                    <a16:creationId xmlns:a16="http://schemas.microsoft.com/office/drawing/2014/main" id="{86C8DBED-B0FA-57B5-EFAC-EB2BC22D3E7A}"/>
                  </a:ext>
                </a:extLst>
              </p:cNvPr>
              <p:cNvSpPr/>
              <p:nvPr/>
            </p:nvSpPr>
            <p:spPr>
              <a:xfrm>
                <a:off x="3132465" y="437296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35" name="TextBox Rise">
                <a:hlinkClick r:id="rId47" action="ppaction://hlinksldjump"/>
                <a:extLst>
                  <a:ext uri="{FF2B5EF4-FFF2-40B4-BE49-F238E27FC236}">
                    <a16:creationId xmlns:a16="http://schemas.microsoft.com/office/drawing/2014/main" id="{A6E10606-1B40-7A59-6F97-08B86A0A2555}"/>
                  </a:ext>
                </a:extLst>
              </p:cNvPr>
              <p:cNvSpPr txBox="1"/>
              <p:nvPr/>
            </p:nvSpPr>
            <p:spPr>
              <a:xfrm>
                <a:off x="2933238" y="445968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DRX-Rise</a:t>
                </a:r>
              </a:p>
            </p:txBody>
          </p:sp>
        </p:grpSp>
        <p:pic>
          <p:nvPicPr>
            <p:cNvPr id="233" name="Picture 232">
              <a:hlinkClick r:id="rId47" action="ppaction://hlinksldjump"/>
              <a:extLst>
                <a:ext uri="{FF2B5EF4-FFF2-40B4-BE49-F238E27FC236}">
                  <a16:creationId xmlns:a16="http://schemas.microsoft.com/office/drawing/2014/main" id="{63ADD9F1-50E9-EF11-73CE-24FA42265373}"/>
                </a:ext>
              </a:extLst>
            </p:cNvPr>
            <p:cNvPicPr>
              <a:picLocks noChangeAspect="1"/>
            </p:cNvPicPr>
            <p:nvPr/>
          </p:nvPicPr>
          <p:blipFill>
            <a:blip r:embed="rId48" cstate="screen">
              <a:extLst>
                <a:ext uri="{28A0092B-C50C-407E-A947-70E740481C1C}">
                  <a14:useLocalDpi xmlns:a14="http://schemas.microsoft.com/office/drawing/2010/main"/>
                </a:ext>
              </a:extLst>
            </a:blip>
            <a:stretch>
              <a:fillRect/>
            </a:stretch>
          </p:blipFill>
          <p:spPr>
            <a:xfrm>
              <a:off x="4336330" y="4877184"/>
              <a:ext cx="1086016" cy="1267383"/>
            </a:xfrm>
            <a:prstGeom prst="rect">
              <a:avLst/>
            </a:prstGeom>
          </p:spPr>
        </p:pic>
      </p:grpSp>
      <p:grpSp>
        <p:nvGrpSpPr>
          <p:cNvPr id="236" name="REVOLUTION">
            <a:extLst>
              <a:ext uri="{FF2B5EF4-FFF2-40B4-BE49-F238E27FC236}">
                <a16:creationId xmlns:a16="http://schemas.microsoft.com/office/drawing/2014/main" id="{0DA26AFF-1E2B-67A4-6553-F369B770B2CF}"/>
              </a:ext>
            </a:extLst>
          </p:cNvPr>
          <p:cNvGrpSpPr/>
          <p:nvPr/>
        </p:nvGrpSpPr>
        <p:grpSpPr>
          <a:xfrm>
            <a:off x="-14975241" y="4203612"/>
            <a:ext cx="2062983" cy="1992129"/>
            <a:chOff x="612262" y="4383050"/>
            <a:chExt cx="2062983" cy="1992129"/>
          </a:xfrm>
        </p:grpSpPr>
        <p:sp>
          <p:nvSpPr>
            <p:cNvPr id="237" name="Rectangulo Revolution">
              <a:hlinkClick r:id="rId49" action="ppaction://hlinksldjump"/>
              <a:extLst>
                <a:ext uri="{FF2B5EF4-FFF2-40B4-BE49-F238E27FC236}">
                  <a16:creationId xmlns:a16="http://schemas.microsoft.com/office/drawing/2014/main" id="{9312715C-39C8-6076-3FDB-E9F474BC2B53}"/>
                </a:ext>
              </a:extLst>
            </p:cNvPr>
            <p:cNvSpPr/>
            <p:nvPr/>
          </p:nvSpPr>
          <p:spPr>
            <a:xfrm>
              <a:off x="832134" y="4383050"/>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pic>
          <p:nvPicPr>
            <p:cNvPr id="238" name="Prodcut image Revolution">
              <a:hlinkClick r:id="rId49" action="ppaction://hlinksldjump"/>
              <a:extLst>
                <a:ext uri="{FF2B5EF4-FFF2-40B4-BE49-F238E27FC236}">
                  <a16:creationId xmlns:a16="http://schemas.microsoft.com/office/drawing/2014/main" id="{F09694E2-505A-CEE2-6C34-2D809B34CD89}"/>
                </a:ext>
              </a:extLst>
            </p:cNvPr>
            <p:cNvPicPr>
              <a:picLocks noChangeAspect="1"/>
            </p:cNvPicPr>
            <p:nvPr/>
          </p:nvPicPr>
          <p:blipFill>
            <a:blip r:embed="rId50" cstate="screen">
              <a:extLst>
                <a:ext uri="{28A0092B-C50C-407E-A947-70E740481C1C}">
                  <a14:useLocalDpi xmlns:a14="http://schemas.microsoft.com/office/drawing/2010/main"/>
                </a:ext>
              </a:extLst>
            </a:blip>
            <a:stretch>
              <a:fillRect/>
            </a:stretch>
          </p:blipFill>
          <p:spPr>
            <a:xfrm>
              <a:off x="1037431" y="4918692"/>
              <a:ext cx="1262658" cy="1456487"/>
            </a:xfrm>
            <a:prstGeom prst="rect">
              <a:avLst/>
            </a:prstGeom>
          </p:spPr>
        </p:pic>
        <p:sp>
          <p:nvSpPr>
            <p:cNvPr id="239" name="TextBox Revolution">
              <a:hlinkClick r:id="rId49" action="ppaction://hlinksldjump"/>
              <a:extLst>
                <a:ext uri="{FF2B5EF4-FFF2-40B4-BE49-F238E27FC236}">
                  <a16:creationId xmlns:a16="http://schemas.microsoft.com/office/drawing/2014/main" id="{32D5C894-17B0-7C11-6EC4-2C79B119777A}"/>
                </a:ext>
              </a:extLst>
            </p:cNvPr>
            <p:cNvSpPr txBox="1"/>
            <p:nvPr/>
          </p:nvSpPr>
          <p:spPr>
            <a:xfrm>
              <a:off x="612262" y="4490793"/>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DRX-Revolution</a:t>
              </a:r>
            </a:p>
          </p:txBody>
        </p:sp>
      </p:grpSp>
      <p:grpSp>
        <p:nvGrpSpPr>
          <p:cNvPr id="240" name="EXCEL">
            <a:extLst>
              <a:ext uri="{FF2B5EF4-FFF2-40B4-BE49-F238E27FC236}">
                <a16:creationId xmlns:a16="http://schemas.microsoft.com/office/drawing/2014/main" id="{27FC098B-1487-F78A-679A-D300E9554A24}"/>
              </a:ext>
            </a:extLst>
          </p:cNvPr>
          <p:cNvGrpSpPr/>
          <p:nvPr/>
        </p:nvGrpSpPr>
        <p:grpSpPr>
          <a:xfrm>
            <a:off x="26541013" y="1885505"/>
            <a:ext cx="2057103" cy="1982042"/>
            <a:chOff x="9706418" y="2036246"/>
            <a:chExt cx="2057103" cy="1982042"/>
          </a:xfrm>
        </p:grpSpPr>
        <p:sp>
          <p:nvSpPr>
            <p:cNvPr id="241" name="Rectangulo Excel">
              <a:hlinkClick r:id="rId51" action="ppaction://hlinksldjump"/>
              <a:extLst>
                <a:ext uri="{FF2B5EF4-FFF2-40B4-BE49-F238E27FC236}">
                  <a16:creationId xmlns:a16="http://schemas.microsoft.com/office/drawing/2014/main" id="{34AD2283-EEC3-6B58-B43E-D4F25C720DAE}"/>
                </a:ext>
              </a:extLst>
            </p:cNvPr>
            <p:cNvSpPr/>
            <p:nvPr/>
          </p:nvSpPr>
          <p:spPr>
            <a:xfrm>
              <a:off x="9905645"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42" name="TextBox Excel">
              <a:hlinkClick r:id="rId51" action="ppaction://hlinksldjump"/>
              <a:extLst>
                <a:ext uri="{FF2B5EF4-FFF2-40B4-BE49-F238E27FC236}">
                  <a16:creationId xmlns:a16="http://schemas.microsoft.com/office/drawing/2014/main" id="{F4EEF88C-A6EB-B1A3-1CC9-F1550F8C60F4}"/>
                </a:ext>
              </a:extLst>
            </p:cNvPr>
            <p:cNvSpPr txBox="1"/>
            <p:nvPr/>
          </p:nvSpPr>
          <p:spPr>
            <a:xfrm>
              <a:off x="9706418"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DRX-Excel Plus</a:t>
              </a:r>
            </a:p>
          </p:txBody>
        </p:sp>
        <p:pic>
          <p:nvPicPr>
            <p:cNvPr id="243" name="Product image Excel">
              <a:hlinkClick r:id="rId51" action="ppaction://hlinksldjump"/>
              <a:extLst>
                <a:ext uri="{FF2B5EF4-FFF2-40B4-BE49-F238E27FC236}">
                  <a16:creationId xmlns:a16="http://schemas.microsoft.com/office/drawing/2014/main" id="{305B6F3F-C5AF-2363-6A50-4C45E6A1EAC9}"/>
                </a:ext>
              </a:extLst>
            </p:cNvPr>
            <p:cNvPicPr>
              <a:picLocks noChangeAspect="1"/>
            </p:cNvPicPr>
            <p:nvPr/>
          </p:nvPicPr>
          <p:blipFill>
            <a:blip r:embed="rId52" cstate="screen">
              <a:extLst>
                <a:ext uri="{28A0092B-C50C-407E-A947-70E740481C1C}">
                  <a14:useLocalDpi xmlns:a14="http://schemas.microsoft.com/office/drawing/2010/main"/>
                </a:ext>
              </a:extLst>
            </a:blip>
            <a:srcRect/>
            <a:stretch/>
          </p:blipFill>
          <p:spPr>
            <a:xfrm>
              <a:off x="9913501" y="2239920"/>
              <a:ext cx="1850020" cy="1676708"/>
            </a:xfrm>
            <a:prstGeom prst="rect">
              <a:avLst/>
            </a:prstGeom>
          </p:spPr>
        </p:pic>
      </p:grpSp>
      <p:grpSp>
        <p:nvGrpSpPr>
          <p:cNvPr id="244" name="COMPAS OTC">
            <a:extLst>
              <a:ext uri="{FF2B5EF4-FFF2-40B4-BE49-F238E27FC236}">
                <a16:creationId xmlns:a16="http://schemas.microsoft.com/office/drawing/2014/main" id="{4E0D3475-428A-F26D-E73D-C1CCD94F57DB}"/>
              </a:ext>
            </a:extLst>
          </p:cNvPr>
          <p:cNvGrpSpPr/>
          <p:nvPr/>
        </p:nvGrpSpPr>
        <p:grpSpPr>
          <a:xfrm>
            <a:off x="22389051" y="1885505"/>
            <a:ext cx="2042338" cy="1982042"/>
            <a:chOff x="5078285" y="2036246"/>
            <a:chExt cx="2042338" cy="1982042"/>
          </a:xfrm>
        </p:grpSpPr>
        <p:sp>
          <p:nvSpPr>
            <p:cNvPr id="245" name="Rectangulo Compas OTC">
              <a:hlinkClick r:id="rId53" action="ppaction://hlinksldjump"/>
              <a:extLst>
                <a:ext uri="{FF2B5EF4-FFF2-40B4-BE49-F238E27FC236}">
                  <a16:creationId xmlns:a16="http://schemas.microsoft.com/office/drawing/2014/main" id="{9BF4C8B2-44C6-D642-29A6-9B02075CF4D7}"/>
                </a:ext>
              </a:extLst>
            </p:cNvPr>
            <p:cNvSpPr/>
            <p:nvPr/>
          </p:nvSpPr>
          <p:spPr>
            <a:xfrm>
              <a:off x="5277512" y="2036246"/>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46" name="TextBox Compass OTC">
              <a:hlinkClick r:id="rId53" action="ppaction://hlinksldjump"/>
              <a:extLst>
                <a:ext uri="{FF2B5EF4-FFF2-40B4-BE49-F238E27FC236}">
                  <a16:creationId xmlns:a16="http://schemas.microsoft.com/office/drawing/2014/main" id="{3BCEDA8E-0E11-C617-6D6E-215E3F49B26B}"/>
                </a:ext>
              </a:extLst>
            </p:cNvPr>
            <p:cNvSpPr txBox="1"/>
            <p:nvPr/>
          </p:nvSpPr>
          <p:spPr>
            <a:xfrm>
              <a:off x="5078285" y="2122969"/>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OTC</a:t>
              </a:r>
            </a:p>
          </p:txBody>
        </p:sp>
        <p:pic>
          <p:nvPicPr>
            <p:cNvPr id="247" name="Product image Compass OTC">
              <a:hlinkClick r:id="rId53" action="ppaction://hlinksldjump"/>
              <a:extLst>
                <a:ext uri="{FF2B5EF4-FFF2-40B4-BE49-F238E27FC236}">
                  <a16:creationId xmlns:a16="http://schemas.microsoft.com/office/drawing/2014/main" id="{47EE9811-70BD-051B-5970-48C71ECD4169}"/>
                </a:ext>
              </a:extLst>
            </p:cNvPr>
            <p:cNvPicPr>
              <a:picLocks noChangeAspect="1"/>
            </p:cNvPicPr>
            <p:nvPr/>
          </p:nvPicPr>
          <p:blipFill rotWithShape="1">
            <a:blip r:embed="rId54" cstate="screen">
              <a:extLst>
                <a:ext uri="{28A0092B-C50C-407E-A947-70E740481C1C}">
                  <a14:useLocalDpi xmlns:a14="http://schemas.microsoft.com/office/drawing/2010/main"/>
                </a:ext>
              </a:extLst>
            </a:blip>
            <a:srcRect/>
            <a:stretch/>
          </p:blipFill>
          <p:spPr>
            <a:xfrm>
              <a:off x="5345539" y="2479014"/>
              <a:ext cx="1672670" cy="1508447"/>
            </a:xfrm>
            <a:prstGeom prst="rect">
              <a:avLst/>
            </a:prstGeom>
          </p:spPr>
        </p:pic>
      </p:grpSp>
      <p:grpSp>
        <p:nvGrpSpPr>
          <p:cNvPr id="248" name="COMPASS FMT">
            <a:extLst>
              <a:ext uri="{FF2B5EF4-FFF2-40B4-BE49-F238E27FC236}">
                <a16:creationId xmlns:a16="http://schemas.microsoft.com/office/drawing/2014/main" id="{9A43D7E1-AA1D-33EC-1D5B-556C4908C641}"/>
              </a:ext>
            </a:extLst>
          </p:cNvPr>
          <p:cNvGrpSpPr/>
          <p:nvPr/>
        </p:nvGrpSpPr>
        <p:grpSpPr>
          <a:xfrm>
            <a:off x="18200403" y="1885505"/>
            <a:ext cx="2042338" cy="1982042"/>
            <a:chOff x="2774521" y="2046333"/>
            <a:chExt cx="2042338" cy="1982042"/>
          </a:xfrm>
        </p:grpSpPr>
        <p:grpSp>
          <p:nvGrpSpPr>
            <p:cNvPr id="249" name="Group 248">
              <a:extLst>
                <a:ext uri="{FF2B5EF4-FFF2-40B4-BE49-F238E27FC236}">
                  <a16:creationId xmlns:a16="http://schemas.microsoft.com/office/drawing/2014/main" id="{62312FF1-9834-4317-BA6B-A7168F4C0014}"/>
                </a:ext>
              </a:extLst>
            </p:cNvPr>
            <p:cNvGrpSpPr/>
            <p:nvPr/>
          </p:nvGrpSpPr>
          <p:grpSpPr>
            <a:xfrm>
              <a:off x="2774521" y="2046333"/>
              <a:ext cx="2042338" cy="1982042"/>
              <a:chOff x="2774521" y="2046333"/>
              <a:chExt cx="2042338" cy="1982042"/>
            </a:xfrm>
          </p:grpSpPr>
          <p:sp>
            <p:nvSpPr>
              <p:cNvPr id="251" name="Rectangulo Horizon">
                <a:hlinkClick r:id="rId55" action="ppaction://hlinksldjump"/>
                <a:extLst>
                  <a:ext uri="{FF2B5EF4-FFF2-40B4-BE49-F238E27FC236}">
                    <a16:creationId xmlns:a16="http://schemas.microsoft.com/office/drawing/2014/main" id="{844F329C-5F09-7B30-9E9C-DE1CBDEB8FC9}"/>
                  </a:ext>
                </a:extLst>
              </p:cNvPr>
              <p:cNvSpPr/>
              <p:nvPr/>
            </p:nvSpPr>
            <p:spPr>
              <a:xfrm>
                <a:off x="2973748" y="2046333"/>
                <a:ext cx="1843111" cy="198204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52" name="TextBox Compass FMT">
                <a:hlinkClick r:id="rId55" action="ppaction://hlinksldjump"/>
                <a:extLst>
                  <a:ext uri="{FF2B5EF4-FFF2-40B4-BE49-F238E27FC236}">
                    <a16:creationId xmlns:a16="http://schemas.microsoft.com/office/drawing/2014/main" id="{7A6A512B-EBBD-DD28-7270-A8C1E24253F8}"/>
                  </a:ext>
                </a:extLst>
              </p:cNvPr>
              <p:cNvSpPr txBox="1"/>
              <p:nvPr/>
            </p:nvSpPr>
            <p:spPr>
              <a:xfrm>
                <a:off x="2774521" y="2133056"/>
                <a:ext cx="1731768"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DRX-Compass FMT</a:t>
                </a:r>
              </a:p>
            </p:txBody>
          </p:sp>
        </p:grpSp>
        <p:pic>
          <p:nvPicPr>
            <p:cNvPr id="250" name="Picture 249">
              <a:hlinkClick r:id="rId55" action="ppaction://hlinksldjump"/>
              <a:extLst>
                <a:ext uri="{FF2B5EF4-FFF2-40B4-BE49-F238E27FC236}">
                  <a16:creationId xmlns:a16="http://schemas.microsoft.com/office/drawing/2014/main" id="{F720A9D4-9795-606C-F5C8-7593654A148E}"/>
                </a:ext>
              </a:extLst>
            </p:cNvPr>
            <p:cNvPicPr>
              <a:picLocks noChangeAspect="1"/>
            </p:cNvPicPr>
            <p:nvPr/>
          </p:nvPicPr>
          <p:blipFill rotWithShape="1">
            <a:blip r:embed="rId56" cstate="screen">
              <a:extLst>
                <a:ext uri="{28A0092B-C50C-407E-A947-70E740481C1C}">
                  <a14:useLocalDpi xmlns:a14="http://schemas.microsoft.com/office/drawing/2010/main"/>
                </a:ext>
              </a:extLst>
            </a:blip>
            <a:srcRect t="-554"/>
            <a:stretch/>
          </p:blipFill>
          <p:spPr>
            <a:xfrm>
              <a:off x="3128671" y="2347431"/>
              <a:ext cx="1625455" cy="1594909"/>
            </a:xfrm>
            <a:prstGeom prst="rect">
              <a:avLst/>
            </a:prstGeom>
          </p:spPr>
        </p:pic>
      </p:grpSp>
      <p:grpSp>
        <p:nvGrpSpPr>
          <p:cNvPr id="253" name="HORIZON">
            <a:extLst>
              <a:ext uri="{FF2B5EF4-FFF2-40B4-BE49-F238E27FC236}">
                <a16:creationId xmlns:a16="http://schemas.microsoft.com/office/drawing/2014/main" id="{B5B7219B-EB12-25E9-32B2-8A59108FBCB8}"/>
              </a:ext>
            </a:extLst>
          </p:cNvPr>
          <p:cNvGrpSpPr/>
          <p:nvPr/>
        </p:nvGrpSpPr>
        <p:grpSpPr>
          <a:xfrm>
            <a:off x="14110573" y="1885505"/>
            <a:ext cx="2062983" cy="1982042"/>
            <a:chOff x="443243" y="2046333"/>
            <a:chExt cx="2062983" cy="1982042"/>
          </a:xfrm>
        </p:grpSpPr>
        <p:sp>
          <p:nvSpPr>
            <p:cNvPr id="254" name="Rectangulo Horizon">
              <a:hlinkClick r:id="rId57" action="ppaction://hlinksldjump"/>
              <a:extLst>
                <a:ext uri="{FF2B5EF4-FFF2-40B4-BE49-F238E27FC236}">
                  <a16:creationId xmlns:a16="http://schemas.microsoft.com/office/drawing/2014/main" id="{8AB7DDE6-ECCC-5BD5-1CB3-692528C25263}"/>
                </a:ext>
              </a:extLst>
            </p:cNvPr>
            <p:cNvSpPr/>
            <p:nvPr/>
          </p:nvSpPr>
          <p:spPr>
            <a:xfrm>
              <a:off x="663115" y="2046333"/>
              <a:ext cx="1843111" cy="1982042"/>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a:p>
          </p:txBody>
        </p:sp>
        <p:sp>
          <p:nvSpPr>
            <p:cNvPr id="255" name="TextBox Horizon">
              <a:hlinkClick r:id="rId57" action="ppaction://hlinksldjump"/>
              <a:extLst>
                <a:ext uri="{FF2B5EF4-FFF2-40B4-BE49-F238E27FC236}">
                  <a16:creationId xmlns:a16="http://schemas.microsoft.com/office/drawing/2014/main" id="{EC9FBA3D-140F-1FFF-E709-73283F8FE91F}"/>
                </a:ext>
              </a:extLst>
            </p:cNvPr>
            <p:cNvSpPr txBox="1"/>
            <p:nvPr/>
          </p:nvSpPr>
          <p:spPr>
            <a:xfrm>
              <a:off x="443243" y="2154076"/>
              <a:ext cx="1843111"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chemeClr val="bg1"/>
                  </a:solidFill>
                  <a:latin typeface="FRUTIGER LT 55 ROMAN" panose="02000503000000000000" pitchFamily="2" charset="0"/>
                </a:rPr>
                <a:t>Horizon</a:t>
              </a:r>
            </a:p>
          </p:txBody>
        </p:sp>
        <p:pic>
          <p:nvPicPr>
            <p:cNvPr id="256" name="Product image Horizon">
              <a:hlinkClick r:id="rId57" action="ppaction://hlinksldjump"/>
              <a:extLst>
                <a:ext uri="{FF2B5EF4-FFF2-40B4-BE49-F238E27FC236}">
                  <a16:creationId xmlns:a16="http://schemas.microsoft.com/office/drawing/2014/main" id="{A94C4D79-74B6-15F9-1092-B763BDB634D5}"/>
                </a:ext>
              </a:extLst>
            </p:cNvPr>
            <p:cNvPicPr>
              <a:picLocks noChangeAspect="1"/>
            </p:cNvPicPr>
            <p:nvPr/>
          </p:nvPicPr>
          <p:blipFill rotWithShape="1">
            <a:blip r:embed="rId58" cstate="screen">
              <a:extLst>
                <a:ext uri="{28A0092B-C50C-407E-A947-70E740481C1C}">
                  <a14:useLocalDpi xmlns:a14="http://schemas.microsoft.com/office/drawing/2010/main"/>
                </a:ext>
              </a:extLst>
            </a:blip>
            <a:srcRect l="-2481" t="-4574"/>
            <a:stretch/>
          </p:blipFill>
          <p:spPr>
            <a:xfrm>
              <a:off x="741654" y="2357131"/>
              <a:ext cx="1634957" cy="1594909"/>
            </a:xfrm>
            <a:prstGeom prst="rect">
              <a:avLst/>
            </a:prstGeom>
          </p:spPr>
        </p:pic>
      </p:grpSp>
      <p:sp>
        <p:nvSpPr>
          <p:cNvPr id="257" name="Footer Placeholder 4">
            <a:extLst>
              <a:ext uri="{FF2B5EF4-FFF2-40B4-BE49-F238E27FC236}">
                <a16:creationId xmlns:a16="http://schemas.microsoft.com/office/drawing/2014/main" id="{0865622F-43D4-5664-10BB-6AF4B2776E39}"/>
              </a:ext>
            </a:extLst>
          </p:cNvPr>
          <p:cNvSpPr txBox="1">
            <a:spLocks/>
          </p:cNvSpPr>
          <p:nvPr/>
        </p:nvSpPr>
        <p:spPr>
          <a:xfrm>
            <a:off x="4101937" y="6356350"/>
            <a:ext cx="4114800" cy="365125"/>
          </a:xfrm>
          <a:prstGeom prst="rect">
            <a:avLst/>
          </a:prstGeom>
        </p:spPr>
        <p:txBody>
          <a:bodyPr vert="horz" lIns="91440" tIns="45720" rIns="91440" bIns="45720" rtlCol="0" anchor="ctr"/>
          <a:lstStyle>
            <a:defPPr>
              <a:defRPr lang="en-SV"/>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©2025 Carestream Health, Inc. </a:t>
            </a:r>
            <a:endParaRPr lang="en-US" dirty="0"/>
          </a:p>
        </p:txBody>
      </p:sp>
      <p:sp>
        <p:nvSpPr>
          <p:cNvPr id="258" name="Our Portafolio text box">
            <a:extLst>
              <a:ext uri="{FF2B5EF4-FFF2-40B4-BE49-F238E27FC236}">
                <a16:creationId xmlns:a16="http://schemas.microsoft.com/office/drawing/2014/main" id="{71D1340A-D207-42C3-AB8A-5AE246F29326}"/>
              </a:ext>
            </a:extLst>
          </p:cNvPr>
          <p:cNvSpPr txBox="1"/>
          <p:nvPr/>
        </p:nvSpPr>
        <p:spPr>
          <a:xfrm>
            <a:off x="7701415" y="-2530422"/>
            <a:ext cx="3464549" cy="523220"/>
          </a:xfrm>
          <a:prstGeom prst="rect">
            <a:avLst/>
          </a:prstGeom>
          <a:noFill/>
        </p:spPr>
        <p:txBody>
          <a:bodyPr wrap="square" rtlCol="0">
            <a:spAutoFit/>
          </a:bodyPr>
          <a:lstStyle>
            <a:defPPr>
              <a:defRPr lang="en-SV"/>
            </a:defPPr>
            <a:lvl1pPr algn="ctr">
              <a:defRPr sz="3200" b="1">
                <a:latin typeface="FRUTIGER LT 77 BLACK CONDENSED" panose="02000503000000000000" pitchFamily="2" charset="0"/>
              </a:defRPr>
            </a:lvl1pPr>
          </a:lstStyle>
          <a:p>
            <a:r>
              <a:rPr lang="en-US" sz="2800" dirty="0">
                <a:latin typeface="FRUTIGER LT 65" panose="02000503000000000000" pitchFamily="2" charset="0"/>
              </a:rPr>
              <a:t> </a:t>
            </a:r>
            <a:r>
              <a:rPr lang="en-US" sz="2800" dirty="0" err="1">
                <a:latin typeface="FRUTIGER LT 65" panose="02000503000000000000" pitchFamily="2" charset="0"/>
              </a:rPr>
              <a:t>Nuestro</a:t>
            </a:r>
            <a:r>
              <a:rPr lang="en-US" sz="2800" dirty="0">
                <a:latin typeface="FRUTIGER LT 65" panose="02000503000000000000" pitchFamily="2" charset="0"/>
              </a:rPr>
              <a:t> </a:t>
            </a:r>
            <a:r>
              <a:rPr lang="en-US" sz="2800" dirty="0" err="1">
                <a:latin typeface="FRUTIGER LT 65" panose="02000503000000000000" pitchFamily="2" charset="0"/>
              </a:rPr>
              <a:t>Portafolio</a:t>
            </a:r>
            <a:endParaRPr lang="en-US" sz="2800" dirty="0">
              <a:latin typeface="FRUTIGER LT 65" panose="02000503000000000000" pitchFamily="2" charset="0"/>
            </a:endParaRPr>
          </a:p>
        </p:txBody>
      </p:sp>
      <p:sp>
        <p:nvSpPr>
          <p:cNvPr id="259" name="Medical Imaging Title">
            <a:extLst>
              <a:ext uri="{FF2B5EF4-FFF2-40B4-BE49-F238E27FC236}">
                <a16:creationId xmlns:a16="http://schemas.microsoft.com/office/drawing/2014/main" id="{5C02684F-2C87-3EA1-479E-37DE5B59325F}"/>
              </a:ext>
            </a:extLst>
          </p:cNvPr>
          <p:cNvSpPr txBox="1">
            <a:spLocks/>
          </p:cNvSpPr>
          <p:nvPr/>
        </p:nvSpPr>
        <p:spPr>
          <a:xfrm>
            <a:off x="17633097" y="1826449"/>
            <a:ext cx="3200400" cy="179536"/>
          </a:xfrm>
          <a:prstGeom prst="rect">
            <a:avLst/>
          </a:prstGeom>
        </p:spPr>
        <p:txBody>
          <a:bodyPr wrap="square" lIns="0" tIns="0" rIns="0" bIns="0">
            <a:spAutoFit/>
          </a:bodyPr>
          <a:lstStyle>
            <a:defPPr>
              <a:defRPr kern="0"/>
            </a:defPPr>
            <a:lvl1pPr>
              <a:defRPr sz="1200" b="0" i="0">
                <a:solidFill>
                  <a:srgbClr val="231F20"/>
                </a:solidFill>
                <a:latin typeface="Arial"/>
                <a:cs typeface="Arial"/>
              </a:defRPr>
            </a:lvl1pPr>
          </a:lstStyle>
          <a:p>
            <a:pPr marL="240665" algn="r">
              <a:lnSpc>
                <a:spcPts val="1425"/>
              </a:lnSpc>
            </a:pPr>
            <a:r>
              <a:rPr lang="en-US" sz="1300" b="1" spc="370" baseline="0" dirty="0"/>
              <a:t>MEDICAL IMAGING</a:t>
            </a:r>
          </a:p>
        </p:txBody>
      </p:sp>
      <p:sp>
        <p:nvSpPr>
          <p:cNvPr id="260" name="We Care Text">
            <a:extLst>
              <a:ext uri="{FF2B5EF4-FFF2-40B4-BE49-F238E27FC236}">
                <a16:creationId xmlns:a16="http://schemas.microsoft.com/office/drawing/2014/main" id="{1186C107-DECD-069E-8CE7-CE247A754C8B}"/>
              </a:ext>
            </a:extLst>
          </p:cNvPr>
          <p:cNvSpPr txBox="1"/>
          <p:nvPr/>
        </p:nvSpPr>
        <p:spPr>
          <a:xfrm>
            <a:off x="16163496" y="4061079"/>
            <a:ext cx="4763183" cy="461665"/>
          </a:xfrm>
          <a:prstGeom prst="rect">
            <a:avLst/>
          </a:prstGeom>
          <a:noFill/>
          <a:ln>
            <a:noFill/>
          </a:ln>
        </p:spPr>
        <p:txBody>
          <a:bodyPr wrap="square" rtlCol="0">
            <a:spAutoFit/>
          </a:bodyPr>
          <a:lstStyle/>
          <a:p>
            <a:pPr algn="r"/>
            <a:r>
              <a:rPr lang="en-US" sz="2400" dirty="0">
                <a:latin typeface="Frutiger LT Std 55 Roman" panose="020B0602020204020204" pitchFamily="34" charset="77"/>
                <a:ea typeface="Helvetica Neue" panose="02000503000000020004" pitchFamily="2" charset="0"/>
                <a:cs typeface="Arial" panose="020B0604020202020204" pitchFamily="34" charset="0"/>
              </a:rPr>
              <a:t>WE CARE</a:t>
            </a:r>
          </a:p>
        </p:txBody>
      </p:sp>
      <p:grpSp>
        <p:nvGrpSpPr>
          <p:cNvPr id="92" name="Group LLD">
            <a:extLst>
              <a:ext uri="{FF2B5EF4-FFF2-40B4-BE49-F238E27FC236}">
                <a16:creationId xmlns:a16="http://schemas.microsoft.com/office/drawing/2014/main" id="{A26BF087-895E-04E3-00AB-98E98E3A16D5}"/>
              </a:ext>
            </a:extLst>
          </p:cNvPr>
          <p:cNvGrpSpPr/>
          <p:nvPr/>
        </p:nvGrpSpPr>
        <p:grpSpPr>
          <a:xfrm>
            <a:off x="14098015" y="1358886"/>
            <a:ext cx="3079230" cy="1158552"/>
            <a:chOff x="8165259" y="1358886"/>
            <a:chExt cx="3079230" cy="1158552"/>
          </a:xfrm>
        </p:grpSpPr>
        <p:sp>
          <p:nvSpPr>
            <p:cNvPr id="93" name="Rectangulo LLD">
              <a:extLst>
                <a:ext uri="{FF2B5EF4-FFF2-40B4-BE49-F238E27FC236}">
                  <a16:creationId xmlns:a16="http://schemas.microsoft.com/office/drawing/2014/main" id="{61AC3856-2FDD-283C-3793-C7816F6E29E5}"/>
                </a:ext>
              </a:extLst>
            </p:cNvPr>
            <p:cNvSpPr/>
            <p:nvPr/>
          </p:nvSpPr>
          <p:spPr>
            <a:xfrm>
              <a:off x="8364489" y="1358886"/>
              <a:ext cx="2880000" cy="1158552"/>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94" name="TextBox LLD">
              <a:extLst>
                <a:ext uri="{FF2B5EF4-FFF2-40B4-BE49-F238E27FC236}">
                  <a16:creationId xmlns:a16="http://schemas.microsoft.com/office/drawing/2014/main" id="{F4F33D22-BCE0-B354-0E55-1EB73C99A225}"/>
                </a:ext>
              </a:extLst>
            </p:cNvPr>
            <p:cNvSpPr txBox="1"/>
            <p:nvPr/>
          </p:nvSpPr>
          <p:spPr>
            <a:xfrm>
              <a:off x="8165259" y="1445610"/>
              <a:ext cx="17316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DETECTOR LLI</a:t>
              </a:r>
            </a:p>
          </p:txBody>
        </p:sp>
      </p:grpSp>
      <p:sp>
        <p:nvSpPr>
          <p:cNvPr id="95" name="TextBox DRX-LC">
            <a:hlinkClick r:id="rId59" action="ppaction://hlinksldjump"/>
            <a:extLst>
              <a:ext uri="{FF2B5EF4-FFF2-40B4-BE49-F238E27FC236}">
                <a16:creationId xmlns:a16="http://schemas.microsoft.com/office/drawing/2014/main" id="{C49B98F4-1A61-0EB9-7949-2BE457462CB2}"/>
              </a:ext>
            </a:extLst>
          </p:cNvPr>
          <p:cNvSpPr txBox="1"/>
          <p:nvPr/>
        </p:nvSpPr>
        <p:spPr>
          <a:xfrm>
            <a:off x="14360687" y="201385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DRX-LC</a:t>
            </a:r>
          </a:p>
        </p:txBody>
      </p:sp>
      <p:grpSp>
        <p:nvGrpSpPr>
          <p:cNvPr id="96" name="Group DRX-PLUS FAMILY">
            <a:extLst>
              <a:ext uri="{FF2B5EF4-FFF2-40B4-BE49-F238E27FC236}">
                <a16:creationId xmlns:a16="http://schemas.microsoft.com/office/drawing/2014/main" id="{3C4DA4F2-CD69-12CF-300E-C28AD727E38C}"/>
              </a:ext>
            </a:extLst>
          </p:cNvPr>
          <p:cNvGrpSpPr/>
          <p:nvPr/>
        </p:nvGrpSpPr>
        <p:grpSpPr>
          <a:xfrm>
            <a:off x="4213831" y="-3208842"/>
            <a:ext cx="3079227" cy="2160000"/>
            <a:chOff x="4213831" y="1360418"/>
            <a:chExt cx="3079227" cy="2160000"/>
          </a:xfrm>
        </p:grpSpPr>
        <p:sp>
          <p:nvSpPr>
            <p:cNvPr id="97" name="Rectangulo DRX-PLUS FAMILY">
              <a:extLst>
                <a:ext uri="{FF2B5EF4-FFF2-40B4-BE49-F238E27FC236}">
                  <a16:creationId xmlns:a16="http://schemas.microsoft.com/office/drawing/2014/main" id="{07DE90A7-BC83-E187-192E-9548FE557419}"/>
                </a:ext>
              </a:extLst>
            </p:cNvPr>
            <p:cNvSpPr/>
            <p:nvPr/>
          </p:nvSpPr>
          <p:spPr>
            <a:xfrm>
              <a:off x="4413058"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98" name="TextBox DRX-PLUS FAMILY">
              <a:extLst>
                <a:ext uri="{FF2B5EF4-FFF2-40B4-BE49-F238E27FC236}">
                  <a16:creationId xmlns:a16="http://schemas.microsoft.com/office/drawing/2014/main" id="{39FA8CFC-62C3-2A70-4882-F2F24B6FF897}"/>
                </a:ext>
              </a:extLst>
            </p:cNvPr>
            <p:cNvSpPr txBox="1"/>
            <p:nvPr/>
          </p:nvSpPr>
          <p:spPr>
            <a:xfrm>
              <a:off x="4213831"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DRX-PLUS</a:t>
              </a:r>
            </a:p>
          </p:txBody>
        </p:sp>
      </p:grpSp>
      <p:sp>
        <p:nvSpPr>
          <p:cNvPr id="99" name="TextBox DRX-Plus 3543">
            <a:hlinkClick r:id="rId60" action="ppaction://hlinksldjump"/>
            <a:extLst>
              <a:ext uri="{FF2B5EF4-FFF2-40B4-BE49-F238E27FC236}">
                <a16:creationId xmlns:a16="http://schemas.microsoft.com/office/drawing/2014/main" id="{17D2568A-31BE-2DD2-D471-009A7F723E00}"/>
              </a:ext>
            </a:extLst>
          </p:cNvPr>
          <p:cNvSpPr txBox="1"/>
          <p:nvPr/>
        </p:nvSpPr>
        <p:spPr>
          <a:xfrm>
            <a:off x="4495868" y="-2546428"/>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DRX-Plus 3543C</a:t>
            </a:r>
          </a:p>
        </p:txBody>
      </p:sp>
      <p:sp>
        <p:nvSpPr>
          <p:cNvPr id="100" name="TextBoxDRX-Plus 4343">
            <a:hlinkClick r:id="rId61" action="ppaction://hlinksldjump"/>
            <a:extLst>
              <a:ext uri="{FF2B5EF4-FFF2-40B4-BE49-F238E27FC236}">
                <a16:creationId xmlns:a16="http://schemas.microsoft.com/office/drawing/2014/main" id="{E6AD87D2-4AED-B732-B88D-7E133C5839CC}"/>
              </a:ext>
            </a:extLst>
          </p:cNvPr>
          <p:cNvSpPr txBox="1"/>
          <p:nvPr/>
        </p:nvSpPr>
        <p:spPr>
          <a:xfrm>
            <a:off x="4496969" y="-2045934"/>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4343C</a:t>
            </a:r>
          </a:p>
        </p:txBody>
      </p:sp>
      <p:sp>
        <p:nvSpPr>
          <p:cNvPr id="101" name="TextBox DRX-Plus 2530">
            <a:hlinkClick r:id="rId62" action="ppaction://hlinksldjump"/>
            <a:extLst>
              <a:ext uri="{FF2B5EF4-FFF2-40B4-BE49-F238E27FC236}">
                <a16:creationId xmlns:a16="http://schemas.microsoft.com/office/drawing/2014/main" id="{5D3C9335-5D03-38C3-F441-CA37845E62A5}"/>
              </a:ext>
            </a:extLst>
          </p:cNvPr>
          <p:cNvSpPr txBox="1"/>
          <p:nvPr/>
        </p:nvSpPr>
        <p:spPr>
          <a:xfrm>
            <a:off x="4496969" y="-155879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DRX-Plus 2530C</a:t>
            </a:r>
          </a:p>
        </p:txBody>
      </p:sp>
      <p:grpSp>
        <p:nvGrpSpPr>
          <p:cNvPr id="102" name="Group DR RETROFIT">
            <a:extLst>
              <a:ext uri="{FF2B5EF4-FFF2-40B4-BE49-F238E27FC236}">
                <a16:creationId xmlns:a16="http://schemas.microsoft.com/office/drawing/2014/main" id="{F2421995-BB6A-701C-B983-733CC886CBD9}"/>
              </a:ext>
            </a:extLst>
          </p:cNvPr>
          <p:cNvGrpSpPr/>
          <p:nvPr/>
        </p:nvGrpSpPr>
        <p:grpSpPr>
          <a:xfrm>
            <a:off x="4213831" y="8095941"/>
            <a:ext cx="3099870" cy="1620000"/>
            <a:chOff x="4213831" y="4037235"/>
            <a:chExt cx="3099870" cy="1620000"/>
          </a:xfrm>
        </p:grpSpPr>
        <p:sp>
          <p:nvSpPr>
            <p:cNvPr id="103" name="Rectangulo DR RETROFIT">
              <a:extLst>
                <a:ext uri="{FF2B5EF4-FFF2-40B4-BE49-F238E27FC236}">
                  <a16:creationId xmlns:a16="http://schemas.microsoft.com/office/drawing/2014/main" id="{A80A81D6-F463-BF1C-B51D-2250B9F63679}"/>
                </a:ext>
              </a:extLst>
            </p:cNvPr>
            <p:cNvSpPr/>
            <p:nvPr/>
          </p:nvSpPr>
          <p:spPr>
            <a:xfrm>
              <a:off x="4433701" y="4037235"/>
              <a:ext cx="2880000" cy="1620000"/>
            </a:xfrm>
            <a:prstGeom prst="round2DiagRect">
              <a:avLst/>
            </a:pr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04" name="TextBox DR RETROFIT">
              <a:extLst>
                <a:ext uri="{FF2B5EF4-FFF2-40B4-BE49-F238E27FC236}">
                  <a16:creationId xmlns:a16="http://schemas.microsoft.com/office/drawing/2014/main" id="{6D2CE349-980C-6FE4-32CB-49B6BF94A2BF}"/>
                </a:ext>
              </a:extLst>
            </p:cNvPr>
            <p:cNvSpPr txBox="1"/>
            <p:nvPr/>
          </p:nvSpPr>
          <p:spPr>
            <a:xfrm>
              <a:off x="4213831" y="4106489"/>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DR RETROFITS</a:t>
              </a:r>
            </a:p>
          </p:txBody>
        </p:sp>
      </p:grpSp>
      <p:sp>
        <p:nvSpPr>
          <p:cNvPr id="105" name="TextBox Transportable Lite">
            <a:hlinkClick r:id="rId63" action="ppaction://hlinksldjump"/>
            <a:extLst>
              <a:ext uri="{FF2B5EF4-FFF2-40B4-BE49-F238E27FC236}">
                <a16:creationId xmlns:a16="http://schemas.microsoft.com/office/drawing/2014/main" id="{D05EF1C4-405C-8F62-1A06-BF2FC928AE90}"/>
              </a:ext>
            </a:extLst>
          </p:cNvPr>
          <p:cNvSpPr txBox="1"/>
          <p:nvPr/>
        </p:nvSpPr>
        <p:spPr>
          <a:xfrm>
            <a:off x="4518885" y="8703463"/>
            <a:ext cx="259826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Lite</a:t>
            </a:r>
            <a:endParaRPr lang="en-US" sz="1200" b="1" dirty="0">
              <a:solidFill>
                <a:schemeClr val="tx1"/>
              </a:solidFill>
              <a:latin typeface="Arial" panose="020B0604020202020204" pitchFamily="34" charset="0"/>
              <a:cs typeface="Arial" panose="020B0604020202020204" pitchFamily="34" charset="0"/>
            </a:endParaRPr>
          </a:p>
        </p:txBody>
      </p:sp>
      <p:sp>
        <p:nvSpPr>
          <p:cNvPr id="106" name="TextBox Transportable Flex">
            <a:hlinkClick r:id="rId64" action="ppaction://hlinksldjump"/>
            <a:extLst>
              <a:ext uri="{FF2B5EF4-FFF2-40B4-BE49-F238E27FC236}">
                <a16:creationId xmlns:a16="http://schemas.microsoft.com/office/drawing/2014/main" id="{AD2AC592-647D-E7D0-A280-77FA3BC930FD}"/>
              </a:ext>
            </a:extLst>
          </p:cNvPr>
          <p:cNvSpPr txBox="1"/>
          <p:nvPr/>
        </p:nvSpPr>
        <p:spPr>
          <a:xfrm>
            <a:off x="4518886" y="9235574"/>
            <a:ext cx="2598268"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s-MX" sz="1200" b="1" dirty="0">
                <a:solidFill>
                  <a:schemeClr val="tx1"/>
                </a:solidFill>
                <a:latin typeface="Arial" panose="020B0604020202020204" pitchFamily="34" charset="0"/>
                <a:cs typeface="Arial" panose="020B0604020202020204" pitchFamily="34" charset="0"/>
              </a:rPr>
              <a:t>Sistema DRX-Transportable</a:t>
            </a:r>
            <a:r>
              <a:rPr lang="es-MX" sz="1200" dirty="0">
                <a:solidFill>
                  <a:schemeClr val="tx1"/>
                </a:solidFill>
                <a:latin typeface="Arial" panose="020B0604020202020204" pitchFamily="34" charset="0"/>
                <a:cs typeface="Arial" panose="020B0604020202020204" pitchFamily="34" charset="0"/>
              </a:rPr>
              <a:t> </a:t>
            </a:r>
            <a:r>
              <a:rPr lang="es-MX" sz="1200" b="1" dirty="0">
                <a:solidFill>
                  <a:schemeClr val="tx1"/>
                </a:solidFill>
                <a:latin typeface="Arial" panose="020B0604020202020204" pitchFamily="34" charset="0"/>
                <a:cs typeface="Arial" panose="020B0604020202020204" pitchFamily="34" charset="0"/>
              </a:rPr>
              <a:t>Flex</a:t>
            </a:r>
            <a:endParaRPr lang="en-US" sz="1200" b="1" dirty="0">
              <a:solidFill>
                <a:schemeClr val="tx1"/>
              </a:solidFill>
              <a:latin typeface="Arial" panose="020B0604020202020204" pitchFamily="34" charset="0"/>
              <a:cs typeface="Arial" panose="020B0604020202020204" pitchFamily="34" charset="0"/>
            </a:endParaRPr>
          </a:p>
        </p:txBody>
      </p:sp>
      <p:grpSp>
        <p:nvGrpSpPr>
          <p:cNvPr id="107" name="Group FOCUS FAMILY">
            <a:extLst>
              <a:ext uri="{FF2B5EF4-FFF2-40B4-BE49-F238E27FC236}">
                <a16:creationId xmlns:a16="http://schemas.microsoft.com/office/drawing/2014/main" id="{CB6D5748-18C7-3C34-969C-5ED7DDB502CB}"/>
              </a:ext>
            </a:extLst>
          </p:cNvPr>
          <p:cNvGrpSpPr/>
          <p:nvPr/>
        </p:nvGrpSpPr>
        <p:grpSpPr>
          <a:xfrm>
            <a:off x="-5111921" y="4022899"/>
            <a:ext cx="3079226" cy="1620000"/>
            <a:chOff x="253159" y="4022899"/>
            <a:chExt cx="3079226" cy="1620000"/>
          </a:xfrm>
        </p:grpSpPr>
        <p:sp>
          <p:nvSpPr>
            <p:cNvPr id="108" name="Rectangulo FOCUS FAMILY">
              <a:extLst>
                <a:ext uri="{FF2B5EF4-FFF2-40B4-BE49-F238E27FC236}">
                  <a16:creationId xmlns:a16="http://schemas.microsoft.com/office/drawing/2014/main" id="{63ED2935-6017-4ACB-A0B6-826F95AFA4A8}"/>
                </a:ext>
              </a:extLst>
            </p:cNvPr>
            <p:cNvSpPr/>
            <p:nvPr/>
          </p:nvSpPr>
          <p:spPr>
            <a:xfrm>
              <a:off x="452385" y="4022899"/>
              <a:ext cx="2880000" cy="162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09" name="TextBox FOCUS FAMILY">
              <a:extLst>
                <a:ext uri="{FF2B5EF4-FFF2-40B4-BE49-F238E27FC236}">
                  <a16:creationId xmlns:a16="http://schemas.microsoft.com/office/drawing/2014/main" id="{C61C658F-8EC7-B1A0-6581-34A7F67587D1}"/>
                </a:ext>
              </a:extLst>
            </p:cNvPr>
            <p:cNvSpPr txBox="1"/>
            <p:nvPr/>
          </p:nvSpPr>
          <p:spPr>
            <a:xfrm>
              <a:off x="253159" y="4109622"/>
              <a:ext cx="2702545"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DETECTORES FOCUS</a:t>
              </a:r>
            </a:p>
          </p:txBody>
        </p:sp>
      </p:grpSp>
      <p:sp>
        <p:nvSpPr>
          <p:cNvPr id="110" name="TextBox Focus 35C">
            <a:hlinkClick r:id="rId65" action="ppaction://hlinksldjump"/>
            <a:extLst>
              <a:ext uri="{FF2B5EF4-FFF2-40B4-BE49-F238E27FC236}">
                <a16:creationId xmlns:a16="http://schemas.microsoft.com/office/drawing/2014/main" id="{8C3D8C42-3705-35FB-5C89-F48D82D5A4E4}"/>
              </a:ext>
            </a:extLst>
          </p:cNvPr>
          <p:cNvSpPr txBox="1"/>
          <p:nvPr/>
        </p:nvSpPr>
        <p:spPr>
          <a:xfrm>
            <a:off x="-4826045" y="4688193"/>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Focus 35C</a:t>
            </a:r>
          </a:p>
        </p:txBody>
      </p:sp>
      <p:sp>
        <p:nvSpPr>
          <p:cNvPr id="111" name="TextBox Focus 43C">
            <a:hlinkClick r:id="rId66" action="ppaction://hlinksldjump"/>
            <a:extLst>
              <a:ext uri="{FF2B5EF4-FFF2-40B4-BE49-F238E27FC236}">
                <a16:creationId xmlns:a16="http://schemas.microsoft.com/office/drawing/2014/main" id="{1138540F-8CCC-01A5-66BE-07FBF6F68908}"/>
              </a:ext>
            </a:extLst>
          </p:cNvPr>
          <p:cNvSpPr txBox="1"/>
          <p:nvPr/>
        </p:nvSpPr>
        <p:spPr>
          <a:xfrm>
            <a:off x="-4826045" y="5183974"/>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Focus 43C</a:t>
            </a:r>
          </a:p>
        </p:txBody>
      </p:sp>
      <p:grpSp>
        <p:nvGrpSpPr>
          <p:cNvPr id="112" name="Group Lux Family">
            <a:extLst>
              <a:ext uri="{FF2B5EF4-FFF2-40B4-BE49-F238E27FC236}">
                <a16:creationId xmlns:a16="http://schemas.microsoft.com/office/drawing/2014/main" id="{F244397C-7207-08FA-F4EC-3A7093177951}"/>
              </a:ext>
            </a:extLst>
          </p:cNvPr>
          <p:cNvGrpSpPr/>
          <p:nvPr/>
        </p:nvGrpSpPr>
        <p:grpSpPr>
          <a:xfrm>
            <a:off x="-5135780" y="1360418"/>
            <a:ext cx="3079227" cy="2160000"/>
            <a:chOff x="229300" y="1360418"/>
            <a:chExt cx="3079227" cy="2160000"/>
          </a:xfrm>
        </p:grpSpPr>
        <p:sp>
          <p:nvSpPr>
            <p:cNvPr id="113" name="Rectangulo LUX FAMILY">
              <a:extLst>
                <a:ext uri="{FF2B5EF4-FFF2-40B4-BE49-F238E27FC236}">
                  <a16:creationId xmlns:a16="http://schemas.microsoft.com/office/drawing/2014/main" id="{66D29769-1708-0FFE-DE6C-585A08AB1A8D}"/>
                </a:ext>
              </a:extLst>
            </p:cNvPr>
            <p:cNvSpPr/>
            <p:nvPr/>
          </p:nvSpPr>
          <p:spPr>
            <a:xfrm>
              <a:off x="428527" y="1360418"/>
              <a:ext cx="2880000" cy="2160000"/>
            </a:xfrm>
            <a:custGeom>
              <a:avLst/>
              <a:gdLst>
                <a:gd name="connsiteX0" fmla="*/ 307191 w 1843111"/>
                <a:gd name="connsiteY0" fmla="*/ 0 h 1982042"/>
                <a:gd name="connsiteX1" fmla="*/ 1843111 w 1843111"/>
                <a:gd name="connsiteY1" fmla="*/ 0 h 1982042"/>
                <a:gd name="connsiteX2" fmla="*/ 1843111 w 1843111"/>
                <a:gd name="connsiteY2" fmla="*/ 0 h 1982042"/>
                <a:gd name="connsiteX3" fmla="*/ 1843111 w 1843111"/>
                <a:gd name="connsiteY3" fmla="*/ 1674851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 name="connsiteX0" fmla="*/ 307191 w 1843111"/>
                <a:gd name="connsiteY0" fmla="*/ 0 h 1982042"/>
                <a:gd name="connsiteX1" fmla="*/ 1843111 w 1843111"/>
                <a:gd name="connsiteY1" fmla="*/ 0 h 1982042"/>
                <a:gd name="connsiteX2" fmla="*/ 1843111 w 1843111"/>
                <a:gd name="connsiteY2" fmla="*/ 0 h 1982042"/>
                <a:gd name="connsiteX3" fmla="*/ 1837856 w 1843111"/>
                <a:gd name="connsiteY3" fmla="*/ 1800975 h 1982042"/>
                <a:gd name="connsiteX4" fmla="*/ 1535920 w 1843111"/>
                <a:gd name="connsiteY4" fmla="*/ 1982042 h 1982042"/>
                <a:gd name="connsiteX5" fmla="*/ 0 w 1843111"/>
                <a:gd name="connsiteY5" fmla="*/ 1982042 h 1982042"/>
                <a:gd name="connsiteX6" fmla="*/ 0 w 1843111"/>
                <a:gd name="connsiteY6" fmla="*/ 1982042 h 1982042"/>
                <a:gd name="connsiteX7" fmla="*/ 0 w 1843111"/>
                <a:gd name="connsiteY7" fmla="*/ 307191 h 1982042"/>
                <a:gd name="connsiteX8" fmla="*/ 307191 w 1843111"/>
                <a:gd name="connsiteY8" fmla="*/ 0 h 198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3111" h="1982042">
                  <a:moveTo>
                    <a:pt x="307191" y="0"/>
                  </a:moveTo>
                  <a:lnTo>
                    <a:pt x="1843111" y="0"/>
                  </a:lnTo>
                  <a:lnTo>
                    <a:pt x="1843111" y="0"/>
                  </a:lnTo>
                  <a:cubicBezTo>
                    <a:pt x="1843111" y="558284"/>
                    <a:pt x="1837856" y="1242691"/>
                    <a:pt x="1837856" y="1800975"/>
                  </a:cubicBezTo>
                  <a:cubicBezTo>
                    <a:pt x="1837856" y="1970632"/>
                    <a:pt x="1705577" y="1982042"/>
                    <a:pt x="1535920" y="1982042"/>
                  </a:cubicBezTo>
                  <a:lnTo>
                    <a:pt x="0" y="1982042"/>
                  </a:lnTo>
                  <a:lnTo>
                    <a:pt x="0" y="1982042"/>
                  </a:lnTo>
                  <a:lnTo>
                    <a:pt x="0" y="307191"/>
                  </a:lnTo>
                  <a:cubicBezTo>
                    <a:pt x="0" y="137534"/>
                    <a:pt x="137534" y="0"/>
                    <a:pt x="307191" y="0"/>
                  </a:cubicBezTo>
                  <a:close/>
                </a:path>
              </a:pathLst>
            </a:custGeom>
            <a:solidFill>
              <a:schemeClr val="bg1"/>
            </a:solidFill>
            <a:ln>
              <a:noFill/>
            </a:ln>
            <a:effectLst>
              <a:outerShdw blurRad="190500" dist="1270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X" dirty="0">
                <a:latin typeface="Arial" panose="020B0604020202020204" pitchFamily="34" charset="0"/>
                <a:cs typeface="Arial" panose="020B0604020202020204" pitchFamily="34" charset="0"/>
              </a:endParaRPr>
            </a:p>
          </p:txBody>
        </p:sp>
        <p:sp>
          <p:nvSpPr>
            <p:cNvPr id="114" name="TextBox LUX FAMILY">
              <a:extLst>
                <a:ext uri="{FF2B5EF4-FFF2-40B4-BE49-F238E27FC236}">
                  <a16:creationId xmlns:a16="http://schemas.microsoft.com/office/drawing/2014/main" id="{A6C4B66F-BA00-BE35-051E-D071EF1F8964}"/>
                </a:ext>
              </a:extLst>
            </p:cNvPr>
            <p:cNvSpPr txBox="1"/>
            <p:nvPr/>
          </p:nvSpPr>
          <p:spPr>
            <a:xfrm>
              <a:off x="229300" y="1447141"/>
              <a:ext cx="1800000" cy="325219"/>
            </a:xfrm>
            <a:prstGeom prst="roundRect">
              <a:avLst>
                <a:gd name="adj" fmla="val 26373"/>
              </a:avLst>
            </a:prstGeom>
            <a:solidFill>
              <a:srgbClr val="F68025"/>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FAMILIA LUX</a:t>
              </a:r>
            </a:p>
          </p:txBody>
        </p:sp>
      </p:grpSp>
      <p:sp>
        <p:nvSpPr>
          <p:cNvPr id="115" name="TextBox Lux 35">
            <a:hlinkClick r:id="rId67" action="ppaction://hlinksldjump"/>
            <a:extLst>
              <a:ext uri="{FF2B5EF4-FFF2-40B4-BE49-F238E27FC236}">
                <a16:creationId xmlns:a16="http://schemas.microsoft.com/office/drawing/2014/main" id="{C8EA4F82-E7D3-9021-443E-F81424E2F466}"/>
              </a:ext>
            </a:extLst>
          </p:cNvPr>
          <p:cNvSpPr txBox="1"/>
          <p:nvPr/>
        </p:nvSpPr>
        <p:spPr>
          <a:xfrm>
            <a:off x="-4853743" y="2022832"/>
            <a:ext cx="1731600"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dirty="0">
                <a:solidFill>
                  <a:schemeClr val="tx1"/>
                </a:solidFill>
                <a:latin typeface="Arial" panose="020B0604020202020204" pitchFamily="34" charset="0"/>
                <a:cs typeface="Arial" panose="020B0604020202020204" pitchFamily="34" charset="0"/>
              </a:rPr>
              <a:t>Lux 35</a:t>
            </a:r>
          </a:p>
        </p:txBody>
      </p:sp>
      <p:sp>
        <p:nvSpPr>
          <p:cNvPr id="116" name="TextBox Lux HD 35">
            <a:hlinkClick r:id="rId68" action="ppaction://hlinksldjump"/>
            <a:extLst>
              <a:ext uri="{FF2B5EF4-FFF2-40B4-BE49-F238E27FC236}">
                <a16:creationId xmlns:a16="http://schemas.microsoft.com/office/drawing/2014/main" id="{61064BD3-7780-34EF-743E-82E3DDCDC38F}"/>
              </a:ext>
            </a:extLst>
          </p:cNvPr>
          <p:cNvSpPr txBox="1"/>
          <p:nvPr/>
        </p:nvSpPr>
        <p:spPr>
          <a:xfrm>
            <a:off x="-4852642" y="2523326"/>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35</a:t>
            </a:r>
          </a:p>
        </p:txBody>
      </p:sp>
      <p:sp>
        <p:nvSpPr>
          <p:cNvPr id="117" name="TextBox Lux HD 43">
            <a:hlinkClick r:id="rId69" action="ppaction://hlinksldjump"/>
            <a:extLst>
              <a:ext uri="{FF2B5EF4-FFF2-40B4-BE49-F238E27FC236}">
                <a16:creationId xmlns:a16="http://schemas.microsoft.com/office/drawing/2014/main" id="{28AFB5FA-1833-FCE4-BEF5-E7CEFD0507BF}"/>
              </a:ext>
            </a:extLst>
          </p:cNvPr>
          <p:cNvSpPr txBox="1"/>
          <p:nvPr/>
        </p:nvSpPr>
        <p:spPr>
          <a:xfrm>
            <a:off x="-4852642" y="3010465"/>
            <a:ext cx="1731599" cy="325219"/>
          </a:xfrm>
          <a:prstGeom prst="roundRect">
            <a:avLst>
              <a:gd name="adj" fmla="val 26373"/>
            </a:avLst>
          </a:prstGeom>
          <a:solidFill>
            <a:schemeClr val="bg1">
              <a:lumMod val="95000"/>
            </a:schemeClr>
          </a:solidFill>
          <a:ln>
            <a:noFill/>
          </a:ln>
          <a:effectLst>
            <a:outerShdw blurRad="76200" dir="18900000" sy="23000" kx="-1200000" algn="bl" rotWithShape="0">
              <a:prstClr val="black">
                <a:alpha val="2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en-SV"/>
            </a:defPPr>
            <a:lvl1pPr>
              <a:defRPr sz="1200" b="1">
                <a:solidFill>
                  <a:srgbClr val="F47F26"/>
                </a:solidFill>
                <a:latin typeface="FRUTIGER LT 55 ROMAN" panose="02000503000000000000" pitchFamily="2" charset="0"/>
              </a:defRPr>
            </a:lvl1pPr>
          </a:lstStyle>
          <a:p>
            <a:r>
              <a:rPr lang="en-US" dirty="0">
                <a:solidFill>
                  <a:schemeClr val="tx1"/>
                </a:solidFill>
                <a:latin typeface="Arial" panose="020B0604020202020204" pitchFamily="34" charset="0"/>
                <a:cs typeface="Arial" panose="020B0604020202020204" pitchFamily="34" charset="0"/>
              </a:rPr>
              <a:t>Lux HD 43</a:t>
            </a:r>
          </a:p>
        </p:txBody>
      </p:sp>
    </p:spTree>
    <p:extLst>
      <p:ext uri="{BB962C8B-B14F-4D97-AF65-F5344CB8AC3E}">
        <p14:creationId xmlns:p14="http://schemas.microsoft.com/office/powerpoint/2010/main" val="144736725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ARTICULATE_SLIDE_PAUSE" val="1"/>
  <p:tag name="ARTICULATE_NAV_LEVEL" val="1"/>
  <p:tag name="ARTICULATE_PLAYLIST_ID" val="-1"/>
  <p:tag name="ARTICULATE_LOCK_SLIDE" val="0"/>
  <p:tag name="ARTICULATE_SLIDE_NAV" val="4"/>
  <p:tag name="ARTICULATE_SLIDE_GUID" val="fffd9476-1efb-44c8-9dd1-2a2ffd595bfc"/>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9500</TotalTime>
  <Words>21074</Words>
  <Application>Microsoft Macintosh PowerPoint</Application>
  <PresentationFormat>Widescreen</PresentationFormat>
  <Paragraphs>6856</Paragraphs>
  <Slides>145</Slides>
  <Notes>117</Notes>
  <HiddenSlides>0</HiddenSlides>
  <MMClips>48</MMClips>
  <ScaleCrop>false</ScaleCrop>
  <HeadingPairs>
    <vt:vector size="6" baseType="variant">
      <vt:variant>
        <vt:lpstr>Fonts Used</vt:lpstr>
      </vt:variant>
      <vt:variant>
        <vt:i4>15</vt:i4>
      </vt:variant>
      <vt:variant>
        <vt:lpstr>Theme</vt:lpstr>
      </vt:variant>
      <vt:variant>
        <vt:i4>1</vt:i4>
      </vt:variant>
      <vt:variant>
        <vt:lpstr>Slide Titles</vt:lpstr>
      </vt:variant>
      <vt:variant>
        <vt:i4>145</vt:i4>
      </vt:variant>
    </vt:vector>
  </HeadingPairs>
  <TitlesOfParts>
    <vt:vector size="161" baseType="lpstr">
      <vt:lpstr>Aptos</vt:lpstr>
      <vt:lpstr>Arial</vt:lpstr>
      <vt:lpstr>Calibri</vt:lpstr>
      <vt:lpstr>Calibri Light</vt:lpstr>
      <vt:lpstr>Frutiger Bold</vt:lpstr>
      <vt:lpstr>FRUTIGER LT 45 LIGHT</vt:lpstr>
      <vt:lpstr>FRUTIGER LT 55 ROMAN</vt:lpstr>
      <vt:lpstr>FRUTIGER LT 65</vt:lpstr>
      <vt:lpstr>FRUTIGER LT 67 BOLD CONDENSED</vt:lpstr>
      <vt:lpstr>FRUTIGER LT 75 BLACK</vt:lpstr>
      <vt:lpstr>FRUTIGER LT 77 BLACK CONDENSED</vt:lpstr>
      <vt:lpstr>Frutiger LT Std 45 Light</vt:lpstr>
      <vt:lpstr>Frutiger LT Std 55 Roman</vt:lpstr>
      <vt:lpstr>Geologica Black</vt:lpstr>
      <vt:lpstr>Geologica ExtraLight</vt:lpstr>
      <vt:lpstr>Office Theme</vt:lpstr>
      <vt:lpstr>PowerPoint Presentation</vt:lpstr>
      <vt:lpstr>PowerPoint Presentation</vt:lpstr>
      <vt:lpstr>Plantas de Manufactura de Carestream en el mundo</vt:lpstr>
      <vt:lpstr>Una Compañía Global con enfoque Regional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Mauricio Revelo</dc:creator>
  <cp:lastModifiedBy>Microsoft Office User</cp:lastModifiedBy>
  <cp:revision>14</cp:revision>
  <dcterms:created xsi:type="dcterms:W3CDTF">2023-06-08T20:51:35Z</dcterms:created>
  <dcterms:modified xsi:type="dcterms:W3CDTF">2026-02-11T01:09:41Z</dcterms:modified>
</cp:coreProperties>
</file>